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71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139 364 1728,'0'-2'324,"0"0"1,1 0-1,-1 0 1,0 1-1,1-1 1,0 0-1,-1 1 1,1-1-1,0 0 1,0 1-1,0-1 0,0 1 1,1-2-1,7-8 1849,-9 11-2132,0 0-1,0 0 0,0 0 1,0 0-1,0 0 0,0 0 1,0 0-1,0 0 1,0-1-1,0 1 0,0 0 1,0 0-1,0 0 1,0 0-1,0 0 0,0 0 1,1 0-1,-1 0 1,0 0-1,0 0 0,0 0 1,0 0-1,0-1 1,0 1-1,0 0 0,0 0 1,0 0-1,0 0 1,0 0-1,1 0 0,-1 0 1,0 0-1,0 0 0,0 0 1,0 0-1,0 0 1,0 0-1,0 0 0,0 0 1,0 0-1,1 0 1,-1 0-1,0 0 0,0 0 1,0 0-1,0 0 1,0 0-1,0 0 0,0 1 1,0-1-1,0 0 1,0 0-1,1 0 0,-1 0 1,0 0-1,0 0 0,0 0 1,0 0-1,0 0 1,0 0-1,0 0 0,0 0 1,0 1-1,0-1 1,0 0-1,0 9 154,0 0 0,0 0 1,-1 0-1,-1 0 0,1 0 0,-1 0 1,-1 0-1,0 0 0,0-1 0,-1 1 0,-8 14 1,11-22-153,0 1 1,0-1 0,0 0-1,0 0 1,0 1 0,0-1-1,0 0 1,-1 0 0,1 0-1,0 0 1,-1 0 0,1-1-1,-1 1 1,1 0 0,-1-1-1,1 1 1,-1-1 0,1 1 0,-1-1-1,0 0 1,-1 1 0,0-2 42,0 1-1,0 0 1,0-1 0,0 0 0,0 1 0,1-1 0,-1 0 0,0-1 0,1 1 0,-1 0 0,-3-3 0,0 0-36,1-1 0,-1 0 0,1 1 0,0-2 0,0 1 0,1 0 0,0-1 0,0 0 0,-7-13 0,9 14-95,1-1 0,-1 0 0,1 0 1,1 0-1,-1 1 0,1-1 1,0 0-1,0 0 0,0 0 0,1 0 1,0 0-1,0 0 0,1 1 1,0-1-1,4-10 0,-4 12 32,0-1-1,0 1 1,0 0-1,1 0 1,-1 0-1,1 1 1,0-1-1,0 1 1,0-1-1,1 1 1,-1 0-1,1 0 0,0 1 1,0-1-1,0 1 1,0-1-1,0 1 1,0 1-1,1-1 1,-1 0-1,7 0 1,-7 2 34,1 0 1,-1 0-1,0 0 1,1 1-1,-1-1 1,0 1 0,1 0-1,-1 1 1,0-1-1,0 1 1,0 0-1,5 3 1,5 3 170,23 19 1,-35-26-165,18 13 162,0 0 0,1-2 0,0-1 0,1 0 0,1-2-1,32 10 1,-8-7 105,0-1-1,58 4 1,-85-14-88,-1 0-1,1-1 1,0 0 0,0-2-1,-1-1 1,37-9 0,-45 8-133,0-1-1,-1 0 1,1 0 0,-1-1 0,-1 0-1,1-1 1,-1 0 0,0-1 0,-1 1 0,13-17-1,3-6 216,36-60 1,-60 89-285,10-16 44,14-31 0,-21 41-12,0-1 1,-1 0 0,0 0-1,0-1 1,-1 1-1,1-14 1,-2 20-189,0 0-1,0 0 1,0 0 0,-1 1 0,1-1-1,-1 0 1,1 0 0,-1 0-1,0 1 1,0-1 0,0 0-1,0 1 1,0-1 0,0 1 0,0-1-1,0 1 1,-3-2 0,3 2-287,0 0 1,-1-1-1,1 1 1,-1 0-1,1 0 1,-1 1-1,0-1 1,1 0 0,-1 1-1,0-1 1,0 0-1,1 1 1,-1 0-1,0 0 1,0-1-1,0 1 1,0 0-1,1 0 1,-1 1 0,0-1-1,0 0 1,0 0-1,1 1 1,-1 0-1,0-1 1,1 1-1,-3 1 1,-6 8-2330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2560,'0'0'6442,"8"17"385,10 13-5446,-16-26-1341,-1-1 1,1 1-1,0-1 1,1 0-1,-1 0 0,6 6 1,-5-6 80,0 0 1,0 1-1,-1 0 1,4 5 0,4 10-92,1 1 87,-1 1-1,-1 0 1,-1 1 0,7 28-1,7 38 103,-7-39-74,-11-36-151,0 0 0,4 26 1,-7-30 96,0-1 1,1 1 0,-1 0 0,5 10-1,-4-16-59,0 9 0,-1-9-45,0 0-1,0 0 0,0 0 0,0 0 0,-1 0 1,1 0-1,-1 4 0,3 14-4,0-13 12,-2-1-10,1-1-1,1 1 0,-1 0 0,4 6 0,-2-1 210,2 4-114,6 3-74,-11-18 528,4-1-69,-4 0-441,0 1 1,0-1-1,-1 0 0,1 0 0,0 0 0,0 0 0,0 0 0,0 0 0,0 0 0,0 0 0,0-1 1,0 1-1,0 0 0,0 0 0,0-1 0,-1 1 0,1-1 0,0 1 0,0-1 0,0 1 0,-1-1 1,1 1-1,0-1 0,0 0 0,-1 1 0,2-2 0,10-18 292,9-33-74,-2 0 0,15-70 0,-5 16-137,22-22-73,-30 81 98,14-23-263,-12 29 81,-6 12-400,-15 29 353,-3-3-1656,-7 21-9252,3-8 8827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21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19 4480,'0'0'82,"0"0"0,-1 0 0,1-1 0,0 1 0,-1-1-1,1 1 1,0 0 0,-1-1 0,1 1 0,0-1 0,0 1 0,0-1 0,-1 1 0,1 0 0,0-1 0,0 1 0,0-1 0,0 1 0,0-1-1,0 1 1,0-1 0,0 1 0,0-1 0,0 1 0,0-2 0,17-5 13328,-17 8-13287,0 13 1822,-3 21-1909,2-32 463,-17 96 1138,5-39-1247,-2 11-155,-28 74-1,32-99-75,8-34-79,1 0 0,-2 0 1,-7 18-1,9-23-77,-3 5 122,29-49 169,-8 18-349,0 0 1,2 2-1,0 0 1,35-25 0,-46 37 90,0 0 0,1 1 0,0 0 0,0 0 0,11-3 0,-17 6-24,0 1 0,0-1 0,0 1 0,0-1 0,0 1 0,0 0 0,-1 0 0,1 0 0,0 0 0,0 0 0,0 0-1,0 1 1,0-1 0,0 1 0,0-1 0,0 1 0,-1 0 0,1 0 0,0-1 0,0 1 0,-1 0 0,1 1 0,-1-1 0,1 0 0,-1 0 0,1 1-1,-1-1 1,0 1 0,0-1 0,2 3 0,4 10 109,0-1 0,-2 1 0,1 0 0,-2 0 0,5 22 0,-5-12 40,0 1 1,-1 38 0,-3-55-65,-1 1 0,-1-1 0,1 0 1,-1 0-1,0 0 0,-1 0 0,0 0 0,-4 7 0,6-13-78,0-1 0,-1 1 0,1 0-1,0-1 1,-1 1 0,1-1-1,-1 1 1,0-1 0,1 0-1,-1 1 1,0-1 0,0 0 0,0 0-1,0-1 1,0 1 0,0 0-1,0-1 1,0 1 0,0-1-1,0 1 1,0-1 0,-1 0-1,-2 0 1,-3 0-88,1 0-1,-1-1 1,0 0-1,-14-4 1,3-1-608,-26-11-1,17 5 49,-1 0-801,1-1 1,-29-19-1,40 21-1739,0-1-1,-18-17 1,26 20 604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22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0 5056,'-4'1'6047,"3"-1"-5998,2 1 204,-1-1 1,0 1-1,0 0 1,0-1-1,0 1 1,0-1-1,0 1 1,0 0-1,0-1 1,0 1-1,0 0 1,0-1-1,-1 1 1,1-1-1,0 1 1,0 0 0,-1-1-1,1 1 1,-1 0-1,-2 6 916,-3 17 510,-6 29-83,4-11-833,-3 26-65,8-41-539,-12 237 941,18-156-1063,-3-107-378,4-15-192,7-15 301,-5 13 225,0 1 0,1 0 0,1 1 0,9-15 0,-9 18 45,1-3 53,2 0 0,16-18 0,-24 29-18,0 0 1,0 0-1,0 1 1,1-1 0,-1 1-1,1 0 1,-1 0-1,1 0 1,0 0-1,0 0 1,0 1 0,0 0-1,0 0 1,0 0-1,7-1 1,-7 3 4,-1 0-1,0 0 1,1 0 0,-1 0-1,0 0 1,0 0 0,0 1-1,0-1 1,0 1 0,0 0-1,-1 0 1,1 0 0,-1 1 0,1-1-1,-1 0 1,4 6 0,3 3 141,-1 0 0,11 22 1,-12-21-193,-2 0 0,0 1 0,0 0 0,-1 0 0,0 0 0,-2 0 0,1 0 0,-2 1 1,1-1-1,-2 1 0,-1 19 0,-6 2-1704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23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738 9 4384,'-2'0'219,"-14"-7"2255,15 7-2153,0-1 0,0 1-1,0 0 1,0 0 0,0-1 0,0 1 0,0 0-1,0 0 1,0 0 0,0 0 0,-1 0 0,1 0-1,0 1 1,0-1 0,-1 1 0,-6 0 759,-22 3 1018,0 2 0,-39 13-1,36-9-1025,-208 80 2347,133-46-3974,7-7-2027,36-20-4745,49-14 4181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30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783 1 2496,'0'0'8992,"-3"3"-8676,0 1 0,0 0 1,-1-1-1,1 0 0,-1 0 1,0 0-1,0 0 0,0-1 1,0 0-1,0 1 0,0-1 1,-1-1-1,1 1 0,-6 1 1,-9 1 211,0 0 1,-23 1 0,26-4-162,-36 4 335,-65 9 468,57-8-668,43-6-311,-1 2-1,0 0 1,-22 6-1,-40 19 130,77-25-261,0 0-1,1-1 1,-1 1 0,0 0-1,1 0 1,0 1-1,-1-1 1,1 0 0,0 1-1,0-1 1,1 1 0,-1 0-1,0 0 1,-1 5-1,-4 7 308,-6 24 0,6-10-178,2-1 0,1 1 1,0 53-1,2-20 168,-4 255 301,7-213-461,4 285 418,-5-378-626,0 54 351,-10 79 0,6-110-312,2-14 27,0-1 1,-2 1-1,0 0 0,-1-1 0,-15 35 0,-2-1-79,-4 8-24,4-8 33,14-30 1,7-20 42,1-1 0,-1 0 0,1 1 0,-1-1 0,0 0 0,0 1 0,0-1 0,0 0 0,0 0 0,-1 0 0,1 0 0,-3 2 0,3-3-102,1 13-336,1-13 440,-1 0 0,0 0 0,0 0-1,1-1 1,-1 1 0,1 0 0,-1 0-1,0 0 1,1-1 0,0 1 0,-1 0 0,1 0-1,-1-1 1,1 1 0,0-1 0,0 1 0,-1 0-1,1-1 1,0 1 0,0-1 0,0 0-1,-1 1 1,1-1 0,0 0 0,0 1 0,0-1-1,0 0 1,0 0 0,0 0 0,1 0 0,34 2 386,-30-2-326,68 3 781,133 24-1,-201-26-858,100 10-336,-61-10-4086,-33-15-6440,-12 13 10422,8-24-3069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34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375 1 2912,'-1'7'608,"-2"5"8356,3-12-8794,-1 0-1,1 0 0,0 0 0,0 1 1,-1-1-1,1 0 0,0 0 0,0 0 1,0 0-1,-1 0 0,1 0 0,0 0 1,0 0-1,-1 0 0,1 0 0,0 0 1,0 0-1,-1 0 0,1 0 0,0 0 1,0 0-1,0 0 0,-1 0 0,1-1 1,0 1-1,-11-3 592,0 0 0,0 1 0,0 1 0,1-1-1,-14 1 1,-58 6 174,63-3-515,11-1-297,0 0 0,0 1 0,0 0 0,1 0 0,-1 1 0,1 0 0,0 1 0,0-1 0,-11 9 0,9-6 21,1 0-1,0 1 0,0 0 1,0 1-1,1 0 1,-11 16-1,13-15-100,0 1 1,1-1-1,0 1 0,0-1 0,1 1 0,1 0 0,0 0 0,0 1 1,1-1-1,0 0 0,1 12 0,0-9 27,1 0 1,0 0-1,1 1 1,1-1-1,0 0 1,0 0-1,2-1 1,6 15-1,-8-20-53,1-1 0,0 0 0,1 0 1,0 0-1,0 0 0,0-1 0,0 0 0,1 0 0,0 0 0,0-1 0,0 0 0,0 0 0,1 0 0,0-1 0,-1 0 1,1 0-1,1-1 0,-1 0 0,0 0 0,13 1 0,-3-1-58,0-1 0,0-1 0,0-1 0,0 0 0,0-1 0,-1 0 0,1-2 0,18-6 0,-4 0-116,-1-2 1,0-1 0,-1-1 0,0-2 0,-2-1-1,43-34 1,-64 47 220,0-1-1,0 1 1,-1-2-1,0 1 1,0 0-1,0-1 0,-1 0 1,0 0-1,5-10 1,-9 15-66,0 0 1,1 0 0,-1 0-1,0 0 1,0 0 0,1 0-1,-1 0 1,0 0-1,0 0 1,0 0 0,0 0-1,-1-1 1,1 1-1,0 0 1,0 0 0,-1 0-1,1 0 1,0 0-1,-1 0 1,1 0 0,-1 0-1,1 0 1,-1 1-1,0-1 1,1 0 0,-1 0-1,0 0 1,-1 0-1,1 0 2,0 0-1,0 1 0,-1-1 0,1 0 1,0 1-1,0 0 0,-1-1 0,1 1 1,0 0-1,-1-1 0,1 1 0,0 0 1,-1 0-1,1 0 0,0 0 0,-1 1 1,1-1-1,0 0 0,-1 0 0,1 1 0,0-1 1,-1 1-1,-1 0 0,-2 3 40,0-1 0,0 1 0,0 0 0,0 0 0,1 0 1,-1 1-1,1-1 0,0 1 0,0 0 0,1 0 0,0 1 0,0-1 0,0 1 0,0 0 0,-2 10 0,2-9-15,1 1-1,0 0 1,1-1 0,0 1 0,0 0-1,1 0 1,-1 0 0,2 0 0,-1-1-1,1 1 1,1 0 0,1 9 0,0-11 8,0 0 0,1 1 0,-1-1 0,1 0 1,0-1-1,0 1 0,1-1 0,0 0 1,0 0-1,0 0 0,1 0 0,-1-1 1,1 0-1,8 4 0,-3-2-2,-1-1 1,1 0-1,0-1 0,1 0 0,-1-1 0,0 0 1,23 3-1,-18-6-161,0-1-1,0 0 1,1-1 0,29-7 0,-43 8 115,0 0 0,0 0 0,-1 0 0,1 0 0,0 0 0,-1-1 0,1 1 0,-1-1 0,1 0 0,-1 0 0,0 0 0,0 0 0,0 0 0,0 0 0,0 0 0,-1-1 0,1 1 0,-1-1 0,1 1 0,-1-1 0,0 0 0,0 1 0,0-1 0,0 0 0,0 0 0,-1 0 0,1-5 0,-1-1 43,0 0 0,0 1 1,-1-1-1,0 0 0,0 1 0,-1-1 1,-1 1-1,-3-11 0,3 14 16,1-1 0,-2 1 0,1 0 0,0 0 0,-1 0 0,0 0 1,0 0-1,-1 1 0,1 0 0,-1 0 0,0 0 0,0 1 0,0-1 0,-1 1 0,-9-4 0,1 1-68,-1 1 0,0 0 0,0 1 0,0 1 0,-18-3 0,31 6 53,-1 0 0,1 0 1,0 1-1,0-1 0,0 0 1,0 1-1,0-1 0,0 1 0,0 0 1,-2 1-1,4-2-22,-1 0 0,1 0 0,-1 0-1,1 1 1,-1-1 0,1 0 0,-1 1 0,1-1 0,0 0 0,-1 1-1,1-1 1,0 1 0,-1-1 0,1 1 0,0-1 0,0 0 0,-1 1-1,1-1 1,0 1 0,0-1 0,0 1 0,0-1 0,0 1-1,-1-1 1,1 1 0,0 0 0,0-1 0,0 1 0,0-1 0,1 1-1,-1-1 1,0 1 0,0-1 0,0 1 0,0-1 0,0 1 0,1-1-1,-1 1 1,0-1 0,0 0 0,1 1 0,-1-1 0,0 1-1,1-1 1,-1 0 0,1 1 0,0 0 0,2 3 65,1-1 0,-1 1 0,1-1 0,0 0 0,0 0 0,0 0 0,1-1 0,-1 0 0,1 1 0,-1-1 0,1-1 0,0 1 0,7 1-1,-4-2-30,-1 0-1,0-1 1,0 0-1,1 0 0,-1-1 1,0 0-1,0 0 0,11-4 1,2-2 22,-1-1 1,0-1-1,0 0 1,-1-2-1,28-21 0,-7 1-25,48-51 0,-21 17 177,-59 59-215,1 0 0,-1 1 0,1 0 0,0 0 0,0 1 0,0 0 0,0 0 0,1 1 0,14-4 0,-21 7 7,0 0 1,0 0 0,0 0-1,0 1 1,0-1 0,0 0-1,0 1 1,0 0-1,0-1 1,-1 1 0,1 0-1,0 0 1,0 0 0,-1 0-1,1 0 1,-1 0-1,1 0 1,-1 1 0,1-1-1,1 3 1,-1-2 13,0 1 1,0 0-1,0 0 1,0 0-1,0 0 0,-1 0 1,1 0-1,-1 0 1,0 0-1,0 0 0,0 4 1,0 7-7,-1 0 0,0 0 0,-1 0 1,-1-1-1,0 1 0,-5 15 0,-2 11-12,2-7-7,-2-1-1,-1 1 1,-20 43 0,28-71 11,-1 0-1,0 0 1,0 0 0,-1 0 0,0 0 0,1-1-1,-8 6 1,10-9-35,0 1 0,0-1 0,-1 0 0,1 0 0,0 0 0,-1 0 0,1-1 1,-1 1-1,1 0 0,-1 0 0,0-1 0,1 1 0,-1-1 0,0 0 0,1 1 0,-1-1 0,0 0 0,1 0 0,-1 0 0,0 0 0,1 0 0,-1-1 0,0 1 0,1 0 0,-1-1 0,1 1 1,-1-1-1,0 0 0,1 1 0,-1-1 0,-1-1 0,-2-4-35,-1 1 1,1-1 0,0 0 0,0 0-1,-3-8 1,-3-2 5,0-1 86,1-2-1,-12-28 1,2 4-143,18 40 81,-1-3 90,0-1-1,0 1 1,0-1 0,1 1-1,0-1 1,0 0-1,-1-9 1,13 37 797,5 11-460,-1-2-30,29 50 0,-36-71-299,-1 0 1,1 0-1,1-1 0,0 0 0,0 0 0,0 0 0,1-1 0,0-1 0,11 7 0,-2-4-62,0-1 0,1-1 0,0 0-1,0-2 1,0 0 0,1-1 0,-1-1-1,26 1 1,-24-3-1011,0-2 0,1 0 0,-1-1 0,28-7 0,-43 8 86,0-1 0,0 0-1,-1 0 1,1 0 0,6-4-1,-10 5 329,0-1 0,0 0-1,1 1 1,-1-1-1,0 0 1,0 0 0,-1 0-1,1 0 1,0 0 0,-1-1-1,1 1 1,1-5 0,4-24-3453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36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0 5216,'-32'20'18399,"32"-20"-18353,1 1-1,-1-1 1,0 0 0,0 1-1,1-1 1,-1 0-1,0 1 1,1-1-1,-1 0 1,1 0 0,-1 1-1,0-1 1,1 0-1,-1 0 1,1 0-1,-1 0 1,1 0 0,-1 0-1,0 0 1,1 0-1,-1 0 1,1 0-1,0 0 1,11 1 325,-12-1-358,111 2 1625,-3-1-6311,-80-11-9151,-6-3 9174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37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28 8480,'-4'-8'1262,"-7"-12"3406,11 21-4383,0 0 0,-1 1 1,1-1-1,0 0 0,0 0 0,0 1 0,1-1 0,-1 0 0,0 0 0,0 1 0,1-1 0,-1 0 1,1 1-1,1 5 363,-1 10 254,0-1 0,-2 1 0,-2 18-1,0 2-97,2 15 109,-5 52-477,5-87-969,-2 5-1790,-1-8-3061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44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2 816 4160,'1'0'45,"-1"0"1,0 0-1,0 0 1,0 0-1,0 0 0,0 1 1,0-1-1,0 0 1,1 0-1,-1 0 0,0 0 1,0 0-1,0 0 1,0 0-1,0 1 1,0-1-1,0 0 0,0 0 1,0 0-1,0 0 1,0 0-1,0 1 1,0-1-1,0 0 0,0 0 1,0 0-1,0 0 1,0 0-1,0 0 0,0 1 1,0-1-1,0 0 1,0 0-1,0 0 1,0 0-1,0 0 0,0 0 1,0 1-1,-1-1 1,1 0-1,0 0 1,0 0-1,0 0 0,0 0 1,0 0-1,0 0 1,0 0-1,-1 0 0,1 1 1,0-1-1,0 0 1,0 0-1,0 0 1,0 0-1,0 0 0,-1 0 1,1 0-1,0 0 1,0 0-1,0 0 1,0 0-1,0 0 0,0 0 1,-1 0-1,2 0 332,0 1 0,-1 0 0,1-1-1,0 1 1,0-1 0,0 1 0,-1-1-1,1 0 1,0 1 0,0-1 0,0 0 0,1 1-1,7-2 239,0 1 0,0-1 1,-1 0-1,1-1 0,0 0 0,-1 0 0,1-1 0,10-5 0,47-16 1668,-64 23-2102,-2 2 0,-8 103 930,2-43-904,-7 276 411,13-311-492,4 108-33,1-111 47,-1 6 72,-4-25-205,0 0 0,1-1 0,-1 1 0,1 0 1,-1 0-1,1 0 0,0-1 0,3 6 0,-2-4 166,1-2 195,2-10-440,-3 3 19,0 0 1,0 1-1,0-1 0,-1 0 0,3-8 0,1-5-67,15-42 106,-2 0 0,11-70-1,-6 25 10,-14 73 21,1 1 0,1 0 0,24-45 0,57-80 138,-73 125-127,9-13-76,-8 13 132,30-62 1,-37 65-97,-1-2 0,-2 1 0,-1-1 0,8-41 1,-2-18-21,1-11-185,-11 74 206,-4 21 12,1 0 0,-2-1 0,1 1 1,0-1-1,-1 0 0,0 1 0,0-1 0,0 1 0,0-1 0,-2-6 0,1 10-2,1 1-1,0-1 0,0 0 1,0 1-1,0-1 1,0 1-1,0-1 0,0 1 1,1-1-1,-1 0 0,0 1 1,0-1-1,0 1 1,1-1-1,-1 1 0,0-1 1,0 1-1,1-1 0,-1 1 1,0-1-1,1 1 1,0-1-1,2-6-81,-3 6 64,0 0 16,0 0 0,0-1 0,0 1 0,0 0 0,0-1 0,1 1 1,-1 0-1,0 0 0,1-1 0,-1 1 0,1 0 0,-1 0 1,1-2-1,-1 2-35,0 1 39,0-1 0,0 1 0,0 0 0,0 0 0,0 0 0,0 0 0,0 0 0,0-1 0,-1 1 0,1 0 0,0 0 0,0 0 0,0 0 0,0-1 0,0 1 0,0 0 0,0 0 0,0 0 0,0-1 1,0 1-1,0 0 0,0 0 0,0 0 0,0 0 0,0-1 0,0 1 0,0 0 0,0 0 0,1 0 0,-1 0 0,0-1 0,0 1 0,0 0 0,0 0 0,0 0 0,0 0 0,4-12 98,-2 10-261,1 3 170,-2-1-7,-1 0 0,0 0 0,0 0 0,0 0 0,0 0 0,1 0 0,-1 0 0,0 0 0,0 0 0,0 0 0,0 0 0,1 0 1,-1-1-1,0 1 0,0 0 0,0 0 0,0 0 0,1 0 0,-1 0 0,0 0 0,0 0 0,0 0 0,0 0 0,0-1 0,0 1 0,1 0 1,-1 0-1,0 0 0,0 0 0,0 0 0,0-1 0,0 1 0,0 0 0,0 0 0,0 0 0,0 0 0,0-1 0,0 1 0,0 0 0,0 0 0,1-2 24,-1 1 0,1 0 0,-1 0 0,1-1-1,-1 1 1,1 0 0,0 0 0,-1 0-1,1 0 1,0 0 0,2-2 0,-1 2-1,-1 0 1,1 0-1,-1 0 1,1 1 0,0-1-1,-1 1 1,1-1-1,0 1 1,-1 0 0,1-1-1,0 1 1,0 0-1,-1 0 1,1 0-1,0 0 1,0 0 0,-1 1-1,1-1 1,0 1-1,0-1 1,1 2 0,16 1 123,99 5 291,77-17-45,-149 6-365,178-25 277,-101 11 51,-106 15-367,388-38 1489,-285 39-1030,-118 1-512,-21 14-16399,17-14 15687,0 1-1,0 0 1,-1-1-1,-3 1 1,-8 3-942,-23 7-1317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46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6 135 5984,'-3'-7'832,"3"7"-624,0-1 0,-1 1 0,1-1 0,0 1 0,0-1 0,-1 1-1,1-1 1,0 1 0,0-1 0,0 1 0,-1-1 0,1 1 0,0-1-1,0 1 1,0-1 0,0 1 0,0-1 0,0 1 0,0-1 0,0 1-1,0-1 1,1 1 0,-1-1 0,0 1 0,0-1 0,0 1 0,0-1-1,1 1 1,-1-1 0,0 1 0,1 0 0,-1-1 0,0 1 0,1-1-1,-1 1 1,0 0 0,1-1 0,-1 1 0,1 0 0,-1-1 0,0 1-1,1 0 1,0-1 0,23-8 1376,0 0 0,0 2 0,51-9-1,77-1-691,-137 16-642,175-18 374,235-10-848,-360 29-2890,-65 0 2961,0 0-1,0 1 1,0-1 0,0 1 0,0-1 0,0 0 0,0 1-1,0-1 1,0 0 0,0 1 0,0-1 0,-1 0 0,1 1-1,0-1 1,0 0 0,-1 1 0,1-1 0,0 0-1,0 0 1,-1 1 0,1-1 0,0 0 0,0 0 0,-1 1-1,-6 2-893,1 1-1,-1-1 0,1 0 0,-9 2 0,-10 4-1275,-5 4-2210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47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0 5312,'-4'2'12950,"8"5"-13661,1 4 1277,-1 1 0,-1-1 0,0 1 0,0 0 0,-2 0 0,1-1 0,-1 24 0,-1 4-319,-2-1 0,-1 0-1,-9 42 1,8-66-144,2-12-47,2 1 0,-1 0 0,0-1 0,0 1 1,1-1-1,-1 5 0,7-12-504,18-23-49,-17 17 439,1 2 1,1-1-1,0 1 0,0 0 1,19-12-1,-21 16 119,0 1 0,0 0-1,1 1 1,0 0 0,-1 0-1,1 0 1,0 1 0,1 0 0,12-1-1,-15 3 21,-1 0 0,0 0-1,0 1 1,1 0 0,-1 0-1,0 0 1,0 0 0,0 1-1,0 0 1,0 0 0,0 0-1,-1 0 1,1 1 0,-1 0 0,1 0-1,4 4 1,-2 0 41,-1 1 0,1-1 0,-1 1 0,0 0 0,-1 0 0,0 1 0,0-1 0,-1 1 1,0 0-1,0 1 0,-1-1 0,-1 1 0,1-1 0,-2 1 0,1 0 0,-1 0 0,-1 16 0,0-23-103,0 0-1,0 1 1,-1-1-1,0 0 1,0 0 0,1 0-1,-2 0 1,1 0-1,0 0 1,-1 0-1,1-1 1,-1 1 0,0 0-1,0-1 1,0 1-1,0-1 1,0 0-1,0 0 1,-1 0-1,1 0 1,-1 0 0,1 0-1,-1 0 1,0-1-1,-4 2 1,1-1-108,0 0-1,0-1 1,0 0 0,0 0 0,0-1-1,0 0 1,1 0 0,-1 0 0,0-1 0,0 1-1,0-1 1,-10-4 0,1 0-283,0-1 1,0 0 0,1-1-1,0-1 1,-19-14-1,-60-55-6276,81 67 5061,-11-8-791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4800,'12'-7'10085,"-11"7"-9818,-9 16 1030,2 0-760,2-9-294,0 1 1,0 0-1,1 0 1,0 0-1,-4 16 0,6-19-160,0 0-1,1-1 0,-1 1 1,1-1-1,1 1 0,-1 0 1,0-1-1,1 1 1,0-1-1,0 1 0,0-1 1,1 1-1,2 4 0,-3-7-52,0 1-1,0-1 0,1 1 0,-1-1 1,1 0-1,0 0 0,-1 0 0,1 0 0,0 0 1,0 0-1,0 0 0,0-1 0,1 1 1,-1-1-1,0 0 0,1 1 0,-1-1 0,1 0 1,-1 0-1,1-1 0,-1 1 0,1 0 1,0-1-1,3 1 0,-4-1-110,1 1 0,0-1-1,0 0 1,0 0 0,0 0 0,0 0-1,0 0 1,4-2 0,-5 2-405,0-1 1,-1 1-1,1-1 0,0 0 1,0 0-1,-1 0 0,1 0 0,0 0 1,-1-1-1,1 1 0,-1 0 1,2-3-1,2 0-1279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50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18 2720,'-15'5'17187,"12"-3"-18300,3-2 1230,0 0-1,0 1 0,0-1 1,0 0-1,0 0 1,-1 0-1,1 0 1,0 1-1,0-1 1,0 0-1,-1 0 1,1 0-1,0 0 1,0 0-1,0 0 1,-1 0-1,1 0 0,0 0 1,0 0-1,-1 0 1,1 0-1,0 0 1,0 0-1,0 0 1,-1 0-1,1 0 1,0 0-1,0 0 1,-1 0-1,1 0 0,0 0 1,0 0-1,0 0 1,-1 0-1,1 0 1,0-1-1,0 1 1,0 0-1,0 0 1,-1 0-1,1 0 1,0-1-1,0 1 0,0 0 1,0 0-1,-1-1 1,-3-5 2169,4 5-2267,0 1-1,0 0 1,0-1 0,0 1 0,0 0-1,0-1 1,0 1 0,0-1 0,0 1 0,0 0-1,0-1 1,1 1 0,-1 0 0,0 0-1,0-1 1,0 1 0,1 0 0,-1-1 0,0 1-1,0 0 1,1 0 0,-1 0 0,0-1-1,1 1 1,11-2 182,-1 1 0,24 0 0,-30 1-174,362-5 1332,-362 5-1351,8 2 10,-7 0-6,-2-1-433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54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72 672 1984,'0'-1'29,"0"1"-1,0 0 1,0 0 0,0 0 0,0 0 0,0 0-1,0-1 1,0 1 0,0 0 0,0 0-1,0 0 1,0 0 0,0 0 0,0-1-1,0 1 1,0 0 0,0 0 0,0 0-1,0 0 1,0 0 0,0 0 0,0-1 0,0 1-1,0 0 1,0 0 0,-1 0 0,1 0-1,0 0 1,0 0 0,0 0 0,0 0-1,0 0 1,0-1 0,-1 1 0,1 0-1,0 0 1,0 0 0,0 0 0,0 0 0,-8 3 3945,7-2-3275,-1-1 0,0 1 1,1 0-1,-1-1 0,0 1 0,0-1 1,1 0-1,-3 1 0,18-1 4023,24 0-3700,-32 18-323,-6-12-626,0 1 0,0-1 0,0 1 0,-1-1 0,0 0 0,0 1 0,-1-1 0,0 0-1,0 0 1,0 0 0,-4 7 0,-8 25 726,-8 55-95,-14 139 0,31-199-586,1-5 21,0 36-1,4 87 1019,1-136-1045,0 1 0,1-1 0,6 23 0,-8-37-82,0-1 0,0 1 0,0-1 0,1 0 0,-1 1-1,0-1 1,0 0 0,0 1 0,0-1 0,0 0 0,0 1 0,1-1 0,-1 0-1,0 1 1,0-1 0,1 0 0,-1 1 0,0-1 0,0 0 0,1 0 0,-1 0-1,0 1 1,1-1 0,8-5 155,-1-3-173,-1 0 0,-1 0 1,1-1-1,-1 1 1,0-2-1,-1 1 0,6-15 1,23-75-64,19-135-288,-3 5 374,-5 54 103,24-143-255,-39 154 53,-26 145 115,-4 14-61,1-1-1,0 1 1,1 0 0,-1 0 0,4-7-1,-4 9-11,1 0-1,-1 0 1,0 0 0,0 0-1,-1 1 1,1-1-1,0 0 1,-1 0 0,0-4-1,6-7-81,-5 12 36,0 1 0,0-1 0,0 0 0,0 0 0,-1 1 0,1-1 0,-1 0 0,1 0 0,0-3 0,-1 3 34,-1 1 25,1 1 1,0-1-1,0 1 1,0-1-1,0 1 0,0-1 1,0 0-1,0 1 1,0-1-1,0 1 1,1-1-1,-1 1 0,0-1 1,0 0-1,0 1 1,1-1-1,-1 1 1,0-1-1,1 1 1,-1-1-1,0 1 0,1 0 1,0-2-1,-1 1-7,1-1-1,-1 0 0,0 0 0,1 0 1,-1 0-1,0 0 0,0 0 1,-1 0-1,1-2 0,0 0 46,0 1-67,-1 2 24,1 0 1,0 1 0,0-1-1,0 0 1,0 0 0,0 0 0,0 1-1,0-1 1,1 0 0,-1 0-1,0 0 1,0 1 0,0-1-1,1 0 1,-1 0 0,1 1-1,-1-1 1,0 0 0,2 0 0,-2-2 18,0 1-29,6-1-117,-1 2 180,1 0 1,-1 1 0,1-1-1,-1 1 1,0 1 0,1-1-1,-1 1 1,0 0 0,1 0-1,6 3 1,-2-2 84,17 8 75,4 0-89,37-1 116,1-2-1,76-3 1,24-19 198,-49 3-224,-9 4-26,142 11-1,-220-3-138,52-4 0,-1 0-14,230-4 75,-111 4-411,4 13 640,-154-9-74,136 2-96,-111-1-124,20 2 183,-71-1-88,-10 0 13,-1-1 0,23 7 1,-23-7-274,-14-1-47,-19 6-11701,-6-1 5333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57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8 100 5632,'-2'-6'607,"1"4"-333,0 0-1,0 0 0,1 0 0,-1 0 1,0 0-1,1 0 0,0 0 0,-1-5 998,3 6-531,0-1 1,1 1 0,-1-1-1,0 1 1,1 0 0,-1 0-1,5-1 1,16-3 506,1 1 1,0 2-1,27-1 0,-9 1-268,548-23 2306,-474 20-3359,33-1-2332,-143 6 1472,1 0 0,-1 0 0,0-1 0,1 0 0,-1 0 0,8-3 0,-22 4-5232,-13 7 3644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07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11 1728,'5'-10'13374,"-5"10"-13323,1 0 1,-1 0-1,0 1 1,0-1 0,0 0-1,1 0 1,-1 0 0,0 1-1,0-1 1,0 0 0,1 0-1,-1 1 1,0-1-1,0 0 1,0 1 0,0-1-1,0 0 1,0 0 0,0 1-1,0-1 1,1 0 0,-1 1-1,0-1 1,0 26 807,1-10-581,-1-1-1,-1 0 0,-4 25 0,3-27-72,-2 25 0,2-5 115,1 33-39,1-28 1081,9-43-919,8-13-241,-12 12-175,1 0-1,-1 0 1,8-4 0,1-2-193,-12 10 107,0-1 0,1 1 0,-1 1 0,0-1 0,1 0 0,-1 0 0,1 1 0,0-1 0,-1 1 0,1 0 0,0 0 0,5-1 0,-7 2 51,0 1 0,0 0 0,0 0 0,0-1 1,0 1-1,0 0 0,-1 0 0,1 0 0,0 0 0,0 0 1,-1 0-1,1 0 0,0 0 0,-1 0 0,1 0 0,-1 0 1,0 0-1,1 0 0,-1 2 0,1-2 10,3 15 222,0 1 1,-1 1-1,1 33 1,-2-27 29,-2-11-144,0 0 0,-1 1 0,-4 20 0,3-23 159,1-5-117,-1 0-1,0 1 0,0-1 0,-1 0 1,0 0-1,0 0 0,0-1 0,-8 11 1,8-12-67,-1 1 1,1-1 0,-1-1-1,0 1 1,0-1 0,0 1-1,-1-1 1,1 0 0,-1 0-1,0-1 1,-6 3 0,9-4-127,0-1 0,0 0-1,-1 0 1,1 1 0,0-1 0,0-1 0,0 1 0,-1 0 0,1 0 0,0-1 0,0 1 0,0-1 0,0 0 0,0 0 0,0 0 0,0 0 0,0 0 0,0 0 0,0 0 0,0-1 0,1 1 0,-1 0 0,1-1 0,-3-2 0,-1-3-538,0 1 1,0-1 0,0 0-1,1 0 1,-4-8 0,5 7-167,-1 1-1,2 0 1,-1-1 0,1 0 0,0 1 0,0-1 0,1 0 0,0 0 0,1 0 0,0 0-1,0 0 1,0 0 0,2-8 0,10-18-4604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08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 2080,'2'-8'16655,"4"7"-14406,-2-2-4620,6-3 2861,1 1 0,-1 0 1,1 1-1,-1 0 0,1 1 1,13-3-1,69-6-281,-64 9-90,95 0-278,-87 3-1666,-37 0 1482,1 0 1,0 0 0,0 0 0,-1 0-1,1 0 1,0 0 0,-1-1 0,1 1-1,0 0 1,-1 0 0,1-1 0,0 1-1,-1 0 1,1-1 0,0 1-1,0-1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12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11 992,'44'-8'2293,"-35"6"5397,1 1-3860,-6 2-3757,1-1-1,-1 1 1,0 0 0,1 0-1,-1 0 1,0 0 0,6 3-1,-8-3-81,1 1-1,0-1 1,0 1-1,-1 0 1,1 0 0,-1 0-1,1 0 1,-1 0-1,0 1 1,0-1-1,0 1 1,0-1-1,-1 1 1,1 0 0,-1 0-1,3 4 1,-3-3 12,0 0 0,-1 0 0,1 0 0,-1 0 1,0 0-1,0 0 0,0 1 0,0-1 0,-1 0 0,1 0 1,-2 5-1,-2 2 136,0 0 0,-1 0 1,0-1-1,0 0 0,-1 0 1,0 0-1,-16 18 0,16-20 57,-1-1-1,-1 1 0,1-1 0,-1-1 1,0 0-1,-1 0 0,-9 6 1,18-12-180,0 0 1,0 0-1,0 0 0,-1 0 1,1 0-1,0 0 1,0 0-1,0 0 1,0 0-1,0 0 0,0 0 1,0 0-1,0 0 1,0 0-1,0 0 0,-1 0 1,1 0-1,0 0 1,0 0-1,0 0 0,0 0 1,0 0-1,0 0 1,0 0-1,0 1 1,0-1-1,0 0 0,0 0 1,0 0-1,0 0 1,0 0-1,0 0 0,0 0 1,0 0-1,0 0 1,-1 0-1,1 1 1,0-1-1,0 0 0,0 0 1,0 0-1,1 0 1,-1 0-1,0 0 0,0 0 1,0 0-1,0 0 1,0 1-1,0-1 0,0 0 1,0 0-1,0 0 1,0 0-1,0 0 1,0 0-1,0 0 0,0 0 1,8 3 379,12-1 122,84-10 373,-92 8-897,68 2-1941,-68-1 592,0 1-1,0 1 1,0-1-1,18 8 1,-7 1-789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13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30 5984,'-6'-2'2983,"13"-2"702,16-3 126,183-6 1289,-148 11-4664,238 1-47,-229 1-3718,0 0-3661,-69 9-209,1-9 6991,0 1 0,0-1 1,0 1-1,0-1 1,1 1-1,-2-1 1,1 0-1,0 0 0,0 1 1,0-1-1,-1 0 1,-27 1-1436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13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5 5568,'-8'-5'8570,"9"6"-8363,-1 0 0,1 0 0,0 1 0,-1-1 0,1 0 0,-1 0 0,0 0 0,1 0 0,-1 1 0,0-1 0,0 0 0,0 0 0,0 1 0,0-1 0,0 1 0,0 290 3910,-1-285-3918,1-4 14,10-5-65,-7 0-150,1 0 0,0 0 1,-1 0-1,0-1 0,1 1 0,-1-1 0,0 0 0,0 0 0,-1 0 0,1 0 0,2-4 0,10-10-103,-4 6 0,1 1-1,1 0 1,-1 1-1,1 1 0,1 0 1,0 0-1,0 2 1,0-1-1,30-7 0,-41 13 119,0 0 0,0 0 0,0 1 1,1-1-1,-1 1 0,0 0 0,1-1 0,-1 2 0,0-1 0,1 0 0,-1 1 0,0-1 0,0 1 0,1 0 0,-1 0 0,0 0 0,0 0 0,0 1 0,0-1 0,0 1 0,-1 0 0,1 0 0,0 0 0,-1 0 0,1 0 0,-1 1 0,0-1 0,0 1 0,0 0 0,0-1 1,0 1-1,-1 0 0,1 0 0,-1 0 0,2 4 0,2 13 108,0-1 1,-1 1-1,-1 1 1,1 22 0,-4-28 5,1 0 0,-2 0 0,0 0 1,-1 0-1,-1-1 0,-4 16 0,5-26-84,1 1-1,-1-1 1,0 1-1,0-1 1,0 0-1,-1 0 1,1 0-1,-1 0 1,0 0-1,0-1 1,-1 1-1,1-1 1,-1 0-1,1 0 1,-6 3-1,3-3 19,1 0-1,-1-1 1,-1 1 0,1-1-1,0 0 1,0-1 0,-1 1-1,1-1 1,-1-1 0,-7 1-1,4-1-60,0 0 0,0-1 0,1 0-1,-1-1 1,0 0 0,1-1 0,-1 0 0,1 0-1,0-1 1,0 0 0,0-1 0,0 0 0,1 0-1,-11-9 1,5 2-294,-24-25-810,34 33 195,1 0 0,-1-1 0,-4-9 0,3 7 25,23 6-11885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14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4640,'1'-2'769,"-1"1"-11,1 0 0,-1 0 0,6-5 4547,-6 5-4547,1 0 0,0 1 0,0-1 0,2 0 0,10-3-523,1 3 751,22 1 0,-14 0-601,-21 0-390,0 0-1,0 0 1,0 0-1,0 0 1,-1 0 0,1 1-1,0-1 1,0 0 0,0 0-1,0 1 1,0-1-1,0 0 1,-1 1 0,1-1-1,0 1 1,0-1-1,-1 1 1,1-1 0,0 1-1,0-1 1,-1 1-1,1 0 1,-1 0 0,2 1-1,-2-1 24,1 1 1,-1-1-1,1 1 0,-1-1 0,0 1 1,0-1-1,0 1 0,0-1 0,0 1 1,0 0-1,0-1 0,0 1 0,-1 1 1,0 2 149,-1 0 1,0-1-1,1 1 1,-2 0-1,1-1 1,0 1-1,-1-1 1,-3 4-1,-2 1 535,1 1-1,-9 14 0,17-24-680,-1 1 0,0-1 0,0 0 0,0 0 0,0 1 0,0-1 0,0 0 0,1 1 0,-1-1 0,0 0 0,0 0 0,0 1 0,1-1 0,-1 0 0,0 0 0,0 0 0,0 1 0,1-1 0,-1 0 0,0 0 0,1 0 0,-1 0 0,0 0 0,0 0 0,1 1 0,-1-1 0,0 0 0,1 0 0,-1 0 0,0 0 0,1 0 0,-1 0 0,0 0 0,1 0 0,-1 0 0,1-1-1,11 2 51,7-2-2408,35-6 0,-1-1-3183,-14 4 2719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1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16 2912,'-1'0'37,"1"-1"0,0 1 0,0-1 0,0 1-1,0 0 1,-1-1 0,1 1 0,0 0 0,0-1 0,0 1 0,0-1 0,0 1 0,2-10 8672,12 22-7314,-10-9-1131,0 0-116,-2-1-67,1 1 1,0-1-1,-1 0 1,1 0-1,0 0 1,0 0-1,1 0 1,-1-1-1,0 0 1,0 1-1,1-1 1,-1 0-1,1-1 1,5 2-1,128-3 681,-92-1-625,0 2 0,64 8 1,-96-6-144,0 1 1,0 0 0,20 8 0,-30-10 57,1 1 0,-1 0 0,1-1-1,-1 1 1,0 0 0,0 1 0,0-1 0,0 0-1,0 1 1,0 0 0,-1 0 0,1 0 0,-1 0-1,0 0 1,0 0 0,0 0 0,2 6-1,-1 1 50,-1 0-1,-1 1 0,1-1 0,-1 0 1,-1 14-1,1 12 24,3 146-290,50 383 699,-8-111-58,-15-161-325,28 271 570,-37-334-96,-22-193-161,-9 69 0,5-73-243,2-19-43,0 0-1,-1 0 1,0-1-1,-8 19 0,9-25-92,-1-1 0,-1 1-1,1-1 1,-1 0 0,0 0 0,0 0-1,-1-1 1,0 0 0,0 0-1,-7 6 1,5-6-19,-1 0 1,0-1-1,0 1 1,0-2-1,0 1 1,-1-1-1,1 0 0,-1-1 1,0 0-1,0 0 1,0-1-1,-13 0 1,0-1-407,1-2 0,0 0 0,0-1 0,-24-7 1,29 6-253,1-1 0,0 0 0,0-1-1,0 0 1,1-1 0,0-1 0,-19-14 0,25 16-37,0-2 0,0 1 1,0-1-1,1 0 0,0 0 0,0-1 0,1 0 0,1 0 0,-1-1 0,1 1 0,-6-20 0,-5-35-4831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 5568,'-13'-23'2528,"8"11"-2208,2 4 896,6 8-736,-3-8 96,0 4-1088,0 8 256,0 4-96,10 0 192,-7 4-1024,7 5 640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28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22 151 1664,'-4'-15'6704,"3"13"-6275,-1 1-1,1 0 1,-1-1 0,1 1 0,0-1 0,0 1 0,0-1 0,0 0-1,0 1 1,0-1 0,0 0 0,0 0 0,1 0 0,-1 1-1,1-1 1,-1-3 0,2 18-20,0 0 0,3 15-1,-1-15-359,-1 1-1,0 16 0,16 221 1658,-13-181-1535,-5 72 0,-1-58 1701,1-105-1168,-1-38-517,0 4-179,2-1 1,10-58 0,-6 82-145,0-3 105,2 1 0,11-35 0,-3 26 8,20-65-29,-33 97-59,1 1 0,1 0 0,0 0 0,1 0 0,-1 0 0,12-15 0,-13 21 58,0 0 1,0 0-1,0 0 1,0 1-1,0 0 1,1-1-1,-1 1 1,1 1-1,0-1 1,0 0-1,0 1 0,1 0 1,-1 0-1,0 0 1,1 0-1,-1 1 1,7-1-1,-9 2 28,1-1 0,0 2-1,-1-1 1,1 0 0,0 0-1,-1 1 1,1 0 0,-1-1-1,1 1 1,-1 0 0,1 0-1,-1 0 1,1 1 0,-1-1-1,0 1 1,0-1 0,0 1-1,0 0 1,0-1-1,0 1 1,0 0 0,2 4-1,2 3 28,1 1-1,-2 0 1,9 21-1,-7-16-26,-1-2 40,-1 0 1,0 0 0,-1 0-1,0 0 1,3 27 0,-6-35 42,-1 0 0,0 0 0,0 0 0,-1 0 0,1 0 0,-1 0 0,0 0-1,0 0 1,-1-1 0,1 1 0,-1 0 0,0-1 0,0 1 0,-1-1 0,1 0 0,-1 0 0,0 0 0,0 0 0,-8 7 0,4-6 0,0 0-1,-1 0 1,0-1-1,0 0 1,0 0 0,0 0-1,-1-1 1,0-1-1,1 0 1,-1 0 0,0 0-1,0-1 1,0 0-1,-13-1 1,-41 8-693,62-8 422,16 5-139,-1 0 267,18 7 8,36 18 0,-59-25 91,0 0 0,0 1 0,-1 0 0,0 0 0,0 0 1,0 1-1,-1 1 0,10 11 0,12 22-1,32 58 1,-55-88 367,20 42-2651,-22-43 82,0 1 0,0 0 1,1 15-1,0 1-329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30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3328,'5'10'12515,"-1"0"-14054,31 134 2947,-27-95-1210,3 18-55,-1-31-70,16 75 270,-20-81-314,-2-15 41,-1 0 0,2 29 1,-3-33 443,-2-7 1277,-1-7-1168,-9-41-426,-2 1-163,2 0 0,2-1 0,-2-50 0,9 78-62,2 0 0,0 1 0,1-1 0,0 0 0,5-17 0,-3 23 7,-1 0 0,1 0 1,1 0-1,-1 1 0,2 0 1,-1 0-1,1 0 0,12-13 0,-14 18-37,1 0 1,-1 0-1,1 0 0,0 0 0,0 1 0,1 0 0,-1 0 0,1 0 0,-1 0 0,1 1 0,0 0 0,0 1 0,0-1 0,12-1 0,-14 3 43,0 0-1,0 0 0,0 0 0,0 0 0,0 1 1,0 0-1,0 0 0,0 0 0,0 0 0,0 0 1,-1 1-1,1 0 0,0-1 0,-1 1 1,1 1-1,-1-1 0,0 0 0,0 1 0,0 0 1,0 0-1,0 0 0,0 0 0,1 3 0,7 11 80,-1 0-1,-1 1 0,-1-1 0,0 2 0,-2-1 0,0 1 0,-1 0 0,-1 0 0,0 1 1,-2-1-1,1 24 0,-4-39 10,1 0 1,-1 0 0,0-1 0,0 1-1,0-1 1,0 1 0,0-1-1,-1 1 1,0-1 0,0 0 0,0 0-1,0 0 1,-4 5 0,2-3-23,-1 0 0,0 0 0,-1 0 0,1 0 0,-13 6 0,8-6 21,-1 0 0,0-1-1,0-1 1,0 0-1,0 0 1,-17 1-1,-18 4-321,99 9-326,-15-7 715,-23-6-46,22 7 0,-15-2-32,59 25 124,-48-20-191,-1 1-1200,-11-3-3257,-13-4 2293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32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32 3232,'-2'-2'1001,"5"-3"663,12-8 2225,-4 2 666,-6 20-4384,-1 4-42,0 1 0,2 16 1,3 9 52,0 5 115,7 60 1,-10-54-258,-3-18 80,-2 50 1,-1-45 1,3-20 277,-10-29 1020,4 7-1417,0 0 0,1 0 0,-1 0 0,1-1 0,0 1 0,0-1 0,1 1 0,0-1-1,0 0 1,0 0 0,1-9 0,0-6-279,6-39 0,-5 56 301,2-17-16,1 1-1,1-1 0,1 1 0,1 0 0,1 0 0,0 1 0,2 0 0,20-32 0,-27 47-48,0 1 0,0-1 0,0 1 0,1-1 0,-1 1 0,1 0-1,0 0 1,6-3 0,-9 5 32,1 1-1,-1-1 1,1 1 0,-1-1-1,1 1 1,-1-1-1,1 1 1,-1 0 0,1 0-1,-1 0 1,1 0-1,-1 0 1,1 0 0,-1 0-1,1 1 1,-1-1 0,1 1-1,-1-1 1,1 1-1,-1-1 1,0 1 0,1 0-1,-1-1 1,0 1-1,1 0 1,-1 0 0,0 0-1,0 0 1,0 0 0,1 2-1,5 5 22,-1 1 0,-1 0 0,1 0 0,-1 0 0,-1 1 0,0 0 0,0 0 0,-1 0 0,0 0 0,-1 0 0,2 13 0,-3-12 55,-1 0-1,0 0 1,-3 19-1,2-25-42,0-1 1,0 1-1,0 0 0,-1-1 0,0 1 0,0-1 0,0 0 0,0 0 0,-1 0 0,1 0 0,-4 4 0,3-5-92,0-1 0,-1 0 0,1 0 0,0 0 0,-1-1 1,1 1-1,-7 1 0,-6 4-115,14-6 199,-1 0 0,1-1-1,-1 1 1,0 0 0,1-1-1,-5 1 1,-19 5-99,79 20 2286,-7-6-1995,60 17 0,-35-14-178,16 4 110,-85-26-443,13 3 1040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0:35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1408,'1'-1'4612,"1"14"-2435,-5 95-28,-7 23-975,9-85-692,11 76 1,-9-76-291,-1-44-139,0-1-15,0 5-38,8 37-118,-8-42 220,0 0-187,1-1 91,-1 1 0,1-1 0,-1 1 0,0-1 0,1 1 0,-1-1 0,0 1 0,1-1 0,-1 1 0,0-1 0,1 1 0,-1 0 0,0-1 0,0 1 0,0-1-1,0 1 1,0 0 0,0-1 0,0 1 0,0 0 0,0-1 0,0 1 0,0 1 0,1 3-1242,2-13 701,1-17 232,-4-29-161,-2 0 0,-14-80 0,13 112 568,1 0 1,2 0-1,1-23 0,0 3-9,0 35-83,0 0 1,1 0-1,-1 0 1,2 0-1,-1 1 1,1-1-1,0 1 1,6-10 0,1-2 2,-9 16 22,0 0 1,0 0-1,1 0 1,-1 0 0,0 1-1,1-1 1,0 0-1,-1 1 1,1-1 0,0 1-1,0-1 1,0 1-1,0 0 1,0 0 0,0 0-1,0 0 1,1 0-1,-1 1 1,4-2 0,-1 2 33,-1-1 0,0 1 0,0 0 1,0 0-1,0 0 0,0 1 1,1 0-1,-1 0 0,0 0 0,5 2 1,13 5-13,-14-6-9,0 1-1,-1 0 1,1 0 0,-1 1-1,8 5 1,-10-6-56,-1 1 0,1 0 1,-1 0-1,0 1 0,0-1 0,-1 1 0,1 0 1,-1 0-1,0 0 0,-1 0 0,3 7 0,-1-4 67,-2 1-1,1-1 0,-2 1 0,1 0 1,-1 0-1,0 15 0,-1-23-58,0 0 0,0 0 0,0 0 0,0 0 0,0 0 0,0 0 0,-1 0 0,1 0 0,0 0 0,-1 0 0,1 0 0,-1 0 0,1 0 1,-1 0-1,1-1 0,-1 1 0,0 0 0,1 0 0,-1-1 0,0 1 0,0 0 0,1-1 0,-1 1 0,0-1 0,-1 1 0,-2 1-17,0-1-1,0 1 1,0-1 0,-8 1-1,-6 2 77,11-3-57,1 1-1,0-1 0,-1-1 1,1 1-1,-9-2 0,8 1-80,0 0-1,1 0 0,-1 1 1,-13 2-1,-38 5-450,52-5 1336,13 0 1043,2 0-1587,10 4 222,15 6 111,54 24-183,3 3-71,-57-21-222,0 1 1,0 3-1,48 42 0,-79-63-131,8 8 74,23 17-1,-32-26 135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3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38 3488,'0'0'1115,"9"-9"1396,-10 8-2326,1 0-1,0 0 1,0 0-1,0 0 1,0-1-1,0 1 1,0 0-1,0 0 0,1 0 1,-1 0-1,0 0 1,1 0-1,-1 0 1,1 0-1,-1 0 0,1 0 1,-1 0-1,1 0 1,0 0-1,-1 1 1,1-1-1,0 0 1,1-1-1,-2 2-141,0 0 0,0 0 0,0 0 0,0 0 0,0 0 1,0 0-1,0 0 0,0 0 0,1 0 0,-1 0 0,0 0 0,0 0 0,0 0 0,0-1 0,0 1 0,0 0 1,0 0-1,0 0 0,0 0 0,0 0 0,0 0 0,0 0 0,0 0 0,0 0 0,0-1 0,0 1 0,0 0 1,0 0-1,0 0 0,0 0 0,0 0 0,0 0 0,0 0 0,0 0 0,0-1 0,0 1 0,0 0 0,0 0 1,0 0-1,0 0 0,0 0 0,0 0 0,0 0 0,0-1 0,0 1-20,0 0 0,-1 0 0,1 0 0,0 0 0,0 0 0,0 0 0,0 0 0,-1 0 0,1 0 0,0 0 0,0 0 0,0 0 0,0 0 0,0 1 0,-1-1 0,1 0 1,0 0-1,0 0 0,0 0 0,0 0 0,0 0 0,0 0 0,-1 0 0,1 0 0,0 0 0,0 1 0,0-1 0,0 0 0,0 0 0,0 0 0,0 0 0,0 0 0,0 0 0,-1 1 0,1-1 0,-2 5 175,0 0 1,1 0-1,-1 0 0,1 1 0,0-1 1,0 9-1,-4 12 179,-15 69 689,-13 53 183,20-100-938,-2 0 0,-37 80 0,18-48 41,23-52-1099,10-25-1307,1-7-617,1-3-635,-1-1 1018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4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23 342 5472,'-11'-12'1760,"10"11"-1660,1 1 1,0 0-1,-1-1 1,1 1-1,-1 0 1,1-1-1,-1 1 0,1 0 1,-1 0-1,1 0 1,-1 0-1,1-1 1,-1 1-1,1 0 1,-1 0-1,1 0 1,-1 0-1,-1 1 617,6-1 1968,-4-1-2459,0 1-1,1-1 1,0 1 0,-1-1-1,1 0 1,-1 1-1,1-1 1,0 1-1,-1 0 1,1-1 0,0 1-1,-1-1 1,1 1-1,1-1 1,2 0 214,117-62 3587,69-19-2838,85-25-1040,-253 98-122,13-7 82,2 2-1,44-11 0,-76 24-116,-5 1 6,0 0-1,1 0 0,-1-1 1,0 1-1,0 0 0,0 0 1,0 0-1,1 0 0,-1 0 1,0 0-1,0 0 0,0 0 1,1 0-1,-1 0 0,0 0 1,0 0-1,0 0 0,1 0 1,-1 0-1,0 0 0,0 0 1,0 1-1,0-1 0,1 0 1,-1 0-1,0 0 0,0 0 1,0 0-1,0 0 0,1 0 1,-1 1-1,0-1 0,0 0 1,0 0-1,1 1-189,-1 2-859,0-3 950,1 1 0,-1-1 1,0 0-1,0 1 0,0-1 0,0 0 0,0 1 0,0-1 0,0 1 1,0-1-1,0 0 0,0 1 0,0-1 0,0 0 0,0 1 0,0-1 1,0 1-1,0-1 0,0 0 0,-1 1 0,1-1 0,0 1 0,-2 0-439,-8 10-3570,9 0 2089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4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12 174 7968,'0'0'246,"-1"-1"0,0 1-1,-8-7 8345,62-33-3767,-38 31-4487,0 0-1,1 1 1,29-10 0,17-4-226,1 3 0,116-18 0,-172 35-165,-6 2 5,0 0 0,0-1 0,0 1 0,-1 0 0,1 0 0,0 0 0,0 0-1,0 0 1,-1 0 0,1 0 0,0 0 0,0 0 0,0 0 0,0 0 0,-1 0 0,3 1 0,-12 3-7734,8-4 7075,0 1 0,0-1 1,0 1-1,0 0 0,-1 1 0,0 5-1947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25 5632,'-1'-1'494,"-8"-3"1507,9 4-1945,0 0 0,0 0 0,0 0 1,-1 0-1,1 0 0,0-1 0,0 1 0,0 0 1,0 0-1,0 0 0,-1 0 0,1 0 0,0 0 1,0 0-1,0-1 0,0 1 0,0 0 0,0 0 1,0 0-1,0 0 0,-1 0 0,1-1 0,0 1 1,0 0-1,0 0 0,0 0 0,0 0 0,0 0 1,0-1-1,0 1 0,0 0 0,0 0 0,0 0 1,0 0-1,0-1 0,0 1 0,0 0 0,2-4 3233,-8 7-880,5-3-2239,0 1 0,0 0 0,0-1-1,-1 1 1,1 0 0,0 0 0,0 0 0,0 0 0,1 0 0,-3 3 0,-23 76 950,20-65-1006,2 1 0,0 0-1,1 1 1,0-1 0,0 17 0,3-27-59,0 0 0,1 0 1,0 0-1,0 0 0,0-1 0,0 1 1,4 9-1,-3-12-29,0 0 0,0 1 0,0-1-1,0 0 1,0 0 0,1 0 0,-1 0 0,1-1 0,-1 1 0,1-1 0,0 0 0,0 1 0,4 1 0,-5-3 17,0 0 0,0 0 1,0 0-1,0 0 0,0 0 0,0-1 1,1 1-1,-1-1 0,0 1 0,0-1 1,1 0-1,-1 0 0,0 0 1,1 0-1,-1 0 0,0 0 0,0-1 1,1 1-1,-1-1 0,0 1 0,0-1 1,0 0-1,0 0 0,0 0 1,0 0-1,0 0 0,0-1 0,0 1 1,0-1-1,0 1 0,-1-1 0,1 0 1,-1 1-1,1-1 0,-1 0 0,0 0 1,0 0-1,0 0 0,0 0 1,0 0-1,0 0 0,0-1 0,0-3 1,2-16-2,-1-1 0,-1 1 0,-2-1 1,-2-25-1,2 33-8,1 10-59,-1 0 0,0 0 0,1 0 0,-2 0 0,1 0 0,0 0 0,-1 0-1,0 0 1,0 0 0,-1 1 0,1-1 0,-1 1 0,0 0 0,0 0 0,0 0 0,-1 0 0,0 0 0,1 1 0,-8-6 0,11 9 33,-1 0 0,1 0 0,0 0 0,0 0 0,0-1 0,0 1 0,0 0 0,0 0 0,0 0 1,0 0-1,0 0 0,0-1 0,0 1 0,0 0 0,0 0 0,0 0 0,0 0 0,0-1 0,0 1 0,1 0 0,-1 0 1,0 0-1,0 0 0,0 0 0,0 0 0,0-1 0,0 1 0,0 0 0,0 0 0,0 0 0,1 0 0,-1 0 0,0 0 1,0 0-1,0 0 0,0-1 0,0 1 0,1 0 0,-1 0 0,0 0 0,0 0 0,0 0 0,0 0 0,0 0 1,1 0-1,-1 0 0,15-7 243,21-5 216,-26 10-411,0 0 0,0 0 0,0 1 0,0 0 0,0 1 0,0 0-1,0 1 1,0 0 0,0 1 0,0 0 0,-1 0 0,1 1 0,0 0 0,-1 1 0,0 0-1,0 0 1,0 1 0,-1 0 0,1 1 0,-1-1 0,0 2 0,9 9 0,34 37 413,-35-34-241,1-1 0,0-1 0,31 22 0,-41-35-259,-1 0 0,1-1 0,-1 0 0,1-1-1,0 1 1,0-1 0,0-1 0,1 1 0,-1-1 0,0 0 0,13-1 0,-13 0-969,0-1 0,1 0 0,-1 0 0,0 0 0,0-1 0,0 0 0,9-4 0,14-10-2141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7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1082 4576,'4'0'1442,"1"-1"0,-1 0 0,0 0 0,8-3 0,4-2-164,21-12-1,-16 5-831,-1-1 0,-1 0 0,0-2 0,-1 0 0,-1-1 1,24-30-1,77-126 220,-73 102-402,31-51 136,-57 89-251,25-66 1,-35 77 38,-6 15-84,0 1 1,0-1-1,-1 0 1,0 0-1,-1 0 1,1 0-1,-1-7 1,-1 10 113,-2 5-91,-3 8-59,-4 18-103,-25 147 602,29-135-335,2-1 1,4 64-1,-1-98-148,0 0 0,1 0 0,0 0 0,0 0 0,0 0 0,2 4 0,-3-7-58,1 0 0,-1 0-1,1-1 1,-1 1 0,1 0 0,-1 0 0,1 0 0,-1-1 0,1 1 0,0 0 0,-1-1 0,1 1 0,0 0 0,0-1 0,-1 1 0,1-1 0,0 1 0,0-1 0,0 1 0,0-1 0,0 0 0,-1 0 0,1 1 0,0-1 0,0 0-1,0 0 1,0 0 0,0 0 0,0 0 0,2 0 0,2-1 58,0-1 0,0 0 0,0 0 0,0 0 0,0 0 0,-1-1 0,1 0 0,4-4 0,33-29 194,-33 27-330,13-11 158,109-109-93,-109 104-51,0-1 0,-2-1 0,23-41 1,-22 29 29,-3-1 1,-1 0 0,-3-2 0,-1 0 0,12-64 0,-23 85-167,0 0 0,-1-22 0,-1 41 147,-1-3-108,-2 10 116,-1 10-3,-6 64 70,1-11 179,-24 99-1,-25 11-391,9-18 500,27-82-100,64-143 640,-34 54-923,2 1 0,14-13 0,-20 19-30,0 1-1,1-1 0,-1 1 0,1 0 0,0 0 0,0 1 0,0 0 0,10-4 1,-13 6 54,-1 0 0,1 0-1,-1 0 1,1 0 0,0 0 0,-1 1 0,1-1 0,-1 0 0,1 1 0,-1-1 0,1 1 0,-1-1 0,1 1 0,-1 0 0,0 0 0,1-1 0,-1 1 0,0 0 0,1 0 0,-1 1 0,0-1 0,0 0 0,0 0 0,0 0 0,0 1 0,0-1 0,-1 0 0,1 1 0,0-1 0,0 3 0,3 5 23,-1 0 1,1 1 0,2 14 0,-5-18 26,8 36 115,-4-19-30,0 0 1,1 0-1,13 30 0,-18-51-85,0-1-1,0 1 1,-1-1-1,1 1 1,0-1-1,0 1 1,0-1 0,1 0-1,-1 0 1,0 1-1,0-1 1,1 0-1,-1 0 1,1 0-1,-1 0 1,1-1-1,-1 1 1,3 1-1,-3-2-19,0 0 0,1 0 0,-1 0-1,0 0 1,1 0 0,-1-1 0,0 1 0,1 0-1,-1 0 1,0-1 0,1 1 0,-1-1-1,0 1 1,0-1 0,0 0 0,0 0-1,1 1 1,-1-1 0,0 0 0,0 0 0,0 0-1,0 0 1,-1 0 0,2-1 0,12-17 160,-1 0 0,13-28 1,7-8-26,-19 33-149,1-2-4,2 1 0,20-22 1,-19 22 202,-17 23-205,0-1 0,-1 0 0,1 1 0,-1-1 0,1 0 0,-1 0 0,1 1 1,-1-1-1,1 0 0,-1 0 0,0 0 0,1 0 0,-1 0 0,0 1 0,0-1 0,0 0 0,0 0 0,0 0 0,0 0 0,0 0 0,0 0 0,0 0 0,0 0 0,0 0 7,-1 1 0,1 0 1,0 0-1,0 0 0,-1 0 1,1 0-1,0 0 0,-1 0 0,1 0 1,0 0-1,0 0 0,-1 0 0,1 0 1,0 0-1,-1 0 0,1 0 0,0 1 1,0-1-1,-1 0 0,1 0 1,0 0-1,0 0 0,0 0 0,-1 1 1,1-1-1,0 0 0,0 0 0,0 0 1,-1 1-1,1-1 0,0 0 1,0 0-1,0 0 0,0 1 0,-1-1 1,-6 11-3,0 2 9,0 1 0,0 0 0,2 1 0,-1-1 0,2 1 0,0 0 0,-3 26 0,4-11 8,-4 56 13,7-77 48,0 0 1,1 0 0,0 0 0,0 0 0,1 0-1,1 0 1,3 10 0,-6-19-63,0 0 0,0 1 1,0-1-1,0 0 0,0 0 0,0 1 1,0-1-1,0 0 0,0 1 1,0-1-1,1 0 0,-1 0 0,0 1 1,0-1-1,0 0 0,0 0 0,1 0 1,-1 1-1,0-1 0,0 0 0,1 0 1,-1 0-1,0 0 0,0 1 1,1-1-1,-1 0 0,0 0 0,1 0 1,-1 0-1,0 0 0,0 0 0,1 0 1,-1 0-1,0 0 0,1 0 0,-1 0 1,0 0-1,0 0 0,1 0 0,-1 0 1,0 0-1,1 0 0,-1 0 1,0 0-1,0 0 0,1-1 0,-1 1 1,0 0-1,0 0 0,1 0 0,9-13-194,-9 11 143,7-12-117,-1 0 1,0 0 0,-2-1 0,7-23-1,-2 7 61,2-2 21,-5 15 32,0 1 0,-2-1 0,4-21 1,-7 27-261,0 7 165,1 7 127,21 44 464,-11-19-314,2 0 0,23 31 0,-33-51-101,1 0 0,1 0 0,-1 0 0,1-1 0,0 0 1,1 0-1,-1 0 0,1-1 0,0-1 0,1 1 0,15 5 1,-20-9-25,0 0 1,-1 0 0,1 0 0,0-1 0,0 0-1,0 0 1,0 0 0,0 0 0,0 0 0,0-1-1,0 0 1,0 0 0,-1 0 0,1 0 0,0 0 0,-1-1-1,4-1 1,-1-1 7,0 0 0,-1 1-1,1-2 1,-1 1 0,-1-1-1,1 1 1,0-1 0,-1-1-1,0 1 1,3-6 0,17-34 398,33-83 0,-46 92-354,-1 0 0,8-67 0,-8 44-115,31-237-21,-40 280-23,0-4-61,0 19 100,0 11 35,0 62 141,-1-14 41,31 283 859,-3-112-1359,-28-217-978,2 0 287,5-79-18344,-3 35 16293,-3 1 1382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7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20 10624,'-32'-12'3936,"29"17"-3040,-2-5 927,13 4-1407,2-4 1536,3 0-1120,6 0-64,7 0-512,6-4-320,-6 4 32,6-5-2112,0 2 1184,-6 3-3359,-3 0 2431,-6-5-4960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5152,'1'2'613,"0"-1"0,-1 0 0,1 1 0,-1-1 0,1 1 0,-1-1-1,1 1 1,-1-1 0,0 1 0,0 0 0,1 2 0,-1 27 1786,-1-26-2125,1-1 1,-1 1-1,1 0 0,0 6 1,1 3 518,-1-13-435,14-3 1060,-6-1-1309,-1-1 0,0 0 0,0 0-1,0 0 1,-1-1 0,1 0-1,-1-1 1,0 1 0,9-13 0,2-4-113,22-39 1,0 1-288,-37 57 233,8-9 140,-10 12-80,1-1-1,-1 1 1,0 0 0,0 0 0,1 0-1,-1 0 1,0 0 0,0 0-1,1 0 1,-1 0 0,0 0 0,0-1-1,1 1 1,-1 0 0,0 0-1,0 1 1,1-1 0,-1 0 0,0 0-1,0 0 1,1 0 0,-1 0 0,0 0-1,0 0 1,1 0 0,-1 0-1,0 0 1,0 1 0,1-1 0,-1 0-1,0 0 1,0 0 0,0 1-1,1-1 1,-1 0 0,0 0 0,0 0-1,0 1 1,0-1 0,0 0 0,0 0-1,1 1 1,-1-1 0,0 0-1,0 0 1,0 1 0,0-1 0,0 0-1,0 0 1,0 1 0,1 2 45,-1 0 1,1 1 0,-1-1-1,0 0 1,0 0 0,0 6 0,-1 8 183,4 13 18,2 42-71,-5-61-131,1 0 0,2 13 0,2-4-3351,-1-12 1342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28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8896,'0'-8'4032,"55"3"-3520,-24 2 1856,1-2-1409,21-7 1025,10-3-1152,13-10-320,19 5-320,8 0-864,-3 0 384,-16 0-4063,3 4 2399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31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24 576 3488,'-23'8'6378,"24"-19"-2793,4-6-2306,3-8-729,4-17-261,2 0 0,3 1 1,0 0-1,3 1 1,1 1-1,2 1 1,2 2-1,1 0 1,2 1-1,33-31 0,-59 63-231,1 1 0,-1 0 0,1-1 0,-1 1 0,1 0 0,0 1 0,5-4 0,-8 5-33,1 0 1,-1 0-1,1 0 1,0 0 0,-1 0-1,1 0 1,-1 0-1,1 0 1,-1 0 0,1 0-1,-1 0 1,1 0-1,-1 0 1,1 0 0,0 0-1,-1 0 1,1 1-1,-1-1 1,1 1 0,0-1 2,0 1 1,0 0-1,-1-1 1,1 1 0,0 0-1,-1 0 1,1 0 0,-1 0-1,1 0 1,-1 0 0,1 0-1,-1 0 1,1 2-1,17 75 532,-14-60-444,2 0-1,0 0 0,1-1 1,1 0-1,1 0 0,0-1 1,14 18-1,-16-26 45,0 1-1,0-2 1,16 13 0,-21-18-121,0 0 1,1-1 0,-1 1-1,0-1 1,1 1 0,-1-1-1,1 0 1,-1 0 0,1 0 0,-1-1-1,1 1 1,0-1 0,0 1-1,-1-1 1,1 0 0,0 0-1,-1 0 1,1 0 0,0 0-1,5-2 1,-1-1 11,0-1-1,-1 0 1,1 0-1,-1 0 1,1-1-1,-1 0 1,-1 0-1,10-11 1,1-3 148,19-30 0,-28 39-148,48-81 298,-50 82-376,-1 0 0,0 0 0,-1 0-1,0 0 1,0-1 0,-1 1-1,0-1 1,0-13 0,-2 22 16,0 0 0,0 1 0,0-1 0,0 1 0,0-1 0,0 0 0,0 1 0,0-1 0,0 1 0,0-1 0,0 1 0,0-1 0,0 1 0,-1-1 0,1 0 0,0 1 0,0-1 0,-1 1 0,1-1 0,0 1 0,-1 0 0,1-1 0,-1 1 0,1-1 0,0 1 0,-1 0 0,1-1 0,-1 1 0,1 0 0,-1-1 0,1 1 0,-1 0 0,0 0 0,1-1 0,-1 1 0,1 0 0,-1 0 0,1 0 0,-1 0 0,0 0 0,1 0 0,-1 0 0,1 0 0,-1 0 0,1 0 0,-1 0 0,0 0 0,1 1 0,-1-1 0,0 0 0,-1 1-40,-1 0 0,0 0 0,1 1 0,-1-1 1,1 0-1,0 1 0,-1 0 0,-2 3 0,-1 1 75,1 1 0,1 0 0,-1 0 0,1 0 0,0 1-1,1-1 1,0 1 0,-3 12 0,3-9 32,0 0 0,1 0-1,1 0 1,0 1 0,1 21 0,1-27 10,0 1 1,0-1 0,0 0 0,1 1-1,0-1 1,0 0 0,0 0 0,1-1 0,0 1-1,5 7 1,-6-10-48,0-1-1,0 0 1,0 1-1,0-1 1,1 0-1,-1 0 1,0 0-1,1-1 1,0 1-1,-1-1 1,1 1-1,0-1 1,0 0-1,0 0 1,0 0-1,0 0 1,0-1-1,0 1 1,0-1-1,0 0 1,0 0-1,0 0 1,5-1-1,6-1 75,0-1 0,-1-1 0,26-10 0,39-23 86,-32 14-111,112-55-112,-95 45 29,34-25-97,-69 40 144,-27 18-26,6-4 60,-1 0 0,1-1 0,-1 1 0,0-1 0,-1 0 0,1-1 0,5-5 0,-34 23 174,14-4-232,0 1 0,1 0 0,0 1 1,1 0-1,0 0 0,1 0 1,0 1-1,0 0 0,1 0 1,1 0-1,0 1 0,0-1 0,1 1 1,1 0-1,0 0 0,0 0 1,1 25-1,0-16 21,1-16 20,-1 1 0,1 0 0,0 0 0,1 0 0,-1 0 0,1 0 0,3 9 0,-4-15-31,0 1 0,0-1 0,0 0 0,0 1 0,0-1 0,1 1 0,-1-1-1,0 0 1,0 1 0,1-1 0,-1 1 0,0-1 0,0 0 0,1 1 0,-1-1 0,0 0 0,1 0-1,-1 1 1,0-1 0,1 0 0,-1 0 0,1 0 0,-1 1 0,1-1 0,-1 0 0,0 0 0,1 0-1,-1 0 1,2 0 0,-2 0-12,1 0 0,0-1-1,0 1 1,0 0 0,-1-1 0,1 1-1,0-1 1,-1 1 0,1-1-1,0 0 1,-1 1 0,1-1 0,-1 0-1,2 0 1,1-4-55,0 1 0,-1-1 0,5-10 0,28-98-443,-20 60 365,-14 44-43,-1 8 131,0 0-1,1 0 1,-1 1-1,0-1 1,0 0-1,1 0 1,-1 0-1,0 0 1,1 0-1,-1 0 1,1 0-1,-1 0 1,1 1-1,0-2 1,0 1-159,9 13 6,-3 1 302,0 0 1,0 0-1,5 18 0,-8-21-30,0 1-1,0-1 1,1 0-1,1-1 1,0 1-1,12 15 1,-16-23-50,0 0 1,0 0 0,0 0 0,1-1 0,-1 1-1,1-1 1,-1 0 0,1 1 0,0-1 0,-1 0 0,1 0-1,0-1 1,0 1 0,-1-1 0,1 1 0,0-1 0,0 0-1,0 0 1,0 0 0,0 0 0,-1-1 0,1 1 0,0-1-1,0 1 1,-1-1 0,1 0 0,3-2 0,4-2 51,1 0-1,-1-1 1,0 0 0,-1-1 0,13-11 0,34-37 129,-4 4-209,-23 23-19,-20 19-40,0 1 1,0-1 0,1 1 0,0 1 0,0 0 0,16-8 0,-25 14 41,1 0 1,-1 1 0,1-1-1,-1 1 1,1-1-1,0 1 1,-1-1-1,1 1 1,0 0-1,0 0 1,-1 0 0,1 0-1,0 0 1,-1 0-1,1 0 1,0 1-1,0-1 1,-1 0-1,1 1 1,-1 0 0,1-1-1,0 1 1,-1 0-1,1 0 1,-1 0-1,0 0 1,1 0-1,-1 0 1,0 0 0,0 0-1,1 1 1,-1-1-1,0 0 1,0 1-1,0-1 1,-1 1-1,1-1 1,1 3 0,0 2 4,0 0 1,0 0 0,-1 0-1,1 0 1,-2 0 0,1 0 0,0 0-1,-1 0 1,-1 10 0,-1-2 83,0 0 0,0-1 0,-1 1-1,-1-1 1,-1 0 0,-7 16 0,10-25-71,0 0-1,0 0 1,-1 0-1,1 0 1,-1-1-1,0 1 1,0-1-1,0 0 1,-1 0 0,1 0-1,-1 0 1,0 0-1,0-1 1,0 0-1,0 1 1,0-2 0,0 1-1,0 0 1,-1-1-1,1 0 1,-1 0-1,-6 1 1,1-2-3,-1-1 1,0 0-1,1-1 1,0 0 0,-1 0-1,1-1 1,0 0-1,0-1 1,-18-9-1,21 8-69,-1 0 0,1-1-1,0 1 1,-12-14 0,18 19-107,3 1 5,6 5 192,1 0 1,0 0-1,0-1 0,0 0 1,1 0-1,0-1 0,0-1 1,0 0-1,0 0 1,0-1-1,1 0 0,-1-1 1,0 0-1,1 0 1,0-1-1,-1-1 0,13-2 1,-2-1 25,0-1 0,0 0 0,-1-2 1,0-1-1,0 0 0,-1-2 0,29-18 1,-5 1 0,57-49 0,-99 76-61,0-1 0,-1 0 1,1 1-1,0-1 1,0 0-1,-1 0 1,1 0-1,0 0 1,-1 0-1,1 1 0,-1-1 1,1 0-1,-1 0 1,0 0-1,1 0 1,-1-2-1,0 2-120,-1 2 107,1-1 0,-1 1 0,0-1 0,0 1 0,0 0 0,0-1 0,1 1 1,-1 0-1,0 0 0,1 0 0,-1-1 0,1 1 0,-1 0 0,1 0 0,-1 2 0,-1 0-23,-2 4 29,0 1 0,0 0 1,1 1-1,0-1 0,1 0 0,-1 1 1,2-1-1,-1 1 0,1 12 1,0-10 64,0 1 0,1-1 0,1 0 1,2 13-1,-2-18-23,0-1 0,0 1 1,1 0-1,0-1 0,0 1 0,1-1 0,-1 1 0,1-1 0,6 8 1,-8-12-9,0 0 1,1 1 0,-1-1 0,1 0 0,-1 0 0,1 0 0,0 0 0,-1 0 0,1 0-1,0-1 1,0 1 0,0 0 0,0-1 0,-1 1 0,1-1 0,0 0 0,0 0 0,0 0 0,0 0-1,0 0 1,0 0 0,0 0 0,0-1 0,0 1 0,-1-1 0,1 1 0,0-1 0,3-1-1,2-2-3,0 1 0,-1-1-1,1 0 1,-1 0 0,12-11-1,-13 10-17,1-1-1,-1 0 1,0 0-1,0 0 0,-1 0 1,0-1-1,0 0 0,-1 0 1,1 0-1,-2 0 0,4-12 1,-5 14-1,0 1 1,0-1 0,-1 1 0,1-1 0,-1 1-1,0-1 1,-1 1 0,1-1 0,-1 1-1,0-1 1,0 1 0,0 0 0,-1-1 0,1 1-1,-1 0 1,0 0 0,-1 0 0,1 0-1,0 1 1,-1-1 0,-3-3 0,-1 1-47,1 1 1,-1 0-1,0 0 0,0 1 1,0-1-1,-1 2 0,1-1 1,-1 1-1,0 0 0,0 1 1,0 0-1,0 0 0,0 0 1,-1 1-1,1 1 1,-10-1-1,17 1 203,2 0-53,5-2-88,-1 1-1,1 0 1,0 0 0,6 1-1,11-3 67,210-20 454,-99 23-416,-130 1-85,0-1-1,0 1 1,0 0-1,0 0 1,0 0-1,-1 1 1,1-1-1,0 1 1,5 3 0,-7-4-27,-1 0 1,1 1 0,-1-1 0,0 0 0,0 0 0,1 0 0,-1 1 0,0-1 0,0 1 0,0-1 0,0 1-1,0-1 1,-1 1 0,1-1 0,0 1 0,-1 0 0,1-1 0,-1 1 0,0 0 0,1 0 0,-1-1-1,0 1 1,0 0 0,-1 3 0,-1 9 116,-1 0-1,0 0 0,-1-1 1,-1 1-1,-8 16 1,13-29 37,0-2-151,1 1 0,0-1 0,-1 0 0,1 1 0,0-1 0,-1 0 0,1 0 0,-1 0 0,1 1 0,-1-1 0,1 0 0,-1 0-1,1-2 1,-1 2 20,4-7 35,1 1 0,0-1 0,0 1 0,0 0 0,1 0 0,0 1 0,10-10 0,9-8 17,-24 23-85,0-1 0,0 1-1,1 0 1,-1 0 0,1 0-1,-1 0 1,1 0 0,-1 0-1,1 0 1,0 1 0,-1-1 0,1 1-1,0-1 1,-1 1 0,1-1-1,0 1 1,0 0 0,-1 0-1,1 0 1,0 0 0,0 0 0,0 0-1,-1 1 1,1-1 0,0 0-1,0 1 1,-1 0 0,4 1 0,-3-1 6,1 1 1,0-1-1,-1 1 1,1 0-1,-1 0 1,0 0-1,0 0 1,0 0-1,0 0 1,0 1 0,0-1-1,-1 0 1,1 1-1,-1 0 1,1-1-1,0 6 1,11 47 130,-11-39-9,2-1-1,-1 1 1,12 25-1,-14-39-66,0 1 1,1 0-1,-1-1 0,1 0 1,0 1-1,0-1 0,0 0 1,0 0-1,0 0 0,3 2 1,-4-3-32,0 0 0,1 0 0,-1-1 0,0 1 0,1-1 0,-1 1 0,0-1 0,1 1 0,-1-1 1,1 0-1,-1 0 0,1 1 0,-1-1 0,1 0 0,-1 0 0,1-1 0,-1 1 0,0 0 1,1 0-1,1-2 0,13-4-114,0-1 0,26-16 1,24-23-3587,-3 2-4156,-57 40 6570,-2 2 243,-1 0-1,1 0 0,-1-1 0,0 1 0,0-1 1,0 0-1,0 0 0,4-5 0,2-9-3541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32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68 2720,'-1'-1'78,"1"1"0,0-1 0,-1 0 0,1 1 0,0-1 0,0 1 0,0-1 0,0 0 0,0 1 0,0-1 0,0 0 0,0 0 0,0 1 0,0-1 0,0 0 0,0 1 0,0-1 0,0 1 0,0-1 0,1 0 0,-1 0 0,13-11 2566,-11 11-2514,6-5 1064,1 0 0,0 0 0,0 1 0,1 1 0,-1 0 0,12-4 0,-18 8-975,-1 0 0,1-1 1,0 1-1,-1 0 0,1 1 0,-1-1 1,1 0-1,0 1 0,-1-1 1,1 1-1,-1 0 0,0 0 1,1 0-1,-1 0 0,0 1 1,1-1-1,-1 0 0,4 4 1,-3-2 56,0 0 0,0 0 0,0 0 0,0 1 1,-1-1-1,1 1 0,-1-1 0,0 1 0,0 0 0,3 6 1,-3-2 20,1 0 0,-2 1 0,1-1 0,-1 0 0,0 1 0,-1-1 0,0 14 0,-1-17-239,0 0 0,0 0 0,0 0 0,0-1 0,-1 1 0,0 0 0,0-1 0,0 1 1,-1-1-1,0 1 0,1-1 0,-1 0 0,-7 7 0,1-3-121,1 1 0,-2-1 0,1-1 1,-1 0-1,0 0 0,0-1 0,-1 0 0,-11 4 1,-5-1-4637,-46 8 1,43-10 1626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42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1119 2400,'4'-2'10194,"-2"-1"-8634,9-11 301,-1 4-1386,-5 1-246,0-1 1,0 1-1,-1-1 0,0 0 1,3-14-1,3-8-5,1 6-158,1 0-1,1 0 1,0 2-1,2 0 1,21-26-1,-11 20-1,2 1 1,1 1-1,36-28 1,-39 36-1,104-90 109,-110 91-77,-1 0 1,-2 0 0,0-2-1,21-34 1,-21 29 22,-9 16-11,-1 0-1,0-1 0,-1 1 0,8-23 1,-10 23-50,-6 22-271,-17 39 190,-3 0 0,-42 69 0,40-78 77,-31 74 0,46-92 5,2 0 1,1 0-1,0 1 0,2 0 0,-2 25 1,7-45-11,0 0 1,0-1-1,0 1 1,1-1 0,0 1-1,0 0 1,0-1-1,0 0 1,0 1-1,3 4 1,-3-8-18,0 0 1,-1 1-1,1-1 0,0 0 0,0 0 1,0 0-1,0 1 0,0-1 0,0 0 1,0 0-1,0-1 0,0 1 0,0 0 1,1 0-1,-1-1 0,0 1 0,1 0 1,-1-1-1,0 1 0,1-1 0,-1 0 1,1 1-1,-1-1 0,0 0 0,1 0 1,-1 0-1,1 0 0,-1 0 1,1 0-1,-1-1 0,1 1 0,-1 0 1,0-1-1,1 1 0,2-2 0,5-2 62,1-1 0,-1-1 0,1 0-1,-2 0 1,1-1 0,-1 0 0,10-10-1,50-63 178,-49 56-252,138-168-179,-115 136 226,-1-3 1,-3-1-1,-3-1 0,36-89 0,-39 71 18,-29 68-136,1 0 1,-2 0 0,0-1 0,0 1-1,0-14 1,-2 24 23,0 0 0,0 0 1,0 0-1,0-1 0,0 1 1,0 0-1,0 0 0,0 0 0,-1 0 1,1 0-1,0 0 0,-1 0 0,1 0 1,-1-1-1,1 1 0,-1 1 0,0-1 1,1 0-1,-1 0 0,0 0 1,0 0-1,1 0 0,-1 1 0,0-1 1,0 0-1,0 1 0,-1-2 0,0 2 2,1 0 0,-1 0 0,1 0 0,-1 0 1,0 0-1,1 0 0,-1 0 0,1 0 0,-1 1 0,1-1 0,-1 0 0,1 1 0,-1 0 0,1-1 0,-1 1 0,1 0 0,-1 0 0,1-1 0,-2 3 0,-4 3 19,0 0 0,0 1 0,0-1 0,1 2 0,0-1 1,0 1-1,1 0 0,-6 11 0,-1 6-15,-15 42-1,-11 40 104,-56 148 329,67-180-349,-26 114 1,41-153 75,9-28-23,0 0 0,1 1-1,0-1 1,0 0 0,1 1-1,-1 8 1,0-6 450,0-11-95,1-5-190,0-12-169,0 1-1,-5-16 1,3 16-111,1-1 0,-1-18 0,3 30-13,0 0 1,0 0-1,1 0 0,0 0 0,0 1 0,0-1 0,1 0 0,-1 0 1,1 1-1,0-1 0,4-6 0,2-1-10,1-1-1,12-12 1,-18 22-79,1-1 0,-1 1 0,1 0 0,0 0 0,0 0 0,1 0 0,-1 0 0,0 1 1,1 0-1,6-2 0,-10 3 93,-1 1 1,1 0-1,0 0 1,-1 0-1,1 0 1,0 0-1,-1 0 0,1 0 1,-1 0-1,1 0 1,0 0-1,-1 0 1,1 0-1,-1 1 1,1-1-1,-1 0 1,1 0-1,0 1 1,-1-1-1,1 0 1,-1 1-1,1-1 1,-1 0-1,0 1 1,1-1-1,-1 1 1,1 0-1,8 17 10,-6-10 32,13 36-14,-14-36-11,1 1 0,0-1-1,0 0 1,1 0 0,0 0-1,0 0 1,1-1 0,0 0 0,9 10-1,-12-16 26,0 1 0,0 0 0,1-1 1,-1 0-1,1 1 0,0-1 0,-1 0 0,1 0 0,0-1 0,-1 1 0,1-1 0,0 1 0,0-1 0,-1 0 0,1 0 0,0 0 0,0 0 0,0 0 0,0-1 0,-1 1 0,5-2 0,6-3 108,-1 1 0,1-1-1,13-9 1,-18 10-102,27-16 100,44-33 1,-50 32-182,-23 17 41,-1 1 0,0-1 0,-1 0 0,1 0 0,-1 0-1,1-1 1,-1 0 0,-1 0 0,1 0 0,-1 0 0,1 0 0,-2-1 0,1 0-1,3-10 1,-6 15-14,1 0 0,-1 0 0,0 0 0,0 1 0,0-1 0,0 0 0,0 0 0,0 0 0,0 0-1,0 0 1,0 0 0,0 0 0,-1 0 0,1 0 0,0 0 0,-1 0 0,1 0 0,0 1 0,-1-1 0,1 0 0,-1 0 0,0 0-1,1 1 1,-1-1 0,1 0 0,-1 1 0,0-1 0,0 0 0,-1 0 0,1 0-15,-1 1 0,0-1 0,1 1 1,-1-1-1,0 1 0,1 0 0,-1-1 0,0 1 0,1 0 0,-1 0 1,0 0-1,0 1 0,1-1 0,-1 0 0,-2 1 0,0 0 38,0 0-1,1 1 1,-1-1-1,0 1 0,1-1 1,0 1-1,-1 0 1,-4 4-1,6-4 13,1-1-1,0 1 1,0-1 0,0 1 0,0 0-1,0-1 1,0 1 0,0 0-1,1 0 1,-1-1 0,1 1 0,-1 0-1,1 0 1,-1 0 0,1 0-1,0 0 1,0 0 0,0 0 0,1 3-1,0 1 25,0 0 0,1 1 0,0-1-1,0 0 1,0-1 0,1 1 0,0 0 0,0-1-1,6 9 1,4 2 154,22 24 0,-9-15 21,46 36 1,-68-58-279,-1 0 0,1-1 0,0 1 0,0-1 0,1 0 0,-1 0 0,0-1 0,1 1 0,-1-1 0,10 2 0,-11-3-179,-1 0-1,1-1 1,0 1-1,0 0 1,0-1-1,0 1 0,0-1 1,-1 0-1,1 0 1,0 0-1,-1-1 1,1 1-1,-1 0 1,1-1-1,-1 0 1,0 0-1,0 1 0,1-1 1,1-3-1,4-5-2298,1-2-1,-1 1 1,11-21-1,-6 7-346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42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8544,'0'-5'3168,"0"1"-2464,13-4-192,5 5 1280,14-9-1088,18 4 415,18-4-639,12-1-96,-7 1-224,-12 4-96,2 0-32,-8 1-832,-2 2 448,2-3-3999,8 4 2399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46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40 879 2496,'0'0'12,"-1"0"45,1 0 0,-1 0 0,1 1 0,-1-1-1,1 0 1,-1 0 0,1 1 0,0-1 0,-1 0 0,1 1-1,0-1 1,-1 1 0,1-1 0,0 0 0,-1 1-1,1-1 1,0 1 0,0-1 0,-1 1 0,1-1 0,0 1-1,0-1 1,0 1 0,0-1 0,0 1 0,-1 0 1440,10-1 1686,-2-3-2573,0 0 0,0 0 0,0-1-1,-1 1 1,0-2 0,0 1 0,0-1-1,10-9 1,31-33 388,-2-1-1,-3-3 0,-1-1 0,52-89 1,-69 97-698,29-73 0,8-50 235,-54 146-433,33-108 527,-41 127-701,-3 8 67,-5 12 77,-29 119 225,14-41-402,-68 169 323,45-135-159,24-69 3,-1-1-1,-38 63 0,42-88 49,-2-1 1,-2-1-1,-1 0 1,-44 43-1,51-58 36,8-8 71,0 0 0,0-1 0,-13 9 0,18-16-204,5-4-117,6-6-237,10-5 56,31-20 0,-29 21 250,28-22 0,-8-4-40,64-82 0,-29 30 230,-46 61-268,1 2-1,2 0 1,59-40 0,-80 60 11,1 2 1,0-1 0,14-4-1,-23 9 95,-1 1-1,1 0 0,-1 0 1,1 0-1,-1 0 1,1 0-1,-1-1 0,1 1 1,-1 0-1,1 0 0,-1 0 1,0 1-1,1-1 0,-1 0 1,1 0-1,-1 0 1,1 0-1,-1 0 0,1 0 1,-1 1-1,1-1 0,-1 0 1,1 0-1,-1 1 0,0-1 1,1 0-1,-1 1 1,0-1-1,1 0 0,-1 1 1,0-1-1,1 1 0,-1-1 1,0 0-1,0 1 1,1-1-1,-1 1 0,0-1 1,0 1-1,0 0 0,3 22-68,-3 5 148,-1-1-74,2 0 1,4 34-1,-4-54 38,1 0 0,0 0 0,0 0 0,0 0 0,1 0 0,-1 0 0,2-1 0,-1 1 0,1-1 0,0 0 0,0 0 0,1 0 0,7 7 0,-9-11 8,0 1 1,1 0 0,-1-1 0,1 0-1,-1 0 1,1 0 0,0 0-1,0-1 1,0 1 0,0-1-1,0 0 1,1 0 0,-1 0 0,0-1-1,0 0 1,0 0 0,1 0-1,-1 0 1,0 0 0,0-1 0,1 0-1,-1 0 1,0 0 0,0 0-1,0-1 1,0 0 0,5-2 0,-2-1-16,1 1 0,-1-1 0,0 0 0,0-1 1,-1 0-1,1 0 0,-1 0 0,-1-1 1,1 0-1,-1 0 0,0 0 0,4-9 1,-5 6-8,1 1 1,-2-1 0,1 0-1,-2 0 1,1 0 0,-1-1 0,-1 1-1,1-18 1,-2 23-34,0 0 1,-1 0-1,0 0 0,1 0 0,-2 0 1,1 0-1,-1 1 0,1-1 0,-1 0 1,-1 1-1,1-1 0,0 1 0,-1 0 0,0-1 1,0 1-1,-1 1 0,1-1 0,-1 0 1,-7-5-1,3 3-28,-1 1 1,-1 0-1,1 0 1,-1 1-1,1 0 1,-1 1-1,0 0 0,-12-2 1,-1 1-6,-1 2-1,-34 0 1,55 1 51,2 1-5,1 0 0,-1 0 1,0 0-1,0 0 0,1 0 1,-1 0-1,0 0 0,0 0 1,1 0-1,-1 1 0,0-1 1,0 0-1,1 0 0,-1 1 0,0-1 1,1 0-1,-1 1 0,0-1 1,1 0-1,-1 1 0,1-1 1,-1 1-1,1-1 0,-1 1 1,1 0-1,-1 0 0,0 0 142,2 0-115,1-1 0,-1 1 1,0-1-1,1 0 0,-1 1 0,0-1 0,1 0 0,-1 0 0,1 0 0,1 0 0,29-2 266,0-1 0,0-2-1,39-11 1,13-2 94,-8 1-212,-47 10-145,56-7-1,-58 11-37,-18 2 5,0-1 1,0 2-1,0 0 1,0 0-1,0 0 1,0 1-1,13 3 1,-14-2 74,0 1 0,0 0 0,12 7 0,-18-9-80,0 0 0,0 1 1,0-1-1,-1 0 0,1 1 0,0-1 1,-1 1-1,1 0 0,-1-1 0,0 1 1,1 0-1,-1 0 0,0 0 0,0 0 1,0 0-1,-1 0 0,1 0 0,0 0 1,0 2-1,7 29 30,0-9-96,-8-22 87,0-1 0,0 0 0,0 0 0,1 0 1,-1 0-1,0 1 0,1-1 0,-1 0 0,1 0 0,-1 0 0,1 0 0,0 0 1,-1 0-1,1 0 0,0 0 0,0-1 0,0 1 0,-1 0 0,1 0 0,0-1 1,0 1-1,0 0 0,0-1 0,0 1 0,1-1 0,-1 1 0,0-1 0,0 0 1,0 1-1,0-1 0,0 0 0,1 0 0,-1 0 0,0 0 0,2 0 0,3-1 49,0 0 0,0 0-1,-1-1 1,1 0 0,9-4 0,-4 1-180,96-45 339,9-4-457,-84 40 131,-16 7 207,0 1-1,19-6 1,-34 12-113,0-1 0,0 1-1,0 0 1,1 0 0,-1-1 0,0 1 0,0 0 0,0 0 0,0 0 0,0 0-1,0 0 1,0 1 0,1-1 0,-1 0 0,0 0 0,0 1 0,0-1 0,0 1-1,0-1 1,0 1 0,0-1 0,0 1 0,0 0 0,0-1 0,-1 1 0,1 0-1,0 0 1,0-1 0,-1 1 0,1 0 0,0 0 0,-1 0 0,1 0 0,-1 0 0,1 0-1,-1 0 1,0 0 0,1 0 0,-1 0 0,0 1 0,0-1 0,1 1 0,-1 6 8,1 0 1,-2 0 0,1 0 0,-3 15 0,2-14 137,-9 43 226,9-46-298,0 0 1,0 0 0,-1 0 0,1 0-1,-5 7 1,5-11-92,10-19 272,-7 13-215,6-13-9,1 1 0,1 0 0,0 1 0,1 0 0,24-24 0,-25 29-55,0 1 0,0 1 0,1 0 0,0 0 0,0 1 0,1 0 0,0 1 0,23-9 0,-33 15 18,0-1 1,0 1 0,0-1 0,0 1 0,0 0 0,0 0 0,0 0 0,0 0 0,0 0 0,0 0 0,0 0 0,0 1 0,0-1 0,0 1 0,0-1 0,0 1 0,0 0 0,3 2 0,-4-2 22,1 0-1,-1 0 1,0 0 0,0 1-1,0-1 1,0 0 0,0 1-1,0-1 1,0 1 0,-1-1-1,1 1 1,-1-1 0,1 1-1,-1-1 1,1 1 0,-1 0-1,0-1 1,1 1 0,-1-1-1,0 1 1,0 0 0,-1-1 0,1 1-1,-1 3 1,-5 18 9,-1 0 0,-1 0 0,-12 25 0,12-30 123,5-11-115,2-5-12,0 0-1,0 0 1,0 0 0,0 0 0,1 1 0,-1-1 0,0 3 0,1-4 168,1-1-170,1 0 0,-1 0 1,0-1-1,0 1 0,0 0 0,0-1 0,0 1 0,0-1 1,0 1-1,0-1 0,0 0 0,0 0 0,0 1 0,0-1 0,1-1 1,13-17 157,-5 7-101,5-3-97,2 0-1,0 1 1,1 1 0,0 0-1,1 2 1,0 0 0,40-16 0,-38 17-56,-17 8 59,0 0-1,0 0 0,0 0 0,0 0 0,0 1 1,0 0-1,0 0 0,0 0 0,5 0 1,-8 1 14,0 1 1,0-1 0,0 1 0,0-1-1,0 1 1,0 0 0,0-1 0,-1 1 0,1 0-1,0-1 1,0 1 0,-1 0 0,1 1-1,2 1-44,-1 0 61,1-1 0,-1 1 1,-1 0-1,1 0 0,0 0 0,-1 0 0,1 1 0,-1-1 0,0 0 1,0 0-1,0 1 0,-1-1 0,1 1 0,-1 3 0,3 10-7,5 25-208,-7-30 309,1 0-1,0 0 1,1 0-1,1-1 1,0 1-1,8 17 1,-11-29-90,-1 0-1,1 1 1,0-1 0,-1 0-1,1 0 1,0 0 0,0 0-1,-1 0 1,1 0-1,0 0 1,0 0 0,-1 0-1,1 0 1,0 0 0,0-1-1,-1 1 1,1 0 0,0 0-1,-1-1 1,1 1 0,0 0-1,-1-1 1,2 0 0,6-5 79,1-1 1,-1-1-1,-1 1 0,12-15 1,-3 4-35,29-41-129,-33 36 124,-10 20-53,0-1-1,0 0 0,0 1 1,0 0-1,3-5 0,8-11-169,-9 11 55,-3 7-78,-5 21-400,4-15 569,-1 0 0,1 0 0,1-1 0,-1 1 0,2 6 0,0 13 89,0 9-83,1-1 0,8 35 0,-8-48 243,-3-18-207,1 0 0,-1 0 0,0 0 0,0 0 1,1-1-1,-1 1 0,0 0 0,1 0 0,-1 0 1,1-1-1,-1 1 0,1 0 0,-1 0 0,1-1 1,0 1-1,-1-1 0,2 2 0,-1-2-7,-1 0-1,1 0 1,-1 0-1,0 1 1,1-1-1,-1 0 1,1 0-1,-1 0 1,1 0-1,-1 0 1,1-1-1,-1 1 1,1 0-1,-1 0 1,1 0-1,-1 0 1,0 0-1,1-1 1,-1 1-1,1 0 1,-1 0-1,0 0 1,1-1-1,-1 1 1,0 0-1,1-1 1,-1 1-1,0 0 1,1-1-1,-1 1 0,0-1 1,0 1-1,1 0 1,-1-1-1,0 1 1,0-1-1,49-95 81,-14 25-307,-17 31-126,-16 35-43,-4 10 367,0 4 20,0 0 0,0 0-1,1 0 1,0 0 0,1 0 0,0 0 0,1 0 0,2 16 0,1-9 41,0 0 0,1-1 0,0 1 0,9 16 0,-12-28-23,0 0-1,0 0 1,1 0 0,-1 0-1,1-1 1,0 1 0,0-1 0,0 0-1,1 0 1,-1 0 0,7 4 0,-7-5 1,-1-1 0,1 0 0,-1 0 0,1 0 0,-1-1 1,1 1-1,0 0 0,0-1 0,-1 0 0,1 0 0,0 0 1,-1 0-1,1 0 0,0 0 0,0-1 0,-1 1 0,1-1 1,0 0-1,-1 0 0,4-1 0,5-4 41,-1 1-1,0-2 0,0 0 1,16-13-1,33-38-186,-47 46 137,12-13-98,-2 0 0,26-39 0,-36 45 29,-1 0-1,-1-1 1,-1 0 0,13-38 0,5-40 53,22-156 0,-46 227-384,-1-31 0,-2 58 388,0 0 0,0 0 0,0 0 0,0 0 1,0 1-1,0-1 0,0 0 0,0 0 0,0 0 1,0 0-1,0 0 0,0 0 0,0 0 1,0 0-1,0 0 0,0 0 0,0 0 0,0 0 1,0 0-1,-1 0 0,1 0 0,0 0 0,0 0 1,0 0-1,0 0 0,0 0 0,0 0 1,0 0-1,0 0 0,0 0 0,0 0 0,0 0 1,0 0-1,0 0 0,0 0 0,0 0 0,0 0 1,0 0-1,0 0 0,0 0 0,0 0 0,0 0 1,0 0-1,0-1 0,0 1 0,0 0 1,0 0-1,0 0 0,0 0 0,0 0 0,0 0 1,-1 0-1,1 0 0,0 0 0,0 0 0,0 0 1,0 0-1,0 0 0,0 0 0,0 0 1,0 0-1,-4 5-58,-3 11 39,-5 21 75,2 0 0,-7 50 1,-3 13 216,8-52-193,2-11-8,1 0 0,2 0-1,-4 76 1,11-93 34,1 0-1,5 31 1,-4-44-74,0 1-1,0-1 1,0 0 0,1 0-1,0 0 1,0 0-1,1 0 1,0 0 0,8 9-1,-11-15-20,0 0 1,0 0-1,0 0 0,0-1 0,1 1 0,-1 0 0,0-1 1,0 1-1,1-1 0,-1 1 0,0-1 0,1 1 0,-1-1 1,0 0-1,1 0 0,-1 0 0,0 0 0,1 0 0,-1 0 1,1 0-1,-1 0 0,0-1 0,1 1 0,-1 0 0,0-1 1,0 1-1,1-1 0,1-1 0,5-2-9,0-1 1,0 0-1,9-7 0,-10 7 9,46-37-8,33-23 61,-23 29 46,-38 23-42,43-30 0,-67 43-71,-1-1 0,1 1-1,-1 0 1,1 0-1,-1-1 1,1 1 0,-1-1-1,1 1 1,-1-1-1,1 1 1,-1-1 0,0 1-1,1-1 1,-1 1-1,0-1 1,1 1 0,-1-1-1,0 1 1,1-2-1,-11 2-97,-21 11 49,21-5 35,-1 0 0,1 1 0,0 0 0,1 0 0,-1 1 0,2 0 0,-1 1 0,1 0 0,-12 17-1,10-11 74,1 1 0,0 1 0,1-1 0,0 1 0,-7 30 1,2-10 5,9-26-23,0 0 0,1 0-1,0 0 1,1 0 0,-1 18-1,4-13 34,2-10 23,-3-6-88,0 0 1,1 0-1,-1 0 1,0 0-1,0 0 0,0 0 1,0 0-1,1 0 1,-1 0-1,0 0 0,0 0 1,0 0-1,0-1 0,1 1 1,-1 0-1,0 0 1,0 0-1,0 0 0,0 0 1,1 0-1,-1 0 0,0 0 1,0 0-1,0-1 1,0 1-1,0 0 0,0 0 1,0 0-1,1 0 1,-1 0-1,0-1 0,0 1 1,0 0-1,0 0 0,14-24-226,11-25 0,-2 2-29,60-126-665,-77 160 890,17-42 86,-23 59 59,0 0 0,1 1 0,0-1 0,-1 0 0,1 1 0,1-1 0,-1 0 0,1 0 0,1 5 1,5 9 343,11 19 1,-5-15-365,1 0 0,1-1-1,1-1 1,1 0 0,0-1 0,2-2 0,0 0-1,39 25 1,-52-38-222,-1 0 0,1 0-1,1 0 1,-1-1 0,0-1 0,1 1 0,0-1-1,-1 0 1,16 1 0,-18-3-375,0 0 0,0-1 1,1 1-1,-1-1 0,0 0 0,8-3 0,-7 2-508,-1 0-1,1-1 1,-1 0-1,0 0 1,0 0-1,7-6 1,13-14-3265,-1-5-2757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48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59 2816,'1'-3'208,"1"1"0,0 0 1,0 0-1,0 0 0,0 1 1,0-1-1,1 0 0,-1 1 1,0 0-1,1-1 0,4-1 0,-5 2 170,1 0 0,-1 0 0,1 0 0,-1 0 0,0-1 0,0 1 0,0-1 0,0 0 0,0 1 0,0-1-1,3-4 1,-5 6-262,0 0 0,0-1 0,0 1-1,0 0 1,0-1 0,0 1 0,0 0 0,0 0-1,0-1 1,0 1 0,0 0 0,0 0-1,0-1 1,0 1 0,0 0 0,0-1 0,0 1-1,-1 0 1,1 0 0,0-1 0,0 1 0,0 0-1,0 0 1,0 0 0,-1-1 0,1 1-1,0 0 1,0 0 0,0 0 0,-1-1 0,1 1-1,0 0 1,0 0 0,-1 0 0,1 0-1,0 0 1,-1-1 0,-9-2 828,-1 2-282,1 0 1,-1 1-1,1 0 0,-1 1 0,-20 4 0,23-4-561,1 1-1,-1 0 0,0 1 0,1 0 1,-1 0-1,1 0 0,0 1 0,0 0 1,1 1-1,-1-1 0,1 1 0,0 1 1,-5 5-1,3-2 6,0 0 0,2 1 0,-1 0-1,1 1 1,1-1 0,-1 1 0,-6 22 0,4-9 70,1 0 0,-7 50 0,13-67-113,1 0 1,-1-1-1,1 1 0,0 0 1,1-1-1,0 1 1,0 0-1,0-1 0,1 1 1,0-1-1,0 0 0,1 0 1,0 0-1,0 0 1,0 0-1,6 7 0,-8-11-39,1-1 0,-1 1 0,1-1 0,0 1 0,-1-1-1,1 0 1,0 0 0,0 0 0,0 0 0,0 0 0,0 0-1,0-1 1,0 1 0,0-1 0,0 1 0,1-1 0,-1 0 0,0 0-1,0 0 1,3 0 0,4-1-6,1-1-1,-1 0 1,13-5-1,-20 7-17,60-24-212,81-41 1,-90 39 181,334-198 73,-382 221-33,2-1 58,-1-1-1,12-10 1,-26 19 44,-7 15 26,1 1 1,2 0 0,0 1-1,1 0 1,-15 42 0,0 25-31,22-71-67,1 0 0,0 1 0,0 20 0,3-34-17,1-1 1,-1 0 0,0 1 0,1-1-1,0 0 1,0 0 0,0 0 0,0 0-1,0 0 1,1 0 0,-1 0-1,3 3 1,-3-5-6,-1 0 0,1 0 0,0 0 0,-1-1-1,1 1 1,0 0 0,0 0 0,0-1 0,0 1 0,0-1-1,0 1 1,0-1 0,0 1 0,0-1 0,0 0 0,0 1-1,0-1 1,0 0 0,0 0 0,0 0 0,0 0-1,0 0 1,0 0 0,0 0 0,0 0 0,0 0 0,0-1-1,0 1 1,0 0 0,0-1 0,0 1 0,0 0 0,0-1-1,0 0 1,0 1 0,0-1 0,0 1 0,1-2 0,2-2-112,1 0 0,-1 0 1,0 0-1,0-1 1,0 1-1,-1-1 0,0 0 1,0 0-1,4-8 1,0-3-114,8-31 0,-10 28 72,47-172-128,-50 166 418,-2 23-63,0 3 9,-1 14 102,4 116 357,0-101-464,0-1 1,11 43-1,-12-67-29,0 1-1,0-1 1,0 0-1,0 1 1,1-1-1,0 0 1,0 0-1,0-1 0,0 1 1,1-1-1,5 6 1,-7-8-36,1 0 0,-1-1-1,1 1 1,0 0 0,0-1 0,-1 1 0,1-1-1,0 0 1,0 0 0,0 0 0,0-1 0,0 1-1,0-1 1,0 1 0,1-1 0,-1 0 0,0 0-1,0-1 1,0 1 0,0 0 0,0-1 0,4-1 0,0 0-3,-1-1 0,0 0 1,1 0-1,-1-1 0,0 1 1,7-7-1,33-31-12,-22 18-21,66-66-20,-46 44 288,-31 33-354,25-17-1,-22 18-48,-15 10 133,-1 0 0,1 0 0,0 1 0,0-1 0,0 0 0,0 1 0,0-1 1,0 1-1,0-1 0,0 1 0,0 0 0,0-1 0,0 1 0,1 0 0,-1 0 0,0 0 0,0 0 0,0 0 0,0 0 0,0 0 0,2 0 0,-2 1 1,0-1 1,0 1-1,-1 0 1,1-1-1,0 1 0,0 0 1,0 0-1,-1-1 1,1 1-1,0 0 0,-1 0 1,1 0-1,-1 0 1,1 0-1,-1 0 0,0 0 1,1 0-1,-1 1 0,2 6 36,-1 0-1,0 0 1,0 0-1,-1 12 1,0-17 19,0 16 40,-4 105 401,3-79-251,1-43-176,2-2-41,-1 0-1,1 0 1,-1-1-1,1 1 1,-1-1-1,0 0 0,1 1 1,-1-1-1,0 0 1,1 0-1,-1 1 0,0-1 1,0 0-1,0 0 1,0 0-1,0-1 0,0 1 1,0 0-1,0 0 1,0-1-1,0 1 0,0-2 1,4-7-80,-1 1 1,3-14-1,-1 7 31,5-10-110,1 0-1,23-36 0,-32 59 124,-1-1-1,1 1 1,-1 0 0,1 0 0,4-4-1,-6 7 22,-1-1-1,1 1 0,-1-1 0,1 1 1,-1 0-1,1-1 0,0 1 0,-1 0 1,1-1-1,0 1 0,-1 0 0,1 0 0,0-1 1,-1 1-1,1 0 0,0 0 0,0 0 1,-1 0-1,1 0 0,0 0 0,-1 0 1,1 0-1,0 1 0,-1-1 0,1 0 0,0 0 1,-1 0-1,1 1 0,0-1 0,-1 0 1,1 1-1,-1-1 0,1 1 0,0-1 1,-1 0-1,1 1 0,-1-1 0,1 2 0,5 7 57,-1 1-1,0-1 1,-1 1-1,0 0 1,0 1-1,2 13 1,5 12 169,-9-31-192,1 4 138,1 1-1,0-1 1,9 17 0,-11-23-185,0-1 0,0 1-1,0-1 1,1 1 0,-1-1 0,1 0 0,-1 0-1,1 0 1,0 0 0,-1-1 0,1 1-1,0-1 1,0 0 0,0 0 0,0 0 0,4 1-1,6 0-167,-1 0-1,0-2 0,1 1 0,-1-1 0,1-1 0,23-5 0,-2-1-2815,39-15-1,-37 7 408,43-27-8926,-43 22 8669,26-15-659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0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74 806 1728,'-1'1'37,"-6"-1"224,1 1 1,-1 0-1,1 1 0,-8 2 1,12-3 284,-1 0 1,0 1 0,1-1-1,-1 1 1,1-1 0,0 1-1,-4 3 1,-4 2 4611,16-6-2956,-3-1-2014,0-1 0,0 1-1,0-1 1,0 0 0,-1 0 0,1 0 0,0 0 0,0 0 0,0-1-1,-1 1 1,4-3 0,1-2 58,0 0 0,10-10 0,4-8 20,-2-1 1,-1-1 0,25-50-1,-5 10 38,-3 11-285,45-78 434,-61 98-83,27-71-1,6-76 468,-50 175-737,0 1-1,-1-1 0,0 0 1,-1 0-1,0 0 0,0 0 1,-1-8-1,1 14-96,0 1 0,0 0-1,0 0 1,0 0 0,0 0 0,0 0 0,0-1-1,0 1 1,0 0 0,0 0 0,0 0 0,0 0-1,0 0 1,0-1 0,0 1 0,0 0 0,-1 0-1,1 0 1,0 0 0,0 0 0,0 0 0,0 0-1,0 0 1,0-1 0,0 1 0,0 0 0,-1 0-1,1 0 1,0 0 0,0 0 0,0 0 0,0 0-1,0 0 1,-1 0 0,1 0 0,0 0 0,0 0-1,0 0 1,0 0 0,0 0 0,-1 0 0,1 0-1,0 0 1,0 0 0,0 0 0,0 0 0,0 0-1,-1 0 1,1 0 0,0 0 0,0 0 0,0 0-1,0 1 1,0-1 0,0 0 0,0 0 0,-1 0-1,1 0 1,0 0 0,0 0 0,0 0 0,0 1-1,0-1 1,0 0 0,-7 10 23,-9 20 7,-20 56 0,21-48 50,-42 119 616,36-69-406,13-46-213,-36 261 566,41-283-526,2-12-31,0-1-1,0 0 1,1 1-1,0-1 1,0 1-1,1-1 1,0 0-1,3 14 1,-4-21-76,0 0 0,0 0 1,0 1-1,0-1 0,0 0 0,0 1 1,0-1-1,0 0 0,0 0 0,1 1 1,-1-1-1,0 0 0,0 0 0,0 1 1,1-1-1,-1 0 0,0 0 0,0 1 1,0-1-1,1 0 0,-1 0 0,0 0 1,0 0-1,1 0 0,-1 1 0,0-1 1,1 0-1,-1 0 0,0 0 0,0 0 1,1 0-1,7-6 409,5-19-20,53-118-542,-54 120 9,2 1 0,1 0 0,0 1 0,20-20 0,-33 38 102,1 0-1,0 0 1,0 1-1,0-1 0,1 1 1,3-2-1,-6 3 25,0 1 0,0-1-1,0 1 1,0 0 0,0-1-1,0 1 1,0 0-1,0 0 1,0 0 0,0 0-1,0 0 1,0 0 0,0 0-1,0 0 1,0 0-1,0 0 1,-1 0 0,1 1-1,0-1 1,0 0 0,0 1-1,0-1 1,0 1-1,0-1 1,0 1 0,-1-1-1,1 1 1,0-1 0,1 2-1,3 6-10,0-1 0,0 1 0,-1 0-1,0 0 1,0 1 0,-1-1 0,3 11 0,8 20 28,-3-17 37,0-1 0,16 24 0,-21-37-36,0 0-1,0-1 1,1 1 0,0-1-1,1-1 1,-1 1 0,1-1 0,9 5-1,-13-9 17,0 0 0,0 0 0,1 0 0,-1-1 0,0 1 0,1-1 0,-1 0 0,1 0 0,-1-1 0,1 1 0,0-1 0,-1 0 0,1 0 0,-1-1 0,1 1 0,-1-1 0,1 0 0,-1 0 0,1-1 0,-1 0 0,0 1 0,0-1 0,6-4 0,-2 1-9,-1-1 0,1 0 0,-1 0 0,0-1 1,0 0-1,-1 0 0,0 0 0,0-1 0,-1 0 0,6-11 1,42-105 21,-40 89-84,2-9-86,-14 40 92,0 0 1,0-1 0,-1 1-1,1 0 1,-1-1 0,0 1-1,-1-9 1,1 13 21,0-1 1,0 0-1,0 1 1,0-1-1,0 1 1,0-1-1,-1 0 1,1 1-1,0-1 1,0 1-1,-1-1 1,1 1-1,0-1 1,0 1-1,-1-1 1,1 1 0,-1-1-1,1 1 1,0-1-1,-1 1 1,1 0-1,-1-1 1,1 1-1,-1 0 1,1-1-1,-2 1 1,1 0 11,1 0 0,-1 0 0,0 0 1,1 1-1,-1-1 0,0 0 0,0 1 1,1-1-1,-1 0 0,1 1 1,-1-1-1,0 1 0,1-1 0,-1 1 1,1-1-1,-1 1 0,0 1 0,-3 3 27,1 0-1,-1 1 0,-4 11 0,0 6 155,1 1 0,1 0 0,2 0 0,0 0 0,1 0 0,1 35 1,2-48-84,1 0 1,0 0 0,1 0 0,0 0 0,1 0 0,0 0 0,1-1 0,0 1 0,6 11 0,-7-17-60,-1-1 1,1 1-1,0 0 0,1-1 1,-1 0-1,1 0 1,0 0-1,0 0 0,0 0 1,0-1-1,1 0 1,-1 0-1,1 0 0,0 0 1,0-1-1,0 0 1,0 0-1,0 0 0,1-1 1,6 2-1,-1-2-265,0-1 0,0 0 0,-1-1 0,21-4 0,42-13-2311,-63 15 2112,13-4-2329,0-1 1,33-16 0,-45 18 1636,-1 0 1,0 0-1,-1-1 0,0 0 0,0 0 1,0-1-1,8-10 0,12-22-3094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2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105 202 3712,'-13'-12'10704,"12"14"-10434,-1-1 0,1 0 0,-1 0 0,1 0 0,0 1 0,-1-1 0,1 1 0,0-1 0,0 1 0,0 0 0,0-1 0,0 4 0,-1-2 49,-10 19 49,1 1 1,1 0-1,1 0 1,2 1-1,0 0 0,1 1 1,2-1-1,0 1 1,2 0-1,0 0 1,4 35-1,-2-53-321,1 1 0,0-1 0,1 0 0,0 0 0,4 11 0,-5-16-19,0 0 1,0 0-1,-1 0 0,1 0 1,1 0-1,-1-1 0,0 1 1,0-1-1,1 1 0,-1-1 1,1 1-1,-1-1 0,1 0 1,0 1-1,-1-1 0,1 0 1,0 0-1,0 0 0,0-1 1,0 1-1,0 0 0,0-1 1,0 1-1,0-1 0,3 1 1,1-2-17,0 0 1,0 0-1,0-1 0,0 1 1,0-1-1,0 0 1,0-1-1,-1 0 1,1 0-1,-1 0 1,0 0-1,0-1 0,0 0 1,5-4-1,5-6-113,-1-1 0,24-31-1,44-77 47,-57 85 68,-11 15 4,-9 14-119,0 0 0,1 0 1,13-13-1,-18 30 278,4 201 784,-3-196-897,0-1-1,0 0 1,1 1-1,0-1 1,1 0-1,7 14 1,-11-25-51,1 0 0,-1-1 0,0 1 0,0 0 0,0-1 1,1 1-1,-1-1 0,0 1 0,1 0 0,-1-1 0,0 1 1,1-1-1,-1 1 0,1-1 0,-1 1 0,1-1 0,-1 0 1,1 1-1,0-1 0,-1 1 0,1-1 0,-1 0 0,1 0 1,0 1-1,-1-1 0,1 0 0,0 0 0,-1 0 0,1 0 1,0 0-1,-1 0 0,1 0 0,0 0 0,-1 0 0,1 0 1,0 0-1,-1 0 0,1 0 0,0 0 0,-1-1 0,1 1 1,-1 0-1,1 0 0,0-1 0,-1 1 0,1 0 0,-1-1 1,1 1-1,-1-1 0,1 1 0,-1-1 0,1 1 0,0-2 1,2-2 51,0 1 1,0-1-1,-1 0 1,1-1 0,-1 1-1,3-6 1,26-75 329,54-123-132,-79 196-346,1 0 0,0 0-1,1 0 1,0 1 0,1 1 0,0-1 0,1 1 0,16-13 0,-25 23 66,0-1 1,0 1 0,0-1 0,0 1 0,0 0 0,0-1 0,0 1 0,0 0 0,0 0 0,0 0-1,0 0 1,0 0 0,0 0 0,0 0 0,0 0 0,0 0 0,0 0 0,0 0 0,0 0 0,0 1-1,0-1 1,0 1 0,0-1 0,0 0 0,0 1 0,-1 0 0,1-1 0,0 1 0,0-1 0,0 1-1,-1 0 1,1 0 0,0-1 0,-1 1 0,1 0 0,-1 0 0,2 1 0,1 3 21,-1-1 1,1 1-1,0 0 1,-1 0-1,0 0 0,1 6 1,1 12 92,-2 0 1,0 0-1,-2 1 1,-2 30-1,1-41-88,-9 102 185,7-98-82,0 1 1,-1-1 0,-1 0 0,-10 23-1,14-38-98,0 1 0,-1-1-1,1 0 1,0 0 0,-1 0-1,1 1 1,-1-2 0,1 1-1,-1 0 1,0 0 0,0 0-1,0-1 1,0 1 0,0-1-1,0 0 1,0 1 0,-4 0-1,4-1-9,0-1 0,0 0 1,0 0-1,1 0 0,-1 0 0,0 0 0,0 0 0,1-1 0,-1 1 0,0-1 0,0 1 0,1-1 0,-1 1 0,0-1 0,1 0 0,-1 0 1,1 0-1,-1 0 0,1 0 0,-1 0 0,1 0 0,0 0 0,0-1 0,-1 1 0,0-3 0,-4-4-55,0 0 1,1-1-1,0 1 0,0-1 0,-4-12 1,-13-50-654,20 61 624,0 0-1,1 1 1,1-21-1,0 25 94,9 12-173,15 17-17,-19-19 167,-1 0 0,1 0 0,0 0 0,0-1 0,1 0 0,-1 0 0,1 0 0,0-1 0,10 5 0,-3-4 42,1 0 1,0-1 0,0-1-1,0 0 1,0-1-1,0 0 1,0-1 0,0-1-1,0 0 1,24-6 0,-16 2-28,0-1 0,-1-1 0,0-1 0,-1-1 0,0 0 0,22-15 0,-27 14 102,-1-1 0,1 0-1,-2-1 1,23-25 0,-28 28-120,0-1-1,-1-1 1,0 0-1,-1 0 1,0 0 0,-1 0-1,7-20 1,-11 27-13,-1 0 0,1 1 0,-1-1 1,0 0-1,1 0 0,-2 0 0,1 0 0,0 1 0,-1-1 0,0 0 1,0 1-1,-2-8 0,2 11 9,1-1 0,-1 0 1,1 1-1,-1-1 0,1 0 1,-1 1-1,1-1 0,-1 1 0,1-1 1,-1 1-1,0-1 0,1 1 1,-1 0-1,0-1 0,0 1 0,1 0 1,-1-1-1,0 1 0,0 0 0,1 0 1,-1 0-1,0 0 0,0 0 1,0 0-1,1 0 0,-1 0 0,0 0 1,0 0-1,0 0 0,1 0 1,-1 0-1,-1 1 0,-1 0 11,0 0 1,0 0-1,0 0 0,0 1 0,0-1 1,-4 4-1,1-1 16,1 1 1,1 0-1,-1 0 1,1 0-1,0 0 1,0 1 0,0-1-1,-3 7 1,1 1 16,1 0 0,-8 25 0,10-24 26,1 1 1,0-1-1,1 0 0,1 1 1,0-1-1,1 1 0,0-1 1,1 0-1,1 0 0,7 21 1,-10-32-27,1-1 0,0 1 0,0 0 1,0 0-1,1-1 0,-1 1 0,1 0 0,-1-1 1,1 0-1,0 1 0,0-1 0,0 0 1,0 0-1,0 0 0,1 0 0,-1 0 1,3 1-1,-3-2-10,1-1 0,-1 1 1,0 0-1,0-1 0,1 0 0,-1 1 0,0-1 1,1 0-1,-1 0 0,0 0 0,1-1 1,-1 1-1,0-1 0,0 1 0,1-1 1,-1 0-1,0 1 0,0-1 0,0 0 0,0-1 1,4-1-1,73-56 206,4-2-163,-12 21-159,108-44 0,-145 67 320,-20 10-309,-13 6-61,-5 2-91,-10 7 227,1 1 0,0 0-1,0 1 1,1 0 0,-21 21-1,25-21 15,-1 0-1,1 1 0,0 0 0,1 0 1,1 0-1,-1 1 0,2 0 1,0 0-1,0 1 0,1-1 1,1 1-1,0 0 0,1 0 1,0 0-1,1 1 0,1 21 1,0-32 11,0 0 0,1 0 0,-1-1 0,1 1 1,0 0-1,0 0 0,2 4 0,-3-7-5,1 1 0,-1 0-1,1-1 1,-1 1-1,1 0 1,-1-1-1,1 1 1,-1-1 0,1 1-1,0-1 1,-1 1-1,1-1 1,0 1-1,-1-1 1,1 0 0,0 1-1,0-1 1,-1 0-1,1 0 1,0 0-1,0 1 1,0-1 0,-1 0-1,1 0 1,0 0-1,0 0 1,0 0-1,-1-1 1,1 1-1,0 0 1,0 0 0,1-1-1,2 0 16,0-1-1,-1 0 0,1 0 1,0 0-1,-1-1 1,1 1-1,-1-1 1,4-4-1,25-29 39,-25 28-78,15-21-137,-2-2 1,0 0-1,-3-2 0,20-45 1,-24 47 127,-1-1 0,-2 0 1,-1-1-1,-1 0 0,-2 0 1,4-67-1,-10 98 11,0 0 0,0 0 1,0 0-1,-1 0 0,1 0 0,0 0 1,-1 1-1,1-1 0,-1 0 0,0 0 0,-1-2 1,2 4 15,0-1 1,0 1 0,0 0-1,0 0 1,-1 0 0,1 0 0,0 0-1,0-1 1,0 1 0,-1 0-1,1 0 1,0 0 0,0 0-1,0 0 1,-1 0 0,1 0 0,0 0-1,0 0 1,0 0 0,-1 0-1,1 0 1,0 0 0,0 0-1,-1 0 1,1 0 0,0 0 0,0 0-1,0 0 1,-1 0 0,1 0-1,0 0 1,-1 0 0,-8 11 181,3 0-94,1-1 1,0 1-1,1 0 0,0 0 1,1 0-1,0 1 0,0-1 1,1 1-1,1 0 0,0-1 1,1 1-1,0 0 0,1 0 1,0 0-1,3 13 0,4 6 14,1 0 1,1-1-1,1 0 0,2 0 0,26 43 0,-34-64-378,1-1-1,0 1 0,1-1 0,-1-1 1,2 1-1,-1-1 0,1 0 0,14 9 0,-16-12-364,0-1 0,0 0-1,0 0 1,0-1 0,1 0-1,-1 0 1,1 0-1,0-1 1,0 0 0,-1 0-1,1 0 1,0-1 0,0 0-1,8-2 1,1 0-1288,0-2 0,0 0 0,-1 0 1,0-2-1,16-7 0,11-11-935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3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64,'-8'-9'32,"3"9"-32,0 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59 236 3712,'-3'0'167,"1"1"0,-1-1 0,1 1 0,-1-1 0,1 0 0,0 0 0,-1 0 0,1 0 0,-1 0 0,1 0 0,-1-1 0,-2 0-1,4 1 288,-1-1 0,1 1 0,-1 0-1,0 0 1,1 0 0,-1 0-1,1 1 1,-1-1 0,-8 5 7617,19-6-7578,0 0 0,-1 0 0,14-5 0,12-1 15,141-27 487,27-4-460,-58 18-356,371-64 629,-406 65-781,8-2-363,-93 15-669,-15 3-3980,-10 8 3130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5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84 685 3648,'0'-1'85,"0"0"-1,-1 1 1,1-1 0,-1 0-1,1 0 1,-1 1 0,1-1-1,-1 0 1,1 1 0,-1-1-1,0 0 1,1 1 0,-1-1-1,0 1 1,0-1 0,1 1-1,-11-10 9455,10 9-9122,-7-1 3226,7 2-3547,0 1 1,0-1 0,0 1 0,0-1 0,0 1 0,0-1-1,0 1 1,0-1 0,0 1 0,0 0 0,0 0 0,0 0-1,0-1 1,-1 3 0,-1 2 25,1 0-1,-1 1 1,1-1 0,-1 1-1,2-1 1,-1 1-1,-1 8 1,-2 42 257,3-28-174,-3 11-10,-2 42 168,7-72-239,0 0 0,1 0 0,0 0-1,0 0 1,1-1 0,5 17-1,-6-23-76,-1-1-1,1 0 1,-1 1 0,1-1-1,0 0 1,0 0-1,-1 1 1,1-1-1,0 0 1,0 0 0,0 0-1,0 0 1,0 0-1,0 0 1,1 0-1,-1 0 1,0-1 0,0 1-1,1 0 1,-1-1-1,2 1 1,-1 0-16,0-1 1,0 0-1,-1 0 1,1 0-1,0-1 1,0 1-1,0 0 1,0-1-1,0 1 1,-1-1-1,1 1 1,0-1-1,0 0 1,1-1-1,5-3 6,0-1-1,0 0 1,-1 0 0,14-15-1,5-10-80,24-38 1,20-24-280,-13 28-296,-55 78 150,-2 7 507,0 19 58,5 40 0,-4-68-7,1 1 1,0-1-1,1-1 1,0 1-1,0 0 0,2-1 1,-1 0-1,9 15 0,-11-22-50,0-1 0,1 1 0,-1 0 0,0-1-1,1 0 1,-1 1 0,1-1 0,0 0 0,0-1-1,0 1 1,0 0 0,0-1 0,0 1 0,0-1-1,1 0 1,-1 0 0,0-1 0,1 1 0,-1-1-1,0 1 1,7-1 0,-5-1 3,0 1 1,0-1-1,0 0 0,-1 0 0,1 0 1,0-1-1,-1 1 0,1-1 1,-1-1-1,1 1 0,-1 0 0,0-1 1,0 0-1,6-5 0,-2-1-11,-1 0-1,1 0 0,-1-1 1,-1 0-1,0 0 0,6-14 1,0-4-4,10-36 0,-16 40-258,5-35-1,-5 21 428,-5 28-239,-1 1 0,1 0 0,-2-1 0,1 1-1,-4-14 1,0-22-359,21 44 455,179 4-15,-195 0-70,-2 9 50,0 1 0,-5 18 1,3-18 3,1 0 1,-1 21-1,2-6 27,1 23 183,1-46-214,-1 0-1,1-1 1,0 1-1,0 0 1,1 0-1,0-1 1,4 9 0,-5-10-13,1 0 1,-1 0-1,1-1 1,0 1-1,0-1 1,0 0-1,0 1 1,0-1-1,0 0 1,1 0-1,3 2 1,-4-3 19,0-1 1,0 1-1,0-1 1,0 1-1,0-1 0,0 0 1,0 0-1,0 0 1,0 0-1,0 0 0,1 0 1,-1-1-1,0 1 1,0-1-1,0 0 1,0 1-1,0-1 0,2-1 1,21-11 9,-1-2 0,0 0 0,-1-1 0,30-29 1,-14 14-47,-32 25 3,102-87-134,-89 74 119,-2 0 1,0-2 0,21-31-1,-24 27 63,-1-1 1,17-41-1,14-59-61,-11 25-633,-31 96 43,-2 13 359,-4 16 170,2-23 67,-44 250 153,35-190-45,3 0-1,1 112 1,6-167-80,0-2 2,-1 0 0,1 0 0,0 0 0,1 0 0,-1 0 0,0 0 1,1 0-1,0 0 0,0 0 0,0 0 0,1-1 0,-1 1 0,1 0 0,4 5 1,-6-8-3,0-1 1,1 0 0,-1 1-1,1-1 1,-1 0 0,0 0-1,1 1 1,-1-1 0,0 0-1,1 0 1,-1 0 0,1 0-1,-1 1 1,1-1 0,-1 0-1,0 0 1,1 0 0,-1 0-1,1 0 1,-1 0 0,1 0-1,-1 0 1,1 0 0,-1 0-1,0 0 1,1-1 0,-1 1-1,1 0 1,-1 0 0,1 0-1,-1-1 1,0 1 0,1 0-1,-1 0 1,0-1 0,1 1-1,-1 0 1,0-1 0,1 0 0,12-17 143,-10 14-120,30-48-189,69-95-240,-58 90 352,-2-3 0,-3-1 0,55-115 0,-63 111 184,36-87-32,-65 141 205,-2 10-212,-2 8-223,-8 50 218,-3-1 1,-21 57-1,-56 105 580,62-150-516,3 0-1,-20 95 1,41-150-141,0 4 88,0 0 1,1 1 0,-2 20-1,20-47 193,-2-6-273,0-1 1,17-26-1,-20 25-85,2 1 0,0 0 0,18-18-1,-21 26 17,0 0-1,1 0 0,0 1 0,0 0 0,0 1 0,22-10 0,-29 15 27,-1 1-1,1-1 0,0 1 0,-1-1 0,1 1 0,0 0 0,-1 0 0,1 0 0,0 0 0,-1 1 0,1-1 1,0 1-1,-1 0 0,1 0 0,-1-1 0,1 2 0,-1-1 0,1 0 0,-1 0 0,4 3 0,4 4 32,0 1 0,0 0 0,9 11 0,4 3 1,-17-18-27,52 50-51,-38-39-2598,-14-13 262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5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 9312,'-5'-9'3424,"13"13"-2656,23 4-192,-7-3 1632,7 3-1313,6-1 641,8-2-928,3-2-384,15 2-192,10-5-544,-1 0 288,-6 0-2367,-6 0 1439,-12 4-2784,-6-4 2240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5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77 10144,'-30'-23'3744,"25"23"-2912,10-5-224,4 2-1664,9-2-544,17 2 928,25 3-4768,29-17 3008,-4-3-128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1:56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21 3808,'4'-9'10096,"-4"5"-9664,-2 3-168,0 0 0,1 0 0,-1 0 0,0 1 0,0-1 1,0 0-1,0 1 0,0 0 0,0-1 0,0 1 0,0 0 1,0 0-1,0 0 0,-3 0 0,-17 1 274,1 0-1,-1 1 1,0 1-1,1 2 1,-1 0-1,-21 8 1,29-8-445,1 1 0,-1 1 0,1 0 0,0 0 0,1 1 0,0 1 0,0 0 0,1 1 0,-19 21 0,14-13 58,-12 22 0,23-32-104,0 0-1,1 0 1,0 0 0,1 1-1,-5 17 1,7-20-26,-2 7 172,-3 25 0,6-35-137,0 0-1,0 1 1,0-1 0,0 1-1,1-1 1,-1 0-1,1 1 1,0-1 0,0 0-1,0 0 1,0 0 0,3 6-1,-3-8-47,0-1 0,0 1-1,0 0 1,1 0 0,-1 0 0,0 0-1,0-1 1,1 1 0,-1-1-1,0 1 1,1-1 0,-1 1 0,0-1-1,1 0 1,-1 0 0,1 0 0,-1 0-1,0 0 1,1 0 0,-1 0-1,1 0 1,-1 0 0,0-1 0,1 1-1,1-1 1,3-1-29,0 0 0,0 0 0,0-1 0,10-5 0,-4-1-71,0 0 1,-1 0-1,19-20 0,27-39-213,-27 31 188,-15 18 81,24-37-1,-35 50 58,0-1 0,-1 0-1,0 0 1,0 0-1,0 0 1,-1 0-1,0-1 1,-1 1 0,2-15-1,-3 21-17,0 1-1,0-1 1,0 1 0,0-1-1,0 1 1,0-1-1,0 0 1,0 1 0,0-1-1,-1 1 1,1-1-1,0 1 1,0-1-1,0 1 1,-1-1 0,1 1-1,0-1 1,-1 1-1,1-1 1,0 1 0,-1-1-1,1 1 1,-1 0-1,1-1 1,-1 1-1,1 0 1,-1-1 0,1 1-1,-1 0 1,1 0-1,-1-1 1,1 1 0,-1 0-1,0 0 1,0 0 11,0 0 0,1 0 0,-1 0 0,0 0 0,0 0 0,1 1 0,-1-1 0,0 0 0,1 0 0,-1 1 0,0-1 0,1 0 0,-1 1 0,1-1 0,-1 1 0,0-1 0,1 1 0,-1-1 0,1 1 0,-1-1 0,1 1 0,0 0 0,-1-1 0,1 1 1,0 0-1,-1 0 0,0 3 43,0 1 1,0-1 0,0 0 0,0 1 0,1-1 0,0 0 0,0 1 0,0-1 0,1 1-1,-1-1 1,1 0 0,0 1 0,0-1 0,1 0 0,-1 0 0,4 6 0,3 6 362,0-1 0,20 26 1,-7-12-54,31 33 1,-45-54-333,1-1-1,0 0 0,0 0 1,0-1-1,1 0 1,0-1-1,0 1 1,20 6-1,-24-10 7,-1-1 0,1 0 0,0 0 0,-1-1 0,1 1 0,0-1-1,0 0 1,0-1 0,-1 1 0,10-3 0,-1 0-26,0-2 0,17-7 0,-11 3 61,1 2-32,-13 5-64,0-1-1,-1 0 1,11-6-1,-17 9-19,1 0 0,-1 0 0,0-1 0,0 1 0,1 0 0,-1 0 0,0-1 0,0 1 0,0 0 0,1-1 0,-1 1 0,0 0 0,0-1 0,0 1 0,0 0 0,0-1-1,0 1 1,0 0 0,0-1 0,0 1 0,0-1 0,0 1 0,0 0 0,0-1 0,0 1 0,0-1 0,-4-9-5405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4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0 807 2912,'0'23'13173,"0"-22"-12990,1-1 0,-1 1 0,1 0-1,-1-1 1,1 1 0,-1-1 0,1 1 0,-1-1 0,1 0 0,0 1 0,-1-1 0,1 1 0,-1-1-1,1 0 1,0 0 0,1 1 0,3-4 84,1 0 0,-1-1-1,1 1 1,-1-1 0,0-1 0,-1 1 0,9-10-1,-5 6-123,7-8-12,-1 0 0,0-1-1,15-27 1,26-58 112,4-6 26,-31 62 36,2 2 1,1 1-1,39-39 0,-67 79-285,0 0 0,0 1 1,0 0-1,0 0 0,0 0 0,0 0 0,1 0 0,-1 1 0,5-2 0,-7 3-18,-1-1 0,1 1-1,0 0 1,0 0 0,0 0-1,-1 0 1,1 0 0,0 0-1,0 0 1,0 0 0,0 0 0,-1 0-1,1 1 1,0-1 0,0 0-1,-1 0 1,1 1 0,1 0-1,-1 0 5,0-1-1,-1 1 1,1 0-1,-1 0 1,1 0-1,-1 0 0,1 0 1,-1 0-1,1 0 1,-1 0-1,0 0 0,1 0 1,-1 0-1,0 0 1,0 0-1,0 0 0,0 0 1,0 2-1,-4 80 409,-27 155-1,26-217-386,0 10 239,6-43-144,1-1 0,1 1 0,0 0 0,0 0 0,6-14 0,-3 10-107,-1 0-52,1 0 1,0 0-1,2 1 1,0 0-1,0 0 1,1 1-1,1 0 1,0 1-1,1 0 1,1 0-1,0 1 1,19-14-1,26-13-53,-49 35 62,0-1 1,0 2-1,0-1 0,0 1 1,16-3-1,-22 5 22,0 1-1,0 0 0,1 0 0,-1-1 1,0 1-1,0 0 0,1 1 1,-1-1-1,0 0 0,0 1 1,0-1-1,0 1 0,1 0 1,-1 0-1,0-1 0,0 1 1,0 1-1,-1-1 0,1 0 0,0 0 1,0 1-1,-1-1 0,1 1 1,0-1-1,-1 1 0,0 0 1,1 0-1,-1 0 0,0-1 1,0 1-1,0 0 0,0 0 1,0 1-1,-1-1 0,2 3 0,0 7 31,1 0 0,-1 0-1,-1 0 1,0 24 0,-3 5 81,-8 47 1,4-48-141,5-4 403,12-44 112,5-15-437,0 1 0,12-27 0,-16 27-104,1 0 0,31-37 0,-28 40 75,-4 5-170,18-17 0,-29 30 145,0 0 1,0 0 0,0 0 0,0 0-1,0 1 1,0-1 0,0 0-1,0 1 1,1-1 0,-1 0 0,0 1-1,0-1 1,1 1 0,-1 0 0,0-1-1,1 1 1,-1 0 0,0 0 0,1 0-1,-1 0 1,1 0 0,-1 0 0,0 0-1,1 1 1,-1-1 0,0 0 0,0 1-1,1-1 1,-1 1 0,0 0 0,0-1-1,0 1 1,1 0 0,-1-1 0,0 1-1,0 0 1,0 0 0,0 0 0,0 0-1,-1 0 1,1 0 0,0 0 0,0 1-1,-1-1 1,1 0 0,-1 0 0,1 0-1,-1 1 1,1-1 0,-1 0 0,1 2-1,13 48 89,-9-34-29,0 0-1,2 21 1,-4-12-31,1 0 0,1-1 1,1 0-1,16 41 0,-20-62 11,-1-1 1,1 0-1,0 0 1,0 0-1,0 0 1,0 0-1,1 0 1,-1-1 0,4 4-1,-4-5-14,-1 0 0,1 0 0,0 0 0,-1 0 1,1 0-1,0 0 0,0 0 0,0-1 0,-1 1 0,1-1 0,0 1 0,0-1 0,0 0 1,0 0-1,0 1 0,0-1 0,0-1 0,0 1 0,3-1 0,4-2 18,0 0-1,-1-1 1,1 0-1,-1 0 1,0-1-1,0-1 1,-1 1-1,0-1 1,0 0-1,12-13 1,-2-1-5,-1-1 1,22-36-1,-26 37 11,-1 0 0,-1-1-1,-1 0 1,-1-1 0,-1 0 0,7-30 0,-14 48-78,1 0 0,-1 0 0,0 0 1,0 0-1,0 1 0,0-1 0,-1 0 0,1 0 1,-1 0-1,0 1 0,0-1 0,-1 0 0,1 1 0,-1-1 1,0 1-1,0 0 0,-4-6 0,6 8 27,-1 1-1,0 0 0,1-1 0,-1 1 1,0 0-1,1-1 0,-1 1 1,0 0-1,0 0 0,1 0 1,-1 0-1,0 0 0,0 0 0,1 0 1,-1 0-1,0 0 0,0 0 1,1 0-1,-1 0 0,0 0 1,1 0-1,-1 1 0,0-1 0,1 0 1,-1 1-1,0-1 0,1 0 1,-1 1-1,0-1 0,1 1 1,-1-1-1,1 1 0,-1-1 1,1 1-1,-1 0 0,0 0 0,-2 3-13,-1 0-1,1 1 1,0-1-1,-3 7 1,-2 4 50,2 1 0,0 0 0,0 0 0,2 0 0,0 1 1,1 0-1,0 0 0,2-1 0,0 2 0,1-1 1,0 0-1,1 0 0,1-1 0,6 22 0,-7-34-10,0 1 1,1-1-1,0 1 0,0-1 0,0 0 1,1 0-1,0 0 0,-1 0 0,1 0 0,1-1 1,-1 1-1,0-1 0,1 0 0,0 0 1,-1 0-1,1-1 0,0 1 0,1-1 0,-1 0 1,0 0-1,1 0 0,-1-1 0,1 1 1,-1-1-1,1 0 0,0 0 0,-1-1 0,1 0 1,0 0-1,0 0 0,-1 0 0,1-1 1,0 1-1,-1-1 0,8-3 0,2 0 17,-1-1 0,0 0 0,0-1 0,-1-1 0,1 0-1,-2-1 1,20-16 0,-10 6-38,-1-2 0,-1 0 0,17-24 0,52-64 34,-49 65-105,-28 31 66,0 0 1,-1-1 0,13-20 0,-23 33 2,0-1-1,1 1 1,-1-1 0,0 1-1,0-1 1,1 1 0,-1-1-1,0 1 1,0-1 0,0 0 0,0 1-1,0-1 1,0 1 0,0-1-1,0 1 1,0-1 0,0 0-1,0 1 1,0-1 0,-1 1 0,1-1-1,-1 0 1,1 1 2,0-1 0,0 1 1,-1 0-1,1 0 0,0 0 0,-1-1 0,1 1 1,0 0-1,-1 0 0,1 0 0,0 0 1,-1 0-1,1 0 0,0 0 0,-1 0 0,1 0 1,-1 0-1,1 0 0,0 0 0,-1 0 0,1 0 1,0 0-1,-1 0 0,1 0 0,0 0 1,-1 1-1,1-1 0,0 0 0,-1 0 0,1 0 1,0 0-1,0 1 0,-1-1 0,1 0 0,0 0 1,0 1-1,-1-1 0,1 0 0,0 1 1,-4 3-4,0 0 0,0 0 1,1 1-1,0 0 1,0-1-1,0 1 1,-4 9-1,-11 41 52,12-34-18,4-16-20,-27 100 45,24-85-43,2 1 1,0-1 0,0 26 0,2-22 29,0-19 0,0 0 1,1 0-1,-1-1 1,1 1-1,1 0 0,-1 0 1,1-1-1,0 1 1,2 8-1,-3-12-31,0-1 1,1 1-1,-1 0 0,0-1 1,1 1-1,-1 0 1,0-1-1,1 1 0,-1-1 1,1 1-1,-1-1 1,1 1-1,-1-1 0,1 1 1,-1-1-1,1 1 0,-1-1 1,1 0-1,0 1 1,-1-1-1,1 0 0,0 0 1,-1 1-1,1-1 1,0 0-1,1 0 0,-1 0-10,0-1 0,0 1 0,0 0 0,0-1 0,-1 1 0,1-1 0,0 1 0,0-1 0,0 0 0,0 1 0,0-1 0,-1 0-1,1 0 1,0 1 0,0-3 0,3-2-52,-1 0 0,0 0 0,-1-1 0,1 1 0,1-7 1,24-102-326,-24 95 284,0 4-61,1-1 0,0 1 1,8-15-1,-13 30 157,0 0 0,0 0 0,0 0 1,0-1-1,0 1 0,0 0 0,0 0 0,0 0 1,0 0-1,0 0 0,0-1 0,0 1 0,0 0 0,1 0 1,-1 0-1,0 0 0,0 0 0,0 0 0,0 0 0,0-1 1,0 1-1,1 0 0,-1 0 0,0 0 0,0 0 1,0 0-1,0 0 0,1 0 0,-1 0 0,0 0 0,0 0 1,0 0-1,0 0 0,1 0 0,-1 0 0,0 0 1,0 0-1,0 0 0,0 0 0,1 0 0,1 2-25,-1 0 0,1 1 0,-1-1 0,1 0 0,-1 1 0,0-1 0,0 1 0,0-1 0,0 1 0,0-1 0,0 5 0,6 14-113,3 3 121,-3-7 144,0 0 0,19 27 1,-24-40-92,1 0 0,0 0 0,0 0 0,1-1 0,-1 1 0,1-1 0,-1 0 0,1 0 0,0-1 0,0 1 0,1-1 0,-1 0 0,0 0 0,1 0 0,7 2 1,-7-3-17,0-1 0,0 0 0,-1 0 1,1 0-1,0 0 0,-1-1 0,1 0 1,0 0-1,-1 0 0,1-1 0,-1 1 1,1-1-1,-1 0 0,0 0 0,0-1 1,0 1-1,0-1 0,0 0 0,4-4 1,7-7 67,-1-1 0,0-1 1,12-17-1,-17 21-60,32-48-156,3-5 269,-37 56-151,0 0-1,1 1 1,0 0-1,16-12 0,-22 19-11,-1 0 0,0 0 0,1 0-1,-1 0 1,1 1 0,0-1 0,-1 0-1,1 1 1,0-1 0,-1 1 0,1-1 0,0 1-1,0 0 1,3-1 0,-4 2 20,0-1-1,0 1 1,0-1 0,0 0-1,-1 1 1,1 0 0,0-1-1,0 1 1,0-1 0,0 1-1,-1 0 1,1 0 0,0-1-1,-1 1 1,1 0 0,0 0-1,-1 0 1,1 0 0,-1 0-1,0 0 1,1 0 0,-1 0-1,0 0 1,1 0 0,-1 0 0,0 1-1,5 25 125,-2 1 0,-1-1 0,-1 1 0,-1 0 0,-7 45 0,4-54-13,0 0 0,-1 0-1,-1 0 1,-12 27 0,15-42-100,0 0 1,0 0-1,0 0 1,-1 0-1,1-1 1,-1 1 0,0-1-1,-1 0 1,1 0-1,-7 5 1,9-7-5,-1 0 1,1-1-1,0 1 0,0 0 1,-1-1-1,1 1 0,0-1 1,0 1-1,-1-1 0,1 0 1,-1 1-1,1-1 0,0 0 1,-1 0-1,1 0 0,0 0 1,-1 0-1,1 0 0,-1-1 1,1 1-1,0 0 0,-1-1 1,1 1-1,0-1 0,0 1 1,-1-1-1,1 0 0,0 0 1,0 1-1,0-1 0,0 0 1,0 0-1,0 0 0,0 0 0,0 0 1,0 0-1,0 0 0,0-2 1,0 1-31,-1 0 0,1 0 1,0 0-1,0 0 0,0 0 1,0 0-1,0 0 0,1 0 0,-1 0 1,0-1-1,1 1 0,0 0 0,0 0 1,-1-1-1,1 1 0,1 0 1,-1-1-1,0 1 0,1 0 0,-1 0 1,1-1-1,-1 1 0,1 0 1,0 0-1,0 0 0,0 0 0,3-4 1,-1 2 7,0 0 1,1 1 0,0 0-1,0-1 1,0 1 0,0 0-1,0 1 1,1-1 0,-1 1-1,1 0 1,-1 0 0,7-2-1,31-7 91,-24 6-111,29-11-1,-40 13 55,-1 0 0,0-1 0,1 1 0,-2-1 0,1-1-1,0 1 1,9-11 0,4-8-49,26-40-1,-39 53 110,9-22 0,-14 29-108,-1 3 27,0 0-1,0 0 1,0 0 0,0 0-1,0 0 1,0 0 0,0 0-1,0 0 1,0 0-1,0 0 1,0 0 0,0 0-1,0 0 1,0 0 0,-1 0-1,1 0 1,0 0-1,0 0 1,0 0 0,0 0-1,0 0 1,0 0-1,0 0 1,-4 9-145,-6 36 123,4-18 55,1 1 0,0-1 0,0 32 0,5-33 219,6 44-1,-6-69-235,0-1-1,0 1 1,0-1 0,1 1-1,-1 0 1,0-1 0,0 1 0,0-1-1,1 1 1,-1-1 0,0 1-1,1-1 1,-1 1 0,0-1 0,1 1-1,-1-1 1,1 0 0,-1 1-1,1-1 1,-1 1 0,1-1 0,-1 0-1,1 0 1,-1 1 0,1-1-1,-1 0 1,1 0 0,-1 1 0,1-1-1,0 0 1,-1 0 0,1 0 0,-1 0-1,1 0 1,0 0 0,-1 0-1,1 0 1,-1 0 0,1-1 0,0 1-1,-1 0 1,1 0 0,0-1-1,2 0-5,-1 0 0,1 0 1,-1 0-1,0 0 0,1-1 0,-1 1 0,0-1 0,3-3 0,13-16 14,-2-2 0,0 0-1,17-35 1,-21 36 28,77-130-344,-83 139 277,-5 12 0,0-1-1,-1 0 1,1 0-1,0 1 1,0-1-1,0 1 1,0-1 0,0 1-1,3-3 1,-3 12-123,-11 91 395,9-71-291,1-8 34,2 35-1,-2-50 48,1 0 0,0 0-1,0 0 1,1-1-1,-1 1 1,1 0-1,0 0 1,0-1-1,0 1 1,1-1-1,0 0 1,3 4-1,-5-6-24,1-1 0,-1 1 0,1-1 0,0 1-1,-1-1 1,1 0 0,0 0 0,0 0 0,0 0 0,0 0 0,0 0-1,0-1 1,0 1 0,0 0 0,0-1 0,0 0 0,0 0 0,3 1-1,-2-2-11,1 1-1,-1-1 1,1 1-1,-1-1 1,1 0-1,-1-1 1,1 1-1,-1 0 1,6-5-1,1 0-42,-1-1 0,0 0 0,-1-1 0,0 0 0,13-16-1,-6 3-32,-2-1-1,-1 0 0,0-1 1,10-32-1,5-9-17,-26 63 91,0-1 8,0 0 0,0 0 0,0 0 1,0 0-1,-1-1 0,1 1 0,-1 0 0,1 0 0,-1 0 0,0-4 1,2 0-42,2 10 24,3 10-75,0 1 15,-3-4 37,1 0 0,-2 1 0,5 20 0,-2-3 36,16 45 0,-14-47 172,-3-6-187,-3-12-40,0-1 0,5 14 0,-6-20 65,-1-1 0,1 1 0,0-1 1,0 1-1,0-1 0,0 1 0,0-1 0,0 0 0,0 1 0,0-1 0,0 0 1,1 0-1,-1 0 0,1 0 0,-1 0 0,1 0 0,-1 0 0,4 1 0,-4-2-10,1 0-1,-1 0 0,1 0 0,-1-1 0,1 1 0,-1 0 0,1 0 0,-1-1 0,0 1 0,1-1 0,-1 0 0,0 1 0,1-1 1,-1 0-1,0 0 0,0 1 0,1-1 0,-1 0 0,0 0 0,0 0 0,0-1 0,0 1 0,0 0 0,-1 0 0,2-2 0,3-5-21,0 1-1,6-16 1,-4 7-14,0 0 0,-1 0 0,-1-1 0,5-29 0,-6 23 2,-1 5-84,-1-1 1,-1-23 0,-1 37 91,0 0 0,-1-1 0,1 1 0,-1 0 0,-1 0 0,1 0 0,-1 0-1,0 0 1,0 0 0,0 1 0,-1-1 0,-5-7 0,8 11 21,0 1 0,-1-1 0,1 1 0,0 0 0,-1-1 0,1 1 0,-1 0 0,1-1 0,0 1 0,-1 0 0,1 0 0,-1-1 0,1 1 0,-1 0 0,1 0 0,-1 0 0,1 0 0,-1-1 0,1 1 0,-1 0 0,1 0 0,-1 0 0,1 0 0,-1 0 0,1 0 0,-1 1 0,1-1 0,-1 0 0,1 0 0,-1 0 0,1 0 0,-1 1 0,1-1 0,-1 0 0,1 0 0,-1 1 0,1-1 0,0 0 0,-1 1 0,1-1-1,0 0 1,-1 1 0,1-1 0,0 1 0,-1-1 0,1 0 0,0 1 0,-1 0 0,-1 3 47,0-1 1,0 1-1,0 0 0,-2 7 0,-1 3-53,2-1 1,0 1-1,1 0 1,0 0-1,1 28 1,1-33 20,1 0 1,0 0-1,0-1 1,1 1 0,0 0-1,0 0 1,1-1 0,1 1-1,-1-1 1,7 11 0,-7-16 5,-1 1 1,1-1-1,0 1 1,0-1-1,0 0 1,1 0-1,-1 0 1,1-1-1,-1 1 1,1-1-1,0 0 1,0 0-1,5 1 1,-3 0 2,1-2 0,0 1-1,0-1 1,0 0 0,0-1 0,0 1 0,10-2 0,4-2-15,-1 0 0,-1-2 1,1 0-1,29-12 0,-18 4 13,0-2-1,-1-1 1,30-21-1,78-65 3,-82 59-22,28-28-2,-84 71-10,1 0 0,-1-1 0,1 1 1,-1 0-1,0-1 0,1 1 0,-1 0 0,0-1 0,1 1 0,-1-1 0,0 1 0,1-1 0,-1 1 0,0-1 0,0 1 1,0-1-1,1 1 0,-1-1 0,0 1 0,0-1 0,0 0 6,0 1 0,-1 0 0,1 0-1,0 0 1,0 0 0,-1 0 0,1-1 0,0 1 0,0 0 0,0 0 0,-1 0-1,1 0 1,0 0 0,0 0 0,-1 0 0,1 0 0,0 0 0,0 0 0,-1 0-1,1 0 1,0 0 0,0 0 0,-1 0 0,1 0 0,0 1 0,0-1-1,-1 0 1,1 0 0,0 0 0,0 0 0,-1 0 0,1 0 0,0 1 0,0-1-1,0 0 1,0 0 0,-1 0 0,1 1 0,0-1 0,-8 6-4,1 0 1,0 0-1,0 1 1,1 0-1,0 0 0,-7 11 1,-29 53-60,17-24 48,0-7 23,-2 4 23,-28 59 1,52-97-32,1 1 1,-1-1-1,1 1 1,-1 8 0,2-13 1,1-1 1,0 0 0,0 0 0,0 1-1,0-1 1,0 0 0,0 0-1,0 0 1,0 1 0,0-1 0,1 0-1,-1 0 1,0 0 0,1 1 0,-1-1-1,1 0 1,-1 0 0,1 0 0,0 0-1,-1 0 1,1 0 0,0 0 0,0 0-1,0 0 1,0 0 0,-1-1 0,1 1-1,0 0 1,1-1 0,-1 1 0,0 0-1,1 0 1,0-1-6,-1 0-1,1 0 1,0 1 0,-1-1-1,1 0 1,0 0 0,-1-1-1,1 1 1,0 0 0,-1 0-1,1-1 1,-1 1-1,1-1 1,0 0 0,-1 1-1,1-1 1,-1 0 0,0 0-1,1 0 1,1-2 0,1 0-25,0-1 1,0 1 0,-1-1 0,1 0-1,-1 0 1,3-5 0,15-28-232,30-72 0,5-47-150,-10 25 109,-43 123 273,53-156-44,-55 161 106,0-1 28,0 0-1,0 0 1,0 1 0,-1-1 0,1 0-1,-1 0 1,0 0 0,0 0-1,0 0 1,-2-5 0,2 9-51,0 0 1,0 0-1,0 0 1,0 0-1,0 0 0,-1 0 1,1 0-1,0 0 1,0 0-1,0-1 1,0 1-1,0 0 0,-1 0 1,1 0-1,0 0 1,0 0-1,0 0 1,0 0-1,-1 0 0,1 0 1,0 0-1,0 0 1,0 0-1,0 0 1,-1 1-1,1-1 0,0 0 1,0 0-1,0 0 1,0 0-1,0 0 0,-1 0 1,1 0-1,0 0 1,0 0-1,0 1 1,0-1-1,0 0 0,0 0 1,0 0-1,-1 0 1,1 0-1,0 0 1,0 1-1,0-1 0,0 0 1,0 0-1,0 0 1,0 1-1,-6 8 142,-1 6 19,1 0 1,1 0 0,0 1 0,1-1 0,-2 24 0,3-15-68,2 0 1,0 0-1,4 27 1,-2-41-85,0-1 1,1 0-1,0 1 1,1-1-1,0 0 1,1 0-1,-1-1 1,2 1-1,9 15 1,-10-19-176,1 1 0,-1-1 0,1 0 0,0 0 0,1 0 0,-1 0 0,1-1 0,0 0 0,0 0-1,0-1 1,1 0 0,-1 0 0,1 0 0,8 1 0,1 0-675,0-2 0,-1 0 0,1 0 0,1-1 0,19-3 0,83-13-6526,-64 7 2807,31-5 280,3-6 1348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5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41 3392,'2'-2'404,"1"-8"2749,2 1 1428,2-10 9819,-14 49-13637,-1 20-308,3 0 1,3 90 0,2-99-330,5 110-484,-5-149-361,-8-19-10865,8 9 5179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5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1 213 4384,'0'0'24,"1"-12"10106,5 4-8492,0 0-1,1 0 1,0 1 0,15-12-1,36-22 376,-56 39-1905,21-11 220,0 0 0,1 1 0,1 1 0,0 1 0,1 1 0,-1 2 0,31-5 0,-50 11-251,0 0 1,-1 0-1,1 1 0,0 0 1,-1 0-1,1 1 0,0-1 1,-1 1-1,1 0 0,0 1 1,-1 0-1,1 0 0,-1 0 1,0 0-1,0 1 0,0-1 1,0 2-1,0-1 0,-1 0 1,1 1-1,-1 0 0,0 0 1,6 7-1,-6-6-17,1 0-1,0 0 1,0 0-1,0-1 1,0 0-1,1 0 1,7 4-1,-10-6-26,1-1-1,-1 1 0,1-1 0,0 0 1,-1 0-1,1 0 0,0-1 0,0 0 1,0 1-1,-1-1 0,1 0 0,0-1 1,0 1-1,5-2 0,25-7-331,0-2 1,0-2-1,41-21 0,-38 12-3611,-16 4-3390,-15 9 3530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6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158 128 2976,'35'-29'2491,"-28"24"-1824,-1 0 0,0-1 0,0 0 0,-1 0 0,5-7 0,13-13 2354,-12 12-1561,7-4 3731,-19 26-4555,0 0 0,0-1 1,-1 1-1,0-1 0,-5 13 0,-3 10-80,1 1-189,-1-1 0,-22 42 0,-2 4-263,-36 121 256,5-14 224,53-152-390,5-15-161,1 0 0,1 0 0,-5 21 0,10-36-22,0 1 1,-1-1 0,1 0 0,0 1 0,0-1 0,0 1 0,0-1-1,0 0 1,1 1 0,-1-1 0,0 1 0,0-1 0,1 0 0,-1 1-1,1-1 1,0 0 0,-1 0 0,1 1 0,0-1 0,0 0 0,-1 0-1,1 0 1,0 0 0,0 0 0,0 0 0,0 0 0,1 0 0,-1 0 0,0-1-1,0 1 1,0 0 0,1-1 0,-1 1 0,0-1 0,1 1 0,-1-1-1,1 0 1,-1 1 0,2-1 0,6 1 75,1-1 0,0 1 0,-1-2 0,18-2 0,-13 2-138,23-4 123,0-1-1,69-22 0,-31 1-4685,-75 27 4411,0 0-1,1 0 0,-1 0 0,0-1 1,1 1-1,-1 0 0,0-1 0,1 1 1,-1 0-1,0-1 0,1 1 1,-1 0-1,0-1 0,0 1 0,0 0 1,1-1-1,-1 1 0,0-1 0,0 1 1,0 0-1,0-1 0,0 1 1,0-1-1,0 1 0,0 0 0,0-1 1,0 1-1,0-1 0,0 1 0,0-1 1,0 1-1,0 0 0,0-2 1,-7-14-4725,6 14 4217,-5-13-1619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7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9568,'-7'-1'3400,"10"6"-1558,-2-4-1486,0-1 0,1 1 0,-1-1 0,0 0 0,0 0 0,0 1 0,1-1 0,-1 0 0,0 0 0,0 0 0,0-1 0,2 1 0,3 0 568,298 11 3577,-248-12-4429,53 1-642,-90 2-1373,33 6 0,-43-6 1079,0 1-1,-1 0 0,1 1 1,-1 0-1,0 0 0,0 0 1,-1 1-1,1 1 0,-1-1 1,0 1-1,10 11 0,-11-10 541,0 0 0,-1 0 0,0 0 0,-1 1 0,5 9 1,-6-11 522,0 2 1,-1-1-1,0 0 1,0 0 0,-1 1-1,1 9 1,-2 3 902,-1-1-1,-1 0 1,-1 0-1,-8 31 1,-5 33 2275,15-81-3258,1 1-1,0-1 0,0 0 1,0 1-1,0-1 1,0 1-1,1-1 0,-1 0 1,1 1-1,-1-1 1,1 0-1,0 1 1,0-1-1,0 0 0,2 3 1,-2-4-39,0 0 0,0 0 0,0 0 0,1 0 0,-1 0-1,0 0 1,1 0 0,-1 0 0,1 0 0,-1-1 0,1 1 0,-1 0 0,1-1 0,0 1 0,-1-1 0,1 0 0,0 0 0,-1 0 0,1 0 0,0 0-1,-1 0 1,4 0 0,9-2 77,-1-1 1,1 0-1,-1-1 0,0-1 0,0 0 0,0 0 0,-1-1 1,1-1-1,17-13 0,-23 16-125,-1-1-1,1-1 1,-1 1 0,-1-1 0,1 0 0,-1 0-1,0-1 1,0 1 0,-1-1 0,1 0 0,-2 0-1,1-1 1,-1 1 0,0-1 0,-1 0 0,0 0-1,2-13 1,-3 16-107,-1 1-1,0 0 1,-1-1-1,1 1 1,-1 0 0,0-1-1,0 1 1,0 0-1,-1 0 1,0 0-1,1 0 1,-1 0 0,-1 0-1,1 0 1,0 1-1,-1-1 1,0 1-1,0 0 1,0 0-1,0 0 1,0 0 0,-1 0-1,1 1 1,-1-1-1,0 1 1,0 0-1,0 0 1,0 0-1,0 1 1,0-1 0,0 1-1,0 0 1,-1 1-1,1-1 1,0 1-1,-1-1 1,1 1-1,-1 1 1,1-1 0,0 0-1,-1 1 1,1 0-1,0 0 1,0 0-1,0 1 1,0 0-1,-6 3 1,4-1-355,0 0-1,0 0 1,1 1 0,0 0 0,0 0-1,0 1 1,1-1 0,0 1-1,0 0 1,0 0 0,1 1-1,0-1 1,0 1 0,0-1-1,1 1 1,0 0 0,0 0 0,-1 11-1,3-16 220,1 1 1,-1-1-1,0 0 0,0 1 0,1-1 0,0 0 0,-1 0 0,1 0 0,0 1 1,0-1-1,0 0 0,2 2 0,1 1-836,0 0-1,0-1 1,1 0-1,6 4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09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68 4576,'0'0'11397,"-17"0"-6987,14 1-4237,1 0-1,-1 0 1,1 0-1,0 0 1,0 1-1,-1-1 0,1 1 1,0 0-1,0-1 1,1 1-1,-1 0 1,-2 2-1,-18 28 500,15-21-428,-16 29 65,-33 79 1,49-103-332,0 1 87,0-2 8,1 0 1,0 0-1,1 0 0,-3 19 1,7-33-61,1 0 1,0 1-1,0-1 0,0 0 0,0 1 1,0-1-1,0 0 0,0 1 1,0-1-1,0 0 0,1 1 1,-1-1-1,0 0 0,1 0 0,-1 1 1,1-1-1,0 0 0,-1 0 1,1 0-1,0 0 0,0 0 1,0 0-1,-1 0 0,1 0 1,0 0-1,0 0 0,1 0 0,-1 0 1,0-1-1,0 1 0,0 0 1,0-1-1,1 1 0,-1-1 1,0 0-1,2 1 0,1 0 20,-1-1-1,0 0 1,0 0 0,1 0-1,-1 0 1,0-1-1,0 1 1,0-1 0,0 0-1,1 1 1,-1-2-1,0 1 1,0 0 0,4-3-1,-2 0-37,1 0 1,-1 0-1,-1-1 0,1 1 0,0-1 0,-1 0 0,0 0 0,0-1 1,-1 1-1,0-1 0,0 0 0,0 1 0,4-13 0,-3 4-18,-1 0 0,0 0-1,-1 0 1,0-1 0,-1-19-1,4-41-370,-3 219-133,-2 92 1155,-18-58-195,10-119-301,-4 14 280,10-65-363,0 0 0,-1-1 1,0 1-1,0 0 1,0-1-1,-9 13 1,12-19-38,-1 0 1,1 0 0,-1 0 0,0 0-1,0 0 1,0 0 0,0 0 0,1 0-1,-1 0 1,0 0 0,-1 0 0,1 0 0,0-1-1,0 1 1,0-1 0,0 1 0,-1 0-1,1-1 1,0 0 0,0 1 0,-1-1 0,1 0-1,0 0 1,-1 0 0,1 0 0,0 0-1,-1 0 1,1 0 0,0 0 0,0 0-1,-1-1 1,1 1 0,0 0 0,0-1 0,-1 1-1,1-1 1,0 0 0,0 1 0,0-1-1,0 0 1,0 0 0,0 0 0,-2-1 0,0-2-47,-1 0 1,1 0 0,0 0-1,0-1 1,0 1 0,0-1 0,1 0-1,0 0 1,-3-8 0,1-2-66,1 1 0,0-1 0,1 1 1,1-1-1,0 0 0,1 0 0,1 0 1,3-20-1,-2 24 97,0 1 1,1 0 0,1 0-1,0 0 1,0 0 0,1 1-1,0-1 1,0 1 0,1 1-1,1-1 1,-1 1 0,14-13-1,0 3-3,2 1-1,0 1 1,31-18-1,77-32 254,-84 44-113,-1-1-1,64-44 1,-75 38 73,0-2 0,-2-1 0,49-62 0,-56 55 269,-18 28-405,-9 16-83,0 1 0,0-1 1,1 1-1,0-1 0,0 1 1,0 6-1,-2 30-31,0-9 89,1 0 0,2 1-1,1-1 1,7 42 0,-8-73-26,1 1-1,0 0 1,0 0-1,0 0 0,0 0 1,0-1-1,1 1 1,-1 0-1,1-1 1,-1 1-1,1-1 1,0 0-1,4 4 1,-5-5-3,0 0 0,1-1 0,-1 1 0,1 0 0,-1 0 0,1-1 0,0 1 0,-1 0 0,1-1 0,0 0 0,-1 1 0,1-1 0,0 0 0,-1 0 1,1 0-1,0 0 0,0 0 0,-1-1 0,1 1 0,0 0 0,-1-1 0,1 1 0,2-2 0,3-1-13,-1 0 0,-1-1 1,1 0-1,0 0 0,-1 0 0,0 0 0,0-1 0,0 0 0,0 0 0,-1 0 1,7-11-1,1-6 47,20-45-1,-7 12 8,23-26 168,-12 22-331,-30 51 172,-2 8-217,-3 17-207,-1-13 355,-11 127 131,6-100-36,2 0-1,1 0 1,1 0-1,5 48 1,3-56-57,-6-23-25,0 1-1,-1-1 1,1 1 0,-1-1 0,1 0-1,0 1 1,0-1 0,-1 0-1,1 0 1,0 1 0,-1-1-1,1 0 1,0 0 0,0 0-1,0 0 1,-1 0 0,1 0-1,1 0 1,-1 0 6,5-1-24,-1 0 0,1 0 1,-1 0-1,1 0 0,-1-1 0,0 0 0,0 0 1,0 0-1,0-1 0,0 0 0,0 0 0,-1 0 1,1 0-1,-1-1 0,6-5 0,4-6 12,0-1 0,20-30 0,11-24-134,-21 32-64,54-67 0,-76 102 169,1 1 19,-1-1 0,0 0 0,1 1 0,0 0 0,4-3 1,-7 4 4,1 1 0,0-1 1,0 1-1,0 0 1,0 0-1,0-1 1,0 1-1,0 0 1,0 0-1,0 0 1,0 0-1,0 0 0,-1 0 1,1 0-1,0 0 1,0 0-1,0 1 1,0-1-1,0 0 1,0 1-1,0-1 0,0 0 1,0 1-1,0 0 1,5 4-34,-1 0 0,1 0 0,-1 0 1,-1 0-1,1 1 0,-1 0 0,0 0 1,6 13-1,-4-8 84,0-1 1,11 13 0,-15-21-37,0 0 1,0 1-1,0-1 1,0 0-1,1 0 1,-1-1 0,1 1-1,-1 0 1,1-1-1,0 0 1,-1 1-1,1-1 1,0 0-1,0 0 1,0-1-1,3 1 1,-2-1 0,-1 0 1,0 0-1,0 0 1,1-1-1,-1 0 0,0 1 1,0-1-1,0 0 1,1-1-1,-1 1 1,-1-1-1,1 1 0,0-1 1,0 0-1,3-2 1,1-2-14,0-1 1,-1 1 0,0-1-1,0 0 1,0-1 0,-1 1-1,0-1 1,0-1 0,-1 1-1,0 0 1,0-1-1,-1 0 1,0 0 0,-1 0-1,0 0 1,0 0 0,-1-1-1,0 1 1,-1 0 0,0-1-1,0 1 1,-3-15-1,2 22-22,1 0-1,-1 0 0,1 0 0,-1 0 0,0 0 0,0 0 0,0 0 0,0 1 0,0-1 0,0 0 0,-1 1 0,1-1 0,-3-2 0,3 3 10,0 1 0,0-1 0,1 1 0,-1 0 0,0-1-1,0 1 1,0 0 0,0 0 0,1 0 0,-1-1-1,0 1 1,0 0 0,0 0 0,0 0 0,0 0-1,0 0 1,0 1 0,1-1 0,-1 0 0,0 0-1,0 1 1,0-1 0,0 0 0,1 1 0,-1-1 0,0 1-1,0-1 1,1 1 0,-1-1 0,0 1 0,1-1-1,-1 1 1,1 0 0,-2 1 0,-1 2-2,0 0 1,0 0-1,0 0 0,1 1 1,-1-1-1,1 1 0,-3 9 1,-7 40 148,7-31-31,1-4 6,1 0 0,1 1-1,1-1 1,0 1 0,5 35 0,-4-48-99,1-1 0,1 1 0,-1-1 0,1 0 0,0 0 0,1 0 1,0 0-1,0 0 0,0 0 0,0-1 0,1 1 0,0-1 0,0 0 0,5 4 0,-4-4-78,1 0 0,0-1 1,0 0-1,0-1 0,0 1 0,1-1 0,0 0 1,-1-1-1,1 0 0,0 0 0,0 0 0,11 1 0,1-1-1292,-1-1 0,1-1 1,-1-1-1,30-4 0,-36 3-229,0-1 0,0-1 0,0 1 1,15-8-1,-25 10 1145,-1 1 161,0-1 1,0 1-1,0-1 0,0 0 1,0 1-1,0-1 0,0 0 1,0 1-1,0-1 0,0 0 1,0 0-1,-1 0 0,2-1 1,0-2-202,-1 1 0,0-1 0,-1 0 0,1 1 0,0-8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2912,'-1'-1'323,"0"0"1,1 0-1,0-1 0,-1 1 0,1 0 1,0-1-1,-1 1 0,1 0 1,0-1-1,0 1 0,0 0 1,0-1-1,1 1 0,-1 0 0,0 0 1,0-1-1,1 1 0,-1 0 1,1-1-1,-1 1 0,1 0 1,0 0-1,-1 0 0,1 0 0,0 0 1,0 0-1,0 0 0,1-2 1,-2 3-189,1 1 0,-1-1 0,0 0 0,1 0 0,-1 1 0,0-1 0,0 0 0,1 1 0,-1-1 0,0 0 0,0 1 0,0-1 0,1 0 0,-1 1 0,0-1 0,0 0 0,0 1 0,0-1 0,0 1 0,0-1 0,0 0 0,0 1 0,0-1 0,0 0 0,0 2 0,2 15 307,-8 147 2063,1 55-1037,10-69-988,-3-100-277,1 12 15,-2-37 48,-1-17-1499,0-14-2909,0-39-2418,0 28 5147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10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16 9568,'-53'0'3520,"43"-7"-2720,10 2-256,-5 5 32,10-3-2144,5 3 864,7 0-2624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11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22 2976,'0'-1'104,"0"1"0,0 0 1,0-1-1,0 1 0,0-1 0,0 1 1,0 0-1,0-1 0,-1 1 0,1 0 1,0-1-1,0 1 0,0 0 1,-1-1-1,1 1 0,0 0 0,0-1 1,-1 1-1,1 0 0,0 0 0,0-1 1,-1 1-1,1 0 0,0 0 0,-1-1 1,1 1-1,0 0 0,-1 0 0,1 0 1,0 0-1,-1 0 0,1 0 0,-1-1 1,0 1 74,1 0 0,0 0 0,-1 0 0,1 0 1,0 0-1,-1 0 0,1 0 0,-1-1 0,1 1 1,0 0-1,-1 0 0,1 0 0,0-1 0,-1 1 0,1 0 1,0-1-1,0 1 0,-1 0 0,1 0 0,0-1 1,0 1-1,-1 0 0,1-1 0,0 1 0,0-1 0,0 1 1,0 0-1,0-1 0,0 1 0,-1-1 0,1 1 1,0 0-1,0-1 0,0 0-40,0 1-1,0 0 1,-1 0-1,1 0 1,0 0 0,0-1-1,-1 1 1,1 0 0,0 0-1,-1 0 1,1 0 0,0 0-1,0 0 1,-1 0-1,1 0 1,0 0 0,-1 0-1,1 0 1,0 0 0,-1 0-1,1 0 1,0 0 0,0 0-1,-1 1 1,1-1-1,0 0 1,-1 0 0,1 0-1,0 0 1,-1 1 0,-9 3 1115,1 2-810,-1 0 0,1 1-1,0 0 1,1 0 0,-1 1 0,1 0 0,-10 14 0,-42 70 272,53-80-562,-8 13 45,2 1-1,-14 33 1,23-47-139,0 0 0,0 1 0,1-1 0,1 1 1,0 0-1,1 0 0,0 20 0,2-30-24,-1 0-1,0 0 1,1 0-1,0 0 1,-1 0-1,1 0 1,0 0-1,1 0 1,-1 0-1,0-1 0,1 1 1,0 0-1,-1-1 1,1 1-1,0-1 1,0 0-1,1 0 1,-1 0-1,0 0 1,1 0-1,-1 0 1,1 0-1,-1-1 1,1 1-1,0-1 1,5 2-1,-3-2-14,-1 0 0,1 0 0,0 0-1,0-1 1,0 0 0,-1 1 0,1-2 0,0 1 0,0-1-1,0 1 1,-1-1 0,1-1 0,0 1 0,-1-1 0,1 1-1,5-5 1,-1 1-60,-1-1 0,0 0 0,0 0 0,-1-1-1,0 0 1,0 0 0,0-1 0,-1 0 0,0 0 0,-1 0 0,0-1-1,5-10 1,3-11 76,-2 0 0,10-44 0,-14 50 15,-2-7-79,-2 16 10,-2 33 162,-1 13 189,1 0 0,2-1 1,2 1-1,0-1 0,17 51 0,-21-78-303,0 1-1,1-1 0,-1 0 1,1 0-1,0 0 0,0 0 1,0 0-1,0 0 0,0 0 1,1-1-1,-1 1 0,1-1 1,0 0-1,3 3 0,-3-4 4,0 0 0,0 1 0,-1-2 0,1 1 0,0 0 0,0-1 0,0 1 0,0-1 0,1 0 0,-1 0 0,0 0 0,0 0 0,0 0 0,0-1 0,0 0 0,0 1 0,3-2 0,8-4 100,1 0 1,24-15-1,-13 7-89,9-7-21,-1-1 1,42-36-1,12-8 47,-85 64-54,0 0-1,0 0 1,0 0 0,1 0 0,-1 1-1,7-3 1,-9 4-12,0 0 0,0 0 0,0 0 0,0 0 0,0 0 0,0 0 0,-1 0 0,1 0 0,0 0 0,0 1 0,0-1 0,0 0 0,0 1 0,0-1 0,-1 0 0,1 1 0,0-1 0,0 1 0,-1-1 0,1 1 0,0 0 0,-1-1 0,1 1 0,0 0 0,-1-1 0,1 1 0,-1 0 0,1 0 0,-1 0 0,1-1 0,-1 3 0,2 4 73,0-1-1,0 1 0,-1 0 1,0 0-1,-1 0 1,0 0-1,0 1 1,0-1-1,-1 0 0,-2 9 1,0 24-23,3-35-35,2 20 94,-2-25-110,0 0-1,0 1 1,0-1-1,0 1 1,0-1-1,1 1 1,-1-1-1,0 0 1,0 1-1,0-1 1,1 0-1,-1 1 1,0-1-1,1 0 1,-1 1-1,0-1 1,1 0-1,-1 1 1,0-1-1,1 0 1,-1 0-1,0 0 1,1 1-1,-1-1 1,1 0-1,-1 0 1,1 0-1,-1 0 1,0 0-1,1 0 1,-1 0-1,1 0 1,-1 0-1,1 0 1,-1 0-1,1 0 1,-1 0-1,0 0 0,1 0 1,-1 0-1,1 0 1,-1-1-1,0 1 1,1 0-1,-1 0 1,1-1-1,7-4 1,0 0 0,-1 0 0,1-1 0,6-7 0,-8 7-19,1 0 0,-1 1 1,1 0-1,0 0 0,10-5 0,-15 10 4,0-1 0,-1 1 0,1-1 0,0 1 0,0 0 0,0 0 0,0 0 0,-1 0-1,1 0 1,0 0 0,0 0 0,0 1 0,0-1 0,-1 1 0,1-1 0,0 1 0,0 0 0,-1-1 0,1 1 0,1 1 0,5 4-40,-1-1 1,14 13 0,-6-5 76,-9-9-23,0 1 0,0-1 0,1-1 0,0 1 0,0-1 1,0 0-1,0-1 0,12 3 0,-7-3-321,-1 0 1,1-2-1,0 1 1,-1-1-1,13-2 0,83-18-5754,-75 13 2907,-22 5 1859,1 0 0,-1-1 0,0 0-1,13-7 1,-19 8 769,0-1-1,0 1 0,-1-1 1,1 1-1,-1-1 0,0 0 1,0-1-1,0 1 0,0 0 1,0-1-1,-1 0 0,0 1 1,3-7-1,10-33-2267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16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276 378 2656,'0'-1'67,"0"1"1,0-1-1,0 0 1,0 0-1,0 0 1,0 0-1,1 1 1,-1-1-1,0 0 1,0 0-1,1 1 1,-1-1-1,1 0 1,-1 1-1,1-1 1,-1 0-1,1 1 1,-1-1-1,1 1 1,-1-1-1,1 1 1,0-1-1,-1 1 1,2-1-1,10-12 2681,-12 13-2552,1-1-1,-1 1 0,0-1 1,0 1-1,1-1 0,-1 1 1,0-1-1,0 1 0,0-1 1,0 0-1,0 1 0,0-1 1,0 1-1,0-1 1,0 1-1,0-1 0,0 0 1,0 1-1,0-1 0,0 1 1,-1-1-1,1 1 0,0-1 1,0 1-1,-1-1 0,1 0-52,-1 1 1,1-1-1,-1 1 0,1 0 0,-1-1 0,1 1 0,-1 0 1,0-1-1,1 1 0,-1 0 0,1 0 0,-1 0 1,0-1-1,1 1 0,-1 0 0,1 0 0,-1 0 0,0 0 1,1 0-1,-1 0 0,0 0 0,1 0 0,-1 1 0,1-1 1,-1 0-1,0 0 0,1 0 0,-1 1 0,1-1 0,-1 0 1,1 1-1,-1-1 0,1 0 0,-1 1 0,0 0 0,-20 15 916,19-15-835,-12 13 221,2 0-1,-1 1 0,-19 30 1,3-3 92,-13 11 11,21-28-256,1 0 1,1 2-1,-20 39 0,37-62-234,0 0 0,0 1 0,1-1-1,-1 1 1,1 0 0,0-1 0,1 1 0,-1 0-1,1 0 1,0-1 0,0 1 0,1 5 0,-1-8-25,1 0 0,0 1 1,-1-1-1,1 0 0,0 0 1,0 0-1,0 0 0,0 0 1,1-1-1,-1 1 0,0 0 1,1 0-1,-1-1 1,1 1-1,0-1 0,-1 1 1,1-1-1,0 0 0,0 0 1,0 0-1,0 0 0,0 0 1,0 0-1,0 0 1,0-1-1,0 1 0,4 0 1,-1-1-52,1 1-1,-1-1 1,1-1 0,-1 1 0,1-1 0,-1 0 0,1 0 0,-1 0 0,1-1 0,-1 0 0,0 0 0,0 0 0,0-1 0,0 0-1,0 0 1,-1 0 0,1 0 0,7-8 0,0-1-140,0-1-1,-1 0 1,0 0-1,17-29 1,-15 19 111,-1 0 1,-1-1 0,-1 0 0,-1-1 0,7-33-1,-14 51 161,-1 7-5,1 13 95,-1 31 170,-1-40-316,0 7 21,0 15 91,0-1 1,6 32-1,-4-49-140,-1-1 0,1 1 0,0-1 0,1 0 1,0 1-1,0-2 0,1 1 0,0 0 0,0-1 0,0 1 0,1-1 0,5 6 0,-6-9 16,0 0-1,0-1 0,0 1 1,0-1-1,0 1 1,1-2-1,-1 1 1,1 0-1,-1-1 0,1 0 1,0 0-1,-1 0 1,1 0-1,0-1 0,5 0 1,4 0 85,-1-1 0,1 0 0,-1-1 0,15-4 0,-1-1-129,0-1 0,-1-2 1,36-17-1,-47 19-9,-1-1 1,1 0-1,-1-1 0,-1-1 1,0 0-1,21-23 0,43-53-190,-75 85 186,-1 1-1,1-1 1,0 1 0,0-1 0,0 1-1,1 0 1,-1 0 0,0 0 0,0 0-1,1 1 1,-1-1 0,0 0 0,1 1-1,-1 0 1,1-1 0,-1 1-1,4 0 1,-5 1-1,0-1-1,0 0 0,0 1 1,0-1-1,0 1 0,0-1 1,-1 1-1,1-1 1,0 1-1,0 0 0,-1-1 1,1 1-1,0 0 0,-1-1 1,1 1-1,0 0 1,-1 0-1,0 0 0,1 0 1,-1 0-1,1 0 0,-1-1 1,0 1-1,1 0 0,-1 0 1,0 0-1,0 0 1,0 0-1,0 0 0,0 0 1,0 0-1,0 0 0,0 0 1,0 0-1,-1 0 1,1 0-1,-1 1 0,-6 5 2,0 0 0,-1 0-1,-14 9 1,-5 4-45,14-10 16,0-1 0,-15 8 0,19-13 42,1 1 1,0 0 0,0 1-1,0-1 1,0 2 0,1-1-1,0 1 1,-6 7 0,12-12 7,0 0 0,-1 0 0,1 0 0,0 0 0,1 0 1,-1 0-1,0 1 0,0-1 0,1 0 0,0 0 0,-1 1 0,1-1 0,0 0 0,0 0 1,0 1-1,0-1 0,0 0 0,1 3 0,0-2-7,1 0 0,-1 0-1,0 0 1,1 0 0,0 0 0,-1-1 0,1 1 0,0 0-1,1-1 1,-1 0 0,4 4 0,0-1 50,0-1 0,0 0 0,0-1 1,0 1-1,1-1 0,-1-1 0,1 1 0,0-1 0,0 0 1,0-1-1,9 2 0,-5-3 33,0 0 0,1-1 0,-1 0 1,0 0-1,18-6 0,54-22-146,-49 16 24,-4 2-19,0-1 0,-1-2 0,-1-1 0,0-1 0,-1-1 0,-1-2-1,-1-1 1,35-33 0,-12-1-111,29-30-9,-66 70 255,5-7-709,-15 20 650,0 1-88,-1 0 69,0 0-1,1 0 1,-1 0 0,1 1 0,-1-1 0,1 0 0,-1 0 0,0 1 0,1-1 0,-1 0 0,0 1 0,1-1 0,-1 0 0,0 1 0,0-1 0,1 0 0,-1 1 0,-42 16 308,5-4 82,-44 25-1,69-32-388,1 1 0,1 0 0,-1 1 0,1 0 0,1 1 0,-1 0 0,1 0 0,-8 11 0,12-12-8,1 0 1,-1 0 0,1 0-1,1 0 1,-1 1-1,-3 14 1,6-17 13,0 0 0,0 0-1,0 0 1,0 0 0,1 0 0,0 0 0,1 0-1,-1 0 1,1 1 0,0-2 0,2 8 0,-1-10 10,-1 0 0,1 1 0,0-1 0,0 0 0,0 0 0,1 0 1,-1 0-1,1-1 0,0 1 0,-1-1 0,1 1 0,0-1 0,0 0 0,1 0 1,4 2-1,-2-1-5,-1-1 0,1 0 0,1 0 0,-1 0 0,0-1 0,0 0 0,1 0 0,7 0 0,-14-1-13,93-3 354,-79 1-345,0 0 0,1-1-1,-1 0 1,20-8 0,-7-1-17,1 0 1,-2-2-1,0-1 1,-1-1-1,0-1 1,-1-2-1,-2 0 1,31-32-1,-38 35 11,4-4 22,-1-1 0,22-33 0,-36 48-26,0 0 1,-1 0 0,0-1-1,0 1 1,0-1-1,-1 0 1,0 1 0,0-1-1,-1 0 1,0 0-1,0 0 1,-1 0 0,0 0-1,-1-13 1,1 20-13,0-1 0,0 0 0,0 1 1,0-1-1,0 0 0,-1 1 0,1-1 0,0 1 0,0-1 1,0 0-1,-1 1 0,1-1 0,0 1 0,-1-1 0,1 1 1,-1-1-1,1 1 0,-1-1 0,1 1 0,-1-1 0,1 1 1,-1-1-1,0 1 4,1 0 1,-1 0-1,0 0 0,1 0 1,-1 0-1,1 0 0,-1 0 1,1 0-1,-1 0 1,0 1-1,1-1 0,-1 0 1,1 0-1,-1 0 1,1 1-1,-1-1 0,1 0 1,-1 1-1,0 0 1,-2 1-20,0 1-1,0 0 1,1 0 0,-1 0 0,-3 6 0,-10 21 123,2 0 0,2 0 0,-17 61 0,21-63-63,0 0 0,3 0 0,0 1 0,-1 42 1,6-68-7,0-1 1,0 1 0,0-1 0,0 1 0,1-1 0,0 1 0,-1-1 0,3 5 0,-3-7-10,0 1 0,1 0 1,-1-1-1,1 1 0,0 0 1,-1-1-1,1 1 0,-1 0 0,1-1 1,0 1-1,-1-1 0,1 0 1,0 1-1,0-1 0,0 1 0,-1-1 1,1 0-1,0 0 0,0 1 1,0-1-1,-1 0 0,1 0 0,0 0 1,0 0-1,0 0 0,0 0 1,0 0-1,-1 0 0,2-1 0,14-2 19,0-1 0,0 0 0,-1-1 0,1-1 0,-1-1 0,-1 0 0,1-1 0,-1 0 0,13-11 0,-5 1-90,0-1-1,-2-1 0,0 0 1,23-32-1,37-50-186,-74 92 110,-10 21 116,-7 26 139,-10 46-9,19-71-104,1 0 0,-1 1 1,2-1-1,0 0 0,1 13 0,0-22 7,-1 0 0,1-1-1,0 1 1,0 0-1,0 0 1,0-1-1,0 1 1,1-1-1,-1 1 1,1-1-1,0 1 1,-1-1-1,1 0 1,0 0 0,0 0-1,1 0 1,-1 0-1,0 0 1,1-1-1,-1 1 1,1-1-1,-1 0 1,1 1-1,0-1 1,-1 0-1,1-1 1,0 1 0,0 0-1,0-1 1,-1 0-1,1 1 1,0-1-1,0 0 1,0-1-1,0 1 1,0 0-1,0-1 1,-1 0-1,1 1 1,0-1 0,4-2-1,4-4 64,-4 4-76,-2 0 1,1 0-1,0-1 1,-1 0-1,0 0 1,1-1-1,4-6 0,1-3 1,-2-1-1,0 0 0,0 0 0,-2-1 1,0-1-1,0 1 0,-2-1 0,0 0 0,-1 0 1,-1 0-1,2-27 0,7-30 339,-11 66-487,0 6 117,-1 0 1,0 0 0,0 0-1,0 1 1,-1-1-1,1 0 1,0 0-1,-1-2 1,0 3 20,1 0 1,0 0-1,0 0 1,-1 0-1,1-1 1,0 1 0,0 0-1,0 0 1,0 0-1,0 0 1,0 0-1,1-1 1,-1 1-1,0 0 1,0 0-1,1 0 1,0-2-1,0 2-3,-1 0 0,0 1-1,1-1 1,-1 0 0,1 1 0,-1-1 0,1 0-1,0 1 1,-1-1 0,1 0 0,0 1 0,-1-1-1,1 1 1,0 0 0,0-1 0,-1 1-1,1-1 1,0 1 0,0 0 0,0 0 0,-1-1-1,1 1 1,0 0 0,0 0 0,0 0-1,0 0 1,0 0 0,-1 0 0,1 0 0,0 0-1,0 1 1,0-1 0,0 0 0,-1 0-1,1 1 1,0-1 0,0 0 0,0 1 0,-1-1-1,1 1 1,0-1 0,-1 1 0,1-1 0,0 2-1,2 1 11,0-1-1,0 1 0,0 1 1,-1-1-1,1 0 0,-1 1 1,0-1-1,2 5 0,0 4-44,0-1 0,-1 1 0,0 0 0,-1-1 0,2 18 0,-4 62-55,0-46 131,-1-34 50,1-1-1,1 1 0,0-1 0,0 0 0,1 0 0,7 20 0,-9-29-83,1 0 0,0 0 0,-1 1 0,1-1 0,0 0 0,0 0 0,0-1 0,0 1 0,0 0 1,0 0-1,0 0 0,0-1 0,1 1 0,-1 0 0,0-1 0,0 1 0,1-1 0,-1 0 0,0 1 0,0-1 0,1 0 0,-1 0 1,0 0-1,3 0 0,3 0-25,0 0 1,0-1-1,9-2 1,-15 3 24,25-6-41,0-2-1,-1 0 1,0-1 0,-1-2-1,0-1 1,25-15 0,-12 2 46,0-1 1,58-56 0,-69 58 49,-5 5-112,21-26 0,-31 32-17,-4 4 88,0 0 1,1 1 0,11-10-1,-16 17-119,-5 8 55,-11 17 50,5-9 27,-20 43 208,-50 75-1,24-46-383,51-82 173,1 1 0,-1-1 0,-2 11 0,5-14-15,0-1 0,-1 0-1,1 0 1,0 0 0,0 0-1,0 1 1,0-1 0,0 0-1,0 0 1,1 0 0,-1 2-1,0-2-3,1-1-1,-1 0 0,0 1 1,0-1-1,1 0 0,-1 1 0,0-1 1,1 0-1,-1 1 0,0-1 0,1 0 1,-1 0-1,0 0 0,1 1 1,-1-1-1,1 0 0,-1 0 0,0 0 1,1 0-1,-1 0 0,1 0 0,-1 0 1,1 0-1,-1 0 0,0 0 1,1 0-1,-1 0 0,1 0 0,-1 0 1,1 0-1,-1 0 0,1 0 0,3-1-40,0-1 0,0 1 0,1-1 0,-1 0-1,0 0 1,-1 0 0,1 0 0,0 0 0,-1-1-1,1 0 1,-1 0 0,0 0 0,0 0 0,0 0-1,0-1 1,-1 1 0,4-6 0,1-5-101,0 0 0,-1-1 0,6-22 0,-8 23 104,33-130-311,-37 141 331,2 1-99,0 5 90,1 8 28,1 42 105,-4-36-73,1 0-1,1 0 1,6 26 0,-8-42-44,4 15 73,1-2 0,0 1 1,1-1-1,9 17 0,-13-28-40,0 0-1,0 0 1,0 0-1,0 0 0,1-1 1,-1 1-1,1-1 1,-1 1-1,1-1 1,0 0-1,0 0 1,0 0-1,0 0 1,0-1-1,1 1 0,-1-1 1,0 0-1,1 0 1,-1 0-1,1 0 1,-1 0-1,1-1 1,0 0-1,4 0 0,8-2 1,0 0 0,0-2-1,0 0 1,0-1 0,-1 0-1,0-1 1,0-1 0,0-1-1,-1 0 1,0 0 0,-1-1-1,0-1 1,0-1 0,-1 0-1,19-21 1,7-16 34,35-54 0,24-58-194,-75 118 131,-1 0-1,-2-2 0,16-56 1,-29 70 91,-5 19-60,-2 10-25,0 4-9,-25 56 149,3 4 127,12-37-188,-9 38 0,4 6 109,3 0 0,-6 114 0,18-164-131,1 0-1,1 0 0,1 0 0,0 0 0,2 0 1,10 33-1,-13-51-42,-1 0 0,1 0 0,0-1 0,0 1 0,0-1 1,0 1-1,0 0 0,0-1 0,1 1 0,-1-1 0,0 0 0,1 0 1,-1 1-1,1-1 0,-1 0 0,1 0 0,0 0 0,2 1 0,-1-1-3,0-1 0,0 1-1,0 0 1,1-1 0,-1 0-1,0 0 1,0 0 0,1 0-1,-1 0 1,4-1 0,0-1 16,1 0 1,-1 0-1,1-1 1,-1 0-1,0 0 1,0-1-1,0 0 1,8-6-1,-6 2-23,-1 0 1,1 0-1,-2-1 1,1 0-1,-1-1 1,7-12-1,30-64 41,-37 71-45,2-6-24,0 1 0,-1-1-1,-2 0 1,6-29 0,-11 48-2,-1 0 1,0 1 0,0-1 0,0 0-1,0 1 1,0-1 0,0 0-1,0 1 1,-1-1 0,1 1-1,-1-1 1,1 0 0,-1 1-1,1-1 1,-1 1 0,0-1 0,0 1-1,0 0 1,-2-3 0,2 3 12,0 1 0,1-1 0,-1 1 0,0-1 0,0 1 0,0 0 1,0-1-1,1 1 0,-1 0 0,0 0 0,0 0 0,0 0 0,0 0 1,0 0-1,0 0 0,0 0 0,0 0 0,0 0 0,1 0 0,-1 0 1,0 1-1,0-1 0,0 0 0,0 1 0,0-1 0,1 0 0,-1 1 1,0-1-1,0 1 0,1 0 0,-1-1 0,0 1 0,1 0 0,-1-1 1,1 1-1,-1 0 0,0 0 0,-6 8 11,1-1 1,-1 1-1,2 0 0,-1 0 0,1 1 1,1 0-1,-6 16 0,4-6 69,1 1-1,-5 39 0,9-55-17,1 1-1,0-1 0,0 1 0,0-1 0,0 1 0,1-1 0,0 1 0,0-1 1,3 7-1,-3-10-20,0 0 0,0 1 0,0-1 0,1 0 0,-1 0 0,1 0 0,-1 0 0,1 0 0,0 0 0,0-1 0,0 1 0,0-1 0,0 1 1,0-1-1,0 0 0,1 0 0,-1 1 0,0-2 0,1 1 0,-1 0 0,5 0 0,8 2 9,0-1 1,0-1-1,0-1 0,20-1 1,61-12 71,-51 5-122,63-19 1,-83 19-113,0-2 0,0 0 0,42-26 0,-59 31-343,-1 0 1,0-1-1,0 0 0,0 0 1,-1 0-1,0-1 1,6-8-1,-10 12-32,0 1 0,0-1 0,-1 0 0,1 1-1,-1-1 1,0 0 0,0 0 0,0 0 0,0 0 0,-1 0 0,1 0 0,-1 0-1,1 0 1,-1 0 0,0-1 0,0 1 0,-1 0 0,1 0 0,-1 0 0,1 0 0,-1 0-1,0 0 1,-3-5 0,4 7 207,-1-1-1,0 1 0,0 0 1,0 0-1,0 0 0,0-1 1,-1 1-1,1 0 0,0 0 1,-1 0-1,1 1 1,-3-2-1,-31-12-5859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16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91 12288,'-36'-11'4575,"41"11"-3583,8 5-256,5-5 1024,14 0-1120,21 0 1568,28-5-1248,6 2 32,6-2-608,-3-2-320,17-6-64,11 6-576,-10-6 320,-10 4-3072,-16 6 1856,-11 0-4319,-13-2 3263,-8-7-4192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2:18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64,'-8'-8'32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3:41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0 736,'0'0'224,"-6"9"2949,-1-4-3187,5-3 90,-1 0 0,0 0 1,1 0-1,-1-1 0,0 1 0,0-1 0,0 0 0,0 0 1,0 0-1,0 0 0,-1 0 0,-3 0 0,1 0-1,0 1 0,1-1 0,-1 1 0,0 0 0,1 1 0,-9 4 1,9-4 171,-19 16 228,36-14 112,-8-5-440,15-1 202,-19 1-336,0 0 0,1 0 0,-1 0 0,1 0 0,-1 0 0,1 0 0,-1-1 0,1 1 0,-1 0 0,1 0 0,-1 0 0,0-1 0,1 1 0,-1 0 0,1-1 0,-1 1 0,0 0 0,1-1 0,-1 1 0,0 0 0,1-1 0,-1 1 0,0-1 0,0 1 0,0-1 0,1 1 0,-1 0 0,0-1 0,0 1 0,0-1 0,0 0 0,0 0 77,-14-4-431,-25 5 586,26 3-32,11-2 348,9 0-284,-6-1-270,1 0-1,-1 0 0,1-1 1,0 1-1,-1 0 1,1-1-1,-1 0 1,1 1-1,-1-1 1,1 0-1,-1 0 1,1 1-1,-1-1 1,0 0-1,1 0 1,-1-1-1,0 1 1,0 0-1,0 0 1,0-1-1,0 1 1,0 0-1,0-1 0,-1 1 1,1-1-1,0 1 1,0-3-1,-5 3-482,3-1 222,1 2 238,-1 0 0,1 1 0,0-1 1,0 1-1,0-1 0,-1 0 0,1 1 0,0-1 1,0 0-1,-1 0 0,1 1 0,0-1 1,-1 0-1,1 1 0,0-1 0,-1 0 0,1 0 1,0 0-1,-1 1 0,1-1 0,-1 0 0,1 0 1,0 0-1,-2 0 0,2 0 19,0 0 0,0 0 0,0 0 0,0 0 0,0 0-1,0 0 1,0 0 0,0 0 0,0 0 0,-1 0 0,1 0 0,0 0 0,0 0 0,0 0 0,0 0-1,0 0 1,0 1 0,0-1 0,0 0 0,0 0 0,0 0 0,0 0 0,-1 0 0,1 0 0,0 0-1,0 0 1,0 0 0,0 0 0,0 0 0,0 0 0,0 0 0,0 1 0,0-1 0,0 0-1,0 0 1,0 0 0,0 0 0,0 0 0,0 0 0,0 0 0,0 0 0,0 0 0,0 1 0,0-1-1,0 0 1,0 0 0,0 0 0,0 0 0,0 0 0,0 0 0,0 0 0,5 7 335,-4-6-300,0 0-1,-1 0 1,1 0-1,0 0 1,0-1-1,0 1 0,0 0 1,1-1-1,-1 1 1,0-1-1,0 1 0,0-1 1,0 1-1,2-1 1,5 0 103,-6 1-75,0-1 0,1 0 0,-1 0 0,0 0 0,1-1 0,-1 1 0,3-1 0,-4 0-58,-1 1 0,1 0 0,-1-1-1,1 1 1,0-1 0,-1 1 0,1-1 0,-1 1 0,1-1 0,-1 1 0,1-1 0,-1 0 0,0 1 0,1-1-1,-1 0 1,0 1 0,1-1 0,-1 0 0,0 1 0,0-1 0,1 0 0,-1 0 0,0 1 0,0-1 0,0 0 0,0 1-1,0-2 1,-1 1-45,1 1 0,-1-1 0,1 1 0,-1-1 0,1 1 0,0 0 0,-1-1 0,0 1 0,1 0 0,-1 0 0,1-1-1,-1 1 1,1 0 0,-1 0 0,1 0 0,-1 0 0,0 0 0,1 0 0,-1 0 0,1 0 0,-1 0 0,0 0 0,1 0 0,-1 0 0,1 0-1,-2 1 1,-18 3-466,-28 26 546,48-30-34,-1 0 0,1 0 0,0 1 0,0-1 0,0 0 0,0 0 0,0 0 0,0 0 0,0 0 0,0 0 0,0 0 1,-1 0-1,1 1 0,0-1 0,0 0 0,0 0 0,0 0 0,0 0 0,0 0 0,0 0 0,0 1 0,0-1 0,0 0 0,0 0 0,0 0 0,0 0 0,0 0 0,0 0 0,0 1 0,0-1 0,0 0 0,0 0 0,0 0 0,0 0 0,0 0 0,0 0 0,1 1 1,-1-1-1,0 0 0,0 0 0,0 0 0,0 0 0,0 0 0,0 0 0,0 0 0,0 0 0,0 0 0,1 1 0,-1-1 0,0 0 0,0 0 0,0 0 0,0 0 0,0 0 0,0 0 0,1 0 0,-1 0 0,6 3 336,-4-3-276,1 0-1,-1 0 0,0 0 1,0 0-1,0 0 0,0 0 0,0-1 1,0 1-1,0-1 0,0 1 0,0-1 1,3-1-1,-4 1-55,0 1 0,0-1 1,0 1-1,0-1 0,-1 0 0,1 1 1,0-1-1,0 0 0,0 0 0,-1 0 1,1 0-1,0 1 0,-1-1 0,1 0 1,-1 0-1,1 0 0,-1 0 0,1-1 0,-1 1 1,0 0-1,1 0 0,-1 0 0,0-2 1,0 3-46,0-1 1,0 1 0,-1-1 0,1 1 0,0-1-1,0 1 1,-1 0 0,1-1 0,0 1 0,0-1-1,-1 1 1,1 0 0,0-1 0,-1 1 0,1 0-1,-1 0 1,1-1 0,0 1 0,-1 0 0,1 0-1,-1-1 1,1 1 0,-1 0 0,1 0-1,-1 0 1,1 0 0,0 0 0,-1 0 0,1 0-1,-1 0 1,1 0 0,-1 0 0,1 0 0,-1 0-1,1 0 1,-2 0 0,1 1-21,-1-1-1,1 0 1,-1 0 0,1 1-1,-1-1 1,1 1 0,-1-1 0,1 1-1,-1 0 1,1-1 0,0 1-1,-2 1 1,-1 1-47,-3 6-17,7-9 116,0 0 0,0 0 1,0 1-1,0-1 0,0 0 1,0 0-1,0 1 0,0-1 1,0 0-1,1 0 0,-1 1 1,0-1-1,0 0 0,0 0 1,0 1-1,0-1 0,0 0 1,1 0-1,-1 1 0,0-1 1,0 0-1,0 0 0,0 0 1,1 0-1,-1 1 0,0-1 1,0 0-1,1 0 0,-1 0 1,0 0-1,0 0 0,1 0 1,-1 0-1,0 1 0,0-1 1,1 0-1,-1 0 0,3 1 135,0-1 0,0 1 0,1-1-1,-1 1 1,0-1 0,0 0 0,0 0-1,1-1 1,-1 1 0,0-1-1,0 1 1,0-1 0,0 0 0,0 0-1,0 0 1,0-1 0,0 1 0,4-4-1,-6 5-163,0-1 0,-1 1 0,1-1 0,-1 0 0,1 0 0,-1 1 0,1-1 0,-1 0 0,0 0 0,1 0 0,-1 1 0,0-1 0,0 0 0,0 0 0,1 0 0,-1 0 0,0 0 0,0 0 0,0 1 0,0-1 0,0 0 0,-1 0-1,1 0 1,0 0 0,0 0 0,-1 0 0,1 1 0,0-1 0,-1 0 0,1 0 0,-1 1 0,1-1 0,-1 0 0,1 0 0,-1 1 0,1-1 0,-1 0 0,0 1 0,1-1 0,-1 1 0,0-1 0,0 1 0,1-1 0,-1 1 0,0 0 0,0-1 0,0 1 0,1 0 0,-1 0 0,0 0-1,0-1 1,0 1 0,-1 0 0,-1 0-7,-1 1-1,1-1 0,0 0 0,0 1 1,-1 0-1,1 0 0,0 0 0,0 0 1,0 1-1,0-1 0,0 1 0,0-1 1,0 1-1,1 0 0,-1 0 1,1 0-1,-1 1 0,1-1 0,0 1 1,0-1-1,0 1 0,0 0 0,0-1 1,1 1-1,-1 0 0,0 4 0,1-7 67,1 1-1,0-1 1,0 0-1,0 1 1,0-1-1,-1 0 1,1 1-1,0-1 1,0 1-1,0-1 1,0 0-1,0 1 1,0-1-1,0 1 1,0-1-1,0 0 1,0 1-1,0-1 0,0 1 1,0-1-1,0 0 1,0 1-1,0-1 1,1 1-1,-1-1 1,0 0-1,0 1 1,1 0-1,-1-1 7,1 0-1,0 0 1,-1 0-1,1 1 0,-1-1 1,1 0-1,0 0 1,-1 0-1,1 0 1,0 0-1,-1 0 0,1 0 1,-1 0-1,1 0 1,0 0-1,0-1 1,1 1 31,1-1 1,-1 0-1,1 0 1,-1 0 0,0 0-1,0 0 1,0-1-1,0 1 1,2-2 0,-2 2-75,-1 0 0,-1 0 0,1 0 0,0-1-1,0 1 1,0 0 0,0 0 0,-1-1 0,1 1 0,-1 0 0,1-1 0,-1 1 0,1-1 0,-1 1 0,0-1 0,0 1 0,0-1 0,0 1 0,0 0 0,0-1 0,0 1 0,0-1 0,-1 1 0,1-2 0,-1 2 2,0 0 0,0 0 0,0 0 0,0 0 0,0 1 0,1-1 1,-1 0-1,0 1 0,-1-1 0,1 1 0,0-1 0,0 1 0,0-1 1,0 1-1,0 0 0,0 0 0,-1-1 0,1 1 0,0 0 0,0 0 0,0 0 1,-2 1-1,-30 4-140,24-4 140,8 0 21,0-1-1,0 0 0,0 0 1,0 0-1,1 1 1,-1-1-1,0 0 0,0 1 1,0-1-1,0 0 0,1 1 1,-1-1-1,-1 2 1,2-2-17,0 1 1,-1-1-1,1 0 1,0 0-1,0 1 1,0-1-1,0 0 1,0 1-1,0-1 1,0 0-1,0 0 1,0 1-1,0-1 1,0 0-1,0 1 1,0-1-1,0 0 1,0 0-1,0 1 1,0-1-1,0 0 1,0 1-1,1-1 1,-1 0-1,0 0 1,0 1-1,0-1 0,1 0 1,1 3-516,1 0 0,0 0 0,1-1 0,-1 1 0,6 2-1,24 16-1861,4 0-406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08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71 3136,'-11'1'8586,"10"0"-8521,0 0-1,1 0 1,-1 1-1,0-1 1,0 0 0,1 1-1,-1-1 1,0 0-1,1 1 1,0-1-1,-1 1 1,1-1-1,0 0 1,-1 1-1,1-1 1,0 1 0,0-1-1,0 1 1,1-1-1,-1 1 1,0 1-1,0 17 266,-3 12 29,1 0 1,1 1 0,8 62 0,-3-56-274,6 51 107,-4-44 135,1 49-1,-2 78 1603,-12-183-1712,0 2-190,-1-7 4,2 0 1,0-1-1,0 0 0,-5-26 1,-7-69-3,18 110-36,-15-156-479,14 135 479,1 0 0,1 1-1,2 0 1,0-1 0,7-26 0,-5 34 23,0 0-1,2 0 1,-1 1 0,2 0 0,0 0-1,0 1 1,1 0 0,1 1 0,0-1-1,0 2 1,1 0 0,0 0 0,14-9-1,-15 14-8,-1 0-1,1 0 0,0 1 1,0 0-1,1 1 0,-1 0 1,21-3-1,-26 6 20,-1 0 1,0 0-1,1 0 0,-1 1 1,0-1-1,1 1 0,-1 0 0,0 0 1,0 1-1,0-1 0,0 1 0,0 0 1,0 0-1,4 3 0,-6-3-20,0-1 0,-1 0 0,1 1-1,-1-1 1,1 1 0,-1-1 0,0 1-1,0 0 1,1-1 0,-1 1 0,0 0-1,-1 0 1,1 0 0,0 0 0,0 0-1,-1 0 1,1 0 0,-1 0 0,0 0-1,0 0 1,1 0 0,-1 0 0,0 1-1,-1-1 1,1 0 0,0 0 0,-1 0 0,1 0-1,-1 0 1,-1 3 0,-4 7 98,-1-1-1,-1 0 1,1 0 0,-1-1 0,-1 0-1,0-1 1,-15 13 0,-1 1-69,20-17-25,-27 26 250,-44 34 1,72-63-222,0 0-1,0-1 1,0 1 0,-1-1 0,1 0-1,-1 0 1,0 0 0,1 0 0,-1-1 0,0 0-1,0 0 1,-7 0 0,12-1-152,18 12-37,-12-4 214,0 1 0,-1-1 0,0 1 1,-1 0-1,1 0 0,-2 0 1,1 1-1,3 15 0,7 19 249,-4-18-24,1-1 0,20 32 0,-25-46-236,2-1 1,-1 0 0,1-1-1,1 1 1,0-2-1,0 1 1,16 11 0,1-2 38,-10-7-561,27 16 0,-41-26 124,-1-1 1,1 1-1,0 0 0,-1-1 1,1 0-1,0 1 0,-1-1 0,4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4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61 1728,'-4'-1'4425,"4"1"-4359,-4 5 536,3-3-489,0-1-1,0 1 1,0 0-1,0 0 1,1 0-1,-1 0 1,0-1-1,1 1 1,0 0-1,-1 3 1,-1 4 148,-5 8 159,4-10-306,1 0 0,-1 0-1,1-1 1,0 1-1,1 1 1,-1 10 0,0 4 16,1-20-120,0 1 0,1 0 0,-1 0 0,1-1 0,0 1 0,0 0-1,0 0 1,0-1 0,1 1 0,-1 0 0,1 0 0,-1-1 0,1 1 0,0 0 0,0-1 0,0 1 0,3 4 0,4 5 105,-6-9-81,-1 0 0,1 0 0,0-1 1,0 1-1,3 3 0,-4-5-31,-1-1-1,1 1 1,-1-1-1,1 1 1,-1-1 0,1 1-1,-1-1 1,1 1-1,-1-1 1,1 0 0,0 1-1,-1-1 1,1 0-1,0 1 1,-1-1 0,1 0-1,0 0 1,-1 0-1,1 0 1,0 0-1,1 0 1,1 1-7,-1 0 28,1-1 0,-1 1-1,1 0 1,0-1 0,-1 0-1,1 0 1,0 0 0,0 0-1,-1 0 1,1 0 0,0-1-1,-1 1 1,1-1 0,0 0-1,4-2 1,-4 2 6,0 0 0,0 0 0,-1-1 0,1 1 0,0-1 1,-1 0-1,1 1 0,-1-1 0,0-1 0,1 1 0,-1 0 0,0 0 0,3-5 0,5-8 288,-9 14-304,1-1 0,-1 1-1,0-1 1,0 1 0,0-1 0,0 1 0,0-1-1,-1 0 1,1 1 0,0-1 0,-1 0 0,1 1 0,-1-1-1,0 0 1,1-3 0,-1-10 107,0 4 157,0 0-1,0 1 1,-1-1 0,0 1-1,-5-18 1,-2 3 68,6 15-264,-2 0-1,1-1 0,-8-12 1,8 16-139,1 3 10,0 1 0,0-1 0,-1 1 1,1-1-1,-6-5 0,8 9 18,-1-1 0,1 1 1,-1 0-1,1-1 1,0 1-1,-1 0 1,1 0-1,-1-1 0,1 1 1,-1 0-1,1 0 1,-1 0-1,0 0 1,1 0-1,-1-1 0,1 1 1,-1 0-1,1 0 1,-1 0-1,0 1 0,0-1-47,0 1-1,0-1 0,0 1 1,0-1-1,1 1 0,-1-1 1,0 1-1,0 0 0,1 0 1,-1-1-1,0 1 0,1 0 0,-1 0 1,1 0-1,-1 1 0,-2 2-315,2-3 42,0 0 1,1 0-1,-1 1 1,1-1-1,-1 0 1,1 0-1,-1 0 1,1 1-1,0-1 1,-1 0-1,1 2 1,0 5-3427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1985 1408,'-3'0'488,"6"0"1771,10-13-782,-11 12-1349,-1 0 0,0 0 1,0 0-1,0 0 0,0 0 1,0 0-1,-1 0 0,1-1 1,0 1-1,0 0 0,-1 0 1,1-1-1,-1 1 0,1 0 1,0-3-1,9-15 53,-10 19-58,3-3-9,0 0 0,0 0 0,0 0 1,3-6-1,2-30 264,-8-204 1254,-1 211-1330,-7-36-1,4 45-392,2 14 77,1 0 0,-1-13 0,2-153 1107,0 172-1093,1 0 0,0-1 0,0 1 0,0 0 0,0 0 0,0 0 0,0 0 0,1 0 0,0 0 0,3-4 0,-3 3-1,1 0-1,-1 0 0,0 0 0,0-1 0,2-7 0,-1-9 372,2-29 0,0-2-176,-3 28-64,2-11-116,1 11 69,1-28 0,1 0 385,-2 18-219,3-20 52,4-14-110,-6 32-41,-2-28-27,-3 39-84,0 0 1,-3-37 0,-1-3 134,3 21 95,3-123-469,1 75 622,1 36-502,-2 23 62,-3 26 30,0 1 0,1-1 0,0 1 0,3-11 0,-3 2 50,-1 14-80,0-1 0,0 1 1,0 0-1,0-1 0,1 1 0,-1-1 1,0 1-1,0 0 0,1-1 1,0-1-1,0 1-452,2-6 954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2304,'11'1'6288,"-8"7"-6007,1 0 0,-2 0 0,1 0 0,-1 1 0,1 8 0,1 1 27,1 11 82,2 37-1,-2-10-138,0 8-289,-3-37 805,-3 34 0,1-57-695,0-31-26,1 1 115,-6-49 0,3 63-206,1 1 1,1-1 0,0 0 0,1 0 0,0 0-1,3-12 1,-2-5 149,-2 25-128,0 0 0,1 0 0,-1 0 0,2-7 0,-2 10 22,1-3-6,0 1 0,1-1 1,-1 0-1,1 1 0,-1 0 0,5-7 1,-2 6 8,0-1 1,0 1 0,0 0-1,0 0 1,1 1-1,0-1 1,0 1 0,0 0-1,9-4 1,6-2 41,26-6 0,-36 12-25,11-4 171,-15 4-133,0 1 1,0 0-1,0 0 0,0 1 1,1 0-1,11-1 1,19 2-277,-37 0 54,0 1 0,1-1 0,-1 0 0,0 0 0,1 0 1,-1 1-1,0-1 0,0 0 0,1 0 0,-1 1 0,0-1 0,0 0 0,0 1 0,1-1 0,-1 0 0,0 1 0,0-1 0,0 0 0,0 1 0,0-1 0,0 0 0,0 1 0,0-1 0,0 0 0,0 1 1,0-1-1,0 1 0,0 10-3531,-5 0 688,-4-2 1312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1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6 400 5152,'-3'-25'2092,"2"19"-1428,0 1 0,1-1 0,-1 0 1,2-8-1,1-6 243,2 1-1,0 0 1,1 0-1,1 1 1,1-1-1,12-23 1,-12 29-726,0 1 1,1 0 0,0 0 0,1 1 0,1 0 0,0 0 0,0 1 0,1 1 0,16-12 0,-14 13-103,0 0 0,0 1-1,1 0 1,0 1 0,0 1 0,0 0 0,1 1-1,26-4 1,-34 7-53,0 1 1,0-1-1,0 2 0,1-1 0,-1 1 0,0 0 1,0 1-1,0-1 0,7 4 0,-9-3 11,0 1-1,0-1 1,0 1-1,-1 0 1,1 1-1,-1-1 1,0 1-1,0 0 1,0 0-1,0 0 0,0 0 1,5 10-1,-4-5-13,-1 0-1,1 0 1,-2 1-1,1 0 0,-1-1 1,0 1-1,-1 0 1,-1 0-1,1 1 1,-1-1-1,-1 14 0,-1-17 2,1 0 0,-1 0-1,0 0 1,0 0-1,-1-1 1,0 1-1,-1 0 1,1-1 0,-1 1-1,0-1 1,-1 0-1,1 0 1,-1 0-1,-1-1 1,1 1 0,-1-1-1,-7 7 1,2-6 52,0 1 1,0-2 0,0 0-1,-1 0 1,0-1-1,0 0 1,0-1 0,-14 3-1,10-3-241,0 1-1,0 1 0,-23 11 0,37-16 149,0 1 0,0-1 1,1 1-1,-1-1 0,0 1 0,0 0 0,0-1 0,0 1 0,1 0 0,-1 0 0,0 0 0,1-1 0,-1 1 0,1 0 0,-1 0 0,1 0 0,-1 0 0,1 0 0,0 0 0,-1 0 0,1 0 0,0 0 0,0 1 1,0 0 16,0 0 1,0 0 0,1 0 0,-1 0-1,1 0 1,-1 0 0,1 0 0,0 0-1,0 0 1,0 0 0,1 2 0,3 2 126,0 1 1,0-1-1,1 0 1,11 10-1,57 37 995,-51-39-740,-1 2-1,33 30 1,-25-14-55,43 64 0,-46-59-133,-10-17-590,-12-13-2108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1984,'-4'4'7637,"29"36"-6336,-23-36-1230,0 0 0,-1-1 0,0 1 0,1 1 0,-1-1-1,-1 0 1,1 5 0,3 13 72,2 3 30,-3-13-121,-1-1 1,9 22-1,-8-27-15,-1 0-1,0 1 0,-1-1 1,0 1-1,0 0 1,0 13-1,2 9 152,5 26-87,-7-36 283,-1-17 32,0-12-341,0-13-14,-1-1 1,-1 1-1,-8-41 0,8 53-69,0 0 0,1 0 0,0 0 0,1 0 0,0 1 0,1-1 0,0 0 0,1 0 0,5-19 0,-3 24-14,-1 1-1,1 0 1,-1 0 0,2 0-1,-1 0 1,0 1-1,1-1 1,0 1 0,7-4-1,-8 5 16,0 0 0,0 1-1,1 0 1,-1 0 0,0 0 0,1 0-1,0 1 1,-1 0 0,1 0 0,9-1-1,-13 2 20,0 0 0,0 0-1,0 0 1,0 1 0,0-1-1,1 0 1,-1 1-1,0-1 1,0 1 0,0-1-1,0 1 1,0-1 0,0 1-1,0 0 1,-1 0 0,1-1-1,0 1 1,0 0 0,0 0-1,-1 0 1,1 0 0,0 0-1,-1 0 1,1 0-1,-1 0 1,1 0 0,-1 0-1,0 0 1,1 0 0,-1 0-1,0 0 1,0 2 0,1 1 37,-1-1 1,0 1 0,0 0 0,0-1-1,0 1 1,0 0 0,-1-1 0,-2 8-1,0-2 46,-1 0 0,0 0 0,-1-1 0,0 1 0,-1-1 0,1 0 0,-2 0 0,1-1 0,-1 0 1,-7 7-1,10-11-145,-1 3-169,9 6 88,52 81 1202,-44-75-990,-3 0-53,-7-14-48,0 0 0,0 0 0,1 0 0,-1 0 0,1-1 0,4 5 0,-6-6-114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1619 640,'5'26'5781,"-1"92"-3205,-4 138-155,0-255-2401,0 1-1,0-1 0,0 0 1,1 0-1,-1 1 1,0-1-1,1 0 0,-1 0 1,1 1-1,0 0 1,0 0 92,-1 6 106,0-6-152,1 1-1,-1 0 1,1-1-1,0 1 1,0 0-1,3 3 1,-4-5 25,0 0-82,1 0 0,-1 0 1,0-1-1,1 1 1,-1 0-1,0 0 0,1 0 1,-1-1-1,1 1 1,0 0-1,-1-1 1,1 1-1,-1-1 0,1 1 1,0 0-1,0-1 1,-1 1-1,1-1 0,0 0 1,0 1-1,0-1 1,1 1-1,21 7 239,-19-7-280,3 1 76,0 0 20,0 1 0,0-2-1,0 1 1,0-1 0,9 1-1,155 1 220,-154-3-240,-9 1 0,1-1-1,-1 0 1,1-1 0,-1 0-1,1 0 1,13-5-1,-10 2-49,0 1 0,16-1-1,0-1 78,-17 3-56,24-1 0,5 0-26,-25 0 38,29 1 0,5 0-243,-4-3 356,-33 3-102,0 1 1,19 1 0,14-1-55,4 0 249,-15 2-144,-33-1-158,0 0 73,-1 1 0,1-1-1,0 1 1,0-1 0,0 0-1,0 1 1,-1-1 0,1 0-1,0 0 1,0 1 0,0-1-1,0 0 1,0 0 0,0 0-1,0 0 1,-1 0 0,1 0-1,0 0 1,1-1 0,4 1 273,-9-1 456,-9-5-428,-3-22-176,13 22-157,1 4 42,0 0 0,0 0 0,1 0 0,-1 0 0,1 1 0,-1-2 0,1 1 0,0 0 0,0-2 0,-1-24 106,1 11-198,0 0 0,0 0 0,5-20 0,-3 23 100,-1 1 0,-1-1 1,-1-23-1,0 3-74,1 29 67,0-17 123,-5-43 0,2 40-158,2 0 0,3-45 1,0 11 55,-2-406-344,5 342 426,-2-157-224,-3 80-95,5 57-97,0 67 150,3-8-113,-3 52 556,0-5-598,-4 35 274,-1 0 0,0 0 0,1 0 1,0 0-1,-1-1 0,1 1 1,0 0-1,1-2 0,0 2 20,-3 2 6,1 0-1,0-1 1,0 1-1,0 0 1,0 0-1,0 0 1,0-1-1,0 1 1,0 0-1,0 0 1,-1-1-1,1 1 1,0 0-1,0 0 1,0 0-1,0-1 1,0 1-1,1 0 1,-1 0-1,0-1 1,0 1-1,0 0 1,0 0-1,0 0 1,0-1-1,0 1 1,0 0-1,0 0 1,0 0-1,1-1 1,-1 1 0,0 0-1,0 0 1,1-1 9,-1 1 0,1-1 0,-1 0 0,0 1 1,1-1-1,-1 1 0,0-1 0,1 0 1,-1 1-1,0-1 0,0 0 0,0 1 0,0-1 1,1 0-1,-1 1 0,0-1 0,0 0 1,0 0 180,0 0-202,0 1-1,0-1 1,0 1 0,0-1-1,0 1 1,0-1 0,0 1-1,0-1 1,0 1-1,1-1 1,-1 1 0,0-1-1,0 1 1,1-1 0,-1 1-1,0-1 1,1 1-1,-1 0 1,1-1 0,3-5 39,-4 5-1,1 3-696,0-1 673,0 1 0,0-1 0,-1 1 0,1-1-1,0 1 1,-1 0 0,2 2 0,4 28-36,-2-20 37,-3-10 0,0 1 0,0 0 0,-1 0 0,1 0 0,-1 0 0,1 5 0,0 2-59,0 1 0,1-1 1,3 12-1,21 64 144,-17-59-51,7 43 0,-14-56 37,4 10 63,11 25 0,-8-22-55,-4-15-63,1-1 0,0 0 0,7 11 1,-3-7 72,-8-11-89,1-1-1,0 0 0,0 0 1,0 0-1,0 0 0,1-1 1,-1 1-1,6 2 0,7 7 29,-11-8-12,-1 0 1,0 0-1,1-1 1,0 1-1,0-1 1,0 0-1,0-1 1,1 1-1,10 3 1,-8-4-14,17 6 52,40 18-1,-40-18 102,-20-6-139,-1-1 0,1 1-1,-1-1 1,8 5 0,19 12 36,-19-12 22,0 1-1,18 14 1,-5-2-244,-17-14 158,-1 1 0,1 0 0,-1 0 0,0 1 0,7 9 1,5 5 152,-13-15-147,0 1 0,-1 0 0,8 11 0,0 5 72,2-1 0,0-1-1,19 21 1,-7-11 335,-19-20-356,2 0 0,-1-1 0,22 18 1,4-4 176,-28-19-200,1 0 1,10 10-1,-12-11-14,0 0 1,1 0-1,-1-1 1,1 1-1,0-1 0,0-1 1,1 0-1,-1 0 1,0 0-1,11 1 1,-5-1 5,0 1 0,19 7 0,-21-7 5,0 1-1,0-2 1,16 3-1,19 4 63,-12 0-39,63 10-1,-45-9 163,-22-4-324,87 23 375,-102-25-213,1-1-1,26 2 1,11 3 31,34 3-126,-12-2 62,22 6-49,89 18 467,-168-30-304,-1-1 0,1-1 0,19 0 0,11-1-71,-46 0-79,-2 1 43,1-1 0,0 1 0,0-1 0,0 1 0,0-1 1,0 1-1,0-1 0,0 1 0,0-1 0,0 0 0,0 0 0,0 1 1,0-1-1,0 0 0,1 0 0,15 2 77,-15-2 572,21 20-15609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1888,'14'-8'704,"-5"4"-544,18-4-32,-9 5 416,4-2-320,6-2 64,4-1-192,-1-1 96,1 1-128,-6 0 32,1 0-32,0 1-128,-1-1 32,-3-1-192,4 1 128,0 0-672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2656,'13'0'960,"-10"0"-736,12 0-64,-6 5 128,4-5-192,5 0-96,-5 0-32,6 0 160,-1 0-64,-1 0-448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2400,'4'3'1088,"6"1"-384,-2-4-480,5 0 416,1 0-384,0 0-64,0 0-96,2 0-288,3-4 96,4 1-96,8-5 96,1 0-288,8-1 224,0 1-2272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2720,'5'0'1024,"3"0"-800,6-3-64,-1 3 288,0-5-288,6 2 544,7-2-384,6 1-192,4-4-128,1 0 64,3 4-32,5 1-160,-6-2 64,-2 2-1152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4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3808,'8'-9'1408,"10"6"-1088,9-5-96,-9 3 448,5 1-416,4 1 384,5-2-352,2 2 0,3-2-192,0 5-256,-3-4 64,3 4-384,-10 0 256,-1 4-1632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1472,'0'0'65,"0"1"-1,0-1 1,0 0 0,0 0-1,0 1 1,0-1 0,0 0-1,0 0 1,0 1 0,0-1-1,0 0 1,0 1-1,0-1 1,0 0 0,0 0-1,1 1 1,-1-1 0,0 0-1,0 0 1,0 0 0,0 1-1,1-1 1,-1 0 0,0 0-1,0 0 1,0 0 0,1 1-1,-1-1 1,0 0 0,0 0-1,1 0 1,-1 0 0,0 0-1,0 0 1,1 0 0,-1 1-1,0-1 1,0 0 0,1 0-1,-1 0 1,0 0-1,0 0 1,1 0 0,-1 0-1,0-1 1,0 1 0,1 0-1,-1 0 1,11 1 143,5 0 187,0 0 0,1-1 0,18-2 0,-21 0-191,0 1-1,1 1 0,-1 0 1,19 4-1,-24-3-66,-1 0 1,15-1-1,-18 0-86,1 0 1,0 0 0,-1 1-1,1-1 1,-1 1 0,7 2-1,-11-2 445,9 3-1328,-2-1-117,1-2 288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2144,'0'-8'800,"5"16"-608,9-8-64,-4 0 1344,3 0-832,0 0 224,0 0-512,1 0-160,-1-5-96,0 5 0,1 0-64,1 0-640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 4384,'-10'0'1632,"7"0"-1248,6-5-128,7 2-448,-2 3 224,2-4-1344,3-1 704,1 2-1952</inkml:trace>
  <inkml:trace contextRef="#ctx0" brushRef="#br0" timeOffset="1">325 44 4576,'-5'-3'1664,"0"-1"-992,10-1-704,-5 2-32,5-2-256,-2 2 192,2 0-2688,3-6 1536,2 1-96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9 326 3136,'-7'-13'1561,"6"-10"5454,2 24-6472,1 1-1,0-1 1,0 0 0,0 0 0,0 0 0,0 0 0,0 0 0,1 0 0,3 1 0,34 10-610,-37-11 358,17 5-118,-1-1 0,1-1 1,0-1-1,0-1 0,0-1 1,0-1-1,25-2 0,-40 1-107,0 0 0,1 0-1,-1 0 1,0-1-1,0 0 1,0 0-1,0 0 1,0-1-1,-1 1 1,1-1-1,-1 0 1,1-1 0,3-3-1,-3 2 0,0-1 0,0 0 0,0-1 1,-1 1-1,0-1 0,0 0 0,0 0 0,2-9 0,-1 0-4,0-1 0,-1 1-1,-1-1 1,-1 1 0,-1-1-1,0 0 1,-3-31 0,2 45-79,0 0 0,-1 0 0,1-1 0,-1 1-1,0 0 1,0 0 0,-1 0 0,1 0 0,-1 1 0,1-1 0,-1 0 0,0 0 0,0 1 0,0-1 0,0 1 0,0 0 0,-1 0 0,1 0 0,-1 0 0,1 0 0,-1 0 0,0 0 0,0 1 0,0 0-1,0-1 1,0 1 0,0 0 0,0 0 0,0 1 0,0-1 0,0 1 0,0-1 0,-1 1 0,1 0 0,0 0 0,0 1 0,0-1 0,-4 1 0,-6 4 72,-1 0 0,1 1 0,0 0 0,1 0 0,-1 2 0,2 0 0,-1 0 0,1 1 0,-17 16 1,16-12 42,1 0 0,0 1 0,1 0 0,0 1 0,1 0 0,1 0 0,-11 29 0,13-29-32,1 1 1,1 0-1,0 0 1,1 0-1,1 0 0,0 0 1,1 20-1,1-29-15,1 0-1,0 0 0,0 0 0,1 0 1,0 0-1,0 0 0,0-1 1,1 1-1,0-1 0,0 1 1,1-1-1,0 0 0,0-1 1,0 1-1,1-1 0,-1 1 0,1-1 1,1-1-1,5 6 0,0-4 72,0 0-1,1 0 0,-1-1 1,1 0-1,0-1 1,13 3-1,2 1 40,-13-4-123,-1-1 0,1 0 0,1 0 0,-1-1 0,0-1 0,0-1 0,1 0 0,-1-1 0,0 0 0,1-1 0,-1 0 0,0-2 0,-1 0 0,1 0 0,0-1 0,16-9 0,7-7-6298,-28 17 4347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4480,'-5'-5'2016,"5"2"-1472,5 3-480,0-3-224,3-2 64,2 1-1152</inkml:trace>
  <inkml:trace contextRef="#ctx0" brushRef="#br0" timeOffset="1">182 12 3552,'3'4'1312,"-3"-8"-992,5 4-128,0 0 704,4-5-544,-1 5-64,7-3-192,1 0-512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4992,'0'-5'1824,"-5"2"-1408,10 3-128,3-4-448,-3-1 96,3 2 64,2-2-512</inkml:trace>
  <inkml:trace contextRef="#ctx0" brushRef="#br0" timeOffset="1">212 57 4992,'-4'0'1824,"8"3"-1408,1-3-128,3 0-576,2-3 96,3-2 96,5-1 64,4-3-256</inkml:trace>
  <inkml:trace contextRef="#ctx0" brushRef="#br0" timeOffset="2">580 17 4480,'-3'4'2016,"6"-4"-1408,7 0-512,4-4 96,4-4-96,3 0-2016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5888,'-5'9'2176,"10"-6"-1312,-2-3-928,7-3 160,-1-2-32,9-4-1152,9-2 576,9-1-3360</inkml:trace>
  <inkml:trace contextRef="#ctx0" brushRef="#br0" timeOffset="1">477 44 4896,'-5'5'1824,"5"-2"-384,5-6-1408,8-6-32,1-2-2048,9-3 1120,-2 0-2016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11 134 6560,'-5'-5'2976,"0"5"-2272,10-4-640,3-1-160,5-6 32,5-1-1504</inkml:trace>
  <inkml:trace contextRef="#ctx0" brushRef="#br0" timeOffset="1">441 26 5568,'0'-5'2048,"0"10"-1568,5-5-160,3 0-96,7-5-192,-2 1-288,6-1 128,2 2-3200</inkml:trace>
  <inkml:trace contextRef="#ctx0" brushRef="#br0" timeOffset="2">730 1 4224,'-28'5'1568,"24"-2"-1216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1984,'1'13'8434,"-2"26"-7353,1-19-463,-2 2-196,0 0-1,-8 35 1,2-10-199,7-40-190,-4 27 260,-2 53 0,7-40-251,1-46-15,1 0 1,-1 0-1,0 0 0,1 0 1,0-1-1,-1 1 0,1 0 0,3 0 1,9 0 140,0 0 1,0 0 0,15-2 0,5-1 73,40 2 110,-73 0-213,26 0-987,2-7-3605,-27 6 4004,-1 1 0,1-1 0,-1 1 1,1-1-1,-1 0 0,1 0 1,-1 0-1,1 0 0,-1 0 0,1 0 1,-1 0-1,0 0 0,0 0 1,2-3-1,-2-4-1807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3392,'12'0'9432,"40"0"-8539,-25-4-676,52-15-1,-60 14-238,-4 0-314,1 0-1280,-6 3-3174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3968,'48'0'9159,"110"-12"-7524,-144 10-1764,34-5-1195,-15 5-3644,-21 4 2680,-6 8-1045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1472,'-5'0'544,"10"3"-416,-5 2-32,0 2 1088,0 1-672,5 4 0,-2 5-320,-3 2 96,5 1-192,-5 0 96,5 0-96,0 0-352,-2 0 160,2 5-1056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5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1984,'-2'-5'6784,"-1"5"-4454,3 19-1610,0-12-560,0 12-28,4 100 504,-2-80-666,-1-27 102,-1 0 1,5 22-1,-4-22 71,3 15-51,-3-26-162,2 29 257,-3-28-134,0 2 587,0-9-692,1 1 0,-1-1 0,1 0 0,0 1 0,0-1-1,0 0 1,1 1 0,0-1 0,0 1 0,0 0 0,0-1 0,1 1 0,-1 0-1,1 1 1,0-1 0,0 0 0,1 1 0,-1-1 0,1 1 0,-1 0 0,1 0-1,5-2 1,-2 1 32,0 0 0,1 1 0,-1 0 0,1 0-1,0 1 1,-1 0 0,1 0 0,0 1 0,0 0-1,0 0 1,0 1 0,13 1 0,-17-1-5,18 3-42,32 6 1,-48-8 111,-1 1-1,1 0 1,-1 0 0,0 0-1,0 0 1,1 1 0,-1 0 0,-1 0-1,1 0 1,0 1 0,4 4 0,-8-7 2,0 0 1,-1 0 0,1 1-1,0-1 1,-1 0-1,1 0 1,-1 0 0,1 0-1,-1 1 1,0-1 0,1 0-1,-1 0 1,0 0 0,0 1-1,0-1 1,0 0-1,0 1 1,0-1 0,0 0-1,0 0 1,-1 1 0,1-1-1,-1 0 1,1 0 0,0 0-1,-1 0 1,0 1-1,1-1 1,-1 0 0,0 0-1,1 0 1,-1 0 0,-2 1-1,-2 4 102,-1-1-1,1 0 0,-1 0 1,-7 5-1,11-9-141,-13 9 71,-1-1 0,0-1 1,-25 10-1,23-11-61,14-6-102,1 1 0,0-1 0,-1 0 0,1-1 0,-1 1 0,1 0-1,-1-1 1,1 0 0,-1 0 0,-4 0 0,0-2-750,1 0 1,-1 0-1,-9-4 1,8 3-550,1-1-579,3-1 678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322 583 5888,'-5'-2'1477,"-18"-5"3163,-3-3-880,17 9-3383,0 0 0,0 1-1,0 0 1,-1 1 0,1 0 0,0 1 0,0 0 0,0 0-1,-17 7 1,12-3-248,-1 1-1,1 1 1,0 0-1,-22 19 0,30-22-112,1 0 0,-1 1-1,1-1 1,0 1-1,1 0 1,-1 1 0,1-1-1,1 1 1,-1 0-1,1 0 1,-3 11 0,3-9-39,1 1 0,0 0 1,0 0-1,1-1 0,1 1 1,0 0-1,0 0 1,3 16-1,-2-17 1,1 0 0,1 0 0,-1-1 0,2 1 0,-1-1 0,1 0 0,0 0 0,1 0 0,7 11 0,-8-14 32,1 0 0,0 0 0,0 0 0,0 0 0,1-1 0,-1 0 0,1 0 0,0-1 0,0 1 0,0-1 0,1 0 0,-1-1 0,7 2 0,-7-3 0,0 0-1,0 0 0,0-1 0,0 0 1,0 0-1,-1 0 0,1-1 0,0 0 1,0 0-1,0-1 0,-1 1 1,1-1-1,-1-1 0,1 1 0,-1-1 1,0 1-1,9-8 0,5-4-44,-1-1-1,0-1 1,15-19-1,-26 29 33,49-56-117,-23 25 604,50-44 0,-98 125 76,13-35-572,1 0 1,-1-1-1,2 1 1,-1 0-1,1 0 0,1-1 1,-1 1-1,1 0 1,1 0-1,0-1 1,0 1-1,1-1 1,0 1-1,0-1 1,1 0-1,0-1 0,0 1 1,8 9-1,-8-10 50,1 0 0,0-1-1,1 1 1,0-1 0,0-1-1,0 1 1,0-1-1,1 0 1,0-1 0,0 1-1,0-1 1,1-1 0,-1 1-1,1-1 1,0-1-1,0 1 1,0-1 0,0-1-1,15 2 1,-20-3-24,0 0 0,1 0 0,-1-1 0,0 1 0,0-1-1,1 1 1,-1-1 0,0 0 0,0 0 0,0 0 0,0-1 0,0 1 0,0-1 0,0 0 0,-1 0-1,1 0 1,-1 0 0,1 0 0,-1 0 0,0-1 0,1 1 0,-1-1 0,-1 0 0,3-3 0,-1 0-5,-1 0 1,0 0 0,0-1-1,0 1 1,-1-1 0,0 1-1,0-1 1,0 0 0,-1 1 0,0-1-1,-1-7 1,0 12-11,0-11 71,0-1-1,-5-13 1,5 22-19,0 1 0,-1-1 0,0 1 0,0 0 0,0 0-1,0 0 1,-1 0 0,1 0 0,-1 0 0,-5-5 0,1 3 9,-1-1 1,0 1-1,0 1 1,0-1-1,-1 1 1,0 1-1,0 0 1,0 0-1,0 0 1,-10-1-1,11 3-98,1 1-1,-1 0 0,1 0 0,-1 0 1,1 1-1,-1 1 0,1-1 0,-1 1 0,1 0 1,-1 1-1,1 0 0,0 0 0,-11 4 1,15-4-9,0 0 0,0-1 1,0 1-1,0 0 0,0 1 0,0-1 1,-3 4-1,5-6 31,1 1 0,-1-1 0,1 1 0,0 0-1,-1-1 1,1 1 0,0 0 0,-1-1 0,1 1 0,0 0 0,0-1 0,-1 1 0,1 0-1,0-1 1,0 1 0,0 0 0,0 0 0,0-1 0,0 1 0,0 0 0,0 0-1,1-1 1,-1 1 0,0 0 0,0-1 0,1 1 0,-1 0 0,0-1 0,1 1-1,-1 0 1,0-1 0,1 1 0,-1-1 0,1 1 0,-1 0 0,1-1 0,-1 1 0,1-1-1,0 0 1,-1 1 0,2 0 0,3 2-5,-1-1 0,1 1-1,0-1 1,0 0 0,0 0 0,0 0 0,0-1 0,1 0-1,-1 0 1,0 0 0,1-1 0,-1 0 0,0 0-1,1 0 1,8-2 0,5-1 75,-1-1 1,36-13-1,19-11-14,102-57 0,-160 78 20,0-1 0,0 2 0,22-7 0,-37 13-40,1-1-1,-1 1 1,1 0 0,0 0 0,-1-1-1,1 1 1,0 0 0,-1 0-1,1 0 1,0 0 0,-1 0 0,1 0-1,0 0 1,-1 0 0,1 0-1,0 0 1,-1 0 0,1 1 0,0-1-1,-1 0 1,1 0 0,-1 1-1,1-1 1,0 0 0,-1 1 0,1-1-1,-1 1 1,1-1 0,-1 1-1,1-1 1,-1 1 0,1-1 0,-1 1-1,0-1 1,1 1 0,-1-1-1,0 1 1,1 0 0,-1 3 69,1-1 1,-1 0-1,0 0 0,0 1 0,0-1 1,-1 6-1,0 1-48,-2 13 335,-9 34 0,8-38-451,0 1 0,1-1 1,-1 22-1,4-41 68,0 0 0,0 0 0,0 1 1,0-1-1,0 0 0,0 1 0,0-1 0,0 0 0,0 0 0,0 1 1,0-1-1,0 0 0,0 1 0,0-1 0,0 0 0,0 0 0,0 1 1,0-1-1,0 0 0,0 1 0,1-1 0,-1 0 0,0 0 1,0 1-1,0-1 0,0 0 0,1 0 0,-1 0 0,0 1 0,0-1 1,1 0-1,-1 0 0,0 0 0,0 0 0,1 1 0,-1-1 0,0 0 1,0 0-1,1 0 0,-1 0 0,1 0 0,0 0-17,0-1-1,0 1 1,0-1 0,0 0-1,-1 1 1,1-1-1,0 0 1,0 0 0,0 1-1,-1-1 1,1 0-1,0 0 1,0-1 0,6-8-95,2 0 0,-1 1 0,11-9 1,0 0-31,-2 1 89,1 0 1,1 1-1,0 1 0,1 1 1,31-16-1,-47 28 35,2-1 21,0 1 0,0-1 0,11-2 0,-16 4 25,0 1 0,1 0 0,-1 0 0,1-1-1,-1 1 1,0 0 0,1 0 0,-1 0 0,0 1 0,1-1-1,-1 0 1,1 0 0,-1 1 0,0-1 0,0 1-1,1-1 1,-1 1 0,0 0 0,0-1 0,0 1 0,1 0-1,-1 0 1,1 1 0,2 4 68,0 0 0,-1-1 1,0 1-1,0 0 0,-1 1 0,0-1 1,0 0-1,0 1 0,0 8 0,8 23 38,-7-30-105,1 1 1,-1-1 0,1 1-1,0-1 1,1 0 0,10 12 0,-14-18 0,1-1 0,-1 1 0,1-1 0,0 1 0,-1-1 0,1 0 0,0 0 0,0 0 1,0 0-1,0 0 0,0 0 0,0-1 0,0 1 0,4 0 0,-4-1-7,0 0 0,1 0 0,-1 0 0,0-1 1,1 1-1,-1-1 0,0 1 0,1-1 0,-1 0 0,0 0 0,0 0 0,0 0 0,0-1 0,0 1 0,0 0 0,2-3 0,9-8-85,-1 0 0,0 0-1,14-21 1,27-45 91,-52 77-12,127-203-74,-123 196 94,7-7-130,-10 19-33,-2 12-32,-40 242 1498,21-152-474,19-104-873,0-1 0,-1 1 0,1-1 1,-1 1-1,1-1 0,-1 0 0,0 1 0,1-1 1,-1 0-1,0 1 0,0-1 0,0 0 0,0 0 1,0 0-1,0 0 0,0 0 0,-2 1 0,3-2-5,-1 0-1,0 1 1,1-1-1,-1 0 1,0 0-1,1 0 1,-1 0-1,0 0 1,1 0-1,-1 0 1,0 0-1,0 0 1,1-1-1,-1 1 1,1 0-1,-1 0 1,0 0-1,1-1 1,-1 1-1,0 0 1,1-1-1,-1 1 0,1-1 1,-1 1-1,1-1 1,-1 1-1,1-1 1,-1 1-1,1-1 1,0 1-1,-1-1 1,1 1-1,0-1 1,-1 0-1,1 1 1,0-2-1,-3-3-14,2 0 0,-1 0 0,0 0-1,0-6 1,-4-13-19,-5-8-208,-7-39 0,16 66 60,-2-3 9,6 6 108,3 5-21,3 2 102,1 0-1,-1-1 0,1 0 0,0 0 1,0-1-1,15 3 0,-18-5 53,0 0-1,1-1 1,-1 1-1,1-1 0,0-1 1,-1 1-1,0-1 1,1 0-1,-1-1 0,11-3 1,154-64 170,-114 47-14,83-43 0,-131 58-12,0 2 84,-9 5-282,0 0 1,1 0-1,-1 0 1,0 0-1,0 0 1,0 0 0,0 0-1,0 1 1,0-1-1,0 0 1,0 0-1,0 0 1,0 0 0,0 0-1,0 0 1,0 0-1,0 1 1,0-1 0,0 0-1,0 0 1,0 0-1,0 0 1,0 0-1,0 0 1,0 0 0,0 1-1,0-1 1,0 0-1,0 0 1,-1 0-1,1 0 1,0 0 0,0 0-1,0 0 1,0 0-1,0 0 1,0 1-1,0-1 1,0 0 0,-1 0-1,-8 12 14,0 1-1,1 0 0,0 1 1,1 0-1,1 0 1,-8 25-1,12-31 12,0 1 0,0 0 1,1 0-1,0 0 0,0 0 1,2 15-1,-1-21-4,0-1 0,1 1 0,-1 0 0,1 0 0,-1 0 0,1-1 0,0 1 1,0 0-1,0-1 0,0 1 0,1-1 0,-1 1 0,1-1 0,-1 0 0,1 0 0,0 0 0,0 0 0,0 0 0,0 0 0,0 0 1,1 0-1,-1-1 0,1 1 0,-1-1 0,4 2 0,-1-2-26,0 0-1,0-1 1,0 1-1,1-1 1,-1 0 0,0 0-1,0-1 1,0 1 0,0-1-1,0 0 1,0-1 0,0 1-1,7-4 1,8-3-196,32-21 0,-46 26 150,78-52-472,20-10 282,-64 42 242,-25 14 92,22-11-1,-45 25-102,0 1 0,0-1 0,0 1 1,1 1-1,0-1 0,0 2 0,1-1 0,-8 11 1,5-6-29,1 1 0,0 0 1,1 1-1,-8 19 1,13-28 32,0 0 1,1 1 0,-1-1-1,1 0 1,0 1 0,1-1-1,-1 1 1,1 0 0,0-1-1,1 1 1,-1-1-1,1 1 1,0-1 0,0 0-1,3 7 1,-4-11 10,1 0-1,0 0 1,-1 0 0,1 0 0,0 0-1,0 0 1,0 0 0,0-1-1,0 1 1,0 0 0,0 0 0,0-1-1,0 1 1,0 0 0,0-1 0,0 1-1,1-1 1,-1 0 0,0 1-1,0-1 1,1 0 0,-1 0 0,0 0-1,0 0 1,1 0 0,-1 0 0,0 0-1,0 0 1,1 0 0,-1-1 0,0 1-1,0 0 1,2-2 0,5 0-22,-1-1 0,1 0 0,11-8 0,6-5-111,0-2 0,-1-1 0,26-27 0,-29 26 234,-1 3-172,-1-2 1,0 0 0,-2-1-1,0-1 1,20-33 0,-14 11-39,-3 0 0,-1-2 0,19-64 0,23-153 1420,-60 259-1251,-1 0-1,1-1 1,-1 1 0,0 0 0,-1-1 0,1 1 0,-1-6 0,1 9-62,0 0 0,-1-1 1,1 1-1,0-1 0,0 1 0,0 0 0,0-1 0,0 1 1,-1 0-1,1-1 0,0 1 0,0 0 0,-1 0 0,1-1 1,0 1-1,0 0 0,-1 0 0,1-1 0,0 1 0,-1 0 1,1 0-1,0 0 0,-1-1 0,1 1 0,0 0 0,-1 0 1,1 0-1,-1 0 0,0 0-19,0 0-1,-1 1 1,1-1 0,0 1 0,0-1-1,0 1 1,0 0 0,0-1-1,0 1 1,0 0 0,1-1-1,-1 1 1,0 0 0,0 0 0,0 1-1,-12 14-60,2 0 0,0 1 0,-16 31 0,-21 62 117,4 10-81,37-96 89,0 0 1,2 1 0,-2 26 0,6-36 21,1-1 1,1 1 0,0-1-1,1 1 1,1-1 0,0 1-1,0-1 1,2 0 0,0-1-1,1 1 1,0-1 0,1 0-1,0 0 1,1-1 0,0 0-1,1 0 1,16 15 0,-22-23-68,1-1 0,-1 0 1,1 0-1,0 0 1,0-1-1,0 1 0,1-1 1,-1 0-1,1 0 1,-1-1-1,1 1 1,-1-1-1,1 0 0,0 0 1,0 0-1,-1-1 1,1 0-1,0 0 1,0 0-1,0 0 0,0-1 1,-1 0-1,10-3 1,-6 1 15,0 0 0,-1-1 1,1 0-1,-1 0 1,0-1-1,0 0 1,0 0-1,0-1 0,-1 0 1,0 0-1,-1 0 1,9-12-1,2-4 170,-6 9-104,-1 0-1,0 0 0,7-18 1,-15 30-66,-1 0 0,1 0-1,-1 0 1,1 0 0,-1 0 0,0 0 0,1 0 0,-1 0-1,0 0 1,0 0 0,0 0 0,0 0 0,0-1 0,0 1 0,0 0-1,0 0 1,-1 0 0,1 0 0,0 0 0,0 0 0,-1 0-1,1 0 1,-1 0 0,1 0 0,-1 0 0,0 0 0,1 0 0,-1 1-1,0-1 1,1 0 0,-1 0 0,0 0 0,0 1 0,0-1 0,0 1-1,-1-2 1,1 3-21,0-1-1,0 0 0,0 0 1,0 0-1,0 1 0,0-1 1,0 1-1,0-1 0,0 1 1,0-1-1,0 1 0,0-1 1,1 1-1,-1 0 1,0-1-1,0 1 0,0 0 1,0 2-1,-1-2-27,-3 4-6,1 0 1,0 0-1,0 1 0,0-1 0,0 1 1,1 0-1,0 0 0,-2 6 0,4-10 40,0 1 0,0-1 0,0 1 0,0-1 0,1 1 0,-1-1 0,1 1 0,0-1 0,0 1 0,0 0 1,0-1-1,0 1 0,0-1 0,1 1 0,-1-1 0,1 1 0,0-1 0,-1 1 0,1-1 0,0 1 0,1-1 0,2 4 0,-3-5-1,0 1 0,0-1 1,1 0-1,-1 0 0,0 0 0,1-1 1,-1 1-1,1 0 0,-1-1 0,1 1 1,0 0-1,-1-1 0,1 0 0,-1 1 1,1-1-1,0 0 0,-1 0 0,4 0 1,2-1-34,0 0 0,0 0 1,8-3-1,0 0 2,100-28-2,12-2 16,-107 29 92,1 2 1,0 1-1,0 0 0,26 2 1,-41 1-57,0 0 0,0 0 1,0 0-1,-1 1 0,1 0 1,0 0-1,-1 0 1,6 4-1,5 3 259,19 16 1,-26-18-737,0-1 1,0 1-1,0-2 0,1 1 0,0-1 1,17 6-1,-21-10-1997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5824,'-8'0'-500,"-6"4"11972,23-1-9469,4-1-1625,0-1 0,0 0 0,23-3 0,-4 1 41,4 2 64,62 10-1,-88-9-387,0 1 0,15 6 0,-6-3 36,-15-3-93,-3-3 15,-1-7-5674,0 3 3792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12 2240,'-5'4'707,"6"-5"-634,3-2 3269,-24 2 2537,-8-3-2164,-16-3-1106,15 7-1879,-1 2 0,1 1 0,-1 0 1,-47 14-1,42-9-589,-51 19-3059,78-26 710,2 4 721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10880,'-13'-3'4928,"5"3"-4289,0 0 801,8 3-928,-5-3-1056,5 4 256,-5-4-2111,10 0 1311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1015 5888,'-9'8'4132,"16"-15"-1955,-2 0-1864,1 0-1,-1-1 1,0 1 0,-1-1 0,1 0 0,-2 0-1,6-17 1,2-1 1,7-11-49,2 0 1,2 2 0,47-60-1,93-84 1024,-158 175-1251,26-30 829,36-52-1,-60 77-597,6-7 636,-11 14-611,-7 9-343,-15 21 49,2 1-1,0 0 1,2 2 0,1 0-1,-20 57 1,28-62 35,0 1 0,2-1 0,1 1 0,1 1 0,2-1-1,0 1 1,4 48 0,-1-65 25,1-1 0,0 1 0,0-1-1,1 1 1,6 13 0,-9-22-41,1 0 0,0 0 0,0 0-1,0 0 1,0 0 0,0 0 0,1-1 0,-1 1 0,0 0 0,1-1-1,-1 1 1,1-1 0,0 0 0,-1 1 0,1-1 0,0 0 0,0 0-1,0 0 1,0 0 0,0-1 0,0 1 0,0 0 0,0-1 0,0 1-1,0-1 1,0 0 0,0 0 0,0 0 0,0 0 0,1 0 0,-1 0-1,0 0 1,0-1 0,4-1 0,1 0-23,-1-1 0,1-1 0,0 1 0,-1-1 0,0-1-1,0 1 1,10-10 0,-2 0 37,21-27-1,1-10 72,37-68 0,-69 114-104,28-53-69,34-89-1,41-181 413,-83 250-248,3-27 1009,-26 96-901,-8 20-476,-10 31 287,2 1 1,1 1-1,-8 54 0,1-9 4,17-74 79,-64 296 803,62-280-777,3-21-42,1-1 0,1 1 0,0 0 0,0 0-1,1 14 1,3-17-93,0-8-6,4-13-80,-5 9 34,5-10-171,0-1-31,15-23 0,-19 34 203,0 1-1,0 0 0,0 0 1,1 0-1,-1 1 1,1-1-1,0 1 0,0 0 1,0 0-1,6-3 1,-9 6 50,0 0 1,0-1 0,0 1-1,0 0 1,0 0 0,0 0 0,0-1-1,0 1 1,0 0 0,1 1-1,-1-1 1,0 0 0,0 0 0,0 0-1,0 1 1,0-1 0,2 1-1,20 12 42,-18-10-19,-1-1 0,1 1-1,-1-1 1,7 2 0,7 0 1,0-1 1,0-1 0,1-1 0,-1 0 0,31-4-1,-1-2 63,46-13 0,-69 13 45,-1-1 0,0-1 1,0-1-1,0-1 0,38-21 0,-54 26 361,-18 8-160,-8 5-277,0 1 0,1 1-1,0 1 1,0 0 0,1 1 0,-25 27 0,18-15 38,1 2 0,1 0 0,-24 41 0,42-62-77,1-1 0,-1 1-1,-2 10 1,4-15-8,1 1 0,-1-1 0,1 0-1,0 0 1,-1 0 0,1 1 0,0-1-1,0 0 1,0 0 0,0 1 0,0-1-1,0 0 1,0 0 0,1 1 0,-1-1-1,0 0 1,1 0 0,-1 0 0,1 1-1,-1-1 1,1 0 0,0 0 0,-1 0-1,2 1 1,0-1-13,-1 0 0,1 0 0,0 0 0,0 0-1,0 0 1,-1-1 0,1 1 0,0-1 0,0 1 0,0-1 0,0 0-1,0 1 1,0-1 0,4 0 0,-2-1-10,1 0 0,-1 0 0,1 0 0,-1 0 0,0-1 0,6-2 0,3-3-45,1-1 1,21-18 0,-32 24 65,37-32-58,-25 21 19,28-20-1,-41 32 32,-1 0 0,1 0 0,0 0 1,0-1-1,0 2 0,0-1 0,0 0 0,0 0 0,0 1 0,0-1 1,0 1-1,0 0 0,0-1 0,0 1 0,1 0 0,-1 0 1,0 1-1,4 0 0,-4 0 8,0 0 0,1 0-1,-1 1 1,0-1 0,0 1 0,-1-1 0,1 1 0,0 0-1,0 0 1,-1 0 0,1 0 0,-1 0 0,0 0-1,0 0 1,0 1 0,2 2 0,6 16 34,-6-10 1,1-2 1,1 1 0,0 0-1,10 14 1,-15-24-25,1 1 0,-1 0 0,1-1 0,0 1 0,0-1 0,-1 1 0,1-1 0,0 0 0,0 1 0,-1-1 0,1 0 0,0 0 0,0 1 0,0-1 0,0 0 0,-1 0 0,1 0 0,0 0 1,0 0-1,0 0 0,0 0 0,0 0 0,-1 0 0,1-1 0,0 1 0,0 0 0,0 0 0,-1-1 0,1 1 0,0-1 0,1 0 0,2-2 10,1 0 0,-1 0 0,8-8 0,-9 8-17,10-11-53,-1-1-1,12-19 1,2-2 29,33-35 139,-22 27 100,56-87-1,-51 52-104,47-129-1,-80 186 78,-3 6 109,6-24-1,-10 29-257,-6 14-303,-9 22-201,-12 31 316,2 0 0,3 1 0,-22 104 0,37-132 27,2 1 0,0 55 0,12 60-571,-2-63-2972,-4 0-4222,-3-78 6088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28 208 7136,'-28'-23'3232,"28"15"-2816,0-1 2400,5 9-1632,8-8 927,6 0-1215,17-7 32,9 7-544,8-9-224,5 5-96,6-8-64,-1 9 0,-8-9-1344,-7 3 736,-7-3-2431,-6 9 1695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8480,'10'0'3840,"44"-9"-3360,-10 4 832,6 5-832,37-3-128,-3 0-224,24-6-1088,-8 1 512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0 925 4160,'3'0'434,"0"-1"0,-1 1 0,1-1 1,-1 0-1,1 0 0,-1 0 0,1 0 0,-1 0 1,0-1-1,1 1 0,-1-1 0,0 0 0,2-1 1,31-32 733,-24 23-602,115-130 1882,-66 81-1432,95-129 0,-84 84-511,-54 79 645,21-44 0,-89 186-1569,-38 99 387,80-188 64,2-1 1,1 2-1,1-1 1,2 1-1,0-1 1,2 43-1,2-60-28,-1 0 1,2-1-1,3 17 0,-3-21 8,-1-1-1,0 1 1,1-1-1,0 1 1,0-1-1,0 0 0,0 0 1,0 0-1,1 0 1,-1-1-1,5 5 1,-5-6-3,0 0 1,0 0-1,0 0 1,0 0-1,0 0 1,0 0-1,0-1 0,0 1 1,0-1-1,0 1 1,1-1-1,-1 0 1,0 0-1,0 0 1,0 0-1,1 0 1,-1 0-1,0-1 1,0 1-1,0-1 1,4-1-1,3-2 23,-1 0 0,1 0 0,14-10 0,12-12 67,-1-1 1,40-41-1,-53 44-61,0 0 0,-1-2-1,-2 0 1,-1-1-1,27-56 1,49-158 126,-72 179-58,-9 31-33,22-72 421,-29 86-221,-1 0 0,-1 0 0,-1 0-1,1-20 1,-6 23 4,3 13-276,0 1 0,0 0-1,0 0 1,0 0-1,0 0 1,0 0 0,0-1-1,0 1 1,0 0 0,0 0-1,0 0 1,0 0-1,0 0 1,0 0 0,-1 0-1,1-1 1,0 1 0,0 0-1,0 0 1,0 0-1,0 0 1,0 0 0,0 0-1,0 0 1,-1 0 0,1 0-1,0 0 1,0 0-1,0 0 1,0 0 0,0 0-1,0 0 1,-1 0-1,1-1 1,0 1 0,0 0-1,0 1 1,0-1 0,0 0-1,0 0 1,-1 0-1,1 0 1,-7 5-99,-7 17-81,-14 48 129,-30 108 1,1 3 297,-45 74 376,90-223-439,-9 43 0,5-17 42,16-58-227,0 0 0,0 0 0,0 0 0,0 0 0,1 0 0,-1 0-1,0 0 1,0 0 0,0 0 0,0 0 0,0 0 0,0 0 0,0 0 0,0 0 0,0 0-1,0 0 1,0 0 0,0 0 0,0 0 0,1 0 0,-1 0 0,0 0 0,0 0-1,0 0 1,0 0 0,0 0 0,0 0 0,0 0 0,0 0 0,0 0 0,0 0-1,0 0 1,0 0 0,0 1 0,0-1 0,0 0 0,0 0 0,0 0 0,0 0 0,0 0-1,0 0 1,0 0 0,0 0 0,0 0 0,0 0 0,0 0 0,0 0 0,0 0-1,0 1 1,0-1 0,0 0 0,0 0 0,0 0 0,0 0 0,0 0 0,0 0 0,0 0-1,0 0 1,0 0 0,0 0 0,0 0 0,0 0 0,0 0 0,0 0 0,0 0-1,0 1 1,7-7-37,11-14-46,74-99-194,-52 66 218,-37 48 100,0 1-1,1 0 0,-1 0 1,1 1-1,0-1 1,5-3-1,-9 6-37,1 1 0,-1 0 1,0 0-1,0 0 0,1 0 0,-1 0 1,0 0-1,0 0 0,0 0 0,1 0 1,-1 0-1,0 0 0,0 0 0,0 0 0,1 0 1,-1 0-1,0 0 0,0 0 0,1 0 1,-1 0-1,0 0 0,0 0 0,0 0 1,1 1-1,-1-1 0,0 0 0,0 0 1,0 0-1,0 0 0,1 0 0,-1 1 1,0-1-1,0 0 0,0 0 0,0 0 0,0 0 1,0 1-1,1-1 0,-1 0 0,0 0 1,0 1-1,0-1 0,0 0 0,0 0 1,0 0-1,0 1 0,0-1 0,0 0 1,0 0-1,0 0 0,0 1 0,0-1 0,0 0 1,1 20-1,-1-10-53,2 5 73,7 43 197,-7-53-210,-1-1 0,0 1-1,1-1 1,0 1 0,0-1 0,0 0 0,0 0 0,1 0-1,5 7 1,-6-10 14,0 1-1,0-1 1,0 0 0,0 0-1,0 0 1,0 0-1,0 0 1,0 0 0,0-1-1,0 1 1,1-1-1,-1 1 1,0-1 0,0 0-1,1 0 1,-1 0-1,0 0 1,1 0 0,-1-1-1,0 1 1,0-1-1,1 1 1,-1-1 0,0 0-1,2-1 1,9-3 44,-1-1 0,-1-1 1,14-8-1,-14 7-11,82-57 119,-80 54-208,-1 0 0,0 0 0,0-2 0,16-23 0,-26 33 38,0 1-1,0-1 0,-1 0 1,1 0-1,-1 0 0,0 0 1,0 0-1,0 0 0,0-4 1,0 6-9,-1 0 1,0 1 0,0-1 0,-1 0 0,1 1-1,0-1 1,0 0 0,0 1 0,0-1 0,0 1-1,-1-1 1,1 0 0,0 1 0,0-1 0,-1 1-1,1-1 1,-1 1 0,1-1 0,0 1 0,-1-1-1,1 1 1,-1-1 0,1 1 0,-1-1 0,1 1-1,-1 0 1,0-1 0,1 1 0,-1 0 0,1 0 0,-1-1-1,0 1 1,1 0 0,-1 0 0,1 0 0,-1 0-1,0 0 1,1 0 0,-1 0 0,0 0 0,1 0-1,-2 0 1,-3 0-11,1 0-1,-1 1 0,1 0 1,-1-1-1,-6 3 1,5-1 30,0 1 0,1-1 0,-1 1 0,1 0 0,0 0 0,0 1 1,0-1-1,0 1 0,1 0 0,-1 0 0,1 1 0,0-1 0,-4 7 1,7-9-17,1-1 1,-1 0 0,0 1 0,1-1 0,0 1 0,-1-1-1,1 1 1,0-1 0,0 1 0,0-1 0,-1 1 0,2-1-1,-1 1 1,0-1 0,0 1 0,0-1 0,1 1 0,-1-1-1,1 0 1,-1 1 0,1-1 0,0 1 0,-1-1 0,1 0 0,0 0-1,0 1 1,0-1 0,1 2 0,3 1 1,-1 0 1,1 0 0,0-1-1,0 1 1,9 3-1,11 5-391,0-1 0,1-1 0,1-2 0,-1-1 0,1 0-1,0-2 1,1-2 0,48 2 0,-65-5-600,1-1 0,-1 0 1,1-1-1,-1 0 0,1 0 0,-1-1 0,0-1 0,19-9 1,-12 4-1157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8320,'-8'0'3744,"24"0"-3232,3 0 1184,-1 0-1024,13 0 1055,6 0-991,29 0 128,3 5-512,25-2-224,-4 0-64,8-3-512,-8 5 256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 3488,'-4'-8'10693,"4"8"-10619,-1 0 1,1 0-1,0 0 1,-1 0-1,1 0 0,-1 1 1,1-1-1,-1 0 1,1 0-1,0 1 0,-1-1 1,1 0-1,0 0 1,-1 1-1,1-1 0,0 1 1,-1-1-1,1 0 1,0 1-1,0-1 0,-1 1 1,1-1-1,0 0 1,0 2-1,-3 1 428,-15 9 17,13-9-350,-1 1 0,1 0 0,-7 6 0,-19 16 203,18-16-130,1 0 1,-16 18-1,-9 19 576,-52 90 0,72-109-668,1-1-38,4-7 107,0 0 0,-30 35-1,41-54-207,1 0 0,-1 0-1,0 0 1,0 0 0,0 0-1,0 0 1,-1 0-1,1 0 1,0-1 0,0 1-1,0-1 1,-1 1 0,1-1-1,0 1 1,-1-1-1,1 1 1,0-1 0,-1 0-1,1 0 1,-2 0 0,2 0-26,-1-1 1,1 1 0,0-1 0,0 1 0,0-1 0,-1 1 0,1-1 0,0 0-1,0 0 1,0 1 0,0-1 0,0 0 0,0 0 0,0 0 0,1 0-1,-2-2 1,-2-3-72,1 0 0,0 0 0,1 0 1,0 0-1,0 0 0,-2-10 0,1 1-28,2-1 0,-1 1 1,2-1-1,0 1 0,4-27 1,-3 32 54,1-1 1,1 1 0,0 0 0,0 0 0,1 1-1,0-1 1,0 1 0,1-1 0,8-10 0,-12 19 69,0 0 1,0 0-1,-1 0 1,1 0-1,0 0 1,0 0-1,1 0 1,-1 0-1,0 0 1,0 0-1,0 1 1,1-1-1,-1 0 1,0 1-1,1-1 0,-1 1 1,0-1-1,1 1 1,-1 0-1,1 0 1,1-1-1,-1 2 26,0-1 0,0 1 0,0-1 0,0 1 0,0 0 0,0 0 0,-1 0 0,1 0 0,0 0 0,-1 0 0,1 0 0,-1 0 0,3 3-1,3 4 113,-1-1 1,-1 1-1,0 0 0,0 0 0,5 12 0,35 98 960,-3-8-942,-34-92-109,1-1 1,0-1-1,2 0 0,13 18 1,-19-28-61,0-1 1,0 1-1,0-1 0,12 8 1,-16-11-200,1-1 0,0 0 0,0 0 0,0 0 0,0 0 0,0-1 0,0 1 0,0-1 0,0 1 0,1-1 0,-1 0 0,0 1 0,0-1 0,0 0 0,0 0 0,1-1 0,-1 1 0,0 0-1,0-1 1,3 0 0,12-5-1383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1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40 523 1568,'-19'8'2063,"7"-9"1820,12 1-3808,-1 0 1,1 0 0,-1 0-1,1 0 1,0-1-1,-1 1 1,1 0-1,-1 0 1,1 0-1,0-1 1,-1 1-1,1 0 1,0-1 0,-1 1-1,1 0 1,0 0-1,0-1 1,-1 1-1,1-1 1,0 1-1,0 0 1,-1-1-1,1 1 1,0-1-1,0 1 1,0 0 0,0-1-1,0 1 1,0-1-1,0 0 1,0-5 282,2-1 1,-1 1-1,1-1 1,0 1 0,0 0-1,4-9 1,0 1 27,1-3-69,0-1 0,1 1 1,1 0-1,1 1 0,1 0 1,0 0-1,1 1 0,0 1 1,17-16-1,37-22 479,76-46 1,-53 39 356,-80 53-865,0-1-1,1 1 0,0 1 0,0 0 1,0 0-1,15-3 0,-25 7-270,1 1 1,-1 0-1,1 0 1,-1 0-1,0 0 1,1 0-1,-1 0 0,1 0 1,-1 0-1,1 0 1,-1 0-1,0 1 1,1-1-1,-1 0 0,1 0 1,-1 0-1,0 0 1,1 1-1,-1-1 1,1 0-1,-1 0 0,0 1 1,1-1-1,-1 0 1,0 1-1,1-1 1,-1 0-1,0 1 0,0-1 1,1 0-1,-1 1 1,0-1-1,0 0 1,0 1-1,1 0 1,2 19 355,-2-12-211,0 2-82,-1-1 0,0 1 0,0 0 0,-1 0 1,-3 14-1,-15 49 122,11-45-91,-24 96 364,30-114-468,6-17-2,4-9-33,4-7-74,1 2 0,2-1 0,0 2 0,1 0 0,1 1-1,34-29 1,-32 32 89,1 1 0,1 1-1,0 1 1,1 1 0,32-13-1,-52 24 23,0 0-1,0 0 1,0 1-1,0-1 0,0 1 1,1-1-1,-1 1 0,0 0 1,0 0-1,0 0 1,1 0-1,-1 0 0,0 1 1,3 0-1,-4-1 5,0 1-1,0 0 1,0-1 0,0 1-1,-1 0 1,1-1 0,0 1-1,-1 0 1,1 0-1,0 0 1,-1 0 0,1-1-1,-1 1 1,1 0 0,-1 0-1,1 0 1,-1 0 0,0 0-1,0 0 1,1 0-1,-1 0 1,0 0 0,0 1-1,0-1 1,0 0 0,0 0-1,0 0 1,-1 0-1,1 0 1,-1 2 0,-1 3 17,0 0 1,-1 1 0,0-1-1,0 0 1,0 0-1,-1 0 1,0-1 0,-5 7-1,-1 1 4,3-3-28,4-8 9,1 1 0,0-1 0,1 1 0,-1 0 0,-2 4 0,10-8-160,0 0 0,0 0 0,-1-1 0,1 1 1,6-4-1,79-33-412,50-16 490,-136 52 28,-1 0 23,1 1 0,-1 0 0,1 0 0,7-1 0,-11 2 27,-1 0 0,1 0 0,0 0 0,-1 0 0,1 0 0,0 0 1,0 1-1,-1-1 0,1 0 0,0 0 0,-1 0 0,1 1 0,0-1 1,-1 0-1,1 1 0,0-1 0,-1 1 0,1-1 0,-1 1 0,1-1 1,-1 1-1,1-1 0,-1 1 0,1-1 0,-1 1 0,0 0 1,1-1-1,-1 1 0,0-1 0,1 1 0,-1 0 0,0 0 0,0-1 1,0 1-1,0 0 0,1 0 0,0 20 157,-1 23 1,-1-18-255,1-25 87,0 0 1,0 1 0,0-1 0,1 0-1,-1 0 1,0 0 0,1 0 0,-1 0-1,0 0 1,1 0 0,0 1 0,-1-1-1,1 0 1,-1-1 0,1 1 0,0 0-1,0 0 1,0 0 0,-1 0 0,1-1-1,0 1 1,0 0 0,0-1-1,0 1 1,0 0 0,0-1 0,0 0-1,1 1 1,-1-1 0,0 1 0,0-1-1,0 0 1,0 0 0,0 0 0,1 0-1,1 0 1,3 0 2,1 0 1,-1-1-1,0 0 1,0 0-1,10-3 0,5-4-169,33-16 0,-3 0-65,-10 7 75,120-52 182,-146 62 41,50-26 798,-161 83-589,78-40-199,1 1 0,0 0 0,1 1-1,0 1 1,1 1 0,0 0 0,2 1 0,-1 0 0,-11 19 0,7 1 11,17-32-79,0-1 0,0 1-1,0 0 1,0 0 0,0 0 0,1 0 0,0 0-1,-1 0 1,1-1 0,1 7 0,-1-9-2,0 1-1,0-1 1,0 0 0,1 1 0,-1-1 0,0 0-1,0 1 1,1-1 0,-1 0 0,0 0-1,1 1 1,-1-1 0,0 0 0,0 0 0,1 1-1,-1-1 1,1 0 0,-1 0 0,0 0-1,1 0 1,-1 0 0,0 1 0,1-1 0,-1 0-1,1 0 1,-1 0 0,1 0 0,-1 0-1,0 0 1,1 0 0,-1 0 0,0-1 0,1 1-1,-1 0 1,1 0 0,-1 0 0,0 0-1,1 0 1,-1-1 0,1 1 0,20-12 40,-16 9-138,60-41-436,-32 20 348,-1 2 160,-2-1-1,0-2 0,35-38 1,-56 53 137,-6 7-99,-8 9-234,0 0 198,0 1 0,0 0 0,1 0 0,0 0 0,-3 8 0,5-13 39,2 1 0,-1 0 0,0 0 0,0 0 0,1 0 0,0 0 0,-1 0 0,1 0 0,0 0 0,0-1 0,1 1 0,-1 0 0,1 0 0,-1 0 0,1 0 0,0 0 0,0-1 0,2 5 0,-2-6 12,0 1-1,0-1 0,0 0 0,0 1 0,0-1 1,0 0-1,1 0 0,-1 0 0,0 1 0,1-2 1,-1 1-1,0 0 0,1 0 0,0 0 1,-1-1-1,2 2 0,1-1 8,0-1 1,0 1-1,-1 0 0,1-1 0,0 0 1,0 0-1,4-1 0,2 0-69,0-1 0,0 0 0,0-1-1,18-7 1,-8 0 6,0 0 0,-1-2-1,0 0 1,-1-1 0,0-1-1,-1 0 1,-1-2 0,26-29-1,-27 24 33,-13 17 27,1 0 0,0 0 0,0 0 0,0 0 0,0 1 0,1-1 0,5-3 0,-9 6-39,0 1 0,0 0 0,0 0 0,0 0 1,0 0-1,1 0 0,-1 0 0,0 0 0,0 0 0,0 0 0,0 0 0,0 0 1,0-1-1,0 1 0,0 0 0,1 0 0,-1 0 0,0 0 0,0 0 0,0 0 1,0 0-1,0 0 0,0 0 0,1 0 0,-1 0 0,0 0 0,0 0 0,0 0 0,0 0 1,0 0-1,0 0 0,0 1 0,1-1 0,-1 0 0,0 0 0,0 0 0,0 0 1,0 0-1,0 0 0,0 0 0,0 0 0,0 0 0,0 0 0,1 0 0,-1 1 1,0-1-1,0 0 0,0 0 0,0 0 0,0 0 0,0 0 0,0 0 0,-1 10-88,-7 16-91,7-23 160,-9 28 130,-16 50 292,22-67-327,1 0-1,1 0 1,-2 26 0,4-39-74,0 0 0,0-1 0,0 1 0,0 0 0,0 0 1,0-1-1,0 1 0,0 0 0,0 0 0,0-1 0,1 1 0,-1 0 1,0-1-1,0 1 0,1 0 0,-1-1 0,0 1 0,1 0 1,-1-1-1,1 1 0,-1-1 0,1 1 0,-1-1 0,2 2 1,-1-2-1,-1 0 0,1 0 0,0 0 0,0 0 1,-1 0-1,1 0 0,0 0 0,0 0 1,0-1-1,-1 1 0,1 0 0,0 0 1,0-1-1,-1 1 0,1 0 0,0-1 0,-1 1 1,2-1-1,4-4 4,0 0 1,0-1 0,7-7-1,-13 12-5,27-30 4,-15 17-14,16-16 0,-5 8-33,2-2-65,0 2-1,40-29 1,-65 51 107,1 0-1,-1 0 1,0-1-1,1 1 0,-1 0 1,0 0-1,1 0 1,-1-1-1,0 1 1,1 0-1,-1 0 1,0 0-1,1 0 0,-1 0 1,1 0-1,-1 0 1,0 0-1,1 0 1,-1 0-1,0 0 1,1 0-1,-1 0 0,1 0 1,-1 0-1,0 0 1,1 0-1,-1 0 1,0 1-1,1-1 0,-1 0 1,0 0-1,1 0 1,-1 1-1,0-1 1,1 0-1,-1 0 1,0 1-1,0-1 0,1 0 1,-1 1-1,0-1 1,0 0-1,0 1 1,0-1-1,1 0 1,-1 1-1,0-1 0,0 0 1,0 1-1,0-1 1,0 1-1,0-1 1,0 0-1,0 1 1,0-1-1,0 1 0,0-1 1,0 4-21,0 0 1,0 0 0,0-1-1,-1 1 1,0 6 0,-26 74 77,-4 18 277,14-32-68,-73 270 787,82-316-1055,0-1 0,-2 0 0,0 0-1,-15 21 1,25-43-25,-1 0-1,1 1 1,-1-1 0,0 0-1,0 0 1,1 0-1,-1 0 1,0 0 0,0 0-1,0-1 1,0 1-1,0 0 1,0 0 0,0-1-1,-1 1 1,1 0-1,0-1 1,0 0 0,0 1-1,-1-1 1,1 1-1,0-1 1,-1 0 0,1 0-1,0 0 1,0 0-1,-1 0 1,1 0 0,0 0-1,-1 0 1,1-1-1,0 1 1,0 0-1,-1-1 1,1 1 0,0-1-1,0 1 1,0-1-1,-1 0 1,1 0 0,0 1-1,0-1 1,0 0-1,0 0 1,-1-1 0,-2-3-9,-1 0 0,1 0 0,0-1 1,0 1-1,1-1 0,0 1 0,0-1 1,-3-7-1,3 6-9,1 1 0,0-1 1,0 1-1,0-1 0,1 1 0,0-1 0,0 0 1,1 0-1,0 0 0,0 1 0,1-9 1,2 2 135,0 0 1,1 0 0,0 1 0,1-1 0,0 1-1,1 0 1,1 1 0,9-15 0,-12 21-27,1-1-1,0 1 1,0-1-1,0 1 1,1 1 0,-1-1-1,1 1 1,0 0-1,1 0 1,-1 1 0,1 0-1,-1 0 1,1 0-1,0 1 1,0 0 0,13-2-1,16 2-497,0 1 1,67 8-1,-71-7-3769,-18 0 2187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24 5312,'0'-1'266,"-1"1"1,1-1-1,-1 0 1,1 1-1,0-1 1,-1 0-1,1 0 1,0 0-1,0 1 1,0-1-1,0 0 1,-1 0-1,1 0 0,0 1 1,0-1-1,0 0 1,0 0-1,1 0 1,-1 1-1,0-1 1,0 0-1,0 0 1,1 0-1,-1 1 1,0-1-1,2-2 1031,-1 3-1218,-1 0 0,0 0 1,0 0-1,0 0 0,0 0 1,0 0-1,0 0 0,3 1 2140,-3-1-2140,0 0 1,0 0-1,0 0 0,0 0 0,0 1 1,0 15 1491,-5 17-821,-3-1 0,0 0 1,-26 60-1,-53 83 387,57-124-879,2-2-38,-29 68 1,42-83 30,3 1-1,0 1 1,-9 55 0,21-91-251,0 1-1,-1-1 1,1 0 0,0 1 0,0-1 0,0 0 0,0 0 0,0 1 0,0-1 0,0 0 0,0 1 0,0-1-1,0 0 1,0 0 0,0 1 0,0-1 0,0 0 0,0 1 0,0-1 0,0 0 0,0 0 0,1 1 0,-1-1-1,0 0 1,0 1 0,0-1 0,0 0 0,1 0 0,-1 0 0,0 1 0,0-1 0,1 0 0,11-8-115,17-24-125,17-15 16,97-70-52,-113 95 207,1 2-1,64-31 0,-94 51 88,0-1 1,0 1-1,0-1 0,0 1 1,1 0-1,-1-1 0,0 1 1,0 0-1,0 0 0,0 0 0,1 0 1,-1 0-1,0 0 0,0 0 1,3 1-1,-4-1-7,1 0-1,-1 1 1,1-1-1,0 0 1,-1 1 0,1-1-1,-1 1 1,1-1 0,-1 1-1,0-1 1,1 1-1,-1-1 1,1 1 0,-1 0-1,0-1 1,1 1-1,-1 0 1,0-1 0,0 2-1,1 4 43,0-1 0,-1 0 0,0 0-1,0 1 1,-2 8 0,1-3 53,-6 33 266,4-30-359,-1 28-1,4-37-11,0-1 0,0 1 1,0 0-1,1 0 1,0-1-1,0 1 0,0 0 1,1-1-1,3 9 1,-4-12-29,0 0 0,0 0 0,0 0 0,0 0 0,0 0 1,0 0-1,0 0 0,0 0 0,0 0 0,1 0 1,-1-1-1,0 1 0,1 0 0,-1-1 0,0 1 0,1-1 1,-1 0-1,0 1 0,1-1 0,-1 0 0,1 0 0,-1 0 1,1 0-1,-1 0 0,0 0 0,1 0 0,-1 0 1,1-1-1,1 0 0,3 0-48,0-1 0,0 0 1,-1-1-1,1 1 0,9-7 0,42-30-418,26-15 224,56-26 866,-138 80-580,-1-1 0,1 1 0,-1 0 0,1 0 0,-1-1 0,1 1 0,-1 0 0,1-1 0,-1 1 0,1 0 1,-1-1-1,1 1 0,-1-1 0,1 1 0,-1-1 0,0 1 0,1-1 0,-1 1 0,0-1 0,0 1 0,1-1 0,-1 1 0,0-1 0,0 0 0,0 1 0,1-2 0,-2 2-8,1 0 0,0 0-1,-1-1 1,1 1 0,-1 0-1,1 0 1,0 0 0,-1-1-1,1 1 1,-1 0 0,1 0-1,-1 0 1,1 0 0,-1 0-1,1 0 1,0 0 0,-1 0-1,1 0 1,-1 0 0,1 0-1,-1 0 1,1 0 0,0 1 0,-1-1-1,1 0 1,-1 0 0,1 0-1,0 1 1,-1-1 0,1 0-1,-1 0 1,1 1 0,-12 6 39,0 0 0,0 1 1,1 1-1,0 0 0,1 0 1,0 1-1,-14 18 0,17-19-25,1 0-1,0 0 0,1 1 0,0-1 0,1 1 0,0 0 0,0 0 0,1 1 0,0-1 0,-1 17 0,3-17-12,0-6 4,0 1-1,1-1 0,-1 0 1,1 1-1,0-1 0,1 0 1,0 6-1,-1-9-22,0-1-1,0 0 1,0 0-1,1 1 1,-1-1-1,0 0 1,0 0-1,0 0 1,0 1-1,1-1 1,-1 0-1,0 0 1,0 0-1,0 1 1,1-1-1,-1 0 1,0 0-1,0 0 1,1 0-1,-1 0 0,0 1 1,0-1-1,1 0 1,-1 0-1,0 0 1,0 0-1,1 0 1,-1 0-1,0 0 1,0 0-1,1 0 1,-1 0-1,0 0 1,1 0-1,-1 0 1,0 0-1,0 0 1,1-1-1,-1 1 1,10-6-104,-9 6 68,13-12-94,0 0 1,-1-1 0,15-19 0,19-19-93,-35 42 249,-11 9-7,-1 0 0,0 0-1,0-1 1,1 1 0,-1 0 0,0 0-1,1 0 1,-1-1 0,0 1 0,1 0-1,-1 0 1,0 0 0,1 0 0,-1 0-1,0 0 1,1 0 0,-1-1-1,0 1 1,1 0 0,-1 0 0,1 0-1,-1 1 1,0-1 0,1 0 0,-1 0-1,0 0 1,1 0 0,-1 0 0,0 0-1,1 0 1,-1 1 0,0-1-1,1 0 1,-1 0 0,0 0 0,0 1-1,1-1 1,-1 0 0,1 1 0,2 6-9,1-1 0,0 0 0,0 1 0,1-2 0,0 1 0,0 0 0,0-1 0,1 0 0,-1 0 0,1 0 0,1-1 0,8 5 0,-11-8-1,-1 1 0,1-1-1,0 0 1,-1-1 0,1 1-1,0-1 1,0 1 0,0-1 0,0 0-1,-1-1 1,1 1 0,0-1-1,0 0 1,4-1 0,3-1 19,0-1 0,-1 0 0,17-8 0,-1-4-83,0 0 0,0-2 0,-2-1 0,0-1-1,34-38 1,-57 57 61,15-13 587,-16 13-577,0 1 0,0 0 0,0 0 1,1 0-1,-1 0 0,0 0 0,0 0 1,0 0-1,0 0 0,0 0 1,0 0-1,1 0 0,-1 0 0,0 0 1,0 0-1,0 0 0,0 0 0,0 0 1,0 0-1,1 0 0,-1 0 1,0 0-1,0 0 0,0 0 0,0 0 1,0 0-1,0 0 0,1 0 0,-1 1 1,0-1-1,0 0 0,0 0 1,0 0-1,0 0 0,0 0 0,0 0 1,0 0-1,0 0 0,1 1 0,-1 10 13,-1-4 32,-1 0 1,1-1-1,-4 8 1,3-8-20,0 0 0,0 0 0,1 0 0,-1 8 0,2 73 510,5-55-320,-4-32-233,-1 0 0,0 0 1,1 0-1,-1 0 1,0 0-1,1 1 1,-1-1-1,0 0 0,1 0 1,-1 0-1,1-1 1,-1 1-1,0 0 1,1 0-1,-1 0 0,0 0 1,1 0-1,-1 0 1,0 0-1,1-1 1,-1 1-1,0 0 0,1 0 1,-1-1-1,0 1 1,0 0-1,1 0 0,-1-1 1,0 1-1,1-1 1,13-10-68,-12 10 71,8-8-93,0 0 0,0-1-1,-1-1 1,15-21 0,-15 19 0,1 0-1,0 1 0,16-15 1,-18 21 175,0-2 1,0 1 0,-1-1 0,11-14 0,-18 22-79,0-1 1,1 1-1,-1 0 1,0-1-1,1 1 1,-1 0-1,0 0 1,1-1-1,-1 1 1,1 0-1,-1 0 0,0 0 1,1 0-1,-1-1 1,1 1-1,-1 0 1,1 0-1,-1 0 1,1 0-1,-1 0 1,0 0-1,1 0 1,-1 0-1,1 0 0,-1 1 1,1-1-1,-1 0 1,1 0-1,-1 0 1,0 0-1,1 1 1,-1-1-1,1 0 1,20 13 24,-1-2 50,-7-8 7,1-2 1,0 1-1,0-2 1,0 0 0,0 0-1,23-5 1,-17 0-10,0 0 1,0-2 0,-1 0 0,29-16 0,-31 15-133,-15 7 35,0 0 1,0 0-1,0 0 1,0-1 0,0 1-1,-1-1 1,1 1 0,0-1-1,2-2 1,-4 3 25,0 1 1,0 0-1,0 0 1,0-1-1,1 1 0,-1 0 1,0-1-1,0 1 1,0 0-1,0 0 0,0-1 1,0 1-1,0 0 1,0-1-1,0 1 0,0 0 1,0 0-1,0-1 1,0 1-1,0 0 0,0-1 1,0 1-1,0 0 1,0 0-1,0-1 0,-1 1 1,1-1 22,-1 1 1,1 0-1,-1-1 1,1 1-1,-1 0 1,1-1-1,-1 1 0,0 0 1,1 0-1,-1 0 1,0 0-1,1-1 1,-1 1-1,1 0 1,-1 0-1,0 0 1,0 0-1,-7 1 112,0 1 0,1-1 0,-1 1-1,1 1 1,0-1 0,-13 7 0,4-1 33,9-6-119,1 0-1,0 1 1,-1 0-1,1 1 0,1-1 1,-1 1-1,1 0 1,-1 1-1,1-1 1,-8 10-1,13-13-29,-1 0 0,1 0 1,-1 0-1,1 0 0,-1 0 0,1 0 0,0 0 0,-1 0 0,1 0 1,0 0-1,0 0 0,0 0 0,0 0 0,0 0 0,0 0 0,0 0 1,0 0-1,0 0 0,0 0 0,0 0 0,1 0 0,0 2 0,0-1 3,0-1 0,0 1-1,1 0 1,-1 0 0,0-1-1,1 1 1,0 0 0,-1-1-1,1 0 1,2 2-1,4 2-6,0-1-1,0 0 1,0-1-1,12 4 0,-3-3-299,1 0-1,0-1 0,0-1 1,0 0-1,35-3 0,-34 0-689,0-2 0,-1 0 0,20-6-1,-7-5-2155,-3-1 996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3552,'0'2'175,"0"-1"32,0-1 0,0 1 0,0 0 0,0-1 0,0 1 0,0 0 1,0-1-1,0 1 0,0 0 0,0-1 0,1 1 0,-1 0 0,0-1 0,0 1 0,1 0 0,-1-1 0,0 1 0,1-1 0,-1 1 0,0-1 0,1 1 0,0 0 481,13-5 2011,-8 0-2357,-1 0 0,0-1 0,0 0 0,0 0 0,0 0 0,7-12 0,21-37 173,-30 47-432,165-336 680,-164 333-730,1 1 0,8-14 0,-4 10-191,0 47-1079,-5-7 1494,1 33 0,-3-35-176,0 0 0,7 24 0,-5-31 97,1 0 0,10 21 1,-14-35-66,1 1 1,0-1 0,1 0-1,-1 0 1,1 0 0,0 0-1,-1-1 1,2 1 0,-1-1-1,0 0 1,1 0 0,0 0-1,-1 0 1,7 3 0,-9-5-64,1-1 0,0 1 1,0-1-1,0 1 0,0-1 0,0 0 1,0 0-1,0 0 0,0 0 0,0 0 1,0 0-1,0 0 0,-1-1 0,1 1 1,0-1-1,0 1 0,0-1 0,0 0 1,-1 0-1,1 0 0,0 0 0,-1 0 1,1 0-1,2-2 0,3-3 67,-1-1 0,1 0-1,9-13 1,-11 13-86,23-31 160,33-66 0,-16 27-498,-44 76 284,13-20-468,-14 20 450,1 1 1,-1-1 0,1 0-1,-1 1 1,1-1 0,-1 1-1,1-1 1,-1 0 0,1 1-1,0-1 1,-1 1 0,1 0-1,0-1 1,-1 1 0,1 0-1,0-1 1,0 1 0,-1 0-1,1 0 1,0-1 0,0 1-1,-1 0 1,2 0-1,-1 1 17,-1 0 0,1-1 0,-1 1-1,1 0 1,-1 0 0,1 0-1,-1 0 1,0 0 0,1 0-1,-1-1 1,0 1 0,0 0 0,1 2-1,-1 0 13,3 15 94,-1-1-1,0 1 1,-2 0-1,0-1 0,-3 26 1,0 5-117,2-19 122,-1 1 1,-2 0-1,-1-1 1,-12 42-1,16-69-5,1 0 0,-1 0 0,0 0 1,0 0-1,0 0 0,0 0 0,0-1 0,0 1 0,0-1 0,0 1 0,-1 0 1,1-1-1,-1 0 0,1 1 0,-1-1 0,1 0 0,-3 1 0,2-1-47,1-1-1,0 0 1,-1 0-1,1 0 1,-1 1 0,1-2-1,0 1 1,-1 0-1,1 0 1,-1 0-1,1-1 1,0 1-1,-1 0 1,1-1-1,0 0 1,-1 1-1,1-1 1,0 0-1,0 1 1,0-1 0,0 0-1,0 0 1,0 0-1,0 0 1,0 0-1,-2-2 1,0-1-93,0 1 1,0-1-1,0 0 1,0 0 0,1 0-1,0 0 1,-1 0-1,1 0 1,1-1-1,-1 1 1,1-1 0,-2-5-1,4 10 44,-1-1 0,0 1-1,0 0 1,0-1 0,1 1 0,-1 0 0,0-1-1,0 1 1,1 0 0,-1 0 0,0-1 0,0 1-1,1 0 1,-1 0 0,0-1 0,1 1-1,-1 0 1,1 0 0,-1 0 0,0 0 0,1-1-1,-1 1 1,0 0 0,1 0 0,-1 0 0,1 0-1,-1 0 1,0 0 0,1 0 0,-1 0-1,1 0 1,-1 0 0,0 0 0,1 1 0,-1-1-1,0 0 1,1 0 0,-1 0 0,1 1 0,20 5-19,-19-5 15,26 10 93,1-2 0,1-1-1,-1-1 1,1-1 0,52 2-1,-76-8-446,0 0-1,1 0 1,-1-1-1,-1 1 1,1-2-1,0 1 1,0 0-1,0-1 1,-1 0-1,1-1 1,0 1-1,8-7 1,-3 0-1073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2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307 330 3072,'2'-1'241,"0"0"1,0 1-1,0-1 1,0 0-1,0 0 1,-1 0-1,1 0 0,0-1 1,-1 1-1,1 0 1,1-3-1,-2 4-130,-1 0 0,0-1-1,1 1 1,-1-1-1,0 1 1,0 0 0,1-1-1,-1 1 1,0-1 0,0 1-1,0-1 1,0 1 0,0-1-1,0 1 1,1-1-1,-1 1 1,0 0 0,0-1-1,-1 1 1,1-1 0,0 1-1,0-1 1,0 1-1,0-1 1,0 1 0,0-1-1,-1 1 1,1-1 0,0 1-1,0 0 1,-1-1 0,1 1-1,0-1 1,0 1-1,-1 0 1,1-1 0,0 1-1,-1 0 1,1 0 0,-1-1-1,1 1 1,0 0 0,-1 0-1,1-1 1,-1 1-1,1 0 1,-1 0 0,1 0-1,-1 0 1,1 0 0,-1 0-1,-9-3 201,0 0-1,-1 1 0,1 0 0,-1 0 0,1 2 1,-1-1-1,1 1 0,-1 1 0,1 0 0,-1 0 1,1 1-1,0 0 0,-1 1 0,1 0 1,0 1-1,1 0 0,-12 6 0,9-2-279,1 1-1,0 0 1,0 1 0,1 0-1,0 0 1,1 1 0,-13 18-1,18-22 23,0 0-1,0 0 0,1 0 1,0 0-1,0 1 0,1-1 1,0 1-1,0 0 0,1-1 1,0 1-1,0 0 0,0 0 1,1 0-1,1 0 0,1 9 1,-2-15-35,0-1 0,0 1 0,1-1 0,-1 0 0,0 0 0,1 1 0,-1-1-1,1 0 1,-1 1 0,1-1 0,0 0 0,0 0 0,-1 0 0,1 0 0,0 0 0,0 0 0,0 0 0,0 0 0,0 0 0,0 0 0,1-1 0,1 2 0,-2-2-12,1 1 0,-1-1 0,1 0 0,0 0 0,-1 0 0,1 0 0,-1 0 1,1 0-1,0 0 0,-1-1 0,1 1 0,-1-1 0,1 1 0,-1-1 0,1 1 0,-1-1 0,3-1 0,7-6-18,0 0 0,-1-1 0,1 0 0,-2 0 0,10-12 0,0 1 47,-5 5-11,6-4 43,-1-2 1,-1 0-1,18-28 0,-31 42 92,10-17 415,-13 17-207,-7 10 37,3-1-386,-1 1-1,1 0 0,0 0 1,0 0-1,1 0 0,-1 0 1,1 0-1,-1 1 0,1-1 1,0 0-1,0 1 0,0-1 1,1 1-1,-1 4 0,0 4 16,1 1-1,1 21 1,0-25 40,0 0 0,1 1 1,0-1-1,0 0 0,1 0 1,5 11-1,-7-17-50,1 0-1,-1 0 1,1 0 0,0 0 0,0 0-1,0-1 1,1 1 0,-1-1-1,1 1 1,-1-1 0,1 0 0,0 0-1,0 0 1,0-1 0,0 1 0,0 0-1,0-1 1,0 0 0,0 0 0,1 0-1,3 0 1,-1 0-5,1-1 1,-1 0-1,1 0 1,0-1-1,-1 0 0,1 0 1,-1-1-1,12-4 0,52-25 210,-67 29-216,158-93 294,-117 67-276,-33 20 60,9-7 234,-19 15-308,-1-1-1,1 1 1,0-1 0,0 1-1,0 0 1,-1-1-1,1 1 1,0 0-1,0-1 1,0 1-1,0 0 1,0 0 0,-1 0-1,1 0 1,0 0-1,0 0 1,0 0-1,0 0 1,1 1 0,-2-1 4,1 0 0,-1 1 0,0-1 0,1 1 0,-1-1-1,0 1 1,0-1 0,0 1 0,0-1 0,1 1 0,-1-1 0,0 1 0,0-1 0,0 1 0,0-1 0,0 1 0,0-1 0,0 1 0,0-1 0,0 1 0,0-1 0,-1 1 0,1 0 0,-4 15 226,3-13-134,-3 11-42,-31 115 751,33-107-1061,2-22 235,0-1 0,1 1 0,-1 0 0,0 0 1,0 0-1,0 0 0,0-1 0,0 1 0,0 0 1,1 0-1,-1 0 0,0 0 0,0-1 0,0 1 1,0 0-1,1 0 0,-1 0 0,0 0 0,0 0 1,0 0-1,1 0 0,-1-1 0,0 1 0,0 0 1,0 0-1,1 0 0,-1 0 0,0 0 0,0 0 1,0 0-1,1 0 0,-1 0 0,0 0 0,0 0 1,1 0-1,-1 0 0,0 1 0,0-1 0,0 0 1,1 0-1,-1 0 0,0 0 0,0 0 0,0 0 1,0 0-1,1 1 0,-1-1 0,0 0 0,0 0 1,0 0-1,0 0 0,0 1 0,1-1 0,-1 0 1,0 0-1,0 0 0,0 1 0,0-1 0,0 0 1,0 0-1,0 0 0,0 1 0,0-1 0,0 0 1,0 0-1,0 1 0,0-1 0,0 0 0,0 0 1,35-39-321,-24 25 276,1 1 1,19-16 0,-14 15-23,32-25 98,-43 35-25,0 1 1,0-1-1,0 1 1,1 0-1,-1 0 1,12-2 0,-17 5 3,0-1-1,0 1 1,0 0 0,1 0 0,-1 0 0,0 0 0,0 0 0,0 0 0,1 0 0,-1 0 0,0 0 0,0 1 0,0-1 0,0 1 0,1-1-1,-1 1 1,0-1 0,0 1 0,0-1 0,0 1 0,0 0 0,0-1 0,0 1 0,-1 0 0,1 0 0,0 0 0,0 0 0,0 0 0,-1 0-1,1 0 1,-1 0 0,1 2 0,2 2 16,-1 1-1,-1 0 1,1 0 0,-1 1-1,1 5 1,-1-1-6,1 1-23,1 0 0,0 0 0,1-1 0,0 1 0,0-1 0,1 0-1,9 15 1,-11-22 24,1 1-1,-1-1 1,0 0-1,1 0 1,0 0-1,0 0 1,0-1-1,1 1 0,-1-1 1,1 0-1,-1-1 1,1 1-1,0-1 1,0 0-1,0 0 1,1 0-1,-1-1 0,10 2 1,-7-3-14,1 0 1,-1 0 0,1 0-1,-1-1 1,1-1-1,-1 1 1,0-1-1,16-6 1,1-3-85,34-20 1,-37 19 6,5-4-4,-1 0-1,0-2 0,41-38 1,-64 54 80,21-24 129,-23 25-124,0 0 0,0 0 0,-1 0 0,1 0 0,0 1 0,-1-1 0,1 0 0,-1 0 0,1 0 1,-1-1-1,0 1 0,1 0 0,-1 0 0,0 0 0,0 0 0,0 0 0,0 0 0,0 0 0,0 0 0,0-1 0,0 1 0,0 0 0,0 0 0,-1-1 0,1 2-14,-1 0 1,1 0 0,-1 0-1,1 0 1,-1 0-1,1 0 1,0 0-1,-1 0 1,1 0-1,-1 1 1,1-1-1,-1 0 1,1 0-1,0 1 1,-1-1-1,1 0 1,-1 0 0,1 1-1,-1 0 1,1-1-9,-9 7-29,1 0 0,0 1 0,0 0 0,0 0 0,1 1 0,1 0 0,0 0 1,0 1-1,0-1 0,-5 15 0,2 2 105,0 0 1,-10 52-1,18-68-23,-1 1-1,1-1 0,1 1 0,0-1 1,3 19-1,-3-24-30,1-1-1,0 1 1,0-1 0,0 1-1,1-1 1,0 0 0,0 0-1,0 1 1,0-1 0,0-1-1,1 1 1,0 0 0,0 0 0,0-1-1,5 5 1,-7-7-9,0 0 0,1 0 0,0 0 0,-1-1 0,1 1 0,-1 0 0,1-1-1,0 1 1,0-1 0,-1 1 0,1-1 0,0 0 0,0 0 0,-1 0 0,1 0 0,0 0 0,0 0 0,-1 0 0,1-1 0,0 1 0,0-1 0,-1 1 0,1-1 0,0 0-1,-1 1 1,1-1 0,-1 0 0,1 0 0,-1 0 0,0 0 0,1-1 0,1-1 0,4-4 0,-1 0 0,0 0 0,0-1 1,7-13-1,-12 19 15,85-156 115,-63 117 5,-17 32-19,0-1 0,7-19 0,-12 29-111,-1-1 0,0 1 0,0-1 0,1 1 1,-1-1-1,0 0 0,0 1 0,0-1 0,1 1 1,-1-1-1,0 0 0,0 1 0,0-1 0,0 1 1,0-1-1,0 0 0,0 1 0,0-1 0,-1 1 1,1-1-1,0 1 0,0-1 0,0 0 0,-1 0 1,0 1-34,0 1 1,1-1 0,-1 0 0,0 1 0,0-1 0,1 1 0,-1-1 0,0 1-1,1 0 1,-1-1 0,1 1 0,-1 0 0,-6 8-94,1 0 0,1 0-1,0 0 1,-8 18 0,-10 40 62,20-58 61,-39 121 320,-7-2 0,-78 148 0,103-230-380,11-18-13,-2-1 0,0-1 0,-28 36 0,41-61 36,0 1 1,1 0 0,-1-1-1,0 1 1,0-1 0,0 1 0,-3 0-1,5-2 24,0 1-1,-1-1 1,1 0-1,0 0 1,-1 0-1,1 0 1,0 0 0,-1 0-1,1 0 1,-1 0-1,1 0 1,0 0-1,-1 0 1,1 0-1,-1 0 1,1 0-1,0 0 1,-1 0-1,1 0 1,0 0-1,-1-1 1,1 1-1,-1 0 1,1-1-13,-1 1 0,1-1 0,-1 0 0,1 0 0,-1 1 0,1-1 0,0 0 0,-1 0 0,1 1 0,0-1 0,0 0 0,0 0 0,-1 0 0,1 1 0,0-1 0,0-1 0,0-11-96,0-1 1,1 1 0,0-1-1,1 1 1,1 0 0,6-21-1,36-79-186,4 27 144,-42 75 136,-2 2 31,1 1-1,0-1 1,0 1-1,1 1 1,0 0-1,10-9 1,-12 12 24,1 1 0,-1-1 0,1 1 0,-1 0 0,1 1 0,0-1 0,0 1 0,0 0 0,0 1 0,12-2 0,39-3 6,-32 5 27,0-1 0,-1-1 1,0-2-1,0 0 0,41-15 1,-29 4-5,51-31-1,-71 37-22,-1-1 0,0-1 0,-1 0 0,-1 0 0,20-24 0,2-12 16,36-66 0,-35 53 109,7 2-102,-9 12 320,-26 33-229,-7 12-109,-1 1 1,1-1-1,-1 1 1,1 0-1,0 0 1,0-1 0,-1 1-1,1 0 1,0 0-1,2-2 1,-2 2-28,-1 0 1,1 0 0,0 0 0,-1-1-1,1 1 1,-1 0 0,1-1-1,-1 1 1,1-3 0,-3-8 352,-2 18-166,-1 1-328,-1 3 26,1-1 1,0 1-1,0 0 0,1 0 0,-3 14 1,-9 53 469,12-57-323,4-19-45,0 0-1,-1 0 1,1 0 0,0 0 0,0-1 0,0 1 0,0 0 0,0 0 0,0 0 0,0 0 0,0 0 0,0 0 0,0 0 0,1 0 0,-1-1 0,0 1 0,0 0 0,1 0 0,-1 0 0,2 1 0,-2-2-1,1 0 1,-1 1 0,1-1-1,-1 0 1,1 0-1,-1 0 1,1 0 0,0 0-1,-1 0 1,1 0-1,-1 0 1,1 0 0,-1 0-1,1 0 1,0-1-1,-1 1 1,1 0 0,-1 0-1,1 0 1,-1-1 0,1 1-1,-1 0 1,1-1-1,4-2-41,0-1 0,0 0 1,-1 0-1,6-5 0,28-32-252,52-41 0,-67 62 274,-6 5 26,-13 12 37,-5 5 42,-8 8-46,1 2 0,0-1-1,0 1 1,2 0 0,-1 1 0,1 0-1,1 0 1,-7 25 0,12-34-29,-1-1 1,1 1-1,-1-1 1,1 1-1,0-1 1,0 1-1,1-1 1,-1 1-1,1-1 1,0 1-1,0-1 1,0 1-1,0-1 1,0 0-1,3 4 1,-3-5-19,1 1 1,0-1-1,0 0 1,0 0-1,0 0 1,0 0-1,0 0 1,0 0 0,1-1-1,-1 1 1,1-1-1,-1 1 1,1-1-1,0 0 1,-1 0-1,1 0 1,0-1-1,0 1 1,3 0 0,3-1-32,0 1 0,0-2 1,0 1-1,0-1 1,0-1-1,0 0 0,-1 0 1,1 0-1,13-7 1,7-4-121,37-23 0,-29 15-29,-8 5 157,-1-2 0,0 0 0,30-28-1,-44 34 56,-1-1 0,0-1 0,-1 0 0,-1-1 0,-1 0 0,0-1 0,11-22 0,-9 14 48,-2 0 1,-1-1-1,0 1 1,5-33-1,-11 37 466,11-41 0,-14 61-534,0-1 0,1 1 0,-1-1 0,0 1 1,0-1-1,0 1 0,0-1 0,0 0 0,0 1 0,0-1 0,0 1 1,0-1-1,0 1 0,0-1 0,0 1 0,-1-1 0,1 1 0,0-1 0,0 1 1,0-1-1,-1 1 0,1-1 0,0 1-13,-1-1 0,1 1 0,0 0 0,0 0 0,0 0 0,-1 0 0,1 0 0,0 0 0,0 0 0,-1 0 0,1 0 0,0 0 0,0 0 0,0 0 0,-1 0 0,1 0 0,0 0 0,0 0 0,0 1 0,-1-1 0,1 0 0,0 0 0,0 0 0,0 0 0,-1 0 0,1 0 0,0 1 0,0-1 0,0 0 0,0 0-1,-1 0 1,1 0 0,0 1 0,0-1 0,0 0 0,0 0 0,0 0 0,0 1 0,0-1 0,0 0 0,0 0 0,0 0 0,0 1 0,0-1 0,0 0 0,0 0 0,0 1 0,0-1 0,-12 40-170,8-36 262,6-4 137,-1 0 272,-1-9-1284,0-30 1007,-1 37-425,-2 5-41,-4 10-50,-120 265 506,118-258-107,1 1 1,0 1 0,-5 28 0,12-43-59,0-1 0,0 0 0,0 0 0,1 0 0,0 1 0,0-1 0,1 0 0,-1 0 0,1 0 1,1 1-1,-1-1 0,1 0 0,0-1 0,1 1 0,-1 0 0,6 8 0,-6-12-43,-1 0 0,1 0-1,-1 0 1,1-1-1,0 1 1,0 0 0,0-1-1,0 0 1,0 1 0,0-1-1,0 0 1,0 0 0,0 0-1,1 0 1,-1 0-1,0-1 1,1 1 0,-1-1-1,0 1 1,1-1 0,-1 0-1,1 0 1,-1 0 0,0 0-1,1-1 1,-1 1-1,1-1 1,-1 1 0,0-1-1,3-1 1,6-2-26,-1-2 0,1 1 1,-1-1-1,17-14 0,-21 16-1,183-112-154,-189 116 186,11-5 226,-11 5-224,0 0 1,0 0-1,0 0 0,0 0 1,0 0-1,0 0 0,0 0 1,0 0-1,0 0 0,0 0 1,0 0-1,0 0 0,0 0 1,0 0-1,0 0 0,0 0 1,0 0-1,0 0 0,0 0 1,0 0-1,0 0 0,0 0 1,0 0-1,0 0 0,0 0 1,0 0-1,1 0 0,-1 1 1,0-1-1,0 0 0,0 0 1,0 0-1,0 0 1,0 0-1,0 0 0,0 0 1,0 0-1,0 0 0,0 0 1,-16 13 0,-4 3 106,8-4 21,0 0 0,1 1 0,1 0 0,0 1 0,0 1 0,-9 18 0,13-20-42,1-1 0,0 1 0,0 0 0,1 0-1,1 0 1,1 0 0,-1 1 0,1 19 0,2-32-91,0 0 0,0 0 0,0 0 0,0 0 0,0 0 1,0 0-1,0 0 0,0 0 0,1-1 0,-1 1 0,0 0 0,1 0 0,0 2 0,-1-3 0,0 0 0,1 0 0,-1 0 0,0 0 0,0 0-1,1 1 1,-1-1 0,0 0 0,0 0 0,1 0 0,-1 0-1,0 0 1,0 0 0,1 0 0,-1 0 0,0 0 0,1 0-1,-1 0 1,0 0 0,0 0 0,1 0 0,-1 0 0,0 0-1,0-1 1,1 1 0,-1 0 0,0 0 0,0 0-1,1 0 1,-1-1 0,4-1-43,-1-1-1,0 0 1,0 0-1,5-6 1,-5 4 12,9-10-103,19-32 1,-2 2-45,-9 19 118,-12 17 140,0-2-1,0 1 1,-2-1 0,12-22-1,-18 33-71,0 0-1,0 0 1,0 0-1,0 0 0,1 0 1,-1-1-1,0 1 1,0 0-1,0 0 1,0 0-1,0 0 1,0 0-1,0 0 0,0 0 1,0 0-1,0 0 1,0 0-1,0-1 1,0 1-1,0 0 1,0 0-1,0 0 0,0 0 1,0 0-1,0 0 1,0 0-1,0 0 1,0-1-1,0 1 1,0 0-1,0 0 0,0 0 1,0 0-1,0 0 1,0 0-1,0 0 1,0 0-1,0-1 1,0 1-1,0 0 0,0 0 1,0 0-1,0 0 1,0 0-1,0 0 1,0 0-1,-1 0 1,1 0-1,0 0 0,0 0 1,0 0-1,0 0 1,0-1-1,0 1 1,0 0-1,0 0 1,-1 0-1,1 0 0,0 0 1,0 0-1,0 0 1,0 0-1,0 0 1,0 0-1,0 0 1,0 0-1,-1 0 1,-9 7 19,-11 14-111,16-14 174,1 0-1,0 0 0,0 0 1,1 1-1,-1-1 1,-3 16-1,7-20-56,-1 0-1,1 0 1,-1-1 0,1 1-1,0 0 1,0 0 0,1 0 0,-1-1-1,0 1 1,2 5 0,-1-6-38,0-1 0,0 1 0,0-1 0,0 1 0,0-1 0,0 0 0,0 1 0,0-1 1,0 0-1,0 0 0,1 0 0,-1 0 0,1 0 0,-1 0 0,1 0 0,-1 0 0,1 0 0,-1-1 0,3 2 1,1-1-5,0 0 1,0 0-1,0-1 1,0 1-1,0-1 1,0 0-1,1-1 1,-1 1 0,0-1-1,0 0 1,5-2-1,8-2-84,28-14-1,-32 13 76,29-13-93,0-2 0,55-35 0,-98 55 107,10-6 205,0 1 0,19-9 0,-26 13-170,-2 3-123,-1 4 39,0 0 66,0-1 0,1 1-1,-1 0 1,1-1 0,0 1-1,0-1 1,1 1 0,0-1-1,-1 0 1,1 1 0,1-1-1,-1 0 1,6 6 0,-6-7 5,0-1 1,0 0-1,0 0 0,0 0 1,0-1-1,1 1 1,-1 0-1,1-1 1,0 0-1,-1 1 1,1-1-1,0 0 1,0 0-1,-1-1 1,1 1-1,0-1 1,0 1-1,0-1 0,0 0 1,0 0-1,0 0 1,0-1-1,5 0 1,11-4 61,32-13 1,-39 12-84,1 2 1,-1-1 0,1 2-1,0-1 1,0 2 0,19-2-1,-31 4-52,0 0 1,0 0-1,0 0 0,0 0 0,0 0 1,0 0-1,0 1 0,0-1 0,0 0 0,0 1 1,0-1-1,-1 1 0,1-1 0,0 1 1,0-1-1,0 1 0,0-1 0,-1 1 0,1 0 1,0 0-1,-1-1 0,1 1 0,0 0 1,-1 0-1,1 1 0,0 0-395,0 1 0,0-1 0,0 1 0,-1-1 0,1 1 0,-1-1 1,0 1-1,0 3 0,-1 0-848,1 0 1,-2 0 0,1 0-1,-1 0 1,1-1-1,-2 1 1,1 0 0,-6 8-1,2-1-2120,-4 13-467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2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122 252 3328,'0'-45'9231,"-4"-6"-5799,3 35-2960,-1 1 0,-1 0 0,-1 0 0,-8-23 0,10 33-415,0 0-1,-1 0 1,0 1-1,0-1 1,0 1-1,0 0 1,-6-6-1,8 9-266,-1-1-1,1 1 1,-1 0-1,1-1 1,-1 1-1,0 0 1,0 0-1,1 1 1,-1-1-1,0 0 1,0 0-1,0 1 1,0-1-1,0 1 1,0 0 0,0 0-1,0-1 1,0 1-1,0 1 1,0-1-1,0 0 1,-2 1-1,3-1-72,-1 1 0,1 0 0,0-1 1,0 1-1,0 0 0,0 0 0,0 0 0,0 0 0,0 0 0,0 0 0,1 0 0,-1 0 0,0 0 0,1 0 0,-1 1 0,1-1 0,-1 0 0,1 0 1,-1 3-1,1-3 64,-6 18-2234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6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18 912 2816,'-1'2'151,"-1"0"0,1 0-1,0 0 1,0-1 0,-1 1 0,1 0 0,-8 5 6270,17-6-5338,-7-1-955,1 1 0,-1-1 0,0 0 0,1 0 0,-1 0 0,0 0 0,0 0 0,1 0 0,-1 0 0,0-1 0,1 1 0,1-1 0,2-2 28,1 0 0,-1 0 0,0-1 0,0 1 1,0-1-1,0 0 0,-1-1 0,0 1 0,0-1 1,0 0-1,0 0 0,-1 0 0,4-8 0,5-10 233,16-44 0,-22 52-244,47-145 267,6-14 2,-18 79-139,30-80-59,-57 134-192,9-45 0,-23 84-20,7-22-257,-7 24 246,0 0 0,0 0 0,0-1 0,0 1 0,1 0 1,-1 0-1,0-1 0,0 1 0,0 0 0,1 0 0,-1 0 0,0-1 0,0 1 0,1 0 0,-1 0 0,0 0 0,1 0 0,-1 0 0,0 0 0,1-1 0,-1 1 0,0 0 0,1 0 0,-1 0 3,1 1 0,0-1 0,-1 0 0,1 0 0,0 0 0,-1 1 0,1-1 0,-1 0 0,1 1 0,-1-1 0,1 1 0,-1-1 0,1 0 0,-1 1 0,1 0 0,9 12 12,-1-1-1,0 2 0,-1-1 1,10 24-1,1 1 121,2 0 25,-2 0 0,15 45 0,-13-8 268,14 89 1,-23-101-118,-3 1 0,1 68 0,-10-119-84,0 0 0,-1 0-1,-5 23 1,5-32-159,0-1 1,0 0-1,0 0 0,0 0 0,0 0 1,-1 0-1,0 0 0,1 0 0,-1 0 1,0-1-1,0 1 0,-1-1 0,1 1 0,0-1 1,-1 0-1,1 0 0,-1 0 0,0 0 1,0 0-1,-5 2 0,-2-2-1,0 1 0,0-1 0,0-1 1,0 0-1,0 0 0,0-1 0,-19-2 0,-70-15-248,43 2-57,1-2 0,-77-36-1,113 43-445,13 7 39,9 3 11,4 2 568,0 0 0,0-1 0,1 0 0,8 1 0,-3-1 38,35 3 119,0-3 0,1-1-1,-1-3 1,1-2-1,53-12 1,-66 9 27,0-2 0,-1-2 0,-1 0 0,0-3 0,62-35 0,-70 30 417,-26 20-516,0 0 0,0 0 0,0 0 0,0 0 0,0-1 0,0 1 0,1 0 0,-1 0 0,0 0 0,0 0 0,0 0 0,0 0-1,0 0 1,0 0 0,0 0 0,1 0 0,-1 0 0,0 0 0,0 0 0,0 0 0,0 0 0,0 0 0,0 0 0,0 0 0,1 0 0,-1 0 0,0 1-1,0-1 1,0 0 0,0 0 0,0 0 0,0 0 0,0 0 0,0 0 0,1 0 0,-1 0 0,0 0 0,0 0 0,0 0 0,0 1 0,0-1-1,0 0 1,0 0 0,0 0 0,0 0 0,0 0 0,0 0 0,0 0 0,0 1 0,0-1 0,0 0 0,0 0 0,0 0 0,0 0 0,0 0 0,0 1-1,-2 7 49,2-7 11,-7 32 93,2-14-129,1 0 0,1 0 0,0 21 0,2-35-32,2-1 0,-1 1-1,0-1 1,1 0 0,0 0 0,0 1 0,0-1-1,1 0 1,-1 0 0,1 0 0,0 0 0,0 0-1,1-1 1,-1 1 0,1 0 0,0-1 0,-1 0-1,1 0 1,1 0 0,-1 0 0,0 0 0,1-1-1,0 1 1,5 2 0,-2-2 66,0 0-1,0-1 1,1 1-1,-1-2 1,0 1-1,1-1 1,-1 0-1,1 0 1,0-1-1,-1 0 1,1-1-1,-1 1 1,9-3-1,17-8 156,-31 11-186,-1-1 0,1 0 0,0 0 0,-1 0 0,1 0 0,-1 0 0,1 0 0,-1-1 0,0 1 0,1 0 0,-1-1 0,0 1 0,0-1 0,0 1 0,1-3 0,-1 2-11,-1 0 0,1-1-1,-1 1 1,0 0 0,0 0-1,0 0 1,0 0 0,-1 0 0,1 0-1,0 0 1,-1 0 0,0-1-1,1 1 1,-1 1 0,0-1-1,0 0 1,0 0 0,0 0-1,0 0 1,0 1 0,-1-1 0,1 0-1,-1 1 1,1-1 0,-3 0-1,-3-5-15,-1 1-1,0 0 1,-1 1-1,-11-6 1,4 2 6,-1 2 1,-29-9-1,36 13-23,1 1-1,-1 0 0,0 1 0,1 0 1,-1 0-1,-17 2 0,-11 0-1331,89 2 1034,-41-3 377,0 0 0,1-1 0,-1 0 0,0 0 0,0-1 0,14-5 1,6-5 15,-15 7-388,-1-1-1,0 0 1,0-1-1,18-13 1,56-38-8720,-51 41 6065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6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149 742 5152,'-2'-1'260,"1"1"-180,1 0 1,0 0-1,-1 0 1,1 0-1,0 0 1,-1-1-1,1 1 1,0 0 0,-1 0-1,1 0 1,0 0-1,-1 0 1,1-1-1,0 1 1,-1 0-1,1 0 1,0-1-1,0 1 1,-1 0 0,1 0-1,0-1 1,0 1-1,0 0 1,-1-1-1,1 1 1,0 0-1,0-1 1,0 1-1,0 0 1,0-1 0,0 1-1,1-4 651,0 0 0,1 0 0,-1 1 0,1-1 0,0 1 0,4-6-1,11-19-81,3-11-58,59-125 669,-54 103-868,40-70 0,-24 55-98,13-20 68,-17 29 369,-18 32 463,-15 29-713,-4 9-377,-5 15-150,-19 45 206,-14 39 48,-128 297 586,137-343-645,-68 147 172,-42 180 463,131-365-851,3-13 0,5-5 64,0-1 0,0 1 0,0 0 0,-1 0 0,1 0 0,0 0 0,0 0 0,0-1 0,0 1 0,-1 0 0,1 0 0,0 0 0,0 0 0,0-1 0,0 1 0,0 0 0,0 0 0,-1-1 0,1 1 0,0 0 0,0 0 0,0 0 0,0-1 0,0 1 0,0 0 0,0 0 0,0-1 0,0 1 0,0 0 0,0-10-61,-1 1 1,2 0 0,-1 0 0,1 0-1,3-13 1,14-46-197,-14 54 212,0 0 6,1-1-1,0 1 1,1 1 0,1-1 0,0 1 0,1 0-1,0 1 1,1-1 0,0 2 0,14-15 0,23-16-84,85-60 1,-78 63 53,78-74 0,-34 10-195,31-32 65,-109 117 194,34-25 0,-30 35 123,-16 5 253,-10 3 1399,1 0-1727,0 0-1,1 1 0,-1 0 1,0-1-1,1 1 0,-1 0 1,0 0-1,1 0 0,-1 0 0,1 0 1,-1 0-1,1 0 0,-3 3 1,-18 22-111,17-19 50,-26 33 108,2 2-1,1 0 1,-28 62 0,48-88-154,1-1 0,-6 22 0,12-34 55,0 0 1,0 0-1,0 1 0,0-1 1,1 1-1,0-1 1,-1 0-1,1 1 0,0-1 1,1 1-1,-1-1 1,1 1-1,-1-1 0,1 0 1,0 1-1,0-1 1,1 0-1,1 4 0,-2-6 22,0 1 0,0-1 1,0 0-1,0 0 0,0 0 0,0 0 0,1 0 0,-1 0 0,0 0 0,0 0 0,1-1 0,-1 1 0,1 0 0,-1-1 1,1 1-1,-1-1 0,1 0 0,-1 1 0,3-1 0,-1 0 4,0 0-1,-1-1 1,1 1 0,0-1-1,-1 1 1,1-1 0,0 0 0,-1 0-1,1 0 1,2-2 0,4-3 6,-1 0 0,0 0 0,0 0 0,12-15 1,-2-1 23,-1-1 1,-1-1 0,-1 0 0,13-32 0,8-10 429,-26 43-468,-11 25-41,0 0 1,0 1 0,1-1 0,-1 1-1,0-1 1,1 1 0,-1-1 0,1 1 0,0 0-1,0 2 1,0 7-37,-2-3 27,1 0 0,1 0 0,-1-1 0,1 1 0,1 0 1,0-1-1,0 1 0,5 17 0,-3-19 45,0 0 0,0 1 0,1-1 0,0 0 0,0-1 0,1 1 0,0-1 0,6 7-1,-8-10 41,0-1 0,0 0 0,-1 0 0,1 0 0,1 0 0,-1 0 0,0 0 0,0-1 0,1 0 0,-1 0 0,0 0 0,1 0 0,0 0 0,-1-1 0,1 1 0,-1-1 0,1 0 0,-1 0 0,1-1 0,5 0 0,4-2 33,0 0-1,0 0 0,23-11 1,-29 10-54,0 1 0,-1-1 0,1 0 0,-1 0 0,0-1 1,0 0-1,-1 0 0,8-10 0,2-4 59,-1 0 0,-2-1 0,0-1 0,-1 0 0,11-30 1,-16 20 60,-5 25-158,0 0 1,1 0-1,2-9 0,-2-7-1043,1 22 1032,0 0 1,1 1 0,-1 0 0,0 0-1,1 0 1,-1 0 0,0 0 0,0 1 0,0-1-1,0 1 1,0 0 0,0 0 0,-1 0-1,1 0 1,-1 0 0,1 1 0,-1-1 0,0 1-1,4 4 1,-1 2 41,0-1 1,0 1-1,0 0 0,-1 0 0,4 14 0,24 77 297,-30-92-241,1 0 0,0 0 0,0 0 1,1 0-1,0 0 0,5 7 0,-8-13-24,1 1-1,0-1 1,0 0-1,0 1 1,0-1-1,1 0 1,-1 0-1,1-1 1,-1 1-1,1 0 0,-1-1 1,1 0-1,0 0 1,0 1-1,0-1 1,-1-1-1,1 1 1,0 0-1,0-1 1,5 1-1,-1-2-77,1 1-1,-1-2 1,1 1-1,-1-1 1,0 0-1,0 0 1,8-4-1,44-25-5952,-58 31 5878,5-4-1747,0 0 1,-1 0-1,7-6 1,-6 5-381,12-8-2149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6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4320,'-4'0'7344,"5"5"-4406,0-2-2663,-1 1-1,1 0 1,-1-1 0,0 1-1,0-1 1,0 1 0,0-1-1,-1 1 1,1-1-1,-1 1 1,0-1 0,0 1-1,0-1 1,-1 0-1,-1 4 1,-4 3 242,1 0 0,-1-1 1,-13 13-1,20-22-511,-15 15 84,0-1 0,-1-1 0,-1 0-1,0-1 1,-26 14 0,30-20-870,-1 0-1,-17 5 1,7-2-570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6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59 104 3712,'0'-1'156,"0"0"1,0 0-1,0 1 1,0-1-1,3-14 12886,-3 15-12898,-4 8 837,-8 37-167,-1 2-379,3 2-1,-10 87 0,19-114-446,-1 30 22,2-48 7,1-1-1,-1 1 0,1 0 0,-1-1 0,1 1 0,0 0 0,1-1 1,-1 1-1,1-1 0,3 6 0,-5-9-13,1 1-1,-1-1 1,1 0-1,0 0 1,0 1-1,-1-1 1,1 0 0,0 0-1,-1 0 1,1 0-1,0 0 1,-1 0-1,1 0 1,0 0-1,0 0 1,-1 0 0,1 0-1,0 0 1,-1 0-1,1-1 1,0 1-1,-1 0 1,1-1-1,1 0 1,1-1 16,0 0 1,1 0-1,-1-1 1,-1 1-1,1-1 1,0 0-1,-1 0 1,1 0-1,-1 0 1,0-1-1,3-4 1,2-6-79,7-24 1,-3 9 48,53-99 42,-63 129-63,1 4 22,2 10 14,-4-12-8,3 13 33,1-1-1,0 1 0,1-1 1,1 0-1,14 27 0,-18-40-15,-1 1 0,1-1 0,0 1 0,0-1 1,0 0-1,1 0 0,-1 0 0,0 0 0,1 0 0,-1 0 0,1-1 0,0 1 0,-1-1 0,1 0 0,0 0 0,0 0 0,0 0 0,0 0 0,0-1 0,0 1 0,0-1 0,0 0 0,4 0 0,-2-1 6,0 0 0,0 0 1,0 0-1,0-1 0,0 1 0,0-1 0,-1-1 0,1 1 0,-1-1 0,1 1 1,-1-1-1,0-1 0,4-3 0,16-18 27,0-1 0,-2-1 0,33-54 0,-28 39-288,-17 27 182,1 0 0,1 1 1,13-14-1,-24 27 49,0 0 0,0 0 0,0 0 0,1 0 1,-1 0-1,0 0 0,1 0 0,-1 1 0,0-1 0,3 0 0,-3 1 9,0 0 1,0 0-1,0 0 0,0 0 0,0 0 1,0 0-1,0 1 0,0-1 0,-1 0 0,1 1 1,0-1-1,0 0 0,0 1 0,0-1 1,-1 1-1,1 0 0,1 0 0,8 8 64,1-1-1,0-1 0,0 0 0,1 0 0,22 9 1,-30-15-19,1-1 0,-1 1 1,0-1-1,1 0 1,-1 0-1,1 0 0,-1 0 1,1-1-1,-1 0 1,0 0-1,1 0 0,-1 0 1,0-1-1,0 1 1,0-1-1,0 0 0,0-1 1,5-3-1,3-3 136,0-1 0,0 0-1,18-22 1,-26 27-97,-1 0 0,0 0-1,0 0 1,3-7-1,0-1 23,-5 12-104,-1 0 0,1 0 1,-1 1-1,0-1 0,1 0 1,-1 0-1,0 0 1,1 0-1,-1 0 0,0 0 1,0 0-1,0 0 0,0 0 1,0 0-1,0 0 1,0 0-1,0 0 0,0 0 1,-1 0-1,1 0 1,0 0-1,-1 0 0,1 0 1,0 0-1,-1 0 0,1 1 1,-1-1-1,1 0 1,-1 0-1,0 0 0,1 1 1,-1-1-1,0 0 0,0 1 1,0-1-1,1 1 1,-1-1-1,0 1 0,0-1 1,0 1-1,0-1 0,0 1 1,0 0-1,0-1 1,0 1-1,0 0 0,0 0 1,0 0-1,0 0 0,0 0 1,0 0-1,0 0 1,0 0-1,0 0 0,0 1 1,0-1-1,1 0 0,-1 1 1,0-1-1,0 1 1,-1 0-1,-4 3 14,1-1-1,0 1 1,0 1 0,1-1-1,0 1 1,-1 0 0,1 0-1,1 0 1,-1 1 0,1-1-1,-3 8 1,2-6 7,1 0 1,0 1-1,1 0 0,0-1 1,0 1-1,0 0 1,1 0-1,0 11 0,1-2 30,0 0 0,6 31 0,-5-40-21,1-1 1,0 0-1,0 1 0,1-1 0,0 0 0,0 0 0,0 0 0,1-1 0,0 1 0,1-1 1,7 9-1,-4-7 7,0-2 1,0 1 0,0-1-1,0 0 1,1-1 0,0 0-1,19 8 1,-12-7-44,0-1 0,0-1 0,0 0 0,1-1 0,-1-1 0,1 0-1,0-1 1,27-3 0,-29 1-492,-1-1 0,1-1-1,27-9 1,-31 8-399,0-1-1,-1 0 1,0 0 0,0-1-1,13-10 1,-19 13 183,-1 0-1,1 0 1,-1 0 0,0-1 0,0 1 0,0-1-1,0 0 1,-1 1 0,1-1 0,2-6 0,5-15-2631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300 447 2080,'0'0'667,"0"-8"735,3 1 2533,-3 7-3784,1-1 0,-1 1 0,0-1-1,0 1 1,0-1 0,0 1 0,0-1 0,0 1 0,0-1-1,0 1 1,0 0 0,0-1 0,0 1 0,0-1 0,0 1-1,-1-1 1,1 1 0,0-1 0,0 1 0,0-1 0,-1 1-1,1-1 1,0 1 0,0 0 0,-1-1 0,1 1 0,0 0-1,-1-1 1,-2 0 163,0 1 0,1-1 0,-1 1 0,1 0 0,-1 0 0,1 0 0,-1 0 0,0 0 0,1 0 0,-1 1 0,1 0 1,-1-1-1,1 1 0,-4 1 0,-1 1-56,0 1 0,0-1 1,-10 8-1,5-2-28,1 0 0,1 1 0,0 0 0,-11 14 0,5-6-79,-5 7-63,1 1 0,-21 35 0,31-43-102,0-1 0,2 2-1,0-1 1,-11 39-1,18-53 7,1 1 0,-1-1-1,1 0 1,0 1-1,0-1 1,0 0 0,1 1-1,-1-1 1,1 0-1,0 0 1,0 1 0,1-1-1,-1 0 1,1 0-1,0 0 1,3 5 0,-4-7 19,1 0 0,-1 0 1,1-1-1,-1 1 0,1 0 0,0-1 1,0 1-1,0-1 0,0 1 1,0-1-1,0 0 0,0 0 1,0 0-1,0 0 0,0 0 1,0-1-1,1 1 0,-1-1 1,0 1-1,1-1 0,-1 0 1,0 0-1,1 0 0,-1 0 1,0 0-1,1-1 0,-1 1 0,0-1 1,1 1-1,2-2 0,-1 0 24,1-1 0,-1 1 0,0-1-1,1 0 1,-1 0 0,0 0 0,-1 0-1,1-1 1,-1 0 0,1 1 0,-1-1-1,4-7 1,2-5 71,15-33 0,-22 43-87,49-114 192,45-158-1,-88 245-58,-2 0-1,-2 0 0,0-1 1,-3 1-1,0-1 0,-3 0 1,-5-37-1,-2 44-62,9 26-119,0 1-1,0-1 1,0 0 0,0 1 0,-1-1-1,1 0 1,0 1 0,0-1 0,-1 0 0,1 1-1,0-1 1,-1 1 0,1-1 0,-1 1 0,1-1-1,-1 1 1,1-1 0,-1 1 0,1-1-1,-1 1 1,0-1 0,-7 21-199,2 1 0,-8 38 0,0 46 354,11-80-182,-6 66 230,5 1-1,9 115 1,0-162-160,20 82 0,-24-123 0,0-1 0,1 0 0,-1 0 0,0 0 0,1 0 0,0 0-1,-1 0 1,1 0 0,0-1 0,1 1 0,-1-1 0,4 4 0,-5-5 6,1 0 1,-1 0-1,0 0 1,1 0-1,-1-1 1,0 1-1,1 0 1,-1-1 0,1 1-1,-1-1 1,1 0-1,-1 0 1,1 1-1,-1-1 1,1 0-1,-1 0 1,1 0 0,-1 0-1,1-1 1,-1 1-1,1 0 1,-1-1-1,1 1 1,-1-1-1,1 1 1,-1-1-1,0 0 1,1 1 0,-1-1-1,2-2 1,4-2-11,-1-1 0,0 0 0,-1 0 0,1-1 0,-1 0 0,5-8 0,25-52-22,-22 41 5,26-44-101,18-36-27,-54 98 177,4-7 17,-5 14-20,-1 8 17,-3 35-77,0-29 49,2 1 0,1 24 0,1-25-44,0 1 0,2-1 1,-1 1-1,2-1 1,0 0-1,0-1 0,1 1 1,1-1-1,10 15 0,-13-22 14,0 0-1,0 0 1,0 0-1,0 0 0,1-1 1,0 0-1,0 0 1,0 0-1,1-1 0,-1 1 1,1-2-1,0 1 1,0 0-1,0-1 0,0 0 1,0 0-1,0-1 1,1 0-1,-1 0 1,0 0-1,13-1 0,-9-1 6,-1-1-1,0 0 1,0 0 0,0-1-1,0 0 1,-1-1-1,1 0 1,-1 0-1,0-1 1,0 0-1,-1 0 1,10-8 0,7-9-25,-1-2 0,24-29 0,-4 4 125,6-12 639,-49 61-740,0 0 1,0 0-1,1 0 0,-1 0 1,0 0-1,0 0 0,0 0 0,0 0 1,0 0-1,0 0 0,0 0 1,0 0-1,0 0 0,0 0 1,1 0-1,-1-1 0,0 1 1,0 0-1,0 0 0,0 0 1,0 0-1,0 0 0,0 0 0,0 0 1,0 0-1,0 0 0,0-1 1,0 1-1,0 0 0,0 0 1,0 0-1,0 0 0,0 0 1,0 0-1,0 0 0,0 0 1,0-1-1,0 1 0,0 0 0,0 0 1,0 0-1,0 0 0,0 0 1,0 0-1,0 0 0,0 0 1,0-1-1,0 1 0,0 0 1,-1 0-1,1 0 0,0 0 1,0 0-1,0 0 0,0 0 0,0 0 1,0 0-1,0 0 0,-12 5-361,6 0 324,1 1-1,-1 0 1,1 0-1,0 0 1,0 0 0,-5 12-1,1-4 36,-5 11 1,0 0-1,2 1 0,2 1 0,0 0 1,1 1-1,-8 52 0,16-76-26,1 1 0,-1 0 0,1 0 1,0 0-1,0-1 0,1 1 0,1 9 0,-1-13 35,-1 0-1,0 1 1,1-1-1,-1 0 0,1 0 1,-1 1-1,1-1 1,0 0-1,-1 0 0,1 0 1,0 0-1,0 0 1,0 0-1,0 0 0,0 0 1,0 0-1,0 0 1,0-1-1,0 1 1,0 0-1,1-1 0,-1 1 1,0-1-1,0 1 1,1-1-1,-1 0 0,0 1 1,0-1-1,1 0 1,-1 0-1,0 0 1,1 0-1,1 0 0,1-1 28,1 0 1,-1 0-1,0-1 0,1 1 0,-1-1 0,0 0 1,0 0-1,0-1 0,0 1 0,-1-1 0,1 0 0,-1 0 1,1 0-1,3-6 0,6-6 11,-1 0 1,10-19-1,-14 22 7,103-182 118,-69 114-5,62-134 125,-94 188-172,-1 1-1,-2-2 0,0 1 0,-2-1 1,-1 0-1,2-44 0,-6 62-42,-1 0 0,1 1 0,-1-1-1,-3-10 1,3 17-73,1 0 1,-1 0-1,1 0 0,-1 0 0,0 1 1,0-1-1,0 0 0,0 0 0,0 1 0,0-1 1,0 0-1,-1 1 0,1-1 0,0 1 1,-1 0-1,1 0 0,-1-1 0,0 1 1,1 0-1,-1 0 0,0 0 0,-2 0 1,3 0-11,0 1 1,0 0 0,0 0-1,0 0 1,0 0 0,0 0-1,0 0 1,0 0 0,0 0-1,0 0 1,0 1 0,0-1-1,0 0 1,0 0 0,-1 2-1,-4 1-29,1 0 0,-1 1 0,1 0 0,0 0 0,0 1 0,0-1 0,-4 7-1,-30 39-47,26-31 65,0 0-1,2 0 1,0 1 0,2 1 0,-11 31-1,16-36 20,0-1-1,1 1 0,0 0 0,1 1 0,1-1 1,1 0-1,0 0 0,4 21 0,0-11-50,2 0 0,1-1 0,1 0 0,1 0 0,1-1 0,1 0-1,1-1 1,1 0 0,2-1 0,0 0 0,30 33 0,-39-49-279,1 0 0,0 0 1,0 0-1,0-1 0,1 0 1,14 7-1,-19-10 55,0-1 1,-1 0-1,1 0 1,0 0-1,0 0 1,0-1-1,1 1 1,-1-1 0,0 1-1,0-1 1,0 0-1,0-1 1,0 1-1,0 0 1,0-1-1,0 0 1,0 1-1,0-1 1,0 0-1,0-1 1,0 1-1,0-1 1,4-2-1,15-19-3458,0-2 1216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 9152,'-37'-5'4128,"29"5"-3584,3 0-640,10 0-64,-5 5-640,5-2 448,3-3-2112,11 4 1376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4480,'31'-32'9600,"-4"-8"-7534,22-43 1,26-40-1326,-46 86-525,2 1 0,52-48-1,85-53 738,-162 133-849,0-1 155,1 0 0,0 0 0,-1 1 0,2 0 1,10-5-1,-17 9-245,-1 0 0,1 0 0,-1 0 0,1 0 0,-1 0 0,0 0 0,1 0 0,-1 0 1,1 0-1,-1 0 0,1 0 0,-1 0 0,0 0 0,1 0 0,-1 0 0,1 0 0,-1 1 0,1-1 0,-1 0 1,0 0-1,1 1 0,-1-1 0,0 0 0,1 0 0,-1 1 0,0-1 0,1 1 0,4 12 348,-6 18 86,1-30-436,-59 371 905,57-363-965,1-8 34,0 1 0,1 0 0,-1-1 0,1 1 0,-1 0 0,1 0 0,0-1 0,0 1 0,0 0 0,0 0 0,0 0 0,0-1 0,0 1 0,1 0 0,0 2 0,-1-4 14,0 0-1,0 0 1,0 0 0,1 0 0,-1 0-1,0 0 1,0 0 0,0 0 0,1 0-1,-1 0 1,0 0 0,0 0-1,0 0 1,0 0 0,1 0 0,-1 0-1,0 0 1,0 0 0,0 0 0,1 0-1,-1 0 1,0 0 0,0 0 0,0 0-1,0 0 1,1 0 0,-1 0-1,0-1 1,0 1 0,0 0 0,0 0-1,0 0 1,1 0 0,-1 0 0,0-1-1,0 1 1,0 0 0,0 0 0,0 0-1,0 0 1,0-1 0,0 1 0,0 0-1,7-12 3,-6 10-3,45-98-220,-33 68 126,2 0 0,28-45 0,-22 46 28,52-54 0,-74 114 398,-18 127 501,16-131-781,1-8-143,-1 31 0,3-44 77,1 1 0,-1-1 0,1 0 1,0 1-1,0-1 0,0 0 0,0 0 1,1 0-1,0 0 0,0 0 0,0 0 0,3 4 1,-4-7 20,0 0 0,0 0 0,0 0 0,0 0 1,1 0-1,-1 0 0,0 0 0,1 0 1,-1-1-1,0 1 0,1-1 0,-1 1 0,1-1 1,-1 1-1,1-1 0,-1 0 0,1 0 1,-1 0-1,1 0 0,-1 0 0,1 0 0,0 0 1,-1 0-1,1-1 0,-1 1 0,1-1 1,-1 1-1,0-1 0,3-1 0,5-2-6,-1 0 1,0-1-1,12-9 0,-15 11-27,16-12-17,1-1-9,0 0 0,-1-2 0,19-20 0,2-5-115,2 1 1,62-44 0,-106 86 167,0 0 0,1-1-1,-1 1 1,0 0 0,0 0-1,1-1 1,-1 1-1,0 0 1,0 0 0,1 0-1,-1 0 1,0 0 0,1-1-1,-1 1 1,0 0 0,0 0-1,1 0 1,-1 0 0,0 0-1,1 0 1,-1 0 0,0 0-1,1 0 1,-1 0-1,0 0 1,1 0 0,-1 0-1,0 0 1,1 1 0,-1-1-1,0 0 1,0 0 0,1 0-1,-1 0 1,0 1 0,0-1-1,1 0 1,-1 0-1,0 0 1,0 1 0,1-1-1,-1 0 1,0 0 0,0 1-1,0-1 1,0 0 0,1 1-1,-1-1 1,0 0 0,0 0-1,0 1 1,0-1 0,0 0-1,0 1 1,0-1-1,0 0 1,0 1 0,0-1-1,0 0 1,0 1 0,0-1-1,0 1 1,-2 30-106,1-21 90,-3 30 34,-2 61 116,6-85-114,1-1 0,0 1-1,2-1 1,6 26 0,-9-40-21,16 43 53,-14-40-22,0-1 1,0 1 0,0-1-1,0 0 1,0 0 0,1 0-1,0 0 1,-1 0 0,6 4-1,-7-7-22,0 1 0,-1-1 0,1 1 0,0-1-1,0 1 1,0-1 0,-1 1 0,1-1 0,0 0 0,0 0-1,0 1 1,0-1 0,0 0 0,0 0 0,0 0 0,0 0-1,0 0 1,-1 0 0,1 0 0,0 0 0,0-1 0,0 1-1,0 0 1,0-1 0,0 1 0,0 0 0,-1-1 0,1 1-1,0-1 1,0 1 0,-1-1 0,1 1 0,0-1-1,0 0 1,-1 1 0,1-1 0,-1 0 0,1 0 0,2-3-24,-1 0 1,0 1-1,0-1 1,0 0-1,-1 0 1,3-7 0,-1-3-3,-1 0 0,0 0 1,-1-1-1,0 1 1,-2-17-1,-1 1 154,-9-39-1,9 60-109,0 1 0,-1-1 0,1 1 0,-2 0 0,1 0 0,-1 0 0,0 1 0,-1-1 0,0 1 0,0 0 0,0 0 0,-1 1 0,0-1 0,0 1 0,-1 1 1,-12-9-1,18 13-44,-6-5-145,7 6 157,0 0 0,0 0-1,0-1 1,0 1 0,0 0 0,0 0 0,0 0 0,-1 0 0,1 0 0,0 0 0,0 0 0,0 0 0,0 0 0,0 0 0,0 0 0,0-1 0,0 1 0,0 0 0,0 0 0,0 0 0,-1 0 0,1 0 0,0 0 0,0 0 0,0 0-1,0 0 1,0 0 0,0 0 0,0 0 0,0 0 0,-1 0 0,1 0 0,0 0 0,0 0 0,0 0 0,0 0 0,0 0 0,0 0 0,0 0 0,0 0 0,-1 0 0,1 1 0,0-1 0,0 0 0,0 0 0,0 0 0,0 0-1,0 0 1,0 0 0,0 0 0,0 0 0,0 0 0,10 1-495,15-2 498,0-1-1,0-1 1,0-1 0,0-1-1,-1-1 1,34-13 0,-18 2 339,0-2 1,68-44 0,-97 55-295,0 0 0,0 0 0,0-1 0,-1 0 0,-1-1 0,0-1 0,0 1 1,-1-1-1,10-17 0,-1-2 103,-2-1 1,-1-1-1,-1-1 0,-2 1 1,-2-2-1,0 1 0,3-37 1,-11 64-83,-1 5-66,0 0-1,1 0 1,-1 0 0,0-1-1,0 1 1,0 0 0,0 0 0,0 0-1,0 0 1,0 0 0,0 0-1,-1 0 1,1 0 0,0 0-1,-1-1 1,0 1-53,-1 4-48,-7 13-52,1 1 0,1 1 0,1-1 0,0 1 1,-3 19-1,2-10 99,-6 29 108,2 1-1,3 0 0,3 0 0,2 1 1,2 0-1,11 81 0,-3-61-256,7 55-758,1-45-3711,-11-64-29,-4-19 2790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0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7456,'-18'-17'3392,"14"9"-2944,4 5 1888,9 3-1376,-4-5 1631,8 5-1471,14-4 288,4 4-832,24-3-288,3 3-160,14-8-128,-1 8 32,-3-5-2368,-5 5 1280,-5-7-4159,-8-1 2943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3808,'-11'0'5075,"18"16"496,-2-7-6473,8 19 1535,-1 1-1,-2 0 1,9 35 0,8 92-61,-24-126-529,15 175 378,-18-199-286,0 0 0,-1 0-1,1 0 1,-1 0-1,-1 0 1,1 0 0,-3 7-1,3-10-74,-1-1-1,1 0 1,0 0-1,0 0 0,-1 0 1,1 0-1,-1 0 1,1-1-1,-1 1 1,0 0-1,0-1 1,0 1-1,0-1 1,0 0-1,0 0 0,0 0 1,0 0-1,0 0 1,-1 0-1,-4 1 1,-8-1-2,-1 0 1,0-2 0,0 1-1,1-2 1,-1 0 0,-17-5-1,18 4 20,0 0-1,1-1 0,0-1 1,0 0-1,0-1 0,1-1 1,-15-9-1,19 11-71,6 4-43,0-1-1,0 0 1,0 0 0,1 0-1,-1-1 1,0 1-1,1 0 1,-3-4-1,-3 0-1758,35 20-6317,-9-6 6551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28 5888,'-40'-15'2688,"22"7"-2336,9 3 160,9 10-352,-5-5-288,14 0-128,9 8 160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1006 2144,'-4'0'797,"8"0"1830,-16 8 2338,16-27 499,10-14-5463,-7 19 454,12-27-162,16-33 73,47-74-1,-1 32-151,-65 96 31,1 0 0,1 2 0,32-26 0,-43 38-142,19-12 294,-25 17-379,-1 1 1,1-1-1,0 1 1,0 0-1,-1-1 1,1 1 0,0 0-1,0 0 1,-1-1-1,1 1 1,0 0-1,0 0 1,0 0 0,-1 0-1,1 0 1,0 0-1,0 0 1,0 0-1,-1 0 1,1 1-1,0-1 1,0 0 0,-1 0-1,1 1 1,0-1-1,0 1 1,-1-1-1,1 0 1,0 1 0,-1-1-1,2 2 1,0 1 44,-1 0 1,1 0 0,-1 0 0,1 0-1,-1 0 1,0 0 0,0 0-1,0 1 1,0 6 0,1 32 123,-2-36-158,-1 34 102,-1-1 0,-2 0 1,-2 0-1,-14 50 0,10-54-19,2-9 274,-7 42 1,15-68-368,-1 1 0,1 0-1,0-1 1,0 1-1,0 0 1,0-1 0,0 1-1,0-1 1,1 1 0,-1 0-1,0-1 1,0 1-1,0-1 1,1 1 0,-1 1-1,1-2-3,-1 0 0,0 0 0,1 0 0,-1 0 0,1 1 0,-1-1 0,0 0-1,1 0 1,-1 0 0,1 0 0,-1 0 0,0 0 0,1 0 0,-1 0 0,1 0 0,-1 0-1,0 0 1,1 0 0,-1-1 0,1 1 0,-1 0 0,0 0 0,1 0 0,-1 0 0,0-1-1,1 1 1,-1 0 0,0 0 0,1-1 0,-1 1 0,0 0 0,1-1 0,14-10-31,0-2 1,-1 0 0,18-20 0,34-51-101,-41 51-36,48-51 1,-71 82 153,0 0 0,0 0 0,0 1 0,1-1 0,-1 0 0,1 1 0,-1-1 0,1 1 0,-1 0 0,4-1 0,-5 2 1,0 0 1,0 0 0,-1 0 0,1 0-1,0 0 1,0 0 0,0 0 0,0 0 0,0 1-1,0-1 1,-1 0 0,1 1 0,0-1 0,0 1-1,-1-1 1,1 1 0,0-1 0,0 1 0,-1-1-1,1 1 1,-1 0 0,1-1 0,0 1 0,-1 0-1,1-1 1,-1 1 0,0 0 0,1 0 0,-1 0-1,0-1 1,1 1 0,-1 0 0,0 0 0,0 1-1,3 7 40,-1 0-1,-1 1 1,1-1-1,-2 0 1,1 1-1,-1-1 1,-1 11-1,-13 65 488,14-85-523,0 1 1,-1-1 0,1 0-1,0 1 1,0-1 0,0 1-1,0-1 1,0 0 0,0 1-1,0-1 1,0 1 0,0-1-1,0 0 1,0 1 0,0-1-1,0 1 1,0-1 0,0 0-1,0 1 1,0-1 0,1 0-1,-1 1 1,0-1 0,0 1-1,7-7 157,12-20-60,-17 21-153,38-65 95,-12 19-145,-25 47 66,0 0 1,-1 0-1,1 0 1,1 0-1,6-5 1,-10 8 21,1 0 0,-1 1 0,1-1 1,-1 1-1,1 0 0,-1-1 0,1 1 0,0-1 0,-1 1 1,1 0-1,0 0 0,-1-1 0,1 1 0,0 0 0,0 0 0,-1 0 1,1 0-1,0 0 0,-1-1 0,1 2 0,0-1 0,0 0 1,-1 0-1,1 0 0,0 0 0,0 0 0,-1 1 0,1-1 1,0 0-1,-1 0 0,1 1 0,0-1 0,-1 1 0,1-1 1,-1 0-1,1 1 0,-1-1 0,1 1 0,-1 0 0,1-1 1,-1 1-1,1-1 0,-1 1 0,1 1 0,3 6 0,-1 0 0,0 1 0,0-1 0,-1 1 0,2 12-1,-1-6 42,2 22 137,3 11-84,-7-43-65,0-1 0,0 0 0,1 0 0,0 0-1,-1 0 1,2 0 0,-1-1 0,5 7 0,-5-8 1,0 0 0,-1 0 0,1-1 0,0 1 0,0-1 0,0 0 0,1 0 0,-1 1 0,0-1 0,0-1 0,1 1 0,-1 0 0,0 0 0,1-1 0,-1 0 0,1 1 1,-1-1-1,4 0 0,2-1 17,0 0 0,0 0 1,-1 0-1,12-5 1,1-1 8,1-1 1,-1-2-1,-1 0 1,0-1-1,30-22 1,82-78-188,-125 106 128,9-11 0,-13 13-10,0 0-1,0 1 1,1-1 0,-1 1-1,1-1 1,0 1 0,0 0-1,-1 0 1,2 0-1,-1 0 1,0 0 0,4-1-1,-6 3 17,-1 1 0,1-1 1,-1 0-1,1 0 0,0 0 0,-1 0 0,1 1 0,-1-1 0,1 0 0,-1 1 0,1-1 1,-1 0-1,0 1 0,1-1 0,-1 0 0,1 1 0,-1-1 0,0 1 0,1-1 0,-1 1 0,0-1 1,1 1-1,-1-1 0,0 1 0,0-1 0,0 1 0,0-1 0,1 1 0,-1 0 0,0-1 1,0 1-1,0-1 0,0 2 0,1 23-31,-1-21 32,-8 89-39,0 0 214,8-90-119,0 0-1,1 0 1,-1 1-1,0-1 1,1 0-1,1 3 1,-2-5-34,0-1 1,0 1-1,0-1 1,1 1-1,-1-1 1,0 1-1,1-1 0,-1 0 1,0 1-1,1-1 1,-1 0-1,0 1 1,1-1-1,-1 0 0,0 1 1,1-1-1,-1 0 1,1 0-1,-1 1 1,1-1-1,-1 0 0,1 0 1,-1 0-1,1 0 1,-1 0-1,1 0 1,-1 1-1,1-1 0,-1 0 1,1 0-1,-1-1 1,1 1-1,-1 0 1,1 0-1,-1 0 0,1 0 1,-1 0-1,0 0 1,1-1-1,-1 1 1,1 0-1,-1 0 0,1-1 1,3-2 9,0 1 0,0-1 0,0-1 0,0 1 0,-1 0 0,1-1 0,-1 0 0,0 1 0,0-1 0,0 0 0,-1-1 0,0 1 0,1 0 0,-2-1 0,1 0 0,0 1 0,-1-1 0,0 0 0,1-8 0,0-1 15,-1-1 0,0 1 0,-1-1 1,-1 1-1,-3-24 0,3 32-53,-1 0 0,1 0 0,-1 1 0,0-1-1,0 0 1,0 1 0,-1-1 0,-4-5 0,6 9-8,0 1 0,0-1 0,-1 1 0,1-1 0,-1 1 0,1 0 1,-1-1-1,1 1 0,-1 0 0,0 0 0,0 0 0,1 0 0,-1 0 0,0 1 1,0-1-1,0 0 0,0 1 0,0 0 0,0-1 0,0 1 0,0 0 0,0 0 1,0 0-1,0 0 0,-4 1 0,4 0-43,0 0 1,0 0-1,0 0 0,0 1 0,0-1 1,0 0-1,-2 3 0,2-3-146,7-6 182,-4 3 45,23-23-41,29-24 0,-42 39 11,1 1 0,1 0 1,0 0-1,0 2 0,23-11 0,-32 16 24,0 0 0,0 1 0,0 0 0,0 0 0,0 0 0,0 1 0,0-1 0,0 1 0,0 0 0,1 0 0,-1 0 0,0 1 0,0-1 0,0 1 0,0 0-1,0 0 1,0 1 0,0-1 0,-1 1 0,1 0 0,0 0 0,-1 0 0,1 0 0,-1 1 0,6 5 0,-6-4 40,0 0-1,0 0 1,0 0-1,-1 0 0,1 1 1,-1-1-1,0 1 1,0 0-1,-1-1 1,1 1-1,-1 0 0,1 10 1,-1-2 61,-1 0 0,1 0 0,-4 22 0,-8 16 2,8-40-79,0 0 1,1 1 0,-2 21-1,4-33-29,0 0-1,0-1 0,0 1 0,0 0 1,1 0-1,-1 0 0,0 0 1,0 0-1,0-1 0,0 1 1,1 0-1,-1 0 0,0 0 1,0 0-1,0 0 0,0 0 0,1 0 1,-1 0-1,0 0 0,0 0 1,0 0-1,1 0 0,-1 0 1,0 0-1,0 0 0,0 0 0,1 0 1,-1 0-1,0 0 0,0 0 1,0 0-1,1 0 0,-1 0 1,0 0-1,0 0 0,0 0 1,1 0-1,-1 0 0,0 0 0,0 1 1,0-1-1,0 0 0,0 0 1,1 0-1,-1 0 0,0 1 1,0-1-1,0 0 0,0 0 1,0 0-1,0 0 0,0 1 0,0-1 1,1 0-1,-1 0 0,0 0 1,0 1-1,0-1 0,0 0 1,0 0-1,0 0 0,0 1 1,0-1-1,0 0 0,10-13 88,80-114-56,-73 102-125,2 0 0,1 1 0,44-41 0,-60 63 72,-1-1 0,0 1 0,1-1 0,0 1 0,0 0 1,0 0-1,0 1 0,0-1 0,0 1 0,0 0 0,0 0 0,6 0 0,-8 0 8,0 1 0,0 0 0,0 1-1,0-1 1,-1 0 0,1 0 0,0 1-1,0 0 1,0-1 0,0 1 0,-1 0 0,1-1-1,0 1 1,-1 0 0,1 1 0,-1-1-1,1 0 1,-1 0 0,1 0 0,-1 1 0,0-1-1,0 1 1,1-1 0,-1 1 0,0 0-1,0-1 1,-1 1 0,1 0 0,1 3 0,2 8 24,-1 0 1,0 0-1,0 0 1,0 23 0,-4 54 131,-1-27-86,2-62-58,0 0 0,0 0 0,-1 0 1,1 0-1,1 0 0,-1 0 0,0 0 0,0 0 1,0 0-1,0 0 0,1 0 0,-1-1 0,0 1 0,1 0 1,-1 0-1,1 0 0,-1 0 0,1-1 0,0 1 1,-1 0-1,1 0 0,-1-1 0,1 1 0,0 0 1,0-1-1,1 1 0,-1 0-10,0-1 1,0 0-1,0 0 0,0 0 1,0 0-1,0 0 1,1 0-1,-1 0 0,0-1 1,0 1-1,0 0 0,0-1 1,0 1-1,0-1 1,0 1-1,0-1 0,0 1 1,0-1-1,0 0 0,0 1 1,0-2-1,2 0-21,0-1-1,0 0 1,-1 0-1,0 0 0,0 0 1,1 0-1,-2 0 1,1 0-1,2-7 1,2-1-44,17-35-123,-11 18 89,2 1 0,1 1 0,26-34 0,-41 60 99,1-1 0,-1 0-1,0 1 1,1-1 0,-1 1-1,1 0 1,-1-1 0,1 1 0,-1-1-1,1 1 1,-1 0 0,1-1-1,-1 1 1,1 0 0,-1-1-1,1 1 1,0 0 0,-1 0 0,1 0-1,0 0 1,-1-1 0,2 1-1,-2 1-2,1-1-1,-1 0 1,1 0 0,-1 1-1,1-1 1,-1 0-1,0 1 1,1-1-1,-1 0 1,1 1-1,-1-1 1,0 1 0,1-1-1,-1 1 1,0-1-1,1 1 1,-1-1-1,0 1 1,0 0-1,2 4-8,-1 0-1,1 0 1,-2 0-1,2 6 1,2 52 212,-2-20-51,9 44 0,-11-86-145,7 25 44,-7-25-26,1 1 0,-1-1-1,1 0 1,0 1 0,0-1 0,-1 0 0,1 1-1,0-1 1,0 0 0,0 0 0,0 0 0,0 0-1,1 0 1,-1 0 0,2 1 0,1-1 14,-1 0-1,1 0 1,-1-1-1,1 1 1,0-1 0,-1 0-1,1 0 1,0 0 0,-1 0-1,1-1 1,-1 1-1,1-1 1,-1 0 0,1 0-1,4-2 1,7-3-24,-1-1 1,15-10-1,-28 17-3,21-14 37,0-2 0,-1 0 0,-1-1 0,0-2 0,-2 1 0,0-2 0,-1-1 0,-1 0 0,15-26 0,-27 41-48,-1 0 1,0-1-1,0 1 1,-1-1 0,0 0-1,0 0 1,-1 0-1,1 0 1,-1-11-1,-1 17 3,1 0-1,-1 0 1,0 0 0,-1 0-1,1 0 1,0 0-1,0 0 1,0 0-1,0 0 1,-1 0 0,1 0-1,0 0 1,-1 1-1,1-1 1,-1 0-1,1 0 1,-1 0 0,0 0-1,1 1 1,-1-1-1,0 0 1,1 1-1,-1-1 1,0 0 0,0 1-1,0-1 1,0 1-1,1-1 1,-3 0-1,1 1-8,1 0 0,-1-1 0,0 1 0,0 0 0,0 0 0,1 0 0,-1 1 0,0-1 0,0 0 0,1 1 0,-1-1 0,0 1 0,1-1 0,-3 2 0,-3 2-4,2 0-1,-1 0 1,0 0-1,1 1 1,0-1 0,0 2-1,0-1 1,-6 9 0,-2 5-33,-12 25 0,-18 46-13,39-79 60,0 1-1,1 0 1,0 0-1,0 0 0,2 0 1,-2 12-1,3-21 13,0 0-1,1-1 1,-1 1 0,0 0-1,1-1 1,0 1 0,-1-1-1,1 1 1,0 0-1,0-1 1,1 0 0,-1 1-1,0-1 1,1 0-1,-1 0 1,5 4 0,-3-3-5,0 0-1,1-1 1,-1 0 0,1 1 0,0-1 0,-1-1 0,1 1 0,0 0 0,8 1 0,-1-1 52,-1 0 1,1-1-1,0-1 1,0 1-1,0-2 1,0 1-1,15-4 1,-15 1-34,-1 0-1,0 0 1,0-1 0,0 0-1,-1-1 1,1 0 0,-1 0-1,0-1 1,0 0 0,-1-1 0,0 0-1,8-9 1,6-9-57,-1-1 0,26-44 0,-29 41 33,2 1 0,24-27 0,-43 54-3,0 0 0,0 0 0,-1 0 0,1 1 0,0-1 0,0 0 1,0 0-1,0 0 0,1 1 0,-1-1 0,0 1 0,0-1 0,0 1 1,0-1-1,1 1 0,-1 0 0,2-1 0,-2 1 2,0 0 0,0 1 0,-1-1 0,1 0 1,0 0-1,-1 1 0,1-1 0,0 1 0,-1-1 0,1 0 0,0 1 0,-1-1 0,1 1 0,-1-1 1,1 1-1,-1 0 0,1-1 0,-1 1 0,0-1 0,1 1 0,0 1 0,0 2 7,1 1-1,-1 0 1,1-1 0,-1 1-1,-1 0 1,1 0-1,-1 7 1,0 30 206,-3 0-1,-9 48 1,8-57-249,4-31 48,0 0 1,0 1 0,0-1-1,1 0 1,-1 0-1,0 0 1,1 0 0,-1 0-1,1 0 1,0 0-1,0 0 1,2 3 0,-3-5-11,0 1-1,0-1 1,0 0 0,0 0 0,0 0 0,1 0 0,-1 0 0,0 0 0,0 0 0,0 1 0,0-1 0,1 0 0,-1 0 0,0 0 0,0 0 0,0 0 0,0 0 0,1 0 0,-1 0 0,0 0 0,0 0 0,0 0 0,1 0 0,-1 0 0,0 0 0,0 0 0,0 0 0,0 0 0,1-1 0,-1 1 0,0 0 0,0 0 0,0 0 0,0 0 0,1 0 0,7-8-127,7-15-232,-12 19 266,27-45-98,12-19-39,-35 58 211,1 1 0,-1 0 0,1 1 0,15-13 0,-21 19 2,0 1 1,0 0-1,0-1 0,0 1 1,0 0-1,0 0 0,1 0 0,-1 0 1,4 0-1,-5 0 10,0 1-1,0 0 1,0 0 0,0 1-1,0-1 1,0 0 0,0 0-1,0 0 1,0 1 0,0-1-1,0 0 1,0 1 0,-1-1-1,1 1 1,0-1 0,0 1-1,0-1 1,-1 1 0,1 0-1,0-1 1,-1 1 0,1 0-1,0-1 1,-1 1 0,1 0-1,-1 0 1,1 1 0,3 4 15,-1 1 0,0 0 0,0 0 0,-1 0 0,0 1-1,2 11 1,1 46 170,-5-49-140,1 0 0,0 0 0,2 0 0,4 18 0,-6-30-27,0-1-1,1 1 1,-1-1-1,1 1 1,0-1-1,0 0 1,0 0-1,0 0 1,1 0 0,-1 0-1,1 0 1,0 0-1,-1-1 1,1 0-1,0 1 1,1-1-1,-1 0 1,0-1-1,6 3 1,-4-2 6,1-1 1,-1 1-1,0-1 1,1-1-1,-1 1 1,0-1-1,1 0 1,-1 0-1,1-1 1,-1 0-1,0 1 1,1-2-1,5-1 1,-2 0 4,0 0 0,-1-1 1,1-1-1,-1 1 0,0-1 1,0-1-1,0 1 0,-1-1 1,1-1-1,-2 1 0,1-1 1,-1 0-1,0-1 0,0 0 1,-1 0-1,7-14 0,18-39 113,25-75-1,-25 46-64,-5 0 1,15-102-1,-35 154-98,-1-69 0,-4 97 44,0 9-28,0 1 0,0-1 0,0 0 0,0 1 0,0-1 0,0 0 0,0 1 0,0-1 0,0 0 0,0 1 0,0-1 0,0 0 0,0 1 0,-1-1-1,1 0 1,0 1 0,0-1 0,-1 1 0,0-2 0,-6 17-392,-5 28 292,1 0 0,-8 73 0,13-74 206,-3 24 73,3 0-1,2 1 0,3-1 1,13 103-1,-1-109 1,-10-54-112,1 0 0,0 0 0,0 0 0,1 0-1,0-1 1,0 1 0,5 6 0,-8-11-46,1 0 0,-1 0 0,1-1 0,0 1 1,-1 0-1,1-1 0,0 1 0,0-1 0,0 1 0,-1-1 0,1 1 0,0-1 0,0 1 0,0-1 0,0 0 0,0 1 0,0-1 0,0 0 0,0 0 0,0 0 1,0 0-1,0 0 0,0 0 0,0 0 0,0 0 0,0 0 0,0 0 0,-1-1 0,1 1 0,0 0 0,0-1 0,0 1 0,0 0 0,0-1 0,0 1 0,0-2 1,3 0-17,-1-1 0,0 0 0,0 0 0,0 0 0,0 0 0,0 0 0,2-5 0,5-9-31,9-19 0,-8 14 10,80-169-285,-87 184 314,33-75-187,-36 81 176,-1 1-1,0 0 1,0 0 0,0 0-1,1-1 1,-1 1 0,0 0 0,0 0-1,0 0 1,0-1 0,0 1-1,1 0 1,-1-1 0,0 1-1,0 0 1,0 0 0,0-1 0,0 1-1,0 0 1,0-1 0,0 1-1,0 0 1,0 0 0,0-1 0,0 1-1,0 0 1,0-1 0,0 1-1,0 0 1,0 0 0,-1-1 0,1 1-1,0 0 1,0-1 0,-1 2 1,0-1 0,1 1 0,-1-1 0,1 1 0,-1 0 0,1-1 0,-1 1 0,1 0 0,-1-1 0,1 1 1,0 0-1,-1 0 0,1-1 0,0 2 0,-11 33 54,1 1 0,3 0 0,-7 66 0,11-31-12,3-63-18,0 1 0,1-1-1,1 0 1,-1 0 0,1 1-1,4 9 1,-4-15-3,-1 0 0,0 0 0,1 0 1,0 0-1,0 0 0,0 0 0,0-1 0,0 1 0,0-1 1,1 0-1,-1 0 0,1 0 0,0 0 0,-1 0 0,1 0 1,0-1-1,0 1 0,0-1 0,6 2 0,-5-2 1,0 0 0,0-1 0,0 0 0,0 0 0,1 0 0,-1 0 0,0-1 0,0 1 1,0-1-1,0 0 0,0 0 0,0-1 0,0 1 0,0-1 0,6-3 0,3-4-40,1 0 1,-1-1 0,-1 0-1,0-1 1,0 0 0,17-22-1,48-82-236,-44 63 197,-28 46 18,-1 8 14,-1 15 7,-5 5 100,-5 34 0,-2 7 78,7-46-31,1-6-120,0 1-1,1-1 0,0 0 1,2 14-1,-2-23 21,0 1-1,1-1 1,-1 0 0,1 0-1,0 0 1,-1 0 0,1 0 0,0 0-1,0 0 1,0 0 0,1 0-1,-1 0 1,0 0 0,1-1-1,-1 1 1,1-1 0,0 1-1,-1-1 1,1 0 0,0 1-1,0-1 1,0 0 0,0 0-1,0 0 1,0 0 0,0-1-1,3 2 1,-3-2-18,0-1 0,1 1 0,-1 0 0,0-1 0,0 1 0,0-1 0,0 1 0,0-1 0,0 0 0,0 0 0,0 0 0,0 0 0,0 0 0,0-1 0,0 1 0,-1 0 0,1-1 0,-1 0 0,1 1 0,-1-1 0,2-2 0,5-6-28,0 0 0,9-18 1,3-12-88,16-45 0,-4 7-48,-32 77 150,1 0-1,-1 0 0,0 0 1,0 0-1,1 0 0,-1 0 1,1 1-1,-1-1 0,1 0 1,-1 0-1,1 1 0,-1-1 1,1 0-1,0 0 0,-1 1 1,1-1-1,0 1 0,0-1 1,-1 1-1,1-1 0,0 1 1,0-1-1,1 1 0,-1 0 8,-1 1-1,1 0 1,0 0-1,-1 0 0,1 0 1,0-1-1,-1 1 1,1 0-1,-1 0 0,0 0 1,1 0-1,-1 0 1,0 1-1,1-1 0,-1 0 1,0 0-1,0 0 1,0 0-1,0 0 0,0 2 1,1 91 533,0-69-329,-4 29 0,1 1-154,3-42-51,-1-13 5,0 1 0,1-1 0,-1 0 0,0 1-1,0-1 1,0 0 0,1 1 0,-1-1 0,0 0 0,0 0-1,1 1 1,-1-1 0,0 0 0,0 0 0,1 0 0,-1 1-1,0-1 1,1 0 0,-1 0 0,0 0 0,1 0 0,0 1 0,1-2-22,0-1 0,0 1 0,0 0 0,-1 0 0,1-1 0,0 1 0,0-1 0,-1 1 0,2-3 0,39-44-318,-30 32 306,1 1 1,1 1 0,0 0 0,0 1-1,1 0 1,18-10 0,-32 22 39,0 1-1,-1-1 1,1 1 0,0 0-1,0-1 1,0 1 0,0 0-1,0 0 1,0-1 0,-1 1-1,1 0 1,0 0 0,0 0-1,0 0 1,0 0 0,0 0-1,0 0 1,0 0 0,0 1-1,0-1 1,0 0 0,-1 1-1,2 0 1,0-1 13,-1 2-1,0-1 1,1 0-1,-1 0 1,0 0-1,0 1 1,0-1-1,0 0 1,0 1-1,0-1 1,1 4-1,0 0 57,0 1 1,0 0-1,-1-1 0,0 1 1,0 0-1,0 9 1,-8 72 271,7-86-353,0 0 0,0-1 0,0 1 0,0 0 0,0 0 0,0 0 0,0 0 0,1 0 0,-1 0 0,0 0-1,0 0 1,1-1 0,-1 1 0,1 0 0,-1 0 0,0 0 0,1-1 0,0 1 0,-1 0 0,1-1 0,-1 1 0,1 0 0,0-1 0,0 1 0,-1-1-1,1 1 1,0-1 0,0 1 0,0-1 0,-1 0 0,1 1 0,0-1 0,0 0 0,0 0 0,0 1 0,0-1 0,0 0 0,0 0 0,-1 0 0,1 0-1,0 0 1,0 0 0,0-1 0,0 1 0,0 0 0,1-1 0,6-1-47,-1 0 0,1 0-1,-1-1 1,9-5 0,-14 7 39,22-12-7,27-20 0,0 1-84,-47 29 84,0 1 1,1 0-1,-1 0 0,1 0 1,0 0-1,-1 1 0,1 0 0,0 0 1,6-1-1,-8 2 32,0 0 0,0 0 1,0 1-1,0-1 0,0 1 0,0-1 1,0 1-1,-1 0 0,1 0 1,0 1-1,0-1 0,-1 0 0,1 1 1,-1 0-1,1-1 0,2 4 1,31 31 281,-30-29-345,1 1 0,0-1-1,1 0 1,0-1 0,0 1 0,0-2-1,16 9 1,-20-12-611,0 0 0,1 0 0,-1-1 0,0 0 0,1 1-1,-1-2 1,0 1 0,1 0 0,-1-1 0,1 0 0,-1 0 0,1 0 0,-1-1 0,1 0-1,-1 0 1,1 0 0,-1 0 0,8-4 0,10-4-2253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23 148 7552,'-16'-5'2448,"16"5"-2386,0 0 0,0-1 0,0 1 0,0 0 1,0 0-1,-1 0 0,1 0 0,0 0 0,0 0 1,0 0-1,-1 0 0,1 0 0,0 0 0,0 0 1,0 0-1,0 0 0,-1 0 0,1 0 0,0 0 1,0 0-1,0 0 0,-1 0 0,1 0 0,0 0 1,0 0-1,0 0 0,0 0 0,-1 0 0,1 0 1,0 0-1,0 0 0,0 0 0,0 1 0,-1-1 0,1 0 1,0 0-1,0 0 0,0 0 0,0 0 0,0 1 1,0-1-1,0 0 0,-1 0 0,1 0 0,0 0 1,0 1-1,0-1 0,0 0 0,0 0 0,0 0 1,0 0-1,0 1 0,0-1 0,0 0 0,0 0 1,0 0-1,0 1 0,0-1 0,0 0 0,0 0 1,0 0-1,0 1 0,0-1 0,1 0 0,-1 0 1,0 0-1,0 1 0,3 0 446,1 1-1,-1-1 1,0 0 0,1 0-1,-1 0 1,1 0 0,0-1 0,-1 0-1,1 1 1,-1-1 0,7-1-1,10 1 937,37 2 181,96-11 0,-136 8-1585,184-27-51,-71-3-2948,-106 24 377,-1-1 1,0-1 0,39-22 0,1-4-2491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7:4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3904,'-2'0'683,"0"0"1,0 1-1,0-1 0,0 1 1,0 0-1,0-1 0,1 1 1,-1 0-1,0 0 0,0 0 1,1 0-1,-1 0 0,1 0 1,-1 1-1,1-1 0,-3 3 1,-6 6-397,6-6 129,0 0 1,1 0-1,-1 1 1,1-1 0,0 1-1,1 0 1,-1 4 3315,12-18-2919,-9-3-2211,1 1-2042,2-1 945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352 355 2816,'3'0'10746,"-5"-7"-4686,-4 3-7896,-11-4 2395,16 7-513,-1-1-1,0 1 1,1 0 0,-1 1-1,0-1 1,0 0-1,1 0 1,-1 1-1,0-1 1,0 1-1,0 0 1,0-1-1,0 1 1,0 0-1,0 0 1,-3 1-1,-26 1 395,25-3-363,0 1 1,1 1-1,-1-1 1,1 1-1,-1 0 0,-9 3 1,5-1-81,1 1 1,-1 0 0,1 1-1,0 0 1,0 0-1,0 1 1,1 0 0,0 1-1,0 0 1,0 0 0,1 0-1,0 1 1,1 0 0,0 1-1,0-1 1,0 1-1,-7 18 1,9-15 37,0 0 0,0 1-1,1-1 1,1 1 0,0 0 0,1 0 0,0 0-1,1 0 1,1 0 0,0 0 0,0-1-1,6 21 1,-5-25 23,1 0 1,0 0-1,1 0 0,-1 0 0,1 0 1,1-1-1,0 1 0,9 10 0,-10-13-6,1-1 0,0 1-1,0-1 1,0 0 0,0 0-1,1-1 1,0 0 0,-1 0-1,1 0 1,0-1 0,1 1-1,8 1 1,-12-4 12,0 1 1,0-1-1,0 0 0,0 0 0,1 0 1,-1-1-1,0 1 0,0-1 1,0 0-1,0 1 0,0-1 0,4-2 1,-6 2-46,0 1 0,1-1 0,-1 0 0,1 1-1,-1-1 1,0 0 0,0 0 0,1 0 0,-1 0 0,0 0 0,0 0 0,0 0 0,0-1 0,0 1 0,0 0 0,-1-1 0,1 1 0,0 0 0,-1-1 0,1 1 0,0-1 0,-1 1 0,1-3 0,-2 4-70,-1 0 1,1 0 0,0 1 0,0-1-1,0 0 1,-1 1 0,1-1 0,0 1-1,0-1 1,0 1 0,0 0 0,0 0-1,-1 1 1,-19 14-324,-2 8 116,-104 104 367,120-122-42,1 0-1,-1 0 1,2 1-1,-1 0 1,1 0 0,0 1-1,-6 12 1,9-18-49,1 1 0,0-1 0,0 1 0,1 0 0,-1-1 1,0 1-1,1 0 0,0-1 0,-1 1 0,1 0 0,0 0 0,1 0 0,-1-1 0,0 1 1,1 0-1,-1 0 0,1-1 0,0 1 0,0-1 0,0 1 0,0 0 0,1-1 0,-1 0 1,1 1-1,-1-1 0,1 0 0,3 3 0,-1-1 21,-1-1 0,1 0-1,0 0 1,1 0 0,-1-1 0,0 1 0,1-1-1,0 0 1,-1 0 0,1-1 0,0 0 0,0 1-1,0-1 1,0-1 0,0 1 0,0-1 0,0 0-1,0 0 1,0 0 0,0-1 0,0 0 0,8-2-1,7-4 117,-1 0-1,0-1 0,0 0 0,19-13 0,-35 19-158,32-18 62,0-1 1,-2-1 0,-1-3-1,0 0 1,-2-2 0,-1-1-1,-2-1 1,25-34 0,-16 9-139,49-102 0,-55 91-16,40-130 0,-35 77-678,-33 103 348,-9 47-1360,-2 7 1678,-28 156 55,-29 151 165,-3-27 91,26-88-105,3-17 316,35-180 66,5-34-470,0 1 1,0-1 0,0 0 0,0 1-1,0-1 1,0 0 0,0 0 0,0 1 0,0-1-1,0 0 1,0 1 0,0-1 0,0 0-1,0 0 1,1 1 0,-1-1 0,0 0-1,0 0 1,0 1 0,0-1 0,0 0 0,1 0-1,-1 1 1,0-1 0,0 0 0,0 0-1,1 0 1,-1 0 0,0 1 0,1-1-1,8-3 164,-6 0-141,1 1 0,-1-1 0,0 0 0,4-6 0,4-7-19,-1-1 0,14-31 0,82-174-115,-95 197 122,83-192 70,-5-57-198,-88 270 110,146-480 234,-84 298-375,-58 169-111,1 0 0,11-22 0,-17 39 230,0-1-1,1 1 1,-1 0 0,0-1-1,0 1 1,0 0-1,0-1 1,0 1 0,1 0-1,-1-1 1,0 1 0,0 0-1,0 0 1,1-1 0,-1 1-1,0 0 1,1 0-1,-1-1 1,0 1 0,0 0-1,1 0 1,-1 0 0,0 0-1,1-1 1,-1 1-1,0 0 1,1 0 0,-1 0-1,0 0 1,1 0 0,-1 0-1,1 0 1,-1 0 0,0 0-1,1 0 1,0 1-9,-1-1-1,1 1 1,-1-1 0,0 1-1,1 0 1,-1-1-1,1 1 1,-1 0 0,0-1-1,0 1 1,1 0 0,-1-1-1,0 1 1,0 0 0,0-1-1,0 1 1,0 0 0,0 0-1,0 0 1,-2 23-184,-1 0 1,-7 26-1,-26 77 207,10-39 112,-30 150 335,30-130-239,-47 178-150,24-45 40,24-94 97,21-114-41,3-26-127,1 0 0,-1-1 0,-1 1 0,1 0 1,-1 0-1,-3 7 0,-13 27-19,11-22 51,-13 20 1,15-35 103,4-4 8,4-2 155,-1-1-285,1 0 0,-1 1 0,1-1 0,-1 0 0,0 0-1,3-7 1,7-9 39,9-11-70,-1-1 0,26-57 1,-7 11 26,-20 43 35,43-57 1,-49 76-48,-1 1 0,2 0 0,0 1 1,0 1-1,28-18 0,145-82-355,-164 99 371,-5 2-14,-1 0 0,0-1 1,-1 0-1,0-2 0,16-16 0,-23 19-8,0 0 0,-1-1-1,0 0 1,0 0-1,-1-1 1,-1 0 0,0 0-1,5-17 1,-5 8-25,-1 0 1,0 0-1,-2 0 0,1-27 1,-4 42-35,0 0 1,-1 0 0,1 0 0,-4-11-1,3 16 8,1 0-1,-1 0 1,0 0-1,0 0 1,0 0 0,0 1-1,0-1 1,0 0-1,0 0 1,-1 1-1,1-1 1,-1 1-1,1 0 1,-1-1-1,1 1 1,-1 0-1,-3-2 1,4 2 21,-1 1 0,1 0 0,-1 0 0,1 0 0,0 0 0,-1 0 0,1 0 0,-1 0-1,1 1 1,0-1 0,-1 0 0,1 1 0,-1-1 0,1 1 0,0-1 0,0 1 0,-1 0 0,1-1 0,0 1 0,0 0 0,-2 1 0,-1 1-21,-9 7 58,0 0-1,0 0 0,1 2 1,0-1-1,1 2 1,-14 19-1,9-10 111,2 1 0,1 1 0,-14 31 0,24-47-120,0-1 0,1 1 0,0 0 0,0 0 0,0 0 0,1 0 0,1 0 0,-1 0 0,2 14 0,0-16 33,0-1 0,0 0-1,1 1 1,-1-1 0,1 0 0,1 0 0,-1 0 0,1 0 0,-1 0 0,2 0-1,-1-1 1,0 1 0,1-1 0,7 7 0,-6-6 7,0-1 0,0 0 1,0 0-1,0 0 0,1 0 0,0-1 0,0 0 1,0 0-1,0-1 0,0 1 0,1-1 0,-1-1 1,0 1-1,12 0 0,-9-1 7,0-1-1,-1-1 1,1 1 0,0-1-1,-1-1 1,1 0 0,-1 0-1,0 0 1,0-1 0,0 0-1,0-1 1,8-4 0,1-3-39,-1-1 1,0-1 0,0 0-1,13-15 1,5-7 101,63-60-285,-79 81 62,-17 14 78,0-1 0,0 0 1,-1 1-1,1-1 0,0 1 0,0-1 0,0 1 1,0-1-1,0 1 0,0 0 0,0-1 0,0 1 0,0 0 1,0 0-1,0 0 0,0 0 0,0 0 0,1 0 1,-2 1-7,1 0 0,0 0 0,-1 0 1,1 1-1,-1-1 0,0 0 0,1 1 1,-1-1-1,0 0 0,0 1 1,0-1-1,0 0 0,0 1 0,0-1 1,0 0-1,0 1 0,-1 1 0,1 1 32,-3 15 63,-7 28 1,5-26-78,-2 23 0,5-36 9,2 0 1,-1 0-1,1 1 0,1-1 1,2 14-1,-3-19 16,1 0 0,0-1-1,0 1 1,0 0 0,1-1 0,-1 1 0,0-1-1,1 1 1,0-1 0,0 0 0,0 1 0,0-1-1,0 0 1,0 0 0,0 0 0,1-1 0,-1 1-1,1-1 1,3 3 0,0-2 58,0 0 0,-1 0 1,1-1-1,0 1 0,0-1 0,0-1 0,0 1 1,0-1-1,0 0 0,0 0 0,0-1 0,0 0 1,0 0-1,0 0 0,0-1 0,6-2 0,2-2 3,-1 0 0,0 0 0,-1-1 0,1-1-1,17-15 1,-14 9-62,-1-1 0,-1-1-1,0 0 1,-2 0 0,1-2 0,-2 0 0,-1 0-1,10-22 1,55-159-82,-73 192 61,26-81-130,-4 0 1,-4-2-1,8-92 0,-25 162-105,-3 16-29,0 5-255,-3 20 470,1 0-1,0 29 1,1-6 148,5 238 310,0-216-329,3-1 0,24 105 0,-18-127-119,1-1 0,25 50 1,-2-21-2647,-21-50-379,0 0-5203,-12-18 5892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42 316 8480,'-42'-35'3840,"52"10"-3360,-2 9 1664,11 4-1280,12-16 991,9 5-1087,15-9 32,3 4-480,24-9-224,-6 14-32,17-8-1280,-7 6 672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21 611 5216,'-16'2'2590,"12"0"-565,10-1 517,11-7 59,-11 2-2221,8-2 41,-1-1-1,0 0 0,0-1 1,0 0-1,-1-1 0,-1 0 1,1-1-1,-2 0 0,1-1 1,15-21-1,-1-6 159,35-75 1,-49 88-461,-1 0 0,-1-1 0,-1 0 1,5-37-1,-11 57-106,-2 5 1,1-1 1,-1 1-1,1 0 1,-1 0 0,0 0-1,0-1 1,1 1-1,-1 0 1,0 0 0,0-1-1,0 1 1,0 0 0,0 0-1,-1-1 1,1 1-1,-1-1 1,1 2-27,0 0 0,0 0 0,-1 0 1,1 0-1,0 0 0,0 0 0,-1 0 0,1 0 0,0 0 1,0 0-1,-1 0 0,1 0 0,0 0 0,0 0 0,-1 1 1,1-1-1,0 0 0,0 0 0,0 0 0,0 0 0,-1 1 1,1-1-1,0 0 0,0 0 0,0 0 0,0 1 0,0-1 0,-1 0 1,1 0-1,0 1 0,-5 9-319,4-9 298,-5 15 71,0 1-1,1-1 0,0 1 1,1 0-1,1 1 0,1-1 1,1 1-1,0-1 0,1 1 1,1-1-1,1 1 0,5 23 1,-6-33 58,2-1 1,-1 0 0,1 0 0,0 0-1,0-1 1,1 1 0,0-1 0,0 0-1,1 0 1,-1 0 0,1 0 0,1-1 0,7 6-1,-10-8-34,1-1-1,-1 1 0,1-1 1,-1 0-1,1-1 0,0 1 1,0-1-1,0 1 0,0-1 1,0 0-1,0-1 0,0 1 1,1-1-1,-1 0 0,0 0 1,0 0-1,0 0 0,0-1 1,0 0-1,0 0 0,1 0 1,-1 0-1,-1 0 0,1-1 1,4-2-1,-2 1-7,-1-1-1,0 1 1,0-1 0,0-1 0,-1 1-1,1-1 1,-1 1 0,0-1 0,0-1-1,4-6 1,2-7 45,14-31 1,-23 48-95,57-164 281,-40 109-304,39-88 0,-56 144 14,-1 0 1,0 0-1,1 0 0,-1 0 0,1 0 1,-1 1-1,1-1 0,-1 0 0,1 0 0,-1 0 1,1 1-1,0-1 0,0 0 0,-1 1 1,1-1-1,0 1 0,0-1 0,-1 1 0,1-1 1,0 1-1,0 0 0,0-1 0,0 1 1,0 0-1,0 0 0,0-1 0,0 1 0,0 0 1,0 0-1,0 0 0,-1 0 0,1 0 1,0 1-1,0-1 0,0 0 0,0 0 1,0 1-1,0-1 0,0 0 0,0 1 0,0-1 1,-1 1-1,1-1 0,0 1 0,0-1 1,1 2-1,1 2-27,1-1-1,0 1 1,-1 0 0,0 0 0,1 0 0,-2 0 0,5 9 0,0 2-11,-1 0 1,-1 1-1,-1 0 1,0 0 0,2 18-1,3 85 202,-8-103-146,1 13 102,-2 0 0,-1 0 0,-5 29 0,6-54-81,-1 0-1,0 0 1,-1-1 0,1 1 0,-3 4-1,3-6-14,1-1 1,-1 0-1,0 1 0,0-1 0,0 0 0,0 0 0,0 0 0,0 1 0,0-1 0,-1 0 0,1-1 0,0 1 0,-1 0 0,1 0 0,0 0 0,-2 0 0,0-1-10,0 0 0,0 0 0,0 0-1,0 0 1,0-1 0,0 1 0,1-1 0,-1 0-1,0 1 1,0-1 0,1-1 0,-1 1-1,0 0 1,1-1 0,0 1 0,-5-4 0,1 1-62,1-1 1,-1 0 0,1 0 0,0 0 0,0-1-1,-4-6 1,4 5 130,0-1-128,0 0-1,-7-16 1,12 24 47,0 0 0,0 0 0,0 0 0,0-1 1,-1 1-1,1 0 0,0 0 0,0 0 0,0-1 0,0 1 0,0 0 0,0 0 1,0-1-1,0 1 0,0 0 0,0 0 0,0 0 0,1-1 0,-1 1 1,0 0-1,0 0 0,0-1 0,0 1 0,0 0 0,0 0 0,0 0 1,1 0-1,-1-1 0,0 1 0,0 0 0,0 0 0,0 0 0,1 0 0,-1 0 1,0-1-1,0 1 0,0 0 0,1 0 0,-1 0 0,12-2-50,-7 2 67,22-2 29,1 1 1,33 5 0,-8-2-83,139 14-431,-110-3-3137,-75-12 2885,14 3-2063,-21-4 2346,1 0 1,0 1-1,-1-1 0,1 0 0,-1 0 0,1 1 0,-1-1 0,1 0 1,3 5-3504,-1 0 1328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48 140 6976,'-39'-27'3168,"30"14"-2752,9 7 320,9 1-480,9-15-1216,3 5 480,21-14-3136,-2 5 2016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1270 3808,'0'0'1227,"-13"0"1583,17-4-1774,0 1 0,0 0 0,5-8 0,2-4-287,-6 9-457,-1-1 0,0 1-1,0-1 1,5-12 0,49-174 1415,-45 142-1483,10-37 148,23-84 98,-27 110-356,36-126 305,-30 81 261,13-136 0,-37 237-623,0-2 0,0 1 0,0-1 0,-1 1 0,0-1 0,0 1 0,-1-1-1,-3-13 1,4 21-60,0-1 0,0 1 0,0 0 0,0 0 0,0 0 0,0-1 0,-1 1 0,1 0 0,0 0 0,0 0 0,0-1 0,0 1 0,0 0-1,0 0 1,0 0 0,-1 0 0,1-1 0,0 1 0,0 0 0,0 0 0,0 0 0,-1 0 0,1 0 0,0 0 0,0 0 0,0-1 0,-1 1-1,1 0 1,0 0 0,0 0 0,0 0 0,-1 0 0,1 0 0,0 0 0,0 0 0,0 0 0,-1 0 0,1 0 0,0 0 0,0 0 0,-1 0-1,1 0 1,0 1 0,0-1 0,-1 1-7,0-1-1,0 1 0,0 0 0,0 0 1,0 0-1,0 0 0,1 0 1,-1 0-1,0 0 0,0 2 0,-13 27-39,1 1 0,-15 56 0,-8 72 356,35-154-302,-40 252 361,36-202-108,3-1 0,8 95 0,-3-131-28,6 31-1,-7-42-102,1 1 0,-1-1 0,2 1 0,-1-1 0,1 0 0,7 10 0,-9-14-94,0-1 0,-1 0-1,1 0 1,0-1 0,0 1 0,0 0 0,0-1 0,0 1-1,1-1 1,-1 1 0,0-1 0,1 0 0,-1 0 0,1 0-1,2 0 1,-1 0-12,-1-1-1,1 0 1,-1 0-1,0 0 1,1-1-1,-1 1 1,1-1-1,-1 1 1,0-1-1,1 0 1,-1 0-1,6-4 1,4-1 37,-1-2-1,0 1 1,0-2 0,17-15 0,40-46 133,-25 23-120,91-104-265,-126 140 214,1-2-81,-5 7-432,-10 17 90,-8 20 530,1 1 1,2 0-1,0 1 1,3 0-1,0 0 1,-1 46-1,7-66 4,1 0 1,2 22-1,-1-32-87,-1 1-1,1-1 1,0 1-1,-1-1 1,2 1-1,-1-1 1,0 0-1,1 1 1,0-1 0,-1 0-1,1 0 1,0 0-1,1 0 1,3 3-1,-6-5-8,1-1 0,-1 1 1,1-1-1,0 1 0,0-1 0,-1 1 0,1-1 0,0 1 0,0-1 0,-1 0 0,1 1 1,0-1-1,0 0 0,0 0 0,0 0 0,-1 0 0,1 0 0,0 1 0,0-2 0,0 1 1,0 0-1,0 0 0,-1 0 0,1 0 0,1-1 0,0 0-4,-1 0-1,0 0 1,0 0 0,1 0-1,-1 0 1,0 0 0,0 0-1,0 0 1,0-1 0,-1 1-1,1 0 1,0-1 0,0-1-1,2-5-17,0 0 0,-1 0 0,3-18 0,-1-8-174,-2-61 0,-3 58 134,0 17-34,-5-31 1,4 32 104,-2-29-1,4 47-13,0 0 0,0 0-1,1 1 1,-1-1 0,0 0-1,1 1 1,-1-1 0,1 0-1,-1 1 1,0-1 0,1 0-1,-1 1 1,1-1 0,0 1 0,-1-1-1,1 1 1,-1-1 0,1 1-1,0-1 1,-1 1 0,1 0-1,0-1 1,0 1 0,-1 0-1,1 0 1,0 0 0,0-1-1,-1 1 1,1 0 0,0 0-1,0 0 1,0 0 0,0 1-1,37 0 91,-25 0 19,243-9-564,-218 3-1537,-12-1-4794,-18 5 4528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50 245 8064,'-45'-3'3648,"40"3"-3168,14-5 1984,6 1-1440,11-9 639,9 6-959,20-13 128,3 7-480,32-13-128,4 6-128,14-17-448,-5 9 224,0-12-4127,-8 12 2335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4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10 463 2656,'-10'-3'7894,"17"-7"-1950,-1 3-5926,-4 5-1256,2-3 1409,0-1-1,0 1 1,-1 0-1,0-1 1,0 0-1,3-10 1,10-43 161,-5 18-71,55-164 363,-62 194-616,-1-1 0,-1 0 0,0 0 0,0 0 0,-1-15 0,-13 55 344,10-18-304,1 0 1,0 0-1,0 0 0,1 16 1,7 42 188,-6-59-194,1 8 66,1 0 0,0-1 0,2 1 0,10 28 0,-13-40-48,0 0 0,1 0 0,-1 0 0,1-1 0,0 1 0,0-1 0,0 1 0,1-1 1,0 0-1,0-1 0,0 1 0,0-1 0,0 1 0,1-1 0,-1-1 0,1 1 0,0-1 0,0 1 0,7 1 0,-6-3 18,0 0 1,0 0 0,0 0-1,0-1 1,0 0 0,0-1-1,0 1 1,0-1 0,0 0-1,12-4 1,-9 2-38,-1-1 0,1 0 0,-1-1 0,0 0 0,0 0 0,10-9 0,5-8 46,-1-1 0,-1 0 0,23-35 0,-31 41 70,50-75-4,-50 74-116,-13 18-37,0 0 0,0 0 0,0 0 0,0 0-1,0 0 1,0-1 0,1 1 0,-1 0 0,0 0 0,0 0 0,0 0 0,0 0 0,0-1 0,0 1 0,0 0 0,0 0 0,0 0 0,0 0 0,0 0 0,1 0 0,-1-1 0,0 1 0,0 0 0,0 0 0,0 0 0,0 0 0,1 0 0,-1 0 0,0 0-1,0 0 1,0 0 0,0 0 0,0 0 0,1 0 0,-1 0 0,0 0 0,0 0 0,0 0 0,0 0 0,0 0 0,1 0 0,-1 0 0,0 0 0,0 0 0,0 0 0,0 0 0,1 0 0,-1 0 0,0 0 0,0 0 0,0 0 0,0 1 0,0-1 0,0 0 0,0 0-1,1 0 1,-1 0 0,0 0 0,0 0 0,0 1 0,0-1 0,0 0 0,0 0 0,0 0 0,3 10 112,-3-10-86,10 79 124,-8-56 7,1 0-1,8 34 1,-11-57-143,0 1 0,0 0 0,1-1 0,-1 1 0,0 0 0,0-1-1,1 1 1,-1-1 0,0 1 0,1-1 0,-1 1 0,1-1 0,-1 1 0,1-1-1,-1 1 1,1-1 0,-1 1 0,1-1 0,0 1 0,0-1 5,0 0-1,-1 0 1,1 0-1,0 0 1,-1-1 0,1 1-1,-1 0 1,1 0 0,0 0-1,-1-1 1,1 1 0,0 0-1,-1 0 1,1-1 0,-1 1-1,1-1 1,-1 1 0,1 0-1,-1-1 1,1 1 0,-1-1-1,1 1 1,-1-1 0,0 0-1,1 1 1,-1-1 0,1 0-1,27-41 358,-9 12-375,1 1 0,1 1-1,42-42 1,-57 65-32,-1 0-1,0 1 1,1 0-1,0 0 1,0 0-1,11-5 1,-14 8 40,-1 0 0,1 1 0,0-1 0,-1 1-1,1-1 1,0 1 0,-1 0 0,1 0 0,0 0 0,0 0 0,-1 0 0,1 1 0,0-1 0,-1 1-1,1 0 1,0-1 0,-1 1 0,1 1 0,-1-1 0,3 2 0,3 2 33,-1 0-1,-1 1 1,1 0 0,-1 0 0,0 1-1,0 0 1,-1 0 0,0 0-1,0 0 1,5 13 0,3 9-984,14 49 0,0-2-7631,-25-67 5351,2-4 1088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2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300 673 3072,'-3'-30'2094,"3"20"-203,-1 1-1,-3-18 0,4 26-1837,-1 0 0,1 0 0,-1 0 0,1 0 0,-1 0 0,0 0 0,0 0 1,1 0-1,-1 0 0,0 0 0,0 0 0,0 0 0,0 1 0,0-1 0,0 0 0,0 1 0,0-1 0,0 1 0,0-1 0,-1 1 0,1-1 0,0 1 1,0 0-1,0 0 0,-1-1 0,1 1 0,0 0 0,0 0 0,-1 0 0,1 0 0,0 1 0,0-1 0,-1 0 0,1 0 0,-2 1 0,-4 1-56,0 1 0,0-1-1,1 1 1,-10 5-1,-4 4 52,1 1 0,1 1 0,1 0 0,-1 2 0,2 0 0,1 1 0,0 0 0,1 1 0,-21 34 0,32-46-12,0 0 0,0 0 0,0 0-1,1 1 1,0-1 0,0 1 0,0-1-1,1 1 1,0 0 0,0 9 0,1-13 5,0 0 0,0 0 0,1 0 0,0 0 0,-1 0 0,1 0 0,0 0 0,0 0 0,0 0 0,1-1 0,-1 1 0,1 0 1,-1-1-1,1 0 0,0 1 0,0-1 0,0 0 0,0 0 0,1 0 0,-1 0 0,0 0 0,1 0 0,0-1 0,-1 1 0,5 1 1,3 1 115,0-1 0,0 0 0,0 0 0,0-1 0,0-1 0,0 1 1,1-2-1,18 0 0,-20-1-40,-1 0 0,0 0 1,1-1-1,-1 0 0,0 0 0,0-1 1,0 0-1,-1 0 0,1-1 0,-1 0 1,10-7-1,-14 8-68,1 0 0,-1 0 0,0 0 0,0 0 0,0-1 0,-1 1 0,1-1 0,-1 1 0,0-1 0,0 0-1,0 0 1,0 0 0,1-8 0,-2 7-20,0-1 0,0 0 0,0 0 0,-1 0-1,0 0 1,-1 0 0,1 0 0,-1 0 0,-2-7-1,0 3-99,-1 0 0,1 0-1,-2 0 1,1 1 0,-1 0-1,-1 0 1,0 0 0,0 0-1,-1 1 1,0 0-1,-8-7 1,-2-1-340,-7-5-394,37 19 901,-2 2 19,0-1 0,0-1 0,0 0 0,-1 0 0,1-1 1,16-7-1,60-33 34,-59 29-149,-15 7 7,-6 2 52,0 1-1,0 1 0,1-1 1,-1 1-1,1 1 1,0-1-1,0 1 1,13-1-1,-20 3-48,0 0-1,0 0 1,0 0 0,0 0-1,0 0 1,0 1 0,0-1-1,0 0 1,0 1 0,0-1-1,-1 0 1,1 1 0,0-1-1,0 1 1,-1-1-1,1 1 1,0 0 0,0-1-1,-1 1 1,1 0 0,0 1-1,0 0-5,1 0 0,-1 1 0,0-1 0,0 1 0,0-1 0,-1 1 0,2 4 1,-1 5 38,-1-1 0,-1 21 0,1-27 36,-13 186 551,11-181-610,1 11 529,1-21-537,0 0 1,0 1-1,0-1 0,0 0 0,0 0 1,1 0-1,-1 0 0,0 0 0,0 1 0,0-1 1,0 0-1,0 0 0,0 0 0,0 0 1,1 0-1,-1 0 0,0 0 0,0 1 0,0-1 1,0 0-1,0 0 0,0 0 0,1 0 0,-1 0 1,0 0-1,0 0 0,0 0 0,0 0 1,1 0-1,-1 0 0,0 0 0,0 0 0,0 0 1,0 0-1,1 0 0,10-7 477,0-3-317,-1-1 0,-1 0-1,11-15 1,10-13-53,-6 13-249,1 1 0,52-41 0,-71 61 90,-1 1 8,0 0 1,0 0-1,0 1 0,0 0 1,0 0-1,1 0 0,-1 0 0,1 1 1,8-2-1,-13 4 20,0 0 0,0 0 0,0 1 0,0-1 0,0 0 0,0 0 0,0 1-1,0-1 1,0 1 0,0-1 0,0 1 0,0-1 0,0 1 0,0 0 0,-1-1 0,1 1 0,0 0 0,0 0 0,-1-1 0,1 1-1,0 0 1,-1 0 0,1 0 0,-1 0 0,1 0 0,-1 0 0,0 0 0,1 0 0,-1 0 0,0 0 0,0 0 0,0 2 0,2 4-47,-1 0 0,0 1-1,-1 9 1,-1 8 55,-1-1 0,-8 32 0,5-32 38,1 0 1,0 33-1,4-54-17,0 1 0,0-1 0,1 0-1,-1 1 1,1-1 0,0 0 0,2 6 0,-3-8-5,1 0-1,-1 0 1,1 0 0,-1 0 0,1-1 0,0 1 0,-1 0 0,1 0-1,0 0 1,-1-1 0,1 1 0,0 0 0,0-1 0,0 1 0,0-1 0,0 1-1,0-1 1,0 1 0,0-1 0,0 0 0,0 1 0,0-1 0,0 0-1,0 0 1,0 0 0,0 0 0,0 0 0,0 0 0,2 0 0,5-2 68,0 0-1,0 0 1,0-1 0,0 0 0,-1 0 0,1-1 0,-1 0-1,0 0 1,8-6 0,-3 0-53,0 0 0,0-1 0,18-23 0,-13 11 13,-1 0-1,0-2 1,11-27-1,2-3 11,42-68-126,42-79-21,-88 150 87,-2-1 1,17-58-1,-18 53-241,-21 56 214,-1 0 1,1 1-1,-1-1 0,0 0 1,1 0-1,-1 1 1,0-1-1,0 0 0,0-1 1,-3-1-182,-4 10 23,-10 20-114,-20 42-1,20-35 348,-76 151-81,81-154 41,1 1 0,-13 59 0,24-88 3,-11 46 59,-6 90 0,15-110 23,2 0 0,1 0-1,1-1 1,11 52-1,-12-76-15,0 0 0,0 0 0,0 0 0,0 0 0,0 0-1,0 0 1,1-1 0,2 4 0,-4-5-46,1-1-1,0 1 1,-1-1-1,1 1 1,0 0-1,0-1 1,-1 0-1,1 1 1,0-1 0,0 1-1,0-1 1,0 0-1,-1 0 1,1 1-1,0-1 1,0 0-1,0 0 1,0 0 0,0 0-1,0 0 1,0 0-1,0 0 1,0 0-1,-1-1 1,1 1-1,0 0 1,0-1 0,0 1-1,0 0 1,0-1-1,-1 1 1,2-1-1,5-3 41,-1-1 0,1 0-1,-1 0 1,0 0 0,0-1-1,8-10 1,30-44 80,-28 36-163,3-2-4,-6 5-14,2 1 1,0 1-1,1 0 1,21-18-1,-36 36 21,-1 0-1,1 1 0,-1-1 0,1 1 1,0-1-1,-1 1 0,1-1 0,0 1 1,0-1-1,-1 1 0,1 0 0,0-1 1,0 1-1,0 0 0,-1 0 0,1-1 1,0 1-1,0 0 0,0 0 0,0 0 1,-1 0-1,1 0 0,0 0 0,0 0 1,1 1-1,-1 0 9,0-1 0,0 1 1,-1 0-1,1 0 1,0 0-1,-1 0 0,1-1 1,-1 1-1,1 0 0,-1 0 1,0 0-1,1 0 0,-1 0 1,0 0-1,0 0 0,1 0 1,-1 2-1,0 7-51,1-1 0,-2 1 0,-1 12-1,2-22 52,-6 46-131,1-6 205,-1 46 0,6-82-40,1 1-1,-1 0 1,1-1 0,0 1 0,0-1-1,1 6 1,-1-9-3,-1 0 0,1 0 0,-1 0 0,1 0-1,-1 0 1,1 1 0,-1-1 0,1 0 0,0 0 0,0-1-1,0 1 1,-1 0 0,1 0 0,0 0 0,0-1 0,0 1-1,0 0 1,0-1 0,0 1 0,1-1 0,-1 1 0,0-1-1,0 1 1,0-1 0,0 0 0,1 0 0,0 1 0,3-2 74,0 0 0,0-1 1,0 1-1,0-1 0,0 0 1,7-4-1,-9 5-66,13-7 59,-2-1 0,1 0 0,-1-1 0,18-16 1,47-55-311,-75 76 198,0-1-3,1 1 0,0 0-1,0 0 1,0 0 0,1 1 0,-1-1 0,10-4-1,-14 8 21,-1 1-1,0 0 1,1 0-1,-1-1 1,1 1-1,-1 0 1,1 0-1,0 0 1,-1 0-1,1 0 1,-1 0-1,1 0 1,-1 0-1,1 0 1,-1 0-1,1 0 1,-1 0-1,1 0 1,-1 0-1,1 0 1,-1 1-1,1-1 1,-1 0-1,1 0 1,-1 0-1,1 1 1,-1-1-1,1 0 1,-1 1-1,0-1 1,1 1-1,-1-1 1,0 0-1,1 1 0,-1-1 1,0 1-1,1-1 1,-1 1-1,0-1 1,0 1-1,0-1 1,1 1-1,-1-1 1,0 1-1,0-1 1,0 1-1,0-1 1,0 1-1,1 4-45,-1 1 0,0-1 0,0 0 0,-1 5 0,1-5 80,-2 19-43,-1 0 1,0-1-1,-2 0 0,-1 0 1,-1 0-1,-1 0 0,-16 32 1,-32 55 200,-76 112 0,64-130 152,64-86-266,-1-1 1,1 1-1,-1-1 1,-1 0-1,1 0 1,-1-1 0,-12 8-1,17-11-43,-1 0-1,0-1 0,0 1 1,1-1-1,-1 1 0,0-1 1,0 0-1,0 1 1,1-1-1,-1 0 0,0 0 1,0-1-1,0 1 0,-3-1 1,2 0-7,1 0-1,0 0 1,-1 0 0,1-1 0,0 1 0,0-1-1,0 0 1,0 1 0,0-1 0,0 0 0,0 0-1,1 0 1,-3-3 0,-1-4 30,0 0 1,0-1-1,1 1 0,0-1 1,1 0-1,0 0 1,-2-16-1,1 2-33,1-1 0,1-28-1,2 44-28,0 0 0,1 0 0,0 0 0,1 0-1,-1 0 1,2 1 0,-1-1 0,2 1 0,-1-1 0,1 1-1,7-12 1,-6 14-6,-1 0 0,1 0 0,1 0 0,-1 1 0,1 0-1,0 0 1,0 0 0,0 1 0,0 0 0,1 0 0,0 1 0,0 0-1,14-5 1,17-1-25,0 2-1,1 1 0,0 2 0,57 2 1,-75 2 137,36 6-1,-27 1-4350,-30-7 3867,1 0 0,-1 0 0,1 0-1,-1 0 1,1 0 0,-1 1-1,1-1 1,-1 0 0,1 0-1,-1 0 1,1 0 0,-1 0 0,1-1-1,-1 1 1,1 0 0,-1 0-1,1 0 1,-1 0 0,1 0-1,-1-1 1,1 1 0,1-1-781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26 6816,'-35'-17'3072,"-2"14"-2656,24-2 32,8 10-320,-3-5 256,3 0-256,10 0-736,8 6 320,13-1-1600,6 4 1056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64 3232,'-9'-12'6208,"8"11"-5929,-1 0-1,0 0 1,0 0 0,0 0 0,0 0 0,0 1-1,0-1 1,0 1 0,0-1 0,0 1 0,0 0 0,0 0-1,0 0 1,0 0 0,0 0 0,0 0 0,0 1-1,0-1 1,-4 2 0,-4-1 379,3 0-497,0 1-1,-1-1 1,1 1 0,0 0-1,0 1 1,0-1-1,1 1 1,-1 1-1,1-1 1,-1 1 0,1 0-1,0 1 1,1 0-1,-1 0 1,1 0-1,0 0 1,0 1 0,1 0-1,-1 0 1,1 0-1,1 0 1,-6 13 0,3-6-81,1 1 0,1 0 0,0 0 0,1 1 1,1-1-1,0 1 0,1-1 0,1 1 1,0 0-1,3 21 0,-2-27-60,0 2 104,1 0 1,0-1-1,6 22 1,-7-30-92,0 0 1,0 0 0,0 0 0,0 0-1,0-1 1,0 1 0,0 0 0,0 0 0,1-1-1,-1 1 1,1 0 0,-1-1 0,1 0-1,0 1 1,-1-1 0,1 0 0,0 0-1,0 0 1,0 0 0,0 0 0,0 0-1,0-1 1,0 1 0,0 0 0,0-1 0,5 0-1,1 0 42,1-1 0,0-1-1,-1 1 1,1-1 0,-1-1 0,1 0-1,-1 0 1,0-1 0,11-6-1,9-7-67,29-24 0,-42 30-10,35-29-52,-2-2-1,51-59 1,-39 46 39,-37 36-490,-23 18 496,0 1 0,1-1 0,-1 1 0,1 0 0,-1-1 0,1 1 0,-1 0 1,1-1-1,-1 1 0,1 0 0,-1 0 0,1-1 0,-1 1 0,1 0 0,-1 0 0,1 0 1,-1 0-1,1 0 0,0 0 0,-1 0 0,1 0 0,-1 0 0,1 0 0,0 0 0,-1 0 0,1 0 1,-1 0-1,1 1 0,-1-1 0,1 0 0,-1 0 0,1 1 0,-1-1 0,1 0 0,-1 1 1,1-1-1,-1 0 0,1 1 0,-1-1 0,0 1 0,1-1 0,-1 1 0,0-1 0,1 1 1,-1-1-1,0 1 0,0-1 0,1 1 0,-1-1 0,0 2 0,3 4 69,-1 1-1,0 0 1,1 10-1,0-5 10,31 100 699,-28-97-615,1 1 0,0-1-1,1 0 1,20 26-1,-27-39-126,1 0-1,-1 0 0,1 0 1,0-1-1,0 1 0,0-1 1,0 1-1,0-1 0,0 0 1,0 0-1,1 0 0,-1 0 1,0 0-1,1 0 0,-1-1 1,1 1-1,-1-1 1,0 1-1,1-1 0,-1 0 1,1 0-1,-1 0 0,1 0 1,-1-1-1,1 1 0,-1-1 1,1 0-1,-1 1 0,0-1 1,4-2-1,4-2 59,0 0 0,-1-1 0,1 0 0,-1-1 1,9-9-1,28-25-275,-1-2 0,65-82 0,-107 122 174,-1-1 0,1 1 0,-1 0 1,0-1-1,0 0 0,0 1 0,0-1 0,-1 0 1,0 0-1,0 0 0,2-7 0,-3 10 1,-1 0-1,1 1 0,0-1 0,0 0 1,0 0-1,0 1 0,-1-1 1,1 0-1,0 0 0,0 1 0,-1-1 1,1 0-1,-1 1 0,1-1 1,-1 1-1,1-1 0,-1 0 0,1 1 1,-1-1-1,1 1 0,-1-1 1,0 1-1,1 0 0,-1-1 0,0 1 1,1-1-1,-1 1 0,0 0 1,0 0-1,1 0 0,-1-1 0,0 1 1,-1 0-1,0 0-29,-1-1-1,0 1 1,0 0-1,0 1 1,0-1 0,1 0-1,-5 2 1,-1 0 46,2 1 0,-1 0 0,0 0-1,1 1 1,-1-1 0,1 2 0,0-1 0,0 1 0,1 0 0,-1 0-1,1 0 1,0 1 0,-7 10 0,6-6 50,0-1-1,1 1 1,0 0-1,1 0 1,0 0 0,0 1-1,1 0 1,-3 17-1,6-23-16,0 0-1,-1-1 0,1 1 1,1-1-1,-1 1 0,1 0 1,0-1-1,0 1 0,0-1 1,0 0-1,1 1 0,0-1 1,0 0-1,0 0 0,1 0 1,-1 0-1,1 0 0,0 0 1,0-1-1,0 0 0,0 1 1,1-1-1,-1 0 1,1 0-1,6 3 0,-3-2-2,0-1 0,0 1 0,0-2 0,0 1 0,1-1-1,-1 0 1,1 0 0,0-1 0,-1 0 0,1 0 0,0-1 0,0 0 0,-1 0-1,14-3 1,-1-2-39,0-1-1,0-1 1,0-1-1,-1-1 1,-1 0-1,1-1 1,22-18-1,9-10 3,51-50-1,-80 71 37,-17 13-32,1 0-1,0 0 1,-1 0-1,0 0 1,1 0-1,-2-1 1,1 0-1,-1 0 1,1 0-1,2-6 1,-6 11-5,0-1 1,0 1 0,0 0 0,0 0 0,0 0 0,1 0-1,-1 0 1,0-1 0,0 1 0,0 0 0,0 0 0,0 0-1,0 0 1,0 0 0,0-1 0,0 1 0,0 0 0,0 0-1,0 0 1,0-1 0,0 1 0,0 0 0,0 0 0,0 0-1,0 0 1,0-1 0,0 1 0,0 0 0,0 0 0,0 0-1,0 0 1,0 0 0,0-1 0,0 1 0,-1 0 0,1 0-1,0 0 1,0 0 0,0 0 0,0-1 0,0 1 0,0 0-1,-1 0 1,1 0 0,0 0 0,0 0 0,0 0 0,-1 0-1,-9 4-266,-16 14 108,20-11 230,-1 0 1,1 1-1,0-1 1,0 1-1,1 0 0,0 1 1,-6 13-1,1 2 68,-11 43-1,13-36-63,-5 39 0,11-60 8,1 0 0,1 0 1,0 0-1,0-1 0,1 1 0,1 0 0,-1 0 0,5 14 1,-5-23-51,-1 1 0,1-1 0,-1 1 1,1-1-1,0 1 0,0-1 0,0 0 1,-1 1-1,1-1 0,0 0 0,1 0 1,-1 1-1,0-1 0,0 0 0,0 0 1,3 1-1,-3-1-16,0-1 0,0 0 0,0 0-1,0 0 1,0 0 0,0 0 0,0 0 0,0 0 0,0 0 0,0 0 0,0 0-1,0 0 1,0 0 0,0-1 0,0 1 0,-1-1 0,1 1 0,0 0 0,0-1-1,1 0 1,2-2-21,-1 0-1,1-1 1,-1 1-1,0 0 1,0-1-1,-1 0 1,1 0-1,-1 0 1,4-7-1,1-7-71,-1 1 0,-1-1 0,3-21 0,1-2-17,0 5 17,20-94-392,-28 124 415,-1 6 47,0 0 0,1 0-1,-1 0 1,0 0 0,0-1 0,0 1-1,0 0 1,0 0 0,0-1-1,0 1 1,0 0 0,0 0-1,0 0 1,0-1 0,0 1-1,0 0 1,0 0 0,0-1-1,0 1 1,0 0 0,0 0-1,0 0 1,0-1 0,0 1-1,0 0 1,-1 0 0,1 0-1,0-1 1,0 1 0,0 0 0,0 0-1,0 0 1,-1 0 0,1 0-1,0-1 1,-6 13-279,1 6 427,1 1 0,0-1 0,1 1 0,2 0 1,0 27-1,1-36-45,1 0 1,0 0-1,0-1 1,5 16 0,-5-19-43,1-1 1,0 0-1,0 0 1,1 0-1,0 0 1,-1 0-1,2-1 1,-1 1-1,7 7 1,-9-11-22,1 0 0,-1 0 1,0 0-1,0-1 0,1 1 1,-1 0-1,1 0 0,-1-1 1,0 1-1,1-1 0,-1 1 1,1-1-1,-1 0 0,1 0 1,0 0-1,-1 0 0,1 0 1,-1 0-1,1 0 0,-1 0 1,1 0-1,-1-1 0,1 1 1,-1-1-1,1 1 0,-1-1 1,3-1-1,1 0 20,0-1 1,-1-1-1,1 1 0,-1-1 0,1 0 1,4-5-1,66-80 53,-15 16-225,-16 23 75,83-87-202,-122 132 106,1 1 0,0 0 0,0 0-1,10-4 1,-15 8 141,-1 0-1,0 0 1,0 0 0,1 0-1,-1 0 1,0 0-1,0 0 1,0 0-1,1 1 1,-1-1 0,0 0-1,0 0 1,0 0-1,0 0 1,1 1 0,-1-1-1,0 0 1,0 0-1,0 0 1,0 1-1,0-1 1,0 0 0,0 0-1,1 0 1,-1 1-1,0-1 1,0 0 0,0 0-1,0 1 1,0-1-1,0 0 1,0 0-1,0 1 1,0-1 0,0 10 6,0 7 123,-2 1-1,0-2 1,-6 24-1,-18 49 349,18-63-450,-8 29 57,6-19-111,-2-1 0,-18 42-1,28-73-1,-1 0 0,1 0 0,-1 0-1,1 0 1,-1-1 0,-6 6 0,9-8 9,-1-1 0,1 1 0,-1-1 0,1 1 0,-1-1 0,0 0 0,1 1 0,-1-1 0,0 0 0,1 0-1,-1 1 1,0-1 0,1 0 0,-1 0 0,0 0 0,1 0 0,-1 0 0,0 0 0,0 0 0,0 0 0,0-1-6,0 1-1,0-1 1,0 1 0,0-1-1,1 0 1,-1 1 0,0-1-1,0 0 1,1 1 0,-1-1-1,0 0 1,1 0-1,-1 0 1,1 0 0,-1 0-1,1 0 1,-1 0 0,1-1-1,-1 1 10,0 0 1,1 0-1,-1 0 0,1-1 0,0 1 0,-1 0 0,1 0 0,0 0 1,0-1-1,0 1 0,0 0 0,0 0 0,0-1 0,0 1 0,0 0 1,0 0-1,1-1 0,-1 1 0,0 0 0,1 0 0,-1 0 0,1-1 0,-1 1 1,1 0-1,0 0 0,0 0 0,-1 0 0,1 0 0,0 0 0,0 0 1,0 1-1,0-1 0,0 0 0,0 0 0,0 1 0,2-2 0,4-1 94,1 0 0,-1 1 0,1 0 0,-1 0-1,9 0 1,7-3 244,-2-2-189,0 0 0,-1-2 0,0 0 1,0-2-1,-1 0 0,-1-1 0,19-15 1,5-9 176,60-65 0,-91 90-254,-6 7-41,-1 0 1,0-1-1,1 0 0,-2 1 0,1-1 0,-1 0 0,1-1 0,-1 1 0,-1-1 0,5-10 0,-7 15-24,0 1-1,0-1 1,0 1-1,1 0 1,-1-1-1,0 1 0,0-1 1,0 1-1,0-1 1,0 1-1,0-1 1,0 1-1,0-1 1,0 1-1,0-1 1,0 1-1,-1-1 0,1 1 1,0-1-1,0 1 1,0-1-1,0 1 1,-1 0-1,1-1 1,0 1-1,-1-1 1,1 1-1,0 0 1,-1-1-1,1 1 0,0 0 1,-1-1-1,1 1 1,-1-1-1,-1 1 0,1 0-1,-1 0 1,1 0 0,-1 0-1,1 0 1,0 1-1,-1-1 1,1 0-1,0 0 1,-1 1-1,1-1 1,-2 2 0,-4 1 107,1 0 1,-1 1 0,-11 8 0,13-7 91,0 0 1,-1 0-1,2 1 1,-1-1 0,1 1-1,0 0 1,0 0-1,0 1 1,-4 11 0,7-15-111,0 0 0,0 1 0,0-1 1,0 1-1,1-1 0,0 1 0,0-1 1,0 1-1,0-1 0,0 0 0,1 1 1,-1-1-1,1 1 0,0-1 0,0 0 1,0 1-1,1-1 0,-1 0 0,1 0 1,0 0-1,0 0 0,3 4 0,-2-3-44,1 0 0,0-1 0,0 1 0,0-1-1,0 0 1,0 0 0,1 0 0,0 0 0,-1-1-1,8 3 1,-3-2-37,-1-1 0,1 0 0,0-1-1,-1 1 1,16-1 0,-1-2-622,-1-1-1,1-1 1,-1 0-1,22-8 1,-18 4-2481,45-18 0,-33 8 317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1177 2720,'-7'0'2003,"15"-1"1140,10-1 671,-9-2-3271,0 1 0,-1-1 0,0 0 1,0-1-1,0 0 0,0 0 0,-1-1 0,8-7 1,52-58 809,-44 45-1062,41-42 162,24-28-48,-40 41-250,46-75 0,-69 88-33,-2-2 1,25-68 0,19-81 415,-62 171-333,-3 15-146,-4 21-232,-19 104-11,-29 192 203,50-307-16,-14 121 427,4 145 1,10-254-280,2 25 76,-1-37-165,-1-1 1,1 1 0,0-1 0,0 0 0,0 1 0,0-1-1,0 0 1,0 0 0,0 1 0,1-1 0,-1 0 0,4 3-1,-4-5-42,-1 1-1,1-1 1,-1 1-1,1-1 0,-1 0 1,1 1-1,0-1 1,-1 0-1,1 0 0,-1 0 1,1 1-1,0-1 1,-1 0-1,1 0 1,0 0-1,-1 0 0,1 0 1,0 0-1,-1 0 1,1 0-1,0 0 0,0-1 1,1 1 11,0-1-1,0 0 1,0 0 0,0 0 0,-1 0 0,1 0 0,2-2-1,4-5 47,0 0-1,9-12 1,49-70 80,11-15-234,-27 46-3,-12 14-101,60-91-1,-62 74 78,-4-3 1,40-108-1,29-147 235,-89 277-73,-10 37-44,0 1-7,-1 1-1,0-1 1,0 1 0,1-9 0,-4 6-44,-2 9-53,-6 13-45,-22 55 269,-22 83 188,22-57-212,-62 149 491,-5 17 200,30-36-262,68-221 25,1-9-490,3-12-195,6-6 41,1 1 0,0 0 0,2 0 0,1 2 0,17-23 0,-25 36 70,10-13-57,1 0 1,1 1 0,1 1 0,22-18 0,-37 33 24,-1 0 1,0 1-1,1-1 1,0 1 0,-1-1-1,1 1 1,0 0-1,-1 0 1,1 0-1,0 0 1,3 0-1,-5 1 35,1 0 0,-1 0-1,0 0 1,0 0 0,0 1 0,0-1-1,1 0 1,-1 1 0,0-1-1,0 0 1,0 1 0,0-1 0,0 1-1,0 0 1,0-1 0,0 1-1,0 0 1,0-1 0,-1 1 0,1 0-1,0 0 1,0 0 0,-1 0-1,1 0 1,0 0 0,-1 0 0,1 0-1,-1 0 1,0 0 0,1 0 0,-1 2-1,5 14 128,-1 0-1,2 27 0,3 15 83,-7-50-125,3 13 1,13 36-1,-16-53-23,0 0-1,0-1 1,0 1-1,1 0 1,0-1-1,0 0 1,0 1-1,0-1 1,1 0-1,-1-1 1,1 1-1,0-1 1,6 4 0,-8-6-30,0 0 0,0 0 1,0 0-1,1 0 1,-1 0-1,0 0 1,1-1-1,-1 1 1,0-1-1,1 0 1,-1 0-1,1 0 1,-1 0-1,1 0 0,-1-1 1,0 1-1,1 0 1,-1-1-1,0 0 1,1 0-1,-1 0 1,0 0-1,0 0 1,0 0-1,0 0 0,0-1 1,0 1-1,2-3 1,12-12 70,19-26 1,-1 1-106,14-12-6,69-101 0,-114 150 12,10-20 14,-12 23-13,-1 0-1,1-1 1,-1 1 0,1 0 0,-1 0 0,0 0-1,0-1 1,0 1 0,0 0 0,0 0 0,0 0-1,0-1 1,0 1 0,0 0 0,0 0-1,-1 0 1,1-1 0,0 1 0,-1-1 0,0 0-30,0 1-1,0-1 1,0 1 0,-1-1 0,1 1 0,0 0 0,0-1 0,-1 1 0,1 0 0,-1 0 0,1 0 0,-1 0 0,0 0 0,1 0 0,-1 0 0,0 1 0,0-1 0,-1 0 0,-1 1-4,1-1-1,-1 1 1,1 0 0,-1 0 0,1 0-1,-1 1 1,1-1 0,0 1 0,-5 1-1,0 1 56,0 0 0,0 1-1,0 0 1,0 0 0,1 1 0,0 0-1,-7 6 1,8-5 75,0 0 0,0 0 0,1 1 0,0 0-1,0 0 1,1 0 0,0 0 0,0 1 0,1 0 0,-5 14 0,5-9 73,0 1 1,1-1-1,0 1 1,1 0 0,1 22-1,0-30-108,1 1-1,0-1 0,0 0 1,1 0-1,0 0 1,0 0-1,0 0 0,1-1 1,0 1-1,0-1 1,0 1-1,1-1 0,0 0 1,0 0-1,0-1 1,0 1-1,1-1 0,0 0 1,0 0-1,0-1 1,0 1-1,9 3 1,-2-1 5,0-1 0,0 0 0,1-1 0,0 0 0,0-1 0,0 0 1,0-1-1,0-1 0,23 0 0,-13-2-53,0-1 0,28-7 0,-39 7-61,0-2 0,0 0-1,0 0 1,0-1 0,19-11 0,-11 3-967,-1-1-1,27-24 1,-37 29-352,0 0 1,-1 0-1,11-17 1,-5 5-685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10048,'54'-14'4544,"86"-6"-3936,-79 6 1151,-1 5-1087,43-16-64,0 10-384,28-13-32,-14 8-96,-1-3-2016,-16 3 1025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 4224,'-7'-14'1365,"8"4"-187,0 7-125,0 5 727,-3 111 4788,-18 149-4326,-17 26-370,36-278-1724,-26 127 1805,33-163-606,-4 14-1307,0 0 0,1 0 0,0 0 0,11-22 0,8-14-15,-18 37-50,0 0 0,1 1-1,0-1 1,1 1 0,1 0-1,-1 1 1,1 0 0,16-17-1,-14 20-12,0-1 0,0 2 0,0-1 0,1 1 0,0 0 0,0 1 0,0 0 0,0 1 0,1 0 0,14-2 0,-19 5 19,0-1-1,1 1 1,-1 0-1,0 0 1,0 0-1,1 1 1,-1 0-1,10 3 1,-13-2 28,1-1 0,-1 1 0,1-1 0,-1 1 0,1 0 0,-1 1 0,0-1 0,0 0 0,0 1 0,0 0 0,-1 0 0,1 0 0,-1 0 0,4 6 0,-5-7 13,0 1 0,0 0 0,0 0 0,-1 0 0,1 0 0,-1-1 0,1 1 0,-1 0 0,0 0 0,0 0 0,-1 0 0,1 0 0,-1 0 0,1 0 0,-1 0 0,0 0 0,0-1 0,0 1 0,-3 4 0,-2 6 128,-1 0 0,-17 20 0,14-19-157,-14 19 213,-1-1 0,-1-1 0,-52 46-1,72-73-168,0 0-1,0 1 0,-9 3 0,13-7-27,1 0 0,-1 0-1,0 0 1,0-1 0,1 1-1,-1-1 1,0 0 0,0 1-1,1-1 1,-1 0-1,0 0 1,0 0 0,0 0-1,0 0 1,1-1 0,-1 1-1,0 0 1,-3-2 0,5 2-9,-1-1 1,1 1-1,0-1 1,-1 1-1,1 0 1,-1-1-1,1 1 1,0-1-1,-1 1 1,1-1-1,0 1 1,0-1-1,-1 1 1,1-1-1,0 0 1,0 1-1,0-1 1,0 1-1,0-1 1,0 0 0,0 1-1,0-1 1,0 1-1,0-1 1,0 1-1,0-1 1,0 0-1,0 1 1,0-1-1,1 1 1,-1-1-1,0 1 1,1-1-1,-1 0 1,1-1-42,1-1 0,-1 1 1,0 0-1,1 0 0,-1 0 1,4-4-1,1 1-9,1 1 0,-1 0 0,12-6 0,-6 4 10,35-16 115,95-30 0,-111 42-76,101-28-49,-27 9 4,-70 16-8,35-17-1,-31 12 143,-17 11-250,-22 7 156,0 0 0,0 0 0,0 0 0,0 0 0,1 0 0,-1 0 0,0 0 0,0 0 0,0 0 0,0 0 0,0 0 0,0 0 0,0 0 0,0 0 0,0 0 0,0 0 0,0 0 0,0 0 0,0 0 0,0 0 0,0 0 0,0 0 0,0 1 0,0-1 0,0 0 0,1 0 0,-1 0 0,0 0 0,0 0 0,0 0 0,0 0 0,0 0 0,0 0 0,0 0 0,0 0 0,0 0 0,0 0 0,0 0 0,0 1 0,0-1 0,0 0 0,0 0 0,0 0 0,0 0 0,0 0-1,-1 0 1,1 0 0,0 0 0,0 0 0,0 0 0,0 0 0,0 0 0,0 0 0,0 0 0,0 0 0,0 0 0,0 0 0,0 1 0,0-1 0,0 0 0,0 0 0,0 0 0,0 0 0,0 0 0,-10 8-262,-9 5 72,3-2 355,-26 23 0,27-19-40,0 0 0,0 1 0,2 1 0,0 0 0,1 1-1,-19 37 1,26-43-81,0 1 1,-5 14-1,9-22 27,0 0-1,0 0 1,1 0 0,-1 0 0,1 0 0,0 0-1,0 0 1,1 0 0,0 5 0,-1-8-44,1-1 0,-1 0 0,0 0 0,1 0 0,-1 0 1,0 0-1,1 0 0,-1-1 0,1 1 0,-1 0 0,1 0 0,0 0 0,-1 0 0,1 0 1,0-1-1,0 1 0,0 0 0,-1-1 0,1 1 0,0-1 0,0 1 0,0-1 0,0 1 0,0-1 1,0 1-1,0-1 0,0 0 0,0 0 0,0 1 0,0-1 0,2 0 0,-1 0 15,1-1-1,-1 1 1,1 0-1,-1-1 0,0 0 1,0 1-1,1-1 1,-1 0-1,0 0 1,0 0-1,0-1 0,3-1 1,5-6 28,-1-1 1,0 0-1,0 0 1,-1-1-1,13-23 1,-6 10-58,70-113 47,-57 94-630,-29 49 549,1 0 1,0 0-1,1 0 0,0 0 1,0-1-1,0 1 0,0 0 1,3 6-1,-3-9 54,1-1 0,-1 1-1,0 0 1,1-1 0,0 1 0,0-1 0,0 1 0,0-1 0,0 0-1,0 0 1,0 0 0,1 0 0,-1 0 0,1-1 0,-1 1 0,1-1-1,0 1 1,0-1 0,0 0 0,4 1 0,-1-1 23,-1-1 0,0 0 1,0 0-1,0-1 0,0 1 1,1-1-1,-1 0 0,0 0 1,0-1-1,-1 1 0,9-5 1,60-26-206,91-57 1,-106 55 47,-34 23-1008,-24 17 1131,0 0 0,1 0-1,0 1 1,0-1 0,1 0 0,0 0-1,0 0 1,0-1 0,1 1-1,0 0 1,0-1 0,4 7 0,3 0 71,0 0 1,1-1-1,21 19 1,-30-29-67,-1 1 1,1-1-1,0 0 0,0 0 1,0 0-1,0 0 1,0 0-1,0 0 1,0-1-1,0 1 0,0-1 1,0 1-1,0-1 1,0 0-1,4 0 0,-2 0 8,0-1 0,0 0 0,1 0 0,-2 0-1,1 0 1,0-1 0,7-2 0,1-4 4,0 0-1,0 0 1,20-19 0,-9 3-159,0-1-1,27-39 1,-45 58 82,0-1 1,-1 0-1,1 0 0,-1 0 1,-1-1-1,1 1 0,-1-1 0,-1 0 1,1 0-1,-2 0 0,1 0 0,-1 0 1,0-1-1,0-11 0,-1 20 22,0 0 0,0-1-1,-1 1 1,1 0 0,0-1-1,0 1 1,0 0 0,0-1 0,0 1-1,0 0 1,0-1 0,0 1-1,1 0 1,-1 0 0,0-1 0,0 1-1,0 0 1,0-1 0,0 1-1,0 0 1,1 0 0,-1-1-1,0 1 1,0 0 0,0 0 0,1-1-1,-1 1 1,0 0 0,8 4-73,6 5 116,75 24-37,-71-28 74,1 1-1,0 1 0,26 14 1,-43-19-39,0-1 1,0 1 0,0-1-1,0 1 1,-1-1 0,1 1 0,0 0-1,-1 0 1,1 0 0,-1 0 0,0 0-1,0 0 1,0 0 0,0 1-1,0-1 1,0 3 0,1 2 21,-1 0-1,-1 0 1,1 0 0,-2 7 0,1-4-47,0-8 21,0 0 0,0 1 0,1-1 0,-1 0 0,0 0 0,1 0 1,-1 0-1,1 0 0,0 0 0,0 0 0,0 0 0,0-1 0,0 1 0,0 0 0,0 0 0,0-1 1,1 1-1,-1-1 0,1 1 0,-1-1 0,1 1 0,-1-1 0,1 0 0,0 0 0,0 0 0,0 0 0,-1 0 1,1 0-1,0-1 0,0 1 0,0-1 0,3 1 0,1 0 47,0 0 1,0-1-1,0 0 0,0 0 1,0 0-1,0-1 0,0 0 1,0 0-1,0 0 0,5-3 1,-9 3-55,6-1 7,1-1 0,-1 0 0,0-1-1,-1 0 1,1-1 0,13-9 0,38-38 81,-19 12-192,-35 34 116,-4 5-42,1-1 0,-1 1 0,0-1-1,1 0 1,-1 1 0,0-1 0,0 0-1,0 0 1,-1 0 0,1 0 0,0 0 0,-1 0-1,1 0 1,-1 0 0,0 0 0,1-3 0,-2 24-443,1-3 457,0 0 0,0 0 0,2-1 0,0 1 0,4 18 1,-4-30 26,-1-1 0,1 0 0,0 0 0,0-1 0,0 1 1,0 0-1,1-1 0,-1 1 0,1-1 0,-1 1 1,1-1-1,0 0 0,0 0 0,0-1 0,0 1 1,0 0-1,5 1 0,2 0 50,0 0-1,0 0 1,0 0-1,17 1 1,-3-4 20,-1-1 0,0 0 1,0-2-1,0 0 0,29-9 1,-13 3-67,-17 4-10,0-1-1,32-13 0,-43 14-9,0 0-1,0-1 0,-1 0 1,0-1-1,0 0 0,13-13 1,-19 16-9,-1 0 0,0 0 0,0 0 1,0 0-1,-1-1 0,4-6 0,-5 9-22,0 1 0,-1-1 0,1 1 0,-1-1 0,1 1 0,-1-1 0,0 1 0,0-1 1,1 1-1,-1-1 0,0 0 0,0 1 0,0-1 0,-1 1 0,1-1 0,0 1 0,-1-1 0,1 1 0,-1-1 0,1 1 0,-1-1 0,0 1 0,1-1 0,-1 1 0,-1-2 0,1 3 6,0-1 1,0 1-1,0 0 1,0-1-1,0 1 1,0 0-1,0 0 1,0-1-1,0 1 0,0 0 1,0 0-1,0 0 1,0 1-1,0-1 1,0 0-1,0 0 1,0 0-1,0 1 1,0-1-1,0 0 1,-1 1-1,-24 12 11,25-13 4,-17 10 9,-27 20 0,40-27 33,1 0 0,0 0-1,1 1 1,-1-1 0,1 1-1,-1 0 1,1 0-1,0 0 1,0 1 0,1-1-1,-1 1 1,-2 7 0,5-10-10,0 0 1,-1 0-1,1 0 1,0 0-1,0 0 1,0 0-1,1-1 1,-1 1-1,0 0 1,1 0-1,-1 0 1,1 0-1,0-1 1,-1 1-1,1 0 0,0-1 1,0 1-1,0-1 1,0 1-1,1-1 1,-1 1-1,0-1 1,1 0-1,-1 1 1,0-1-1,1 0 1,3 2-1,0 0 66,1 0 0,-1 0 0,1 0 0,0-1-1,0 0 1,12 3 0,-12-5-45,0 1 1,0-1-1,0 1 0,1-2 1,-1 1-1,0-1 1,0 0-1,0 0 0,0 0 1,8-4-1,3-2-1,0-1 0,16-10 0,5-3-45,6-6-159,5-2 9,-43 26 113,0 0-1,-1 1 1,1 0 0,1 0-1,-1 0 1,8-1-1,-12 3 49,0 0-1,0 0 0,0 0 0,0 0 0,-1 1 0,1-1 0,0 0 0,0 1 0,-1 0 0,1-1 0,0 1 0,0 0 0,-1 0 1,1 0-1,2 2 0,20 21 543,-5-3-414,-4-10-31,0-1 1,0 0-1,0-1 1,1-1 0,1 0-1,0-1 1,17 4-1,11 2-27,70 10-1,-98-21-548,0 0 1,1-2-1,-1 0 0,1-1 0,23-4 0,-23 2-1360,0-2 1,-1 0-1,1 0 0,30-16 0,-25 11-433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10208,'-37'-19'4640,"24"15"-4032,8-1-1024,2 2-2080,-2-5-3296,10 8 3648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8:5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266 448 1984,'0'0'60,"1"0"0,-1-1 0,1 1 0,-1-1 0,1 1 0,-1-1 0,1 1 0,-1 0 0,1-1 0,-1 1 0,1 0-1,-1 0 1,1-1 0,0 1 0,-1 0 0,1 0 0,-1 0 0,1 0 0,0 0 0,-1 0 0,1 0 0,0 0 0,21 1 1798,-5 2 4669,-17-3-6415,0 0 1,0 0-1,0 0 0,0 0 0,0 1 1,0-1-1,0 0 0,0 0 0,0 0 1,0 0-1,0 1 0,-7 7 2511,-22 14-2035,18-15 135,-23 22-422,1 0 0,2 3 0,1 0 0,1 2 0,2 1-1,-31 52 1,53-77-250,0 0 0,0 0 0,-3 11 0,7-18-10,0 0 0,0 0 0,0 1-1,1-1 1,-1 0 0,1 0 0,0 0 0,0 1-1,0-1 1,0 0 0,1 0 0,-1 0 0,1 0 0,2 6-1,-3-8-6,1 0 0,-1 0 0,1-1 0,-1 1 0,1 0 0,-1 0 0,1 0 0,0-1 0,-1 1 0,1 0 0,0-1 0,0 1 0,-1-1 0,1 1 0,0-1 0,0 1 0,0-1 0,0 1 0,0-1 0,-1 0 0,3 1 0,-1-1 11,-1 0 0,1 0 0,0 0 0,0 0 0,0-1 0,0 1 0,0 0 0,0-1 1,-1 1-1,3-2 0,3-1 37,-1 0 0,1-1 0,-1 0 0,8-7 0,3-4-26,0-1 0,-1-1 0,-2 0 0,1-1 0,-2-1 0,0 0 0,17-37 0,32-67 157,-59 117-212,-1-1 0,0 1 0,1-9 1,2-6 9,9 77 416,-10-25-171,3 0 0,0 0 0,2-1 0,22 52 0,-28-76-165,0 0 1,0-1-1,1 0 0,-1 0 1,8 8-1,-10-12-66,1 1-1,-1-1 1,1 0-1,-1 1 1,1-1-1,0 0 1,-1 0-1,1 0 1,0 0-1,0-1 1,0 1-1,0 0 1,0-1-1,0 1 1,0-1 0,0 0-1,0 1 1,0-1-1,0 0 1,0 0-1,2-1 1,1 0 22,-1-1 1,1 1 0,0-1 0,-1 0 0,1-1 0,-1 1 0,0-1 0,0 0-1,5-4 1,5-5 153,14-18 0,-17 18-175,41-46-18,54-55 43,-84 92-33,-11 9-92,1 1 1,24-17-1,-14 19 16,-22 9 59,1 0 1,0 0-1,-1-1 0,1 1 0,-1 0 1,1 0-1,-1 0 0,1 0 0,0 0 1,-1 0-1,1 0 0,-1 0 0,1 0 1,0 0-1,-1 0 0,1 1 0,-1-1 1,1 0-1,-1 0 0,1 0 0,0 1 1,-1-1-1,1 0 0,-1 1 0,1-1 1,-1 0-1,0 1 0,1-1 0,-1 1 1,1-1-1,-1 1 0,0-1 0,1 1 1,-1-1-1,0 1 0,0-1 0,1 2 1,1 15 47,-2 0 1,1 0-1,-2 0 1,-3 19-1,2-17-27,0 1 0,2-1 0,1 24 1,3-26 94,-4-16-108,0-1 0,1 1 0,-1-1 0,0 1 0,0-1-1,0 0 1,0 1 0,1-1 0,-1 1 0,0-1 0,0 0 0,0 1 0,1-1 0,-1 0-1,0 1 1,1-1 0,-1 0 0,0 0 0,1 1 0,-1-1 0,0 0 0,1 0-1,-1 0 1,1 1 0,-1-1 0,0 0 0,1 0 0,-1 0 0,1 0 0,-1 0-1,1 0 1,-1 0 0,0 0 0,1 0 0,-1 0 0,1 0 0,-1 0 0,1 0 0,3-2 29,-1 0 1,0 0 0,0-1-1,0 1 1,0-1 0,0 0-1,4-5 1,17-26 145,-18 27-165,45-62-128,-44 62 100,0-1 0,0 1 1,0 0-1,1 1 0,0 0 0,12-7 0,-19 12-8,1 1-1,-1-1 1,0 0 0,1 0-1,-1 1 1,1-1 0,-1 1-1,0-1 1,1 1 0,-1 0-1,1 0 1,-1 0 0,1-1-1,-1 1 1,1 1 0,-1-1-1,1 0 1,-1 0 0,1 0-1,2 2 1,-3-1 21,1 0 1,0 1-1,-1-1 0,0 1 1,1-1-1,-1 1 0,0 0 1,0 0-1,1 0 0,-1 0 1,-1-1-1,1 1 1,0 0-1,0 4 0,3 6-9,-2 0-1,0 0 0,1 15 0,-3-18 28,1 0-1,0 0 1,0 1-1,1-1 1,0 0-1,1 0 1,0-1-1,5 11 1,-7-17-11,0-1-1,1 1 1,-1-1-1,0 1 1,0-1 0,1 0-1,-1 1 1,1-1 0,-1 0-1,1 0 1,0 0 0,-1 0-1,1 0 1,0 0 0,0-1-1,0 1 1,-1-1 0,1 1-1,0-1 1,0 0 0,0 1-1,0-1 1,2 0-1,3-1 40,1 0-1,-1 0 0,0 0 0,13-5 0,2-1-55,1-2 0,-1-1 0,23-14 0,59-42-396,-42 25 252,-36 25 148,45-38-1,-61 44 13,-5 6-74,0-1 0,0 1 0,0 0 0,0 0 0,10-5 1,-31 21-929,11-9 973,0 0 1,1 1 0,0 0 0,0-1 0,0 1 0,-4 5 0,-4 5 27,-107 124 77,96-108-81,2 2 0,-29 58 1,46-84 3,2 1 1,-1-1-1,1 1 1,0 0 0,0 0-1,-1 14 1,3-19 6,0 0 1,0 0 0,0 0-1,0 0 1,0 0-1,0 0 1,1 0 0,-1 0-1,1-1 1,0 1-1,-1 0 1,1 0 0,0 0-1,0-1 1,0 1-1,0 0 1,0-1 0,1 1-1,-1-1 1,0 0-1,1 1 1,-1-1 0,1 0-1,-1 0 1,1 0-1,0 0 1,-1 0 0,1 0-1,2 0 1,0 1 1,1-1 0,-1-1-1,0 1 1,1-1 0,-1 1 0,1-1 0,-1 0 0,1-1 0,-1 1-1,0-1 1,1 0 0,-1 0 0,0 0 0,0-1 0,0 0 0,1 1-1,-2-1 1,6-3 0,2-2-9,-1 0 1,0-1-1,0 0 0,-1 0 0,11-12 1,2-8-18,-1-1 0,-1 0 0,29-60 0,36-109-675,-72 164 664,-2-1 1,-1 0-1,10-70 0,-19 98 16,13-169-74,-14 167 53,0 0 0,-1 1 0,0-1 0,-1 0 0,-3-11 0,-1 9-43,6 11 66,0 0 0,0 0 0,0 0 0,0 0 0,-1 0 1,1 0-1,0 0 0,0 0 0,0 0 0,0 0 0,-1 0 0,1 0 0,0 0 1,0 0-1,0 0 0,0 0 0,0 0 0,-1 0 0,1 0 0,0 0 0,0 0 1,0 0-1,0 0 0,0 0 0,-1 1 0,1-1 0,0 0 0,0 0 0,0 0 1,0 0-1,0 0 0,0 0 0,0 1 0,-1-1 0,1 0 0,0 0 0,0 0 1,0 0-1,-8 25 1,0 16 153,-7 79 0,14-102-86,1 1 0,0-1 0,2 0 1,0 0-1,1 0 0,1 0 0,7 19 0,-7-28-66,1 0 0,0 0 0,0 0 0,1 0 0,0-1 0,1 0 0,-1-1 0,2 1 0,-1-1 0,1 0 1,0-1-1,17 10 0,-7-5-761,2-1 0,-1 0 1,1-2-1,0-1 0,23 6 1,-14-7-3660,50 5 1,-28-7 530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4992,'0'0'91,"0"-1"1,0 1-1,-1 0 1,1 0 0,0-1-1,0 1 1,1 0-1,-1-1 1,0 1-1,0 0 1,0-1-1,0 1 1,0 0-1,0 0 1,0-1-1,0 1 1,1 0 0,-1-1-1,0 1 1,0 0-1,0 0 1,0-1-1,1 1 1,-1 0-1,0 0 1,0 0-1,1 0 1,-1-1-1,0 1 1,0 0 0,1 0-1,-1 0 1,0 0-1,1 0 1,-1 0-1,0-1 1,1 1-1,-1 0 1,0 0-1,0 0 1,1 0-1,-1 0 1,0 0 0,1 0-1,-1 0 1,0 1-1,1-1 1,-1 0-1,0 0 1,0 0-1,1 0 1,-1 1-1,2-1 199,0 1 1,-1 0-1,0 0 0,1 0 0,-1 0 0,1 0 0,-1 0 0,0 0 0,0 0 0,2 2 0,1 4 105,-1 0-1,1 1 0,-1-1 1,0 1-1,-1 0 0,0 0 0,0 0 1,1 11-1,-2-11-119,5 35 850,1 73 0,-10 45 6,1-116-896,-9 88 527,0 28 247,10-153-817,1-5-91,0 0 0,0 1 1,0-1-1,0 0 0,1 0 1,-1 1-1,1-1 0,0 0 1,0 0-1,1 4 0,-1-7-94,-1 0 1,0 0-1,0 0 0,0 0 0,0 0 0,1 0 0,-1 1 1,0-1-1,0 0 0,0 0 0,0 0 0,1 0 0,-1 0 0,0 0 1,0 0-1,0 0 0,1 0 0,-1 0 0,0 0 0,0 0 1,0-1-1,0 1 0,1 0 0,-1 0 0,0 0 0,0 0 0,0 0 1,0 0-1,1 0 0,-1 0 0,0 0 0,0-1 0,0 1 1,0 0-1,0 0 0,0 0 0,1 0 0,-1-1 0,0 1 1,0 0-1,0 0 0,0 0 0,0 0 0,0-1 0,0 1 0,0 0 1,9-14-69,-6 9 63,10-20-90,-7 12-15,15-22 0,32-30-126,-47 56 252,19-26-151,-23 34 111,-1-1 1,0 0-1,1 1 1,0-1 0,-1 1-1,1 0 1,0 0 0,-1-1-1,1 1 1,0 0-1,0 1 1,0-1 0,0 0-1,0 0 1,0 1-1,2-1 1,-3 1 20,0 0 1,-1 1-1,1-1 0,-1 0 1,1 0-1,-1 1 0,1-1 1,-1 0-1,1 1 0,-1-1 1,1 0-1,-1 1 1,1-1-1,-1 1 0,1-1 1,-1 1-1,0-1 0,1 1 1,-1-1-1,0 1 0,0 0 1,1-1-1,-1 1 0,0-1 1,0 1-1,0-1 0,0 1 1,0 1-1,3 22 246,-3-18-157,2 18 112,1 0-1,1-1 1,1 1-1,1-1 0,10 26 1,-15-46-167,1 0-1,-1 0 1,1 0 0,0-1 0,0 1-1,0-1 1,0 1 0,5 3 0,-6-5-21,1 0 0,-1 0 0,1 0 0,-1 0 0,1 0 1,-1 0-1,1-1 0,-1 1 0,1-1 0,0 1 0,-1-1 0,1 1 1,0-1-1,-1 0 0,1 0 0,0 0 0,0 0 0,-1 0 0,3-1 1,11-3 98,-1-2 0,22-10 0,-17 7 0,20-11-83,0-1 1,52-38 0,-83 54-43,-1-1 0,0-1 0,-1 1 0,1-1 0,6-9 1,-11 13 2,0 1 0,-1-1 0,1 0 0,0 1 0,-1-1 0,0 0 0,0 0 1,1 0-1,-2 0 0,1 0 0,0 0 0,-1 0 0,1-1 0,-1 1 1,0 0-1,0 0 0,0 0 0,-1 0 0,0-5 0,1 7-10,-1 0 0,1 0 1,-1 1-1,1-1 0,-1 0 0,1 0 0,-1 0 0,0 0 0,0 0 1,1 1-1,-1-1 0,0 0 0,0 1 0,0-1 0,0 0 0,0 1 0,0-1 1,0 1-1,0 0 0,0-1 0,0 1 0,0 0 0,0-1 0,0 1 0,0 0 1,0 0-1,0 0 0,0 0 0,-1 0 0,1 0 0,0 0 0,0 1 1,0-1-1,0 0 0,0 1 0,-2 0 0,-3 1-48,1 0 0,-1 0 0,0 1 0,1 0 1,-6 4-1,4-2 70,1 0 0,-1 0 0,1 0 0,1 1 0,-1 0 0,1 0 0,0 1 0,-8 13 0,10-15 49,1-1 0,0 1 0,0 0 0,1 0 0,-1 0 0,1 0 0,0 0-1,1 0 1,-1 0 0,1 0 0,0 0 0,0 0 0,0 0 0,1 0 0,1 7 0,-1-7-18,0-1-1,1 0 1,-1 0 0,1 0-1,-1 0 1,1 0 0,1 0-1,-1 0 1,0 0 0,1-1-1,0 1 1,0-1 0,0 0-1,0 0 1,0 0 0,1 0-1,-1 0 1,1-1 0,0 0-1,0 0 1,0 0 0,0 0-1,0 0 1,0-1 0,0 0-1,1 0 1,-1 0-1,1 0 1,-1-1 0,0 0-1,8 0 1,3-1 14,0-2 0,0 0 0,0-1 0,0 0-1,-1-1 1,26-13 0,80-52-74,-64 35-6,-34 21 14,-18 10-14,2 0 1,-1 1-1,0 0 1,1 0-1,0 0 1,0 0-1,-1 1 1,10-2-1,-15 4 20,0 0 1,1 0-1,-1 0 0,1 0 0,-1 0 0,1 0 0,-1 0 1,0 0-1,1 0 0,-1 0 0,1 0 0,-1 0 0,1 0 1,-1 0-1,0 0 0,1 1 0,-1-1 0,1 0 0,-1 0 1,0 0-1,1 1 0,-1-1 0,0 0 0,1 1 0,-1-1 1,0 0-1,0 1 0,1-1 0,-1 0 0,0 1 0,0-1 1,1 1-1,-1 1 0,0 0 1,1-1 0,-1 1 0,0 0-1,0-1 1,0 1 0,0 0 0,0-1 0,-1 3-1,-1 4 31,0 1-1,-6 12 1,-26 78 538,38-102-569,0 0 1,0 0-1,0-1 1,6-6-1,-3 1-64,1 0 0,1 0 0,-1 1-1,2 0 1,11-8 0,-15 12 48,1 0 0,0 1 0,0 0 0,0 0 1,0 0-1,0 1 0,0 0 0,0 0 0,11-1 0,-14 3 8,-1 0 0,0 0 0,1 0 0,-1 0 0,0 1 0,1-1 0,-1 1 0,0 0 0,0 0 0,0 0 0,0 0 0,0 1 0,0-1 0,0 1 0,5 3-1,-2 1 32,1 0 0,-1 1 0,0 0-1,6 9 1,-5-7 36,-4-6-15,-1-1 1,0 0 0,1 1 0,0-1 0,-1 0-1,1 0 1,0-1 0,0 1 0,0-1 0,0 1-1,0-1 1,1 0 0,-1 0 0,0 0 0,1-1-1,-1 1 1,0-1 0,1 0 0,5 0 0,2-1 34,-1 0 0,1 0 0,-1-1-1,1-1 1,10-3 0,2-3-5,-1-1 0,0-1 0,21-14 0,62-46-233,-86 58 204,43-32-89,-49 36-443,-28 26 128,-14 23 660,18-27-231,1 1 0,-15 25 1,23-34-32,-1 0 0,1 0 0,1 0 0,-1 0 0,1 0 0,0 0 0,0 1 0,0-1 0,0 0 0,1 1 0,0-1 0,1 1 0,0 5 0,-1-10-17,0 0 0,1 0 0,-1 0 0,0 1-1,1-1 1,-1 0 0,1 0 0,-1 0 0,1 0 0,0 0-1,-1 0 1,1 0 0,0 0 0,0 0 0,0 0 0,0-1 0,0 1-1,-1 0 1,2-1 0,-1 1 0,0 0 0,0-1 0,0 1-1,0-1 1,0 0 0,0 1 0,0-1 0,1 0 0,-1 0 0,0 1-1,0-1 1,0 0 0,3 0 0,4-1 60,0 0 1,0 0-1,0-1 0,9-3 1,-14 4-57,79-27 197,-14 3-124,11 1-100,125-45-81,-187 61 90,1 0 1,-2-1-1,18-12 0,-30 18-42,0-1 0,1 1 1,-2 0-1,1-1 0,0 0 0,-1 0 0,1 0 1,-1 0-1,0-1 0,-1 1 0,1-1 0,-1 0 1,0 1-1,0-1 0,2-8 0,-4 12 5,0 0 0,1-1 0,-1 1-1,0 0 1,0-1 0,0 1 0,0-1-1,0 1 1,0 0 0,-1-1 0,1 1 0,0 0-1,-1-1 1,1 1 0,-1-1 0,0 1 17,0 1 0,1-1 0,-1 1 0,0-1 0,1 1 0,-1 0 1,0-1-1,1 1 0,-1 0 0,0 0 0,0-1 0,1 1 0,-1 0 0,0 0 1,0 0-1,1 0 0,-1 0 0,0 0 0,0 0 0,0 0 0,1 1 0,-1-1 1,0 0-1,0 0 0,1 0 0,-1 1 0,0-1 0,1 1 0,-1-1 0,0 1 1,-12 6 67,1 0 1,1 1 0,0 1 0,-12 10 0,22-18-37,-2 1 59,1 1 0,-1 0-1,0-1 1,1 1 0,0 0 0,0 0 0,0 1-1,0-1 1,0 0 0,-2 6 0,4-7-30,-1 0 0,1 0 1,-1 0-1,1 0 0,0 0 1,0 0-1,0 0 1,0 0-1,0 0 0,1 0 1,-1 0-1,1 0 0,-1 0 1,1 0-1,0 0 1,0 0-1,-1 0 0,1 0 1,0-1-1,1 1 0,-1 0 1,2 1-1,1 1 75,0 0-1,1 0 1,-1 0 0,1 0-1,0-1 1,0 0 0,1 0-1,-1-1 1,0 1 0,1-1-1,9 2 1,-3-1 28,-1-1 0,1 0 0,-1-1 0,1 0 1,13-1-1,-8-1-87,1-2 1,-1 0-1,1-1 1,24-9-1,65-31-3074,-101 41 1912,1-1 0,-1 1 1,0-1-1,-1-1 0,11-8 0,-14 11 340,1-1 0,-1 1 0,0-1 0,0 1-1,0-1 1,0 0 0,0 0 0,0 0 0,-1 0-1,0 0 1,1 0 0,-1 0 0,0 0 0,0-7-1,9-26-4171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1113 4064,'20'-11'5774,"26"-25"-3037,-36 28-2000,26-22 115,-2-1 0,-2-2 0,51-64-1,-32 23-373,46-86 0,-39 61-143,43-82 512,-100 179-835,25-41 402,-14 24 131,13-29 0,-44 107-487,-40 248 164,57-296-204,-10 68 489,-3 112 0,15-177-343,-1-8-77,1 0-1,0 0 1,0-1 0,0 1-1,1 0 1,0-1 0,0 1-1,1 0 1,-1-1-1,1 1 1,0-1 0,3 6-1,-4-11-60,0 1 0,-1 0 0,1 0 0,0 0-1,0-1 1,-1 1 0,1-1 0,0 1 0,0 0-1,0-1 1,0 1 0,0-1 0,0 0 0,0 1 0,0-1-1,0 0 1,0 0 0,0 1 0,0-1 0,0 0-1,0 0 1,0 0 0,0 0 0,0 0 0,0-1 0,2 1-1,0-1 33,1 0-1,0-1 1,-1 1-1,1-1 1,-1 0 0,1 0-1,5-4 1,15-13 22,38-39 0,102-135-154,-129 150 105,-14 17-51,129-168 189,-124 157-107,-3-1-1,-1-1 0,23-59 1,-31 63 44,-2-1 1,-1 0 0,10-65-1,-20 85 26,-1 16-132,0 0 0,0 0 1,0-1-1,0 1 0,0 0 0,0 0 1,0 0-1,0 0 0,0 0 0,0 0 1,0 0-1,0 0 0,0 0 0,0 0 1,0-1-1,0 1 0,0 0 0,0 0 1,0 0-1,0 0 0,0 0 0,0 0 1,0 0-1,0 0 0,0 0 0,0 0 1,0 0-1,0 0 0,0-1 0,0 1 1,0 0-1,0 0 0,-1 0 0,1 0 1,0 0-1,0 0 0,0 0 0,0 0 1,0 0-1,0 0 0,0 0 0,0 0 1,0 0-1,0 0 0,0 0 0,-1 0 1,1 0-1,0 0 0,0 0 0,0 0 1,0 0-1,0 0 0,0 0 0,0 0 1,0 0-1,0 0 0,0 0 0,0 0 1,-1 0-1,1 0 0,0 0 0,-2 3-11,1 0-1,-1 0 0,1-1 0,-1 1 0,1 0 0,-1 4 0,-15 33 162,-1 0-1,-1-2 0,-3 0 1,-33 46-1,20-33 139,2 2 0,-29 66 0,-12 61 409,27-64-482,41-101-50,-1 1 120,-10 19 1,19-36 27,0-11-285,-3 15-150,0-1 0,-1 1 0,1 0 0,-1-1 0,0 1 0,-2 2 0,-13 20 245,13-18-115,0 0 0,0 0-1,-6 8 1,2-4 201,35-48 4,33-33-1,-10 12-237,-30 34-46,1 1 0,1 1-1,1 1 1,47-34-1,-68 54 64,-1 0 1,0 0-1,1 0 1,0 0-1,-1 0 0,1 0 1,0 1-1,-1-1 0,1 1 1,0-1-1,0 1 0,0-1 1,-1 1-1,1 0 1,0 0-1,0 0 0,0 0 1,0 0-1,-1 1 0,1-1 1,0 0-1,0 1 0,-1-1 1,1 1-1,0 0 0,-1 0 1,1-1-1,0 1 1,-1 0-1,1 0 0,-1 1 1,1-1-1,-1 0 0,0 0 1,0 1-1,1-1 0,-1 1 1,0-1-1,0 1 0,1 1 1,2 6-47,0 0 1,0 1-1,-1-1 1,0 1-1,4 19 0,10 75 246,-15-93-135,0 1 0,6 17 0,-7-25-24,1-1 1,-1 1 0,1-1-1,-1 1 1,1-1 0,0 0-1,0 0 1,1 0 0,-1 0-1,0 0 1,1-1 0,4 4-1,-5-5-20,0 0-1,0 0 0,0 0 1,0-1-1,0 1 0,0-1 1,0 1-1,0-1 0,0 0 1,1 0-1,-1 0 0,0 0 1,0 0-1,0-1 0,0 1 1,0 0-1,0-1 0,0 0 1,0 1-1,0-1 0,0 0 1,0 0-1,0 0 0,0 0 1,0-1-1,-1 1 0,3-2 1,4-4 38,0-1 1,-1 1-1,0-1 1,7-9-1,-1-3-96,0 0-1,-2-1 1,0 0 0,-1-1-1,9-29 1,-14 35-61,5-28-1,-9 39 41,0-1 1,-1 1-1,0-1 0,0 0 0,0 1 0,-1-1 0,1 0 1,-3-6-1,3 11 56,0 1 0,0 0 1,0-1-1,0 1 0,0-1 1,0 1-1,-1-1 0,1 1 0,0-1 1,0 1-1,0-1 0,-1 1 1,1-1-1,0 1 0,0 0 0,-1-1 1,1 1-1,0 0 0,-1-1 1,1 1-1,0 0 0,-1-1 0,1 1 1,-1 0-1,1 0 0,-1-1 1,1 1-1,-1 0 0,1 0 0,0 0 1,-1 0-1,1 0 0,-1-1 1,1 1-1,-1 0 0,1 0 0,-1 0 1,1 0-1,-1 1 0,1-1 1,-1 0-1,1 0 0,-1 0 0,1 0 1,-1 0-1,1 1 0,-1-1 1,1 0-1,0 0 0,-1 1 0,1-1 1,-1 0-1,1 0 0,0 1 1,-1 0-1,-2 1 16,1 1 0,-1 0 0,1 0 1,-1 0-1,-3 7 0,-1 4 91,0 1 0,0 1-1,-6 27 1,10-33-16,1 0 0,0 0 0,1 0 0,0 0 0,1 0 0,0 0 0,2 15 0,-1-22-53,0 1 0,0-1 0,0 1 0,0-1 0,1 1 0,0-1 0,-1 0 0,1 1 0,0-1 0,0 0-1,1 0 1,4 4 0,-2-3 7,-1 0 0,2 0 0,-1-1 0,0 0-1,1 0 1,10 5 0,4-2-22,0 0 1,0-2-1,31 3 1,-48-6-25,26 2-875,54-1-1,-60-4-1171,-1 0 1,41-9-1,-61 10 1593,1 0 1,0 1-1,0-1 1,0 0-1,0 0 0,-1 0 1,1-1-1,-1 1 0,1-1 1,-1 0-1,1 1 1,-1-1-1,0 0 0,0 0 1,0 0-1,0-1 0,0 1 1,0 0-1,-1-1 1,1 0-1,-1 1 0,0-1 1,1 0-1,0-5 0,6-20-2729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9888,'-45'-3'4480,"58"3"-3904,11-8 1247,5-1-1119,31-14 576,3 3-768,30-16-288,7 7-128,30-7-256,-9 9 96,5-6-1952,-18 13 1120,5-8-4287,-15 8 2879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2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459 300 4640,'0'0'116,"0"-1"1,0 1-1,0 0 0,-1-1 1,1 1-1,0-1 0,0 1 1,0 0-1,0-1 0,-1 1 1,1 0-1,0-1 0,0 1 1,-1 0-1,1-1 0,0 1 1,0 0-1,-1-1 0,1 1 1,0 0-1,-1 0 0,0-1 1,-1-2 1111,3 0 127,-2 3-1310,1 0 0,0 0 0,0-1 0,0 1 0,-1 0 0,1 0 0,0 0 0,0 0 0,0-1 0,-1 1 0,1 0 0,0 0 0,0 0 0,-1 0-1,1 0 1,0 0 0,0-1 0,-1 1 0,1 0 0,0 0 0,0 0 0,-1 0 0,1 0 0,0 0 0,-1 0 0,1 0 0,0 0 0,0 0 0,-1 1 0,-3-1 85,0 0 1,-1 1 0,1 0 0,0 0 0,0 0-1,0 1 1,0-1 0,0 1 0,1 0-1,-1 0 1,1 0 0,-1 1 0,1-1 0,-1 1-1,-2 4 1,-7 6 61,0 1 0,-12 18 0,11-13 30,-81 112 445,79-110-603,11-13 12,0 0 0,0 0-1,1 0 1,0 1 0,-4 14 0,7-21-7,0 1-1,0-1 1,1 0 0,-1 1 0,1-1-1,0 0 1,0 1 0,-1-1-1,2 1 1,-1-1 0,0 1-1,0-1 1,1 0 0,-1 1-1,1-1 1,0 0 0,0 0 0,0 1-1,0-1 1,0 0 0,0 0-1,1 0 1,-1 0 0,1 0-1,-1 0 1,1-1 0,2 3-1,-3-3-21,1 0-1,-1 0 0,0 0 0,1-1 0,-1 1 0,0-1 1,1 1-1,-1-1 0,1 1 0,-1-1 0,1 0 0,-1 0 1,1 0-1,-1 0 0,1 0 0,-1 0 0,1 0 0,-1 0 0,3-1 1,-1 0 15,-1 0 1,1 0 0,0-1-1,0 1 1,-1-1 0,1 1-1,-1-1 1,1 0 0,1-3-1,3-2 48,0 0-1,-1-1 0,0 0 0,9-17 0,5-18 65,17-53 0,-14 36-559,-18 38 119,-4 19 187,0 0 0,-1 0 0,1 0-1,0 0 1,3-5 0,-4 18-556,-8 41 441,-6 39 86,-31 110-1,23-125 149,-12 37 626,-58 135-1,80-223-533,-14 23-1,22-40-11,0-1 1,-1 1-1,0-1 1,0 0-1,0-1 1,-1 1-1,-12 8 1,17-13-75,-1 0-1,1 0 1,-1 0 0,0-1 0,1 1 0,-1-1 0,0 1-1,1-1 1,-1 1 0,0-1 0,0 0 0,1 0 0,-1 0 0,0 0-1,0 0 1,0 0 0,1 0 0,-1-1 0,0 1 0,0-1-1,1 1 1,-1-1 0,0 0 0,1 1 0,-1-1 0,1 0 0,-1 0-1,1 0 1,-3-3 0,2 2-5,-1-1 0,1 1 0,0-1 0,0 0 0,0 0 0,0 0 0,1 0 0,-1 0 0,1 0 0,0 0 0,0-1 1,0 1-1,0 0 0,1-1 0,-1-4 0,1-7-65,0 0 0,1 0 0,1 0 1,0 0-1,1 0 0,1 1 0,0-1 1,1 1-1,10-20 0,-7 17-11,1 1 0,1 0 0,1 1 0,0 0 0,1 1 0,0 0 0,22-18 0,6 1-17,73-46-1,49-12 153,-110 61-180,-40 22 53,178-104-15,-174 99 61,15-15 0,6-5-175,-28 28-48,-6 4-115,-5 5 85,-81 106-156,82-110 380,0 0 14,-1 0 0,1 0 0,-1 0 0,1 0 0,0 0 0,0 1 0,0-1 0,0 0 0,0 1 0,0-1 0,1 1 0,-1-1 0,1 1 0,0 0 0,-1-1 0,1 1 0,1-1 0,-1 5 0,1-5 14,0-1 0,-1 1 0,1 0 1,0 0-1,0-1 0,0 1 0,0 0 0,0-1 0,1 1 0,-1-1 0,0 0 0,1 1 0,-1-1 0,1 0 0,0 0 0,-1 0 0,1 0 1,0 0-1,-1 0 0,1 0 0,0-1 0,0 1 0,0-1 0,2 1 0,2 0 24,-1 0-1,1-1 1,-1 0 0,0 0-1,1 0 1,-1 0 0,1-1-1,-1 0 1,0 0 0,1-1 0,-1 1-1,0-1 1,0 0 0,0-1-1,0 1 1,0-1 0,-1 0-1,9-7 1,-4 3-16,-1-1 1,0 0-1,0-1 0,-1 0 1,0 0-1,-1-1 0,11-19 1,-14 22-43,2-4 67,0 0 0,5-14 0,-10 22-77,1 1 0,0-1 0,-1 0 0,1 0 0,-1 1 1,0-1-1,0 0 0,0 0 0,0 0 0,-1 0 0,1 0 1,-1 1-1,1-1 0,-3-5 0,3 8 12,-1-1 1,1 1-1,0-1 0,-1 1 0,1-1 1,0 1-1,-1-1 0,1 1 1,-1 0-1,1-1 0,-1 1 0,1 0 1,-1-1-1,1 1 0,-1 0 0,1 0 1,-1-1-1,1 1 0,-1 0 1,1 0-1,-1 0 0,0 0 0,1 0 1,-1 0-1,1 0 0,-1 0 1,0 0-1,1 0 0,-1 0 0,1 0 1,-1 0-1,1 0 0,-2 1 0,-20 10-113,10-4 108,4-4 22,1 0 0,-1 1 0,-9 7 0,15-10-2,1 1 0,-1-1 0,0 0 0,1 0 0,-1 1 0,1-1 0,-1 1 0,1 0 0,0-1 0,0 1 0,0 0 0,0 0 0,0 0 0,0-1 0,0 1 1,0 0-1,1 0 0,-1 4 0,1-6-1,0 1 1,0-1 0,0 0-1,0 1 1,0-1-1,0 0 1,0 1 0,1-1-1,-1 1 1,0-1-1,0 0 1,0 1 0,1-1-1,-1 0 1,0 1-1,0-1 1,1 0 0,-1 0-1,0 1 1,0-1-1,1 0 1,-1 0 0,0 0-1,1 1 1,-1-1-1,1 0 1,-1 0 0,0 0-1,1 0 1,-1 0-1,0 0 1,1 1 0,-1-1-1,1 0 1,-1 0-1,1 0 1,19-2 87,-10 0-54,16 0 61,0-2 0,37-11 0,50-21-130,-91 28 46,4-2 19,-21 7-65,1 0 0,-1 1 0,1 0 0,-1 0 0,1 1-1,0-1 1,6 0 0,-12 2 31,1 0-1,-1 0 0,0 0 0,0 0 1,0 0-1,0 0 0,1 0 0,-1 0 1,0 0-1,0 1 0,0-1 0,0 0 1,0 0-1,1 0 0,-1 0 0,0 0 1,0 0-1,0 0 0,0 0 0,0 0 1,1 0-1,-1 1 0,0-1 0,0 0 1,0 0-1,0 0 0,0 0 1,0 0-1,0 1 0,0-1 0,0 0 1,0 0-1,1 0 0,-1 0 0,0 1 1,0-1-1,0 0 0,0 0 0,0 0 1,0 0-1,0 1 0,0-1 0,0 0 1,0 0-1,-1 0 0,1 0 0,0 1 1,0-1-1,0 0 0,-7 13-71,-12 12 69,-5 3 62,1 0 1,-38 63-1,60-90-40,0 1-1,1-1 1,-1 1 0,0 0 0,1-1 0,-1 1 0,1 0 0,-1-1-1,1 1 1,0 0 0,0 0 0,0-1 0,0 1 0,0 0 0,1 2-1,-1-3 5,0 0 0,1-1-1,-1 1 1,1 0-1,-1-1 1,1 1-1,-1 0 1,1-1 0,-1 1-1,1-1 1,-1 1-1,1-1 1,0 1 0,-1-1-1,1 1 1,0-1-1,0 0 1,-1 0-1,1 1 1,0-1 0,0 0-1,0 0 1,-1 0-1,1 1 1,0-1-1,0 0 1,0 0 0,-1 0-1,1-1 1,0 1-1,0 0 1,0 0-1,0-1 1,10 0 29,0-2 0,0 0 0,0 0 0,0-1 0,-1 0 0,0-1 0,0 0 0,0 0 0,0-1 0,-1-1 0,0 1 0,0-2 0,-1 1 0,0-1 0,0 0 0,7-12 0,-13 17-38,0 0 1,0 0-1,0-1 1,-1 1-1,1-1 1,-1 0-1,0 1 0,0-1 1,0 0-1,-1 0 1,1 0-1,-1-6 0,0 8-23,-1 0-1,1 0 0,0 1 0,-1-1 1,1 0-1,-1 0 0,0 1 0,1-1 1,-1 0-1,0 1 0,0-1 0,0 1 1,0-1-1,0 1 0,-1 0 0,1-1 1,0 1-1,-1 0 0,1 0 0,-1 0 1,1 0-1,-1 0 0,1 0 0,-1 0 0,0 0 1,1 1-1,-1-1 0,0 1 0,-2-1 1,-3 0-46,0 1 1,0 0 0,0 0-1,1 1 1,-1 0 0,0 0-1,0 1 1,1 0 0,-1 0-1,-11 5 1,16-6 54,1 0 147,5 0-87,10 0-59,-7 0 10,269-7 118,-253 5-111,25-5 78,-35 4-139,-1 0 0,1 1 1,0 0-1,0 1 0,0 1 1,15 1-1,-28-1 41,1-1 1,-1 0-1,1 0 1,-1 1-1,1-1 1,-1 0-1,1 1 0,-1-1 1,1 0-1,-1 1 1,1-1-1,-1 1 1,0-1-1,1 1 0,-1-1 1,0 1-1,1-1 1,-1 1-1,0-1 1,0 1-1,1-1 0,-1 1 1,0 0-1,0-1 1,0 1-1,0-1 1,0 1-1,0 0 0,0-1 1,0 1-1,0-1 1,0 1-1,0 0 1,0-1-1,0 1 0,-1 0 1,-8 24 24,9-24-19,-4 6-13,-1 1 0,0-1 0,0 0 0,0-1 0,-8 9 0,5-7 12,1 0 1,-12 17-1,9-8 3,6-12 9,0 0 1,1 1-1,0 0 1,-4 11-1,6-17-5,1 1 0,0-1 0,0 0 1,0 0-1,0 1 0,0-1 0,0 0 0,0 1 0,0-1 0,0 0 0,0 0 1,0 1-1,0-1 0,0 0 0,0 0 0,0 1 0,0-1 0,0 0 0,0 1 1,0-1-1,0 0 0,0 0 0,0 0 0,1 1 0,-1-1 0,0 0 0,0 0 1,0 1-1,0-1 0,1 0 0,-1 0 0,0 0 0,0 1 0,1-1 0,-1 0 1,0 0-1,0 0 0,0 0 0,1 0 0,-1 0 0,0 0 0,0 1 0,1-1 1,-1 0-1,0 0 0,1 0 0,-1 0 0,0 0 0,0 0 0,1 0 0,-1 0 1,0 0-1,0 0 0,1-1 0,-1 1 0,0 0 0,0 0 0,1 0 0,-1 0 1,0 0-1,0 0 0,1-1 0,18-7 403,-14 5-373,1-1 1,-1 0 0,0-1 0,0 1-1,0-1 1,0 0 0,5-7-1,0-3 26,13-24-1,33-76-16,6-12-21,38-32 24,-53 87-171,-37 55 83,0 1 0,0-1 0,12-34 0,-22 50 26,0 0-1,1 0 0,-1 0 0,0 0 1,1 0-1,-1 0 0,0 0 0,0 0 1,0 0-1,0 0 0,0 0 0,0 0 1,0 0-1,0 0 0,0 0 0,0 0 1,-1-1-1,0 1 2,1 1 0,0 0 1,-1 0-1,1-1 0,0 1 0,-1 0 1,1 0-1,-1 0 0,1-1 0,-1 1 1,1 0-1,0 0 0,-1 0 1,1 0-1,-1 0 0,1 0 0,-1 0 1,1 0-1,-1 0 0,1 0 0,0 0 1,-1 0-1,1 0 0,-1 1 1,1-1-1,-1 0 0,-4 2-66,0 1 0,1-1 0,-1 1 0,1 0 1,-7 6-1,0 1 59,1 1 0,0 1 0,0-1 0,1 1 1,1 1-1,0 0 0,1 0 0,1 1 0,0 0 1,-5 16-1,1 3 61,2 0 0,1 1 0,-3 45 0,9-60 59,0-1 0,4 38 0,-2-49-87,0 1-1,1 0 1,0 0 0,0-1 0,1 1-1,-1-1 1,2 0 0,-1 0-1,7 9 1,-8-13-259,1 1 1,0-1-1,0 0 1,0-1-1,0 1 1,1 0-1,-1-1 0,1 0 1,-1 0-1,1 0 1,0 0-1,0 0 1,0-1-1,0 0 0,0 0 1,0 0-1,9 1 1,-6-2-666,0 0 1,1 0-1,-1-1 1,0 0-1,1 0 1,-1-1-1,0 0 1,0 0 0,8-4-1,35-16-3398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1053 3808,'-16'3'1227,"16"-2"-1148,0-1 1,-1 1-1,1-1 1,0 1 0,-1-1-1,1 1 1,0-1-1,0 1 1,-1-1 0,1 1-1,0 0 1,0-1 0,0 1-1,0 0 1,0-1-1,0 1 1,0-1 0,0 1-1,0 0 1,0-1-1,0 1 1,0-1 0,0 1-1,1 0 1,-1-1 0,0 1-1,1 0 1,0 0 109,0 0 0,0-1 0,0 1 0,1 0 0,-1-1 0,0 1 0,0-1 0,1 0 0,-1 1 0,0-1 0,1 0 0,-1 0 0,0 0 1,1 0-1,-1 0 0,3 0 0,20-5 1669,-1-6-1113,-1 0 1,0-1-1,-1-2 1,31-24-1,-43 31-584,73-61 748,129-136 0,-28-6 118,-154 171-724,-1-1 1,-3-2-1,34-71 0,-51 94-120,-1-1 0,0 0 0,-2-1-1,0 1 1,-1-1 0,2-36 0,-7 51-57,1 0-1,-1 0 1,-3-12 0,4 17-117,0 0 1,-1 0 0,1 0 0,-1 0 0,1 0-1,-1 0 1,1 0 0,-1 0 0,0 0 0,1 0-1,-1 0 1,-1-1 0,1 2-14,1 0 0,0 0-1,-1 0 1,1-1 0,-1 1 0,1 0 0,-1 0-1,1 0 1,-1 0 0,1 0 0,-1 0 0,1 0 0,0 0-1,-1 0 1,1 0 0,-1 0 0,1 1 0,-1-1-1,1 0 1,-1 0 0,1 0 0,0 0 0,-1 1-1,1-1 1,-1 0 0,1 1 0,0-1 0,-1 0 0,1 1-1,0-1 1,-1 1 0,-2 2-26,0 1-1,0 0 1,1 0-1,-1 0 1,1 0-1,-3 6 1,-2 5 35,-108 242 803,97-206-596,3 0 1,1 2 0,-8 70 0,17-74 108,2-1 1,6 95 0,-2-136-254,0-1-1,0 1 1,1 0 0,-1-1-1,2 1 1,2 6 0,-4-11-14,0 0 1,0 0-1,1 0 1,-1 0-1,0 0 1,1 0-1,0 0 1,-1 0-1,1 0 1,0-1-1,0 1 1,0-1-1,0 0 1,0 1-1,0-1 1,1 0-1,-1 0 1,5 1-1,-4-2-26,-1 0 0,1 0-1,-1 0 1,1 0 0,-1 0 0,1-1 0,0 1-1,-1-1 1,1 0 0,-1 0 0,0 0-1,1 0 1,-1 0 0,0 0 0,0-1-1,1 1 1,-1-1 0,0 1 0,0-1-1,-1 0 1,4-3 0,4-6-46,1-1 1,11-19 0,-15 20 13,111-158-282,-79 120 39,56-57 1,-50 64-522,-47 47 753,0 1-1,0-1 1,0 0-1,1 1 1,0-1 0,-4 13-1,5-13 2,-32 119-88,30-107 128,0 1 1,1 0 0,1 0 0,1 0-1,2 19 1,-1-30 9,1-1 0,-1 0 1,1 0-1,0 1 0,0-1 0,1-1 0,0 1 0,4 7 0,-5-10 3,-1-1 0,1 1-1,0-1 1,1 1 0,-1-1 0,0 0-1,1 0 1,-1 0 0,1 0 0,-1 0-1,1 0 1,0-1 0,0 1 0,0-1-1,0 0 1,0 0 0,0 0 0,6 0 0,-4 0-15,0-1 1,-1-1 0,1 1-1,0-1 1,0 0 0,0 0 0,-1 0-1,1 0 1,0-1 0,-1 0-1,1 0 1,-1 0 0,0-1-1,0 1 1,7-6 0,0-2 14,0-1 1,-1 1-1,0-2 0,10-14 1,78-133 146,-84 135-228,24-42-66,-4-2 0,-3-2 0,-2 0 1,31-125-1,-50 152-99,9-40-333,-19 81 506,0-1 0,1 1 0,-1 0 0,0 0-1,0 0 1,-1 0 0,1 0 0,-1-2 0,1 4 28,0 0 1,0 0-1,0 0 1,0-1-1,0 1 0,0 0 1,0 0-1,0 0 1,0 0-1,0 0 1,0 0-1,0 0 1,0 0-1,0 0 1,0 0-1,-1 0 1,1-1-1,0 1 0,0 0 1,0 0-1,0 0 1,0 0-1,0 0 1,0 0-1,0 0 1,0 0-1,0 0 1,-1 0-1,1 0 1,0 0-1,0 0 0,0 0 1,0 0-1,0 0 1,0 0-1,0 0 1,0 0-1,0 0 1,-1 0-1,1 0 1,0 0-1,0 0 1,0 0-1,0 0 1,0 0-1,0 0 0,0 0 1,0 0-1,0 0 1,0 0-1,0 1 1,-1-1-1,1 0 1,0 0-1,-6 13-224,-61 205-26,61-194 250,-29 102 53,-30 106 72,35-140-74,-68 139 0,77-188 2,-76 167 114,93-200-154,-17 40 208,-44 75 1,64-122-226,-13 13-373,14-15 370,0-1 0,-1 1 0,1-1-1,-1 0 1,1 0 0,-1 1 0,1-1 0,0 0-1,-1 0 1,1 1 0,-1-1 0,0 0 0,1 0 0,-1 0-1,1 0 1,-1 0 0,1 0 0,-1 0 0,1 0-1,-1 0 1,1 0 0,-1 0 0,1 0 0,-1 0-1,1-1 1,-1 1 0,1 0 0,-1 0 0,1 0 0,-1-1-1,1 1 1,-1 0 0,1-1 0,-1 1 0,1 0-1,0-1 1,-1 1 0,1-1 0,-2-2-49,0 1-1,1-1 1,-1 0 0,1 1-1,0-1 1,0 0 0,0 0-1,0 0 1,0 0 0,1 0-1,-1 0 1,1 0 0,0-6-1,0-7-95,4-23-1,-4 34 133,2-7 6,1 0 1,0 0-1,0 1 0,1-1 1,1 1-1,0 0 0,0 0 1,1 1-1,0 0 0,1 0 1,0 0-1,1 1 1,0 0-1,0 0 0,1 1 1,0 0-1,1 0 0,14-8 1,75-41 559,0 1 141,-39 15-366,74-64-1,1-8-105,78-69 9,-202 172-157,17-21 1,-25 28-34,-1 0 0,0-1 0,1 1 0,-1-1 0,-1 0 0,1 1 0,0-1 1,-1 0-1,0 0 0,2-8 0,-3 11-35,0 0 1,0 0-1,0 0 1,0 0-1,0-1 1,0 1-1,0 0 0,-1 0 1,1 0-1,0 0 1,0 0-1,-1 0 1,1 0-1,-1 0 1,1 0-1,-1 0 0,1 0 1,-1 0-1,0 0 1,0 0-1,1 0 1,-1 0-1,0 1 0,-1-2 1,0 1-15,-1 0 0,1 0 1,0 0-1,0 0 0,-1 1 0,1-1 0,0 1 1,-1-1-1,1 1 0,-1 0 0,-2 0 0,-4 1 8,-1 0-1,1 0 0,-1 1 0,1 0 1,-10 5-1,3-1 170,0 0 1,1 1-1,0 1 1,0 1-1,-14 11 0,25-17-87,0 1-1,0-1 0,0 1 1,1 0-1,-1 0 0,1 0 1,0 1-1,0-1 0,-1 6 0,2-7-24,1 0-1,0 0 0,0 1 1,1-1-1,-1 0 0,1 0 1,0 1-1,0-1 0,0 0 1,0 1-1,0-1 0,1 0 1,-1 1-1,1-1 0,2 5 1,0 0 11,1-1 0,0 0 0,0 1 1,1-2-1,0 1 0,0 0 1,1-1-1,-1 0 0,1 0 1,1-1-1,-1 0 0,1 0 1,12 7-1,-2-3-110,0-1 1,0 0-1,1-1 0,35 8 1,-42-13-489,-1 0 0,1-1 1,0 0-1,0-1 0,0 0 0,21-4 1,-22 2-821,0 0 0,0-1 0,-1 0 1,12-6-1,-18 8 865,-1 0 0,0 0 0,0-1 0,0 1 0,0 0 0,-1-1 0,1 1 0,0-1 0,-1 0 0,1 0 0,-1 0 0,2-2 1,2-2-1110,11-11-1710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8640,'-41'-11'3904,"19"7"-3392,17-1-192,5 10-288,8-5-1280,11 0 672,9-5-2944,2 5 1984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1 969 4224,'0'0'75,"0"0"1,0 0-1,0 1 1,0-1-1,0 0 1,0 0-1,0 0 1,0 1-1,0-1 1,0 0-1,0 0 1,0 0-1,0 0 1,0 1-1,0-1 1,0 0-1,0 0 1,0 0-1,0 0 1,1 1-1,-1-1 1,0 0-1,0 0 1,0 0-1,0 0 1,0 0-1,0 1 1,0-1-1,1 0 1,-1 0-1,0 0 1,0 0-1,0 0 1,0 0-1,0 0 1,1 0-1,-1 0 1,0 0-1,0 1 1,0-1-1,1 0 1,-1 0-1,0 0 1,0 0-1,0 0 1,0 0-1,1 0 1,-1 0-1,0 0 1,0 0-1,0-1 1,0 1-1,1 0 1,-1 0-1,0 0 1,0 0-1,0 0 1,0 0-1,1 0 1,7-8 2263,7-19-324,20-28 0,-17 30-1362,5-8 95,53-57 1,36-20 205,-51 51-504,-35 35-281,-1-2 0,-2-1 1,34-50-1,-35 40 10,-1-2 0,-2-1 1,-2 0-1,12-44 0,-19 54-44,9-35 229,-17 57-269,-1-1 1,0 0-1,0 1 1,-1-1-1,-1-14 1,1 23-97,0-1-1,0 1 1,0-1-1,0 0 1,0 1-1,0-1 1,0 1-1,0-1 1,0 1-1,-1-1 1,1 1 0,0-1-1,0 1 1,-1-1-1,1 1 1,0-1-1,-1 1 1,1-1-1,0 1 1,-2-1-1,2 1 2,0 0 0,-1 0 0,1 0 0,0 0 0,-1 0-1,1 0 1,0 0 0,-1 0 0,1 0 0,0 1-1,-1-1 1,1 0 0,0 0 0,-1 0 0,1 0 0,0 1-1,0-1 1,-1 0 0,1 0 0,0 1 0,-1-1-1,1 0 1,0 1 0,-16 24 137,14-22-95,-132 265 1170,81-160-835,41-83-328,2 0 0,0 1-1,-11 49 1,18-62 50,1 1 1,0-1-1,1 1 1,1 0-1,0-1 1,1 1-1,0 0 1,1-1-1,6 21 1,-8-32-74,1 0 0,-1 0 0,1-1 1,0 1-1,-1 0 0,1 0 1,0 0-1,0-1 0,0 1 1,1 0-1,-1-1 0,0 1 0,0-1 1,1 0-1,-1 1 0,1-1 1,-1 0-1,1 0 0,0 0 0,0 0 1,-1 0-1,1 0 0,0 0 1,0-1-1,0 1 0,0-1 1,0 1-1,0-1 0,-1 0 0,1 0 1,0 0-1,0 0 0,0 0 1,0 0-1,0 0 0,0-1 0,0 1 1,0-1-1,0 1 0,0-1 1,0 0-1,2-1 0,8-6 23,1-1-1,-1 0 1,14-14 0,-13 11-46,7-6-52,0-2 0,-2 0 0,0-2 0,-1 1 0,15-28 0,-13 24 62,-17 23-54,0 0 0,0 0-1,0-1 1,0 1 0,0-1-1,-1 1 1,1-1 0,-1 1-1,1-1 1,-1 0 0,0 0 0,0 0-1,1-5 1,-9 21-220,4-5 339,-1-1 22,1 1 0,0 0 0,0 1 0,1-1 0,0 0 0,0 11 0,0 8 305,3 48 0,0-65-297,0 0 0,1 0 0,1 0 0,0 0 0,0 0 0,0 0 0,1-1 0,6 10 0,-9-17-72,0 0 1,1 0-1,-1 0 1,1 0 0,-1 0-1,4 2 1,-5-3-20,1-1 1,0 1-1,-1-1 0,1 0 0,0 1 1,0-1-1,-1 0 0,1 1 1,0-1-1,0 0 0,-1 0 0,1 0 1,0 0-1,0 0 0,0 0 0,-1 0 1,1 0-1,0 0 0,0 0 0,-1 0 1,1 0-1,0-1 0,0 1 0,-1 0 1,1 0-1,0-1 0,-1 1 1,2-1-1,9-8 30,0 0-1,0-1 1,-1 0 0,15-19 0,2-2-52,74-72-301,-76 80 236,1 2-1,35-24 1,-32 30-527,-29 15 595,0 0 1,0 0 0,1-1 0,-1 1 0,0 0-1,0 0 1,0 0 0,0 0 0,0 0 0,1 0 0,-1 0-1,0 0 1,0 0 0,0 0 0,0 0 0,1 0 0,-1 0-1,0 1 1,0-1 0,0 0 0,0 0 0,0 0 0,1 0-1,-1 0 1,0 0 0,0 0 0,0 0 0,0 0-1,0 1 1,0-1 0,0 0 0,1 0 0,-1 0 0,0 0-1,0 0 1,0 0 0,0 1 0,0-1 0,0 0 0,0 0-1,0 0 1,0 0 0,0 0 0,0 1 0,0-1 0,0 0-1,0 0 1,0 0 0,0 0 0,0 1 0,0-1-1,0 0 1,0 0 0,0 0 0,0 0 0,0 1 0,-1 10 116,-18 66 625,11-49-468,-5 38 1,12-61-281,-1 16 154,2-20-139,0-1 0,0 0 0,0 1 1,0-1-1,0 0 0,0 0 0,0 1 1,0-1-1,1 0 0,-1 1 0,0-1 1,0 0-1,0 0 0,0 1 0,1-1 1,-1 0-1,0 0 0,0 1 0,0-1 1,1 0-1,-1 0 0,0 0 0,0 1 1,1-1-1,-1 0 0,0 0 0,1 0 1,-1 0-1,0 0 0,0 0 0,1 1 1,-1-1-1,0 0 0,1 0 1,-1 0-1,0 0 0,1 0 0,-1 0 1,0 0-1,1 0 0,-1-1 0,0 1 1,1 0-1,-1 0 0,0 0 0,0 0 1,1 0-1,-1 0 0,0-1 0,0 1 1,1 0-1,-1 0 0,0 0 0,0-1 1,1 1-1,37-23-247,59-48 1,-27 19 110,-54 38 77,-13 12 48,-1-1 0,1 1 0,0 0 0,0 0 1,0 0-1,0 0 0,0 0 0,0 1 1,0-1-1,0 1 0,1 0 0,6-2 0,-10 3 14,1 0 0,0 1 0,-1-1 0,1 0 0,-1 0 0,1 0 0,-1 1 0,1-1 0,-1 0 0,1 0 0,-1 1 0,0-1 0,1 0 0,-1 1-1,1-1 1,-1 1 0,0-1 0,1 1 0,-1-1 0,0 1 0,1-1 0,-1 1 0,0-1 0,0 1 0,1-1 0,-1 1 0,0-1 0,0 1-1,0-1 1,0 1 0,0-1 0,0 2 0,-1 18 404,-5 1-218,-2 5-142,8-25-40,-1 0-1,1 0 0,0 1 0,0-1 0,0 0 0,0 0 1,0 1-1,0-1 0,0 0 0,0 0 0,0 1 0,1-1 0,-1 0 1,1 2-1,-1-3-15,1 0 0,-1 0 0,1 0 0,-1 1 0,0-1 0,1 0 0,-1 0 0,1 0 1,-1 0-1,0 0 0,1 0 0,-1 0 0,1 0 0,-1 0 0,1 0 0,-1 0 0,0 0 0,1 0 0,-1-1 1,1 1-1,-1 0 0,0 0 0,1 0 0,-1 0 0,0-1 0,1 1 0,-1 0 0,0-1 0,1 1 0,-1 0 0,0 0 1,1-1-1,-1 1 0,0 0 0,0-1 0,1 0 0,1 0-61,16-12-226,17-10-33,-33 21 297,1 1 0,0-1 1,0 1-1,0 0 0,0 0 1,0 0-1,0 0 0,0 0 0,4 0 1,-7 1 6,1 1-1,-1-1 1,0 0 0,1 0 0,-1 0 0,1 1-1,-1-1 1,0 0 0,1 0 0,-1 1 0,0-1-1,1 0 1,-1 1 0,0-1 0,0 0 0,1 1-1,-1-1 1,0 1 0,0-1 0,1 0 0,-1 1-1,0-1 1,0 1 0,0-1 0,0 1 0,0-1-1,3 13-50,-3-11 70,0 5 142,5 20-86,-5-26-43,0 0 1,0-1-1,0 1 0,1 0 0,-1 0 0,0-1 0,0 1 1,1 0-1,-1-1 0,0 1 0,1 0 0,-1-1 0,1 1 1,-1 0-1,1-1 0,-1 1 0,1-1 0,-1 1 1,1-1-1,0 0 0,-1 1 0,1-1 0,0 1 0,-1-1 1,1 0-1,0 0 0,0 1 0,1-1-3,0-1 0,-1 1 0,1-1 0,0 0 0,-1 1 0,1-1 1,-1 0-1,3-2 0,7-3-68,6-1-113,17-10 0,-20 9 77,1 1 0,17-6 0,25-9 13,-76 37 379,20-13-310,0-1 91,1-1-45,0-1 1,0 1-1,0 0 0,0-1 1,0 1-1,0-1 0,3-1 1,4-1 2,0 0 0,-1-1-1,12-8 1,-18 11-59,0 0-1,0-1 0,0 1 1,-1 0-1,1-1 0,0 0 1,-1 1-1,0-1 0,1 0 0,-1 1 1,0-1-1,0 0 0,0 0 1,0 0-1,0 0 0,0 0 1,0-1-1,-1 1 0,1 0 1,-1-3-1,0 3 9,0 1 0,0-1 0,0 1 0,0-1 0,0 1 0,-1-1 1,1 1-1,0-1 0,-1 1 0,0-1 0,1 1 0,-1 0 0,0-1 0,-1-1 0,1 2-4,0 0-1,1 1 0,-1-1 0,0 0 1,0 1-1,0-1 0,0 1 0,0 0 0,0-1 1,0 1-1,1 0 0,-1-1 0,0 1 0,0 0 1,0 0-1,0 0 0,0 0 0,0 0 0,0 0 1,0 0-1,0 0 0,-1 1 0,-2 0 80,0 0 0,0 1 0,0-1-1,0 1 1,1 0 0,-1 0 0,1 1 0,-6 3-1,8-5-19,-1 0-1,1 0 0,0 0 1,0 1-1,0-1 1,-1 0-1,1 0 0,0 1 1,0-1-1,1 1 0,-1-1 1,0 1-1,0-1 1,1 1-1,-1-1 0,1 1 1,-1 0-1,1-1 0,0 1 1,0-1-1,0 1 1,0 0-1,0 0 0,0-1 1,1 4-1,0-1 18,1 0-1,0 0 0,1-1 1,-1 1-1,1-1 1,-1 1-1,1-1 1,0 0-1,0 0 1,0 0-1,1 0 1,-1-1-1,1 1 0,0-1 1,6 3-1,6 2 131,0-1 1,25 7-1,-37-12-167,8 2-43,0 0-1,1-1 0,-1 0 0,1-1 0,0 0 0,-1-1 0,1-1 0,-1 0 1,24-5-1,-16 3-182,-13 2-140,0 0 1,0-1 0,0 0-1,0 0 1,0 0-1,11-7 1,-10 5-1115,-1-2 1,1 1 0,9-10-1,-14 11-14,0 1 0,0-1 1,0 0-1,0 0 0,2-4 0,0-1-1173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8736,'-23'0'3936,"19"-5"-3424,-1 2 1408,10 6-1152,-1-3-640,6 0-128,3-3-1504,0 3 832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9568,'-10'-3'4320,"83"-6"-3776,-20 6 1919,2-2-1471,29-10 1216,-2 3-1280,29-4 96,-3 4-640,23-8-288,-14 7-96,-14-7-1344,-17 5 736,-15-1-5119,-12 7 3167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1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2976,'-3'-2'334,"-7"-4"5572,15 20 4515,-1-33-10763,0 7-106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58 3488,'0'-1'57,"-1"1"0,1-1 0,0 1 0,0-1 0,-1 1 1,1-1-1,0 1 0,0-1 0,0 1 0,0-1 0,-1 1 0,1-1 0,0 1 0,0-1 0,0 1 1,0-1-1,0 1 0,0-1 0,1 1 0,-1-1 0,0 1 0,0-1 0,0 1 0,0-1 1,1 1-1,-1-1 0,0 1 0,0-1 0,1 1 0,-1-1 0,0 1 0,1-1 0,0 1 0,0-2-20,23-23 8134,-21 22-7589,-3 2-455,1 1 0,-1-1 0,1 1 0,-1 0 0,1-1 1,-1 1-1,1-1 0,-1 1 0,1-1 0,-1 1 0,0-1 0,0 0 0,1 1 0,-1-1 0,0 1 0,0-1 0,1 0 0,-3 36 1222,0 1-1,-12 48 1,-24 77-871,0 0 17,-12 157-5,49-310-539,1-6-278,0 1-1,0 0 1,0-1 0,-1 1 0,1 0 0,-1-1 0,0 1 0,0-1 0,0 1 0,-2 4-1,2-7 209,1 0-1,0 0 0,0 1 0,0-1 0,-1 0 0,1 0 0,0 0 0,0 0 0,0 0 0,-1 0 0,1 1 0,0-1 0,0 0 0,-1 0 1,1 0-1,0 0 0,0 0 0,-1 0 0,1 0 0,0 0 0,0 0 0,-1 0 0,1 0 0,0 0 0,0 0 0,-1 0 0,1 0 0,0-1 1,0 1-1,-1 0 0,1 0 0,0 0 0,0 0 0,0 0 0,-1 0 0,1-1 0,0 1 0,0 0 0,-1-3-1826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22 106 8384,'-18'-23'2704,"18"22"-2592,0 1 1,-1 0-1,1 0 1,0 0 0,0-1-1,-1 1 1,1 0-1,0-1 1,0 1-1,0 0 1,0 0 0,-1-1-1,1 1 1,0 0-1,0-1 1,0 1-1,0 0 1,0-1 0,0 1-1,0-1 1,0 1-1,0 0 1,0-1-1,0 1 1,0 0 0,0-1-1,0 1 1,0 0-1,0-1 1,0 1-1,0 0 1,1-1 0,-1 1-1,0 0 1,0-1-1,0 1 1,0 0 0,1 0-1,-1-1 1,1 1-1,12-4 1517,-9 3-1180,216-40 2926,6 19-3001,-225 22-366,53-2 165,-48 3-197,0-1-1,-1 1 0,1-1 1,0 2-1,-1-1 0,1 1 1,7 3-1,-12-4-197,0-1 0,1 1 0,-1 0 0,0 0 0,0 0 0,0 0 0,0 0-1,0 1 1,0-1 0,0 0 0,-1 0 0,1 1 0,0-1 0,-1 0 0,1 1 0,-1-1 0,1 1 0,-1-1 0,0 1 0,1-1 0,-1 1-1,0-1 1,0 0 0,0 1 0,0 2 0,-1 0-1282,1 1 0,-1 0-1,0 0 1,-1 0 0,1-1 0,-4 8 0,0 4-1307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7 134 7552,'-7'4'4419,"8"-4"-4191,0 0 1,-1 0-1,1 1 1,0-1-1,0 0 1,0 0-1,-1 0 0,1 0 1,0 0-1,0 0 1,0 0-1,-1 0 1,1 0-1,0 0 1,1 0-1,101-18 5139,57-10-3001,100-38-1358,-246 63-1341,0-1 0,13-6 0,-8 0-7521,-19 10 7700,0 0 0,1 0 0,-1 0-1,0 0 1,0 0 0,1 0 0,-1 0-1,0 0 1,0 0 0,1 0 0,-1 0-1,0 0 1,0 0 0,1 0 0,-1 0 0,0 1-1,0-1 1,1 0 0,-1 0 0,0 0-1,0 0 1,1 0 0,-1 1 0,0-1-1,0 0 1,0 0 0,0 0 0,1 0 0,-1 1-1,0-1 1,0 0 0,0 0 0,0 1-1,0-1 1,0 0 0,1 1 0,3 9-2038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54 4160,'-2'1'199,"1"0"0,-1 0 0,1 1 0,0-1 0,0 0 0,-1 0 0,1 1 0,0-1 0,0 1 0,0-1 0,0 1 0,1-1 0,-1 1 0,-1 2 0,-3 26 3318,0 3-1705,-8 8-396,-43 168 3344,55-204-4652,0-2-38,0 0 1,1 1 0,-1-1-1,1 0 1,0 1-1,0-1 1,0 1-1,0-1 1,0 0 0,1 1-1,0 3 1,0-6-41,-1-1 1,1 0-1,-1 0 1,0 1-1,1-1 1,-1 0-1,0 0 1,1 0-1,-1 0 0,1 0 1,-1 1-1,1-1 1,-1 0-1,0 0 1,1 0-1,-1 0 1,1 0-1,-1 0 1,1 0-1,-1-1 1,0 1-1,1 0 1,-1 0-1,1 0 1,-1 0-1,0 0 1,1-1-1,-1 1 1,1 0-1,-1 0 0,0-1 1,1 1-1,-1 0 1,1-1-1,3-3 14,1-1 0,-1 0-1,0 0 1,-1 0-1,1-1 1,-1 1-1,5-10 1,15-48-8,-20 54-31,2-3-26,12-37-9,20-98 1,-36 141 41,-1 1 0,1-1-1,-1 1 1,0-1 0,-1 1 0,1-1 0,-1 1 0,0-1 0,-2-5 0,2 8-38,-1 0-1,1 1 1,0-1 0,-1 1 0,1 0 0,-1-1-1,0 1 1,1 0 0,-1 0 0,0 0 0,-1 0-1,1 0 1,0 0 0,0 1 0,-1-1 0,1 1-1,-1 0 1,-3-2 0,4 3-21,1-1 1,-1 1-1,1 0 1,-1 0-1,1 0 1,-1 0-1,1 0 1,-1 1-1,-2 0 1,1 1 109,14-1 462,72-6 573,-40 1-863,-8 2 17,0 3 0,0 0 0,43 8 0,-72-8-180,0 1 1,0 0-1,0-1 0,0 2 1,-1-1-1,1 1 1,-1 0-1,0 0 0,1 0 1,-1 1-1,-1-1 0,1 1 1,-1 1-1,1-1 1,-1 0-1,0 1 0,4 8 1,3 5 99,-2 0 0,0 0 0,10 37 1,-10-30-85,5 15 121,-6-14-66,14 30 0,-19-48-132,1-1-1,0 0 1,1-1 0,-1 1 0,1-1 0,0 0-1,1 0 1,10 9 0,-15-14-159,1 0 1,0 0-1,-1 0 1,1 0-1,0 0 1,0 0-1,-1-1 1,1 1-1,0 0 1,0-1 0,0 0-1,0 1 1,0-1-1,0 0 1,0 0-1,0 0 1,0 0-1,0 0 1,0-1-1,0 1 1,0-1-1,0 1 1,0-1-1,-1 0 1,1 1-1,0-1 1,2-1-1,3-3-1651,0 0 0,-1 0 0,0-1 0,12-12-1,-13 13 804,26-27-3420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363 963 2720,'-4'3'370,"3"-2"-290,0-1 0,1 1 0,-1-1 0,0 1 1,0-1-1,1 1 0,-1-1 0,0 0 1,0 0-1,0 1 0,0-1 0,1 0 1,-1 0-1,0 0 0,-1 0 0,3 0 459,-1 0 0,1-1-1,0 1 1,0 0 0,-1-1 0,1 1-1,0-1 1,1-1 1616,-1 1-1616,0 0 0,13-17 1605,12-24-1618,-8 11-161,17-44-1,-7 12-191,1 2-91,72-110 1,6 44 227,-49 61-39,-23 23-38,-3-1 0,49-87 0,-68 106-166,-7 17-142,-1-1 0,0 0-1,-1-1 1,4-12-1,-7 13-239,-5 10 36,-12 18-88,9-11 321,-110 131-34,81-96 236,-49 77 1,-19 57-40,-47 69 658,41-103-243,6-9-232,82-103-121,-161 233 1364,161-232 527,32-44-1745,23-22 0,154-117-265,18 10 4,68-50-172,-108 49 192,-109 92-88,15-13-598,-65 59 297,-7 9 24,-10 11 72,-40 48 96,-4 5 119,23-25-5,-25 39-103,55-79 118,0 0 0,0 0 0,0 0 0,0 1 0,0-1 0,1 1 0,0-1 0,-1 7 0,1-9 0,1-1 0,0 1-1,0-1 1,0 1 0,1-1 0,-1 0 0,0 1 0,1-1-1,-1 1 1,0-1 0,1 0 0,0 1 0,-1-1 0,1 0-1,0 0 1,0 1 0,-1-1 0,1 0 0,0 0 0,0 0-1,0 0 1,0 0 0,1 0 0,-1 0 0,0 0 0,0-1 0,1 1-1,-1 0 1,0-1 0,1 1 0,2 0 0,5 1 35,0 0 0,0-1 1,0 0-1,0 0 0,0-1 1,1 0-1,-1 0 1,0-1-1,0-1 0,0 0 1,0 0-1,0 0 0,0-1 1,0-1-1,-1 1 0,0-1 1,1-1-1,-2 1 0,1-2 1,0 1-1,-1-1 1,0 0-1,0 0 0,-1-1 1,0 0-1,8-12 0,-6 6-20,-1 0-1,0-1 1,-1 0-1,-1-1 1,-1 1-1,5-24 1,-8 29-67,0 1 0,0-1 0,-1 0 0,-1 0 0,0 0 0,0 1 0,-3-11 0,-13-28 142,17 45-114,-1 1 0,1-1 0,0 1 0,-1-1 0,1 0 0,0 1 0,0-1 0,0 0 0,0 1 0,1-1 0,-1 1 0,0-1 0,1 0 0,-1 1 0,1-1 0,0 1 0,-1-1 0,1 1 0,0-1 0,0 1 0,0 0 0,0-1 0,0 1 0,0 0 0,0 0 0,0 0 0,1 0 0,-1 0 0,2-2 0,8-3 14,-1-1-1,1 1 0,0 0 1,0 1-1,0 1 0,1 0 1,0 0-1,20-3 0,-29 7-15,-1-1 0,1 1 0,0-1 0,0 1 0,0 0 0,0 0 0,-1 0-1,1 1 1,0-1 0,0 1 0,0 0 0,-1-1 0,1 1 0,0 0 0,-1 1 0,1-1 0,-1 0-1,1 1 1,3 2 0,-3 0-2,0-1 0,1 1 0,-2-1 0,1 1 0,0 0 0,-1 0 0,0 0 0,1 0 0,-2 1 0,1-1 0,1 6 0,3 14 65,-2 1-1,2 26 1,-2-18-25,-3-19-23,1 1 1,1-1-1,0 0 0,6 15 0,-7-25 22,0 0 1,0 0-1,0 0 0,1 0 1,-1 0-1,1 0 0,0-1 0,0 1 1,0-1-1,1 0 0,-1 0 1,1 0-1,-1 0 0,1-1 1,0 1-1,0-1 0,5 2 1,0-1-39,0-1-1,0 0 1,0-1 0,-1 1 0,2-2 0,-1 1 0,0-1 0,0-1 0,0 1 0,0-2 0,0 1 0,11-5 0,35-6-411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1325 4576,'0'0'1450,"14"-7"1142,11 0 106,-20 6-2354,-1 0 0,1-1-1,0 1 1,0-1 0,-1 0 0,1 0 0,-1-1-1,6-3 1,2-3 230,0-1 1,15-17-1,114-142 1047,-37 61-1317,-6 7-123,-58 55-79,-3-2-1,62-101 0,-65 83 37,-2-1 0,-4-2-1,-2 0 1,29-130-1,-52 182 10,0-1 0,1-19-1,-4 30-86,0-1 0,0 1 0,-1-1 0,0 1-1,0 0 1,-5-14 0,6 20-60,-1 0 0,1 0 1,0 0-1,-1 0 0,1 0 0,-1 0 0,0 1 0,1-1 1,-1 0-1,0 0 0,1 1 0,-1-1 0,0 0 0,0 1 1,0-1-1,1 0 0,-1 1 0,0 0 0,0-1 0,0 1 1,0-1-1,0 1 0,0 0 0,0 0 0,0 0 0,0-1 1,0 1-1,0 0 0,0 0 0,0 0 0,0 0 0,0 1 1,-2-1-1,-1 1 0,-1 1 0,1-1 0,0 1 0,0 0 0,0 0-1,-5 3 1,-1 2 47,-1 1 0,2 0 0,-1 1 0,-12 15 0,5-3 71,1 0 0,1 1 0,-14 28 0,26-45-99,-32 63 425,2 1 1,-38 124-1,61-160-248,2 0 1,1 1-1,2 0 0,-1 41 1,5-24-29,3 1 1,8 52 0,-5-72-53,2 0 0,1 0-1,2-1 1,0 0 0,3-1 0,15 29 0,-20-45-87,1 0 1,0 0 0,2-1-1,-1 0 1,1-1 0,19 16 0,-28-26-64,0-1 0,0 1 1,0-1-1,0 0 1,1 0-1,-1 1 0,0-1 1,1-1-1,-1 1 1,1 0-1,4 0 0,-4-1-259,-1 0-1,0 0 0,1 0 0,-1-1 1,0 1-1,0-1 0,1 1 0,-1-1 1,0 0-1,0 0 0,0 0 0,0 0 1,0-1-1,0 1 0,0 0 0,0-1 1,2-1-1,3-6-1511,1 0 0,-1 0 0,-1 0-1,0-1 1,7-13 0,-10 17 1164,20-35-2761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 8128,'-22'0'2618,"10"-4"1431,16 4-2812,0 0-776,0 1 0,0-1 0,1 0 0,-1 0 0,0 0 0,5-2 0,7 1 402,41-2 517,108-9 168,16-9-988,-168 20-434,0 0 1,25 3-1,-21-1-2980,0 0-4399,-21 7 1659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11 153 8128,'-11'3'2345,"16"-2"706,18-5 688,26-11-1737,0-3-1,59-31 0,-35 16-1807,-47 19-324,-17 10-1889,0-1 0,17-5 0,-20 6-1810,-1 4 1264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8384,'-3'-5'4500,"4"13"-1480,-10 88 944,6-69-3502,-37 215 1746,39-236-2173,0-1 0,1 1-1,-1 0 1,1 0 0,1 0 0,-1 0 0,1 0 0,0-1-1,0 1 1,0 0 0,1-1 0,3 8 0,-4-9-9,1-1 1,0 0 0,0 0-1,0 0 1,1-1 0,-1 1 0,0 0-1,1-1 1,0 0 0,0 1-1,0-1 1,0 0 0,0 0-1,0-1 1,0 1 0,0-1-1,1 1 1,-1-1 0,1 0 0,-1 0-1,5 0 1,17 1 66,43-1 1,4 1 119,72 14 120,-125-12-233,0 0 0,0 1 0,-1 1 0,1 1 0,24 13 0,-38-17-41,0 0 1,0 1-1,0 0 0,6 6 0,-9-9-23,-1 1 0,1-1 0,-1 1 0,1 0-1,-1 0 1,0-1 0,0 1 0,0 0 0,0 0 0,0 0-1,0 0 1,-1 1 0,1-1 0,-1 0 0,1 3 0,-2 0 38,1 0 1,-1 0 0,0 0-1,-1 0 1,0 0 0,1 0-1,-2 0 1,1 0 0,0-1 0,-1 1-1,0-1 1,0 0 0,0 1-1,-5 4 1,-3 2-46,-1 0 0,0 0 1,-18 11-1,2-4-109,0-2 0,-2 0 0,0-2 0,-1-2 0,0 0 0,-48 10 0,68-20-257,1 0-1,-1 0 1,1-1 0,-1-1-1,1 0 1,-1 0 0,-19-3-1,26 2-90,0 0 0,-1 0-1,1 0 1,0-1 0,0 0 0,0 1-1,0-1 1,0-1 0,1 1-1,-1 0 1,1-1 0,-1 0 0,1 0-1,0 0 1,0 0 0,0 0 0,0-1-1,1 1 1,-1-1 0,1 0-1,0 0 1,-2-5 0,3 5-170,0 0 1,1 0-1,0 0 0,-1 0 1,1 0-1,0-1 0,1 1 1,-1 0-1,1 0 0,0 0 1,0 0-1,0 0 0,1 0 1,-1 0-1,3-4 1,13-14-1862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8800,'-12'-16'2842,"12"15"-2780,-1 1-1,1-1 0,0 1 0,0-1 1,0 1-1,0-1 0,-1 1 0,1 0 1,0-1-1,0 1 0,0-1 1,0 1-1,0-1 0,0 1 0,0-1 1,0 1-1,0-1 0,1 1 0,-1-1 1,0 1-1,0-1 0,0 1 1,0-1-1,1 1 0,-1 0 0,0-1 1,1 0-1,0 0 261,-1 0-73,0 1 0,1-1 0,-1 0 0,1 0 1,-1 0-1,1 1 0,0-1 0,-1 0 1,1 0-1,0 1 0,-1-1 0,1 1 0,0-1 1,0 1-1,-1-1 0,1 1 0,1-1 1,21-8 2508,-9 5-1907,20-8 468,1 2-1,48-7 0,74-2-744,-98 13-356,-45 4-460,116-8 346,-74 12-3401,-54-2 2713,1 0 0,-1 0-1,1 0 1,-1 1-1,1-1 1,-1 1 0,0 0-1,1 0 1,-1 0 0,0 0-1,1 0 1,-1 0 0,3 3-1,9 11-3025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6560,'3'2'1025,"0"1"1,0 0-1,1 0 1,-2 0-1,1 0 1,4 8-1,-1-2 263,0 1 1,4 14-1,-4-11-371,-1 2 1,-1-1 0,-1 0 0,4 27-1,-7-33-702,0 0 0,-1 0 0,0 0 0,0 0 0,-1 0 0,0-1 0,0 1 0,-1 0-1,0-1 1,0 1 0,-1-1 0,1 0 0,-2 0 0,1-1 0,-11 13 0,4-8-303,1 0 0,-2 0 0,1-2 1,-1 1-1,-1-1 0,0-1 0,-21 10 0,29-15-398,-1 0 0,1-1 0,-1 0 0,0-1 0,1 1 0,-1-1 0,-9 1 0,-10-2-1450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47 7392,'-2'-9'1858,"0"1"0,-2-22 7289,2 72-7688,-3 0 0,-12 58 0,4-29-876,-3 71-1,6-42-2008,-1-35-3383,9-60 1519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27 366 6656,'-22'-9'2144,"17"7"-1307,6-10 4528,4-1-3734,1 1 0,12-21 0,-1 4-695,-5 9-517,1 1 0,0 0 0,2 1 0,0 0 0,1 1 0,1 1 0,1 1 0,0 0-1,1 1 1,21-11 0,-31 20-314,-1 1 0,1 0 0,-1 1 0,1 0 1,0 0-1,0 1 0,0 0 0,0 0 0,1 1 0,-1 1 0,0-1 0,1 1 0,-1 1 0,0 0 0,1 0 0,-1 1 0,0 0 0,0 1 0,12 5 0,5 3 256,26 17 0,22 10 325,-70-36-647,1-1 0,0 0 0,0 0 0,-1 0 0,1 0 0,0-1 0,0 0 0,0 0 0,0 0 0,0 0 0,-1-1 0,1 0 0,0 0-1,0 0 1,-1-1 0,1 1 0,-1-1 0,1 0 0,-1-1 0,5-2 0,3-4-518,0 1-1,-1-2 1,0 0 0,-1 0-1,13-16 1,-14 12-1814,4-6-3315,-5 15-565,-8 5 5612,1 0 0,0 0 0,0-1 0,1 1-1,7 3-4136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5408,'3'0'765,"-1"0"1,1-1-1,0 1 0,0-1 1,-1 0-1,1 0 1,0 0-1,-1 0 0,1 0 1,-1-1-1,3-1 0,30-25 739,-9 6-107,-1 4-941,-1-2 1,-1 0-1,-1-1 1,-1-2-1,-1 0 1,-1-1-1,-1 0 1,-1-2-1,18-38 1,-17 24 183,17-57 0,-34 85-293,-2 11-192,-2 7-102,0 12 42,-17 92 367,19-97-384,0 1 0,0-1 0,2 1 0,0-1 0,0 1 1,4 15-1,-4-25-28,1 0 1,-1 0 0,0 0-1,1-1 1,0 1 0,0 0-1,0-1 1,0 1 0,1-1 0,-1 1-1,1-1 1,0 0 0,0 0-1,0-1 1,0 1 0,0 0-1,1-1 1,5 3 0,-5-3 16,-1-1-1,0 0 1,1 0 0,-1 0 0,1-1-1,0 1 1,-1-1 0,1 0 0,-1 0-1,1 0 1,0-1 0,-1 1 0,1-1-1,-1 0 1,1 0 0,-1 0 0,1 0-1,-1-1 1,0 1 0,0-1 0,4-2 0,0-1-36,0 0 0,-1-1 1,0 0-1,0 0 0,0 0 1,-1 0-1,0-1 1,7-12-1,-1-2 57,16-39 0,13-53-38,-23 60-8,2 1 0,31-58 0,-47 105-73,-1-1 1,2 0-1,-1 1 0,1 0 1,-1 0-1,2 0 0,-1 0 1,0 0-1,1 1 0,0 0 1,7-5-1,-11 9 21,0-1 0,-1 1 1,1-1-1,0 1 0,0 0 0,0-1 0,0 1 0,0 0 1,0 0-1,0 0 0,0 0 0,0 0 0,0 0 0,0 0 0,0 0 1,0 0-1,0 0 0,0 0 0,0 1 0,0-1 0,-1 0 1,3 2-1,-1-1 4,-1 0 0,0 0 0,1 0 0,-1 1 0,0-1 0,0 1 1,0-1-1,0 1 0,0-1 0,0 1 0,1 2 0,1 4 2,0-1 1,-1 1-1,-1-1 0,1 1 0,0 10 0,-2 22 26,-1 0-1,-13 78 0,8-76-87,-2 0 1,-2-1-1,-2 0 0,-2-1 0,-25 53 1,34-84-42,0-1 1,-8 11 0,11-17 61,1 0 1,-1 0-1,1-1 1,-1 1-1,0 0 1,0-1-1,1 1 1,-1-1-1,0 0 1,0 0-1,-1 0 0,1 0 1,0 0-1,-3 1 1,4-2 26,0 0 1,0 0-1,0-1 1,0 1-1,0 0 1,0 0-1,0-1 1,0 1-1,0-1 1,0 1-1,0-1 1,0 1-1,0-1 1,0 0-1,0 1 1,0-1-1,0 0 1,1 0-1,-1 1 1,0-1-1,1 0 1,-1 0-1,0 0 1,1 0-1,-1 0 1,1 0-1,0 0 1,-1 0-1,1 0 1,0 0-1,0 0 1,-1-2-1,0-2 18,0 0 1,0 1-1,1-1 0,0 0 0,0 1 1,0-8-1,1 9 49,0 0 0,-1 0 0,1 0 0,1 0 0,-1 0 0,0 0 0,1 0 0,-1 1 1,1-1-1,0 1 0,0-1 0,0 1 0,0-1 0,3-1 0,0 0-9,1 0 0,-1 0 1,1 1-1,-1 0 0,1 0 0,9-3 1,4 0-58,-1 2-1,1 0 1,32-2 0,106 3-1258,-91 4-1412,-61-1 2036,-1 0 1,1 0 0,-1 0 0,1 1-1,-1 0 1,1 0 0,-1 0 0,0 0-1,1 0 1,-1 1 0,0 0-1,0 0 1,4 3 0,5 3-1771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 8384,'-31'-11'3808,"21"2"-3328,10 6-448,5 3-128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517 596 3136,'36'-16'5269,"-36"16"-5208,0 0 1,0 0-1,0 0 1,1-1-1,-1 1 0,0 0 1,0 0-1,0 0 0,0 0 1,0-1-1,0 1 1,0 0-1,0 0 0,0 0 1,0-1-1,0 1 0,0 0 1,0 0-1,0 0 0,0 0 1,-1-1-1,1 1 1,0 0-1,0 0 0,0 0 1,0-1-1,0 1 0,0 0 1,0 0-1,0 0 1,-1 0-1,1 0 0,0 0 1,0-1-1,0 1 0,0 0 1,-1 0-1,1 0 1,0 0-1,0 0 0,0 0 1,0 0-1,-1 0 0,1 0 1,0 0-1,0 0 0,0 0 1,-1 0-1,1 0 1,0 0-1,-16-6 665,12 5-660,1 1 1,-1-1-1,0 1 1,0 0-1,0 0 1,0 0-1,0 1 0,-7 1 1,-34 12 218,42-13-277,-27 10-90,0 2 0,1 0 0,-29 19 0,44-23 81,2 0-1,-1 1 1,1 0-1,1 1 1,0 1-1,0-1 0,1 2 1,-10 16-1,13-18 57,0 1 0,1-1 0,1 1-1,0 0 1,0 0 0,1 1 0,1-1 0,0 1-1,1 0 1,-2 19 0,4-29 19,1 1-1,-1-1 1,1 1 0,-1-1-1,1 1 1,0-1 0,0 0-1,1 1 1,2 4-1,-3-6-22,0 0 0,0 0-1,1-1 1,-1 1 0,0-1-1,1 1 1,-1-1 0,1 1-1,-1-1 1,1 0-1,0 1 1,0-1 0,-1 0-1,1 0 1,0-1 0,0 1-1,3 0 1,-2 0 29,1-1 1,0 0-1,0 0 1,0 0-1,0-1 1,0 1-1,-1-1 1,1 0-1,0 0 0,-1-1 1,1 1-1,3-3 1,9-4 135,18-12-1,-26 15-151,20-14 140,0-2 0,36-33 0,40-55 389,-96 101-604,-2 1-1,1-2 0,-1 1 0,0-1 0,-1 0 0,0 0 1,0-1-1,6-18 0,-11 28-17,0 0 1,0 0-1,0-1 1,1 1-1,-1 0 1,0-1-1,0 1 1,0-1-1,0 1 1,0 0-1,0-1 0,0 1 1,0 0-1,0-1 1,0 1-1,0 0 1,0-1-1,0 1 1,0 0-1,0-1 1,0 1-1,-1 0 1,1-1-1,0 1 1,0 0-1,0-1 1,-1 1-1,-7 4-396,-12 16 177,18-18 227,-14 16 22,1 2 0,1-1 1,-11 23-1,2-5 41,-77 136 255,47-78-188,-4 5 44,5 1 0,-73 206-1,108-256-67,4-14 619,-11 48 1,24-84-653,0 0 1,0 1-1,0-1 1,0 0-1,0 1 1,0-1-1,0 0 1,0 0-1,0 1 1,1 1-1,-1-3-40,0 0 0,0 0 0,0 0 1,0 0-1,0 0 0,0 0 0,0 1 0,0-1 0,0 0 0,1 0 0,-1 0 0,0 0 0,0 0 0,0 0 0,0 0 0,0 0 0,0 0 1,0 0-1,0 0 0,1 0 0,-1 0 0,0 0 0,0 0 0,0 0 0,0 0 0,0 0 0,0 0 0,1 0 0,-1 0 0,0 0 0,0 0 1,0 0-1,0 0 0,0 0 0,0 0 0,0 0 0,1 0 0,-1 0 0,0 0 0,0 0 0,9-10 366,33-60 236,-20 36-661,3 2 0,0 1 1,49-46-1,15 3 36,28-26-5,-78 59 32,-1-1 0,-2-3 0,33-52 0,7-34 188,7-9-162,-38 78-81,13-22 99,-21 28-135,-50 82-218,1 1 0,-16 51-1,18-39 336,2 0-1,2 0 0,-3 73 1,9-107 0,0 0 0,0 0 0,0 0 0,0 0-1,1 0 1,0 0 0,0 0 0,0 0 0,1 0 0,-1 0 0,1 0 0,1-1 0,-1 1 0,3 3 0,-4-7-21,0 1 0,0-2 0,0 1 0,0 0 0,0 0 0,0 0 0,0 0 0,0-1 0,1 1 0,-1 0 0,0-1 0,0 1 0,1-1 0,-1 1 0,0-1 0,1 0 0,-1 0 0,0 1 1,1-1-1,-1 0 0,0 0 0,1 0 0,-1-1 0,0 1 0,1 0 0,-1 0 0,0-1 0,1 1 0,-1-1 0,0 1 0,0-1 0,0 1 0,1-1 0,-1 0 0,1-1 0,6-3 73,-1-1 1,0 1-1,-1-1 1,7-8-1,-9 10-48,81-94 415,-5 7-458,-48 57-44,121-117-697,-159 211-110,6-59 848,-3 134 122,4-114-37,1-1-1,1 1 0,0-1 1,10 31-1,-12-47-58,1-1-1,-1 0 1,1 1 0,-1-1 0,1 0-1,0 0 1,0 0 0,1 0-1,3 5 1,-5-8-10,0 1-1,0 0 1,0 0-1,1 0 1,-1-1-1,0 1 1,0-1 0,0 1-1,1-1 1,-1 1-1,0-1 1,1 0 0,-1 1-1,0-1 1,1 0-1,-1 0 1,1 0-1,-1 0 1,0 0 0,1 0-1,-1-1 1,0 1-1,1 0 1,-1-1 0,0 1-1,0-1 1,2 0-1,10-8 45,0 1-1,-1-2 0,-1 0 1,1 0-1,-2-1 0,13-16 1,0 2-6,22-22 23,2 3 0,2 1 1,105-68-1,-153 110-85,0 1-1,-1-1 1,1 1-1,0-1 1,0 1-1,0-1 1,-1 0 0,1 1-1,0-1 1,-1 0-1,1 0 1,0 1-1,-1-1 1,1 0 0,0-1-1,-5-1-105,-10 7-21,-1 2 71,1 1 0,-1 1 0,1 0-1,1 0 1,0 2 0,0 0 0,0 0 0,1 1 0,1 1-1,0 0 1,1 0 0,-15 24 0,11-14 91,2 0 0,0 1 0,2 1 0,0 0 0,2 0-1,1 1 1,-7 35 0,14-56-4,-1 1 0,1-1 0,0 0 0,0 1 0,0-1-1,0 1 1,1-1 0,1 5 0,-2-8-7,0-1-1,1 1 1,-1 0 0,0-1 0,1 1-1,-1 0 1,0-1 0,1 1 0,-1 0 0,1-1-1,-1 1 1,1-1 0,-1 1 0,1-1-1,0 1 1,-1-1 0,1 1 0,-1-1-1,1 0 1,1 1 0,-1-1 4,1 0 0,-1 0 1,0 0-1,1 0 0,-1 0 0,0 0 1,0 0-1,1-1 0,-1 1 1,0 0-1,0-1 0,0 1 0,1-1 1,-1 0-1,0 1 0,0-1 0,1-1 1,7-5 53,0 0 1,0-1 0,-1 0 0,0-1 0,13-18-1,30-55 190,-32 50-192,12-19-44,44-79-424,-73 124 21,-8 9 179,-8 10 36,5 1 81,0-1 0,1 2 1,0-1-1,1 1 0,-7 25 1,12-36 65,-4 12-29,1 1 0,-6 28 0,10-37 68,0-1 0,1 0 0,-1 1 0,2-1 0,-1 1 0,1-1-1,0 0 1,0 1 0,3 6 0,-3-12-16,0 0-1,-1 0 1,1-1-1,0 1 1,0 0-1,0-1 1,0 1-1,1-1 1,-1 1-1,0-1 1,1 0-1,-1 0 1,1 1-1,-1-1 1,1 0-1,-1 0 1,1 0-1,0-1 1,0 1-1,-1 0 1,1-1-1,0 1 1,0-1-1,0 1 1,0-1-1,-1 0 1,1 0-1,0 0 1,0 0-1,0 0 1,0 0-1,2-1 1,4-1 15,0 1 0,0-1 1,-1-1-1,1 0 0,0 0 0,11-7 1,-3-1 33,0-1 0,-1-1 0,0-1 0,25-30 0,-27 30-29,95-122 199,-89 107-139,-1-1 0,18-42 0,23-72-85,-51 124-8,126-347 115,-115 296-314,-18 68 189,0 1-11,-1 1 1,1 0-1,-1 0 1,1 0-1,-1-1 1,0 1-1,0 0 0,1 0 1,-1-1-1,0 1 1,0 0-1,0 0 1,0-1-1,-1 1 1,1 0-1,0 0 0,0-1 1,-1 1-1,1 0 1,-1 0-1,1 0 1,-2-2-1,2 3 9,-1-1 0,1 1 0,0-1-1,-1 1 1,1 0 0,-1-1 0,0 1 0,1 0 0,-1-1 0,1 1-1,-1 0 1,0 0 0,1-1 0,-1 1 0,1 0 0,-1 0 0,0 0-1,1 0 1,-1 0 0,0 0 0,1 0 0,-1 0 0,0 0 0,1 0-1,-1 0 1,0 0 0,1 1 0,-1-1 0,1 0 0,-1 0 0,0 1-1,1-1 1,-1 0 0,1 1 0,-2 0 0,-1 1-15,0 0 0,0 1 0,0-1 0,0 1 0,-3 3 0,-3 5-28,1 0 0,1 0 1,-1 1-1,-9 22 1,-6 23-53,-19 69 0,-11 68 153,47-170-42,-8 34-19,2 2 0,3-1 0,3 1 1,2 1-1,5 77 0,1-117 64,0 0 1,6 21-1,-6-34 21,0-1 1,0-1 0,1 1 0,0 0-1,0 0 1,0-1 0,1 0 0,0 0-1,7 9 1,-10-14-49,0 0 0,0 0 0,0-1 0,0 1-1,0 0 1,-1-1 0,1 1 0,0-1 0,1 1 0,-1-1 0,0 1 0,0-1 0,0 0 0,0 1-1,0-1 1,0 0 0,0 0 0,1 0 0,-1 0 0,0 0 0,2 0 0,0-1 9,-1 0 1,1 1 0,-1-1 0,0-1 0,1 1 0,-1 0-1,0 0 1,1-1 0,1-1 0,5-5 77,-1 0 1,0-1-1,9-11 0,-17 19-99,33-43 116,41-49-102,43-31-85,-107 111-15,-8 10 20,0 0 0,0 1 1,0-1-1,0 1 0,1-1 0,2-2 0,-5 13-53,-1-1 0,-1 1 0,-3 13 0,-2 1 71,1 0 1,1 0-1,0 0 0,2 1 0,1-1 0,1 1 0,1 0 0,2 24 0,0-39 89,-1 0 0,1 1 0,1-1 0,-1 0 0,1 0 0,1-1 0,-1 1 0,1 0 0,1-1 0,6 10 0,-9-16-36,-1 0 0,0 0 0,0 0 0,1 0 0,-1 0 0,0 0 1,1 0-1,-1 0 0,1 0 0,0-1 0,-1 1 0,1-1 0,-1 1 0,1-1 0,0 0 0,-1 1 0,1-1 0,0 0 0,0 0 0,-1 0 0,1 0 0,0-1 0,-1 1 0,1 0 0,0-1 0,2 0 0,2-2 37,0 0 0,0 0 0,0-1 0,-1 1 0,7-6 0,5-6-4,-1 0 0,0 0 0,-1-2 0,21-31 0,43-78 265,-70 112-242,38-73 4,47-120 1,16-92 76,-101 271-139,32-106-341,-39 128 330,-1 4-24,0 0 0,0 0-1,-1 0 1,1-1-1,-1 1 1,1 0 0,-1 0-1,0 0 1,0-1-1,0 1 1,0 0 0,-1-3-1,1 5 17,0 0-1,0-1 0,0 1 1,0 0-1,0-1 0,0 1 1,0 0-1,0-1 0,-1 1 0,1 0 1,0 0-1,0-1 0,0 1 1,0 0-1,0-1 0,-1 1 1,1 0-1,0 0 0,0-1 1,-1 1-1,1 0 0,0 0 1,0 0-1,-1 0 0,1-1 1,0 1-1,0 0 0,-1 0 0,1 0 1,0 0-1,-1 0 0,1 0 1,0 0-1,-1 0 0,1-1 1,0 1-1,-1 0 0,1 1 1,0-1-1,-1 0 0,1 0 1,0 0-1,-1 0 0,1 0 1,0 0-1,0 0 0,-1 0 0,1 0 1,-1 1-1,-1 0-24,0 1 0,0-1 0,0 1 0,0 0-1,0 0 1,0 0 0,-2 3 0,-8 12-41,0 1-1,2 0 1,0 0 0,1 2 0,-11 30-1,-25 107-15,45-157 90,-2 9 11,-49 209-96,44-175 85,2 0 0,1 0 0,3 50 0,2-68 81,2 0 0,0 0 0,9 35 0,-10-55-52,-1 0 0,1 1 0,0-1 0,0 0 0,3 5 0,-4-9-12,1 1 1,-1-1 0,0 1 0,0-1-1,0 1 1,1-1 0,-1 0-1,1 0 1,-1 0 0,1 0-1,-1 0 1,1 0 0,0 0-1,0 0 1,-1-1 0,1 1-1,0 0 1,0-1 0,3 1-1,0-1 13,-1 0 0,1 0 0,0-1 0,0 0 0,0 0 0,0 0-1,0 0 1,-1-1 0,1 1 0,6-4 0,7-5 59,22-15-1,-5 3-25,254-151-243,-275 164 176,32-22 228,-65 47-585,-20 23-1,21-17 337,2-1 0,0 2 0,1 0 0,1 1 0,1 1 0,2 0 0,-16 48 0,26-68 34,0 1 0,0 0-1,0-1 1,1 1 0,0 0 0,0 0 0,2 7-1,-2-12 7,0 0 0,0 0 0,0 1 0,0-1 0,1 0 0,-1 0 0,0 0 0,1 0-1,-1 0 1,1 0 0,-1 0 0,1 0 0,0 0 0,-1 0 0,1 0 0,0 0 0,0 0 0,-1-1-1,1 1 1,0 0 0,0-1 0,0 1 0,0 0 0,0-1 0,0 1 0,0-1 0,0 0 0,0 1-1,0-1 1,1 0 0,-1 1 0,0-1 0,0 0 0,0 0 0,0 0 0,0 0 0,1 0 0,-1 0 0,0-1-1,0 1 1,0 0 0,0 0 0,0-1 0,1 0 0,4-1 26,-1 0 1,-1-1-1,1 0 1,0 0-1,-1 0 1,1-1-1,-1 1 1,0-1-1,0 0 1,6-9-1,4-6 44,14-25 0,-18 26-68,-6 13-17,3-8-70,1 0 0,0 1-1,1 0 1,19-18 0,-28 29 61,0 1 0,1-1 1,-1 1-1,1 0 0,-1-1 0,0 1 1,1 0-1,-1-1 0,1 1 0,-1 0 0,1 0 1,-1-1-1,1 1 0,-1 0 0,1 0 1,0 0-1,-1 0 0,1 0 0,-1 0 1,1 0-1,-1 0 0,1 0 0,0 0 0,-1 0 1,1 0-1,-1 0 0,1 0 0,-1 0 1,1 0-1,-1 1 0,1-1 0,-1 0 1,1 0-1,-1 1 0,1-1 0,-1 0 0,1 1 1,-1-1-1,1 1 0,-1-1 0,0 1 1,1-1-1,-1 0 0,0 1 0,1-1 0,-1 1 1,0-1-1,0 1 0,0 0 0,1-1 1,-1 1-1,0-1 0,0 2 0,2 4-62,-1 0-1,1 0 0,-1 11 0,0-14 60,1 24-103,-1-11 110,5 21 0,2 26 193,-7-62-178,-1-1 1,0 1 0,0 0 0,0-1 0,0 1 0,1 0-1,-1 0 1,0-1 0,1 1 0,-1 0 0,1-1 0,-1 1-1,0-1 1,1 1 0,-1 0 0,1-1 0,0 1-1,-1-1 1,1 1 0,-1-1 0,1 0 0,0 1 0,-1-1-1,2 1 1,-1-1 5,0 0 0,0 0 0,0-1 0,-1 1 0,1 0 0,0 0 0,0-1 0,0 1 0,-1 0-1,1-1 1,0 1 0,0-1 0,-1 1 0,1-1 0,0 1 0,-1-1 0,2 0 0,3-4 56,-1-1 0,0 1 0,6-11 1,-9 15-77,41-78 287,-26 48-182,1 1 0,40-54 0,-27 49-88,28-36-24,-17 9-84,48-97 0,75-238-75,-161 390 91,-1 0 0,0 0 0,0 0 0,1-11 0,-12 25-699,3 9 545,-35 107 19,-74 248-109,100-310 407,4 0 0,2 1 1,3 0-1,2 67 0,4-118-29,0 0 1,1 1-1,0-1 1,5 17-1,-6-26-22,1 0 0,0 0 0,0 0-1,0 0 1,0 0 0,0 0 0,0 0-1,0-1 1,0 1 0,1 0-1,-1-1 1,1 1 0,1 1 0,-2-2-11,1-1 1,-1 1-1,0-1 1,1 1-1,-1-1 1,0 0-1,1 1 0,-1-1 1,1 0-1,-1 0 1,0 0-1,1 0 1,-1 0-1,1 0 1,-1 0-1,1 0 1,-1-1-1,0 1 1,1-1-1,-1 1 1,0-1-1,2 0 1,5-4-2,-1 1 0,1-1-1,-1-1 1,-1 1 0,1-1 0,-1-1 0,0 1 0,0-1 0,7-12 0,-1 4 5,131-170 87,-135 174-98,-6 8-54,0-1-1,0 1 0,1 0 1,0 0-1,-1 0 0,1 0 1,0 0-1,1 0 0,-1 1 1,0 0-1,1-1 0,-1 1 1,8-2-1,-11 4 25,0 0 1,1 0-1,-1 0 1,1 0-1,-1 0 1,1 0-1,-1 0 1,0 0-1,1 0 1,-1 1-1,1-1 1,-1 0-1,0 0 1,1 0-1,-1 1 1,0-1-1,1 0 1,-1 1-1,0-1 1,1 0-1,-1 1 1,0-1-1,1 0 1,-1 1-1,0-1 1,0 0-1,0 1 1,1-1-1,-1 1 1,0-1-1,0 1 1,0-1-1,0 0 1,0 1-1,0-1 0,0 1 1,0-1-1,0 1 1,0-1-1,0 1 1,0 0-1,-1 25-200,0-21 193,-5 210 147,6-181-61,0-32-31,0 0 0,1 0 0,-1 0 0,0 0 0,1 1 0,-1-1 0,1 0 0,0 0 0,0 0 0,0 0 0,2 3 0,-3-4-23,0-1 0,1 0 0,-1 1 0,1-1 0,-1 1 0,1-1 0,-1 0 0,1 1 0,-1-1 0,1 0 0,-1 1 0,1-1 0,-1 0 0,1 0 0,-1 0 0,1 1 0,0-1 0,-1 0 0,1 0 0,-1 0 0,1 0 0,-1 0 0,1 0 0,0 0 0,-1 0 0,1-1 0,-1 1 0,1 0 0,0 0 0,-1 0 0,1-1 0,-1 1 0,1 0 0,-1 0 0,1-1 0,-1 1 0,1 0 0,-1-1 0,0 1 0,1-1 0,-1 1 0,1-1 0,-1 1 0,1-2 0,11-13 91,0 0-1,13-24 0,7-9 25,-13 22-144,1 1 0,2 1 0,0 1 0,1 0 1,1 2-1,35-23 0,-44 36-209,-15 8 221,0 0 1,0 0-1,0 0 0,0 0 1,1 0-1,-1 0 0,0 0 0,0 0 1,0 0-1,0 0 0,1 0 1,-1 0-1,0 0 0,0 0 1,0 1-1,0-1 0,1 0 0,-1 0 1,0 0-1,0 0 0,0 0 1,0 0-1,0 0 0,0 0 1,1 1-1,-1-1 0,0 0 0,0 0 1,0 0-1,0 0 0,0 0 1,0 1-1,0-1 0,0 0 1,0 0-1,0 0 0,0 0 0,1 1 1,-1-1-1,0 0 0,0 0 1,0 0-1,0 0 0,0 1 0,-1-1 1,1 0-1,0 0 0,0 0 1,0 0-1,0 1 0,0-1 1,0 0-1,0 0 0,0 0 0,0 0 1,0 0-1,0 1 0,0-1 1,-1 0-1,1 0 0,-10 64-248,3-30 257,-2 35-1,8-52 21,0-1 1,1 0-1,1 1 0,4 20 0,-5-34-3,1 1 1,0 0-1,1-1 1,-1 1-1,0-1 1,1 1-1,0-1 1,4 6-1,-5-8-2,0 0 0,0 1-1,0-1 1,0 0 0,0 0 0,0-1-1,0 1 1,0 0 0,1 0 0,-1 0-1,0-1 1,1 1 0,-1-1 0,0 1-1,1-1 1,-1 0 0,1 1 0,-1-1-1,0 0 1,1 0 0,-1 0 0,1 0-1,-1 0 1,3-1 0,4-1 30,1 0 0,-1-1 0,0-1 1,-1 1-1,1-2 0,-1 1 0,1-1 0,-1 0 1,0 0-1,-1 0 0,7-7 0,8-12-8,32-42 0,-31 36 63,14-18-5,28-33-315,-61 78 159,11-10-402,-14 13 457,1 0 0,-1 0 0,1-1 0,-1 1 0,1 0 0,-1 0 0,1 0 1,-1 0-1,1 0 0,-1 0 0,0 0 0,1 0 0,-1 1 0,1-1 0,-1 0 0,1 0 0,-1 0 1,1 0-1,-1 1 0,0-1 0,1 0 0,-1 0 0,1 1 0,-1-1 0,0 0 0,1 1 0,-1-1 0,0 0 1,1 1-1,-1-1 0,0 0 0,0 1 0,1-1 0,-1 1 0,0 0 0,2 2 9,0 0-1,0-1 0,0 1 0,0 0 0,0-1 1,1 1-1,-1-1 0,1 0 0,0 1 0,-1-1 1,1-1-1,0 1 0,0 0 0,1-1 0,-1 1 1,0-1-1,0 0 0,1 0 0,-1-1 1,0 1-1,1-1 0,-1 1 0,1-1 0,-1 0 1,0 0-1,1 0 0,-1-1 0,1 1 0,6-3 1,4-2 99,1-1 1,-1 0 0,0-1-1,0-1 1,15-11 0,-17 11-39,-4 3 32,0 0 0,14-13 0,-19 15-81,0 0 1,0 0 0,-1 0 0,0-1 0,1 1 0,-1-1-1,-1 1 1,1-1 0,2-6 0,-4 9-30,1 0 0,-1 0 0,0 0 0,1 0 0,-1 0 0,0 0 0,0 0 0,0 0 0,0-1 0,0 1 0,0 0 0,0 0 0,0 0 0,0 0 0,0 0 0,0 0 0,-1 0 0,1-1 0,-1 1 0,1 0 0,0 0 0,-1 0 0,0 0 0,1 0 0,-1 1 0,0-1 0,1 0 0,-1 0 0,0 0 0,0 1 0,0-1 0,0 0 0,0 1 0,0-1 0,0 0 0,0 1 0,0-1 0,0 1 0,0 0 0,0-1 0,-1 1 0,-2-1-54,1 1 0,0-1 0,-1 1 1,1 0-1,-1 0 0,1 0 1,0 1-1,-1-1 0,1 1 1,0 0-1,-1 0 0,-4 2 1,3 0 53,0 0 1,0 0 0,0 1-1,1-1 1,-1 1 0,1 0-1,0 1 1,0-1 0,1 1-1,-1-1 1,1 1 0,0 0-1,0 1 1,0-1 0,1 0 0,-2 8-1,1-4 68,0 0 0,1 1 0,0-1 1,1 1-1,0 0 0,1-1 0,0 1 0,0 0 0,3 10 0,-2-13-16,1 0-1,-1 0 1,2-1 0,-1 1 0,1 0-1,0-1 1,0 1 0,1-1 0,0 0-1,0 0 1,0 0 0,1-1 0,0 0 0,0 0-1,0 0 1,1 0 0,0-1 0,0 0-1,0 0 1,0 0 0,0-1 0,1 0-1,-1 0 1,1-1 0,0 0 0,0 0-1,0 0 1,0-1 0,11 1 0,-9-3-425,1 1 0,-1-1 0,1-1 1,-1 1-1,0-2 0,11-3 0,-13 3-330,-1 1 0,1-2 0,-1 1-1,0-1 1,0 0 0,0 0 0,-1 0-1,9-9 1,-12 11 312,-1 0 0,1 0 0,0 0 1,-1 0-1,1 0 0,-1 0 0,0-1 0,0 1 0,0 0 0,0-1 0,0 1 0,0-1 0,0 0 0,-1 1 0,0-1 1,1 1-1,-1-1 0,0-3 0,0-15-2860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 5216,'-1'-1'142,"-17"-18"1863,17 18-1813,1 1 0,0-1 0,-1 1 0,1-1 0,-1 1 0,1-1 0,0 1 0,-1-1 0,1 0 0,0 1 1,0-1-1,-1 0 0,1 1 0,0-1 0,0 0 0,0 1 0,0-1 0,0 0 0,0 1 0,0-1 0,0 0 0,0 1 0,0-1 1,0 0-1,1 1 0,-1-1 0,0 0 0,1 0 0,-1 1-101,0 0 0,0 0 0,0 0 0,0 0 0,0 0 0,1 0 0,-1 0 0,0 0 0,0-1 0,0 1-1,0 0 1,0 0 0,3 2 2001,-3-2-2001,0 0 0,0 0 0,0 0 0,0 0 0,0 0 0,0 1 0,0-1 0,0 0 0,0 0 0,0 0 0,0 0 0,0 0 0,0 0 0,0 0 0,0 1 0,0-1 0,0 0 0,0 0 0,0 0 0,0 0-1,4 17 1842,-1 24-670,-13 143 1254,1-68-1736,-18 288 212,25-394-1175,0 12-138,2-21 159,0 0 0,0 0 0,0 0 0,0-1 0,0 1 0,0 0 0,0 0 0,0-1 0,1 1 0,-1 0 0,0 0 0,1-1 0,-1 1-1,0 0 1,1 0 0,-1-1 0,1 1 0,-1-1 0,1 1 0,-1 0 0,2 0 0,-2-1-19,0 0-1,1 0 1,-1 0 0,1 0-1,-1 1 1,1-1-1,-1 0 1,1 0 0,-1 0-1,0 0 1,1 0 0,-1 0-1,1 0 1,-1-1-1,1 1 1,-1 0 0,0 0-1,1 0 1,-1 0 0,1 0-1,-1-1 1,0 1 0,1 0-1,0-1 1,12-10-2976,-7 5 2123,23-19-3835,6-4 1605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91 7808,'-12'-3'2506,"11"3"-2472,1 0 0,0 0 0,0 0 0,-1 0 0,1 0 0,0 0 1,-1 0-1,1 0 0,0 0 0,0 0 0,-1 0 0,1 0 0,0 0 0,0 0 0,-1 0 0,1 1 0,0-1 0,0 0 0,-1 0 0,1 0 0,0 0 0,0 1 0,0-1 0,-1 0 0,1 0 0,0 0 0,0 1 0,0-1 0,-4 4 278,0-1 1,0 1-1,1 0 0,-1 0 1,1 0-1,0 0 1,0 1-1,1-1 0,-1 1 1,1 0-1,0 0 0,0 0 1,-1 7-1,-13 52 2293,-10 98 1,25-146-2363,0-1-1,1 1 1,1 0 0,1-1 0,0 1 0,1-1 0,5 15-1,-7-24-133,2 0 0,-1 0 0,0 0-1,1 0 1,0-1 0,1 0-1,-1 1 1,1-1 0,0 0 0,0-1-1,0 1 1,1-1 0,0 0 0,-1 0-1,2 0 1,-1 0 0,0-1-1,1 0 1,11 4 0,-14-6-71,1 0-1,-1 0 1,1 0 0,0-1-1,0 1 1,-1-1 0,1 0-1,0-1 1,0 1 0,-1 0-1,1-1 1,0 0 0,-1 0 0,5-2-1,-2 1 7,0-2 0,1 1-1,-1-1 1,0 0-1,-1 0 1,11-9 0,0-4-45,-1 0 1,-1-1 0,17-29-1,-7 9-67,-1-2 0,17-42-1,-32 63 89,-1 1 0,-1-1-1,-1-1 1,-1 1-1,0-1 1,-2 1 0,1-21-1,-3 33-37,-1 1 0,0-1 0,0 0 0,0 1-1,-1 0 1,0-1 0,-1 1 0,1 0 0,-1 0 0,0 0-1,0 1 1,-1-1 0,0 1 0,0 0 0,0 0-1,-1 0 1,1 0 0,-1 1 0,0-1 0,0 1 0,-9-4 0,8 4-72,1 1 0,-2 0 0,1 0 0,0 1 0,-1-1 0,1 2 0,-1-1 0,1 1 0,-1-1 0,0 2 0,0-1 1,1 1-1,-1 0 0,0 0 0,0 1 0,0 0 0,1 0 0,-1 1 0,1 0 0,-13 5 0,9-2-528,1 0-1,0 0 0,0 1 1,0 0-1,1 1 0,-12 11 1,5 2-924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6560,'-2'-2'435,"-12"-14"1983,12 10 1847,2 5-4210,8 5 3592,-7-3-3465,0-1 0,0 0 0,0 1-1,0-1 1,0 1 0,0-1 0,0 1-1,0 0 1,0-1 0,0 1-1,-1 0 1,1 0 0,1 1 0,7 12 559,-1 0 1,-1 1 0,0-1 0,-1 2-1,6 24 1,7 16 141,-3-20-691,1-2 0,2 0 0,1-2 0,1 0 0,2-1 0,2-1 0,31 30 0,-16-25-2176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39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 7552,'-6'0'631,"0"1"0,0 0-1,0 0 1,1 0 0,-1 1 0,0 0 0,1 0 0,-1 0 0,1 1 0,-6 4 0,-8 5 1302,-22 20-1,33-25-1538,-189 174 4530,86-76-3672,-117 86-809,162-138-2062,27-13-2906,23-15 1970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1109 3136,'0'1'326,"1"0"-1,-1-1 1,1 1 0,-1-1 0,1 1-1,-1-1 1,1 1 0,0-1-1,-1 1 1,1-1 0,0 1 0,0-1-1,-1 0 1,1 1 0,0-1-1,1 1 1,15-1 1736,17-9-728,-29 7-1136,1-1 0,0 0-1,-1 0 1,1 0 0,-1-1 0,8-7-1,0 1 120,29-27 292,-2-1 0,50-62 0,-58 63-409,-30 35-192,38-42 140,-3-2 1,37-58-1,-31 32 58,32-78-1,-45 78 448,36-131 0,-64 192-591,13-54 768,-14 58-649,0-1 1,-1 0-1,0 0 0,0 1 0,0-1 0,-3-8 0,3 15-157,0-1-1,0 0 0,-1 1 0,1-1 0,-1 1 0,1 0 0,-1-1 1,1 1-1,-1-1 0,0 1 0,0 0 0,0 0 0,0-1 0,0 1 1,0 0-1,0 0 0,-2-1 0,2 1-19,0 1 1,0 0-1,1 0 1,-1 0-1,0 0 0,0 0 1,0 0-1,0 0 0,0 0 1,0 0-1,0 0 0,0 0 1,0 1-1,0-1 0,0 0 1,0 1-1,0-1 0,1 1 1,-1-1-1,0 1 1,0-1-1,0 1 0,1 0 1,-1-1-1,0 1 0,1 0 1,-2 1-1,-2 3 13,0 0 0,0 0 1,1 0-1,-1 1 0,1-1 0,0 1 0,1 0 0,-3 8 1,1-4 8,-18 51 139,-19 87-1,1 65 307,31-151-399,-1 82 0,10-105 56,1 0 0,3 0 0,10 46 0,-13-76-69,2 0-1,-1 0 1,1-1-1,1 1 1,-1 0-1,10 14 1,-12-21-33,1 0 0,-1 0 0,0-1 1,1 1-1,0 0 0,-1-1 0,1 1 1,0-1-1,-1 0 0,1 0 0,0 0 1,0 1-1,0-2 0,0 1 0,1 0 1,-1 0-1,0-1 0,0 1 0,0-1 1,0 0-1,1 1 0,-1-1 0,0 0 1,0 0-1,1-1 0,-1 1 0,0 0 1,0-1-1,0 1 0,0-1 0,1 0 1,-1 0-1,0 0 0,3-1 0,16-12 91,0 0-1,0-2 1,26-25-1,-26 22-123,82-66 89,-40 34-38,59-62 1,-111 102 136,-1 1-118,-20 18-233,-12 10-3,8-7 176,1 1 1,0 0 0,1 0 0,-11 15 0,2 3 67,1 1 0,2 1 0,1 1 0,2 0 0,-16 50 0,28-77-47,2 0-1,-1 0 1,1 1 0,0-1-1,0 0 1,0 1 0,1-1-1,0 1 1,0-1-1,1 0 1,0 1 0,0-1-1,4 11 1,-5-16-7,1 0 0,-1 0 1,1 0-1,-1 0 0,1 0 0,-1-1 1,1 1-1,0 0 0,-1-1 0,1 1 1,0 0-1,0-1 0,-1 1 0,1-1 1,0 1-1,0-1 0,0 1 0,0-1 1,0 1-1,-1-1 0,1 0 0,0 0 1,0 0-1,0 1 0,0-1 0,0 0 0,0 0 1,0 0-1,0 0 0,0-1 0,0 1 1,0 0-1,0 0 0,0 0 0,0-1 1,0 1-1,0-1 0,-1 1 0,1-1 1,0 1-1,1-2 0,3-1 32,1-1 1,-1 1-1,-1-2 0,9-7 1,1-4-13,-1 0 1,-1-2 0,19-32 0,23-62 49,-12 21-80,-21 46-674,-20 58 687,1 1-1,0-1 1,1 1 0,1-1-1,4 13 1,-1-5 22,-3-8-17,0-1 1,11 22-1,-14-32-1,1 1-1,-1-1 1,0 1 0,1-1-1,0 0 1,-1 0 0,1 0-1,0 0 1,0 0 0,1 0-1,-1 0 1,0 0 0,0-1-1,1 1 1,-1-1 0,1 0 0,-1 0-1,1 0 1,5 2 0,-6-4-10,0 1 1,0 0 0,1 0-1,-1-1 1,0 1 0,0-1-1,0 0 1,0 0 0,0 0-1,0 0 1,0 0 0,0 0 0,0 0-1,0-1 1,-1 1 0,1-1-1,-1 1 1,2-3 0,6-6 106,14-20-1,-12 15-70,92-107 62,-88 107-144,2 1 0,-1 1 0,35-19 0,-51 32 34,0 0 0,0 0 0,1 0 0,-1 0-1,0 0 1,0 0 0,0 0 0,1 0 0,-1 0 0,0 0 0,0 0-1,0 1 1,0-1 0,1 0 0,-1 0 0,0 0 0,0 0-1,0 0 1,0 1 0,0-1 0,0 0 0,0 0 0,1 0 0,-1 1-1,0-1 1,0 0 0,0 0 0,0 0 0,0 1 0,0-1-1,0 0 1,0 0 0,0 0 0,0 1 0,0-1 0,0 0 0,0 0-1,0 0 1,0 1 0,0-1 0,0 0 0,0 0 0,-1 1 0,1 13 103,-4 27-1,3 53 0,2-78-88,1 0 1,0 1 0,1-2 0,0 1 0,2 0-1,8 21 1,-12-34-6,1 0 0,-1 0 1,0-1-1,1 1 0,0-1 0,-1 1 0,1-1 0,0 1 0,1-1 0,-1 0 1,0 0-1,0 0 0,1 0 0,-1-1 0,1 1 0,0-1 0,-1 1 0,1-1 1,0 0-1,0 0 0,0 0 0,0 0 0,0-1 0,0 1 0,0-1 0,0 0 0,0 0 1,0 0-1,0 0 0,0 0 0,0-1 0,0 1 0,0-1 0,4-1 0,7-3 8,0 0 0,0-1 0,-1 0 0,0-1-1,0-1 1,0 0 0,-1 0 0,13-13-1,10-12-41,37-45-1,-11 11-156,11-3 510,-28 29-548,-52 51 148,1 0 0,0 1 0,1 0 0,0 0 1,1 0-1,-5 13 0,7-16 26,-7 17 55,2 0 0,1 1 0,0 0 0,2 0 1,1 0-1,1 1 0,2 0 0,0-1 0,6 49 1,-4-69 21,0 1 0,1-1 0,3 11 0,-5-16-26,1 0 0,-1 0 0,1 0 0,-1 0 0,1 0-1,0 0 1,-1 0 0,1 0 0,0-1 0,0 1 0,0 0 0,1 1 0,-1-2-2,-1 0 1,1 1-1,0-1 0,-1 0 0,1 0 0,-1 0 0,1 0 1,0 0-1,-1 0 0,1 0 0,0 0 0,-1 0 1,1 0-1,-1 0 0,1 0 0,0-1 0,-1 1 0,1 0 1,-1 0-1,1-1 0,-1 1 0,1 0 0,0-1 0,-1 1 1,1-1-1,2-2 22,0 0 0,0 0 1,0 0-1,0 0 0,-1 0 1,1-1-1,-1 0 0,0 1 1,2-6-1,12-35 44,-15 39-63,16-58 36,9-69 0,-14 64-95,-11 61 49,0 4-38,0 0 1,0-1 0,0 1-1,-1-1 1,0 1-1,0-1 1,0 0-1,0 1 1,0-1-1,0 1 1,-1-1-1,0 1 1,-1-6-1,-3 20-226,-14 158-32,9-58 212,4-63 182,-44 338 272,47-368-296,-1 0 0,0 0 0,-10 23 0,14-40-69,0 0 1,-1 0-1,1 0 1,0 0-1,-1 0 1,1 0-1,-1 0 1,0 0-1,1-1 1,-1 1-1,0 0 0,1 0 1,-1-1-1,0 1 1,0 0-1,-1 0 1,1-1-2,1 0 1,-1 0-1,1 1 1,-1-1-1,1 0 1,-1 0-1,1-1 1,-1 1-1,1 0 1,-1 0-1,1 0 1,0 0-1,-1 0 1,1 0-1,-1-1 0,1 1 1,-1 0-1,1 0 1,-1-1-1,1 1 1,0 0-1,-1-1 1,0 0-1,-1-1-3,0-1-1,0 0 1,0 0-1,1 0 1,-1 0-1,1 0 1,-2-5-1,0-1-50,2-1-1,-1 0 1,1 1-1,1-1 1,0 0-1,0 0 1,1 1-1,0-1 1,0 1-1,1-1 1,1 1-1,5-16 1,-5 19 32,0-1 0,0 1 0,1-1 0,0 1 0,0 0 0,0 1 0,7-8 0,2 0 65,23-18 0,97-61-105,20-18 275,-118 80-209,-1-1-1,-2-1 0,56-73 1,-74 84-43,43-65 145,-48 71-26,0-1 0,-2 1 0,10-29 0,-16 43-89,-1 0 0,0 0 0,0 0 0,1 0 0,-1 0 0,0 0 0,0 0 0,0 0 0,0-1-1,0 1 1,0 0 0,0 0 0,-1-1 0,1 2-6,0-1 0,0 1 1,0 0-1,-1 0 0,1-1 0,0 1 1,0 0-1,0 0 0,-1 0 0,1-1 1,0 1-1,0 0 0,-1 0 0,1 0 1,0 0-1,0 0 0,-1-1 0,1 1 1,0 0-1,-1 0 0,1 0 0,0 0 1,-1 0-1,1 0 0,0 0 0,0 0 1,-1 0-1,1 0 0,-1 0 0,-1 1-17,0 0-1,-1 0 0,1 0 0,0 0 1,0 0-1,0 0 0,0 0 1,0 1-1,-3 2 0,-1 2 53,0 1 0,0 0-1,1 0 1,0 0 0,0 0-1,1 1 1,-7 14 0,5-5 71,0-1 0,-6 32 1,10-39-64,-3 14 72,-2 43 0,6-60-71,1 0 0,0 0 1,1 0-1,0 0 0,0-1 0,0 1 0,0 0 1,1 0-1,0 0 0,0-1 0,1 1 0,4 8 0,-6-13-21,0 0-1,0 0 0,0 0 0,0 0 0,0 0 0,0 0 0,0 0 1,0-1-1,0 1 0,0 0 0,0-1 0,1 1 0,-1 0 0,0-1 0,1 0 1,-1 1-1,0-1 0,1 0 0,-1 0 0,0 1 0,1-1 0,-1 0 0,0 0 1,1 0-1,-1-1 0,0 1 0,1 0 0,-1-1 0,0 1 0,1 0 0,-1-1 1,0 0-1,1 1 0,-1-1 0,0 0 0,0 1 0,1-2 0,5-3 40,-1 1 0,-1-1 0,1-1 0,-1 1 0,8-10-1,16-23 72,-8 9-68,1 2 1,40-38 0,-50 53-77,1 1 0,0 0 0,0 1 0,1 1 0,1 0 0,0 1 0,16-6 0,-30 13 37,1 1 0,0-1 0,0 1 0,0-1 0,0 1 0,0 0 0,0 0 0,0 0 0,0 0 1,0 0-1,0 1 0,0-1 0,0 1 0,0-1 0,0 1 0,0 0 0,-1-1 0,1 1 0,0 0 0,0 0 0,-1 0 0,1 0 0,-1 1 1,1-1-1,-1 0 0,1 1 0,-1-1 0,0 1 0,0 0 0,1-1 0,-1 1 0,1 2 0,3 7 147,1 0 0,-2 0 0,1 1 0,2 14 0,-1-6-47,-1-7-22,-1-1 0,2 1 1,0-1-1,1 0 0,10 15 1,-14-23-63,0 0 1,0 0-1,0-1 1,1 1-1,-1-1 1,1 0-1,0 0 1,0 0 0,0 0-1,0-1 1,0 0-1,1 0 1,-1 0-1,1 0 1,0-1-1,-1 1 1,1-1-1,6 0 1,-6-1-9,0 0-1,0-1 1,0 1 0,1-1-1,-1-1 1,0 1 0,-1-1-1,1 0 1,0 0 0,0 0-1,6-5 1,2-1-52,0-2 0,15-15 0,1-2-1091,28-38 1,-6 1-3872,5-6-6021,-32 45 6502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1239 4064,'-15'11'4789,"16"-15"-4441,0 1 0,0 0 0,1 0 0,0 0 0,-1 0 0,1 0 0,0 1 0,4-5 0,0 0 184,23-33 1036,120-156 2320,32-23-2955,83-125 1536,-233 308-1647,-30 35-775,3-2 80,-5 11-3,-65 219 52,57-202-159,-12 37 193,3 1-1,-14 85 1,32-141-159,-1-1 0,1 1 1,0-1-1,1 1 0,-1 0 0,1-1 1,0 1-1,1-1 0,4 11 1,-6-15-22,1 0 0,0 0 0,0 0 0,0 0 0,0 0 0,1 0 0,-1-1-1,0 1 1,1 0 0,-1-1 0,1 1 0,0-1 0,-1 1 0,1-1 0,0 0 0,0 0 0,0 0 0,0 0 0,0 0 0,0 0 0,0-1 0,0 1 0,0-1 0,1 1 0,-1-1 0,0 0 0,0 0 0,0 0 0,0 0 0,1 0 0,2-1 0,1 0 9,0-1 0,0 0 0,0 0-1,-1 0 1,1-1 0,-1 0 0,1 0 0,-1 0 0,0-1 0,8-7 0,-3 2 34,-1-1 0,0 0 0,14-21 0,-7 5-16,-2 0 1,15-37-1,-24 52-48,37-89 45,23-50 36,-13 45 8,25-58 60,-59 122-125,3-5 105,28-95 0,-44 124-144,-4 13 57,0-1 0,1 1 1,-2 0-1,2-8 1,-7 19 14,-1 12-32,5-17-33,-17 44 149,-30 55-1,34-72-60,2 0 1,0 1-1,-9 41 1,11-34-54,-66 284 127,33-124 117,35-170-206,6-18 4,-1-1 0,1 1 0,1 0 0,-2 14 0,42-98 471,-30 57-657,1 0 0,0 2 0,19-23 0,-28 38 96,0 0 0,-1-1 0,1 1-1,0 1 1,0-1 0,0 0-1,0 0 1,0 0 0,0 0 0,0 1-1,0-1 1,0 0 0,0 1-1,0-1 1,1 1 0,-1-1 0,0 1-1,0 0 1,1-1 0,-1 1-1,0 0 1,0 0 0,1 0 0,-1 0-1,0 0 1,1 0 0,-1 0-1,0 1 1,0-1 0,1 0 0,-1 1-1,0-1 1,0 1 0,0-1-1,0 1 1,1-1 0,-1 1 0,0 0-1,1 1 1,4 4-28,0 0 0,0 1 0,-1-1 1,0 1-1,5 9 0,7 9 72,-10-17-5,1-1 1,0 0-1,0 0 1,0-1-1,1 0 1,-1 0-1,2-1 1,-1 0-1,0-1 1,1 0-1,0 0 0,0-1 1,0-1-1,0 1 1,20 0-1,-17-2 0,0-1 0,0 0 0,0-1 0,0-1 0,0 0 0,-1-1 0,1 0 0,-1-1-1,0 0 1,0-1 0,0-1 0,17-10 0,-13 6-21,-1-1 1,0-1-1,22-24 0,-28 27-2,0-1 0,-1-1 0,-1 0 0,0 0 0,0 0 0,6-16 0,-11 18-82,-5 6-99,2 4 160,0-1 0,1 1-1,-1-1 1,0 1 0,0 0-1,0-1 1,0 1-1,1 0 1,-1 0 0,0-1-1,1 1 1,-1 0-1,0 0 1,1 0 0,-1 1-1,-59 95-277,-4 5 649,60-94-302,0 0 1,1 1-1,-1-1 1,2 1-1,-4 14 0,6-21-43,-1-1 0,1 1 0,0 0-1,0 0 1,0 0 0,0-1 0,0 1-1,0 0 1,1 0 0,-1 0 0,0-1-1,1 1 1,-1 0 0,1-1 0,0 1-1,0 0 1,0-1 0,-1 1 0,1-1-1,1 1 1,-1-1 0,0 0 0,0 1-1,0-1 1,1 0 0,-1 0-1,1 0 1,-1 0 0,1 0 0,-1 0-1,1 0 1,0 0 0,-1-1 0,1 1-1,1 0 1,-1-1 1,0 1 0,0-1 0,0 0 0,0 0 0,-1 0 0,1 0 0,0 0-1,0 0 1,0-1 0,0 1 0,-1-1 0,1 1 0,0-1 0,0 1 0,-1-1 0,1 0 0,2-2 0,2-1 48,0-1 0,-1 1 1,7-9-1,-3 3-33,4-4-40,-1-2 0,0 0-1,-1 0 1,13-26 0,-12 19-32,25-33 0,-29 48-296,-7 9 336,-1-1 0,0 0 0,0 0 0,0 0 0,1 0 0,-1 0 0,0 0 0,0 0 0,0 0 0,0 0 0,1 0 0,-1 0 0,0 1 1,0-1-1,0 0 0,0 0 0,1 0 0,-1 0 0,0 1 0,0-1 0,0 0 0,0 0 0,0 0 0,0 0 0,0 1 0,0-1 0,0 0 0,0 0 0,0 0 0,1 1 0,-1 21-143,0-18 155,-2 36 281,1-29-203,0 0 0,1 0 0,0 0 0,1 0 0,3 18 0,-4-28-72,1-1 0,-1 1 0,0 0 0,0-1 0,1 1 0,-1-1-1,0 1 1,1 0 0,-1-1 0,1 1 0,-1-1 0,0 1 0,1-1 0,0 1 0,-1-1 0,1 0 0,-1 1 0,1-1 0,-1 1 0,1-1 0,0 0 0,-1 0 0,1 1 0,0-1 0,-1 0 0,1 0 0,0 0-1,-1 0 1,1 0 0,0 0 0,-1 0 0,1 0 0,0 0 0,0 0 0,-1 0 0,1 0 0,0 0 0,-1-1 0,2 1 0,4-3 83,1 1-1,-1-1 1,9-5 0,-5 3-38,11-7 37,28-22 0,-16 10-82,-4 3-81,28-27 0,-3 3 45,-49 41-7,0 0 0,1 0 0,-1 1-1,1-1 1,0 1 0,0 1 0,8-3 0,-13 4 25,1 1 1,-1 0 0,0-1 0,1 1 0,-1 0 0,0 0-1,1 0 1,-1 0 0,0 0 0,1 0 0,-1 1-1,0-1 1,1 0 0,-1 1 0,0-1 0,0 1-1,0-1 1,1 1 0,-1 0 0,0-1 0,0 1 0,0 0-1,0 0 1,0 0 0,0 0 0,0 0 0,0 0-1,0 0 1,-1 0 0,1 0 0,0 0 0,-1 0-1,1 1 1,-1-1 0,1 0 0,-1 0 0,1 1-1,-1-1 1,0 0 0,0 1 0,0 0 0,1 6 51,0 0 0,-1 0 1,0 0-1,-1-1 0,1 1 0,-3 9 1,-2 26 21,5-43-63,0 1 1,0-1-1,0 1 0,0-1 1,0 1-1,0-1 1,0 0-1,0 1 0,1-1 1,-1 1-1,0-1 1,0 1-1,0-1 0,0 0 1,1 1-1,-1-1 1,0 1-1,0-1 0,1 0 1,-1 1-1,0-1 1,1 0-1,-1 1 0,0-1 1,1 0-1,-1 0 1,1 1-1,0-1 9,0 0 1,0 1-1,0-1 0,0 0 0,0 0 1,0 0-1,-1 0 0,1-1 1,0 1-1,0 0 0,0 0 0,0 0 1,1-1-1,3-2 32,1 1 1,-1-1-1,8-5 0,-1-1-85,-3 2-21,1 1-1,14-7 1,-21 11 60,0 1 0,0 0 1,0 0-1,0 0 0,0 0 0,0 1 1,0-1-1,1 1 0,-1 0 1,0 0-1,0 0 0,0 0 0,5 1 1,70 20-166,3 2-594,-25-15-2591,-50-7 2628,23 0-5373,-10-3-2952,-9 2 5198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64 109 5408,'-35'-4'2432,"17"4"-2112,8 0 3008,15 0-992,8 0-1312,24-8 575,7 5-927,41-11 192,10 3-512,18-9-192,-10 3-96,18-3-1632,-8 9 865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264 741 4224,'-6'0'591,"3"-1"-276,1 1 0,-1 0 0,1 0 0,-1 0 0,1 0 0,-1 0 0,0 1 0,1-1 1,0 1-1,-1 0 0,1 0 0,-1 0 0,1 0 0,-3 1 0,15-7 3864,17-14-2486,-17 10-1286,-1-1 1,-1 0-1,0 0 1,13-22-1,19-48 257,-37 75-624,96-211 787,63-118 1391,-153 320-1954,-6 10 33,-4 8 246,-12 23-511,1 1-1,-10 35 0,1-1-45,3-11-20,-42 109-17,-122 187 504,-92 122 886,267-459-1247,4-5 17,0-1-1,1 1 1,-1 0-1,-2 10 1,5-15-106,-1 0 1,1 0 0,0 0-1,0 0 1,0 0 0,0 1-1,0-1 1,0 0 0,0 0 0,0 0-1,0 0 1,0 1 0,0-1-1,0 0 1,0 0 0,0 0-1,0 0 1,0 1 0,0-1 0,0 0-1,0 0 1,1 0 0,-1 0-1,0 0 1,0 1 0,0-1-1,0 0 1,0 0 0,0 0 0,0 0-1,0 0 1,1 0 0,-1 0-1,0 1 1,0-1 0,0 0-1,0 0 1,0 0 0,1 0 0,-1 0-1,0 0 1,0 0 0,0 0-1,0 0 1,1 0 0,-1 0-1,0 0 1,0 0 0,0 0 0,0 0-1,0 0 1,1 0 0,-1 0-1,0 0 1,0 0 0,0 0-1,0 0 1,1 0 0,-1 0 0,0 0-1,0-1 1,9-5 44,0 0 0,0-1 0,0 0 0,9-10 1,-16 15-45,168-165 172,28-5-128,-23 22-69,-8-5 272,-159 148-224,-1 0 0,0-1 1,-1 0-1,0 0 1,0 0-1,8-18 1,-23 34-87,0-1 0,-12 14 1,9-4 55,2-1 0,0 1 1,0 1-1,2 0 0,0 0 1,1 1-1,-4 19 0,10-35 7,1 1 0,-1-1 0,1 0 1,0 0-1,0 1 0,0-1 0,1 0 0,-1 0 0,1 1 0,0-1 0,0 0 0,0 0 0,0 0 0,0 0 0,3 3 0,-3-4 18,0-1 0,0 1-1,0-1 1,0 0 0,1 1-1,-1-1 1,1 0 0,-1 0 0,1 0-1,0 0 1,-1 0 0,1 0-1,0 0 1,0 0 0,-1-1-1,1 1 1,0-1 0,0 1-1,0-1 1,0 0 0,0 0-1,0 0 1,-1 0 0,1 0 0,0 0-1,3-1 1,-1 0 23,-1 1 0,1-1 0,-1 0 1,0-1-1,0 1 0,0-1 0,0 1 0,0-1 0,0 0 0,0 0 1,0 0-1,0 0 0,-1-1 0,1 1 0,-1-1 0,3-4 1,-2 2-31,0-1 0,0 1 1,0-1-1,-1 0 1,0 0-1,0 0 1,0 0-1,0-12 1,1-5 42,-2 0 1,-3-37-1,-10-47 81,11 105-139,1-1 0,0 0 0,0-1 0,0 1 0,0 0 0,1 0 0,-1 0 0,1 0 0,0 0 0,0 0 0,0 0 0,0 0 0,0 0 0,1 0 0,-1 0 0,1 0 0,0 1 0,0-1 0,0 1 0,0-1 0,0 1 0,0 0 0,1 0 0,-1 0 0,1 0 0,4-2 0,4-2 0,1 0 0,-1 1 0,1 0 0,24-6 0,-21 7 82,1 0-1,-1 1 1,1 1-1,0 1 1,20 0-1,-30 1-49,-1 0-1,1 1 0,0 0 0,-1 0 1,1 0-1,-1 1 0,1 0 0,-1 0 1,0 1-1,1-1 0,-1 1 0,-1 0 0,1 0 1,0 1-1,-1-1 0,1 1 0,-1 0 1,4 5-1,-2 0 60,0 1 0,0-1 0,-1 1 1,0 0-1,6 19 0,11 56 465,-1-5-321,-16-62-200,-3-9-31,1-1-1,0 1 1,8 15 0,-10-22-4,1 0-1,-1 0 1,1 0 0,0 0-1,-1 0 1,1 0-1,0 0 1,0 0 0,0-1-1,0 1 1,0-1 0,1 1-1,-1-1 1,0 0 0,1 0-1,-1 0 1,1 0-1,2 0 1,7 1-264,-1-1-1,1-1 1,0 1 0,0-2-1,-1 0 1,20-4-1,-11 1-761,-1-1-1,1-2 1,20-8-1,-22 6-1624,31-21 1,15-15-971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1041 3968,'-19'0'1285,"18"0"-1252,1 0 1,-1 0-1,0 0 0,1 1 1,-1-1-1,1 0 0,-1 0 1,1 0-1,-1 1 0,1-1 1,-1 0-1,1 1 0,-1-1 1,1 0-1,0 1 0,-1-1 1,1 1-1,0-1 0,-1 0 1,1 1-1,0-1 0,-1 1 1,1-1-1,0 1 0,-1 0 1,1 0 139,0-1-124,0 0-1,0 0 0,0 0 1,-1 0-1,1 0 0,0 0 1,0 0-1,0 0 1,0 0-1,0 0 0,0 0 1,0 0-1,0 0 0,-1 0 1,1 1-1,0-1 1,0 0-1,0 0 0,0 0 1,0 0-1,0 0 0,0 0 1,0 0-1,0 0 1,0 1-1,0-1 0,0 0 1,0 0-1,0 0 0,0 0 1,0 0-1,0 0 1,0 0-1,0 1 0,0-1 1,0 0-1,0 0 0,0 0 1,0 0-1,0 0 1,0 0-1,0 0 0,0 1 1,0-1-1,0 0 1,0 0-1,0 0 0,0 0 1,0 0-1,0 0 0,0 0 1,0 0-1,1 0 1,-1 1-1,9-1 2603,15-5 74,-12 0-2326,0 0 0,-1-1 0,1 0-1,-1 0 1,-1-1 0,0-1 0,0 0-1,0 0 1,-1-1 0,0 0 0,-1-1-1,15-21 1,45-78 596,-12 17-534,99-112 291,-8 4-240,-127 168-331,-1-1 1,-2-1-1,-2-1 0,21-64 1,-35 95-118,0 0 0,1 0 0,-2-1 0,1 1 0,0 0 0,-1-1 0,0 1 0,0 0 0,0-1 0,0 1 0,-1 0 0,0-1 0,0 1 0,0 0 0,0 0 0,-1 0 0,-3-7 0,5 10-64,-1 0-1,0 0 1,1 0 0,-1 1 0,0-1 0,0 0 0,1 1 0,-1-1 0,0 0 0,0 1 0,0-1 0,0 1 0,0 0-1,0-1 1,0 1 0,0 0 0,0-1 0,0 1 0,0 0 0,0 0 0,0 0 0,0 0 0,0 0 0,0 0-1,0 0 1,0 0 0,0 0 0,0 1 0,0-1 0,0 0 0,0 1 0,0-1 0,1 1 0,-1-1 0,0 1 0,-1 0-1,-6 4-43,0 0 0,0 1 0,-9 9 0,16-13 42,-24 21-35,2 1 0,1 2 0,-20 29 0,13-12 354,-32 65 0,49-81-189,0 0 1,2 0-1,0 2 0,-9 55 1,16-64-42,0 0 0,2 1 0,1-1 0,0 1 0,1-1 0,2 0 0,8 38 0,-8-49-61,0-1 0,0 0 0,0 0-1,1 0 1,0-1 0,1 1 0,8 10 0,-10-14-33,0-1 1,0 0 0,1 1 0,-1-1-1,1-1 1,0 1 0,-1 0 0,1-1 0,1 0-1,-1 0 1,0 0 0,0 0 0,1-1-1,-1 0 1,9 2 0,-5-3-229,-1 0 0,1 0 0,-1-1 0,1 0 0,-1 0 0,1 0-1,10-5 1,-2 0-891,0-1 0,19-11 0,15-10-842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8128,'-3'-2'599,"-4"-2"1650,7 4-2219,0 0 1,-1 0-1,1 0 0,0 0 0,0 0 0,0 0 1,0 0-1,0 0 0,0 0 0,0 0 0,0 1 1,0-1-1,-1 0 0,1 0 0,0 0 0,0 0 1,0 0-1,0 0 0,0 0 0,0 0 1,0 0-1,0 1 0,0-1 0,0 0 0,0 0 1,0 0-1,0 0 0,0 0 0,0 0 0,0 0 1,0 1-1,0-1 0,0 0 0,0 0 1,0 0-1,0 0 0,0 0 0,0 0 0,0 0 1,0 0-1,2 3 2096,26-4 3566,13-4-4230,-15 2-787,176-21 644,-142 14-1797,77-22 0,-100 22-1484,-14 8-3868,-32 9-527,-4 5 3861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3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7040,'-58'0'3200,"48"3"-2752,5-3 1408,10 0-1088,0 0-160,0 0-384,3-3-320,10 3 32,4-9 256,6 4-128,-1-1-2176,-1 1 1120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8544,'-18'-6'4786,"23"9"-3258,57-9 4210,-34 3-4409,106-11 925,151-12-1682,-196 26-4449,-71 0 2138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0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433 122 5216,'0'-1'111,"0"1"0,1 0 0,-1-1-1,0 1 1,0 0 0,0-1 0,0 1 0,0-1 0,0 1 0,0 0 0,1-1 0,-1 1-1,0 0 1,0-1 0,-1 1 0,1 0 0,0-1 0,0 1 0,0-1 0,0 1 0,0 0-1,0-1 1,0 1 0,0 0 0,-1-1 0,1 1 0,0 0 0,0 0 0,0-1 0,-1 1 0,1 0-1,0-1 1,-1 1 0,1 0 0,0 0 0,0 0 0,-1-1 0,1 1 0,0 0 0,-1 0-1,1 0 1,0 0 0,-1 0 0,1-1 0,-1 1 0,1 0 0,0 0 0,-1 0 0,1 0-1,0 0 1,-1 0 0,1 0 0,0 0 0,-1 0 0,1 1 0,-1-1 0,1 0 0,-21 5 4710,-1 8-3035,-20 17-1,11-9-674,-156 121 1908,175-131-2907,1 0 0,0 1 1,1 0-1,0 0 0,1 1 0,1 1 1,0-1-1,1 1 0,-11 29 0,14-32-4,1 0 0,0 0-1,1 0 1,0 1-1,1-1 1,1 1-1,-1-1 1,2 1-1,-1-1 1,2 1 0,0-1-1,0 0 1,1 0-1,4 11 1,-4-15-38,0 0 0,0-1 0,1 0 0,0 0 0,0 0 0,1 0 0,0-1 0,0 1 0,0-1 0,1-1 0,-1 1 0,1-1 0,0 0 0,0 0 0,1 0 0,-1-1 0,1 0 0,7 2 0,-5-2-24,-1-1 1,1 0-1,0 0 1,0-1-1,0 0 1,0-1-1,1 0 0,-1 0 1,0-1-1,0 0 1,0 0-1,0-1 1,0-1-1,11-3 0,-7-1-42,0 1 0,-1-2-1,1 0 1,13-12 0,45-43 4,-48 42 19,-13 12-23,93-90 40,-83 78-37,-1-1 0,29-43 0,-41 52-57,0 0-1,-1 0 1,0-1-1,-1 0 1,-1 0-1,0-1 1,-1 1 0,0-1-1,-1 0 1,-1 1-1,-1-30 1,-1 33 3,0 1 0,0 0 0,-1 0 0,0 0 0,-1 0 0,0 0 0,-1 0 0,0 1 0,0 0 0,-1-1 0,0 2 0,-1-1 0,0 0 0,0 1 0,-1 0 0,0 1 0,-14-12 0,18 16-47,-1 0-1,0 1 0,-1-1 0,1 1 0,0 0 0,0 0 0,-1 1 0,0-1 0,1 1 0,-1 0 0,1 0 0,-1 1 0,0-1 0,0 1 1,1 0-1,-1 0 0,0 1 0,0 0 0,1-1 0,-1 1 0,0 1 0,1-1 0,-1 1 0,1 0 0,0 0 0,0 0 0,-1 0 0,1 1 1,-6 5-1,-4 4-1252,0 1 0,2 0 1,-1 1-1,2 0 0,-17 26 1,8 0-1187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1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26 1824,'-5'-2'3316,"8"-3"-2267,2-1 1636,-4 5-1834,-6-6 2266,3 5-2526,2 2-572,0 0-1,0 1 1,0-1-1,0 0 1,0 0-1,0 0 0,1 0 1,-1 0-1,0 0 1,0 0-1,0 0 1,0 0-1,0 0 0,0 0 1,0 0-1,0 0 1,0 0-1,1 0 0,-1 0 1,0-1-1,0 1 1,0 0-1,0 0 1,0 0-1,0 0 0,0 0 1,0 0-1,0 0 1,0 0-1,1 0 1,-1 0-1,0 0 0,0 0 1,0 0-1,0 0 1,0 0-1,0-1 0,0 1 1,0 0-1,0 0 1,0 0-1,0 0 1,0 0-1,0 0 0,0 0 1,0 0-1,0 0 1,0-1-1,0 1 0,0 0 1,0 0-1,0 0 1,0 0-1,0 0 1,0 0-1,0 0 0,0 0 1,0 0-1,0-1 1,0 1-1,0 0 1,-2 1 147,0 1 1,1-1-1,-1 0 0,1 1 1,0-1-1,0 1 1,-1 0-1,1-1 1,0 1-1,0 0 1,0-1-1,1 1 1,-2 4-1,-2 7 100,1 6 337,-1 33 309,4 79 406,0-128-1290,1 0 1,-1-1-1,1 1 0,-1 0 1,1-1-1,0 1 1,0-1-1,2 4 0,3 11 37,-4-11-2,0-1 1,1 1-1,-1-1 1,5 6-1,8 20-55,-7-8 42,26 94 231,-34-116-265,0-1 0,0 1 0,1-1 1,-1 1-1,0-1 0,0 1 0,0 0 0,1-1 1,-1 1-1,0-1 0,0 0 0,1 1 1,-1-1-1,0 1 0,1-1 0,-1 1 0,1-1 1,-1 0-1,1 1 0,-1-1 0,1 0 1,-1 1-1,1-1 0,-1 0 0,1 0 0,-1 0 1,1 1-1,-1-1 0,1 0 0,-1 0 1,1 0-1,-1 0 0,1 0 0,0 0 0,-1 0 1,1 0-1,-1 0 0,1 0 0,-1 0 1,1 0-1,-1-1 0,1 1 0,-1 0 0,1 0 1,0-1-1,0 1 0,2-2 52,1 0-1,-1 0 1,0 0-1,0 0 1,3-3 0,6-7 17,-1 0 0,-1 0 0,18-28 0,-3 3 33,-2-1-190,-19 30 77,0 0 0,1 0 0,0 1 0,0 0 0,12-13 0,-10 13 31,0-1 0,-1 1 0,0-1 0,7-13 1,-2 3 0,-9 16-25,-1-1-1,0 0 1,0 0-1,0 0 1,-1 0-1,1 0 1,-1 0-1,0 0 1,0-5-1,2-10 29,3 1-121,1 1-1,0-1 1,13-22 0,-6 21-44,-11 16 93,0 0 0,0 0-1,0-1 1,0 1 0,-1-1-1,1 1 1,-1-1 0,0 1-1,1-1 1,0-3 0,-4 6-394,1 0 1,0 1 0,0-1 0,0 0 0,-1 1-1,1-1 1,0 1 0,0 0 0,0-1-1,0 1 1,0 0 0,0 0 0,0 0-1,-1 1 1,-4 8-1441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2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1 338 1888,'0'0'57,"0"1"-1,0-1 1,0 0-1,0 0 1,0 0-1,0 0 1,0 0 0,0 0-1,0 0 1,0 1-1,0-1 1,0 0 0,0 0-1,0 0 1,0 0-1,0 0 1,0 1 0,0-1-1,0 0 1,0 0-1,0 0 1,0 0 0,0 0-1,0 0 1,0 1-1,0-1 1,0 0 0,0 0-1,0 0 1,0 0-1,0 0 1,0 0-1,0 0 1,1 0 0,-1 1-1,0-1 1,0 0-1,0 0 1,0 0 0,0 0-1,0 0 1,0 0-1,1 0 1,8 2 5475,5-3-823,-7-1-6118,24-9 2445,-22 8-819,0-1 1,0 1-1,-1-1 0,12-8 1,8-7-18,-1-1 0,30-31 0,-43 37-89,-1 0-1,-1-1 1,0-1 0,-1 0-1,13-25 1,-20 33-130,0 1 48,-1-1 0,0 1 0,3-9 0,-5 13-28,-1 0 1,1 1-1,-1-1 1,0 0-1,0 0 0,0 1 1,0-1-1,0 0 1,0 0-1,-1 0 1,1 1-1,-1-1 1,-1-4-1,1 7-3,1-1 0,0 0 0,-1 1 0,1-1 0,0 1 0,-1-1 0,1 1 0,-1-1 0,1 1 0,-1-1 0,1 1 0,-1-1 0,1 1 0,-1 0 0,0-1-1,1 1 1,-1 0 0,1-1 0,-1 1 0,0 0 0,1 0 0,-2-1 0,0 1-7,0 0 0,0 0-1,0 0 1,0 1 0,0-1 0,1 0-1,-1 1 1,-3 0 0,-4 3 46,1 0-1,-14 8 1,15-8 138,0 1-136,1-1-1,-1 1 1,1-1 0,0 2 0,1-1 0,-1 1-1,1 0 1,1 0 0,-8 11 0,0 4 270,-15 40 1,19-43-16,6-13-229,1 0-1,-1 0 1,0 0 0,1 0-1,0 0 1,1 0 0,-1 0-1,1 1 1,0-1 0,0 0-1,0 0 1,1 0-1,0 1 1,0-1 0,0 0-1,1 0 1,-1 0 0,1 0-1,1-1 1,-1 1 0,1 0-1,-1-1 1,1 0-1,4 5 1,-2-4-56,1 0 0,-1 0 0,1-1 0,12 7 0,-9-5 10,-3-2 74,-6-3-243,1-1 0,-1 0 0,0 1 0,1-1 0,-1 0 0,0 1 0,1-1 0,-1 0 0,1 0 0,-1 0 0,0 1 0,1-1 0,-1 0 0,1 0 0,-1 0 0,1 0 0,-1 0 0,1 0 0,3 0-1359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3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 2400,'-4'0'8099,"-4"7"-5898,-8 10-1221,-11 21 483,11-15-648,-26 47 0,37-60-665,0 0-1,1 1 1,0-1 0,1 1 0,1 0-1,-1 0 1,2 0 0,-1 0 0,2 0 0,-1 1-1,3 18 1,2-3 179,0-1 0,12 37 0,23 51 551,-38-106-810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4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4 5152,'-4'-1'450,"-3"0"860,6 0-671,4 1 1116,-3 12 667,-3 31-696,2-32-1328,0 0-1,0 0 1,2 15 0,-1-16-60,0 1 0,0-1 1,-3 16-1,0 9 741,2-31-141,-3-9-486,-2-9-114,3 1-232,0 0 0,1 0-1,0 0 1,1 0 0,1-1 0,1-16 0,0 12-176,-1 16 74,0 0 1,-1-1-1,1 1 0,1 0 1,-1 0-1,0 0 0,1-1 0,-1 1 1,1 0-1,-1 0 0,1 0 1,0 0-1,0 0 0,2-4 1,-2 5 7,0 0 0,0 0 1,0 0-1,0 0 0,0 0 1,0 0-1,0 0 0,0 0 1,0 0-1,0 0 0,0 1 1,1-1-1,-1 0 0,0 1 1,1-1-1,-1 1 0,0 0 1,1-1-1,-1 1 0,0 0 1,1 0-1,-1 0 0,1 0 1,-1 0-1,0 0 0,1 0 1,-1 0-1,1 1 0,-1-1 1,0 0-1,2 2 0,16 2 97,0 1 0,0 1 0,-1 1 0,19 9-1,-32-13-240,5 1 235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4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4640,'0'-1'103,"0"1"1,0 0-1,0-1 0,0 1 1,0 0-1,0 0 1,0-1-1,1 1 1,-1 0-1,0-1 0,0 1 1,0 0-1,0 0 1,0-1-1,1 1 0,-1 0 1,0 0-1,0 0 1,0-1-1,1 1 0,-1 0 1,0 0-1,0 0 1,1 0-1,-1-1 0,0 1 1,0 0-1,1 0 1,-1 0-1,0 0 0,1 0 1,-1 0-1,0 0 1,0 0-1,1 0 0,16 2 2153,14 11-256,-25-9-1688,1 1-1,-1 0 0,0 0 0,0 0 1,-1 1-1,0 0 0,0 0 0,0 0 1,-1 0-1,0 1 0,0 0 0,0 0 1,3 11-1,-3-6 4,-1 1-1,0 0 1,-1-1-1,0 1 1,-1 0 0,0 0-1,-2 18 1,-2 14-149,-9 89 643,10-118-927,-2-1-1,1 1 0,-2-1 0,0 0 0,-1 0 1,-10 17-1,9-16-607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5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4160,'1'-3'12546,"10"0"-7903,25 1-5788,-20 1 2316,167-22-179,-138 17-907,63-3-196,-101 10 49,5 1-253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5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71 6240,'-14'0'3525,"43"-4"4862,26-13-5762,-8 3-1653,-38 11-888,32-8-185,83-11 0,-105 22-1152,-2 3 362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19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2816,'2'-8'1943,"-1"7"-942,0 1-751,-1 0 0,0-1 0,1 1 0,-1 0 0,0 0 0,1 0 0,-1 0 0,0-1 0,1 1 0,-1 0 0,0 0 0,1 0 0,-1 0 0,1 0 0,-1 0 0,1 0 0,7 16 780,-5 12-18,-2-22-771,0 1-1,0-1 0,-1 1 0,0-1 0,0 0 0,-2 12 0,1-10-237,1 0 0,-1 0 1,1 0-1,2 10 0,-1 7 370,-1-24-360,0 1-1,1 0 0,-1-1 1,1 1-1,-1 0 0,1 0 1,-1-1-1,1 1 0,0-1 1,0 1-1,2 2 0,1 4 182,-2-5-171,3 8 143,1-1 0,0 1 0,14 18 0,-17-26-115,-1 0-1,1-1 0,-1 0 0,1 1 1,0-1-1,0 0 0,0 0 0,0-1 1,0 1-1,1-1 0,-1 1 0,0-1 1,1 0-1,-1 0 0,1 0 0,-1-1 1,1 0-1,4 1 0,10-2 122,0-1 1,1-1-1,-1-1 0,-1 0 0,1-1 0,17-8 0,12-3-28,82-19 358,-86 24-374,-1-2 0,49-23 0,-11-1 272,-54 25-287,-11 6-126,-1 0 0,22-6 0,6 2 44,-3 0 36,46-6 1,-84 16-66,104-9 256,-86 9-304,-1 1-1,1 0 1,31 7-1,-44-7 64,0 0-1,0 0 1,0 1-1,0 0 1,-1 1-1,1-1 1,0 1-1,-1 0 1,0 0-1,9 8 1,1 0 131,-13-10-134,0 1-1,0-1 1,0 0 0,0 1-1,0-1 1,-1 1 0,1 0-1,-1 0 1,1-1 0,-1 1 0,0 0-1,1 0 1,-1 0 0,0 0-1,0 1 1,-1-1 0,2 4-1,1 9-34,-3-14 112,0 4 1770,0-6-1874,0-1 0,0 0 0,0 1 0,0-1 1,1 1-1,-1-1 0,0 1 0,1-1 0,-1 0 0,1 1 0,1-3 0,2-4 61,-2 0-96,-2 7 44,1 0-1,-1 0 1,0 0-1,1 0 1,-1-1-1,1 1 1,-1 0-1,1 0 1,0 0-1,-1 0 1,1 0-1,1-1 1,-1 1-17,1-1-23,0-1 0,0 1-1,1 0 1,-1-1 0,1 1 0,-1 1 0,1-1 0,0 0 0,0 1 0,0-1 0,-1 1-1,2 0 1,-1 0 0,3-1 0,7-1-68,-12 3 108,0-1 0,0 1 1,1 0-1,-1-1 0,0 1 0,0 0 0,1 0 1,-1 0-1,0 0 0,1 0 0,-1 0 0,0 0 1,2 1-1,18 3 129,-14-3-141,-1 0-1,1 1 0,8 3 0,-11-4 54,0 1 0,0 0-1,0 1 1,0-1-1,-1 1 1,5 2-1,26 16-372,-31-19 325,2 3 46,0-1 0,0-1-1,1 1 1,-1-1 0,7 4 0,6 0 64,-10-3-30,0-1-1,0 0 1,13 3-1,31 5 98,29 7 95,128 11 0,-200-29-259,44 4 248,-1-3 0,71-7 0,-40-4 125,79-13-14,-125 16-336,-7 3 104,0-1 1,-1-2-1,0-1 1,29-13-1,-2-8 181,-1-3 0,57-44 0,-56 37-440,40-34-94,-26 18-3291,-67 54 2926,-1-1 0,0 0 1,1 0-1,-1 1 0,0-2 0,0 1 0,-1 0 0,1 0 0,0-1 0,-1 1 0,1 0 0,-1-1 0,2-4 0,-2-2-6141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3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7040,'-24'0'3200,"34"0"-2752,4-3 1408,7 3-1088,34-3 768,8-2-896,17-4-96,1 6-320,6-5-64,-11 4-97,9-4 33,-9 8-64,-4-3-96,-9 3 32,-13-5-1887,-14 10 1055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26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267 289 1728,'0'0'12,"0"0"0,0 1-1,0-1 1,0 0 0,0 0 0,0 0 0,0 0 0,0 0 0,0 0-1,0 0 1,0 0 0,0 0 0,0 0 0,0 0 0,0 0-1,0 0 1,0 0 0,0 0 0,0 0 0,0 0 0,0 0 0,0 0-1,0 0 1,0 1 0,0-1 0,0 0 0,0 0 0,1 0 0,-1 0-1,0 0 1,0 0 0,0 0 0,0 0 0,0 0 0,0 0-1,0 0 1,0 0 0,0 0 0,0 0 0,0 0 0,0 0 0,0 0-1,0 0 1,0 0 0,0 0 0,0 0 0,0 0 0,0 0-1,1 0 1,-1 0 0,0 0 0,0 0 0,0 0 0,0 0 0,0 0-1,0 0 1,0 0 0,0 0 0,0 0 0,0 0 0,0-1-1,0 1 1,0 0 0,0 0 0,0 0 0,-2-6 4880,-7-2-2614,-45 5 244,43 4-2324,1 0-1,-1 1 1,1 0 0,-1 0-1,1 1 1,0 1-1,-12 5 1,-8 3 259,23-9-362,1 1 1,0-1-1,0 1 1,1 0 0,-1 1-1,-5 5 1,4-4-61,3-1 11,-1 0 1,1 0 0,-6 9-1,10-13-33,-1 0 0,1 1 1,0-1-1,0 0 0,0 0 0,0 0 0,0 0 0,0 0 0,0 1 0,0-1 1,0 0-1,0 0 0,1 0 0,-1 0 0,0 0 0,1 1 0,-1-1 0,1 0 1,-1 0-1,1 0 0,1 1 0,-1 1-17,1-1 0,0 1 0,0 0 0,0-1 0,1 0 0,3 4 1,1-3 53,0 1 0,0-1 0,1 0 0,0-1 0,0 0 0,11 2 0,-2 0-38,-16-4-11,19 5 91,0-1 0,0-1-1,22 1 1,50-11-215,-86 7 124,14-2-3,-14 2-19,-1 0 0,1-1 0,0 0 0,-1 0 0,11-3 0,-7 0 30,0-1 1,0 1 0,0-1 0,-1-1-1,15-11 1,-5-7 118,-17 23-102,0 0-1,-1 0 1,1 0-1,0 0 1,-1 0 0,1 0-1,-1-1 1,1 1-1,-1 0 1,0 0-1,0 0 1,1-1 0,-1 1-1,0 0 1,0-1-1,0 1 1,0 0-1,0 0 1,-1-1-1,1 1 1,0 0 0,-1 0-1,1-1 1,0 1-1,-2-2 1,0-3-8,-9-4-551,-15 28 373,-10 22 591,32-30-343,4-10-75,0 1 0,0-1 0,0 1 0,0-1-1,0 1 1,-1-1 0,1 1 0,0-1-1,0 1 1,0-1 0,0 0 0,-1 1 0,1-1-1,0 1 1,0-1 0,-1 0 0,1 1-1,-1 0 1,0-1 99,1 2-79,0-1 0,1 1 0,-1-1 0,0 1-1,1 0 1,-1-1 0,1 0 0,-1 1 0,1-1 0,0 1 0,-1-1-1,1 0 1,0 1 0,0-1 0,0 0 0,2 2 0,22 15 362,-9-7-293,-12-8-62,0-1-1,0 1 1,0-1 0,0-1-1,1 1 1,-1 0-1,0-1 1,1 0 0,-1 0-1,1 0 1,-1-1-1,1 0 1,0 1 0,-1-2-1,6 1 1,1-1-61,-3 0 41,0 0 0,1-1 1,-1 0-1,0 0 0,0-1 0,11-5 0,4-2 165,40-19 10,-45 19-315,1 1-1,20-6 1,-26 11 34,-7 1 90,1 1 0,0 0-1,0 1 1,0-1 0,14 0-1,-17 2-73,-1 0 63,-1 0 1,1 0 0,-1 0-1,0 0 1,1 0 0,-1 0-1,1 0 1,-1 1 0,0-1-1,1 1 1,-1 0 0,0 0-1,0 0 1,1 0 0,-1 0-1,0 0 1,0 1 0,0-1-1,3 3 1,2 5 82,-5-8-63,-1 0-1,0 1 1,0-1-1,0 1 1,0-1-1,0 1 1,0-1-1,0 1 1,0 0-1,0 3 0,1 1 59,5 18-16,-7-23-51,0 0 0,0 0 1,1 0-1,-1 0 0,0 0 1,0 0-1,0 0 0,0 0 1,-1 0-1,1 0 1,0 0-1,0 0 0,-1 0 1,1 0-1,0 0 0,-1 0 1,1 0-1,-2 2 0,1-3-4,-1 2 246,2-3-234,0 1 1,0 0-1,0 0 0,0 0 1,0 0-1,0 0 0,0 0 1,0-1-1,0 1 0,0 0 1,0 0-1,0 0 0,0 0 1,0 0-1,0 0 0,0-1 1,0 1-1,0 0 1,-1 0-1,1 0 0,0 0 1,0 0-1,0 0 0,0 0 1,0 0-1,0 0 0,0-1 1,0 1-1,-1 0 0,1 0 1,0 0-1,0 0 0,0 0 1,0 0-1,0 0 0,0 0 1,-1 0-1,1 0 0,0 0 1,0 0-1,0 0 0,0 0 1,0 0-1,0 0 0,-1 0 1,1 0-1,0 0 0,0 0 1,0 0-1,0 0 0,0 0 1,0 0-1,-1 0 0,1 1 1,0-1-1,0 0 0,0 0 1,0 0-1,0 0 0,0 0 1,0 0-1,0 0 0,0 0 1,-1 1-1,1-1 0,0 0 1,0 0-1,0 0 0,0 0 1,0-1-25,1 1 1,-1-1-1,0 0 1,1 0 0,-1 0-1,0 0 1,1 0-1,-1 1 1,1-1-1,-1 0 1,1 0-1,0 1 1,-1-1 0,1 0-1,0 1 1,1-2-1,16-10-112,-10 7 43,2-2 4,22-10-1,5-2-23,3-2 165,-39 21-72,-1 0-1,0 0 1,0 0 0,0 0 0,1 0-1,-1 0 1,0 0 0,0 0 0,0 0 0,0 0-1,1 0 1,-1 0 0,0 0 0,0 0 0,0 0-1,1 0 1,-1 0 0,0 0 0,0 0-1,0 1 1,0-1 0,1 0 0,-1 0 0,0 0-1,0 0 1,0 0 0,0 0 0,0 1 0,0-1-1,1 0 1,-1 0 0,0 0 0,0 0-1,0 0 1,0 1 0,0-1 0,0 0 0,0 0-1,0 0 1,0 1 0,0-1 0,0 0 0,0 0-1,3 16-107,-2 25 131,-1-35-48,-1-3 69,1 0-1,0 0 1,1 1 0,-1-1 0,1 0 0,-1 0 0,1 0 0,1 4 0,-1-6-21,0 0 0,-1 0 0,1 0 0,0 0 0,0 0 0,0-1 0,-1 1 0,1 0 0,0 0 0,0-1 0,0 1 0,0-1 0,0 1 0,0-1 0,0 1 0,1-1 0,-1 0 0,0 0 0,0 1 0,0-1 0,0 0 0,0 0 0,0 0 0,3 0 0,0-1 14,1 1 0,-1-1 0,0 0 0,1 0 0,-1 0 0,0 0 0,0-1 0,1 0 0,-1 0 0,5-3 0,5-5-114,19-15 0,-18 12 0,17-10-16,-18 13 28,-1 1 0,21-21 0,-19 13 115,0-1-1,-1-1 1,0 0-1,-2 0 1,0-1-1,-2-1 1,0 0-1,10-32 1,8-63 112,-24 90-451,-3 23 7,-3 17 264,-29 145 186,26-117 125,0 82 0,5-124-284,0 6-28,0-2 74,0 0 0,0 0 1,0-1-1,0 1 0,1 0 0,-1 0 0,1 0 0,0 0 0,0 0 0,1-1 0,1 6 0,-2-8-100,-1 0 77,1 0 1,-1-1-1,0 1 0,1-1 0,-1 1 0,1-1 1,-1 1-1,0-1 0,1 1 0,-1-1 1,1 1-1,0-1 0,-1 0 0,1 1 1,-1-1-1,1 0 0,-1 1 0,1-1 1,0 0-1,-1 0 0,1 0 0,0 1 1,-1-1-1,1 0 0,1 0 0,18 2-131,145-2 443,-163 0-328,0-1 1,0 0-1,1 1 1,-1-1-1,0 0 1,0 0-1,0 0 1,0 0-1,0-1 1,0 1 0,-1 0-1,1-1 1,0 0-1,2-2 1,-3 3-84,2 0-1111,-12-15-12337,-2 8 9790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26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1984,'-7'1'-117,"7"-1"323,0 0 0,-1 1 0,1-1 0,0 0 0,0 0 0,-1 1 0,1-1 0,0 0 0,0 0 0,0 1 0,-1-1 0,1 0-1,0 1 1,0-1 0,0 0 0,0 0 0,0 1 0,0-1 0,0 0 0,0 1 0,0-1 0,-1 0 0,1 1 0,1-1 0,-1 0 0,0 1 0,0-1 0,0 1 0,0 1-4,0-2-64,1 1 0,-1-1-1,1 1 1,-1-1 0,1 0-1,-1 1 1,1-1 0,-1 0-1,1 1 1,-1-1 0,1 0-1,-1 0 1,1 0 0,-1 1-1,2-1 1,-1 0 139,0 1-109,5 2 355,0 0 0,0-1 0,0 0 0,0 0 0,0 0 0,1 0 0,-1-1 0,1 0 0,8 0 0,128 4 2223,-18-5-2650,-111-1-1292,-1 0 0,14-4 0,-21 4-256,11-4-3492,-7 4 2854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31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1 542 2144,'27'9'3349,"-14"-6"-2327,0-1 1,1 0-1,0-1 0,-1 0 0,28-3 0,-30 0-739,0-1 1,0 0-1,0-1 0,0 0 0,-1-1 0,0 0 0,0 0 0,0-1 1,-1-1-1,12-9 0,-19 14-227,0 0 1,-1-1 0,1 1-1,-1 0 1,1-1 0,-1 1-1,0-1 1,0 1-1,0-1 1,0 0 0,0 1-1,0-5 1,6-16 514,-6 21-563,0 0 1,0 1 0,1-1-1,-1 0 1,0 1 0,1-1-1,-1 1 1,1-1 0,-1 1 0,1 0-1,-1 0 1,1 0 0,0 0-1,0 0 1,0 0 0,-1 0-1,1 0 1,3 0 0,0 1-19,1 0 0,-1 0 0,1 1 0,-1 0 0,1 0 0,-1 0 0,10 4 0,-7 0 5,-5-1 74,-2-1 1,1 0 0,0 0-1,-1 1 1,1-1 0,-1 1 0,0 0-1,1 5 1,-2-7-19,1 0-1,-1 0 1,0 0-1,1 0 0,-1 0 1,0 1-1,-1-1 1,1 0-1,0 0 1,-1 0-1,1 0 0,-1 0 1,1 1-1,-1-1 1,-1 2-1,1-2-12,0 1 0,1-1 0,0 0 0,-1 1 0,1-1 1,0 1-1,0-1 0,0 0 0,1 5 0,0-2 13,-1-4 72,18-1 234,-12-1-374,-1 0 0,1-1 0,-1 0 1,1 0-1,-1-1 0,10-5 0,-5 3 71,4-2 15,27-18 1,-24 16 47,-14 7-70,0 1 0,0 0 0,-1-1 0,1 0-1,0 1 1,-1-1 0,1 0 0,3-4-1,-3 2-63,-3 4 4,1-1-1,-1 0 1,1 0 0,-1 1-1,1-1 1,-1 0-1,1 0 1,-1 0-1,0 1 1,1-1 0,-1 0-1,0 0 1,0 0-1,0 0 1,0 0 0,0 0-1,0 1 1,0-2-1,0 2 0,-1 0 0,1 0-1,-1 0 1,1 0 0,0 0 0,-1 1-1,1-1 1,-1 0 0,1 0-1,0 1 1,-1-1 0,1 0-1,-1 0 1,1 1 0,0-1-1,-1 0 1,1 1 0,-1 0-1,-2 7 40,-1-1 0,-1 1-1,1-1 1,-7 8-1,10-14-173,0 7 239,1-6-70,0 0 1,0 0 0,-1-1-1,2 1 1,-1 0 0,0 0-1,0-1 1,0 1 0,1 0-1,-1 0 1,1-1 0,0 1-1,-1 0 1,1-1 0,0 1-1,0-1 1,0 1 0,0-1-1,0 1 1,0-1 0,0 0-1,3 3 1,-2-2-13,1-1-1,-1 1 1,1-1 0,-1 1 0,1-1-1,3 1 1,-4-1 8,0-1 0,0 1 0,0 0 0,0 0 0,0 0 0,0 0 0,0 1 0,0-1-1,2 3 1,-2-3 0,-1 0 0,0 0 0,1 0 0,-1-1 1,1 1-1,-1 0 0,1-1 0,-1 1 0,1-1 0,-1 0 0,1 1 0,3-1 0,1 1 5,2 0 20,0 1 1,0-2-1,0 1 1,0-1-1,0 0 0,0-1 1,0 0-1,0 0 1,0 0-1,0-1 1,0-1-1,13-5 1,-6 2-6,0-2 0,-1 0 1,0 0-1,0-1 1,16-15-1,-21 16-4,-1-1 0,-1 1 0,0-1 0,0-1 0,-1 1 1,0-1-1,0 0 0,7-22 0,0-3-51,10-53 0,12-103-120,-30 171 106,-3 12-93,0-1-1,0 1 1,0-15-1,-3 42 35,-1 0 0,-9 33 0,3-18 182,5-20-64,-44 198 353,38-184-243,0-1-1,-2-1 0,-2 0 1,-26 44-1,27-54-44,-17 18 0,4-4-27,17-21-3,1-1 1,-15 12 0,18-16 30,0-1 0,0 0 0,0 0 1,-1-1-1,0 1 0,1-1 0,-10 3 0,13-4-111,0-1 1,1 0-1,-1 0 0,0 0 0,0 0 0,0 0 0,0 0 0,0 0 0,0 0 1,1-1-1,-1 1 0,0 0 0,0 0 0,0-1 0,1 1 0,-1 0 0,0-1 1,0 1-1,1-1 0,-1 1 0,0-1 0,0 1 0,1-1 0,-1 1 1,1-1-1,-1 0 0,1 0 0,-1 1 0,1-1 0,-1 0 0,1 0 0,0 1 1,-1-1-1,1-1 0,-1 1-7,1-1 0,0 1 1,-1 0-1,1 0 0,0 0 1,0 0-1,0 0 0,0-1 1,0 1-1,0 0 0,0 0 1,0 0-1,1 0 0,-1 0 1,0 0-1,1-1 0,-1 1 1,1 0-1,-1 0 0,1 0 1,-1 0-1,1 0 0,0 0 1,-1 1-1,2-2 0,7-4 22,0 0 0,1 1 1,0 0-1,0 1 0,0 0 0,13-3 0,8-4 85,20-3-155,-35 10 191,24-9 0,-8 1 154,-10 4-303,25-14-1,-41 19 78,1-1-1,-1 0 1,0-1 0,0 1-1,-1-1 1,1 0-1,-1-1 1,5-6 0,-8 9 13,3-4-83,0 0 1,0 1-1,1-1 1,12-9 0,-18 15 27,1 1 0,-1-1 0,1 1 1,-1 0-1,0-1 0,1 1 0,-1-1 0,0 1 1,1-1-1,-1 1 0,0-1 0,0 0 1,1 1-1,-1-1 0,0 1 0,0-1 1,0 1-1,0-1 0,0 0 0,0 1 0,0-1 1,0 1-1,0-2 0,0 0 37,0 1-45,0 9-395,0-4 438,-1-1 1,0 1 0,0-1 0,0 1-1,0-1 1,0 1 0,-2 3 0,-6 17 200,4 39-26,5-61-47,4 4-129,-3-5 70,2-1-76,0 0 1,0-1 0,0 0 0,0 1-1,0-1 1,-1 0 0,1-1 0,0 1-1,0 0 1,-1-1 0,5-2 0,26-25-40,-17 14 105,8-9-157,-19 19 55,-1-1 0,1 1-1,1 0 1,-1 0 0,10-6-1,-14 10 7,0 1 0,0-1 0,0 1 0,0-1 0,0 0-1,0 1 1,0-1 0,-1 0 0,1 1 0,0-1 0,0 0-1,-1 0 1,1 0 0,-1 0 0,1 0 0,-1 0 0,1 0-1,0-1 1,-1 1 170,4-5-422,-5 7 265,-1 0-1,1 1 0,0-1 1,0 0-1,0 1 0,0-1 1,0 1-1,0-1 0,0 1 0,1-1 1,-1 1-1,1 0 0,-1-1 1,1 1-1,-1 2 0,-8 17 164,-3 13-401,11-32 234,1 0 1,0-1 0,-1 1 0,1 0 0,0 0-1,0 0 1,0-1 0,0 1 0,0 0 0,1 3 0,-1 1-93,0-5 23,0-1 61,1 0-1,-1 0 1,0 0-1,1 1 1,-1-1-1,0 0 1,0 0-1,0 1 1,1-1-1,-1 0 1,0 0-1,0 1 1,0-1-1,1 0 0,-1 0 1,0 1-1,0-1 1,0 0-1,0 1 1,0-1-1,0 0 1,0 1-1,0-1 1,0 0-1,0 1 1,0-1-1,0 0 1,0 1-1,0-1 1,3 9 151,2-6-67,0-2 1,0 1-1,0-1 1,0 1-1,1-1 1,-1-1-1,0 1 1,7-1-1,-5 0-125,0 0-1,1-1 1,-1 1-1,7-3 1,5-1 123,-15 3-69,1 1 0,-1-1 0,0 0-1,0-1 1,0 1 0,1-1 0,5-3 0,7-5-67,1 1 0,0 0 0,22-7 0,-27 10 54,2 0-68,2 0 57,-14 5-26,0 0 0,0 0 0,0 0 0,0 0 0,0 0 0,0 1 0,0-1 0,0 1 0,0 0 0,0 0 0,0 0 0,0 0 0,0 1 0,6 0 0,-3 1 992,-14-4-863,-13-1-377,8 2 126,8 1 127,-1 0 0,1-1-1,0 1 1,0 1 0,-1-1-1,1 1 1,0 0 0,0 0-1,0 1 1,0 0 0,0-1 0,0 1-1,-5 4 1,0 1-47,3-3 71,2 1-1,-1-1 1,0 1-1,-5 6 1,10-10-4,0 0 0,0 1 0,0-1 0,0 0 0,0 0 0,0 1 0,1-1 0,-1 0 0,1 1 0,-1-1 0,1 1 0,-1-1 0,1 1 0,0-1 0,0 1 0,0-1 0,-1 1 0,1-1 0,1 1 0,-1-1 0,0 1 0,0-1 0,1 1 0,-1-1 0,1 0 0,0 3 0,0-2 32,0-1 0,1 1-1,-1-1 1,1 0-1,-1 1 1,1-1 0,-1 0-1,1 0 1,0 0-1,0 0 1,-1 0 0,1 0-1,0 0 1,0-1-1,0 1 1,3 0 0,3 0 105,-1 1-1,0-2 1,9 1 0,-14-1-134,0 0 0,0-1 0,0 1 1,0-1-1,0 1 0,0-1 0,0 0 0,0 0 1,0 0-1,0 0 0,-1 0 0,1 0 0,0 0 0,0-1 1,-1 1-1,1-1 0,-1 1 0,0-1 0,1 0 0,-1 1 1,0-1-1,0 0 0,0 0 0,1-2 0,2-7-68,-3 10 69,0-1 0,-1 1 1,1-1-1,-1 1 0,1-1 0,-1 0 0,0 1 1,1-1-1,-1-2 0,0-2-136,-5 17-1033,3-7 1188,0-1 1,1 1-1,-1 0 1,1-1-1,0 1 1,-1 6-1,-6 18 170,-13 28-144,8-16-41,-77 198 285,86-228-178,0-1 0,0 0 0,-1 0 0,-1-1-1,-8 11 1,13-17-95,0-1 0,0 1-1,0-1 1,-1 0 0,1 0 0,0 1-1,-1-1 1,1 0 0,-1 0 0,0 0-1,1-1 1,-1 1 0,0 0-1,1-1 1,-1 1 0,0-1 0,0 1-1,0-1 1,1 0 0,-1 0 0,0 0-1,0 0 1,0 0 0,0 0-1,1 0 1,-1-1 0,0 1 0,0-1-1,0 1 1,1-1 0,-1 0-1,0 0 1,1 1 0,-2-3 0,-2 0-11,1 0 0,-1 0 0,1-1 0,0 0 0,0 0 0,1 0 0,-1-1 1,1 1-1,0-1 0,-3-5 0,1 0-40,0 0-1,1 0 1,0-1-1,0 1 1,1-1-1,0 1 1,1-1-1,1 0 1,-1 0 0,2 0-1,-1 0 1,3-18-1,-1 24 68,1-7-87,0 1 0,4-12 0,-5 20 62,0 0 0,0 1 0,0-1 0,1 0 0,-1 1 0,1-1 0,-1 1 0,1-1 0,0 1-1,0 0 1,0 0 0,0-1 0,4-1 0,-2 1-2,5-3-39,1 0 0,-1 1 0,1 0 1,0 0-1,18-5 0,45-4-190,-47 10 364,41-12 0,-32 6 18,-28 9-128,1-1 0,0 0 0,0-1 0,-1 0 0,1 0 0,10-7 0,8-6 192,-19 12-227,-1 0 0,0 0 0,1-1 0,-1 1 0,-1-1 0,1 0 0,7-10 0,-12 13 10,0 0 0,0 1 0,1-1 0,-1 1 1,0-1-1,1 1 0,-1 0 0,4-2 0,-1 1-68,0 0 0,0 1 0,0 0 0,1 0 0,4-1 0,-6 2 32,1 0 0,-1 0 1,0 0-1,1 0 0,-1 1 0,0-1 0,1 1 0,-1 0 0,0 0 0,0 0 0,0 0 0,5 3 0,12 1 133,-11-4 104,-9-6 527,-1 3-696,0 0 1,0 1 0,-1-1-1,1 1 1,0-1-1,0 1 1,-1 0-1,-2-3 1,2 4-61,0 0 0,0 0 0,0 0-1,-1 0 1,1 0 0,0 0 0,0 0 0,0 1 0,0-1 0,0 1 0,0 0-1,0-1 1,0 1 0,0 0 0,-3 2 0,-3 1 132,6-2-113,0 0 0,-1 0 0,1 0 1,1 0-1,-1 0 0,0 1 0,-1 3 0,-2 0 31,3-3-10,-1 1 0,1-1 0,0 0 0,1 1 0,-1 0 0,1-1 0,-1 1 0,1 0 0,0-1 0,0 1 0,1 0 0,-1 0 0,1 4 0,0-7-2,0-1 0,0 1-1,0-1 1,0 1 0,0-1-1,0 1 1,0-1 0,0 0-1,0 1 1,0-1 0,0 1-1,0-1 1,0 1 0,0-1-1,0 1 1,1-1 0,-1 0-1,0 1 1,0-1 0,0 0-1,1 1 1,-1-1 0,0 1-1,1-1 1,-1 0 0,0 0-1,1 1 1,-1-1 0,0 0-1,1 0 1,-1 1 0,1-1-1,-1 0 1,0 0 0,1 0-1,-1 1 1,1-1 0,-1 0-1,1 0 1,-1 0 0,0 0-1,1 0 1,-1 0 0,1 0-1,-1 0 1,1 0 0,-1 0-1,1 0 1,-1-1 0,1 1-1,1-1 22,0 1 0,0-1-1,0 0 1,0 0 0,-1 0 0,1-1-1,0 1 1,1-2 0,1 0-98,1-2-10,0-1 0,0 1 1,8-12-1,-11 9-303,5 17-523,-2-4 887,-1 1 36,1 0-1,0-1 1,0 0 0,1 0-1,5 4 1,-9-8 0,1 0 1,-1 1-1,0-1 0,1 0 1,-1-1-1,1 1 1,-1 0-1,1-1 1,-1 1-1,1-1 0,0 0 1,-1 0-1,1 0 1,-1 0-1,1 0 0,-1-1 1,1 1-1,4-2 1,23-7 144,-4 1-76,37-15 1,-39 11-13,-1 0 0,39-28 0,-50 30-74,0 1-1,-1-2 1,0 0 0,-1 0 0,0-1-1,11-17 1,-3-4 2,0-1 0,-3-2 0,20-60 0,-28 75 12,-1-1 0,0 0 0,-2-1 0,4-44 0,-8 66-18,0 0 0,1 0 0,-1 1 0,0-1 0,0 0 0,0 0 0,0 0 0,-1 1 1,1-1-1,0 0 0,0 0 0,0 1 0,-1-1 0,1 0 0,0 0 0,0 1 0,-1-1 0,1 0 0,-1 1 0,1-1 0,-1 0 0,1 1 0,-1-1 1,1 1-1,-2-2 0,1 2 2,0 0 0,0 0 0,0 0 0,0 0 0,1 1 1,-1-1-1,0 0 0,0 0 0,0 0 0,0 1 0,0-1 1,1 1-1,-1-1 0,0 0 0,0 1 0,1-1 0,-1 1 1,-1 0-1,-3 4 23,-1 0 0,1 1 1,0-1-1,-5 8 0,-7 11 0,2 0 0,1 1-1,-16 37 1,7-6 263,5-15-33,1 2 0,-10 44 0,26-82-227,0 0 0,0 0 0,1 0 0,-1 0 0,1 0 0,1 0 0,-1 0 0,0-1 0,3 11 0,-2-13-5,0 0-1,0 0 0,0 1 0,0-1 1,0 0-1,0 0 0,1 0 0,-1 0 0,1-1 1,-1 1-1,1 0 0,0 0 0,0-1 1,0 1-1,-1-1 0,1 0 0,1 0 0,-1 0 1,0 0-1,0 0 0,0 0 0,4 1 1,10 1-264,0-1 1,0 0 0,1-1 0,-1-1 0,1-1 0,-1 0 0,0-1 0,0-1-1,26-7 1,-38 9-391,0-1-1,0 1 0,0-1 1,-1 0-1,1 0 0,0 0 1,-1-1-1,1 1 0,-1-1 1,6-6-1,-8 8 246,0-1 0,0 1-1,0-1 1,0 0 0,0 1 0,0-1 0,0 0 0,0 1 0,-1-1-1,1 0 1,-1 0 0,1 0 0,-1 0 0,0 0 0,0 0 0,0 1 0,0-1-1,0 0 1,0 0 0,0 0 0,-1 0 0,1 0 0,-1 0 0,1 1-1,-1-1 1,-1-3 0,-18-22-2801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32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6 101 8960,'-5'-25'3328,"5"13"-2592,0-5-192,5 11 1600,0-3-1281,-2 1 1569,2 0-1408,0 0-352,-5 4-448,5 1-672,-2 10-4415,2 6 3327,0 7-8448,-10-14 7360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3:37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1888,'22'9'4976,"65"-14"-187,-82 4-4737,-1 1-1,1-1 1,-1 0 0,1 0-1,-1-1 1,0 1 0,1-1 0,-1 0-1,6-4 1,-2 1 30,-2 0 0,1 0 1,0 0-1,8-10 0,-14 14-55,0-1 1,0 1-1,0 0 1,0-1-1,-1 0 0,1 1 1,0-1-1,-1 1 1,1-1-1,-1 0 0,0 1 1,0-1-1,1 0 0,-1 1 1,0-1-1,0 0 1,-1-3-1,1 4-10,-1 0 0,1-1 0,0 1 0,-1 0 0,1 0 0,-1-1 0,1 1 0,-1 0-1,1 0 1,-1 0 0,0 0 0,0 0 0,1 0 0,-1 0 0,0 0 0,0 0 0,0 0 0,0 1 0,0-1 0,0 0 0,0 1 0,-1-1-1,1 0 1,0 1 0,-1-1 0,-3 0 97,1 1 0,-1-1-1,1 1 1,-1 0 0,1 0 0,-1 0-1,-5 1 1,8-1-82,0 1 0,0-1 1,0 1-1,0-1 0,0 1 0,0 0 0,1 0 0,-1-1 0,0 1 0,1 1 0,-1-1 0,0 0 1,1 0-1,-1 0 0,1 1 0,0-1 0,-1 1 0,1-1 0,-1 3 0,-10 15 329,10-16-290,0 0-1,0 0 1,0 1 0,0-1-1,1 0 1,-1 1-1,1-1 1,0 1-1,-1 3 1,0 4 113,1-10-167,1 0 0,-1 1 0,1-1-1,0 0 1,0 0 0,-1 0-1,1 0 1,0 0 0,0 0-1,0 0 1,0 1 0,1-1 0,-1 0-1,0 0 1,0 0 0,1 0-1,-1 1 1,4 14 125,-4-14-118,0 0-1,0 1 1,1-1 0,-1 0-1,1 0 1,0 0-1,1 3 1,15 25 349,-16-28-310,1-1-1,-1 0 0,0 0 1,0 0-1,0 0 1,1 0-1,-1-1 0,1 1 1,1 0-1,1 2 34,-2-2-67,-1 0 1,0-1-1,1 1 0,-1 0 1,0-1-1,1 1 0,-1-1 0,1 0 1,-1 1-1,1-1 0,-1 0 1,1 0-1,-1 0 0,1 0 1,0 0-1,-1 0 0,1-1 0,-1 1 1,1 0-1,-1-1 0,0 1 1,1-1-1,-1 1 0,3-2 1,3-3 63,0 1 1,-1-1 0,11-9-1,-2 2-192,-2 2 73,0 2 1,1 0-1,0 0 0,0 1 0,25-8 0,-37 15 24,19-8-20,0 1-1,1 1 0,0 1 0,1 1 1,32-2-1,-53 6 25,0 0 1,0 0 0,0 0-1,0 1 1,0-1 0,0 0-1,-1 1 1,1 0-1,0-1 1,0 1 0,-1 0-1,1 0 1,0 0 0,-1 0-1,3 2 1,-3-3 17,0 1 1,-1 0-1,1 0 0,-1 0 0,1 0 1,-1-1-1,1 1 0,-1 0 1,0 0-1,0 0 0,1 0 1,-1 0-1,0 0 0,0 0 1,0 0-1,0 0 0,0 0 1,0 0-1,0 0 0,0 0 1,-1 0-1,1 0 0,0 0 1,0 0-1,-1 0 0,1 0 0,-1-1 1,1 1-1,-1 0 0,0 1 1,-1 2 28,0-2-33,1 0 1,0 0-1,-1 0 0,1 0 1,0 1-1,0-1 1,1 0-1,-1 1 1,0 4-1,1-6 235,22-9-321,36-8-108,94-40-1,-143 52 202,-4 1-21,0 1-1,-1 0 0,1 0 1,0 0-1,0 1 1,0 0-1,1 0 1,-1 0-1,9 0 0,-5 1 117,-8 0 47,0 0-151,-1 0 1,1 0-1,-1 0 0,1 1 1,0-1-1,-1 0 0,1 0 1,-1 1-1,1-1 0,-1 0 1,0 1-1,1-1 0,-1 0 1,1 1-1,0 0 0,-1 1 23,0 0 0,1 1 0,-1-1 0,1 0 0,0 0 0,0 0 0,1 3 0,-1-3-32,0 1 0,0-1 0,0 0 0,0 1 0,-1-1 0,1 1 0,0 3 0,-1 6 89,-1-8-76,1-1-1,0 1 0,0-1 0,0 1 0,1-1 1,-1 1-1,1-1 0,0 1 0,0-1 0,0 1 1,0-1-1,1 0 0,0 0 0,1 4 0,-1-6-10,-1 0 0,1 0 0,-1 0 0,1 0 0,-1 0 0,1-1 0,0 1 0,-1 0 0,1-1 0,0 1 0,-1-1-1,1 0 1,2 1 0,-1-1 46,8 1-30,0-1 1,0 0 0,-1 0 0,1-1-1,0-1 1,0 0 0,-1 0-1,1-1 1,9-4 0,26-6-117,-36 10 65,1-1 1,-1 0-1,1-1 1,-1 0-1,-1-1 1,13-8 0,-7 4 75,-14 10-45,0-1-1,-1 1 1,1-1 0,0 0 0,-1 1 0,1-1 0,0 0 0,-1 0 0,1 1-1,0-1 1,-1 0 0,1 0 0,-1 0 0,0 0 0,1 1 0,-1-1 0,0 0 0,1 0-1,-1 0 1,0 0 0,0 0 0,0 0 0,0 0 0,0 0 0,0 0 0,0 0-1,0 0 1,0 0 0,-1 0 0,1 0 0,0 0 0,-1 1 0,1-1 0,0 0-1,-1 0 1,1 0 0,-1 0 0,1 0 0,-1 1 0,0-1 0,-1-1 0,0 0-30,0-1 1,0 1-1,0 0 0,-1 0 1,1 0-1,-1 0 1,0 0-1,1 1 1,-1-1-1,0 1 1,0 0-1,-5-2 1,2 2 33,-1 1 1,1-1-1,0 1 1,0 1-1,0-1 1,-1 1-1,1 0 1,0 0-1,0 1 1,0 0-1,0 0 1,1 0-1,-1 1 1,0 0-1,1 0 1,0 0-1,0 1 1,0-1-1,0 1 1,0 1 0,-4 5-1,7-7-2,0 0 0,1 0 0,0 0-1,-1 0 1,1 1 0,1-1 0,-1 0 0,0 1-1,1-1 1,0 0 0,-1 1 0,1-1 0,1 1 0,-1-1-1,0 0 1,1 1 0,0-1 0,0 0 0,0 1 0,2 3-1,1-1 60,0 0-1,1 0 0,-1 0 0,1-1 1,1 0-1,6 6 0,-9-9-42,1 1 0,-1-1 0,1-1 0,0 1 0,-1 0 0,1-1 0,0 0-1,0 0 1,0 0 0,0 0 0,0-1 0,7 1 0,16-2 51,0-2 0,29-6 0,-12 2-144,-28 3 77,0 0 0,-1-1 0,0 0 0,16-8 0,-3 0-105,-23 11 107,-1 0-1,0-1 1,0 0-1,0 0 0,0 0 1,5-6-1,-5 5 17,0 1 0,0-1 0,0 1 0,9-6 0,-9 7-36,-1 0 0,0 0 1,-1 0-1,1-1 0,0 1 0,-1-1 0,4-3 0,-5 4 1,0 0 1,1 0 0,-1 0-1,1 0 1,-1 1 0,1-1-1,0 1 1,0-1 0,0 1-1,0 0 1,0 0 0,0 0-1,0 0 1,0 0-1,1 0 1,-1 0 0,0 1-1,0-1 1,4 0 0,19 1-309,-25 0 319,0 0 0,1 0 0,-1 0 0,0 0 0,0 0 0,1 0 0,-1 0 0,0 0 0,1 0 0,-1 0 0,0 0 0,0 0 0,1 0 0,-1 0 0,0 0 0,0 0 0,1 0 1,-1 0-1,0 0 0,1 0 0,-1 0 0,0 1 0,0-1 0,0 0 0,1 0 0,-1 0 0,0 0 0,0 1 0,1-1 0,-1 0 0,0 0 0,0 1 0,0-1 0,0 0 0,0 0 0,1 1 0,-1-1 0,0 0 1,0 0-1,0 1 0,0-1 0,0 0 0,0 0 0,0 1 0,0-1 0,0 0 0,0 1 0,0-1 0,0 0 0,0 0 0,0 1 0,0 0 3,3 7 99,-2-7-92,-1 0 0,1-1 0,-1 1 0,0 0 0,1-1 0,-1 1 0,0 0-1,0 0 1,1-1 0,-1 1 0,0 0 0,0 0 0,0 0 0,0-1-1,0 1 1,0 0 0,0 1 0,-1 3 26,0 1 0,1 0 1,0-1-1,0 1 0,1 8 0,0 8-81,8 21 25,-9-42 35,0 1 0,0-1 0,0 0 0,0 0 0,0 0 0,0 0 0,1 0 0,-1 0 0,0 0 0,1 0 0,-1 0 0,1 0-1,-1 0 1,1 0 0,-1 0 0,1 0 0,0 0 0,-1 0 0,1-1 0,0 1 0,0 0 0,1 1 0,0-1-1,0-1 0,0 1 0,0 0 0,0 0 0,0-1-1,0 1 1,0-1 0,0 0 0,0 0 0,0 0 0,3 0 0,3-1-40,1 0 0,-1 0 0,1-1 0,14-5 0,60-29 29,-1 0-121,-68 30 180,0 0 1,-1-1-1,14-9 0,-21 13 77,8-6 2,-14 9-140,1-1-1,-1 1 0,0 0 1,0 0-1,1-1 1,-1 1-1,0 0 0,0-1 1,1 1-1,-1 0 0,0-1 1,0 1-1,0 0 1,0-1-1,0 1 0,0-1 1,0 1-1,1 0 0,-1-1 1,0 1-1,0-1 1,0 1-1,0 0 0,-1-1 1,1 1-1,0 0 0,0-1 1,0 1-1,0-1 0,0 1 1,0 0-1,-1-1 1,1 1-1,0-1 0,-2 1-7,1-1-1,-1 0 0,1 1 1,-1-1-1,0 1 0,1-1 1,-1 1-1,1 0 1,-1 0-1,0 0 0,1 0 1,-1 0-1,-1 0 0,0 0 8,-12 1 6,0 1 0,0 0 1,0 1-1,1 0 0,-1 1 1,1 1-1,0 0 0,0 1 1,1 1-1,-26 16 0,37-22-25,0 1-1,0-1 1,0 1-1,0 0 0,0 0 1,0-1-1,1 1 0,-1 1 1,1-1-1,-1 0 1,1 0-1,0 1 0,0-1 1,0 0-1,0 1 1,0 3-1,0-5 29,1 0-1,0 0 1,0 1 0,0-1-1,0 0 1,0 0 0,0 0 0,1 0-1,-1 0 1,0 0 0,1 0-1,-1 0 1,0 0 0,1 0-1,-1 0 1,1 0 0,-1 0-1,1 0 1,0 0 0,-1-1 0,1 1-1,0 0 1,0 0 0,0-1-1,0 1 1,-1 0 0,1-1-1,0 1 1,0-1 0,0 1-1,0-1 1,0 0 0,0 1 0,0-1-1,0 0 1,1 0 0,-1 1-1,0-1 1,1 0 0,8 1-2,1-1 0,-1 0-1,0 0 1,0-1 0,0 0 0,0-1 0,0 0 0,0-1 0,0 0 0,-1 0 0,1-1 0,-1 0 0,0-1 0,0 0 0,0-1-1,-1 1 1,13-13 0,-20 17 16,0 0-1,1 0 1,-1-1 0,0 1-1,0-1 1,0 1-1,0 0 1,-1-1 0,1 0-1,0 1 1,-1-1-1,1 0 1,-1 1 0,1-1-1,-1 0 1,0 1-1,0-1 1,0 0-1,0 0 1,0-2 0,0 3 63,0-5-431,1 4 202,-3 7 287,-10 35 106,7-26-224,0 0 1,-3 22 0,-41 182 254,44-202-219,-2 6 65,-1-1 1,-18 35-1,22-47-46,-2 1-35,-1-1 1,0 0 0,0 0-1,0 0 1,-1-1 0,-13 10 0,19-17-27,0 1 0,0-1 0,0 0 0,0 0 1,0 0-1,0 0 0,-1 0 0,1-1 1,0 1-1,-1-1 0,1 1 0,0-1 0,-1 0 1,1 0-1,-1 0 0,1 0 0,0 0 0,-1-1 1,1 1-1,-3-1 0,2 0-70,-1 0 0,1 0 0,0-1 0,0 1 1,0 0-1,0-1 0,0 0 0,0 0 0,1 0 0,-1 0 0,1 0 0,-1 0 0,-3-6 0,4 5 15,0 0 0,1 0 0,0 0 0,0-1-1,0 1 1,0 0 0,0-1 0,1 1 0,0 0 0,-1-1-1,1 1 1,0-1 0,1 1 0,-1-1 0,1 1-1,-1 0 1,1-1 0,2-4 0,0-1-19,1-1 1,0 1-1,1-1 1,11-15-1,-8 14 66,0 2-1,1-1 1,0 1-1,1 0 1,-1 1-1,13-8 1,69-38 141,-38 24-58,67-36 302,-33 19-200,-78 41-126,-1 0-1,16-15 1,2-1 68,-19 17-95,-1 0 1,1-1-1,-1 1 0,-1-1 1,1 0-1,-1-1 0,9-13 1,-11 15-18,-3 3-30,1 1 0,0 0 1,0-1-1,-1 1 0,1-1 1,-1 1-1,0-1 0,1 1 1,-1-3-1,0 3-44,0 2-139,0 12 187,0-2 74,0 1-1,1-1 0,3 16 1,-3-9-59,0-12 20,-1 0 0,1-1 0,0 1 0,0-1-1,2 9 1,-2-13-25,-1 0-1,1 0 1,-1 0 0,1 0-1,0 0 1,-1-1-1,1 1 1,0 0-1,-1 0 1,1 0-1,0-1 1,0 1-1,0 0 1,0-1 0,0 1-1,0 0 1,0-1-1,0 0 1,0 1-1,0-1 1,0 1-1,0-1 1,0 0-1,0 0 1,0 0 0,0 0-1,0 0 1,0 0-1,1 0 1,-1 0-1,0 0 1,0 0-1,1-1 1,2-1 39,0 0-1,0 0 1,0 0-1,0-1 1,0 1 0,-1-1-1,1 0 1,-1 0 0,0 0-1,0-1 1,4-4 0,4-5-30,57-52-147,-68 64 10,8 7-52,-7-5 157,0 0 0,-1 0 0,1 0 0,0 0 0,-1 0 0,1 1 0,-1-1 0,1 0 0,-1 0 0,0 0 0,1 1 0,-1-1 0,0 0 0,0 0 0,0 1 0,0 1 0,-5 24-13,4-20 70,-23 141 131,-2 14 135,22-142-210,0 2 82,-2-1 0,-15 43 0,19-60-155,0 0 1,-1 0-1,1 0 1,-1-1-1,0 1 1,0-1-1,0 0 1,0 0-1,-1 0 1,1 0-1,-7 4 1,8-6-52,1 0 0,-1 0 0,0-1 0,0 1 1,1 0-1,-1-1 0,0 1 0,0-1 0,0 1 0,0-1 0,0 0 0,1 0 0,-1 0 0,0 0 0,0 0 1,0 0-1,0-1 0,0 1 0,0 0 0,0-1 0,1 0 0,-1 1 0,0-1 0,0 0 0,1 0 1,-1 0-1,0 0 0,-1-2 0,-1 0 20,2 0 1,-1 0-1,0-1 0,1 1 1,-1-1-1,1 1 0,0-1 1,0 0-1,1 0 0,-1 0 1,1 0-1,0 0 0,0 0 1,0 0-1,0 0 1,1-1-1,0 1 0,0-8 1,0 2 55,1 0 0,1 1 0,0-1 1,0 0-1,0 1 0,2-1 0,-1 1 1,9-16-1,-4 10 200,2 0 1,-1 0 0,2 1-1,13-15 1,-15 21-178,-1 0 0,1 1 0,0 0 0,1 0 1,-1 1-1,1 1 0,20-9 0,80-21-226,-68 23-144,6-1-1073,-19 6-3143,39-16 0,-55 18 1251,-9 4 1870,-1 0 0,0-1 0,1 1 1,-1-1-1,6-4 0,-3 0-2114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693 274 3072,'5'-13'3077,"-5"5"-2777,0 1 0,-1-1 0,0 0 0,0 1 0,-1-1 0,1 0 0,-2 1 0,1 0 0,-1-1 0,0 1 0,-1 0 0,0 0 0,0 1 0,0-1 0,-1 1 0,0 0 0,0 0 0,-1 1 0,-9-9 0,9 9-214,-10-8 40,-1 0 1,0 1-1,-1 1 1,0 0-1,-1 2 0,-32-13 1,37 17-170,-1 1 0,0 1 0,0 1 0,0 0 1,0 0-1,-24 2 0,32 1 12,-1-1-1,0 2 1,0-1 0,1 1 0,-1 0 0,1 1-1,0 0 1,0 0 0,0 0 0,0 1-1,0 0 1,1 0 0,-1 1 0,-8 9 0,-11 13 55,2 2 1,2 1-1,0 0 1,-20 40-1,16-26-49,13-24 173,-19 41 1,29-53-119,0 0 0,0 0-1,1 0 1,1 0 0,-1 0 0,1 0 0,1 0 0,-1 1 0,2 11 0,1 1 58,2 1 0,0 0 1,1-1-1,1 0 0,1 0 0,1 0 1,1-1-1,1 0 0,1-1 0,22 32 1,-28-45-32,1 0 1,0 0 0,1-1 0,-1 0 0,1 0 0,0 0 0,0-1-1,0 0 1,1-1 0,-1 1 0,1-1 0,0-1 0,0 0 0,0 0-1,12 1 1,1-1 43,-1-1 0,1-1-1,0 0 1,38-8 0,-30 2-17,-2-1 1,1-1 0,-1-2-1,0-1 1,-1 0-1,36-23 1,-52 28 23,0-1 0,-1 0 0,0 0 0,15-16 0,-21 19-76,0 1-1,0-1 1,0 0-1,-1 0 1,0 0-1,1 0 1,-1 0-1,-1 0 1,1-1-1,-1 1 1,1-1 0,-1 1-1,0-1 1,0-8-1,-1 8-24,0 0 1,-1-1-1,1 1 0,-1 0 1,0-1-1,0 1 0,-1 0 1,1 0-1,-1 0 0,0 0 1,-1 0-1,1 0 0,-1 1 0,0-1 1,0 1-1,-1 0 0,1 0 1,-1 0-1,0 0 0,0 0 1,0 1-1,0 0 0,-1 0 1,1 0-1,-1 0 0,-7-2 0,-2-1-91,0 1-1,-1 0 0,1 1 0,-1 1 0,-27-3 0,-77 3-388,83 3 336,20 3-41,14-3 256,13-2 134,-3 0-159,1 1 0,0 0 1,0 1-1,0 0 1,12 1-1,11 1-96,7-2 73,84 2-40,-96 0 14,0 1 0,41 10 0,-56-10 85,0-1 0,16 2 1,-24-4-43,0 1 0,0-1 0,-1 0 0,1-1 0,0 1 0,0-1 0,0 0 0,-1 1 0,1-2 0,0 1 0,5-3 0,-7 2 59,-1 1 1,1-1-1,-1 0 0,1 0 1,-1 0-1,0 0 1,2-3-1,0-1-2077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2560,'0'1'4541,"8"1"-3495,12 2-836,-7-5 18,-1 0 1,1-1-1,-1 0 0,1-1 1,-1 0-1,0-1 0,0 0 0,0-1 1,0-1-1,-1 0 0,11-7 1,-10 5-70,0-1 0,-1 0 0,0-1 0,-1 0 0,0 0 0,0-1 0,-1 0 0,-1-1 1,11-19-1,-17 29-116,-1-1 0,0 0 0,1 0 1,-1 0-1,-1 1 0,1-1 0,0 0 0,-1 0 1,1-5-1,-1 6-38,0 1 0,-1-1 0,1 1 0,0-1 0,-1 1 0,1-1 1,-1 1-1,1 0 0,-1-1 0,0 1 0,1 0 0,-1-1 0,0 1 0,0 0 0,0 0 0,0 0 1,0 0-1,0 0 0,0 0 0,-1 0 0,1 0 0,0 0 0,-3 0 0,0-2-95,-1 2-1,0-1 0,0 1 1,0-1-1,-1 1 0,1 1 0,0-1 1,0 1-1,-1 0 0,1 0 1,0 0-1,0 1 0,0 0 1,-6 1-1,-6 3 70,0 0 0,-30 15-1,39-16 46,0 1 0,0 0-1,0 0 1,1 1 0,0 0-1,0 0 1,0 1 0,1 0-1,0 0 1,0 0-1,1 1 1,0 0 0,0 0-1,1 0 1,0 0 0,0 1-1,1 0 1,0 0 0,1 0-1,0 0 1,0 0 0,0 11-1,2-14-3,-2 13 152,2 0 0,3 36 0,-2-49-88,0-1-1,0 1 1,0-1 0,1 1 0,0-1-1,0 0 1,0 1 0,1-1 0,0 0-1,0-1 1,0 1 0,1 0 0,-1-1-1,8 7 1,-7-8-20,-1 0-1,1-1 0,0 1 0,1-1 1,-1 0-1,0 0 0,1 0 1,-1-1-1,1 1 0,-1-1 1,6 1-1,-1-2-10,-1 1-1,0-1 1,1 0 0,-1-1-1,16-3 1,-7 0 59,0-1 1,0-1-1,0-1 0,-1 0 0,20-13 1,-13 6-17,0-1 1,-1-2-1,-1 0 1,0-1-1,-2-1 1,0-1-1,-1-1 1,-1 0-1,24-41 1,-12 20-68,-21 31-38,13-21-1,2-1-54,-20 21-962,-10 25 127,5-7 888,1-1-1,-1 1 1,0 10-1,-5 16 16,2-16-4,2 0 0,0 0 0,-2 31 0,2-16 10,2-22 18,1 0-1,0-1 1,0 1-1,1 0 1,0-1-1,1 1 1,-1-1-1,2 1 1,-1-1-1,1 0 1,0 0-1,7 11 1,-9-17-2,0-1 0,0 1 1,1 0-1,-1-1 1,1 1-1,-1-1 1,1 1-1,-1-1 0,1 0 1,0 1-1,0-1 1,2 1-1,-3-2-6,0 1 0,0-1 1,0 0-1,0 1 0,0-1 0,0 0 1,0 0-1,0 0 0,0 0 0,0 0 1,0 0-1,0 0 0,0 0 0,0 0 0,0 0 1,0 0-1,0-1 0,0 1 0,0 0 1,0-1-1,0 1 0,0-1 0,0 1 0,0-1 1,1 0-1,6-8 150,1 0-1,-1-1 1,12-18 0,2-4-12,48-70 209,-45 64-281,-17 27-130,1 0-1,0 1 0,1 1 0,0-1 0,0 2 1,1-1-1,0 2 0,1-1 0,13-6 0,-20 12-4,0-1 0,0 1-1,0 0 1,0 0-1,1 1 1,-1-1-1,1 1 1,-1 1-1,1-1 1,-1 1-1,1-1 1,0 2 0,-1-1-1,1 1 1,-1 0-1,1 0 1,-1 0-1,1 1 1,-1-1-1,0 1 1,9 5 0,-14-7 61,0 0 0,0 0 0,0 0 1,0 0-1,1 0 0,-1 0 1,0 0-1,0 0 0,0 0 1,0 0-1,0 0 0,0 0 0,1 0 1,-1 0-1,0 0 0,0 1 1,0-1-1,0 0 0,0 0 1,0 0-1,0 0 0,0 0 0,0 0 1,1 0-1,-1 0 0,0 0 1,0 1-1,0-1 0,0 0 1,0 0-1,0 0 0,0 0 0,0 0 1,0 0-1,0 0 0,0 1 1,0-1-1,0 0 0,0 0 1,0 0-1,0 0 0,0 0 0,0 0 1,0 1-1,0-1 0,0 0 1,0 0-1,0 0 0,0 0 1,0 0-1,0 0 0,0 0 1,0 1-1,0-1 0,0 0 0,-1 0 1,1 0-1,0 0 0,0 0 1,0 0-1,0 0 0,0 0 1,0 0-1,0 1 0,-14 2 164,-18 0-106,13-3-48,0 0-160,-22 2 0,34-1 83,1 0-1,-1 0 0,1 1 1,-1 0-1,1 0 0,0 1 1,-6 3-1,5-2 44,0 0 0,0 1-1,1 0 1,0 0 0,0 1 0,0-1-1,1 1 1,0 0 0,0 1 0,0-1-1,1 1 1,0 0 0,0 0 0,1 0-1,0 1 1,0-1 0,1 1 0,0 0-1,0 0 1,1 0 0,0 0 0,0 0 0,1 0-1,0 0 1,0 0 0,2 9 0,1-8 44,-1 1 0,2-1 1,-1 0-1,2 0 1,-1-1-1,1 1 1,0-1-1,1 0 1,0 0-1,12 12 1,-16-18 2,0 0 0,0 0 0,0 0 1,0 0-1,1-1 0,-1 1 0,0-1 0,1 1 1,0-1-1,-1 0 0,1 0 0,0 0 0,-1 0 1,1 0-1,0-1 0,0 1 0,0-1 0,-1 0 0,1 0 1,0 0-1,0 0 0,0 0 0,5-2 0,-5 1 12,1-1 0,0 1 0,-1-1 0,1 0 0,-1 0 0,0 0 0,0-1 0,1 1 0,-2-1 0,1 0 0,0 0 0,0 0 0,-1 0 0,0 0 0,1 0 0,-1-1 0,1-3 0,6-13-39,12-43-1,4-8-390,-18 58 46,-3 13 45,-2 9 100,-4 31 88,-1 0-1,-2 0 1,-13 53 0,-45 114 153,2-23 228,46-137-195,13-36-4,-1-1 1,0 1 0,-1-1-1,0 0 1,0 0 0,-1-1-1,-1 1 1,-9 13 0,14-22-63,0-1 1,1 1-1,-1 0 0,0 0 1,0-1-1,0 1 0,1 0 1,-1-1-1,0 1 0,0-1 1,0 1-1,0-1 1,0 1-1,0-1 0,0 0 1,0 1-1,0-1 0,0 0 1,-1 0-1,1 0 1,0 0-1,0 0 0,0 0 1,0 0-1,0 0 0,0 0 1,0-1-1,0 1 1,0 0-1,0-1 0,0 1 1,0 0-1,0-1 0,0 0 1,0 1-1,0-1 0,0 1 1,1-1-1,-2-1 1,-2-2 40,1 0 1,0 0-1,0 0 1,0 0 0,1 0-1,-1-1 1,1 1-1,-2-7 1,0 0-55,0-1-1,1 0 0,0 0 1,1-1-1,0 1 1,1 0-1,1-1 0,0 1 1,0 0-1,3-16 1,-1 23-18,0 0 0,0 0 1,0 0-1,0 0 0,1 0 0,0 1 1,0 0-1,0-1 0,1 1 1,-1 0-1,1 1 0,0-1 0,0 1 1,0-1-1,8-3 0,4-2-3,-1 0-1,2 1 1,20-6-1,-3 1 42,40-13 56,-44 18-113,0-2 0,57-26 0,-77 31 68,0-1-1,-1 0 1,0 0 0,1-1 0,-2 0 0,1-1 0,-1 0-1,-1 0 1,1-1 0,-1 0 0,8-14 0,-6 5 5,-1 1 1,-1-1-1,5-21 0,12-58 83,-18 68-161,-1 5-31,-1 1 1,1-43 0,-5 63 3,0 0 1,0 0 0,0 0-1,-1 0 1,1 1 0,-1-1-1,0 0 1,1 0 0,-1 1-1,-1-1 1,-1-4 0,2 7 48,1-1 1,-1 1-1,0 0 1,1 0-1,-1 0 1,0 0-1,1-1 1,-1 1-1,0 0 1,1 0-1,-1 0 1,0 0-1,1 1 1,-1-1 0,0 0-1,1 0 1,-1 0-1,0 0 1,1 1-1,-1-1 1,0 0-1,1 1 1,-1-1-1,1 0 1,-1 1-1,-16 9 83,13-7-89,1 0 0,0-1 0,-1 1-1,1 0 1,0 0 0,1 1 0,-1-1 0,1 1-1,-1-1 1,-2 6 0,2 0-12,0 0-1,0 1 1,-2 10 0,-3 12 175,7-25-140,0 0 0,1 0 0,0 0 0,0 0-1,0 0 1,1 0 0,0 0 0,0 0 0,3 7 0,0 2 4,1 1 0,14 28 0,-16-38 46,1-1 0,0 1 1,0-1-1,0 1 0,1-1 1,0 0-1,6 5 0,-9-10-20,-1 0 0,0 0-1,1 0 1,-1 0 0,1 0 0,-1 0-1,1 0 1,-1-1 0,1 1-1,0-1 1,-1 1 0,1-1-1,0 0 1,0 1 0,-1-1 0,1 0-1,0 0 1,0 0 0,-1 0-1,1-1 1,0 1 0,0 0 0,-1-1-1,1 1 1,-1-1 0,1 0-1,0 1 1,-1-1 0,1 0-1,-1 0 1,1 0 0,-1 0 0,0 0-1,1-1 1,1-1 0,10-11 103,0-2 0,-1 1 0,18-33 0,6-6-100,48-49-16,-72 90-89,0 1 0,1 1 0,1 0-1,0 1 1,24-14 0,-36 23 64,0 0 0,-1 1-1,1-1 1,0 0 0,0 0 0,0 1 0,0 0-1,0-1 1,0 1 0,0 0 0,0 0-1,0 0 1,0 0 0,0 0 0,0 0 0,0 1-1,3 0 1,-2 0 2,-1 0 1,1 1-1,-1-1 0,0 1 0,0-1 1,1 1-1,-1 0 0,0 0 0,0 0 0,-1 0 1,4 4-1,2 5 9,-1 1 0,1 1 0,-2-1 0,6 19-1,-5-14 20,1 0 52,0-1 0,1 0 0,1-1 0,11 16 0,-15-24 7,0-1 1,0 0 0,0 0 0,1 0-1,0-1 1,0 1 0,1-2 0,-1 1 0,1-1-1,14 7 1,-18-10-58,0 0 1,0-1-1,-1 1 1,1-1-1,0 0 1,0 0-1,0 0 1,-1 0-1,1-1 1,0 1-1,0-1 0,-1 1 1,1-1-1,0 0 1,-1 0-1,1 0 1,-1-1-1,1 1 1,-1-1-1,0 1 0,1-1 1,-1 0-1,0 0 1,0 0-1,2-3 1,4-4-291,-1 0 0,0 0 0,0-1 1,7-16-1,-2 4-2463,-2 0 0,11-33 0,-14 34 895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6816,'-18'-12'3072,"13"-1"-2656,5 6-224,5 7-192,8-8-512,5 3 288,9 1-1088,9 8 704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2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3136,'-42'0'6570,"79"0"-3356,61-4-2305,-22 4-245,-35 1-325,-21 1 373,-12-1-1533,1-1-4030,-5 0 2755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113 106 1824,'-2'3'5719,"-3"0"-4365,4-2-1710,3-1 1041,-1 0-434,-6 5 773,-2-5-704,2 3-459,5-3 134,-1 0-1,1 0 0,0 0 1,0 0-1,0 0 0,0 0 1,0 0-1,0 0 0,0 0 1,-1 0-1,1 0 0,0 0 1,0 0-1,0 0 0,0 1 1,0-1-1,0 0 0,0 0 1,0 0-1,0 0 0,-1 0 1,1 0-1,0 0 0,0 0 1,0 0-1,0 0 0,0 1 1,0-1-1,0 0 0,0 0 1,0 0-1,0 0 0,0 0 1,0 0-1,0 0 0,0 1 1,0-1-1,0 0 0,0 0 1,0 0-1,0 0 7,0 1 0,0-1 0,0 0 0,0 0 0,0 1 0,0-1 0,0 0 0,0 0 0,-1 0 0,1 1 0,0-1 0,0 0 0,0 0-1,0 0 1,0 1 0,0-1 0,-1 0 0,1 0 0,0 0 0,0 1 0,0-1 0,-1 0 0,1 0 0,0 0 0,0 0 0,0 0 0,-1 0 0,1 0 0,0 0 0,0 1 0,-1-1 0,1 0 0,0 0 0,0 0 0,0 0 0,-1 0 0,1 0 0,0 0-1,0 0 1,-1 0 0,1-1 0,-4 3 12,-1 4 124,4-5 0,-3-1-40,4 0-110,-1 1-1,0-1 1,0 1 0,0-1-1,1 1 1,-1-1-1,0 1 1,1 0-1,-1-1 1,1 1 0,-1 0-1,0 0 1,1-1-1,0 1 1,-1 0-1,1 0 1,-1 0-1,1 0 1,0 0 0,0-1-1,0 1 1,-1 0-1,1 0 1,0 0-1,0 1 1,-5 42-79,0-8 85,-2 0 62,-16 96 237,13-14 1114,5 122 0,6-195-31,2-49-827,3-8-88,14-96 291,-14 65-676,22-119 192,-15 93-365,22-137 121,-33 185-195,-1 10-80,-1 0-1,2 0 1,0 0-1,5-15 1,-7 25 216,0 1 0,0 0 1,0-1-1,0 1 1,0 0-1,1 0 1,-1-1-1,0 1 1,0 0-1,0 0 1,1-1-1,-1 1 0,0 0 1,1 0-1,-1 0 1,0-1-1,0 1 1,1 0-1,-1 0 1,0 0-1,1 0 1,-1 0-1,0 0 0,1 0 1,-1 0-1,0-1 1,1 1-1,-1 0 1,0 0-1,1 1 1,-1-1-1,0 0 1,1 0-1,-1 0 0,0 0 1,1 0-1,14 10-274,-11-6 332,0 0 0,-1 0 0,1 0 0,-1 0 0,3 5 0,24 72-20,-24-64 18,9 25-9,-8-26 188,-1 0 0,7 33 0,27 123 126,-38-160-364,20 143 137,-11-78 263,-6-50-88,-5-23-160,0-3-85,1 1 0,-1-1 0,0 1 0,0 0 0,1-1 0,-1 1 0,1-1 0,-1 1 0,1-1 0,0 1 0,-1-1 0,1 1 0,0-1 0,2 2 1,-3-3 498,0-4-369,0 0-1,0-1 0,0 1 0,0 0 0,1-1 1,0 1-1,0 0 0,0-1 0,3-5 0,2-11 95,9-90 236,-6 42-246,19-74-1,-13 79-324,12-40 59,-3 31 81,33-92-572,-40 125 397,-15 40-663,-1 5-267,1 12-1407,-1-9 974,3 31-2551,-4-20 2470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84 5152,'-3'-2'338,"-9"-2"923,10 4-279,7 6 474,-4-5-1249,0 0-1,1 0 1,-1 0-1,1 0 1,0-1-1,-1 1 1,1 0 0,0-1-1,-1 1 1,1-1-1,3 1 1,25 0 1266,169-11 1209,-141 6-2404,66-9-617,161-38 1,-274 49-205,13-4-3704,-20 5 1997</inkml:trace>
  <inkml:trace contextRef="#ctx0" brushRef="#br0" timeOffset="1">60 4 5888,'-41'-3'2688,"28"9"-2336,8-6 416,10 0-480,-1 0-96,10 5-128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3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10 568 1984,'0'-1'152,"0"0"-1,0 0 1,0 1 0,0-1 0,0 0 0,0 0-1,1 0 1,-1 0 0,0 1 0,0-1-1,1 0 1,-1 0 0,1 1 0,-1-1 0,1 0-1,-1 0 1,1 1 0,-1-1 0,1 1-1,0-1 1,-1 0 0,2 0 0,-1 1 41,0-1 0,-1 1 0,1-1 1,-1 1-1,1 0 0,-1-1 1,1 1-1,-1-1 0,1 0 0,-1 1 1,1-1-1,-1 1 0,0-1 0,1 0 1,-1 1-1,0-1 0,0 0 0,0 1 1,1-1-1,-1 0 0,0 0 0,0 0 1,-3 3 742,-2 9-1002,-5 16-84,10-26 154,-4 22 153,1 0 1,1-1 0,1 37-1,3 3 178,-2-38-58,3 28 1,-2-44-178,1 1 0,-1-1 0,2 0 0,-1 1 1,1-1-1,1-1 0,3 9 0,-5-13-35,-1-1 1,1 1 0,0-1-1,0 1 1,0-1-1,0 0 1,0 0-1,0 0 1,1 0-1,-1 0 1,1-1-1,-1 1 1,1-1-1,0 1 1,-1-1-1,1 0 1,0 0-1,0 0 1,0 0-1,0-1 1,0 1-1,0-1 1,0 0-1,0 0 1,0 0 0,0 0-1,0-1 1,0 1-1,0-1 1,0 1-1,0-1 1,0 0-1,-1 0 1,1-1-1,0 1 1,-1 0-1,1-1 1,-1 0-1,1 1 1,-1-1-1,4-4 1,5-8 71,0 0 0,-1-1 0,0 0-1,-2-1 1,14-32 0,8-41-148,-16 34-148,-13 53 140,-1 1 5,0-11-81,0 2-12,0 9 116,0-5 105,0 0 1,1 0-1,-1 0 1,3-9-1,-1 1-153,-2 14 36,0-1 0,0 0 0,0 0 0,0 0 0,0 0 1,0 0-1,1 0 0,-1 0 0,0 0 0,0 1 1,1-1-1,-1 0 0,0 0 0,1 0 0,-1 1 0,1-1 1,-1 0-1,1 0 0,1-1 0,0-1-445,-2 1 151,-2 4 141,-2 0-404,3-2 540,1 0 1,0 0-1,0 0 0,0 0 1,-1 1-1,1-1 0,0 0 1,0 0-1,-1 0 0,1 0 0,0 0 1,0 1-1,0-1 0,0 0 1,-1 0-1,1 0 0,0 1 1,0-1-1,0 0 0,0 0 1,0 0-1,0 1 0,0-1 1,-1 0-1,1 0 0,0 1 1,0-1-1,0 1 0,-2 10-42,0 0 1,0 0-1,1 1 0,0 13 1,-1 8 7,1 3 198,2 36 0,0-15-171,-1-45 59,0-5 53,-1 0 0,2-1-1,-1 1 1,1 0 0,0 0 0,0 0-1,1-1 1,3 12 0,-4-18-43,-1 1 0,1 0 0,0-1 0,-1 1 0,1 0 0,0-1 0,0 1 0,-1-1 0,1 1 0,0-1 0,0 1 0,0-1 0,0 1 0,0-1 0,0 0 0,0 0 0,-1 1 0,1-1 0,0 0 0,0 0 0,0 0 0,0 0 0,0 0 0,0 0 0,0-1 0,0 1 0,0 0 0,0 0 0,0-1 0,0 1 0,1-1 0,1 0-15,-1 0-1,1 0 0,-1 0 0,0 0 0,0-1 0,1 1 0,-1-1 1,0 0-1,0 1 0,0-1 0,2-3 0,54-91 697,-32 51-575,2 0 1,63-75-1,-63 90-112,86-99 237,-99 110-268,-2-1-1,-1 0 1,0-1-1,-1-1 0,-2 0 1,12-37-1,-8 11-101,-3 1-1,5-60 1,-15 107 86,3-31-154,-3 29 98,0 0 0,0 0-1,0 0 1,0 0 0,-1 0 0,1 0-1,0 0 1,-1 0 0,1 0-1,-1 0 1,0 0 0,-1-2-1,-6 17-208,1 0 0,1 1 1,-6 18-1,-44 131 206,24-67-63,-1 0 42,9-25 139,21-61-42,-1 1-1,1-1 0,1 1 1,0-1-1,1 1 0,-1 0 1,2 0-1,1 16 0,0-9-9,0 26-1,0 6 25,1-21-129,3 18 426,-3-33-314,1-1 0,1 0 0,0 0 1,9 19-1,-12-29 23,1 0 0,0 0 1,0 0-1,1-1 0,-1 1 1,0 0-1,1-1 0,0 0 0,0 1 1,-1-1-1,1 0 0,0-1 1,1 1-1,-1 0 0,0-1 0,0 0 1,1 1-1,-1-1 0,1-1 1,-1 1-1,1 0 0,-1-1 0,1 0 1,-1 0-1,1 0 0,0 0 1,-1-1-1,1 1 0,-1-1 0,1 0 1,-1 0-1,0 0 0,1 0 1,-1-1-1,0 1 0,0-1 0,0 0 1,0 0-1,0 0 0,0 0 1,3-4-1,0 0 24,1 0 19,0 0 0,-1-1 0,0 0 0,0-1 0,9-13 0,4-13 52,65-125 254,-41 77-93,-21 43-141,18-47 1,-26 50-184,29-87-92,3-33 129,-43 145-44,2-6-48,-1 0 0,-1-1 0,0 1 0,0-19 0,-3 35 84,0 1 0,0 0 0,0-1 0,0 1 0,0 0 0,0 0 0,0-1 0,0 1 0,0 0 0,0 0 0,-1-1 0,1 1 0,0 0-1,0 0 1,0-1 0,0 1 0,0 0 0,-1 0 0,1 0 0,0-1 0,0 1 0,0 0 0,-1 0 0,1 0 0,0 0 0,0 0 0,0-1-1,-1 1 1,1 0 0,0 0 0,0 0 0,-1 0 0,1 0 0,0 0 0,-1 0 0,1 0 0,0 0 0,0 0 0,-1 0 0,1 0 0,0 0-1,0 0 1,-1 0 0,1 0 0,0 0 0,0 0 0,-1 0 0,1 0 0,0 1 0,-1-1 0,-2 3-35,-1 0 0,1 0 1,0 0-1,0 1 0,0-1 0,1 1 1,-1 0-1,1 0 0,0 0 0,-3 8 1,-9 14-90,1-1 101,1 1-1,1 0 0,1 0 0,-9 46 1,11-44-122,-2 20 51,8-34 145,-1 0-1,-8 23 1,7-24-46,1 1 0,0-1 0,-2 20 0,1 0 8,-6 47-112,9-69 182,1 0 0,0-1 0,3 17 0,1 14-4,-4-31-102,1 1 0,3 11-1,1 20-62,-5-35 149,1 1 1,0-1-1,1 0 0,-1 0 1,2 0-1,5 13 0,-8-20-50,2 9 7,-2-8-1,0 0-1,0 0 1,0 0-1,0 0 1,0 0-1,1-1 1,-1 1-1,0 0 1,1 0-1,-1-1 1,1 1-1,-1 0 1,1 0-1,-1-1 1,1 1-1,-1 0 1,1-1-1,-1 1 1,1-1-1,1 2 1,3 5 100,-5-7-90,0 1 0,1-1 0,-1 0-1,0 0 1,1 0 0,-1 0-1,1 0 1,-1 1 0,0-1 0,1 0-1,-1 0 1,1 0 0,-1 0-1,0 0 1,1 0 0,-1 0-1,1 0 1,-1-1 0,0 1 0,1 0-1,-1 0 1,1 0 0,-1 0-1,0 0 1,1-1 0,10-3 77,-7 1-30,0 1 0,0-1 1,0 0-1,-1 0 0,1-1 0,-1 1 1,5-6-1,19-30 204,-20 29-262,23-37 233,-11 16-221,2 0 0,48-53-1,-65 80-8,3-4-52,1 0-1,0 1 1,0 0 0,0 0 0,1 1-1,0 0 1,19-9 0,-5 5 8,-17 7 14,1 0 1,0 0-1,10-2 0,-11 4-11,0 1 0,1-1 0,-1 1 0,0 0 0,1 0 0,-1 1 0,0 0 0,1 0 0,-1 1-1,0-1 1,0 1 0,0 1 0,0-1 0,9 6 0,17 10 209,-9-6-240,-23-12 81,0 0 1,1 1-1,-1-1 0,1 0 0,-1 0 1,1 1-1,-1-1 0,0 0 0,1 0 1,-1 0-1,1 0 0,-1 1 0,1-1 1,-1 0-1,1 0 0,-1 0 1,1 0-1,-1 0 0,1 0 0,-1 0 1,1 0-1,-1 0 0,1-1 0,0 1 1,-1 0-1,0-1 1,0 1 0,1 0 0,-1-1 0,0 1 0,0-1 0,0 1 0,0-1 0,1 1 0,-1 0 0,0-1 0,0 1 0,0-1 0,0 1 0,0-1 0,0 1 0,0 0 0,0-1 0,0 1 0,0-1-1,-1 0 1,1 0-23,-1-1-1,1 1 0,-1-1 1,1 1-1,-1-1 1,0 1-1,1-1 0,-1 1 1,0 0-1,0-1 0,0 1 1,0 0-1,0 0 0,0 0 1,-2-2-1,-4 1-47,0-1 0,0 1-1,0 0 1,0 1 0,0-1 0,-1 1 0,1 1-1,0-1 1,-1 1 0,1 1 0,0-1 0,0 1-1,-1 1 1,1-1 0,0 1 0,-11 5-1,5-2 50,-1 1-1,1 1 0,1 0 0,-1 0 0,1 1 0,1 1 0,-19 18 0,22-19-4,1 1-1,0-1 1,1 2 0,0-1-1,0 1 1,1 0 0,1 0-1,-1 0 1,2 1-1,-1-1 1,2 1 0,-3 12-1,3-11 24,1 0 0,0 0-1,1-1 1,0 1 0,1 0 0,0 0-1,1-1 1,1 1 0,-1-1-1,2 1 1,5 13 0,-8-23 13,0 0 1,0 0-1,0 0 1,0 0 0,0 0-1,1-1 1,-1 1-1,1 0 1,-1-1-1,1 1 1,0-1 0,-1 1-1,1-1 1,0 0-1,0 1 1,0-1-1,0 0 1,0-1 0,0 1-1,5 1 1,-4-2 30,0 0 1,-1 1 0,1-2 0,0 1 0,0 0 0,0-1-1,0 1 1,0-1 0,0 0 0,0 0 0,0 0-1,-1 0 1,1 0 0,-1-1 0,5-2 0,1-2-7,0-1 1,0 1-1,0-2 1,-1 1-1,0-1 1,-1 0-1,7-11 1,34-66 111,-30 51-167,-11 21 11,-1 0 1,0 0-1,3-16 0,-2 7-132,-2 11-187,-10 43-546,9 39 692,-1-53 140,0-1 1,0 1-1,2-1 0,8 25 1,-6-22 8,-3-10 25,1-1 0,9 19 0,-12-25 21,1 0 1,-1 0-1,1-1 1,0 1-1,0 0 1,1-1-1,-1 1 1,0-1-1,1 1 1,0-1-1,-1 0 1,1 0-1,3 1 1,-4-3-4,0 1 1,0-1-1,0 0 0,0 0 1,0 0-1,-1 0 1,1-1-1,0 1 0,0 0 1,0-1-1,0 1 1,-1-1-1,1 0 1,0 0-1,0 0 0,-1 1 1,1-2-1,-1 1 1,1 0-1,-1 0 0,1 0 1,-1-1-1,0 1 1,1-1-1,0-1 0,5-5 33,-1-1-1,0 1 0,6-14 0,35-77 297,-22 46-323,52-83-1,-24 61 5,33-50 201,-77 110-243,-1-1 0,0 0 0,-1-1 0,-1 0 0,0 0 0,3-21 0,-6 6-304,-3 30 249,0 0-1,0 0 1,0-1-1,-1 1 1,1 0 0,-1 0-1,1 0 1,-1 0-1,0 0 1,0-1-1,-1-1 1,1 3 46,1 1 0,-1-1 0,0 1 0,1 0 0,-1-1 1,0 1-1,0 0 0,1-1 0,-1 1 0,0 0 0,0 0 0,0 0 1,1 0-1,-1 0 0,0 0 0,0 0 0,0 0 0,1 0 0,-1 0 0,0 0 1,0 0-1,0 1 0,1-1 0,-1 0 0,0 1 0,0-1 0,1 0 1,-1 1-1,-1 0 0,-21 15-119,22-16 116,-11 10 4,1 1-1,-14 14 0,16-14-9,-3 4-33,1 0 0,0 1 0,1 1 0,0 0 0,2 0 0,0 1 0,-6 21 0,10-26 43,0 1-1,2-1 0,-1 1 0,2 0 0,-1 15 0,3-3 99,5 47-1,-3-58-6,0 1 0,1-1-1,1 0 1,0 0 0,15 28 0,-14-32 9,0-1 0,1 0-1,0 0 1,1 0 0,0-1 0,1 0-1,-1-1 1,15 11 0,-15-15-16,0 1 1,0-1 0,0 0 0,1-1-1,-1 0 1,1 0 0,0-1-1,-1 0 1,1-1 0,0 0-1,0 0 1,0-1 0,16-1-1,-11 0-233,1-2 0,-1 1 0,27-9-1,-27 6-1561,22-12 1,-24 13 331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3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3808,'-2'0'161,"1"0"19,-1-1-1,1 1 0,0 0 0,0-1 1,-1 1-1,1-1 0,0 1 0,0-1 1,0 0-1,-2-1 0,-6 2 5813,19 1-5733,123 0 2418,215-8-203,22-1-2200,-252 8-638,-117 0 131,1 0 0,-1 0 1,1 0-1,-1 1 0,1-1 1,-1 0-1,0 0 0,1 1 1,-1-1-1,2 2 0,-2-2 32,-1 0-1,0 1 1,1-1-1,-1 0 1,0 1-1,1-1 1,-1 1-1,0-1 1,0 1-1,0-1 1,1 0-1,-1 1 1,0-1-1,0 1 1,0-1-1,0 1 1,0-1-1,0 1 1,0-1-1,0 1 1,0-1-1,0 1 1,0-1-1,0 1 1,0-1-1,0 1 1,-1-1-1,1 0 1,0 1-1,0-1 1,-1 1-1,-4 15-3051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3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2144,'0'0'56,"0"-1"1,0 1-1,0 0 0,0-1 0,0 1 1,0-1-1,0 1 0,1 0 1,-1-1-1,0 1 0,0-1 1,0 1-1,1 0 0,-1-1 1,0 1-1,1 0 0,-1-1 0,0 1 1,1 0-1,-1 0 0,0-1 1,1 1-1,-1 0 0,0 0 1,1-1-1,-1 1 0,1 0 1,-1 0-1,0 0 0,1 0 0,-1 0 1,1 0-1,-1 0 0,1 0 1,-1 0-1,1 0 0,-1 0 1,4 1 3115,-4 0-3130,0-1 0,0 1 0,0-1 0,0 1 0,0-1 0,0 1 0,0-1 0,0 1 0,1-1 0,-1 1 1,0-1-1,0 0 0,1 1 0,-1-1 0,0 1 0,1-1 0,-1 0 0,0 1 0,1-1 0,-1 1 0,1-1 0,1 3 99,0 2-37,0-1 0,0 1 0,-1 0 0,1 1 0,-2-1 0,1 0 0,0 0 0,-1 0 0,0 0 0,0 1 0,-1 5 0,0 5 136,-11 153 1367,2-52-920,-2-19-345,6-61 407,-1 54 0,9-56 1864,-2-46-2347,0 10-265,1 0 0,-1 0 0,0 0 0,0 0-1,0-1 1,1 1 0,-1 0 0,0 0-1,1 0 1,-1 0 0,1 0 0,0 0 0,-1 0-1,1 0 1,1-1 0,4-8 45,-4 6-50,0 1-1,0-1 0,0 1 1,1-1-1,0 1 0,-1 0 1,1 0-1,0 0 1,0 0-1,1 0 0,-1 1 1,6-3-1,5-3 10,29-11 0,-36 16-3,18-5-3,1 0 0,0 2 0,0 1 1,0 1-1,37-1 0,-38 3 18,0 2 0,1 1 0,-1 1 0,44 10 0,-62-12-108,-13-4-1530,1 3 427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7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97 3968,'0'0'109,"0"-1"-1,0 1 1,0 0 0,1-1-1,-1 1 1,0-1 0,0 1 0,0 0-1,0-1 1,0 1 0,0 0-1,0-1 1,1 1 0,-1 0 0,0-1-1,0 1 1,0 0 0,1 0 0,-1-1-1,0 1 1,0 0 0,1 0-1,0-2 1102,-6 3 808,-16 8-1501,-38 30 258,43-27-371,0 0-181,0 0 0,1 2-1,0 0 1,1 0 0,1 2 0,-16 22 0,21-25-90,0 0-1,1 0 1,0 1-1,1 0 1,1 0-1,0 0 1,1 1-1,0 0 0,-1 16 1,5-27-52,0 0 1,0 0-1,0 0 0,0 0 0,1 0 1,0 0-1,0 0 0,0 0 1,0 0-1,0-1 0,3 6 1,-3-8-50,0 0-1,-1 1 1,1-1 0,0 0 0,0 0 0,-1 0 0,1 0 0,0-1-1,0 1 1,0 0 0,0 0 0,0 0 0,1-1 0,-1 1 0,0 0 0,0-1-1,0 1 1,0-1 0,1 0 0,-1 1 0,0-1 0,1 0 0,-1 0-1,0 0 1,0 0 0,1 0 0,-1 0 0,0 0 0,1 0 0,-1 0-1,0-1 1,0 1 0,1 0 0,-1-1 0,0 1 0,0-1 0,2-1 0,1 0 32,0-1 1,-1 1 0,0-1 0,1 0 0,-1 0 0,-1 0 0,1 0 0,0 0 0,3-6 0,17-34 254,-19 33-269,19-35 133,-2 0-1,-3-2 1,20-75 0,-34 93-1394,-6 31 696,-1 4 444,-1 4 78,2 1 1,0 0-1,0 0 1,1 0 0,1 22-1,1-11 61,9 42 0,-7-47 45,8 32 101,-10-45-138,1-1 0,-1 1 0,1-1 0,-1 1 0,1-1 0,0 0 0,0 0 0,0 0 0,1 0 0,2 3-1,-4-5-41,0 0 0,0-1 0,0 1-1,0-1 1,0 1 0,0-1 0,0 1-1,0-1 1,0 0 0,0 1-1,0-1 1,1 0 0,-1 0 0,0 0-1,0 0 1,0 0 0,0 0-1,2 0 1,0-1 34,0 0 1,0 0-1,0 0 0,0 0 0,0-1 0,4-1 1,1-2 27,0-1 1,-1 0-1,12-10 0,129-146 402,-89 96-585,-55 62 31,2-3-300,-6 7 341,0 0-1,1 0 0,-1 0 0,0 0 0,0 0 0,0 0 0,0 0 0,1 1 1,-1-1-1,0 0 0,0 0 0,0 0 0,0 0 0,0 0 0,0 0 0,1 0 1,-1 0-1,0 1 0,0-1 0,0 0 0,0 0 0,0 0 0,0 0 1,0 0-1,0 0 0,0 1 0,1-1 0,-1 0 0,0 0 0,0 0 0,0 0 1,0 1-1,0-1 0,0 0 0,0 0 0,0 0 0,0 0 0,0 1 0,0-1 1,0 0-1,0 0 0,-1 0 0,1 0 0,0 0 0,0 1 0,0-1 0,0 0 1,0 0-1,0 23-68,2 1 1,6 33-1,-6-43 104,8 30 48,-10-40-17,2-1-1,-1 0 0,0 0 1,0 0-1,1 0 1,0 0-1,0 0 0,0 0 1,4 5-1,-5-7-29,0-1 0,0 1 0,0 0 0,0-1 0,0 1 0,0-1 0,0 1 0,0-1 0,0 1 0,0-1 0,0 0 0,1 1 0,-1-1 0,0 0 0,0 0 0,0 0 0,0 0 0,0 0 0,1 0 0,-1 0 0,0 0 0,0-1-1,0 1 1,0 0 0,0-1 0,0 1 0,1-1 0,0 0 0,3-2 53,-1 0 0,1-1-1,-1 1 1,6-7 0,-7 7-80,4-5 54,0 0 0,9-13 1,1-3 46,12-20 19,-23 33-125,1 0 0,0 1-1,1 0 1,12-13 0,-6 5-783,-13 18 778,0 0 0,-1 0 1,1 1-1,0-1 1,-1 0-1,1 0 0,0 1 1,-1-1-1,1 1 0,-1-1 1,1 0-1,0 1 0,-1-1 1,1 1-1,-1-1 1,1 1-1,-1-1 0,0 1 1,1 0-1,0 0 0,8 18 40,-4-7 3,0 0 276,-4-12-305,-1 0 0,0 1 0,0-1 0,0 0 1,0 0-1,0 1 0,0-1 0,0 0 0,0 1 0,0-1 0,0 0 0,0 1 0,-1-1 0,1 0 0,0 1 0,0-1 0,0 0 0,0 0 0,0 1 0,-1-1 0,1 0 0,0 0 0,-1 1 0,2 52-19,-1-34 67,-1-13-46,0 1 0,1-1 1,0 1-1,1-1 0,0 1 0,0-1 0,0 1 1,0-1-1,5 11 0,-6-16 8,1-1 1,-1 1-1,0-1 0,1 1 1,-1-1-1,1 1 0,-1-1 0,1 1 1,-1-1-1,1 0 0,-1 1 1,1-1-1,-1 0 0,1 1 1,-1-1-1,1 0 0,-1 0 0,1 1 1,0-1-1,-1 0 0,1 0 1,0 0-1,-1 0 0,1 0 1,-1 0-1,1 0 0,0 0 0,-1 0 1,1 0-1,0 0 0,-1 0 1,1-1-1,-1 1 0,1 0 1,0-1-1,15-11 445,32-45 336,21-21-639,-21 23 115,-36 40-270,1 1 0,18-17 0,-30 30-6,-1 1-1,1-1 0,0 0 1,-1 1-1,1-1 0,-1 0 1,1 1-1,-1-1 0,1 0 1,-1 0-1,0 1 0,1-3 0,-1 3 5,1-1 0,-1 1 0,0 0-1,0-1 1,0 1 0,0 0-1,0-1 1,1 1 0,-1 0 0,0 0-1,0-1 1,0 1 0,1 0-1,-1 0 1,0-1 0,1 1 0,-1 0-1,0 0 1,0-1 0,1 1-1,-1 0 1,0 0 0,1 0 0,-1 0-1,1 0 1,4-2-12,0 2 1,1-1-1,-1 1 1,0-1-1,1 1 1,8 2-1,7-1 96,57-1 74,91-1 668,-154 1-842,0-2 0,-1 0 1,1 0-1,0-1 0,-1-1 0,0-1 0,0 0 0,0 0 0,14-9 0,-16 9-484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24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624 260 2496,'19'-13'11056,"-24"-17"-9634,2 13-1004,-1 5-164,1 0 1,-2 0-1,0 1 1,0 0-1,-13-20 1,11 19-39,2 5-197,0-1 1,0 2-1,0-1 0,0 0 0,-1 1 0,0 0 0,-1 1 0,1-1 0,-1 1 0,0 1 0,0-1 0,-1 1 0,0 0 0,1 1 0,-1 0 0,0 0 0,0 0 0,-1 1 0,1 1 0,0-1 0,-1 1 0,-12 1 0,11 0-32,1 0 0,0 1 0,-1 1 0,1-1 0,0 2 0,0-1 0,0 1 1,0 1-1,1-1 0,-1 1 0,1 1 0,0 0 0,0 0 0,0 1 0,1-1 0,0 2 0,-13 13 1,9-7-31,1 1 0,0 1 0,1 0 0,1 0 0,0 1 0,1 0 0,1 0 0,-8 30 0,11-35 59,1 0-1,1 1 1,-1-1-1,2 0 1,-1 0-1,2 1 1,-1-1 0,2 0-1,-1 0 1,2 0-1,5 19 1,-5-24 35,0 0-1,1 0 1,-1 0 0,1-1-1,0 1 1,1-1 0,-1 0-1,1 0 1,0-1 0,0 1 0,1-1-1,-1 0 1,8 3 0,-7-3 41,1 0 1,0-1 0,0 0 0,0 0 0,0-1 0,1 0 0,-1 0-1,1-1 1,-1 0 0,1 0 0,9-1 0,52-11 813,-69 10-874,1 1-1,0 0 1,0 0 0,0 0-1,-1-1 1,1 1-1,0 0 1,0-1-1,-1 1 1,1 0-1,0-1 1,-1 1 0,1-1-1,0 0 1,-1 1-1,1-1 1,0 0-1,-1 1-21,0-1-1,0 1 1,0 0-1,0 0 0,0 0 1,0-1-1,1 1 1,-1 0-1,0 0 1,0 0-1,0-1 0,0 1 1,-1 0-1,1 0 1,0 0-1,0-1 1,0 1-1,0 0 1,0 0-1,0 0 0,0 0 1,0-1-1,0 1 1,0 0-1,0 0 1,-1 0-1,1 0 0,0 0 1,0-1-1,0 1 1,-12-4 47,3 2-105,0 1 0,0 1 0,1 0 0,-1 0 0,0 1 0,0 0 0,1 0 0,-1 1 0,-9 3 0,-11 6-17,-37 18 1,61-27 59,-7 4-44,-1 1-1,1 1 0,0-1 0,1 2 1,0 0-1,0 0 0,1 1 0,-11 13 0,8-6 58,1 0 0,1 0 0,0 1 0,2 0 0,-13 34 0,18-42 30,1 0 0,0 1 0,1-1-1,0 1 1,0-1 0,1 1 0,1 0-1,0 0 1,0 0 0,1-1 0,1 1-1,4 18 1,-5-24-16,1-1 0,0 1 0,0-1 0,0 0 0,1 0 0,-1 0-1,1 0 1,0 0 0,0-1 0,0 1 0,1-1 0,-1 0 0,6 4 0,-4-3 13,1-1 1,0 0-1,0 0 1,0-1-1,0 0 1,1 0-1,-1 0 1,11 1-1,-1-2 31,1 0 0,-1-1 0,0-1 0,0-1 0,0 0 0,30-8 0,-27 3-19,1 0 0,-2-1 0,1 0-1,-1-2 1,-1 0 0,1-2 0,-2 1 0,27-26 0,5-10-38,54-70 0,-53 60 132,-39 45-97,-2 2-83,0 0 0,1 1 0,19-16 0,-23 22-56,11-8-127,-16 11 213,1 0 0,0-1 0,-1 1 0,1 0 1,0 0-1,-1-1 0,1 1 0,0 0 0,-1 0 0,1 0 1,0 0-1,-1 0 0,1 0 0,0 0 0,0 0 0,-1 0 1,1 0-1,0 1 0,-1-1 0,1 0 0,1 1 0,4 4 3,0 0 0,-1 1 0,1-1 0,-1 1 0,-1 1 0,1-1 0,-1 1 0,0-1 0,4 10 0,7 10 2,-4-7 42,0-1-1,2-1 0,0 0 1,1-1-1,1 0 0,1-1 1,0-1-1,0 0 0,24 14 1,-20-16 27,1-1 0,0-1 0,0 0 0,31 8 0,-33-13-53,-8-1-83,1-1 0,0-1 0,23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24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674 0 5056,'-4'2'681,"0"0"-1,1-1 1,-1 1 0,-6 5 0,-18 8 1557,16-10-1558,-25 9 1111,2 2 0,-59 34 0,56-23-989,2 0 0,-62 63 0,54-43-375,-58 83-1,61-76-479,25-35-275,1 1-1,0 1 0,2 0 1,-11 24-1,41-48-6401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29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1070 4480,'4'-5'7122,"24"-36"-5044,-12 12-1413,17-44 1,-25 52-509,2 0 0,0 0 0,1 1 1,26-36-1,-29 50-326,-8 6 169,0 0 0,0 0 0,1 0 0,-1 0 0,0 0 0,0 0 0,0 0 0,0 0 0,0 0 0,1 0 0,-1 0 0,0 0-1,0 0 1,0 0 0,0 0 0,0 0 0,0 1 0,1-1 0,-1 0 0,0 0 0,0 0 0,0 0 0,0 0 0,0 0 0,0 1 0,0-1 0,0 0 0,0 0 0,0 0 0,0 0 0,0 0 0,0 1 0,0-1 0,1 0-1,-1 0 1,0 0 0,-1 24 148,0-16-146,-5 54 301,-19 77 0,-25 63 511,-2 5-213,2 59 193,34-182 38,27-138 736,47-181-1626,-3 28-97,-30 103 114,12-42 23,-20 95-62,2 1-1,44-85 1,-46 106-66,0 1 1,2 1-1,1 0 1,1 2-1,42-40 1,-62 63 120,1 1 0,0-1 0,0 1 0,0 0 0,-1 0 1,1 0-1,0 0 0,1 0 0,-1 0 0,0 0 0,0 1 0,0-1 1,2 0-1,-2 1 9,0 0 0,-1 0 0,1 1 0,-1-1 0,0 0 1,1 0-1,-1 1 0,1-1 0,-1 1 0,1-1 0,-1 1 1,0 0-1,1-1 0,-1 1 0,2 1 0,-1 1 10,1 0 0,0 0 0,-1 0-1,0 0 1,0 0 0,0 0 0,0 1 0,0-1 0,-1 1-1,0-1 1,1 1 0,-1 0 0,1 7 0,-1 2 46,0 1 1,0 0-1,-2 0 0,0 0 1,-2 15-1,-19 69 344,17-78-317,-5 22 182,-23 57 0,28-85-120,-1-1 0,-1 0 0,0-1 0,-1 1 0,0-1 0,-1-1 0,0 1 0,-12 10 0,18-19-140,0 0 1,-1 0 0,0-1-1,1 1 1,-1-1 0,0 0-1,0 0 1,0 0-1,-1-1 1,1 0 0,0 1-1,-1-1 1,-4 0 0,6-1-37,1 0 0,0 0 0,-1 0 0,1-1 0,0 1 1,0-1-1,0 1 0,-1-1 0,1 0 0,0 0 0,0 0 0,0 0 1,0 0-1,0 0 0,0-1 0,1 1 0,-1-1 0,0 1 0,1-1 0,-1 1 1,1-1-1,-1 0 0,1 0 0,0 0 0,0 0 0,0 0 0,0 0 1,-1-3-1,1 2-27,-1-1 0,1 1 0,0-1 0,0 0 0,0-3 0,1 6 40,0 0 1,0 1-1,0-1 0,0 0 0,0 1 1,0-1-1,0 0 0,0 1 0,0-1 1,0 0-1,0 1 0,1-1 0,-1 0 1,0 1-1,0-1 0,1 1 0,-1-1 1,0 0-1,1 1 0,-1-1 0,1 1 1,-1-1-1,1 1 0,-1-1 0,1 1 1,-1 0-1,1-1 0,-1 1 0,1 0 1,0-1-1,-1 1 0,2 0 0,9-3-99,0 2 0,0-1 0,0 2-1,1-1 1,11 2 0,22 0 223,-6-3 44,39-7 0,-66 7-91,1-1 0,0 0 1,-1-1-1,0-1 0,0 0 0,0 0 0,13-9 0,-23 12-22,13-7 57,0-1 1,0 0 0,-1-1-1,-1-1 1,0 0-1,15-19 1,-13 11 96,-1-1 0,-2 0 0,0-1 1,-1 0-1,16-48 0,-25 64-163,-1 1 1,1-1 0,-1 0-1,0 0 1,-1 0-1,1 0 1,-1 1 0,0-1-1,-1 0 1,-1-9-1,2 15-30,0-1-1,0 1 1,0 0 0,0-1-1,0 1 1,0 0-1,-1-1 1,1 1-1,0 0 1,0-1-1,-1 1 1,1 0-1,0-1 1,0 1-1,-1 0 1,1 0-1,0-1 1,-1 1 0,1 0-1,0 0 1,-1-1-1,1 1 1,0 0-1,-1 0 1,1 0-1,0 0 1,-1 0-1,1 0 1,-1 0-1,1 0 1,-1 0-1,-15 4-299,-11 14 49,26-17 247,-4 3 3,0 0 0,0 1 0,1 0-1,-1 0 1,1 0 0,0 1-1,1-1 1,0 1 0,0 0-1,0 0 1,0 0 0,1 0 0,0 1-1,0-1 1,1 1 0,0-1-1,0 1 1,0-1 0,1 1 0,0 7-1,2 6 12,0 1 0,1-1 0,1 0 0,1 0 0,8 23 0,-7-26 238,14 27 0,-18-39-165,0-1 1,1 0-1,0 1 0,0-1 0,0-1 1,0 1-1,0 0 0,1-1 0,0 0 0,-1 1 1,6 1-1,-7-4-43,0 0 0,0 0-1,0-1 1,0 1 0,0-1 0,0 0 0,0 0 0,0 0 0,0 1 0,0-2 0,0 1 0,0 0 0,0 0-1,0-1 1,0 1 0,0-1 0,0 0 0,0 1 0,0-1 0,2-1 0,4-3 58,0 0 1,-1 0-1,9-7 0,-15 10-67,33-28 242,-2-2 0,-1-1 0,-1-2 0,26-40 0,-50 66-256,0 0 0,-1-1-1,0 0 1,0 0 0,-1 0 0,-1-1-1,1 1 1,-2-1 0,0 0 0,0 0-1,-1 0 1,1-12 0,-2 22-63,1 0 0,0 1 0,0-1 0,-1 0 1,1 1-1,0-1 0,0 1 0,0-1 0,0 1 0,0-1 0,0 1 0,0 0 0,0-1 0,0 1 0,0 0 1,0 0-1,0 0 0,3 0 0,-2-1 14,4 0 11,-1 1 0,0 0 0,0 0 0,0 0 0,0 1 0,0-1 0,0 1 0,0 0 0,0 1 0,0-1 0,-1 1 0,1 0 0,0 0 0,-1 0 0,0 1 0,1 0 0,-1 0 0,0 0 0,0 0-1,-1 0 1,6 7 0,-1 3 40,-2 1 0,1 0-1,-2 0 1,0 1-1,4 18 1,1 4-31,0-1 37,13 37 446,-21-67-393,1 0 0,0 0 1,0 0-1,0 0 0,1 0 0,0-1 1,0 0-1,9 9 0,-12-13-33,0-1 1,0 1-1,0 0 0,0-1 0,0 1 0,1-1 0,-1 1 0,0-1 0,0 1 0,0-1 0,1 0 0,-1 0 0,0 1 0,1-1 0,-1 0 0,0 0 0,0 0 0,1 0 1,-1-1-1,0 1 0,0 0 0,1-1 0,-1 1 0,0 0 0,0-1 0,0 0 0,1 1 0,-1-1 0,0 0 0,0 1 0,0-1 0,0 0 0,0 0 0,0 0 0,-1 0 1,2-1-1,3-3 43,0-1 1,-1 0 0,1-1-1,5-12 1,53-125 350,-53 116-398,7-16 56,-13 31-168,-1 5-922,-1 17 409,-3 47 357,-1-16 271,3 0 1,10 78 0,-11-118-24,7 26 270,-6-25-256,-1 0 0,0 0 0,0-1 0,1 1 0,-1 0 0,1 0-1,-1 0 1,1-1 0,-1 1 0,1 0 0,-1-1 0,1 1 0,-1 0 0,1-1 0,0 1 0,-1-1-1,1 1 1,0-1 0,0 1 0,-1-1 0,1 0 0,0 1 0,0-1 0,1 1 0,1-2 38,-1 1 1,1-1 0,-1 0 0,1 1-1,-1-1 1,1 0 0,-1-1 0,0 1 0,1 0-1,-1-1 1,0 1 0,0-1 0,3-2-1,3-4 85,0 0 0,7-10 0,21-28 112,-6 6-197,62-63 0,-63 75-141,-13 11-141,0 2 0,34-25-1,-49 39 188,1 0 0,-1 0 0,1 0 0,-1 1 0,1-1-1,-1 0 1,1 1 0,0 0 0,-1-1 0,1 1 0,0 0-1,-1 0 1,1-1 0,0 1 0,-1 1 0,1-1 0,2 0 0,-3 1 12,0-1 0,0 1 0,0-1 0,0 1 1,0-1-1,0 1 0,0 0 0,0 0 0,0-1 1,0 1-1,0 0 0,-1 0 0,1 0 0,0 0 1,-1 0-1,1 0 0,0 0 0,-1 0 1,0 0-1,1 0 0,-1 0 0,1 1 0,-1-1 1,0 0-1,0 2 0,3 23 72,-2 2 0,-1-1 0,-6 44 0,1-9 57,-3 21 891,8-83-984,0 0-1,0 0 0,0 0 1,0 1-1,0-1 0,0 0 1,0 0-1,0 0 0,0 0 1,0 0-1,0 0 0,0 1 1,0-1-1,0 0 0,0 0 1,1 0-1,-1 0 1,0 0-1,0 0 0,0 0 1,0 0-1,0 0 0,0 1 1,0-1-1,1 0 0,-1 0 1,0 0-1,0 0 0,0 0 1,0 0-1,0 0 0,1 0 1,-1 0-1,0 0 0,0 0 1,0 0-1,0 0 0,0 0 1,1 0-1,-1 0 0,0 0 1,0 0-1,0 0 0,0 0 1,0-1-1,0 1 0,1 0 1,-1 0-1,0 0 1,0 0-1,0 0 0,0 0 1,0 0-1,0 0 0,0 0 1,0-1-1,0 1 0,1 0 1,-1 0-1,0 0 0,11-10 415,-2-2-425,-1 0 1,0 0 0,-1-1-1,-1 0 1,7-17 0,7-14-86,-5 17-241,1 2 1,26-32-1,-41 56 301,-1 1 1,0 0 0,1-1-1,-1 1 1,0-1 0,1 1-1,-1-1 1,1 1 0,-1 0-1,0-1 1,1 1 0,-1 0 0,1 0-1,-1-1 1,1 1 0,0 0-1,-1 0 1,1 0 0,0 0 19,-1 0 0,0 0 0,1 0 1,-1 0-1,0 0 0,1 0 0,-1 1 1,0-1-1,0 0 0,1 0 1,-1 0-1,0 1 0,0-1 0,0 0 1,1 0-1,-1 1 0,0-1 0,0 0 1,0 0-1,0 1 0,1-1 1,-1 0-1,0 1 0,4 25 53,-3-17-89,2 5 234,-1 0 0,-1 18 0,3-35 9,-1 0 1,0 1-1,0-1 0,0 0 0,3-4 0,4-9-247,0 1 0,1 1 0,1 0 0,0 0 0,18-15 0,-24 24-186,9-6-300,-10 13 265,-3 8-17,3 75 276,-5-65 84,2 71 12,-1-77-31,1 1 1,0-1-1,1 0 1,6 16-1,-7-23 3,1-1 0,0 0 0,0 0 0,0 0 0,1 0 1,0 0-1,0-1 0,6 6 0,-7-8-29,0-1 0,0 1 0,0-1 1,0 0-1,0 0 0,1 0 0,-1 0 0,0-1 0,1 1 1,0-1-1,-1 0 0,1 0 0,0 0 0,-1 0 0,1-1 0,4 1 1,7-1 0,0 0 1,0-1 0,0 0-1,0-2 1,-1 1 0,1-2-1,24-8 1,-19 2-48,0 0 0,-1-2 1,0 0-1,-1-1 0,29-27 0,-38 31 1,0-1-1,-1 1 1,0-1-1,0-1 1,-1 0-1,-1 0 1,0 0-1,0-1 1,-1 0-1,-1 0 1,5-19-1,-8 24 15,0 0 0,-1 1 0,1-1-1,-3-13 1,2 18-40,0-1-1,0 1 1,-1-1 0,1 1-1,-1-1 1,0 1 0,0 0 0,0-1-1,0 1 1,0 0 0,0 0-1,0 0 1,-1 0 0,1 0-1,-1 0 1,-3-3 0,4 5 7,-1-1 0,0 1 0,0-1 0,1 1 0,-1 0 0,0-1 0,0 1 0,1 0 0,-1 0 1,0 0-1,0 1 0,1-1 0,-1 0 0,0 1 0,0-1 0,1 1 0,-1-1 0,0 1 0,1 0 0,-1 0 0,1 0 1,-1 0-1,-2 2 0,-3 2-30,1 0-1,-1 1 1,-8 10 0,8-8 69,1 1 1,-1 0-1,2 1 0,-1-1 0,2 1 1,-1 0-1,1 1 0,1-1 0,-1 1 1,2-1-1,0 1 0,0 0 1,1 0-1,0 18 0,1-21 60,1 1 1,-1 0-1,2-1 0,-1 1 0,1-1 1,0 1-1,1-1 0,0 0 0,0 0 1,1 0-1,0-1 0,1 1 1,-1-1-1,1 0 0,1 0 0,-1 0 1,1-1-1,0 0 0,8 6 0,-12-10-20,1-1-1,-1 1 0,0-1 0,0 0 1,1 0-1,-1 0 0,0 0 1,1 0-1,-1 0 0,1-1 0,-1 1 1,1-1-1,0 0 0,-1 0 1,1 0-1,-1 0 0,5 0 0,-4-1-13,1 0-1,0-1 0,-1 1 0,1-1 0,0 1 0,-1-1 1,0 0-1,1-1 0,-1 1 0,4-4 0,3-5-33,0 0-1,-1 0 0,0-1 1,-1 0-1,8-15 0,56-105 43,-64 119-146,1 0 0,0 1 0,1 0 1,13-12-1,-23 24 99,0 0 0,0 0 0,1 0 0,-1 0 0,0 0 0,0 0 0,1 0 0,-1 0 0,0 0 0,0 0 0,1 0 0,-1 0 0,0 0 0,0 0 0,1 0 0,-1 0 0,0 0 0,0 0 0,1 0 0,-1 0 0,0 0 0,0 0 0,0 1 0,1-1 0,-1 0 0,0 0 0,0 0 0,0 0 0,1 0 0,-1 1 0,0-1 0,0 0 0,0 0 0,0 0 0,0 1 0,1-1 0,-1 1 0,5 9-198,-3 3 183,-1-1 0,-1 1 1,0 0-1,-1-1 0,0 1 1,-6 24-1,-2 27-109,4-6 227,-1 17 388,10-40 41,-4-35-508,0 0 0,1 0 1,-1 0-1,0 0 0,1 1 1,-1-1-1,0 0 1,0 0-1,1 0 0,-1 0 1,0 0-1,1 0 0,-1 0 1,1 0-1,-1 0 0,0 0 1,1 0-1,-1 0 0,0 0 1,1-1-1,-1 1 1,0 0-1,0 0 0,1 0 1,6-3-15,-1-1 0,1 1 0,-1-1 0,0 0 0,0 0 0,0-1 0,-1 0 0,0 0 0,9-11 0,34-49-233,-23 30 76,34-37 0,-33 44 87,64-70-358,-90 98 401,1-1-1,-1 0 0,1 0 0,0 0 1,0 1-1,-1-1 0,1 1 1,0-1-1,0 0 0,0 1 1,0-1-1,0 1 0,0 0 0,-1-1 1,3 1-1,-3 0 15,1 0-1,-1 0 1,1 0 0,-1 0 0,1 0-1,-1 0 1,1 0 0,-1 0 0,1 1-1,-1-1 1,1 0 0,-1 0 0,1 0-1,-1 1 1,1-1 0,-1 0 0,0 1-1,1-1 1,-1 1 0,1 0 0,2 2-2,-1 1 1,0 0 0,0 0 0,-1 0 0,3 7 0,-3-8 30,3 15 57,0-1 0,-1 1 1,-1 0-1,-1 32 1,0-26 48,0 0 1,5 25 0,-4-42-68,0 1 0,0-1 0,0 0 0,1 0 0,0 0 0,0 0 0,1 0 0,0-1 1,0 1-1,9 9 0,-12-15-32,0 0 0,0 0 1,0 0-1,0 0 0,0 0 1,1 0-1,-1-1 0,0 1 1,0 0-1,1-1 0,-1 1 1,0-1-1,1 1 1,-1-1-1,1 1 0,-1-1 1,1 0-1,-1 0 0,1 0 1,-1 0-1,1 0 0,-1 0 1,0 0-1,1 0 0,-1-1 1,1 1-1,-1-1 0,1 1 1,-1-1-1,0 1 1,1-1-1,0-1 0,2 0-6,1-1 1,-1-1-1,0 1 0,0-1 0,-1 1 1,1-1-1,4-7 0,6-11-104,-2-1 0,0 0 1,-1 0-1,10-37 0,8-16-50,28-50-162,48-121 105,-13-97 232,-89 332-41,1-5-25,0 0-1,-1 0 1,-1 0-1,-1 0 1,-2-28-1,1 44 4,0 0 0,0-1 0,0 1 0,0 0 0,0 0 0,0 0 0,-1-1 1,1 1-1,0 0 0,-1 0 0,1 0 0,-1 0 0,1 0 0,-1 0 0,0 0 0,0 0 0,1 0 0,-1 0 0,0 0 0,0 0 0,0 1 0,0-1 1,0 0-1,0 1 0,0-1 0,0 1 0,0-1 0,0 1 0,0-1 0,0 1 0,0-1 0,-1 1 0,1 0 0,0 0 0,0 0 0,0 0 0,-1 0 1,1 0-1,0 0 0,0 0 0,-2 1 0,-1-1-23,0 1 0,0 1 0,0-1 1,0 1-1,0-1 0,1 1 0,-1 0 0,1 0 1,-1 1-1,-5 4 0,2 1 29,0 0 0,0 1 1,1 0-1,0 0 0,1 0 0,0 1 1,-5 13-1,-21 71 21,-34 201 429,59-254-386,-2 80 0,13 41 310,-2-133-144,1 0 0,2-1 0,17 57 0,-21-81-167,-1 0-1,1 0 1,0 0-1,0 0 0,0-1 1,0 1-1,1 0 1,0-1-1,5 6 0,-7-8-8,1 0 0,-1 0 0,1 0 0,-1 0 0,1 0 0,0 0 0,-1 0 0,1-1 0,0 1 0,0 0 0,0-1 0,-1 0 0,1 1 0,0-1-1,0 0 1,0 0 0,0 0 0,0 0 0,0 0 0,0-1 0,-1 1 0,1 0 0,3-2 0,4-2 28,0 0 0,-1-1 0,1 1 0,-1-2 0,13-10 0,35-37-134,-24 21-121,-4 5 66,34-30-28,-25 25-66,14-10-279,-44 37 412,-1 1-1,0 0 1,1 1-1,0-1 1,0 1-1,9-2 1,-13 4 46,0 1 0,0 0 0,0 0 0,0 0 1,0 0-1,0 0 0,0 1 0,0-1 0,0 1 1,0 0-1,-1 0 0,1 0 0,0 0 0,0 1 0,-1-1 1,1 1-1,-1-1 0,3 3 0,10 5 13,-11-7 90,-1 0 0,1 1 1,-1-1-1,0 1 1,0-1-1,0 1 1,0 0-1,3 5 0,-5-7 161,-18-10 566,14 7-865,0 0 1,-1 0 0,1 1-1,0-1 1,0 1 0,-5-1-1,6 1 42,1 1 1,-1 0-1,0 0 0,0 0 0,1 0 0,-1 0 0,0 1 0,1-1 1,-1 0-1,1 1 0,-1-1 0,0 1 0,1 0 0,-3 1 0,-1 1 1,0 0 0,0 1 0,1 0 0,-1 0 0,1 0-1,0 0 1,0 1 0,0 0 0,0 0 0,1 0 0,0 0 0,0 0-1,1 1 1,-4 9 0,-1 7 85,1 0 0,-4 35 0,7-44-50,1 0 87,0 0 0,0 0-1,1-1 1,1 1 0,0 0-1,1 0 1,0 0 0,1 0 0,0-1-1,5 15 1,-6-26-37,0 1 0,0 0 0,0 0 0,0 0 0,0-1 0,0 1 0,0-1 0,2 3 0,-2-4-27,-1 1-1,1-1 1,0 1-1,-1-1 1,1 1-1,-1-1 1,1 0-1,0 1 1,-1-1 0,1 0-1,0 1 1,0-1-1,-1 0 1,1 0-1,0 0 1,0 0-1,-1 1 1,1-1-1,0 0 1,0 0 0,-1-1-1,1 1 1,0 0-1,0 0 1,0-1-1,3 0 9,-1-2-1,0 1 1,1 0-1,-1-1 0,0 1 1,-1-1-1,1 0 1,0 0-1,-1 0 0,0 0 1,4-7-1,1-4-148,11-25 0,45-138-946,-35 63 607,-27 110 23,-3 10 181,-3 15 163,3 1 145,-1 14 87,1 55 0,3-80-101,0 1 0,1-1 0,0 0 0,1 0 1,0 0-1,0 0 0,2-1 0,-1 1 0,8 10 1,-7-12 10,1 0 1,0-1-1,0 0 1,10 9-1,-13-14-10,1 0 0,-1 0-1,1-1 1,-1 1 0,1-1-1,0 0 1,0 0 0,0 0-1,0 0 1,1-1 0,-1 0 0,7 1-1,-4-1 16,0-1 0,1 0 0,-1 0 0,0-1 0,0 0 0,0 0 0,12-5 0,-4 1 18,-1-1 1,21-11-1,-13 4-96,-1-1 0,0-1 0,-1-1-1,-1-1 1,0-1 0,25-31 0,-12 7-190,-2-1-1,29-53 1,-45 69 119,-1 0 0,14-41 1,8-61-89,4-65 51,-30 139 227,1-90-1,-10 140-159,-2-22-297,2 26 335,0 0 0,0 1 1,0-1-1,0 0 0,-1 1 0,1-1 0,0 1 0,0-1 0,-1 0 0,1 1 1,0-1-1,-1 1 0,1-1 0,0 1 0,-1-1 0,1 1 0,-1-1 0,1 1 1,-1-1-1,1 1 0,-1 0 0,0-1 0,1 1 0,-1 0 0,1 0 1,-1-1-1,0 1 0,1 0 0,-1 0 0,1 0 0,-2 0 0,1 0 9,1 0-1,-1 0 1,1 0-1,-1 0 1,1 0-1,-1 0 1,1 0-1,-1 1 1,1-1-1,-1 0 1,1 0-1,-1 1 1,1-1-1,-1 0 1,1 1-1,-1-1 0,1 0 1,0 1-1,-1-1 1,1 1-1,0-1 1,-1 2-1,-4 5-23,1 0-1,-1 1 1,2 0 0,-1 0-1,-2 10 1,-12 47 127,16-55-60,-8 29 105,2 1-1,3 0 1,0 0-1,3 1 1,1-1-1,2 1 1,2-1-1,2 0 1,12 51-1,-13-75-144,26 88 428,-25-91-572,0-1 1,0 0 0,2 0 0,-1 0-1,1-1 1,9 11 0,-14-20-32,-1 0 1,1 0-1,0 0 0,0-1 1,0 1-1,0 0 0,0-1 1,1 0-1,-1 1 0,0-1 1,1 0-1,-1 0 0,0 0 1,1 0-1,-1-1 0,5 1 1,-4-1-253,0 0 0,0 0 0,0 0 1,-1-1-1,1 1 0,0-1 0,0 0 1,0 0-1,0 0 0,-1 0 1,1-1-1,0 1 0,-1-1 0,3-1 1,18-12-2333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30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19 148 8128,'-18'-3'3680,"28"-2"-3168,-2 2 1248,6 6-1056,12-6 832,6 3-865,31-9 129,10 6-480,25-10-384,-3 1 0,-1-8 0,-14 4 64,-12-4-2111,-10 5 1151,-13-2-3488,-8 6 2496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31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80 9376,'-19'-20'4256,"14"17"-3680,2-2-320,6 5-256,2-12-640,9 4 352,4-12-1312,4 9 928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43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1411 3808,'4'-17'5448,"9"-13"-3146,-7 19-1940,7-23 0,-8 20-154,37-115 1132,-30 97-882,33-60 0,-35 74-275,2-4 4,1 1 1,0 1 0,24-26 0,-16 20 196,-20 26-388,-1 0 0,0 0 0,0 0 1,0 0-1,0 0 0,0 0 1,0 0-1,1 0 0,-1 0 1,0 0-1,0-1 0,0 1 0,0 0 1,0 0-1,0 0 0,0 0 1,1 0-1,-1 0 0,0 0 1,0-1-1,0 1 0,0 0 1,0 0-1,0 0 0,0 0 0,0 0 1,0 0-1,0-1 0,0 1 1,0 0-1,0 0 0,0 0 1,0 0-1,0 0 0,0-1 1,0 1-1,0 0 0,0 0 0,0 0 1,0 0-1,0 0 0,0 0 1,0-1-1,0 1 0,0 0 1,0 0-1,0 0 0,-1 0 0,1 0 1,0 0-1,0-1 0,0 1 1,-2 1 13,5 4-16,-2-3 0,0 0 0,-1 1 0,1-1 0,0 0 0,-1 1 0,1-1 0,-1 0 0,0 1 0,0-1 0,0 4 0,2 13-40,4 1 88,1-1 1,0 0 0,2-1-1,0 1 1,1-2 0,19 27-1,-24-37 1,1 1 0,0-2-1,1 1 1,-1-1 0,1 0-1,1 0 1,-1-1 0,1 0-1,0 0 1,0-1-1,0 0 1,0 0 0,1-1-1,0 0 1,0-1 0,0 0-1,0 0 1,0-1 0,0 0-1,0 0 1,0-1 0,0 0-1,1-1 1,-1 0 0,0-1-1,0 0 1,0 0 0,-1-1-1,1 0 1,0 0 0,-1-1-1,0 0 1,11-7 0,45-33 258,95-83 0,-152 122-178,-1-1 0,0-1 0,0 1 0,-1-1 0,1 0 0,3-8 0,-8 13-114,1 0 0,-1 0 1,0 0-1,-1 0 0,1 0 1,0 0-1,-1 0 0,1-1 0,-1 1 1,0 0-1,1 0 0,-1 0 1,0 0-1,0-1 0,-1 1 1,1 0-1,0 0 0,-1 0 1,1 0-1,-1 0 0,0-1 1,1 1-1,-1 0 0,0 0 1,-1 1-1,1-1 0,0 0 1,-2-2-1,1 3-24,0-1 0,0 0-1,0 1 1,0 0 0,0-1 0,0 1 0,-1 0-1,1 0 1,0 1 0,-1-1 0,1 0 0,-1 1-1,1-1 1,-1 1 0,1 0 0,-1 0 0,1 0-1,-1 0 1,1 0 0,0 0 0,-1 1-1,1-1 1,-3 2 0,-5 1-21,1 0 0,0 0 1,1 1-1,-15 9 0,8-5 86,4-2-150,0 1 0,0 0 0,-13 12 0,22-16 82,-1 0 1,0 0 0,0 0-1,1 0 1,0 0-1,0 1 1,0-1-1,0 1 1,0-1-1,1 1 1,-1 0 0,1 0-1,0-1 1,0 1-1,0 6 1,0 0 42,1 0 0,1-1-1,-1 1 1,2-1 0,-1 1 0,1-1 0,0 1 0,1-1 0,0 0 0,1 0 0,0 0-1,0-1 1,1 1 0,0-1 0,1 0 0,-1 0 0,1-1 0,1 0 0,0 0 0,11 9-1,-15-13 8,1-1 0,-1 0-1,1 0 1,0-1-1,-1 1 1,1-1-1,0 1 1,0-1-1,0-1 1,0 1-1,0 0 1,0-1-1,0 0 1,0 0 0,0 0-1,0 0 1,5-2-1,6-1 25,0-1 0,-1 0 0,18-9 0,-16 6 0,289-136 627,-275 126-666,54-39 0,-67 42 20,-1-1 0,0 0 0,-1-1 0,16-23 0,12-28-250,54-110 1,-41 68 18,-22 49 86,23-45-1,-45 81 144,-2 0 0,11-39 0,-18 49-77,-1 0 0,0 0 0,0 0-1,-2-23 1,0 26 15,-1 1 0,0 0 0,-1 0 0,0-1 0,-1 1 0,0 1 0,-5-12 0,7 18-3,0 0-1,-1 1 1,1-1 0,-1 1-1,0 0 1,0-1-1,1 1 1,-1 0-1,-1 0 1,1 0-1,0 0 1,-1 0-1,-4-2 1,6 3 4,-1 1-1,0-1 1,0 1 0,1-1 0,-1 1-1,0 0 1,0-1 0,0 1 0,1 0-1,-1 0 1,0 1 0,0-1 0,0 0-1,0 0 1,1 1 0,-1-1 0,0 1-1,0 0 1,1-1 0,-1 1 0,0 0-1,1 0 1,-1 0 0,-1 2 0,-5 3-84,0 1 0,1-1 1,-8 10-1,12-13 79,-11 14-19,0 0 0,2 1 0,0 0 0,1 1 0,1 0 0,-15 38 0,10-11 100,-20 92 0,-24 279 542,53-266-146,7-114-332,0-12 92,7 36 1,-8-60-204,0 3 29,1-1 0,-1 0 0,1 1 0,0-1 0,0 0 0,1 0 0,-1 0 0,0 0 0,1 0 0,0 0 0,0 0 0,0 0 0,0-1 0,0 1 0,0-1 0,4 3 0,-5-5-16,0 1 0,0-1-1,0 1 1,0-1 0,0 0 0,0 0 0,0 1 0,0-1 0,0 0 0,0 0 0,0 0 0,0 0 0,1-1 0,-1 1-1,0 0 1,0 0 0,0-1 0,0 1 0,0 0 0,0-1 0,0 1 0,0-1 0,1 0 0,24-20 139,-19 15-106,11-9-2,1 1 0,0 1 0,1 1 0,28-12 0,89-31-436,5-1 277,-107 37 49,52-37 0,-55 34 2,-14 11 21,13-10 96,-21 10 148,-9 7-125,-10 6-229,-64 35-111,30-19 334,-35 16 19,48-18-99,0 1-1,1 2 1,-26 22-1,47-34 20,0-1-1,1 2 1,0-1-1,0 1 1,1 0 0,0 0-1,1 1 1,-1 0 0,2 0-1,-1 0 1,1 0 0,1 1-1,-1 0 1,-2 15-1,6-22 10,-1 1 1,1-1-1,0 0 0,0 1 0,0-1 0,1 1 0,-1-1 0,1 1 0,0-1 0,-1 0 0,2 0 0,-1 1 0,0-1 1,2 3-1,-1-4 9,-1-1 1,0 1 0,0 0-1,1-1 1,-1 0 0,1 1 0,0-1-1,-1 0 1,1 0 0,0 0-1,0 0 1,0 0 0,0 0 0,-1 0-1,1-1 1,0 1 0,0-1-1,0 1 1,1-1 0,-1 0-1,0 0 1,0 0 0,0 0 0,0 0-1,3-1 1,3 0 15,1-2 0,-1 1-1,1-1 1,-1 0 0,0-1 0,0 0 0,0 0-1,-1-1 1,8-5 0,10-10-38,26-25 1,-25 21-19,-2-2 1,-1 0 0,36-53-1,-32 39-310,-27 40 310,0 0-1,0 0 0,0 0 1,0 0-1,0 0 0,0 0 0,0 0 1,0 0-1,0 0 0,0 0 1,0 0-1,0 0 0,0 0 1,0 1-1,0-1 0,0 0 0,0 0 1,0 0-1,0 0 0,0 0 1,0 0-1,1 0 0,-1 0 1,0 0-1,0 0 0,0 0 0,0 0 1,0 0-1,0 0 0,0 0 1,0 0-1,0 0 0,0 0 1,0 0-1,0 0 0,0 0 1,1 0-1,-1 0 0,0 0 0,0 0 1,0 0-1,0 0 0,0 0 1,0 0-1,0 0 0,0 0 1,0 0-1,0 0 0,0 0 0,0 0 1,0 0-1,0 0 0,1 0 1,-1 0-1,0 0 0,0-1 1,0 1-1,0 0 0,0 0 0,0 0 1,0 0-1,0 0 0,0 0 1,0 6-351,-2 0 337,0 0 0,0-1 0,1 1-1,0 0 1,0 0 0,0 0 0,0-1 0,1 1-1,0 0 1,1 0 0,-1 0 0,1 0 0,0 0 0,3 9-1,1-2 131,12 23-1,-15-32-46,0-1 0,0 1 1,1-1-1,0 1 1,-1-1-1,1 0 1,0 0-1,1 0 1,-1 0-1,7 3 0,-8-5-17,0 0 1,0-1-1,0 1 0,0-1 0,1 1 0,-1-1 0,0 0 0,0 0 0,0 0 0,1 0 0,-1 0 0,0-1 0,0 1 0,0 0 0,0-1 0,0 0 0,1 1 1,-1-1-1,3-2 0,6-3 73,-1-1 1,15-10-1,-10 6-92,130-89 420,-127 86-462,0 0 0,0-1 0,-1-1-1,-1 0 1,-1-2 0,16-22 0,-6 6-83,-3-1-1,26-52 0,28-83-129,-30 62 100,-27 62-10,-2 0 0,19-80 0,-31 104 78,0 3 42,0 1 1,-2-1 0,2-29-1,-5 48 9,0 0 0,0 0 0,0-1 0,0 1 0,0 0 0,0 0 0,0 0 0,1 0 0,-1 0 0,0 0 0,0-1 0,0 1 0,0 0 0,0 0 0,0 0 0,0 0 0,0 0-1,0-1 1,0 1 0,0 0 0,0 0 0,0 0 0,0 0 0,0 0 0,0 0 0,-1-1 0,1 1 0,0 0 0,0 0 0,0 0 0,0 0 0,0 0 0,0 0 0,0-1 0,0 1 0,0 0-1,0 0 1,-1 0 0,1 0 0,0 0 0,0 0 0,0 0 0,0 0 0,0 0 0,0 0 0,-1 0 0,1 0 0,0 0 0,0 0 0,0-1 0,0 1 0,-6 9-411,-5 18 82,11-26 325,-38 115-256,4-11 567,17-50-158,-13 77-1,14-56 21,-7 45-75,-16 61 163,1-31 60,38-144-276,0-1 0,0 0 0,0 1 0,1-1 0,0 0 0,0 1-1,0-1 1,3 6 0,3 18-71,-5-24 60,0 0-1,0 0 1,1-1-1,4 10 1,3 6 55,-9-20-43,-1 0-1,1 0 0,0 0 1,-1 0-1,1 0 1,0 0-1,-1 0 1,1 0-1,0 0 1,0 0-1,0 0 1,0 0-1,0-1 0,0 1 1,0 0-1,0-1 1,0 1-1,0-1 1,0 1-1,1-1 1,-1 0-1,0 1 1,0-1-1,0 0 1,1 0-1,-1 0 0,0 0 1,0 0-1,1 0 1,-1 0-1,0 0 1,0 0-1,0-1 1,1 1-1,-1 0 1,0-1-1,0 1 1,0-1-1,2 0 0,2-2 19,0 0 0,0 0-1,-1 0 1,1 0-1,-1-1 1,0 1-1,0-1 1,4-5-1,24-28-53,17-21 212,-35 38-127,22-31-250,30-56-1,-54 85 93,-1 0 0,12-37 0,-16 37-235,-7 23 59,0 15-624,-1-2 805,0 0-1,-1 0 1,-8 26-1,6-30 87,2 1-1,-1-1 1,1 1-1,1-1 0,0 1 1,0-1-1,2 22 1,1-23 71,-2-4-47,1 1 1,0-1-1,1 0 1,3 9-1,-4-12-18,0-1 0,0 1 0,0 0-1,1 0 1,-1-1 0,1 1 0,-1-1 0,1 1 0,0-1-1,-1 0 1,1 1 0,0-1 0,0 0 0,3 1 0,0 0 59,0-1-1,0 1 1,0-1 0,0 0 0,1-1 0,-1 1 0,0-1 0,0 0 0,0 0-1,0-1 1,6-1 0,9-2 42,29-10-1,-18 5-132,-11 3-113,1 0 0,-1-1 0,0-2 0,-1 0 0,0 0 0,0-2 0,-1-1 0,24-18 0,-22 12-23,-12 12 82,0 0 0,-1-1 0,0 0 0,11-14 0,-22 27 9,1 1-1,0-1 1,0 1-1,0 0 1,1 0-1,0 0 1,1 1-1,-1-1 1,2 0-1,-1 1 1,1 8-1,0-12 95,0 0-1,0 0 1,1 0 0,-1 1 0,1-1-1,0 0 1,1 0 0,-1-1 0,1 1-1,-1 0 1,1 0 0,0-1 0,0 1-1,1-1 1,-1 1 0,1-1 0,0 0-1,0 0 1,0 0 0,0-1 0,0 1-1,1-1 1,-1 1 0,7 2 0,-8-5 6,0 1 0,0 0 0,0-1-1,0 0 1,0 1 0,1-1 0,-1 0 0,0 0 0,0 0 0,0-1 0,1 1 0,-1-1 0,0 1 0,0-1 0,0 1 0,0-1 0,0 0-1,0 0 1,0 0 0,0 0 0,0 0 0,2-3 0,0 1-41,0 0-1,0-1 1,-1 1 0,1-1 0,-1 0-1,0 0 1,0 0 0,4-7-1,-6 9-3,0-1 0,0 1-1,0-1 1,0 0 0,-1 1-1,1-1 1,-1 0 0,1 1-1,-1-1 1,0 0 0,0 0-1,-1 1 1,1-1 0,0 0-1,-1 1 1,1-1 0,-1 0-1,0 1 1,0-1 0,-2-3-1,-2-8 7,4 11-1,0 0 1,0 1 0,0-1 0,0 1-1,0-1 1,0 1 0,-1-1 0,1 1-1,-1 0 1,0 0 0,0-1 0,0 1-1,-2-1 1,0 0-71,1 0-1,-2 0 1,1 1 0,0-1-1,0 1 1,-1 0 0,1 1-1,-1-1 1,0 1 0,1 0-1,-1 0 1,0 0 0,0 1-1,1 0 1,-6 0 0,10 0-4,14-7 73,27-7 1,-8 5 53,-21 5 17,0 1-1,17-3 0,-22 5-42,0 0-1,-1 1 0,1 0 1,0 0-1,0 1 1,9 1-1,-14-1-3,1-1 1,-1 1-1,0 0 0,1 0 1,-1 0-1,0 1 1,0-1-1,0 0 0,0 1 1,0 0-1,0-1 0,-1 1 1,1 0-1,-1 0 0,1 0 1,-1 0-1,1 0 1,-1 0-1,0 0 0,0 1 1,1 3-1,-1 0 25,0 0 0,0 1-1,-1-1 1,0 0 0,0 0 0,-1 0-1,0 0 1,0 0 0,0 0 0,-3 8-1,-3 19 95,4-15-107,-2 16 180,5-34-199,0 1 1,0-1-1,0 1 0,0-1 0,0 1 0,0-1 0,0 1 0,0-1 1,0 0-1,1 1 0,-1-1 0,0 1 0,0-1 0,0 1 1,1-1-1,-1 0 0,0 1 0,1-1 0,-1 1 0,0-1 0,1 0 1,-1 0-1,1 1 0,-1-1 0,0 0 0,1 1 0,15 0 281,17-9-192,-31 8-127,22-10-54,48-26-1,-38 18-68,25-14 41,62-28-726,-121 60 829,1 0-1,-1 0 0,0 1 0,0-1 0,0 0 1,1 0-1,-1 0 0,0 0 0,0 0 0,0 0 1,0 0-1,1 1 0,-1-1 0,0 0 0,0 0 0,0 0 1,0 0-1,0 1 0,1-1 0,-1 0 0,0 0 1,0 0-1,0 1 0,0-1 0,0 0 0,0 0 1,0 0-1,0 1 0,0-1 0,0 0 0,0 0 1,0 1-1,0-1 0,0 0 0,0 0 0,0 0 1,0 1-1,0 12 90,0-9-70,-1 22 124,1-4-10,3 27 0,-2-41-80,0 0 1,1 0-1,0-1 1,0 1 0,1-1-1,0 1 1,5 8-1,-8-15-12,1 1 0,0 0 0,0-1 0,0 1 0,1-1 0,-1 1 0,0-1 0,1 1 0,-1-1 0,0 0 0,1 0 0,0 0 0,-1 0 0,1 0 0,0 0 0,-1 0 0,1 0 1,0-1-1,2 1 0,-1-1 2,-1 1 0,1-2 1,-1 1-1,1 0 0,-1 0 1,1-1-1,-1 1 1,0-1-1,1 0 0,-1 0 1,0 0-1,0 0 0,3-2 1,5-4 78,1-1 0,-2 0-1,1-1 1,12-15 0,-16 18-97,9-10-14,0-1 1,-1-1 0,14-22-1,5-16-66,14-25-80,-43 74 80,-2 4-61,-1-1 0,1 1 0,-1 0 0,1 0 0,0 0 0,1 1 0,3-5 0,-6 7 99,1 0 0,-1 0-1,0 0 1,1 0 0,-1 0 0,0 0-1,0 0 1,1 0 0,-1 0 0,0 0-1,1 1 1,-1-1 0,0 0 0,0 0-1,1 0 1,-1 1 0,0-1-1,0 0 1,1 0 0,-1 1 0,0-1-1,0 0 1,0 0 0,1 1 0,-1-1-1,0 1 1,6 9-123,-3-2 144,0 0 1,0 1-1,-1-1 1,0 1-1,-1-1 1,0 1-1,0 0 1,-1-1-1,-1 18 1,-2-1 117,-1 0 1,-10 29 0,3-24 60,8-24-161,0 1 0,1 0 0,-3 8 0,5-14-24,-1 0-1,1 0 0,0 0 1,-1 0-1,1-1 0,-1 1 1,1 0-1,-1 0 0,1-1 1,-1 1-1,1-1 0,-1 1 1,0 0-1,0-1 0,1 1 1,-1-1-1,0 1 1,0-1-1,1 0 0,-1 1 1,0-1-1,0 0 0,0 1 1,0-1-1,1 0 0,-1 0 1,0 0-1,0 0 0,0 0 1,0 0-1,0 0 0,0 0 1,1 0-1,-1-1 0,0 1 1,0 0-1,0 0 0,0-1 1,0 1-1,1 0 0,-1-1 1,0 1-1,0-1 1,1 1-1,-1-1 0,0 0 1,1 1-1,-1-1 0,1 0 1,-1 1-1,1-1 0,-1 0 1,0-1-1,-13-27-711,10 23 586,4 6 125,0 0 0,0 0 0,0 0 0,0 0 0,-1 0 0,1 0 0,0 0 0,0 0 1,0 0-1,0 0 0,0 0 0,0 0 0,0 0 0,0 0 0,0 0 0,-1-1 0,1 1 0,0 0 0,0 0 1,0 0-1,0 0 0,0 0 0,0 0 0,0 0 0,0 0 0,0-1 0,0 1 0,0 0 0,0 0 0,0 0 1,0 0-1,0 0 0,0 0 0,0 0 0,0-1 0,0 1 0,0 0 0,0 0 0,0 0 0,0 0 0,0 0 1,0 0-1,0 0 0,0 0 0,0-1 0,0 1 0,0 0 0,1 0 0,-1 0 0,0 0 0,0 0 0,0 0 1,0 0-1,0 0 0,0 0 0,0 0 0,0 0 0,0 0 0,1-1 0,-1 1 0,3-3-420,-5 3 176,7 1 40,81-6 876,-77 4-578,23 0 90,-18 0-151,-1 1 0,21-5-1,25-7 139,48-13 179,-95 21-261,0-1 0,-1 0 1,1 0-1,-1-1 0,0 0 0,16-13 1,-18 11-63,0 0 1,-1 0 0,1-1 0,-1 0-1,-1-1 1,0 0 0,0 0 0,-1 0-1,-1-1 1,9-21 0,63-233 163,-77 265-187,45-161-166,-41 143 99,0-1-1,1-24 0,1-5-91,-6 47 134,0 1 0,0-1 1,0 0-1,1 0 1,-1 1-1,0-1 0,0 0 1,0 0-1,0 1 1,0-1-1,0 0 0,-1 0 1,1 1-1,0-1 0,0 0 1,0 1-1,-1-1 1,1 0-1,-1 0 0,1 1 13,-1 0-1,1 0 0,-1 0 0,1 1 0,-1-1 0,1 0 1,-1 0-1,1 1 0,0-1 0,-1 0 0,1 1 1,-1-1-1,1 0 0,0 1 0,-1-1 0,1 1 0,0-1 1,0 0-1,-1 1 0,1-1 0,0 1 0,0-1 1,0 1-1,0-1 0,-1 1 0,1-1 0,0 1 0,0 0 1,-16 43-81,-19 85 0,3 51 237,-12 53 212,-8-46 210,50-183-396,0 1 1,1-1 0,0 1-1,0 0 1,0-1 0,0 7-1,5-11-139,-1-1 0,0 0 1,0 1-1,0-1 0,1 0 0,-1-1 0,0 1 0,0 0 0,-1-1 0,5-2 0,29-23 42,-26 18-61,55-54-241,-35 34 175,-28 38-156,-1-1-1,0 1 0,-1 15 1,3 5 430,-2-27-189,-1 0 0,0 0 0,1 0 0,-1 0 0,1-1 0,0 1 0,-1 0 0,1 0 0,0 0 0,0-1 0,0 1 1,2 2-1,0-4 18,-1 1 0,1-1 1,-1 0-1,1 1 1,0-1-1,-1-1 1,1 1-1,-1 0 1,1-1-1,3 0 1,9-4-4,0-2 1,0 1 0,-1-2-1,0 0 1,0 0 0,13-12-1,22-12-90,39-16-526,-88 47 557,1 1 0,-1-1 0,1 1 1,0 0-1,-1 0 0,1-1 1,-1 1-1,1 0 0,0 0 0,-1 0 1,1 0-1,0 0 0,-1-1 1,1 1-1,0 0 0,-1 1 0,1-1 1,0 0-1,-1 0 0,1 0 1,0 0-1,-1 0 0,1 1 0,0-1 1,-1 0-1,1 1 0,-1-1 1,1 0-1,-1 1 0,1-1 0,0 1 1,-1-1-1,0 0 0,1 1 1,-1 0-1,1-1 0,-1 1 0,0-1 1,1 1-1,-1-1 0,0 1 1,1 0-1,-1-1 0,0 1 0,0 0 1,0-1-1,0 1 0,0 0 1,1 0-1,0 6 14,0 0-1,-1 0 1,0 13-1,0-14 58,1-1-38,-1 0 0,1 0-1,0 0 1,0 0 0,1 0 0,-1-1 0,1 1 0,0 0 0,0-1 0,1 1 0,0-1 0,-1 0 0,7 7 0,-6-8 21,-1 0 1,1-1-1,0 1 1,-1-1-1,1 1 1,0-1-1,0 0 1,1 0-1,-1 0 1,0-1-1,1 1 1,-1-1-1,1 0 1,-1 0-1,1 0 1,0 0-1,-1-1 1,1 1-1,5-1 1,0-1 0,0-1 0,0 0 0,0 0 0,-1-1 0,1 0 0,0 0 0,-1-1 0,0 0 0,0 0-1,0-1 1,7-6 0,6-7-85,-1 0 0,24-29-1,-29 30 60,-14 16-54,1-1 0,-1 1 1,0 0-1,0 0 0,0 0 0,1 0 0,-1 0 0,0 1 0,1-1 0,2-1 0,-3 2 29,-1 0 3,0 0 1,0 0 0,1 0 0,-1 0 0,0 0 0,0 0 0,0 0-1,0 0 1,1 0 0,-1 0 0,0 0 0,0 0 0,0 0 0,0 0-1,0 0 1,1 0 0,-1 1 0,0-1 0,0 0 0,0 0-1,0 0 1,0 0 0,1 0 0,-1 0 0,0 0 0,0 1 0,0-1-1,0 0 1,0 0 0,0 0 0,0 0 0,0 0 0,0 1 0,0-1-1,0 0 1,0 0 0,0 0 0,0 0 0,0 1 0,0-1 0,0 0-1,0 0 1,0 0 0,0 0 0,0 1 0,0-1 0,0 0 0,0 0-1,0 0 1,-1 11 32,1-11-42,-1 4 9,0-1 0,1 0 0,-1 1 0,0-1 0,-1 0 0,1 0 0,-2 3 0,-5 10-31,-12 52 29,13-42 32,-41 200-143,17 5 179,14-90 154,16-137-172,1-3-20,-1 1 1,1-1-1,0 0 1,0 1 0,0-1-1,0 1 1,0-1-1,0 0 1,0 1 0,1-1-1,-1 0 1,1 2 0,0-1 483,0-9-367,3 1-205,-1 0 0,0 0-1,0 0 1,-1 0 0,4-13 0,7-40 116,-8 28-50,63-279-32,-40 220-35,-12 44-74,-9 25 86,1 1-1,1 1 1,18-31-1,-19 38 19,0 1 1,0 0-1,2 1 0,-1 0 0,1 0 0,21-15 0,-18 15 22,1 1 1,0 1-1,1 0 0,26-10 0,-34 15 21,0 1-1,0 1 0,1-1 0,-1 1 1,0 0-1,1 1 0,-1 0 1,1 0-1,-1 1 0,1-1 0,-1 2 1,0-1-1,8 3 0,-12-3 1,0 0 1,0 0-1,-1 0 0,1 1 0,-1-1 0,1 1 0,-1-1 0,1 1 1,-1 0-1,0 0 0,0 0 0,0 0 0,0 0 0,0 0 0,0 1 1,-1-1-1,1 1 0,-1-1 0,1 1 0,0 2 0,-2-2-1,1-1 0,-1 0 0,0 0-1,0 1 1,0-1 0,0 0-1,-1 0 1,1 1 0,0-1 0,-1 0-1,0 0 1,1 0 0,-1 0-1,0 0 1,0 0 0,0 0 0,0 0-1,-1 0 1,1 0 0,0 0 0,-1-1-1,1 1 1,-1-1 0,0 1-1,1-1 1,-1 0 0,-3 2 0,-20 12 63,0-2 1,0 0 0,-40 12-1,64-25-76,-13 5-25,-1 0 0,-26 5-1,35-9 30,0-1-1,0 1 1,0-1 0,0 0-1,0 0 1,0-1-1,0 0 1,0 0 0,-9-3-1,11 3 0,-9-6-102,12 6 103,1 1 1,0-1-1,0 1 1,0 0 0,0-1-1,-1 1 1,1-1-1,0 1 1,0-1-1,0 1 1,0-1 0,0 1-1,0-1 1,0 1-1,0-1 1,0 1-1,0-1 1,1 1 0,-1 0-1,0-1 1,0 1-1,0-1 1,0 1 0,1-1-1,-1 1 1,0 0-1,0-1 1,1 1-1,-1-1 1,1 1 0,1-2-3,0 0 1,1 0-1,-1 1 1,1-1 0,-1 1-1,1 0 1,-1 0-1,1 0 1,-1 0 0,1 0-1,0 0 1,0 1 0,-1-1-1,5 1 1,4-1-52,-1 0 0,1 1-1,10 1 1,181 16-252,-173-16 315,7 1-796,42-3 1,-45 1-4401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41 3072,'3'-9'2035,"-2"0"1604,-1 9-3510,-1-1 0,1 0 0,-1 0 1,1 0-1,-1 1 0,1-1 0,-1 0 0,0 1 0,1-1 1,-1 0-1,0 1 0,0-1 0,-1 0 0,-4-2 57,0 1 1,0 0-1,0 1 0,0-1 0,0 1 0,0 1 0,0-1 0,-1 1 0,-10 0 1,6 1-151,1 0 1,0 0 0,0 1 0,0 0-1,0 1 1,0 0 0,1 0-1,-1 1 1,1 1 0,0-1 0,0 1-1,1 1 1,-1 0 0,-9 8-1,8-5-56,1 1-1,0-1 1,0 1-1,1 1 1,1-1-1,-1 1 1,2 1-1,0-1 1,0 1-1,-7 23 1,7-13 15,1-1 1,-4 33-1,8-41 150,0-1-1,1 1 1,1 0-1,0 0 1,4 21-1,-4-31-74,0 1 0,1 0 0,-1-1 0,0 1 0,1-1 0,0 0 0,0 1 0,0-1 0,0 0 0,1 0 0,-1 0 0,1-1 0,0 1 0,-1-1 0,1 1 0,1-1 0,-1 0 0,0 0 0,0 0 0,1 0-1,3 1 1,-1-1 20,1-1 0,-1 1 0,1-1 0,0 0 0,-1-1 0,1 1 0,0-1 0,-1-1 0,1 1 0,0-1 0,9-3 0,8-3 47,-1-1 1,-1 0 0,0-2-1,38-23 1,-29 14 61,-2-2 0,44-40 0,-43 35-175,-2-2 0,-2-1 0,33-44 0,-51 54-221,-8 19 190,0-1 0,0 1 0,0 0 0,0 0-1,0 0 1,0 0 0,0-1 0,0 1 0,0 0 0,0 0 0,0 0 0,0 0 0,0-1 0,0 1 0,0 0-1,0 0 1,0 0 0,0 0 0,0-1 0,0 1 0,0 0 0,0 0 0,0 0 0,-1 0 0,1 0 0,0-1-1,0 1 1,0 0 0,0 0 0,0 0 0,0 0 0,-1 0 0,1 0 0,-9 5-387,0 4 376,0 1 1,1 0-1,0 0 0,1 1 1,1 0-1,-1 0 0,1 1 1,1-1-1,0 1 0,1 1 1,1-1-1,-1 0 0,2 1 1,0 0-1,0 0 0,1-1 1,1 1-1,1 16 0,0-25 64,-1-1 1,1 1-1,0 0 0,0-1 0,0 1 1,1-1-1,-1 1 0,1-1 1,0 1-1,0-1 0,0 0 0,0 0 1,0 0-1,1 0 0,0-1 0,-1 1 1,1 0-1,0-1 0,0 0 0,0 0 1,1 0-1,-1 0 0,0 0 0,1-1 1,-1 0-1,1 1 0,0-1 1,-1 0-1,1-1 0,0 1 0,0-1 1,-1 0-1,1 0 0,0 0 0,0 0 1,-1 0-1,1-1 0,0 0 0,0 0 1,-1 0-1,1 0 0,3-2 0,0-1-9,-1 1-1,0-1 1,-1 0-1,1-1 1,-1 1-1,0-1 1,0 0-1,0-1 0,0 1 1,-1-1-1,0 0 1,-1 0-1,1 0 1,-1 0-1,0-1 1,0 1-1,2-13 0,-1 4 67,-1 0-1,-1 0 1,1-19-1,-3 27-133,0 0-1,0 0 1,-1 0 0,0-1-1,0 1 1,0 1 0,-1-1-1,-1 0 1,-5-12-1,7 16 5,-1 0-1,0 1 1,-1-1-1,1 1 1,0-1-1,-1 1 1,1 0-1,-1 0 1,0 0-1,0 0 1,0 1-1,0-1 1,0 1-1,0 0 0,0 0 1,0 0-1,0 0 1,-1 0-1,1 1 1,0-1-1,-1 1 1,-2 0-1,1 0-4,0 0 0,0 0 0,1 1 0,-1 0 0,0 0 0,1 0 0,-1 0-1,1 0 1,-1 1 0,1 0 0,-1 0 0,1 0 0,0 1 0,-6 4 0,9-6 40,1-1 0,-1 1 1,0-1-1,1 1 1,-1 0-1,0-1 0,1 1 1,-1 0-1,1 0 0,-1-1 1,1 1-1,0 0 0,-1 0 1,1 0-1,-1 1 0,1-2 0,0 0-1,1 1 0,-1-1 0,0 0 0,0 0 1,0 1-1,0-1 0,0 0 0,1 0 1,-1 1-1,0-1 0,0 0 0,0 0 0,1 0 1,-1 0-1,0 1 0,0-1 0,1 0 1,-1 0-1,0 0 0,0 0 0,1 0 0,-1 0 1,0 1-1,0-1 0,1 0 0,-1 0 0,0 0 1,1 0-1,29-2 345,-27 2-340,48-9 212,77-23 0,-122 30-235,0 0-1,0 0 1,1 1-1,-1 0 1,1 0-1,-1 1 1,1-1-1,-1 2 0,0-1 1,1 1-1,9 2 1,-14-3 24,-1 1 1,0-1 0,0 1 0,0-1-1,1 1 1,-1 0 0,0 0 0,0 0-1,0 0 1,0 0 0,0 0 0,-1 0-1,1 0 1,0 0 0,0 0 0,-1 0-1,1 0 1,-1 0 0,1 1-1,-1-1 1,1 0 0,-1 1 0,0-1-1,1 0 1,-1 0 0,0 1 0,0-1-1,0 3 1,-1 4 100,1 0-1,-1 1 1,-4 12 0,3-12-93,-12 66 99,-10 43 646,24-113-302,5-14 166,-2 4-551,13-30 210,-6 15-233,0 1 1,22-33 0,-19 36-97,1 1 0,0 0 0,30-23 0,-34 30-18,0 1 1,1 0 0,0 0-1,0 1 1,1 1 0,-1 0-1,20-5 1,-29 9 48,0 1-1,0-1 1,0 1 0,1-1-1,-1 1 1,0 0 0,0 0-1,0 0 1,1 0 0,-1 0-1,0 1 1,0-1 0,1 1-1,-1-1 1,0 1 0,0 0-1,0 0 1,0 0 0,0 0-1,0 0 1,0 0 0,0 0-1,-1 1 1,1-1 0,0 1-1,-1-1 1,1 1 0,-1 0-1,0 0 1,1 0 0,-1 0-1,0-1 1,0 1 0,0 1-1,1 1 1,0 8 14,1 0-1,-1-1 1,-1 1 0,0 0 0,-1 0-1,0 0 1,-3 16 0,1-10 221,2 30 1,0-46-214,0 0 0,0 0 0,1 0 0,-1 0 0,1 0 0,-1 0 0,1 0 0,0 0 0,-1-1 0,1 1 0,0 0 0,0 0 0,2 2 0,-2-4-4,0 1-1,0-1 1,-1 1 0,1-1-1,0 0 1,0 1-1,0-1 1,0 0 0,-1 1-1,1-1 1,0 0 0,0 0-1,0 0 1,0 0 0,0 0-1,0 0 1,0 0-1,-1 0 1,1 0 0,0-1-1,0 1 1,0 0 0,0-1-1,0 1 1,-1 0 0,1-1-1,0 1 1,0-1-1,0 1 1,-1-1 0,2-1-1,11-8 68,-1 0-1,0-2 1,-1 1-1,0-2 1,11-16-1,-12 16-109,-1 1-1,2 0 1,0 0-1,0 1 0,25-19 1,-34 29 14,-1 0 1,1 0-1,-1 0 0,1 0 1,-1 1-1,1-1 1,0 0-1,-1 1 1,1-1-1,0 1 1,-1 0-1,1-1 0,0 1 1,0 0-1,-1 0 1,1 0-1,0 0 1,2 1-1,-2 0 4,-1 0-1,1-1 1,-1 1 0,1 0-1,-1 0 1,0 0 0,1 0-1,-1 0 1,0 1 0,0-1-1,0 0 1,0 0 0,0 1 0,0-1-1,0 1 1,0 1 0,3 7-40,-1 0 1,0 0-1,-1 1 1,3 20-1,-3-16 44,3 22 8,-3-16 80,2 1 0,8 29 0,-12-50-52,1 1-1,-1-1 1,1 1 0,0-1-1,-1 1 1,1-1 0,0 1-1,0-1 1,0 0 0,2 2 0,-3-3-11,1 1 1,0-1-1,-1 0 1,1 1-1,0-1 1,-1 0-1,1 1 1,0-1-1,-1 0 1,1 0-1,0 0 1,0 0 0,-1 0-1,1 0 1,0 0-1,0 0 1,-1 0-1,1 0 1,0 0-1,-1 0 1,1 0-1,0-1 1,0 1-1,-1 0 1,1-1-1,0 1 1,-1 0 0,1-1-1,0 0 1,9-7 41,0 0 1,-1 0-1,0-1 1,9-11-1,20-20-12,-28 32-89,0 0 1,1 0 0,15-7-1,-25 14 34,1 0 0,-1 0 0,1 0 0,0 0 0,0 1 0,-1-1 0,1 1 0,0-1 0,0 1 0,0-1 0,-1 1 0,1 0 0,0 0 0,0 0 0,0 0 0,0 0 0,0 1 0,-1-1 0,1 0 0,0 1 0,0-1 0,0 1 0,-1 0-1,1 0 1,0-1 0,-1 1 0,1 0 0,-1 1 0,1-1 0,-1 0 0,1 0 0,-1 0 0,0 1 0,0-1 0,0 1 0,0-1 0,0 1 0,2 2 0,0 2-18,0 0 0,0 1 1,-1-1-1,0 1 0,0-1 0,0 1 0,-1 0 1,0 0-1,0-1 0,-1 10 0,0 8-86,-6 37 0,-6 5 160,-30 95 0,22-89 55,-27 91 381,44-153-233,-1 0 0,-6 14 0,8-24 136,0-4-206,1-11 68,3-13-152,1 1 0,2 0 0,0 0-1,16-44 1,-11 43-93,1 2-1,1-1 1,17-25-1,-6 11-34,147-243-168,-151 254 49,31-35-1,-40 53 78,2 0-1,0 1 1,0 0 0,1 1-1,16-10 1,-28 19 58,0 1 0,0-1 0,0 0 0,1 1 0,-1-1 0,0 1 0,0-1 1,1 1-1,-1 0 0,0-1 0,1 1 0,-1 0 0,0 0 0,1 0 0,-1 0 0,1 0 0,-1 0 0,0 1 0,1-1 0,-1 0 0,0 1 1,0-1-1,1 1 0,-1-1 0,0 1 0,0 0 0,0-1 0,1 1 0,-1 0 0,0 0 0,0 0 0,0 0 0,0 0 0,-1 0 1,1 0-1,0 0 0,1 2 0,0 2 0,1-1 0,0 2 0,-1-1 0,0 0-1,-1 0 1,1 1 0,-1-1 0,1 8 0,-1 8 64,0 1 0,-2-1 0,-1 0 0,-7 39-1,5-40 2,0 1 0,-1-1-1,-2-1 1,0 1 0,-1-1 0,-14 25-1,18-39 4,0 0 0,0 0 0,0 0 0,-1-1 0,0 0-1,0 0 1,0 0 0,0 0 0,0-1 0,-1 0 0,0 0 0,0 0-1,0-1 1,0 0 0,0 0 0,0 0 0,0-1 0,-1 0 0,1 0-1,0-1 1,-1 0 0,1 0 0,-1 0 0,1-1 0,0 0 0,-1 0-1,1-1 1,0 1 0,0-1 0,-10-5 0,15 6-54,-1 0 0,1 1 0,-1-1 0,1 0 0,0 0 0,-1 0 0,1 0 0,0 0 0,0-1-1,0 1 1,0 0 0,0-1 0,0 1 0,0 0 0,0-1 0,1 1 0,-1-1 0,0 1 0,1-1 0,0 1 0,-1-1 0,1 0 0,0 1 0,0-1 0,-1 0 0,1 1 0,0-1 0,1 1 0,-1-4 0,1 3-23,0-1 0,0 1 0,0-1 1,0 1-1,1-1 0,-1 1 0,1 0 1,0 0-1,-1 0 0,1 0 0,0 0 1,0 0-1,0 0 0,0 0 0,1 1 1,-1-1-1,3-1 0,35-15-73,41-13-1,-43 17 118,52-26 1,-41 13 4,91-67 0,-113 74 22,-16 12-7,0 0-1,18-19 1,-26 23-69,-5 5-29,-12 10-111,7-5 85,-1 1-1,-9 12 0,-64 117 90,69-113 36,0-1-52,2 1 0,0 1 0,2-1 0,-8 39 0,15-59 33,0 1-1,1-1 1,0 1 0,-1 0-1,2 3 1,-1-6-10,0-1 1,0 1-1,0 0 0,0-1 0,0 1 0,0-1 1,0 1-1,0-1 0,1 1 0,-1-1 0,0 1 1,0 0-1,1-1 0,-1 0 0,0 1 0,1-1 1,-1 1-1,0-1 0,1 1 0,-1-1 0,1 0 1,-1 1-1,1-1 0,-1 0 0,1 1 1,-1-1-1,1 0 0,-1 0 0,1 1 0,-1-1 1,1 0-1,-1 0 0,1 0 0,0 0 0,-1 0 1,1 0-1,-1 0 0,1 0 0,0 0 0,0 0 1,2-1 14,0 0 0,0 0 1,0 0-1,0-1 0,0 1 1,0-1-1,0 0 0,0 0 1,-1 0-1,1 0 0,-1 0 0,3-3 1,28-36 185,12-20-97,53-101 0,-27 34-390,-75 138 59,0 1 0,0 0 0,1 0-1,-3 17 1,-6 59 217,10-71 2,1-1 0,1 0 1,0 1-1,1-1 1,6 27-1,-6-37 33,1 0 1,0 1-1,-1-1 0,2-1 1,-1 1-1,1 0 1,0 0-1,5 6 0,-6-8-2,1-1 0,-1 1 0,1-1 0,0 0 0,0 0 0,-1 0 0,1-1 0,0 1 0,1-1 0,-1 1 0,0-1 1,0 0-1,1 0 0,5 0 0,0 0 1,-1 0 0,1-1 0,-1 0 0,1 0 0,0-1 1,-1 0-1,0-1 0,1 0 0,-1 0 0,0 0 0,16-8 1,-16 5-25,1 0 1,-1-1-1,0 0 1,0 0-1,-1-1 1,0 1-1,0-2 1,-1 1-1,0-1 1,8-12 0,18-37 32,-3-2 1,24-66 0,-20 44 46,-30 74-159,-1 0 1,0 0-1,-1 0 0,1-1 1,-1 1-1,-1-1 0,0-9 1,3 20 38,-1 0 0,1 0 0,0-1 0,-1 1 0,1-1 0,0 0 0,5 3 0,10 9 112,-11-7-106,-1 0 1,0 0 0,0 1-1,-1 0 1,0 0 0,-1 1 0,0-1-1,0 1 1,0 0 0,-1 0 0,-1 0-1,3 19 1,0 6 9,-3 1 0,-1 41-1,-2-44 43,2-23-7,-1-1 0,1 0 1,0 1-1,1-1 1,0 0-1,3 10 1,-4-16-13,0 1 1,0-1 0,0 0 0,0 1 0,0-1-1,1 0 1,-1 0 0,1 0 0,-1 0 0,1 0-1,0 0 1,-1 0 0,1-1 0,0 1-1,0 0 1,1-1 0,-1 0 0,0 0 0,0 1-1,1-1 1,-1 0 0,0-1 0,1 1-1,3 0 1,2-1 31,-1 0-1,1-1 0,0 1 0,-1-2 1,1 1-1,-1-1 0,0-1 0,1 1 1,10-6-1,-6 1 4,0 1 0,0-2 0,-1 1-1,16-15 1,-1-4-38,-2 0 0,0-2 0,23-37 0,-37 51-83,0 1 0,0 0 0,1 1 1,15-13-1,-25 25 73,-1 0 1,0-1 0,0 1 0,1 0 0,-1 0 0,0 0 0,0 0 0,1 0 0,-1 0 0,0 0-1,1 0 1,-1 0 0,0 0 0,0 0 0,1 0 0,-1 0 0,0 0 0,0 1 0,1-1 0,-1 0-1,0 0 1,0 0 0,1 0 0,-1 0 0,0 1 0,0-1 0,0 0 0,1 0 0,-1 0 0,0 1-1,0-1 1,0 0 0,0 0 0,1 0 0,-1 1 0,0-1 0,0 0 0,0 0 0,0 1 0,0-1-1,0 0 1,0 0 0,0 1 0,0 0 0,5 15-77,-5-15 68,14 97-326,-12-74 367,1 0 1,1 0-1,1-1 1,12 37 0,-15-56 31,0 1 1,0 0-1,1-1 1,3 5 0,-6-8-54,1 0 1,0-1 0,-1 1 0,1 0 0,-1-1 0,1 1 0,0 0 0,-1-1 0,1 1 0,0-1-1,0 1 1,-1-1 0,1 0 0,0 1 0,0-1 0,0 0 0,-1 0 0,1 1 0,0-1 0,0 0 0,0 0-1,0 0 1,0 0 0,0 0 0,0 0 0,-1 0 0,1 0 0,0 0 0,0-1 0,1 1 0,2-3 29,-1 1 1,1-1-1,-1 1 1,0-1 0,0 0-1,0 0 1,0 0-1,0-1 1,-1 1 0,0-1-1,4-6 1,1-1 14,61-103 49,3-4-79,-55 95-59,0 2 0,1 0-1,23-21 1,-31 33-18,-3 2 14,1 1 0,0-1 1,1 1-1,-1 1 0,1-1 0,0 1 1,0 1-1,11-5 0,-18 8 22,0 1-1,0-1 0,1 1 0,-1 0 1,0 0-1,1-1 0,-1 1 0,0 0 1,1 0-1,-1 0 0,0 1 0,1-1 1,-1 0-1,0 0 0,1 1 0,-1-1 1,0 1-1,0-1 0,1 1 0,-1-1 1,2 3-1,-1-2 10,-1 1-1,1 0 1,-1-1 0,0 1 0,1 0-1,-1 0 1,0 0 0,0 0 0,0 0 0,-1 0-1,2 5 1,0 2-26,0 1-1,-1 0 1,-1 0-1,0 15 1,-3 10 36,-1 0 0,-1 0 0,-3-1 0,0 1 0,-26 62 0,30-87 95,0 0 0,0-1 0,-1 0 0,-1 0 0,1 0 0,-1-1 0,-11 12 0,16-19-73,0 0 1,0 0-1,0 0 0,0 0 0,-1-1 0,1 1 1,0 0-1,-1 0 0,1-1 0,-1 1 0,1-1 1,-1 1-1,1-1 0,-1 0 0,1 1 0,-1-1 1,1 0-1,-1 0 0,1 0 0,-1 0 0,1-1 0,-1 1 1,1 0-1,-1 0 0,1-1 0,-1 1 0,-2-2 1,2 1-22,0-1-1,0 1 1,1-1 0,-1 1 0,0-1 0,1 1 0,-1-1 0,1 0 0,-1 0 0,1 0 0,0 0 0,0 0 0,0 0 0,0 0 0,0 0-1,0 0 1,0-1 0,0-2 0,1 3-45,-1-1-1,1 1 1,0-1-1,0 1 1,0-1-1,0 1 1,1-1-1,-1 1 1,0-1-1,1 1 1,0-1-1,0 1 1,0 0-1,0-1 1,0 1-1,2-4 1,0 3-5,0 0 0,0-1 0,0 1-1,0 0 1,0 0 0,1 1 0,0-1 0,7-3 0,4-1 28,1 1 0,0 0 0,32-6 0,-27 7-23,163-44 234,-155 38-213,-2-2 0,36-22-1,-27 14 72,3-6-239,-38 30 114,-3 5-26,-7 18-97,4-11 146,-12 31 50,10-31 20,1 1 0,1 0 1,0 1-1,1-1 0,1 1 0,-2 22 1,5-37-8,0-1 1,0 0 0,0 1 0,0-1 0,0 0 0,0 1 0,0-1 0,0 0-1,1 1 1,-1-1 0,0 0 0,1 0 0,0 1 0,-1-1 0,1 0-1,0 0 1,-1 0 0,1 0 0,0 0 0,0 0 0,0 0 0,0 0-1,0 0 1,0 0 0,0 0 0,0 0 0,0-1 0,0 1 0,1 0-1,-1-1 1,0 1 0,0-1 0,1 0 0,-1 1 0,0-1 0,1 0-1,-1 0 1,0 0 0,1 0 0,-1 0 0,0 0 0,1 0 0,1-1 0,4 0 10,-1 0 1,1-1 0,0 0 0,-1 0 0,1-1 0,-1 0 0,8-4 0,-1-2 31,0 0-1,0-1 1,-1 0-1,13-15 1,38-51 187,-58 71-248,-1-1 1,-1 1 0,1-1 0,-1 0-1,0 0 1,0 0 0,0 0 0,-1 0-1,0-1 1,0 1 0,-1-1 0,0 1-1,0-1 1,0-12 0,-1 17-4,-1 1 1,1 0-1,0 0 1,0-1-1,-1 1 1,1 0-1,-1 0 1,1 0-1,-1-1 1,0 1-1,1 0 1,-1 0-1,0 0 1,0 0-1,1 0 1,-1 0-1,0 0 1,0 1-1,0-1 1,-2-1-1,1 1-4,-1 0 0,0 0 0,1 0-1,-1 0 1,0 0 0,0 0 0,1 1 0,-6-1-1,-1 1-1,1 0 0,-1 0 0,1 1-1,0 0 1,-11 3 0,-11 9-20,26-11 50,-1 0 1,1 0-1,0 0 0,-1-1 1,1 0-1,-1 1 1,0-2-1,-5 2 1,20-9 14,51-17 46,106-27 0,-158 49-94,104-21-12,-90 19 8,-1 2 0,1 0 0,24 3 0,-43-1 12,0 0 0,0 1 1,0-1-1,0 1 0,0 0 0,0 1 0,0-1 0,3 2 0,-5-2 8,-1 0-1,0 0 0,1 0 1,-1 0-1,0 0 1,0 0-1,0 0 1,0 0-1,0 1 0,0-1 1,0 0-1,0 1 1,-1-1-1,1 0 1,-1 1-1,1-1 1,-1 1-1,1-1 0,-1 1 1,0-1-1,1 1 1,-1-1-1,0 4 1,-5 36 232,3-35-220,1 0-1,0 0 1,1 0 0,-1 1-1,1-1 1,0 0 0,2 7 0,0-3 268,-2-9-125,5-9 57,70-71 87,-64 65-338,0 2-1,2-1 0,20-15 1,-25 22 11,1 0 0,-1 1 0,1 0 0,0 0 0,0 1 1,1 1-1,13-4 0,-22 6 12,1 1 1,0-1-1,0 1 1,-1 0-1,1 0 1,0 0-1,0 0 0,0 0 1,-1 0-1,1 0 1,0 1-1,0-1 1,-1 1-1,1-1 1,0 1-1,0 0 0,-1 0 1,1-1-1,-1 1 1,1 0-1,-1 0 1,1 1-1,-1-1 1,0 0-1,0 0 0,1 1 1,-1-1-1,1 2 1,2 4 8,0 0 1,-1 0 0,0 1-1,0-1 1,1 10-1,4 8 46,-3-12 51,-2-4-25,1 1 1,1 0 0,-1-1 0,9 12 0,-11-18-44,0-1 0,-1 0-1,1 0 1,1 0 0,-1 0 0,0 0 0,0 0-1,1 0 1,-1-1 0,1 1 0,0-1 0,-1 0-1,1 0 1,0 0 0,0 0 0,-1 0 0,1-1 0,0 1-1,0-1 1,5 1 0,-2-2 44,1 0 1,-1 0 0,1-1-1,-1 1 1,0-1-1,0-1 1,12-5-1,39-26 181,54-53 13,-41 29-380,-64 53 149,-1 0-109,0 1 1,0 1-1,0-1 1,9-4-1,-13 8 80,-1-1-1,1 1 0,0 0 1,-1-1-1,1 1 0,0 0 0,0 0 1,-1 0-1,1-1 0,0 1 1,0 0-1,-1 0 0,1 0 1,0 0-1,0 0 0,-1 1 0,1-1 1,0 0-1,0 0 0,-1 0 1,1 1-1,0-1 0,0 0 0,-1 1 1,1-1-1,-1 0 0,1 1 1,0-1-1,-1 1 0,1-1 1,-1 1-1,1-1 0,-1 1 0,1 0 1,-1-1-1,1 1 0,-1 0 1,0-1-1,1 1 0,-1 0 0,0-1 1,0 1-1,1 0 0,-1 0 1,0-1-1,0 2 0,1 3 27,0-1-1,-1 1 1,0 0-1,0-1 1,0 1 0,0 0-1,-1 0 1,-1 5-1,-12 39 87,7-31-62,-4 20-46,7-21 71,-1 1-1,-1-1 1,-1-1 0,0 1 0,-15 23-1,22-39-51,-1 0-1,0 0 1,1 0 0,-1 0-1,0-1 1,1 1 0,-1 0-1,0-1 1,0 1-1,0-1 1,0 1 0,1 0-1,-1-1 1,0 0 0,-2 1-1,2-1-7,1 0 0,-1 0 0,1 0 1,-1 0-1,1 0 0,-1 0 0,1 0 0,-1-1 0,1 1 0,-1 0 0,1 0 0,-1-1 0,1 1 0,-1 0 1,1-1-1,-1 1 0,1 0 0,0-1 0,-1 1 0,1-1 0,-1 1 0,1 0 0,0-1 0,0 1 0,-1-1 1,1 1-1,0-1 0,0 1 0,-1-2 0,-3-11 26,0 1 1,0-1-1,-1-15 0,-7-23 53,12 40-242,1 9-92,-1 7 97,1-4 146,-1 1 0,0-1-1,1 0 1,0 1 0,-1-1 0,1 1 0,0-1 0,0 0 0,-1 0-1,1 1 1,0-1 0,0 0 0,0 0 0,2 1 0,17 14 18,-4-3 21,-9-7 1,1 0-1,0 0 1,0-1 0,0 0 0,1-1-1,13 6 1,-9-7-32,1 0 0,-1-1 0,1-1 0,0 0 0,15-1 0,3-2 98,35-6-1,-22 0-355,-1-2 0,0-1 1,-1-3-1,46-20 0,-73 26-1616,29-20 0,-8-1-5929,-27 20 4764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43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84 9056,'-18'-35'4096,"13"18"-3552,2 9 1824,6 5-1409,-3-6 225,5 9-704,-5-8-640,5 8 64,0-3-576,3 6 384,6-3-3199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44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7040,'14'-19'12079,"-8"26"-11734,1 1 0,7 13-1,9 10-3538,-15-24 1883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45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80 7968,'-41'-9'3616,"41"14"-3136,13-5 1056,5 0-928,32-5 1024,8 5-929,24-8 1,-1 5-416,17-14 160,-3 11-256,18-8-544,-10 6 192,0-4-2815,-13 9 1599,-9 3-4672,-14 3 3392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49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121 462 2656,'-2'0'133,"2"0"-100,0 0 1,-1 0-1,1 0 1,0 0 0,0 0-1,-1 0 1,1 0-1,0 0 1,0 0-1,-1 0 1,1 0 0,0 0-1,0 0 1,-1 0-1,1 0 1,0 0-1,0 0 1,-1 0 0,1 0-1,0 0 1,0 0-1,0 1 1,-1-1-1,1 0 1,0 0 0,0 0-1,0 0 1,-1 1-1,1-1 1,0 0-1,0 0 1,0 0 0,0 1-1,0-1 1,-1 0-1,1 2 1010,11-14 2770,2 1-2780,22-13-1,9-7-238,1-5-187,71-62 636,-101 83-1025,-1-2 0,-1 0-1,0 0 1,-1-1 0,-1-1-1,-1 0 1,-1 0 0,0-1-1,-2 0 1,8-29 0,-13 40-188,2-4 261,-5 11-154,-3 6-83,-31 52-278,20-35 317,-43 60 166,-23 1 12,56-59-116,0 2 0,1 2 0,-28 40-1,34-37-30,2 2-1,1-1 1,-15 47-1,-22 105 519,41-142-444,6-22-107,-10 36 269,-10 74-1,25-124-305,0-4-32,-1 0-1,1 0 0,0 0 0,0 0 1,0 0-1,0 0 0,0 0 1,0 0-1,0 0 0,1 0 0,-1 0 1,0 2-1,1-2 331,5-5 459,-2 1-709,1 0 0,-1-1-1,0 0 1,0 0 0,0 0 0,-1 0 0,7-10 0,1 0-203,35-45-182,53-89-1,-39 53-87,-59 94 367,2-4-86,1 0-1,-1 1 0,1-1 1,5-4-1,-8 8 70,0 0-1,0 0 1,0 0 0,0 1-1,0-1 1,0 0-1,0 1 1,0-1 0,0 1-1,0-1 1,0 1-1,1-1 1,-1 1 0,0 0-1,0 0 1,0-1-1,1 1 1,-1 0 0,0 0-1,0 0 1,0 0-1,1 1 1,-1-1-1,0 0 1,0 0 0,0 1-1,1-1 1,-1 1-1,1 0 1,8 6-63,-1 1 0,1 0 0,-2 1-1,1 0 1,12 19 0,-13-18 96,0 0 0,0 0 1,1-1-1,0 0 0,12 9 0,-17-16 22,8 7 137,1-1 1,0-1 0,24 12 0,-32-18-128,-1 1-1,0-1 1,0 0 0,0 0 0,1-1 0,-1 1 0,0-1-1,1 0 1,-1 0 0,1-1 0,-1 1 0,0-1-1,0 0 1,1 0 0,-1 0 0,0-1 0,7-3-1,-4 1-8,0 0-1,0-1 0,-1 0 1,0-1-1,0 1 1,9-11-1,-4 1 86,18-28-1,-23 32-12,0 0 0,-1 0-1,0-1 1,5-19-1,-9 27-112,0 0-1,0 0 0,0 0 0,-1 0 0,1 0 1,-1 0-1,0 0 0,-1-1 0,1 1 0,-1 0 1,0 0-1,0 0 0,0 0 0,0 0 0,-1 0 1,1 0-1,-3-3 0,3 6-15,1 0 0,-1 0 0,0 0 1,1 1-1,-1-1 0,0 0 0,0 0 0,0 1 0,0-1 0,0 0 0,0 1 1,0-1-1,0 1 0,0-1 0,0 1 0,0 0 0,0-1 0,0 1 1,0 0-1,0 0 0,0 0 0,0 0 0,0 0 0,0 0 0,-1 0 0,1 0 1,0 0-1,0 0 0,0 0 0,0 1 0,0-1 0,0 1 0,0-1 0,0 1 1,0-1-1,0 1 0,0-1 0,0 1 0,-1 1 0,-3 2-10,-1 0 0,1 1 0,0 0 0,-7 10 0,0 1 17,1 0 0,1 1 1,0 1-1,-10 25 0,-20 77 89,38-112-52,0 1 0,0-1 0,1 0 0,0 1-1,0-1 1,1 1 0,1 10 0,-1-14 0,1-1 0,0 1-1,0-1 1,1 1 0,-1-1 0,1 0-1,0 1 1,0-1 0,1 0 0,-1 0 0,1 0-1,0-1 1,0 1 0,4 3 0,-2-2 84,0-1 0,0 1 1,0-1-1,1-1 0,-1 1 0,7 2 1,-8-4-36,0-1 1,0 0-1,0 0 1,0 0-1,0 0 1,1-1-1,-1 0 1,0 0-1,0 0 1,8-1-1,2-1-16,0 0-1,1-1 1,-1-1-1,23-9 0,-22 7 76,21-5 0,-1 1-107,101-32-396,-110 31 570,-19 9-165,-1-1 1,0-1-1,0 1 0,0-1 1,0 0-1,0 0 0,-1-1 1,0 0-1,7-7 0,2-6-4,19-28-1,-28 38-26,39-67-208,66-155 1,-102 212 149,52-129-262,-49 112 202,0 0-1,6-45 0,-17 65-279,0 15 385,0 0-1,0 0 0,0-1 0,0 1 0,0 0 1,0 0-1,0 0 0,-1 0 0,1 0 0,0 0 0,0 0 1,0 0-1,0 0 0,0 0 0,0 0 0,-1 0 1,1 0-1,0 0 0,0 0 0,0 0 0,0 0 0,0 0 1,0 0-1,-1 1 0,1-1 0,0 0 0,0 0 1,0 0-1,0 0 0,0 0 0,0 0 0,0 0 0,0 0 1,-1 0-1,1 0 0,0 1 0,0-1 0,0 0 1,0 0-1,0 0 0,0 0 0,0 0 0,0 0 0,0 0 1,0 1-1,0-1 0,0 0 0,0 0 0,-15 28-668,14-26 713,-51 126-360,35-82 357,-6 19 97,-25 118 1,6 70 104,41-251-230,-2 15 112,1 1 0,1 0 0,0 0-1,1 0 1,1-1 0,4 24 0,-4-40-80,-1 0 0,0 0 0,0 0 0,0 0 0,1 1 0,-1-1 0,0 0 0,1 0 0,-1 0 0,1 0 0,0 0 0,-1 0 0,1 0 0,0 0 1,0 0-1,-1 0 0,1 0 0,0 0 0,0-1 0,0 1 0,0 0 0,0-1 0,0 1 0,0 0 0,0-1 0,0 1 0,0-1 0,1 0 0,-1 1 0,0-1 0,0 0 1,0 0-1,1 0 0,-1 0 0,0 0 0,0 0 0,0 0 0,1 0 0,-1 0 0,0-1 0,0 1 0,0 0 0,2-2 0,3 0 14,-1-1 0,0 1 0,1-1 0,-2-1-1,1 1 1,0-1 0,5-5 0,2-4-36,-1 0-1,0-1 1,12-22 0,22-48-43,-20 27-121,-15 32-352,19-35 0,-30 63 395,0 0 0,0 0 0,0 0 0,1 0 0,0 0 0,-1 1 0,1 5 0,0 4 67,-9 55 270,-2 22-38,10-71-224,-1-3 202,3 33 0,1 3 308,-2-52-453,0 1 1,0-1-1,0 0 0,0 1 1,0-1-1,0 0 1,0 1-1,1-1 1,-1 0-1,0 1 0,0-1 1,0 0-1,1 1 1,-1-1-1,0 0 1,0 0-1,1 1 1,-1-1-1,0 0 0,1 0 1,-1 0-1,0 1 1,0-1-1,1 0 1,-1 0-1,1 0 1,-1 0-1,0 0 0,1 1 1,13-4 344,13-11-69,3-5-270,-2-2-1,46-43 1,40-62-217,-93 99-27,0-2-87,-14 22 193,-7 7 109,0 0 0,0 0 1,0 0-1,0 0 0,0 0 1,0 0-1,0 0 0,0 0 1,0 0-1,0 0 0,1 0 1,-1 0-1,0 0 0,0 0 1,0 0-1,0 0 0,0 1 1,0-1-1,0 0 0,0 0 1,0 0-1,0 0 1,0 0-1,0 0 0,0 0 1,0 0-1,1 0 0,-1 0 1,0 0-1,0 0 0,0 0 1,0 0-1,0 0 0,0 1 1,0-1-1,0 0 0,0 0 1,0 0-1,0 0 0,0 0 1,0 0-1,0 0 0,0 0 1,0 0-1,0 0 0,0 0 1,0 1-1,0-1 0,0 0 1,0 0-1,0 0 0,0 0 1,0 0-1,0 0 0,0 0 1,-1 0-1,1 0 0,0 0 1,0 0-1,0 0 0,0 0 1,0 1-1,0-1 0,0 0 1,-9 41 38,2-10 58,1 0-1,-3 60 1,10-82-56,0 0 1,0-1-1,1 1 0,0 0 1,1-1-1,5 15 1,-7-21-12,0-1 1,-1 1 0,1-1 0,0 1-1,0-1 1,0 1 0,0-1 0,0 1-1,0-1 1,0 0 0,0 0 0,0 0-1,1 1 1,-1-1 0,0 0 0,1-1-1,-1 1 1,1 0 0,-1 0 0,1-1-1,0 1 1,-1 0 0,1-1 0,-1 0-1,1 1 1,0-1 0,0 0 0,-1 0-1,1 0 1,0 0 0,-1 0 0,1 0-1,2-1 1,4-2 17,-1 1 0,1-1 1,-1-1-1,1 1 0,10-8 0,-8 5-77,5-4-30,-1-1 1,0 0-1,-1-1 1,0-1-1,0 0 1,12-18 0,10-23-258,-26 40 74,-8 12 162,-1 1 72,0 1 0,0 0 0,0 0-1,0-1 1,0 1 0,0 0 0,0-1 0,1 1 0,-1 0 0,0 0 0,0-1 0,0 1-1,0 0 1,1 0 0,-1-1 0,0 1 0,0 0 0,1 0 0,-1 0 0,0 0-1,0-1 1,1 1 0,-1 0 0,0 0 0,1 0 0,-1 0 0,0 0 0,0 0-1,1 0 1,-1 0 0,0 0 0,1 0 0,-1 0 0,0 0 0,1 0 0,-1 0 0,0 0-1,0 0 1,1 0 0,-1 0 0,0 0 0,1 0 0,-1 0 0,0 0 0,0 1-1,1-1 1,-1 0 0,0 0 0,0 0 0,1 1 0,-1-1 0,0 0 0,0 0 0,0 1-1,1-1 1,-1 0 0,0 0 0,0 1 0,16 22-58,-14-21 63,-1 1 0,1 0 0,0 0 1,0-1-1,0 1 0,0-1 1,0 1-1,0-1 0,1 0 0,-1 0 1,6 3-1,-1-2 34,0 0-1,0-1 1,0 0 0,0 0 0,0-1-1,0 0 1,1 0 0,-1 0 0,0-1-1,0 0 1,13-2 0,1-2 54,-1 0-1,39-13 1,-42 10-15,1 0 0,-1-1-1,0 0 1,30-22 0,-41 25-72,0 1 0,0-1-1,-1 0 1,0-1 0,0 1 0,0-1 0,0 0 0,-1 0-1,0-1 1,0 1 0,-1-1 0,1 0 0,-2 0 0,1 0-1,1-8 1,-3 12-30,-1-1 0,1 1-1,-1-1 1,0 1-1,0-1 1,0 1 0,-1 0-1,1-1 1,-1 1-1,0 0 1,0-1 0,0 1-1,-1-4 1,1 6-1,0 0 0,0-1-1,0 1 1,0 0 0,0 0 0,0 0 0,0 0-1,0 0 1,-1 0 0,1 0 0,0 0 0,-1 0-1,1 0 1,0 1 0,-1-1 0,1 1 0,-1-1-1,1 1 1,-1-1 0,1 1 0,-1 0 0,1 0-1,-1 0 1,0 0 0,1 0 0,-1 0 0,1 0-1,-1 0 1,-2 1 0,-1 1-6,0-1 0,0 1-1,0 1 1,0-1 0,1 0 0,-1 1 0,1 0-1,-1 0 1,1 1 0,0-1 0,-6 7 0,-3 6-9,-19 27 1,29-39 40,-6 8 57,1 1 0,1 0 0,0 0 0,0 0 0,-5 18 0,11-27-18,0 1-1,0-1 1,0 1-1,1-1 1,0 1-1,-1-1 0,2 1 1,-1 0-1,1 5 1,0-7-1,0 0 0,0 0 0,0 0-1,0 0 1,1-1 0,-1 1 0,1 0 0,-1-1 0,1 0 0,0 1 0,0-1 0,0 0 0,1 0 0,-1 0 0,4 3 0,1-1 47,0 0 1,1-1-1,-1 0 1,0 0-1,1 0 1,0-1 0,0 0-1,-1-1 1,1 0-1,0 0 1,0 0-1,0-1 1,0-1 0,8 0-1,3-2-18,-1 0-1,0-1 1,0-1-1,34-14 1,-37 12-55,0-1 0,-1 0 1,0-1-1,0 0 0,-1-1 1,13-13-1,-6 3-12,-1-2-1,27-37 1,-38 48 18,-1 0 1,8-16-1,-13 22-22,0 0 0,0 0-1,-1 0 1,1-1-1,-1 1 1,0 0 0,-1-1-1,1-5 1,-1-45-73,0 55 79,0 1 0,0-1 1,0 0-1,0 1 0,0-1 1,0 0-1,0 1 1,0-1-1,0 0 0,0 1 1,0-1-1,0 1 0,-1-1 1,1 0-1,0 1 1,0-1-1,-1 1 0,1-1 1,0 1-1,-1-1 0,1 1 1,0-1-1,-1 1 0,1-1 1,-1 1-1,1-1 1,-1 1-1,1 0 0,-1-1 1,1 1-1,-1 0 0,0-1 1,1 1-1,-1 0 1,0-1-1,0 2-27,0-1-1,0 0 1,1 0-1,-1 0 1,0 1 0,0-1-1,1 1 1,-1-1-1,0 0 1,1 1 0,-1-1-1,1 1 1,-1-1 0,0 1-1,1 0 1,-1-1-1,1 1 1,-1 0 0,1-1-1,0 1 1,-1 0 0,1-1-1,0 1 1,-1 0-1,1 0 1,0 0 0,-8 25 22,2 0 0,-7 53 1,12-66 51,-3 63 60,5-66-11,-1-1 0,1 1 0,1-1 0,0 1 0,6 16 0,-7-23-62,0-1 0,0 1 0,0-1 0,1 0 0,-1 1 0,1-1 0,-1 0 0,1 0 0,0 0 0,0 0 0,0 0 0,0 0 0,0-1 0,1 1 0,-1-1 0,0 1 0,1-1 0,-1 0 0,1 0 0,-1 0 0,1 0 0,0 0-1,-1-1 1,1 1 0,0-1 0,-1 0 0,1 0 0,4 0 0,5-1 29,0 0 0,0-1-1,-1-1 1,23-7-1,-32 9-46,39-15-11,-1-1 0,68-40 0,-96 50 4,110-58-131,-121 64 115,0 0 0,1 0 0,-1 1 0,0-1 0,1 0 0,-1 1 0,1-1 0,-1 1 0,1 0 0,-1-1 0,1 1 0,0 0 0,-1 0 0,1 0 0,-1 0 0,1 0 0,3 1 0,-5 0 1,1-1 0,0 1 0,0 0 0,0 0-1,0-1 1,-1 1 0,1 0 0,0 0 0,-1 0 0,1 0 0,-1 0 0,1 0-1,-1 0 1,1 0 0,-1 0 0,0 0 0,1 0 0,-1 0 0,0 0 0,0 0 0,0 0-1,0 0 1,0 0 0,0 0 0,0 2 0,0 6-18,-1 0 1,-1 0-1,1 0 1,-2 1-1,1-2 1,-7 17-1,0-6 103,-1 0-1,-11 17 1,19-33-30,-1 1-12,0 0 1,1 0-1,-1 1 0,1-1 1,0 1-1,0-1 0,0 1 1,0 5-1,2-10-22,0 1 1,0-1-1,0 1 0,1-1 1,-1 1-1,0-1 0,1 1 1,-1-1-1,0 1 0,1-1 1,-1 0-1,0 1 0,1-1 1,-1 0-1,1 1 1,-1-1-1,1 0 0,-1 1 1,1-1-1,-1 0 0,1 0 1,-1 0-1,1 1 0,-1-1 1,1 0-1,0 0 0,-1 0 1,1 0-1,-1 0 0,1 0 1,-1 0-1,1 0 1,-1 0-1,1 0 0,0-1 1,24-2 112,-24 2-112,12-3-10,0 0-1,1-1 0,-2-1 1,25-15-1,-6 4 42,4-3 28,-21 12-258,27-13-1,-41 21 193,0 0 0,0 1-1,1-1 1,-1 0 0,0 0 0,0 0-1,0 0 1,0 0 0,0 0 0,1 0-1,-1 0 1,0 0 0,0 0 0,0 0-1,0 1 1,0-1 0,0 0-1,1 0 1,-1 0 0,0 0 0,0 0-1,0 0 1,0 1 0,0-1 0,0 0-1,0 0 1,0 0 0,0 0 0,0 1-1,0-1 1,0 0 0,0 0 0,0 0-1,0 0 1,0 1 0,0-1-1,0 0 1,0 0 0,1 12 53,-1-6-5,2 3-69,0 2 32,1-1 0,4 13 0,-5-19 3,0 0 1,0 0-1,0-1 1,0 1-1,1-1 1,-1 1-1,1-1 0,6 5 1,-3-3-56,1-1-1,-1 0 1,1 0 0,0-1 0,0 0-1,0 0 1,0 0 0,1-1 0,-1 0-1,1-1 1,-1 0 0,1 0 0,14 0-1,-3-2-799,0 0 0,0-1 1,0-1-1,27-7 0,-13-3-2240,-1 1 983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8:50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14 101 4736,'-13'-27'8723,"13"27"-8646,0 0 0,0 0 0,0 0 0,0-1 0,0 1 0,0 0 1,0 0-1,0 0 0,0-1 0,0 1 0,0 0 0,0 0 0,0-1 0,0 1 0,0 0 0,0 0 0,0 0 1,2-3 924,-2 3-925,0 0 0,0 0 0,0 0 0,1 0 0,-1 0 0,0-1 0,0 1 0,0 0 1,1 0-1,-1 0 0,0 0 0,0 0 0,1 0 0,-1 0 0,0 0 0,184 4 4387,109-2-3029,-34-20-966,56-16-337,-157 15-7506,-154 19 6694,13-2-1548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02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1086 2976,'-14'-7'13278,"22"-9"-10845,13-13-2683,1 7 516,5-7-74,20-29 14,41-57-358,-57 67 145,52-80 41,-63 100-20,1 1 0,34-32 0,-47 52 41,0 0-1,0 1 1,12-7 0,-19 12-41,-1 1 0,1 0 1,-1-1-1,1 1 0,-1 0 0,1 0 1,-1-1-1,1 1 0,-1 0 1,1 0-1,-1 0 0,1 0 0,-1 0 1,1 0-1,-1 0 0,1 0 1,-1 0-1,1 0 0,-1 0 0,1 0 1,-1 0-1,1 0 0,-1 0 1,1 1-1,0-1 0,0 1 8,-1-1-1,1 1 1,-1 0 0,1-1-1,-1 1 1,1 0 0,-1 0-1,0-1 1,1 1 0,-1 0-1,0 0 1,0-1 0,0 1-1,0 0 1,1 1 0,-1 6 89,-1 0 1,1 0 0,-2 8 0,0-4-88,-3 51 229,-26 124 1,26-167-223,-21 104 588,26-123-587,0 0-1,0 0 0,-1-1 0,1 1 1,0 0-1,0 0 0,0-1 0,0 1 1,0 0-1,0 0 0,0-1 0,0 1 1,0 0-1,0 0 0,0-1 0,1 1 1,-1 0-1,0 0 0,0-1 0,1 1 1,0 1-1,1-3 9,0 1-1,0-1 1,-1 0 0,1 0 0,0 0 0,0 1-1,0-2 1,-1 1 0,1 0 0,2-2 0,24-19-71,0-2 1,26-28 0,-21 20-23,-2 1 8,35-33-284,77-57-1,-141 119 301,0 1 1,0-1 0,-1 1 0,1 0 0,0 0-1,1 0 1,-1 0 0,0 1 0,0-1-1,0 0 1,0 1 0,1 0 0,2-1-1,-3 1 24,-1 1-1,0-1 0,1 0 0,-1 1 1,0-1-1,1 1 0,-1-1 0,0 1 1,0-1-1,0 1 0,0 0 0,1 0 1,-1 0-1,0 0 0,0 0 0,-1 0 1,1 0-1,0 0 0,0 0 0,0 0 1,-1 0-1,1 0 0,0 2 0,1 2 52,0-1-1,-1 0 1,1 1-1,-1-1 1,0 1 0,-1-1-1,1 1 1,-1 0-1,0-1 1,0 6-1,-2 6 8,-5 25 0,1-11 156,-1-3-8,5-20-131,1 0 0,-1-1 0,0 15-1,2-21-69,0 0-1,0 1 0,0-1 0,0 0 0,0 0 1,0 0-1,0 0 0,0 0 0,0 0 0,0 1 1,0-1-1,0 0 0,0 0 0,0 0 1,0 0-1,0 0 0,0 0 0,0 1 0,0-1 1,0 0-1,0 0 0,0 0 0,0 0 1,0 0-1,0 0 0,0 0 0,0 1 0,0-1 1,1 0-1,-1 0 0,0 0 0,0 0 1,0 0-1,0 0 0,0 0 0,0 0 0,0 0 1,1 0-1,-1 0 0,0 1 0,0-1 0,5-6-48,7-14-68,-9 13 76,33-60-342,-20 35 123,1 1 0,34-46 1,-50 75 226,1 0 1,-1 1 0,1-1-1,-1 1 1,1-1-1,-1 1 1,1 0 0,0 0-1,0-1 1,3 0-1,-5 2 31,1 0-1,0 0 1,-1 0-1,1 0 1,0 0-1,-1 0 0,1 0 1,0 0-1,-1 0 1,1 0-1,0 0 1,-1 0-1,1 1 1,0-1-1,-1 0 0,1 0 1,0 1-1,-1-1 1,1 1-1,-1-1 1,1 0-1,-1 1 1,1-1-1,-1 1 1,1-1-1,-1 1 0,1-1 1,-1 1-1,0 0 1,1-1-1,-1 1 1,0-1-1,0 1 1,1 0-1,-1-1 0,0 1 1,0 1-1,4 12 66,0 0 0,-2 0 0,0 1 0,1 18 0,-2-14-31,1 0 0,4 20 0,1-13 61,17 42 1,-21-63-64,-1-1 0,1 1 0,0 0 0,0-1-1,1 1 1,-1-1 0,1 0 0,0 0 0,0-1 0,0 1 0,1-1 0,-1 0 0,1 0 0,0 0 0,0-1 0,0 1 0,0-1 0,0 0 0,0-1 0,1 1 0,-1-1 0,1 0 0,10 0 0,4-1 37,0 0 1,1-2 0,-1 0 0,0-1-1,20-6 1,-27 6-74,0 0 0,0-1 0,-1 0 0,1-1 0,-1-1-1,0 0 1,-1-1 0,1 0 0,-1 0 0,-1-1 0,1-1 0,-1 0 0,14-16 0,-12 8-11,0 0 0,-1-1 1,-1 0-1,0-1 1,-1 0-1,-2-1 1,0 0-1,8-33 0,-15 48 7,1 1 0,0 0 0,-1-1 0,0 1-1,0-1 1,-1 1 0,1 0 0,-1-1 0,0 1 0,-2-7-1,3 11 4,0-1 0,0 1 0,0 0 0,0-1 0,-1 1 0,1 0 0,0 0 0,0-1 0,-1 1 0,1 0 0,0-1 0,0 1 0,-1 0 0,1 0 0,0 0 0,-1-1 0,1 1 0,0 0 0,-1 0 0,1 0 0,0 0 0,-1 0 0,1-1 0,0 1 0,-1 0 0,1 0 0,-1 0 0,1 0 0,0 0 0,-1 0 0,1 0 0,0 0 0,-1 1 0,1-1 0,-1 0 0,1 0 0,0 0 0,-1 0 0,-11 10-221,6-3 216,1 0-1,0 1 1,0-1 0,1 1 0,-1 0-1,2 0 1,-5 14 0,-14 63 22,21-80-23,-2 11 32,0-1 1,1 1-1,1 0 1,2 30-1,-1-40 44,1 0-1,0-1 0,0 1 1,0 0-1,1 0 0,-1-1 1,1 1-1,1-1 0,-1 1 1,1-1-1,0 0 0,0 0 1,1 0-1,0-1 0,-1 1 1,6 3-1,-7-6-31,1 0-1,0-1 1,-1 1-1,1-1 1,0 0-1,0 0 1,0 0-1,0 0 1,0-1-1,0 1 1,0-1-1,0 0 1,0 0-1,0 0 1,0 0-1,0 0 1,0-1 0,0 1-1,0-1 1,0 0-1,0 0 1,0 0-1,0 0 1,4-3-1,4-2-75,0 0 0,-1-1 0,0 0 1,14-13-1,-3 1-24,106-89-282,-102 89 242,0 1 1,1 2 0,38-18-1,-62 32 98,1 1 0,0 0 0,-1 0 0,1 1-1,0-1 1,0 0 0,-1 1 0,1 0 0,0-1-1,0 1 1,0 1 0,0-1 0,0 0 0,-1 0-1,1 1 1,4 1 0,-5-1 11,0 0-1,0 0 1,0 1 0,0-1-1,0 1 1,0-1 0,0 1-1,0 0 1,0-1 0,-1 1-1,1 0 1,-1 0-1,0 0 1,1 0 0,-1 1-1,0-1 1,0 0 0,0 0-1,1 5 1,-1 1 75,1 1 0,-1-1 0,0 1 0,-1-1 0,0 1 0,0-1 0,-2 9 0,-14 59 563,7-35-425,8-26-31,3-5 100,-2-10-276,0 1 1,0-1 0,0 0-1,0 0 1,0 0 0,0 0 0,0 0-1,0 0 1,0 0 0,0 0 0,1 0-1,-1 1 1,0-1 0,0 0-1,0 0 1,0 0 0,0 0 0,0 0-1,0 0 1,1 0 0,-1 0-1,0 0 1,0 0 0,0 0 0,0 0-1,0 0 1,0 0 0,1 0 0,-1 0-1,0 0 1,0 0 0,0 0-1,0 0 1,0 0 0,0 0 0,1 0-1,-1 0 1,0-1 0,0 1-1,0 0 1,0 0 0,0 0 0,0 0-1,0 0 1,12-6 48,9-9-231,-4 2 81,-2 0 1,0-2-1,18-21 1,37-56-187,-19 23-36,-51 68 317,3-2-57,0-1-1,-1 1 0,1 0 1,1 0-1,-1 0 1,5-3-1,-8 6 49,1-1 1,-1 1-1,1 0 1,-1 0-1,0 0 1,1 0-1,-1-1 0,1 1 1,-1 0-1,1 0 1,-1 0-1,1 0 0,-1 0 1,1 0-1,-1 0 1,1 0-1,-1 0 1,1 0-1,-1 1 0,1-1 1,-1 0-1,1 0 1,-1 0-1,1 1 1,0 0 10,0 0 1,0 0-1,0 0 1,0 0-1,-1 0 1,1 0 0,0 1-1,-1-1 1,1 0-1,-1 0 1,1 1-1,-1-1 1,1 3 0,3 22 208,-1 0 0,-2 1 0,-2 46 1,0-21 121,4-34-32,-3-18-289,0 1-1,0-1 1,0 0 0,1 1 0,-1-1-1,0 1 1,0-1 0,0 1-1,0-1 1,1 0 0,-1 1-1,0-1 1,0 0 0,1 1 0,-1-1-1,0 0 1,0 1 0,1-1-1,-1 0 1,0 1 0,1-1 0,-1 0-1,1 0 1,-1 0 0,0 1-1,1-1 1,-1 0 0,1 0-1,-1 0 1,0 0 0,1 0 0,-1 0-1,1 0 1,3-2-30,0-1 0,-1 0 0,1 0 0,-1 0 0,1 0-1,-1-1 1,0 0 0,3-5 0,-3 5-38,29-39-270,1-2 85,1 2-1,59-57 1,-88 95 149,0 0 1,1 0 0,0 1-1,0 0 1,0 0 0,0 0-1,13-4 1,-19 7 87,1 1 0,0 0 0,-1 0 0,1 0 1,0 0-1,0-1 0,-1 1 0,1 0 0,0 0 0,-1 1 0,1-1 0,0 0 1,0 0-1,-1 0 0,1 0 0,0 1 0,-1-1 0,1 0 0,0 1 0,-1-1 0,1 0 1,-1 1-1,1-1 0,0 1 0,-1-1 0,1 1 0,-1-1 0,1 1 0,-1-1 0,0 1 1,1-1-1,-1 1 0,1 0 0,-1-1 0,0 1 0,0 0 0,1-1 0,-1 1 1,0 0-1,0 0 0,0 0 0,1 4 36,0-1 1,-1 0-1,0 1 1,0-1-1,0 7 1,-12 77 379,6-52-317,2 1-1,1 0 0,3 48 0,0-81-47,1-1 0,-1 1-1,1-1 1,-1 1 0,1-1-1,0 1 1,1-1 0,-1 0-1,3 6 1,-3-8-13,0 0 0,1 1 0,-1-1 0,0 0 0,1 0 0,-1 0 0,0 0 0,1 0 0,-1 0 1,1 0-1,0-1 0,-1 1 0,1 0 0,0-1 0,-1 0 0,1 1 0,0-1 0,0 0 0,-1 0 0,1 0 0,2 0 0,3 0-33,0-1 0,-1 0 0,1 0 0,0-1 0,-1 0 0,0 0 0,1-1 0,-1 1-1,7-6 1,0 1 14,0-2 0,23-19 0,-25 18-25,0-1 1,-1-1-1,-1 0 1,0 0-1,0-1 1,-1 0-1,9-22 1,-7 17-17,61-129-215,28-52 50,-57 126 191,61-150 0,-64 115-368,-38 105 222,-2 3 43,-4 9-8,-8 18 7,-18 48 207,4 1-1,3 1 0,4 1 1,-16 117-1,31-150-51,-7 83 412,12-113-402,0 1-1,1-1 1,1 0 0,1 1-1,0-1 1,6 18 0,-9-33-49,0 1 0,0 0 0,1 0 0,-1 0 0,0-1 0,1 1 0,-1 0 1,0 0-1,1-1 0,-1 1 0,1 0 0,-1-1 0,1 1 0,-1-1 0,1 1 0,0-1 0,-1 1 0,1-1 0,0 1 0,-1-1 1,1 1-1,0-1 0,0 0 0,-1 1 0,1-1 0,0 0 0,0 0 0,-1 1 0,1-1 0,0 0 0,0 0 0,0 0 0,0 0 1,-1 0-1,1 0 0,0-1 0,0 1 0,0 0 0,-1 0 0,1 0 0,0-1 0,0 1 0,1-1 0,2-2-50,1 0 1,-1 0-1,0 0 0,0 0 0,5-6 0,23-27-89,-1-2 1,27-41-1,-37 48 128,102-148-401,-107 159-202,-17 22 585,1 1 0,0-1 1,0 1-1,0 0 0,0-1 1,0 1-1,1-1 0,-1 1 1,2 2-1,7 32 29,-5-27 45,-1 1 0,2-1 0,-1 0 0,2 0 0,-1-1 0,1 0 0,0 1 0,1-2 0,0 1 0,1-1 0,0 0 0,13 10 0,-18-16-29,0 0 0,0-1 0,0 1 0,0-1 1,1 0-1,-1 1 0,0-2 0,1 1 0,-1 0 0,1 0 0,-1-1 0,1 0 0,-1 0 0,1 0 0,-1 0 0,1-1 0,-1 1 0,1-1 0,-1 0 0,0 0 0,1 0 0,-1 0 0,0 0 0,0-1 0,0 0 1,5-3-1,6-7-79,0-2 0,0 0 1,18-25-1,27-52-104,-48 67-13,-10 13-66,-1 11 226,0 0 0,-1 0 0,1 0 0,0 0 0,0-1 0,0 1 0,0 0 0,0 0 0,-1 0 0,1 0 0,0 0 0,0 0 0,0 0 0,0-1 0,-1 1 0,1 0 0,0 0 0,0 0 0,0 0 0,0 0 0,-1 0 0,1 0 0,0 0 0,0 0 0,0 0 0,-1 0 0,1 0 0,0 0 0,0 0 0,0 0 0,-1 0 0,1 0 0,0 0 0,0 0 0,0 1 0,0-1 0,-1 0 0,1 0 0,0 0 0,0 0 0,0 0 0,-1 1 0,-1 0-1,0 0 0,1 1 0,-1 0 1,0-1-1,0 1 0,1 0 0,-1 0 1,1 0-1,-1 0 0,1 0 1,-1 3-1,-12 28-9,13-33 18,-9 29 75,2-1 1,0 2-1,2-1 0,1 1 1,1 0-1,2 0 0,2 38 1,0-61-12,1 0 0,-1 1 0,2-1 0,-1 0 0,1 0 0,0 0 0,0 0 0,1 0 0,0 0 0,7 11 0,-9-17-53,-1 0 0,1 0 1,0 0-1,0 0 1,0-1-1,0 1 1,0 0-1,0 0 1,0-1-1,0 1 1,0 0-1,0-1 1,0 1-1,1-1 0,-1 1 1,0-1-1,0 0 1,1 0-1,-1 1 1,0-1-1,0 0 1,1 0-1,-1 0 1,0 0-1,0-1 0,1 1 1,1-1-1,3 0-34,-1-1-1,1 0 0,-1-1 1,9-4-1,15-13 6,0-1 0,-2-1-1,46-46 1,-27 24 97,-24 23-54,-1 1-336,26-19-1,-46 38 307,-1 1-1,0 0 0,1-1 1,-1 1-1,1 0 0,-1 0 1,1-1-1,-1 1 0,1 0 1,-1 0-1,1 0 0,-1-1 1,1 1-1,-1 0 0,1 0 1,-1 0-1,1 0 0,-1 0 1,1 0-1,0 0 0,0 1 10,-1-1-1,0 0 1,1 0-1,-1 1 1,0-1 0,1 0-1,-1 0 1,0 1-1,0-1 1,1 1-1,-1-1 1,0 0-1,0 1 1,0-1-1,0 0 1,0 1 0,1-1-1,-1 1 1,0-1-1,0 1 1,-2 23 158,-2-1-83,-1 0-78,2 1 1,0 0 0,1 38 0,2-55 53,1-1 1,-1 0-1,1 0 0,1 1 1,-1-1-1,1 0 1,0 0-1,1 0 1,-1-1-1,1 1 0,0-1 1,1 1-1,-1-1 1,1 0-1,0 0 1,0-1-1,0 1 0,1-1 1,5 5-1,-6-7-22,-1 0-1,1-1 0,-1 1 0,1-1 1,0 1-1,0-1 0,-1 0 1,1 0-1,0-1 0,0 1 0,0-1 1,0 0-1,0 0 0,0 0 1,0-1-1,0 1 0,0-1 1,0 0-1,0 0 0,-1 0 0,8-4 1,-3 1-32,1 0 0,-1-1 0,-1 0 0,1 0 0,-1 0 0,0-1 0,0-1 0,11-12 0,11-21-148,35-63 0,14-21-188,-67 110 99,18-17 0,3-5-289,-32 36 519,0 0 0,0 0 1,0-1-1,0 1 0,0 0 1,0 0-1,0 0 1,1 0-1,-1-1 0,0 1 1,0 0-1,0 0 1,0 0-1,0 0 0,0-1 1,0 1-1,1 0 0,-1 0 1,0 0-1,0 0 1,0 0-1,0 0 0,1 0 1,-1 0-1,0-1 0,0 1 1,0 0-1,0 0 1,1 0-1,-1 0 0,0 0 1,0 0-1,0 0 1,1 0-1,-1 0 0,0 0 1,0 0-1,0 0 0,1 0 1,-1 0-1,0 1 1,0-1-1,1 10-24,-8 25 72,6-34-52,-52 200-33,37-154 200,-1-2-1,-30 57 0,43-95-131,4-5 7,-1 1 1,0-1-1,-1 0 1,1 0-1,0 0 1,-1 0-1,1 0 0,-1 0 1,0 0-1,1 0 1,-1-1-1,0 1 1,0 0-1,0-1 1,-4 2-1,5-2-18,1-1-1,-1 0 1,1 0-1,-1 1 1,1-1-1,-1 0 1,0 0-1,1 0 1,-1 0-1,1 0 1,-1 0-1,1 0 1,-1 0-1,0 0 1,1 0-1,-1 0 1,1 0-1,-1 0 1,1-1 0,-1 1-1,1 0 1,-1 0-1,1-1 1,-2 1-1,2-1-6,-1 0 1,1 0-1,0 1 1,-1-1-1,1 0 0,0 0 1,0 1-1,0-1 0,-1 0 1,1 0-1,0 0 1,0 1-1,0-1 0,0 0 1,0 0-1,1 0 0,-1 1 1,0-1-1,0-1 1,1 0 18,0 0 0,0 0 1,-1 1-1,1-1 1,1 0-1,-1 0 1,0 0-1,0 1 1,1-1-1,-1 1 0,1-1 1,-1 1-1,1-1 1,-1 1-1,1 0 1,0 0-1,2-1 1,2-1 5,-1 0 1,0 1 0,1 0 0,9-2 0,-6 3-6,0 0 0,0 0 0,0 1 1,0 1-1,0-1 0,14 4 1,5 0-27,247 28-936,-183-21-1895,0 1-3331,-51-6 722,-5 2 1775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04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274 194 2656,'-5'-5'6858,"-10"5"-2340,8 1-4245,1 0 0,-1 0 0,1 0 0,-1 1 0,1 0 0,-8 4 0,-38 20 477,42-21-691,0 1 0,0 0 0,0 1 0,1-1 0,0 2-1,1-1 1,0 1 0,0 1 0,1 0 0,-1 0 0,2 0 0,0 1 0,0 0 0,0 0 0,1 0 0,1 1 0,0-1 0,-5 21 0,7-22-40,1 0 1,0 1-1,0-1 1,0 0-1,1 1 1,1-1-1,0 1 1,0-1-1,4 17 1,-3-22 21,-1 0 0,1 0 0,-1 0 0,1 0 0,0 0 0,1-1 0,-1 1 0,1-1 0,-1 1 0,1-1 0,0 0 0,0 0 0,1 0 0,-1-1 0,0 1 0,1-1 0,0 0-1,-1 0 1,1 0 0,0 0 0,0 0 0,0-1 0,8 2 0,-6-2-9,0-1-1,0 1 0,0-1 1,0 0-1,1 0 0,-1-1 1,0 0-1,0 0 1,0 0-1,0-1 0,0 0 1,0 0-1,-1-1 0,1 1 1,-1-1-1,1 0 0,-1-1 1,0 1-1,0-1 0,0 0 1,-1-1-1,0 1 0,1-1 1,4-7-1,-2 2-91,0 0 0,-2 0 0,1 0 1,-1-1-1,0 0 0,-1 0 0,-1 0 0,0 0 0,0-1 0,-1 0 0,0 1 1,0-17-1,-2 15 5,-1 0 1,0 0 0,0 0-1,-6-23 1,6 35 20,0-1 0,0 1 0,0-1 1,0 1-1,0 0 0,-1 0 0,1-1 1,0 1-1,0 0 0,-1 0 0,1 0 1,-1 0-1,1 1 0,-1-1 0,-2-1 1,4 2 22,-1 0 1,1-1-1,-1 1 1,1 0-1,-1 0 0,1 0 1,-1 0-1,1-1 1,-1 1-1,1 0 1,-1 0-1,1 0 1,-1 0-1,1 0 1,-1 0-1,0 0 1,1 0-1,-1 0 1,1 1-1,-1-1 0,1 0 1,-1 0-1,1 0 1,-1 1-1,1-1 1,0 0-1,-1 0 1,1 1-1,-1-1 1,1 0-1,-1 1 1,1-1-1,0 1 1,-1-1-1,1 0 0,0 1 1,0-1-1,-1 1 1,1-1-1,0 1 1,0-1-1,-1 1 1,1-1-1,0 1 1,0-1-1,0 1 1,0-1-1,0 1 1,0-1-1,0 2 0,0-2 12,0 1 0,0 0 0,0-1 0,1 1 0,-1-1 0,0 1-1,0-1 1,1 1 0,-1 0 0,0-1 0,1 1 0,-1-1 0,0 1-1,1-1 1,-1 0 0,1 1 0,-1-1 0,0 1 0,1-1 0,-1 0-1,1 1 1,0-1 0,-1 0 0,1 0 0,-1 1 0,1-1 0,-1 0-1,2 0 1,20 4 262,-17-4-183,2 1 33,1-1 0,0 0 0,0-1-1,0 0 1,0 0 0,0-1 0,-1 0 0,1 0-1,-1 0 1,1-1 0,-1-1 0,0 1-1,11-8 1,-12 7-53,11-7 66,-1 0 1,-1-1 0,0-1 0,18-20-1,59-100 315,-70 98-375,-22 35-57,1-1 0,-1 0-1,0 0 1,1 1 0,-1-1 0,1 0-1,-1 1 1,1-1 0,-1 1 0,1-1-1,0 1 1,-1-1 0,1 1 0,0-1-1,-1 1 1,1-1 0,1 0 0,-1 2-6,-1-1 1,0 0-1,1 0 1,-1 0-1,0 1 1,1-1-1,-1 0 1,0 0-1,0 1 1,1-1-1,-1 0 1,0 0-1,0 1 1,0-1-1,1 0 1,-1 1-1,0-1 1,0 0-1,0 1 1,0-1-1,0 0 1,0 1-1,0-1 1,0 1-1,0-1 1,0 1-1,0 34 79,0-31-75,-4 80 164,-26 196-43,-8 69 213,7-119-292,-17-3 932,46-221-935,0 2 132,0 1 0,-1-1-1,0 1 1,-1-1 0,1 0 0,-9 12-1,12-19-146,-1 0 0,0 0 0,0 0-1,0 0 1,0 0 0,0 0-1,0 0 1,0 0 0,0-1 0,-1 1-1,1 0 1,0-1 0,0 1 0,-1-1-1,1 1 1,0-1 0,-2 1 0,2-1-29,0 0 0,0-1 0,0 1 1,0 0-1,0-1 0,0 1 0,0 0 0,1-1 1,-1 1-1,0-1 0,0 1 0,0-1 0,1 0 1,-1 1-1,0-1 0,1 0 0,-1 1 0,0-1 1,1 0-1,-1 0 0,1 0 0,0 0 0,-1 1 1,1-1-1,-1 0 0,1 0 0,0 0 0,0 0 1,0 0-1,-1 0 0,1-1 0,-2-14-34,-1 1 0,2-1 0,0 0 0,1 0 0,4-29 0,1 11 51,16-59 0,-17 78-60,1 1 1,1 0 0,0 1 0,1-1 0,0 1 0,1 1 0,17-22 0,-17 25-57,-1 1-1,1 1 1,1-1 0,0 1-1,0 1 1,0-1 0,1 2 0,0-1-1,0 1 1,0 1 0,12-4 0,66-15-2704,-67 20 538,-1 0 0,31 0 1,-7 6-538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06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1146 2496,'0'1'99,"0"-1"0,0 1 1,0 0-1,0-1 0,-1 1 0,1 0 0,0-1 0,0 1 1,-1 0-1,1-1 0,-4 5 1888,7-8-796,10-10 534,17-32-20,-2 1-986,3 1 0,2 1 0,38-37 1,9 6-156,-35 34-94,58-67 0,-76 72-180,37-64 0,14-45 574,-40 72-223,-35 64-562,3-4 418,-4 9-173,-1 6-14,-3 39-294,-3-1-1,-12 60 0,-2 5 19,14-75 65,-11 124 303,15-133-182,1 0 0,1 0 0,1-1 0,9 42-1,-10-62-162,0 1-1,0 0 0,0-1 1,0 1-1,0-1 0,1 1 0,1 2 1,-2-4-40,-1-1 0,1 1 0,-1-1 0,1 1 0,-1-1 0,1 1 0,-1-1 1,1 1-1,-1-1 0,1 0 0,0 1 0,-1-1 0,1 0 0,0 1 0,-1-1 1,1 0-1,0 0 0,-1 1 0,1-1 0,0 0 0,0 0 0,-1 0 0,1 0 1,0 0-1,0 0 0,-1 0 0,1-1 0,0 1 0,-1 0 0,1 0 0,0 0 1,0-1-1,-1 1 0,1 0 0,0-1 0,5-4 52,-1 0 0,0 0 0,0-1 0,5-6 0,1-2-19,194-233 462,-146 170-603,52-89 0,-68 97 265,59-128-1,-90 167-147,-2 7-83,0 0 0,-2 0 0,7-33-1,-15 43-125,-3 11 46,-4 5 95,1 5 46,-1-1 0,1 1 0,1 0 0,-1 1 1,1-1-1,1 1 0,-4 10 0,2-8 16,-10 26 121,-16 54 0,14-37-50,-11 35 73,-24 66 115,-67 161 388,95-244-488,-34 83 276,55-144-229,4-9-147,-1 1 1,0-1-1,0 0 0,0 1 1,0-1-1,0 0 0,0 0 1,-1 0-1,1 0 1,-2 2-1,1-6 156,1-5-281,1-1 0,-1 1 1,1 0-1,1-1 1,-1 1-1,1 0 1,0 0-1,5-14 1,2-3-110,15-31 0,-18 45 93,1-1 1,0 1 0,0 1 0,1-1 0,0 1 0,1 0 0,0 0-1,0 1 1,1 0 0,0 1 0,0 0 0,1 0 0,0 1-1,21-10 1,-16 11-27,-1 0-1,2 0 1,-1 1-1,19-2 0,-28 6 74,1 0 0,-1 0 0,0 0 0,1 1-1,-1-1 1,0 2 0,1-1 0,-1 1-1,0 0 1,0 0 0,0 1 0,0-1 0,7 6-1,46 37 187,-47-34-26,1-1 0,0-1 0,0 0 0,25 12 0,-36-20-116,0 0 0,0-1-1,-1 1 1,1-1-1,0 0 1,0 0 0,0 1-1,0-1 1,-1-1 0,1 1-1,0 0 1,0 0 0,0-1-1,-1 1 1,1-1-1,0 1 1,0-1 0,-1 0-1,1 1 1,0-1 0,-1 0-1,1 0 1,1-2 0,2-1 100,1-1 1,-1-1 0,0 1-1,5-8 1,-7 9-63,5-5-73,-2 0 0,1-1 1,-2 0-1,1 1 0,-1-2 0,0 1 1,-1-1-1,-1 1 0,1-1 0,-2 0 1,0 0-1,2-21 0,-4 31-7,0 1-1,0-1 1,0 0-1,0 1 1,0-1-1,0 0 1,0 1-1,0-1 1,0 0-1,0 1 1,0-1-1,-1 0 1,1 1-1,0-1 1,-1 0-1,1 1 1,0-1-1,-1 1 1,1-1-1,-1 1 1,1-1-1,0 1 1,-1-1-1,1 1 1,-1-1-1,0 1 1,1 0-1,-1-1 1,1 1-1,-1 0 1,0 0-1,1-1 1,-1 1-1,1 0 1,-1 0-1,0 0 1,1 0-1,-2 0 1,1 0-10,-1 0-1,1 0 1,0 0 0,0 1 0,-1-1 0,1 0 0,0 1 0,0-1 0,-1 1 0,1 0 0,0-1 0,0 1-1,0 0 1,0 0 0,0-1 0,0 1 0,0 0 0,-1 2 0,-2 3 50,1-1 0,0 1 0,0 0 0,1 0 1,0 0-1,0 1 0,0-1 0,0 0 0,1 1 0,0-1 0,1 1 1,0-1-1,0 1 0,0-1 0,1 8 0,0-7 3,1 1 0,0-1-1,0 1 1,0-1 0,1 0 0,0 1 0,0-1-1,1-1 1,0 1 0,0-1 0,0 1-1,8 7 1,-5-8-29,-1 0 0,2 0-1,-1 0 1,0-1 0,1 0-1,0 0 1,0-1 0,1 0-1,-1-1 1,1 0 0,0 0-1,14 2 1,-15-4-291,0 0-1,0 0 0,-1-1 1,1 0-1,0-1 1,0 0-1,-1 0 1,1-1-1,0 1 1,-1-2-1,0 1 1,1-1-1,-1 0 0,0-1 1,8-5-1,-7 4-665,-1 0-1,1 0 1,-1-1-1,9-10 1,-14 14 662,-1 1 0,0-1 1,0 0-1,0 1 0,0-1 0,0 0 1,0 1-1,0-1 0,0 0 0,-1 0 0,1 0 1,-1 0-1,1 0 0,-1 1 0,0-1 1,0 0-1,0 0 0,0 0 0,0 0 1,0 0-1,0 0 0,-1 0 0,1 0 0,-1 0 1,0 0-1,-1-2 0,-6-13-2031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06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74 6304,'-35'-8'5024,"43"8"-4288,14 0 1408,10 0-1248,36-9 575,8 6-895,19-10-96,0 6-288,21-6-128,-8 6-32,8-1-320,-11 3 160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0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16 625 3072,'-12'13'976,"12"-13"-946,0 1 1,-1-1-1,1 1 1,0-1-1,-1 1 1,1-1-1,0 1 1,0-1-1,-1 1 1,1-1-1,0 1 1,0-1-1,0 1 1,0 0-1,0-1 1,0 1-1,0-1 1,0 1-1,0 0 1,0-1 0,0 1-1,0-1 1,0 2-1,1 4 1568,-1-5-1312,0 1 0,0 0 0,0 0 0,1-1 0,-1 1-1,0-1 1,1 1 0,-1 0 0,1-1 0,-1 1-1,1-1 1,0 1 0,0-1 0,-1 1 0,3 1-1,-3-2-185,1-1-1,0 1 0,0-1 1,0 1-1,0-1 0,0 1 1,0-1-1,0 0 0,0 1 1,0-1-1,0 0 0,0 0 1,0 0-1,0 0 0,0 0 1,0 0-1,0 0 1,0 0-1,0 0 0,0 0 1,0 0-1,0-1 0,0 1 1,0 0-1,0-1 0,0 1 1,1-1-1,9-5 209,-1 1 0,1-2 1,-1 1-1,0-1 0,0-1 0,-1 0 1,0 0-1,-1-1 0,10-12 0,86-110 978,12-29-732,-87 111-115,35-83 0,-9 16-789,-54 115 347,-1 0 1,0 0-1,1 0 0,-1 1 0,1-1 0,-1 0 0,1 0 0,-1 1 0,1-1 0,-1 0 0,1 1 0,0-1 0,0 1 0,-1-1 0,1 1 0,0-1 0,0 1 0,-1-1 0,3 0 0,-3 2 10,1-1 0,0 0-1,0 1 1,-1-1 0,1 0-1,0 1 1,-1-1 0,1 1 0,0-1-1,-1 1 1,1-1 0,-1 1-1,1-1 1,0 1 0,-1 0-1,0-1 1,1 1 0,-1 0-1,1-1 1,-1 1 0,0 0-1,1-1 1,-1 2 0,6 13 78,0 1 0,-1-1 0,0 1 0,2 19 0,4 67 120,-10-89-174,0 13 142,-1 0 1,-1 0-1,-8 39 0,8-56-1,0-1-1,-1 0 1,0 0-1,-1 0 0,0 0 1,-6 12-1,9-19-166,-1 0-1,0 0 1,1 0-1,-1 0 1,0-1-1,0 1 1,1 0-1,-1-1 1,0 1-1,0 0 1,0-1-1,0 1 1,0-1-1,0 1 1,0-1-1,0 0 1,0 1-1,0-1 1,0 0-1,0 0 1,0 1-1,-1-1 1,0-1-16,0 1 0,1 0 0,-1-1 1,1 1-1,-1-1 0,1 1 0,-1-1 1,1 0-1,-1 0 0,1 0 0,-1 0 0,1 0 1,0 0-1,0 0 0,0 0 0,-2-1 0,-45-49-362,47 50 323,0-1 1,0 1-1,-1 0 0,1 0 1,-1 0-1,1 0 0,-1 0 0,1 0 1,-1 0-1,1 0 0,-1 1 1,-1-2-1,2 2 32,1 0 0,0 0 0,0 0 0,-1 0 0,1 0 0,0 0 1,0 0-1,-1 0 0,1 0 0,0 0 0,0 0 0,-1 0 0,1 0 0,0 0 0,-1 0 0,1 0 0,0 0 0,0 0 0,-1 0 0,1 0 1,0 0-1,0 0 0,0 0 0,-1 1 0,1-1 0,0 0 0,0 0 0,-1 0 0,1 0 0,0 1 0,0-1 0,0 0 0,0 0 0,-1 0 1,1 1-1,0-1 0,0 0 0,0 0 0,0 0 0,0 1 0,0-1 0,0 0 0,0 0 0,0 1 0,0-1 0,-1 0 0,1 1 0,0-1 1,0 0-1,1 0 0,-1 1 0,0-1 0,0 0 0,0 0 0,0 1 0,0-1 0,0 0 0,0 0 0,0 1 0,0-1 0,1 0 0,-1 0 1,0 0-1,0 1 0,0-1 0,5 11 13,1-1 1,-1 1-1,2-1 1,-1 0-1,16 16 1,-17-21 75,-1-1 0,1 1 0,0-1-1,0 0 1,0-1 0,0 1 0,1-1 0,-1 0 0,1 0 0,0-1-1,0 0 1,0 0 0,7 1 0,3-1 50,-1-2 0,1 1 0,0-2 0,0 0 0,-1-1 1,23-6-1,91-31 389,-126 38-497,68-27 116,-1-2 1,120-74 0,-160 87-265,0 1-1,1 1 1,1 1-1,53-15 1,-82 28 118,1 0 1,0 1-1,-1-1 1,1 1-1,0-1 0,-1 1 1,1 0-1,0 0 1,-1 1-1,1-1 1,0 1-1,-1 0 1,1 0-1,-1 0 1,1 0-1,-1 1 1,1-1-1,-1 1 1,4 3-1,-6-5 42,-1 0 0,0 0-1,1 1 1,-1-1 0,0 0 0,0 0-1,1 0 1,-1 1 0,0-1 0,0 0-1,0 0 1,1 1 0,-1-1 0,0 0-1,0 1 1,0-1 0,0 0 0,1 0-1,-1 1 1,0-1 0,0 0 0,0 1-1,0-1 1,0 0 0,0 1 0,0-1-1,0 0 1,0 1 0,0-1-1,0 0 1,0 1 0,0 0 0,-11 4 328,-17-3-62,-13-8-285,24 3-283,-27-1-1,38 4 185,0 0-1,-1 1 0,1-1 1,0 2-1,0-1 0,0 0 1,0 1-1,-6 3 0,5-2 73,0 0-1,1 1 0,0 0 0,0 0 1,0 0-1,0 1 0,1 0 1,-1 0-1,1 0 0,0 0 1,1 1-1,0 0 0,-7 12 0,8-13 11,0 0 0,1 1 0,0 0 0,0-1-1,0 1 1,1 0 0,0 0 0,0 0 0,0 0 0,1 6-1,1-2 78,0 0 0,0 0 0,1 0 0,1 0 0,3 10-1,-5-17-19,0-1-1,-1 0 0,1 0 1,0 0-1,1 1 0,-1-1 1,0 0-1,1 0 0,-1-1 1,1 1-1,2 2 0,-3-3-19,0-1-1,0 1 0,0 0 1,0-1-1,0 1 0,0-1 1,0 0-1,0 1 0,0-1 1,0 0-1,0 0 0,1 0 1,-1 0-1,0 0 0,0 0 1,0 0-1,0 0 0,1 0 1,-1-1-1,0 1 0,0 0 1,0-1-1,2 0 0,5-3 70,1-1 0,-1-1 0,0 1 0,-1-1 0,1 0 0,9-12 0,8-5-173,113-92-23,-125 95-11,-13 21 51,-1 0 0,0 0 0,1 0 0,-1 0 0,1 0 0,0 0 0,-1 1 0,1-1 0,0 0 0,0 0 0,0 0 0,-1 0 0,1 0 0,0 0 0,1 2 0,0 18 226,1-8-106,1 0 0,0 0 0,1-1-1,10 24 1,-11-29-8,1 0 0,0 0 1,0 0-1,1-1 0,-1 0 0,2 0 0,-1 0 0,0 0 0,10 6 0,-11-10-7,-1 0 0,1 0-1,0-1 1,-1 1-1,1-1 1,0 0 0,0 0-1,0-1 1,0 1 0,0-1-1,0 0 1,1 0-1,-1 0 1,0 0 0,0-1-1,0 0 1,0 0 0,0 0-1,-1 0 1,8-3 0,3-2-8,-1-1 0,0 0 1,0-1-1,15-12 1,36-26-7,46-38-252,-63 49-109,-45 34 295,0 0 0,0 0-1,1 0 1,-1 0-1,0 0 1,1 1 0,-1-1-1,1 1 1,-1-1 0,4 1-1,-6 1 59,1 0-1,-1 0 1,0 0 0,1 0-1,-1 0 1,0 0-1,0 0 1,0 1-1,0-1 1,0 0 0,-1 1-1,1 0 46,-1 12 99,0 0 0,-1 0 1,-6 18-1,-1 10 86,7-35-220,0 3 91,3-9 7,2-5 65,9-14-266,0 1 0,2 1 1,0 1-1,1 0 0,1 0 0,0 2 1,1 0-1,0 1 0,1 0 0,0 2 1,1 0-1,0 1 0,1 1 0,26-8 1,-44 15 57,-1 1 1,1 0-1,-1-1 1,1 1-1,0 0 1,-1 0-1,1-1 1,-1 1-1,1 1 1,0-1-1,-1 0 1,1 0-1,-1 1 1,1-1-1,0 0 1,-1 1-1,1 0 1,-1-1-1,2 2 1,-2-1 39,0 0 1,0 1-1,0-1 1,0 0-1,0 0 1,0 1-1,0-1 1,-1 0-1,1 1 0,-1-1 1,1 1-1,-1-1 1,1 1-1,-1-1 1,0 1-1,0 0 1,0-1-1,0 4 1,0 1 41,-1 1 1,0-1 0,-1 1-1,0-1 1,-2 8-1,2-9-55,0 1 0,0 0 0,1 0 0,0 0 0,-1 6 0,2-12-7,0 0 0,0 1 0,0-1 0,1 0 0,-1 0 0,0 1 1,0-1-1,0 0 0,0 0 0,0 1 0,1-1 0,-1 0 0,0 0 0,0 1 0,0-1 0,1 0 0,-1 0 0,0 0 1,0 0-1,1 1 0,-1-1 0,0 0 0,0 0 0,1 0 0,-1 0 0,0 0 0,1 0 0,-1 0 0,0 0 0,0 0 1,1 0-1,-1 0 0,0 0 0,1 0 0,-1 0 0,0 0 0,0 0 0,1 0 0,-1 0 0,0 0 0,1 0 1,-1 0-1,0 0 0,1-1 0,16-5 160,-14 5-173,17-8-97,-1-1 0,-1-1 0,1-1 0,-2 0 0,20-18 0,10-7-106,-18 15 101,16-11-440,-44 34 568,0 0-1,0 0 0,0 1 0,-1-1 1,1 0-1,0 1 0,-1-1 1,1 0-1,-1 1 0,0-1 0,1 1 1,-1 2-1,7 49 437,-5-34-349,1-1 0,0 0 0,1 0 1,10 27-1,-12-41-100,-1-1 1,1 1-1,0-1 1,1 0-1,-1 0 1,0 0-1,5 3 1,-6-4 2,0-1 0,1 0 1,-1 0-1,0 0 0,1 0 1,-1 0-1,1 0 0,0-1 1,-1 1-1,1 0 0,0-1 1,-1 1-1,1-1 0,0 1 1,0-1-1,-1 0 0,1 0 1,3 0-1,8-3 48,-1-1 1,1-1-1,-1 0 1,1 0-1,18-13 1,0 1 129,-9 6-211,-1-1 0,20-15 1,-33 22-26,-1-1 1,1-1-1,-1 0 1,-1 0-1,1 0 1,-1 0-1,9-17 1,-13 22 35,-1-1 0,0 0 0,0 1 1,-1-1-1,1 0 0,-1 1 1,1-1-1,-1 0 0,0 1 0,0-1 1,0 0-1,0 0 0,-1-3 0,1 4-2,0 1-1,-1 0 0,1-1 0,-1 1 1,1 0-1,-1-1 0,0 1 0,1 0 0,-1 0 1,0 0-1,0 0 0,0-1 0,0 1 0,0 0 1,0 1-1,0-1 0,0 0 0,0 0 0,0 0 1,0 1-1,-1-1 0,1 0 0,0 1 0,0-1 1,-1 1-1,1 0 0,0-1 0,-1 1 0,-1 0 1,-4 0 17,1-1 0,-1 2 1,1-1-1,-1 1 0,1 0 1,0 0-1,-1 1 0,1 0 1,0 0-1,0 0 0,-12 7 1,8-2 106,-1 0-1,1 1 1,0 0 0,1 1 0,-12 12-1,20-19-73,-1 0 0,0 0 0,1 0 0,-1 0 0,1 0 0,0 0 0,0 0 0,0 1 0,0-1 0,0 1 0,0-1 0,1 0 0,-1 1 0,1-1 0,0 1 0,-1-1 0,1 1 0,0 0 0,1 3 0,0-3 16,0 0-1,0 0 0,0 0 1,0-1-1,0 1 1,1 0-1,0 0 1,-1-1-1,1 1 1,0-1-1,0 1 1,0-1-1,1 0 0,-1 0 1,0 0-1,4 2 1,3 2 26,2-1 0,-1 1 0,1-2 0,-1 1 1,1-2-1,1 1 0,-1-1 0,22 2 0,-1-2-160,62-3-1,-67 0-745,0-2 0,-1-1-1,1-2 1,-1 0-1,42-15 1,-35 6-943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4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77 12064,'-95'5'5439,"59"-18"-4735,22 9-352,6 4-352,-5-8 480,3 5-256,-3-11-1920,8 8 896,1-14-8287,8 6 5023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5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37 791 1568,'-1'0'99,"0"1"-1,0-1 1,0 0 0,0 1 0,0-1 0,0 0-1,0 1 1,1-1 0,-1 1 0,-26 26 11612,47-38-10240,-8 1-1211,0 0 0,0-1-1,-1 0 1,-1 0 0,13-19 0,40-70 496,-38 58-148,49-87 522,-71 121-1008,4-4-67,-6 12-59,-1-1 0,0 1 1,1 0-1,-1 0 1,0-1-1,1 1 0,-1 0 1,0 0-1,1 0 0,-1-1 1,1 1-1,-1 0 0,0 0 1,1 0-1,-1 0 1,1 0-1,-1 0 0,0 0 1,1 0-1,-1 0 0,1 0 1,-1 0-1,1 0 1,-1 0-1,0 0 0,1 1 1,0-1-1,18 2 201,-4 4-97,1 0 0,0-1 0,0-1 0,0-1-1,1 0 1,16 0 0,-28-3-85,0 1 1,0 0-1,0 0 1,0 0-1,0 0 1,0 1-1,0 0 1,-1 0-1,1 0 0,0 1 1,-1-1-1,0 1 1,0 0-1,0 1 1,0-1-1,0 0 0,-1 1 1,6 6-1,-6-1 103,1 0-1,-2 0 0,1 0 0,-1 0 1,-1 0-1,1 0 0,-1 15 0,1-3-68,-2-15-35,1-1 0,0 1 0,0-1 0,0 0 0,1 1 0,-1-1 0,2 0 0,-1 0 1,0 0-1,1 0 0,0-1 0,0 1 0,0-1 0,1 1 0,-1-1 0,1 0 0,0 0 0,0-1 0,1 1 0,-1-1 0,1 0 0,0 0 0,-1-1 0,1 1 0,0-1 1,1 0-1,-1-1 0,0 1 0,0-1 0,1 0 0,-1 0 0,10 0 0,4-2 18,1 0 0,-1-2-1,25-5 1,56-21 89,-35 9-92,140-45 70,-173 52-70,0-1 1,0-1-1,-2-2 0,36-25 1,-28 14 293,-23 18-269,-12 8-228,-4 3-200,-65 63 145,31-33 463,-58 64 1,90-91-212,-21 30-9,22-32 2,1 0 1,0 0 0,0 1-1,0-1 1,0 0 0,1 0 0,-1 1-1,1-1 1,-1 1 0,1-1-1,0 0 1,0 1 0,0-1 0,0 0-1,1 3 1,-1-4 5,0 0 0,0-1 0,0 1 0,1-1 1,-1 1-1,0-1 0,1 1 0,-1-1 0,0 1 0,1-1 0,-1 1 0,1-1 1,-1 1-1,1-1 0,-1 0 0,1 1 0,-1-1 0,1 0 0,-1 1 0,1-1 1,-1 0-1,1 0 0,-1 1 0,2-1 0,0 0-4,0 1-1,1-1 1,-1 0 0,0 0-1,1 0 1,-1-1 0,2 1-1,5-2-88,0-1-1,14-5 1,-12 3 26,-1 0 0,0-1 0,0 0 1,-1 0-1,0-1 0,0-1 0,14-14 0,-12 9-10,0 0 0,0-1 0,-1-1-1,12-23 1,-27 51-8,2 1 0,-1-1 0,2 0 0,0 1 0,0 19 0,2-27 95,0 0 0,1 0 1,0 0-1,0 0 1,0-1-1,1 1 0,0 0 1,0-1-1,1 0 1,-1 1-1,1-1 0,0 0 1,6 8-1,-6-10 13,-1-1-1,1 1 1,0-1-1,-1 1 0,1-1 1,0 0-1,0 0 1,1 0-1,-1 0 1,0-1-1,1 1 0,-1-1 1,1 0-1,-1 0 1,1 0-1,0 0 1,-1-1-1,1 1 0,0-1 1,-1 0-1,1 0 1,0-1-1,3 0 1,9-3-3,-1-1 1,1-1-1,-1 0 0,0-1 1,14-9-1,-3 2-72,-3 3 49,-1-2 1,1 0-1,-2-2 1,0 0-1,30-29 1,-14 5-111,-2-1 1,52-80-1,62-148-69,-141 249 81,5-20-1,-1 4 207,-9 27-244,0 0-1,-1 0 1,0-1 0,-1 1-1,0-1 1,1-10 0,-3 18-11,-1 4 99,-2 2 27,4-5-5,-18 32 97,1 1-1,2 1 1,1 0 0,-13 49-1,-45 208 727,71-286-786,0-1 0,1 0 0,0 1 0,-1-1 0,2 8 0,0 3-215,-5-7 144,4-8 47,-1 0 0,1 1 0,0-1 0,0 0 0,-1 0 0,1 1 0,0-1-1,0 0 1,0 1 0,0-1 0,-1 0 0,1 1 0,0-1 0,0 0 0,0 1 0,0-1 0,0 1 0,0-1 0,0 0 0,0 1 0,0-1 0,0 0 0,0 1 0,0-1 0,0 1 0,0-1 0,0 0 0,0 1 0,1-1 0,-1 1 0,1-1-70,-1 1 54,0 0 28,0-1-1,0 1 0,0 0 0,0-1 1,0 1-1,0-1 0,0 1 0,-1 0 1,1-1-1,0 1 0,0 0 0,0-1 1,-1 1-1,1-1 0,-1 2 0,1-1 26,-16 11-192,16-10 153,0 0-1,-1-1 1,1 1 0,-1 0 0,0 0-1,1-1 1,-1 1 0,0-1 0,0 1-1,0-1 1,0 1 0,0-1 0,-1 1-1,1-1 1,0 0 0,0 0 0,-1 1-1,1-1 1,-1 0 0,1-1 0,-1 1-1,0 0 1,1 0 0,-1-1 0,0 1 0,-3 0-1,5-1 0,0 0 0,0 0 0,0 0 0,-1 0-1,1 0 1,0 0 0,0 0 0,0 0 0,0 0 0,0 0 0,0 0-1,0 0 1,0 0 0,-1 0 0,1 0 0,0 0 0,0 0-1,0 0 1,0 0 0,0 0 0,0 0 0,0 0 0,0 0 0,0 0-1,-1 0 1,1 0 0,0 0 0,0-1 0,0 1 0,0 0-1,0 0 1,0 0 0,0 0 0,0 0 0,0 0 0,0 0 0,0 0-1,0 0 1,0-1 0,0 1 0,0 0 0,0 0 0,0 0-1,0 0 1,0 0 0,0 0 0,0 0 0,0 0 0,0-1 0,0 1-1,0 0 1,0 0 0,0 0 0,0 0 0,0 0 0,0 0-1,0 0 1,0 0 0,0-1 0,0 1 0,0 0 0,1 0 0,-1 0-1,0 0 1,0 0 0,0 0 0,0 0 0,0 0 0,0 0-1,2-2-22,-3 4-79,0-2 92,1 0 1,0 0-1,0 1 0,0-1 0,-1 0 1,1 0-1,0 0 0,0 0 0,-1 0 0,1 0 1,0 0-1,0 0 0,-1 0 0,1 0 1,0 0-1,0 0 0,-1 0 0,1 0 0,0 0 1,0 0-1,0 0 0,-1 0 0,1 0 1,0-1-1,0 1 0,-1 0 0,1 0 0,0 0 1,0 0-1,0 0 0,-1-1 0,1 1 0,-9-9-295,-2-1 60,2 2-135,9 8 368,0 0 0,0 0 0,0 0 0,-1-1-1,1 1 1,0 0 0,0 0 0,0 0 0,0-1 0,0 1-1,0 0 1,-1 0 0,1-1 0,0 1 0,0 0 0,0 0-1,0 0 1,0-1 0,0 1 0,0 0 0,0 0 0,0-1-1,0 1 1,0 0 0,0 0 0,0-1 0,1 1 0,-1 0-1,0 0 1,0-1 0,0 1 0,0 0 0,0 0 0,0 0-1,1-1 1,-1 1 0,0 0 0,0-1 2,0 1 1,0 0-1,0-1 1,0 1-1,0 0 0,0-1 1,0 1-1,0 0 1,0-1-1,-1 1 0,1-1 1,0 1-1,0 0 1,0 0-1,-1-1 0,1 1 1,0 0-1,0-1 1,-1 1-1,1 0 0,0 0 1,0-1-1,-1 1 1,1 0-1,-1 0-31,2-3 39,-4-7 84,2 7-60,0-1-1,0 1 1,-1 0 0,0-1 0,-2-2 0,1 2-51,0 2 0,0-1 0,0 0 0,0 1-1,-1-1 1,1 1 0,-1 0 0,0 0 0,1 0 0,-1 1 0,0-1 0,0 1 0,-7-1 0,8 1 12,1 1 1,-1-1 0,1 1 0,-1 0 0,0 0-1,1 0 1,-1 0 0,0 1 0,1-1-1,-1 1 1,1-1 0,-1 1 0,1 0 0,-1 0-1,1 0 1,0 1 0,-1-1 0,1 0-1,0 1 1,0-1 0,0 1 0,0 0 0,-3 3-1,0 2 57,-7 8 38,1 0 0,1 0 1,-15 30-1,22-39-31,1-1 0,1 1 0,-1-1-1,1 1 1,-1 0 0,2-1 0,-1 1 0,1 0 0,0 0 0,0 0 0,0 0 0,1-1 0,0 1 0,0 0-1,0-1 1,4 10 0,-3-12-8,-1 0-1,1 0 0,0 0 1,0-1-1,0 1 0,0-1 0,0 1 1,1-1-1,-1 0 0,1 0 1,0 0-1,-1 0 0,6 2 1,-3-1 31,1 0 1,0-1-1,0 0 1,0 0-1,1 0 1,7 1 0,-5-2-19,0 0 1,0 0-1,0-1 0,0 0 1,0-1-1,0 0 1,0 0-1,0-1 1,-1 0-1,1 0 1,0-1-1,-1-1 1,0 1-1,12-7 1,-8 3-54,-1-1 0,0 0 0,0 0 0,0-1 0,-1 0 0,-1-1 0,10-13 0,-7 7-76,-1-1 0,-1-1 0,-1 0 0,0 0 0,9-33 0,19-101-25,-32 125 28,-1 10 32,23-127-251,-24 114 267,0 0-1,-4-57 0,2 64 31,-1 18-114,0-1 0,0 1 0,0-1 0,-1 0 1,-1-5-1,2 11 91,0 0 0,0-1 0,0 1 0,0 0 0,0 0 1,0 0-1,0-1 0,0 1 0,0 0 0,0 0 0,0 0 1,0-1-1,0 1 0,-1 0 0,1 0 0,0 0 0,0 0 1,0 0-1,0-1 0,0 1 0,-1 0 0,1 0 0,0 0 1,0 0-1,0 0 0,0 0 0,-1 0 0,1 0 0,0 0 1,0-1-1,0 1 0,-1 0 0,1 0 0,0 0 1,0 0-1,0 0 0,0 0 0,-1 0 0,-6 6-216,-6 14 164,3 1 46,2 0-1,0 1 1,1 0 0,-6 42-1,8-34 24,2 1-1,1 33 1,0-17 29,1 15 271,2 1-1,14 99 1,-12-144-173,1 0 0,1 0 0,9 19 0,-13-34-104,0-1 1,0 1 0,0-1 0,1 1 0,-1-1 0,1 1 0,0-1 0,0 0 0,0 0-1,0 0 1,0 0 0,0 0 0,4 2 0,-4-3-9,-1 0 0,1-1 0,0 1 1,0-1-1,0 1 0,0-1 0,-1 0 0,1 0 0,0 1 1,0-1-1,0-1 0,0 1 0,0 0 0,0 0 1,-1-1-1,1 1 0,0-1 0,0 1 0,0-1 0,2-2 1,4-1-44,-1-1 0,0 0-1,0 0 1,-1-1 0,1 0 0,8-11 0,6-4-55,4-6 25,0 0 1,-2-2-1,-1-1 0,30-53 1,-65 115-157,-15 53-1,28-84 214,-4 13 6,1 0 0,-2 24 0,5-34-4,0-1 1,0 1-1,0 0 0,0-1 1,1 1-1,0 0 1,-1-1-1,1 1 1,1-1-1,-1 1 0,0-1 1,1 1-1,0-1 1,-1 0-1,1 0 1,3 3-1,-3-4 12,-1-1 0,1 0 1,-1 0-1,1 0 0,0 0 0,-1 0 0,1 0 1,0 0-1,0-1 0,0 1 0,0-1 0,0 1 1,-1-1-1,1 0 0,4 0 0,33-2 138,-26 0-179,20-3-110,-1-2 1,0-2-1,-1 0 1,47-22-1,-57 21 30,0-1-1,-1-1 1,0-1 0,-1 0-1,-1-2 1,34-33-1,-52 48 102,0 0-1,0 0 1,0 1-1,0-1 0,0 0 1,0 0-1,0 0 1,0 0-1,0 0 0,0 0 1,0 0-1,0 0 1,0 0-1,0 1 0,0-1 1,0 0-1,0 0 1,0 0-1,0 0 0,0 0 1,0 0-1,0 0 1,0 0-1,0 0 1,1 0-1,-1 0 0,0 0 1,0 0-1,0 0 1,0 1-1,0-1 0,0 0 1,0 0-1,0 0 1,0 0-1,0 0 0,1 0 1,-1 0-1,0 0 1,0 0-1,0 0 1,0 0-1,0 0 0,0 0 1,0 0-1,0 0 1,0 0-1,0 0 0,1 0 1,-1 0-1,0-1 1,0 1-1,0 0 0,0 0 1,-3 13 75,2-8 0,-2 12 17,1-6-85,0 1 0,-1 22 0,3-31 36,1 1-1,-1-1 0,0 0 1,1 1-1,0-1 1,0 0-1,0 1 0,0-1 1,1 0-1,-1 0 0,1 0 1,-1 0-1,1 0 1,4 4-1,-6-6-24,1-1 1,0 1-1,0 0 0,0 0 1,0 0-1,0-1 0,0 1 1,0 0-1,0-1 0,0 1 1,0-1-1,1 1 0,-1-1 1,0 0-1,0 0 0,0 1 1,1-1-1,-1 0 0,0 0 0,0 0 1,0 0-1,1 0 0,-1 0 1,0-1-1,0 1 0,0 0 1,1-1-1,-1 1 0,0 0 1,0-1-1,0 0 0,0 1 1,0-1-1,0 0 0,2-1 1,-1 1-61,0-1 0,0 0 1,0 0-1,0 0 0,-1 0 0,1 0 1,-1 0-1,1-1 0,-1 1 1,0 0-1,1-1 0,-1 1 0,-1-1 1,2-3-1,-1 0 52,0 1-1,-1 0 1,1-1 0,-1 1 0,0 0-1,-1-1 1,1 1 0,-1 0 0,0 0-1,-1-1 1,1 1 0,-1 0-1,0 0 1,0 1 0,-1-1 0,1 0-1,-1 1 1,0-1 0,-7-7 0,-33-31 438,44 42-395,0 0 0,-1 1 0,1-1 0,-1 1 0,1-1 0,0 1-1,0-1 1,-1 1 0,1-1 0,0 1 0,0 0 0,0-1 0,-1 1 0,1 0-1,0 0 1,0 0 0,0-1 0,1 1 0,49-1 342,72-13 0,51-18-708,-122 22 244,45-17-1880,-44 11-2127,-33 12-221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6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12 9632,'-21'-11'4384,"8"11"-3840,8 0 640,10 0-768,-2 0-800,2 3 192,0-3-1760,8 8 1120,5 1-4320,-1 2 2880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8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387 544 1984,'0'0'45,"0"-1"-1,0 1 1,0-1 0,0 1-1,0-1 1,0 1 0,0-1-1,0 1 1,0-1 0,0 1-1,0-1 1,0 1 0,0-1 0,1 1-1,-1 0 1,0-1 0,0 1-1,0-1 1,1 1 0,-1 0-1,0-1 1,0 1 0,1-1-1,0 1 1,12-15 1215,-2 2 789,-9 7-1311,0 1 0,0-1 1,-1 1-1,1-8 0,-1 11-304,-1-1 0,0 1 0,0 0 0,0-1 0,0 1 0,0 0 0,-1-1 0,1 1 0,-1 0 0,1-1 0,-1 1 0,-2-3 1,2 4-336,1 0 1,-1 0 0,0 0 0,0 0 0,0 1-1,0-1 1,0 0 0,0 1 0,-1-1 0,1 1 0,0-1-1,0 1 1,0 0 0,0-1 0,-1 1 0,1 0-1,0 0 1,0 0 0,0 0 0,-3 0 0,0 0 16,1 1 1,-1-1-1,0 1 0,1 0 1,-7 2-1,-2 3 24,-1 0 1,1 1-1,0 1 1,-10 8-1,4-3-42,-36 29 323,-89 90 1,133-122-383,0 1 1,1 1 0,0-1-1,0 1 1,1 1-1,-10 21 1,17-32-4,0 0-1,0 0 1,0 0 0,1 0-1,-1 0 1,1 1 0,-1-1-1,1 0 1,0 0 0,0 1-1,0-1 1,0 0-1,0 0 1,1 0 0,-1 1-1,1-1 1,-1 0 0,1 0-1,0 0 1,-1 0 0,1 0-1,0 0 1,1 0 0,-1 0-1,0 0 1,3 2 0,-2-2 1,1 0 0,-1-1 1,1 1-1,0-1 1,-1 0-1,1 1 1,0-1-1,0 0 1,0-1-1,0 1 1,0-1-1,0 1 1,0-1-1,0 0 1,0 0-1,0 0 1,0 0-1,5-2 1,9-1-8,-1-1 0,0-1 1,0-1-1,0 0 1,0-1-1,-1-1 0,19-12 1,-14 6-26,-2 0-1,0 0 1,-1-2 0,28-32-1,-11 0-1,-15 19-272,-12 72-105,-5-23 477,1 0-1,1-1 1,0 0-1,14 35 0,-17-50-40,1 1-1,1 0 0,-1-1 1,1 0-1,-1 1 1,1-1-1,0 0 0,1 0 1,-1-1-1,1 1 1,6 4-1,-7-6-32,-1-1-1,1 1 0,0-1 1,0 0-1,0 0 1,0 0-1,-1 0 1,1-1-1,1 1 1,-1-1-1,0 0 1,0 0-1,0 0 1,0 0-1,0 0 1,0-1-1,0 1 1,0-1-1,5-2 1,328-136 430,-154 35-549,-163 92-23,-11 7 57,-6 4 61,0 0 0,-1 1 0,1-1 0,0 0-1,0 0 1,-1-1 0,1 1 0,-1 0 0,1-1-1,-1 1 1,0-1 0,1 1 0,-1-1 0,0 1-1,2-4 1,-4 5-6,1 0 0,0 0 0,0 0 0,0 0 0,0 0 0,0 0 0,0 0 0,-1 0 0,1-1 0,0 1 0,0 0 0,0 0 0,0 0 0,0 0 0,-1 0 0,1 0 0,0 0 0,0 0 0,0 0 0,0 0 0,0 0 0,0 1 0,-1-1 0,1 0 0,0 0 0,0 0 0,0 0 0,0 0 0,0 0 0,0 0 0,-1 0 0,1 0 0,0 0 0,0 0 0,0 1 0,0-1 0,0 0 0,0 0 0,0 0 0,0 0 0,0 0 0,0 0 0,-1 0 0,1 1 0,0-1 0,0 0 0,-6 6-53,-60 59 3,46-48 144,1 1 1,1 1-1,1 0 1,-29 42-1,45-59-83,0-1 0,0 1 0,0-1 0,0 1 1,0 0-1,1 0 0,-1 0 0,1 0 0,-1-1 0,1 1 0,-1 0 1,1 0-1,0 0 0,0 0 0,0 0 0,0 0 0,0 0 0,1 0 0,-1 0 1,0 0-1,1 0 0,0-1 0,-1 1 0,1 0 0,0 0 0,0 0 1,0-1-1,0 1 0,0-1 0,0 1 0,0-1 0,1 1 0,-1-1 0,1 1 1,-1-1-1,1 0 0,-1 0 0,1 0 0,3 2 0,2 0 38,1 1-1,-1-1 0,1-1 0,0 1 1,-1-1-1,1 0 0,0-1 1,0 0-1,15 0 0,-11-2-18,0 0 0,0 0-1,0-1 1,0-1 0,-1 0 0,13-5-1,-1-2-67,-1-1-1,0-1 0,-1-1 0,0-1 0,-1 0 0,20-19 0,110-123-44,-86 86-3,93-102-195,-133 149 228,-1-2 1,38-54 0,-50 62 32,1-1 10,0-1 0,-1 0 0,14-35 1,-1-13-396,-40 91-484,-4 26 959,2 0 0,2 2 1,2 0-1,3 0 0,2 1 1,-4 92-1,12-117-6,-1 8 174,3 39 1,0-64-160,0 0 0,1-1 1,0 1-1,0 0 0,2-1 1,-1 0-1,1 1 0,6 9 1,-9-18-61,0-1 1,0 0-1,0 1 1,-1-1 0,1 0-1,1 0 1,-1 0-1,0 0 1,0 0 0,0 0-1,1 0 1,-1 0-1,0-1 1,1 1 0,-1 0-1,0-1 1,1 1 0,-1-1-1,1 0 1,-1 1-1,1-1 1,-1 0 0,1 0-1,-1 0 1,1 0-1,0 0 1,-1 0 0,1 0-1,-1-1 1,1 1-1,-1-1 1,0 1 0,1-1-1,-1 1 1,1-1-1,-1 0 1,2-1 0,3-1-54,0-1 1,-1 0-1,1 0 1,-1 0 0,0-1-1,0 0 1,5-6 0,6-12-14,-1-1 0,-1 0 1,20-50-1,-20 41-19,31-51-1,-33 66 60,21-37-128,-29 48 62,-1 1-265,-4 11 32,-1 9 318,-5 41 214,1 1 1,3-1-1,6 80 0,-2-129-206,-1 0 1,1 0-1,1 0 0,-1-1 0,1 1 1,0-1-1,0 1 0,4 6 0,-5-10 1,1-1-1,-1 1 0,0 0 1,1 0-1,-1-1 0,1 1 1,0-1-1,-1 0 0,1 1 0,0-1 1,0 0-1,0 0 0,0 0 1,0 0-1,0 0 0,0 0 1,0-1-1,0 1 0,0-1 1,0 0-1,1 1 0,-1-1 1,0 0-1,4-1 0,0 0 6,0 0 1,0 0-1,0-1 0,0 0 0,0 0 1,-1 0-1,1-1 0,8-6 0,4-3-27,17-16 0,-22 18-50,16-17 5,-2 0 0,0-2 1,36-52-1,-48 61 37,35-47-172,-38 47-74,-11 32-101,-2 14 376,-6 32 0,3-32 37,-1 34-1,9 64 207,-4-121-242,0 1 0,0-1 0,1 0 0,-1 1 0,1-1 0,0 0 0,0 0 0,3 5 0,-4-7-4,0 0 0,0-1 0,1 1 0,-1 0 0,0-1 0,1 1 0,-1-1 0,1 1 0,-1-1 0,0 1 0,1-1 0,-1 1 0,1-1 0,0 1 0,-1-1 0,1 0 0,-1 1 0,1-1 0,0 0 0,-1 0 0,1 1 0,0-1 0,-1 0 0,1 0 1,0 0-1,-1 0 0,1 0 0,0 0 0,-1 0 0,1 0 0,0 0 0,-1 0 0,1 0 0,0 0 0,-1 0 0,1-1 0,0 1 0,-1 0 0,1 0 0,0-1 0,0 1 0,3-4-9,1 0-1,0 1 1,-1-2-1,0 1 1,0 0 0,-1-1-1,1 0 1,3-5-1,-1-1-118,0 0 0,8-24 0,40-141-118,-27 96 150,-23 71-40,2-11-325,-6 20 285,4 8-59,0 3 192,0-1 0,-1 1 0,0 0-1,2 12 1,7 26 57,-9-42-6,1 4 50,0 1 0,1 0 1,10 17-1,-13-27-65,0 1-1,-1-1 1,1 1 0,0-1 0,1 0-1,-1 1 1,0-1 0,1 0 0,-1-1-1,1 1 1,-1 0 0,1-1-1,0 1 1,0-1 0,0 0 0,0 0-1,0 0 1,0 0 0,6 0 0,1-1 34,1 0 0,-1-1 0,1 0 0,-1 0 0,1-1 0,-1-1 0,0 0 0,0 0 0,0-1 0,17-10 0,-1-1 50,-1-2 0,34-28 0,-29 19-5,49-58 0,-73 76-137,1 0 0,7-13 0,-13 17-7,1 1-1,0 0 0,-1-1 0,1 1 0,-1-1 0,0 1 0,-1-1 1,1 0-1,0-5 0,-1 8 49,0 1 0,0-1 1,0 1-1,0-1 0,0 1 1,-1-1-1,1 1 0,0-1 1,0 1-1,0-1 0,-1 1 0,1-1 1,0 1-1,-1-1 0,1 1 1,0 0-1,-1-1 0,1 1 0,0-1 1,-1 1-1,1 0 0,-1-1 1,1 1-1,-1 0 0,1 0 1,-1 0-1,1-1 0,-1 1 0,1 0 1,-1 0-1,1 0 0,-1 0 1,1 0-1,-1 0 0,1 0 0,-1 0 1,1 0-1,-2 0 0,-23 4-91,17-1 125,0 0 0,0 0 0,1 1 0,-1 0 1,1 1-1,0-1 0,0 1 0,1 1 0,0-1 0,-1 1 0,2 0 1,-1 0-1,1 1 0,0 0 0,0 0 0,1 0 0,0 0 0,0 1 0,-3 9 1,4-9 21,1 0 1,0 0 0,0 1 0,0-1 0,1 1 0,0-1 0,1 1 0,0-1 0,0 1-1,1-1 1,2 13 0,-1-13 2,0 1-1,1-1 1,0 0-1,0 0 1,1 0-1,0 0 1,0-1-1,1 1 1,0-1-1,0 0 1,1 0-1,0-1 1,0 0-1,13 10 1,-7-7-750,0-1 0,0-1 0,1 0 0,20 7 0,-29-12 455,0-1 0,0 0 0,0 1-1,0-2 1,1 1 0,-1 0 0,0-1 0,1 0 0,-1 0 0,1 0 0,-1 0-1,0-1 1,1 0 0,-1 1 0,0-2 0,0 1 0,0 0 0,8-5-1,-10 5-120,-1 0 0,0 0 0,1 0 0,-1 0 0,0 0 0,0-1 0,0 1 0,1 0-1,-2-1 1,1 1 0,0-1 0,0 1 0,0-1 0,-1 1 0,1-1 0,0-3-1,0 1-600,-1 0-1,0 0 0,1 0 0,-2 0 0,1 0 0,-1-5 0,-3-15-2073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9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0 7296,'-17'0'5888,"21"0"-5440,6 0-288,3 0-352,5 5 96,-5-5-2208,1 3 1248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19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24 203 7808,'-23'-3'3520,"51"-5"-3040,-1-1 1216,13 6-1024,49-14 1280,11 6-1121,40-9 353,-1 3-672,32-6-320,-15 6-96,7-2-192,-20 4 64,-3-2-2240,-22 5 1249,-12 4-3809,-20 5 2720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23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256 898 1984,'-1'3'348,"0"0"1,0 0-1,0 0 1,1 0-1,0 5 1,0-6-65,-1 0 0,1 1 0,0-1 1,0 0-1,-1 0 0,1 0 0,-1 0 1,0 0-1,-1 2 0,17-39 6553,1-3-5735,31-54-1,-15 44-571,3 1 0,53-55 0,-46 56 3,66-95 0,-68 71 283,50-123 0,-83 176-544,-1 0 0,-1 0 0,6-29 0,-12 35 58,-4 16-280,-10 21-180,-14 34 129,-21 39 104,-54 59-43,-2 4 130,-40 131 46,95-185 56,12-32 10,-57 82-1,41-84 32,46-63-132,0-1 1,-1-1-1,0 1 0,-19 12 0,28-22-204,1 1 1,-1-1-1,1 0 0,-1 1 1,1-1-1,0 0 1,-1 1-1,1-1 1,-1 0-1,1 0 1,-1 0-1,0 1 1,1-1-1,-1 0 1,1 0-1,-1 0 1,1 0-1,-1 0 1,1 0-1,-1 0 1,0 0-1,1 0 1,-1 0-1,1 0 0,-1-1 1,1 1-1,-1 0 1,1 0-1,-1 0 1,1-1-1,-1 1 1,1 0-1,-1-1 1,1 1-1,-1 0 1,1-1-1,0 1 1,-1-1-1,1 1 1,0-1-1,-1 1 1,1 0-1,-1-2 0,1 1-24,0-1 0,-1 1 0,1-1-1,0 1 1,0-1 0,0 1 0,0-1-1,0 1 1,0-1 0,0 1-1,0-1 1,1 1 0,-1-1 0,1 1-1,-1-1 1,1 1 0,-1 0 0,2-2-1,3-5-22,0 0 0,1 1 0,0 0 0,0 0 0,1 1 0,8-7 0,49-33-138,-24 19 129,224-130-159,-39 27 169,104-62-20,-267 164 169,2 3-1,77-20 1,-96 30 332,-43 12-252,-7 0-154,-12 1-184,5 3 155,0 2 0,0 0 1,0 0-1,0 1 0,0 0 1,1 1-1,0 1 1,0 0-1,1 0 0,-1 1 1,1 0-1,1 1 0,-1 0 1,1 0-1,-9 13 1,4-5 18,2 1 1,0 1-1,0 0 1,2 0-1,1 1 1,0 0-1,1 1 1,-5 21-1,-21 87 192,32-121-152,0 0 0,0 0 0,1 0 0,0 0-1,1 13 1,0-19-43,-1 0-1,1 0 0,0 0 0,1 0 1,-1 0-1,0 0 0,0 0 0,0 0 1,1 0-1,-1 0 0,0 0 1,1 0-1,-1 0 0,1 0 0,-1 0 1,1 0-1,-1 0 0,1 0 1,0 0-1,0-1 0,-1 1 0,1 0 1,0-1-1,0 1 0,0 0 0,0-1 1,0 1-1,-1-1 0,1 1 1,0-1-1,0 0 0,0 1 0,1-1 1,-1 0-1,0 0 0,0 0 0,0 0 1,0 1-1,0-2 0,0 1 1,0 0-1,0 0 0,0 0 0,0 0 1,0-1-1,2 0 0,2 0-3,0-1-1,-1 0 0,1 0 0,0-1 1,-1 0-1,0 1 0,1-1 1,-1-1-1,0 1 0,5-7 0,3-4-69,17-24-1,64-107 30,-37 47-45,-22 37 74,-33 59-30,0-1-1,1 0 0,-1 0 0,-1 0 1,1 0-1,0-5 0,0 8 23,-1 0 0,0 0 0,0-1-1,0 1 1,0 0 0,0-1 0,0 1-1,0 0 1,0-1 0,0 1 0,0 0 0,-1-1-1,1 1 1,0 0 0,0 0 0,0-1-1,0 1 1,0 0 0,0-1 0,-1 1 0,1 0-1,0 0 1,0-1 0,0 1 0,-1 0 0,0 0-5,1 0 1,-1 0 0,1 0 0,-1 0-1,0 0 1,1 0 0,-1 1 0,1-1 0,-1 0-1,1 0 1,-1 1 0,0-1 0,1 0 0,-1 1-1,1-1 1,0 0 0,-1 1 0,1-1-1,-1 2 1,-3 1-9,1 1 1,0 0-1,1 0 0,-1 0 0,0 0 0,1 0 0,0 1 0,0-1 0,1 1 0,-2 5 1,0 2 52,0 1 1,1-1 0,0 14-1,1-13 37,1 0-1,1 0 0,0 1 1,0-1-1,2 0 1,5 19-1,-7-27-34,1 1 1,1-1-1,-1 0 1,1 0-1,0 0 1,0 0-1,0 0 1,1 0-1,0-1 1,0 0-1,0 0 1,0 0-1,1 0 0,-1 0 1,1-1-1,0 0 1,9 4-1,-9-5-2,0 0 0,0 0 0,0-1 0,1 0 0,-1 0 0,1 0 0,-1 0 0,1-1 0,-1 0 1,1 0-1,6-2 0,-4 1-5,0-1 0,-1 0 0,1-1 1,0 0-1,-1 0 0,14-9 1,1-3 25,-1-2 0,0 0 0,29-33 0,-43 43-27,26-30 294,23-21-332,-48 50-69,2 0 0,-1 1 0,1 0 0,16-9 0,-17 11 50,15-7-123,-24 12 155,1 0 0,-1 0 0,0 0 0,0-1-1,1 1 1,-1 0 0,0 0 0,1 0 0,-1 0 0,0 0-1,1 0 1,-1 0 0,0 1 0,1-1 0,-1 0 0,0 0 0,1 0-1,-1 0 1,0 0 0,0 0 0,1 1 0,-1-1 0,1 0-1,-1 1 4,0-1 0,0 1 0,1-1-1,-1 1 1,0-1 0,0 1 0,0 0-1,0-1 1,0 1 0,0-1 0,0 1-1,0 0 1,0-1 0,0 1 0,0-1-1,0 1 1,-1 0 0,-35 147 490,11-51-123,20-80-224,-9 23 0,60-83 26,-32 28-242,8-10 34,2 1 0,0 1 0,51-37 0,-51 45-111,1 1 0,48-20-1,-70 33 120,0 0 0,0 0 0,0 1 1,0-1-1,0 1 0,5 0 0,-7 0 25,0 0 1,0 0-1,0 0 0,0 0 1,0 0-1,0 0 1,0 1-1,0-1 1,0 0-1,0 1 0,0-1 1,0 1-1,0-1 1,0 1-1,0-1 1,-1 1-1,1 0 0,0 0 1,0-1-1,-1 1 1,1 0-1,1 1 1,-1 3 17,0 0 0,0-1 0,0 1 0,-1 0 0,1 0 0,-1-1 0,0 1 1,0 0-1,-1 0 0,0 0 0,0-1 0,-1 7 0,0-4 46,-8 35 154,-19 50 0,1-7-47,28-85-162,0 0-1,0 0 1,0 0 0,0 0 0,1 1-1,-1-1 1,0 0 0,0 0 0,0 0-1,0 0 1,0 1 0,0-1 0,1 0-1,-1 0 1,0 0 0,0 0 0,0 0 0,0 0-1,1 0 1,-1 1 0,0-1 0,0 0-1,0 0 1,1 0 0,-1 0 0,0 0-1,0 0 1,0 0 0,1 0 0,-1 0-1,0 0 1,0 0 0,0 0 0,1 0-1,-1 0 1,0 0 0,0 0 0,0-1-1,1 1 1,-1 0 0,0 0 0,0 0 0,0 0-1,16-5 115,-5 0-99,0-1 1,0 0-1,0-1 1,-1 0-1,0-1 1,16-16-1,50-64-249,-46 52 238,-8 8-41,-17 20-17,1 1 0,0-1 0,0 1 0,0 0 1,1 0-1,1 1 0,11-9 0,-19 15 40,0 0-1,0 0 1,1-1 0,-1 1-1,1 0 1,-1 0 0,0 0-1,1 0 1,-1 0-1,0 0 1,1 0 0,-1-1-1,0 1 1,1 0-1,-1 1 1,1-1 0,-1 0-1,0 0 1,1 0 0,-1 0-1,0 0 1,1 0-1,-1 0 1,0 0 0,1 1-1,-1-1 1,0 0-1,1 0 1,-1 0 0,0 1-1,1-1 1,-1 0 0,0 0-1,0 1 1,1-1-1,0 2 2,-1-1-1,1 1 0,0-1 1,-1 1-1,1 0 0,-1-1 1,0 1-1,1 3 0,-2 38 273,0-39-209,-3 49 202,-5 90-261,9-139 18,2 25 80,-2-27-73,0-1 1,0 0-1,0 0 0,0 1 0,1-1 1,-1 0-1,0 0 0,1 1 0,0-1 0,-1 0 1,1 0-1,-1 0 0,1 0 0,0 0 1,0 0-1,0 0 0,0 0 0,1 1 1,0-1-7,-1-1 1,1 0 0,-1 1-1,1-1 1,-1 0 0,1 0-1,-1 0 1,1 0 0,-1-1-1,1 1 1,0 0 0,-1-1-1,1 1 1,-1-1 0,0 1-1,1-1 1,-1 0 0,3-1-1,25-18-28,-27 18 6,60-53-29,-33 27 10,42-48-139,-51 53 116,0 2 0,1 0 0,1 1 0,33-24 0,-52 43 71,12-8-127,-15 9 102,1 0-1,-1 0 0,0 0 1,0-1-1,1 1 0,-1 0 1,0 0-1,1 0 0,-1 0 1,0 0-1,1 0 0,-1 0 0,0 0 1,1 0-1,-1 0 0,0 0 1,1 0-1,-1 0 0,0 0 1,0 0-1,1 0 0,-1 0 1,0 0-1,1 0 0,-1 1 1,0-1-1,1 0 0,-1 0 1,0 0-1,0 0 0,1 1 1,-1-1-1,0 0 0,0 0 1,0 1-1,1-1 0,-1 0 1,0 1-1,-5 28-160,-2 19 208,-3 37 129,10-74-156,0 1 1,0 0 0,1-1-1,0 1 1,5 13-1,-6-22-9,1-1 0,0 0 0,0 0 0,0 0 0,0 0-1,0 0 1,0 0 0,1-1 0,-1 1 0,0 0 0,1-1 0,0 1 0,-1-1-1,1 1 1,0-1 0,0 0 0,0 1 0,0-1 0,0 0 0,0-1 0,0 1-1,0 0 1,0 0 0,0-1 0,1 1 0,-1-1 0,0 0 0,0 0 0,4 0 0,0 0 14,-1 0 0,0-1 1,1 0-1,-1 0 1,0 0-1,1-1 1,-1 1-1,0-1 1,0-1-1,0 1 1,6-4-1,-1-1-39,-1 0-1,1 0 0,-1 0 1,-1-1-1,1-1 0,-2 1 1,11-15-1,67-116-312,58-54-520,-85 119 645,74-121-1,-29-21 133,-93 194 56,-6 15-34,-1 0 1,1-1-1,-2 1 1,1-1-1,-1 1 0,3-16 1,-5 23 48,0 0 0,0 0 1,0 0-1,0 0 0,0 0 0,0-1 0,0 1 0,0 0 1,0 0-1,-1 0 0,1 0 0,0 0 0,0 0 1,0-1-1,0 1 0,0 0 0,0 0 0,0 0 1,0 0-1,0 0 0,0 0 0,0 0 0,0 0 1,0-1-1,-1 1 0,1 0 0,0 0 0,0 0 1,0 0-1,0 0 0,0 0 0,0 0 0,0 0 1,-1 0-1,1 0 0,0 0 0,0 0 0,0 0 1,0 0-1,0 0 0,0 0 0,-1 0 0,1 0 1,0 0-1,0 0 0,0 0 0,0 0 0,0 0 1,0 0-1,-1 0 0,1 0 0,0 0 0,0 0 0,0 0 1,0 0-1,0 0 0,0 1 0,0-1 0,0 0 1,-1 0-1,1 0 0,0 0 0,0 0 0,-8 8-73,-15 23-5,2 1 0,1 1 1,-21 48-1,-11 18 431,-35 59 202,69-120-441,1 1 0,-14 50 0,-7 79 30,34-137 25,0-1 0,3 1 0,2 47 0,-1-77-150,0 6 64,1 0 0,0-1-1,4 13 1,-5-18-67,1 1-1,-1-1 0,1 0 1,-1 0-1,1 1 0,0-1 1,-1 0-1,1 0 0,0 0 1,0 0-1,0 0 0,0 0 1,0 0-1,0 0 0,0 0 1,0 0-1,0-1 0,0 1 1,1 0-1,-1-1 1,0 1-1,1-1 0,-1 1 1,0-1-1,2 1 0,2-1 9,1 0-1,-1-1 0,1 1 1,-1-1-1,0 0 0,1 0 1,-1 0-1,0-1 0,0 0 1,7-4-1,5-3-77,23-16 1,-37 23 57,51-38-31,-3-3-1,62-65 0,0 0-53,-107 103 53,-2 1-15,0 0-1,0 0 1,0 1-1,1-1 1,-1 1-1,1 0 1,0 1-1,0-1 1,8-2-1,-13 5 45,0 0-1,1 0 0,-1 0 0,0 0 1,0 0-1,1 0 0,-1 0 1,0 0-1,1 0 0,-1 0 1,0 0-1,1 1 0,-1-1 1,0 0-1,1 0 0,-1 0 1,0 0-1,0 0 0,1 1 1,-1-1-1,0 0 0,0 0 1,1 0-1,-1 1 0,0-1 1,0 0-1,0 0 0,0 1 1,1-1-1,-1 0 0,0 1 1,0-1-1,0 0 0,0 0 1,0 1-1,0-1 0,0 0 1,0 1-1,0-1 0,0 0 0,0 1 1,0-1-1,0 1 0,-2 16 113,2-14-86,-75 297 813,68-276-714,-7 12-89,11-30 33,0 1-1,1-1 1,-1 0 0,1 1 0,1-1 0,-2 12-1,3-18-65,0 0-1,0 1 0,0-1 0,0 0 1,0 0-1,0 0 0,0 1 0,0-1 1,0 0-1,0 0 0,0 0 0,0 0 1,0 1-1,0-1 0,0 0 0,1 0 1,-1 0-1,0 0 0,0 1 0,0-1 1,0 0-1,0 0 0,0 0 0,1 0 1,-1 0-1,0 1 0,0-1 0,0 0 1,0 0-1,1 0 0,-1 0 0,0 0 0,0 0 1,0 0-1,0 0 0,1 0 0,-1 0 1,0 0-1,0 0 0,1 0 0,10-3-80,10-11-52,-15 8 89,1-1 0,-1 0 0,1 0 1,5-11-1,4-2-100,8-15-21,-17 24 111,0 1 1,0 0 0,16-15-1,-22 24 38,0 0-1,0 0 0,0 0 1,0 0-1,1 0 0,-1 0 1,0 1-1,1-1 1,-1 0-1,1 1 0,-1-1 1,1 1-1,-1-1 0,1 1 1,-1 0-1,1-1 1,-1 1-1,3 0 0,-3 1 8,0-1-1,-1 0 1,1 1 0,0-1-1,0 1 1,0 0-1,0-1 1,-1 1-1,1 0 1,0-1-1,0 1 1,-1 0 0,1 0-1,-1 0 1,1 0-1,-1 0 1,1-1-1,-1 1 1,1 0-1,-1 0 1,0 0 0,0 0-1,1 0 1,-1 0-1,0 0 1,0 0-1,0 2 1,0 13 16,0 0-1,0 0 1,-2 0 0,0 0-1,-1-1 1,0 1 0,-1-1 0,-1 0-1,-11 23 1,-10 18-10,-37 55-1,45-79 70,-16 24 35,-1-2 1,-3-1 0,-3-2-1,-1-2 1,-3-1 0,-1-3-1,-69 51 1,112-93-98,-1 0 0,1 0-1,-1-1 1,0 0 0,0 0 0,0 0 0,0 0 0,0-1-1,0 0 1,-7 2 0,11-3-6,-1 0 1,0 1-1,0-1 0,0 0 0,0 0 1,0 0-1,1 0 0,-1 0 0,0 0 0,0 0 1,0 0-1,0 0 0,0 0 0,1 0 1,-1-1-1,0 1 0,0 0 0,0 0 0,1-1 1,-1 1-1,0-1 0,0 1 0,1-1 1,-1 1-1,0-1 0,1 1 0,-1-1 0,0 0 1,1 1-1,-1-1 0,1 0 0,-1 1 1,1-1-1,0 0 0,-1 0 0,1 0 0,-1-1 1,1-1 5,0 0 1,0 0 0,0-1-1,0 1 1,1 0-1,-1 0 1,1 0 0,0 0-1,1-3 1,7-18-24,2 1 1,0 0-1,2 1 1,0 0-1,2 1 1,19-22-1,-14 20-10,1 0 0,1 2 0,1 0 0,40-27 0,-17 18-278,82-39 0,-58 39-1197,22-12-6018,-82 36 4535,4 5 1029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23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89 13536,'-13'-35'6143,"-18"15"-5343,17 11-1056,11 9-32,-7-8-32,5 5 192,10-5-896,8 8 576,6-5-2495,4 10 1631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24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37 1056,'19'-10'1239,"20"-17"7527,-49 42-6094,-1 0-2254,1-1 0,1 1 0,0 1 0,1-1 0,1 1 0,-6 18 0,3 0-590,1 0 0,-5 38 1,8-31-101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37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28 3904,'0'0'198,"-1"-1"1,0 1-1,1 0 0,-1-1 1,0 1-1,1-1 0,-1 1 1,1 0-1,-1-1 0,1 1 1,-1-1-1,1 0 0,-1 1 1,1-1-1,0 1 0,-1-1 1,1 0-1,0 1 0,-1-1 1,1 0-1,0 1 0,0-1 1,0 0-1,-1 1 0,1-1 1,0 0-1,0 1 0,0-1 1,0 0-1,0 0 0,0 1 1,1-1-1,-1 0 0,0 0 1,0-6 1307,4 42 4626,2 26-5182,-5 1 479,-16 121 1,10-139-1277,1 0 1,4 54 0,0-50-909,0-45-421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38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1 245 5216,'0'0'60,"1"0"0,-1 0-1,0 0 1,0 0 0,1-1 0,-1 1 0,0 0 0,0 0 0,1 0 0,-1 0 0,0 0-1,0-1 1,0 1 0,1 0 0,-1 0 0,0 0 0,0 0 0,0-1 0,0 1-1,1 0 1,-1 0 0,0-1 0,0 1 0,0 0 0,0 0 0,0-1 0,0 1-1,0 0 1,0 0 0,0-1 0,0 1 0,0 0 0,0 0 0,0-1 0,0 1-1,0 0 1,0 0 0,0-1 0,0 1 0,0 0 0,0 0 0,0-1 0,0 1-1,0 0 1,0 0 0,-1-1 0,1 1 0,0 0 0,0 0 0,0 0 0,0-1 0,-1 1-1,1 0 1,0 0 0,0 0 0,0 0 0,-1-1 0,1 1 0,0 0 0,0 0-1,-1 0 1,1 0 0,0 0 0,0 0 0,-1 0 0,1 0 0,0 0 0,-1 0-1,27-10 3536,-19 8-2591,106-32 3897,58-1-3354,-41 11-902,148-44-314,-81 15-2720,-187 48 181,-6 4 667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 3488,'-3'-2'-120,"-1"1"833,1 0 0,-1-1 0,1 0 0,0 1 0,0-1 0,0 0 0,0-1 1,0 1-1,0-1 0,0 1 0,-3-5 0,6 6-634,1 1 0,-1-1 1,0 1-1,1 0 0,-1-1 0,0 1 1,1 0-1,-1-1 0,0 1 0,1 0 1,-1 0-1,1-1 0,-1 1 0,1 0 1,-1 0-1,1 0 0,-1 0 0,0-1 1,1 1-1,-1 0 0,1 0 0,-1 0 0,1 0 1,-1 0-1,2 0 0,-1 0 165,23-5 523,1 2 1,-1 0-1,45 1 0,72 14 225,-61-4-621,-22-7-126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4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3328,'15'-19'15911,"-22"29"-12372,-2-6-2859,5-4-675,3-1-173,7-19-232,-3 15 605,-1-1-1,0 0 1,0 0-1,-1 0 0,2-9 1,-3 15-176,0 0 0,0 0 0,0 0 0,0-1 0,0 1 0,0 0 0,0 0 1,0 0-1,0 0 0,0 0 0,0-1 0,0 1 0,0 0 0,0 0 0,0 0 0,0 0 0,0 0 0,0 0 0,0-1 0,-1 1 0,1 0 1,0 0-1,0 0 0,0 0 0,0 0 0,0 0 0,0 0 0,-1 0 0,1 0 0,0 0 0,0-1 0,0 1 0,0 0 0,0 0 0,0 0 1,-1 0-1,1 0 0,0 0 0,0 0 0,0 0 0,0 0 0,-1 0 0,1 0 0,0 0 0,-9 3 542,2 0-695,1-3-1626,21-16-10516,1 8 8661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38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13 5312,'0'-12'3045,"-1"83"6798,-10 117-7350,8-115-2032,-1 10-176,0-43-181,-6 79-26,11-104-204,-1-14-152,1 1 1,-1-1 0,0 1 0,0 0 0,0-1 0,0 1 0,0-1 0,0 1 0,0-1 0,0 1 0,-1 0-1,1-1 1,-1 1 0,0 2 0,6-36-12010,2 7 9476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39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17 337 4480,'-17'-11'4010,"69"-29"2575,-2-4-3390,50-38-442,-93 77-2581,6-5 200,1 1 0,0 0-1,1 1 1,0 0-1,0 2 1,28-10 0,-22 13 200,0 0 1,0 2-1,38 1 1,-36 1-180,0-1-1,0-1 1,33-6 0,124-45-565,-123 34-3731,-56 17 3185,1 0-1,0 0 0,0 1 1,0-1-1,0 1 0,0 0 1,0-1-1,0 1 0,0 0 1,0 0-1,0 0 1,0 1-1,0-1 0,0 0 1,2 1-1,4 6-2662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43.8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20 3328,'-4'2'14174,"11"2"-11561,19 3-3203,6-6 1049,0-2 0,0 0 0,47-9 0,-76 9-423,30-4 205,98-10 328,-112 14-578,0 2 0,0-1 0,0 2 1,-1 1-1,20 4 0,-25-3 69,-8-4-144,-1 1 0,0 1 1,1-1-1,-1 1 0,6 2 0,-9-3-220,0-1 0,0 0 0,0 0-1,0 1 1,0-1 0,0 0 0,0 0-1,0 0 1,0 0 0,0 0-1,2 0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44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31 3552,'-23'0'1147,"2"5"3962,96-6 5563,99-10-8011,-117 5-2182,40-4-14,-82 10-431,12-2-14,29 3 0,-48 0-152,1-1 0,17-1 0,0-6-4629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49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459 791 2304,'-7'-6'6301,"7"4"-5881,-5-19 2763,3 12-2554,1 5-426,-1-1 0,1 1 0,-1-1 0,-1 1 0,1 0 0,-1-1 0,1 1-1,-1 0 1,0 1 0,-1-1 0,1 1 0,0-1 0,-1 1 0,0 0 0,0 0 0,0 1 0,0-1 0,-9-3 0,4 3-131,0 0 1,0 0-1,-1 1 0,1 0 1,-1 1-1,1 0 0,-1 0 1,0 1-1,1 1 1,-1-1-1,0 2 0,1-1 1,-1 1-1,1 1 1,0-1-1,0 2 0,0-1 1,0 1-1,0 1 0,-13 8 1,11-5-45,0 1 0,0 0 1,1 0-1,0 1 0,0 0 0,1 1 1,1 0-1,0 0 0,-7 13 0,2 2 300,-20 53 0,28-64-243,1 0-1,0 1 1,1 0-1,0 0 1,1 20-1,2-30-41,0 1 0,1 0 1,0 0-1,0-1 0,0 1 0,1-1 1,0 1-1,1-1 0,-1 0 0,1 0 0,0 0 1,1 0-1,-1 0 0,1-1 0,0 1 1,6 4-1,-3-3 42,0-1 0,1 0 0,0 0 0,0-1 0,0 0 0,0-1-1,1 1 1,0-2 0,0 1 0,16 3 0,-4-3 15,-1 0-1,2-1 0,-1-2 0,0 0 1,0-1-1,0-1 0,28-5 0,13-7-261,68-22 0,-57 13-73,218-74-85,-275 89 291,-1-1-1,1 0 1,-1-2 0,-1 1-1,0-2 1,0 0 0,18-18-1,-31 28 36,-1 0 0,1 0-1,0 0 1,0 1 0,-1-1-1,1 0 1,-1-1 0,1 1 0,-1 0-1,1 0 1,0-1 0,-1 1-9,0 1 1,0 0-1,0-1 1,0 1-1,0 0 1,0 0-1,0-1 1,0 1-1,0 0 1,-1 0-1,1-1 1,0 1-1,0 0 1,0 0-1,0-1 1,0 1-1,0 0 1,-1 0-1,1-1 1,0 1-1,0 0 1,0 0-1,0 0 1,-1 0-1,1-1 1,0 1-1,0 0 1,-1 0-1,1 0 1,0 0-1,-2-1-7,1 1 1,-1 0-1,1 0 0,-1 0 0,1 0 0,-1 0 0,1 0 0,-1 1 1,1-1-1,-1 0 0,1 1 0,-1-1 0,1 1 0,0 0 0,-1-1 0,1 1 1,-2 1-1,-80 55 561,68-45-463,1 0-1,0 1 1,-17 20-1,29-30-92,0-1 0,1 1 0,-1-1 0,0 1 0,1-1 0,-1 1 0,1 0 0,0 0 0,0 0 0,0 0 0,1-1 1,-1 1-1,1 0 0,-1 0 0,1 0 0,0 5 0,1-5 21,-1-1 1,1 1-1,0-1 1,0 1-1,0-1 1,0 0-1,1 1 1,-1-1-1,1 0 1,-1 0-1,1 0 1,0 0-1,0 0 0,0 0 1,0 0-1,0-1 1,0 1-1,0-1 1,5 2-1,2 2 19,1-1 0,0 0-1,0-1 1,0 0 0,0-1-1,0 0 1,1 0 0,-1-1-1,1-1 1,-1 1 0,1-2-1,-1 1 1,1-2 0,-1 1-1,19-7 1,-25 7-57,1-2 0,-1 1 1,1 0-1,-1-1 0,0 0 0,0 0 0,0 0 1,0 0-1,-1-1 0,1 1 0,-1-1 0,0 0 1,0 0-1,-1 0 0,1-1 0,-1 1 0,0 0 1,0-1-1,3-8 0,-4 9 10,0-1-1,-1 1 1,1 0-1,-1-1 1,0 1-1,0-1 1,0 1-1,-1 0 1,1-1-1,-1 1 1,0 0-1,0 0 1,-1-1-1,1 1 1,-1 0-1,0 0 1,0 1-1,0-1 1,-1 0-1,1 1 1,-1-1-1,0 1 1,-4-4-1,3 4 11,1 0 1,-1 0-1,0 0 1,-1 1-1,1-1 0,0 1 1,-1 0-1,1 0 1,-1 1-1,0-1 0,1 1 1,-1 0-1,0 0 1,0 1-1,-8 0 1,-2 0 42,0 2 0,1 0 0,-26 7 0,37-9-46,-10 4-75,13-4 79,0 0 1,0 0-1,0 0 1,0 0 0,0 0-1,0 0 1,0 0-1,1 0 1,-1 0 0,0 1-1,0-1 1,0 0-1,0 0 1,0 0 0,0 0-1,0 0 1,0 0-1,0 0 1,0 0-1,0 0 1,1 0 0,-1 1-1,0-1 1,0 0-1,0 0 1,0 0 0,0 0-1,0 0 1,0 0-1,0 0 1,0 0 0,0 1-1,0-1 1,0 0-1,0 0 1,0 0 0,0 0-1,0 0 1,0 0-1,0 0 1,0 1-1,0-1 1,0 0 0,0 0-1,-1 0 1,1 0-1,0 0 1,0 0 0,0 0-1,0 0 1,0 0-1,0 1 1,6-1 41,-1 0-1,1 0 1,0 0 0,-1-1-1,1 1 1,0-1 0,-1-1-1,11-3 1,-1 1-55,13-5 83,-1-2 1,0 0-1,38-23 0,-1 0-79,-28 17 103,40-13 0,-62 26-31,-1 0 1,1 1-1,0 0 1,0 1 0,0 1-1,21 0 1,-30 2-20,0 0 0,0-1 1,0 2-1,0-1 1,0 0-1,0 1 0,0 0 1,0 0-1,-1 1 0,1-1 1,-1 1-1,0 0 1,0 0-1,0 0 0,0 1 1,0-1-1,-1 1 1,0 0-1,1 0 0,-1 0 1,-1 1-1,1-1 0,-1 1 1,0-1-1,0 1 1,0 0-1,0 0 0,-1 0 1,0 0-1,0 0 1,0 0-1,-1 0 0,1 0 1,-1 0-1,-1 0 1,0 9-1,-2-2 19,0 0 1,0-1-1,-1 0 1,-7 14-1,-25 41-81,15-18 201,27-49-141,9-4-195,-9 3 21,5-2-43,1-1-1,-1 0 1,-1-1 0,1 0-1,-1-1 1,0 0-1,9-9 1,61-64-244,-67 66 406,116-139-103,-126 151 133,-1-1 1,0 1 0,1-1 0,-1 1-1,1 0 1,0 0 0,-1 0 0,5-2-1,-6 4-8,0 0-1,-1-1 1,1 1-1,0 0 0,0-1 1,0 1-1,-1 0 0,1 0 1,0 0-1,0-1 0,0 1 1,0 0-1,-1 0 1,1 1-1,0-1 0,0 0 1,0 0-1,0 0 0,-1 0 1,1 1-1,0-1 1,0 0-1,0 1 0,-1-1 1,1 1-1,0-1 0,-1 1 1,1-1-1,0 1 0,-1-1 1,1 1-1,-1-1 1,1 1-1,-1 0 0,1 1 1,1 1 84,0 1 0,-1 0 0,0 1 1,0-1-1,0 0 0,0 6 0,0 2 41,4 21 323,0 65 0,-4-81-346,0 1 0,2-1 0,0 0 0,7 25 0,-8-37-42,-1-1 0,1 1 1,0 0-1,0-1 1,1 1-1,-1-1 1,1 0-1,0 1 0,5 4 1,-6-7-53,0-1 0,0 1 0,0-1 0,0 1 0,0-1-1,0 0 1,1 0 0,-1 0 0,0 0 0,1 0 0,-1 0 0,0-1 0,1 1 0,-1-1 0,1 0 0,-1 0 0,1 0-1,-1 0 1,1 0 0,-1 0 0,3-1 0,6-2-15,0-1 0,-1 1-1,0-2 1,0 0 0,0 0-1,0 0 1,16-14 0,-7 4-106,0-2 0,23-26 0,66-87-226,-59 57 52,-37 52 217,1 1-1,0 1 0,2 0 0,0 0 0,19-15 0,-33 33 55,-1 0-1,1 1 1,0-1 0,-1 0-1,1 1 1,0-1-1,0 1 1,0-1-1,0 1 1,0 0 0,0-1-1,-1 1 1,1 0-1,0 0 1,0-1 0,0 1-1,2 0 1,-3 0 7,1 1 0,-1-1 0,1 0 0,-1 0 1,1 1-1,0-1 0,-1 0 0,1 1 0,-1-1 0,1 0 1,-1 1-1,0-1 0,1 1 0,-1-1 0,1 1 0,-1-1 1,0 1-1,1-1 0,-1 1 0,1 0 0,0 3 22,0 0-1,1 1 0,-1-1 1,-1 0-1,1 1 0,0 5 1,0 22 61,-2-1 0,0 1 1,-2-1-1,-2 0 0,-1 0 1,-1 0-1,-1-1 1,-24 55-1,31-84-77,0 3-40,0 0 0,-1-1 0,0 1 0,0 0 0,0-1 0,0 1 0,-1-1 0,0 0 0,1 0 0,-1 0 0,0 0 0,0 0 0,-4 2 0,3-2-73,-1-1 1,1 0-1,0-1 1,0 1-1,-1-1 1,1 1-1,-1-1 1,1-1-1,-1 1 1,0 0-1,1-1 1,-1 0-1,1 0 1,-1-1-1,0 1 1,1-1-1,-1 0 1,1 0-1,-1-1 1,1 1-1,0-1 1,0 0-1,-1 0 1,1 0-1,-7-6 1,-28-23-346,40 29 404,7-1-9,6-1 15,10 3 178,31 1 0,8 1-21,-49-2-46,-1 0 1,0-1-1,21-6 0,-27 6-51,-1 0 1,0-1 0,0 0-1,0 0 1,0 0-1,0-1 1,-1 1-1,1-2 1,6-5-1,11-17 17,0 0 0,-2-2-1,20-37 1,22-28 7,36-24-163,9-12-294,-84 94 400,-2 0 0,26-56 0,-14 10 135,34-119 1,-49 139 9,-18 60-155,0 0 0,-1 0 1,1 0-1,-1-1 0,0 1 0,0 0 1,0 0-1,0 0 0,0-1 1,-1-2-1,-1 6-59,-4 7 113,1-1 0,0 1 0,0 1 0,1-1 0,-4 10 0,-15 48 227,14-41-124,-30 79 125,-53 99 0,58-130 108,-26 79-1,46-109-242,2 1 0,2 0 0,-5 60 0,14-90-71,1 1 0,1 0 0,3 22 1,-2-20 31,-1-13-73,0 0 0,0 1 1,0-1-1,1 0 0,-1 0 1,1 0-1,0 0 0,4 6 1,-4-7 2,-1-1-1,1 0 1,0 0 0,0 0 0,0 0 0,0 0-1,0 0 1,0-1 0,0 1 0,1-1 0,-1 1-1,1-1 1,-1 0 0,4 1 0,28 11-87,-29-10 121,0-1 0,1 0 1,0 0-1,-1 0 0,1 0 0,0-1 1,0 0-1,6 0 0,-5-1-48,1-1 0,-1 0 0,1-1 0,12-3-1,11-3-18,-28 7-3,-1 0 1,1 0-1,0 0 0,0-1 0,0 1 1,-1-1-1,1 1 0,3-4 0,3-2-66,11-6-79,13-7 194,-21 12-115,7-3 228,-15 9-171,-1 0 0,1 0-1,-1 0 1,0-1 0,0 1 0,3-4 0,0 1-103,24-25 200,-21 22-208,-2 0 0,10-13 0,-11 12 114,1 1 0,10-10 0,19-18-173,-29 30 157,-7 6 36,1-1 1,0 1-1,-1-1 1,1 1-1,0-1 1,-1 1-1,1-1 0,0 0 1,-1 1-1,1-1 1,-1 0-1,1 1 1,-1-1-1,1 0 0,-1 0 1,0 1-1,1-1 1,-1 0-1,0 0 1,0 0-1,0 1 0,0-1 1,1 0-1,-1 0 1,0 0-1,0 0 1,-1 1-1,1-1 0,0 0 1,0 0-1,0 0 1,0 0-1,-1 1 1,1-1-1,0 0 0,-2-1 1,-2-11-60,4 12 56,0-1 0,0 1 0,-1 0-1,1-1 1,-1 1 0,0-1 0,1 1 0,-1 0-1,-1-2 1,1 3 15,1-1 0,-1 1 0,1 0-1,-1-1 1,0 1 0,1 0 0,-1-1-1,1 1 1,-1 0 0,0 0 0,0 0-1,1 0 1,-1 0 0,0 0 0,1 0 0,-1 0-1,0 0 1,1 0 0,-1 0 0,0 0-1,1 1 1,-1-1 0,0 0 0,1 0-1,-2 1 1,0 0-2,0 0-1,-1 0 0,1 1 1,0-1-1,0 1 0,0-1 1,0 1-1,0 0 0,0 0 1,0 0-1,1 0 0,-2 2 1,-16 30 158,9-15 2,-3 4 45,1 1 0,-12 32 0,20-46-125,1 1 1,1-1-1,-1 0 0,2 1 1,-1-1-1,2 1 1,-1-1-1,3 18 0,-2-24-9,0-1 1,1 0-1,0 0 0,0 0 0,0 1 0,0-1 0,0 0 0,1-1 1,-1 1-1,4 5 0,-4-7-47,0 0 0,0 0 0,0 0 0,1 0 0,-1 0 0,0-1 0,0 1 0,1 0 0,-1 0 0,0-1 1,1 1-1,-1-1 0,0 1 0,1-1 0,-1 0 0,1 1 0,-1-1 0,1 0 0,-1 0 0,1 0 0,-1 0 0,1 0 0,2-1 0,0 0-92,1 0 1,0-1-1,-1 0 0,1 0 1,-1 0-1,0 0 0,0-1 0,1 1 1,-2-1-1,1 0 0,0-1 0,-1 1 1,1-1-1,-1 1 0,4-6 1,0-2-115,0 0 1,-1 0 0,0-1 0,7-18 0,-11 21 139,0 1 0,0-1 0,-1 0 0,0 1 0,0-1 0,-1-9 1,0 18 38,0 0 0,0 0 0,0 0 0,0 0 0,0 0 0,0 0 0,0 0 0,-1 0 0,1 0 0,0 0 0,0 0 0,0 0 0,0 0 0,0 0 0,0 0 0,0 0 0,0 0 0,0 0 1,0 0-1,0 0 0,0 0 0,0 0 0,0 0 0,0 0 0,0 0 0,0 0 0,0 0 0,0 0 0,-1 0 0,1 0 0,0 0 0,0 0 0,0 0 0,0-1 0,0 1 0,0 0 0,0 0 0,0 0 0,0 0 1,0 0-1,-4 10-16,-3 15 143,6-13 22,0 1 0,2 18 0,0-6 162,-1-24-266,0 1 1,0 0-1,0 0 0,1 0 0,-1-1 0,1 1 0,-1 0 1,1 0-1,0-1 0,-1 1 0,1-1 0,0 1 0,0-1 1,0 1-1,1-1 0,-1 1 0,0-1 0,0 0 0,1 0 1,1 2-1,-1-2-12,1 1 0,-1-1 1,1 1-1,-1-1 0,1 0 1,0 0-1,-1 0 0,1-1 1,0 1-1,0-1 1,0 1-1,3-1 0,10-1 6,0 0-1,0-1 1,0-1 0,28-9-1,59-27 75,-97 36-110,64-31-87,-53 24 46,1 1 0,0 0 0,30-9 1,-47 18 45,0 0 0,0-1 0,1 1 0,-1 0 0,0 0 0,0 0 0,0 0 0,0 0 0,1 0 0,-1 0 0,0 0 0,0 0 0,0 1 1,0-1-1,0 0 0,1 1 0,-1-1 0,0 1 0,0-1 0,0 1 0,0-1 0,0 1 0,0 0 0,0 0 0,-1-1 0,1 1 0,0 0 1,0 0-1,-1 0 0,1 0 0,0 0 0,-1 0 0,1 0 0,-1 0 0,1 0 0,-1 0 0,1 0 0,-1 0 0,0 2 0,1 1 64,0 1-1,-1-1 0,1 0 0,-1 1 1,0-1-1,0 1 0,-1-1 0,1 0 1,-2 5-1,-14 64 433,16-73-498,0 1 0,-1-1 1,1 0-1,0 1 0,0-1 0,0 0 0,0 1 0,-1-1 1,1 0-1,0 1 0,0-1 0,0 0 0,0 1 0,0-1 1,0 0-1,0 1 0,0-1 0,0 0 0,0 1 0,0-1 1,0 1-1,0-1 0,1 0 0,-1 1 0,0-1 0,0 0 1,0 0-1,0 1 0,1-1 0,-1 0 0,0 1 0,0-1 1,1 0-1,-1 0 0,0 1 0,0-1 0,1 0 0,-1 0 1,0 0-1,1 1 0,19-6-247,-17 5 182,2-3-29,1 1 1,-1-1-1,0 0 0,0-1 1,0 1-1,-1-1 0,1 0 1,5-5-1,3-4-31,21-20-23,-23 22 100,25-20 0,-36 31 45,0-1 0,1 1 0,-1 0 0,0 0-1,0-1 1,1 1 0,-1 0 0,0 0 0,1 0 0,-1-1 0,0 1 0,0 0 0,1 0 0,-1 0 0,0 0 0,1 0 0,-1 0-1,0 0 1,1 0 0,-1 0 0,1 0 0,-1 0 0,0 0 0,1 0 0,-1 0 0,0 0 0,1 0 0,-1 0 0,0 0-1,1 0 1,-1 0 0,0 0 0,1 1 0,-1-1 0,0 0 0,0 0 0,1 0 0,-1 1 0,0-1 0,0 0 0,1 0 0,-1 1-1,0-1 1,0 0 0,0 1 0,1-1 0,-1 0 0,0 0 0,0 1 0,0-1 0,0 0 0,0 1 0,0-1 0,0 0-1,0 1 1,1-1 0,-1 1 0,0-1 0,-1 0 0,1 1 0,0-1 0,0 0 0,0 1 0,0 1 21,3 8 131,-1 1 1,-1-1-1,0 1 1,0 12 0,-1-21-136,0-1 0,0 1 0,0 0 0,1-1 0,-1 1 0,1 0 0,-1-1 0,1 1 0,-1-1 0,1 1 0,0 0 0,0-1 0,0 0 0,0 1 0,0-1 0,0 0 0,0 1 0,0-1 0,1 0 0,-1 0 0,0 0 0,1 0 0,-1 0 0,1 0 0,-1 0 0,1-1 0,-1 1 1,1 0-1,0-1 0,-1 1 0,1-1 0,0 0 0,-1 0 0,1 0 0,3 0 0,6-2-39,-1 0 1,1-1-1,-1-1 1,0 0-1,0 0 1,0-1-1,-1 0 1,1-1-1,-1 0 0,-1-1 1,16-13-1,2-7-100,0-1 0,21-31 0,-33 41 91,43-59-116,-3-3 1,-3-2-1,54-120 0,-102 196 123,-1 1 32,0 1 0,0-1-1,0 0 1,0 0 0,-1 0-1,0 0 1,1-10 0,-6 23-67,-5 12 61,-13 24 0,11-24 121,-11 32 1,12-23-68,2 0 1,1 0-1,2 1 1,1 0 0,1 0-1,1 0 1,2 0-1,1 0 1,1 0 0,2 0-1,1 0 1,10 33-1,-13-54-19,1-1-1,1 0 0,-1 0 1,1 0-1,0 0 0,1-1 1,0 0-1,0 0 0,1 0 0,0-1 1,7 8-1,-9-11-293,0 0 0,0-1 0,0 1 0,0-1 1,0 0-1,0 0 0,1 0 0,-1 0 0,1-1 0,0 1 0,-1-1 0,1-1 1,0 1-1,0-1 0,-1 1 0,1-1 0,0-1 0,0 1 0,-1-1 0,1 0 1,6-1-1,31-14-4874,-24 11 2993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49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23 100 10208,'-22'-16'4640,"30"12"-4032,2-1 639,7 5-799,24-6 1664,4 1-1184,22-4 0,1 6-576,3-5-320,-8 5-32,-8-6-224,-5 6 128,-10-10-2560,-4 9 1440,-14-4-2943,1 5 2367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50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61 9568,'-8'-5'4320,"16"5"-3776,5 0 1983,11 0-1503,39-4 1216,8 4-1312,37-8-64,-5 5-512,23-6-96,-4 6-160,7-10-192,-16 9 32,-10-4-2432,-13 5 1376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52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490 53 2080,'21'-11'15066,"-16"7"-13742,-1-3-3275,-3 4 2006,-1 1 0,1-1 0,1 1 0,-1-1 0,0 1 0,1-1 0,1-1 0,-2-5 2007,-1 12-1681,-1 0-278,0 1 0,0-1 0,0 0 0,0 1 0,-1-1 0,1 0 0,-1 0 0,0 0 0,0 0 0,0 0 0,0 0 0,0 0 0,-5 4-1,-4 5 126,-90 133 1386,26-36-1201,44-66-168,-2-2 1,-68 66-1,78-86-365,6-5-238,0-1 0,0-1 0,-1 0 1,-28 14-1,42-25-1579,3-3 1760,1 0 1,0 0 0,-1 0 0,1 0 0,-1 0 0,1 0 0,-1 0 0,1 0 0,-1 0-1,1 0 1,-1-1 0,1 1 0,0 0 0,-1 0 0,1 0 0,-1 0 0,-2-14-5330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53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6304,'0'0'106,"0"0"1,-1 0-1,-1-2 959,2 1-959,-1 1 1,1 0-1,0 0 1,0-1-1,0 1 1,0 0-1,0-1 1,0 1-1,-1 0 0,1 0 1,0-1-1,0 1 1,0 0-1,0-1 1,0 1-1,0 0 1,0-1-1,0 1 1,0 0-1,0-1 1,1 1-1,-1 0 0,0-1 1,0 1-1,14-1 3509,22 10-486,-13 1-2402,0 0 1,0 2-1,-1 1 1,38 29-1,-36-22-299,-1 1-1,0 0 1,24 33 0,52 78 808,-63-82-924,-33-45-532,1 0 0,0-1 0,0 1 0,0-1 0,1 0 0,-1 0 0,9 4 0,-12-7-234,0-1 0,0 0 0,0 1 0,0-1 0,1 0 0,-1 0 0,0 0 1,0 0-1,0 0 0,0 0 0,1 0 0,-1-1 0,0 1 0,0 0 0,0-1 1,0 1-1,0 0 0,2-2 0,6-3-2015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49:56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213 121 1472,'-1'3'6085,"0"-1"-5747,-1 0-1,1 1 1,0-1-1,-1 1 1,1-1 0,0 1-1,0 0 1,1-1-1,-1 1 1,1 0 0,-1 0-1,1 3 1,-5 17 1172,1-15-1209,0-1 0,-1 0 0,0 0 0,0 0 0,0 0 0,-1-1 0,0 0 0,0 0 0,0 0 0,-11 6 0,14-10-237,0-1 0,-1 1-1,1-1 1,-1 1-1,1-1 1,-1 0-1,0-1 1,1 1-1,-1-1 1,0 1-1,0-1 1,1 0 0,-1-1-1,0 1 1,0 0-1,1-1 1,-1 0-1,0 0 1,1 0-1,-1-1 1,1 1-1,0-1 1,-1 1-1,1-1 1,0 0 0,0-1-1,0 1 1,0 0-1,0-1 1,1 0-1,-1 1 1,1-1-1,0 0 1,-4-6-1,5 6-42,0 0 0,0 0 0,0 0 0,0 0-1,0 0 1,1 0 0,0-1 0,-1 1-1,1 0 1,0 0 0,0-1 0,1 1-1,-1 0 1,1 0 0,0 0 0,0 0-1,0-1 1,0 1 0,0 0 0,2-3 0,3-2 0,0-1 0,0 1 0,1 1 0,14-14 1,-8 9-111,0 1 169,0 0 0,1 1 0,27-14 0,-9 5-32,-27 16-52,0 0 1,1 1 0,-1-1 0,1 1 0,0 0-1,-1 1 1,8-2 0,-10 2-3,1 1 0,-1 0 0,1-1 1,-1 1-1,1 1 0,-1-1 0,1 0 0,-1 1 1,1 0-1,-1 0 0,0 0 0,7 3 0,-8-2 25,0-1 0,0 1 1,0 0-1,-1 0 0,1 0 0,0 0 0,-1 0 0,1 0 0,-1 0 0,0 0 0,0 1 0,1 2 0,1 1 14,-1 1 0,0 0-1,1 8 1,5 61 249,-2-10 364,-6-56-549,1 0 0,-1 0-1,-1 0 1,0 0 0,0 0 0,-5 15-1,-16 35 304,-16 121 187,29-127-511,4-19 121,-1 0 0,-23 67 0,25-91-189,-3 8 79,-1 0 0,-1 0 1,-20 32-1,17-33-75,6-9 11,0 0-1,-9 10 0,14-18 7,-1 1 0,1-1 1,-1 1-1,0-1 0,1 0 0,-1 1 0,0-1 1,0 0-1,0 0 0,0 0 0,0-1 1,0 1-1,0 0 0,0-1 0,0 1 1,-4-1-1,6 0-20,-1 0 1,0 0-1,0 0 1,0 0-1,0-1 1,0 1-1,0 0 0,1-1 1,-1 1-1,0-1 1,0 1-1,0-1 1,1 1-1,-1-1 1,0 1-1,1-1 0,-1 0 1,1 1-1,-1-1 1,0 0-1,1 0 1,0 1-1,-1-1 1,1 0-1,-1 0 0,1 0 1,0 0-1,0 0 1,-1 1-1,1-1 1,0 0-1,0 0 1,0 0-1,0-2 0,0-1-46,0-1 0,0 1 0,0-1-1,1 1 1,1-8 0,91-282-155,-48 193 188,-21 49-83,-13 31 63,1 1 0,0 0 0,2 0 0,17-19 0,24-34 32,-47 62-19,1 0 1,0 1-1,0 0 0,18-14 1,8-9-140,-25 23 94,0 2-1,0-1 0,1 1 0,0 1 1,1 0-1,17-8 0,78-25-121,-82 31 231,-5 2-136,37-7 0,-51 13 75,1 0 0,-1 0 0,1 1 0,-1 0 0,1 0 0,-1 1 0,1-1 0,-1 1 0,12 4 0,-13-3-4,0-1-1,0 1 1,0 1 0,-1-1-1,1 1 1,-1-1-1,1 1 1,-1 0-1,0 1 1,0-1-1,0 1 1,-1 0 0,1 0-1,-1 0 1,0 0-1,0 0 1,3 8-1,-2-3 27,0-1 0,-1 1 0,0-1 0,-1 1 0,0 0 0,0 0-1,-1 0 1,0 0 0,-1 17 0,-2-11 81,0 1 0,-6 17 0,1-5-49,4-19-7,0 1 1,0-1-1,0 0 1,-1 0-1,-1 0 1,0 0 0,0-1-1,0 0 1,-1 0-1,-1 0 1,1-1-1,-1 0 1,0 0-1,-9 6 1,3-4 25,0-1 0,0 0 0,-1-1 0,0 0 0,0-1 0,-1-1 0,1 0 0,-29 4 0,-16 1 72,0-2 0,-74-1 0,88-5-360,34-1 224,0 0-1,-1 0 1,1-1-1,0-1 1,0 0-1,0-1 1,-12-2-1,11 0 38,11 4-40,1 0 1,0 0 0,0 0 0,0 0 0,0 0 0,-1 0 0,1 0-1,0 0 1,0-1 0,0 1 0,0 0 0,0 0 0,0 0 0,-1 0 0,1 0-1,0-1 1,0 1 0,0 0 0,0 0 0,0 0 0,0-1 0,0 1-1,0 0 1,0 0 0,0 0 0,0 0 0,0-1 0,0 1 0,0 0-1,0 0 1,0 0 0,0-1 0,0 1 0,0 0 0,0 0 0,0 0-1,0-1 1,0 1 0,0 0 0,0 0 0,0 0 0,1 0 0,-1-1-1,0 1 1,5-8-70,-1 3 39,0 0 1,1 1-1,-1-1 0,1 1 0,0 0 1,0 0-1,1 0 0,-1 0 1,1 1-1,0 0 0,0 1 1,0-1-1,0 1 0,0 0 1,1 0-1,6 0 0,6-1 0,1 2-1,-1 0 0,1 1 1,0 1-1,-1 0 1,1 2-1,-1 0 1,34 11-1,-46-12 62,0 1 1,0 0-1,0 1 1,-1 0-1,1 0 1,-1 0-1,0 0 1,0 1-1,-1 0 1,1 0-1,-1 1 1,0 0-1,-1 0 1,1 0-1,3 7 1,-2-1 37,-1 0 0,0-1 0,-1 2 0,0-1 0,-1 1 0,-1-1 0,3 26 0,-2 3 112,-1 1 1,-5 67 0,2-101-100,1 0 0,0 0 0,0-1 0,1 1 0,0 0 0,0 0 0,1 0 0,0-1 0,0 1 0,7 12 0,-8-18-45,0-1 1,0 0 0,0 0-1,0 0 1,0 0 0,0 0-1,0 0 1,1 0 0,-1 0 0,0-1-1,1 1 1,-1-1 0,0 1-1,1 0 1,-1-1 0,3 1-1,23 2 297,-14-4-192,0 0 0,0 0 0,24-8 0,-21 3-192,3-1 3,-9 5 137,-9 1-101,1 1 0,0-1-1,-1 1 1,1 0 0,0 0-1,-1-1 1,1 1-1,0 0 1,-1 0 0,1 1-1,0-1 1,-1 0 0,1 1-1,0-1 1,-1 1 0,4 1-1,-4-2-119,0 1 101,-1-1 33,1 0-1,-1 0 1,0 0 0,1 0-1,-1 0 1,0 0 0,1 0-1,-1 1 1,0-1 0,1 0-1,-1 0 1,0 0 0,1 1 0,-1-1-1,0 0 1,0 0 0,1 1-1,-1-1 1,0 0 0,0 1-1,1-1 1,-1 1 0,1 1 131,0 4-1226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205 188 2240,'-1'-2'164,"1"0"1,-1 0-1,1 1 1,0-1-1,-1 0 1,1 0-1,0 0 1,1 0-1,-1 0 1,0 0-1,0 0 1,1 0-1,-1 1 1,1-1-1,0 0 1,-1 0-1,1 1 1,0-1-1,0 0 1,3-2-1,-3 1 384,0 1 0,0 0 0,1 0 0,-1 0 0,0-1-1,-1 1 1,1 0 0,0-1 0,0-4 0,5 87 3569,-7-38-3476,-2 1 0,-2-1 0,-12 46-1,-45 124 616,3-8-505,5-11-281,51-185-359,3-7-78,0 1 1,0 0-1,-1-1 0,1 1 0,-1-1 0,0 1 0,1 0 0,-1-1 0,0 1 0,0-1 1,0 0-1,0 1 0,0-1 0,-2 2 0,1-5 122,1-14 153,1 3-222,-5-93 33,1-43-88,24-54-122,-12 142-67,3 1 0,23-72-1,-20 90 15,29-63-1,-35 89 74,1 0 1,1 0-1,0 1 0,1 1 1,0-1-1,22-19 0,-29 30 51,1 0 1,0 0-1,0 0 0,0 1 0,0 0 0,0 0 0,1 0 0,0 1 0,-1 0 0,1 0 0,0 1 0,0-1 1,0 1-1,11-1 0,-11 3 33,0-1 1,0 1 0,-1 0-1,1 0 1,0 1 0,-1-1-1,1 1 1,-1 1 0,0-1-1,1 1 1,-1 0 0,0 0-1,-1 0 1,1 1 0,5 4-1,-6-3 20,1 1 0,-1-1 1,0 1-1,0-1 0,-1 1 0,0 0 0,0 0 0,0 1 0,-1-1 0,0 1 0,2 9 0,1 10 217,3 40 0,-8-61-213,2 17 145,-1 1 1,-1 0 0,-2-1-1,0 1 1,-1-1 0,-1 0-1,-13 40 1,15-55-136,-1 0 0,0 0 0,0 0-1,0 0 1,0-1 0,-1 1 0,0-1 0,-1 0 0,0 0 0,0 0-1,0-1 1,0 0 0,-12 9 0,6-8 61,0 1 0,-1-2 1,1 0-1,-1 0 0,-1-1 0,1-1 0,-1 0 1,1-1-1,-1 0 0,0 0 0,-16-2 0,12 0-324,0-1-1,0-1 1,-19-4-1,22 2-1340,-1 0-1,0-1 1,-19-10 0,34 15 1375,0 0 0,0-1 1,0 1-1,0 0 0,0 0 1,1-1-1,-1 1 0,0 0 1,0 0-1,1-1-363,-1 1 363,0 0 0,0 0 1,1-1-1,-1 1 0,0 0 1,0 0-1,1 0 0,-1 0 1,0 0-1,1 0 0,-1 0 0,0 0 1,0 0-1,1 0 0,0 0 1,11 3-1771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28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28 2976,'9'-28'13962,"-13"32"-13589,-6 29 91,-13 21 518,19-45-865,0 0 0,1 0 0,-2 12 1,4-17-118,0 0 81,1 1 1,-1 0-1,1 0 0,0-1 1,1 1-1,-1 0 0,2 6 1,-2-11-74,0 1 1,1-1-1,-1 0 1,0 1-1,0-1 1,0 0-1,1 0 1,-1 1-1,0-1 0,0 0 1,1 0-1,-1 1 1,0-1-1,0 0 1,1 0-1,-1 0 1,0 0-1,1 0 1,-1 1-1,0-1 1,1 0-1,-1 0 1,0 0-1,1 0 1,-1 0-1,0 0 1,1 0-1,-1 0 1,1 0-1,12-2 177,-8 1-48,68-15-126,-44 9-80,30-3-1,-47 8 37,1 1 1,0 1 0,0 0-1,0 1 1,16 3 0,-25-3 50,0 0 0,-1 0 1,1 0-1,0 1 0,-1 0 1,1-1-1,-1 1 0,0 0 1,6 5-1,-7-5 9,-1-1 1,1 1 0,-1 0-1,1 0 1,-1 0-1,0 0 1,0 0-1,0 0 1,0 1 0,0-1-1,0 0 1,-1 0-1,1 1 1,-1-1-1,1 1 1,-1-1-1,0 4 1,0 0 53,-1 0 0,0 0 0,0 0 0,-1 0 0,0 0 0,0 0 0,0-1 0,-1 1 0,1-1 0,-1 1 1,-1-1-1,1 0 0,-5 4 0,-1 3 20,-2-1 1,1 0-1,-1-1 1,-15 10 0,22-17-67,1-1 0,-1 0 0,0 0 1,0 0-1,-1 0 0,1-1 0,0 0 1,0 0-1,-1 0 0,1 0 0,-1-1 0,1 1 1,0-1-1,-9-1 0,-2-1-77,-1-1 0,-27-9 0,17 4-638,15 6 2,7 1-119,1 0 0,-1 0 0,0 0-1,1 0 1,0 0 0,-1-1 0,-4-2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28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6240,'1'-4'8832,"0"5"-8678,0 0 0,0 0 0,1-1 1,-1 1-1,0 0 0,1-1 0,-1 1 1,1-1-1,-1 1 0,1-1 0,-1 0 1,1 0-1,1 1 0,-2-1-122,48 3 1601,-13-3-988,124 4 171,-112-3-874,-28-2-3442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29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26 4480,'-22'-11'13055,"26"18"-11337,8-2-1356,1-1 0,0-1 1,1 0-1,-1-1 0,0 0 0,1-1 1,19-1-1,-7-2-331,-1-1 1,0-1-1,26-7 1,20-2-35,-32 7-325,-38 5 296,0 1 28,-1-1-1,0 1 1,0 0 0,1 0 0,-1 0 0,0 0 0,0 0-1,1 0 1,-1 0 0,0-1 0,1 1 0,-1 0 0,0 0 0,0 0-1,1 0 1,-1 0 0,0 0 0,1 1 0,-1-1 0,0 0-1,0 0 1,1 0 0,-1 0 0,0 0 0,1 0 0,-1 0-1,0 0 1,0 1 0,0-1 0,1 0 0,-1 1 0,1-1 41,-3 1-26,-1 0-13,0 1 0,0 0 0,0 0 0,1 0 1,-1 0-1,0 1 0,1-1 0,-3 4 0,-14 12 109,-23 15-12,-52 45 328,73-58-310,2-3 22,2 0-1,-28 37 1,29-30-30,1 1 0,-23 49 0,3-4-1551,34-70 1372,1 0 0,0 0 0,0 1 0,0-1 0,0 0 1,-1 0-1,1 1 0,0-1 0,0 0 0,0 1 0,0-1 0,0 0 0,0 0 0,0 1 0,0-1 0,0 0 0,0 1 0,0-1 0,0 0 0,0 1 0,0-1 0,0 0 0,0 1 0,0-1 0,0 0 0,0 0 0,1 1 0,-1-1 0,0 0 0,0 1 0,0-1 0,0 0 0,1 0 0,-1 1 0,0-1 0,0 0 0,0 0 0,1 0 0,-1 1 1,0-1-1,1 0 0,-1 0 0,0 0 0,0 0 0,1 0 0,-1 0 0,0 1 0,1-1 0,-1 0 0,0 0 0,1 0 0,-1 0 0,0 0 0,0 0 0,1 0 0,-1 0 0,2 0-429,0-1 0,0 1 0,0 0-1,0 0 1,-1-1 0,1 1 0,0-1 0,0 1 0,1-2 0,29-21-5807,-16 13 3852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29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0 7136,'-6'4'9551,"2"6"-6203,1 13-4314,2-16 1960,0 3-956,-4 16 101,4-24-215,1-1 0,-1 0 0,1 1-1,-1-1 1,1 1 0,-1-1 0,0 0-1,0 0 1,1 1 0,-1-1 0,0 0-1,0 0 1,-2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30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12 4736,'0'-12'2709,"-3"60"7285,2-36-9621,-1-1 1,-1 1-1,1-1 1,-2 0-1,1 0 0,-2-1 1,1 1-1,-11 16 0,12-23-267,0 0-1,1 0 1,0 0-1,0 0 1,0 1-1,0-1 0,1 1 1,0 0-1,0-1 1,0 1-1,0 0 1,1 6-1,5-11 210,19-1-312,0-2 1,23-5-1,38-3-163,-65 10 151,0 1-1,0 1 1,0 1-1,0 0 1,0 2-1,0 0 1,0 1-1,28 12 1,-44-15 49,-1-1-1,0 1 1,0-1-1,-1 1 1,1 0-1,0 0 1,0 0-1,-1 0 1,1 1-1,-1-1 1,0 1-1,0-1 1,0 1-1,0 0 1,0 0-1,-1 0 1,1 0-1,1 3 1,-3-3 2,0-1-1,1 0 1,-1 1 0,0-1 0,-1 0 0,1 1 0,0-1 0,-1 1 0,1-1 0,-1 0 0,1 0-1,-1 1 1,0-1 0,0 0 0,0 0 0,-1 0 0,1 0 0,0 0 0,-1 0 0,1 0-1,-1-1 1,0 1 0,1 0 0,-1-1 0,-4 3 0,-6 4 114,1-1 1,-1 0-1,-22 9 0,-41 12 198,67-25-298,-26 8-98,0-1 1,0-2 0,-60 6-1,74-12-732,1 1-1381,5-3-3555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31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78 4224,'-1'-1'155,"0"0"0,0 1-1,0-1 1,0 0 0,1 0 0,-1 0 0,0 0 0,1 0 0,-1 0 0,1 0-1,-1 0 1,1 0 0,0 0 0,-1 0 0,1 0 0,-13-33 14274,7 35-13385,99-2 1646,138-12-2212,-136 7 36,30-3-356,-107 8-1393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35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21 2656,'0'0'49,"0"0"-1,0 0 1,0 0 0,-1 0-1,1 0 1,0-1 0,0 1-1,0 0 1,0 0 0,0 0-1,-1 0 1,1-1 0,0 1-1,0 0 1,0 0 0,0 0-1,0-1 1,0 1 0,0 0-1,0 0 1,0 0 0,0-1-1,0 1 1,0 0 0,0 0 0,0-1-1,0 1 1,0 0 0,0 0-1,0 0 1,0-1 0,0 1-1,0 0 1,0-1 0,4-10 9139,1 9-8395,-4 3-658,-1-1 1,0 1-1,0 0 0,1-1 1,-1 1-1,0 0 0,0 0 1,0-1-1,0 1 0,0 0 1,0-1-1,0 1 0,0 0 1,0 0-1,-1-1 0,1 1 1,0 0-1,0-1 0,0 1 1,-1 1-1,-5 19 452,-39 141 1282,33-115-1605,-48 251 734,55-240-724,-1 8 12,6-41-179,1-10 815,0-15-920,-1-1 1,1 1-1,-1 0 0,1-1 1,-1 1-1,1 0 0,-1 0 1,1-1-1,0 1 0,-1 0 1,1 0-1,-1 0 0,1 0 1,0 0-1,-1-1 0,2 2 1,1-2 16,22-6 135,19-3-68,447-46 714,-425 50-622,39-1-202,-86 9-1384,-63-5-15093,25 3 13227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36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85 1728,'0'-1'72,"-1"1"1,1 0-1,0-1 1,0 1-1,-1-1 1,1 1-1,0-1 1,0 1-1,0 0 1,-1-1-1,1 1 1,0-1 0,0 1-1,0-1 1,0 1-1,0-1 1,0 1-1,0-1 1,0 1-1,0-1 1,0 1-1,0-1 1,0 1-1,0 0 1,0-1-1,1 0 1,7-12 3402,-7 12-3120,0 0 0,-1-1 0,1 1 0,0 0 0,0 0 0,-1 0 0,1-1 0,-1 1 0,1 0 0,-1-2 0,-2 11 3806,-7 16-2334,-6 13-791,8-19-758,-1 0-1,0 0 1,-2-1 0,0 0-1,-1-1 1,0 0 0,-1-1-1,-20 19 1,-4 1-101,-2-2 0,-44 29-1,54-35 336,33-31-349,0 0 0,0 0 0,1 1 0,6-4 0,13-8-2,6-7-36,-1-2-1,44-45 1,-59 54-107,-1-2 0,-1 0 1,-1 0-1,0-1 0,-2-1 0,12-25 1,-7 5 90,10-23 182,-23 58-271,0 1 1,-1-1 0,0 0-1,0 0 1,0 0 0,0 0-1,0-7 1,5 23-144,-2 4 108,14 48-23,-13-51 160,51 124 225,-53-132-337,-1 1-1,0-1 0,0 1 1,0-1-1,0 1 0,-1 0 1,1 8-1,-3-13 18,1 0-1,-1 0 1,1 0-1,-1-1 1,1 1 0,-1 0-1,1 0 1,-1 0 0,0-1-1,0 1 1,1 0 0,-1-1-1,0 1 1,0 0-1,0-1 1,-1 1 0,-19 10 261,0-6-108,1 0 1,0-1-1,-1-2 0,-37 1 0,26-1-227,-70 1-1,59-3-2630,16 0-1780,24 0 2193,18 8-6115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40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0 557 3808,'0'-9'5973,"14"-3"-1989,2-6-3217,0 0 1,0 2-1,33-25 0,-1 0-167,269-283 2696,-271 264-1765,-42 56-1403,-3 3-80,0 1 0,0-1 0,-1 0 0,1 0 0,0 1 0,-1-1 0,1 0 0,0 0 0,-1 0 0,1 0 0,-1 0 0,0 0 0,1-1 0,35 49-182,-15-27 232,-15-14-54,0 0 1,0 1-1,0-1 1,7 14-1,-9-13-15,-1 0 0,0 1 0,-1-1-1,1 1 1,-2 0 0,1-1 0,-1 1 0,0 0-1,0 10 1,-2 10 270,-4 34 0,3-51-203,-7 41 49,6-40-96,1 1 1,0 0-1,1 0 1,0-1 0,1 17-1,1-14-175,-1-12 116,0 0 1,1-1 0,-1 1 0,0-1 0,1 1-1,-1-1 1,3 5 0,-3-6 34,1 0 0,0 0-1,-1 0 1,1 0 0,0 0 0,0 0-1,0-1 1,0 1 0,0 0 0,0-1-1,0 1 1,0-1 0,0 1 0,0-1 0,0 1-1,1-1 1,-1 0 0,0 1 0,0-1-1,3 0 1,3 0 10,0-1 0,0 1 0,0-2 0,0 1 0,0-1-1,0 0 1,13-6 0,-9 4 28,86-35-61,142-80 1,-210 100 25,0-1-1,-1-1 1,-2-2 0,38-40 0,-61 60-34,0 0 1,0 0 0,-1 0-1,0 0 1,1 0 0,-1 0-1,-1-1 1,1 1 0,0-1-1,-1 1 1,1-1 0,0-5-1,-14 22-298,-104 110 220,11-12-56,97-102 146,1 0 1,-11 18-1,16-24-6,1-1 0,-1 1-1,1 0 1,0-1 0,0 1 0,0 0 0,0 0 0,0 0-1,1 0 1,-1 0 0,1 0 0,0 0 0,0 0 0,0 0-1,0 4 1,1-5 20,0 0-1,1 1 0,-1-1 1,0 0-1,1 0 1,-1 0-1,1-1 0,-1 1 1,1 0-1,0 0 0,0-1 1,0 1-1,0-1 1,0 0-1,0 0 0,0 1 1,0-1-1,0-1 1,1 1-1,3 1 0,-1-1-4,0 0-1,1 0 1,-1 0-1,1 0 1,-1-1-1,1 0 0,8-1 1,-6-1-27,-1 1 0,0-1 1,0 0-1,0-1 0,0 0 0,0 0 1,-1 0-1,1-1 0,-1 0 0,0 0 1,10-9-1,-8 5-2,0-1 0,-1 1-1,0-1 1,0-1 0,-1 1 0,9-21 0,-4 2-3,-1 1 0,-2-1 0,-1-1 0,-1 1 0,2-32 1,-8 60 20,2-27-25,-2 26 13,0 0-1,0 1 0,0-1 1,0 1-1,0-1 1,0 0-1,0 1 1,0-1-1,0 1 1,0-1-1,-1 0 0,1 1 1,0-1-1,0 1 1,-1-1-1,1 1 1,0-1-1,0 0 1,-1 1-1,1 0 1,-1-1-1,1 1 0,0-1 1,-1 1-1,1-1 1,-1 1-1,1 0 1,-1-1-1,1 1 1,-1 0-1,1-1 0,-2 1 1,2 0 0,-1 0-1,1 1 1,0-1 0,-1 0 0,1 0-1,0 1 1,0-1 0,-1 0 0,1 1-1,0-1 1,0 0 0,-1 1 0,1-1-1,0 0 1,0 1 0,0-1 0,0 1-1,-1-1 1,1 0 0,0 1 0,0-1-1,0 1 1,0-1 0,0 1-1,-2 14-48,2-11 65,-5 25 144,-2 17 27,6-30-126,0 3 71,1 29 0,1-42-64,0 1 0,0-1 0,0 1 0,1-1 1,0 1-1,0-1 0,1 0 0,4 7 0,-6-10-12,1-1-1,-1 1 1,1 0-1,0-1 1,0 0-1,0 1 1,0-1-1,0 0 1,1 0-1,-1 0 0,1 0 1,-1-1-1,1 1 1,0-1-1,3 2 1,-3-2-12,-1-1 0,1 0 1,0 1-1,0-1 0,0 0 0,0 0 1,0 0-1,-1-1 0,1 1 0,0-1 1,0 0-1,0 1 0,-1-1 0,1-1 1,0 1-1,4-3 0,2-2 10,0 0-1,15-14 0,1 0-80,16-12-127,31-22 213,-61 47-56,0 0-1,1 1 1,0 0-1,21-7 1,-31 13 6,0-1 0,0 0 0,0 1 1,0 0-1,1-1 0,-1 1 0,0 0 1,0 0-1,0 0 0,0 0 0,0 0 0,0 1 1,0-1-1,1 1 0,-1-1 0,0 1 0,0 0 1,0 0-1,-1 0 0,1 0 0,0 0 0,3 2 1,-3-1 11,-1 1 1,1-1-1,0 0 0,-1 1 1,1-1-1,-1 1 1,0-1-1,0 1 0,0 0 1,0-1-1,-1 1 1,1 0-1,-1 0 1,1 0-1,-1-1 0,0 6 1,-1 5 27,-1 0 0,0 1 0,-1-1-1,0 0 1,-1-1 0,-1 1 0,0 0 0,-10 16 0,14-27-33,0 0 8,-1 1 1,1 0-1,0-1 0,0 1 0,0 0 1,0-1-1,0 1 0,1 0 0,-1 5 0,1-8-6,1 0-1,-1 0 0,1 1 0,-1-1 1,0 0-1,1 0 0,-1 0 0,1 0 1,-1 1-1,1-1 0,-1 0 0,1 0 0,0 0 1,-1 0-1,1 0 0,-1 0 0,1 0 1,-1 0-1,1-1 0,-1 1 0,1 0 1,-1 0-1,0 0 0,1-1 0,-1 1 0,1 0 1,18-7 98,5-6-137,-1-1 1,0-1-1,0-1 1,-2-1 0,25-25-1,11-22-67,-43 47 72,1 1 0,0 0 0,32-26 0,-47 42 17,1-1 0,-1 1 0,1-1 1,-1 1-1,1 0 0,-1-1 0,1 1 0,0-1 0,-1 1 0,1 0 0,0 0 0,-1 0 0,1-1 0,0 1 1,-1 0-1,1 0 0,0 0 0,0 0 0,-1 0 0,1 0 0,0 0 0,-1 0 0,1 0 0,0 0 1,0 1-1,-1-1 0,1 0 0,0 0 0,-1 1 0,1-1 0,-1 0 0,1 1 0,0-1 0,-1 1 0,1-1 1,-1 1-1,1-1 0,-1 1 0,1-1 0,-1 1 0,0 0 0,1-1 0,-1 1 0,0-1 0,1 1 0,-1 0 1,0-1-1,0 1 0,1 0 0,-1 0 0,2 6 8,-1 0-1,1 0 1,-1 0 0,0 8-1,-1-9 24,1 24 81,-3 46 1,-1-10-152,3-65 45,2 35 100,-2-34-97,0-1 1,0 0-1,0 1 1,0-1 0,1 1-1,-1-1 1,1 1-1,-1-1 1,1 0 0,-1 1-1,1-1 1,0 0-1,-1 0 1,1 1 0,0-1-1,0 0 1,0 0-1,0 0 1,2 2-1,0-3 15,-1 1 0,1-1 0,0 0 0,-1 0 0,1 0 0,0 0 0,-1 0 0,1 0 0,-1-1 0,6-1 0,28-10 55,-30 10-85,64-28-129,84-50 1,-113 57 77,-1-3 0,-1-1 0,-2-2 0,48-47 0,-84 75 60,13-14-62,-13 14 58,-1 1 1,1-1 0,-1 1 0,0-1 0,1 1-1,-1-1 1,1 1 0,-1-1 0,0 1 0,1-1-1,-1 1 1,0-1 0,0 1 0,0-1 0,1 0-1,-1 1 1,0-1 0,0 0 0,0 1 0,0-1-1,0 0 1,0 1 0,0-1 0,0 0 0,-1 1-10,1 0 0,-1 0 1,1 0-1,-1 0 1,1 0-1,0 1 0,-1-1 1,1 0-1,-1 0 1,1 0-1,0 1 0,-1-1 1,1 0-1,-1 1 1,1-1-1,0 0 1,0 1-1,-1-1 0,1 0 1,0 1-1,-1-1 1,1 1-1,0-1 0,0 0 1,0 1-1,0-1 1,-1 2-1,-4 6-89,-45 50 53,-79 72-1,107-110 50,4-5-3,0 2-1,2 0 0,0 1 0,-19 26 1,34-41 15,0-1 1,-1 0-1,1 1 1,0-1-1,0 0 1,1 1 0,-1-1-1,0 1 1,1-1-1,0 1 1,-1-1 0,1 1-1,0 0 1,0-1-1,1 1 1,-1-1-1,0 1 1,2 3 0,-1-4 14,0 0 1,0-1 0,-1 1-1,2 0 1,-1-1 0,0 1-1,0-1 1,0 1 0,1-1-1,-1 0 1,1 0 0,-1 1-1,1-1 1,-1 0 0,1 0-1,0-1 1,-1 1 0,1 0-1,0 0 1,0-1 0,0 1-1,0-1 1,-1 0 0,1 1 0,3-1-1,4 0 19,-1-1 0,0 0-1,1 0 1,-1 0 0,0-1-1,0-1 1,0 1 0,-1-1-1,1 0 1,0-1 0,-1 0 0,0 0-1,0-1 1,0 0 0,12-11-1,-3 1-30,-1-1-1,0-1 1,-1 0 0,23-38-1,-24 30-45,10-26 0,-5 10 25,9-34-433,-30 85 440,0 0 0,1 0 0,-2 14 0,-3 12 15,-8 24 36,-3 0 0,-31 69 0,-69 132 534,106-234-570,-1-1 0,-27 38 1,31-52-8,-1 1 1,0-2-1,-1 1 0,0-1 1,-1-1-1,-18 13 0,25-20-46,0 0 0,0 0-1,0-1 1,-1 0 0,1 0-1,-1 0 1,1 0 0,-1-1-1,0 0 1,1 0 0,-1-1-1,-7 0 1,10 0-5,-1 0 1,1 0-1,0-1 1,0 1-1,-1-1 0,1 0 1,0 0-1,0-1 0,0 1 1,0 0-1,0-1 0,0 0 1,0 0-1,1 0 1,-1 0-1,1 0 0,-1 0 1,1-1-1,0 1 0,0-1 1,-3-4-1,3 3 28,-1 1 0,1-1 0,1 1 1,-1-1-1,1 0 0,-1 0 0,1 0 0,0 0 0,0 0 0,1 0 0,-1 0 0,1 0 0,0 0 0,0 0 0,0 0 0,1 0 0,-1 0 1,1 0-1,0 0 0,0 0 0,1 0 0,-1 0 0,1 1 0,0-1 0,0 0 0,0 1 0,0 0 0,0-1 0,1 1 0,0 0 1,0 0-1,-1 0 0,2 1 0,-1-1 0,5-3 0,8-4 41,-1 0-1,2 1 1,23-9-1,56-18 125,-40 17-123,-38 12-38,134-53 256,-123 47-186,-1-2 1,-1-1-1,30-22 1,-32 16 114,28-29 1,-45 43-147,7-7-4,-1-1 0,-1 0 1,20-29-1,-27 34-30,0-1 0,0 1 1,-1-1-1,-1 0 0,0-1 0,2-12 1,-4 20-5,-1 0 1,-1 0 0,1 0 0,-1 0 0,0 0-1,0 0 1,0 0 0,-1 0 0,1 0-1,-1 1 1,0-1 0,-1 0 0,1 0 0,-1 1-1,0-1 1,0 1 0,-1-1 0,-4-5 0,7 9 6,-1 0 0,0 0 1,0 0-1,0 0 1,0 1-1,0-1 0,1 0 1,-1 1-1,0-1 1,0 1-1,-1-1 0,1 1 1,0-1-1,0 1 1,0 0-1,0 0 0,0-1 1,0 1-1,-1 0 1,1 0-1,0 0 1,0 0-1,0 0 0,-2 1 1,1 0 4,-1 0 0,0 0 0,1 0 0,-1 0-1,1 1 1,0-1 0,-1 1 0,1-1 0,-4 4 0,0 1 43,0 1 0,1-1 0,0 1 0,0 0 0,-7 12 0,8-8 44,-1 0-1,1 0 1,1 1 0,0-1 0,-2 15-1,4-19 22,1-1 0,-1 1 0,2 0 0,-1 0 0,0-1 0,1 1 0,1 0 0,-1 0 0,1-1 0,3 9-1,-3-11-49,1 0 0,-1 0 0,1-1 0,-1 1 0,1-1 0,0 0 0,0 0 0,1 0 0,-1 0 0,0-1 0,1 1 0,0-1 0,0 0 0,0 0 0,7 3 0,3 0 22,1-1-1,-1 0 1,19 2 0,-1-2 25,0-1 0,1-1 0,37-4-1,-48 0-571,0-1 0,-1 0-1,0-2 1,0-1 0,33-13-1,-46 16-176,-1 0 0,1-1 0,-1 0-1,-1 0 1,1-1 0,0 0-1,6-7 1,10-10-1638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41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1 496 3648,'6'1'8953,"18"-4"-5924,28-7-1118,-20-4-1219,-1-1 0,0-1 0,44-31 0,-39 24-490,-20 12-100,0-1-1,-1-1 0,0-1 1,-1 0-1,0 0 0,-2-1 1,1-1-1,16-29 0,24-45 419,-45 75-295,-1-1-1,-1 0 1,0 0-1,4-21 1,-9 24 15,-1 12-228,0 1 0,0 0 0,0-1 0,0 1-1,0-1 1,0 1 0,0 0 0,0-1 0,0 1-1,0-1 1,0 1 0,-1-1 0,1 1 0,0 0 0,0-1-1,0 1 1,0 0 0,-1-1 0,1 1 0,0 0 0,0-1-1,-1 1 1,1 0 0,0-1 0,0 1 0,-1 0-1,1 0 1,0-1 0,-1 1 0,1 0 0,-1-1 0,0 2 24,-1 0 1,1 0-1,0 0 1,0 1-1,-1-1 1,1 0-1,0 0 1,0 1-1,1-1 1,-1 0-1,0 1 1,-1 2-1,1-1 12,-9 14-14,2 1-1,1 0 0,0 0 1,-5 23-1,-12 78 238,23-112-245,-2 13 191,0 0 0,0 34 0,4-48-101,-1 1 0,1-1-1,-1 0 1,2 1 0,-1-1-1,1 0 1,0 0 0,0 0-1,1 0 1,-1 0 0,1-1-1,6 9 1,-8-13-69,0 1 1,0 0-1,1-1 1,-1 0 0,1 1-1,-1-1 1,1 0-1,0 1 1,-1-1-1,1 0 1,0 0-1,0-1 1,0 1-1,-1 0 1,1-1-1,0 1 1,0-1-1,0 1 1,2-1 0,-1 0-9,0 0 0,0-1 0,0 1 1,-1-1-1,1 0 0,0 1 0,0-1 1,-1-1-1,1 1 0,-1 0 0,1-1 1,2-1-1,6-6 11,0-1 0,-1 0 0,0-1 0,11-15 0,-18 22-49,16-22 41,-2-1 1,27-57-1,-26 47-258,25-38 1,-36 68-62,-4 13 116,-6 21 58,3-21 100,-7 34 132,-1 0 1,-19 56 0,17-61-141,3-16-9,5-16 37,1 1 1,0-1-1,-1 1 1,1-1-1,1 1 0,-2 7 1,2-11-8,0 1 0,0-1 0,0 1 0,0-1 1,0 1-1,0-1 0,1 1 0,-1-1 0,0 0 0,0 1 0,0-1 0,0 1 1,1-1-1,-1 1 0,0-1 0,0 0 0,1 1 0,-1-1 0,0 0 1,1 1-1,-1-1 0,0 0 0,1 1 0,-1-1 0,0 0 0,1 0 1,-1 0-1,1 1 0,-1-1 0,0 0 0,1 0 0,-1 0 0,1 0 1,-1 0-1,1 0 0,-1 0 0,1 0 0,-1 0 0,1 0 0,-1 0 0,0 0 1,1 0-1,-1 0 0,1 0 0,-1 0 0,1 0 0,0-1 0,26-10 172,-26 11-178,83-47-49,-3-4 1,91-73-1,-164 118 52,-2 1-26,0 0-1,0 1 0,1 0 1,13-6-1,-19 9 16,0 0-1,1 1 1,-1 0-1,1-1 1,-1 1 0,1 0-1,-1-1 1,1 1-1,-1 0 1,1 0-1,0 0 1,-1 0-1,1 1 1,-1-1-1,1 0 1,-1 1 0,1-1-1,-1 1 1,0-1-1,1 1 1,-1 0-1,0 0 1,1-1-1,-1 1 1,0 0-1,0 0 1,1 0 0,-1 0-1,0 0 1,1 2-1,4 7 73,-1 0 0,0 1 0,0-1 0,-1 1 0,6 21 0,4 12 127,-12-38-181,1 1-1,0-1 1,1 0 0,-1 0 0,1 0-1,0-1 1,1 1 0,8 8 0,-11-12-165,0-1 1,1 1 0,-1 0 0,0-1-1,1 1 1,-1-1 0,1 0 0,-1 0-1,1 0 1,0 0 0,-1 0-1,1 0 1,0-1 0,0 1 0,-1-1-1,1 0 1,0 0 0,0 0 0,0 0-1,0-1 1,-1 1 0,1-1 0,4-1-1,0 0-1069,1-1 0,-1 0 0,0-1 0,0 0 0,0 0 0,-1 0-1,0-1 1,7-6 0,0-2-1238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32 925 3072,'-31'7'1925,"42"-14"3569,3-7-3561,17-21-2183,-20 22 977,148-155 279,-143 152-972,54-46 1001,-69 60-971,0 9 373,2 5-219,-2-1 1,1 1-1,-1-1 1,-1 1-1,-2 20 1,1 2 0,1-26-191,0 28 2,6 51-1,-4-77 5,0 0-1,0 1 1,1-2-1,0 1 1,1 0-1,0 0 0,0-1 1,1 0-1,10 15 1,-13-22-5,0 1 1,0-1 0,1 1-1,-1-1 1,1 0-1,0 0 1,-1 0 0,1 0-1,0-1 1,0 1-1,0-1 1,0 0 0,1 1-1,-1-1 1,0-1-1,0 1 1,1 0 0,-1-1-1,0 0 1,1 0-1,-1 0 1,1 0 0,-1 0-1,0-1 1,1 1-1,-1-1 1,0 0 0,0 0-1,5-2 1,2-2 54,0 0-1,0 0 1,0-1-1,-1 0 1,0-1 0,0 0-1,13-14 1,18-24 337,-2-2 1,62-103-1,-95 143-357,-2-1 0,1 0 0,-1 0 0,0 0 0,-1 0 0,4-17 0,-6 21-68,0 0 0,1 0 0,-1 0 0,-1 0 0,1 0 0,0 0 0,-3-6 0,3 8-24,-1 0 0,0 0 1,1 1-1,-1-1 1,0 0-1,0 0 0,-1 1 1,1-1-1,0 1 0,0-1 1,-1 1-1,1-1 0,-1 1 1,1 0-1,-4-2 0,3 2-16,-1 0-1,1 0 0,-1 0 1,1 1-1,0-1 0,-1 1 1,0 0-1,1-1 0,-1 1 1,1 1-1,-1-1 0,1 0 1,-1 0-1,1 1 0,-1 0 1,1-1-1,0 1 0,-1 0 1,1 0-1,0 0 0,-1 0 1,1 1-1,0-1 0,0 1 1,-3 2-1,-2 2 5,0 0 0,0 1-1,1 0 1,0 0 0,-7 11 0,6-5 18,0 0 0,1 0 0,1 1 0,0 0 0,1 0 0,0 0 0,1 1 0,-1 22 0,3-27 33,0-1-1,1 1 0,1 0 0,0 0 0,0 0 1,1-1-1,0 1 0,1 0 0,0-1 0,7 16 1,-8-20 6,1-1 0,-1 0 0,1 0 1,-1 0-1,1-1 0,0 1 1,1-1-1,-1 1 0,1-1 0,-1 0 1,1 0-1,0-1 0,0 1 0,0-1 1,0 0-1,1 0 0,-1 0 1,0 0-1,1-1 0,0 0 0,-1 0 1,1 0-1,0-1 0,5 1 0,-1-2 15,-1 0-1,0 0 0,1-1 0,-1 0 0,0-1 1,0 0-1,-1 0 0,1 0 0,0-1 0,-1 0 1,8-7-1,7-4 2,-2-1 1,24-24-1,-19 14-10,10-8 59,71-56 0,-42 45-42,96-50 0,-202 130-126,29-25 85,-1 1 0,2 0 0,0 1 0,0 0 0,-10 15 0,2 2-39,-25 45 1,39-64-2,1 0-1,0 0 1,1 1-1,0 0 1,0 0-1,2 0 1,-1 0-1,-1 19 1,4-29 42,0 0-1,0 0 1,0 0 0,0 0 0,0 0 0,0-1-1,0 1 1,0 0 0,0 0 0,0 0-1,1 0 1,-1 0 0,0 0 0,1 0 0,-1 0-1,0-1 1,1 1 0,-1 0 0,1 0 0,0-1-1,-1 1 1,1 0 0,-1-1 0,1 1 0,1 0-1,-1 0 12,0-1 0,0 0-1,0 0 1,0 0-1,1 0 1,-1 0 0,0 0-1,0-1 1,0 1-1,0 0 1,0 0-1,0-1 1,0 1 0,0-1-1,0 1 1,0-1-1,1 0 1,6-4 68,-1 0 0,0-1 0,10-10 0,65-76 260,-21 22 45,-36 43-244,-3 5-117,-2-1 0,33-47 1,-34 33 40,-1 0 0,-1-1 1,16-63-1,-11 26-28,15-94 1,-36 162-45,5-45-51,-5 48-5,-1 0-1,0 0 1,-1-1-1,1 1 1,-1 0 0,0 0-1,0 0 1,0 0-1,-2-5 1,3 9 50,-1 0 1,1-1-1,0 1 1,0 0-1,-1-1 0,1 1 1,0 0-1,0-1 1,-1 1-1,1 0 0,0 0 1,-1-1-1,1 1 1,-1 0-1,1 0 0,0 0 1,-1 0-1,1-1 1,-1 1-1,1 0 0,0 0 1,-1 0-1,1 0 1,-1 0-1,1 0 0,0 0 1,-1 0-1,1 0 1,-1 0-1,1 0 0,-11 5-133,10-5 128,-3 3-4,0-1 0,0 2 0,0-1 0,0 0 0,0 1 0,0 0 0,1 0 0,-4 6-1,1-3 9,-24 36 101,2 2 0,-25 52 0,30-53 4,8-17-46,-17 31 63,-43 111-1,69-151-111,0-1 0,2 1 0,0 0 1,1 1-1,0-1 0,2 0 0,0 1 0,1-1 0,1 1 0,0-1 0,6 25 0,-4-35 64,-1 0 0,1 0-1,0 0 1,1 0-1,0 0 1,7 9 0,-9-13-43,0-1-1,1 0 1,0 0 0,-1 0 0,1 0 0,0-1 0,1 1 0,-1-1 0,0 0 0,1 0 0,-1 0 0,1 0 0,0 0 0,0-1-1,6 2 1,-3-2 4,-1-1 0,0 1 0,0-1 0,0 0 0,1-1 0,-1 0 0,0 0 0,0 0 0,0 0-1,0-1 1,0 0 0,0-1 0,-1 1 0,1-1 0,-1 0 0,1 0 0,7-7 0,5-6 23,0 0 1,-1-1-1,18-24 1,-10 11-13,92-95 165,-101 112-312,-13 10 69,-3 3 74,-1 2-11,0-1 1,0 1-1,1-1 0,-1 1 1,1-1-1,-1 1 0,1-1 1,0 1-1,0-1 0,-1 1 1,1-1-1,0 1 0,0-1 1,1 4-1,-2 9 96,-6 14-99,3-11-76,0 1 1,-2 26 0,5-22 80,-1-5-12,1 0 0,2 0 0,3 30 1,-4-45 10,0 0 0,1 0 1,0 0-1,-1 0 0,1 0 0,0 0 1,0-1-1,0 1 0,0 0 1,1 0-1,-1-1 0,2 3 0,-2-4-8,-1 1 0,1-1 0,0 1 0,-1-1 0,1 1 0,0-1 0,0 1-1,-1-1 1,1 0 0,0 1 0,0-1 0,0 0 0,0 0 0,-1 0 0,1 0-1,0 0 1,0 1 0,0-2 0,0 1 0,0 0 0,-1 0 0,1 0 0,0 0-1,0 0 1,0-1 0,0 1 0,-1 0 0,1-1 0,0 1 0,1-2 0,16-11 43,31-28 1,-4 2 4,-19 21-49,0 1 0,52-24 0,61-17-36,-139 58 27,111-36 89,-110 36-93,4-2 49,-3 1-12,-4 3-18,-4 3-17,-8 5-60,5-4 26,0 1-1,-11 10 1,6 0 16,0 0 1,1 1-1,1 0 0,1 0 0,1 2 0,0-1 0,1 1 0,1 1 0,1-1 1,-6 32-1,12-45 7,0 0 0,0 0 0,1 0 0,0 0 0,0 0 0,1 0 0,0 0 0,0 0 0,1 0 0,3 10 0,-4-14 24,0 0 0,0-1-1,0 1 1,0-1 0,1 0 0,-1 1 0,1-1-1,0 0 1,-1 0 0,1 0 0,0 0 0,0 0-1,1 0 1,-1-1 0,0 1 0,0-1 0,1 0-1,-1 1 1,1-1 0,-1 0 0,1 0 0,0-1-1,-1 1 1,1 0 0,0-1 0,0 0 0,-1 0-1,1 1 1,3-2 0,0 0-2,-1 0-1,1 0 1,0 0 0,0-1-1,-1 0 1,1-1 0,-1 1-1,0-1 1,8-5 0,0-1-4,0-1-1,13-13 1,1-5-5,-2-1 0,-1-1 0,39-62 0,-16 15 182,-44 72-171,-2 3-59,-1-1-134,30-51 278,20-50 155,-30 58-200,30-97 0,-39 108-20,2-6-11,42-152 29,-51 177-91,-1 0-1,-1 0 0,1-22 1,-3 37 26,0 0 0,0 0 0,0 0 1,0 0-1,-1 0 0,1 0 0,0 0 0,0 0 1,-1 0-1,1 0 0,-1-2 0,0 3 8,1-1-1,0 1 0,0 0 0,0 0 0,-1-1 0,1 1 0,0 0 0,0 0 1,-1 0-1,1 0 0,0-1 0,-1 1 0,1 0 0,0 0 0,-1 0 1,1 0-1,0 0 0,0 0 0,-1 0 0,1 0 0,0 0 0,-1 0 0,1 0 1,0 0-1,-1 0 0,1 0 0,-2 1-9,0-1 1,1 1-1,-1 0 0,1 0 1,-1 0-1,1 0 0,0 1 1,-1-1-1,1 0 1,0 0-1,0 1 0,0-1 1,0 1-1,-2 2 0,-22 41-32,2 2 0,3 0 0,1 1 0,-23 93 0,30-94-12,-37 182-127,42-169 123,1 61 0,7-88 84,1-1 1,2 1-1,11 47 0,-13-73 10,0 0 0,0 0 0,1-1-1,5 10 1,-7-14-13,0-1 0,0 1-1,-1-1 1,1 1 0,1-1 0,-1 0-1,0 1 1,0-1 0,0 0 0,1 0-1,-1 0 1,0 0 0,1 0 0,-1 0 0,1 0-1,-1 0 1,1-1 0,-1 1 0,1-1-1,0 1 1,-1-1 0,1 0 0,0 1-1,-1-1 1,3 0 0,2-1 26,1-1 0,-1 0 0,0 0 0,0 0-1,-1 0 1,1-1 0,-1 0 0,7-5 0,41-33 51,-31 22-125,9-5 18,-13 11 66,-1-1 0,20-21 0,61-80 19,-95 110-54,0 0 1,0 1 0,-1-1-1,1 0 1,-1 0 0,0-1-1,0 1 1,-1 0 0,1-1-1,-1 1 1,0-1 0,-1 1-1,1-1 1,-1 1 0,-1-12-1,1 16-24,-1 0 0,1 1 0,0-1 0,0 0 0,0 0 0,-1 0 0,1 0-1,-1 0 1,1 0 0,-1 0 0,1 1 0,-1-1 0,1 0 0,-1 0 0,0 1 0,1-1 0,-1 0-1,0 1 1,0-1 0,1 0 0,-2 0 0,0 1-8,0-1 0,0 0 0,0 1-1,0-1 1,0 1 0,1 0 0,-1 0 0,0 0 0,0 0 0,-3 0 0,-1 1 10,0 0 0,0 0 1,1 1-1,-1-1 1,-11 6-1,7-1-21,-1 1 1,1 0-1,0 0 0,1 1 0,-1 0 1,2 1-1,-1 0 0,1 0 0,0 1 1,-10 18-1,7-9-32,1 1 1,1 0-1,0 1 1,2-1-1,-6 26 1,11-38 54,1-1 1,0 1-1,0 0 1,1 0 0,0 0-1,0 0 1,2 8-1,-2-13 16,1 0 0,-1 0-1,1 0 1,0 0-1,0 0 1,0 0 0,0-1-1,1 1 1,-1-1 0,1 1-1,0-1 1,-1 1-1,1-1 1,0 0 0,0 0-1,1 1 1,-1-2 0,0 1-1,1 0 1,-1 0-1,1-1 1,2 2 0,3-1 13,-1 0 0,1 0 0,0-1 0,-1 0 0,1 0 0,0-1-1,0 0 1,-1-1 0,1 1 0,0-1 0,12-4 0,-5 1-9,0-1 0,-1 0 0,1-1 0,25-14-1,-2-7 20,0-2 0,-2-1 0,41-43-1,13-12-146,-23 35-50,0 1 367,-61 44-67,-6 6-146,-12 11-133,0-1 86,1 1 1,0 0-1,-14 20 0,7-1 37,2 0-1,-20 49 1,-12 69-49,45-140 33,1 0 1,0 0 0,-1 16-1,3-23 36,-1 0-1,1 0 1,0 0-1,0-1 0,1 1 1,-1 0-1,0 0 1,1 0-1,-1 0 1,1-1-1,-1 1 1,1 0-1,0-1 0,0 1 1,-1 0-1,1-1 1,1 1-1,-1-1 1,0 1-1,0-1 0,0 0 1,1 1-1,-1-1 1,1 0-1,2 2 1,-2-3 5,0 1 1,-1-1 0,1 0 0,0 0 0,0 0 0,0 0-1,0 0 1,0 0 0,0 0 0,0 0 0,-1-1 0,1 1-1,0-1 1,0 1 0,0-1 0,-1 0 0,1 0 0,0 0-1,-1 0 1,1 0 0,2-2 0,5-4 38,0 0-1,9-12 1,-18 19-46,14-15 43,-1-1 0,11-18 0,-11 15-17,162-251 150,-142 214-201,-2-1 0,30-83 0,-38 77 65,-3-1 0,-2-1 0,16-124 0,-33 183-57,0-1-1,-1 1 1,0 0 0,0-1-1,-1 1 1,1 0 0,-4-11-1,4 16 13,0 0-1,-1 0 1,1 0-1,0 0 1,-1 0-1,1 0 1,-1 0 0,1 1-1,-1-1 1,1 0-1,-1 0 1,0 1-1,1-1 1,-1 0-1,0 1 1,1-1-1,-1 0 1,0 1-1,0-1 1,0 1-1,0 0 1,0-1-1,1 1 1,-1 0 0,0-1-1,-1 1 1,0 0 2,0 0 0,0 0 0,0 1 1,0-1-1,0 0 0,1 1 0,-1 0 0,0-1 1,0 1-1,1 0 0,-1 0 0,1 0 1,-1 0-1,1 0 0,-4 3 0,-5 6-9,-1 1-1,1 0 0,1 1 0,0 0 0,-10 17 1,-35 75 151,39-75-90,-11 22 123,-36 104 0,57-138-158,0-1 0,1 1 1,1 0-1,1 0 0,1 1 1,0-1-1,1 0 1,1 0-1,0 1 0,8 31 1,-3-30-408,0 0 1,15 30 0,-14-36-1526,0-1 0,1 0-1,0-1 1,12 14 0,-13-20-2861,2-4 1585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42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29 8896,'-58'-12'4032,"35"7"-3520,14 2-128,4 3-320,-3-3-320,3 3 160,0-5-1600,10 5 928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44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281 145 2304,'0'0'85,"1"0"-1,-1 0 1,1 0-1,0 0 1,-1 0-1,1 0 1,-1 0 0,1 0-1,-1 0 1,1 0-1,-1-1 1,1 1-1,0 0 1,-1 0 0,1-1-1,-1 1 1,1 0-1,-1 0 1,0-1-1,1 1 1,-1 0 0,1-1-1,-1 1 1,0-1-1,1 1 1,1-3 1310,9 1-279,-10 2-965,0 0 1,0 0-1,0 0 0,0 0 0,0-1 0,1 1 1,-1 0-1,0 0 0,0-1 0,0 1 1,0-1-1,0 1 0,0-1 0,0 1 0,0-1 1,0 0-1,0 1 0,-1-1 0,1 0 1,0 0-1,1-1 0,-1 0 242,-1 1-262,1 0 1,-1 0-1,1 0 1,-1 0-1,1 0 0,-1 0 1,0 1-1,1-1 1,-1 0-1,0 0 1,0-1-1,0 1 0,0 0 1,0 0-1,0 0 1,0 0-1,0 0 1,0 0-1,0 0 1,-1 0-1,1 0 0,0 0 1,-1 0-1,1 1 1,0-1-1,-1 0 1,0 0-1,1 0 0,-2-1 1,-8-8 800,8 7-789,1 1 0,-1 0 0,0 0 0,0 0 0,-1 0 0,1 1 0,0-1 0,-1 1 0,-4-3 0,0 1 83,-1 0-1,1 1 0,-1-1 0,1 2 1,-1-1-1,0 1 0,1 0 0,-1 1 0,0 0 1,0 0-1,0 1 0,-11 2 0,12-2-186,1 0-1,-1 1 0,1 0 0,0 1 0,0-1 0,0 1 0,0 0 0,0 1 0,1-1 1,-7 6-1,5-2 7,0 0 1,0 0 0,0 1-1,1-1 1,0 1 0,-5 12-1,1-2 24,2 1 0,0 0 0,2 0 0,0 1 0,1-1 0,-3 25 0,5-24 15,1 1 0,1 0 0,1 24 0,0-43-67,0 0 0,1 0 0,-1 0 0,0 0-1,1 0 1,-1 0 0,1 0 0,0 0 0,0 0 0,0 0 0,0 0 0,0 0 0,0 0 0,0-1 0,1 1 0,-1-1 0,0 1 0,1-1 0,0 1 0,-1-1 0,1 0 0,0 0 0,-1 0 0,1 0 0,0 0 0,0 0 0,0 0-1,0 0 1,0-1 0,0 1 0,0-1 0,0 0 0,0 1 0,0-1 0,1 0 0,-1 0 0,0-1 0,2 1 0,2-2 26,1-1 1,-1 1-1,0-1 1,0 0-1,0-1 1,-1 1-1,9-7 0,37-37-22,-24 20 31,-1-1 0,-1-2-1,-2 0 1,-1-2 0,-2 0 0,23-49 0,-39 74-26,-3 5-28,0 0 0,1-1 0,-1 1 1,0 0-1,0 0 0,-1 0 0,1-1 1,0 1-1,-1 0 0,1-1 1,-1 1-1,0 0 0,0-1 0,0-2 1,0 5 4,0 0 0,0 0 0,-1-1 1,1 1-1,0 0 0,0 0 0,0 0 1,0 0-1,0 0 0,-1 0 0,1 0 1,0 0-1,0 0 0,0 0 0,0 0 1,-1 0-1,1 0 0,0 0 0,0 0 1,0 0-1,0 0 0,0 0 0,-1 0 1,1 0-1,0 0 0,0 0 0,0 0 1,0 1-1,0-1 0,-1 0 0,1 0 1,0 0-1,0 0 0,0 0 0,0 0 1,0 0-1,0 0 0,-1 1 0,1-1 1,-10 9 172,-8 13 158,13-13-240,0 1-1,0-1 1,1 1 0,0 1 0,1-1 0,0 0 0,-3 17 0,3 0 34,-1 49 1,4-69-112,1 0 1,0-1 0,0 1-1,0 0 1,1-1 0,0 1-1,0-1 1,0 0 0,1 1-1,0-1 1,5 6 0,-6-9 29,-1 0-1,2 0 1,-1-1 0,0 1-1,0-1 1,1 1 0,-1-1-1,1 0 1,0 0 0,0 0 0,0 0-1,0-1 1,0 1 0,0-1-1,0 0 1,0 0 0,1 0 0,-1 0-1,0-1 1,1 1 0,-1-1-1,1 0 1,5 0 0,-1-1-15,1-1 0,-1-1 0,1 1 0,-1-1 0,0-1 0,0 1 0,0-1 0,-1-1 0,1 0 0,-1 0 0,0 0 0,-1-1 0,1 1 0,-1-2 0,7-8 0,5-8-24,-1-1 0,-1 0 0,16-33 0,-19 29 46,14-42-1,-4 9 91,-22 47-378,-1 10 124,0 11-37,-8 61 152,6 1 198,6 77 0,-3-141-169,4 31 150,-5-34-171,0-1 0,1 1 0,-1 0-1,1-1 1,0 1 0,0 0-1,-1-1 1,1 1 0,0-1 0,0 1-1,0-1 1,1 0 0,-1 1 0,0-1-1,0 0 1,1 0 0,1 2 0,-2-3 12,0 0 1,0 1 0,1-1-1,-1 0 1,0 0 0,0 0-1,0 0 1,0 0 0,0 0-1,0 0 1,1 0 0,-1 0-1,0-1 1,0 1 0,0 0-1,0-1 1,0 1 0,0-1-1,0 1 1,2-2 0,20-16 324,-16 12-344,21-19-8,-2-2 1,35-44-1,12-12 71,74-55-47,-145 136-14,30-22 42,-31 23-59,1 0 1,0 0 0,0 0-1,0 0 1,0 0 0,0 0 0,0 0-1,0 1 1,0-1 0,0 1 0,0-1-1,0 1 1,0 0 0,0 0-1,4 0 1,-6 0 8,1 0-1,-1 1 1,0-1-1,1 0 0,-1 0 1,1 1-1,-1-1 1,0 0-1,1 1 1,-1-1-1,0 0 1,0 1-1,1-1 1,-1 1-1,0-1 1,0 1-1,1-1 1,-1 0-1,0 1 1,0-1-1,0 1 0,0-1 1,0 1-1,0-1 1,0 1-1,0-1 1,0 1-1,0-1 1,0 1-1,-3 20 92,1-9-49,-2 21 103,0-3 9,1 0 0,2 0-1,3 44 1,-1-66-117,0-1 1,0 1-1,1-1 0,0 1 0,0-1 0,1 0 1,0 0-1,0 0 0,0 0 0,1-1 0,0 1 1,1-1-1,-1 0 0,1 0 0,0 0 0,1-1 1,-1 0-1,13 9 0,-12-11-18,-1 0 0,1 0 0,-1-1 1,1 0-1,0 0 0,-1 0 0,1-1 0,0 0 0,0 0 0,10 0 0,-6-1 18,0 0 0,0-1 1,0-1-1,-1 0 0,19-6 0,-3-2-664,0-1 0,-1-1 0,42-29 0,-56 35-354,-1-1 0,0 0 0,0-1-1,-1 0 1,10-12 0,-14 15-67,-1 1 1,0-1 0,0 1 0,-1-1 0,1 0-1,-1 0 1,0 0 0,0-1 0,-1 1 0,0 0-1,0-1 1,0 1 0,0-7 0,-1-1-2073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0:44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15 134 14368,'-15'-17'6527,"15"1"-5695,0 9 896,5 7-1120,0-13 256,4 6-512,1-10-352,-2 1-32,5-8-2592,1 8 1408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1:55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419 34 2656,'0'0'5098,"0"-18"2140,0 17-7032,-1 0 1,1 0-1,0 0 1,-1 1-1,1-1 1,-1 0-1,1 0 1,-1 0-1,1 0 1,-1 0-1,1 1 1,-1-1-1,0 0 1,0 0-1,-1 0 1,2 1-162,0-1 0,-1 1 0,1 0 0,0 0 0,-1 0 0,1 0 0,0-1 0,-1 1 0,1 0 0,0 0 0,-1 0 0,1 0 0,0 0 0,-1 0 0,1 0 1,0 0-1,-1 0 0,1 0 0,-1 0 0,1 0 0,0 0 0,-1 1 0,1-1 0,0 0 0,-1 0 0,1 0 0,0 0 0,-1 1 0,1-1 0,2 32 3470,-4-2-3163,-1 0 0,-2-1 0,-15 53-1,6-25-51,-36 208 490,26-124-631,-39 307 76,50-316-193,-5 125-298,8-51 275,2 69 122,9-170-30,-1-58-339,0-47 143,-4 0-171,2 0 224,0 0 0,-1 0 0,1 0 0,0-1 0,0 1 0,0-1 0,0 1 0,0-1 0,0 0 0,1 0 0,-1 0 0,0 0 0,0 0 1,1 0-1,-1-1 0,0 1 0,1 0 0,-3-4 0,0 0 45,0-1 0,1 0 0,-1 0 0,-2-7 0,-1-3 81,4 10-107,0-1 1,0 0 0,1 0-1,-1-1 1,2 1 0,-2-14 0,-2-4-25,-31-216 92,28 172-3,-7-19 68,6 42 74,4 29 47,4 16-202,0-1 0,1 1 0,-1-1 0,1 1-1,-1-1 1,1 1 0,-1-1 0,1 1 0,0-1 0,0 1 0,0-1 0,0 1 0,0-1 0,0 0 0,1-2 0,-1 47-18,0-13 166,4 295 491,6-108-305,-8-205-318,-1-12-46,-1 0 1,0 0-1,0 0 1,0 1-1,1-1 1,-1 0-1,0 0 1,0 0-1,1 0 1,-1 1-1,0-1 1,0 0-1,1 0 1,-1 0-1,0 0 1,1 0-1,-1 0 1,0 0-1,1 0 1,-1 0-1,0 0 0,0 0 1,1 0-1,2-1 38,-1 0-1,0 0 1,1 0-1,-1 0 1,0-1-1,4-1 0,0-1-136,22-15 90,38-35 0,-28 22 11,108-101 2,-96 85-37,-13 15 24,11-11 0,-47 43-14,1-1-1,0 0 1,-1 0 0,1 0-1,-1 0 1,0 0-1,1 0 1,-1-1 0,1-3-1,-2 5 10,1 0-1,-1 0 1,0-1 0,0 1-1,-1 0 1,1 0 0,0 0-1,0 0 1,0 0 0,-1 0-1,1 0 1,-1 0 0,1 0-1,0 0 1,-1 0 0,0 0-1,1 1 1,-1-1 0,0 0-1,1 0 1,-1 0 0,0 1-1,0-1 1,1 0 0,-1 1-1,-2-2 1,-4-2 23,0 0-1,-1 1 1,1-1 0,-1 2-1,0-1 1,0 1-1,0 0 1,-10-1 0,-68-3 144,81 6-163,-29-1-367,0 2 0,-52 8-1,-12 13-3406,70-14 2479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04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53 3552,'0'-52'14325,"-34"119"-11269,14-31-2834,15-28-134,0 0-1,-6 13 1,-8 30 196,1 0 0,3 0 0,-10 63 0,21-81-219,0 0 0,2 1 0,2-1 0,5 47 0,-4-67-45,1 0 1,1-1-1,0 1 0,1-1 1,0 1-1,1-1 0,0-1 0,1 1 1,0-1-1,1 0 0,0 0 0,1-1 1,0 0-1,13 12 0,-11-13 50,2 1 0,-1-2 0,1 1 0,18 8 0,-24-14-9,0 0 0,0-1-1,0 0 1,0-1-1,0 1 1,1-1 0,-1 0-1,1 0 1,-1-1-1,0 0 1,12-1 0,-12 0-24,0-1 0,-1 1 0,1-1 1,0 0-1,-1 0 0,0-1 0,1 1 0,5-5 1,3-3-7,18-18 1,-12 10 66,-1 0-65,22-27 1,-19 20-27,-2 0 8,-2 0-1,-1-1 1,26-52-1,-21 38 46,82-162 73,-93 183-84,54-102 94,-60 112-170,-1 0 1,-1 0-1,0-1 1,0 0-1,2-15 0,-3-2-264,0-31 1,-4 58-251,-2 5 254,-4 10 43,-4 2 121,3 23-42,9-38 167,0 0-1,-1 0 1,1 0 0,-1 0 0,1 0 0,-1 1 0,0-1 0,0-1 0,0 1-1,0 0 1,-1 0 0,1 0 0,0 0 0,-1-1 0,1 1 0,-4 2 0,0 1-14,0 0 0,0 0 0,1 1 1,-7 10-1,0 1-11,1 0-1,1 1 1,1 0-1,-6 21 1,-17 79 17,22-73 31,2 1 0,-1 78 0,8-112 6,0-1 0,1 1 0,1-1 0,0 0-1,6 18 1,-6-23-20,0 0 0,1 0 0,0 0-1,0 0 1,0-1 0,1 0 0,0 1 0,0-1-1,0 0 1,1-1 0,7 7 0,-9-9 29,-1 0 1,1 0 0,0-1 0,0 1 0,0-1-1,0 0 1,0 0 0,1 0 0,-1 0 0,0 0-1,0 0 1,1-1 0,-1 0 0,0 0 0,6 0-1,-3-1 11,0 0 0,0 0 0,-1-1-1,1 0 1,-1 0 0,1 0 0,-1-1-1,7-4 1,-1-1-13,0 0 0,-1 0 0,0-1 0,0 0 0,-1-1 0,-1 0 0,11-16 0,-3 0-33,-2-1 1,-1-1-1,-1 0 0,-1-1 1,8-36-1,-16 41 7,-3 20-14,0 1 0,0 0 1,1 0-1,-1 0 0,1-1 1,0 1-1,0 0 0,0 0 0,2-4 1,-2 7-111,1 4-116,4 8 24,-3-6 217,-1 0 1,1 0 0,-1 1 0,-1-1 0,2 10 0,0-3-81,-2-7 91,0 1 1,0-1-1,-1 11 0,1 7 81,0 5-34,-2-11 2,-1-9-253,1-9 182,1 1-1,0 0 1,-1 0 0,1-1 0,0 1 0,0 0 0,0-1-1,-1 1 1,1 0 0,0 0 0,0-1 0,0 1 0,0 0-1,0 0 1,0-1 0,0 1 0,1 0 0,-1-1-1,0 2 1,1 2-3,0-1-1,-1 0 1,1 1 0,-1-1-1,0 1 1,0-1-1,0 1 1,-1 4-1,0 6 117,1-4-60,0-7-49,-1 0 0,1 0 0,0 0 0,1 0 0,-1 0 0,0 0 0,1 1 0,0-1 0,0 0 0,0 0 0,0 0 0,2 4 0,4 5 42,-6-10-47,0 0 0,-1 0 1,1-1-1,0 1 0,0 0 1,1-1-1,-1 1 0,0-1 1,1 1-1,-1-1 1,3 3-1,-1-1 84,-3-3-87,0 1-1,0-1 1,0 0-1,0 1 1,0-1-1,0 0 1,1 1-1,-1-1 1,0 0-1,0 1 1,0-1 0,0 0-1,1 1 1,-1-1-1,0 0 1,0 0-1,0 1 1,1-1-1,-1 0 1,0 0 0,0 0-1,1 1 1,-1-1-1,0 0 1,1 0-1,0 1 67,-1-1-358,0 1 299,0-1-1,0 1 1,0 0 0,0-1-1,0 1 1,0-1 0,0 1-1,1-1 1,-1 1 0,0-1-1,0 0 1,0 1-1,1-1 1,-1 1 0,0-1-1,1 1 1,-1-1 0,0 0-1,1 1 1,-1-1 0,1 1-1,4 0 27,1-1 0,-1 0 1,1 0-1,-1-1 0,1 1 0,-1-1 0,1 0 0,-1 0 0,0-1 0,0 0 0,7-3 1,8-3-4,-1-2 1,-1 0 0,0-1 0,33-26 0,-41 28 60,-2 3-100,0 0-1,-1-1 0,10-12 0,-8 3-25,-8 14-166,0 5-99,2 8 140,-3-8 173,0-3 314,0 0-363,0 0 42,0-1 0,1 1 0,-1 0 1,0-1-1,1 1 0,-1 0 0,0-1 0,0 1 1,1 0-1,-1 0 0,1-1 0,-1 1 0,0 0 1,1 0-1,-1 0 0,0-1 0,1 1 0,-1 0 0,1 0 1,-1 0-1,0 0 0,1 0 0,-1 0 0,1 0 1,0 0-1,7-3-16,18-24-4,-22 23-57,1-5 231,0 4-236,4-1-9,-5 1 83,7-5 22,-11 10-17,1-1 1,-1 1 0,0 0 0,1 0 0,-1-1 0,1 1 0,-1 0 0,1 0 0,-1 0 0,1 0 0,-1-1 0,1 1 0,-1 0 0,0 0 0,1 0 0,-1 0-1,1 0 1,-1 0 0,1 1 0,-1-1 0,1 0 0,-1 0 0,1 0 0,-1 0 0,1 1 0,0-1-11,0 0 0,0 1 0,0-1 1,1 0-1,-1 0 0,0 0 0,0 0 0,0 0 0,0 0 1,0 0-1,0 0 0,0 0 0,0 0 0,0-1 1,0 1-1,0 0 0,0-1 0,0 1 0,2-2 0,10-2-11,23 7 57,-29 1 32,-5-4-69,0 1-1,-1-1 1,1 1 0,0-1-1,0 0 1,0 0-1,0 0 1,0 0-1,0 0 1,0 0-1,2-1 1,5 1-5,-9 0 17,11 0 106,-11 0-116,-1 0-1,1 0 1,0 0 0,0 0 0,0 0 0,0 0 0,0 0 0,0 0 0,0 0 0,0 0 0,-1-1 0,1 1 0,0 0 0,0 0 0,0 0 0,0 0-1,0 0 1,0 0 0,0 0 0,0-1 0,0 1 0,0 0 0,0 0 0,0 0 0,0 0 0,0 0 0,0 0 0,0-1 0,0 1 0,0 0 0,0 0-1,0 0 1,0 0 0,0 0 0,0 0 0,0-1 0,0 1 0,0 0 0,0 0 0,0 0 0,0 0 0,0 0 0,1 0 0,-1 0 0,0 0-1,0-1 1,0 1 0,0 0 0,0 0 0,0 0 0,0 0 0,0 0 0,1 0 0,-1 0 0,0 0 0,0 0 0,0 0 0,0 0 0,0 0 0,0 0-1,1 0 1,-1 0 0,0 0 0,0 0 0,0 0 0,0 0 0,0 0 0,-2-2 4,0 0 1,-1 0-1,0 1 1,1-1 0,-1 1-1,-5-2 1,-9-6 208,-23-9-481,38 17 262,-1 0 5,-10 3-30,0-2-174,12 0 294,0 1-93,0 0-1,-1 0 1,1 0 0,0 0 0,0 0-1,0 0 1,0 0 0,0 0 0,0 1-1,0-1 1,-1 2 0,0 1 6,1-1 0,-1 1 0,0-1 0,0 0 0,0 0 0,0 0-1,-1 0 1,-3 4 0,-1 1-2,1-1 14,0 0-64,0 1 0,-13 11 0,13-13 45,0 0-1,1 1 0,-1 0 1,1 0-1,1 0 1,-8 16-1,-6 9-56,17-29 60,-1-1 1,1 1-1,0 0 1,0 0-1,0 0 1,1-1-1,-1 1 1,1 0-1,0 0 1,-1 0-1,1 0 1,1 0-1,0 5 1,-1 7-141,0-13 145,1 0 1,-1 0 0,1 0-1,-1 0 1,1 0-1,-1-1 1,1 1 0,0 0-1,0 0 1,0-1 0,0 1-1,0-1 1,0 1 0,0-1-1,1 1 1,-1-1-1,0 0 1,1 1 0,-1-1-1,3 1 1,4 3 113,1 0 0,16 7 0,-12-6-114,-8-4 28,0 0 1,0-1 0,0 1 0,0-1 0,0 0 0,0 0 0,0 0 0,0-1 0,0 0 0,1 0 0,-1 0-1,0-1 1,0 0 0,0 0 0,0 0 0,0 0 0,0-1 0,0 0 0,0 0 0,-1 0 0,1-1-1,-1 0 1,1 1 0,-1-1 0,0-1 0,0 1 0,5-6 0,-6 4-40,0-1 1,0 0-1,0 0 1,0 0-1,-1 0 0,0 0 1,0 0-1,-1-1 1,2-12-1,-1 9 3,0-10-84,0-1-1,-2-24 1,0 24 35,0 28-6,0 1 0,-1 0 0,0 0 0,0-1 0,0 1 0,-4 9 0,4-15 67,1 1 0,-1-1-1,1 0 1,0 1 0,0-1 0,0 0-1,0 1 1,1 2 0,1 11 232,-2-11-210,0-1 0,0 1 1,1-1-1,0 0 0,0 1 0,0-1 0,1 0 0,-1 0 0,1 0 0,0 0 0,5 7 1,-4-5-40,-3-5 27,1 1 0,0-1-1,-1 0 1,1 1 0,0-1-1,0 0 1,0 0-1,0 0 1,0 0 0,0 1-1,0-2 1,0 1 0,0 0-1,1 0 1,-1 0-1,0 0 1,0-1 0,1 1-1,-1-1 1,2 1 0,2 1-19,-3-1 22,0 0 1,0 0-1,1-1 1,-1 1-1,0-1 1,0 1 0,0-1-1,0 0 1,1 0-1,-1 0 1,0 0 0,0 0-1,0 0 1,1-1-1,-1 1 1,4-2 0,-4 1 36,0 1-50,0-1 0,0 0 0,0 0 0,0 0 1,0 0-1,0 0 0,0-1 0,-1 1 1,1-1-1,0 1 0,-1-1 0,1 1 0,-1-1 1,2-2-1,45-56 146,-18 25-230,-23 27 73,1 0 0,0 1 1,0 0-1,1 0 0,18-10 0,-19 23 125,-7-5-54,-1-1-95,1 0 17,-1 0-1,1 0 0,0 0 1,-1 0-1,1 0 0,0 0 1,-1 0-1,1 0 0,-1 0 1,1 1-1,-1-1 0,1 0 0,0 0 1,-1 1-1,1-1 0,-1 0 1,1 0-1,-1 1 0,1-1 1,0 1-1,-1 2 7,1-1-1,-1 0 1,1 0 0,0 0-1,-1 0 1,1 0 0,0 0 0,0 0-1,1 0 1,1 3 0,-2-3-7,1 0 0,-1 0 0,0 1 0,1-1 1,-1 0-1,0 1 0,0-1 0,-1 1 0,1-1 1,0 6-1,0 11 111,0-13-106,-1 0 1,0 0-1,0 0 0,0 0 0,0 0 0,-1 0 1,0 0-1,-1-1 0,-2 9 0,-9 15 283,37-53-166,-16 17-7,-1-1 1,9-12 0,15-16-50,82-82-179,-92 96 70,-9 7-19,18-13 0,-27 25 63,0 0-1,1 1 1,-1-1 0,1 1 0,0 0 0,-1 0-1,1 0 1,0 0 0,0 1 0,7-2 0,-9 3 1,0 0 1,0 0-1,0 0 1,0 0-1,0 1 1,0-1-1,0 1 1,0-1-1,0 1 1,-1-1 0,1 1-1,0 0 1,-1 0-1,1 0 1,0 0-1,-1 0 1,1 1-1,-1-1 1,1 0 0,-1 1-1,0-1 1,0 1-1,2 2 1,3 5 1,-1-1-1,-1 1 1,5 12 0,-6-16-41,1 9 103,1 1 0,-2-1 1,0 1-1,1 14 0,-2-13-8,1-1 1,0 0-1,6 16 0,3-4-26,-11-25-1,1 0 1,-1 0-1,0 0 1,1-1-1,-1 1 1,1 0-1,-1-1 0,3 2 1,-3-2-21,0-1 0,0 0 0,0 0 1,0 1-1,0-1 0,0 0 0,0 0 0,0 0 1,0 0-1,0 0 0,0 0 0,0 0 0,0 0 1,0 0-1,0-1 0,1 1 0,2-1 12,1 0 19,-1-1 0,1 1-1,-1-1 1,0 1 0,1-1 0,-1 0-1,0-1 1,0 1 0,6-6 0,-9 7-35,8-6 27,-1 0-1,1-1 1,-1-1-1,-1 1 1,7-11-1,-1-3-27,-1-2 0,0 1 0,-2-2-1,8-30 1,5-35 47,-17 72-283,-19 45-267,11-18 526,0-1-1,1 1 1,0 11-1,-3 19 47,-1-15-65,1 1 0,0 34 0,4-50 15,0 1 0,1-1 1,0 0-1,1 1 0,0-1 0,5 15 0,-6-22 5,0 0 0,0 0 0,0 0 0,0-1 0,0 1 0,1 0 0,-1-1 0,1 0 0,-1 1 0,1-1-1,-1 0 1,1 1 0,0-1 0,-1 0 0,1 0 0,0 0 0,0-1 0,0 1 0,0 0 0,0-1 0,0 1-1,0-1 1,3 0 0,-1 0 12,0 0 0,0 0-1,-1-1 1,1 1 0,0-1 0,0 0-1,-1-1 1,1 1 0,-1 0 0,1-1-1,4-3 1,86-60 157,-82 55-208,0-1 0,0 0 0,-1-1 0,-1-1 0,10-13 0,63-90 140,-72 103-98,-3-1-236,-8 12 211,1 1 0,0 0 0,-1 0 0,1-1 0,0 1 0,-1 0 0,1 0 0,0 0 0,0 0 0,2-1 0,-3 9-71,0 1-1,-1-1 1,-1 12 0,-4 18 89,3-15-77,-6 23-1,7-30 46,0-1 0,0 0 0,1 22 0,6 10 192,-5-44-178,0-1-1,0 0 1,0 0-1,0 0 1,0 0-1,1 0 1,-1 0-1,0 0 1,0 0-1,1 0 1,-1 0-1,0 0 1,1 0-1,0 1 1,8 17 87,5-11 54,-12-7-128,0 0 0,0-1 0,0 1 1,0-1-1,0 0 0,0 0 0,0 1 1,0-2-1,0 1 0,0 0 0,0 0 0,0 0 1,0-1-1,0 1 0,0-1 0,0 0 1,-1 1-1,1-1 0,0 0 0,3-2 0,3-3 14,0 0 0,0 0 0,7-8 0,-3 2 13,-8 8-11,1-1-1,-1 0 0,0-1 1,-1 1-1,1-1 1,-1 0-1,0 1 0,-1-1 1,4-12-1,6-12-87,5-23 23,-16 46 33,-1 2-32,-3 24-151,3-16 156,-1 0 0,1 1 0,-1-1 0,1 0 0,0 0 1,0 0-1,0 0 0,1 5 0,2 4 33,2 8 18,1-1 1,14 33-1,-15-35 53,1 0 2,-6-16-70,1-1 0,-1 1-1,1-1 1,-1 0 0,1 1-1,-1-1 1,1 0 0,-1 1-1,1-1 1,-1 0 0,1 0-1,-1 1 1,1-1-1,0 0 1,-1 0 0,1 0-1,-1 0 1,1 0 0,0 0-1,-1 0 1,1 0 0,-1 0-1,1 0 1,-1 0 0,1 0-1,0 0 1,-1-1-1,1 1 1,0-1 0,1 0 21,0 0 1,0-1-1,0 1 0,0-1 1,0 0-1,-1 0 1,1 0-1,-1 0 0,1 0 1,-1 0-1,0 0 1,1 0-1,0-4 0,5-7-50,15-24 28,19-48-1,-41 84-1,5-7 14,-1-1 0,1 1 1,7-10-1,-10 15-43,1 0 1,0 0 0,0 0-1,0 0 1,0 0-1,0 1 1,0-1-1,1 1 1,7-4-1,-11 6 23,0 0 0,1 0-1,-1 0 1,0 0-1,0 0 1,1 0 0,-1 0-1,0 0 1,1 0-1,-1 0 1,0 0 0,1 0-1,-1 0 1,0 0-1,1 1 1,-1-1-1,0 0 1,0 0 0,1 0-1,-1 0 1,0 1-1,0-1 1,1 0 0,-1 0-1,0 0 1,0 1-1,1-1 1,-1 0 0,0 0-1,0 1 1,0-1-1,1 1 1,3 9 2,-1 4-4,-1-1 1,0 0-1,0 16 0,2 9-67,-3-14 201,-1-19-94,0-1 1,0 1-1,1 0 0,2 8 0,-3-13-27,0 1 0,0-1 0,0 1 1,0-1-1,0 1 0,0-1 0,0 1 0,0-1 0,0 1 0,1-1 0,-1 1 0,0-1 1,0 0-1,1 1 0,-1-1 0,0 1 0,0-1 0,1 0 0,-1 1 0,1-1 0,-1 0 1,0 1-1,1-1 0,-1 0 0,1 1 0,-1-1 0,0 0 0,1 0 0,-1 0 1,1 0-1,-1 1 0,1-1 0,-1 0 0,1 0 0,-1 0 0,1 0 0,-1 0 0,1 0 1,-1 0-1,1 0 0,4-1 11,-1 1-1,0-1 1,1 0 0,-1 0 0,0 0 0,0-1-1,0 1 1,0-1 0,0 0 0,0 0-1,4-4 1,6-4-46,19-18-1,-30 25 16,159-146 8,-159 146 5,1 0 0,-1 0 0,1 1 0,0-1 0,0 1-1,0 0 1,0 0 0,7-2 0,-10 4 0,0 0 0,0-1 0,0 1 0,0 0 0,0 0 0,1 0 0,-1 0-1,0 0 1,0 0 0,0 0 0,0 1 0,0-1 0,0 0 0,0 1 0,0-1 0,0 1 0,0-1 0,0 1 0,0-1 0,0 1 0,0 0 0,0-1 0,0 1 0,0 0 0,-1 0 0,1 0 0,0-1 0,0 1 0,-1 0 0,1 0 0,-1 0-1,1 0 1,-1 0 0,1 0 0,-1 1 0,0-1 0,0 0 0,1 0 0,-1 0 0,0 1 0,2 10 51,-1 0 0,-1 0 0,-1 22 0,0-5 33,-2 54-83,5-60 140,-2-23-135,0 1 0,0-1 0,0 0 1,0 1-1,1-1 0,-1 0 0,0 1 0,0-1 0,0 0 0,0 1 0,0-1 1,1 0-1,-1 1 0,0-1 0,0 0 0,0 0 0,1 1 0,-1-1 0,0 0 1,1 0-1,-1 1 0,0-1 0,0 0 0,1 0 0,-1 0 0,0 0 0,1 1 1,-1-1-1,0 0 0,1 0 0,-1 0 0,0 0 0,1 0 0,-1 0 0,1 0 1,-1 0-1,0 0 0,1 0 0,-1 0 0,0 0 0,1 0 0,-1 0 0,0 0 1,1-1-1,-1 1 0,0 0 0,1 0 0,-1 0 0,0 0 0,1-1 0,-1 1 1,0 0-1,0 0 0,1-1 0,-1 1 0,0 0 0,0-1 0,1 1 0,4-5 32,0-1 0,0 1 0,0-1-1,-1 0 1,0 0 0,0 0 0,5-13 0,16-53 53,-10 27-21,30-68-341,-43 107 249,0 1 1,0-1 0,1 0 0,-1 1-1,1 0 1,1 0 0,-1 0-1,1 0 1,0 0 0,7-6-1,-11 11 22,0 0 0,1 0-1,-1 0 1,0-1 0,0 1 0,0 0-1,1 0 1,-1 0 0,0 0-1,0 0 1,0 0 0,1 0-1,-1 0 1,0 0 0,0 0-1,0 0 1,1 0 0,-1 0-1,0 0 1,0 0 0,0 0-1,1 0 1,-1 0 0,0 0-1,0 0 1,0 0 0,1 1-1,-1-1 1,0 0 0,0 0-1,0 0 1,0 0 0,1 0 0,-1 1-1,4 8-19,-1 20 70,-2-19 23,12 51 9,-1-7-72,-8-31 58,1 0 0,1 0 0,9 24-1,-10-37-97,-1 0-1,1 0 1,1-1 0,-1 0-1,2 0 1,-1 0-1,1 0 1,16 13-1,-12-10-1481,2 0-1167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04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127 145 9632,'-50'-40'4384,"18"28"-3840,19 4 160,5 3-512,-6-7 192,9 4-224,0-4-704,10 4 288,0-4-2240,9 9 1376,4-14-4512,8 9 3136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08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1121 2656,'-8'3'679,"0"0"0,1 0 0,-1 0 0,1 1 0,-13 9 0,16-10-152,-16 11 2364,19-13-2634,0-1 0,0 1 1,0-1-1,0 0 0,0 1 1,0-1-1,0 0 0,0 1 1,-1-1-1,1 0 0,0 0 1,0 0-1,0 0 0,0 0 1,-1 0-1,-1-1 0,1-3 933,3-7-706,0 0 1,1 0 0,0 0 0,1 1 0,7-22 0,27-51 152,-34 77-509,24-43 309,1 2-1,39-48 1,17-28 226,-45 56-366,-3-2 0,33-93 0,-6 3 802,-44 106-653,-13 34-21,11-25 0,-19 73-415,-14 79-100,10-59 190,-2-1 0,-2 0 0,-18 52 0,-67 131 204,88-216-297,-120 254 167,59-143-72,-71 154 105,111-203-164,-22 99 0,32-119 128,11-38 7,-6 32 1,11-44 140,1-9-88,0-13-19,4-3-198,0 1 1,0-1-1,2 0 0,0 1 0,14-30 1,-7 24 66,1-1 0,1 2 0,1 0 0,25-28 0,-4 16-60,58-44 1,-54 48-33,54-55 0,-45 30 11,50-76 0,29-33-64,-108 142 51,1 2 1,1 0-1,1 1 0,47-29 0,-10 14-54,1 2-1,79-27 1,-113 48-52,-16 6 98,1 1 0,14-4 0,-12 1-196,-15 6 91,-10 4 144,-59 19-274,38-12 306,1 0-1,-37 18 1,52-20-47,-1 1 0,2 1-1,-1 0 1,1 1 0,1 1-1,0 0 1,1 1 0,0 1-1,-20 26 1,23-25 31,1 0-1,0 1 1,1 0 0,0 0 0,2 1 0,0 0-1,1 1 1,0-1 0,2 1 0,0 0-1,-1 28 1,4-45-22,0 1 1,0 0-1,0 0 0,0 0 1,1 0-1,-1 0 0,1 0 1,-1 0-1,1 0 0,0-1 1,-1 1-1,1 0 0,0 0 0,2 1 1,-2-2-3,-1 0 1,1-1-1,0 1 0,0-1 1,-1 1-1,1-1 1,0 1-1,0-1 0,0 0 1,0 0-1,0 1 1,0-1-1,0 0 0,0 0 1,0 0-1,0 0 1,0 0-1,0 0 0,-1 0 1,1 0-1,0 0 1,0 0-1,0-1 0,0 1 1,0 0-1,0-1 1,0 1-1,0-1 0,-1 1 1,1-1-1,1 0 0,3-2 21,0-1 0,0 0-1,0 0 1,0 0 0,7-10-1,22-30 91,-21 26-63,11-14-51,34-45-69,56-99 0,-105 162 53,7-15 14,-15 27-36,0 0-1,0 1 1,-1-1 0,1 0-1,-1 0 1,1 0 0,-1 1-1,0-1 1,0 0 0,0 0-1,0 0 1,0 0-1,0-3 1,-1 5 17,1 0 0,0 0 0,0-1 0,0 1 0,-1 0 0,1 0 0,0-1 0,0 1 0,-1 0 0,1 0 0,0 0 0,0 0 0,-1-1 0,1 1 0,0 0 0,-1 0 0,1 0 0,0 0 0,-1 0 0,1 0 0,0 0 0,-1 0 0,1 0 0,0 0 1,0 0-1,-1 0 0,1 0 0,0 0 0,-1 0 0,1 0 0,0 0 0,-1 1 0,1-1 0,0 0 0,-1 0 0,1 0 0,0 0 0,0 1 0,-1-1 0,1 0 0,0 0 0,0 0 0,0 1 0,-1-1 0,1 0 0,0 1 0,-15 12-67,15-13 83,-5 5-10,1 1 1,0 0-1,0-1 0,1 1 0,0 1 1,0-1-1,0 0 0,1 1 0,-1 0 1,2-1-1,-2 9 0,-1 6 50,2 0-1,0 30 1,2-42 8,0 1 1,1-1-1,0 1 0,1-1 1,0 0-1,0 1 0,1-1 0,0 0 1,1 0-1,0-1 0,0 1 1,1-1-1,6 9 0,-10-16-27,0 1 0,0-1 0,1 0 1,-1 1-1,1-1 0,-1 0 0,1 0 0,-1 0 0,1 0 0,0 0 0,-1 0 0,1-1 1,0 1-1,0 0 0,0-1 0,0 0 0,-1 1 0,1-1 0,0 0 0,0 0 0,0 0 1,0 0-1,0 0 0,0 0 0,0-1 0,0 1 0,-1-1 0,1 1 0,3-2 0,2-2 0,0 0 0,0 0 0,0 0 0,0-1 0,0 0-1,8-9 1,34-40 32,-21 22-94,5-6 54,-14 15-52,2 1 0,36-30 0,-43 44-91,-13 8 127,-1 0 0,0 0-1,0-1 1,1 1-1,-1 0 1,0 0 0,0 0-1,1 0 1,-1 0 0,0 0-1,1 0 1,-1 0 0,0 0-1,0 0 1,1-1 0,-1 1-1,0 1 1,1-1-1,-1 0 1,0 0 0,0 0-1,1 0 1,-1 0 0,0 0-1,1 0 1,-1 0 0,0 0-1,0 1 1,1-1 0,-1 0-1,0 0 1,0 0 0,0 0-1,1 1 1,-1-1-1,0 0 1,0 0 0,0 1-1,1-1 1,-1 0 0,0 0-1,0 1 1,0-1 0,0 0-1,0 0 1,0 1 0,0-1-1,0 0 1,0 1 0,0-1-1,-6 44 61,-8 69-9,7-74 48,-3 68-1,13-86 234,1-32-111,1 2-131,17-40 128,-12 25-315,18-32 0,-18 40 92,1 0 0,1 0 0,1 2 0,0-1 0,0 2 0,1 0-1,1 0 1,0 1 0,1 1 0,1 1 0,-1 0 0,27-10-1,-42 19-14,0 1-1,0-1 0,0 1 1,0-1-1,0 1 0,0 0 1,0 0-1,0 0 0,0-1 1,0 1-1,0 0 0,0 0 1,0 0-1,0 1 0,0-1 0,0 0 1,0 0-1,0 0 0,1 1 1,-1 0 11,0-1 1,-1 1 0,1 0-1,-1-1 1,1 1 0,-1-1 0,1 1-1,-1 0 1,1 0 0,-1-1-1,1 1 1,-1 0 0,0 0-1,0-1 1,1 1 0,-1 0-1,0 0 1,0 1 0,0 3-9,0 0 1,0 1 0,0-1-1,-1 0 1,-2 8 0,-20 74 199,14-59-80,2 0 1,0 1-1,2 0 0,-2 39 0,7-68-97,0 0 1,0 0-1,0 0 0,0 0 1,0 0-1,0 0 1,0 1-1,0-1 0,0 0 1,0 0-1,0 0 0,0 0 1,0 0-1,0 0 0,0 0 1,0 0-1,0 0 0,0 0 1,0 0-1,0 1 0,0-1 1,0 0-1,0 0 0,0 0 1,0 0-1,0 0 0,0 0 1,0 0-1,0 0 0,0 0 1,0 0-1,0 0 1,0 0-1,0 0 0,0 0 1,0 0-1,1 0 0,-1 1 1,0-1-1,0 0 0,0 0 1,0 0-1,0 0 0,0 0 1,0 0-1,0 0 0,0 0 1,0 0-1,0 0 0,1 0 1,-1 0-1,0 0 0,0 0 1,0 0-1,0 0 0,0 0 1,0-1-1,6-4 76,8-14-40,94-126-155,-82 115-2,1 1-1,50-41 0,-73 66 92,0 1-1,1 0 0,0-1 1,-1 2-1,1-1 1,0 0-1,1 1 0,-1 0 1,6-1-1,-11 3 21,0 0 0,1 0 0,-1 0 0,0 0 0,1 0 0,-1 0 0,0 0 0,1 0 0,-1 0 0,0 0 0,1 0 0,-1 1 0,0-1 0,1 0 0,-1 0 0,0 0 0,0 0 0,1 1 0,-1-1 0,0 0 0,0 0 0,1 1 0,-1-1 0,0 0 0,0 0 0,0 1 0,0-1 0,1 0 0,-1 0 0,0 1 0,0-1 0,0 0 0,0 1 0,0-1 0,0 0 0,0 1 0,0-1 0,0 0 0,0 1 0,1 19-53,-1-8 119,4 97 216,-5-73-213,7 50 0,-3-63 25,0-2 20,1 1 0,8 28 0,-12-50-102,0 1 0,0-1 0,0 0 1,0 1-1,0-1 0,1 1 0,-1-1 0,0 0 0,0 1 0,0-1 0,1 0 0,-1 1 0,0-1 1,0 1-1,1-1 0,-1 0 0,0 0 0,1 1 0,-1-1 0,0 0 0,1 0 0,-1 1 1,0-1-1,1 0 0,-1 0 0,1 0 0,-1 0 0,0 1 0,1-1 0,-1 0 0,1 0 0,-1 0 1,0 0-1,1 0 0,15-8 230,-10 4-232,2-3 20,-1 1 1,0-1-1,0-1 1,0 1-1,-1-1 1,0 0-1,9-18 1,-11 19-28,29-53 29,-21 37-88,24-36-1,17-20 20,-53 79 35,0 0-1,0 0 1,0 0 0,0 0 0,0 0 0,0 0-1,0-1 1,0 1 0,0 0 0,0 0 0,0 0-1,1 0 1,-1 0 0,0 0 0,0 0 0,0 0-1,0 0 1,0 0 0,0 0 0,0 0 0,0 0-1,0 0 1,0 0 0,0 0 0,0 0 0,1 0-1,-1 0 1,0-1 0,0 1 0,0 0 0,0 0-1,0 0 1,0 0 0,0 0 0,0 0 0,0 1-1,0-1 1,0 0 0,1 0 0,-1 0 0,0 0-1,0 0 1,0 0 0,0 0 0,0 0 0,0 0-1,0 0 1,0 0 0,0 0 0,0 0 0,0 0 0,0 0-1,0 0 1,1 0 0,-1 0 0,0 0 0,0 1-1,0-1 1,2 8-128,-2 17 186,0-20-76,0 2-19,-1 11 61,1 0 0,1-1 0,1 1 0,0 0 0,1-1 0,8 25 0,-8-34 8,0 1 1,1-1-1,0 0 0,10 15 1,-11-20-12,0 1 0,1-1-1,-1 0 1,1 0 0,-1 0 0,1 0 0,0-1 0,0 0 0,0 1 0,0-1 0,9 2-1,-7-2 5,-1-1 0,1-1 0,0 1-1,-1-1 1,1 0 0,0 0 0,0 0-1,-1-1 1,1 0 0,0 0 0,-1 0-1,1-1 1,-1 0 0,1 0 0,-1 0-1,0-1 1,6-3 0,4-4-9,1-1 1,-2 0 0,0 0 0,14-15-1,0-5-28,-1 0 0,-1-2-1,-2-1 1,-1-1-1,-2-1 1,16-38-1,-9 9-169,-3-1 0,27-115-1,-5-20-220,-29 116 277,-16 72 90,0-1 0,-2 1 1,0 0-1,-2-19 0,2 19-42,0 11 51,0-1 0,0 1 0,0 0 0,-1-1 0,1 1 0,0-1 0,-2-2 0,2 5 24,0-1 1,-1 1-1,1 0 0,0 0 1,0 0-1,0 0 1,0-1-1,-1 1 0,1 0 1,0 0-1,0 0 1,-1 0-1,1 0 0,0 0 1,0 0-1,-1 0 0,1 0 1,0 0-1,0 0 1,-1 0-1,1 0 0,0 0 1,0 0-1,-1 0 1,1 0-1,0 0 0,0 0 1,-1 0-1,1 0 1,0 0-1,0 0 0,0 0 1,-1 1-1,1-1 1,0 0-1,-9 7-82,8-6 55,-4 3 17,0 0 1,1 1-1,0-1 1,0 1-1,0 0 0,1 1 1,0-1-1,0 1 0,-4 10 1,-1 5 83,-7 29 1,14-45-78,-59 295 437,28-126-187,18-56 127,10-62-253,3-38-108,2 22 0,-1-12 98,1-24-92,-1-1 1,0 1 0,1 0-1,-1-1 1,1 1-1,0-1 1,3 6-1,2 11 101,-5-14-74,1 0-1,0 0 0,0-1 1,0 1-1,0-1 1,6 9-1,-7-12-27,0-1 0,0 1 0,1-1 0,-1 1-1,0-1 1,1 0 0,-1 0 0,1 1 0,-1-1 0,1 0 0,-1 0 0,1-1 0,0 1 0,0 0 0,-1 0 0,1-1-1,0 1 1,0-1 0,0 0 0,0 1 0,0-1 0,-1 0 0,1 0 0,0 0 0,3-1 0,1 0 4,1-1 1,0 0-1,-1 0 1,1-1 0,-1 0-1,0 0 1,0 0-1,0-1 1,0 0-1,-1 0 1,1 0-1,-1-1 1,0 0-1,-1 0 1,1 0 0,4-7-1,11-12 41,0 2 0,2 0 0,37-29 0,-21 23-84,69-38-1,-96 59 0,-5 4 19,0-1 0,0 1 0,1-1 0,-1 2 0,1-1 1,12-2-1,-16 8-62,-3 2 45,0 0 0,0 0 0,0 0 0,0-1-1,-1 1 1,1 0 0,-1 0 0,-1-1 0,1 1 0,-4 8 0,-2 9 68,-29 206 349,30-181-433,5-43 67,1 1-1,0-1 1,0 1 0,0-1-1,0 1 1,0-1 0,3 9-1,-3-13-10,0 0-1,0 0 1,0 0-1,0 0 1,0 1-1,0-1 1,0 0-1,1 0 1,-1 0-1,0 0 1,0 1-1,0-1 1,0 0-1,0 0 0,1 0 1,-1 0-1,0 0 1,0 0-1,0 0 1,0 0-1,1 1 1,-1-1-1,0 0 1,0 0-1,0 0 1,1 0-1,-1 0 1,0 0-1,0 0 1,0 0-1,0 0 0,1 0 1,-1 0-1,0 0 1,0 0-1,0 0 1,1 0-1,-1-1 1,0 1-1,0 0 1,0 0-1,0 0 1,1 0-1,-1 0 1,0 0-1,0 0 1,0-1-1,0 1 0,1 0 1,13-13 273,13-21-112,89-141-213,-110 166 14,10-14-3,1 1-1,39-40 0,-56 61 21,0 1 1,0 0-1,1 0 0,-1-1 0,0 1 0,0 0 1,1 0-1,-1 0 0,0 0 0,0-1 1,1 1-1,-1 0 0,0 0 0,0 0 0,1 0 1,-1 0-1,0 0 0,1 0 0,-1 0 1,0 0-1,0 0 0,1 0 0,-1 0 0,0 0 1,1 0-1,-1 0 0,0 0 0,1 0 1,-1 0-1,0 0 0,0 0 0,1 0 0,4 11-115,-3 21 59,-3 8 61,-10 56 0,-15 44 8,18-99-3,-5 16 176,-40 108 0,-39 44 83,68-161-247,-49 73-1,61-103-32,-1-1-1,-1-1 0,0 0 1,-2-1-1,1-1 0,-2-1 1,-18 13-1,29-22-20,1-1 0,-1 0-1,0 0 1,-1 0 0,1-1 0,0 1 0,-1-2-1,1 1 1,-8 0 0,12-2 28,-1 0 0,1 0 1,-1 0-1,0 0 0,1 0 0,0-1 0,-1 1 1,1-1-1,-1 0 0,1 0 0,0 0 0,-1 0 0,1 0 1,0-1-1,0 1 0,0 0 0,0-1 0,0 0 1,0 1-1,0-1 0,1 0 0,-1 0 0,1 0 1,-1 0-1,1 0 0,-2-3 0,1 0 31,0 0 0,0-1 0,0 1 1,1 0-1,0-1 0,0 1 0,0-1 0,1 1 0,0-11 0,1 1 46,1-1 0,3-16 0,-2 21-22,1 0 0,0 0 0,1 1 0,0-1 0,0 1 0,1 0 0,0 0 0,1 1 0,0 0 0,1 0 1,-1 1-1,2-1 0,-1 2 0,13-10 0,14-7-116,1 1 0,58-27 0,-6 10 52,55-31-3296,-137 68 3678,25-16-8468,-62 33-8681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08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87 105 12704,'-50'-25'5759,"32"10"-4991,9 7 192,4 3-672,0-7-448,10 4 64,0-4-2208,4 9 1280,12-10-4767,7 9 3231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14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40 1728,'-10'-5'4010,"3"-2"588,8 1-3400,0-8 2814,-1 14-3927,0 0 0,0-1 1,0 1-1,0 0 0,0-1 0,0 1 0,0 0 1,0-1-1,0 1 0,-1 0 0,1 0 0,0-1 1,0 1-1,0 0 0,0 0 0,-1-1 0,1 1 1,0 0-1,0 0 0,0-1 0,-1 1 0,1 0 0,0 0 1,0 0-1,-1 0 0,1-1 0,0 1 0,0 0 1,-1 0-1,1 0 0,0 0 0,-1 0 0,1 0 1,0 0-1,-1 0 0,1 0 0,0 0-60,-1 0-1,1 0 1,0 0 0,0 0-1,0 0 1,0 0-1,-1 0 1,1 0 0,0 0-1,0 0 1,0 0-1,0 1 1,-1-1 0,1 0-1,0 0 1,0 0-1,0 0 1,0 0 0,0 0-1,0 1 1,-1-1-1,1 0 1,0 0 0,0 0-1,0 0 1,0 0 0,0 1-1,0-1 1,0 0-1,0 0 1,0 0 0,0 1-1,0-1 1,0 0-1,0 0 1,0 0 0,0 0-1,0 1 1,0-1-1,0 0 1,0 0 0,0 0-1,0 1 1,0-1-1,0 0 1,0 0 0,0 0-1,1 0 1,4 13 870,-3-10-665,11 32 493,-1 1 1,9 44-1,4 77-296,6 77 448,-26-161-401,-4-53-314,-1-19-176,1-12-9813,6 6 7595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15.5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40 4896,'0'-5'691,"-2"-7"7985,-1 18-5366,-7 25-1982,1 0 0,1 0 0,-5 51 0,8-33-1061,4 82-1,2-111 64,6 30 0,-6-42-265,1-1 0,0 1-1,1-1 1,-1 1 0,1-1 0,1 0 0,4 7 0,-6-11-39,0-1 0,0 1 0,0-1 0,1 1 0,-1-1 0,1 0 0,-1 0 0,1 0 0,0-1 0,0 1 0,0 0 0,0-1 0,4 2 0,-2-2 39,1 0 1,-1 0-1,1 0 1,-1 0-1,1-1 1,-1 0-1,8-1 1,0-1 41,-1 0 0,1-1 0,-1-1 0,0 0 0,24-11 0,-20 6-73,0-1 0,0 0 0,-1-1 0,-1-1 0,0-1 0,0 0 0,-1 0 0,-1-1 0,11-17 0,-8 10 7,-2 0-1,-1-2 1,0 0-1,-2 0 1,0-1 0,6-26-1,-13 41-51,-1 1 1,-1 0-1,1 0 0,-2-1 0,1 1 0,-1-1 0,0 1 1,-2-11-1,1 14 3,0 1 0,0-1 0,-1 1 0,0-1-1,0 1 1,0 0 0,0 0 0,-1 0 0,1 0 0,-1 0 0,0 0 0,0 1 0,-1-1 0,-6-5 0,2 3-23,0 1 1,-1 0 0,1 0 0,-1 0 0,0 1 0,0 1 0,-1 0 0,1 0 0,-20-3 0,0 3 53,-57 1-1,52 2-76,25 1-54,1 1-1,-1-1 0,0 1 1,1 1-1,0 0 0,-1 0 1,-11 7-1,18-10-67,0 1 0,1 0 1,-1 0-1,1 0 0,-1 1 1,1-1-1,0 0 0,-2 2 1,2-2-179,1 0 0,-1 0 0,0 0 0,1 0 0,-1 0 0,1 0 1,-1 0-1,1 0 0,0 0 0,-1 0 0,1 0 0,0 0 1,0 1-1,0-1 0,0 0 0,0 0 0,0 0 0,0 0 0,0 1 1,0-1-1,0 0 0,1 0 0,-1 0 0,0 0 0,1 0 1,-1 0-1,1 0 0,-1 0 0,1 0 0,0 0 0,-1 0 0,3 2 1,14 12-4965,6 0 1804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6400,'-23'-9'2058,"19"7"-1258,8 2 1280,124-8 3202,0 1-4521,-44 7-665,0 4 0,115 21 0,-181-22-1686,8 2-967,-9 1-2027,-9-3 2046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16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64 3488,'-16'-3'18021,"13"3"-18389,31-3 4270,24-9-2647,8 0-711,114-14 266,-158 25-766,-15 2-175,1-1 0,0 0 0,-1 0 1,1 0-1,0 0 0,-1 0 0,1-1 0,-1 1 0,1 0 0,0-1 0,-1 1 1,1-1-1,-1 0 0,1 1 0,-1-1 0,3-2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18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 1888,'14'-21'2107,"-12"19"-1549,-1-1 0,0 1 0,1 0 0,0-1 0,-1 1 0,1 0-1,4-3 1,-3 0 819,0 1 0,-1 0 0,1-1 0,-1 1 0,2-8-1,-3 133 2331,7 172-2859,-6-238-666,1 26-1,1-13 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19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0 3328,'-5'0'7591,"-2"5"-3661,-11 14-2570,-4 1-626,8-8-313,1 0 0,1 1 0,0 0 0,1 1 0,0 0-1,-12 22 1,4-1-64,-28 68-1,42-90-258,0 1-1,0 0 1,2 1-1,-1-1 1,2 1-1,-1 18 1,0-17 46,2-15-123,1 0 0,0 0 1,0 0-1,-1-1 0,1 1 1,0 0-1,0 0 0,0 0 1,0 0-1,0 0 0,0-1 1,0 1-1,1 2 0,0 1 265,-1-4-268,0 1-1,0-1 0,0 0 0,0 0 1,1 0-1,-1 1 0,0-1 0,0 0 1,0 0-1,0 0 0,0 1 0,0-1 1,0 0-1,0 0 0,1 0 0,-1 0 1,0 1-1,0-1 0,0 0 0,0 0 1,1 0-1,-1 0 0,0 0 0,0 0 1,0 1-1,1-1 0,-1 0 0,0 0 0,0 0 1,0 0-1,1 0 0,-1 0 0,0 0 1,0 0-1,0 0 0,1 0 0,-1 0 1,0 0-1,0 0 0,1 0 0,-1 0 1,0 0-1,0 0 0,0 0 0,1-1 1,-1 1-1,0 0 0,0 0 0,0 0 1,1 0-1,-1 0 0,0-1 0,7-1 97,0-1 0,0 0 0,-1 0 0,1-1 0,10-7 0,18-10 162,-18 13-220,0 0 0,1 2-1,26-6 1,-33 9-121,0 2 1,0-1-1,0 2 1,1-1-1,-1 2 1,21 2-1,-31-3-52,-1 0 1,1 0-1,-1 0 1,1 0-1,-1 0 1,1 0-1,-1 0 1,1 0-1,-1 0 1,1 0-1,-1 0 0,0 0 1,1 1-1,-1-1 1,1 0-1,-1 0 1,1 0-1,-1 1 1,0-1-1,1 0 1,-1 1-1,0-1 0,1 0 1,-1 1-1,0-1 1,1 0-1,-1 1 1,0-1-1,1 1 1,2 5-4409,-3-5 4322,0-1 1,1 0-1,-1 0 1,0 1 0,0-1-1,1 0 1,-1 0-1,0 1 1,1-1-1,-1 0 1,0 0-1,1 0 1,-1 0-1,1 0 1,-1 0-1,0 0 1,1 0 0,-1 0-1,0 0 1,1 0-1,-1 0 1,1 0-1,-1 0 1,0 0-1,1 0 1,-1 0-1,0 0 1,1 0-1,-1 0 1,0-1-1,1 1 1,-1 0 0,0 0-1,1-1 1,2 0-1005,9-2-2297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20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59 3072,'-19'-5'8453,"17"5"-8104,-20-1 4517,14-2-2438,8 3-2395,0 0-1,0-1 1,0 1-1,0 0 0,0 0 1,0 0-1,-1 0 1,1 0-1,0-1 0,0 1 1,0 0-1,0 0 1,0 0-1,0 0 0,0 0 1,0-1-1,0 1 0,0 0 1,0 0-1,0 0 1,0 0-1,0-1 0,0 1 1,0 0-1,0 0 1,0 0-1,0 0 0,0 0 1,0-1-1,0 1 1,0 0-1,1 0 0,-1 0 1,0 0-1,0 0 1,0-1-1,0 1 0,4-4 57,-1 1 1,1-1-1,0 1 0,0 0 0,0 0 0,0 0 0,0 1 0,1-1 0,-1 1 0,1 0 0,-1 0 0,1 1 0,0-1 0,0 1 0,9-1 0,10 0 74,-1 1 0,29 1-1,-17 1 192,-34-1-358,-1 0 1,1 0-1,-1 0 1,1 0-1,-1 0 1,1 1-1,-1-1 1,1 0-1,-1 0 1,1 0-1,-1 1 1,1-1-1,-1 0 1,1 0-1,-1 1 1,0-1-1,1 0 0,-1 1 1,1-1-1,-1 1 1,0-1-1,1 0 1,-1 1-1,0-1 1,0 1-1,1 0 1,2 17 38,-4-10-17,0-1-1,0 0 1,-3 9 0,-21 49 120,12-26-106,-2 0-1,-1-1 1,-30 49-1,29-59 59,-2-1 0,0-1 0,-2-1 0,-44 44 0,2-10 374,67-60-302,-1 0-1,1 0 1,0 0-1,0 0 0,0 1 1,0 0-1,4 0 1,13-2 40,8-1-106,1 1 0,49 2 0,-55 1-185,-17-1 92,-1 0 0,0 1 0,1-1 0,-1 1 0,0 1 0,0-1 0,7 3 1,-10-2-220,27 7 570,-15-9-2482,-14 0 1780,0-1 1,-1 1-1,1 0 1,0-1-1,-1 1 1,1 0-1,0-1 1,-1 1-1,1-1 1,-1 1-1,1-1 1,-1 1-1,1-1 1,-1 0-1,1 1 0,-1-1 1,1 0-1,12-15-6937,-3 6 2907,2-3 1402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20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7296,'2'1'704,"-1"0"0,1 0 0,0 0 0,0 0 0,0 1 0,0-1 0,-1 0 0,1 1 0,-1 0 0,1-1 0,-1 1 0,2 3 0,16 18 2348,-15-18-2667,1 1 1,-1 0-1,0 0 1,0 0-1,3 8 1,-6-13-333,19-17-15386,-3 4 11904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21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60 4064,'-3'-1'2914,"3"1"-2798,0-1 1,0 1 0,0 0-1,0 0 1,0 0-1,0 0 1,0-1-1,0 1 1,0 0-1,0 0 1,0 0 0,0 0-1,0 0 1,0-1-1,1-1 2099,-1 2-2099,2-4 1563,0 3-1224,-1 0 0,0-1 0,1 1 0,-1 0 0,1 0 0,-1 0 0,1 0 0,0 0 0,-1 0 0,1 0 0,2 0 0,29-12 826,-15 7-920,-8 2-297,0 1-1,0 0 1,1 0-1,-1 1 1,1 1-1,-1 0 1,20 0-1,-12 2-40,-10 0 47,0-1 0,0 1 1,0 0-1,15 5 0,-22-5-48,1-1-1,0 1 1,-1 0-1,1-1 1,-1 1-1,1 0 1,-1 0-1,0 0 1,1 1-1,-1-1 1,0 0-1,0 0 1,0 1-1,0-1 0,0 0 1,0 1-1,0-1 1,0 1-1,0-1 1,-1 1-1,1 0 1,-1-1-1,1 1 1,-1 0-1,0-1 1,0 1-1,1 0 1,-1 2-1,-1 7 80,0 0-1,0 0 1,-1 1-1,-1-1 1,-6 18 0,-26 53 476,12-32-451,12-27-182,9-18 90,-1 0 0,1 0 1,0 0-1,0 0 0,-1 7 0,3-9-33,0 0 0,0 0-1,0 0 1,0 0 0,0 0 0,1-1 0,-1 1-1,1 0 1,0 0 0,0 0 0,0-1-1,0 1 1,3 3 0,5 8-4,0-1 1,1 0-1,12 12 0,-10-12 57,4 2 26,-1 0 1,19 12 0,4 4 135,-14-12 183,4 3 135,-26-21-479,0 1 0,0-1 0,-1 1 0,1 0-1,-1 0 1,1 0 0,-1 0 0,0 0 0,0 0-1,1 2 1,-1-3-25,-1 0-1,0 0 0,0 0 1,0 0-1,0 1 0,0-1 1,0 0-1,0 0 0,0 0 1,0 0-1,-1 0 1,1-1-1,0 1 0,-1 0 1,1 0-1,-1 0 0,1 0 1,-1 0-1,1 0 0,-1 0 1,1-1-1,-1 1 0,0 0 1,1 0-1,-1-1 0,0 1 1,0-1-1,0 1 1,-1 0-1,-3 2 76,0 0 0,0-1 0,-12 4 1,-3 0-28,-2-1 1,1 0 0,0-2 0,-31 1 0,-89-6-3556,105 1 1450,-6-2-2447,9-2 1381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27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53 2912,'18'-31'5093,"-11"23"-3277,-7 8-1570,1-1-1,0 1 1,-1-1-1,1 1 1,-1-1-1,1 0 1,-1 1-1,0-1 0,1 0 1,-1 1-1,0-1 1,1 0-1,-1 1 1,0-1-1,0 0 1,1 0-1,-1 1 0,0-3 1,-1 22 946,-1-1 0,-1 0 0,0 0 0,-1 0 0,-13 34-1,-47 92-737,28-66 143,-14 39-152,-75 153-100,124-268-434,0-1 0,0 1 0,0-1 1,0 1-1,0-1 0,-1 1 1,1-1-1,-3 3 0,3-4-114,0 0 0,1 1 0,-1-1 0,0 0 0,0 1 0,0-1 0,0 0 0,0 0 0,0 0 1,1 0-1,-1 0 0,0 0 0,0 0 0,0 0 0,0 0 0,0 0 0,0-1 0,0 1 0,1 0 0,-1 0 0,0-1 0,-1 0 0,-8-5-2650,3 2 944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27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12 210 6048,'-11'-7'5504,"17"9"-2598,-3-1-2537,0 0 0,0-1-1,0 1 1,0-1 0,0 0-1,0 0 1,0 0 0,0-1-1,3 0 1,13-1 589,42-3 1499,92-19 1,-77 6-2004,0-4 0,85-36 1,-16 3-519,-114 42-1066,-19 5-3588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31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404 15 5216,'0'0'128,"0"-1"0,0 0 1,0 1-1,0-1 0,0 0 0,0 1 1,1-1-1,-1 1 0,0-1 0,0 0 1,1 1-1,-1-1 0,0 1 0,0-1 0,1 1 1,-1-1-1,1 1 0,-1-1 0,1 1 1,-1 0-1,0-1 0,1 1 0,0 0 1,-1-1-1,1 1 0,-1 0 0,1-1 1,-1 1-1,1 0 0,-1 0 0,1 0 1,0-1-1,-1 1 0,1 0 0,0 0 1,-1 0-1,1 0 0,-1 0 0,1 0 1,0 0-1,-1 1 0,1-1 0,-1 0 0,1 0 1,0 0-1,-1 1 0,1-1 0,-1 0 1,1 1-1,-1-1 0,1 0 0,-1 1 1,1-1-1,-1 0 0,1 1 0,-1-1 1,0 1-1,1-1 0,-1 1 0,1-1 1,-1 1-1,0 0 0,0-1 0,1 2 1,1 5 315,0-1 1,0 2-1,0-1 0,-1 0 1,0 0-1,0 13 1,-6 45 898,3-37-726,-3 19 389,-19 90-1,15-107-749,-1-1 0,-1-1 0,-15 27 0,-48 79 568,62-114-725,-102 187 333,-9 20 186,95-179 65,56-119-1408,-16 46 674,1 0 0,1 1 1,2 0-1,0 1 0,1 1 1,1 1-1,2 1 0,0 0 1,1 1-1,0 1 0,2 1 1,0 2-1,1 0 0,0 1 1,29-11-1,-51 24 32,3-2 34,1 1 1,-1 0-1,1 0 1,0 1-1,0 0 0,6-1 1,-11 2-2,1 0 1,-1 0 0,1 1-1,-1-1 1,0 0-1,1 1 1,-1-1 0,1 0-1,-1 1 1,0 0-1,1-1 1,-1 1-1,0 0 1,1 0 0,-1 0-1,0 0 1,0 0-1,0 0 1,0 0 0,0 0-1,0 0 1,0 0-1,-1 1 1,1-1 0,0 0-1,0 1 1,-1-1-1,1 3 1,3 9 99,-2 0 0,1 0-1,-2 1 1,0-1 0,0 0 0,-3 21 0,2-4-52,0-18-47,0 18 62,3 30 0,-2-52-61,1 0 0,-1-1-1,1 1 1,0-1-1,1 1 1,-1-1-1,2 0 1,-1 0-1,5 7 1,-7-12-5,0 0 0,1 0 0,-1-1 0,0 1 0,1 0 0,-1-1 0,1 1 0,-1-1 0,1 0 0,0 0 1,0 1-1,-1-1 0,1 0 0,0 0 0,0-1 0,0 1 0,0 0 0,0-1 0,0 1 0,0-1 0,0 0 0,0 1 0,1-1 0,-1 0 0,0 0 0,0-1 0,0 1 0,0 0 1,0-1-1,0 1 0,0-1 0,0 1 0,0-1 0,0 0 0,0 0 0,0 0 0,-1 0 0,1-1 0,0 1 0,2-2 0,6-7-106,0 1 0,0-2 1,-1 1-1,8-13 0,12-14-183,13-12 56,-14 14 322,2 1-1,1 2 1,49-40-1,-77 70-93,0-1 0,-1 1 0,1 0 0,-1-1 0,0 0 0,0 1 0,0-1 0,3-4 0,-18 22-388,6-6 507,0 0-1,0 0 1,-8 16 0,8-9-103,1 1 0,1 0-1,0 0 1,2 0 0,0 0 0,1 1 0,0-1-1,2 1 1,0-1 0,2 19 0,0-29 2,0 1-1,0-1 1,0 0 0,1 1 0,0-1-1,0 0 1,1-1 0,0 1-1,0-1 1,1 0 0,-1 0 0,11 10-1,-13-14-4,1 1 0,0-1 0,0 0 0,0 0-1,0 0 1,1 0 0,-1-1 0,0 1-1,1-1 1,-1 0 0,1 0 0,4 1 0,-5-2-20,0 0 0,0 0 0,0 0 0,0-1 1,0 1-1,0-1 0,-1 1 0,1-1 1,0 0-1,0 0 0,0 0 0,-1-1 0,1 1 1,-1-1-1,1 1 0,-1-1 0,3-2 1,-1-1-58,0 1 0,0-1 0,-1 0 1,0 0-1,1-1 0,-2 1 1,1-1-1,-1 1 0,0-1 1,3-12-1,-1-1-9,0 0 0,-2-1 0,0 0 0,-1 1 0,-1-1 0,-4-26 0,3 32 61,-1 0 0,-1-1 1,-1 1-1,-7-20 0,8 26-26,-1 0-1,0 0 1,0 0 0,-1 1-1,0 0 1,0 0-1,0 0 1,-11-9 0,12 13 54,0 0 1,0 0 0,0 1 0,-1-1 0,1 1 0,-1 0 0,0 0-1,0 1 1,0 0 0,0-1 0,0 1 0,0 1 0,0-1 0,0 1-1,0 0 1,0 0 0,0 1 0,0-1 0,0 1 0,-7 2 0,12-3-17,0 0 1,-1 0 0,1 0 0,0 1 0,-1-1 0,1 0 0,0 0 0,-1 1-1,1-1 1,0 0 0,-1 0 0,1 1 0,0-1 0,0 0 0,0 1 0,-1-1 0,1 0-1,0 1 1,0-1 0,0 0 0,0 1 0,0-1 0,-1 0 0,1 1 0,0-1-1,0 1 1,0-1 0,0 0 0,0 1 0,0-1 0,0 0 0,0 1 0,0-1-1,1 1 1,-1-1 0,0 1 0,0 0 2,0-1 0,1 1 0,-1-1 0,0 1 0,1 0 0,-1-1 0,0 1 0,1-1 0,-1 1 0,0-1 0,1 1 0,-1-1 0,1 1 0,-1-1 0,1 1 0,-1-1 0,2 1 0,7 1 78,0-1 0,0 0 0,1 0 0,-1-1 0,0 0 0,0-1 0,13-2 0,65-19-21,-31 7 14,-22 7 61,-4 2-40,0-2-1,37-14 1,-56 18 41,0 0 0,20-3 1,-11 2 97,-18 5-253,1 0 0,-1 0 0,0 0 1,1 0-1,-1 0 0,0 1 0,1-1 1,-1 1-1,0 0 0,0-1 0,0 1 1,3 1-1,4 2 264,9 6 32,1-1-194,-17-8-81,1 0 0,-1 0 0,0 0 0,0 0-1,1 0 1,-1 0 0,1-1 0,4 1-1,-3 11-17,-3-9 4,-1 0 0,1-1 0,-1 1 0,0 0 0,0 0 1,0-1-1,0 1 0,-1 0 0,1 0 0,-2 3 0,-10 28 137,4-14-240,5-5 146,0-1-1,0 1 0,0 22 1,0 5 30,3-7-3,1-13-16,-1-21-40,0 1-1,0 0 0,0-1 1,0 1-1,1 0 0,-1-1 0,1 1 1,-1-1-1,1 1 0,-1-1 0,1 1 1,0-1-1,0 1 0,0-1 1,0 1-1,0-1 0,0 0 0,0 0 1,1 0-1,-1 0 0,0 0 0,1 0 1,-1 0-1,0 0 0,1 0 1,0 0-1,1 0 0,0 0 0,0 0-1,-1-1 1,1 1 0,0-1-1,0 1 1,0-1-1,0 0 1,0 0 0,0 0-1,0-1 1,0 1-1,0-1 1,0 1 0,0-1-1,3-2 1,15-6-68,-1-2 1,0 0-1,0-1 1,-1-1 0,-1-1-1,0 0 1,-1-1-1,24-28 1,-24 24-108,25-21 1,9-10-37,-39 36 204,23-23 0,-32 34-7,0 0-1,0 0 0,-1-1 1,1 1-1,-1-1 1,1 0-1,1-4 0,3-6-11,-7 17-15,-1 0 0,1 0 0,-1-1 0,0 1 0,0-1 0,0 1 0,-2 4 0,-3 1 59,2 1 0,-1 1 0,1-1 0,1 0 0,0 1 0,0 0 0,-3 19 0,4-10 1,0 1 0,2 0 0,1 22 0,1 10-21,-3-40 0,1 0 0,1 1 0,-1-1-1,2 0 1,0 0 0,1 1 0,0-1-1,5 12 1,-7-22 13,-1 0-1,1-1 1,0 1-1,0-1 1,0 0 0,0 1-1,0-1 1,0 1-1,0-1 1,1 0-1,-1 0 1,0 0-1,1 0 1,-1 0 0,1 0-1,-1 0 1,4 1-1,-4-2-5,0 0 0,0 0 1,0 0-1,1 0 0,-1 0 0,0-1 0,0 1 0,0 0 0,1 0 1,-1-1-1,0 1 0,0-1 0,0 1 0,0-1 0,0 1 0,0-1 1,0 0-1,0 0 0,0 1 0,0-1 0,0 0 0,0 0 0,-1 0 1,1 0-1,0 0 0,-1 0 0,2-2 0,11-20-55,0 0-1,-2 0 1,-1-1-1,-1-1 0,11-43 1,-12 36 34,8-34-14,-15 60 11,1 1 0,-1-1 0,1 1-1,3-7 1,-3 9 10,-1-1-1,1 1 1,-1-1 0,0 0-1,0 1 1,0-1-1,0-7 1,-1 10 3,1 1 0,-1-1-1,0 0 1,1 1 0,-1-1 0,0 1 0,1-1 0,-1 1 0,1-1-1,-1 1 1,1-1 0,-1 1 0,1 0 0,0-1 0,-1 1-1,1 0 1,-1-1 0,1 1 0,0 0 0,-1 0 0,1-1 0,1 1-1,2-2-40,-3 2 39,-1 0 1,0 0 0,0 0 0,0 0 0,0 0 0,0 0 0,0-1 0,0 1-1,1 0 1,-1 0 0,0 0 0,0 0 0,0 0 0,0-1 0,0 1 0,0 0-1,0 0 1,0 0 0,0 0 0,0 0 0,0-1 0,0 1 0,0 0 0,0 0 0,0 0-1,0 0 1,0-1 0,0 1 0,0 0 0,0 0 0,0 0 0,0 0 0,0 0-1,0-1 1,0 1 0,0 0 0,0 0 0,-1 0 0,1 0 0,0 0 0,0 0 0,0-1-1,0 1 1,0 0 0,0 24-458,-8 84 303,4-77 146,2 1 0,2 51 0,2-48 8,1 10 34,-2-40 43,3 12 134,1-14-66,5-9 61,-6 0-219,0 1 1,0 0-1,0-1 1,-1 0-1,1 0 1,3-11-1,14-44-100,-15 40 3,49-135-236,-24 76 321,-31 79 17,1 0 0,-1-1 0,1 1 1,-1 0-1,1 0 0,0 0 0,-1 0 1,1 0-1,0 0 0,1-2 1,-1-1 2,-1 4 4,0 1-1,0-1 0,0 0 1,0 0-1,0 0 1,0 0-1,0 0 1,0 0-1,0 0 0,0 0 1,0 0-1,-1 0 1,1 0-1,0 0 0,0 0 1,0 0-1,0 0 1,0 0-1,0 0 1,0 0-1,0 0 0,0 0 1,0 0-1,0 0 1,0 0-1,0 0 0,0 0 1,0 0-1,-1 0 1,1 0-1,0 0 1,0 0-1,0 0 0,0 0 1,0 0-1,0 0 1,0 0-1,0 0 0,0 0 1,0 0-1,0 0 1,0 0-1,0 0 1,0 0-1,0 0 0,0-1 1,0 1-1,0 0 1,0 0-1,0 0 0,0 0 1,0 0-1,-1 0 1,1 0-1,0 0 1,0 0-1,0 0 0,0 0 1,0 0-1,0 0 1,0 0-1,0 0 0,0-1 1,0 1-1,0 0 1,1 0-1,-7 8-17,-4 14 203,1 11 20,6-25-184,1 0 0,-3 14 1,1 6-36,2 0 0,1 0 0,4 44 0,1-54 91,0 0-1,1 0 1,8 20 0,-13-37 5,15-1 21,-12 0-100,1-1 0,-1 1 0,0-1 1,1 0-1,-1 0 0,0 0 0,0 0 0,1-1 0,-1 1 1,0-1-1,0 0 0,-1 0 0,1 0 0,0 0 1,-1 0-1,1-1 0,3-4 0,4-6-15,-1 0 0,13-23 0,-10 16 8,43-68-106,-46 77 118,1 0 0,0 0 0,0 1 0,1 1 0,0 0 0,1 0 0,13-7 0,-18 12 32,-1 2 0,1-1 1,-1 1-1,1 0 0,0 0 0,0 0 0,0 1 0,0 0 1,0 1-1,0 0 0,0 0 0,10 1 0,-15 0-31,0-1 0,0 1 0,0 0 0,0 0 0,0 0 0,-1 0 0,1 0 0,0 0 0,-1 0 0,1 0 0,0 1 0,-1-1 0,1 1 0,-1-1 0,0 1 0,0 0 0,0-1-1,0 1 1,0 0 0,0 0 0,0 0 0,0 0 0,0-1 0,-1 1 0,1 0 0,-1 4 0,1 4 83,0-1 0,-1 1 0,0 0 0,-2 12 0,1-13-88,-2 20 78,-7 29 0,9-50-66,5-13 227,3-12-181,1-9-193,20-45-1,-23 61 138,0 0 0,1 1 0,0 0 0,0 0 0,1 1 0,0-1 0,9-7 0,-10 10 145,2-2 90,-5 10-157,-2 7-56,-2 14 136,-5 30-1,2-30-80,0 29 0,4-48-21,0 8 14,0-8 23,2-5 94,1-4-289,-1-1 1,1 0 0,1-8 0,-2 8-2,1-1 0,-1 1 0,6-11 1,12-19 28,-13 22 38,1 1 0,0-1 0,12-14 1,-17 25 66,-1 0 0,1 1 0,0-1 0,-1 0 0,1 1 0,0 0 0,0 0 0,1 0 0,-1 0 0,0 0 1,1 1-1,-1 0 0,1-1 0,-1 1 0,1 0 0,0 1 0,-1-1 0,6 0 0,-5 2 5,-1-1 0,0 1 0,0 0 0,0 0-1,-1 0 1,1 0 0,0 0 0,0 0 0,0 1 0,-1 0-1,1-1 1,-1 1 0,1 0 0,-1 0 0,0 0 0,3 3 0,3 4 141,-1 1 0,12 17 0,-6-6-73,0-1 0,2 0 0,31 32 0,-39-45-90,1-1 0,-1 1-1,1-1 1,0-1 0,1 1-1,-1-2 1,1 1-1,0-1 1,0 0 0,1-1-1,-1 0 1,13 2 0,-14-4-286,-1 0 1,1 0-1,0-1 1,0 0-1,0-1 1,0 0-1,9-2 1,-10 1-645,-1 0 0,0 0 0,0-1 1,0 0-1,7-4 0,-10 5 172,-1 0-1,1 0 1,-1 0-1,0 0 1,0-1-1,0 1 0,0 0 1,0-1-1,0 1 1,-1-1-1,1 0 1,-1 0-1,0 0 1,1 1-1,-2-1 0,1 0 1,0 0-1,0-1 1,-1 1-1,1-5 1,-1-9-2652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32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60 12704,'-76'-28'5759,"57"21"-4991,15 2-1408,0 2-800,8-2 1056,0-2-1791,5 7 1215,19-5-5856,7 5 3808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 7392,'-85'-12'3360,"43"20"-2944,29-4 0,10 1-320,6-2-416,15-3 96,9 0 128,18-8-3936,10 4 2176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35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300 803 1888,'0'0'613,"-1"17"5323,-14 3-1733,15-18-4045,0-1 1,-1 0-1,1 0 1,-1 0-1,0 0 1,1 1 0,-1-1-1,0 0 1,1 0-1,-1 0 1,0 0-1,0 0 1,0-1 0,-1 2-1,-19 15 1232,11-11 3064,20-42-1893,84-178-753,-51 115-1417,4 2 0,104-160 1,-87 162-206,-36 51-367,-47 87-6,-12 25 208,-36 114 1,-12 32 277,52-156-236,-54 126 114,16-3-53,-8 24 50,-15-9 205,80-181-344,0-1 1,-1 0-1,-1-1 0,0 0 1,-1 0-1,0-1 1,-1 0-1,0-1 0,-1-1 1,-27 17-1,40-27-33,0 1 0,0-1-1,0 0 1,0 0 0,0 0-1,0 0 1,0 0 0,0 0 0,0 0-1,0 0 1,-1 0 0,1 1-1,0-1 1,0 0 0,0 0 0,0 0-1,0 0 1,0 0 0,0 0-1,-1 0 1,1 0 0,0 0 0,0 0-1,0 0 1,0 0 0,0 0-1,0 0 1,-1 0 0,1 0 0,0 0-1,0 0 1,0 0 0,0 0-1,0 0 1,0 0 0,0 0 0,-1-1-1,1 1 1,0 0 0,0 0-1,0 0 1,0 0 0,0 0 0,0 0-1,0 0 1,0 0 0,0 0-1,-1 0 1,1-1 0,2-7 84,9-14-18,-4 13-94,1 0 0,14-13-1,-5 5 26,114-150-114,-98 120 102,1 3 0,47-48-1,-53 67 21,2 0 0,54-34-1,69-29-94,-31 20-14,40-33-74,-141 87 171,-12 7-14,0 2 0,0-1 1,16-6-1,-14 9 64,-7 2-40,-7 1-658,-12 10 727,3 0-110,-5 2 0,2 1 0,-1 0 1,2 1-1,-14 17 1,23-26 10,-6 6 98,2 1 0,-1 0 0,1 0 0,-10 20 0,16-26-53,1-1 1,0 0-1,0 1 0,0-1 0,1 1 0,-1 0 0,1-1 0,1 1 0,-1 0 0,1 0 0,0 0 0,0 0 0,1-1 0,2 12 1,-3-16-2,1 1 1,-1 0-1,1-1 1,-1 1 0,1-1-1,0 1 1,0 0-1,0-1 1,0 0 0,0 1-1,0-1 1,1 2-1,-1-3-1,0 1 0,0-1 0,-1 1 0,1-1 0,0 1 0,0-1-1,0 0 1,0 1 0,-1-1 0,1 0 0,0 0 0,0 0 0,0 0 0,0 1-1,0-1 1,0 0 0,1-1 0,1 1 7,-1-1 0,1 0-1,-1 0 1,1 0 0,-1-1-1,1 1 1,-1-1 0,0 1 0,1-1-1,-1 0 1,0 1 0,0-1-1,2-3 1,8-10-32,-1 0 1,-1-1-1,-1-1 0,0 1 1,7-20-1,16-29-188,-20 39 153,-12 26 38,0 0 0,0-1 0,0 1 0,0 0 0,1 0 0,-1 0 0,0 0 0,0 0 0,0 0 0,0 0 0,0 0-1,0 0 1,0-1 0,0 1 0,1 0 0,-1 0 0,0 0 0,0 0 0,0 0 0,0 0 0,0-1 0,0 1 0,0 0 0,0 0 0,0 0 0,0 0 0,0 0 0,0-1 0,0 1 0,0 0 0,0 0 0,0 0 0,0 0 0,0-1 0,0 1 0,0 0 0,0 0 0,0 0 0,0 0 0,0 0 0,-1 0 0,1-1 0,0 1 0,0 0 0,0 0 0,0 0 0,0 0 0,0 0-1,0 0 1,-1 0 1,1 0 0,0 0-1,0 0 1,0 0 0,0 1-1,0-1 1,0 0-1,0 0 1,0 0 0,0 0-1,0 1 1,-1-1 0,1 0-1,0 0 1,0 0-1,0 1 1,0-1 0,0 0-1,0 0 1,0 0-1,1 0 1,-1 1 0,0-1-1,0 0 1,0 0 0,0 0-1,0 0 1,0 1-1,0-1 1,0 0 0,0 0-1,0 0 1,1 0 0,-1 1-1,0-1 1,0 0-1,0 0 1,0 0 0,0 0-1,1 0 1,-1 0-1,0 0 1,24 37 113,-19-29-39,0 1-1,1-1 0,10 12 1,-13-17-59,-1-1 0,1 0 0,0 1 0,0-1-1,0-1 1,0 1 0,0 0 0,0-1 0,0 1 0,1-1 0,-1 0 0,0 0 0,1 0 0,4 0 0,1 0 26,0-1 1,0-1-1,0 1 1,-1-1-1,1-1 0,0 0 1,-1 0-1,13-5 1,5-4 14,33-19 1,2-5-135,75-38-89,-135 72 169,0 1-1,0-1 0,0 1 0,1-1 0,-1 1 0,0-1 0,0 1 1,0 0-1,0-1 0,0 1 0,1 0 0,-1 0 0,0 0 0,0 0 1,0 0-1,0 0 0,1 0 0,-1 1 0,0-1 0,0 0 0,0 0 0,0 1 1,0-1-1,2 2 0,-2-1 0,0 1 0,1 0-1,-1 0 1,0 0 0,0 0 0,0 0 0,-1 0 0,1 0-1,0 0 1,-1 1 0,1-1 0,-1 3 0,2 6 42,-1-1 0,0 0 0,-1 1 0,0-1 0,0 1 0,-1-1 0,-4 16 0,5-26-36,0 1 0,0 0 0,0-1 0,-1 1 0,1 0 0,0-1 0,0 1 0,0 0 1,0 0-1,0-1 0,0 1 0,1 0 0,-1-1 0,0 1 0,1 1 0,-1-2 1,0 1-1,0-1 0,0 0 1,1 0-1,-1 0 1,0 0-1,0 0 1,0 1-1,1-1 1,-1 0-1,0 0 0,0 0 1,1 0-1,-1 0 1,0 0-1,0 0 1,1 0-1,-1 0 1,0 0-1,0 0 0,1 0 1,-1 0-1,0 0 1,0 0-1,1 0 1,-1 0-1,0 0 1,0 0-1,1 0 0,0-1 10,1 0 0,-1 0-1,1 0 1,-1 0 0,1 0-1,-1 0 1,0 0-1,1 0 1,-1 0 0,0-1-1,0 1 1,0 0-1,1-4 1,14-21-193,23-31 1,-37 56 149,-1-1-1,0 0 1,1 1 0,-1-1 0,1 1 0,0-1-1,-1 1 1,1 0 0,0-1 0,2 0-1,-4 2 22,1 0 0,-1 0-1,0 0 1,1 0-1,-1 0 1,1 0-1,-1 0 1,0 0-1,1 0 1,-1 0-1,1 0 1,-1 0-1,0 0 1,1 0 0,-1 0-1,1 0 1,-1 0-1,0 0 1,1 0-1,-1 1 1,0-1-1,1 0 1,0 1 2,-1 0 0,1-1 0,-1 1 1,1 0-1,-1-1 0,1 1 0,-1 0 1,0 0-1,1 0 0,-1-1 0,0 1 0,1 0 1,-1 0-1,0 1 0,2 9 87,-1-1 0,0 1-1,0 0 1,-1 0 0,-1-1 0,-3 21-1,4-31-78,0 0 0,0 0-1,0 0 1,0 0 0,-1 0 0,1 1-1,0-1 1,0 0 0,0 0-1,0 0 1,0 0 0,0 1-1,0-1 1,0 0 0,0 0-1,0 0 1,0 0 0,0 0-1,0 1 1,0-1 0,0 0-1,0 0 1,0 0 0,0 0-1,0 1 1,0-1 0,0 0-1,1 0 1,-1 0 0,0 0-1,0 0 1,0 0 0,0 1-1,0-1 1,0 0 0,0 0-1,0 0 1,1 0 0,-1 0-1,0 0 1,0 0 0,0 0-1,0 0 1,0 1 0,1-1-1,-1 0 1,0 0 0,0 0-1,0 0 1,0 0 0,1 0-1,-1 0 1,11-6 131,12-15 40,-3 2-224,0 1 0,1 1 0,1 1-1,28-17 1,-48 32 45,0 0 0,-1 0 0,1 0 0,0 1 0,0-1 1,0 0-1,0 1 0,-1-1 0,1 1 0,0-1 0,0 1 0,0 0 0,0 0 0,0 0 0,0 0 0,0 0 0,0 1 0,0-1 0,0 0 0,0 1 0,0 0 1,0-1-1,0 1 0,-1 0 0,3 1 0,2 2 39,-1 1-1,0 0 1,0 0 0,0 0 0,7 11 0,-4-6 89,2 4-29,2 0 0,0-1 0,0-1 0,27 22-1,-35-32-69,0 0 0,0 0 0,1-1 0,-1 0 0,0 1-1,0-1 1,1-1 0,-1 1 0,0-1 0,1 1 0,-1-1 0,0 0-1,1-1 1,-1 1 0,1-1 0,-1 0 0,0 0 0,5-2-1,1-1-4,0 0 0,0 0 0,0-1 0,-1 0 0,0-1 0,10-8 0,-10 6-39,0-1 0,0 0 0,8-11-1,6-8 166,-22 26-165,1 1-1,-1-1 1,1 0 0,-1 1-1,0-1 1,1 0 0,-1 0-1,0 0 1,0 0 0,-1 0-1,1 0 1,0 0 0,-1 0-1,1 0 1,0-4 0,4 70-246,-5-55 278,1 0 0,0-1 1,1 1-1,-1-1 0,2 1 0,-1-1 0,1 0 0,1 0 0,0 0 1,7 12-1,-10-19-3,-1 0 0,1 0 0,0-1 0,-1 1 0,1 0 0,0-1 0,0 1 0,0-1 1,0 1-1,-1-1 0,1 1 0,0-1 0,0 1 0,0-1 0,0 0 0,0 1 0,0-1 0,0 0 0,0 0 1,0 0-1,0 0 0,0 0 0,0 0 0,0 0 0,0 0 0,0-1 0,0 1 0,0 0 0,0 0 0,0-1 1,0 1-1,0-1 0,0 1 0,0-1 0,1 0 0,4-3-10,0 0 0,0 0 0,8-8 0,-13 11-4,23-20-114,-1-2 0,-1 0-1,-2-1 1,0-2 0,-1 0-1,-2-1 1,-1 0 0,16-37-1,51-145-227,-32 77 227,-34 90 134,-2 0-1,12-54 0,-23 79-35,-2 10-62,-1-1 0,0 1 1,1-10-1,-2 17 82,0 0 0,0-1 0,0 1 1,0 0-1,0 0 0,0 0 0,0 0 1,0 0-1,0 0 0,0-1 0,0 1 0,0 0 1,0 0-1,0 0 0,0 0 0,0 0 1,0-1-1,-1 1 0,1 0 0,0 0 0,0 0 1,0 0-1,0 0 0,0 0 0,0 0 1,0 0-1,0-1 0,0 1 0,-1 0 0,1 0 1,0 0-1,0 0 0,0 0 0,0 0 1,0 0-1,0 0 0,-1 0 0,1 0 0,0 0 1,0 0-1,0 0 0,0 0 0,0 0 1,-1 0-1,1 0 0,0 0 0,0 0 0,0 0 1,0 0-1,0 0 0,0 0 0,-1 0 1,1 0-1,0 0 0,0 0 0,0 0 0,0 0 1,0 1-1,0-1 0,-1 0 0,1 0 1,0 0-1,0 0 0,0 0 0,0 0 0,-8 8 0,-5 6 10,1 2-1,1-1 0,0 2 1,1-1-1,1 1 0,-11 27 1,10-15 60,1 0 1,1 1-1,-5 41 1,-9 164 118,21-215-131,1 1-1,1-1 0,5 27 1,-4-36-19,0 0 0,1 0 0,1 0 0,0-1 1,0 0-1,1 0 0,10 17 0,-9-20 3,0 0 0,1 0 0,0-1 0,0 0-1,0 0 1,11 6 0,-15-11-8,-1 0-1,1 0 1,0 0 0,0 0-1,-1-1 1,1 1 0,0-1-1,0 0 1,-1 0-1,1 0 1,0 0 0,0 0-1,0-1 1,4 0 0,0-1-3,0 0 1,0 0-1,-1 0 1,11-6 0,-10 4-24,0-1 0,0 0 0,0 0 0,-1-1 0,0 1 0,6-8 0,29-42-87,-13 17 97,-22 29-39,1-1 1,-2 0-1,6-12 1,5-8 31,-11 41-226,-4 7 282,1 0 0,-3 32 1,-1-13 46,2-4 163,1 0-1,8 44 1,-9-76-266,0 0-1,0 0 1,0 0-1,0 0 1,0 0-1,1 0 1,-1 0-1,0 0 1,1-1-1,-1 1 1,1 0-1,-1 0 1,1 0-1,-1 0 1,1 0-1,0-1 1,-1 1-1,1 0 1,0-1-1,1 2 1,-1-2-1,0 0 0,-1 0 1,1 0-1,0 0 0,0 0 0,-1 0 1,1 0-1,0 0 0,0 0 1,-1 0-1,1-1 0,0 1 1,-1 0-1,1-1 0,0 1 1,-1 0-1,1-1 0,0 1 1,-1-1-1,1 1 0,0-1 1,5-5 23,0 0 0,-1-1 1,10-13-1,-10 13-75,10-12 31,2 1 0,0 0 1,1 1-1,30-21 0,-26 25 66,-22 13-56,0 0 0,0 0-1,1 0 1,-1 0-1,0-1 1,0 1 0,1 0-1,-1 0 1,0 0-1,0 0 1,1 0 0,-1 0-1,0 0 1,0 0-1,1 0 1,-1 0 0,0 1-1,0-1 1,1 0 0,-1 0-1,0 0 1,0 0-1,0 0 1,1 0 0,-1 0-1,0 1 1,0-1-1,0 0 1,1 0 0,-1 0-1,0 0 1,0 1-1,0-1 1,0 0 0,0 0-1,1 1 1,-1-1-1,0 0 1,0 0 0,0 0-1,0 1 1,0-1-1,0 0 1,0 0 0,0 1-1,0-1 1,1 12-126,-4 0 77,0-1-1,0 0 1,-10 21-1,-2 5 50,-32 113 53,-8 22 1,43-139-40,-39 93 26,45-114-4,-1 0 0,0 0-1,-1 0 1,-1-1 0,1 0-1,-2 0 1,-15 13 0,21-21-31,0 0 0,0 0 0,0-1 1,-1 1-1,1-1 0,-1 0 0,1-1 1,-1 1-1,0-1 0,-5 1 0,9-2-10,-1 0 0,1 1 0,0-1 0,-1-1 0,1 1 0,0 0-1,-1 0 1,1 0 0,0-1 0,-1 1 0,1-1 0,0 1-1,-1-1 1,1 1 0,0-1 0,-2-1 0,2 1 2,0 0 1,0-1-1,0 1 1,0 0-1,0-1 1,0 1-1,1-1 1,-1 1-1,1-1 1,-1 1-1,1-1 1,-1 1-1,1-1 0,0 1 1,0-1-1,0 0 1,0-2-1,1-5 12,0 1-1,1 0 0,0 0 0,0 0 0,1 0 0,0 1 0,1-1 0,4-8 0,0 0 13,56-121 78,-54 120-113,0-1 0,1 1 0,1 1 0,1 0 0,0 1 0,27-24 0,5 2-827,51-33-1,-79 60-1008,17-9-1,-5 4-2646,-28 14 4369,-1 1-1,0 0 1,0 0 0,1 0 0,-1 0 0,0 0 0,0 0 0,1 0 0,-1 0 0,0 0-1,0 0 1,1 0 0,-1-1 0,0 1 0,0 0 0,0 0 0,1 0 0,-1 0 0,0-1-1,0 1 1,0 0 0,1 0 0,-1-1 0,0 1 0,0 0 0,0 0 0,0 0-1,0-1 1,0 1 0,0 0 0,0-1 0,0 1 0,0 0 0,0 0 0,0-1 0,0 1-1,0 0 1,-11-2-3677,-18 6-46,1 3-562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36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55 13056,'-49'-28'5887,"40"16"-5087,4 9-1600,10 3 288,-1-5-1344,6 2 1057,3-1-3361,9 4 2336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39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14 4064,'0'-13'15327,"0"22"-13172,-6 161 710,0-1-2242,4-126-268,-2 0 1,-14 62-1,6-40-242,9-50-56,0 0 1,2 0-1,0 0 1,1 24 0,2 8 184,-3-41-3473,1-23-10393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0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80 4480,'-1'-5'519,"-4"-10"1211,5 15-1624,0 0-1,0-1 1,-1 1-1,1 0 1,0 0-1,0 0 0,0-1 1,0 1-1,0 0 1,-1 0-1,1-1 1,0 1-1,0 0 0,0 0 1,-1 0-1,1 0 1,0-1-1,0 1 1,0 0-1,-1 0 0,1 0 1,0 0-1,0 0 1,-1 0-1,1 0 1,0 0-1,0 0 0,-1 0 1,1 0-1,0 0 1,-1 0-1,1 0 1,0 0-1,0 0 0,-1 0 1,1 0-1,-1 0 1,-23 9 7179,16-2-6874,1 1 1,-1 0-1,2 0 0,-1 0 1,1 1-1,0 0 0,-4 10 1,0-3 163,-53 99 1272,56-100-1626,1 0 1,0 1-1,1 0 0,1 0 0,-4 30 0,7-41-174,1 1 0,0 0 1,1 0-1,-1-1 1,1 1-1,1 0 0,-1-1 1,1 1-1,-1-1 1,2 0-1,-1 1 0,1-1 1,-1 0-1,1 0 1,1-1-1,-1 1 1,1-1-1,-1 1 0,2-1 1,-1 0-1,0 0 1,1-1-1,-1 0 0,8 5 1,-5-4-52,0-1 1,0 0-1,0 0 0,0 0 1,0-1-1,1 0 0,-1 0 1,1-1-1,0 0 1,-1 0-1,1-1 0,0 0 1,-1 0-1,1-1 0,0 0 1,-1 0-1,14-5 1,-12 2-94,0 0 0,0-1 0,0 0 0,-1-1 0,0 0 0,14-12 0,-6 3 46,-1-2 0,14-18 0,-25 29 108,0 0 1,0 0-1,-1 0 1,0 0 0,-1-1-1,1 1 1,-1-1-1,0 1 1,-1-1 0,2-11-1,-2 7-29,-1-1 0,0 1 0,-1-1 0,0 0-1,-5-19 1,-1 6 49,-1 1 0,-2 0-1,0 1 1,-26-44 0,31 60-46,-1 0 0,0 0 0,0 0 0,0 0 0,-1 1 0,0 0 0,0 1 0,-14-9 0,16 10-282,-1 1 0,1 0 0,-1 1 0,0-1 1,0 1-1,0 1 0,0-1 0,-1 1 1,1 0-1,0 0 0,0 0 0,-1 1 0,-7 1 1,13-1 75,1 0 1,-1 0-1,0 0 1,1 0-1,-1 0 1,0 0 0,1 1-1,-1-1 1,0 0-1,1 0 1,-1 1-1,0-1 1,1 1-1,-1-1 1,1 0 0,-1 1-1,1-1 1,-1 1-1,1-1 1,-1 1-1,1-1 1,-1 1-1,1 0 1,0-1 0,-1 1-1,1-1 1,0 1-1,-1 0 1,1-1-1,0 1 1,0 1-1,0-1-209,0 1 0,0-1 0,0 1 0,1-1 0,-1 0 0,0 1 0,1-1 0,-1 0 0,1 1-1,0-1 1,-1 0 0,1 0 0,0 0 0,2 3 0,13 11-2421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1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17 4640,'-2'-1'212,"1"1"21,0 0-1,-1-1 0,1 1 1,0 0-1,-1-1 0,1 1 1,0-1-1,0 0 0,0 1 0,-6-2 5195,7 2-5197,0 0-1,-1 0 0,1 0 1,0 0-1,0 0 0,-1 1 1,1-1-1,0 0 0,-1 0 1,1 0-1,0 0 0,-1 0 1,1 0-1,0 0 0,-1 0 1,1 0-1,0-1 0,0 1 0,-1 0 1,48-1 7683,6-3-5057,1 0-2886,62 4 0,1 1 739,-68-1-682,-47 0-193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3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18 2496,'1'-1'178,"0"0"0,0 0 0,0-1 1,0 1-1,0 0 0,0 0 0,0 0 0,0 0 0,0 0 1,0 0-1,0 1 0,0-1 0,1 0 0,-1 1 0,0-1 1,1 1-1,-1-1 0,1 1 0,-1-1 0,0 1 0,1 0 1,-1 0-1,1 0 0,-1 0 0,1 0 0,3 1 3643,-4 4-1432,1 4-1804,0 0 0,-1 1 0,0-1-1,-1 1 1,1-1 0,-3 13 0,-10 58 1078,4-35-876,1-2-250,3 0 1,1 0-1,4 51 0,0-16-436,-2-45-575,-1-16-1346,2-17 1704,0 0 0,0 1 1,0-1-1,0 0 0,0 0 1,0 0-1,0 1 0,0-1 1,0 0-1,0 0 0,0 0 1,-1 1-1,1-1 0,0 0 1,0 0-1,0 0 0,0 0 1,0 1-1,0-1 1,-1 0-1,1 0 0,0 0 1,0 0-1,0 0 0,0 0 1,-1 1-1,1-1 0,0 0 1,0 0-1,0 0 0,0 0 1,-1 0-1,1 0 0,0 0 1,0 0-1,0 0 0,-1 0 1,1 0-1,0 0 0,0 0 1,0 0-1,-1 0 0,1 0 1,0 0-1,0 0 0,0 0 1,-1 0-1,1 0 1,0-1-1,0 1 0,-1 0 1,-4-3-2221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3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4 3232,'0'0'57,"0"0"0,0 0 1,0 0-1,0 0 0,0-1 0,0 1 0,0 0 1,0 0-1,0 0 0,0 0 0,0 0 1,0-1-1,0 1 0,0 0 0,0 0 0,0 0 1,0 0-1,1 0 0,-1 0 0,0-1 1,0 1-1,0 0 0,0 0 0,0 0 0,0 0 1,1 0-1,-1 0 0,0 0 0,0 0 1,0 0-1,0 0 0,0 0 0,1 0 0,-1 0 1,0 0-1,0 0 0,0 0 0,0 0 1,1 0-1,-1 0 0,0 0 0,0 0 0,0 0 1,0 0-1,0 0 0,1 0 0,-1 0 1,0 0-1,0 0 0,0 0 0,0 0 0,1 1 85,-1-1 0,0 0 0,1 1 0,-1-1-1,0 0 1,1 1 0,-1-1 0,0 0 0,0 1-1,0-1 1,1 0 0,-1 1 0,0-1 0,0 1-1,0-1 1,0 0 0,0 1 0,0-1 0,0 1-1,0-1 1,0 1 0,0-1 0,0 0 0,0 1-1,0-1 1,0 1 0,0-1 0,0 1 0,-3 8 649,0 0 0,-1 0 0,0-1 1,0 0-1,-1 1 0,0-2 0,-11 15 0,-48 45 1553,56-60-2047,-51 47 659,-23 23-216,81-76-719,0 0 1,0 0-1,1 0 1,-1 0-1,0 1 1,0-1-1,1 0 0,-1 0 1,0 0-1,1 1 1,-1-1-1,1 0 1,0 0-1,-1 1 0,1 1 1,0-3-6,0 1 0,0 0 0,1-1 0,-1 1 0,0-1-1,1 1 1,-1 0 0,0-1 0,1 1 0,-1-1 0,1 1 0,-1-1 0,1 0 0,-1 1 0,1-1 0,-1 1 0,1-1 0,-1 0 0,1 1 0,0-1 0,-1 0 0,1 0 0,-1 1 0,1-1 0,0 0 0,-1 0 0,1 0-1,0 0 1,-1 0 0,2 0 0,6 1 134,0-1 0,1 0 0,15-2 0,-1 0 18,100-13 425,4-1-850,-108 15 184,-11 0-292,0 0 0,0 1 0,0 0 0,8 2 0,-10-1-1166,-1-1 1,1 1 0,10-2-1,-1 1-5414,-8 0 4231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4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3552,'-4'3'9867,"4"-3"-9715,-3 16 3702,-1 26-3079,4-34 54,-25 154 2275,21-147-2955,-4 23-10,-5 40-1,13-57 7,0-18-338,0 1-1,0-1 1,0 1-1,0-1 1,-1 0-1,1 1 1,-1-1-1,0 0 0,0 0 1,-2 5-1,2-28-13085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5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2 4480,'0'0'69,"0"0"0,0 0-1,-1 0 1,1 0 0,0-1 0,0 1 0,0 0-1,-1 0 1,1 0 0,0 0 0,0 0 0,0 0 0,-1 0-1,1 0 1,0 0 0,0-1 0,-1 1 0,1 0 0,0 0-1,0 0 1,0 0 0,-1 0 0,1 0 0,0 0 0,0 1-1,-1-1 1,1 0 0,0 0 0,0 0 0,0 0 0,-1 0-1,1 0 1,0 0 0,0 0 0,0 1 0,-1-1 0,1 0-1,0 0 1,0 0 0,0 0 0,0 1 0,-1-1-1,1 0 1,0 0 0,0 0 0,0 0 0,0 1 0,0-1-1,0 0 1,0 0 0,0 1 0,0-1 0,0 0 0,0 0-1,0 1 1,0-1 0,0 0 0,0 0 0,0 0 0,0 1-1,-4 10 2283,-49 88 5393,39-74-6695,-1-1 0,-26 34 0,-2 0-276,42-56-713,0 0 1,-1 0-1,1 0 0,0 0 1,1 0-1,-1 1 1,0-1-1,1 0 1,-1 0-1,1 1 1,-1-1-1,1 0 0,0 0 1,0 4-1,1-5-21,0 0 0,0 0 0,0 0-1,-1-1 1,1 1 0,0 0 0,0 0 0,0-1-1,0 1 1,0 0 0,1-1 0,-1 1 0,0-1-1,0 0 1,0 1 0,0-1 0,2 1 0,1-1 52,1 1 1,-1-1 0,1 0 0,7-1 0,0-1-14,0 0 0,22-7 0,-14 2-211,-1 2 0,1 0-1,0 1 1,23-2 0,-12 5-390,14-2-1655,1 2-3649,-33 0 3125,15 2-2916,-3 4 1501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5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 7552,'-2'0'4489,"1"4"-880,0 15 1345,0 28-1454,1-42-3418,0-3 67,6-10-2287,-2 5 1301,28-24-4893,-14 5-1847,-16 19 4863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5728,'8'-11'12341,"-8"24"-11248,0 7-868,0 10 273,0-1-1,-9 53 0,-1-19-189,-2 67 0,11-110-214,1-2-29,0-16-48,0 1 0,0 0-1,0-1 1,0 1 0,0 0-1,0 0 1,-1-1-1,1 1 1,-1 0 0,0-1-1,0 1 1,0-1 0,-1 3-1,2-5-47,0 0 0,0 0-1,0 0 1,0 0-1,0 0 1,0 0 0,0 0-1,0 0 1,0 0 0,0 0-1,0 0 1,0 0-1,0-1 1,0 1 0,0 0-1,0 0 1,0 0-1,0 0 1,-1 0 0,1 0-1,0 0 1,0 0 0,0 0-1,0 0 1,0 0-1,0 0 1,0 0 0,0 0-1,0 0 1,0 0 0,0 0-1,0 0 1,0 0-1,0 0 1,0 0 0,0 0-1,0 0 1,0 0 0,-1 0-1,1 0 1,0 0-1,0 0 1,0 0 0,0 0-1,0 0 1,0 0-1,0 0 1,0 0 0,0 0-1,0 0 1,0 0 0,0 0-1,0 0 1,0 0-1,0 0 1,0 0 0,0 0-1,0 0 1,-1 0 0,1 0-1,0 0 1,0 1-1,0-1 1,0 0 0,2-9-2141,4-10-1286,-4 11 2253,1 1 0,-1-1-1,0 0 1,1-12 0,1-10-1099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46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9 100 6048,'-9'-8'13626,"19"-6"-10570,3 4-2591,3-2-77,0 1 0,1 0 0,18-8 0,-29 16-371,0 1 0,1 0 0,-1 0 0,1 0 0,-1 1 0,1 0 0,-1 0 0,1 1 0,-1 0 1,1 0-1,0 0 0,-1 1 0,9 2 0,-10-2 13,1 1 1,-1 0-1,0 0 1,1 0-1,-1 1 1,-1 0-1,1 0 1,0 0-1,-1 1 1,1-1-1,-1 1 1,0 0-1,0 0 1,-1 1-1,1-1 1,-1 1-1,0 0 1,0-1-1,0 1 0,3 11 1,-4-10-7,0 0 0,-1 0 0,1 0 1,-1 0-1,0 0 0,-1 1 0,0-1 0,0 0 0,0 1 0,-1-1 0,0 0 1,0 0-1,0 0 0,-1 1 0,0-1 0,0-1 0,0 1 0,-6 9 1,-10 10 90,-1 0 1,-26 28 0,-7 6 22,22-21 51,-25 43 1,48-68-199,5-9 63,0 0 1,-1 0-1,1 0 1,-1 0-1,0 0 0,0 0 1,-4 3-1,40-10 975,17-10-520,-1 2-1,74-6 0,-47 12-2998,1 3-4443,-64 4 3424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55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450 95 1728,'0'0'0,"1"-2"233,0 0-1,0 1 1,0-1-1,0 0 0,1 1 1,-1-1-1,0 1 1,1-1-1,-1 1 0,1 0 1,1-2-1,21-17 7864,-38 21-4800,8 0-3095,0 1 1,0 0-1,1 0 0,-1 0 1,0 1-1,1 0 1,0 0-1,-5 4 0,-39 31 579,16-6-389,1 2 1,2 1-1,1 1 1,-30 51-1,-18 46 358,42-70-453,22-39-202,2 0-1,0 1 1,2 1-1,1 0 1,1 0-1,1 0 1,1 1-1,1 0 1,2 0-1,1 0 1,1 0-1,1 1 1,1-1-1,9 40 1,-10-61-58,1 0 1,0 0-1,0 0 1,1 0-1,0-1 0,-1 1 1,2-1-1,4 7 1,-7-11-16,0 1 0,0-1 0,0 1 1,1-1-1,-1 1 0,1-1 0,-1 0 1,1 0-1,-1 1 0,1-1 0,0 0 1,0 0-1,-1-1 0,1 1 0,0 0 1,0-1-1,0 1 0,0-1 0,0 0 1,0 1-1,0-1 0,0 0 0,0 0 1,0 0-1,0 0 0,0-1 0,0 1 1,0-1-1,2 0 0,10-6 17,-2-1 0,1-1 1,-1 0-1,0 0 0,-1-1 0,15-17 0,-9 10-33,39-40-63,49-45 10,-85 84-50,0-2 1,0 0-1,30-43 1,-40 47 96,0 0 1,-1-1-1,-1 0 0,-1 0 0,0-1 1,7-32-1,-9 18-15,-2 1 1,-1-1-1,-4-54 0,2 81 15,-9-74 112,5 54-148,-1-35 0,5 59 37,1-5-44,-1 0-1,-1-1 1,1 1 0,-1 0-1,-2-7 1,3 13 40,0 0 0,0 0 0,0 0 0,0 0 0,0 0-1,0-1 1,0 1 0,0 0 0,0 0 0,0 0 0,0 0 0,0 0 0,0 0 0,-1-1 0,1 1 0,0 0 0,0 0 0,0 0 0,0 0 0,0 0 0,0 0 0,0 0 0,-1 0 0,1 0 0,0-1 0,0 1 0,0 0 0,0 0 0,0 0 0,-1 0 0,1 0 0,0 0 0,0 0 0,0 0 0,0 0 0,0 0 0,-1 0 0,1 0 0,0 0 0,0 0 0,0 0 0,0 0 0,0 1 0,-1-1-1,1 0 1,-6 7-75,-4 12 152,1 11 29,1 0 1,2 1 0,1-1 0,-2 43 0,1-8 17,-1-2 110,1 114-1,10-146-135,1 0 0,1 0 1,1-1-1,2 0 0,13 28 0,-19-49-64,1 0-1,0-1 0,0 0 1,1 1-1,11 13 1,-15-20-15,0-1 1,0 1-1,1-1 1,-1 0-1,1 1 1,-1-1-1,1 0 1,-1 0-1,1 0 1,0 0-1,-1 0 1,1 0-1,0 0 1,0-1 0,0 1-1,0-1 1,0 1-1,0-1 1,0 0-1,0 0 1,0 0-1,0 0 1,-1 0-1,1 0 1,0 0-1,0-1 1,0 1-1,0-1 1,0 1 0,0-1-1,0 0 1,-1 0-1,1 0 1,2-1-1,4-5-3,1 0 1,-1 0-1,-1-1 0,1-1 0,7-11 1,-7 10-44,31-43-116,-26 33 129,1 1 0,1 0 0,30-28 0,-39 42 10,1 0-1,-1 1 1,1 0-1,-1 1 1,1-1-1,10-2 1,47-12 77,-32 10 92,-28 8-145,-3 1-16,-1-1 1,1 0-1,0 0 0,-1 0 0,1 0 0,-1 0 1,1 0-1,0 0 0,-1 0 0,1 0 1,0-1-1,-1 1 0,1 0 0,-1 0 1,1-1-1,0 1 0,-1 0 0,1-1 1,-1 1-1,1 0 0,0-1 0,-2 0-29,1 0-1,0 1 0,-1-1 1,1 1-1,-1-1 1,1 1-1,-1-1 0,0 1 1,1-1-1,-1 1 1,1-1-1,-1 1 0,0 0 1,1-1-1,-1 1 1,0 0-1,0-1 0,1 1 1,-2 0-1,-14 1-12,0 1-1,0 1 0,0 0 1,1 1-1,-1 1 0,1 0 1,0 1-1,-17 9 0,26-11 37,0 0-1,0 0 1,0 0-1,1 1 1,0-1-1,0 1 1,0 1-1,0-1 1,1 1-1,0-1 1,0 1-1,0 0 1,1 1-1,0-1 1,0 1-1,1-1 1,-1 1-1,1 0 1,1 0-1,0 0 1,0 0-1,0 12 1,0-3 60,2-1 0,0 0 1,0 0-1,2 0 0,5 21 0,1-7-94,-4-11 128,8 19 0,-12-33-67,1 0-1,0 1 1,1-2-1,-1 1 1,1 0-1,0 0 1,0-1-1,0 1 1,6 4 0,-5-5 0,-1-1-1,1 0 1,0 0 0,0-1 0,0 1 0,0-1 0,0 0 0,0 0 0,0 0 0,1 0 0,-1-1 0,0 0 0,0 0 0,1 0 0,-1 0 0,0-1 0,0 0 0,8-2 0,5-2 31,-1-1 0,0 0 1,18-11-1,-30 15-57,21-12-8,0-1-1,41-34 1,40-45-44,-68 59-80,-7 6-73,-1-2 1,39-52 0,-53 60 91,0-1 0,-2-1 1,0 0-1,17-48 1,-15 24 86,-1-1 1,-3 0 0,-2-1 0,-2 0-1,2-83 1,-8 97 31,-1 24-17,-1 0-1,-2-25 1,1 25-154,1 10 113,0 0-1,0 0 1,-1 0 0,1 1 0,-1-1 0,-1-3 0,2 6 47,0 0 0,0 0 1,0 0-1,0-1 0,0 1 1,0 0-1,0 0 0,0 0 1,0 0-1,0 0 1,0 0-1,-1 0 0,1-1 1,0 1-1,0 0 0,0 0 1,0 0-1,0 0 0,0 0 1,0 0-1,-1 0 0,1 0 1,0 0-1,0 0 0,0 0 1,0 0-1,0 0 1,0 0-1,-1-1 0,1 1 1,0 0-1,0 0 0,0 0 1,0 0-1,0 1 0,-1-1 1,1 0-1,0 0 0,-5 5-122,-6 12 273,8-11-51,-2 4-16,1 1 0,0 0 1,0 1-1,1-1 0,-3 20 0,1-6-103,-21 140 406,-2 11-55,-12 21-50,37-179-217,0 26 0,0-6-42,-1 2 54,3 0 1,5 76-1,-2-87 66,-3-23-120,1 0 0,1 0 1,-1 0-1,1 0 1,0 0-1,0 0 1,1 0-1,0 0 0,3 7 1,-4-12 11,-1 0-1,0 0 1,1 0-1,-1 0 1,1 0 0,-1-1-1,1 1 1,0 0-1,-1 0 1,1-1 0,0 1-1,0 0 1,-1-1 0,1 1-1,0-1 1,0 1-1,0-1 1,0 1 0,0-1-1,0 0 1,0 1 0,0-1-1,0 0 1,1 0-1,-1 0-5,0 0-1,1-1 1,-1 1-1,0 0 0,0-1 1,1 0-1,-1 1 0,0-1 1,0 0-1,0 1 1,0-1-1,0 0 0,0 0 1,0 0-1,1-1 1,4-5 3,-1 0 1,-1 0 0,1 0 0,4-10 0,4-11 10,3-3-276,18-54 0,28-78 40,-35 108 102,-25 51 74,1 0 0,-1 0 1,1 0-1,0 0 1,3-3-1,2-3 69,-6-2-77,-3 10-136,1 8 41,-5 83 274,5-72-127,1 0 0,0 1 0,2-1-1,0 0 1,0 0 0,13 30 0,-8-24 58,-5-13-36,1-1 1,0 1-1,0-1 0,1 0 0,8 12 0,-11-19-31,-1 0 0,2 1 0,-1-1 1,0 0-1,0-1 0,0 1 0,1 0 0,-1-1 1,1 1-1,0-1 0,-1 0 0,1 0 0,0 0 0,0 0 1,0 0-1,-1-1 0,1 1 0,0-1 0,0 0 0,0 0 1,0 0-1,0 0 0,5-1 0,2-1 0,-1 0-1,0-1 1,0 0 0,0 0-1,0-1 1,0 0-1,-1 0 1,0-1 0,0 0-1,0-1 1,0 0 0,-1 0-1,7-8 1,7-9 56,-2-2-1,28-44 1,-28 41-21,37-46 0,-54 71-84,1 0-1,-1 1 1,0-1-1,1 1 1,0 0-1,-1 0 1,1 0-1,0 0 1,0 1-1,0-1 0,0 1 1,0-1-1,5 0 1,-6 2 121,7 8-379,-8-4 315,1 0 0,-1-1 0,1 1 0,-1 0 0,0 0 0,-1 0 0,1 0 0,-1 1 0,0-1 0,0 5 0,-1 26 29,-2-1 0,-2 1 0,-1-1-1,-15 47 1,37-130-125,36-78 0,-48 120 78,0 0-1,1 1 0,0 0 1,1 0-1,-1 0 0,1 1 1,0 0-1,1 0 0,7-5 1,-13 9 130,0 1-117,0 0 0,0 1 0,0-1 0,0 0 0,0 0 0,0 0 0,0 1 0,0-1 0,0 0 0,-1 1 1,1-1-1,0 1 0,0-1 0,0 1 0,0-1 0,-1 1 0,1 0 0,0 0 0,-1-1 0,1 1 0,0 0 1,-1 0-1,1-1 0,-1 1 0,1 0 0,-1 0 0,0 0 0,1 0 0,-1 1 0,2 3 16,-1 0-1,-1-1 0,1 1 1,-1 0-1,0 6 0,5 119 278,4-55-277,-9-73-30,0-1 1,1 0-1,-1 1 1,0-1-1,1 1 1,-1-1-1,1 0 1,0 0-1,1 3 1,-1-3-4,0 1 1,0-1-1,-1 0 1,1 1-1,0-1 1,-1 0-1,1 1 1,-1-1-1,0 1 1,1 1 0,0-2 15,-1-1 0,1 1 0,0-1 0,-1 1 0,1-1 0,0 0 1,-1 1-1,1-1 0,0 0 0,0 1 0,0-1 0,-1 0 1,1 0-1,0 0 0,0 0 0,0 0 0,-1 0 0,1 0 1,0 0-1,1 0 0,-1 0-133,2-2 131,0 0-1,0-1 1,0 1 0,0-1-1,0 1 1,2-4 0,-4 2-30,-1 2 18,0 0 1,1 0-1,0 0 0,-1 0 1,1 0-1,0 1 0,0-1 0,0 0 1,0 0-1,1 1 0,-1-1 1,0 1-1,1-1 0,-1 1 0,1-1 1,2-1-1,11-14-18,-1 1 26,-11 14-35,-1 0-1,1-1 0,-1 1 0,0-1 0,3-5 0,1-3-72,0 0-1,1 1 0,0 0 1,0 0-1,1 1 0,1-1 1,9-7-1,-5 4 9,14-18 0,4-4 32,11-10 0,-34 30 0,-8 14 85,0-7-101,-1 2-376,-2 9 240,-1 8 62,3-8 161,0 0 1,0 1 0,0-1 0,0 0 0,-1 0 0,0 0-1,1 0 1,-1 0 0,-3 4 0,-1 2-54,2-2 56,0 1 1,1 0-1,0 0 1,-3 12 0,-6 17 5,10-31-51,0 1 1,1-1-1,-1 1 0,0 12 1,-1 7 36,2-16 16,0-1 1,1 1-1,0 10 0,1-2 203,0-14-205,-1-1 1,1 1 0,0-1 0,1 1 0,2 4 0,-2-4-2,1 0-1,0-1 1,0 1 0,1-1-1,-1 0 1,1 0 0,-1 0-1,1-1 1,0 1 0,0-1-1,8 4 1,-7-4-1,0-1 0,0 0 0,0 0 1,0 0-1,1 0 0,-1-1 0,0 0 0,0 0 1,0 0-1,0 0 0,1-1 0,-1 0 0,0 0 0,0-1 1,0 1-1,7-4 0,-7 2-13,0 1 0,0 0 0,0-1 0,-1 0 0,1 0 0,0-1 0,-1 0-1,0 1 1,0-1 0,0 0 0,-1-1 0,1 1 0,-1-1 0,0 1 0,3-6 0,-4 5 13,1 0 0,-1 0 1,8-8-1,-7 9-12,0 0 1,0-1-1,-1 1 1,5-9-1,25-59 71,4-7-98,-27 63 65,-8 14-27,0 1 1,1-1-1,-1 0 0,0 0 1,0 0-1,0 0 0,-1 0 1,2-3-1,-2 4-18,0 0 0,1 0 0,-1 0 0,0 0 0,1 0 0,-1 0 0,1 1 0,0-1 1,-1 0-1,1 0 0,0 0 0,1 0 0,-2 0-2,1 0 0,0 1 1,-1-1-1,1 1 0,-1-1 0,1 0 1,-1 0-1,1 1 0,-1-1 1,1 0-1,-1 0 0,0 1 0,1-1 1,-1 0-1,0 0 0,0 0 1,1 0-1,-1-1 0,0 1 15,0 1-6,-1 0 0,1 0 0,0-1 0,0 1-1,0 0 1,0 0 0,0 0 0,0-1 0,1 1 0,-1 0-1,0 0 1,0 0 0,0-1 0,0 1 0,0 0 0,0 0 0,0 0-1,0-1 1,0 1 0,0 0 0,1 0 0,-1 0 0,0 0 0,0 0-1,0-1 1,0 1 0,1 0 0,-1 0 0,0 0 0,0 0-1,0 0 1,0 0 0,1 0 0,-1 0 0,0 0 0,0-1 0,0 1-1,1 0 1,0-4 69,-2 4-84,1 0 1,0 0-1,0 0 1,0 0 0,-1 0-1,1 0 1,0 0-1,0 0 1,0 0-1,-1 0 1,1 0 0,0 0-1,0 1 1,0-1-1,-1 0 1,1 0-1,0 0 1,0 0 0,0 0-1,0 0 1,0 0-1,-1 1 1,1-1-1,0 0 1,0 0 0,0 0-1,0 0 1,0 1-1,0-1 1,0 0-1,-1 0 1,1 0 0,0 1-1,0-1 1,0 0-1,0 0 1,0 0-1,0 1 1,0-1 0,-25 74 108,24-70-97,-1 0 1,1 0-1,0 0 1,0 0-1,1 0 1,-1 7-1,-1 10 42,-1-2-23,1 0 0,1-1 0,1 25 0,1-10-21,0-18 64,0 0-1,5 19 1,-6-31-40,0-2-16,0-1-1,0 1 1,0 0-1,0-1 1,0 1-1,0-1 1,0 1-1,1-1 0,-1 1 1,0 0-1,0-1 1,1 1-1,-1-1 1,0 1-1,0-1 1,1 0-1,-1 1 1,1-1-1,-1 1 1,0-1-1,1 1 1,-1-1-1,1 0 0,0 1 1,8 2 48,-6-6-49,-2 2 3,4-3-14,0 0 0,0-1 0,0 0 1,-1 0-1,1 0 0,-1-1 0,0 1 0,-1-1 1,1 0-1,2-8 0,6-8-153,-7 12 66,0-1-1,4-12 1,3-9-12,9-19 47,3-10-42,-16 50 52,-7 9 48,0 1-1,0 0 1,0-1-1,0 1 1,0-1-1,0 1 0,-1-1 1,1 1-1,0-1 1,-1 1-1,0-1 1,1 0-1,-1 1 1,0-1-1,0 0 1,0-2-1,0 3 232,-1 3-405,-1-1 193,1 0 0,0 1-1,-1-1 1,1 1 0,0-1-1,0 1 1,-2 3 0,3-5-7,-6 12 72,0 0 0,1 0-1,0 1 1,1-1 0,1 1-1,0 0 1,-2 20 0,-1-5-5,4-22-75,1-1-1,-1 1 1,1 0-1,0 7 0,1 2-159,-1-7 216,1-1-1,1 1 0,-1-1 1,1 1-1,3 13 0,-3-19-47,-1-1 0,1 1 0,0 0 0,0-1 0,0 1 0,0 0 0,0-1 0,0 0 0,0 1 0,0-1 0,1 0 0,-1 1 0,1-1 0,-1 0 0,1 0 0,-1 0 0,1 0 0,-1 0 0,1-1 0,0 1 0,0 0 0,-1-1 0,1 1 0,0-1 0,0 0 0,0 1 0,-1-1 0,1 0 0,3-1 0,-1 1-10,1-1-1,-1 1 1,1-2 0,-1 1-1,1 0 1,-1-1 0,0 0-1,1 0 1,-1 0 0,0 0-1,-1-1 1,1 1 0,0-1 0,5-6-1,5-5-61,25-32 1,-31 35 6,12-12 102,23-20 0,-6 6-107,-29 30 72,0 1 1,-1 0-1,2 1 1,-1 0-1,1 0 1,0 1-1,0 0 1,0 1-1,13-4 1,25-10-192,-46 16 182,0 1 0,0 0 0,0-1 0,0 1 0,0-1 0,0 1 0,0 0 0,0 0 0,0 0 0,0 0-1,0 0 1,0 0 0,0 0 0,0 0 0,0 0 0,1 0 0,-1 1 0,0-1 0,0 0 0,0 1 0,0-1 0,0 1 0,0-1 0,0 1-1,-1-1 1,1 1 0,0 0 0,0-1 0,0 1 0,0 0 0,-1 0 0,1 0 0,0-1 0,-1 1 0,1 0 0,-1 0 0,1 0 0,-1 0-1,1 2 1,1 1 17,-1 1 0,1 0 0,-1 0 0,0 0 0,0 0 1,-1 0-1,1 6 0,-1-1-42,0 3 105,0 1 0,-1 0 0,-3 15-1,-3 26 310,7-43-396,-1 1 0,-1 0 0,0-1 1,-5 14-1,3-12 176,4-13-31,1-3-6,8-23-283,6-25-308,-6 20-48,20-49 0,-24 71 546,1 0 1,-1 1 0,1-1 0,0 1 0,1 0 0,0 1 0,13-11 0,-19 17-38,-1-1 2,0 1 0,0 0 1,0 0-1,0 0 0,1 0 0,-1 0 1,0 0-1,0-1 0,0 1 1,0 0-1,1 0 0,-1 0 0,0 0 1,0 0-1,0 0 0,1 0 0,-1 0 1,0 0-1,0 0 0,0 0 0,1 0 1,-1 0-1,0 0 0,0 0 0,0 0 1,0 0-1,1 0 0,-1 0 1,0 0-1,0 0 0,0 0 0,1 1 1,-1-1-1,0 0 0,0 0 0,4 8 165,-1 14 34,-4-10-101,0 0 1,-5 20-1,3-20 47,1 0 1,-2 23-1,3 40-169,1-74 96,1-10-496,0 3 201,1 0 0,0 0 0,1 0 0,3-6 1,7-16-408,-9 15 603,1 0 0,1 0 0,0 0 0,0 0 0,2 1 0,-1 0 1,2 1-1,-1 0 0,2 0 0,19-18 0,-26 27 134,0-1 1,-1 1-1,1 1 1,1-1-1,-1 0 1,0 1-1,0-1 1,1 1-1,-1 0 1,0 0-1,1 0 1,-1 1-1,7-1 0,-7 1-56,-1 0-1,1 0 1,-1 0-1,0 1 0,1-1 1,-1 1-1,0-1 1,1 1-1,-1 0 0,0 0 1,0 0-1,0 0 1,0 1-1,0-1 0,0 0 1,0 1-1,0 0 1,0-1-1,-1 1 0,1 0 1,2 3-1,8 16 167,-1 1 0,-1 1 0,0 0 0,6 24 0,19 47-43,-22-65-382,-8-15 68,12 21 0,-14-31-578,0 0 1,0 0 0,0 0 0,7 7-1,-6-8-1097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56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41 9632,'-5'-7'3584,"10"7"-2784,-5-5-256,9 2 96,0-2-480,0-2-352,-4 2 96,0 2-2112,-2-2 1248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56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28 113 6560,'-2'-1'385,"0"-1"-1,0 1 1,0-1 0,0 0 0,0 0-1,0 1 1,1-1 0,-1 0 0,1 0-1,-1-1 1,1 1 0,0 0 0,0 0-1,0-1 1,0 1 0,0 0 0,1-1-1,-1 1 1,1-1 0,-1 1 0,1-1-1,0 1 1,0-1 0,0 1 0,0-1-1,1 1 1,0-4 0,0 2 33,0 0 1,1 1-1,0-1 0,-1 1 1,5-6-1,11-12-1344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2:56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14 205 8960,'-13'-8'3328,"21"8"-2592,2 0-192,3 0 1888,9-5-1441,9-7 641,19-4-928,18-8-64,25-4-384,7-3-160,-10 7-64,-9-1-2304,-9 9 1248,-9 4-5279,8 9 3487,-3 6-1824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01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1023 3136,'36'-27'9701,"35"-30"-6217,15-13-2606,-60 51-683,-2-2-1,0 0 1,-2-2-1,0 0 0,-1-2 1,-2 0-1,0-1 0,14-29 1,45-127 835,-17-7-13,-61 189-1016,8-30 248,-2 0-1,-2 0 1,0-1 0,-2 0 0,-2-31 0,-3 36-159,2 25-97,1 0 1,0-1-1,0 1 0,-1 0 1,1 0-1,-1-1 1,1 1-1,-1 0 0,1 0 1,-1 0-1,0 0 0,1 0 1,-1 0-1,0 0 1,-1-2-1,1 4 13,1-1 1,-1 0 0,0 0-1,1 0 1,-1 0-1,1 1 1,-1-1-1,1 0 1,-1 1-1,1-1 1,-1 0-1,1 1 1,-1-1-1,1 0 1,-1 1-1,1-1 1,0 1-1,-1-1 1,1 1-1,-1-1 1,1 1-1,0-1 1,0 1-1,-1 0 1,1-1-1,0 1 1,0-1-1,0 1 1,0 0-1,0-1 1,0 2-1,-3 4-6,1-2-7,-39 92-23,-36 179 456,67-232-372,-13 37 111,-48 112 0,9-31 75,-8 63-163,4-12 92,51-173-33,-1 0 1,-30 49 0,45-87-105,1 0 0,-1 0-1,0 0 1,1 0-1,-1 0 1,0 0 0,0-1-1,0 1 1,0 0 0,0 0-1,0-1 1,-1 2-1,1-5 181,7-6-131,2-3-107,0 0-1,-1-1 0,7-19 1,2-4-28,11-16-2,2 0-1,2 2 1,2 1-1,45-50 1,-43 59 29,-8 9-26,1 1-1,35-29 1,-37 38-71,-7 4 114,34-21 0,-6 12-30,2 3-1,0 1 1,0 3-1,2 2 1,1 2 0,96-15-1,-79 22-396,-65 7 457,-2 1 39,-1 0 1,1 0-1,-1 0 1,1 0-1,0 0 1,-1-1-1,1 1 1,0 0 0,-1-1-1,1 0 1,-1 1-1,1-1 1,2-1-1,-26 2 139,-31 15 29,1 3 1,-84 41-1,105-45-200,20-9-15,1 0 0,0 1 1,0 0-1,-11 9 0,18-13 7,1 0 1,0 0-1,0 0 0,0 0 0,0 0 1,0 0-1,1 1 0,-1-1 1,0 1-1,1-1 0,0 1 0,0-1 1,0 1-1,0 0 0,0 0 1,0-1-1,1 1 0,-1 0 0,1 0 1,0 0-1,0 5 0,0-6-10,1 0 0,-1 0 0,1 0 0,0 0 0,0 0-1,0 0 1,0 0 0,0 0 0,0-1 0,0 1 0,1 0 0,-1-1 0,1 1-1,-1-1 1,1 0 0,0 1 0,-1-1 0,1 0 0,0 0 0,0 0-1,0 0 1,0 0 0,0 0 0,0-1 0,3 2 0,0-1 0,0 0 0,0 0 0,1-1 0,-1 0-1,0 0 1,0 0 0,0 0 0,1-1 0,6-1 0,1-2-61,0 0 1,0-1-1,0 0 0,0-1 0,-1-1 0,0 0 0,0 0 0,-1-1 1,0-1-1,0 0 0,-1 0 0,0-1 0,-1-1 0,0 1 0,0-2 1,-1 1-1,8-18 0,-14 25 39,10-16-86,-11 19 89,0 0 1,0 0-1,-1 0 1,1 0-1,-1 0 1,1 0-1,-1 0 1,1 0-1,-1 0 1,1-2-1,-2 13 24,1-1 57,0 0 0,1 0-1,0 0 1,0 0 0,1 0 0,0 0 0,0 0-1,1-1 1,0 1 0,1-1 0,0 0-1,0 0 1,1 0 0,8 10 0,-6-7-105,-4-7 91,0 0 1,0 0-1,0 0 0,7 5 1,-9-8-35,0 0 0,0-1 0,0 1 0,0 0 0,0-1 0,0 1 0,0-1 0,0 0 0,0 1 1,0-1-1,0 0 0,0 0 0,1 1 0,-1-1 0,0 0 0,0 0 0,0 0 0,0 0 0,0-1 0,1 1 0,-1 0 1,0 0-1,0-1 0,0 1 0,2-1 0,7-6-4,1 0 1,-2 0 0,1-1-1,-1 0 1,0-1-1,15-18 1,-16 17-43,1 0 1,0 1-1,0 0 0,1 0 1,1 1-1,11-8 1,-16 13 16,0 0 0,0 0 0,0 0 1,0 1-1,1 0 0,-1 0 0,1 0 1,-1 1-1,1 0 0,-1 0 0,1 1 1,7 0-1,-13 0 8,1 0 0,-1 1 0,0-1 0,1 1 0,-1-1 0,1 1 0,-1-1 0,0 1 0,1 0 0,-1-1 0,0 1 0,0 0-1,1 0 1,-1 0 0,0 0 0,0 0 0,0 0 0,0 0 0,1 2 0,-1-1 6,0 0-1,0 1 1,0-1-1,-1 0 1,1 1-1,-1-1 0,1 1 1,-1-1-1,0 1 1,0 3-1,-1 5 53,0-1 0,-1 1 0,-1-1 0,-3 13 0,5-23-55,-20 55 172,21-54-12,14-13-240,56-37-838,-40 27 738,62-34-1,-69 43 178,-12 7 27,0 0 0,0 1 0,0 0 0,1 1 0,16-5 0,-27 9-31,0 0 1,0 0-1,-1 0 0,1 0 1,0 0-1,0 0 0,-1 0 0,1 0 1,0 0-1,0 0 0,-1 1 1,1-1-1,0 0 0,0 0 0,-1 1 1,1-1-1,0 0 0,-1 1 1,1-1-1,0 1 0,-1-1 0,1 1 1,-1-1-1,1 2 0,0-1 14,0 0 0,0 1 0,-1-1 0,1 1 0,0 0 0,-1-1 0,0 1 0,1-1 0,-1 1 0,0 3 0,1 1 13,-2 0 0,1 0 1,-1 0-1,0 0 0,-2 8 0,0-3 6,0-1 0,-1 0 0,0 0 0,-8 13 0,12-22 284,2-2-508,0 0 102,0 0 0,0 0 0,0 0-1,0 0 1,0-1 0,0 1 0,0 0 0,0-1 0,-1 0 0,1 1-1,2-4 1,1 0-238,17-21-355,-15 18 628,-1 0 1,1 1-1,9-7 0,30-30-37,-3 3 42,-43 41 57,0 0 0,1 0 0,-1 0 0,0-1 1,0 1-1,0 0 0,1 0 0,-1 0 0,0 0 0,1-1 0,-1 1 0,0 0 1,0 0-1,1 0 0,-1 0 0,0 0 0,1 0 0,-1 0 0,0 0 0,0 0 1,1 0-1,-1 0 0,0 0 0,1 0 0,-1 0 0,0 0 0,0 0 1,1 0-1,-1 0 0,0 1 0,0-1 0,1 0 0,-1 0 0,0 0 0,0 0 1,1 1-1,-1-1 0,0 0 0,0 0 0,0 0 0,1 1 0,-1-1 0,0 0 1,0 0-1,0 1 0,0-1 0,1 0 0,-1 0 0,0 1 0,0-1 0,0 0 1,0 1-1,0-1 0,0 0 0,0 0 0,0 1 0,0-1 0,0 1 0,2 24 145,-2-17-50,4 23 345,-1 0-1,-2 37 1,-1-54-359,0-13-73,0 0-1,0 0 1,0 0-1,0 0 1,1 0-1,-1 0 1,0 0 0,1 0-1,-1 0 1,1 0-1,-1 0 1,1 0-1,-1 0 1,1 0-1,0-1 1,0 1-1,-1 0 1,1 0-1,0-1 1,0 1 0,0-1-1,0 1 1,-1 0-1,1-1 1,2 1-1,4 1 14,-5-1-18,1-1 0,-1 1 0,0-1 0,1 0 0,-1 0 0,1 0 0,-1 0 1,0 0-1,1-1 0,-1 1 0,0-1 0,1 1 0,-1-1 0,0 0 0,1 0 0,-1 0 0,0 0 0,3-2 1,6-3-7,11-6-140,-1-1 0,-1-1 0,0-1 0,-1 0 0,18-20 0,-23 22 148,-11 11-27,0-1-1,0 1 0,-1-1 1,1 0-1,-1 0 0,0 0 1,3-5-1,-5 7 33,-1 3-443,-4 8 477,-1 0 0,2 0 0,-1 1-1,2 0 1,-1 0 0,2 0 0,-1 0-1,0 18 1,3-25-41,0 0-1,0 0 0,1 0 0,0 0 1,0 0-1,0 0 0,0 0 1,1 0-1,-1 0 0,1-1 1,0 1-1,0-1 0,0 1 0,1-1 1,-1 0-1,1 0 0,0 0 1,0 0-1,0-1 0,0 1 1,7 4-1,-6-5 10,1 1 0,0-1 0,0 0 0,0 0 0,0 0 1,0-1-1,0 0 0,1 0 0,-1 0 0,0-1 0,0 0 0,1 0 0,-1 0 1,0 0-1,1-1 0,5-1 0,7-3-185,1-1 1,-1 0-1,0-2 1,-1 0-1,0-1 1,0 0-1,-1-2 1,20-15-1,-27 17 63,0-1 1,-1 1-1,0-2 0,0 1 0,-1-1 0,-1 0 1,0 0-1,0-1 0,7-23 0,0-7-147,10-66-1,-19 91 211,46-293-414,-45 182 540,-6 127-84,-1-7 48,2 8-48,0 0 1,0 0-1,0 0 1,0-1-1,0 1 1,0 0-1,0 0 1,0 0-1,0 0 1,-1 0-1,1 0 1,0-1-1,0 1 1,0 0-1,0 0 1,0 0-1,0 0 1,0 0-1,-1 0 1,1 0-1,0 0 1,0 0-1,0 0 0,0-1 1,0 1-1,0 0 1,-1 0-1,1 0 1,0 0-1,0 0 1,0 0-1,0 0 1,0 0-1,-1 0 1,1 0-1,0 0 1,0 0-1,0 0 1,0 0-1,0 0 1,-1 1-1,1-1 1,0 0-1,0 0 0,0 0 1,0 0-1,0 0 1,0 0-1,-1 0 1,1 0-1,0 0 1,0 1-1,-6 7 68,0 0 0,1 0 0,-1 1 0,2 0-1,-1 0 1,-5 18 0,-3 5 292,5-11-260,2 0 1,0 0-1,2 1 0,-3 23 0,2-15-90,-24 304 197,23-173 443,11-119-583,-4-37 61,-1-4-102,0 0 0,0 0 0,1 0 0,-1 0 0,0 0 0,1 0 0,0 0 0,-1 0-1,1 0 1,-1 0 0,1 0 0,0 0 0,0 0 0,-1 0 0,1 0 0,0-1 0,0 1 0,0 0 0,0-1 0,1 2 0,0-2 101,-1 0-64,3 0-75,0 0 0,-1-1 1,1 0-1,-1 0 1,1 0-1,-1 0 1,1 0-1,-1 0 1,0-1-1,0 0 1,0 0-1,0 0 1,0 0-1,0 0 1,3-4-1,5-5-130,-1 0 0,13-18 0,-3 2-137,72-70 169,-85 90 85,-9 10 66,1-1-1,0 0 1,0 1 0,0-1 0,0 1-1,1-1 1,-1 1 0,0 3 0,-3 13 227,-24 57 299,24-65-474,1 1 1,1 0-1,0 0 1,0 19-1,2-31-82,-1 1 1,1-1-1,0 1 0,0-1 1,0 1-1,0-1 0,0 1 0,0-1 1,0 0-1,0 1 0,0-1 1,0 1-1,0-1 0,0 1 0,1-1 1,-1 1-1,0-1 0,0 1 1,0-1-1,1 0 0,-1 1 0,0-1 1,0 0-1,1 1 0,-1-1 1,0 1-1,1-1 0,-1 0 0,0 0 1,1 1-1,-1-1 0,1 0 1,-1 0-1,0 1 0,1-1 0,-1 0 1,1 0-1,-1 0 0,1 0 1,-1 0-1,1 0 0,-1 0 1,0 0-1,1 0 0,-1 0 0,1 0 1,-1 0-1,1 0 0,-1 0 1,1 0-1,-1 0 0,1 0 0,-1 0 1,1-1-1,3-1 28,1 0 0,-1-1 0,0 1-1,5-5 1,-3 2-83,2 0 10,125-85-276,-107 75 258,0 1-1,1 1 0,38-12 0,-64 24 59,1 0 1,-1 1-1,0-1 0,1 1 1,-1 0-1,0-1 1,1 1-1,-1 0 0,1 0 1,-1 0-1,1 0 1,-1 0-1,0 0 1,1 0-1,-1 1 0,1-1 1,-1 0-1,0 1 1,1-1-1,-1 1 0,0-1 1,1 1-1,-1 0 1,2 1-1,-2 0 9,0-1 0,0 1 0,-1 0 0,1 0 0,0-1 0,-1 1 1,1 0-1,-1 0 0,0 0 0,0 0 0,1-1 0,-1 1 0,0 0 0,-1 0 0,1 0 0,0 0 0,0 0 0,-2 2 0,-3 18 139,-2 0-1,-16 37 1,-27 42 38,24-51-194,3-6 158,-1-2 0,-32 43-1,38-62-96,-2 0 0,0 0-1,-1-2 1,-38 29-1,52-45-87,1-1 0,-1 1-1,0-2 1,0 1-1,-1-1 1,1 0 0,-11 3-1,15-6 5,-1 1 0,1 0 0,-1-1 0,1 0 0,-1 1 0,1-1 0,0-1 0,-1 1 1,1 0-1,-1-1 0,1 0 0,0 0 0,-1 0 0,1 0 0,0 0 0,0-1 0,0 1 0,-6-5 0,5 3 1,1 0 0,-1 0-1,1-1 1,-1 1 0,1-1 0,0 0 0,0 0 0,1 0 0,-1 0-1,1-1 1,0 1 0,0-1 0,0 1 0,-1-10 0,2 7 42,0 1 1,1 0 0,0-1-1,1 1 1,-1-1-1,1 1 1,0 0-1,1-1 1,-1 1 0,1 0-1,4-7 1,0 0 29,0 1 1,1 0 0,1 0-1,0 0 1,0 1-1,1 1 1,1-1 0,0 1-1,0 1 1,1 0-1,0 1 1,15-10 0,15-4-164,1 0 1,57-19 0,-34 15-550,-37 16-234,11-3-2006,-38 12 2366,1 0-1,0 0 0,0 0 0,-1 0 1,1-1-1,0 1 0,-1 0 0,3-4 1,-4 5 457,0 0 0,0 0 0,0 0 1,1 0-1,-1-1 0,0 1 0,0 0 1,0 0-1,0 0 0,0 0 0,0 0 1,0 0-1,0 0 0,0-1 0,0 1 1,0 0-1,0 0 0,0 0 0,0 0 1,0 0-1,0 0 0,0-1 0,0 1 0,0 0 1,0 0-1,0 0 0,0 0 0,0 0 1,0 0-1,0-1 0,0 1 0,0 0 1,0 0-1,-1 0 0,1 0 0,0 0 1,0 0-1,0 0 0,0-1 0,0 1 1,0 0-1,0 0 0,0 0 0,-1 0 0,1 0 1,0 0-1,0 0 0,0 0 0,0 0 1,-9-1-2424,-18 4-601,-11 8-2266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02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94 100 12960,'-67'-55'4799,"57"47"-3711,-3-3-320,13 6-1568,0 1 288,-3-1 0,3 2 320,3-2-2399,15 2 1407,9 3-6528,23 0 4288,4 0 1504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06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29 1888,'0'-3'893,"0"1"-1,1 0 1,-1 0-1,8-18 15265,-10 157-13370,-9 177-2006,9-69 1020,3-194-4977,-1-3-3918,5-68 187,4 2 3468,4 1-209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06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69 5216,'-5'-17'1031,"3"10"-70,0-1-1,1 1 1,-1-1 0,1-9-1,1 16-883,0 1-1,0 0 1,0 0-1,0 0 1,0 0-1,0 0 1,0 0-1,0-1 1,0 1-1,0 0 0,0 0 1,-1 0-1,1 0 1,0 0-1,0-1 1,0 1-1,0 0 1,0 0-1,0 0 1,0 0-1,0 0 1,0 0-1,0 0 1,0-1-1,-1 1 0,1 0 1,0 0-1,0 0 1,0 0-1,0 0 1,0 0-1,0 0 1,-1 0-1,1 0 1,0 0-1,0 0 1,0 0-1,0 0 1,-1 0-1,-6 2 1882,-5 10-74,5 0-1061,0 0 0,-6 18 0,-1 2-33,-41 115 1638,53-138-2333,-3 5 84,1 0 0,1 1 1,0 0-1,-1 21 0,4-31-139,0 1-1,0-1 0,0 0 1,1 1-1,0-1 0,0 1 0,0-1 1,1 0-1,0 1 0,0-1 1,0 0-1,1 0 0,-1-1 0,1 1 1,4 5-1,0-3 36,-1-1 0,1 1 0,1-1 0,-1-1 0,1 1 0,0-2 0,0 1 0,0-1 1,1 0-1,-1 0 0,1-1 0,0 0 0,0-1 0,0 0 0,14 1 0,0-2 93,0 0 1,1-2-1,-1 0 0,46-10 1,-63 10-182,1 0 0,-1-1 0,1 1 0,-1-2 0,0 1 0,0-1 0,0 1 0,0-2 0,-1 1 0,1-1 0,-1 0 0,0 0 0,5-5 0,8-8-56,-13 13 50,-1 0 0,1 0 0,-1-1 0,0 0 0,0 0 0,-1 0 0,0 0 0,5-9 0,-5 5 26,0-1-1,0 0 0,-1 1 1,0-1-1,-1 0 0,0-10 1,-4-61-36,1 57-9,-1 0 0,-1 0 0,-2 0-1,0 1 1,-13-31 0,18 52 39,-1-1 0,1 0 0,-1 1 0,1 0 0,-1-1 1,0 1-1,0 0 0,0 0 0,-1 0 0,1 0 0,0 0 0,-1 1 0,1-1 0,-1 1 1,1 0-1,-1-1 0,0 1 0,-3-1 0,1 1 2,0 0-1,0 0 1,0 0 0,0 1-1,0-1 1,-1 1 0,1 1-1,0-1 1,-7 2 0,-27 12-1035,32-12 672,4 0-112,0-1 0,1 1 0,-1 0 0,0 0 1,1 0-1,-1 0 0,1 0 0,0 1 0,-3 2 0,5-4 125,-1 0 0,0 0 0,1-1-1,-1 1 1,1 0 0,-1 0 0,1 0 0,-1 0 0,1 0-1,-1 0 1,1 0 0,0 0 0,0 0 0,-1 0-1,1 0 1,0 0 0,0 0 0,0 0 0,0 0-1,0 0 1,0 0 0,1 0 0,-1 0 0,0 0-1,0 0 1,1 0 0,-1 0 0,1 0 0,-1 0-1,1 0 1,0 1 0,12 6-4890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08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38 3808,'-42'-4'15973,"60"1"-14365,-17 2-1424,26-4 727,1 0 0,0 2 1,0 1-1,33 3 1,-22-1-399,50-6 1,-74 3-360,0 2 1,0-1-1,0 2 1,20 1 0,0 0-198,-34-1 28,0 0 1,-1 0-1,1 0 0,0-1 0,-1 1 1,1 0-1,0 0 0,-1-1 0,1 1 0,0 0 1,-1-1-1,1 1 0,-1-1 0,2 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64 105 4160,'-19'4'1269,"-14"1"2560,33-5-3629,-1 0-1,1 0 0,-1 0 1,0 0-1,1 0 0,-1 1 0,1-1 1,-1 0-1,1 0 0,-1 1 1,1-1-1,-1 0 0,1 1 0,0-1 1,-1 0-1,1 1 0,-1-1 0,1 1 1,0-1-1,-1 1 0,1-1 1,0 1-1,-1-1 0,1 1 0,0-1 1,0 1-1,0-1 0,0 1 1,-1 0-1,10-1 382,1-1 0,-1 0 0,0-1 1,0 0-1,-1 0 0,15-6 0,49-27 350,-46 21-533,-13 7-224,2-1 119,1 0 0,0 1 1,33-10-1,-44 16-243,0 0 0,0 1-1,-1-1 1,1 1 0,0 0-1,0 0 1,0 0 0,0 1 0,0-1-1,-1 1 1,1 1 0,0-1-1,-1 1 1,1-1 0,-1 1-1,1 0 1,-1 1 0,0-1 0,5 5-1,17 15 239,-18-15-152,1 1 0,0-1 0,0-1 0,13 7 0,-18-11-102,0-1 0,-1 1-1,1-1 1,0 0 0,0 0 0,0-1-1,0 1 1,0-1 0,0 0-1,0 0 1,0 0 0,0 0 0,0-1-1,0 0 1,0 1 0,4-3 0,9-4-17,1 0 0,-1-2 0,29-18 0,18-10-4437,-34 24 2334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10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0 2816,'0'2'18155,"-2"14"-17655,-3 103 1474,-19 135-326,16-204-1438,-14 53 1,18-91-126,3-7-129,-1 0 1,1 0-1,0 0 0,0 6 1,-2-7-1361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11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17 3328,'-2'-4'586,"-4"-9"8049,6 15-7350,-1 3-928,0-1-1,0 1 0,0 0 1,-1-1-1,1 0 0,-1 1 1,0-1-1,0 0 1,-1 0-1,1 0 0,-4 4 1,-37 43 1202,41-48-1470,-120 122 1555,87-90-1320,-19 17 370,28-32-657,24-19 705,7-2-513,21 0 107,36-7 1,-9 1-50,-31 5-154,251-16 726,-228 26-1665,-44-8-4,26-13-18118,-4-2 15979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12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411 4 3232,'-5'-4'8307,"5"4"-8039,-11 0 2564,-8 4-1189,-10 5-161,1 2-1,0 0 0,-36 22 1,51-26-1214,0 2-1,1 0 1,0 0 0,0 1 0,1 1 0,1 0-1,0 0 1,-14 20 0,12-12 21,-2 1-75,1 1 1,1 0-1,-13 34 1,24-54-201,-24 82 602,23-74-566,0 1 0,0-1 0,1 1 0,1 0 1,0 0-1,2 16 0,-1-21-36,0 1-1,0-1 1,1 0 0,0 0-1,0-1 1,0 1 0,0 0 0,4 5-1,-4-8 7,-1 0 0,0-1 0,1 1 0,0 0 0,-1 0 0,1-1 0,0 1 1,0-1-1,0 0 0,0 1 0,0-1 0,0 0 0,0 0 0,0 0 0,0-1 0,1 1 0,-1 0 0,0-1 0,0 1 0,4-1 0,10-1-146,0-1-1,0-1 1,-1 0 0,1-1 0,-1-1 0,0 0-1,0-1 1,26-16 0,-27 17 66,-11 3 68,1 1 1,-1 0-1,0-1 1,0 0-1,5-2 1,-8 3-26,1 0 0,0 1 0,-1-1 0,1 0 1,0 1-1,-1-1 0,1 0 0,-1 0 0,1 1 0,-1-1 0,0 0 1,1 0-1,-1 0 0,0 0 0,0 1 0,1-1 0,-1 0 1,0 0-1,0 0 0,0 0 0,0 0 0,0 0 0,0 0 0,0 0 1,-1 1-1,1-3 0,-1 2 3,0-1 0,0 1 0,0 0 0,0-1 0,0 1 0,0 0-1,-1 0 1,1 0 0,0 0 0,-1 0 0,1 0 0,0 0 0,-1 1 0,1-1 0,-4 0 0,-26-9-65,22 10 145,1-1-1,-1 1 1,0 1 0,0-1 0,1 1 0,-1 1-1,0 0 1,1 0 0,0 1 0,-1 0-1,-8 4 1,12-5-51,1 1 0,-1-1-1,1 1 1,0 0 0,0 0-1,0 0 1,0 0 0,0 1-1,1 0 1,-1-1 0,-4 8-1,5-5-1075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12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 4224,'10'5'4378,"-9"-5"-3977,-1 0 0,1 1 0,0-1 0,-1 0 0,4 3 3206,-3-2-3206,-1-1 0,0 1 0,1-1 0,-1 1 0,0-1-1,1 1 1,-1-1 0,0 2 0,0-1 10,0 0 1,1 1-1,-1-1 1,0 0-1,0 0 0,-1 1 1,1-1-1,0 0 0,0 0 1,-1 2-1,-2 4 166,0 0-1,0 0 1,-5 7 0,1-4 560,-3 4-1437,26-28-12653,-3 3 9151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3:13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10 146 5888,'-9'-22'13195,"10"20"-12599,3-6 1340,0 0-1780,1 1-1,-1 1 1,2-1-1,-1 1 1,1-1-1,0 2 1,0-1-1,0 1 0,1 0 1,0 0-1,0 0 1,0 1-1,11-4 1,-1 2-13,-1 0 0,1 2 0,0 0 0,0 0 0,25 0 0,-36 3-113,0 1 0,0 0 0,1 0 0,-1 1 1,0 0-1,0 0 0,0 0 0,1 1 0,-1-1 0,-1 2 0,1-1 0,0 1 1,0 0-1,5 4 0,-8-5 1,0 1 1,0-1-1,0 1 0,-1 0 1,1-1-1,-1 1 1,0 1-1,0-1 1,0 0-1,0 0 0,0 1 1,-1-1-1,0 1 1,0-1-1,0 1 0,0 0 1,0-1-1,-1 1 1,1 0-1,-1 0 1,0 0-1,0-1 0,-1 1 1,0 6-1,-1-2 17,0 0 1,0 0-1,-1 0 0,0-1 0,-1 1 1,0-1-1,0 0 0,0 0 1,-1 0-1,-10 12 0,-5 1 133,-41 34 0,38-36-199,-11 9 101,-39 22-1,73-49-81,0 0 0,0 0-1,0 0 1,0 0 0,0 0-1,0 0 1,0 0 0,-1 0-1,1 0 1,0 0 0,0 0-1,0 1 1,0-1 0,0 0-1,0 0 1,0 0 0,0 0 0,0 0-1,0 0 1,0 0 0,0 0-1,0 1 1,0-1 0,0 0-1,-1 0 1,1 0 0,0 0-1,0 0 1,0 0 0,0 0-1,0 1 1,0-1 0,1 0 0,-1 0-1,0 0 1,0 0 0,0 0-1,0 0 1,0 0 0,0 1-1,0-1 1,0 0 0,0 0-1,0 0 1,0 0 0,0 0-1,0 0 1,8 5-22,13 1-39,82 12-84,97 28 880,-192-43-531,0 0 0,0 0 0,0 1-1,12 7 1,-20-11-183,1 1-1,-1-1 1,0 0-1,0 1 1,0-1-1,1 1 0,-1-1 1,0 1-1,0-1 1,0 0-1,0 1 1,0-1-1,0 1 1,0-1-1,0 1 1,0-1-1,0 1 1,0-1-1,0 1 1,0-1-1,0 1 1,0-1-1,0 0 1,-1 1-1,1-1 1,0 1-1,0-1 0,0 1 1,-1-1-1,1 0 1,0 1-1,-1-1 1,1 0-1,0 1 1,-1-1-1,0 1 1,-3 1-14,0 0 0,0-1 0,-1 1 1,1-1-1,-1 0 0,1 0 0,-1 0 1,-7-1-1,-3 2 56,-136 9-2233,51-10-4792,51-5-937,34 3 1194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5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43 3488,'0'-3'411,"1"-1"1,0 1 0,0 0-1,0 1 1,0-1-1,0 0 1,1 0-1,-1 0 1,6-12 11521,-7 42-9683,-13 150-1331,4-78-814,-11 85 668,10-107-474,4-12 693,6-64-968,0 0-1,0-1 0,0 1 1,-1-1-1,1 1 1,0-1-1,0 1 0,-1-1 1,1 1-1,0-1 1,-1 0-1,1 1 1,-1-1-1,1 1 0,0-1 1,-1 0-1,0 1 1,0 0 137,8-3-62,-6 2-98,54-8 250,-18 2-314,67-4 1,38 9 115,-71 2-104,-90-1-11959,11 0 7108,-1 0 1628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5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84 5632,'-1'-2'286,"1"2"-196,0 0 1,0-1-1,0 1 1,0 0 0,0-1-1,0 1 1,0 0-1,-1 0 1,1-1-1,0 1 1,0 0 0,0-1-1,-1 1 1,1 0-1,0 0 1,0-1-1,0 1 1,-1 0-1,1 0 1,0 0 0,-1 0-1,1-1 1,0 1-1,0 0 1,-1 0-1,1 0 1,0 0 0,-1 0-1,1 0 1,0 0-1,-1 0 1,1 0-1,9-4 6540,8-5-3305,21-9 37,-22 11-2786,1 2 0,0 0 0,31-4-1,54 0-296,42 6-157,-91 3-509,-21 0-3978,-45-6-7304,-1 9 9019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6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84 4992,'-22'-51'4378,"22"51"-4155,-1-1 0,1 0-1,0 0 1,0 0 0,0 0-1,0 0 1,0 0 0,0 1-1,0-1 1,0 0 0,0 0-1,1 0 1,-1 0 0,0 0-1,0 1 1,1-1 0,-1 0-1,0 0 1,1 0 0,-1 1-1,1-1 1,-1 0 0,1 1-1,0-1 1,0-1 0,1 1 53,-1 0 0,0 0 0,0 0 0,0 1 0,0-1 0,1 0 0,-1 0 0,0 1 0,1-1 0,-1 1 0,0-1 1,1 1-1,-1-1 0,3 1 0,2 0 434,-1 1 0,1 0 0,9 2-1,18 3 329,376 3 182,-395-9-1235,-13 0-3,44-2-1663,-19-4-3980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7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16 4736,'0'-1'289,"0"0"0,1 1 1,-1-1-1,0 0 0,0 1 1,1-1-1,-1 0 0,1 1 1,-1-1-1,1 1 0,-1-1 1,1 1-1,-1-1 0,1 1 1,-1-1-1,1 1 0,-1-1 1,1 1-1,0 0 0,-1-1 0,1 1 1,0 0-1,-1 0 0,2-1 1,4-2 3143,-9 12 1902,-10 17-4197,3-5-598,-17 38 8,-37 78-1,47-106-313,0-2 0,-29 37 1,39-56-174,-1 0 1,0-1 0,-1 0 0,0 0-1,0-1 1,-1 0 0,0-1 0,0 0 0,-1-1-1,0 0 1,-14 6 0,22-11-63,1 0 0,-1-1 1,1 1-1,-1-1 0,0 1 0,1-1 0,-1 0 1,0 0-1,1 0 0,-1 0 0,0-1 1,1 1-1,-1-1 0,0 1 0,1-1 1,-1 0-1,1 0 0,-4-2 0,4 2-38,1 0 1,-1-1-1,1 1 0,-1-1 0,1 1 1,0-1-1,0 1 0,0-1 0,-1 0 1,2 0-1,-1 0 0,0 1 0,0-1 1,0 0-1,1 0 0,-1 0 0,1 0 0,0 0 1,0 0-1,0 0 0,0 0 0,0-1 1,0 1-1,0 0 0,0 0 0,1-2 1,1-4-18,1-1 1,0 1-1,0 0 1,0 1-1,1-1 1,0 0 0,1 1-1,0 0 1,0 0-1,0 1 1,8-8-1,0 1 91,0 1 0,1 1 0,0 0 0,24-13 0,-33 20 24,1 1-1,-1 1 1,1-1 0,0 1-1,0 0 1,0 0 0,0 1 0,1-1-1,-1 1 1,0 1 0,9-1-1,-11 2-2,0-1-1,0 1 0,0 0 0,0 0 1,0 0-1,0 1 0,0-1 1,0 1-1,0 0 0,-1 0 0,1 0 1,-1 1-1,1-1 0,-1 1 0,0 0 1,0 0-1,0 0 0,3 5 1,2 3 47,0 1 1,-1 1 0,0 0 0,-1 0-1,4 15 1,19 71 222,-28-95-325,5 30 87,-5-25-1172,1-1 1,-1 0 0,5 13 0,-4-20 394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9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60 2720,'-3'0'16047,"4"0"-15848,0 0 0,0-1-1,-1 1 1,1-1-1,0 0 1,0 1-1,0-1 1,-1 1 0,1-1-1,0 0 1,-1 0-1,1 1 1,0-1 0,-1 0-1,1 0 1,0-1-1,-1 1-169,1 1 0,0-1 0,-1 0 0,1 1-1,0-1 1,0 1 0,-1-1 0,1 1 0,0-1-1,0 1 1,0 0 0,0-1 0,0 1 0,0 0-1,-1 0 1,3 0 0,10-5 217,-1 1-141,0 1 0,0 0 0,1 0 0,14 0 0,-3-1-171,62-4 175,142 3 0,-145 6 382,-75-3-190,-15 1-7218,2 1 5505,1 1 1,0 0-1,0 0 1,-6 2 0,-9 2-2905,-3 0 1202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15 814 3328,'-5'-8'1104,"1"11"-423,0 1-578,2-2 1780,4 6 1375,0-56 1284,1 26-4179,0 0 0,1 1 0,11-33 1,0 15-159,19-41 1,-24 62-28,1-1 0,0 1 0,1 1 0,17-19 0,14-9 366,92-77 0,-96 96-378,-36 24-130,1 0 0,-1 0 0,1 1 1,0 0-1,0-1 0,0 1 0,0 1 0,0-1 1,4 0-1,-7 1-25,1 0-1,-1 1 1,0-1 0,0 0 0,1 1-1,-1-1 1,0 1 0,0 0 0,0-1-1,0 1 1,0 0 0,0 0 0,0-1 0,0 1-1,0 0 1,0 0 0,0 0 0,0 0-1,0 0 1,-1 0 0,1 1 0,-1-1-1,1 0 1,0 0 0,-1 0 0,0 1 0,1-1-1,-1 0 1,0 0 0,0 1 0,0 1-1,1 3 20,0-1 0,-1 1 0,0 0 0,0 0 0,0 0 0,-2 5 0,-2 5 51,-1 0 0,-9 18-1,7-17-6,-6 23 0,13-40-67,0 0 0,0 0 1,0 0-1,0 1 0,0-1 1,0 0-1,0 0 0,0 0 1,0 0-1,0 0 0,0 1 1,0-1-1,0 0 0,0 0 1,0 0-1,0 0 0,0 0 0,0 1 1,0-1-1,0 0 0,0 0 1,0 0-1,0 0 0,0 0 1,0 1-1,0-1 0,0 0 1,0 0-1,1 0 0,-1 0 1,0 0-1,0 0 0,0 0 1,0 1-1,0-1 0,0 0 1,1 0-1,-1 0 0,0 0 0,0 0 1,0 0-1,0 0 0,0 0 1,1 0-1,-1 0 0,0 0 1,0 0-1,0 0 0,0 0 1,0 0-1,1 0 0,-1 0 1,0 0-1,0 0 0,0 0 1,1 0-1,13-6 262,18-14-39,-32 20-229,32-24 2,0-1 0,-1-1 1,-2-2-1,42-51 0,-52 55-65,-12 14 47,0 1-1,1-1 1,0 1-1,1 0 1,14-11-1,-23 20 18,1 0 0,0-1-1,-1 1 1,1 0-1,0-1 1,-1 1-1,1 0 1,0 0 0,0 0-1,-1 0 1,1 0-1,0 0 1,0 0-1,-1 0 1,1 0 0,0 0-1,0 0 1,-1 0-1,1 0 1,0 1-1,-1-1 1,1 0 0,0 1-1,0-1 1,-1 0-1,1 1 1,-1-1-1,1 1 1,0-1 0,-1 1-1,1-1 1,-1 1-1,1-1 1,-1 1-1,0 0 1,1-1 0,0 2-1,1 1 21,-1 1 0,1-1 0,0 0 0,-1 1 0,0 0 0,1 4 0,0 5 32,-1 0 0,-1 1 1,0-1-1,-1 0 1,-2 14-1,0-3 4,-3 12-13,4-27 129,0 0-1,0 16 0,2-25-166,0 0 0,0 0-1,0 1 1,0-1 0,0 0 0,0 0 0,0 0-1,0 0 1,0 1 0,0-1 0,0 0 0,0 0 0,0 0-1,0 0 1,0 0 0,0 1 0,0-1 0,0 0-1,0 0 1,1 0 0,-1 0 0,0 0 0,0 0-1,0 1 1,0-1 0,0 0 0,0 0 0,1 0-1,-1 0 1,0 0 0,0 0 0,0 0 0,0 0 0,0 0-1,1 0 1,-1 0 0,0 0 0,0 0 0,0 0-1,0 0 1,1 0 0,-1 0 0,0 0 0,0 0-1,0 0 1,0 0 0,1 0 0,-1 0 0,0 0 0,0 0-1,0 0 1,0 0 0,0 0 0,0-1 0,1 1-1,-1 0 1,0 0 0,0 0 0,0 0 0,0 0-1,0 0 1,0 0 0,0-1 0,1 1 0,-1 0-1,13-12 92,-11 9-74,40-40 127,-16 15-193,1 1 0,1 2 0,50-35 1,-75 58 26,0 0 0,0 0 0,0 1 0,0-1 0,0 1 0,0 0 0,0 0 0,0 0 0,1 0 1,4 0-1,-7 1 18,1 0 1,-1 1 0,0-1 0,1 0 0,-1 1 0,1-1 0,-1 1-1,0-1 1,1 1 0,-1-1 0,0 1 0,0 0 0,0 0-1,1 0 1,-1 0 0,0 0 0,0 0 0,0 0 0,0 0 0,-1 0-1,1 0 1,0 0 0,0 1 0,-1-1 0,2 2 0,-1 1-6,1 0 1,-1 0 0,0-1-1,0 1 1,-1 0 0,1 0-1,-1 0 1,0 1 0,0-1-1,0 4 1,-9 47 21,2-19 17,6-33-48,1 0-1,0-1 1,0 1-1,0 0 0,1 0 1,-1-1-1,0 1 1,1 0-1,0 0 1,0-1-1,2 5 1,-3-5 23,1-1 0,0 1 0,0-1 0,0 0 0,0 1 0,0-1 0,1 0 1,-1 0-1,0 0 0,1 0 0,-1 0 0,1 0 0,-1 0 0,0-1 0,1 1 1,0 0-1,-1-1 0,1 1 0,-1-1 0,1 0 0,2 1 0,8 0 44,-1-1 0,1 0-1,0-1 1,0 0 0,-1-1-1,1 0 1,-1-1 0,0-1 0,1 1-1,14-9 1,-3 1-37,0-2 0,-1-1-1,32-26 1,-14 7-26,-1-1 0,64-76 0,-79 83 43,-16 19-25,0 0 0,-1 0 0,-1-1 0,9-13 0,-12 18 95,-3 9-68,-26 35-156,22-34 125,-166 241-88,163-238 53,-6 7-57,-17 30 0,27-40 87,0-1 1,1 1 0,-1 1-1,1-1 1,0 0 0,1 1 0,-1-1-1,1 1 1,0 9 0,1-15 4,0 0-1,0 1 1,0-1 0,0 0 0,0 0-1,0 1 1,1-1 0,-1 0-1,0 0 1,1 0 0,-1 0 0,1 0-1,-1 1 1,1-1 0,0 0-1,-1 0 1,1 0 0,0 0-1,0-1 1,-1 1 0,1 0 0,0 0-1,0 0 1,1 0 0,0 0 2,-1-1 1,1 1 0,-1-1 0,1 0-1,-1 1 1,1-1 0,0 0-1,-1 0 1,1 0 0,-1 0-1,1-1 1,-1 1 0,1 0-1,-1-1 1,1 1 0,-1-1 0,1 1-1,1-2 1,7-3 58,-1-1-1,0 0 1,0-1 0,0 0-1,-1 0 1,9-11 0,-2 4 23,-1-2-58,1-1 0,-2-1 0,0 0 0,-1 0 0,-1-2 0,-1 1-1,0-1 1,-2-1 0,0 1 0,-1-1 0,6-34 0,-9 15 4,-4 39-43,0 1-1,1-1 0,-1 1 1,0-1-1,0 1 1,0-1-1,0 1 0,0 0 1,-1-1-1,1 1 1,0-1-1,0 1 0,0-1 1,0 1-1,0-1 1,-1 1-1,1 0 0,0-1 1,0 1-1,-1-1 0,1 1 1,0 0-1,0-1 1,-1 1-1,0 0-3,1 0 0,-1 0 0,1 0 0,-1 0 0,1 0 0,0 0 0,-1 0 0,1 0 1,-1 1-1,1-1 0,0 0 0,-1 0 0,1 1 0,0-1 0,-1 0 0,1 0 0,0 1 0,-1-1 0,1 1 0,-15 20-186,1 4 136,1 1-1,2 1 1,0 0-1,2 0 1,-10 52 0,18-74 43,0 0 1,1 0 0,0 0 0,0 1 0,0-1 0,0 0 0,1 0 0,1 8 0,-2-12 27,1 1 1,-1-1 0,1 1-1,0-1 1,-1 1 0,1-1-1,0 0 1,0 1 0,0-1-1,0 0 1,0 0 0,0 1-1,0-1 1,0 0 0,0 0-1,0 0 1,1-1 0,-1 1-1,1 0 1,-1 0 0,0-1-1,1 1 1,-1-1 0,1 1-1,-1-1 1,1 1 0,-1-1-1,1 0 1,0 0 0,-1 0-1,1 0 1,1 0 0,9-2 42,0 0 0,0 0 0,0-1 1,-1-1-1,18-7 0,52-30 19,-74 37-71,25-14 11,-1-2 0,-1-1 1,-1-1-1,-1-1 0,39-43 1,-42 37-108,-17 18 84,1 0 1,14-12-1,-23 23 5,0 0 1,0-1 0,1 1-1,-1-1 1,0 1-1,1 0 1,-1-1-1,1 1 1,-1 0-1,0-1 1,1 1 0,-1 0-1,1 0 1,-1-1-1,1 1 1,-1 0-1,1 0 1,-1 0-1,1 0 1,-1-1 0,1 1-1,-1 0 1,1 0-1,-1 0 1,1 0-1,-1 0 1,1 0 0,-1 1-1,1-1 1,-1 0-1,1 0 1,-1 0-1,1 0 1,-1 1-1,1-1 1,-1 0 0,1 0-1,-1 1 1,1-1-1,-1 0 1,0 1-1,1-1 1,-1 0-1,0 1 1,1-1 0,-1 1-1,0-1 1,1 1-1,-1-1 1,0 0-1,0 1 1,0-1-1,1 1 1,-1 0 0,1 3-37,0 1-1,0-1 1,-1 0 0,1 1 0,-1 6 0,-1 6 111,-1 1 0,-1-1 1,-8 32-1,6-35-87,2 1 1,0 0-1,0 0 1,1 0-1,1 1 1,1 15 0,0-30 28,0 0 1,0 1 0,0-1 0,0 0 0,1 0 0,-1 1-1,0-1 1,1 0 0,-1 0 0,1 0 0,-1 0 0,1 0-1,0 1 1,-1-1 0,1 0 0,0 0 0,0-1 0,1 2-1,-1-1 1,-1-1 0,1 1 0,0-1 0,0 0 0,0 0 0,0 1 0,0-1 0,-1 0 0,1 0 0,0 0 0,0 0 0,0 0 0,0 0 0,0 0 0,0 0 0,0-1-1,-1 1 1,1 0 0,1-1 0,3-1 9,-1 0 0,1-1 0,-1 0 0,0 0-1,0 0 1,0 0 0,4-5 0,11-13-16,0-2 0,19-31 1,-1 2-197,-30 42 132,18-21 79,-24 30-30,1-1-1,-1 1 0,1 0 1,-1 0-1,1-1 0,0 1 0,-1 0 1,1 0-1,0 0 0,0 1 1,0-1-1,0 0 0,0 1 1,0-1-1,3 1 0,-4 0 8,-1 0 0,1 0 0,0 0-1,0 0 1,0 0 0,-1 0 0,1 1 0,0-1-1,0 0 1,-1 1 0,1-1 0,0 0-1,-1 1 1,1-1 0,0 1 0,-1-1 0,1 1-1,-1-1 1,1 1 0,-1 0 0,2 0 0,-1 1 4,0 0 1,0 0-1,-1 0 1,1 0-1,0 0 1,-1 0-1,1 0 1,-1 3-1,1 2-14,-1 1 0,0-1 0,-1 13 0,-2-4 17,0 0 0,-1 0 0,-6 17 1,-7 20 58,-17 100-13,7-31-33,-33 99 118,47-179-82,-3-1 0,-1-1 0,-26 44 0,41-82-30,1 1 0,-1 0 0,0-1-1,1 0 1,-1 1 0,-1-1 0,1 0-1,0 0 1,0 0 0,-1-1 0,-4 4-1,5-5-16,1 1-1,-1-1 0,0 1 0,1-1 0,-1 0 0,0 1 1,0-1-1,1 0 0,-1 0 0,0 0 0,0-1 1,1 1-1,-1 0 0,0-1 0,1 1 0,-1-1 1,0 1-1,1-1 0,-1 0 0,1 0 0,-3-1 1,0-1-10,0 0 0,0 0 0,0 0 0,1-1 1,-1 1-1,1-1 0,0 0 0,0 0 0,1 0 0,-1 0 1,-2-6-1,2 3-15,0-1 0,1 1-1,0-1 1,0 1 0,1-1 0,-1-13 0,2 9-1,0-1 1,1 1-1,0 0 0,1 0 1,1 0-1,0 0 1,0 0-1,1 0 0,7-12 1,-3 8-2,1 2 1,1-1-1,0 2 1,1-1 0,1 1-1,0 1 1,1 0-1,0 1 1,1 0-1,29-17 1,-9 9 3,1 2 0,1 1 0,65-19 1,-81 29-1954,35-6 1,-44 11-1740,1 0 0,18 2 0,-4 2-228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09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52 3488,'-5'0'13151,"19"0"-10367,58 9 683,204-32-2011,-190 13-1477,61-7-438,-85 7-6517,-52 9 5018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1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21 2720,'1'0'130,"-1"0"1,1 0-1,-1 0 1,0-1-1,1 1 0,-1 0 1,1 0-1,-1-1 1,0 1-1,0 0 0,1-1 1,-1 1-1,0-1 1,1 1-1,-1 0 1,0-1-1,0 1 0,0-1 1,1 1-1,-1 0 1,0-1-1,0 1 0,0-1 1,0 1-1,0-1 1,0 1-1,0-1 1,0 1-1,0-1 0,0 1 1,0 0-1,0-1 1,0 1-1,-1-1 0,1 1 1,0-1-1,-1-5 3221,1 20 5360,-4 16-5367,-1 24-3229,-15 214 1426,4-68-959,12-80-849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2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0 5408,'0'0'1728,"3"10"5902,-3-4-7148,-2 0 63,0 0 0,0 0 1,-1 0-1,1-1 1,-1 1-1,-6 7 1,1 0-13,-65 114 1695,16-26-1435,-89 120 0,109-171 503,33-46-1041,6-2 13,12-4 107,-8 1-351,24-5 287,49-17 0,-58 15-359,0 1 1,0 1-1,1 2 0,0 0 1,30-2-1,-11 11-1136,-46 14-7381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3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28 4064,'3'-3'849,"0"1"1,1-1-1,-1 1 1,1 0-1,0 0 1,0 0-1,-1 0 1,1 0-1,0 1 1,1 0-1,-1 0 1,0 0-1,4 0 1,4-2 1838,-9 3-564,-8 10-679,4-7-1340,-16 27 667,-2 0-1,-24 28 0,-19 30-242,-81 172-22,141-257-482,1-1 1,0 1 0,0-1 0,0 1 0,0 0 0,0 0 0,1 0 0,-1 4 0,1-6-2,0 0 0,0 0 0,0 0 0,0 0 1,1 0-1,-1 0 0,0 0 0,1 0 1,-1 0-1,0 0 0,1-1 0,-1 1 1,1 0-1,-1 0 0,1 0 0,0-1 0,-1 1 1,1 0-1,0-1 0,-1 1 0,1-1 1,0 1-1,0-1 0,-1 1 0,1-1 1,0 1-1,0-1 0,0 0 0,1 1 1,9 1 45,-1 0 1,0-1 0,1-1-1,-1 1 1,0-2 0,14-1-1,7 0 1,179-17 222,-113 14-511,-96 5 153,0 0 0,-1 0 0,1 0 0,0 0 0,0 0 0,-1 0 1,1 0-1,0-1 0,-1 1 0,1 0 0,0 0 0,-1 0 0,1-1 1,0 1-1,-1 0 0,1-1 0,1 0 0,-2 1-106,0 0 0,0-1 0,0 1 0,0 0 0,0-1-1,0 1 1,0 0 0,0-1 0,0 1 0,0 0 0,0-1 0,0 1 0,0 0 0,-1-1 0,1 1-1,0 0 1,0-1 0,0 1 0,0 0 0,-1 0 0,1-1 0,0 1 0,0 0 0,0 0-1,-1-1 1,1 1 0,-27-20-10609,19 14 9007,-1 0-531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3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51 3648,'-1'-1'92,"1"1"1,0-1-1,-1 0 1,1 0-1,-1 1 1,1-1-1,-1 1 0,0-1 1,1 0-1,-1 1 1,0-1-1,1 1 1,-1-1-1,0 1 1,0 0-1,1-1 0,-1 1 1,0 0-1,0-1 1,0 1-1,0 0 1,1 0-1,-13 0 10128,22 3-5902,-3-1-3781,-1 0 0,1 0 0,0 0 0,9 1 0,29-1 754,62-6 0,44-12-637,-52 4-365,6 0-268,-100 11-198,-1 0-1,1 0 1,-1 0 0,0 0-1,5-3 1,-3 2-3299,2 24-13247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4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88 115 6880,'-6'6'824,"5"-5"-595,-1 0-1,1 1 1,-1-1-1,1 1 1,0-1-1,0 1 1,-1 0-1,1-1 1,-1 4-1,-3 7 1201,1-1 1,-4 15-1,-3 1 1386,8-21-2321,1 1-1,-1 0 0,-1 10 0,3-15-391,1 0 0,0 0 0,0 0 0,0 0 0,0 0 0,0 1 0,0-1 0,0 0 0,1 0 0,-1 0 0,1 0 0,0 0 0,0 0 0,-1 0 0,1 0 0,2 2 0,-3-4-45,1 1 0,0 0 1,-1-1-1,1 1 0,0 0 0,0-1 0,0 1 0,-1-1 0,1 1 0,0-1 0,0 1 0,0-1 0,0 0 0,0 0 0,0 1 0,0-1 0,0 0 0,0 0 0,0 0 0,0 0 0,0 0 0,0 0 1,0 0-1,0 0 0,0-1 0,1 1 0,28-11 861,-27 10-929,12-6 113,-1-1-1,0 0 1,0 0 0,-1-2-1,0 1 1,-1-2-1,12-12 1,-18 17-64,-1 0 1,1 0-1,-2-1 1,1 1 0,-1-1-1,0 0 1,0-1-1,-1 1 1,0-1-1,0 1 1,-1-1-1,0 0 1,0 0-1,-1 0 1,1-10 0,-2 15-37,0 0 0,0 0 0,0 0 0,-1 0 0,1 0 1,-1 0-1,1 0 0,-1 0 0,0 0 0,0 0 1,-1 1-1,1-1 0,0 1 0,-1-1 0,0 1 0,1-1 1,-1 1-1,0 0 0,0-1 0,0 1 0,-1 0 1,1 1-1,0-1 0,-1 0 0,1 1 0,-1-1 0,0 1 1,0 0-1,1 0 0,-1 0 0,0 0 0,0 0 1,0 1-1,0-1 0,0 1 0,0 0 0,0 0 0,0 0 1,0 0-1,0 1 0,0-1 0,1 1 0,-6 1 1,-2 1-71,2 0-1,-1 1 1,0 0 0,1 1 0,0-1 0,0 2 0,0-1 0,0 1 0,-9 10 0,1 0-1287,0 2-1,-23 34 1,37-50 918,1 0-1,-1 0 1,1 0 0,0 1-1,0-1 1,0 0 0,0 1-1,0-1 1,1 0 0,-2 4 0,6 7-1659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5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27 149 4736,'-1'0'107,"1"0"0,-1 0 1,0 0-1,0-1 0,1 1 0,-1 0 1,0 0-1,0 1 0,0-1 1,1 0-1,-1 0 0,0 0 0,0 0 1,1 1-1,-1-1 0,0 0 0,0 1 1,1-1-1,-1 0 0,0 1 1,1-1-1,-1 1 0,1-1 0,-1 1 1,0 0-1,1-1 0,-1 1 0,1-1 1,0 1-1,-1 0 0,1-1 1,-1 1-1,1 0 0,0 0 0,0-1 1,-1 1-1,1 0 0,0 1 0,-1 3 1147,0 1 0,0-1-1,1 1 1,0 6-1,0-9 631,8-3 452,-5 0-2147,-1 0-1,0-1 0,1 1 1,-1-1-1,0 0 0,1 0 1,-1 0-1,0 0 0,0 0 0,0 0 1,0-1-1,3-2 0,25-23 742,-15 12-617,6-4-147,0 2 123,-1-2 0,-1 0 0,-1 0 0,16-24 0,-27 33-179,-8 16 150,-4 10-214,-97 487 1047,84-400-826,17-63-326,1-39 864,-4-17-1381,3 14 497,0 1 0,-1 0 0,1 0 0,-1-1 0,1 1-1,-1 0 1,1 0 0,-1 0 0,0 1 0,1-1 0,-1 0 0,-2 0 0,-9 0-4306,30 1-7993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6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29 3072,'-8'-8'3336,"5"5"-1882,0 0-1,0 1 1,0-1 0,0 1-1,-5-4 1,7 6-1315,0 0 1,0 0-1,1 0 0,-1 0 1,0 0-1,1 0 0,-1 0 0,0 0 1,0 0-1,1 0 0,-1 0 0,0 1 1,0-1-1,1 0 0,-1 0 0,0 1 1,1-1-1,-1 1 0,1-1 0,-2 1 1,-13 11 1396,14-12-1421,-7 8 188,0 1 0,1-1 0,-1 1 0,2 0 1,-1 1-1,1 0 0,1 0 0,-6 13 0,-2 10 154,-11 46 1,18-53-283,1 0-1,1 1 1,2 0 0,1 33 0,1-51-135,1 0 0,0 0 0,0 0 0,1-1 0,0 1 0,1-1 0,0 1 0,1-1 0,-1 0 0,1 0 0,8 11 0,-9-15 19,0 0-1,0 0 1,0-1 0,0 1-1,0-1 1,1 0 0,0 0-1,-1 0 1,1 0 0,0 0-1,1-1 1,-1 0 0,0 0-1,1 0 1,-1 0 0,1-1 0,-1 0-1,1 0 1,0 0 0,0 0-1,-1-1 1,8 0 0,1-2 42,-1 0 0,0-1 0,0 0 0,0-1 0,19-9 0,-5 1-71,31-22 0,-42 23-25,-1 0 0,0-1 0,0 0 0,-2-1 0,1 0 0,-1-1 0,-1-1 0,-1 0 0,0 0 0,-1-1 0,-1 0 0,0-1 0,-1 1 0,-1-2 0,0 1 0,3-22 1,-7 31-4,-1-1 1,0 1-1,0-1 1,-1 0 0,0 1-1,-1-1 1,0 0-1,0 1 1,-1-1 0,0 1-1,-4-10 1,4 12-29,-1 1 1,0-1-1,0 0 0,0 1 1,-1 0-1,0 0 1,0 0-1,0 0 0,-1 1 1,0 0-1,0 0 0,0 0 1,0 0-1,0 1 1,-11-5-1,6 3-115,0 1 0,-1 1 1,1 0-1,-1 1 0,0 0 1,0 0-1,0 1 0,0 1 1,0-1-1,0 2 0,0 0 1,0 0-1,0 1 0,1 0 0,-1 1 1,0 0-1,1 1 0,0 0 1,0 1-1,-18 10 0,26-14-258,0 0-1,1 1 1,-1-1-1,1 0 0,-1 0 1,1 1-1,-1-1 1,1 1-1,0-1 0,0 1 1,0 0-1,0-1 1,0 1-1,-1 3 1,1-4 84,1 0 0,0 0 0,0 0-1,0-1 1,1 1 0,-1 0 0,0 0 0,0 0 0,0 0 0,1 0 0,-1 0 0,0 0 0,1 0 0,-1-1 0,1 1 0,-1 0 0,1 0 0,0-1 0,-1 1 0,1 0 0,0 0 0,-1-1 0,1 1 0,0-1 0,0 1 0,-1-1 0,1 1 0,0-1 0,0 1 0,0-1 0,1 1 0,16 7-3882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8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121 223 2656,'0'-1'85,"-1"0"-1,1 0 1,0 0-1,0 0 1,0 0 0,-1 1-1,1-1 1,0 0 0,0 0-1,0 0 1,1 0-1,-1 0 1,0 0 0,0 0-1,0 1 1,1-1 0,-1 0-1,0 0 1,1-1 0,0 1 453,1-1 0,-1 1 1,0-1-1,0 1 1,1 0-1,-1 0 1,1-1-1,-1 1 1,3-1-1,-4 2-427,0 0-1,1 0 1,-1 0 0,0 0-1,1 0 1,-1 0 0,0 0-1,1 0 1,-1 0 0,0 0-1,1 0 1,-1 0-1,0 0 1,1 0 0,-1 1-1,0-1 1,0 0 0,1 0-1,-1 0 1,0 0 0,0 1-1,1-1 1,-1 0 0,0 0-1,0 1 1,1-1 0,-1 0-1,0 0 1,0 1 0,0-1-1,0 0 1,1 1-1,-1-1 1,0 0 0,0 0-1,0 1 1,5 14 846,-5-8-661,0 1 1,0 0 0,0-1 0,-1 1 0,0-1-1,-1 1 1,-2 8 0,-2 12 320,-68 247 1803,32-138-1736,37-112-393,5-21-178,0 1 0,-1-1 0,0 0 1,0 1-1,0-1 0,-1 0 0,1 0 1,-1 0-1,0 0 0,-4 6 0,9-34 186,45-131-350,-6 23 182,8-24 308,-40 130-378,1 1 0,1 1 0,30-44 0,-38 63-47,4-7 98,0 1 1,1 0-1,0 1 0,21-18 1,-18 19 238,-9 7-286,0 0 1,0 0 0,0 0-1,0 0 1,0-1 0,2-3-1,-4 5-81,1 2 59,2 2-4,1 0-1,-1 1 1,0-1 0,0 1-1,0 0 1,0 0 0,0 0 0,-1 0-1,0 1 1,0-1 0,4 10-1,3 7-16,10 30-1,18 79 213,5 15 97,-41-136-296,6 14 82,-7-22-109,-1-1 0,0 1 0,0-1-1,0 0 1,1 1 0,-1-1 0,0 1 0,1-1 0,-1 0 0,0 1 0,1-1 0,-1 0 0,0 1 0,1-1 0,-1 0 0,1 1 0,-1-1 0,1 0-1,-1 0 1,1 0 0,-1 1 0,1-1 0,-1 0 0,1 0 0,-1 0 0,1 0 0,-1 0 0,1 0 0,-1 0 0,1 0 0,-1 0 0,1 0 0,-1 0-1,0 0 1,1 0 0,-1-1 0,2 1 0,-1-1 7,0 0 0,0 0-1,0 0 1,0 0 0,0 0-1,-1 0 1,1 0 0,0-1 0,0 1-1,-1 0 1,1 0 0,-1-1-1,1 1 1,-1 0 0,1-3-1,1-3 13,22-90-2,-7 21-125,4-3-86,25-78 148,-37 132-128,-5 15-33,0-1 0,5-20 0,-6 22-212,0 11 225,1 18 303,-4 566 1115,-6-529-20,3-35-3869,2-4-8633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111 137 5632,'4'2'824,"0"0"1,0-1-1,1 0 1,4 2-1,2-3 857,0 1 0,13 3 0,-17-2-1352,0-1 0,0 0 0,-1 0 0,1-1 0,0 0 0,0 0 0,12-2 0,-17 1-265,4 0 254,0-1 0,0 1 0,10-6 0,-13 6-255,0-1 0,-1 0 0,0 0 1,1 0-1,-1 0 0,0 0 1,0 0-1,0-1 0,0 1 0,1-3 1,-1 1-37,0 1 1,0-1 0,0 0-1,-1 1 1,1-1 0,-1 0-1,0 0 1,0 0 0,-1 0-1,1 0 1,-1 0 0,0 0-1,0 0 1,0 0-1,-2-7 1,2 9-4,-1 0 1,0-1-1,0 1 0,1 0 1,-2-1-1,1 1 0,0 0 1,0 0-1,-1 0 0,1 0 1,-1 0-1,1 0 0,-1 0 0,0 0 1,0 1-1,0-1 0,0 1 1,0-1-1,0 1 0,-1 0 1,1 0-1,0 0 0,0 0 0,-1 0 1,1 1-1,-5-2 0,1 2 33,0-1-1,0 1 0,0 0 0,0 0 1,-1 1-1,1 0 0,0 0 0,0 0 0,-9 4 1,-5 3 232,-27 15 0,22-10-86,10-5-20,0 0 0,-17 14 0,26-18-67,1 0 0,0 1 1,0 0-1,0 0 0,0 0 0,1 0 1,0 1-1,-5 8 0,9-12-79,-1-1 0,1 1 0,-1-1 0,1 1 1,-1 0-1,1-1 0,0 1 0,0 0 0,0-1 0,0 1 0,0 0 0,0 0 0,0-1 1,0 1-1,1 0 0,-1-1 0,1 1 0,-1-1 0,1 1 0,0-1 0,-1 1 0,1-1 0,0 1 1,0-1-1,0 1 0,0-1 0,1 0 0,-1 0 0,0 0 0,0 1 0,3 0 1,1 2 60,0-1 0,1 1 0,0-1 0,-1 0 1,1-1-1,0 1 0,7 1 0,16 3-33,-1-2 0,1-1 0,0-1-1,0-1 1,1-1 0,50-7 0,-50 4-1164,-18 1-490,22-4 0,-30 4 319,0 0 0,0-1-1,0 1 1,0-1 0,4-3-1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419 946 2144,'37'-17'4160,"-36"17"-3864,1-1 0,-1 0-1,1 0 1,-1 0 0,0 0 0,1 0 0,-1-1 0,0 1 0,2-2 0,-2-2 2267,-11 6-1051,-3 5-1137,0 0 0,-17 11-1,-14 8-68,37-22-247,-120 64 619,97-50-609,1 2 0,-32 26 0,50-36-73,1 1 1,0 0 0,0 0 0,1 1 0,0 1 0,1-1 0,1 1 0,0 1 0,0-1-1,1 1 1,-4 15 0,9-26 19,0 0 0,1 1 0,-1-1 0,1 1-1,0-1 1,0 0 0,0 1 0,0-1 0,0 1-1,0-1 1,1 1 0,-1-1 0,2 3 0,-1-3 5,-1-1 0,1 0 0,0 1 0,0-1 0,0 0 0,0 0 0,0 0 0,0 0 0,0 0 0,1 0 0,-1 0 0,0 0 0,1 0 0,-1-1 0,0 1 0,1 0 0,-1-1 0,1 1 0,-1-1 0,1 0 0,-1 1 0,1-1 0,-1 0 0,3 0 0,3 0 69,0 0 0,0 0 0,0-1 0,0 0 0,1-1 1,-1 1-1,12-6 0,47-24 339,-56 26-347,132-76 531,-120 67-466,-1-2 0,-1-1 1,-1 0-1,21-24 0,-25 24-48,17-27-1,-28 40-113,-1-1 0,-1 0 0,1-1 0,-1 1 0,0 0 0,0-1 0,0 0 0,-1 1 0,0-1 0,1-10 0,-2 15-12,0 0 1,0 0-1,0 0 0,0 0 1,-1 1-1,1-1 0,0 0 0,-1 0 1,1 0-1,-1 0 0,1 1 1,-2-2-1,2 1 12,0 1-1,0 0 1,0 0-1,0-1 1,0 1 0,-1 0-1,1 0 1,0 0 0,0-1-1,0 1 1,0 0 0,-1 0-1,1 0 1,0 0 0,0 0-1,-1-1 1,1 1-1,0 0 1,0 0 0,-1 0-1,1 0 1,0 0 0,0 0-1,-1 0 1,1 0 0,0 0-1,0 0 1,-1 0 0,1 0-1,0 0 1,0 0-1,-1 0 1,1 0 0,-13 4-119,11-4 16,4 0-20,-1 0 162,-1 0 0,1-1 0,-1 1-1,1-1 1,-1 1 0,0-1 0,1 1-1,-1-1 1,0 1 0,1-1 0,-1 1-1,0-1 1,0 0 0,0 1 0,0-1-1,1 1 1,-1-1 0,0-1-1,3-17 104,-2 14-65,27-82 386,-12 39-288,37-97 101,-4 14-127,-37 94-151,36-112 328,-40 115-146,0 0 0,3-51 0,-12 68-127,-2 12-111,-4 12-84,-6 17 83,1 0-1,1 1 0,-12 47 0,18-56 70,-58 221 5,7 160 262,53-322-175,3-66-34,1 0 0,0 0 0,0 0 0,1 0 0,4 14 0,-5-22-25,-1 0 0,1 0 0,-1 1 0,1-1 0,-1 0 0,1 0 0,-1 0 0,1 0 0,0 0 0,0 0 0,0 0 0,-1-1 0,1 1 0,0 0 0,0 0 0,0-1 0,0 1 1,0 0-1,0-1 0,1 1 0,-1-1 0,0 0 0,0 1 0,0-1 0,0 0 0,1 0 0,-1 1 0,0-1 0,0 0 0,0 0 0,1 0 0,-1 0 0,0-1 0,0 1 0,0 0 0,1-1 0,-1 1 0,0 0 0,0-1 0,1 0 0,5-2 33,0-1-1,0 0 1,-1 0-1,11-9 1,-16 12-52,121-109-32,-69 60 4,-49 47 0,-1-1 1,1 1-1,0 0 1,0 0-1,1 0 1,-1 1 0,7-4-1,-10 6 17,0 0-1,0 0 1,1-1-1,-1 1 1,0 0-1,0 0 1,0 0-1,0 0 1,1 1-1,-1-1 1,0 0-1,0 0 1,0 1-1,0-1 1,0 1-1,1-1 1,-1 1-1,0-1 1,0 1-1,0 0 1,0-1-1,-1 1 1,1 0-1,0 0 1,0-1-1,0 1 1,-1 0-1,1 0 1,0 0-1,-1 0 1,1 0-1,-1 0 1,1 1-1,0 0 1,17 42-165,-14-32 87,2 1 1,7 13-1,-10-21 77,0-1-1,0 0 0,0 1 0,1-1 1,-1-1-1,1 1 0,0 0 1,0-1-1,6 3 0,-6-3 27,0 0-1,1-1 1,-1 1-1,1-1 1,0 0-1,0-1 1,-1 1-1,1-1 0,0 0 1,0 0-1,0 0 1,1-1-1,-1 0 1,0 0-1,0 0 1,0-1-1,0 1 1,5-3-1,-4 1 21,1-1 0,-1 0-1,-1-1 1,1 0 0,0 0-1,-1 0 1,0 0 0,0-1 0,0 0-1,-1 0 1,6-7 0,3-9-6,0 1 0,10-26 0,87-190 80,8-9-261,6-27 149,-87 186 49,-4 5-481,-89 229 340,23-69 25,22-51 43,-96 257-85,-2 79 104,24-21 107,36-140 10,-24 21 394,55-174-280,14-40-110,9-22-189,18-36-55,20-70 29,11-28 140,82-124-126,-52 130 80,20-32 11,58-119 16,-60 77-150,-20-3-4,-82 216 126,35-91-602,-32 84 170,-2 14 260,-3 15 102,-6 26 29,5-20 42,-11 35-1,-45 115 1,17-64-79,-57 147 102,-16-10 33,92-208-59,-86 176 204,47-61 87,45-117-144,-18 59 0,35-97-146,0-1 3,-1 0-1,1 0 1,0-1-1,0 1 0,-1 0 1,1 0-1,0 0 0,-1 0 1,1 0-1,-1-1 1,1 1-1,-1 0 0,1 0 1,-1-1-1,0 1 1,0 0-1,-8 7 123,8-6-107,3-10 96,-1 3-106,1 0 1,-1 1-1,1-1 1,0 0-1,0 1 1,4-7-1,-4 6-19,25-43-6,58-78 0,-62 99 5,1 1-1,1 1 1,2 2 0,30-22-1,15-14 146,-45 35-127,-1-2 1,-1-1-1,-2-1 0,-1-1 0,-1-1 1,-1-1-1,-2-1 0,-1 0 0,14-41 1,-20 43 149,10-48 1,-18 68-151,-1 0-1,0 0 1,-1-1-1,0 1 1,-1 0-1,0-1 1,0 1-1,-4-17 1,4 26-6,0 1 0,0-1 1,0 1-1,0-1 0,0 1 0,0 0 1,0-1-1,-1 1 0,1-1 0,0 1 1,0-1-1,0 1 0,-1 0 0,1-1 1,0 1-1,-1 0 0,1-1 0,0 1 1,-1 0-1,1-1 0,0 1 0,-1 0 1,1 0-1,-1-1 0,1 1 0,-1 0 1,-1 0 4,1 0 1,0 1 0,-1-1-1,1 1 1,0-1 0,0 1-1,-1 0 1,1-1-1,0 1 1,0 0 0,0 0-1,-2 1 1,0 2-42,-1 0 0,1 0-1,0 0 1,0 0 0,0 0 0,0 1 0,1-1 0,0 1-1,-2 5 1,-2 7-64,-5 23-1,5-13 70,-4 54 0,9-71 41,1 1 0,0-1 0,1 0 0,0 0 0,0 0 0,1 0 0,1 0 0,6 16 0,-8-23 15,0 0 0,1 0 0,0-1 1,-1 1-1,1-1 0,0 1 0,0-1 1,1 0-1,-1 0 0,0 0 1,1 0-1,-1 0 0,1 0 0,0-1 1,-1 0-1,1 1 0,0-1 0,0 0 1,0 0-1,0 0 0,0-1 0,0 1 1,0-1-1,0 1 0,0-1 0,1 0 1,4-1-1,3 0 9,1-1 0,0-1 0,-1 1 0,1-2-1,-1 0 1,11-5 0,99-50 2,8-2-36,-129 61 2,10-5-1,0 1-1,0 0 0,0 1 1,1 0-1,14-1 0,-23 3 13,0 1-1,0 0 0,0 0 1,0 0-1,1 0 0,-1 1 1,0-1-1,0 0 0,0 1 1,0 0-1,0-1 0,0 1 1,0 0-1,0 0 0,0 0 1,0 0-1,-1 1 0,1-1 1,0 0-1,-1 1 0,1-1 1,-1 1-1,1 0 0,-1-1 1,0 1-1,0 0 0,0 0 1,0 0-1,0 0 0,0 0 1,0 0-1,-1 0 0,2 3 1,12 68 651,-1-4-498,-12-65-115,1-1-1,0 1 0,0 0 1,0-1-1,0 1 0,0-1 1,1 1-1,0-1 1,-1 0-1,1 0 0,0 0 1,1-1-1,-1 1 0,0-1 1,7 4-1,-8-5-256,1 0 1,-1 0-1,1 0 0,-1 0 1,1 0-1,-1-1 0,1 1 0,-1-1 1,1 1-1,5-1 0,-6-1-230,-1 1-1,1 0 0,-1 0 1,1-1-1,0 1 1,-1-1-1,1 0 0,-1 1 1,0-1-1,1 0 0,-1 0 1,1 0-1,-1 0 0,0 0 1,0 0-1,0 0 1,1-1-1,0-1 0,-2 2 150,1 1 0,-1-1 0,1 0 0,-1 0 0,0 0-1,0 1 1,1-1 0,-1 0 0,0 0 0,0 0 0,0 0 0,0 0 0,0 1-1,0-1 1,0 0 0,0 0 0,0 0 0,-1 0 0,1 1 0,0-1-1,-1-1 1,0-2-1035,-4-14-1865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19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43 9568,'0'-1'185,"-1"1"0,1-1 0,0 1 0,0-1 0,0 0 0,0 1 0,0-1 0,0 0 0,0 1 0,0-1 0,0 0 0,0 1 0,0-1 0,0 0 0,0 1 0,0-1 0,1-1 0,8 2 2098,4 1-1368,-12 0-638,1-1 0,-1 1 0,1 0 0,-1-1 1,1 1-1,-1 0 0,0 0 0,1 0 0,-1 0 0,0 0 1,0 0-1,0 0 0,0 0 0,0 1 0,2 1 1,0 1 534,5 6-493,0 1-1,-1-1 1,0 2-1,-1-1 1,-1 1-1,1 0 0,-2 0 1,6 22-1,-1 10-275,5 54 0,-5-27 451,2 6-244,31 107 1,-34-158-27,4 32 0,-5-43 336,-6-13 240,0-3-597,11-7-149,-1-1 1,0 0-1,0 0 1,-1-1-1,0 0 1,-1-1-1,0 0 1,14-25-1,1-7-171,22-55-1,-25 51 230,162-298-2101,-141 257-4764,-38 80 5090,-3 6 146,-1 2 1327,0 0 0,0 0 1,1-1-1,-1 1 0,0 0 0,0 0 1,0-1-1,0 1 0,0 0 0,0-1 1,0 1-1,0 0 0,0 0 1,0-1-1,0 1 0,0 0 0,0-1 1,0 1-1,-1 0 0,1 0 1,0-1-1,-7 9-6065,-1 7 3018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24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51 3392,'3'-8'9625,"-1"18"-6040,-3 8-3032,-1-1 0,-1 1 0,-1-1 0,0 1 0,-13 29-1,15-41-401,-1-1 0,1 0 0,-2 0 0,1 0-1,0 0 1,-1-1 0,0 0 0,-7 8 0,10-11-107,0 0 0,-1-1 0,1 1 1,0 0-1,0 0 0,0 0 0,-1-1 1,1 1-1,-1-1 0,1 1 0,0-1 1,-1 1-1,1-1 0,-1 0 0,1 0 1,-1 0-1,1 0 0,-1 0 0,1 0 1,-1 0-1,1 0 0,0 0 0,-1-1 1,1 1-1,-1-1 0,1 1 0,0-1 1,-1 1-1,1-1 0,0 0 0,0 0 1,-1 0-1,1 0 0,0 0 0,0 0 1,0 0-1,0 0 0,0 0 1,0 0-1,0 0 0,0-2 0,-2-2-31,1 1 1,-1-1-1,1 1 0,1-1 0,-1 0 0,1 0 1,-1 0-1,1 0 0,1 0 0,-1 0 0,1 0 0,0 0 1,0 0-1,0 0 0,1 0 0,-1 0 0,1 0 0,1 0 1,1-5-1,0 1-93,0 1-1,0 0 1,1-1 0,1 1 0,-1 1 0,1-1-1,0 1 1,1 0 0,12-13 0,-17 19 93,1 0 0,-1-1 0,0 1-1,1 0 1,-1 0 0,1 0 0,0 0 0,-1 0 0,1 0 0,0 1 0,0-1 0,0 0 0,-1 1 0,1-1 0,0 1 0,0 0 0,0 0 0,0 0 0,0 0 0,2 0 0,-1 1 5,-1 0 1,0 0-1,1 0 1,-1 0-1,0 0 1,0 1-1,1-1 1,-1 1-1,0 0 1,-1-1-1,1 1 1,0 0-1,0 0 0,1 4 1,5 6 31,0 0 1,-1 0-1,-1 1 0,0 0 1,-1 1-1,-1-1 1,0 1-1,0 0 0,-2 0 1,3 20-1,-3 14 180,-7 85 0,1-26 148,4-96-328,0 22-11,-8 64 0,1-51 261,-24 117 205,30-161-502,1-1 16,0 0 0,0 0 0,0 0-1,-1 0 1,1 0 0,0 0 0,-1 0 0,1 0-1,-1 0 1,1 0 0,-1 0 0,0 0 0,1-1-1,-1 1 1,0 0 0,1-1 0,-2 2 0,-6-44 1362,5 17-1259,2-30 0,1 15-137,-3-26 99,-1-120-177,5 140-25,13-90 0,-11 125 72,-1 1 0,1-1 0,1 1 0,0 0 0,0 0 0,8-11 0,-7 11 21,2-1 30,0 0-1,1 0 1,1 1-1,-1 0 1,2 0-1,-1 1 1,1 0-1,1 1 1,19-13-1,-13 11-59,1 0-1,-1 2 1,2 0-1,-1 1 1,39-10-1,-38 14-31,-1 0-1,1 0 1,0 2-1,0 1 1,0 0-1,-1 1 1,27 5-1,-38-5 45,0 1-1,1 1 1,-1-1 0,0 1-1,0 0 1,-1 1-1,1 0 1,-1 0 0,7 6-1,-8-6 30,-1 0 1,0 0-1,-1 0 0,1 1 0,-1 0 0,0 0 0,0 0 0,0 0 1,-1 0-1,1 0 0,-1 1 0,-1-1 0,2 8 0,-1-1 19,-1-1-1,0 0 1,-1 0 0,0 1-1,-1-1 1,0 0 0,-1 0-1,0 0 1,-1 0-1,0 0 1,-1 0 0,0-1-1,0 0 1,-1 1 0,-1-2-1,-7 12 1,3-7 7,-1 1 0,-1-2-1,0 0 1,0 0 0,-1-1 0,-1-1 0,0 0 0,-1 0 0,-27 13 0,20-13 37,0-2 0,-43 13 1,52-19-38,0 0 0,-1-1 0,1 0 0,0-1 0,-1-1 1,1 0-1,-15-2 0,21 0 23,1 0 1,-1-1 0,1 1-1,-1-1 1,1-1-1,0 1 1,0-1-1,0 0 1,0-1-1,1 1 1,0-1 0,0 0-1,0 0 1,-7-11-1,5 10-343,7 13 242,8 19 4,-8-24-8,8 21 36,1 0 1,1-1 0,1-1 0,1 1 0,27 36 0,-27-44 119,0 0 0,1-1 0,0 0 0,1-1 0,1-1 0,-1 0 0,2-1 0,25 13 1,107 37 734,-132-54-572,0-1 0,29 5 0,-37-9-187,-1 0 0,1-1 0,-1 0 0,0 0 1,1 0-1,-1-1 0,1 0 0,11-4 0,1-1-166,-12 4-15,0-1 0,0 0-1,12-5 1,-18 6-456,1 1 1,-1-1-1,1 0 0,-1 0 0,0 0 0,0 0 1,0-1-1,2-1 0,0-8-4146,-3 7 2488,3-4-871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27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4 127 6304,'-1'-1'480,"1"0"0,0 0 0,-1 0 0,1 1 0,0-1 0,-1 0 0,1 0 0,0 0 0,0 0 0,0 0 0,0 0 0,0 0 0,0 0 0,0 0 1,0 0-1,0 0 0,0 0 0,1-1 0,1-6 3284,-2 8-3662,1 0 0,-1 1-1,1-1 1,-1 0 0,0 1 0,1-1 0,-1 0 0,1 0 0,-1 0 0,1 0-1,0 1 1,-1-1 0,1 0 0,-1 0 0,1 0 0,-1 0 0,1 0 0,-1 0-1,1 0 1,-1 0 0,1 0 0,-1-1 0,1 1 0,-1 0 0,1 0 0,18-4 1297,27-13 10,3-1-1048,139-18-38,3 16-181,-177 19-137,16-2 201,0 1 1,0 2 0,43 4-1,-51 1 37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27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77 5408,'-12'1'3139,"20"3"3436,13-1-454,-9-4-6693,111-17 5039,65 2-3516,-61 6-779,112-2-567,-207 9-1980,-18-3-1429,-13 5 3185,0 1 1,-1-1 0,1 0-1,0 0-618,0 0 619,0 0 0,-1 1-1,1-1 1,-1 0-1,1 0 1,-1-1 0,1-6-5654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2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446 4 2400,'-4'-3'15104,"-4"3"-11391,-11 3-5122,18-3 2443,-23 7-480,0 1-1,1 1 1,1 0-1,-24 15 1,28-14-392,1 1 0,1 0 0,0 1 0,0 1 1,1 1-1,1 0 0,0 0 0,1 2 0,-21 32 0,23-32-94,-10 17-1,-20 44 0,36-66-1,0 1 0,1 0 0,0 1 1,1-1-1,1 1 0,-1-1 0,1 24 0,2-34-49,0 0 0,0-1 0,0 1-1,0-1 1,0 1 0,1 0 0,-1-1 0,1 1 0,-1-1 0,1 1 0,0-1-1,-1 1 1,1-1 0,0 0 0,0 1 0,0-1 0,0 0 0,0 0 0,3 2-1,-2-1 16,1-1-1,-1 1 1,1-1-1,0 0 1,-1 0-1,1 0 1,0 0-1,0 0 1,0 0 0,3-1-1,6 1 15,0-1-1,0 0 1,1-1-1,13-2 1,5-2-98,1-2 0,-1-1 0,0-1 1,0-1-1,-1-2 0,43-24 0,-63 30 22,-1-1 1,0 0-1,0 0 0,0-1 1,-1 0-1,-1-1 0,1 0 1,-1 0-1,-1 0 0,0-1 0,0 0 1,-1 0-1,6-16 0,-4 5 37,-1 1 0,-1-1 0,0 1 0,-2-1 0,-1 0-1,0-31 1,-2 38-119,-1 0 0,-1 0 0,-1 0 0,-3-15 0,6 29 115,0 0 0,-1-1 0,1 1-1,0-1 1,0 1 0,0 0 0,0-1-1,0 1 1,-1-1 0,1 1 0,0 0 0,0-1-1,-1 1 1,1 0 0,0-1 0,-1 1-1,1 0 1,0 0 0,-1-1 0,1 1-1,0 0 1,-1 0 0,1-1 0,-1 1 0,1 0-1,0 0 1,-1 0 0,0 0 0,0 0 6,0 0-1,0 0 1,0 0 0,0 1 0,1-1 0,-1 0 0,0 0 0,0 1-1,0-1 1,0 1 0,0-1 0,0 2 0,-3 1 77,0 0-1,1 0 1,0 0 0,-4 6-1,2-3-1,1 2 0,0-1 1,1 0-1,-1 1 0,-3 15 0,2-2 42,-3 22 1,6-28-46,0 0 0,1 1 1,1-1-1,1 0 0,0 0 1,1 0-1,1 0 0,0 0 0,1 0 1,0 0-1,11 21 0,-8-25 17,0 0 0,1-1 0,1 0 0,-1 0 0,1-1-1,12 9 1,-2 0 92,-14-14-165,0-1 0,0 0 0,0 1 0,0-2 0,0 1 0,9 3 0,17 9-51,-29-14-1,0 0-1,-1 0 0,1 0 1,0 0-1,0-1 0,0 1 0,0 0 1,0-1-1,0 0 0,0 1 0,0-1 1,0 0-1,0 0 0,3 0 0,-5-19-15793,-1 18 15438,1 0 0,0 0 0,-1 0 0,1 0 0,-1 0 0,0 0 0,1 1 0,-1-1 0,0 0 0,0 0 0,1 0 0,-1 1 0,-1-2 0,-22-11-4006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31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5216,'0'-5'5893,"3"13"-2922,1-2-1996,0 0 1,0 0 0,9 8-1,3 6 173,35 64 1548,-30-47-2261,-9-15-155,-2 0 1,-1 0-1,8 25 1,15 75 448,-30-114-714,42 186 935,-30-127-85,4 12-413,-15-64-274,-2-10-135,0 0 0,1-1 0,-1 1 0,1-1 1,0 1-1,3 4 0,0 5 6,-5-13-34,0 1 22,0-2-2,0 0 1,0 1-1,0-1 0,1 0 0,-1 1 0,0-1 1,0 1-1,1-1 0,-1 0 0,0 0 0,1 1 1,-1-1-1,0 0 0,1 0 0,-1 1 0,0-1 1,1 0-1,-1 0 0,1 1 0,0-2 7,1-1 0,-1 1-1,1 0 1,-1 0 0,0-1 0,0 1 0,0-1-1,0 1 1,0-1 0,0 1 0,0-1-1,0 0 1,-1 1 0,1-1 0,0-3-1,3-5 6,25-57-17,67-143 64,-76 173-109,2 0 0,1 1 0,39-45 0,-11 25-9,103-89 0,-106 101-87,-30 26 9,21-16 0,-13 10-517,-25 23 401,-32-20-24400,22 2 22650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32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 5472,'-5'-6'15082,"7"6"-14900,1 0 0,-1 1-1,0-1 1,1 0 0,-1 0-1,0 0 1,3-1 0,1 1 135,0 0-249,41-1 523,89 12 1,-121-9-571,-1 1 0,0 1 0,-1 0 0,1 1 0,-1 0 0,0 1 0,0 0 0,0 1 0,-1 1 0,20 15 0,-29-20 7,0 0 0,0 0 0,-1 1 0,1-1 0,-1 0 1,1 1-1,-1 0 0,0-1 0,-1 1 0,1 0 0,-1 0 0,1 0 0,-1 0 0,0 0 0,-1 0 0,1 6 0,0-4 24,-1 0 0,-1-1-1,1 1 1,-1 0 0,0-1 0,-1 1 0,1-1 0,-1 1-1,0-1 1,-1 0 0,-5 10 0,3-7-26,-1 0 0,0 0 1,-1-1-1,0 0 0,-9 7 1,-42 29 108,41-31-60,5-4-50,-9 4 24,20-11-45,1-1 0,-1 0-1,1 0 1,-1 1-1,1-1 1,-1 0-1,1 1 1,-1-1-1,1 1 1,0-1 0,-1 1-1,1-1 1,0 1-1,-1-1 1,1 1-1,0-1 1,-1 1 0,1-1-1,0 1 1,0-1-1,0 1 1,0-1-1,-1 2 1,2-1-1,0 0-1,0 0 1,-1-1-1,1 1 1,0 0 0,0 0-1,0-1 1,0 1-1,0-1 1,0 1 0,0-1-1,0 1 1,0-1 0,0 1-1,0-1 1,2 1-1,2 0 45,16 8 203,75 33-309,-81-34 225,0 1-1,0 0 1,25 22-1,-39-31-124,0 1 0,1 1 0,-1-1 0,0 0 1,0 0-1,0 0 0,1 1 0,-1-1 0,-1 1 0,1-1 0,0 0 1,0 1-1,0 0 0,-1-1 0,1 1 0,-1-1 0,1 1 0,-1 0 1,0-1-1,0 1 0,0 2 0,0-1 22,-1-1-1,0 1 0,-1-1 1,1 1-1,0-1 1,-1 0-1,1 0 1,-1 0-1,1 0 1,-1 0-1,0 0 1,-4 3-1,2-2-77,0 1-1,-1-1 1,0 0 0,0 0-1,0-1 1,0 0 0,0 0-1,0 0 1,-1 0-1,1-1 1,-9 2 0,-9-1-630,-35 0 1,27-2-517,-30 0-1275,39-1-159,0 1 0,0 1 0,-38 6 0,55-6 1817,0 1 1,1-1-1,-1 1 1,-8 4-1,-11 13-4203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48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691 9 2720,'0'-3'17941,"4"-2"-15778,-7 5-1644,2 0 169,0 0-550,1 0-1,-1 0 0,0 1 1,1-1-1,-1 0 0,1 1 1,-1-1-1,1 0 0,-1 1 1,1-1-1,-1 1 0,1-1 1,-1 1-1,1-1 0,-1 2 1,-4 9-50,0 0 1,-1 0 0,0 0-1,0-1 1,-1 0 0,-1 0-1,-16 17 1,-40 33 343,20-26-476,-167 139 184,83-48 174,53-54-186,69-65-225,0-1-1,0 0 1,0-1-1,-1 1 0,-10 4 1,16-8-139,0-1 0,-1 1 0,1-1 1,0 0-1,-1 1 0,1-1 0,-1 0 1,1 0-1,0 0 0,-1 0 0,1 0 1,-1 0-1,1 0 0,0 0 0,-1-1 1,-1 0-1,1 0-292,1 0 0,0 1 0,0-1 0,0-1 0,0 1 0,0 0 1,0 0-1,0 0 0,0 0 0,0-1 0,0 1 0,1 0 0,-1-1 0,0 1 0,1-1 0,-1 1 1,1-1-1,0 1 0,-1-3 0,0 0-191,1 0 0,-1 0 0,1 0 0,0-1-1,1-6 1,0 3-921,1 0-1,6-15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49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19 1728,'4'-1'704,"-1"1"0,21-11 18534,-28 15-19511,-4 6 898,5-5-412,-1-1-1,0 1 1,0-1-1,0 0 1,0-1 0,-1 1-1,1-1 1,-6 4-1,-48 28 263,24-22-314,0-1 0,-1-2 0,0-1 0,-37 3 0,57-11 51,13-2-197,1 1 0,-1 0 0,1 0 0,-1 0-1,1 0 1,-1 1 0,1-1 0,0 0 0,-1 0 0,1 1 0,-1-1 0,1 1 0,-1 0 0,1-1 0,0 1-1,0 0 1,-2 1 0,-2 3 306,11-6 260,7-3-416,99-16 421,-86 15-592,0-1 0,-1-2 0,0 0 0,0-2 0,-1 0 0,35-22 0,-40 22 79,-15 8-45,0 0 0,0 0-1,-1 0 1,1-1-1,0 0 1,5-6-1,-2 3 88,-5 4-123,-1 1 0,1-1-1,0 1 1,-1-1 0,1 0 0,-1 0-1,0 0 1,1 0 0,0-2-1,-4 55 23,0-31 49,2 0 0,3 40 0,-2-57-51,-1 0-1,0 1 1,0-1 0,0 0-1,0 1 1,0-1-1,-1 1 1,1-1 0,-1 0-1,0 1 1,0-1-1,0 0 1,0 0 0,-1 0-1,0 0 1,-2 4-1,3-6 0,0-1-1,0 1 0,0 0 0,0-1 0,0 1 1,0-1-1,0 0 0,0 1 0,-1-1 0,1 0 0,0 1 1,0-1-1,0 0 0,-1 0 0,1 0 0,0 0 0,0 0 1,-3-1-1,-23-4 143,24 4-153,-18-6-155,-1 1 1,-27-4-1,-7 2-921,-61-7-5757,89 16 1911,2 6 1546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53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80 2720,'1'-5'3536,"5"7"914,0 0-4538,-5-1 385,0 0-1,0 0 0,0 0 0,0 1 0,0-1 1,-1 0-1,1 0 0,-1 1 0,1-1 0,-1 0 1,1 1-1,-1 1 0,1 2 94,0 0-1,-1 1 1,1-1-1,-1 0 1,-1 0 0,1 1-1,-1-1 1,0 0 0,-3 10-1,-2 5 344,-12 22 0,15-35-602,-1 1-1,0 0 0,-1 0-1,1-1 1,-2 1 0,-10 12 0,12-17-34,1 1 0,-2 0 0,1-1 0,0 0 0,-1 0 0,1 0 0,-1 0 0,0-1 0,0 0 0,0 0 0,-6 1 0,8-2-63,0-1 0,-1 0 1,1 0-1,0 0 1,0 0-1,-1-1 0,1 1 1,0-1-1,0 0 1,0 0-1,0 0 0,0 0 1,0-1-1,0 1 1,0-1-1,0 0 0,-3-2 1,0-1-25,1 1 1,-1-1-1,1 0 0,0-1 1,0 1-1,-6-11 0,4 5-12,1 0 0,1 0 0,0 0 0,0-1-1,1 1 1,1-1 0,0 0 0,1 0 0,-2-20-1,4 28-4,1 0-1,-1 0 0,1 0 0,0 0 1,0 0-1,1 0 0,-1 0 0,1 1 1,0-1-1,0 0 0,0 1 0,0-1 1,1 1-1,-1 0 0,1 0 0,0 0 1,0 0-1,0 1 0,0-1 0,1 1 1,4-3-1,2-1 8,0 0 1,1 2-1,-1-1 0,1 1 0,0 1 1,14-4-1,-2 3 82,0 0-1,41-1 1,-55 5-25,0 1-1,-1 0 1,1 0-1,-1 0 1,1 1 0,-1 1-1,0-1 1,1 1-1,-1 1 1,13 7-1,-18-9 28,1 1 0,-1 0 0,0 0 0,0 0 0,-1 0 0,1 0 0,-1 1 0,1-1 0,-1 1 0,0 0 0,0 0 0,2 7 0,0 2 48,0 0 0,2 24 0,-2 4 139,-2 0 0,-2 1 0,-2-1 0,-12 75 0,8-86 80,0-1 0,-20 50 0,20-62-252,-2 0 0,-1-1 0,0 0-1,-1 0 1,-21 25 0,15-24-338,-1-1 0,-31 22 0,45-36-72,0 0 1,0-1-1,0 1 1,0-1-1,0 0 0,0 0 1,0 0-1,-1 0 1,1 0-1,-4 0 1,5-1-179,1 0 1,-1 0 0,0 0 0,0 0 0,0-1 0,1 1-1,-1 0 1,0-1 0,0 1 0,1-1 0,-1 1 0,-2-2-1,4 2 350,0 0 0,0-1 0,0 1 0,-1 0-1,1 0 1,0 0 0,0-1-280,-1 1 279,1 0 1,0 0 0,0 0 0,0 0 0,0-1-1,0 1 1,0 0 0,0 0 0,0-1 0,-1 1-1,1 0 1,0 0 0,0 0 0,0-1 0,0 1-1,0 0 1,0 0 0,0-1 0,0 1 0,1 0-1,-1 0 1,0 0 0,0-1 0,0 1 0,0 0-1,0 0 1,0 0 0,0-1 0,0 1 0,0 0-1,1 0 1,-1 0 0,0-1-281,0 1 281,1 0 0,-1 0 0,0 0 0,0 0-1,0 0 1,1-1 0,-1 1 0,0 0 0,0 0-1,1 0 1,1-1-743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0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77 8128,'-45'-49'3680,"14"41"-3168,21 5-384,10-1-448,10-1 192,8-3-96,4 8 128,1 5-6144,3 7 3424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53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9888,'-1'-1'400,"0"1"-1,0 0 1,-1 0 0,1 0 0,0 0 0,0 0 0,0 0-1,0 1 1,0-1 0,0 0 0,0 1 0,0-1 0,-1 0-1,1 1 1,0-1 0,0 1 0,1 0 0,-2 0 0,-22 18 3248,9-6-2515,-20 20-737,22-19-2691,7-11-1057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54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18 6048,'-7'-8'2315,"6"7"-1587,-1 0-1,1 0 1,0 0-1,0 0 0,0 1 1,0-1-1,-1 0 1,1 1-1,0-1 0,-1 1 1,1-1-1,0 1 1,-1 0-1,1 0 0,-3 0 1,3 0-564,0 0 1,-1 0 0,1 0-1,0 0 1,-1 1 0,1-1-1,0 1 1,-1-1-1,1 1 1,-2 1 0,-12 6 1280,11-5-1244,-1-1-1,1 1 1,0-1 0,0 1-1,0 0 1,0 1 0,-4 4-1,2 1-57,-1 0 0,1 0 0,1 1 0,0 0 0,0 0 0,-4 15 0,-14 68 605,16-62-705,2-7-91,-1 41 0,4-41 107,1-12-4,1-1 1,1 1-1,-1-1 1,2 0-1,-1 1 1,2-1-1,0 0 1,0 0-1,8 18 1,-9-25-65,1 0 0,-1-1 0,1 1 0,0 0 1,0-1-1,0 1 0,1-1 0,-1 0 1,1 0-1,-1-1 0,7 5 0,-6-6-35,0 1-1,-1-1 0,1 0 1,0 0-1,0-1 0,0 1 1,0-1-1,-1 1 0,1-1 1,0 0-1,0-1 0,0 1 1,6-2-1,-3 1-64,-1-1 0,0 0 0,0 0 0,0 0 0,0-1 0,9-6 0,-13 8 110,0 0 0,-1 0 0,1 0 0,-1-1-1,1 1 1,-1-1 0,1 1 0,-1-1 0,0 1-1,0-1 1,0 0 0,0 0 0,0 0 0,0 0 0,0 1-1,-1-1 1,1 0 0,0 0 0,-1 0 0,0 0-1,0-1 1,1 1 0,-1 0 0,0 0 0,-1-2 0,0-2-41,-1 0 1,0 0-1,0 1 1,-1-1-1,0 1 1,0-1-1,-4-5 1,-1-1 8,6 9 64,0 0 1,-1 0-1,1 1 1,-1-1 0,0 0-1,0 1 1,0 0-1,0 0 1,0 0-1,0 0 1,0 0-1,-1 1 1,-3-2-1,5 3-23,1 0 0,-1 0-1,1 0 1,-1 0 0,1 0-1,-1 0 1,1 1 0,-1-1-1,1 0 1,-1 1 0,1-1 0,-1 1-1,1-1 1,0 1 0,-1 0-1,1 0 1,0 0 0,0-1-1,0 1 1,-1 0 0,0 2-1,-3 2 38,1-1 0,0 1 0,-6 9-1,6-7-184,0 0 0,0 1 1,0-1-1,1 1 0,0-1 0,-2 16 0,0-15-4444,14-9-2441,-7 0 6255,1 0 0,0 0 0,-1-1 0,1 1 0,-1 0 0,5-4 0,17-13-3797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4:57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2400,'0'0'23119,"2"0"-22431,3-1-465,0 1-1,0-1 1,0 0 0,0 0-1,0 0 1,0-1-1,6-3 1,35-19 251,-8 3-281,-28 16-164,3-1-33,1-1 0,-1 2 0,1 0 0,0 1 0,17-4 0,24-2-147,-33 5 94,-20 4 47,0 1 0,-1 0 0,1 0 0,0-1 0,-1 1 0,1 1 0,0-1-1,-1 0 1,3 1 0,4 3-59,-7-2 65,0 0 0,0-1 0,-1 1 0,1 0 0,0-1 0,-1 1 1,1 0-1,-1 0 0,1 0 0,-1 0 0,0-1 0,0 1 0,0 0 0,0 0 0,0 0 1,0 0-1,-1 0 0,1 0 0,-1-1 0,-1 5 0,-1 4 3,-1 1 0,-6 10-1,-40 90 537,-19 38-78,55-123-329,-3 8 99,-24 36 0,30-55-221,-15 23-527,-37 41 1,51-68-838,7-8-1380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0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463 43 3968,'5'-4'772,"0"0"0,0 1 0,0-1 0,1 1 0,11-4 1,9-10 9641,-26 17-10355,-7-1 1314,3 3-1136,0-1-1,0 1 0,0 0 0,0 0 0,0 1 0,1-1 1,-1 1-1,1-1 0,0 1 0,-5 6 0,-4 5 294,-12 17-1,24-31-522,-32 47 576,9-13-130,-1-1 0,-31 32 0,35-44-407,-1-2 1,-1-1-1,0 0 0,-1-2 1,-1 0-1,-41 19 1,-35 12-2916,88-46-24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0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 8128,'0'0'167,"0"0"1,-1 0-1,1 0 0,0-1 1,-1 1-1,1 0 1,-1 0-1,1 0 1,0 0-1,-1 0 0,1 0 1,-1 0-1,1 0 1,0 0-1,-1 0 1,1 0-1,-1 0 0,1 0 1,0 0-1,-1 0 1,1 0-1,0 0 0,-1 0 1,1 0-1,-1 1 1,1-1-1,0 0 1,-1 0-1,0 1 0,9 12 5013,117 161 1177,1 27-4586,-113-174-2342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 7136,'-1'-11'4913,"1"11"-4856,10 16 5986,-7-10-5594,-1 0-1,0 0 1,0 1 0,-1-1 0,0 1-1,1 8 1,-2 43 903,0-30-864,-14 224 2301,8-199-2727,-23 84-1,24-125-698,1 3-2283,16-62-15816,-6 19 16235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1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99 9568,'-1'0'223,"-1"-1"1,0 0-1,0 1 1,0-1 0,0 1-1,0 0 1,0 0-1,0 0 1,0 0-1,-1 0 1,1 0 0,0 0-1,0 1 1,0-1-1,0 1 1,-2 0-1,2 1 2,0 0-1,-1 0 0,2-1 0,-1 1 0,0 0 0,0 1 0,1-1 0,-1 0 1,1 0-1,-1 1 0,1-1 0,0 1 0,-1 2 0,-1 2 403,-8 20 1478,-8 28 0,17-47-1906,0 0 0,0 0 0,1-1 0,0 1 1,0 0-1,1 0 0,0 1 0,3 13 0,-2-15-38,1 1-1,0-1 1,0 0 0,1 0-1,0 0 1,0 0-1,7 9 1,-8-13-134,0 0 0,0-1 0,1 1 0,-1-1 0,1 0 0,-1 0 0,1 0 0,0 0 0,0 0 0,0 0 0,0-1 0,1 1 0,-1-1 0,0 0 0,1 0 0,-1 0 0,0-1 0,7 1 0,2-1-79,0-1 0,0-1 1,0 0-1,-1 0 1,1-2-1,19-6 1,-13 3 22,1 1 88,0-1-1,-1-1 0,0-1 1,24-15-1,-34 18-25,1-1 0,-1 1 1,0-1-1,-1 0 0,0-1 0,0 0 0,0 0 0,-1-1 0,0 0 0,5-10 0,-9 12-20,1 0 0,-1 0 0,0 0 0,-1 0 0,0-1 0,0 1 0,-1 0 0,1-1 0,-2 1 0,1 0 0,-1-1 0,0 1 0,0 0 0,-5-13-1,4 14 2,0 0 0,0-1-1,-1 1 1,0 0 0,0 0-1,-1 1 1,0-1 0,0 1 0,0-1-1,-1 1 1,1 0 0,-1 1-1,0-1 1,-1 1 0,1 0-1,-8-4 1,6 6-44,1-1 1,-1 1-1,0 0 1,-1 0-1,1 1 0,0-1 1,0 2-1,-1-1 1,1 1-1,0 0 1,-1 1-1,1 0 0,-10 2 1,3 1-131,-1 0 1,1 1 0,0 1-1,0 0 1,-18 12-1,24-14-283,0 2 0,1-1 0,-10 10-1,13-11-408,1 0-1,0 0 0,-1 0 0,-2 5 0,6-8 506,-1 0-1,1 0 1,-1 1-1,1-1 1,-1 0 0,1 0-1,-1 1 1,1-1-1,0 0 1,0 1 0,0-1-1,0 1 1,0 1-1,0-2 190,0 0-1,1-1 0,-1 1 1,0 0-1,0-1 0,1 1 1,-1 0-1,0-1 0,1 1 1,-1 0-1,1-1 0,-1 1 1,1-1-1,-1 1 0,1-1 1,0 1-1,-1-1 0,1 0 1,-1 1-1,1-1 0,0 0 1,-1 1-1,1-1 0,0 0 1,0 0-1,-1 0 0,2 1 1,23-2-4722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2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4576,'-14'0'18373,"16"1"-17675,2 1-434,1 0 0,0 0 1,0-1-1,0 1 0,0-1 0,0 0 0,0 0 0,0-1 0,7 0 0,50-3 424,-48 2-571,23-3 6,25-1-2481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3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48 7808,'-2'-1'946,"1"1"-823,1 0 0,0 0-1,-1 0 1,1 0-1,0-1 1,-1 1-1,1 0 1,0 0-1,-1 0 1,1 0 0,0-1-1,-1 1 1,1 0-1,0 0 1,0-1-1,-1 1 1,1 0 0,0 0-1,0-1 1,-2-2 2964,8-2 33,-1 3-2513,1 0 0,-1 1 0,0-1 0,9 0 0,0-1-80,19-4-49,0 1-1,0 2 0,34-1 1,-65 5-470,0 0 1,0 0-1,0 0 1,1 1-1,-1-1 1,0 0 0,0 1-1,0 0 1,0 0-1,0-1 1,0 1-1,0 0 1,0 0 0,-1 1-1,1-1 1,0 0-1,2 4 1,-3-4 5,0 0 0,0 0 1,0 1-1,-1-1 0,1 0 1,-1 1-1,1-1 0,-1 0 1,0 1-1,1-1 0,-1 0 0,0 1 1,0-1-1,0 1 0,0-1 1,0 1-1,0-1 0,0 1 1,-1-1-1,1 0 0,0 1 0,-1-1 1,1 0-1,-1 1 0,0-1 1,1 0-1,-2 2 0,-5 8 53,-1-1-1,0 0 1,0-1-1,-11 9 0,-7 9-3,-80 90 822,39-40-69,65-75-763,0 0-1,1 0 1,-1 0 0,0 0-1,1 1 1,-2 3-1,2-5 508,3-1-384,41-17 176,-8 3-160,3 1 214,50-8-1,-69 18-339,0 0 0,0 2 0,1 0 0,34 3 0,-36 4 313,-5-2-1771,-4-2-4762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3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28 6880,'-18'-20'2229,"15"19"-1197,0-1-1,1 1 1,-1 0-1,0 0 1,0 0 0,-3 0-1,3 1-678,1 1 0,-1-1 1,1 1-1,0 0 0,-1-1 0,1 1 0,0 0 0,0 1 0,0-1 1,0 0-1,0 0 0,0 1 0,0-1 0,0 1 0,-2 2 0,1 0 32,0-1 1,-1 1-1,1 0 0,0 1 0,1-1 0,-4 7 1,6-9-351,-1-1 0,1 0 1,0 0-1,0 1 1,0-1-1,0 0 0,0 0 1,0 1-1,0-1 0,1 0 1,-1 0-1,0 1 1,1-1-1,-1 0 0,1 0 1,-1 0-1,1 1 1,-1-1-1,1 0 0,0 0 1,0 0-1,1 1 1,0 1 43,1 0 0,0 0 1,0 0-1,0 0 1,5 2-1,-5-3-55,1-1-1,-1 1 0,0-1 1,1 0-1,-1 0 0,1-1 1,-1 1-1,1 0 0,-1-1 1,1 0-1,4 0 0,42-6-64,-30 2-6,-1 2 159,0-2 0,0-1 0,-1 0 0,33-14 0,-50 19-101,0-1 1,0 1-1,0 0 0,0-1 0,-1 1 1,1-1-1,0 1 0,0-1 0,0 0 1,0 1-1,-1-1 0,1 0 0,0 1 1,-1-1-1,1 0 0,0 0 0,-1 0 1,1 1-1,-1-1 0,0 0 1,1 0-1,-1 0 0,0 0 0,1 0 1,-1 0-1,0 0 0,0 0 0,0 0 1,0 0-1,0 0 0,0 0 0,0-2 1,-1 2 7,1-1 0,-1 1 0,0-1 0,0 1 0,0 0 0,0 0 1,0 0-1,0-1 0,0 1 0,0 0 0,-1 0 0,1 0 0,0 1 1,0-1-1,-1 0 0,1 0 0,-1 1 0,1-1 0,-1 1 0,-2-1 1,-12-3 144,-1 2 0,0 0 0,-30 0 0,4 3-2399,2 0-6592,62 22-6628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114 740 3968,'-5'5'8021,"-1"-4"-7820,0-1 0,-1 1 0,1 0 0,0 1 0,0-1 0,0 1-1,0 0 1,0 1 0,1-1 0,-11 8 0,14-9-195,-1 0 0,1 1 0,0 0 0,0-1-1,0 1 1,0 0 0,0 0 0,0 0 0,1 0-1,-1 0 1,1 1 0,-1-1 0,1 0 0,0 1 0,0-1-1,0 1 1,0-1 0,1 1 0,-1 0 0,0-1-1,1 1 1,0 0 0,0-1 0,0 1 0,0 0 0,0-1-1,1 4 1,0-4 33,-1 0 0,1 0 0,0 0 0,0 0 0,0 0 0,0 0 0,0 0 0,1-1 0,-1 1 0,0 0 0,1-1 0,-1 1 0,1-1 0,0 1 0,0-1 0,-1 0-1,1 0 1,0 0 0,0 0 0,0 0 0,0 0 0,0-1 0,0 1 0,3 0 0,4 1 238,1-1 1,0 0-1,20 0 0,-20-2-205,1 1 110,-1-1 1,1 0-1,21-5 0,-26 4-117,-1 0 0,1 0-1,0 0 1,-1 0 0,1-1 0,-1 0-1,0 0 1,7-6 0,-11 8-52,-1 0 0,1 1 0,0-1 0,0 0 1,-1 0-1,1 0 0,0 0 0,-1 0 0,1 0 0,-1 0 0,1 0 1,-1 0-1,1 0 0,-1-1 0,0 1 0,0 0 0,0 0 0,1 0 1,-1 0-1,0 0 0,0-1 0,-1 1 0,1 0 0,0 0 0,0 0 1,0 0-1,-1 0 0,1-1 0,-1 1 0,1 0 0,-1 0 0,1 0 1,-1 0-1,0 0 0,1 0 0,-1 1 0,0-1 0,0 0 0,-1-1 1,-1-1-61,0 0 0,0 1 0,0-1 0,-1 1 0,1 0 1,-1 0-1,1 0 0,-1 0 0,0 1 0,-6-2 0,2 0-99,3 2 84,0 0 1,1-1-1,-1 2 0,0-1 1,0 0-1,0 1 0,-7 0 0,3 1-221,7-1 120,4 0 113,-1 0 109,12 3 640,-5-2-539,-1 0 0,1-1 0,-1 0 0,1 0-1,-1-1 1,1 0 0,-1 0 0,0 0 0,1-1 0,11-5 0,-2 0-25,0-1 0,-1-1 0,18-12-1,-23 13-64,0-1 0,-1 0 0,0-1 0,0 0 0,-1-1 0,-1 1-1,0-2 1,0 1 0,8-20 0,-13 27-74,-1 1 0,1-1 1,0 0-1,0 1 0,0 0 0,0 0 0,0 0 0,1 0 0,0 0 1,-1 1-1,1-1 0,0 1 0,0 0 0,0 0 0,1 1 1,-1-1-1,0 1 0,1 0 0,-1 0 0,0 0 0,1 1 1,-1 0-1,1 0 0,8 0 0,-11 1-3,0-1 1,0 1-1,0 0 0,0 0 1,0 0-1,0 0 1,0 0-1,0 0 0,0 1 1,-1-1-1,1 0 0,0 1 1,-1-1-1,1 1 0,-1 0 1,0 0-1,1 0 0,-1-1 1,0 1-1,0 0 0,1 3 1,0 1-17,1 1 0,-1 0 0,0 0 0,1 13 0,1 43 62,-4-44-61,5 32-1,-3-33 23,-2-16 10,0 1-1,0-1 1,0 0 0,1 1 0,-1-1 0,1 0 0,-1 1-1,1-1 1,0 0 0,0 0 0,1 3 0,0-3 13,-1 0 0,0-1-1,0 1 1,1 0 0,-1 0 0,1-1 0,0 1 0,0 0 0,-1-1 0,1 0 0,2 2 0,-2-3-8,0 1 0,-1-1 0,1 0 0,0 1 0,0-1 0,-1 0 0,1 0 0,0 0 1,0-1-1,-1 1 0,1 0 0,0-1 0,0 1 0,2-2 0,7-2 73,0 0 0,-1-2 0,1 1 0,-1-1 0,0 0 0,-1-1 0,1 0 0,-1-1 0,-1 0 0,8-9 0,11-15-25,34-53-1,-26 35 66,-17 25-106,30-39-158,-42 57 46,0 1-1,1 0 1,-1 0 0,1 1-1,1 0 1,12-8 0,-19 12 72,1 1 1,-1-1 0,1 1 0,-1-1-1,0 1 1,1-1 0,-1 1-1,1 0 1,-1-1 0,1 1 0,-1 0-1,1 0 1,-1 0 0,1 0-1,-1 1 1,1-1 0,-1 0 0,1 1-1,-1-1 1,0 1 0,1-1-1,-1 1 1,0-1 0,1 1 0,-1 0-1,0 0 1,0 0 0,1 0-1,-1 0 1,0 0 0,0 0 0,0 0-1,0 0 1,-1 1 0,1-1-1,1 3 1,2 2 7,-1 1 0,-1 0 0,1 0 0,-1 0 0,0 0 0,1 7 0,0 21 39,0-1-1,-2 0 1,-2 1-1,-1-1 1,-8 37-1,10-71-3,0 0 0,0 0 0,0 1-1,0-1 1,0 0 0,0 0 0,0 0 0,0 0 0,0 1 0,-1-1-1,1 0 1,0 0 0,0 0 0,0 1 0,1-1 0,-1 0-1,0 0 1,0 0 0,0 1 0,0-1 0,0 0 0,0 0 0,0 0-1,0 1 1,0-1 0,0 0 0,0 0 0,1 0 0,-1 0-1,0 0 1,0 1 0,0-1 0,0 0 0,0 0 0,1 0 0,-1 0-1,0 0 1,0 0 0,0 0 0,0 0 0,1 1 0,-1-1-1,0 0 1,0 0 0,0 0 0,1 0 0,-1 0 0,0 0 0,0 0-1,0 0 1,1 0 0,13-8 343,17-20-380,71-98-153,-100 124 126,0 0 0,-1 0 0,1 1 0,0-1-1,0 0 1,0 1 0,0-1 0,0 1 0,1 0 0,2-1 0,-4 1 24,0 1 1,0 0-1,0 0 0,0 0 0,0 0 0,0 0 0,0 0 1,0 0-1,0 0 0,0 0 0,0 0 0,0 0 0,0 1 0,0-1 1,0 0-1,0 1 0,0-1 0,0 1 0,-1-1 0,1 1 1,0-1-1,0 1 0,0 0 0,-1 0 0,1-1 0,0 1 1,-1 0-1,1 0 0,0 1 0,2 2 0,-1 0 1,1 1-1,-1 0 0,0-1 0,-1 1 1,1 0-1,-1 0 0,0 0 1,0 0-1,0 7 0,-1 59 272,-1-38 213,37-85 336,-9 14-784,-20 27-54,0 0 0,0 1 0,1 0 0,1 0-1,0 1 1,15-12 0,-24 20 19,1 0 1,0 1-1,0-1 1,0 0-1,0 1 1,0-1-1,0 1 1,0-1-1,0 1 1,0 0-1,0-1 1,0 1-1,0 0 1,0 0-1,0 0 1,0 0-1,0 0 1,0 0-1,0 0 1,0 0-1,0 0 1,0 0-1,0 0 1,0 1-1,0-1 1,0 0-1,0 1 1,0-1-1,0 1 1,0-1-1,0 1 1,0-1-1,0 1 1,-1 0-1,1 0 1,0-1-1,0 1 1,0 1-1,2 3-56,0 0 0,0 0 0,-1 0-1,0 0 1,3 10 0,-3-11 92,1 7-21,-1-1-1,0 1 0,0 0 1,-1-1-1,-1 17 1,0-16-11,0 1 0,1-1 0,4 19 0,-4-28 41,-1 0-1,1 0 1,-1 0-1,1 0 1,0 0-1,0 0 1,0-1-1,0 1 1,0 0-1,0-1 1,1 1-1,-1 0 1,0-1-1,1 0 1,3 3-1,-4-3 5,1 0-1,0-1 1,-1 1-1,1-1 1,-1 1-1,1-1 1,0 0-1,0 0 1,-1 1-1,1-1 1,0 0-1,-1-1 1,1 1-1,0 0 1,0 0-1,-1-1 1,1 1-1,2-2 1,9-3 30,-2-1-1,1 0 1,0-1 0,-1 0 0,11-10-1,52-48-162,-36 29 13,-27 25 73,13-10-244,-23 21 244,-1 0 1,0 0-1,0 0 1,1 0-1,-1 0 1,0 0-1,1 0 1,-1 0-1,0 0 1,1 0-1,-1 0 1,0 0-1,0 0 1,1 0-1,-1 0 1,0 0-1,1 0 1,-1 0-1,0 1 1,0-1-1,1 0 1,-1 0-1,0 0 1,0 1-1,1-1 1,-1 0-1,0 0 1,0 0-1,0 1 1,0-1-1,1 0 1,-1 0-1,0 1 1,0-1-1,0 0 1,0 1-1,0-1 1,0 0-1,0 0 1,0 1-1,1-1 1,-1 0-1,0 1 1,3 16-63,-3-16 58,4 29-244,-3-19 294,0 1-1,1-1 1,0 1 0,1-1 0,0 0 0,9 19-1,-12-29-13,1 0 0,-1 0 0,0-1-1,1 1 1,-1 0 0,1-1-1,-1 1 1,1 0 0,0-1 0,-1 1-1,1-1 1,-1 1 0,1-1 0,0 1-1,0-1 1,-1 1 0,1-1 0,0 0-1,0 1 1,-1-1 0,1 0-1,0 0 1,0 0 0,1 1 0,-1-2-8,1 1 1,-1 0 0,1-1-1,-1 1 1,0-1-1,1 1 1,-1-1 0,0 1-1,0-1 1,0 0 0,1 0-1,-1 0 1,1-1 0,4-4 6,-1 0 0,1 0 0,7-13 1,-11 16 10,9-15-35,0 0 0,-2-1 0,12-32 0,-5 18-343,-15 33 335,-1 0-1,0 0 1,0 0 0,0 0 0,0 0-1,1 0 1,-1 0 0,0 0 0,0 0-1,0 0 1,0 0 0,0 0-1,1 0 1,-1 0 0,0 0 0,0 0-1,0 0 1,0 0 0,0 1 0,0-1-1,0 0 1,1 0 0,-1 0-1,0 0 1,0 0 0,0 0 0,0 0-1,0 1 1,0-1 0,0 0 0,0 0-1,0 0 1,0 0 0,0 0-1,0 1 1,0-1 0,0 0 0,0 0-1,0 0 1,0 0 0,0 1 0,0-1-1,0 0 1,0 0 0,0 0-1,3 11-147,0 12 161,-1 34 1,0 3-144,-2-53 146,1 0 0,1 0 1,-1 0-1,4 7 0,-5-12 23,1 0-1,0 1 0,0-1 1,0 0-1,0 0 0,1 0 1,-1 0-1,1 0 0,-1 0 1,1 0-1,-1-1 0,1 1 1,0 0-1,0-1 0,3 3 1,-3-4 3,-1 0-1,1 1 1,0-1 0,-1 0 0,1 0 0,-1 0 0,1 0 0,0 0 0,-1 0-1,1 0 1,-1-1 0,1 1 0,-1 0 0,1-1 0,-1 1 0,1-1 0,-1 0-1,2-1 1,27-17 201,-27 16-219,19-15 59,0 0 0,-2-2-1,0-1 1,-1 0 0,-1-1-1,-2-1 1,17-29 0,13-27-121,-3-1 1,-5-3 0,40-120-1,-68 171-54,9-64 0,-16 65-616,-5 28 71,-1 7 408,-3 7 123,-27 66-155,-16 42 379,42-98-144,1 0 0,1 1 0,-4 41-1,3 70 160,6-105-81,2 1-1,8 48 1,-8-69-2,0 0-1,0 0 0,1 0 0,1 0 1,-1 0-1,1-1 0,0 1 1,6 7-1,-8-12 13,1 0 0,-1-1 0,1 1 0,-1-1 0,1 1 0,0-1 0,0 0 0,0 0 0,0 0-1,0 0 1,1-1 0,-1 1 0,0-1 0,1 0 0,-1 0 0,1 0 0,-1 0 0,1-1 0,0 0 0,-1 1 0,5-1 0,-1-1-28,-1-1 0,1 1 1,-1-1-1,1 0 0,-1 0 0,0-1 0,0 0 1,0 0-1,0 0 0,-1-1 0,1 0 0,7-7 1,6-7-48,32-38 1,-37 40 99,146-159 351,-142 152-550,-13 15 17,-5 8 105,0 0 1,0 0-1,0 0 0,-1 0 1,1 0-1,0-1 0,0 1 1,0 0-1,0 0 0,-1 0 1,1 0-1,0 0 0,0 0 1,0 0-1,0 0 1,-1 0-1,1 0 0,0 0 1,0 0-1,0 0 0,0 0 1,0 0-1,-1 0 0,1 0 1,0 0-1,0 0 0,0 1 1,0-1-1,-1 0 0,1 0 1,0 0-1,0 0 0,0 0 1,0 0-1,0 0 0,0 0 1,0 1-1,-1-1 1,1 0-1,0 0 0,0 0 1,0 0-1,0 1 0,-6 3-18,1 1-1,-1-1 0,1 1 0,0 1 1,0-1-1,-4 8 0,-25 41-42,-17 49 144,43-83-80,1 0 0,1 0 0,-6 31 1,11-46 28,0 1 0,0 0 0,1-1 0,0 1 0,0 0 0,0 0 0,1-1 0,0 1 0,0 0 0,3 8 0,-4-14-7,1 1 0,-1 0 0,1-1 0,-1 1 0,1-1 0,0 1 0,-1-1 0,1 1 0,0-1 0,-1 1 0,1-1 0,0 0-1,0 1 1,-1-1 0,1 0 0,0 0 0,0 1 0,0-1 0,0 0 0,-1 0 0,1 0 0,0 0 0,0 0 0,0 0 0,0 0 0,-1-1 0,1 1-1,0 0 1,0 0 0,0-1 0,3 0 26,0-1 0,0 1-1,0-1 1,0 0-1,3-3 1,2-1 25,-1-1 0,0 0 0,-1 0 0,1-1 0,9-14 0,29-49 192,-16 22-357,-14 22 23,-13 19-38,1 1 1,1 0 0,-1 0 0,1 0 0,8-8 0,-13 15 93,1-1-1,-1 1 1,0 0 0,0-1-1,1 1 1,-1 0-1,0 0 1,1 0 0,-1-1-1,0 1 1,1 0 0,-1 0-1,1 0 1,-1 0 0,0 0-1,1 0 1,-1 0 0,1 0-1,-1 0 1,0 0-1,1 0 1,-1 0 0,0 0-1,1 0 1,-1 0 0,1 0-1,-1 0 1,0 0 0,1 0-1,-1 1 1,0-1 0,1 0-1,-1 0 1,0 0-1,1 1 1,-1-1 0,0 0-1,1 1 1,-1-1 0,0 0-1,0 0 1,0 1 0,1-1-1,-1 1 1,8 19-13,-7-17 25,5 12 143,1 1 1,0-1-1,0-1 1,2 0-1,0 0 1,0 0-1,1-1 1,23 22 0,-24-26-94,0-1-1,0 0 1,1-1 0,0 0 0,1-1 0,-1 0 0,1-1 0,1 0 0,-1 0 0,0-1 0,1-1 0,21 4 0,-26-6-65,0-1-1,1 0 1,-1 0 0,0 0-1,1-1 1,10-2 0,-13 1-557,0 1 1,0-1-1,0 0 1,0-1-1,7-4 1,6-5-1280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27 872 3968,'0'0'1285,"-5"0"1195,13 0-2029,-1-1 1,1 0-1,-1-1 0,0 0 0,1 0 0,-1 0 1,0-1-1,0 0 0,-1 0 0,11-7 1,3-4 92,34-30 1,-32 24-296,-1 0 0,0-2 0,-2 0 0,-1-2 0,19-31 0,139-240 1324,-160 268-1394,-2 0 0,0-2 1,-2 1-1,-1-2 0,-1 1 1,-2-2-1,9-58 0,-16 86-229,-1 0-1,0 0 0,0 0 1,0 0-1,0 0 0,0 1 1,0-1-1,-1 0 0,-1-5 1,2 8 32,0 0 1,0-1-1,-1 1 1,1 0-1,0 0 1,0 0 0,0 0-1,0 0 1,0-1-1,-1 1 1,1 0-1,0 0 1,0 0-1,0 0 1,-1 0-1,1 0 1,0 0-1,0 0 1,0 0 0,-1 0-1,1 0 1,0 0-1,0 0 1,0 0-1,-1 0 1,1 0-1,0 0 1,0 0-1,0 0 1,-1 0-1,1 0 1,0 0 0,0 0-1,0 0 1,-1 0-1,1 0 1,0 0-1,0 1 1,0-1-1,0 0 1,-1 0-1,1 0 1,-7 8-278,1 3-7,-10 21 0,-4 9 192,-22 27 175,-20 36 3,-95 204 198,69-129-79,51-103-37,2 3-1,-41 144 0,35-80 865,38-127-526,4-13-41,10-20 162,0-2-580,17-19 69,1 2 0,51-48-1,-26 37-41,65-43-1,5-4-81,-99 72 71,0-1 0,37-45-1,-46 46 66,0-2 0,19-37 1,-22 39-155,-8 13 53,-1 0 0,7-15 1,-6 8-20,1 0 1,1 1 0,16-26-1,-15 29-30,1 1 0,1 0-1,0 1 1,0 0-1,1 1 1,16-11 0,-27 20 32,1-1 0,-1 1 1,0 0-1,1-1 0,-1 1 1,0 0-1,1-1 0,-1 1 1,1 0-1,-1 0 0,1 0 1,-1-1-1,1 1 0,-1 0 1,1 0-1,-1 0 0,1 0 1,-1 0-1,1 0 0,-1 0 1,1 0-1,-1 0 0,1 0 1,-1 0-1,1 0 0,-1 0 1,1 0-1,-1 1 0,1-1 1,-1 0-1,0 0 0,1 0 1,-1 1-1,1-1 0,-1 0 1,0 1-1,1-1 0,-1 0 1,1 1-1,-1-1 0,0 0 1,0 1-1,1-1 0,-1 1 0,0-1 1,0 1-1,1-1 0,-1 1 1,0-1-1,0 1 0,0-1 1,0 1-1,0 0 0,1 4 8,0 0 0,-1 0-1,0 0 1,-1 7-1,1-10 2,-19 141 119,7-68-150,11-66 33,0-1 0,1 1 0,-1 0 0,2-1 0,-1 1 0,3 10 0,-3-17 8,1 0 0,-1 0 0,1 0 0,0 1-1,-1-1 1,1 0 0,0 0 0,1 0 0,-1 0 0,0 0 0,0-1 0,1 1 0,-1 0-1,1-1 1,0 1 0,-1-1 0,1 1 0,0-1 0,0 0 0,0 0 0,0 0-1,0 0 1,0 0 0,0 0 0,0 0 0,0-1 0,5 2 0,5-2 62,1 1 0,-1-1 0,0-1 0,1 0 0,-1-1 0,0 0 0,0-1 0,0-1 0,0 0 0,-1 0 1,1-1-1,10-7 0,4-2-48,-2-2 1,0-1-1,0 0 1,20-22-1,-23 17-62,-1-1 0,21-30 1,-18 23 39,-10 15-125,-8 13-80,-5 9-28,-20 62-29,9-32 170,-9 48-1,19-77 104,1 0-1,-1 1 0,1-1 0,1 0 0,-1 0 1,1 0-1,3 9 0,-4-15 6,1 1 0,-1-1 0,1 0 1,0 0-1,0 0 0,-1 1 0,2-1 0,-1 0 0,0 0 0,0-1 0,1 1 1,-1 0-1,1 0 0,-1-1 0,1 1 0,0 0 0,0-1 0,0 0 1,-1 0-1,1 1 0,0-1 0,1 0 0,-1 0 0,0-1 0,0 1 0,0 0 1,1-1-1,-1 1 0,0-1 0,3 0 0,-1 0 12,0-1 1,0 1-1,-1-1 0,1 0 0,0-1 0,0 1 1,-1-1-1,1 1 0,-1-1 0,1 0 1,-1 0-1,0-1 0,0 1 0,0-1 1,0 1-1,0-1 0,0 0 0,-1 0 1,0 0-1,1-1 0,-1 1 0,0 0 0,-1-1 1,1 0-1,-1 1 0,1-1 0,0-4 1,0-1-32,-1-1 1,0 1-1,0 0 0,-1 0 1,0-1-1,-1 1 1,0 0-1,0 0 1,-1 0-1,0 0 1,-5-13-1,5 17-49,-1 0 1,0 0-1,-1 0 0,1 0 1,-1 0-1,0 1 0,-8-7 1,11 10 42,0 0 0,0 0 0,0 1 1,-1-1-1,1 0 0,0 1 1,0-1-1,-1 1 0,1 0 0,0-1 1,-1 1-1,1 0 0,-1 0 0,1-1 1,0 1-1,-1 0 0,1 1 0,0-1 1,-1 0-1,1 0 0,0 1 0,-1-1 1,1 0-1,0 1 0,-2 0 0,-8 2-106,10-3 70,3 0 79,7-1-20,0 0-1,0-1 1,0-1-1,0 1 1,-1-1 0,1-1-1,-1 1 1,9-6-1,31-12 166,44-5-146,-82 24-53,1 0 0,0 0 1,0 2-1,-1-1 1,1 1-1,19 3 1,-27-3 4,-1 1-1,1-1 1,0 1 0,0 0 0,0 0 0,0 1 0,-1-1 0,1 1-1,-1-1 1,1 1 0,-1 0 0,1 0 0,-1 0 0,0 0 0,0 0-1,2 3 1,-2-2 26,0 0-1,0 1 1,0 0-1,-1-1 1,0 1-1,1 0 1,-1 0-1,0 0 1,-1 0-1,1 7 1,-1-2 48,0 1 0,-1-1-1,0 0 1,0 0 0,-1 0 0,0 0-1,-1 0 1,0 0 0,-6 12 0,-45 72 466,60-94-69,9-7-289,-12 7-117,43-26-22,0-1 0,-2-3-1,46-41 1,-83 66-60,9-9 24,0 2 1,30-20-1,-45 33 0,-1-1-1,1 1 1,0 0 0,-1-1-1,1 1 1,0 0-1,-1-1 1,1 1 0,0 0-1,-1 0 1,1-1-1,0 1 1,-1 0 0,1 0-1,0 0 1,-1 0-1,1 0 1,0 0 0,0 0-1,-1 0 1,1 0-1,0 0 1,-1 1 0,1-1-1,0 0 1,-1 0-1,1 1 1,0-1 0,-1 0-1,1 1 1,0-1-1,-1 1 1,1-1 0,-1 1-1,1-1 1,-1 1-1,1-1 1,-1 1 0,0-1-1,1 1 1,-1 0-1,0-1 1,1 1 0,-1 0-1,0-1 1,0 1-1,1 0 1,-1-1 0,0 1-1,0 0 1,0 0-1,1 5 9,0 0 0,-1 0 0,0 0 0,0 10 0,-3 9 33,-2 1 1,0-1-1,-1 0 0,-2 0 1,-20 44-1,23-56 285,6-8-49,0-5-242,0-1 1,0 1-1,0 0 1,1-1-1,-1 0 1,0 1-1,-1-1 1,1 1-1,0-1 1,0 0-1,0 0 1,1-1-1,32-34 165,-15 10-215,19-32 0,5-9-116,-42 66 123,0 0 1,0 0-1,0 0 0,0 0 0,0 0 1,0 0-1,0 0 0,0 0 0,0 0 1,0 0-1,0 0 0,1 1 0,-1-1 1,0 0-1,2 0 0,-2 1 10,0 0-1,0 1 1,-1-1-1,1 0 1,0 0-1,0 1 1,-1-1-1,1 0 1,0 1 0,0-1-1,-1 0 1,1 1-1,-1-1 1,1 1-1,0-1 1,-1 1 0,1-1-1,-1 1 1,1 0-1,-1-1 1,1 1-1,-1 0 1,0-1-1,1 1 1,-1 0 0,0 0-1,0-1 1,1 2-1,5 14 0,-1 1 0,5 29 0,-8-30 110,2 0-1,0 0 1,10 24 0,-12-35-43,1 1-1,0-1 1,0 0 0,0 0 0,6 7-1,-7-10-52,1 0 0,-1 0-1,0-1 1,1 1 0,-1 0-1,1-1 1,-1 1 0,1-1 0,-1 0-1,1 0 1,0 0 0,0 0-1,4 0 1,3 0 44,1 0 0,-1 0 0,1-1 0,-1-1 0,1 0 0,20-4 0,-4-3-174,35-14 1,-49 17-536,0 0 0,-1-1 0,0-1 0,15-10 0,9-7-1196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5:04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45 7872,'-5'0'750,"0"1"0,-1-1 0,1 1 1,0 0-1,-9 4 0,14-5-357,-1 1 0,0 0 0,0 0 0,0 0 0,1 0 0,-1 0 0,0 0 0,1 0 0,-1 0 0,1 0 0,0 0 0,-1 2 0,-1 0 642,0 3-663,1 0 1,-1 0-1,1 0 1,0 0-1,0 0 1,1 0-1,-1 0 1,1 0-1,1 0 1,-1 0-1,1 0 1,3 10-1,-3-13-275,0 1 0,0-1 0,1 0 0,-1 1-1,1-1 1,0 0 0,0 0 0,0 0 0,1 0-1,-1-1 1,1 1 0,-1-1 0,1 1 0,5 2 0,-6-4-85,0 0 1,1 0 0,-1 0 0,1 0-1,0 0 1,-1-1 0,1 1 0,0-1-1,-1 0 1,1 0 0,0 0 0,-1 0 0,1 0-1,0 0 1,-1-1 0,1 0 0,-1 1-1,1-1 1,-1 0 0,1 0 0,2-2 0,12-5 83,0-2 0,24-17 0,-35 22-23,1 0 1,-1-1-1,0 1 1,-1-1-1,1-1 1,-1 1-1,0-1 0,6-12 1,-10 17-61,0 0 1,0 0 0,-1 0-1,1 0 1,-1 0-1,1-1 1,-1 1 0,0 0-1,0 0 1,0 0-1,0 0 1,0-1 0,-1 1-1,1 0 1,-1 0-1,1 0 1,-1 0 0,0 0-1,0 0 1,0 0-1,0 0 1,0 0-1,0 0 1,0 1 0,-1-1-1,1 0 1,-1 1-1,1-1 1,-1 1 0,1-1-1,-1 1 1,0 0-1,-2-1 1,-2-2-195,0 0 0,-1 1 0,1 0-1,-1 1 1,1-1 0,-1 1 0,0 1 0,0-1 0,-9 0 0,12 2 164,-15-1-2225,-22 1 0,36 0 1301,0 1-1,-1 0 1,1 0-1,0 0 1,-1 0 0,1 1-1,0 0 1,0 0 0,-5 3-1,-13 11-5004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2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2912,'-8'-9'8869,"23"20"-747,40 15-7743,76 26-186,-47-21-39,53 24 50,533 193 760,-569-214-572,45 13 352,104 12-348,-141-34-211,-19 3-153,-14-5-1701,-74-22 181,-15-9-3896,11 8 4480,-20-9-5005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4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73 1312,'-2'-1'-76,"1"1"424,0-1-1,0 1 1,0-1 0,0 1 0,1-1 0,-1 0 0,0 1-1,0-1 1,1 0 0,-1 0 0,0 1 0,1-1-1,-1 0 1,0-2 0,1 3-197,-1 0-1,1 0 0,0 0 1,0-1-1,-1 1 1,1 0-1,0 0 0,0 0 1,0-1-1,0 1 1,-1 0-1,1 0 1,0-1-1,0 1 0,0 0 1,0-1-1,0 1 1,0 0-1,0 0 0,0-1 1,0 1-1,0 0 1,0-1-1,0 1 0,0 0 1,0 0-1,0-1 1,0 1-1,0 0 1,0-1-1,0 1 0,0 0 1,1 0-1,-1-1 1,0 1-1,0 0 0,0 0 1,0-1-1,1 1 1,-1 0-1,0 0 1,0 0-1,1-1 0,-1 1 1,16-1 4851,-8 2-5760,33 0 2235,-16-1-261,25-1 0,-19 0-713,-19 1-287,22-3-1,-2-1-187,0 2 0,56 2 0,-34 1 256,-53-1 297,-1-1-574,0 0 0,-1 1 0,1-1 0,0 0 0,-1 0 0,1 0 0,-1 1 0,1-1 0,-1 0 0,1 0 0,-1 1 0,0-1 0,1 0 0,-1 1 0,0-1 0,1 1 0,-1-1 0,0 1 0,0-1 0,0 1 0,-1-1 0,-19-7-52,20 8 32,-22-6 34,1 2 1,-1 1-1,1 1 0,-41 0 1,-145 2-620,206 0 576,0 1 0,0-1 0,0 0 0,0 1-1,0-1 1,0 1 0,0 0 0,0 0 0,0 0 0,1 0-1,-1 0 1,0 0 0,0 0 0,-2 3 0,-4 2 77,16 11-300,-6-14 264,0 0 0,1 0 0,-1-1 0,1 1-1,0-1 1,0 1 0,0-1 0,0 0 0,0 0 0,1-1 0,6 4 0,12 7-6,45 36 547,-61-42-515,1-1 0,-1 1 0,-1 0 0,8 10 0,4 5 108,-9-11-47,-1-1 0,0 1 0,-1 0 0,0 1 0,0 0 0,-1 0 0,4 13 0,-8-17-93,0-1 0,0 1 0,-1-1 0,0 1 0,-1 8 0,0 6 69,-4 7 14,5-28-97,0 1 0,0 0 0,0 0 0,0-1-1,0 1 1,-1 0 0,1-1 0,0 1 0,0 0 0,-1-1-1,1 1 1,0 0 0,-1-1 0,1 1 0,0 0 0,-1 0 0,-2-2 180,2-9 72,1-29-56,2 0 0,12-58-1,-9 74-392,0 0 1,2 0-1,1 1 0,1 0 0,17-30 0,-26 50-134,1 0 1,0 1-1,0-1 0,0 1 0,1-1 0,-1 1 0,0 0 1,0 0-1,1-1 0,-1 1 0,1 0 0,-1 0 0,1 0 1,-1 0-1,3 0 0,-3 0-7,1 1 0,-1 0 0,1 0 1,0 0-1,-1 0 0,1 0 0,-1 0 1,1 0-1,-1 1 0,1-1 0,-1 0 0,1 1 1,-1-1-1,1 1 0,-1 0 0,0-1 0,2 2 1,18 12-5902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5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8 248 4320,'-8'-5'6261,"10"5"-6025,0 0 1,0 0-1,0 1 0,0-1 1,0 1-1,0-1 0,0 1 1,-1 0-1,1 0 0,0 0 1,0-1-1,-1 2 0,1-1 1,0 0-1,-1 0 0,2 2 1,2 3 151,0 0 1,0 0-1,3 6 0,4 5 137,-5-7-135,-1 1 0,7 12 0,6 12 344,16 28 146,-22-40-571,0 0 1,1-1-1,18 22 0,-26-36-273,-4-5 93,0-1 1,0 1-1,1-1 1,-1 0 0,1 1-1,-1-1 1,6 3-1,-8-5-94,1 0-1,-1 1 0,1-1 1,-1 0-1,1 0 1,0 0-1,-1 0 1,1 0-1,0 0 0,-1 0 1,1 0-1,-1 0 1,1 0-1,0 0 1,-1 0-1,1 0 0,-1 0 1,2-1-1,-1 0 4,0 0 0,1 0 0,-1 0 0,0 1 0,0-2 0,0 1 0,0 0 0,0 0 0,0 0-1,-1 0 1,2-2 0,19-43 173,-7 13-155,29-68 189,10-18 1,-22 51-181,30-92 1,-46 118-283,-13 37-1521,1 15-1307,-4 16-401,-12 64-6372,9-64 6650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5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63 4896,'0'1'144,"-1"0"1,0 0-1,1 0 0,-1 0 1,1-1-1,-1 1 0,1 0 1,-1 0-1,1 0 0,0 0 1,0 0-1,-1 0 0,1 0 1,0 0-1,0 0 0,0 0 1,0 1-1,0-1 0,0 0 1,0 0-1,1 0 0,-1 0 1,0 0-1,0 0 0,1 0 1,-1 0-1,1 0 0,-1-1 1,1 1-1,-1 0 0,2 2 1,-1-2 9,0 0 1,0 0-1,0 0 0,0 0 1,0 0-1,1 0 1,-1 0-1,0 0 0,0 0 1,1 0-1,-1 0 1,1-1-1,-1 1 1,1-1-1,-1 1 0,1-1 1,-1 1-1,1-1 1,-1 0-1,1 0 0,-1 0 1,3 0-1,0-1-57,1 1 0,-1-1 0,0-1 1,0 1-1,0 0 0,0-1 0,0 0 0,0 0 0,0 0 0,0-1 0,-1 1 0,1-1 0,-1 0 0,0 0 0,0 0 0,0 0 0,0 0 0,0-1 0,-1 1 1,0-1-1,1 0 0,-1 0 0,-1 0 0,4-7 0,-5 10-74,0-1 1,0 1-1,1 0 0,-1 0 1,0-1-1,0 1 1,0-1-1,0 1 1,0 0-1,-1-1 0,1 1 1,0 0-1,0 0 1,-1-1-1,1 1 0,-1 0 1,0 0-1,1-1 1,-1 1-1,0 0 0,1 0 1,-1 0-1,0 0 1,0 0-1,0 0 0,0 0 1,0 0-1,0 1 1,0-1-1,0 0 0,-1 1 1,1-1-1,0 0 1,0 1-1,-1 0 0,1-1 1,0 1-1,0 0 1,-1-1-1,1 1 1,0 0-1,-1 0 0,1 0 1,0 0-1,-1 0 1,1 1-1,0-1 0,-1 0 1,1 1-1,0-1 1,-1 0-1,1 1 0,-1 0 1,-3 2 183,1 0 0,0 0 0,0 0 0,0 0 0,0 0 0,1 1 1,-1 0-1,1 0 0,0 0 0,0 0 0,0 0 0,1 1 0,-1-1 0,1 1 0,0-1 0,0 1 0,1 0 1,0 0-1,-1 0 0,2 0 0,-1 0 0,0 8 0,1-2 45,1 0-1,0-1 1,0 1 0,1-1-1,0 1 1,1-1 0,0 1-1,1-1 1,9 19 0,-10-25-215,0 1 0,0-1 0,1 0 0,-1 0 1,1 0-1,0 0 0,0 0 0,0-1 0,1 0 0,-1 0 1,1 0-1,-1 0 0,1-1 0,0 0 0,0 0 1,0 0-1,11 2 0,-8-3-64,1 0 0,-1 0 0,0 0 0,1-1 0,-1 0 0,1-1 1,-1 0-1,0 0 0,1-1 0,13-5 0,-11 3-340,60-25-3477,-62 24 2847,-1 0 0,0 0 0,0-1 0,0 1 1,-1-2-1,7-6 0,9-15-2091,0 0-2021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6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18 6304,'-14'-17'3525,"14"19"-1882,-7 86 2441,1-36-2729,-26 175 2777,1-4-2200,3 28-1441,24-224-2336,5-27 1684,-1 1 0,0-1 0,1 0 1,-1 0-1,0 0 0,0 0 0,1 1 1,-1-1-1,0 0 0,1 0 0,-1 0 1,0 0-1,1 0 0,-1 0 0,1 0 1,-1 0-1,0 0 0,1 0 0,-1 0 1,0 0-1,1 0 0,-1 0 0,0 0 1,1 0-1,-1-1 0,0 1 0,1 0 0,2-2-492,-1 0-1,1 1 1,-1-1-1,0-1 1,1 1-1,-1 0 0,0 0 1,0-1-1,2-3 1,7-9-1905,6-4-1852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62 5216,'-1'-1'78,"1"1"0,-1 0-1,1 0 1,-1 0 0,1 0 0,-1 0 0,1 0 0,0 0 0,-1 0-1,1 0 1,-1 0 0,1 0 0,-1 0 0,1 0 0,-1 0-1,1 1 1,0-1 0,-1 0 0,1 0 0,-1 0 0,1 1 0,0-1-1,-1 0 1,1 0 0,0 1 0,-1-1 0,1 0 0,0 1 0,-1-1-1,1 0 1,0 1 0,0-1 0,-1 1 0,1-1 0,0 1 0,0-1-1,0 0 1,0 1 0,-1-1 0,1 2 0,-8 22 2299,7-20-1904,-2 10 338,-1 1-1,2 0 0,0 0 0,0 25 0,3-32-647,-1 0 0,1 0 1,0 0-1,1 0 0,0 0 0,0-1 0,0 1 0,1 0 0,1-1 0,5 10 0,-8-15-120,-1-1-1,1 0 0,0 1 1,0-1-1,0 0 0,0 0 0,0 0 1,0 1-1,0-1 0,1 0 1,-1 0-1,0-1 0,0 1 0,1 0 1,-1 0-1,1-1 0,-1 1 1,1-1-1,-1 1 0,3 0 0,-3-2-8,1 1 0,0 0 0,-1 0-1,0-1 1,1 1 0,-1-1 0,1 1-1,-1-1 1,1 0 0,-1 0 0,0 1-1,0-1 1,1 0 0,-1 0 0,0 0-1,2-3 1,4-4 88,-1-1 1,-1 1-1,1-2 0,6-15 0,-10 22-93,3-8 74,-1 0 1,0 0 0,0 0-1,-1 0 1,-1-1-1,0 0 1,0 1 0,-1-16-1,-1 21-50,0 0 0,-1 1 0,1-1 0,-1 0 0,-1 1-1,1-1 1,-1 1 0,0-1 0,0 1 0,0 0 0,-1 0-1,0 0 1,0 0 0,0 0 0,-1 1 0,1-1 0,-1 1-1,0 0 1,-5-4 0,6 6-49,-1 0-1,1 1 1,0-1-1,-1 1 1,1-1 0,-1 1-1,0 0 1,1 1-1,-1-1 1,0 1 0,1-1-1,-1 1 1,0 0 0,0 0-1,1 1 1,-8 1-1,3-1-121,1 1 0,0 0-1,0 1 1,0-1 0,0 1-1,1 1 1,-11 6 0,16-10 0,0 1 0,0 0 0,1-1 1,-1 1-1,0-1 0,0 1 1,1 0-1,-1-1 0,1 1 0,-1 0 1,0 0-1,1 0 0,0 0 0,-1-1 1,1 1-1,-1 0 0,1 0 0,0 0 1,0 0-1,0 0 0,-1 0 0,1 0 1,0 0-1,0 0 0,0 0 0,0 0 1,1 0-1,-1-1 0,0 1 0,0 0 1,0 0-1,1 0 0,-1 0 0,1 0 1,-1 0-1,0 0 0,1-1 1,0 1-1,-1 0 0,1 0 0,-1-1 1,1 1-1,1 1 0,2 1-816,0 1 1,0-1-1,0 0 0,0 0 0,1 0 0,7 4 1,11 1-3691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7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41 1888,'0'0'137,"1"-1"0,-1 1 0,0-1 0,0 0 0,1 1-1,-1-1 1,0 1 0,1-1 0,-1 1 0,0-1 0,1 1 0,-1-1 0,1 1 0,-1-1 0,0 1 0,1 0 0,0-1 0,-1 1 0,1 0-1,-1-1 1,1 1 0,-1 0 0,1 0 0,0-1 0,1 1 365,-1-1-1,1 0 1,-1 0 0,1 0-1,-1 0 1,0 0 0,0 0-1,1 0 1,-1 0 0,0 0 0,0-1-1,0 1 1,0 0 0,0-1-1,-1 1 1,2-2 0,-2 2-405,0 1 0,-1-1 0,1 1 1,0-1-1,0 1 0,-1 0 0,1-1 1,0 1-1,0-1 0,-1 1 1,1-1-1,-1 1 0,1 0 0,0-1 1,-1 1-1,1 0 0,-1 0 0,1-1 1,-1 1-1,1 0 0,-1 0 0,1-1 1,-1 1-1,1 0 0,-1 0 1,1 0-1,-1 0 0,1 0 0,-1 0 1,1 0-1,-1 0 0,1 0 0,-1 0 1,1 0-1,-1 0 0,1 0 0,-2 1 1,-21 4 1275,22-5-1259,-11 4 398,1 0-1,-1 1 0,1 1 0,0 0 0,-19 14 1,12-7 85,1 1 0,-22 24 0,36-34-513,-1 0 0,1 1 0,0-1-1,0 0 1,0 1 0,1 0 0,-1 0 0,1-1 0,-2 10 0,3-11-72,1 0 0,-1 0 0,1 0-1,0-1 1,0 1 0,0 0 0,0 0 0,1 0 0,-1-1 0,1 1 0,-1 0 0,1 0 0,0-1 0,0 1 0,0-1 0,1 1-1,-1-1 1,0 1 0,4 3 0,-1-1-151,0-1 0,1 0 0,-1 1-1,1-2 1,0 1 0,0 0 0,10 4 0,-8-5-523,0 0 0,1 0 0,-1-1 0,1 0 0,0-1 0,0 1-1,-1-2 1,1 1 0,9-1 0,0-1-878,-1-1-1,0-1 1,0 0-1,0-2 1,-1 1-1,1-2 1,16-8-1,-24 10 1495,0-1 0,-1 1 0,0-1-1,0-1 1,0 1 0,-1-1 0,0-1 0,9-10 0,2-7 4574,17-31 1,-20 31-78,-9 44-1576,14 86-3211,-19-103-35,1 0 0,0 0-1,0 0 1,0 0 0,1 0 0,1 4 0,-2-6 177,-1-1 0,0 1 0,1 0 0,-1-1 0,0 1 0,1-1-1,-1 1 1,1-1 0,-1 1 0,1-1 0,-1 1 0,1-1 0,-1 1 0,1-1 0,-1 1 0,1-1 0,0 0-1,-1 1 1,1-1 0,0 0 0,-1 0 0,1 0 0,0 1 0,-1-1 0,1 0 0,0 0 0,-1 0 0,1 0-1,0 0 1,-1 0 0,1 0 0,0 0 0,0-1 0,-1 1 0,1 0 0,0 0 0,0-1 0,16-13-5502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7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21 7456,'-5'-5'764,"-4"-5"520,9 10-1250,0 0 0,0 0 0,0 0 0,0-1 0,0 1 0,0 0 0,-1 0 0,1 0 0,0 0 0,0 0 0,0-1-1,0 1 1,0 0 0,0 0 0,0 0 0,0 0 0,0 0 0,0-1 0,0 1 0,0 0 0,0 0 0,0 0 0,1 0 0,-1-1 0,0 1 0,0 0 0,0 0-1,0 0 1,0 0 0,0 0 0,0 0 0,0-1 0,0 1 0,0 0 0,1 0 0,-1 0 0,0 0 0,0 0 0,0 0 0,0 0 0,0 0 0,0 0 0,1 0-1,-1 0 1,0 0 0,0-1 0,0 1 0,0 0 0,0 0 0,1 0 0,-1 0 0,0 0 0,0 0 0,0 0 0,0 0 0,0 0 0,1 1 0,-1-1 0,0 0-1,0 0 1,0 0 0,1 0 0,0 3 1902,6 53 2339,1 112-1,-19 61-2053,2-60-1812,4-66-287,-1 63-2740,6-164 2113,1 0 1,-1 0 0,0 1-1,1-1 1,-1 0 0,1 0-1,-1 0 1,1 1 0,1 1-1,-2-4 367,1 1-1,-1-1 0,0 0 0,0 1 0,0-1 1,1 0-1,-1 0 0,0 1 0,0-1 0,1 0 0,-1 0 1,0 0-1,0 0 0,1 1 0,-1-1 0,0 0 0,1 0 1,-1 0-1,0 0 0,0 0 0,1 0 0,-1 0 1,0 0-1,1 0 0,0 0 0,-1 0-99,1 0 1,0 0-1,-1-1 0,1 1 1,0-1-1,-1 1 0,1-1 1,0 1-1,-1-1 0,1 1 1,-1-1-1,1 1 0,-1-1 1,1 0-1,-1 1 0,1-2 1,7-16-4979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8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82 8384,'-4'-2'469,"1"0"0,-1 0 1,1 1-1,-1-1 0,1 1 1,-1 0-1,0 0 0,0 0 1,-8-1 6175,12 2-6416,1-1 0,-1 0 0,1 1 0,-1-1 0,1 1 0,0-1 0,-1 1 0,1-1 0,0 1 0,0-1 0,-1 1 0,1 0 0,0-1 0,0 1 0,1 0 0,1-2 192,15-6-80,0 1 0,1 0 0,0 2 0,23-5 0,80-6-3190,-106 14 2068,-2 1-757,0 0 0,-1 1 0,1 0 1,-1 1-1,24 5 0,-6 2-1080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4576,'42'4'5696,"-20"-4"-5069,-1-1 0,1-1 0,-1-1 0,0 0 0,0-2 0,22-8 0,-32 9-477,-1 0 0,0-1-1,0 0 1,-1-1 0,0 0-1,0 0 1,0-1 0,-1 0-1,1-1 1,-2 0 0,1 0-1,-1 0 1,10-17 0,-3-2 148,-1-1 1,-2 0 0,-1 0-1,-1-1 1,7-35 0,-14 54-167,0 0 0,0-18-1,-2 24-159,0 0 0,-1 1-1,1-1 1,-1 0 0,0 0-1,0 1 1,0-1-1,0 1 1,-4-8 0,5 11 5,0-1 0,-1 1 1,1-1-1,0 0 0,-1 1 1,1-1-1,-1 1 1,1-1-1,-1 1 0,1-1 1,-1 1-1,0 0 0,1-1 1,-1 1-1,1 0 0,-1-1 1,0 1-1,1 0 0,-1 0 1,0 0-1,1-1 0,-1 1 1,0 0-1,0 0 0,1 0 1,-1 0-1,0 0 0,1 0 1,-1 0-1,0 1 0,1-1 1,-1 0-1,0 0 0,1 0 1,-1 1-1,0-1 0,1 0 1,-1 1-1,0-1 0,1 1 1,-1-1-1,0 1 1,-2 2-40,0-1 0,0 1 0,0 0 0,0 0 0,1 0 0,-4 5 0,-4 9 18,0 1 0,2 0 0,-11 30 0,-13 59 467,30-98-388,-3 10 98,0 0 0,2 0 0,1 1 0,-1 27 0,3-40-23,0 1 0,1 0 0,0 0 0,1-1 0,-1 1 0,1-1 0,1 1 0,-1-1 0,1 0 0,1 0 0,-1 0 0,1 0 0,1-1 0,4 7 0,-7-10-49,1-1 0,-1 1 0,1-1 0,0 0 0,-1 0 0,1 0 0,0-1 0,0 1 0,0-1 0,1 1 0,-1-1 1,0 0-1,0 0 0,1 0 0,-1-1 0,0 1 0,1-1 0,-1 0 0,1 0 0,-1 0 0,0 0 0,1-1 0,-1 1 0,1-1 0,-1 0 0,0 0 0,5-2 0,8-4 37,0-1 0,-1 0 0,0-1 0,17-13 0,-28 19-100,339-280-158,-340 280 167,3-3-21,0 0 1,0 1-1,1 0 1,-1 1-1,1-1 1,0 1-1,8-3 1,-14 7 18,-1 0 0,1 0 1,-1-1-1,1 1 0,-1 0 0,1 0 0,0 0 0,-1 0 1,1 0-1,-1 0 0,1 1 0,-1-1 0,1 0 0,0 0 1,-1 0-1,1 0 0,-1 1 0,1-1 0,-1 0 0,1 1 1,-1-1-1,1 0 0,-1 1 0,1 0 0,0 0 1,0 0 1,0 1-1,0-1 0,0 0 0,0 1 0,-1-1 1,1 1-1,1 2 0,-1 4 6,1-1 1,1 15-1,-3-22-10,1 47 4,-1-33-10,0 0 0,1 0-1,6 27 1,-2-21 46,1-1 0,11 22 0,-14-33 38,2 0 1,-1 0-1,1 0 0,0-1 0,1 0 1,0 0-1,8 7 0,-3-3 167,-5-5-187,1 0 0,0 0 0,0 0 0,0-1 0,1 0 0,15 7 0,-21-12-63,0 1-1,-1-1 1,1 1 0,0-1-1,0 0 1,0 0 0,-1 0-1,1 0 1,0 0 0,0-1-1,0 1 1,-1 0 0,1-1-1,2 0 1,3-3-2976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28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8 6240,'-2'-1'20,"-8"-6"5019,6 17 1020,1 1-6100,-11 32 3004,-31 63 0,34-84-2359,-2 0-1,0-1 1,-1-1-1,-25 28 1,-86 66 660,16-17-1019,94-81-385,0 0 0,1 1 1,0 1-1,-15 28 0,26-41-351,1 0-1,0 0 0,0 0 1,1 0-1,-3 9 1,4-13 339,0-1 0,0 1 1,-1 0-1,1 0 0,0 0 1,0 0-1,0 0 0,0 0 1,0 0-1,0-1 0,0 1 1,0 0-1,1 0 0,-1 0 1,0 0-1,0 0 0,1 0 1,-1-1-1,1 1 0,-1 0 1,0 0-1,1-1 0,0 1 1,-1 0-1,1-1 0,-1 1 1,1 0-1,0-1 0,-1 1 1,1-1-1,0 1 0,0-1 1,0 1-1,-1-1 0,1 0 1,0 1-1,0-1 0,0 0 1,0 0-1,1 1 0,0-1-372,0 0 0,1-1 1,-1 1-1,1 0 0,-1-1 0,0 0 0,4-1 0,25-11-2276</inkml:trace>
  <inkml:trace contextRef="#ctx0" brushRef="#br0" timeOffset="1">269 164 10976,'-36'-13'4064,"19"21"-3168,2 4-257,15-4 2625,-3 1-1920,-2-1 1568,0 4-1664,5-1-128,10 2-672,3 2-704,1-3 96,4 1-1568,-5-6 960,0 1-3680,1 1 2464,4-1-5567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45 2720,'6'-7'820,"-7"10"1128,2-3-1453,0-1-1,0 1 1,0-1 0,0 0-1,0 1 1,0-1 0,-1 0 0,1 0-1,0 0 1,0 0 0,-1 0 0,1 0-1,-1 0 1,1 0 0,-1 0 0,1-2-1,-4 1-27,0-1-1,0 1 1,0 0-1,0 0 1,0 0-1,-1 0 1,1 1 0,-1-1-1,1 1 1,-1 0-1,1 0 1,-8-1-1,-4 1-201,1 0 0,-17 2 0,6 0 267,11-1-372,0 2-1,0-1 1,0 2 0,0 0 0,1 1-1,-21 8 1,14-4 67,0 2 0,1 0 0,-28 20 1,32-18-128,1 0-1,1 0 1,0 1 0,0 1 0,1 0 0,1 1 0,-14 24 0,4-1 179,3 2 1,-16 42-1,29-68-201,1 0 0,0 0 0,-3 25 0,6-34-50,1 0-1,-1 0 1,1 0-1,1 0 1,-1 0 0,1 0-1,0 0 1,0-1-1,0 1 1,0 0-1,1 0 1,0-1-1,0 1 1,4 6-1,1-2-3,1 0 0,0-1 1,1 0-1,0 0 0,0 0 0,0-1 0,13 7 0,-2-3-51,1-1 0,36 14 0,-21-12 60,64 13 0,-86-22-42,1-1 0,0-1 0,0-1 0,-1 0 0,1 0 1,0-2-1,21-4 0,-20 2 29,0-1 0,0-1 0,0-1 0,24-14 0,-30 16-8,-1-1-1,-1-1 0,1 1 1,-1-1-1,0-1 0,-1 0 1,1 0-1,7-12 1,-14 19-14,0-1 0,0 1 0,0 0 1,-1-1-1,1 1 0,-1-1 1,1 1-1,-1-1 0,1 1 0,-1-1 1,0 1-1,1-1 0,-1 1 0,0-1 1,0 0-1,0 1 0,-1-1 1,1 1-1,0-1 0,0 1 0,-1-1 1,1 1-1,-1-1 0,0 1 1,1-1-1,-1 1 0,0 0 0,0-1 1,0 1-1,0 0 0,0 0 1,0-1-1,0 1 0,0 0 0,0 0 1,0 0-1,-1 0 0,1 1 1,-2-2-1,-4-2-66,1 1 1,0 0 0,-1 1-1,0-1 1,0 1-1,0 0 1,-8-1 0,5 3 54,0-1 0,0 1 1,0 1-1,0 0 1,-14 3-1,9-2-34,-4 0 281,19-2-199,-1 0 0,0 0 1,1 0-1,-1 0 0,0 0 0,1 0 1,-1 0-1,0 0 0,1-1 0,-1 1 0,0 0 1,1 0-1,-1 0 0,1-1 0,-1 1 1,0 0-1,1-1 0,-1 1 0,0-1 1,1 0 11,1 0 0,0 1 0,-1-1 0,1 0 0,0 1 0,0-1 1,-1 1-1,1-1 0,0 1 0,0 0 0,0-1 0,0 1 0,0 0 1,-1-1-1,1 1 0,0 0 0,2 0 0,-1-1 65,26-7 520,-19 5-398,-1 0 0,1 1 0,13-2-1,96 1-153,-84 3-218,-33 0-364,18 6-15616,-17-6 15131,0 0 0,0 0 0,4-1-1,12-4-2842,1-3 907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11296,'-5'0'5120,"5"-5"-1825,10 1-2239,3 1 1120,5-5-1248,4 3 64,-4 1-608,0 1-224,4-2-96,-4 2-224,-4-2 96,-1 5-2016,-3 0 1152,-2 0-4128,2 0 2817,8-4-6241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7456,'-7'0'1895,"6"6"-506,12 13 456,4 7 76,-8 5-436,-2 1-1,4 61 0,2 11-332,-6-57-128,-1 93 0,-5-94-458,1-45-539,0 0 1,0 0 0,0 0 0,0 0 0,0 0 0,0 0-1,0 0 1,-1 0 0,1 0 0,0 0 0,-2 2-1,2-2-22,0-1 0,0 0 1,0 0-1,0 0 0,-1 0 0,1 0 0,0 0 0,0 1 0,0-1 0,-1 0 0,1 0 0,0 0 0,0 0 0,0 0 0,-1 0 0,1 0 0,0 0 0,0 0 0,0 0 0,-1 0 0,1 0 0,0 0 0,0 0 0,-1 0 0,1 0 0,0 0 0,0 0 0,0 0 0,-1 0 0,1 0 0,0-1 0,0 1 0,0 0 0,-1 0 0,-1-2-41,1 1-1,-1-1 0,0 0 1,1 0-1,0 1 1,-1-1-1,1 0 0,0 0 1,0-1-1,-1-2 0,-6-14-143,2-2-1,-8-38 1,-1-46 167,4 20 7,7 59 191,0 0 0,2 0 0,1 0 0,1-1 0,7-47 0,-6 68-4,0 0 0,1 0 0,0 0 0,0 0 0,5-8 0,-6 13-131,-1 0 0,1-1 0,-1 1 0,1 0 1,0 0-1,0 0 0,-1 0 0,1 1 0,0-1 1,0 0-1,0 0 0,0 0 0,0 1 0,0-1 1,0 0-1,0 1 0,0-1 0,0 1 0,1-1 0,-1 1 1,0 0-1,0-1 0,0 1 0,1 0 0,-1 0 1,0 0-1,0 0 0,1 0 0,-1 0 0,0 0 0,0 1 1,0-1-1,1 0 0,1 1 0,3 2-3,0 1 0,0-1-1,-1 1 1,1 0 0,-1 1 0,0-1-1,0 1 1,0 0 0,-1 0-1,0 1 1,0-1 0,6 11 0,1 6-6,0 2 0,8 26 0,-4-11-14,-6-17-29,64 149 134,-57-138-46,2 0 1,44 58-1,-54-80-14,1-1 0,0 0 0,10 8 0,-18-17-52,0-1 0,0 1 0,0 0 1,0-1-1,0 1 0,-1-1 0,1 1 0,0-1 1,0 1-1,0-1 0,0 0 0,0 0 0,0 1 1,1-1-1,-1 0 0,0 0 0,0 0 0,0 0 1,0 0-1,0 0 0,0 0 0,1-1 0,0 1 3,-1-1 0,1 0 0,-1 0 0,1 0 0,-1 0 0,0 0 0,0 0 0,1 0 0,-1 0 0,0-1 1,0 1-1,2-3 0,1-3 42,-1 0 1,1-1 0,-1 1 0,4-17 0,17-118 99,-7 25-95,-6 69-237,1 1 0,31-74-1,-22 75-1075,0 0-6441,-14 68-7158,-11 14 11759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21 690 5152,'-4'1'398,"4"-1"-336,-1 0-1,0 0 1,1 0 0,-1 0-1,0 0 1,1 0 0,-1 0-1,0 0 1,1 0 0,-1 0-1,0 0 1,1 1-1,-1-1 1,1 0 0,-1 0-1,0 1 1,1-1 0,-1 0-1,1 1 1,-1-1 0,1 1-1,-1-1 1,1 1 0,-1-1-1,1 1 1,0-1 0,-1 1-1,1-1 1,0 5 3666,3-4-3472,0 0-1,0 0 0,0 0 0,0-1 1,0 1-1,0-1 0,0 1 1,0-1-1,0 0 0,0 0 0,0-1 1,0 1-1,0-1 0,0 1 1,-1-1-1,1 0 0,0 0 0,0 0 1,4-3-1,1 0 2,0 0 1,-1 0-1,1-1 1,-1 0-1,12-12 1,-6 2-133,-1-1 0,0 0 0,-1-1 0,14-28-1,-2 3 14,70-152 353,-40 75-411,-30 72-179,38-82 1238,-61 128-1107,1 0-1,-1 0 1,0 1 0,0-1 0,0 0-1,0 0 1,0 0 0,0 1-1,0-1 1,0 0 0,0 0 0,0 0-1,0 1 1,-1-1 0,1 0-1,0 0 1,-1 0 0,1 1-21,0-1 1,0 1 0,-1 0 0,1 0-1,0-1 1,0 1 0,0 0-1,0 0 1,-1-1 0,1 1 0,0 0-1,0 0 1,-1 0 0,1 0-1,0-1 1,0 1 0,-1 0-1,1 0 1,0 0 0,0 0 0,-1 0-1,1 0 1,0 0 0,-1 0-1,1 0 1,0 0 0,0 0 0,-1 0-1,1 0 1,0 0 0,-1 0-1,1 0 1,0 0 0,0 0 0,-1 0-1,1 0 1,0 0 0,0 1-1,-1-1 1,1 0 0,0 0-1,0 0 1,-1 0 0,1 1 0,0-1-1,-7 8 152,0 0 0,1 0 0,0 0 0,1 1 0,0 0 0,1 0 0,-1 0 0,-3 13 0,-3 10 89,1 0 1,2 1-1,1 0 1,1 0-1,2 1 1,2 0-1,1-1 0,6 64 1,-4-86-204,1-1 0,1 1 0,0 0 0,0-1 0,1 0 0,1 1 0,0-2 0,9 16 0,-9-18-23,-1-1 1,2 0-1,-1 0 0,1 0 1,0 0-1,0-1 1,0 0-1,1 0 0,0-1 1,0 0-1,0 0 0,10 3 1,-5-3-32,0 0 1,0-2-1,1 1 0,-1-1 1,1-1-1,-1-1 1,1 1-1,-1-2 0,1 0 1,18-4-1,-20 3-29,1-1-1,-1 0 1,0-1-1,0 0 1,0-1-1,-1 0 1,0-1 0,0 0-1,0-1 1,-1 0-1,12-11 1,-9 7 47,0-2 1,-1 1-1,-1-2 0,0 1 1,0-1-1,-2-1 0,0 0 1,0 0-1,5-17 0,-6 13 73,5-22-86,-12 40 0,0 1 0,0 0 1,0-1-1,0 1 0,0-1 1,0 1-1,0-1 1,0 1-1,0-1 0,0 1 1,0-1-1,0 1 0,0-1 1,0 1-1,0-1 1,0 1-1,0 0 0,0-1 1,-1 1-1,1-1 0,0 1 1,0 0-1,-1-1 0,1 1 1,0-1-1,-1 1 1,1 0-1,0-1 0,-1 1 1,1 0-1,0 0 0,-1-1 1,1 1-1,-1 0 1,1 0-1,0-1 0,-2 1 1,1 0 4,0 0 0,0 0-1,1 0 1,-1 0 0,0 0 0,0 1 0,0-1 0,0 0 0,0 0 0,0 1 0,1-1-1,-1 0 1,0 1 0,0-1 0,0 1 0,1-1 0,-1 1 0,0 0 0,0 0 0,-2 3 28,1 0 1,-1-1-1,1 1 1,0 0-1,0 0 0,-1 5 1,-8 15 222,3-10-98,1 1-1,0 0 0,1 0 1,0 0-1,-5 26 0,5-19-48,5-19-97,-1 1 1,1-1-1,1 1 1,-1-1-1,0 1 0,1 0 1,0 5-1,0-3-8,0-1 7,1-1 0,-1 1 0,1-1 0,2 7-1,-3-10-7,1 0 0,-1 0-1,0 0 1,1 0 0,-1 0-1,1-1 1,-1 1 0,1 0 0,0 0-1,-1-1 1,1 1 0,0 0-1,-1-1 1,1 1 0,0-1-1,0 1 1,-1-1 0,1 1-1,0-1 1,0 0 0,0 1-1,0-1 1,0 0 0,0 0-1,0 1 1,-1-1 0,3 0 0,0 0-44,0-1 1,0 1-1,0-1 1,0 0-1,0 0 1,0 0 0,0 0-1,-1 0 1,1-1-1,0 1 1,-1-1 0,1 0-1,-1 1 1,0-1-1,0 0 1,1-1 0,-1 1-1,-1 0 1,1 0-1,0-1 1,0 0-1,-1 1 1,1-1 0,0-3-1,3-5-5,0-1-1,-1 0 1,-1 0-1,4-18 1,-7 17 93,0 12-35,0 0-1,0 0 1,-1 0 0,1 0 0,0 0-1,0 0 1,1 0 0,-1 0 0,0 1 0,0-1-1,0 0 1,1 0 0,-1 0 0,0 0 0,1 0-1,-1 0 1,1 1 0,-1-1 0,2-1 0,-2 1 324,1 3-59,31 59 924,-6-16-893,-25-42-292,1 0 1,0 0-1,0 0 0,0 0 1,0 0-1,0-1 0,0 1 1,1-1-1,0 0 0,-1 0 0,1 0 1,0 0-1,0 0 0,0 0 1,0-1-1,0 1 0,0-1 0,1 0 1,-1 0-1,0 0 0,1-1 1,-1 1-1,1-1 0,-1 0 1,0 0-1,1 0 0,-1 0 0,1 0 1,-1-1-1,0 0 0,1 0 1,-1 0-1,0 0 0,1 0 1,2-2-1,4-2-12,0-1 0,-1 0 1,0-1-1,0 0 0,0 0 1,-1 0-1,0-1 0,-1-1 1,8-10-1,6-12-145,24-48 1,2-5 143,-47 83-3,1 1 0,-1-1 0,1 0 1,-1 0-1,1 0 0,-1 0 0,1 1 0,0-1 0,-1 0 0,1 1 0,0-1 0,-1 0 1,1 1-1,0-1 0,0 1 0,0-1 0,0 1 0,0 0 0,-1-1 0,1 1 1,0 0-1,2-1 0,-3 2 8,1-1 1,0 1-1,0-1 1,0 1-1,0-1 1,0 1-1,-1 0 1,1-1-1,0 1 1,-1 0-1,1 0 1,0 0-1,-1-1 1,1 1-1,-1 0 1,1 0-1,-1 0 1,0 0-1,1 0 1,-1 2-1,7 15-52,-1-2 89,0 1 0,6 31 0,-9-35 21,0 1-1,10 22 1,0 0-82,-13-34 21,0-1 0,1 0-1,-1 1 1,1-1 0,-1 0-1,1 0 1,-1 1 0,1-1-1,0 0 1,0 0 0,0 0-1,0 0 1,0 0 0,0 0-1,2 1 1,-2-1 4,-1 0-1,1-1 1,0 1 0,0-1-1,0 1 1,0-1 0,0 0-1,0 1 1,0-1 0,0 0-1,0 1 1,0-1 0,0 0-1,0 0 1,0 0 0,0 0-1,2 0 1,4-7-2,-6 5-42,7-6-136,-1-1-1,0 1 1,0-2-1,-1 1 1,-1-1 0,1 0-1,-2 0 1,7-19-1,-4 12 245,15-29 0,-22 45-137,5 13 80,-1 2 36,-2-7 26,0-1-1,0 1 1,5 11-1,20 45 510,-25-59-609,-1-2 52,0 0-1,1 0 1,-1 0 0,0 0-1,0 0 1,1 0 0,1 1-1,-2-3-28,-1 1 0,1-1 0,-1 0 0,1 0 0,-1 0 0,1 1 0,-1-1 0,1 0 0,-1 0 0,1 0 0,-1 0 0,1 0-1,-1 0 1,1 0 0,-1 0 0,1 0 0,-1 0 0,1-1 0,-1 1 0,1 0 0,-1 0 0,1 0 0,-1-1 0,1 1 0,-1 0 0,1 0 0,-1-1-1,1 1 1,-1 0 0,0-1 0,1 1 0,-1-1 0,0 1 0,1 0 0,-1-1 0,0 1 0,1-2 0,4-5-9,0-1 0,-1-1 0,0 1 0,0-1 0,4-14 0,-3 9-80,11-22 1,-14 32 112,0 0 0,1 0 0,0 1 0,-1-1 0,1 1 0,0-1 0,1 1-1,-1 0 1,7-5 0,1 3-53,0 1 0,-1-1 0,1 1-1,1 1 1,-1 0 0,0 1 0,1 0 0,14 0-1,26-5-1503,-23 0 13,-14 3-826,-1 1 0,21-2-1,-21 5-240,-7-1 542,1 1 0,0-1 0,7-1 0,-3-3-2777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16 4992,'-16'0'2842,"15"0"-2667,0 1 0,1-1-1,-1 0 1,1 0 0,-1 1-1,1-1 1,-1 0-1,1 1 1,-1-1 0,1 1-1,0-1 1,-1 1 0,1-1-1,-1 1 1,1-1-1,0 1 1,-1-1 0,1 1-1,0-1 1,0 1-1,-1 0 1,0 2 421,-12 18 956,1 1 0,-18 46-1,23-45-1094,-4 7 509,-10 50 0,19-71-850,0 1 0,1-1 0,1 0 0,0 1 0,0-1 0,1 1 0,0-1 0,0 0 0,1 1-1,4 9 1,-5-16-36,0 0 0,0 0-1,1 0 1,-1 0 0,1-1 0,0 1-1,0-1 1,0 1 0,0-1-1,1 1 1,-1-1 0,0 0-1,1 0 1,0 0 0,-1-1 0,1 1-1,5 2 1,-7-4-73,0 0 0,0 0 0,-1 0 0,1-1-1,0 1 1,0 0 0,-1 0 0,1 0 0,0-1 0,0 1 0,-1 0 0,1-1 0,0 1-1,0 0 1,-1-1 0,1 1 0,-1-1 0,1 1 0,0-1 0,-1 0 0,1 1 0,-1-1-1,1 1 1,-1-1 0,0 0 0,1 0 0,0-1-6,1-1-36,0 0 0,0-1 0,0 0 0,-1 1 0,1-1 0,-1 0 1,0 0-1,0 0 0,0-5 0,2-39-64,-2 22 93,-1-111 182,-1 96-57,1 26-74,-3-28-1,9 124 1599,1 8-832,-5-61-507,-1 0 0,0 0 0,-3 0 0,-5 38 0,5-53-269,0-1 1,-1 0 0,0 0 0,0 0 0,-2 0-1,-9 20 1,10-26 3,0 1 0,0-1 1,-1 0-1,0 0 0,-1 0 0,1-1 0,-1 0 0,0 0 1,0 0-1,-9 5 0,9-7-114,0-1 0,0 1 0,0-1 0,-1 0 0,1-1 0,0 1 0,-1-1 0,1 0 0,-1-1 0,0 0 0,1 0 0,-9-1 0,14 1 48,0 0 0,0 0 1,1 0-1,-1 0 0,0 0 0,0 0 0,1 0 0,-1 0 0,0-1 1,0 1-1,1 0 0,-1 0 0,0-1 0,1 1 0,-1-1 0,0 1 0,1 0 1,-1-1-1,1 1 0,-1-1 0,1 1 0,-1-1 0,1 0 0,-1 1 0,1-1 1,-1 1-1,1-1 0,0 0 0,-1 0 0,1 1 0,0-1 0,0 0 1,-1 1-1,1-1 0,0 0 0,0 0 0,0 0 0,0-1 14,1 0 1,-1 1-1,1-1 0,0 0 1,-1 1-1,1-1 0,0 1 0,0-1 1,0 1-1,0 0 0,0-1 1,0 1-1,0 0 0,1 0 0,-1 0 1,2-2-1,25-16 94,37-18 0,-36 22 80,46-34 1,87-62 202,-95 67-290,112-76 320,-154 106-431,-20 11 215,0 0 0,0 0 0,0 0 0,8-7 1,-12 34 306,-3 15-159,-9 50 1,1-18-314,8-52-14,0-13 8,1 0 0,1 1 0,-1-1 0,1 1-1,0-1 1,0 0 0,3 11 0,-3-16-7,0 0 0,0 0 1,1 0-1,-1 0 0,1-1 1,-1 1-1,0 0 0,1 0 0,-1-1 1,1 1-1,0 0 0,-1-1 1,1 1-1,-1 0 0,1-1 1,0 1-1,0-1 0,-1 1 0,1-1 1,0 1-1,0-1 0,-1 0 1,1 1-1,0-1 0,1 0 0,1 0-1,-1 0 0,0 0 0,0 0-1,0 0 1,1 0 0,-1-1-1,0 1 1,0-1 0,0 0-1,3 0 1,3-3-5,-1 0 0,1-1 0,-1 1 0,9-8-1,-7 4 20,-1-1-1,0-1 1,0 1-1,-1-1 0,-1 0 1,11-21-1,-4 8 3,-2 2 2,10-29 1,-14 32-23,0 1 1,18-29-1,-25 45 13,1 0 0,-1 1 0,0-1 0,1 1 1,-1-1-1,1 0 0,-1 1 0,1-1 0,-1 1 0,1-1 0,0 1 0,-1-1 0,1 1 0,0 0 0,0-1 0,-1 1-2,0 0 0,1 0-1,-1 0 1,0 0-1,0 1 1,0-1 0,1 0-1,-1 0 1,0 0 0,0 0-1,0 0 1,0 1-1,1-1 1,-1 0 0,0 0-1,0 0 1,0 0-1,0 1 1,0-1 0,0 0-1,1 0 1,-1 0 0,0 1-1,0-1 1,0 0-1,0 0 1,0 1 0,0-1-1,0 0 1,0 0 0,0 1-1,0 28 326,-1-19-272,3 20 192,10 59 0,-2-24-172,-9-60-49,-1 0 0,1-1 0,1 1 0,-1 0-1,0 0 1,1 0 0,0-1 0,0 1 0,5 5 0,-7-9 7,2-1-35,-1 0-1,0 0 1,0 0 0,0-1 0,0 1-1,0 0 1,0-1 0,0 1-1,0-1 1,0 0 0,0 1-1,0-1 1,0 0 0,0 1-1,0-1 1,0 0 0,0 0 0,-1 0-1,1 0 1,0 0 0,0-1-1,13-26-107,-9 15-54,52-93-159,-46 90 339,-1 0 0,2 1 0,0 0 0,20-17 0,-31 31-25,0 0 1,0 0-1,1 0 0,-1 0 1,1 0-1,-1 0 0,1 0 1,-1 0-1,1 1 0,0-1 1,-1 1-1,1-1 0,0 1 1,-1-1-1,1 1 0,0 0 1,0 0-1,-1 0 0,1 0 1,0 0-1,-1 0 0,3 1 1,-1 0 6,0 1 0,0-1 1,0 0-1,0 1 0,-1 0 0,1 0 1,0 0-1,-1 0 0,0 0 1,1 0-1,1 3 0,-2-3-7,14 17 93,0 0-1,2-2 1,0 0 0,21 15-1,-33-28-40,1 0-1,-1 0 0,1-1 0,0 0 0,-1 0 0,1-1 1,13 3-1,-14-4-35,-1-1-1,0 0 1,0 0 0,1 0 0,-1 0 0,0-1 0,0 0 0,0 0 0,1 0-1,-1-1 1,0 0 0,5-2 0,-4 1-21,-1-1 1,1 1-1,-1-1 1,0-1-1,0 1 0,-1 0 1,1-1-1,-1 0 0,0 0 1,0-1-1,-1 1 0,1-1 1,-1 1-1,-1-1 0,1 0 1,2-10-1,0-3-98,0 1 0,-1-1 0,-1-1 0,0-23 0,-3-2-222,-1 41 303,1 0 0,-1 0 1,0 0-1,0 0 0,0 0 1,0 0-1,-1 0 0,-3-7 0,4 11 27,1-1 1,0 1-1,0-1 0,-1 1 0,1 0 0,0-1 0,-1 1 0,1-1 0,0 1 0,-1 0 0,1-1 0,0 1 0,-1 0 0,1-1 0,-1 1 0,1 0 0,-1 0 0,1-1 0,-1 1 0,1 0 0,-1 0 0,1 0 0,-1 0 0,1 0 0,-1-1 0,1 1 1,-1 0-1,1 0 0,-1 0 0,0 1 0,1-1 0,-1 0 0,1 0 0,-1 0 0,1 0 0,-1 0 0,1 1 0,-1-1 0,1 0 0,0 0 0,-1 1 0,1-1 0,-1 0 0,1 1 0,-1-1 0,0 1 0,-2 3 19,1-1 0,-1 1-1,0 0 1,-2 6 0,3-8-3,-13 29 269,1 1-1,-10 37 1,20-60-212,2 1 0,0-1 1,0 1-1,0 0 0,1 0 0,1 0 1,0 0-1,1 12 0,0-14-21,1 0-1,0 0 1,0 0-1,1 0 1,0-1 0,0 1-1,1-1 1,0 0-1,0 1 1,7 6-1,-2-2-4,1-1 0,0 0 0,17 15 0,-21-22-88,-1 1 0,1-1 0,0-1 0,0 1-1,0-1 1,1 0 0,-1-1 0,1 1 0,12 2-1,-14-5-386,-1 0 0,1-1-1,-1 1 1,0-1 0,1 1-1,5-3 1,1 0-1597,-9 2 1498,0 1 0,-1-1 0,1 0 0,-1 0 0,1 0 0,-1 0 0,1 0 0,-1 0 0,0 0 0,0-1 0,1 1 0,-1 0 0,0-1 0,0 1 0,0-1 0,-1 1 0,1-1 0,0 0 1,0 1-1,0-4 0,2-4-2357,-1-1 0,3-13 0,-5 22 2863,2-30-3589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1056,'-8'-4'416,"3"4"-352,18-5 32,-8 2-576,5-2 256,-2 2 160,1 3 64,9-4-416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7648,'2'1'2453,"-1"-1"-2276,1 0 1,0 0-1,0 0 0,-1 0 0,1 0 1,0-1-1,-1 1 0,1 0 1,0-1-1,-1 1 0,1-1 1,-1 0-1,1 1 0,0-1 0,-1 0 1,0 0-1,1 0 0,-1 0 1,0 0-1,3-2 0,3-4 794,1 0-1,7-11 0,-7 7-553,0-1-1,0 0 1,-2 0-1,1-1 1,4-15-1,20-70 625,-16 45-506,-7 28-334,-5 11-20,2 0-1,0 0 1,0 1-1,11-18 1,-16 30-158,0 0 0,0 1 0,1-1 0,-1 1 0,0-1 0,1 1 0,-1-1 0,1 1 0,-1-1 0,1 1 0,-1-1 1,0 1-1,1 0 0,0-1 0,-1 1 0,1 0 0,-1 0 0,1-1 0,-1 1 0,1 0 0,-1 0 0,1 0 0,0-1 0,-1 1 0,1 0 0,0 0 0,-1 0 0,1 0 0,-1 0 0,2 1 0,0-1 20,-1 1 0,0 0-1,0 0 1,1 0 0,-1 0-1,0 0 1,0 0 0,0 0-1,0 0 1,0 0 0,0 1-1,1 1 1,3 7 156,-1 0 1,7 18 0,-10-27-185,4 17 55,0-1 0,-1 1 1,0 0-1,1 25 1,-5-32 7,0 1 0,-1-1 0,0 1 0,0-1 1,-1 0-1,-1 1 0,0-1 0,-4 11 1,5-18-60,0 0 1,0 0 0,0 0-1,-1 0 1,1-1 0,-1 1 0,0-1-1,0 1 1,0-1 0,-1 0 0,1 0-1,-1-1 1,0 1 0,0-1-1,1 1 1,-1-1 0,-1 0 0,-7 2-1,9-3-33,0-1 0,0 1 0,0-1 0,0 0 0,0 0-1,0 0 1,0 0 0,0 0 0,0 0 0,0-1 0,0 0 0,0 1-1,0-1 1,0 0 0,0-1 0,1 1 0,-1 0 0,0-1 0,1 0-1,-1 1 1,1-1 0,-1 0 0,1 0 0,0 0 0,0-1 0,0 1-1,-3-5 1,0 0-19,-2-7 14,7 14 28,0 0 0,0-1 0,0 1 1,0-1-1,0 1 0,1 0 1,-1-1-1,0 1 0,0-1 0,1 1 1,-1 0-1,0-1 0,1 1 0,-1 0 1,0-1-1,1 1 0,-1 0 1,0 0-1,1-1 0,-1 1 0,0 0 1,1 0-1,-1 0 0,1 0 0,-1-1 1,1 1-1,-1 0 0,0 0 1,1 0-1,-1 0 0,1 0 0,-1 0 1,1 0-1,0 0 0,5 0 162,-1 0 0,1 0 0,0 0 0,0 1 0,10 2 0,6 1-103,138 16-3066,-129-15 300,-24-3 1040,1-1 0,-1 1 1,0-2-1,1 1 0,8-1 0,0-4-4320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4992,'0'-8'15714,"0"18"-12528,0 14-5012,0-18 3450,-21 126 369,-7 58-711,24-169-1190,-8 30 1,0-5-97,9-35 60,-1 8-661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2912,'2'-17'9669,"-1"17"-9301,6-3 3456,12-6 368,-13 4-3656,1 1 0,-1-1 0,7-8 0,17-11 381,-5 8-562,1 1 0,1 1-1,0 1 1,1 1 0,41-10 0,-52 17-170,1 1 0,0 1 0,-1 1 0,1 0 0,0 1 1,0 1-1,0 1 0,0 0 0,0 2 0,23 5 0,-26-3 62,-1 2 0,0-1-1,-1 1 1,1 1 0,-1 1 0,-1 0-1,12 10 1,-7-6 46,-14-10-246,0-1 1,0 0-1,0 0 1,0-1-1,1 1 0,-1 0 1,1-1-1,-1 0 1,1 0-1,0 0 1,-1-1-1,1 1 1,0-1-1,0 0 0,-1 0 1,1 0-1,0 0 1,0-1-1,-1 1 1,1-1-1,4-1 1,5-3 26,-1-1 1,0 0 0,0 0-1,17-13 1,-5 3-106,35-17-163,2-1-3942,-59 32 4616,8-2-5577,-6 15-2835,0 10-121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12 7040,'0'-9'2282,"0"7"-1386,-6 10 2459,-45 55-880,31-33-1594,-1-1 0,-1-2 0,-45 43 1,38-46-379,-64 40 0,-40 10-192,-43 27 30,137-75-455,10-8-4198,37-21 2483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5 770 3808,'-5'0'5135,"23"-4"-2366,-4-3-2279,-1-1 1,0 0 0,0 0-1,-1-1 1,0-1 0,0 0-1,-1-1 1,-1 0 0,1 0-1,-2-1 1,11-17 0,7-16-420,40-94 0,-38 73 298,-27 62-365,47-99 1218,50-156 0,-95 243-778,-5 19 37,-11 26 292,6-13-636,-70 204 1252,19-48-851,39-128-262,-42 78 1,29-69-39,-65 117 303,71-121-216,-28 82 0,49-114-232,4-17-93,0 0 1,0 0-1,0 0 1,0 0-1,0 1 1,0-1-1,0 0 1,0 0-1,0 0 1,0 0-1,0 0 0,0 0 1,0 1-1,0-1 1,1 0-1,-1 0 1,0 0-1,0 0 1,0 0-1,0 0 1,0 1-1,0-1 0,0 0 1,0 0-1,0 0 1,0 0-1,1 0 1,-1 0-1,0 0 1,0 0-1,0 0 1,0 0-1,0 0 0,0 1 1,1-1-1,-1 0 1,0 0-1,0 0 1,0 0-1,0 0 1,0 0-1,0 0 1,1 0-1,-1 0 1,0 0-1,0 0 0,3-2-8,0 0 1,0 1-1,0-1 0,0 0 0,-1-1 0,4-2 0,141-126-269,14-24-97,-51 30 260,-63 70 292,3-6 148,-48 61-199,-2 5-11,-3 14 82,-5 21 86,0-8-172,-5 25-37,9-37-31,1-9-25,1 1 0,0 16-1,2-25-15,-1-1 0,2 1 0,-1-1 0,0 1 0,0-1 0,1 0 0,0 1 0,-1-1 0,1 1 0,0-1 0,0 0 0,0 0 0,0 0 0,1 0 0,-1 1 0,0-2 0,3 4 0,-2-4 13,-1 0 0,1 0 0,0 0-1,-1 0 1,1 0 0,0-1 0,0 1-1,-1-1 1,1 1 0,0-1 0,0 1-1,0-1 1,3 0 0,28-2 15,-25 1-32,11-1-30,0-2 0,1 0 1,27-11-1,57-27-172,-78 31 156,18-10 68,43-28 0,-68 40-63,-19 9 39,1-1 1,-1 1-1,1 0 1,-1 0 0,1-1-1,-1 1 1,1 0-1,0 0 1,-1 0 0,1 0-1,-1 0 1,1 0-1,-1 0 1,1 0 0,0 0-1,-1 0 1,1 0-1,-1 0 1,1 1 0,0 0-5,-1 1 1,1-1 0,-1 1 0,0 0-1,0-1 1,0 1 0,0-1 0,0 1 0,0 0-1,0-1 1,0 1 0,-1-1 0,1 1 0,-1 0-1,0 1 1,0 2 15,-21 76 540,21-77-491,0-1-1,0 1 1,0 0-1,1 0 1,0 0 0,0 0-1,0 0 1,1 8-1,-1-11-50,1 0 0,-1 0 0,1 0 0,-1 0 0,1 0 0,-1 0 0,1 0 0,0 0 0,-1 0 0,1 0 0,0 0 0,0 0 0,0 0 0,-1 0 0,1-1 0,0 1 0,0 0 0,0-1 0,0 1 0,0-1 0,1 1 0,-1-1 0,0 0 0,0 1 0,0-1 0,0 0 0,0 0 0,1 0 0,-1 1 0,0-1 0,0 0 0,0-1 0,1 1 0,1 0 0,2-1-7,1-1 0,-1 1 0,0-1 1,0 0-1,0 0 0,0 0 0,0-1 0,0 1 1,0-1-1,-1-1 0,0 1 0,1 0 0,-1-1 1,-1 0-1,1 0 0,0 0 0,4-8 0,-6 9-16,1-1-1,-1 0 0,0 0 0,0 0 0,0 0 0,-1 0 1,0 0-1,1 0 0,-1-1 0,-1 1 0,1 0 0,-1-1 0,1 1 1,-1-1-1,0 1 0,-1 0 0,1-1 0,-1 1 0,0 0 0,0-1 1,0 1-1,-3-5 0,2 6 14,0 0 0,0 0 0,0 0 0,0 0 1,-1 1-1,0-1 0,1 1 0,-1 0 0,0-1 0,0 1 1,0 1-1,0-1 0,-1 0 0,1 1 0,0-1 0,-1 1 0,1 0 1,-1 0-1,1 1 0,-1-1 0,0 1 0,1-1 0,-1 1 1,1 0-1,-1 0 0,0 1 0,1-1 0,-1 1 0,-5 2 0,30-5 910,-13 3-942,0-2-1,15-1 0,40-20 62,-4 0 34,-14 10 6,55-8 0,-82 18 0,1 1-1,-1 0 1,0 1 0,0 1-1,1 0 1,20 5 0,-37-5-42,1-1 1,-1 1-1,0-1 0,0 1 1,0-1-1,0 1 1,0 0-1,0 0 1,0 0-1,0 0 0,0 1 1,-1-1-1,1 0 1,0 1-1,-1-1 1,1 1-1,-1-1 0,1 1 1,-1 0-1,0 0 1,0 0-1,0 0 0,0 0 1,0 0-1,0 0 1,-1 0-1,1 0 1,0 0-1,-1 0 0,0 0 1,0 0-1,1 1 1,-1-1-1,0 0 1,-1 0-1,1 0 0,-1 5 1,-2 2 10,1-1 0,-1 1 1,-1 0-1,0-1 0,0 0 1,0 0-1,-10 13 0,9-15-2,-1 1 0,1-1-1,-1 0 1,0 0 0,-1-1-1,1 0 1,-11 6 0,16-10-49,2-3 21,7-6 46,17-11 21,34-19-150,72-43-191,-129 80 269,0 0 1,0 0-1,0 0 0,0 1 1,0-1-1,0 1 0,0-1 1,0 1-1,0-1 1,0 1-1,0 0 0,0 0 1,0 0-1,0 1 0,0-1 1,0 0-1,0 1 0,0-1 1,0 1-1,0-1 0,0 1 1,3 2-1,-3-2 4,-1 1 0,1-1 1,-1 1-1,1 0 0,-1-1 0,1 1 0,-1 0 1,0 0-1,0 0 0,0 0 0,0 0 0,0 0 1,0 0-1,-1 0 0,1 1 0,-1-1 0,1 0 1,-1 0-1,0 0 0,0 4 0,-1 8 127,0 0 1,-1 0-1,-5 18 0,5-23-117,2-1-9,0-8-5,0 0 0,0 0 0,0-1 0,0 1 0,1 0 0,-1 0 0,0 0 0,0 0 0,0-1 0,0 1 0,0 0 0,1 0 0,-1 0 0,0 0 0,0 0 0,0 0 0,1 0 0,-1 0 0,0 0 0,0 0 0,0 0 0,1 0 0,-1 0 0,0 0 0,0 0 0,0 0 0,1 0 0,-1 0 0,0 0 0,0 0 0,0 0 0,1 0 0,-1 0 0,0 0 0,0 0 0,0 0 0,1 0 0,-1 0 0,0 1 0,0-1 0,0 0 0,0 0 0,1 0 0,-1 0 0,0 0 0,0 1 0,0-1 0,0 0 0,0 0 0,0 0 0,0 1 0,0-1 0,1 0 0,-1 0 0,0 0 0,0 1 0,0-1 0,0 0 0,0 0 0,0 0 0,0 1 0,0-1 0,0 0 0,0 0 0,0 1 0,0-2 0,10-8-39,-1 0 1,0-1-1,0 0 1,-1-1-1,12-20 1,-10 15-13,1 0 0,15-18 0,-23 32 49,-1-1-8,1-1 1,0 2-1,0-1 0,6-3 1,-9 5 9,0 1 0,1 0 0,-1 0 0,0-1 1,1 1-1,-1 0 0,1 0 0,-1 0 0,0 0 0,1-1 0,-1 1 1,1 0-1,-1 0 0,1 0 0,-1 0 0,1 0 0,-1 0 0,0 0 1,1 0-1,-1 0 0,1 1 0,-1-1 0,1 0 0,-1 0 0,0 0 1,1 0-1,-1 1 0,1-1 0,-1 0 0,0 0 0,1 1 0,-1-1 1,0 0-1,1 0 0,-1 1 0,0-1 0,0 1 0,1-1 0,-1 0 1,0 1-1,0-1 0,0 0 0,1 1 0,-1-1 0,0 1 0,0-1 1,0 1-1,0-1 0,0 0 0,0 1 0,0-1 0,0 2 0,3 14 257,-2 1 0,0 33 0,0 13 220,0-60-465,-1 0-1,1 0 1,-1 0-1,1 0 1,0 0-1,0 0 1,0 0-1,0 0 1,1 0-1,-1 0 0,1-1 1,3 5-1,-4-6-189,1 1 0,0-1 0,-1 0 0,1 1 0,0-1 0,0 0 0,0 0 0,0 0-1,0-1 1,0 1 0,0 0 0,0-1 0,0 1 0,0-1 0,0 0 0,0 0-1,0 0 1,0 0 0,4 0 0,-4-1-99,17 0-4451,26-7 0,-39 7 3630,0-1 0,0 0 0,0-1 0,0 1 0,-1-1 0,1 0 0,-1-1 0,7-4 0,-7 3 168,1 0 0,-1-1-1,0 1 1,5-8 0,14-26-2003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2 906 3328,'-1'3'2786,"1"-2"-2477,0-1 1,0 0-1,0 1 1,-1-1-1,1 0 1,0 1-1,0-1 1,0 1-1,1-1 1,-1 0-1,0 1 1,0 0 928,0 0-928,9 5 3003,-7-6-3096,-1 1 0,1-1 0,-1 1 0,1-1-1,0 0 1,-1 0 0,1 0 0,0 0 0,-1 0 0,1 0 0,0-1 0,2 0 0,28-15 938,-2-1 0,33-24 0,-11 7-892,94-69-128,-121 82-105,-1-1 0,0 0 1,29-40-1,26-53-62,-23 30 272,-56 85-240,2-3 12,0 1 0,0-1 0,0 0 0,0 0 0,-1 0 0,1 0 0,-1 0 0,0-1 0,0 1 0,0 0 0,1-7 0,-7 19-71,1 5 215,1-1 0,-3 28 0,1-6 5,-49 203 1002,52-229-1094,0-1-1,0 1 1,1 0 0,-1 12-1,2-18-29,1 0-1,-1-1 1,0 1 0,1 0-1,-1-1 1,1 1-1,0 0 1,0-1-1,0 1 1,0-1-1,0 0 1,0 1 0,1-1-1,-1 0 1,1 0-1,0 0 1,-1 0-1,1 0 1,4 3 0,-4-4-13,0 0 1,1 0-1,0 0 0,-1 0 1,1 0-1,-1-1 1,1 1-1,0-1 1,-1 0-1,1 0 1,0 0-1,-1 0 1,1 0-1,0 0 1,-1-1-1,1 1 0,-1-1 1,1 0-1,0 0 1,4-2-1,2-2 11,1 1 0,0-2 1,16-12-1,9-10-46,-2-2 1,36-40-1,53-76-81,-17 20 46,-96 115 46,96-113 225,-83 95-154,-1-1 0,24-48 0,-38 64-60,-3 8 16,0 0-1,-1-1 1,0 1-1,-1-1 1,0 0-1,0 1 1,0-1-1,-1 0 1,1-9-1,-2 16-23,1 0-1,-1 0 0,0 0 1,0 0-1,0 0 1,0 0-1,0 0 0,0 0 1,0-1-1,0 1 1,0 0-1,0 0 0,0 0 1,0 0-1,0 0 1,0 0-1,0 0 0,0 0 1,0 0-1,0 0 1,0 0-1,0-1 0,0 1 1,0 0-1,0 0 1,0 0-1,0 0 0,0 0 1,0 0-1,0 0 1,0 0-1,0 0 0,0 0 1,0 0-1,0 0 1,0 0-1,0-1 0,0 1 1,-1 0-1,1 0 1,0 0-1,0 0 0,0 0 1,0 0-1,0 0 1,0 0-1,0 0 0,0 0 1,0 0-1,0 0 1,0 0-1,0 0 0,0 0 1,-1 0-1,1 0 1,0 0-1,0 0 0,0 0 1,0 0-1,0 0 1,0 0-1,0 0 0,0 0 1,0 0-1,0 0 1,-1 0-1,-3 7 110,-3 9-16,-27 48 352,14-28-292,-87 200 290,59-125-150,-93 159 1,100-201-267,31-55 7,9-14 1,0 2 0,0-1 0,0 0 0,0 0 0,0 0-1,0 0 1,0 0 0,0 1 0,1-1 0,-1 0 0,0 1 0,1-1 0,0 1 0,-1-1 0,0 3-1,2-5-35,-1 0-1,1 0 0,-1 0 0,1 0 0,0 0 0,-1 0 0,1 0 0,0 0 0,0 0 0,0 1 0,0-1 0,-1 0 0,3-1 0,5-4-56,10-14-78,66-67-410,-71 76 544,0 0-1,0 1 1,1 1 0,0 0-1,18-8 1,-30 15-12,1 1 0,-1 0 0,1 0 0,-1 1 0,1-1 0,-1 0 0,1 1 1,-1 0-1,1-1 0,0 1 0,-1 0 0,1 0 0,-1 0 0,1 1 0,0-1 0,-1 1 0,1-1 1,-1 1-1,1 0 0,-1 0 0,3 2 0,0 0 25,-1 1 1,1 0-1,-1 0 1,0 0-1,0 0 1,0 1-1,0 0 0,2 5 1,0-1 34,8 13 75,24 26 1,-33-42-53,-1-1-1,1 0 1,1-1 0,-1 1-1,1-1 1,0 0 0,0-1-1,0 1 1,0-1 0,8 3-1,-10-5-65,1-1 0,0 1 0,-1 0 0,1-1 0,0 0 0,0 0 0,-1-1 0,1 1 0,0-1 0,0 0 0,-1 0 0,1 0 0,-1-1 0,5-2 0,2-1-21,-1 0 0,0-1-1,0 0 1,13-12 0,-15 12-18,-1-1 0,0 0 0,-1 0 1,0 0-1,0-1 0,0 0 0,-1 0 0,0 0 0,-1-1 1,0 0-1,0 0 0,-1 0 0,0 0 0,0 0 1,-1-1-1,-1 1 0,2-15 0,-3 22 27,0 1 0,0-1 0,0 1 0,0-1 0,-1 1 0,1-1 0,0 0 0,-1 1 0,1-1 0,-1 1 0,1-1 0,-1 1 0,0 0 0,1-1-1,-1 1 1,0 0 0,0-1 0,0 1 0,0 0 0,-2-2 0,2 3-2,0 0 0,0-1-1,0 1 1,-1 0 0,1-1 0,0 1-1,0 0 1,0 0 0,-1 0 0,1 0-1,0 0 1,0 0 0,0 1-1,0-1 1,-1 0 0,1 1 0,0-1-1,0 0 1,0 1 0,0 0 0,0-1-1,0 1 1,0-1 0,0 1 0,0 0-1,0 0 1,0 0 0,0 1-1,-3 1 64,1 1 0,0 0-1,0-1 1,0 1-1,1 0 1,-1 1-1,1-1 1,0 0 0,-2 10-1,0-3 120,1 1 0,-2 22 0,5-30-133,-1-1 1,1 1-1,0-1 1,0 1-1,1-1 1,-1 1 0,1-1-1,0 1 1,-1-1-1,2 1 1,-1-1-1,0 0 1,1 1-1,-1-1 1,1 0-1,4 5 1,-3-4-5,1-1 0,-1 1 0,1-1 0,0 0 0,0 0 0,1-1 1,-1 1-1,0-1 0,1 0 0,8 2 0,5 1-606,1-1 0,0-1 0,0-1 1,38 0-1,-23-3-3489,56-9 0,-86 9 3419,-1 1 151,-1 0 0,1 0-1,-1-1 1,1 1 0,-1-1 0,1 0 0,-1 0 0,1 0-1,-1 0 1,0 0 0,0 0 0,1 0 0,-1-1 0,0 1-1,3-5 1,5-12-5300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51 284 6144,'-37'-5'2272,"34"10"-1760,-7-2 3616,23-3-1792,15-8-1344,21-4 959,27-4-1119,19-4-160,4-3-416,-4-6-448,8 1 96,18-3-3519,14-1 2015,-4-4-6624,-6 7 4608,-7 6 1632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44 3712,'-5'-23'1823,"5"21"-1378,0 1 1,0 0 0,0 0-1,1 0 1,-1 0 0,0 0-1,0 0 1,1 0 0,-1 0-1,0 0 1,1 0 0,-1 0-1,1 0 1,0 0 0,-1 0 0,1 0-1,1-1 1,-2 10 2764,-1 18-918,-4 32 0,-21 68 20,22-109-2136,-2 1 0,0-1 0,-1-1 0,0 1-1,-1-1 1,-17 24 0,18-30-145,0-1-1,-1-1 1,0 0 0,0 0 0,-1 0 0,0-1-1,0 0 1,0-1 0,-1 0 0,0-1-1,-17 7 1,16-8-64,1-1-1,-1 0 0,0-1 1,0 0-1,0 0 0,0-2 1,-1 1-1,1-1 0,0-1 1,0 0-1,0-1 0,0 0 1,0 0-1,0-1 0,-16-7 1,25 9-4,-1-1 0,1 1 1,-1-1-1,1 1 0,-1-1 1,1 0-1,0 0 0,0 0 0,0 0 1,0-1-1,0 1 0,0 0 1,1-1-1,-1 1 0,1-1 1,-1 0-1,0-3 0,1 4 25,1 0 0,0 0 0,0 0-1,0 0 1,0 0 0,0 0-1,0 0 1,0 0 0,0 0 0,1 0-1,-1 0 1,1 0 0,0 0-1,-1 0 1,1 0 0,0 0-1,0 1 1,0-1 0,1 0 0,-1 1-1,0-1 1,0 0 0,1 1-1,-1 0 1,1-1 0,2-1 0,3-2 70,0 1 0,1-1 0,-1 1 0,1 1-1,0-1 1,0 1 0,1 1 0,-1-1 0,0 1 0,1 1 0,0 0 0,-1 0 0,1 0 0,0 1 0,-1 1 0,10 0 0,4 3 351,0 1 0,0 0 0,-1 2 0,0 0 0,23 12 1,-28-10-61,-1 0 0,0 1 0,24 20 0,-25-18-250,2-1 1,31 19 0,-33-26-2333,-11-4 1018,-1 0 1,1 0-1,-1 0 0,0-1 0,1 1 0,-1-1 1,4-1-1,7-1-2390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5632,'-7'0'7081,"7"0"-6945,-10 15 3381,-7 20-924,16-25-3235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5216,'-2'-1'3510,"-1"12"334,-2 5-2587,-1 0-1,-11 25 1,9-24-579,0-3-194,0 1 1,-1-1-1,-13 17 0,-15 23 86,36-53-565,1 0 1,-1 1 0,1-1-1,-1 0 1,1 0 0,0 1-1,0-1 1,0 0 0,-1 0-1,1 1 1,0-1 0,1 0-1,-1 1 1,0-1-1,0 0 1,0 0 0,1 1-1,-1-1 1,1 0 0,-1 0-1,1 0 1,-1 1 0,1-1-1,0 0 1,0 0 0,-1 0-1,1 0 1,0 0 0,0 0-1,0 0 1,1 0-1,5 5 33,0-1-1,0 0 0,13 6 1,-9-4 138,54 30 1163,-45-23-438,-20-13-859,-1-1-1,1 1 1,0-1-1,0 1 0,0-1 1,-1 1-1,1-1 1,0 1-1,0-1 1,-1 1-1,1-1 0,-1 1 1,1-1-1,0 1 1,-1-1-1,1 0 1,-1 1-1,1-1 0,-1 1 1,1-1 4,-9 6-49,1 0 0,-1-1 0,0 0 0,0 0 1,0-1-1,-1 0 0,1-1 0,-1 0 0,-14 2 0,-33 2-2438,0-5-3345,53-2 5693,-13 1-4704,15 3 1330,6 4 561,6 7 559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10 147 5632,'-9'-8'8385,"19"16"-3619,-1 2-5608,29 38 3263,-22-26-1621,33 35 0,36 25 384,-68-66-1061,15 13 138,-18-17-177,-12-10-8,1 1 0,0-1 0,-1 0 0,1 0 1,0 0-1,0 0 0,4 1 0,-6-3-43,0 1 0,0-1 0,0 0-1,1 0 1,-1 0 0,0 0 0,0 0 0,0 0-1,0 0 1,0 0 0,1-1 0,-1 1-1,0 0 1,0-1 0,0 1 0,0-1 0,0 1-1,0-1 1,0 1 0,0-1 0,0 0 0,0 0-1,-1 1 1,1-1 0,0 0 0,1-1 0,8-10 107,-1 0 0,0-1 0,-1 0 0,-1 0 0,10-22 0,23-76-52,-29 76-35,11-32-91,-3 4-805,-5 22-2580,-13 40 3016,-1 0 0,0 0 1,1 0-1,-1 0 0,1 0 0,-1 0 0,1 0 1,0 0-1,0 0 0,-1 0 0,1 0 0,0 0 0,0 1 1,1-2-1,-1 2 200,-1 0 0,1 0 0,-1-1 0,1 1-1,0 0 1,-1 0 0,1 0 0,-1 1 0,1-1 0,0 0 0,-1 0 0,1 0 0,-1 0 0,1 0 0,-1 1 0,1-1 0,-1 0 0,1 1-1,-1-1 1,1 0 0,-1 1 0,1-1 0,-1 0 0,1 1 0,-1-1 0,0 1 0,1-1 0,-1 1 0,1 0 0,7 10-4657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4736,'-1'0'37,"1"0"0,0 0 0,-1 0 0,1 0 0,0 0 1,0 0-1,-1 0 0,1 0 0,0 0 0,-1 0 0,1 0 0,0 0 0,0 0 1,-1 0-1,1 0 0,0 0 0,-1 0 0,1 0 0,0 1 0,0-1 0,-1 0 1,1 0-1,0 0 0,0 0 0,0 1 0,-1-1 0,1 0 0,0 0 0,0 0 1,0 1-1,-1-1 0,1 0 0,0 0 0,0 1 0,0-1 0,0 0 0,0 0 1,0 1-1,-1-1 0,1 0 0,0 1 0,0-1 0,0 0 0,0 0 0,0 1 1,0-1-1,0 0 0,0 1 0,0-1 0,0 0 0,1 0 0,-1 1 0,0-1 0,0 0 1,0 0-1,0 1 0,0-1 0,0 0 0,1 0 0,-1 1 0,0-1 0,0 0 1,0 0-1,1 0 0,-1 1 0,0-1 0,1 1 251,0 0 0,0 0 1,0 0-1,0 0 0,0 0 0,0-1 0,0 1 1,1 0-1,-1 0 0,0-1 0,0 1 0,1-1 1,-1 1-1,0-1 0,0 0 0,3 1 0,7-1 359,-1-1 0,1 0 0,0 0-1,19-6 1,-27 6-591,0 0-1,0 0 1,0 0-1,-1-1 1,1 1 0,-1-1-1,1 1 1,-1-1 0,1 0-1,1-3 1,-2 4-11,-1-1 0,0 1 0,0-1-1,-1 1 1,1-1 0,0 0 0,0 1 0,-1-1 0,1 0 0,-1 1 0,1-1 0,-1 0-1,0 0 1,0 1 0,0-1 0,0 0 0,0 0 0,-1-3 0,1 3-4,-1 0 1,1 0 0,-1 0-1,1 0 1,-1 0-1,0 0 1,0 0 0,0 0-1,0 0 1,-1 0-1,1 1 1,0-1-1,-1 0 1,1 1 0,-1-1-1,1 1 1,-1 0-1,0-1 1,0 1 0,1 0-1,-1 0 1,0 0-1,0 0 1,0 1-1,0-1 1,0 0 0,-1 1-1,1-1 1,0 1-1,-3 0 1,1 0 111,0-1-1,0 2 1,0-1-1,-1 0 1,1 1 0,0 0-1,0 0 1,0 0 0,0 0-1,0 1 1,0-1-1,1 1 1,-1 0 0,-6 4-1,6-1 70,0-1 0,1 0 0,-1 1 0,1-1 0,0 1 0,0 0-1,0 0 1,1 1 0,-1-1 0,1 0 0,1 1 0,-1-1 0,1 1-1,0 0 1,0-1 0,0 1 0,1 0 0,0 0 0,0-1 0,1 1-1,0 0 1,0-1 0,0 1 0,3 8 0,-1-8-125,0 0 0,1-1 0,-1 1 0,1-1 0,0 0 1,1 0-1,-1 0 0,1-1 0,0 1 0,0-1 0,0 0 0,1 0 0,9 4 0,-6-4-168,0 0 0,0-1 0,1 0 0,-1-1 0,1 0 0,-1 0 0,1-1 0,15 1 0,-6-2-1621,0-1 0,0 0 1,0-1-1,23-6 0,-36 6 948,6-1-1545,0 0 1,21-10-1,-3-3-3476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 6560,'-6'-3'793,"5"3"-639,0 0 1,1 0-1,-1 0 0,1 0 0,-1-1 0,0 1 0,1 0 0,-1-1 0,1 1 0,-1 0 0,1-1 0,-1 1 1,1 0-1,-1-1 0,1 1 0,0-1 0,-1 1 0,1-1 0,-1 1 0,1-1 0,0 1 0,0-1 0,-1 1 0,1-1 1,0 0-1,-1 4 380,1-1 0,-1 1 0,1 0 1,-1 0-1,0-1 0,-2 6 0,-3 8 671,-9 46 2228,-8 71 1,3 63-1027,19-190-2354,-8 97 878,5 117-1,7-198-868,1 0-1,0 0 0,15 40 0,-8-25-418,-10-36 259,0 1-1,0 0 1,0 0-1,0-1 0,0 1 1,0 0-1,1-1 0,-1 1 1,1-1-1,-1 0 0,1 1 1,-1-1-1,1 0 0,0 0 1,-1 0-1,1 0 0,0 0 1,0 0-1,0-1 0,0 1 1,0-1-1,0 1 0,0-1 1,0 0-1,0 1 0,0-1 1,0 0-1,0-1 0,0 1 1,0 0-1,0 0 0,0-1 1,0 1-1,0-1 0,0 0 1,0 0-1,-1 1 0,1-1 1,2-2-1,48-32-1739,32-25 1351,-76 54 551,-1 1 136,-1-1 0,1 0 0,10-12 0,-17 18-190,0 0 0,0 0 0,0 0 0,0-1 0,0 1 0,0 0 1,0 0-1,0 0 0,0 0 0,0 0 0,0-1 0,-1 1 0,1 0 1,0 0-1,0 0 0,0 0 0,0 0 0,0 0 0,0 0 0,0-1 0,0 1 1,0 0-1,0 0 0,0 0 0,0 0 0,-1 0 0,1 0 0,0 0 1,0 0-1,0 0 0,0-1 0,0 1 0,0 0 0,-1 0 0,1 0 0,0 0 1,0 0-1,0 0 0,0 0 0,0 0 0,0 0 0,-1 0 0,1 0 1,0 0-1,0 0 0,0 0 0,0 0 0,0 0 0,-1 0 0,1 0 0,0 0 1,0 1-1,0-1 0,0 0 0,-10 0 275,5 2-96,0-1 0,0 1 0,0-1 0,1 1 0,-1 1 0,1-1 0,-1 1 0,1-1-1,0 1 1,-7 7 0,8-7-146,0-1 0,1 1 0,-1 0-1,1-1 1,0 1 0,0 0 0,0 0 0,0 1-1,0-1 1,1 0 0,-1 1 0,1-1 0,0 1-1,0-1 1,-1 8 0,2-10-50,0 0 1,0 0-1,1 1 0,-1-1 1,0 0-1,0 1 0,1-1 1,-1 0-1,1 0 0,-1 0 1,1 1-1,-1-1 0,1 0 1,0 0-1,0 0 0,-1 0 1,1 0-1,0 0 0,0 0 1,0 0-1,0 0 0,0-1 1,0 1-1,0 0 0,1-1 1,-1 1-1,0-1 0,0 1 1,0-1-1,1 1 0,-1-1 1,0 0-1,2 1 0,4-1-11,0 1-1,0-1 0,0 0 1,13-2-1,7-2-132,0-2 0,0-1 0,-1-1 0,0-1 1,-1-1-1,44-24 0,-67 33 168,0 0-1,0 0 1,0-1 0,0 1 0,0-1-1,-1 1 1,1-1 0,0 0-1,-1 1 1,3-4 0,-4 4-8,0 0 0,1 1 0,-1-1 0,0 0 0,0 1 0,0-1 0,0 0 0,0 0 0,0 1 0,0-1 0,0 0 1,0 1-1,0-1 0,-1 0 0,1 1 0,0-1 0,0 0 0,-1 1 0,1-1 0,0 0 0,-1 1 0,1-1 0,0 1 0,-1-1 0,1 1 0,-1-1 0,1 1 0,-1-1 0,1 1 0,-1-1 1,0 1-1,1 0 0,-1-1 0,1 1 0,-1 0 0,0-1 0,0 1 0,-6-3 17,1 0 1,-1 1-1,0 0 0,0 0 1,0 0-1,0 1 0,-10-1 0,-53 2-940,36 1-2291,53-2-5103,-1 0 5174,26-6 0,-1-4-391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12 8128,'-7'-6'3129,"7"5"-2948,0 1 0,-1-1 1,1 1-1,0 0 0,0-1 0,-1 1 0,1 0 1,0 0-1,0-1 0,-1 1 0,1 0 0,0 0 1,-1-1-1,1 1 0,-1 0 0,1 0 0,0 0 0,-1 0 1,1-1-1,-1 1 0,1 0 0,0 0 0,-1 0 1,1 0-1,-1 0 0,1 0 0,0 0 0,-1 0 1,-2 1 114,1-1 1,-1 1 0,1-1 0,-1 1 0,1 0 0,0 0 0,-1 0 0,1 0 0,0 1 0,0-1-1,0 1 1,0-1 0,0 1 0,0-1 0,0 1 0,-1 2 0,-5 5 602,0 1-1,-5 9 1,-7 9 426,10-15-406,-11 21 0,18-30-811,1 0 0,0 1-1,1-1 1,-1 1 0,1 0-1,0-1 1,0 1 0,0 0-1,0 7 1,1-9-73,1 0 0,-1 1 0,1-1-1,-1 0 1,1 1 0,0-1 0,1 0 0,-1 0-1,0 0 1,1 0 0,0 0 0,-1 0 0,1 0-1,3 2 1,-3-3-126,0 0 0,0 0 1,-1 0-1,1-1 0,1 1 0,-1-1 0,0 1 0,0-1 0,0 0 0,1 0 0,-1 0 0,1 0 0,-1 0 1,1-1-1,-1 1 0,1-1 0,-1 1 0,1-1 0,2 0 0,14-2-2038,0-1 0,-1-1 0,28-8 0,53-26-7843,-79 29 7789,30-12-1086,-8-4 1098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1253 6048,'0'-1'184,"0"0"0,0 1 0,1-1 0,-1 0 0,0 1 0,0-1 0,1 0 0,-1 1 0,0-1 0,1 1 0,-1-1 0,0 0-1,1 1 1,-1-1 0,1 1 0,-1-1 0,1 1 0,-1-1 0,1 1 0,0-1 0,17-8 1276,-10 5-618,40-18 1049,-17 8-1130,50-31 0,-45 20-142,-1-2-1,49-48 1,-31 18 280,60-86-1,-109 138-903,-2 1-18,1 1 0,0-1 0,-1 1 0,1 0 1,0 0-1,4-3 0,-7 6 18,1 0 0,-1-1-1,0 1 1,0 0 0,1 0-1,-1 0 1,0 0 0,0 0-1,1 0 1,-1 0 0,0-1 0,1 1-1,-1 0 1,0 0 0,0 0-1,1 0 1,-1 0 0,0 0-1,1 1 1,-1-1 0,0 0 0,0 0-1,1 0 1,-1 0 0,0 0-1,0 0 1,1 0 0,-1 1-1,0-1 1,0 0 0,1 0 0,-1 0-1,0 0 1,0 1 0,0-1-1,1 0 1,-1 0 0,0 1 0,4 10-34,-3 0 57,-1 0 0,-1 1 0,0-1 0,0 0 1,-5 20-1,-23 60 113,8-44-182,-27 46 0,13-27 110,-173 355 229,137-274 917,67-139-31,9-12-706,8-13-142,83-143 157,-44 67-400,2 6-58,39-67-125,54-158-241,-134 278 349,2 1 1,0 0-1,3 2 1,25-37-1,-41 64-49,1 1 0,-1 0 0,1 0 0,0 0 0,0 1 0,0-1 0,0 1 0,5-3 0,-7 4 32,0 1 1,0 0-1,-1-1 1,1 1-1,0 0 0,0 0 1,0 0-1,0-1 1,0 1-1,0 0 1,-1 0-1,1 0 1,0 1-1,0-1 1,0 0-1,0 0 1,0 0-1,0 1 0,1 0 4,-1 0 0,0 0-1,0 0 1,0 0-1,1 0 1,-1 0-1,0 0 1,0 0 0,0 0-1,0 1 1,-1-1-1,1 0 1,1 3-1,2 6-26,0 1-1,-1-1 1,0 1-1,-1-1 1,0 1-1,-1 0 1,0 0-1,-1 11 1,-1 12 93,-7 41 0,2-36 2,-10 38 1,12-64-8,0 1 1,-1-1-1,0-1 1,-1 1-1,-1-1 1,-9 15-1,14-24-11,0-1 1,-1 1-1,1-1 0,0 0 0,-1 0 0,1 0 0,-1 0 1,0 0-1,0 0 0,0-1 0,1 1 0,-2-1 0,-2 1 1,5-2-60,0 1 0,-1-1 0,1 0 1,0 0-1,-1 0 0,1 0 0,0 0 1,0 0-1,-1 0 0,1 0 0,0 0 1,-1-1-1,1 1 0,0 0 1,0-1-1,0 1 0,-1-1 0,1 0 1,0 1-1,0-1 0,0 0 0,0 0 1,0 0-1,0 1 0,0-1 0,0 0 1,1 0-1,-1 0 0,0 0 1,0-1-1,1 1 0,-1 0 0,0-2 1,1 2-10,-1 0 0,1 1 0,0-1 0,0 0 0,0 0 0,0 1 1,0-1-1,-1 0 0,1 0 0,0 1 0,1-1 0,-1 0 0,0 0 0,0 1 1,0-1-1,0 0 0,1 0 0,-1 1 0,0-1 0,1 0 0,-1 1 0,0-1 1,1 0-1,-1 1 0,1-1 0,0 0 0,1-1-4,0 0 0,1 0 1,-1 0-1,1 1 0,-1-1 0,1 1 0,3-2 0,8-2 71,0 1-1,16-3 0,-28 6-34,80-13 46,-46 9 19,62-18 0,-65 12-89,0-2-1,0-1 1,41-24 0,-59 28 35,0 0 1,0-1-1,-1 0 1,0-1-1,-1-1 0,0 0 1,-1-1-1,13-20 1,-15 18 21,0 0 1,-1 0 0,-1-1-1,-1-1 1,0 1 0,-1-1-1,4-21 1,-10 36-103,1 0 0,-1-1 1,0 1-1,0 0 0,0 0 0,-1-1 1,1 1-1,-1 0 0,1 0 0,-3-5 1,3 7 32,-1 0 0,1 0 0,0 1 0,-1-1 1,1 0-1,-1 1 0,1-1 0,0 1 0,-1-1 1,0 1-1,1-1 0,-1 1 0,1-1 0,-1 1 1,0-1-1,1 1 0,-1 0 0,0-1 0,1 1 1,-2-1-1,1 1 13,-1 0 0,1 0 1,0 1-1,0-1 0,0 0 1,0 0-1,-1 1 0,1-1 1,0 0-1,0 1 0,0-1 1,0 1-1,0 0 0,0-1 0,0 1 1,0 0-1,-1 1 0,-10 9-9,1 0 0,0 1-1,1 1 1,0-1 0,1 2 0,-9 17-1,-38 91 139,51-110-114,1 1 0,1-1 0,0 1 0,0-1 0,1 1-1,0 20 1,2-29 18,0 0 0,0 0 0,0 1 0,0-1 0,1 0-1,0 0 1,0 0 0,0 0 0,1 0 0,-1 0 0,1 0 0,0-1-1,0 1 1,0 0 0,1-1 0,-1 0 0,1 1 0,0-1 0,-1 0 0,2 0-1,-1-1 1,0 1 0,7 4 0,-4-5 45,0 1 0,0-1 0,1 0 0,-1-1 0,0 1 0,1-1 0,-1 0 0,1-1 0,-1 1 0,1-2 0,-1 1 0,1 0 0,-1-1 0,1-1 0,-1 1 0,1-1 0,-1 0 0,11-5 0,7-5-23,-1-1 1,-1 0-1,30-25 0,81-82 226,-97 84-259,54-72 0,-59 62-107,-21 31 29,0-1 0,21-23 0,-29 38 54,-1 0 1,1 0-1,-1 0 1,1 0-1,-1 1 0,1-1 1,0 0-1,-1 1 1,1-1-1,0 1 1,-1-1-1,1 1 1,0 0-1,0-1 1,0 1-1,-1 0 1,1 0-1,0 1 1,0-1-1,-1 0 1,1 1-1,0-1 1,2 1-1,-1 0 14,0 0 0,-1 1 0,1-1 0,0 0-1,0 1 1,-1 0 0,1 0 0,-1 0 0,1 0 0,-1 0 0,0 0 0,4 5 0,-3-3-25,-1 1 0,0 0 0,0 0 0,0 0 0,0 0 1,-1 0-1,1 0 0,0 11 0,-1 4-4,-1 21 0,0-18-17,0 104 218,0-121-162,0 1-1,1 0 1,-1-1 0,2 1-1,-1-1 1,1 1-1,0-1 1,0 0-1,1 0 1,-1 1-1,6 6 1,-8-12 22,1 0 0,0 0 0,0 0 1,0 0-1,0 0 0,0 0 0,0 0 0,1 0 0,-1 0 0,0-1 0,0 1 1,1 0-1,-1-1 0,0 1 0,1-1 0,-1 1 0,0-1 0,1 0 1,-1 0-1,1 0 0,-1 1 0,1-1 0,1-1 0,0 1 8,-1-1 1,1 0-1,0 0 0,-1 0 0,1 0 1,-1-1-1,1 1 0,-1 0 0,0-1 1,1 0-1,1-2 0,6-5 39,-2-1-1,1 0 1,12-20-1,-21 29-76,63-104 69,-42 67-76,1 1 1,2 1-1,30-34 1,-48 62-1,-4 6 5,-1 0 0,0 0 0,1 1 0,0-1 0,-1 0-1,1 1 1,0-1 0,0 1 0,0-1 0,0 1 0,4-2 0,-6 3-10,1 1 1,-1-1 0,1 1 0,-1 0-1,0-1 1,1 1 0,-1-1 0,0 1-1,1 0 1,-1-1 0,0 1-1,0 0 1,0-1 0,0 1 0,0 0-1,1-1 1,-1 2 0,-2 14-25,1 0 1,-9 30-1,0 0 79,10-46-43,-5 30 177,-1 56 0,5-78-150,2 0-1,-1 1 1,1-1-1,1 0 1,-1 0-1,1 0 1,1 0-1,-1-1 1,1 1-1,1 0 1,-1-1-1,6 8 1,-7-13-13,0 0 1,0 0 0,0 0 0,0-1-1,0 1 1,0-1 0,0 1 0,0-1 0,1 0-1,-1 0 1,1 0 0,-1 0 0,1 0-1,-1 0 1,1-1 0,-1 1 0,1-1-1,0 0 1,-1 0 0,1 0 0,0 0 0,-1 0-1,1 0 1,0-1 0,2 0 0,6-2 68,0 0 0,-1-1 0,1 0 0,17-9 1,-5-1-79,0 0 0,-1-2 1,-1 0-1,29-29 1,69-86 152,-73 79-45,-39 43-167,1 0 0,0 1 0,1 0 0,-1 0 0,2 1 0,15-11 0,-24 18 49,-1 0 1,1-1-1,-1 1 1,0 0-1,1 0 1,-1 0-1,1 0 1,-1-1 0,0 1-1,1 0 1,-1 0-1,1 0 1,-1 0-1,0 0 1,1 0-1,-1 0 1,1 0 0,-1 0-1,1 0 1,-1 0-1,0 1 1,1-1-1,-1 0 1,1 0-1,-1 0 1,0 0-1,1 1 1,-1-1 0,0 0-1,1 0 1,-1 1-1,0-1 1,1 0-1,-1 1 1,0-1-1,1 0 1,-1 1 0,0-1-1,0 0 1,0 1-1,1-1 1,-1 1-1,0-1 1,0 0-1,0 1 1,0-1 0,0 1-1,0-1 1,0 1-1,0 24 158,-29 116-58,12-71-72,13-53 28,1-6 133,1 0 0,-2 22-1,4-33-182,0 0 0,0 0-1,0 0 1,0 0 0,0 1-1,0-1 1,0 0 0,0 0-1,0 0 1,0 0 0,0 0-1,0 0 1,0 1 0,0-1-1,0 0 1,0 0 0,0 0-1,0 0 1,0 0 0,0 0-1,0 1 1,0-1 0,0 0-1,0 0 1,0 0 0,1 0-1,-1 0 1,0 0 0,0 0-1,0 0 1,0 1 0,0-1-1,0 0 1,0 0 0,0 0-1,1 0 1,-1 0 0,0 0-1,0 0 1,0 0 0,0 0-1,0 0 1,0 0 0,1 0-1,-1 0 1,0 0 0,0 0-1,0 0 1,0 0 0,0 0-1,1 0 1,-1 0 0,0 0-1,0 0 1,0 0 0,0 0-1,0 0 1,0 0 0,0 0-1,1 0 1,-1-1 0,0 1-1,0 0 1,44-58 263,-28 35-374,38-41-1,-43 52 90,1 1 0,1 0 0,0 1 0,1 0 1,0 1-1,0 0 0,1 2 0,0-1 0,24-7 1,-38 15 14,1-1 0,0 1 0,-1 0 0,1-1 0,0 1 0,0 0 0,-1 0 0,1 0 0,0 0 0,0 0 1,-1 0-1,1 1 0,0-1 0,-1 0 0,1 1 0,0 0 0,-1-1 0,3 2 0,-3-1-1,0 0 0,1 0 0,-1 1-1,0-1 1,0 0 0,0 0 0,-1 1 0,1-1-1,0 1 1,0-1 0,-1 1 0,1-1 0,-1 1-1,1-1 1,-1 1 0,1 1 0,-1 4-10,1 0-1,-1-1 1,-1 1 0,1 0-1,-1 0 1,-1-1 0,-3 14-1,-3 3 109,-23 45 0,26-53 5,8-13-30,4-6-52,139-119 343,-137 115-326,29-21-133,-34 27 55,0 0 0,0 0 0,0 0-1,0 0 1,0 1 0,0 0-1,0 0 1,7-1 0,-10 2 38,0 0 0,1 0 1,-1 0-1,0 0 0,0 0 1,1 0-1,-1 0 0,0 1 0,0-1 1,0 1-1,1-1 0,-1 1 0,0-1 1,0 1-1,0 0 0,0-1 1,0 1-1,0 0 0,0 0 0,0 0 1,0 0-1,-1 0 0,1 0 0,0 0 1,0 0-1,-1 0 0,1 2 1,2 3-4,0 0 0,-1 1 0,0-1 0,1 8 0,0 0-25,4 13 38,-3-11 72,1-1 0,0 1 0,11 21 0,-15-35-64,-1-1 1,1 0 0,0 0-1,-1 1 1,1-1-1,0 0 1,0 0 0,0 0-1,0 0 1,0 0-1,0 0 1,0 0 0,1 0-1,-1 0 1,0 0-1,0-1 1,1 1-1,-1 0 1,0-1 0,1 1-1,-1-1 1,1 0-1,-1 1 1,1-1 0,-1 0-1,0 0 1,1 0-1,-1 0 1,1 0 0,-1 0-1,1-1 1,-1 1-1,1 0 1,-1-1-1,0 1 1,1-1 0,-1 1-1,0-1 1,1 0-1,-1 1 1,2-3 0,4-1 30,-1-1 0,-1 0 1,1 0-1,-1-1 0,0 1 1,0-1-1,6-10 0,40-74-49,-2 4-142,-43 77 52,0 0 92,0 0 1,-1 0 0,0 0-1,0-1 1,-1 0 0,4-17-1,-7 27-7,-1 0 0,0-1 0,0 1 0,0-1-1,0 1 1,0-1 0,0 1 0,0-1 0,0 1 0,0-1-1,0 1 1,0-1 0,0 1 0,0 0 0,0-1 0,0 1-1,0-1 1,-1 1 0,1-1 0,0 1 0,0-1-1,-1 1 1,1 0 0,0-1 0,-1 0 0,1 1-2,-1 0-1,1 0 1,-1 0 0,1 0 0,-1 0-1,0 0 1,1 0 0,-1 0 0,1 0-1,-1 0 1,1 0 0,-1 0 0,1 0 0,-1 0-1,1 1 1,-1-1 0,1 0 0,-2 1-1,-1 1-10,-1 0-1,0 1 0,0-1 1,1 1-1,-4 3 1,0 2 26,0 1 0,1-1 0,-1 1 1,2 1-1,-1-1 0,2 1 1,-6 12-1,2 1 1,1 1 0,-5 26 0,5 3 3,7-48 16,0 0 0,0 0 1,0 0-1,1 0 0,0 0 0,-1-1 1,2 1-1,1 5 0,-3-9 2,0 0-1,1-1 1,-1 1-1,1 0 1,-1-1-1,0 1 1,1 0-1,0-1 1,-1 1-1,1-1 1,-1 1 0,1-1-1,0 1 1,-1-1-1,1 1 1,0-1-1,-1 0 1,1 1-1,0-1 1,-1 0-1,1 0 1,0 0-1,0 1 1,0-1-1,-1 0 1,1 0-1,1 0 1,20-7 155,-16 5-153,24-11-45,-1-2 0,30-19 1,-8 4-32,177-94 181,-219 119-232,-1 1-1,1 1 1,10-4-1,-17 7 88,-1-1 0,1 1 0,0 0 0,0-1 0,-1 1 0,1 0-1,0 0 1,0 0 0,-1 1 0,1-1 0,2 1 0,-4-1 16,1 0 1,-1 0-1,1 1 0,0-1 0,-1 1 0,1-1 1,-1 0-1,1 1 0,-1-1 0,1 1 1,-1-1-1,1 1 0,-1 0 0,0-1 1,1 1-1,-1-1 0,0 1 0,1 0 1,-1-1-1,0 1 0,0 0 0,0-1 1,0 1-1,0 0 0,0-1 0,0 1 0,0 0 1,0 0-1,-1 13-45,-1-1 1,0 0-1,-2 0 0,1 0 1,-1-1-1,-9 18 1,-5 20 305,15-41-134,1-6-109,1 0 0,0 0 0,0 0 0,0 0 1,1 0-1,-1 0 0,1 0 0,0 0 0,0 0 1,0 5-1,0-7-10,1-1-1,-1 0 1,0 1 0,0-1 0,1 1-1,-1-1 1,1 0 0,-1 1 0,0-1-1,1 0 1,-1 0 0,1 1-1,-1-1 1,0 0 0,1 0 0,-1 0-1,1 1 1,-1-1 0,1 0 0,-1 0-1,1 0 1,-1 0 0,1 0 0,-1 0-1,1 0 1,-1 0 0,1 0 0,-1 0-1,1 0 1,-1-1 0,1 1 0,-1 0-1,0 0 1,1 0 0,-1-1-1,1 1 1,0 0 0,17-10 188,-17 9-193,5-3-28,0-1 0,0 0 0,0 0 0,-1-1 0,5-5 0,9-10 22,11-11 285,20-18-455,-50 49 157,1 0-1,0 0 1,0 0 0,0 1 0,0-1-1,0 0 1,0 1 0,0-1 0,0 1-1,0-1 1,0 1 0,1 0 0,-1-1 0,0 1-1,0 0 1,0 0 0,3 0 0,-3 0 7,0 0 1,-1 1 0,1-1-1,0 1 1,0-1 0,0 1-1,-1-1 1,1 1-1,0 0 1,-1-1 0,1 1-1,0 0 1,-1 0 0,1 0-1,-1-1 1,1 1 0,-1 0-1,0 0 1,1 0 0,-1 0-1,0 0 1,0 0 0,1 0-1,-1 0 1,1 9 10,0-1 0,0 1 1,-1 0-1,-1 15 0,0 1 57,1-14-4,-1-6-43,1-1-1,0 1 1,0-1-1,1 1 1,0-1-1,1 7 0,-2-11-8,1 0-1,-1-1 0,1 1 0,-1 0 1,0 0-1,1 0 0,0 0 1,-1-1-1,1 1 0,-1 0 0,1 0 1,0-1-1,0 1 0,-1-1 0,1 1 1,2 0-1,-2 0 2,0-1 0,1 0-1,-1 1 1,1-1 0,-1 0 0,0 0 0,1 0 0,-1 0 0,1 0-1,-1 0 1,0-1 0,1 1 0,-1 0 0,3-2 0,4-1 47,0-2-1,0 1 1,-1-1 0,1 0 0,-1-1-1,0 0 1,8-9 0,2 0-21,179-160 115,-171 153-118,-2-1 1,0-1 0,-2-1-1,36-54 1,-17 7 42,58-146 0,-49 101-106,-45 110-29,0-2-94,0 0-1,-1 0 1,1 0-1,-2 0 1,1-1-1,1-15 1,-14 47-101,-43 175 405,48-183-114,-48 169 793,45-148-706,1 0 1,2 1-1,0 47 0,5-35-51,7 48-1,-5-79-20,1 0-1,1-1 1,0 0-1,1 0 1,1 0-1,11 21 1,-16-35-139,-1 0 0,1-1 0,0 1 0,0-1 0,0 1 0,0-1 0,1 1 0,-1-1 0,0 0 0,1 0 0,-1 1 1,0-1-1,1 0 0,-1 0 0,1 0 0,0-1 0,-1 1 0,1 0 0,0-1 0,-1 1 0,1-1 0,0 1 0,0-1 0,0 0 0,-1 0 0,1 0 0,0 0 0,0 0 0,0 0 1,0 0-1,-1 0 0,1-1 0,0 1 0,0-1 0,-1 0 0,1 1 0,2-3 0,2 0-595,-1 0-1,0-1 1,0 1-1,0-1 1,-1 0 0,1-1-1,-1 1 1,0-1 0,7-10-1,10-18-1640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32 499 8384,'-9'0'3104,"4"0"-2400,0 0 3040,5 8-2369,0 3 1697,-3 6-1760,3 3 1216,-5-3-1472,0-2-192,5 1-512,0 1-480,0-6 64,5 1-2592,3-4 1440,2 1-4640,4-3 3297,9-1-5473</inkml:trace>
  <inkml:trace contextRef="#ctx0" brushRef="#br0" timeOffset="1">166 28 4640,'-26'-16'2112,"31"7"-1824,-5 6-1312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9984,'-1'-1'406,"-8"1"2339,8 1-2668,1-1 1,0 1-1,-1 0 1,1-1-1,0 1 1,0 0 0,-1-1-1,1 1 1,0 0-1,0-1 1,0 1-1,0 0 1,0 0-1,0-1 1,0 1-1,0 1 1,-1 22 1542,0 1 1,-2-1-1,-1 0 0,-1 0 1,-12 38-1,-7 19 315,-17 124-1,29-141-1515,11-57-375,-40 259 1235,36-221-1410,3 0 0,2 0 1,10 83-1,-9-119-661,1 1 1,1-1-1,-1 0 0,1-1 1,9 18-1,-11-24 473,0-1 0,0 1-1,0 0 1,1 0 0,-1 0 0,1-1 0,-1 1-1,1-1 1,0 1 0,0-1 0,0 0-1,-1 0 1,4 2 0,-4-3-7,1 0-1,-1 1 1,1-1-1,-1 0 1,1 0 0,0 0-1,-1 0 1,1 0 0,-1 0-1,1 0 1,-1-1-1,1 1 1,-1 0 0,1-1-1,-1 1 1,1-1 0,-1 0-1,0 0 1,1 1-1,-1-1 1,2-1 0,27-23-3290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89 11232,'-40'-24'4128,"35"24"-3200,0-8 3135,10 3-2655,0 2 704,3-2-1248,11 2-224,2-6-416,11 1-416,18 1 96,8-1-1600,10 3 928,-2 2-4192,8 3 2785,-11 0-3489,-5 0 3232,13 8-2016</inkml:trace>
  <inkml:trace contextRef="#ctx0" brushRef="#br0" timeOffset="1">1156 24 10720,'-2'10'1777,"0"1"1,-2 18 0,3-18-1022,0-1 0,-1 0 0,-5 19 0,-1-11 182,1 0 1,-2 0 0,-1-1-1,0-1 1,-16 21-1,-71 73 2128,62-73-2063,-49 67 0,67-76-806,1 0-1,-18 42 1,-17 65-168,16-39-1458,12-48-4251,19-42 457,4-13 1526,6-18-1276,10-20 1245,2-10 299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57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13120,'-18'-12'4863,"23"19"-3775,-2 13-320,2-4 2976,4 13-2208,-4 7 320,5 4-1152,3 3-448,4-3-160,1-3-1376,10-6 704,-1-7-4768,13-8 2944,23-8-8031</inkml:trace>
  <inkml:trace contextRef="#ctx0" brushRef="#br0" timeOffset="1">796 416 15616,'-58'0'5791,"48"0"-4511,1 3-352,4-3 288,0 0-864,-3-3-1216,0-6 480,3-2-4352,0 2 2624,5-14-7551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62 3072,'0'-5'321,"0"3"-256,-1 1 1,1 0-1,0 0 0,1-1 0,-1 1 1,0 0-1,0 0 0,0-1 0,1 1 1,-1 0-1,1 0 0,-1 0 0,1 0 1,-1-1-1,2 0 0,4-15 1366,-4-2 5159,-14 62-5502,-6 46-220,5 0-1,-5 139 1,9-103-304,0-18-147,8-71-255,-3 31 428,4-64-616,0-1 0,-1 1 0,1-1-1,-1 1 1,1-1 0,-1 1 0,0-1 0,0 0-1,0 1 1,-3 3 0,4-13-5231,2 0 2909,0-6-25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5216,'0'0'78,"0"0"-1,-1 0 1,1 0-1,0-1 1,-1 1 0,1 0-1,-1 0 1,1 0 0,0 0-1,-1 0 1,1 0 0,0 0-1,-1 0 1,1 0 0,0 1-1,-1-1 1,1 0 0,-1 0-1,1 0 1,0 0 0,-1 0-1,1 1 1,0-1 0,0 0-1,-1 0 1,1 1 0,0-1-1,-1 0 1,1 0 0,0 1-1,-1-1 1,-5 17 1166,3 23-84,2-35-807,-12 129 2481,1-33-1604,5-28-351,1-18-214,2 74-1,5-83-424,-1-1 0,-9 63 0,7-97-243,-5 29 464,7-36-475,-1-1 0,0 0 0,0 1 0,-1-1 0,1 0 1,0 0-1,-5 6 0,6-9-19,0 0 0,0 0 0,0 0 0,0 0 0,0 0 0,0 0 0,0 0 1,0 1-1,0-1 0,0 0 0,0 0 0,0 0 0,0 0 0,0 0 0,0 0 0,0 0 0,-1 0 1,1 0-1,0 0 0,0 0 0,0 0 0,0 0 0,0 0 0,0 0 0,0 1 0,0-1 0,0 0 0,-1 0 1,1 0-1,0 0 0,0 0 0,0 0 0,0 0 0,0 0 0,0 0 0,0 0 0,0 0 0,0 0 0,-1-1 1,1 1-1,0 0 0,0 0 0,0 0 0,0 0 0,0 0 0,0 0 0,0 0 0,0 0 0,0 0 1,0 0-1,-1 0 0,1 0 0,0 0 0,0 0 0,0 0 0,0-1 0,0 1 0,0 0 0,0 0 1,0 0-1,0 0 0,0 0 0,0 0 0,0 0 0,0 0 0,0-1 0,0-12-2919,4-8-312,5-4 1088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4320,'-8'-23'1392,"8"23"-1380,0 0 1,0-1-1,0 1 0,0 0 1,0 0-1,0 0 0,-1 0 1,1 0-1,0 0 1,0 0-1,0 0 0,0-1 1,0 1-1,0 0 0,0 0 1,0 0-1,0 0 1,0 0-1,0 0 0,0-1 1,0 1-1,0 0 1,0 0-1,0 0 0,0 0 1,0 0-1,0-1 0,0 1 1,0 0-1,0 0 1,0 0-1,0 0 0,0 0 1,0 0-1,1 0 0,-1-1 1,0 1-1,0 0 1,0 0-1,0 0 0,0 0 1,0 0-1,0 0 0,0 0 1,1 0-1,2 1 2485,-1 159 2358,8 79-2462,-9-184-1768,-1-30-444,5 39 0,-1-29 61,-1 1 1,-1 1 0,-6 54-1,-1-72-1757,5-19 1417,0-1-1,0 1 0,0 0 0,0 0 1,0 0-1,0-1 0,0 1 0,0 0 1,0 0-1,0 0 0,0-1 1,0 1-1,0 0 0,0 0 0,0 0 1,0-1-1,-1 1 0,1 0 0,0 0 1,0 0-1,0 0 0,0-1 0,0 1 1,-1 0-1,1 0 0,0 0 1,0 0-1,0 0 0,0 0 0,-1 0 1,1-1-1,0 1 0,0 0 0,0 0 1,-1 0-1,1 0 0,0 0 1,0 0-1,-1 0 0,1 0 0,0 0 1,0 0-1,0 0 0,-1 0 0,1 0 1,0 0-1,0 0 0,0 1 0,-1-1 1,1 0-1,0 0 0,0 0 1,0 0-1,-1 0 0,1 0 0,0 0 1,0 1-1,0-1 0,0 0 0,0 0 1,-1 0-1,1 0 0,0 1 0,0-1 1,0 0-1,0 0 0,0 0 1,0 1-1,0-1 0,-1-4-2546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 4480,'-19'-11'4277,"271"-11"2102,-105 5-5451,46-1-276,235-10-73,-393 28-596,0 2 0,0 2 0,0 1 0,59 16 0,-76-13 228,-12-5-460,-6-3 223,0 0 0,0 0 1,0 0-1,0 0 0,0 0 0,0 0 1,0 0-1,0 0 0,0 0 1,0 0-1,0 0 0,0 0 0,0 0 1,0 0-1,0 0 0,0 0 1,-1 0-1,1 0 0,0 0 0,0 0 1,0 0-1,0 0 0,0 0 1,0 0-1,0 0 0,0 0 0,0 0 1,0 0-1,0 0 0,0 0 0,0 0 1,0 0-1,0 0 0,0 0 1,0 0-1,0 0 0,0 0 0,0 0 1,0 1-1,0-1 0,0 0 1,0 0-1,0 0 0,0 0 0,-1 0 1,1 0-1,0 0 0,0 0 1,0 0-1,0 0 0,0 0 0,0 0 1,0 0-1,0 0 0,0 0 1,0 0-1,1 0 0,-1 0 0,0 0 1,0 1-1,0-1 0,0 0 1,-7 1-2631,2 6 768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12 176 4640,'0'1'65,"0"-1"0,-1 0 1,1 0-1,0 0 0,0 1 0,0-1 1,0 0-1,0 0 0,-1 1 1,1-1-1,0 0 0,0 0 0,-1 0 1,1 0-1,0 1 0,0-1 0,0 0 1,-1 0-1,1 0 0,0 0 1,0 0-1,-1 0 0,1 0 0,0 0 1,-1 0-1,1 0 0,0 0 0,0 0 1,-1 0-1,1 0 0,0 0 0,0 0 1,-1 0-1,1 0 0,0 0 1,0 0-1,-1 0 0,1 0 0,0-1 1,0 1-1,-1 0 0,1 0 0,0 0 1,0 0-1,-1-1 0,1 1 1,0 0-1,0-1 0,0 0 157,-1 1-1,1-1 1,0 0 0,0 0-1,0 0 1,1 0-1,-1 0 1,0 0 0,0 0-1,0 0 1,1 0-1,-1 0 1,0 0 0,2-1-1,0-3 115,2 1-1,-1-1 0,1 1 1,-1 0-1,1 0 0,0 0 1,1 0-1,-1 1 0,1 0 1,5-4-1,4-1 179,0 1 1,21-8-1,26-4-134,0 3 0,2 2 0,84-8 0,49 8-89,-154 15-238,-1 1-1,72 12 0,-81-6-121,1 2-1,-2 0 1,43 22 0,-71-31-154,0 1 1,0-1-1,0 1 0,0 0 1,3 4-1,5 8-6020,-7-11 3801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3392,'0'0'1088,"10"-8"1002,-9 8-1963,-1 0 0,1 0 0,-1 1 0,1-1-1,-1 0 1,1 0 0,-1 0 0,1 0 0,-1 0-1,1 1 1,-1-1 0,1 0 0,-1 0 0,1 1-1,-1-1 1,1 0 0,-1 1 0,0-1 0,1 1-1,-1-1 1,0 1 0,1-1 0,-1 0 0,0 1-1,0-1 1,1 1 0,-1-1 0,0 1 0,0-1-1,0 1 1,1-1 0,-1 1 0,0 0 0,0-1-1,0 1 1,0-1 0,0 1 0,0-1 0,-1 2-1,-3 25 1560,2-19-737,1-5-791,-1 8 709,3-7 289,0-7-966,-1 0 0,1-1 0,-1 1 1,0 0-1,0 0 0,-1-5 0,1 0-145,0-10-152,0 27 208,-1 28 342,0-25-352,-1 0 0,0 0-1,-1-1 1,-6 15 0,8-22-374,1-5-751,6-10-2097,7 0 1046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2117 342 9216,'-16'-11'4192,"32"19"-3648,-2-8 2239,4 3-1631,13 2 160,11-1-800,-2 1-480,0-2-32,1-3 32,-6 0 0,7 0-1088,-7 0 608,-7-3-4703,-2 3 2847</inkml:trace>
  <inkml:trace contextRef="#ctx0" brushRef="#br0" timeOffset="1">135 103 12224,'-89'-63'5535,"52"50"-4831,29 6-640,8 2-192,13-3-1152,14 4 704,17 1-3039,1 6 1983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5216,'6'-3'4347,"-8"20"-2876,-6 101 952,-2 17-1022,10-131-1367,-17 110 819,-3 147-1,15-209 342,4-50-1149,-1-7-800,0-11-1201,6-20-1996,0 19 2379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8 225 5888,'-6'-21'1898,"5"20"-1786,1 1-1,0-1 0,0 0 1,0 0-1,0 0 0,0 0 0,0 0 1,0 0-1,0 0 0,0 0 0,1 0 1,-1 0-1,0 0 0,0 1 0,1-1 1,-1 0-1,1 0 0,-1 0 1,1 1-1,-1-1 0,2-1 0,10-9 2807,-5 8-2312,0 0 1,0 0-1,0 0 1,0 1-1,16-3 1,5-2-81,11-4-42,127-32 418,63-5-427,-215 45-477,0-1-1,0-1 1,25-12 0,-9 1-4421,-47 28-6739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4992,'-10'9'615,"8"-7"-386,-1 0 0,1 1 0,-1-1 0,1 1 0,0-1 0,-3 5 0,3-3 2923,7-4-1760,10-1 187,0-1 0,20-5-1,-2 1-821,119-22 262,-57 12-1766,-92 16 566,3 0-391,-5 0 493,-1 0 1,0 0-1,0 0 1,0 0-1,0 0 1,0 0-1,0 1 1,0-1-1,0 0 1,0 0-1,0 0 1,0 0-1,0 0 1,0 0 0,0 1-1,0-1 1,0 0-1,0 0 1,0 0-1,0 0 1,0 0-1,0 0 1,0 1-1,0-1 1,0 0-1,0 0 1,0 0-1,0 0 1,0 0-1,0 0 1,0 0-1,0 1 1,0-1-1,-1 0 1,1 0-79,0 0 78,0 0 1,0 0-1,0 0 1,0 0-1,0 0 1,0 0-1,-1 0 1,1 0-1,0 1 1,-8 9-2279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406 156 3712,'18'-25'1826,"-16"23"-1410,0 0-1,0-1 0,0 1 0,-1 0 0,1-1 1,-1 1-1,0-1 0,1 0 0,0-3 0,-2 5-394,0 1-1,0 0 1,0 0-1,0-1 0,0 1 1,0 0-1,0 0 0,0 0 1,0-1-1,-1 1 1,1 0-1,0 0 0,0 0 1,0 0-1,0-1 1,0 1-1,-1 0 0,1 0 1,0 0-1,0 0 0,0 0 1,-1 0-1,1-1 1,0 1-1,0 0 0,0 0 1,-1 0-1,1 0 0,0 0 1,0 0-1,0 0 1,-1 0-1,1 0 0,0 0 1,0 0-1,-1 0 1,1 0-1,0 0 0,0 0 1,0 0-1,-1 0 0,1 0 1,0 1-1,0-1 1,0 0-1,-1 0 0,1 0 1,0 0-1,-16 8-45,12-6 150,-6 3 11,0 1-1,1 0 1,0 0 0,0 1-1,1 0 1,-9 9-1,-41 53 353,56-67-469,-35 52 282,2 1 0,-41 89-1,40-75-2,18-34-254,2 2 1,1-1-1,-16 62 1,26-75 77,0 0 1,2 0-1,1 1 1,0-1-1,2 0 0,1 1 1,5 31-1,-6-53-113,2 11 362,7 22 0,3-13 290,-12-22-620,1 1 1,-1 0-1,1 0 0,0-1 1,-1 1-1,1-1 0,0 1 1,0-1-1,-1 1 0,1-1 1,0 1-1,0-1 0,0 0 1,0 1-1,-1-1 0,1 0 1,0 0-1,2 1 0,-2-1 2,1-1-1,-1 1 0,1 0 0,0-1 0,-1 1 1,0-1-1,1 1 0,-1-1 0,1 0 0,-1 1 0,0-1 1,1 0-1,-1 0 0,0 0 0,0 0 0,0 0 1,2-3-1,17-25 412,-15 22-372,113-207 796,-61 105-908,-47 91 48,-1-1 0,-1-1 0,-1 1 0,0-2-1,4-25 1,-1-4-452,-2-1 1,2-97-1,-10 148 379,0-1 1,0 0-1,0 1 0,0-1 1,0 0-1,0 1 1,0-1-1,0 1 0,0-1 1,-1 0-1,1 1 1,0-1-1,0 1 0,0-1 1,-1 0-1,1 1 1,-1-1-1,1 1 20,0 0 1,-1 0-1,1 0 1,0 0-1,-1 0 0,1 0 1,0 0-1,0 0 1,-1 0-1,1 1 0,0-1 1,0 0-1,-1 0 0,1 0 1,0 0-1,0 1 1,0-1-1,-1 0 0,1 0 1,0 1-1,0-1 0,0 0 1,0 0-1,-1 1 1,-10 23-603,-42 141 482,35-105 134,9-32 29,1 1 1,1 0-1,1 1 1,-3 58-1,9-69 99,1 0 1,1 0-1,7 30 0,-7-40-18,1 0 0,0 0 0,1 0-1,0 0 1,0-1 0,1 1 0,0-1 0,0 0 0,7 7 0,-9-11-28,0-1 0,1 0 0,-1 0 1,1-1-1,0 1 0,0-1 1,0 0-1,0 0 0,0 0 1,0 0-1,0-1 0,1 0 0,-1 0 1,1 0-1,-1 0 0,1-1 1,-1 1-1,1-1 0,-1 0 1,1-1-1,-1 1 0,1-1 1,-1 0-1,1 0 0,5-2 0,7-4 84,1 0-1,-1-1 0,-1 0 0,26-18 0,-22 12-7,0-1 1,-1 0-1,27-28 0,-7 5-104,-21 22 39,-1-1 0,0-1 0,16-23-1,-8 4 13,-2-1 0,-2-1 0,-1-1 0,-3 0-1,0-2 1,12-52 0,-21 63-120,16-71-65,-21 84 36,-1 1 1,-1 0 0,-1-34-1,-1 41 10,1 0-50,-1 1 0,-1 0 1,-2-12-1,3 19 21,0 0 0,1 0 0,-1 0-1,0-1 1,-1 1 0,1 0 0,0 0 0,-1 1 0,1-1-1,-1 0 1,1 0 0,-1 1 0,0-1 0,0 1 0,0-1-1,0 1 1,-2-2 0,3 3 47,0 0 1,0 0-1,-1 0 0,1-1 1,0 1-1,0 0 0,0 1 1,-1-1-1,1 0 0,0 0 0,0 0 1,0 1-1,0-1 0,0 0 1,-1 1-1,1-1 0,0 1 1,0 0-1,0-1 0,0 1 0,-1 1 1,-17 15-170,15-12 152,0 1 1,1 0-1,0 0 1,-4 9-1,1-2-30,-4 10 4,0 0 0,-10 43 0,-3 49-10,22-111 84,-36 323 177,37-218 42,1-100-220,0 0 0,1 0 0,-1-1 0,2 1 0,-1-1 0,6 11 0,6 26 402,-13-40-339,8 28 344,-8-31-372,-1-1-1,1 1 1,-1-1-1,1 1 1,0-1-1,0 1 1,0-1-1,0 1 1,0-1-1,0 0 0,0 1 1,0-1-1,0 0 1,1 0-1,-1 0 1,2 1-1,-1-1 27,1-1-1,-1 1 1,0-1-1,1 0 1,-1 1-1,0-1 1,1 0-1,-1-1 1,1 1-1,-1 0 1,0-1-1,1 1 1,-1-1-1,0 0 1,1 1-1,-1-1 1,0 0-1,0-1 0,0 1 1,0 0-1,3-3 1,4-3 44,0-1 0,-1-1-1,10-11 1,-3 3-93,137-126 376,-95 92-468,-44 41-423,-12 10 492,-1 0 0,0 0 0,0 0 0,0 0 0,0 0 0,1 0 0,-1 0 0,0 0 0,0 0 0,0 0 0,0 0 0,1 0 0,-1 0 0,0 0 0,0 0 0,0 0-1,1 0 1,-1 0 0,0 0 0,0 0 0,0 0 0,0 0 0,0 0 0,1 0 0,-1 1 0,0-1 0,0 0 0,0 0 0,0 0 0,0 0 0,1 0 0,-1 0 0,0 1-1,0-1 1,0 0 0,0 0 0,0 0 0,0 1 0,1 2-103,-1 0 0,0 0 0,0 0 0,0 0 0,-1 0 0,0 5 0,-1 1 272,-19 110-236,2-19 90,7-24 34,-36 188 274,35-189 482,10-70-252,2-9 42,0-10 20,4 0-437,0-1-1,1 1 0,1 1 0,7-17 1,-2 7-61,16-45-3,-2 6-146,2 1 1,51-88-1,-11 54-189,-53 77 138,1 2 0,1 0 0,24-19 0,-37 33 33,0 1 1,0-1-1,0 1 0,0 0 0,1 0 0,-1 0 0,0 0 0,1 0 1,-1 0-1,1 1 0,-1-1 0,1 1 0,-1-1 0,5 1 0,-6 0 49,1 1-1,-1-1 0,1 0 1,-1 1-1,1-1 0,-1 1 0,1-1 1,-1 1-1,1 0 0,-1-1 1,1 1-1,-1 0 0,0 0 1,0 0-1,0 0 0,1 0 1,-1 1-1,0-1 0,0 0 0,0 0 1,-1 1-1,1-1 0,1 3 1,0 3-12,0 0 1,0 0-1,-1 1 1,0-1 0,-1 1-1,0-1 1,0 1-1,0-1 1,-3 14-1,1 0 18,1-8 78,0-1 0,-1 0 0,0 1-1,-1-1 1,0 0 0,-1-1-1,0 1 1,-1-1 0,0 1 0,-9 11-1,14-22-63,-1 0 0,1 0 0,-1-1 0,0 1 0,0 0 0,1 0 0,-1-1 0,0 1 0,0 0 0,0-1 0,0 1 0,1-1 0,-1 1 0,0-1 0,0 1 0,0-1 0,0 0 0,0 0 0,0 1 0,0-1 0,0 0 0,-1 0 0,1 0 0,0 0 0,-1 0 0,0-1 14,0 0-1,0 0 1,0 1-1,0-1 1,0-1 0,0 1-1,0 0 1,0 0 0,0-1-1,1 1 1,-1-1 0,-2-2-1,-5-5 104,4 4-92,1 0 1,-1 0-1,1 0 0,0 0 0,-6-12 0,7 10-95,-1 0-1,0 0 1,0 1 0,-1-1-1,-7-7 1,13 14 59,-1 0 0,0 0 1,0 0-1,0 0 0,0 0 0,0 1 1,0-1-1,1 0 0,-1 0 0,0 0 0,0 0 1,0 0-1,0 0 0,0 0 0,0 0 0,0 0 1,1 0-1,-1 0 0,0 0 0,0-1 0,0 1 1,0 0-1,0 0 0,0 0 0,0 0 1,1 0-1,-1 0 0,0 0 0,0 0 0,0 0 1,0 0-1,0 0 0,0 0 0,0-1 0,0 1 1,0 0-1,0 0 0,1 0 0,-1 0 0,0 0 1,0 0-1,0 0 0,0-1 0,0 1 1,0 0-1,0 0 0,0 0 0,0 0 0,0 0 1,0 0-1,0 0 0,0-1 0,0 1 0,0 0 1,0 0-1,0 0 0,0 0 0,0 0 0,0 0 1,-1-1-1,1 1 0,0 0 0,0 0 1,0 0-1,0 0 0,0 0 0,0 0 0,17 1-185,-5-1 123,11 0 106,-1-1 1,38-7 0,-48 6-20,0-2-1,0 1 1,-1-1 0,0-1 0,1 0 0,16-11 0,40-27 107,-29 20 24,-1-2 0,60-51 0,-76 55-129,0-1 0,-2-1 1,32-46-1,-27 25-57,-2-1 0,18-53 0,5-32 60,15-37-333,-57 148-72,-4 12 16,-1 10-331,-19 58 431,-53 208-66,-18-4 435,1-71 570,82-179-181,7-14 29,5-8-184,15-18-325,2 0 0,0 1-1,2 2 1,0 0 0,2 1 0,32-20-1,-56 40-44,0 0 0,0 0 0,0 0 0,0 0 0,0 1 0,0-1 0,1 0 0,-1 1 0,0-1 1,0 1-1,1-1 0,-1 1 0,0 0 0,1 0 0,-1 0 0,1-1 0,-1 1 0,0 1 0,3-1 0,-3 1-4,0-1 1,0 1 0,0 0 0,0 0-1,0 0 1,0 0 0,0 0-1,-1 0 1,1 0 0,0 0 0,-1 0-1,1 1 1,-1-1 0,1 0-1,-1 0 1,1 1 0,-1-1 0,0 0-1,0 0 1,0 1 0,1 0-1,3 38-50,-1 54-1,-3-90 117,0 0 1,0-1-1,0 1 0,1-1 0,-1 1 1,1-1-1,0 1 0,0-1 1,0 1-1,1-1 0,-1 0 0,1 0 1,2 3-1,-3-5 8,1-1-1,0 1 1,-1-1-1,1 0 1,0 0 0,0 0-1,-1 0 1,1 0 0,0 0-1,-1 0 1,1 0-1,0-1 1,0 1 0,2-2-1,-1 1 34,7-2-35,0-1 0,-1-1 0,0 1 0,0-2 0,0 1 1,-1-1-1,9-7 0,23-16 129,107-45-26,-29 16-334,-111 53-74,-21 14-110,-23 16 190,21-14 135,0 0 1,1 0-1,-21 22 0,24-19 41,1 1 0,0 0-1,1 0 1,1 1-1,1 0 1,-9 22-1,8-12 194,1 1-1,1 0 0,-5 39 0,12-66-166,0 1 1,0 0-1,0-1 1,-1 1-1,1 0 1,0-1-1,0 1 1,0-1-1,0 1 1,0 0-1,0-1 1,1 1-1,-1 0 0,0-1 1,0 1-1,0 0 1,1-1-1,-1 2 1,1-2-1,-1 0 0,0 0-1,1 0 1,-1 0 0,0 0 0,1 0 0,-1-1 0,0 1 0,1 0 0,-1 0 0,0 0 0,1 0-1,-1 0 1,0 0 0,1-1 0,-1 1 0,0 0 0,0 0 0,1 0 0,-1-1 0,0 1 0,0 0-1,0 0 1,1-1 0,17-23 306,30-56 172,24-34-323,-19 41-481,-50 69 143,0 1-488,1 10 391,6 12 368,1-1 1,0-1-1,1 0 1,1-1-1,1 0 1,0-1-1,1 0 1,25 18-1,-33-27-16,1 0-1,0-1 1,1 0-1,-1-1 1,1 0-1,-1 0 1,11 2 0,-13-4-39,0-1 0,0 0 0,0-1 0,0 1 0,0-1 0,0 0 0,0-1 1,0 1-1,0-1 0,0-1 0,0 1 0,7-4 0,-2 1-299,0 0 0,10-8 0,-18 10-457,1 0-1,-1 0 0,0 0 1,0-1-1,4-4 1,-5 0-3929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3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4800,'0'0'1557,"4"-4"-405,33-42 3488,30-70-2169,-1 1-1262,-17 25 432,-44 82-1378,-5 6-223,0 0 0,0 0 1,1 0-1,-1 0 0,0 0 1,-1 0-1,1 0 0,0 1 0,-1-1 1,1 0-1,-2-4 0,0-4 15,5 8-234,-4 1 77,6 2 31,2-1 104,6-1-11,1 1 1,-1 1-1,1 1 1,24 5-1,-35-7-33,-1 1 0,1 0 0,0 0 0,-1 0 0,1 1 0,0-1 0,-1 1 0,0-1 0,1 1 0,-1 0 0,0-1 0,0 1 0,0 1 0,0-1-1,0 0 1,0 0 0,-1 1 0,1-1 0,-1 1 0,0-1 0,0 1 0,1-1 0,-2 1 0,1 0 0,0 0 0,-1-1 0,1 1 0,-1 0 0,0 5 0,-1 4 32,0 0 0,-1-1 1,-7 20-1,0 3 107,6-19-124,0 0-1,1 0 1,1 0-1,0 0 1,1 0-1,0 0 1,2 0 0,3 20-1,-4-32 24,-1-1 0,1 1 0,0-1 0,0 1 1,0-1-1,1 1 0,-1-1 0,0 1 0,1-1 0,0 0 0,-1 0 0,1 0 0,0 0 0,0 0 0,0 0 0,1-1 1,-1 1-1,0-1 0,1 1 0,-1-1 0,0 0 0,1 0 0,0 0 0,-1 0 0,1 0 0,0-1 0,-1 1 0,1-1 1,0 0-1,-1 0 0,1 0 0,5 0 0,2-2 77,0 1 0,-1-1 1,1-1-1,-1 1 0,0-2 1,0 1-1,15-9 0,32-21 88,-1-1 0,50-44 0,62-51 101,-142 111-299,-19 15-51,-2 0-1,1-1 0,0 1 1,-1-1-1,7-7 0,-11 11 53,0 0-1,0 0 0,1 0 0,-1 0 1,0 0-1,0-1 0,0 1 0,-1 0 1,1 0-1,0 0 0,0 0 0,0 0 1,0 0-1,0 0 0,0 0 0,0 0 1,0-1-1,0 1 0,0 0 0,0 0 0,0 0 1,0 0-1,0 0 0,0 0 0,0 0 1,0 0-1,0 0 0,-1 0 0,1 0 1,0 0-1,0 0 0,0 0 0,0 0 1,0-1-1,0 1 0,0 0 0,0 0 1,0 0-1,0 0 0,-1 0 0,1 0 1,0 0-1,0 0 0,0 0 0,0 0 1,0 0-1,0 0 0,0 0 0,0 1 0,0-1 1,-1 0-1,1 0 0,0 0 0,0 0 1,0 0-1,0 0 0,0 0 0,0 0 1,0 0-1,0 0 0,0 0 0,0 0 1,0 0-1,-1 1 0,-6 1-254,-14 17 222,1 2 1,1 0 0,1 1-1,1 0 1,1 2 0,1 0-1,-13 27 1,24-40 56,-1 0 1,-5 22-1,9-28 15,0 1 1,0-1-1,1 0 0,-1 1 0,1-1 0,0 0 1,1 1-1,-1-1 0,2 6 0,-2-10-20,0-1 0,1 1 0,-1 0 0,0 0-1,1 0 1,-1-1 0,0 1 0,1 0 0,-1-1 0,1 1 0,-1 0 0,1-1 0,0 1-1,-1 0 1,1-1 0,-1 1 0,1-1 0,0 0 0,0 1 0,-1-1 0,1 1 0,0-1-1,0 0 1,-1 0 0,1 1 0,0-1 0,0 0 0,0 0 0,0 0 0,-1 0-1,1 0 1,0 0 0,0 0 0,0 0 0,0 0 0,-1 0 0,1-1 0,0 1 0,0 0-1,0 0 1,-1-1 0,1 1 0,0-1 0,0 1 0,0-1 0,4-2 37,0 0 0,0 0 0,-1-1 1,0 0-1,0 1 0,4-6 0,24-27 193,133-150 328,-130 144-362,-33 38-298,1 1-1,-1 0 1,0-1 0,0 0-1,0 1 1,-1-1-1,0 0 1,1 0 0,-1 0-1,1-6 1,-2 10 76,0 0 1,0-1-1,0 1 1,0 0-1,0 0 1,0 0-1,0 0 1,0 0-1,0 0 1,0-1-1,0 1 1,0 0 0,-1 0-1,1 0 1,0 0-1,0 0 1,0 0-1,0-1 1,0 1-1,0 0 1,0 0-1,0 0 1,0 0-1,0 0 1,0 0-1,0 0 1,-1 0-1,1 0 1,0-1-1,0 1 1,0 0-1,0 0 1,0 0 0,0 0-1,0 0 1,-1 0-1,1 0 1,0 0-1,0 0 1,0 0-1,0 0 1,0 0-1,-1 0 1,1 0-1,-8 4-124,-7 11-59,12-10 183,0 0 0,1 0-1,-1 0 1,1 1 0,0-1 0,0 1 0,1 0 0,-1 0 0,1 0 0,1-1 0,-1 1 0,1 0-1,0 0 1,0 0 0,1 0 0,0 0 0,0 0 0,0 0 0,1-1 0,-1 1 0,2 0-1,-1-1 1,0 0 0,1 1 0,7 8 0,-8-10 82,0-1-1,1 1 1,-1-1 0,1 0-1,0 0 1,0 0 0,6 4-1,-7-6-27,0 0-1,0 0 1,0 0-1,1 0 1,-1 0-1,0 0 0,1-1 1,-1 1-1,1-1 1,-1 0-1,1 0 0,-1 0 1,1 0-1,3 0 1,5-3 46,0 0 1,0-1 0,0 0-1,-1 0 1,1-1 0,-1 0 0,10-8-1,7-3 115,0 2-163,-2-2 0,0 0 0,41-36 0,-44 28-622,-24 58-255,1-22 835,-2 19 47,1 0-1,1 0 1,7 57-1,-5-83 27,0-1 1,0 0-1,0 0 1,4 9-1,-5-13-47,0 1 1,1-1-1,-1 1 0,0 0 0,0-1 1,1 1-1,-1-1 0,1 1 0,-1-1 1,0 0-1,1 1 0,-1-1 0,1 1 1,-1-1-1,1 0 0,0 1 0,-1-1 0,1 0 1,-1 1-1,1-1 0,-1 0 0,1 0 1,0 0-1,-1 0 0,1 0 0,0 0 1,-1 1-1,1-1 0,-1-1 0,1 1 0,0 0 1,-1 0-1,1 0 0,0 0 0,-1 0 1,1 0-1,-1-1 0,1 1 0,-1 0 1,1-1-1,-1 1 0,1 0 0,0-1 1,-1 1-1,1-1 0,7-6 81,-1-1 0,0 0-1,-1 0 1,0 0 0,0-1 0,0 1 0,7-19 0,8-11-32,-8 17-173,2 0 1,27-29-1,-40 46 117,5-6-437,-7 10 412,0 0 0,0 0 0,0 0 0,0 1 0,0-1 0,0 0 0,0 0 0,0 0 0,0 0 0,0 0 0,0 0 0,0 0 0,0 1 0,0-1 0,0 0 0,0 0 0,0 0 0,0 0 0,0 0 0,0 0 0,0 0 0,1 0 0,-1 1 0,0-1-1,0 0 1,0 0 0,0 0 0,0 0 0,0 0 0,0 0 0,0 0 0,0 0 0,0 0 0,0 0 0,1 0 0,-1 1 0,0-1 0,0 0 0,0 0 0,0 0 0,0 0 0,0 0 0,0 0 0,1 0 0,-1 0 0,0 0 0,0 0 0,0 0-1,0 0 1,0 0 0,0 0 0,0 0 0,1 0 0,-1 0 0,0 0 0,0 0 0,0-1 0,0 1 0,0 0 0,0 0 0,1 0 0,-2 9-81,0-1 1,-4 16-1,0-1 88,-11 91-141,-40 198 252,43-267-7,-23 56-1,27-80 20,-2 1 0,0-2 1,-1 1-1,-20 24 0,30-43-88,0 1 0,0-1-1,0 0 1,0 0 0,-1 0-1,1 0 1,-1 0 0,1 0-1,-1-1 1,0 1-1,1-1 1,-1 0 0,0 0-1,0 0 1,0 0 0,0 0-1,0-1 1,0 1 0,0-1-1,0 0 1,-1 0 0,1 0-1,0 0 1,-5-1 0,2-1-2,1 0 1,-1 0-1,1 0 1,-1-1-1,1 1 1,0-1-1,0-1 1,0 1 0,0-1-1,1 1 1,-7-8-1,7 7-28,0 0-1,0-1 1,1 1-1,0-1 0,0 0 1,-5-9-1,7 12-2,1 1-1,-1-1 0,1 0 0,0 1 1,-1-1-1,1 0 0,0 1 1,0-1-1,0 0 0,0 1 1,1-1-1,-1 0 0,0 1 0,1-1 1,-1 1-1,1-1 0,-1 0 1,1 1-1,0-1 0,0 1 0,0 0 1,0-1-1,0 1 0,0 0 1,0-1-1,2-1 0,-1 1 0,1 0 0,0 0 0,0 1 0,0-1 0,0 0 0,0 1 0,0 0 0,0 0 0,0 0 0,0 0 0,5-1 0,10-2 0,35-16 0,-30 11 0,0 1 0,38-9 0,94-20 212,-101 22-120,-51 15-68,0 0-1,0-1 1,-1 1-1,1 1 1,0-1 0,0 0-1,0 1 1,-1-1-1,1 1 1,0 0-1,3 1 1,-5-2-32,-1 0 0,1 0 0,-1-1 0,0 1 0,1 0 1,-1-1-1,1 1 0,-1 0 0,1-1 0,-1 1 0,0 0 0,1-1 0,-1 1 0,0-1 1,1 1-1,-1-1 0,0 1 0,1-1 0,2-4-103,-2 7 41,-1-1 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28 835 3328,'-2'1'131,"-18"15"1296,19-16-1338,1 1 0,-1-1 1,1 0-1,-1 1 0,1 0 0,0-1 1,-1 1-1,1-1 0,0 1 1,-1-1-1,1 1 0,0 0 0,0-1 1,0 1-1,-1 0 0,1-1 0,0 1 1,0 0-1,0-1 0,0 1 0,0 0 1,0-1-1,0 1 0,0 0 1,1-1-1,-1 1 0,0 0 0,0-1 1,1 1-1,-1 0 0,1 0 70,0-1 0,0 0 1,0 0-1,0 1 0,0-1 0,1 0 0,-1 0 0,0 0 0,0 0 1,0 0-1,0 0 0,0-1 0,0 1 0,0 0 0,0 0 1,0-1-1,0 1 0,2-2 0,10-4 547,-1 0 1,0-2-1,0 1 1,0-2-1,10-9 0,53-54 706,-66 63-1276,9-11 78,0-1-1,-1-1 0,-2-1 1,0 0-1,-1-1 0,-2 0 1,0-1-1,15-51 0,-21 57-193,25-82-1373,-29 125 1272,-1 1 0,-4 38 1,-11 50-49,12-98 111,-19 95 86,6-29-3,8-44 314,-22 68-1,29-103-348,-1 0 0,0 0 0,0 0 0,0-1 0,0 1-1,0 0 1,0 0 0,0-1 0,0 1 0,-3 2-1,3-4-1,1 0 0,-1 1 0,1-1 0,-1 0 0,0 1 0,1-1 1,-1 0-1,0 0 0,1 1 0,-1-1 0,0 0 0,1 0 0,-1 0 0,0 0 0,1 0 0,-1 0 0,0 0 0,1 0 0,-1 0 0,0 0 0,-1-1 0,0 0 30,0-1 1,-1 1 0,1-1-1,0 0 1,0 0 0,0 0-1,0 0 1,0 0 0,0 0-1,0 0 1,1-1-1,-1 1 1,-1-5 0,-7-12-39,1-1 1,1 0-1,0-1 1,2 1-1,-8-42 0,17 44-252,-3 18 220,0-1 1,0 1-1,0 0 1,0 0-1,0-1 1,0 1-1,0 0 0,0-1 1,0 1-1,0 0 1,1 0-1,-1-1 1,0 1-1,0 0 1,0 0-1,0-1 1,1 1-1,-1 0 1,0 0-1,0-1 1,0 1-1,1 0 1,-1 0-1,0 0 1,0 0-1,1-1 0,-1 1 1,0 0-1,1 0 1,-1 0-1,0 0 1,0 0-1,1 0 1,-1 0-1,0 0 1,1 0-1,-1 0 1,0 0-1,1 0 1,-1 0-1,0 0 1,0 0-1,1 0 1,-1 0-1,0 0 0,1 0 1,-1 0-1,0 1 1,0-1-1,1 0 1,-1 0-1,0 0 1,0 0-1,1 1 1,-1-1-1,0 0 1,1 1-1,25 24-394,28 31 311,-51-53 137,1 1-1,-1-1 1,1 0 0,-1-1-1,1 1 1,0 0 0,0-1 0,0 0-1,0 0 1,0 0 0,1 0-1,-1-1 1,0 0 0,1 0 0,0 0-1,-1 0 1,1-1 0,-1 0-1,1 0 1,-1 0 0,1 0 0,0-1-1,-1 0 1,6-1 0,8-3 152,0-1 1,0-1 0,0-1-1,21-13 1,-27 15-153,44-21 228,14-9-1,-28 11-209,77-41-307,-116 64 168,-1 1-1,1 0 1,0 0-1,-1 1 0,1-1 1,3 0-1,-5 1 61,-1 0 1,1 0-1,-1 0 0,1 0 1,-1 0-1,1 0 0,-1 0 1,1 0-1,-1 0 0,1 0 1,-1 0-1,1 1 0,-1-1 1,1 0-1,-1 0 0,1 1 1,-1-1-1,1 0 0,-1 0 1,0 1-1,1-1 0,-1 1 1,0-1-1,1 0 0,-1 1 1,0-1-1,1 1 0,-1-1 1,0 1-1,0-1 0,1 0 1,-1 1-1,0-1 0,0 1 1,0-1-1,0 1 0,0 0 1,0-1-1,0 1 0,0-1 1,0 1-1,0 0 0,-7 85-251,3-45 268,-35 228 216,-18 3-232,25-129 68,9-34 92,-24 113 158,46-212-270,-2 4 472,-7 26 99,10-40-578,0 0-1,0 0 1,0 0 0,0 0 0,0 0-1,0 0 1,-1-1 0,1 1 0,0 0-1,0 0 1,0 0 0,0 0 0,0 0-1,0 0 1,0 0 0,0 0-1,0-1 1,0 1 0,0 0 0,0 0-1,0 0 1,0 0 0,-1 0 0,1 0-1,0 0 1,0 0 0,0 0-1,0 0 1,0 0 0,0 0 0,0 0-1,0 0 1,0 0 0,-1 0 0,1 0-1,0 0 1,0 0 0,0 0-1,0 0 1,0 0 0,0 0 0,0 0-1,-1 0 1,1 0 0,0 0 0,0 0-1,0 0 1,0 0 0,0 0 0,0 0-1,0 0 1,4-49 489,13-78-296,60-228 0,-22 145-323,39-95 155,-87 288-93,1 0 0,1 1-1,0 0 1,1 0 0,1 1-1,0 1 1,15-14 0,-22 23-6,1 1 1,1 0 0,-1 0-1,1 0 1,-1 1 0,1 0 0,0 0-1,0 0 1,0 1 0,1 0-1,-1 0 1,1 0 0,-1 1-1,1 0 1,-1 1 0,12-1-1,-13 1 26,0 1 0,0-1 0,0 1 0,0 0 0,0 1 0,0-1 0,0 1-1,0 0 1,0 0 0,-1 0 0,1 1 0,-1 0 0,1 0 0,-1 0 0,0 0-1,0 1 1,-1-1 0,1 1 0,-1 0 0,0 0 0,5 8 0,-5-7 10,-1 0 1,0 1-1,0-1 0,-1 1 1,0-1-1,0 1 1,0-1-1,0 1 1,-1 6-1,0 10 38,-4 21 0,3-32-3,-1 6 33,-1-1 0,0 1 1,-9 25-1,10-35-20,-1 0-1,0-1 1,0 1-1,-1-1 1,0 0-1,0 0 0,0 0 1,-1 0-1,0-1 1,-9 9-1,12-13-9,0 0-1,1 1 0,-1-1 0,0 0 0,0 0 0,0-1 1,0 1-1,0 0 0,0-1 0,0 1 0,0-1 0,0 1 1,0-1-1,0 0 0,0 0 0,0 0 0,0 0 0,0 0 1,0-1-1,0 1 0,0 0 0,0-1 0,0 0 1,0 1-1,0-1 0,-3-2 0,-3-2 34,1 0 0,-1 0 0,1-1 0,-11-12 0,-2-1-172,-4-5 15,30 32-94,0 0 0,1 0 1,10 10-1,-6-10 212,1 0 1,0-1-1,0-1 1,1 0-1,0 0 1,0-1-1,0-1 0,1 0 1,24 3-1,-11-4 14,1-1 1,-1-1-1,54-7 0,-62 4 6,-1-2 0,0 0 0,0-1 0,-1-1 0,1-1 0,-1 0 0,25-16 0,-22 11 51,-1-1-1,0-1 1,-1-1-1,-1-1 1,24-27-1,-26 25-70,-2-2 0,0 0 0,17-38 0,-25 48-64,-4 8 43,0 1 1,0-1-1,0 0 0,0 0 0,-1 0 0,1 1 0,0-1 0,-1 0 0,0 0 0,1 0 0,-1 0 1,0 0-1,0 0 0,0 0 0,0 0 0,0 0 0,-1 0 0,1 0 0,-1 0 0,1 0 0,-1 0 1,0 0-1,1 0 0,-1 1 0,-1-3 0,1 3-23,0 0 1,0 0-1,0 0 0,0 0 1,1 0-1,-1 1 0,0-1 1,-1 0-1,1 0 0,0 1 1,0-1-1,0 1 0,0-1 1,0 1-1,-1-1 0,1 1 1,0 0-1,0-1 0,-1 1 1,1 0-1,0 0 0,0 0 1,-1 0-1,1 0 0,0 0 1,-1 1-1,1-1 0,0 0 1,0 1-1,-1-1 0,1 1 1,0-1-1,0 1 0,0-1 1,-2 2-1,-2 1 7,1 0-1,0 1 1,0-1 0,0 1-1,0 0 1,0-1 0,1 2 0,-1-1-1,1 0 1,0 1 0,1 0-1,-1-1 1,-2 9 0,0 0-1,0 1 0,2-1 0,0 1 0,-2 16 0,4-19 33,0 1 1,1-1-1,0 1 1,1-1-1,2 12 1,-1-16 26,-1 0 0,1-1 0,0 1-1,1 0 1,0-1 0,0 1 0,0-1 0,1 0 0,6 9 0,-8-14-18,-1 1 0,1 0 0,0-1 1,-1 1-1,1-1 0,0 0 0,0 1 1,0-1-1,0 0 0,0 0 0,0 0 1,1 0-1,-1-1 0,0 1 0,3 0 1,-1-1 5,0 0 0,0 0 0,0 0 1,0 0-1,0-1 0,-1 1 0,1-1 1,5-2-1,6-2 25,-1-2 1,0 0-1,21-14 1,-15 9-64,133-70 144,12 4-10,-79 36-154,21-9-120,-87 41 149,-9 5-124,-20 17-450,-2 3 538,1 0 1,0 1-1,1 0 0,-10 26 0,18-38 41,-6 12 5,2 1 0,0 0 0,2 0 0,-1 1 0,2-1 0,0 1 0,1 20 0,1-34 19,0-1 1,1 1-1,-1 0 0,1-1 1,0 1-1,-1 0 1,2-1-1,-1 1 1,0-1-1,1 1 1,-1-1-1,5 5 1,-5-6-14,0-1 1,0 0 0,0 0 0,0 0-1,0 0 1,0 0 0,1-1 0,-1 1-1,0 0 1,1-1 0,-1 1 0,0-1-1,1 1 1,-1-1 0,1 1 0,-1-1-1,1 0 1,-1 0 0,1 0 0,-1 0-1,1 0 1,-1 0 0,1 0 0,-1 0-1,1-1 1,-1 1 0,1-1 0,-1 1 0,1-1-1,-1 1 1,0-1 0,1 0 0,1-1-1,6-4 41,-1-1 0,1-1-1,-1 1 1,0-2-1,-1 1 1,0-1 0,9-15-1,2 0 0,6-8 8,2 2 0,36-36 1,-27 35-4,4-2 37,41-47-1,-41 35-56,-3-3 1,48-82-1,-42 52-125,38-97 1,-64 137 88,13-40-374,-28 77 339,-1-1 0,0 1-1,1-1 1,-1 0 0,0 1 0,0-1 0,0 1 0,-1-1-1,1 0 1,-1-1 0,-3-2-331,3 5 348,1 0 0,-1 0 0,1 0 0,-1 0 0,1 0 0,-1 0 0,1 1 0,-1-1 0,1 0 0,0 0 0,-1 1 0,1-1 0,-1 0 0,1 0 0,0 1-1,-1-1 1,1 0 0,-1 1 0,-6 7-35,1 0 0,0 0 0,0 0 1,-7 16-1,-16 38-76,25-52 75,-53 124-80,-39 141 0,93-263 162,1 0-1,0 0 1,0 0-1,1 0 1,1 22-1,1-28 9,-1 0 1,1 1-1,1-1 0,-1 0 0,1 0 1,0 1-1,0-1 0,1-1 1,0 1-1,0 0 0,0-1 0,6 8 1,-6-10-5,0 0 0,0 0 1,0-1-1,0 1 1,1-1-1,-1 0 1,1 0-1,-1 0 0,1-1 1,0 1-1,0-1 1,0 0-1,-1 0 0,1 0 1,0 0-1,0-1 1,0 0-1,1 0 0,-1 0 1,0 0-1,0 0 1,0-1-1,4-1 1,9-2 92,-1-1 0,1-1 0,29-14 0,-38 16-88,3-2-9,-1-1 0,1 0 0,-1-1 0,12-11 0,4-3-4,-19 16-8,40-33-438,-51 50 167,1-1 0,0 1 0,-3 21 0,10 44 460,-3-69-205,0 0-1,0 0 1,0 0 0,1 0 0,0 0 0,1 0 0,0-1 0,0 1 0,4 6 0,-5-10 15,0-1 1,0 1-1,0-1 1,0 1 0,0-1-1,0 0 1,0 0-1,1 0 1,-1 0-1,1-1 1,0 1 0,-1-1-1,1 1 1,0-1-1,0 0 1,0 0-1,0 0 1,0-1-1,0 1 1,0-1 0,0 1-1,0-1 1,5 0-1,19-5 99,0 0 1,-1-2-1,0-1 0,36-16 0,-8 4 17,161-66-22,-192 75-112,39-25 0,-43 23-112,-18 12 26,-11 7 28,-13 9 8,-35 29 0,48-35 52,1 1-1,0-1 1,0 2 0,1-1-1,-11 19 1,8-10 9,1 1 0,2 1 1,0 0-1,1 0 1,1 0-1,-4 26 1,9-39 37,1 0 1,0 0-1,0 0 1,1 0-1,0 0 0,2 10 1,-3-16-18,1 0 0,0 0 0,0 1 1,0-1-1,0 0 0,0 0 0,0 0 0,1 0 0,-1 0 1,0 0-1,3 2 0,-3-4-8,0 1 0,0 0 0,0 0 0,1-1 0,-1 1 0,0-1 0,0 1 0,0-1 0,1 0 0,-1 1 0,0-1 0,0 0 0,1 0 0,-1 0 1,0 0-1,1 0 0,-1 0 0,0 0 0,0 0 0,1-1 0,-1 1 0,1-1 0,4-1 26,0-1 1,0 0 0,0 0-1,-1 0 1,0-1-1,1 0 1,-1 0-1,-1 0 1,1-1-1,-1 1 1,1-1-1,6-11 1,3-6 44,20-42 0,-30 56-57,38-75-39,33-71-243,-72 145 95,-6 3 26,1 8 79,0 0 0,0 0 0,0 0 0,0 1 0,0-1 0,0 1 0,-1 4 0,0-1 57,1 0 0,0 0-1,0 1 1,0-1 0,1 0 0,0 1 0,1-1 0,-1 1 0,1-1-1,0 1 1,1 0 0,0-1 0,0 0 0,0 1 0,1-1-1,2 7 1,-2-8 11,0 1-1,1-1 1,0 0 0,0 0-1,0 0 1,0 0-1,1 0 1,0-1 0,0 1-1,0-1 1,1 0-1,-1 0 1,1-1 0,0 1-1,0-1 1,0 0-1,0-1 1,8 4 0,6-1 39,0 0 1,0-1-1,1-1 1,0-1-1,31 0 1,-21-2-117,1-3 1,58-10 0,-64 7-1166,0 0 1,-1-1 0,45-20-1,-36 6-2894,-2 8 1313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5:3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8 185 4480,'-1'-1'124,"1"1"0,-1 0 0,1-1-1,-1 1 1,1 0 0,-1-1 0,1 1 0,-1-1 0,1 1 0,0-1 0,-1 1 0,1-1 0,0 1-1,0-1 1,-1 1 0,1-1 0,0 1 0,0-1 0,0 1 0,-1-1 0,1 0 0,0 1 0,0-1-1,0 1 1,0-1 0,0 0 0,0 0 0,1 0 157,0 0-1,0 0 1,1 0-1,-1 1 1,0-1 0,0 0-1,0 1 1,0-1-1,1 1 1,1-1 0,9-4 800,17-7 357,1 2 0,38-9 0,-34 11-974,283-50 998,145 21-3499,-370 34-183,-4-2-3710,-13 0 1760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6:17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49 7040,'-35'-37'3200,"17"29"-2752,10 5-544,8 6-32,3 2-192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6:44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561 178 2816,'1'0'366,"0"0"-1,0 0 1,0 0 0,0-1 0,0 1 0,0 0-1,0 0 1,0-1 0,0 1 0,0 0-1,0-1 1,0 1 0,0-1 0,0 1-1,0-1 1,0 0 0,-1 1 0,1-1 0,0 0-1,0 0 1,0-1 0,0 0-120,0 0 0,0 0 0,0 0 0,0 0 0,-1 0 0,1 0 0,-1 0 0,0 0 0,1 0-1,-1-4 1,0 0-147,-1 1-1,1 0 0,-1-1 1,0 1-1,-1 0 1,1 0-1,-1 0 0,0 0 1,0 0-1,-5-7 0,2 6-13,0 1-1,1-1 1,-2 1-1,1 0 1,-1 1-1,1-1 0,-1 1 1,-10-5-1,7 5-33,0-1-1,0 2 0,0-1 0,0 1 0,-17-3 1,13 5-65,1 0 1,-1 1 0,1 0 0,0 1 0,-1 1-1,1 0 1,0 0 0,-1 1 0,1 1 0,1 0 0,-1 1-1,1 0 1,-15 9 0,18-9-23,-1 0-1,1 1 0,0 0 1,0 1-1,1 0 1,0 0-1,0 0 1,0 1-1,1 0 1,0 1-1,1-1 1,0 1-1,0 0 1,1 0-1,0 1 1,-3 13-1,5-14 53,0 1-1,1-1 1,0 1 0,0-1-1,1 1 1,1-1-1,-1 1 1,2-1 0,-1 1-1,6 15 1,-4-17 38,0 0 1,1-1-1,-1 1 1,2-1-1,-1 0 1,1 0-1,0 0 1,1-1-1,-1 0 1,1 0-1,1 0 1,7 5-1,-2-3 141,-1-1-1,1 0 1,0-1-1,0-1 0,1 0 1,0-1-1,0 0 1,0-1-1,0 0 1,1-1-1,-1 0 1,15-1-1,-27-1 366,-16-3-133,0 3-515,0 2 0,0 0 1,1 1-1,-1 0 1,1 1-1,-15 7 0,-5 3 64,-41 23 0,58-27 37,0 0 0,1 1-1,1 0 1,0 1-1,-18 19 1,28-27 10,1 1-1,0 0 1,0 0 0,0 1-1,1-1 1,-1 1-1,1 0 1,1 0 0,-1 0-1,1 0 1,0 0-1,0 0 1,1 1 0,0-1-1,0 1 1,0-1 0,1 1-1,0-1 1,1 8-1,0-10 25,0 0-1,0 0 0,1-1 0,-1 1 0,1-1 0,0 1 0,0-1 0,0 1 0,1-1 0,-1 0 1,1 0-1,-1 0 0,1 0 0,0-1 0,0 1 0,0-1 0,5 3 0,-3-2-2,1 0-1,0 0 1,0 0-1,0-1 0,1 1 1,-1-2-1,0 1 1,1-1-1,11 2 0,2-3 42,-1-1-1,1-1 0,0 0 0,-1-2 0,0 0 0,0-1 1,31-12-1,-20 3-47,0 0 0,-1-2 0,50-37 0,-43 26-68,2 2 1,72-37 0,-107 61-1,0-1 0,1 1-1,-1 0 1,0 0 0,1 0 0,-1 1-1,1-1 1,-1 1 0,7 0 0,-9 0 24,0 0 1,0 0 0,0 1 0,0-1-1,0 0 1,0 1 0,0-1-1,0 0 1,0 1 0,-1 0 0,1-1-1,0 1 1,0-1 0,0 1-1,0 0 1,-1 0 0,1-1-1,0 1 1,-1 0 0,1 0 0,-1 0-1,1 0 1,-1 0 0,1 0-1,-1 0 1,1 0 0,-1 0 0,0 0-1,0 0 1,1 0 0,-1 0-1,0 0 1,0 0 0,0 0 0,-1 2-1,1 7 43,-2 0 0,1 0-1,-6 16 1,-1 4 13,6-18-56,-1 1 0,-7 15 0,10-18 296,0-9-272,0-1-1,0 0 1,0 0-1,1 0 1,-1 0-1,0 1 0,0-1 1,0 0-1,0 0 1,1 0-1,-1 0 0,0 0 1,0 0-1,0 0 1,1 0-1,-1 0 0,0 0 1,0 0-1,0 1 1,1-1-1,-1 0 1,0 0-1,0 0 0,0 0 1,1-1-1,-1 1 1,0 0-1,0 0 0,0 0 1,1 0-1,-1 0 1,0 0-1,0 0 1,0 0-1,1 0 0,-1 0 1,0-1-1,0 1 1,0 0-1,0 0 0,0 0 1,1 0-1,-1 0 1,0-1-1,0 1 1,0 0-1,0 0 0,51-53 496,-33 38-571,1 0 0,1 2-1,0 0 1,0 2 0,2 0-1,-1 1 1,39-11 0,-56 19-7,0 1 1,1 0-1,-1 0 1,1 0-1,-1 0 1,1 1-1,-1 0 1,9 0-1,-11 0 44,0 1 0,1 0-1,-1-1 1,0 1 0,0 0-1,1 0 1,-1 1 0,0-1 0,0 0-1,0 1 1,0-1 0,0 1-1,-1-1 1,1 1 0,0 0-1,-1 0 1,1 0 0,1 3-1,28 53 167,-21-38-117,16 25 0,-24-42-5,0-1 0,-1 1-1,1-1 1,0 1 0,1-1 0,-1 0 0,0 0 0,1 0 0,-1 0 0,1 0 0,0-1 0,-1 1 0,1-1 0,0 0 0,0 0-1,0 0 1,0 0 0,0 0 0,0 0 0,0-1 0,0 0 0,0 1 0,1-1 0,-1 0 0,0-1 0,0 1 0,0 0 0,0-1 0,0 0-1,0 0 1,0 0 0,0 0 0,0 0 0,0-1 0,5-2 0,9-9 55,1 0-1,-2-1 1,19-20 0,-25 24-25,-1-1 0,-1 0 0,1-1 0,-2 0 0,12-24 0,-17 32-67,0 0 0,-1-1 1,1 1-1,-1 0 0,1-8 0,-2 11-7,0 0 0,0 1 0,0-1 0,0 0 0,0 0 0,0 1-1,0-1 1,0 0 0,0 1 0,-1-1 0,1 0 0,0 1-1,0-1 1,-1 1 0,1-1 0,0 0 0,-1 1 0,1-1 0,-1 1-1,1-1 1,-1 1 0,1-1 0,-1 1 0,1-1 0,-1 1-1,1 0 1,-1-1 0,1 1 0,-1 0 0,0-1 0,1 1 0,-1 0-1,0 0 1,1 0 0,-1-1 0,0 1 0,1 0 0,-1 0-1,0 0 1,1 0 0,-2 0 0,-2 2-43,0-1 0,0 0 0,0 1 0,1 0 1,-1 0-1,1 0 0,-1 0 0,1 1 0,0-1 0,0 1 0,-3 3 0,-1 2 58,0 0-1,0 0 0,1 0 1,0 1-1,1 0 0,0 0 1,1 0-1,0 1 1,0 0-1,1 0 0,0 0 1,0 0-1,1 0 0,1 0 1,0 1-1,0-1 0,1 1 1,0-1-1,1 0 0,0 1 1,1-1-1,4 14 0,-5-20 42,0-1 0,0 1 0,1-1 0,-1 0-1,1 0 1,0 1 0,0-1 0,0 0-1,0 0 1,1-1 0,-1 1 0,6 4 0,-6-6-3,0 1 0,0-1 1,0 0-1,0 0 1,0 0-1,0 0 1,1-1-1,-1 1 0,0 0 1,0-1-1,1 0 1,-1 1-1,0-1 1,1 0-1,-1 0 0,0 0 1,1-1-1,-1 1 1,0 0-1,1-1 1,3-1-1,15-8 112,0 0 0,0-2 0,27-19 1,-7 4-109,45-29-28,68-42-121,-58 38-238,-87 56 7,-5 8 178,1 5 93,-3-5 47,-1 0 1,1 0-1,0 0 1,-1 0-1,0 0 1,0 0-1,1 8 1,5 20-18,5 10 13,-10-33 58,-1-1 1,1 0-1,1 0 0,0 0 0,0 0 0,0-1 0,9 13 0,-11-18-11,0-1 1,0 0-1,0 1 0,0-1 0,1 0 0,-1 0 0,1 1 0,-1-1 1,1 0-1,-1-1 0,1 1 0,0 0 0,-1 0 0,1-1 0,0 1 1,-1-1-1,1 1 0,0-1 0,0 0 0,0 1 0,0-1 0,-1 0 1,1 0-1,0-1 0,0 1 0,0 0 0,-1-1 0,1 1 0,2-2 1,5-1 61,-1-1 0,0-1 1,0 1-1,13-12 1,1 1-22,17-7-120,1 2 1,58-20 0,41-21 318,-128 56-201,-6 2-34,0 1 0,0-1 0,0 1 0,0-1 1,-1-1-1,1 1 0,-1-1 0,0 0 0,6-7 1,-10 11-33,0 0 0,0 0 0,0 0 0,0 1 1,-1-1-1,1 0 0,0 0 0,0 0 0,0 0 0,-1 0 1,1 0-1,0 0 0,0 0 0,0 0 0,-1 0 1,1 0-1,0 0 0,0 0 0,-1 0 0,1 0 1,0 0-1,0-1 0,0 1 0,0 0 0,-1 0 0,1 0 1,0 0-1,0 0 0,0 0 0,0 0 0,-1-1 1,1 1-1,0 0 0,0 0 0,0 0 0,0 0 0,0-1 1,-1 1-1,1 0 0,0 0 0,0 0 0,0-1 1,0 1-1,0 0 0,0 0 0,0 0 0,0-1 0,0 1 1,0 0-1,0 0 0,0 0 0,0-1 0,0 1 1,0 0-1,0 0 0,0 0 0,0-1 0,0 1 1,0 0-1,1 0 0,-1 0 0,0-1 0,0 1 0,0 0 1,0 0-1,0 0 0,1-1 0,-22 8-101,18-6 64,-22 8-69,0 2 0,1 1 0,-26 15 0,39-19 110,0 0-1,1 0 1,0 1 0,0 0 0,1 0-1,0 1 1,1 1 0,-10 14-1,13-17-1,1 0 0,0 0 0,1 0-1,0 1 1,0-1 0,0 1 0,1 0-1,1-1 1,-1 1 0,1 0 0,1 9-1,0-13 36,0 0-1,1 0 1,-1 0-1,1 0 1,0 0-1,1 0 0,-1 0 1,1-1-1,0 1 1,0-1-1,1 1 0,-1-1 1,1 0-1,0 0 1,0 0-1,0 0 0,1-1 1,-1 1-1,1-1 1,0 0-1,5 4 0,-7-6 7,0 0 0,0 0-1,1 0 1,-1 0-1,0-1 1,0 1 0,0-1-1,0 1 1,1-1-1,-1 0 1,0 0 0,0 0-1,1 0 1,-1 0-1,0 0 1,0-1 0,1 1-1,-1-1 1,0 1-1,0-1 1,0 0 0,0 0-1,4-2 1,1-2 26,1 0 1,-1-1-1,0 0 1,11-11-1,-8 5 5,0 1 0,-1-2 0,0 1-1,7-16 1,26-58-83,-13 22 99,-28 63-114,0-1-1,0 1 1,-1-1 0,1 1-1,-1-1 1,1 1-1,-1-1 1,1 1-1,-1-1 1,0 0-1,0 1 1,0-1-1,0 0 1,0 1 0,0-1-1,-1-2 1,1 3 11,0 1 0,-1 0 1,1 0-1,0 0 0,-1 0 1,1 0-1,0 0 1,-1 0-1,1 0 0,0 0 1,-1 0-1,1 1 0,0-1 1,0 0-1,-1 0 0,1 0 1,0 0-1,-1 0 0,1 0 1,0 1-1,0-1 0,-1 0 1,1 0-1,0 1 1,0-1-1,-1 0 0,1 0 1,0 1-1,0-1 0,-4 5-50,1 0 0,0 0 0,0 0 0,1 1 0,0-1 0,-2 8-1,-9 37-28,7-25 107,-25 107-32,-50 166 232,77-286-156,-28 68 93,29-73-70,0 0 0,-1-1 0,0 1 0,-1-1-1,1 0 1,-1-1 0,0 1 0,-11 9-1,12-13-23,0 0-1,1 0 0,-1-1 0,0 1 1,0-1-1,0 1 0,0-1 1,0-1-1,0 1 0,-1 0 0,1-1 1,0 0-1,0 0 0,0 0 0,-1-1 1,1 1-1,0-1 0,0 0 1,0 0-1,0-1 0,0 1 0,0-1 1,1 0-1,-1 0 0,0 0 1,1 0-1,-1-1 0,1 1 0,0-1 1,-4-3-1,0-2-166,0 0 1,1 0-1,0-1 0,0 1 1,0-1-1,1 0 0,1-1 1,-5-11-1,7 15 59,1 1 0,0 0 1,0-1-1,0 1 0,1-1 0,-1 1 1,1-1-1,1 0 0,-1 1 0,1-1 1,0 1-1,0-1 0,0 1 0,1 0 1,0 0-1,0-1 0,5-7 0,-4 8-1,0-1 40,0 0 1,1 1-1,0-1 1,0 1-1,0 0 1,8-8-1,119-80-102,-63 47 154,96-86 0,-68 48 73,38-39-41,-132 121-75,3-3 41,1-1 1,-1 0 0,-1 0-1,1 0 1,-1-1-1,5-10 1,-5 11-126,1-8 103,-2 7-252,-1 6 51,-2 5 55,-7 86-306,2-30 748,3-43-234,0 30 130,2-44-116,0 0 0,0 0 0,0 0-1,1 0 1,-1 0 0,1 0 0,0 0 0,0 0 0,0 0-1,0-1 1,4 6 0,-5-7-51,0-1 0,1 0 0,-1 0 0,0 1 0,1-1 0,-1 0 0,0 0 0,1 1 0,-1-1 0,1 0 0,-1 0 0,1 0 0,-1 0 1,0 1-1,1-1 0,-1 0 0,1 0 0,-1 0 0,1 0 0,-1 0 0,0 0 0,1 0 0,-1 0 0,1 0 0,-1-1 0,1 1 0,-1 0 0,0 0 0,1 0 0,-1 0 0,1-1 0,0 1 0,10-9 243,-9 7-191,10-10 154,17-19 0,3-5-12,-7 14-289,41-28 0,-60 45 11,-5 5 31,0-1 1,-1 0-1,1 1 1,0-1-1,-1 1 1,1-1-1,0 1 1,-1-1 0,1 1-1,0 0 1,0-1-1,0 1 1,-1 0-1,1 0 1,0-1-1,0 1 1,0 0 0,0 0-1,0 0 1,-1 0-1,1 0 1,0 0-1,0 0 1,0 1-1,0-1 1,0 0 0,-1 0-1,1 1 1,0-1-1,0 0 1,-1 1-1,1-1 1,0 1-1,0-1 1,0 1-1,0 1 4,0 0 0,0 0 0,0 0 1,0 0-1,0 0 0,-1 0 0,1 0 0,0 0 0,-1 0 0,0 0 0,1 0 0,-1 0 0,0 4 0,-1 9-20,0 1 0,-6 26 1,3-19 38,-73 303 46,-30-7 439,104-312-484,2-2 57,-1 0 0,0 0 0,0 0 0,0-1 0,-1 1 0,1-1 0,-1 1 0,-6 5 0,9-9-32,-1 0 0,1-1 0,-1 1 0,0 0-1,1-1 1,-1 1 0,0-1 0,0 1 0,1-1 0,-1 1-1,0-1 1,0 0 0,0 1 0,0-1 0,0 0-1,0 1 1,0-1 0,1 0 0,-1 0 0,0 0 0,0 0-1,0 0 1,0 0 0,0 0 0,0 0 0,0-1-1,0 1 1,0 0 0,0 0 0,1-1 0,-1 1 0,0-1-1,0 1 1,0-1 0,1 1 0,-1-1 0,-1-1 0,-1 0 29,1-1 1,-1 0-1,1-1 1,0 1-1,0 0 1,0-1 0,-3-6-1,-2-7-65,1 0-1,1-1 0,0 1 1,-3-29-1,5 19-10,1 17-20,1 0-1,0-1 0,1 1 0,0 0 0,0-1 0,1 1 0,4-17 1,-4 24 49,0 0 1,1 0 0,-1 1 0,1-1 0,-1 0-1,1 0 1,0 1 0,0-1 0,0 1 0,1 0-1,-1-1 1,1 1 0,-1 0 0,1 0-1,-1 1 1,1-1 0,0 1 0,0-1 0,0 1-1,0 0 1,0 0 0,0 0 0,5-1 0,7 0 18,-1 1 0,0 0 1,29 2-1,-32 0-83,130 0 386,-74-1-6001,-66 0 5291,0 0-1,0 0 0,1 0 1,-1 0-1,0-1 0,0 1 0,1 0 1,-1 0-1,0-1 0,2 0 0,4-8-6306,-2-3 1790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6:5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1115 5408,'-3'-2'511,"-2"-1"901,8 5 830,25-12 820,-23 8-2903,0 1 1,0-1-1,0 0 0,0 0 0,0 0 0,-1-1 1,5-3-1,11-12 691,0-1-1,-2-1 1,29-40 0,-1 1-4,40-31 13,6-8-262,-61 61-523,34-42-239,-53 63-73,0 0-1,1 1 0,17-15 1,-30 29 219,1 0 1,-1 1 0,1-1-1,-1 1 1,1-1-1,-1 1 1,1 0-1,0-1 1,-1 1 0,1 0-1,0-1 1,-1 1-1,1 0 1,0 0 0,-1-1-1,1 1 1,0 0-1,0 0 1,-1 0 0,1 0-1,0 0 1,0 0-1,-1 0 1,1 0 0,0 0-1,-1 1 1,1-1-1,0 0 1,0 0-1,-1 1 1,1-1 0,0 0-1,-1 1 1,1-1-1,-1 0 1,1 1 0,0-1-1,-1 1 1,1-1-1,-1 1 1,1 0 0,-1-1-1,0 1 1,1-1-1,-1 1 1,1 1-1,2 4-13,-1 0 0,1 0-1,-1 0 1,2 9-1,-3-10 5,3 10-2,-1 0 1,0 1 0,-1-1-1,-1 1 1,-1 26 0,-2-11 1,-8 73 104,7-88 14,-1 0-1,0-1 1,-1 1-1,-10 22 1,13-35-20,1 1 1,-1-1-1,0 0 1,-1 1-1,1-1 1,0 0-1,-1 0 1,0-1 0,0 1-1,0 0 1,-5 3-1,6-5 9,-1 0-1,0 0 1,1 0 0,-1 0 0,0 0-1,1-1 1,-1 1 0,0-1-1,0 0 1,1 1 0,-1-1-1,0-1 1,0 1 0,0 0-1,1-1 1,-1 1 0,0-1-1,-2-1 1,-9-4 4,1-1 1,0 0-1,0-1 1,1 0-1,-19-16 0,1 1-167,14 11-40,-15-11-989,42 36-279,-8-9 1307,1 0-1,-1 0 1,8 6-1,4 1 116,0 0-1,0-1 0,1-1 0,1-1 1,-1-1-1,1 0 0,24 6 0,-32-10 56,1-1 0,-1-1 0,1 1 0,-1-2 0,1 1 1,0-1-1,-1-1 0,1 0 0,-1 0 0,1-1 0,-1 0 0,0 0 0,0-1 0,0-1 0,16-7 0,3-8 135,-1 0 0,-1-2 0,35-37-1,17-13-213,-34 35-6,-41 33-53,1 0 0,0 0-1,0 0 1,0 1 0,1-1-1,6-1 1,-11 4 43,0 0 0,0-1 0,0 1 0,0 0 1,0 0-1,0 0 0,1 0 0,-1 0 0,0 0 0,0 0 0,0 0 0,0 0 0,0 0 1,1 0-1,-1 0 0,0 0 0,0 0 0,0 0 0,0 0 0,0 0 0,0 0 0,1 0 1,-1 0-1,0 0 0,0 0 0,0 0 0,0 0 0,0 0 0,0 0 0,1 0 0,-1 1 0,0-1 1,0 0-1,0 0 0,0 0 0,0 0 0,0 0 0,0 0 0,0 0 0,1 1 0,-1-1 1,0 0-1,0 0 0,0 0 0,0 0 0,0 0 0,0 0 0,0 1 0,0-1 0,0 0 0,0 0 1,0 0-1,0 0 0,0 0 0,0 1 0,-2 7-70,2-7 21,-13 47-103,-22 101 110,-7 45 127,-25 149 5,64-298 36,3-33 100,-1 0 1,0 0-1,-5 22 0,8-53 1653,6-58-1519,81-299-147,-36 210-152,-40 133-47,2 1 1,35-54-1,-18 40-227,3 1 1,77-78 0,-102 114 166,-1 1 0,1 0 0,13-8 0,-19 13 2,0 1 1,0 0-1,0 0 0,0 1 0,0-1 1,0 1-1,0 0 0,1 0 0,-1 0 1,0 1-1,1-1 0,5 1 0,-8 0 28,0 1 0,0-1 0,0 1 0,0 0 0,0 0 0,-1 0 0,1-1-1,0 2 1,0-1 0,-1 0 0,1 0 0,0 0 0,-1 1 0,1-1 0,-1 1 0,0-1-1,1 1 1,-1 0 0,1 2 0,3 4-21,-1 0-1,6 17 0,-8-20 25,1 4 10,-1 0 0,0 0 0,-1 0 0,1 0 0,-2 1 0,1-1 0,-1 0 0,-2 13 0,-16 75-5,18-96 20,-6 24 78,-1 1 0,-1-1 0,-1-1 0,-2 1 0,0-2 0,-22 36 0,30-56-46,1 1 1,-1-1-1,0 0 0,0 0 1,0 0-1,0 0 0,-1 0 1,1 0-1,-1-1 0,0 0 1,0 0-1,0 0 0,-4 2 0,5-3 9,0-1-1,0 1 0,0-1 0,0 0 0,0 0 0,1 0 0,-1 0 0,0 0 0,0 0 1,0-1-1,0 1 0,0-1 0,1 0 0,-1 0 0,0 0 0,0 0 0,1-1 0,-1 1 1,-3-4-1,-3-1-103,0-1 0,0 0 1,1 0-1,0-1 1,1 0-1,-1-1 0,2 0 1,-1 0-1,1 0 1,-5-12-1,11 21 53,0 0 0,0 0 0,0 0 0,0 0 0,0 0 0,0 0 0,0 0 0,0 0 0,0-1 0,0 1 0,0 0 0,0 0 0,0 0 0,1 0-1,-1 0 1,0 0 0,0 0 0,0 0 0,0 0 0,0 0 0,0 0 0,0 0 0,0 0 0,0 0 0,0 0 0,0 0 0,0 0 0,0 0 0,0 0 0,0 0 0,0 0 0,0-1 0,0 1 0,0 0 0,0 0 0,0 0 0,0 0 0,0 0 0,0 0 0,0 0 0,0 0 0,0 0 0,0 0-1,0 0 1,0 0 0,0 0 0,0 0 0,0-1 0,0 1 0,0 0 0,0 0 0,0 0 0,0 0 0,0 0 0,0 0 0,0 0 0,0 0 0,0 0 0,0 0 0,0 0 0,0 0 0,0 0 0,0 0 0,0 0 0,-1 0 0,8 5-251,9 11 161,-15-15 94,6 6 19,0 0 0,0-1-1,0 0 1,1 0 0,0-1-1,1 0 1,-1-1-1,1 0 1,0 0 0,-1 0-1,2-1 1,-1-1 0,0 0-1,1 0 1,16 1-1,-13-3 12,-1 0-1,0-1 1,0 0-1,0-1 1,0 0-1,-1-1 1,1-1-1,-1 0 1,1 0-1,-1-1 1,0 0-1,10-8 1,35-23 190,-11 6-215,52-25 0,-64 38 38,-15 7-16,36-14 1,30-5-75,48-14 0,-125 41 75,0-1-1,0 1 0,-1-1 1,1 0-1,7-6 0,-12 8-6,0 0 0,0-1 0,0 1 0,0-1 0,-1 0 0,1 1 0,-1-1 0,1 0 0,-1 0 0,1 0 0,-1 0 0,0 0 0,0 0 0,0 0 0,0-1 0,-1 1 0,1 0 0,-1-1-1,1 1 1,0-4 0,-2-4-10,1 1 0,-1 0 0,0 0 0,-1 0 0,0 0 0,-5-12 0,7 18-38,-1 1-1,0 0 1,0-1-1,0 1 1,0 0-1,-1 0 1,1 0-1,-1 0 1,1 0-1,-1 0 1,0 0-1,1 1 1,-1-1-1,0 1 1,0-1-1,0 1 1,-1 0-1,1-1 1,0 1-1,0 0 1,-1 1-1,1-1 1,0 0-1,-1 1 1,1-1-1,-1 1 1,1 0-1,-1-1 1,-4 2-1,-1 0-30,0 1 0,1 0 0,-1 1-1,1 0 1,-1 0 0,1 0 0,0 1-1,0 0 1,-11 9 0,-6 6-63,-24 24-1,47-41 125,-5 3 0,1 1 1,-1 0-1,1 0 0,0 1 1,0 0-1,1 0 1,0 0-1,-4 10 0,6-12 7,1-1 0,0 1-1,0-1 1,0 1 0,1 0-1,-1 0 1,1-1 0,0 1-1,1 0 1,-1 0 0,1-1-1,0 1 1,0 0 0,0-1-1,3 6 1,4 9 29,1-1-1,1 1 1,1-2 0,0 0-1,2 0 1,0-1 0,21 20-1,-31-32 4,1 0-1,0-1 0,0 0 0,0 0 0,0 0 0,1 0 0,-1-1 1,1 0-1,-1 0 0,1 0 0,0 0 0,0-1 0,0 0 1,6 1-1,-5-1 12,-1-2 0,1 1 1,-1 0-1,1-1 0,-1 0 1,0 0-1,1-1 0,-1 1 1,0-1-1,0-1 0,0 1 1,0 0-1,6-5 0,2-2 8,-1 0 0,0-1-1,16-18 1,31-39 76,-40 45 46,-6 6-178,1 1 0,1 1-1,0 0 1,1 1 0,0 0 0,27-14-1,-34 22-68,2 0-1,-1 0 1,0 1 0,1 0-1,0 1 1,0 1-1,0-1 1,0 2-1,0-1 1,0 2-1,23 0 1,-17 1 147,-14-1-90,-1 0-1,1 0 1,0 0 0,0 1 0,0-1 0,0 1 0,4 1-1,-5-1 44,-4-1-60,-1 0 42,1 1 0,0-1 0,0 1 1,0-1-1,0 1 0,0 0 0,0 0 0,-2 2 1,-11 3 3,-13 3-130,6-2 21,1 0 1,0 1-1,-20 12 0,35-17 85,1 0-1,-1 1 0,1 0 1,0 0-1,0 0 0,1 1 1,-1 0-1,1 0 0,0 0 1,0 0-1,0 1 0,1-1 0,0 1 1,0 0-1,-2 7 0,2-6 4,1 1-1,1-1 0,-1 1 1,1 0-1,1 0 0,-1 0 0,1 0 1,1 0-1,-1-1 0,1 1 1,3 9-1,-3-14 19,0 1 1,0-1-1,0 0 0,0 0 1,1 0-1,-1-1 0,1 1 1,0 0-1,0 0 0,0-1 1,0 1-1,0-1 0,1 0 1,-1 0-1,1 0 1,0 0-1,-1 0 0,1 0 1,0-1-1,0 1 0,0-1 1,0 0-1,0 0 0,0 0 1,0 0-1,1-1 0,-1 1 1,0-1-1,7 0 0,3-1 59,-1 0 0,1-1-1,-1 0 1,1-1 0,-1-1-1,15-5 1,71-37 232,-81 37-226,25-12-25,-1-3 1,-1-1-1,-2-1 1,70-64-1,-89 70-5,-2 1-1,0-2 1,-1-1-1,24-42 1,-34 53-42,61-112 40,-19 32-112,-12 25 39,42-69-14,-66 117-20,-4 7 16,-1 1-1,0-1 1,-1 0 0,0 0-1,-1-1 1,5-14-1,-10 26 24,0-1-1,0 1 1,0-1-1,1 0 1,-1 1-1,0-1 1,0 0-1,0 1 1,0-1-1,0 0 1,0 1-1,0-1 1,0 0-1,0 1 1,-1-1-1,1 1 1,0-1-1,0 0 1,-1 1-1,1-1 1,0 1-1,0-1 1,-1 1-1,1-1 1,-1 1-1,1-1 1,-1 1-1,0-1 1,0 0-7,0 1 0,0 0 1,0-1-1,0 1 1,0 0-1,0 0 0,-1 0 1,1 0-1,0 0 0,0 0 1,0 0-1,0 0 1,0 0-1,-2 1 0,-4 1-28,1 1-1,-1-1 1,-10 7-1,5-2 21,0 1-1,1 1 1,-1-1-1,2 2 1,-1 0-1,-17 22 0,16-16 43,1 1 0,0 1 0,1 0-1,-9 23 1,2 6-56,3 1 0,1 0 1,-7 58-1,11-55-15,-7 48 177,15-88-99,0 0 1,1 1-1,1-1 0,0 1 0,0-1 1,6 18-1,-4-16-1,4 10 309,-7-22-304,1 0-1,-1 0 0,1 0 0,0 0 1,0 0-1,-1 0 0,1-1 0,0 1 0,0 0 1,0 0-1,0-1 0,0 1 0,0 0 0,0-1 1,0 1-1,0-1 0,2 1 0,2 0 57,0 0-1,0 0 1,0 0-1,0-1 1,0 0-1,0 0 1,0-1-1,0 1 1,7-3-1,6-1 59,21-9 0,-17 5-112,12-4 27,-1-1 0,-1-2 0,0-1 0,33-22 0,-58 33 5,0-1 1,-1 0 0,8-9-1,10-8-124,-23 22 75,0 0-1,0 0 0,0 0 1,0 0-1,-1 0 0,1 0 1,0 0-1,-1-1 0,1 1 1,0-1-1,4-6-108,-5 8 94,0 0-1,0 0 1,1-1-1,-1 1 0,0 0 1,0 0-1,0 0 1,0 0-1,0-1 1,0 1-1,0 0 1,1 0-1,-1 0 0,0-1 1,0 1-1,0 0 1,0 0-1,0-1 1,0 1-1,0 0 0,0 0 1,0-1-1,0 1 1,0 0-1,0 0 1,0 0-1,0-1 1,-1 1-1,1 0 0,0 0 1,0 0-1,0-1 1,0 1-1,0 0 1,-1 0-1,0-2-31,4 6-84,0 1 100,0 0 1,-1 0-1,1 1 0,-1-1 0,0 1 0,0-1 0,1 10 0,7 19-175,-8-28 224,0 1 1,0 0-1,-1-1 1,0 10-1,4 14-150,-5-28 136,0 1 0,1-1-1,0 0 1,-1 0 0,1 1-1,0-1 1,0 0 0,0 0-1,0 0 1,0 0 0,1 0-1,-1 0 1,1 0 0,-1 0-1,3 1 1,4 4 183,-7-6-191,0 0-1,1 0 0,-1 0 1,0 0-1,1 0 1,-1-1-1,0 1 1,1 0-1,-1-1 1,1 1-1,-1-1 1,1 1-1,-1-1 0,1 0 1,2 1-1,0-1 47,1 0 1,-1 0-1,0 0 0,1 0 0,-1-1 0,0 0 0,0 0 0,1 0 0,-1 0 1,7-3-1,3-3 43,22-15 0,-1 1-41,14-7 14,0-2-1,58-50 1,-78 62-181,-23 14 64,1 1 1,-2-1 0,8-6-1,-30 41-738,1-7 696,7-12 94,0 1 1,0 1-1,2 0 1,-1 0-1,2 0 1,-7 21-1,12-32 12,1-1 0,-1 1 0,1-1 0,0 1 0,-1-1 1,2 1-1,-1-1 0,0 1 0,0 0 0,1-1 0,-1 1 0,1-1 0,0 1 0,1 2 0,-1-3 9,0-1-1,0 1 1,0-1-1,0 0 1,0 1 0,0-1-1,1 0 1,-1 0-1,1 0 1,-1 0-1,0 0 1,1 0-1,0 0 1,-1 0 0,1-1-1,-1 1 1,1 0-1,0-1 1,0 0-1,-1 1 1,3-1-1,2 1 45,1-1-1,0 0 1,-1-1-1,1 1 0,0-1 1,10-3-1,38-16 57,-33 12-107,2-1 11,27-14 0,-42 18-7,0-1 1,0 0-1,0 0 0,-1-1 0,12-11 1,-5 4 24,-13 12-51,0 1 0,1-1 0,-1 0 1,0 0-1,0 0 0,0 0 1,0-1-1,-1 1 0,1-1 1,-1 1-1,3-5 0,-18 31-526,4-4 310,2-5 164,2 0 0,-1 0 1,-5 21-1,11-32 79,0 0-1,1 0 1,-1 0-1,1 0 1,0 1-1,0-1 0,0 0 1,0 0-1,1 0 1,-1 0-1,1 0 1,0 0-1,1 0 0,-1 0 1,1 0-1,-1 0 1,1-1-1,3 6 1,-3-8 13,-1 0 1,0 1-1,0-1 1,0 0 0,0 0-1,1 0 1,-1 0 0,1 0-1,-1 0 1,1 0-1,-1 0 1,1-1 0,-1 1-1,1-1 1,-1 1-1,1-1 1,0 0 0,0 1-1,-1-1 1,1 0-1,0 0 1,-1 0 0,1 0-1,0 0 1,-1-1 0,1 1-1,0-1 1,-1 1-1,4-2 1,3-1 66,0-1 0,0-1 1,0 1-1,9-8 0,-12 8-48,85-68 102,-18 13-74,-17 8-63,-43 38-100,1 1 1,0 0-1,1 1 0,17-10 0,-30 20 75,0 1-1,0-1 1,0 1-1,0-1 1,0 1 0,0-1-1,0 1 1,0 0-1,0-1 1,1 1-1,-1 0 1,0 0-1,0 0 1,0 0 0,0 0-1,1 0 1,-1 0-1,0 0 1,0 1-1,0-1 1,0 0-1,0 1 1,1-1 0,-1 1-1,0-1 1,0 1-1,0-1 1,0 1-1,0 0 1,-1 0-1,2 1 1,0 0-5,0 0-1,0 1 1,-1-1 0,0 1-1,1-1 1,-1 1-1,0-1 1,0 1 0,0 0-1,-1 0 1,1 5 0,0 3 14,-1 1 0,0-1 0,-1 1 1,-1-1-1,0 1 0,0-1 1,-1 0-1,-1 0 0,-6 14 0,-8 31 36,18-56-21,0 0 0,0 0 0,0 0 0,0 0 0,0 1-1,0-1 1,0 0 0,0 0 0,0 0 0,0 1 0,0-1-1,0 0 1,0 0 0,0 0 0,0 0 0,0 1 0,0-1 0,0 0-1,0 0 1,0 0 0,0 0 0,1 0 0,-1 1 0,0-1-1,0 0 1,0 0 0,0 0 0,0 0 0,0 0 0,1 1-1,-1-1 1,0 0 0,0 0 0,0 0 0,0 0 0,0 0 0,1 0-1,-1 0 1,0 0 0,0 0 0,0 0 0,12-1 301,17-10-69,-22 7-267,4 0 46,52-21-1,64-36 0,-111 52-86,0 1-1,1 1 1,29-10 0,-44 16 51,-1 1 0,0 0 0,1-1 1,-1 1-1,1 0 0,-1 0 0,1 0 1,-1 0-1,1 0 0,-1 1 0,1-1 1,-1 0-1,0 0 0,1 1 0,-1-1 1,1 1-1,-1 0 0,0-1 0,1 1 1,-1 0-1,0 0 0,0 0 0,0 0 1,0 0-1,0 0 0,0 0 0,1 1 1,0 0 13,-1 0 0,0 0 1,0 1-1,0-1 1,0 0-1,-1 0 0,1 0 1,0 1-1,-1-1 1,0 0-1,0 0 0,1 1 1,-1-1-1,0 0 1,-1 5-1,-7 22 107,5-22-26,1 0 1,1 0-1,-3 14 0,4-21-65,0 1 0,0-1 1,1 0-1,-1 0 0,0 0 0,0 1 0,0-1 1,0 0-1,0 0 0,0 0 0,1 0 0,-1 1 1,0-1-1,0 0 0,0 0 0,1 0 0,-1 0 1,0 0-1,0 1 0,0-1 0,1 0 0,-1 0 1,0 0-1,0 0 0,0 0 0,1 0 0,-1 0 1,0 0-1,0 0 0,1 0 0,-1 0 0,0 0 1,0 0-1,1 0 0,-1 0 0,0 0 0,0 0 1,1 0-1,11-3 92,-9 2-43,6-2-33,0-1 0,0 0-1,0 0 1,0-1 0,9-7-1,12-7-71,-4 5-32,1 2 1,0 0 0,1 2 0,0 1 0,51-9 0,-76 17 59,-1 0 0,1 1-1,-1 0 1,1 0 0,-1 0 0,1 0 0,-1 0-1,1 0 1,-1 1 0,1-1 0,-1 1 0,1-1-1,-1 1 1,0 0 0,1 0 0,-1 0 0,0 1 0,0-1-1,0 0 1,0 1 0,0-1 0,0 1 0,0 0-1,0 0 1,-1 0 0,1 0 0,-1 0 0,1 0-1,-1 0 1,0 0 0,0 0 0,0 1 0,0-1-1,1 5 1,4 17 547,-6-19-480,1-1 1,0 0-1,0 0 1,0 0 0,1 0-1,-1 0 1,1 0-1,3 4 1,-2-4-6,0 0 1,1 0-1,-1-1 1,1 0-1,0 1 0,0-1 1,0-1-1,0 1 0,1-1 1,-1 1-1,1-1 1,-1 0-1,1-1 0,0 1 1,0-1-1,0 0 1,0 0-1,8 0 0,0-1-57,1 0-1,-1-1 1,0 0-1,0-1 0,24-7 1,-21 4-1445,-1-1 0,0-1 0,16-8 0,-9 5-751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6720,'1'7'1263,"-2"0"0,1-1 1,-1 1-1,1-1 0,-5 14 0,1 3-613,-10 67 953,-12 72 52,9-85-965,-54 321 1815,70-379-2153,2-14 559,1-7-518,4-9-254,-5 9-19,7-12-51,2 0 0,0 0 0,0 1 0,1 1 0,1 0 0,15-12 0,-17 16-161,0 1-1,0 0 1,1 0 0,0 1 0,0 1 0,0 0-1,1 1 1,22-6 0,-31 9 55,0 1 1,-1 0 0,1 0-1,-1 0 1,1 0-1,0 0 1,-1 1-1,1-1 1,-1 1-1,1 0 1,-1-1-1,3 3 1,-3-3 25,-1 1 0,0-1 1,0 1-1,0-1 0,0 1 1,0 0-1,-1-1 0,1 1 1,0 0-1,0 0 0,0 0 1,-1 0-1,1 0 0,0 0 1,-1 0-1,1 0 0,-1 0 0,1 0 1,-1 0-1,1 0 0,-1 0 1,0 0-1,0 0 0,1 0 1,-1 1-1,0-1 0,0 0 1,0 0-1,-1 2 0,-1 4 57,-1 0-1,0 0 1,0 0-1,-1 0 1,0-1-1,-7 10 1,5-6 25,-60 82 201,57-79-216,-1-1 1,-1-1 0,1 1-1,-2-2 1,1 0 0,-2 0-1,-21 13 1,32-22-41,1-1 0,-1 1 1,1 0-1,0-1 0,-1 1 0,0-1 1,1 0-1,-1 0 0,1 1 1,-1-1-1,1 0 0,-1 0 0,0 0 1,1-1-1,-1 1 0,1 0 0,-1 0 1,1-1-1,-3 0 0,2 0 0,-1-1 0,1 1 1,0-1-1,0 1 0,0-1 0,-1 0 0,2 0 1,-1 0-1,0 0 0,-2-4 0,1 1-43,0 1 0,0-1-1,1-1 1,-1 1 0,1 0-1,1-1 1,-1 1 0,1-1-1,0 1 1,-1-10 0,2 13 16,1 0 1,0-1 0,-1 1 0,1-1-1,0 1 1,0 0 0,0 0 0,0-1-1,0 1 1,1 0 0,-1 0 0,1 0-1,-1 0 1,1 0 0,0 1 0,0-1-1,0 1 1,0-1 0,0 1 0,4-3 0,1 0-4,1 0 1,0 0-1,0 1 0,15-5 1,38-5 156,103-9 0,-63 11-109,-74 6 36,40-13 0,-39 10-2,-27 8-68,3-1 12,-1 0 1,1 0-1,0 0 0,-1 0 1,1-1-1,-1 0 0,1 1 0,-1-1 1,0-1-1,0 1 0,0 0 1,3-4-1,31-30 133,-27 28-163,0-1 1,0-1-1,8-11 1,-15 16 8,0 1-312,-3 6-122,-4 15 293,-20 94 351,4-24 206,19-83-361,0 1-1,1 0 1,-1-1-1,1 1 1,0-1-1,0 1 1,1 0 0,0-1-1,0 1 1,2 8-1,-2-13-25,-1 0 1,1 1-1,-1-1 0,1 0 0,-1 1 0,1-1 0,-1 0 1,1 0-1,0 1 0,-1-1 0,1 0 0,0 0 0,-1 0 1,1 0-1,-1 0 0,1 0 0,0 0 0,-1 0 0,1 0 1,0 0-1,-1-1 0,1 1 0,-1 0 0,1 0 0,-1 0 1,1-1-1,0 1 0,-1 0 0,1-1 0,-1 1 0,1-1 1,12-9 59,-1-1 0,-1 0 0,12-15 0,-1 1-123,10-12-53,-22 25 83,-1 0 0,2 1 1,-1 0-1,2 1 1,-1 0-1,1 1 0,21-13 1,-32 22 0,0-1 0,0 1 0,0 0 0,0-1 0,0 1 1,0 0-1,0-1 0,0 1 0,0 0 0,0 0 0,0 0 0,2 0 1,-3 0 5,0 0 1,0 0-1,1 1 1,-1-1-1,0 0 1,0 0-1,1 0 1,-1 1-1,0-1 1,0 0-1,0 0 1,0 1-1,1-1 1,-1 0-1,0 0 1,0 1 0,0-1-1,0 0 1,0 1-1,0-1 1,0 0-1,0 1 1,0-1-1,0 0 1,0 1-1,0-1 1,0 0-1,0 0 1,0 1-1,0-1 1,0 0-1,0 1 1,0-1-1,0 0 1,0 1-1,0-1 1,-1 0-1,1 0 1,0 1 0,0-1-1,-1 0 1,-4 13-87,-63 165-46,56-138 110,-66 182-7,62-183 122,-2-2-1,-1 0 0,-42 59 1,30-54 41,-2-1 0,-42 40 0,72-77-87,-1 0 0,0-1 0,0 0 0,0 0 0,-1 0 0,1 0 0,-1-1 0,1 0 0,-8 3 1,10-4-21,0-1 0,0 0 1,0 1-1,1-1 1,-1 0-1,0 0 1,0 0-1,0 0 1,1 0-1,-1-1 0,0 1 1,0 0-1,1-1 1,-1 1-1,0-1 1,1 0-1,-3-1 1,1 0 9,0 0 1,0 0 0,1 0 0,-1-1-1,1 1 1,-1-1 0,1 0-1,-3-4 1,1 0 7,0 0 0,1-1 0,-1 1 0,2-1 0,-1 0 0,-2-15 0,4 17-67,0 0 0,1 0 1,0-1-1,0 1 0,1 0 1,-1-1-1,1 1 0,1 0 1,-1 0-1,1 0 0,0 0 1,1 0-1,-1 0 0,5-6 1,0 2 29,0-1 0,1 2 0,1-1 0,-1 1 0,1 0 0,13-8 1,1-2-62,2 1 0,0 1 0,49-24 0,-60 34 44,0 2-1,0 0 1,0 1 0,1 0-1,0 1 1,-1 1-1,1 0 1,0 1 0,26 1-1,30 8-112,24 2 560,-80-10-1704,-1 0-1,0-1 1,0-1-1,24-4 1,-33 4 344,-1 1 0,1-1 0,0 0 0,0-1 0,-1 1 0,0-1 0,1 1 0,3-5 0,18-10-2613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6:58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7040,'0'-25'3200,"35"2"-2752,-7 6 1280,4 10-1024,21-18 1888,2 5-1441,48-3 65,0 3-736,23 4-224,-9 7-160,-4 1-96,-15 8 32,10 0-2783,-14 5 1503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6:59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158 607 3648,'8'-16'9242,"-16"16"-8944,1 0 0,0 0 0,0 1 0,-1 0 0,1 1 0,0 0 0,-7 2 0,2 2-244,1 1 0,0 0 0,0 1 1,1 0-1,0 1 0,-11 12 0,19-19-12,1 0 1,-1 0-1,1 0 0,0 1 1,-1-1-1,1 0 1,0 1-1,0-1 1,0 1-1,1-1 0,-1 1 1,1 0-1,-1-1 1,1 1-1,0 0 0,0-1 1,0 4-1,1-2 40,0 0-1,0 0 0,0 0 1,1 0-1,-1 0 0,1 0 1,0-1-1,0 1 0,0-1 1,4 6-1,-3-5-12,0 0 0,1-1 0,-1 1 0,1-1 0,-1 0 1,1 0-1,0 0 0,0-1 0,1 1 0,-1-1 0,0 0 0,1 0 0,0 0 0,-1-1 0,1 1 0,0-1 0,0-1 0,9 2 0,-1-4 35,-1 0 0,1-1 0,-1 0 0,0-1-1,0 0 1,0-1 0,-1 0 0,0-1 0,0-1-1,0 1 1,0-2 0,9-8 0,-18 14-79,0 0 1,0 0 0,0-1-1,0 1 1,0 0-1,-1-1 1,1 0 0,-1 1-1,0-1 1,0 0-1,0 1 1,0-1 0,0 0-1,0 0 1,-1 0-1,1 0 1,-1 0 0,0 0-1,0 0 1,0 0-1,-1-4 1,0 3-62,0 1-1,-1 0 1,1 0-1,-1 0 1,1 0 0,-1 0-1,0 0 1,0 0 0,0 0-1,0 1 1,-1-1-1,1 1 1,-1-1 0,0 1-1,1 0 1,-1 0 0,0 0-1,-3-1 1,0 1-22,0-1 1,1 2-1,-1-1 1,0 1-1,0-1 1,0 2-1,-8-1 1,-10-2 58,-14 4-812,47-2 943,-1-1-1,0 0 0,1 0 1,-1 0-1,9-5 1,3 0 109,-13 5-186,10-3 52,-1 0 0,0-2 1,0 0-1,0 0 0,18-13 0,-9 3 36,-1-2-1,-1 0 1,-1-2-1,29-33 0,-25 21 7,-1-1-1,35-65 1,20-64 619,-67 139-747,-10 20-83,-1 0 1,0 0 0,1 0 0,-1 0-1,-1 0 1,1-1 0,-1 1-1,0-1 1,1-4 0,-9 18-286,4-3 309,0 0 1,1 0-1,0 1 0,0-1 0,0 1 1,1 0-1,-1 9 0,-2 12-28,-19 83-38,-46 135 0,-58 105 183,125-345-78,-53 130 294,-7-4 0,-118 192 0,175-316-283,2-1 53,-2-1-1,1 0 0,-6 7 1,9-11-44,0-1-1,0 0 1,-1 0 0,1 0 0,0 0-1,0 0 1,0-1 0,-1 1 0,1 0-1,0-1 1,-1 1 0,1 0 0,-1-1-1,1 0 1,0 1 0,-1-1 0,1 0-1,-1 0 1,1 0 0,-1 0-1,1 0 1,-3 0 0,2-1 5,0 0 0,0 0-1,0 0 1,0 0 0,0 0 0,0 0 0,1-1-1,-1 1 1,0-1 0,1 1 0,0-1 0,-1 0-1,1 0 1,0 1 0,-1-1 0,0-3 0,-13-30 106,12 26-126,0-1 0,1 0 0,0 1 0,0-1 1,1 0-1,0 0 0,1 0 0,1 0 0,-1 0 0,1 0 1,1 0-1,0 0 0,0 0 0,1 1 0,0-1 0,1 1 1,0 0-1,10-16 0,-10 19 1,1 0-1,0 0 1,1 0-1,-1 1 1,1-1-1,0 1 1,0 1-1,1-1 1,0 1-1,-1 1 1,13-6-1,2 1-14,0 0 0,38-7-1,-6 6 92,91-3 0,-122 12-131,0 0 1,-1 2 0,1 0-1,0 2 1,-1 0 0,34 12-1,-33-8-2365,29 15 0,-2-2-7042,-21-9 5375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04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1104 4640,'0'-1'141,"0"1"0,0-1 1,0 1-1,0-1 0,0 1 0,0-1 1,0 1-1,0-1 0,1 1 1,-1-1-1,0 1 0,0-1 0,0 1 1,1-1-1,-1 1 0,0-1 0,0 1 1,1 0-1,-1-1 0,0 1 0,1 0 1,-1-1-1,1 1 0,-1 0 1,0-1-1,1 1 0,0 0 0,15-3 2716,1 1-2491,17-7 1163,42-19 0,-5 1-971,-50 20-291,0-1 0,32-17 1,-46 21-186,0 0 1,-1 0-1,0 0 1,0-1-1,0 0 1,-1-1-1,1 1 1,-1-1-1,0 0 1,-1 0 0,6-9-1,-9 13-81,0 0 0,-1 0-1,1-1 1,0 1 0,-1 0-1,1 0 1,-1-1 0,0 1 0,0 0-1,0-1 1,0 1 0,0 0 0,0-1-1,-1 1 1,1 0 0,-1-1-1,1 1 1,-1 0 0,0 0 0,0 0-1,0 0 1,0 0 0,-1 0-1,1 0 1,0 0 0,-4-3 0,2 1-57,-1 1 0,1 0-1,-1 0 1,0 0 0,0 0 0,0 1 0,0 0 0,-1 0 0,1 0 0,-1 0 0,1 1 0,-9-2 0,6 2-78,-1 1 1,1 0-1,0 0 1,0 1-1,0 0 1,0 0-1,0 1 0,0 0 1,0 0-1,0 1 1,1 0-1,-1 0 1,-10 7-1,9-5 157,-1 1 1,1 0-1,0 0 0,1 1 0,-1 0 1,2 0-1,-1 1 0,1 0 0,-8 11 1,5-3 216,-10 26-1,17-37-147,0 1-1,1 0 0,-1-1 1,1 1-1,0 0 0,1 0 0,-1-1 1,2 12-1,-1-14-19,1 1 0,0-1-1,1 0 1,-1 0 0,1 0 0,-1 0 0,1 0 0,0 0-1,0 0 1,0 0 0,0 0 0,1-1 0,-1 1 0,1-1-1,0 0 1,-1 0 0,1 0 0,0 0 0,0 0 0,0-1-1,4 2 1,2 1 81,0-1 0,0 0 0,0 0 0,1-1 0,-1 0 0,17 1-1,6-3 7,0-2 0,0-1 1,0-1-1,-1-2 0,1-1 0,-1-2 0,-1-1 0,1-1 0,-2-2 0,39-22 0,-34 14-142,-2-2 1,32-28 0,-1 0 14,-58 47-145,1 0 0,-1 0 0,1 1 0,9-5 0,-15 8 105,1 0 0,-1 0 0,0 1 0,0-1 1,0 0-1,1 0 0,-1 0 0,0 0 0,0 0 1,0 0-1,1 0 0,-1 1 0,0-1 0,0 0 0,0 0 1,0 0-1,1 1 0,-1-1 0,0 0 0,0 0 1,0 0-1,0 1 0,0-1 0,0 0 0,0 0 0,0 0 1,0 1-1,0-1 0,0 0 0,0 0 0,0 1 1,0-1-1,0 0 0,0 0 0,0 1 0,0-1 0,0 0 1,0 0-1,0 1 0,-1 12-58,-2 3 83,0 0 0,-1-1 0,-1 1 0,-1-1 0,-11 24 0,-2 2 57,13-28-20,5-11-10,0 0-1,0 0 0,0 0 0,0 1 0,0-1 1,1 0-1,-2 4 0,2-5-35,0-1 1,0 0-1,0 0 1,0 0-1,0 0 1,0 0-1,0 0 1,0 0-1,0 0 0,0 1 1,0-1-1,0 0 1,0 0-1,0 0 1,0 0-1,0 0 1,0 0-1,0 0 0,0 1 1,0-1-1,0 0 1,0 0-1,0 0 1,0 0-1,0 0 1,0 0-1,0 0 0,0 1 1,0-1-1,0 0 1,1 0-1,-1 0 1,0 0-1,0 0 0,0 0 1,0 0-1,0 0 1,0 0-1,0 0 1,0 0-1,0 0 1,1 0-1,-1 0 0,0 1 1,0-1-1,0 0 1,0 0-1,0 0 1,0 0-1,0 0 1,1 0-1,-1 0 0,0 0 1,0 0-1,0 0 1,0-1-1,0 1 1,0 0-1,0 0 1,1 0-1,-1 0 0,5-5 196,-3 4-88,5-5-43,0 0 1,1 1 0,-1 0 0,1 0-1,12-4 1,46-15 18,-19 7-56,172-73-244,-214 88 153,0 0 0,0 0 0,0 1-1,1-1 1,9 0 0,-13 2 34,-1-1 0,0 1 1,0 0-1,0 0 0,0 1 0,0-1 1,0 0-1,0 0 0,0 0 1,0 1-1,0-1 0,0 1 0,0-1 1,0 1-1,0-1 0,0 1 1,0-1-1,0 1 0,0 0 0,0-1 1,-1 1-1,1 0 0,0 0 1,-1 0-1,1 0 0,0 0 0,-1 0 1,1 0-1,-1 0 0,1 0 1,-1 0-1,0 0 0,1 0 0,-1 0 1,0 2-1,1 1 16,-1-1 0,0 1 1,0 0-1,-1-1 0,1 1 0,-1 0 0,1-1 0,-1 1 0,0 0 1,-3 6-1,-3 3 37,-11 18 0,3-7-80,7-10 34,-2 3 149,1-1 0,0 1-1,2 1 1,0 0 0,-5 18-1,12-36-123,0 0-1,0 0 1,0 0 0,0 1-1,0-1 1,0 0-1,0 0 1,0 0-1,0 0 1,0 0-1,0 0 1,0 1-1,0-1 1,0 0-1,0 0 1,0 0 0,0 0-1,0 0 1,0 0-1,0 0 1,0 1-1,0-1 1,0 0-1,0 0 1,0 0-1,1 0 1,-1 0 0,0 0-1,0 0 1,0 0-1,0 1 1,0-1-1,0 0 1,0 0-1,0 0 1,0 0-1,1 0 1,-1 0 0,0 0-1,0 0 1,0 0-1,0 0 1,7-2 260,13-11-40,-13 8-152,55-35 12,-2-3-1,59-55 1,-55 37-688,-64 61 588,0 0 1,0 0 0,0 0 0,0 0-1,0 0 1,0-1 0,1 1-1,-1 0 1,0 0 0,0 0 0,0 0-1,0 0 1,0 0 0,0 0 0,1 0-1,-1 0 1,0 0 0,0 0-1,0 0 1,0 0 0,0 0 0,1 0-1,-1 0 1,0 0 0,0 0 0,0 0-1,0 0 1,0 1 0,0-1-1,1 0 1,-1 0 0,0 0 0,0 0-1,0 0 1,0 0 0,0 0-1,0 0 1,0 0 0,0 0 0,0 1-1,0-1 1,1 0 0,-1 0 0,0 0-1,0 0 1,0 0 0,0 0-1,0 1 1,0-1 0,0 0 0,0 0-1,0 0 1,0 0 0,0 0 0,0 1-1,0-1 1,0 0 0,0 0-1,0 0 1,0 0 0,0 0 0,0 0-1,0 1 1,-1-1 0,1 11-164,-5 12 82,-8 24-1,0-2 171,9-30-64,-2 28-1,6-36-9,0 0-1,0-1 1,0 1-1,1 0 0,0-1 1,2 11-1,-2-16 26,-1 1-1,0-1 1,1 0 0,0 0-1,-1 1 1,1-1-1,0 0 1,0 0-1,-1 0 1,1 0 0,0 0-1,0 0 1,0 0-1,0 0 1,0-1-1,1 1 1,-1 0-1,0 0 1,2 0 0,0 0-3,-1-1 0,1 1 0,-1-1 0,0 0 0,1 0 0,-1 0 0,1 0 1,-1 0-1,0 0 0,4-2 0,5-1 15,0-1-1,0 0 1,18-10 0,-22 10-25,204-95 627,-178 85-698,0-2-1,61-38 1,-92 53 12,-1 0 0,0 0 0,1 0 0,-1 1 0,0-1 0,1 1 0,-1-1 0,1 1 0,-1-1 0,1 1 0,2 0 0,-4 0 23,1 0 1,-1 0-1,0 0 1,0 0-1,1 0 1,-1 0-1,0 0 0,0 0 1,1 0-1,-1 0 1,0 0-1,0 0 1,1 1-1,-1-1 1,0 0-1,0 0 1,0 0-1,1 0 1,-1 1-1,0-1 1,0 0-1,0 0 1,0 0-1,0 1 1,1-1-1,-1 1 1,0-1-4,0 1 0,0 0 0,0 0 0,0-1 0,0 1 0,0 0 0,0 0 0,0 0 0,0-1 0,-1 1 0,1 0 0,0 0 0,-1 1 0,-4 7-20,0 0 0,-12 17 1,12-18 42,-1 0 0,1 0 0,1 0 0,-6 15 0,8-17 15,0 0 0,1 0 0,0 0-1,0 1 1,1-1 0,0 0 0,0 1-1,0-1 1,1 0 0,3 12 0,-4-16 0,0 0 1,1 0-1,0 0 1,0 0-1,-1 0 1,1 0-1,0-1 1,0 1-1,1 0 1,-1 0-1,0-1 1,1 1-1,-1-1 1,0 1-1,1-1 1,0 0-1,-1 0 1,1 1-1,0-1 1,0 0-1,0-1 1,-1 1-1,1 0 1,0 0-1,0-1 1,0 1-1,0-1 1,0 0-1,1 1 1,-1-1-1,0 0 1,0 0-1,0 0 1,0-1-1,0 1 1,3-1-1,1-1 45,1 0-1,-1 0 0,0-1 0,0 0 0,0 0 1,7-5-1,35-28 147,-16 11-173,35-19-2,30-22-60,-49 23-28,-2-2-1,68-84 1,96-174 279,-186 266-300,-1-1 0,-3-1 0,17-42 0,-34 72-213,0 0-1,2-14 0,-5 23 280,0 0 0,0 0 0,0 0-1,0 1 1,0-1 0,0 0 0,0 0 0,0 0 0,0 0-1,0 0 1,0 0 0,0 0 0,0 0 0,-1 0 0,1 0-1,0 0 1,0 0 0,0 0 0,0 0 0,0 0 0,0 0-1,0 0 1,0 0 0,0 0 0,0 0 0,0 0 0,0 0 0,0 0-1,0 0 1,0-1 0,0 1 0,0 0 0,0 0 0,0 0-1,0 0 1,0 0 0,-1 0 0,1 0 0,0 0 0,0 0-1,0 0 1,0 0 0,0 0 0,0 0 0,0 0 0,0 0-1,0 0 1,0 0 0,0 0 0,0 0 0,0 0 0,0 0 0,0 0-1,0-1 1,0 1 0,0 0 0,-6 7-240,-10 16 127,13-19 83,-56 87-131,-79 152-3,27-43 28,80-145 168,-30 79-1,57-125 13,0 0 1,1-1-1,0 1 1,1 1-1,-1-1 1,2 0-1,-1 1 0,1-1 1,1 0-1,0 12 1,0-19-11,0 0 1,1-1-1,-1 1 1,0 0-1,0-1 1,1 1-1,-1-1 1,1 1-1,0-1 1,-1 1-1,1-1 1,0 1-1,0-1 1,0 1-1,0-1 1,0 0-1,0 0 1,0 0-1,1 1 1,-1-1-1,0 0 1,1-1-1,-1 1 1,0 0-1,1 0 1,-1 0-1,1-1 1,0 1-1,-1-1 1,1 1-1,-1-1 1,1 0-1,0 0 1,-1 0-1,1 1 1,2-2-1,11-1 58,0 0 0,0-2-1,-1 1 1,1-2 0,24-11-1,-38 15-80,21-7 40,0-2 0,-1-1 0,-1 0 0,0-2-1,0 0 1,-2-1 0,1-1 0,27-30 0,97-129-116,-113 134 73,164-195-81,-145 186 70,46-50 36,-75 75-71,-1 0 1,23-39-1,-23 30-90,-2-1 0,-1 0 0,-2-2 1,-1 1-1,9-42 0,-22 71-133,-1 5 70,-6 12-48,-10 21 15,4-6 91,-25 46 105,12-35 20,-2-1-1,-45 45 1,39-45-51,-47 65 1,40-36 82,3 2 0,2 1 0,4 2 0,-33 104-1,61-159 20,-1 1 1,2 0-1,0-1 0,-1 30 0,4-40-13,0 0 0,0 0 0,1-1-1,0 1 1,0 0 0,0-1 0,0 1 0,1-1 0,4 9 0,-5-11 12,0-1-1,0 1 0,1 0 1,-1 0-1,0-1 1,1 1-1,0-1 1,-1 1-1,1-1 1,0 0-1,0 0 1,0 1-1,-1-1 1,1-1-1,0 1 1,1 0-1,-1 0 1,0-1-1,0 1 0,0-1 1,0 0-1,0 1 1,3-1-1,49-1 155,1-2 0,-1-3-1,0-2 1,88-25-1,-132 30-164,-1-1 0,1 0 1,-1 0-1,0 0 0,-1-1 0,1-1 0,-1 0 0,0 0 0,0 0 0,-1-1 0,0 0 0,0 0 0,0-1 0,-1 0 1,0 0-1,-1-1 0,0 0 0,0 1 0,-1-2 0,5-14 0,-6 17-85,0-1 0,-1 0 0,0 0 0,0 0 0,-1 1 0,0-2 0,-1 1 0,0-13 0,0 21 44,0-1 0,0 0 0,0 0 1,0 1-1,0-1 0,0 0 0,-1 0 0,1 1 0,0-1 0,-1 0 0,1 1 1,0-1-1,-1 0 0,1 1 0,-1-1 0,1 0 0,-1 1 0,1-1 0,-1 1 1,0-1-1,0 1-1,1 0 0,-1-1 0,1 1 0,-1 0 0,1 0 0,-1 0 0,0 0 0,1 0 0,-1 0 0,1 0 0,-1 0 0,1 1 0,-1-1 0,0 0 0,1 0 0,-1 0 1,1 0-1,-1 1 0,0 0 0,-3 1-38,1 1 0,-1-1 0,1 1 0,0 0 1,-4 5-1,-34 39-139,-54 84 1,94-128 213,-1-1-2,0 1 1,1-1-1,-1 1 0,1-1 0,-1 1 0,1 0 1,0-1-1,0 1 0,0 0 0,1 0 1,-1 0-1,0 0 0,1 0 0,0 0 0,0 0 1,0 0-1,1 5 0,0-4 27,0 0 0,0-1 0,0 1-1,1 0 1,-1-1 0,1 1 0,0-1 0,0 0 0,1 0-1,-1 0 1,0 0 0,1 0 0,0 0 0,0 0 0,0-1-1,0 1 1,0-1 0,0 0 0,1 0 0,-1 0 0,1-1-1,-1 1 1,1-1 0,0 0 0,-1 0 0,1 0 0,0 0-1,0-1 1,0 1 0,0-1 0,0 0 0,0 0 0,-1-1-1,7 0 1,16-6 36,1-1 0,-2-1 0,1 0 0,31-19-1,-15 8-33,226-87-59,-254 101-38,0 2 0,0 0-1,0 1 1,0 0 0,0 1 0,24-1 0,-33 3 33,0 0 1,0 1 0,1 0 0,-1 0 0,0 0 0,0 0 0,0 1 0,0-1 0,0 1 0,0 1 0,-1-1 0,1 1 0,-1-1 0,1 1 0,-1 1 0,0-1 0,0 1 0,-1-1 0,1 1 0,5 8 0,-2-2 113,-5-9-89,-1 1 0,1 0 0,-1 0 0,0-1 1,0 1-1,0 0 0,0 0 0,0 0 0,0 0 0,0 3 1,-1-4 9,-1-1 0,1 1 0,0-1 0,-1 1 1,1-1-1,-1 0 0,1 1 0,-1-1 0,1 0 0,-1 1 1,1-1-1,-1 0 0,1 0 0,-1 1 0,1-1 1,-1 0-1,0 0 0,1 0 0,-1 0 0,1 0 1,-1 0-1,0 0 0,1 0 0,-1 0 0,1 0 0,-1 0 1,0 0-1,1 0 0,-1-1 0,-26-2 13,21 2-47,-26-1-58,-1 1 0,1 2 1,-1 1-1,1 1 0,0 2 0,-52 15 1,73-17 76,0 0 0,0 1 1,0 0-1,1 1 1,-1 0-1,1 1 1,0 0-1,-12 10 0,20-15 2,1 1-1,0-1 0,-1 1 0,1 0 1,0-1-1,0 1 0,0 0 0,0 0 1,0 0-1,0 0 0,1 0 0,-1 0 1,1 0-1,-1 0 0,1 0 0,0 0 1,0 0-1,0 0 0,0 0 0,0 0 1,0 1-1,1-1 0,-1 0 0,1 0 1,-1 0-1,1 0 0,0 0 0,0-1 1,0 1-1,0 0 0,0 0 0,0 0 1,0-1-1,1 1 0,-1-1 0,0 1 1,1-1-1,0 1 0,-1-1 0,1 0 1,0 0-1,1 1 0,2 1 45,1-1 0,-1 0 0,0 0 0,1 0 0,-1-1 0,1 0 0,-1 0 0,1-1-1,-1 1 1,1-1 0,0 0 0,7-2 0,7-1 89,0-1-1,21-8 1,-29 9-74,9-4-24,0 0-1,-1-2 0,1 0 1,-1-1-1,-1-1 0,0-1 1,18-15-1,-25 17-12,-1-1 0,-1 0 0,0-1 0,-1 0 1,0 0-1,-1-1 0,7-14 0,40-98 43,-45 99-88,76-210 6,-70 181-57,-2 0 0,8-73 1,-20 118 4,-1 1 1,0 0-1,-1-1 1,0 1 0,0-1-1,-1 1 1,-1-1 0,1 1-1,-1 0 1,-5-14-1,7 22 54,-1 1 0,1-1 0,0 0 0,-1 1-1,1-1 1,-1 0 0,1 1 0,-1-1 0,1 1-1,-1-1 1,1 1 0,-1-1 0,1 1 0,-1-1-1,1 1 1,-1 0 0,0-1 0,1 1 0,-1 0-1,0 0 1,0-1 0,1 1 0,-1 0 0,0 0-1,1 0 1,-1 0 0,0 0 0,0 0 0,1 0-1,-1 0 1,0 0 0,0 0 0,1 0 0,-1 0-1,0 1 1,1-1 0,-1 0 0,0 1 0,1-1-1,-1 0 1,0 1 0,-3 1-33,0 1-1,1-1 1,-1 1 0,1 0 0,-4 4-1,0 1-1,0 1 0,0 0-1,1 1 1,-10 19-1,9-15 20,-14 28-54,2 0 0,-26 85 0,-2 95 219,42-186-39,1-1 0,1 1 1,4 37-1,-1-60-26,2 1 0,0-1-1,0 0 1,1 0-1,1 1 1,0-2 0,1 1-1,1-1 1,-1 1 0,2-1-1,9 13 1,-13-21-89,0-1-1,0 1 1,0-1 0,1 1 0,0-1-1,-1-1 1,1 1 0,0 0-1,0-1 1,0 0 0,1 0 0,-1 0-1,0 0 1,1-1 0,-1 0 0,1 0-1,0 0 1,6 0 0,4 0-887,0-2 0,0 0 0,0-1 0,19-5 0,16 0-1296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04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17 112 6816,'-17'-23'3072,"34"23"-2656,-2-5 1376,2 5-1056,42-3 1696,13-1-1408,31-9-1,0 6-607,36-9-64,-7 7-224,2-2 64,-13 2-96,-18 1-64,-16 8 0,-26-3-1888,-11 3 1025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04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21 9152,'-42'-20'4128,"47"20"-3584,0 0-160,9 0-320,7 0-448,11 0 192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0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642 80 3136,'2'-3'583,"-1"1"0,1 0 1,0-1-1,0 1 0,0 0 0,0 0 1,3-2-1,-4 4-545,1-3 368,0 0 0,0 0 1,-1 0-1,1 0 0,0 0 1,-1 0-1,0 0 0,0 0 1,0-1-1,0 1 0,0 0 1,-1-1-1,1 1 0,-1-1 1,0-3-1,-1 5-123,0 1-275,0 1 0,0 0 0,0-1 1,0 1-1,0 0 0,0 0 0,0-1 1,0 1-1,0 0 0,0 0 0,0 0 1,0 0-1,0 0 0,0 1 0,0-1 1,0 0-1,0 0 0,0 1 0,0-1 1,0 0-1,0 1 0,0-1 0,0 1 1,0 0-1,0-1 0,0 1 0,1 0 1,-1-1-1,0 1 0,0 0 0,0 1 1,-5 5 34,0 1 1,-9 13 0,9-11 78,-60 103 727,4-7 238,18-29-415,2-3-315,-1-5-112,23-33 22,-3-2 0,-34 42-1,54-72-230,0-1 0,-1 0 0,1 1 0,-1-2 0,0 1 0,0 0 0,0-1 0,0 1-1,0-1 1,0 0 0,0-1 0,-9 3 0,9-3 23,1-1-1,-1 0 1,1 0-1,-1 0 1,1 0-1,-1-1 1,0 1-1,1-1 1,-1 0-1,1 0 1,0 0-1,-1 0 1,1-1-1,0 1 1,0-1-1,-1 0 1,-3-3-1,-8-8 73,1 0-1,1 0 0,-1-2 1,2 1-1,0-2 1,1 0-1,1 0 0,-13-27 1,21 41-153,1-1 1,0 0 0,0 0-1,0 1 1,0-1 0,1 0-1,-1 0 1,1 0 0,-1 0-1,1 0 1,0 0 0,0 0-1,0 0 1,1 0 0,-1 1-1,1-1 1,0 0 0,0 0-1,0 0 1,0 0 0,0 1-1,0-1 1,1 1 0,-1-1-1,1 1 1,3-5 0,3-1-12,0 1 0,0 0 0,1 1 0,0 0 0,0 0 1,0 1-1,1 0 0,-1 0 0,1 1 0,1 1 0,15-5 1,-18 6-8,1 1 1,-1-1-1,0 1 1,0 1 0,1 0-1,-1 0 1,0 1 0,0-1-1,1 2 1,-1-1 0,0 1-1,0 1 1,0-1-1,-1 1 1,13 7 0,-3 1 106,0 1 0,-1 1 0,-1 1 0,0 0 1,23 29-1,-16-14 177,-2 1 0,23 43 1,-2 7 117,-39-75-316,1 0-1,-1-1 0,1 0 1,0 0-1,5 6 0,-7-10-125,-1 1 1,1 0-1,0 0 0,0 0 0,0-1 0,0 1 0,-1 0 1,1-1-1,0 1 0,0-1 0,0 1 0,0-1 0,1 0 1,-1 1-1,0-1 0,0 0 0,0 0 0,0 1 1,0-1-1,0 0 0,0 0 0,1 0 0,-1-1 0,0 1 1,0 0-1,0 0 0,0 0 0,0-1 0,0 1 0,0-1 1,2 0-1,15-15-3349,3-1 1029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0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6 4736,'-1'-6'7019,"-1"16"-5388,1-6-1476,-1 1 1,1-1 0,0 1 0,-4 5 0,-19 15 740,19-21-785,1 1 0,-1 0-1,-5 7 1,-39 73-954,49-83 438,-1 0-1,0 1 1,1-1 0,-1 0-1,1 0 1,-1 0 0,1 0-1,0 1 1,0-1 0,0 0-1,0 0 1,0 0 0,1 0-1,-1 1 1,1-1 0,1 3-1,5 18-3044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1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9 4064,'1'0'137,"-1"0"-1,0 0 1,1 0 0,-1 1 0,1-1 0,-1 0-1,1 0 1,-1 0 0,1 0 0,-1-1 0,0 1-1,1 0 1,-1 0 0,1 0 0,-1 0 0,1 0-1,-1-1 1,0 1 0,1 0 0,-1 0 0,0 0-1,1-1 1,-1 1 0,0 0 0,1-1 0,-1 1-1,0 0 1,1-1 0,-1 1 0,0 0 0,0-1-1,0 1 1,1-1 0,-1 1 0,0 0 0,0-1-1,0 1 1,0-1 0,0 0 0,-6 1 3118,-30 5-2212,-58 20-403,28-7-624,55-15 9,5-2 30,0 0 0,1 1 1,-1-1-1,1 1 1,0 0-1,-1 1 0,1-1 1,-7 6-1,11-8-45,1 1-1,-1-1 1,1 1 0,0-1 0,-1 1 0,1-1-1,0 1 1,-1-1 0,1 1 0,0-1 0,0 1-1,-1-1 1,1 1 0,0-1 0,0 1-1,0-1 1,0 1 0,0 0 0,0-1 0,0 1-1,0-1 1,0 1 0,0-1 0,0 1 0,0 0-1,0-1 1,0 1 0,1-1 0,-1 1 0,0-1-1,0 1 1,1-1 0,-1 1 0,0-1-1,1 1 1,-1-1 0,1 1 0,0 0 0,21 17 62,-14-12-46,8 8 17,0 1 1,-1 1-1,13 18 0,-25-29 108,1 0-1,-1 0 1,0 0-1,0 1 1,0-1-1,-1 1 1,0 0-1,0-1 1,0 1-1,-1 0 1,0 0-1,0 0 1,0 0-1,-1 0 1,-1 9-1,1-12-99,0-1-1,-1 1 1,0-1-1,0 0 1,1 1 0,-1-1-1,-1 0 1,1 0-1,0 0 1,0 0-1,-1 0 1,1 0 0,-1 0-1,-3 3 1,2-3-12,-1 1 0,1-1 0,-1 1 0,0-1 0,0 0 0,0 0 0,-7 1 0,-4 1 44,-1-1 1,0 0 0,-24 0 0,37-3-50,-85 1-1885,61 4 699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3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9 2912,'-19'-4'923,"11"0"5316,8 12-5620,-12 24 480,-20 42 1,6-17-766,-19 55 233,-26 57 264,53-130-534,-47 107 382,-21 111 574,72-206 405,14-51-1636,0 0 0,0 0-1,0-1 1,0 1 0,0 0-1,0 0 1,0 0 0,-1 0-1,1 0 1,0 0 0,0 0-1,0 0 1,0 0 0,0 0-1,0 0 1,0 0 0,0 0-1,0 0 1,0-1 0,0 1-1,0 0 1,0 0 0,0 0-1,0 0 1,-1 0 0,1 0-1,0 0 1,0 0 0,0 0-1,0 0 1,0 0 0,0 0-1,0 0 1,0 0 0,0 0-1,0 0 1,-1 0 0,1 0-1,0 0 1,0 0 0,0 0-1,0 0 1,0 0 0,0 0-1,0 0 1,0 1 0,0-1-1,0 0 1,-1-9 362,6-13-181,0 1-1,14-34 1,-15 47-224,0-1 0,1 1-1,-1 1 1,1-1-1,1 1 1,0 0 0,0 0-1,0 0 1,8-6-1,8-3-52,1 1-1,1 1 0,0 0 1,1 2-1,0 1 0,52-15 1,-48 20-274,-28 6 326,0 0 1,1 0-1,-1-1 1,0 1-1,1 1 0,-1-1 1,0 0-1,1 0 1,-1 0-1,0 1 1,0-1-1,1 0 1,-1 1-1,0-1 0,0 1 1,1 0-1,0 0 1,-2 0 10,1-1 1,-1 1 0,0 0-1,0-1 1,1 1 0,-1-1 0,0 1-1,0-1 1,0 1 0,0 0-1,0-1 1,1 1 0,-1-1-1,0 1 1,-1 0 0,1-1-1,0 1 1,0-1 0,0 1-1,0 0 1,-1 0 0,-5 14 22,5-12-11,-4 8 40,-1-1 0,0-1 0,-13 18 0,-3 5 41,14-18-6,0 0 0,0 0 0,2 1 0,0 0 0,0 0 0,2 1 0,-5 23 0,9-37-39,-1 1 1,1 0 0,0-1 0,0 1-1,0 0 1,1 0 0,-1-1 0,1 1-1,-1 0 1,1-1 0,0 1 0,1 2-1,-1-4-7,0 0 0,0 1 0,0-1 0,0 0 0,0 0 0,0 0 0,0 0 0,0 0 0,1 0 0,-1 0 0,0 0 0,1-1 0,-1 1 0,0 0 0,1-1 0,-1 1 0,1-1 0,-1 0 0,1 1 0,-1-1 0,1 0 0,-1 0 0,3 0 0,9-1 43,0 0 0,0-1-1,0-1 1,-1 0-1,1-1 1,-1 0-1,14-7 1,80-45 88,187-119 111,-266 159-305,-15 10 22,0-1-1,0 0 0,-1-1 1,19-16-1,-30 23 1,1 1 0,-1-1-1,1 1 1,-1-1 0,0 1 0,1-1 0,-1 1-1,1-1 1,-1 1 0,0-1 0,0 1-1,1-1 1,-1 1 0,0-1 0,0 0 0,0 1-1,1-1 1,-1 1 0,0-1 0,0 0 0,0 0-4,-1 1 1,1 0-1,0 0 1,-1-1-1,1 1 0,0 0 1,-1 0-1,1 0 1,0-1-1,-1 1 1,1 0-1,0 0 1,-1 0-1,1 0 1,0 0-1,-1 0 1,1 0-1,0 0 1,-1 0-1,1 0 1,-1 0-1,1 0 1,-1 0-1,-30 6-361,10 2 327,2 0 0,-1 1-1,1 1 1,1 1 0,0 0 0,0 2 0,1 0 0,-16 16-1,25-21 51,0 1-1,1 0 1,0 0-1,0 1 1,1-1-1,0 1 0,1 1 1,0-1-1,1 1 1,0 0-1,-3 17 1,6-25 43,1 0 0,-1 0 0,1 0-1,0-1 1,0 1 0,0 0 0,1 0 0,-1 0 0,1-1 0,0 1 0,-1 0 0,1-1 0,3 6 0,-4-7-19,1-1-1,-1 1 1,1 0 0,-1 0-1,1-1 1,-1 1 0,1-1 0,0 1-1,0 0 1,-1-1 0,1 0-1,0 1 1,0-1 0,-1 1 0,1-1-1,0 0 1,0 1 0,1-1-1,0 0-7,-1 0 0,1 0-1,-1 0 1,1-1-1,-1 1 1,1 0-1,-1-1 1,1 1 0,-1-1-1,1 1 1,-1-1-1,0 0 1,1 0-1,1-1 1,13-12 66,0 0-1,-1-1 1,20-27-1,9-9 105,57-45-421,-93 89-200,-10 10-35,-12 17 161,12-14 294,0 1 0,0-1 0,1 1 1,0 0-1,0 0 0,1-1 0,0 1 0,0 0 0,0 0 0,1 0 0,3 12 0,-2-10 41,0-1-1,1 0 0,0 0 1,1 0-1,-1 0 0,2 0 0,-1-1 1,1 0-1,6 8 0,-8-12 16,-1 0 1,1-1-1,1 1 0,-1 0 0,0-1 1,0 0-1,1 0 0,-1 0 1,1 0-1,0-1 0,0 1 0,0-1 1,6 1-1,-4-1 17,0 0 0,1-1 1,-1 0-1,0 0 0,0-1 0,0 0 1,1 0-1,6-2 0,2-2 37,0-1 0,0-1 0,-1 0 0,1 0 0,-2-2 0,14-10 0,10-9-99,-2-1 0,-1-2 0,-2-1 0,38-49-1,-51 61-343,-11 17 0,-8 4 331,1-1 0,-1 0 0,0 1 0,0-1 0,0 1 0,1-1 0,-1 0 0,0 1 0,0-1 0,0 1 0,0-1 0,0 0 1,0 1-1,0-1 0,0 1 0,0-1 0,0 1 0,0-1 0,0 0 0,0 1 0,0-1 0,0 1 0,-1-1 0,1 1 0,-50 168-490,19-75 649,23-67-35,4-11 93,-1 0-1,-9 20 1,14-36-193,0 0 1,0 0-1,0 0 1,0 0-1,0 0 1,0 0-1,0 0 1,0 0-1,0 0 1,0 0-1,0-1 1,0 1-1,0 0 1,0 0-1,0 0 1,0 0-1,0 0 1,0 0-1,0 0 1,0 0-1,-1 0 1,1 0 0,0 0-1,0 0 1,0 0-1,0 0 1,0 0-1,0 0 1,0 0-1,0-1 1,0 1-1,0 0 1,0 0-1,0 0 1,0 0-1,0 0 1,-1 0-1,1 0 1,0 0-1,0 0 1,0 0-1,0 0 1,0 0-1,0 0 1,0 0-1,0 0 1,0 0-1,0 0 1,0 0-1,0 0 1,-1 1-1,1-1 1,0 0-1,0 0 1,0 0 0,0 0-1,0 0 1,0 0-1,0 0 1,0 0-1,0 0 1,0 0-1,0 0 1,0 0-1,0 0 1,-3-12 227,-1-26-158,3 31-42,1-53 5,1 23-189,-1 35 141,0 0-1,0 0 1,0 0 0,0 0-1,0 0 1,1 1 0,-1-1-1,0 0 1,1 0-1,0 0 1,-1 0 0,1 1-1,0-1 1,0 0 0,0 1-1,0-1 1,1 1 0,-1-1-1,0 1 1,0-1 0,1 1-1,-1 0 1,1 0 0,-1 0-1,1-1 1,0 2 0,0-1-1,-1 0 1,1 0-1,0 0 1,0 1 0,0-1-1,-1 1 1,1 0 0,0-1-1,0 1 1,0 0 0,2 0-1,9 1 15,0 0 0,0 0 0,0 1 0,21 7 0,-21-6 5,64 13 478,24 7-2792,-82-18-625,0 2 0,-1 0 0,23 12 0,-9 1-1547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132 870 3712,'2'-1'3968,"7"1"-2727,1-1 1,0-1-1,15-3 0,-10-3-445,-1 1 0,15-11 1,-2 1 19,-15 10-594,1-1 0,-1-1 0,0 0 0,-1 0 0,0-1 0,0-1 0,15-20 0,97-133 722,-104 138-805,19-26 82,153-201 683,-153 205-619,42-69 1,-77 111-311,11-21 223,-13 26-212,-1 0-1,1 0 1,-1 0 0,0-1-1,1 1 1,-1 0-1,0 0 1,0 0 0,1-1-1,-1 1 1,0 0 0,0 0-1,0-1 1,-1 1 0,1 0-1,0 0 1,-1-3-1,1 4-2,-1 0 0,1 0-1,-1 0 1,1 0 0,0 0-1,-1 0 1,1 0-1,-1 0 1,1 0 0,0 0-1,-1 0 1,1 1 0,0-1-1,-1 0 1,1 0 0,0 0-1,-1 0 1,1 1-1,0-1 1,-1 0 0,1 0-1,0 1 1,-1-1 0,1 0-1,-1 1 1,1-1 15,-53 44-214,33-28 167,-1 1 1,2 1-1,-32 38 0,5 8 19,-40 73 0,-27 76 76,43-81 0,35-66-75,-100 175 127,101-187 115,-2-1 1,-56 61 0,40-60 394,51-53-569,0 0 0,0 0 1,1 0-1,-1-1 0,0 1 0,0 0 1,0-1-1,0 1 0,0-1 1,-2 2-1,0-4 163,5-5-84,6-8-118,1 1-1,0 0 1,2 1 0,-1-1 0,2 2 0,15-15 0,82-60-135,-103 83 132,150-106-38,-118 87 99,1 2 0,55-23 0,52-8-71,50-21 197,-179 66-168,-1 0 0,0-2 0,0 0 0,-1-1 0,0 0 0,-1-1 0,17-18 0,20-30-25,-45 50-28,0 1-1,-1-1 0,0 0 1,-1-1-1,6-14 0,-9 19-269,-3 5 85,-6 11-34,-10 17 44,0 4 152,2 1-1,-22 62 1,37-93 90,1-1 1,-1 1-1,1-1 1,0 1-1,0-1 1,0 1-1,0-1 0,0 1 1,0 0-1,0-1 1,0 1-1,0-1 1,1 1-1,-1-1 1,1 1-1,-1-1 1,1 1-1,0-1 1,-1 1-1,1-1 1,0 0-1,0 0 0,0 1 1,2 0-1,-2 0 5,0-1 0,1 0 0,0 0 0,-1-1 0,1 1 0,0 0 0,-1 0 0,1-1 0,0 1 0,0-1 0,-1 0 0,1 1 0,0-1 0,0 0 0,0 0 0,-1 0 0,1 0 0,0 0-1,0-1 1,0 1 0,2-1 0,81-31 604,-38 12-622,25-9-176,69-25 194,-105 42-96,70-14 1,-101 25 19,0 0 0,0 1 0,1 0 0,5 0 0,-10 0 32,0 0 0,-1 0 0,1 0 0,0 0-1,-1 0 1,1 0 0,0 0 0,0 1 0,-1-1 0,1 0 0,-1 0 0,1 1 0,0-1 0,-1 0-1,1 1 1,0-1 0,-1 1 0,1-1 0,-1 1 0,1-1 0,-1 1 0,1-1 0,-1 1 0,0-1-1,1 1 1,-1-1 0,0 1 0,1 0 0,-1-1 0,0 1 0,0 0 0,1-1 0,-1 1-1,0 0 1,0 0 0,0-1 0,0 1 0,0 1 0,-2 5-8,0 0 1,-1 0-1,1 0 1,-2 0-1,1 0 0,-1-1 1,0 0-1,0 0 1,-8 10-1,5-8 62,1 0 1,0 1 0,-5 12-1,11-21-25,0 0 0,0 0-1,0 0 1,0 0 0,0 1 0,0-1-1,0 0 1,0 0 0,0 0 0,0 0-1,0 0 1,0 0 0,1 1 0,-1-1-1,0 0 1,0 0 0,0 0-1,0 0 1,0 0 0,0 0 0,0 0-1,1 1 1,-1-1 0,0 0 0,0 0-1,0 0 1,0 0 0,0 0 0,1 0-1,-1 0 1,0 0 0,0 0 0,0 0-1,0 0 1,0 0 0,1 0 0,-1 0-1,0 0 1,0 0 0,0 0 0,0 0-1,1 0 1,-1 0 0,0 0 0,0 0 0,16-2 345,17-6-220,-17 2-149,-1-1 0,0-1 0,-1 0 0,0-1 0,0 0 0,15-15 1,20-12-136,-33 25 62,30-14 0,-45 24 49,0 0 0,0 1 0,1 0 1,-1-1-1,0 1 0,0 0 0,0-1 0,0 1 1,1 0-1,-1 0 0,0 0 0,0 0 1,2 1-1,-2-1 16,0 0-1,-1 0 1,1 1 0,-1-1 0,1 0 0,0 1-1,-1-1 1,1 0 0,-1 1 0,1-1 0,-1 1 0,1-1-1,-1 1 1,0-1 0,1 1 0,-1 0 0,0-1-1,1 2 1,0 1-7,0 1 0,0 0-1,0 0 1,-1 0 0,1 0-1,-1 7 1,1 5 44,-1-11-16,1-1 0,0 1 1,0 0-1,0-1 0,1 1 0,2 6 1,-3-9-4,0 0 0,1-1 0,-1 1 0,0-1 0,1 1 0,-1-1 0,1 1 0,-1-1 0,1 0 1,0 0-1,0 1 0,-1-1 0,1-1 0,0 1 0,0 0 0,0 0 0,0-1 0,0 1 1,3 0-1,7 0 55,1 0-1,0 0 1,0-1 0,0-1 0,0 0 0,17-3 0,-1-3 62,44-15 0,-48 12-70,-1-1 0,30-18 1,-42 21-30,-1 1 1,0-2-1,0 1 1,-1-1 0,0-1-1,0 0 1,-1 0-1,11-18 1,-10 11-42,1-1 1,-2 0-1,-1-1 1,13-37-1,-20 53-15,-1 1-1,1 0 1,0 0-1,0 0 0,-1-1 1,0 1-1,1 0 1,-1 0-1,0-1 0,0 1 1,0 0-1,0-1 1,-1 1-1,1 0 0,-1-1 1,1 1-1,-3-4 1,3 5 19,0 1 1,0-1-1,-1 1 1,1-1 0,0 1-1,-1 0 1,1-1-1,-1 1 1,1-1 0,-1 1-1,1 0 1,-1-1-1,1 1 1,-1 0 0,1-1-1,-1 1 1,1 0-1,-1 0 1,0 0 0,1-1-1,-1 1 1,1 0-1,-1 0 1,0 0 0,1 0-1,-1 0 1,1 0-1,-1 0 1,0 0 0,1 0-1,-1 1 1,1-1-1,-1 0 1,0 0 0,0 1-1,-22 13-77,22-14 83,-14 13-87,0-1 0,0 2 1,-13 16-1,20-21 105,1 0 0,0 0-1,1 1 1,0-1 0,1 1 0,0 1 0,-4 11 0,7-17 3,1 0 1,0 0 0,0 0 0,1 0-1,-1 0 1,1 0 0,0 0-1,0 0 1,1 0 0,0 0 0,0 0-1,0 0 1,0 0 0,3 5-1,-1-3 17,0-1-1,1 0 1,0 1 0,0-2-1,1 1 1,-1 0-1,1-1 1,1 0-1,5 5 1,3 0-2,1 0 1,0-1-1,0 0 1,1-1 0,0-1-1,1-1 1,23 6-1,-28-9-934,1-1 1,-1 0-1,1-1 0,0-1 0,13-1 0,3 1-1105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109 272 4480,'-1'0'87,"1"0"0,-1 0 0,1 0 0,-1 0 1,1 0-1,-1 1 0,1-1 0,-1 0 0,1 0 0,-1 0 0,1 1 0,0-1 1,-1 0-1,1 1 0,-1-1 0,1 0 0,0 1 0,-1-1 0,1 0 1,0 1-1,-1-1 0,1 1 0,0-1 0,0 1 0,-1 0 0,3 15 3843,-1-13-3341,-1-3-525,0 0 0,0 1-1,0-1 1,0 0 0,0 1 0,0-1 0,0 0 0,0 1 0,0-1 0,0 0 0,1 0 0,-1 1 0,0-1 0,0 0 0,0 1 0,0-1 0,1 0 0,-1 0 0,0 1-1,0-1 1,1 0 0,-1 0 0,0 0 0,0 1 0,1-1 0,-1 0 0,0 0 0,0 0 0,1 0 0,-1 0 0,0 0 0,1 1 0,-1-1 0,0 0 0,1 0 0,-1 0 0,0 0-1,1 0 1,-1 0 0,0 0 0,1 0 0,-1-1 0,0 1 0,1 0 0,-1 0 0,0 0 0,0 0 0,1 0 0,-1 0 0,0-1 0,1 1 0,-1 0 0,0 0 0,0 0-1,1-1 1,-1 1 0,0 0 0,3-3 284,0 1 0,-1-1 1,0 0-1,1 0 0,1-4 0,39-71 1465,4-9-1226,-30 63-241,34-36 1,-20 26-235,-37 42-155,0 0 0,1 1-1,1 0 1,-1 0 0,2 0-1,-4 11 1,-20 74 349,16-52-240,-61 164 826,1-7 8,-23 132-452,93-326-538,-6 18 475,7-22-425,0-1-1,0 0 0,0 1 0,0-1 0,-1 1 1,1-1-1,0 0 0,0 1 0,0-1 0,0 1 1,0-1-1,0 0 0,0 1 0,0-1 0,0 1 1,0-1-1,0 0 0,0 1 0,1-1 0,-1 1 1,0-1-1,0 0 0,0 1 0,0-1 1,1 1-1,-1-1 0,0 0 0,0 1 0,1-1 1,-1 0-1,0 0 0,1 1 0,-1-1 0,0 0 1,1 0-1,-1 1 0,0-1 0,1 0 0,0 0-105,0 0 0,0-1 0,0 1 0,0 0-1,0-1 1,0 1 0,0 0 0,-1-1-1,1 0 1,0 1 0,0-1 0,-1 1 0,1-1-1,0 0 1,0 0 0,-1 1 0,1-1 0,-1 0-1,1 0 1,-1 0 0,1 1 0,-1-1 0,1-2-1,3-4-984,40-52-5620,-16 22 4095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15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29 7456,'-55'-29'3392,"16"29"-2944,30 0-160,4 0-256,10 0-384,4 4 224,12 7-4352,7 6 2464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20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1298 4320,'-13'-8'4293,"13"6"-3882,0 0 1,1 1-1,-1-1 1,1 0-1,-1 1 0,1-1 1,0 1-1,0-1 1,0 1-1,0-1 0,0 1 1,2-3-1,18-17 42,-13 14 178,56-56 839,63-66-4,-109 108-1323,-1-1 1,0-1-1,-2 0 1,18-38-1,-8 0 32,5-15-387,-26 68 111,1 0 0,-1 0-1,2 1 1,-1-1-1,1 1 1,9-10-1,-11 14 98,-1 1-1,1-1 0,-1 1 1,1-1-1,0 1 0,0 0 1,0 1-1,0-1 0,0 1 1,0 0-1,1 0 0,-1 0 1,0 0-1,1 1 0,-1-1 1,1 1-1,-1 1 0,0-1 1,1 0-1,-1 1 0,0 0 1,0 0-1,5 2 0,2 1-7,-1 1 0,0 0 0,1 1 0,-2 0 0,12 10 0,-17-13-16,0 1 0,0 0 0,-1 0 0,0 0 0,0 0 0,0 0 0,0 1 0,0-1 0,-1 1 0,0 0 0,0 0 0,0 0 0,1 10 0,0 1 24,-2 1-1,0 0 0,-1 0 1,0 0-1,-1 0 0,-2 0 1,-7 32-1,6-39 22,0 0 0,0 0 0,-1-1 1,0 1-1,-1-1 0,0-1 0,-1 1 0,0-1 0,0 0 0,-9 8 0,-7 3 81,-1 0-1,-34 19 0,48-31 17,-2-1 0,1 0 1,-1-1-1,0-1 0,0 0 0,0 0 0,0-1 0,-1-1 0,1 0 0,-1 0 1,0-2-1,1 1 0,-1-2 0,-23-2 0,27 1-9,7 2-91,0 0-1,1-1 1,-1 1-1,1-1 1,-1 1-1,0-1 1,1 1-1,-1-1 0,1 0 1,0 0-1,-2-1 1,0 0 20,-2-1-123,0 0 0,0 0-1,0 0 1,0 1 0,-9-4-1,6 7-152,6 0 105,6 0 63,9 5 235,1 1-125,-6-6 17,1 1 0,0-1 0,11 0 0,11 1 71,17 3 186,1-3 0,78-5-1,-97 0-225,0-1-1,-1-1 0,1-2 1,-1-1-1,44-19 1,-27 5 156,82-52 0,-109 61-183,-1 0 0,0-2 1,-1 0-1,0-1 0,-1 0 1,-1-2-1,18-25 0,-2-5-60,-2-2 0,-2-1-1,-2-1 1,-2-1 0,-3-1-1,-2-1 1,20-109 0,-17-69-525,-19 206 474,-1 15-44,0 0 1,-1 0-1,0 0 0,-1 0 0,-4-19 1,5 31 80,-1 0 0,0 1 1,1-1-1,-1 0 1,0 1-1,1-1 0,-1 0 1,1 1-1,-1-1 0,1 1 1,-1-1-1,1 1 1,-1-1-1,1 1 0,0-1 1,-1 2-1,-3 5-24,1 1 1,1 0-1,-1 0 0,-2 15 0,-3 11-54,-85 231-289,68-202 368,6-11 0,3 1 0,-15 74-1,26-92 58,1-1 0,1 1 0,2 0 1,1 0-1,6 34 0,-5-58 3,1-1 1,0 0 0,1 0-1,0 0 1,1-1 0,0 1-1,0-1 1,1 0 0,11 16-1,-14-22-1,1 0 0,-1 0 0,1 0 0,0 0 0,0-1 0,0 1 0,0-1-1,0 0 1,1 0 0,-1 0 0,0 0 0,1 0 0,0-1 0,-1 0 0,1 0 0,0 0 0,0 0-1,-1 0 1,1-1 0,0 0 0,0 0 0,0 0 0,0 0 0,0 0 0,0-1 0,-1 0 0,1 0-1,4-1 1,-3 0-19,0-1 1,0 1-1,-1-1 0,1 0 0,0 0 0,-1-1 0,0 1 1,0-1-1,0 0 0,0 0 0,5-9 0,1-1-85,-1-2 0,11-23 0,-10 17 46,0 0-1,-2 0 1,-1-1 0,-1 0-1,-1 0 1,-1-1 0,2-42-1,-6 64 22,0 0-1,0 0 0,0 0 0,0 0 0,1 0 0,-1 0 0,0 0 1,2-3-1,-2 5-16,1-1-1,-1 1 1,0-1 0,1 1 0,-1-1 0,1 1 0,-1 0-1,1-1 1,-1 1 0,1 0 0,-1-1 0,1 1 0,-1 0-1,1 0 1,-1 0 0,1-1 0,0 1 0,-1 0 0,1 0-1,-1 0 1,1 0 0,0 0 0,-1 0 0,1 0 0,-1 0 0,1 0-1,-1 0 1,2 1 0,9 0-20,-1 1 1,1 1-1,-1 0 1,0 0-1,0 1 1,0 0-1,0 1 0,13 8 1,-19-11 10,-1 1-1,0-1 1,0 1 0,0-1 0,0 1 0,0 0-1,-1 1 1,1-1 0,-1 0 0,0 1 0,0-1 0,0 1-1,-1 0 1,1-1 0,-1 1 0,0 0 0,0 0 0,0 0-1,0 0 1,-1 0 0,1 0 0,-1 0 0,0 0-1,-1 0 1,0 6 0,-5 16 7,-2-1-1,0 1 1,-2-1 0,-1-1-1,-21 36 1,28-53 47,0 0 0,1 0-1,0 1 1,0-1 0,0 1 0,1-1-1,1 1 1,-3 13 0,4-20-22,0 0 0,0 0 1,1 0-1,-1 0 0,0-1 0,0 1 1,0 0-1,1 0 0,-1 0 0,0-1 0,1 1 1,-1 0-1,1-1 0,-1 1 0,1 0 0,-1-1 1,1 1-1,0-1 0,-1 1 0,1 0 1,-1-1-1,1 0 0,0 1 0,0-1 0,-1 1 1,1-1-1,0 0 0,0 1 0,-1-1 0,1 0 1,0 0-1,0 0 0,0 0 0,0 0 0,-1 0 1,1 0-1,1 0 0,5 0 61,-1 0 0,1-1 1,11-2-1,-14 2-35,41-11 79,-1-2 0,75-36 1,-118 50-118,19-9 27,-1-1 1,-1-1-1,1-1 0,-2 0 1,0-1-1,25-25 1,-40 36-41,2-2-37,-1 1 0,1-1 0,-1 1 0,0-1 0,0 0 0,4-8 0,-16 25-156,1 0 0,-2-1-1,-13 15 1,-19 24 98,39-47 120,-7 10 18,0 0 0,-10 21-1,18-33-9,1 1-1,0 0 1,-1 0-1,1 0 1,0 0-1,0 0 1,1 1-1,-1-1 0,0 0 1,1 0-1,0 0 1,0 1-1,0-1 1,0 0-1,1 0 1,-1 0-1,1 1 0,0-1 1,2 5-1,-2-6 15,0-1-1,0 0 1,0 0-1,0 0 1,0 0-1,1 0 1,-1 0-1,0 0 1,1 0-1,-1 0 0,0 0 1,1-1-1,-1 1 1,1-1-1,0 1 1,-1-1-1,1 0 1,-1 1-1,1-1 1,3 0-1,3 0 43,0 0-1,15-3 1,-18 2-46,8-1 13,0-1 1,-1 0-1,0 0 0,0-2 0,0 1 0,16-10 0,-11 4-7,0-2-1,0 0 0,19-18 0,-13 8-14,65-52-341,-78 65 85,0 2 213,-10 7 18,0 0 1,0 0 0,0 0 0,0 0-1,0 0 1,0 0 0,1 0 0,-1 0-1,0 0 1,0 0 0,0 0-1,0 0 1,0 0 0,0 0 0,0 0-1,1 0 1,-1 0 0,0 0 0,0 0-1,0 0 1,0 0 0,0 0 0,0 0-1,0 0 1,1 0 0,-1 0 0,0 0-1,0 0 1,0 0 0,0 0 0,0 0-1,0 0 1,0 1 0,0-1 0,0 0-1,1 0 1,-1 0 0,0 0-1,0 0 1,0 0 0,0 0 0,0 1-1,0-1 1,0 0 0,0 0 0,0 0-1,0 0 1,0 0 0,0 0 0,0 0-1,0 1 1,0-1 0,0 0 0,0 0-1,0 0 1,0 0 0,0 0 0,0 0-1,0 1 1,0 0 11,0 0 1,0 1-1,0-1 1,0 1-1,0-1 0,-1 1 1,1-1-1,0 1 0,-1-1 1,1 0-1,-1 1 1,1-1-1,-1 0 0,1 1 1,-1-1-1,0 0 0,0 0 1,0 0-1,0 0 1,0 0-1,0 0 0,0 0 1,0 0-1,0 0 1,0 0-1,0 0 0,-2 0 1,2-1 16,-1 1-15,1-1 1,-1 1-1,0-1 1,1 0-1,-1 0 1,0 0-1,1 0 1,-1 0-1,0 0 1,1 0-1,-1-1 1,0 1-1,1-1 1,-1 1-1,0-1 1,1 1-1,-1-1 1,1 0-1,-1 0 0,-2-2 1,-8-1-54,11 4 36,0 0 0,0 0 0,0 0 1,0-1-1,0 1 0,0 0 0,0 0 0,1-1 1,-1 1-1,0-1 0,0 1 0,0-1 1,1 1-1,-1-1 0,0 1 0,1-1 0,-2 0 1,-1-3-25,5 6 19,-1-1 103,-10 8-251,-1 29 21,8-27 181,3-10-49,-1 0 0,0 0-1,-1 0 1,1 0 0,0 0-1,0 0 1,0 0-1,-1 0 1,1 0 0,0 0-1,-1 0 1,0 2 0,-4 8-11,1 0-1,0 0 1,0 0 0,-2 20 0,5-28 23,1 1-1,-1-1 1,1 1-1,0-1 1,0 0-1,0 1 1,1-1-1,-1 1 1,1-1-1,0 1 1,0-1-1,0 0 1,0 1-1,2 2 1,-2-4 16,0-1 1,0 0-1,0 1 1,0-1-1,0 0 1,1 1 0,-1-1-1,0 0 1,1 0-1,-1 0 1,1 0-1,-1 0 1,1-1-1,0 1 1,-1 0 0,1-1-1,0 1 1,-1-1-1,1 0 1,0 1-1,-1-1 1,1 0-1,0 0 1,0 0 0,-1 0-1,1 0 1,0-1-1,0 1 1,-1 0-1,3-2 1,20-5 180,23-12 0,3 0-147,-14 6-11,-1-1 1,60-33-1,-70 33-104,-13 8 45,-2 0-1,14-10 0,-17 11-19,1 0-1,0 0 1,0 1-1,0 0 1,11-3-1,-12 3-154,-7 4 185,1 0 1,-1-1-1,1 1 0,-1 0 0,1 0 1,-1 0-1,1 0 0,-1 0 0,1 0 1,0 0-1,-1 0 0,1 0 1,-1 0-1,1 0 0,-1 0 0,1 0 1,-1 1-1,1-1 0,-1 0 1,1 0-1,-1 1 0,2-1 0,18 9 17,-16-7 22,0 0 0,1 0 0,-1 0 0,8 1 0,-6-2-46,3 0 208,-17 0-199,0 0-53,-1 0 1,1 1-1,-1 0 1,1 0-1,-11 5 0,-12 3 86,9-4-78,1 1 1,-39 18-1,50-20 32,0 0 0,1 1 0,-1 0 0,2 1-1,-1 0 1,1 0 0,-13 15 0,20-21 18,0 0 0,0-1-1,1 1 1,-1 0 0,0 0 0,1 0 0,-1 0-1,1 0 1,-1 0 0,1 0 0,-1 0 0,1 1 0,0-1-1,0 0 1,-1 0 0,1 0 0,0 0 0,0 0-1,0 1 1,0-1 0,1 2 0,0-2 5,-1 0 1,1 0-1,-1 0 1,1 0-1,0 0 1,0 0-1,0 0 1,0-1-1,-1 1 1,1 0-1,0 0 0,0-1 1,1 1-1,-1-1 1,0 1-1,2 0 1,4 1 32,0 0 1,0-1 0,0 0-1,0 0 1,12 0 0,4-1-2,0-2 0,0 0 1,0-2-1,0 0 0,0-2 1,-1 0-1,0-2 0,0 0 1,-1-2-1,0 0 0,0-1 1,-2-1-1,1-1 0,-1-1 1,27-26-1,34-46-2,-47 49-31,26-28 19,218-253 232,-257 294-352,-2-1 0,0-1 0,-2 0 0,-1-1 0,12-30 0,-27 57 80,0 0 1,0-1 0,1 1-1,-1-1 1,0 1 0,0 0 0,0-1-1,0 1 1,0-1 0,0 1-1,1-1 1,-1 1 0,0-1 0,0 1-1,0-1 1,0 1 0,-1 0-1,1-1 1,0 1 0,0-1-1,0 1 1,0-1 0,-8 3-228,-12 14-9,-97 95-95,93-87 344,2 1 1,0 1 0,1 1-1,2 1 1,1 0 0,1 1-1,-13 34 1,2 4-60,3 2 1,-18 83 0,41-143 120,0 0 0,0 1 0,1 0 0,-1 12 0,2-20-45,0 0-1,0 0 0,1 0 0,-1 0 1,0 0-1,1 0 0,-1 0 0,1 0 1,-1 0-1,1 0 0,0-1 1,0 1-1,0 0 0,0 0 0,0-1 1,0 1-1,0-1 0,1 1 1,-1-1-1,1 1 0,-1-1 0,1 0 1,-1 0-1,1 0 0,0 0 0,-1 0 1,1 0-1,2 1 0,2-1 18,1 1 1,-1-1-1,0-1 0,0 1 0,1-1 0,-1 0 0,0-1 1,0 1-1,7-3 0,8-1 76,28-11 1,-17 2-76,58-32 0,-74 36-3,1-1-64,-1-1 0,31-26 1,-32 24-69,-77 79-463,-37 33 608,96-96-36,1 0 1,0-1-1,0 1 1,0 0-1,0 0 1,-2 4 0,4-7-1,0 1 0,0-1 0,0 1 0,-1-1 0,1 0 0,0 1 0,0-1 0,0 1 0,0-1 0,0 1 0,-1-1 0,1 1 0,0-1 0,0 1 0,0-1 0,0 1 1,1-1-1,-1 1 0,0-1 0,0 1 0,0-1 0,0 0 0,0 1 0,1-1 0,-1 1 0,0-1 0,0 1 0,1-1 0,-1 0 0,0 1 0,1-1 0,-1 0 0,0 1 0,1-1 1,-1 0-1,0 1 0,1-1 0,-1 0 0,1 0 0,-1 1 0,1-1 0,-1 0 0,0 0 0,1 0 0,-1 0 0,1 0 0,-1 0 0,1 0 0,-1 0 0,1 0 0,-1 0 0,1 0 1,-1 0-1,1 0 0,0 0 0,14-1 70,1-1 0,-1 0 0,0-1 0,0-1 0,0-1 0,0 0 0,-1 0 0,1-2 0,-2 0 1,22-13-1,-23 11-122,-1 0 1,15-16-1,-16 15-97,0 1 0,14-10 0,-28 24 5,0 1 0,1-1 0,0 1 0,-3 9 0,-3 3 54,-6 8 4,-9 18 173,22-40-70,0 0 1,1 1 0,-1-1 0,1 1 0,0 0-1,0-1 1,0 9 0,1-13-13,0 1 0,0-1-1,0 1 1,0-1 0,0 1 0,0-1-1,0 1 1,0-1 0,1 1 0,-1-1-1,0 1 1,0-1 0,0 1 0,1-1-1,-1 1 1,0-1 0,1 0 0,-1 1-1,0-1 1,1 1 0,-1-1 0,1 0-1,-1 1 1,0-1 0,1 0 0,0 1-1,0-1 12,0 0 0,1 1 0,-1-1 0,0 0 0,1 0 0,-1 1 0,0-1 0,1 0 0,2-1 0,27-7 331,0-6-315,-1-1 0,43-29-1,-58 34-26,16-9-14,0 1-1,0 1 0,62-21 1,-92 37-21,0 1 0,0 0-1,0-1 1,0 1 0,0 0 0,-1 0 0,1-1 0,0 1 0,0 0 0,0 0 0,0 0 0,0 0 0,0 0 0,0 0 0,0 1 0,0-1 0,0 0 0,0 0 0,0 1 0,-1-1 0,1 1 0,0-1-1,0 0 1,0 1 0,-1 0 0,1-1 0,0 1 0,0-1 0,-1 1 0,1 0 0,-1-1 0,2 2 0,-2 0 13,1 0 0,-1-1-1,1 1 1,-1 0 0,0-1 0,1 1 0,-1 0-1,0 0 1,0-1 0,0 1 0,-1 0 0,1 0 0,0-1-1,-1 1 1,1 0 0,-1-1 0,0 3 0,-8 17-136,4-11 182,0 1 0,-3 12 0,7-20-29,0 0 0,1 1 0,-1-1 0,1 0 0,0 1 1,0-1-1,0 1 0,0-1 0,1 0 0,-1 1 0,3 5 1,-2-6 11,0-1 1,1 1-1,-1-1 1,1 0-1,0 0 1,-1 0-1,1 1 1,0-2-1,1 1 1,-1 0-1,0 0 1,0-1-1,1 1 1,-1-1-1,1 0 1,-1 0-1,1 0 1,-1 0-1,1 0 1,0 0-1,4 0 1,6 1 94,1 0 1,26-1 0,-12-1-13,47-6-1,-62 4-75,-1-1 0,0 0 0,0-1 0,0 0-1,-1-1 1,15-8 0,-16 8 32,-1-2 0,0 1 0,0-1 0,10-11 1,-14 13-68,-1 0 0,1 0 1,-1-1-1,0 1 1,-1-1-1,1 0 0,-1 0 1,2-7-1,-4 11-13,0 0-1,-1 1 0,1-1 0,-1 1 1,0-1-1,0 0 0,0 1 0,1-1 1,-2 0-1,1 0 0,0 1 0,0-1 1,0 0-1,-1 1 0,1-1 0,-2-2 1,2 4 7,-1-1 0,1 0 0,-1 0 0,0 1 0,0-1 0,1 1 0,-1-1 0,0 0 1,0 1-1,0-1 0,0 1 0,1 0 0,-1-1 0,0 1 0,0 0 0,0 0 1,0-1-1,0 1 0,0 0 0,0 0 0,0 0 0,0 0 0,0 0 0,0 0 1,0 0-1,0 1 0,0-1 0,0 0 0,0 0 0,0 1 0,-5 1 1,0 0-1,1 1 0,-1-1 1,1 1-1,0 0 0,-1 0 1,2 1-1,-1-1 1,0 1-1,-5 7 0,3-4 76,1 0-1,1 0 0,-1 1 1,2 0-1,-1 0 0,-5 12 1,10-17-31,-1 0 0,0-1 1,1 1-1,0 0 0,-1 0 1,1-1-1,0 1 1,0 0-1,1 0 0,-1-1 1,1 1-1,-1 0 0,1 0 1,0-1-1,0 1 1,0-1-1,0 1 0,1-1 1,-1 1-1,1-1 0,-1 0 1,4 3-1,-2-1 18,0-1 0,0 1 0,0-1 0,1 0 0,-1 0 0,1 0 0,0-1 0,0 1 0,0-1 0,0 0 0,1 0 0,8 2 0,-3-2-325,0-1 0,-1 0-1,1 0 1,17-2 0,-20 0-749,1 0 1,-1 0-1,1-1 1,-1 0-1,0-1 1,12-5-1,4-5-1624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21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9632,'32'-4'4384,"74"11"-3840,-33-7 1503,-1 0-1247,54-3 96,9-1-544,18-4-160,-14 3-128,1-7 32,-19 9-64,-18-5-1920,-17 8 1025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7:21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24 8128,'-41'-12'3680,"46"12"-3168,13 0 1120,4 0-992,32 0 1152,5 0-1025,44-3-127,0 3-384,28-5-224,-5 5-64,-1-3-1312,-12 6 737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08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63 3808,'2'-4'855,"0"0"0,-1 0 0,1-1 0,-1 1 0,-1-1 0,1 1 0,0 0 0,-1-1 0,0 0 0,0 1 0,-1-7 0,1 8-374,-1 15-322,-1-1 0,0 1 1,-3 13-1,2-14-49,-20 77 664,-16 84 57,26-63-639,-6 36 42,10-94-117,-17 83 449,17-103-500,1-12-3758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09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34 4896,'5'-20'1584,"-5"20"-1515,0-1-1,0 1 1,0-1 0,0 0 0,0 1-1,0-1 1,0 1 0,0-1 0,1 1-1,-1-1 1,0 0 0,0 1 0,1-1 0,-1 1-1,0-1 1,1 1 0,-1-1 0,1 1-1,-1 0 1,0-1 0,1 1 0,-1 0-1,1-1 1,-1 1 0,1 0 0,0-1-1,-1 1 1,1 0 0,-1 0 0,1-1 0,-1 1-1,1 0 1,0 0 0,-1 0 0,1 0-1,-1 0 1,1 0 0,0 0 0,-1 0-1,1 0 1,-1 0 0,1 1 0,-1-1-1,2 0 1,-1 1 88,0-1 0,0 1 0,0 0 0,1-1 0,-1 1 0,0 0 0,0 0 0,0 0 0,0 0 0,-1 0 0,1 0 0,0 0 0,0 0 0,0 0 0,-1 0 0,1 0 0,0 2 0,0 4 157,1-1 1,-2 1 0,1 0 0,-1-1 0,0 1-1,0-1 1,-3 11 0,-1 3 362,-7 21 0,-1-2-16,-65 372 837,75-393-1501,0-3 84,0 1 0,-1-2 1,-1 1-1,0 0 0,-1-1 0,-7 16 1,3-19-1881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09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12 145 4064,'-11'-6'4237,"23"7"-80,7-1-3166,0-2 0,-1 0 0,21-5 0,-12 0-623,1-1-1,50-24 1,-8 0-770,-6 2-4721,-39 19 269,1 3 1548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1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1024 5984,'0'0'71,"0"0"1,0 1 0,0-1-1,0 0 1,0 1 0,0-1-1,0 0 1,0 0-1,0 1 1,0-1 0,-1 0-1,1 0 1,0 1 0,0-1-1,0 0 1,0 0-1,0 1 1,-1-1 0,1 0-1,0 0 1,0 0 0,0 1-1,-1-1 1,1 0-1,0 0 1,0 0 0,-1 0-1,1 1 1,0-1 0,-1 0-1,1 0 1,0 0-1,-2-9 788,1 7-881,2 1 198,-1-1-1,0 0 1,1 1 0,-1-1 0,1 1 0,-1-1-1,1 1 1,0-1 0,0 1 0,0-1 0,0 1-1,0 0 1,1-2 0,17-18 1202,-18 21-1303,7-10 361,1 1-1,-2-1 0,1 0 0,9-19 0,18-49 349,-4 3-277,-31 74-549,1-1 0,-1 1 0,1 0 0,-1-1 0,0 1 0,0-1-1,0 1 1,0-1 0,0 1 0,0 0 0,0-3 0,0 4 34,0 0 0,0 0 0,0 0 0,0 0 0,0 0 0,0 0 0,0 0 0,0 0 0,0 0 0,-1 0 0,1 1 0,0-1 0,0 0 0,0 0 0,0 0 0,0 0 0,0 0 0,0 0 0,0 0 0,0 0 0,0 0 0,0 0 0,0 0 0,0 0 0,0 0 0,0 0 0,0 0 0,0 0 0,0 0 0,0 0 0,-1 0 0,1 0 0,0 0 0,0 0 0,0 0 0,0 0 0,0 0 0,0 0 0,0 0 0,0 0 0,0 0 0,0 0 0,0 0 0,0 0 0,0 0 0,0 0 0,0 0 0,0 0 0,0 0 0,0 0 0,-1 0 0,1 0 0,0 0 0,0 0 0,0 0 0,0-1 0,0 1 0,0 0 0,0 0 0,0 0 0,0 0 0,0 0 0,0 0 0,0 0 0,0 0 0,0 0 0,0 0 0,0 0 0,0 0 0,-3 12-266,-11 48-55,9-39 341,-6 40 1,10-53 3,0 3 96,0-1 0,1 0 0,0 1 1,0-1-1,3 13 0,-3-21-54,1 1-1,0-1 1,0 0 0,-1 0-1,1 1 1,0-1 0,1 0 0,-1 0-1,0 0 1,1 0 0,-1 0-1,1 0 1,0 0 0,-1-1-1,1 1 1,0-1 0,0 1-1,0-1 1,0 1 0,0-1-1,1 0 1,-1 0 0,0 0-1,1-1 1,-1 1 0,0 0-1,5 0 1,-2-1 10,0 0-1,-1 0 0,1 0 1,0-1-1,0 0 0,0 0 1,0 0-1,-1 0 0,1-1 1,0 0-1,4-2 0,10-6 48,21-14 0,-32 19-108,50-32 180,64-52 0,-18 1-145,-53 46-268,100-61-1,-150 102 227,0 1 1,0-1-1,0 0 0,-1 1 1,1-1-1,0 0 0,0 0 1,-1 1-1,1-1 0,-1 0 1,1 0-1,0 0 0,-1 0 0,1-1 1,-1 2-5,0 0 0,0 0 0,0 0 0,0 0 1,0 0-1,0 0 0,0 0 0,0-1 0,0 1 0,0 0 0,0 0 1,0 0-1,0 0 0,0 0 0,0 0 0,0 0 0,0 0 0,0 0 1,0 0-1,0 0 0,0 0 0,0 0 0,0 0 0,0 0 0,0 0 1,0 0-1,0 0 0,0-1 0,0 1 0,-1 0 0,1 0 0,0 0 1,0 0-1,0 0 0,0 0 0,0 0 0,0 0 0,0 0 0,0 0 1,0 0-1,0 0 0,0 0 0,0 0 0,0 0 0,0 0 0,0 0 1,0 0-1,-1 0 0,1 0 0,0 0 0,0 0 0,0 0 0,0 0 1,0 0-1,0 0 0,0 0 0,0 0 0,0 0 0,0 1 0,-8 5-457,-39 40-254,-44 46 423,75-75 256,2 1 0,0 0-1,-17 32 1,29-44 56,-1 0 0,1 0 0,-1 0 0,2 0 0,-1 0 1,1 0-1,0 1 0,-1 11 0,2-16 5,0-1 0,0 1 0,0 0 0,0 0 0,1-1 0,-1 1 0,0 0 0,1 0 0,0-1 0,-1 1 0,1 0 0,0-1 0,0 1 0,-1-1 1,1 1-1,0-1 0,1 1 0,-1-1 0,0 0 0,0 1 0,1-1 0,-1 0 0,0 0 0,1 0 0,-1 0 0,1 0 0,0 0 0,-1-1 0,1 1 0,0 0 0,-1-1 1,1 0-1,0 1 0,0-1 0,3 0 0,0 1 44,1-1 0,-1 0 1,1-1-1,-1 1 0,0-1 0,1 0 1,-1 0-1,0-1 0,0 0 0,0 0 1,0 0-1,0 0 0,0-1 0,0 0 1,-1 0-1,1 0 0,-1-1 0,0 1 1,0-1-1,0 0 0,-1 0 0,1 0 1,3-7-1,5-8 11,-2-1 0,0-1 0,0 0-1,7-28 1,-11 32-67,-4 11-126,0 0 0,0 0-1,-1 0 1,0 0 0,0 0-1,0 0 1,-1 0 0,0-1-1,0 1 1,-1 0 0,-1-9-1,-3 23-862,-10 83 559,-6 32 562,9-81 17,-1-1-1,-3 0 1,-22 43-1,-76 108 271,105-178-453,-4 6 205,-21 24 1,30-39-81,0-1 0,-1 0 0,1 1 0,-1-2 0,0 1 0,0 0 1,0-1-1,0 0 0,-1 0 0,-8 3 0,11-5-79,0-1 1,1 0-1,-1 1 0,0-1 1,1 0-1,-1 0 1,0 0-1,0-1 0,1 1 1,-1-1-1,0 1 0,1-1 1,-1 0-1,1 0 0,-1 0 1,1 0-1,0-1 0,-1 1 1,1-1-1,0 1 0,0-1 1,0 0-1,0 0 0,0 0 1,-2-2-1,-1-3-94,-1 0 0,1-1 0,1 0 0,-1 0 0,1 0 0,-4-12 0,7 16 44,0 0 0,0-1 0,0 1 0,1 0 0,-1 0 0,1-1 0,0 1 0,0 0 0,1-1 0,-1 1 0,1 0 0,0-1 0,0 1 0,0 0 0,1 0 0,0 0 0,-1 0 0,1 0 0,1 1 0,-1-1 0,0 0 0,1 1 0,0 0-1,0-1 1,5-3 0,9-5-27,0 0-1,2 2 1,-1 0-1,1 1 1,1 1-1,23-7 0,4 1 174,0-3 0,79-39 0,-110 46-28,0 0 1,-1-1-1,-1 0 0,0-2 1,24-26-1,-13 8-81,-1-1 1,21-36-1,-18 26 58,16-17-2,74-79 0,-13 18-66,-84 94 7,-1-1-1,-2-1 1,0-1-1,-2 0 0,-2-1 1,17-51-1,-6 10-187,11-43-218,-30 86-478,-6 26 332,0 7 289,-3 9 129,-6 21 237,-1 0 1,-2-1 0,-18 33-1,14-30 62,-66 122 265,12-25-185,51-89-99,1 1-1,-15 57 1,8-6 538,25-89-447,5-10 188,6-14 113,16-25-414,56-69 1,-62 87-342,44-39 0,-61 60 172,-1 0 0,0 0 0,1 0 0,0 1 0,-1-1 0,1 1 0,0 0 0,0 0 0,3-1 0,-5 1 22,-1 1 1,1 0-1,0 0 0,0 0 0,0 0 1,-1 0-1,1 0 0,0 0 1,0 0-1,0 0 0,0 1 1,-1-1-1,1 0 0,0 0 1,0 1-1,-1-1 0,1 0 1,0 1-1,-1-1 0,1 1 0,0-1 1,-1 1-1,1-1 0,0 1 1,-1 0-1,1-1 0,-1 1 1,1 0-1,-1-1 0,0 1 1,1 0-1,-1 0 0,0-1 0,1 1 1,-1 0-1,0 0 0,0 1 1,5 18-3,-2 1 1,0 20-1,1 1 52,14 75 100,-13-99-8,0 0-1,0 0 0,2 0 1,12 23-1,-18-39-162,0 0 0,1 1 0,-1-1-1,0 0 1,1 0 0,0-1 0,-1 1 0,1 0-1,0-1 1,0 1 0,0-1 0,0 1-1,4 1 1,-4-2-252,0-1 0,0 1 0,-1-1 0,1 1 0,0-1 0,0 0 0,0 0 0,0 0 0,0 0 0,-1 0 0,1-1 0,3 0 0,8-2-1600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1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49 7136,'-58'-15'3232,"53"18"-2816,10-6-128,8 3-256,13-9-640,11 4 320,8-6-4320,0 2 2528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6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1120 3072,'-2'5'1691,"14"-5"-39,20-4 1106,-7 0-822,-21 3-1747,1 1 0,0-1 0,0 0 0,-1 0 1,1 0-1,-1 0 0,1-1 0,-1 0 0,1 0 1,-1 0-1,0-1 0,0 1 0,0-1 0,0 0 1,-1 0-1,5-4 0,0-3-53,-1-1-1,0 0 1,0 0 0,6-14-1,17-51 108,-20 52-151,48-147 676,-53 160-621,-1-1 0,2-12 1,-5 21-158,0-1 0,-1 1 0,0 0 1,1 0-1,-1-1 0,0 1 0,-1 0 1,1 0-1,-1-1 0,1 1 0,-1 0 1,-2-6-1,3 9-10,0-1 1,0 1-1,-1 0 1,1-1-1,0 1 1,0 0-1,0-1 1,-1 1-1,1 0 1,0-1-1,0 1 1,-1 0-1,1-1 1,0 1-1,0 0 1,-1 0-1,1-1 0,0 1 1,-1 0-1,1 0 1,0 0-1,-1 0 1,1-1-1,-1 1 1,1 0-1,0 0 1,-1 0-1,1 0 1,0 0-1,-1 0 1,1 0-1,-1 0 1,1 0-1,0 0 1,-1 0-1,1 0 1,-1 0-1,1 0 1,0 1-1,-1-1 1,1 0-1,0 0 0,-1 0 1,1 0-1,0 1 1,-1-1-1,1 0 1,0 0-1,-1 1 1,1-1-1,-1 1 1,-14 21-539,7-4 544,0 0 0,1 0 0,1 0 0,-7 34 0,-7 80 473,20-125-424,-3 12 194,1 33-1,2-46-132,1-1-1,-1 1 0,1-1 1,0 0-1,0 1 0,1-1 1,0 0-1,0 0 0,0 0 1,6 9-1,-7-12-25,1 0 0,0 0 0,0 0 0,0 0-1,0-1 1,0 1 0,0-1 0,1 1 0,-1-1 0,1 0 0,-1 0-1,0 0 1,1 0 0,0-1 0,-1 1 0,1-1 0,-1 1 0,1-1-1,0 0 1,-1 0 0,6-1 0,0 0 21,1 0-1,-1 0 1,0-1-1,0 0 1,-1-1-1,10-4 1,13-9 71,0-2-1,48-39 1,-39 23-98,-1-1-1,-2-2 1,31-41 0,-63 73-31,6-7 33,-4 4-58,0 1-1,0 0 1,13-10-1,-19 17-12,0 0 0,1-1 0,-1 1 0,0 0 1,1 0-1,-1-1 0,1 1 0,-1 0 0,0 0 0,1-1 0,-1 1 0,1 0 0,-1 0 0,1 0 1,-1 0-1,1 0 0,-1 0 0,1 0 0,-1 0 0,1 0 0,-1 0 0,0 0 0,1 0 0,-1 0 1,1 0-1,-1 0 0,1 0 0,0 1 0,-1-1-3,1 1 1,0 0 0,-1-1-1,1 1 1,-1 0-1,1 0 1,-1-1-1,1 1 1,-1 0 0,0 0-1,1 0 1,-1 0-1,0 1 1,2 5 29,-2 0 1,1 15-1,-1-21-3,-2 48 30,-9 51 0,0-16 184,12-63 211,-1-21-437,0 1 0,0-1 0,0 0 0,0 0 0,0 0 0,0 0 1,0 0-1,0 1 0,0-1 0,0 0 0,0 0 0,0 0 0,1 0 0,-1 0 0,0 0 0,0 0 0,0 1 0,0-1 0,0 0 0,0 0 1,0 0-1,1 0 0,-1 0 0,0 0 0,0 0 0,0 0 0,0 0 0,0 0 0,1 0 0,-1 0 0,0 0 0,0 0 0,0 0 0,0 0 0,0 0 1,1 0-1,-1 0 0,0 0 0,0 0 0,0 0 0,10-10 272,13-24-55,24-50-1,-28 48-398,40-57-1,-59 92 158,1 0-1,-1 0 1,1 1-1,-1-1 1,1 0-1,-1 1 1,1-1-1,-1 0 1,1 1-1,0-1 1,-1 1-1,1-1 1,0 1-1,0 0 1,-1-1-1,1 1 1,0-1-1,0 1 1,0 0-1,-1 0 1,1 0 0,0-1-1,0 1 1,1 0-1,-2 1 3,1-1-1,0 1 1,0-1-1,-1 1 1,1-1-1,0 1 1,-1-1 0,1 1-1,-1-1 1,1 1-1,-1 0 1,1 0-1,-1-1 1,1 1-1,-1 0 1,1 0 0,-1-1-1,0 1 1,1 1-1,0 5-11,1-1-1,-1 1 1,0 0-1,1 12 1,3 160 145,-5-174-107,0-1-1,0 1 0,1 0 1,-1 0-1,1-1 1,0 1-1,1-1 1,-1 1-1,1-1 1,4 9-1,-4-12 11,-1 1-1,0-1 1,0 1-1,0-1 0,1 0 1,-1 0-1,1 1 1,-1-1-1,1 0 0,0 0 1,-1-1-1,1 1 1,0 0-1,-1 0 0,1-1 1,0 1-1,0-1 1,0 0-1,0 0 0,-1 1 1,1-1-1,0 0 1,0 0-1,0-1 1,0 1-1,0 0 0,-1-1 1,1 1-1,0-1 1,0 1-1,2-3 0,8-1 69,-1 0-1,-1-2 1,1 1-1,16-13 1,-5-1 38,0-1 1,-1-1-1,20-26 1,53-78-31,-54 70-208,-14 18 131,-2 0 0,-1-2-1,20-47 1,-18 27-139,32-120 0,-2-64-93,-54 241 209,2-13-210,0 1 1,-1-1-1,1-16 0,-5 24-183,-1 14 108,-3 13-33,-89 370-142,85-354 477,2 0-1,2 1 1,1-1 0,2 1-1,2 0 1,1 0 0,6 46-1,-1-48 121,14 51 0,-16-76-69,0-1 0,0 1 0,1-1 0,0-1 0,1 1 0,0 0 1,0-1-1,1 0 0,0 0 0,10 9 0,-14-15-34,1 0-1,0 0 1,-1 0 0,1 0 0,0-1-1,0 1 1,0-1 0,0 0-1,1 0 1,-1 0 0,0 0 0,0-1-1,1 1 1,-1-1 0,0 0-1,1 0 1,-1 0 0,0 0 0,1-1-1,-1 1 1,0-1 0,0 0-1,0 0 1,1 0 0,-1 0 0,5-3-1,2-2 26,0 0-1,0 0 1,-1-1-1,0-1 1,0 1-1,8-10 1,-7 6-16,-1-1-1,0 0 1,-1 0 0,12-25-1,18-55 100,-35 85-160,0 0 1,0-1 0,-1 0-1,-1 1 1,1-1 0,-1 0-1,0 0 1,-1 0 0,0 0-1,0 0 1,-1 0 0,0 0-1,-4-15 1,5 23 5,0-1-1,0 0 1,-1 0-1,1 0 1,0 1 0,-1-1-1,1 0 1,0 1-1,-1-1 1,1 0 0,-1 1-1,0-1 1,1 0-1,-1 1 1,1-1 0,-1 1-1,0-1 1,1 1-1,-1-1 1,0 1 0,0 0-1,1-1 1,-1 1-1,0 0 1,0-1 0,0 1-1,-1 0-4,1 0 1,0 1-1,-1-1 0,1 0 0,0 1 0,-1-1 1,1 0-1,0 1 0,-1 0 0,1-1 1,0 1-1,0 0 0,-2 1 0,-3 3-53,1 0 0,0 0 0,1 0 0,-8 10 0,4 0 49,0-1-1,1 1 1,0 0 0,1 1 0,-7 31-1,8-22 20,1 0 0,1 1 0,0 29 0,3-49 29,1 1 0,-1-1 0,1 1 0,0 0 0,1-1 0,0 0 0,3 10 0,-4-14 11,0-1-1,-1 1 0,1 0 0,0 0 1,1-1-1,-1 1 0,0 0 0,0-1 0,1 1 1,-1-1-1,1 0 0,-1 1 0,1-1 1,0 0-1,-1 0 0,1 0 0,0 0 0,0 0 1,0 0-1,-1-1 0,1 1 0,0-1 1,0 1-1,0-1 0,0 0 0,0 1 0,4-1 1,1-2 5,-1 1-1,0-1 1,0 1 0,0-2 0,0 1 0,0-1 0,0 0-1,-1 0 1,9-6 0,6-6-28,18-18 0,34-36-88,35-31 21,-104 97 31,0 1 0,0 0 0,0-1 0,7-2 1,-9 5 16,-1 0 1,1-1-1,0 1 1,-1 0 0,1 0-1,-1-1 1,1 1 0,-1 0-1,1 0 1,0 0-1,-1 0 1,1 0 0,0 0-1,-1 0 1,1 0 0,-1 0-1,1 0 1,0 0-1,-1 1 1,1-1 0,-1 0-1,1 0 1,-1 0 0,1 1-1,-1-1 1,1 0 0,0 1-1,-1-1 1,0 1-1,1-1 1,-1 0 0,1 1-1,-1-1 1,1 1 0,-1-1-1,0 1 1,0-1-1,1 1 1,-1 0 0,1 0-1,0 8-11,1 0 0,-1 0 0,-1 0 0,1 0 0,-1 0 0,-1 0 0,-2 16 0,2-17 11,-24 134 264,24-135-202,-1 16 221,2-23-269,0 0 0,0 0 0,0 1 1,0-1-1,0 0 0,0 0 0,0 0 0,1 0 0,-1 1 1,0-1-1,0 0 0,0 0 0,0 0 0,0 0 0,0 0 1,0 1-1,0-1 0,1 0 0,-1 0 0,0 0 0,0 0 0,0 0 1,0 0-1,0 0 0,1 0 0,-1 1 0,0-1 0,0 0 1,0 0-1,0 0 0,1 0 0,-1 0 0,0 0 0,0 0 1,0 0-1,1 0 0,10-8 301,-2-2-266,-1 0 1,0 0-1,-1-1 0,0 0 0,-1 0 0,-1 0 0,6-15 0,4-7-87,2-3 46,-7 13-41,2 0 0,0 1-1,26-36 1,-32 50 29,1 0-339,-5 8 120,-1 7 19,-2 56-104,0-15 338,6 70 0,4-67-81,-8-46 74,0 0 0,1-1-1,-1 1 1,1 0 0,0-1 0,1 1-1,4 6 1,-6-9 10,1 0-1,-1-1 1,1 0 0,0 1-1,0-1 1,0 0 0,-1 0-1,1 0 1,0 0 0,0 0-1,0 0 1,1-1 0,-1 1-1,0 0 1,0-1 0,0 0 0,0 0-1,1 0 1,-1 0 0,0 0-1,0 0 1,0 0 0,0-1-1,1 1 1,-1-1 0,0 1-1,0-1 1,0 0 0,4-2-1,3-2 34,0 0 0,-1 0 0,1-1 0,13-12-1,24-28 67,-1-1-1,48-70 0,-34 42-151,81-90-266,-138 163 337,10-12-542,-8 13 58,-5 8 122,-5 34 127,2-7 219,-44 249-240,39-248 456,-2 0 0,-23 53 0,33-86-226,1-1 5,-1 0 0,1 0-1,0 0 1,0 0 0,-1 0-1,1 0 1,-1 0-1,1 0 1,-1 0 0,1-1-1,-1 1 1,0 0 0,1 0-1,-1-1 1,0 1 0,0 0-1,0-1 1,1 1-1,-1-1 1,0 1 0,0-1-1,0 1 1,0-1 0,0 1-1,-1-1 1,1 0-14,0 0 0,0-1 0,-1 1 0,1-1 0,0 1 0,0-1 0,1 1 0,-1-1 0,0 0 0,0 0 0,0 1 0,0-1 0,0 0 0,1 0 0,-1 0 0,0 0 0,1 0 0,-1-1 0,-4-6-103,1 0 1,0-1-1,-5-16 0,-24-116-1622,34 141 1700,-1 0 1,0 0-1,0-1 0,0 1 0,0 0 1,0 0-1,0 0 0,0-1 0,0 1 1,0 0-1,0 0 0,-1-1 1,1 1-1,0 0 0,0 0 0,0 0 1,0-1-1,0 1 0,0 0 0,0 0 1,-1 0-1,1-1 0,0 1 1,0 0-1,0 0 0,0 0 0,-1 0 1,1 0-1,0-1 0,0 1 0,0 0 1,-1 0-1,1 0 0,0 0 1,0 0-1,0 0 0,-1 0 0,1 0 1,-1 10-388,5 3 344,-3-6 54,1 1-1,0-1 1,0 1 0,1-1-1,0 0 1,0 0 0,1-1-1,5 8 1,-5-8 27,1 0 0,0 0 0,0-1 0,0 0 0,1 0 0,-1 0 0,1-1 0,1 0 0,7 4 0,-10-6 21,0 0 1,0-1-1,0 1 1,0-1 0,0 0-1,1 0 1,-1-1-1,0 1 1,1-1-1,-1 0 1,0 0-1,1-1 1,-1 1 0,0-1-1,0 0 1,1 0-1,5-3 1,-1 0 0,0 0 1,-1-1-1,1 0 1,-1-1-1,0 0 1,0 0-1,-1-1 1,0 0-1,0 0 0,9-13 1,4-9 34,27-54 0,-34 58-137,0 2 1,1 0-1,28-34 1,-42 57 25,0-1 0,1 1 1,-1 0-1,0-1 0,1 1 1,-1 0-1,0-1 0,1 1 1,-1 0-1,1-1 0,-1 1 1,0 0-1,1 0 0,-1-1 1,1 1-1,-1 0 0,1 0 0,-1 0 1,0 0-1,2 0 0,-2 0 19,0 0-1,0 0 0,1 1 1,-1-1-1,0 0 0,0 0 1,0 0-1,1 1 0,-1-1 1,0 0-1,0 1 0,0-1 1,0 0-1,0 0 0,0 1 1,1-1-1,-1 0 0,0 1 1,0-1-1,0 0 0,0 1 1,0-1-1,0 1 0,-3 28-143,1-19 128,-5 50-70,3-30 188,1 1 0,1-1-1,3 37 1,0-63-64,-1 0 0,1-1 0,0 1 0,0 0 0,0 0 0,3 6 0,-3-9-4,0 0 0,-1 0 0,1 0 0,0 1 0,0-1 1,0-1-1,-1 1 0,1 0 0,0 0 0,1 0 0,-1 0 0,0-1 0,0 1 0,0 0 0,0-1 1,0 1-1,1-1 0,-1 0 0,0 1 0,1-1 0,-1 0 0,0 0 0,3 1 0,1-2 34,1 1-1,-1-1 0,0 0 1,0-1-1,0 1 0,0-1 0,0 0 1,0 0-1,0-1 0,8-5 1,5-4 100,23-23 1,64-77 156,-68 70-286,74-91 75,-88 100-82,-1-1 1,24-50-1,-12 3-79,45-169-1,-68 204-255,6-48 0,-17 76-243,-6 28 190,-8 32 132,-35 148 86,16-55 266,9-24-76,-18 208-1,38-276 60,-5 62 127,8-84-52,2 1 0,4 38 0,-4-57-104,0 0 1,-1 0-1,1 0 0,0 0 0,1 0 0,-1-1 0,0 1 0,1 0 0,-1-1 0,1 1 0,0-1 0,4 5 0,-5-7-40,0 1 0,0 0 0,0 0 0,0-1 0,1 1 0,-1-1 0,0 1 0,0-1 0,1 1 0,-1-1 0,0 0 0,0 1 0,1-1-1,-1 0 1,0 0 0,1 0 0,-1 0 0,0 0 0,1-1 0,-1 1 0,0 0 0,0 0 0,1-1 0,-1 1 0,0-1 0,0 1 0,1-1-1,-1 0 1,0 1 0,0-1 0,0 0 0,0 0 0,1-1 0,10-10 30,-1 0 1,0-1-1,0-1 0,-1 0 0,12-23 1,-6 10-41,20-38-21,-21 37-129,29-43 0,-43 70 119,0 0-1,-1 1 0,1-1 0,0 0 0,-1 0 1,1 1-1,0-1 0,0 0 0,-1 1 0,1-1 1,0 1-1,0-1 0,0 1 0,0 0 0,0-1 1,1 1-1,-1 0 3,-1 0 1,1 0 0,-1 0 0,1 0 0,-1 1-1,1-1 1,-1 0 0,1 0 0,-1 1-1,0-1 1,1 0 0,-1 1 0,1-1 0,-1 0-1,0 1 1,1-1 0,-1 1 0,0-1-1,0 0 1,1 1 0,-1-1 0,0 1 0,0-1-1,1 1 1,-1-1 0,0 1 0,0-1-1,0 1 1,0-1 0,0 1 0,0-1 0,0 1-1,0-1 1,0 1 0,0 0 0,0 12-13,-1 0 0,0 0 1,-1 0-1,-6 22 0,4-16-34,-41 149-62,38-145 243,6-22-99,1 0-1,0 0 0,-1-1 0,1 1 0,0 0 1,0 0-1,0 0 0,0 0 0,0 0 1,-1 0-1,1-1 0,1 1 0,-1 0 0,0 0 1,0 0-1,0 0 0,0 0 0,1 0 1,-1-1-1,0 1 0,1 0 0,-1 0 0,1 1 1,0-2-3,0 0 1,0 0-1,0 0 1,-1 0-1,1 0 1,0 0-1,0 0 1,0 0-1,-1 0 1,1 0-1,0 0 1,0-1-1,0 1 1,-1 0-1,1-1 1,0 1-1,-1 0 1,1-1-1,0 1 1,-1-1 0,1 1-1,0-1 1,-1 1-1,1-1 1,-1 0-1,2 0 1,14-15 40,-2 1-82,2 1 1,0 1-1,0 0 1,1 1-1,20-11 1,-31 20-16,0 1 1,-1 0-1,1 0 1,0 0 0,0 1-1,1 0 1,-1 0-1,11 0 1,-15 1 24,-1 0-1,1 1 1,0-1-1,0 0 1,-1 0 0,1 1-1,0 0 1,0-1-1,-1 1 1,1 0 0,-1-1-1,1 1 1,0 0 0,-1 0-1,0 1 1,1-1-1,-1 0 1,0 0 0,1 1-1,-1-1 1,0 0-1,0 1 1,0-1 0,0 1-1,0 0 1,-1-1-1,1 1 1,0 0 0,-1-1-1,1 1 1,-1 0-1,0 0 1,1-1 0,-1 3-1,0 2-13,0 0-1,0 0 0,0 1 1,-1-1-1,0 0 0,0 0 1,-1 0-1,0 0 0,-3 7 1,-5 8-22,-15 25 0,9-18 14,-111 221 138,122-238-91,-65 128 126,58-120-38,0 1-1,-2-2 1,0 0 0,-27 27 0,38-42-66,0-1 0,-1 0 1,1 1-1,0-1 0,-1 0 0,0-1 1,1 1-1,-7 1 0,8-2-27,1-1 0,0 1 0,-1-1 0,1 0 0,0 0 1,-1 0-1,1 0 0,0 0 0,-1 0 0,1 0 0,0 0 0,-1 0 0,1 0 0,0-1 1,-1 1-1,1-1 0,0 1 0,0-1 0,-1 1 0,1-1 0,0 0 0,0 0 0,0 1 1,0-1-1,0 0 0,0 0 0,0 0 0,0 0 0,-1-2 0,0-2 6,0 0 0,1 0 0,-1 0 0,1 0 0,0 0 0,1-1 0,-1 1 0,1 0 0,0 0 0,0-1 0,0 1 0,1 0 0,2-9 0,2-7 11,14-39 0,-13 45-48,0 1 0,1-1 0,0 2 0,1-1 1,1 1-1,0 0 0,0 1 0,1 0 0,1 0 1,0 1-1,1 1 0,0 0 0,26-16 0,-2 5-106,1 2 0,45-16 0,83-21-5254,-130 45 2744,-31 9 1940,-1 1 0,1 0 0,0-1 0,-1 1 0,1-1 0,-1 0 0,0 0 0,0-1 0,4-2 0,1 0-2077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30 7456,'4'-14'2421,"-4"14"-2390,0-1 0,0 1 0,0 0-1,0 0 1,0 0 0,0 0 0,0 0 0,1 0 0,-1-1-1,0 1 1,0 0 0,0 0 0,0 0 0,0 0-1,0-1 1,-1 1 0,1 0 0,0 0 0,0 0 0,0 0-1,0 0 1,0-1 0,0 1 0,0 0 0,0 0 0,0 0-1,0 0 1,0 0 0,0 0 0,0 0 0,-1-1 0,1 1-1,0 0 1,0 0 0,0 0 0,0 0 0,0 0 0,0 0-1,-1 0 1,1 0 0,0 0 0,0 0 0,0 0 0,0 0-1,0 0 1,-1 0 0,1 0 0,0 0 0,0 0 0,0 0-1,0 0 1,0 0 0,-1 0 0,1 0 0,0 0 0,0 0-1,0 0 1,0 0 0,0 0 0,-1 0 0,-6 3 973,-9 11-194,-10 8 257,1 1-1,0 1 1,-34 45-1,53-60-889,1 0-1,0 0 1,0 0-1,0 1 1,2 0-1,-6 19 0,7-22-76,1 0 0,0 0 0,1 1 0,0-1 0,0 0-1,0 1 1,1-1 0,0 0 0,1 0 0,-1 0 0,4 7-1,-3-8-15,1 0 0,-1 0 0,1-1 0,1 1 0,-1-1 0,1 0-1,0 0 1,0 0 0,0-1 0,1 0 0,0 1 0,0-1 0,0-1-1,0 1 1,0-1 0,1 0 0,-1 0 0,11 3 0,-9-4-21,1 1 0,0-2 0,0 1 0,0-1 0,1 0 0,-1-1 0,0 0 0,0 0 0,0-1 0,0 0 0,0 0 0,0-1 0,0 0 0,9-3 0,1-3-13,0-1 0,-1-1 1,0 0-1,-1-1 0,0-1 0,-1-1 0,0 0 1,-1-1-1,17-20 0,-11 8-31,0 0 0,-2-2 0,-1 0 0,23-53 0,-38 76-51,0 0-1,0 0 1,-1-1 0,1 1-1,-1 0 1,-1 0-1,1-1 1,-1-7 0,0 11 12,0 0 0,0 0 0,-1 0 1,1 0-1,-1 0 0,1 0 0,-1 0 1,0 1-1,0-1 0,0 0 0,0 0 1,0 0-1,0 1 0,0-1 0,0 1 1,-1-1-1,1 1 0,-1-1 0,1 1 1,-1 0-1,1 0 0,-1 0 0,0 0 0,1 0 1,-5-2-1,-1 1 14,0 0-1,1 1 1,-1 0-1,0 0 1,0 0-1,0 1 1,0 0 0,-1 0-1,-6 2 1,-11 2-98,-30 9 1,20-4-367,29-7-295,-1-1 0,1 1 0,0 0 0,0 1 0,0 0 0,0 0 0,1 0 0,-8 5 0,7 0-1219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6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32 8384,'-37'-29'3808,"42"29"-3328,3 0-384,7 0-160,20-3 1152,10 3-576,18 0-64,0 3-288,-4-3-192,-10 5 0,-4-1 320,-8-1-192,-11 2-3584,-4-2 1856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6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15 7552,'-18'-11'3424,"23"7"-2976,3 13-544,2-6-1920,3 5 1088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7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934 129 7040,'-3'-17'3200,"16"14"-2752,1-1 576,4 0-640,14-8 608,2 0-544,21-8-96,3 4-224,19 1-160,-6 1 0,2 8-896,-6 1 512</inkml:trace>
  <inkml:trace contextRef="#ctx0" brushRef="#br0" timeOffset="1">59 89 6304,'-55'-12'2848,"52"7"-2464,11 2-192,10 3-192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18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126 821 3488,'0'0'43,"-1"0"0,1 0 0,0 1 0,0-1 0,0 0 0,0 0 0,-1 0 0,1 0 0,0 1 1,0-1-1,0 0 0,0 0 0,0 0 0,-1 1 0,1-1 0,0 0 0,0 0 0,0 1 0,0-1 0,0 0 0,0 0 0,0 1 0,0-1 0,0 0 1,0 0-1,0 1 0,0-1 0,0 0 0,0 0 0,0 0 0,0 1 0,0-1 0,0 0 0,1 0 0,-1 1 0,0-1 0,0 0 0,0 0 0,0 0 1,0 1-1,0-1 0,1 0 0,-1 0 0,0 0 0,0 0 0,0 1 0,1-1 0,0 0 91,0 0 1,0-1-1,0 1 1,-1 0-1,1 0 1,0-1-1,0 1 1,0 0-1,0-1 1,-1 1-1,1-1 1,0 1-1,0-1 1,-1 1-1,2-2 0,26-27 1621,-2 0 0,45-67-1,-63 86-1665,124-174 1433,-88 129-1323,-10 14 46,-2-2-1,28-49 1,-42 60 127,18-51 0,-31 68-329,0 0 0,0-1 0,-2 1 1,0-1-1,2-29 0,-5 44-71,-1-4-235,1 5 247,0 0 0,0 0 0,0-1-1,0 1 1,0 0 0,0 0-1,0 0 1,0 0 0,0 0-1,0 0 1,0 0 0,-1 0-1,1 0 1,0 0 0,0 0 0,0-1-1,0 1 1,0 0 0,0 0-1,0 0 1,0 0 0,0 0-1,-1 0 1,1 0 0,0 0-1,0 0 1,0 0 0,0 0-1,0 0 1,0 0 0,0 0 0,0 0-1,-1 0 1,1 0 0,0 0-1,0 0 1,0 0 0,0 0-1,0 0 1,0 0 0,0 0-1,0 0 1,0 0 0,-1 0 0,1 1-1,0-1 1,0 0 0,0 0-1,0 0 1,0 0 0,0 0-1,0 0 1,0 0 0,0 0-1,0 0 1,0 0 0,0 1-1,0-1 1,0 0 0,-1 0 0,-10 14-535,-16 27 1,5-8 483,-178 274 131,36 15 709,131-256-489,-91 207 621,107-227-651,6-15 918,-24 47-1,31-74-484,4-13-94,6-8-539,1 0 0,1 0 0,0 0 0,1 1 0,1 0 0,0 1 0,1 0 0,1 1 0,0 0 0,1 1 0,18-15 0,21-13-149,103-62-1,-106 72 183,5-5-94,-2-2 0,81-76 0,-120 100-43,1 1 0,18-11 1,-32 24 39,0-1 1,0 1 0,1 0 0,-1-1 0,1 1-1,-1 0 1,0 0 0,1 0 0,-1-1-1,0 1 1,1 0 0,-1 0 0,1 0-1,-1 0 1,1 0 0,-1 0 0,0 0-1,1 0 1,-1 0 0,1 0 0,0 0-1,1 7-124,-7 12 34,-54 136 266,58-150-153,-1-1 1,0 1 0,1 0-1,0 0 1,0 0 0,0 0-1,1 10 1,0-14 2,-1 0-1,1 0 1,0 0-1,1 1 1,-1-1-1,0 0 1,0 0-1,0 0 1,1 0-1,-1 1 1,0-1-1,1 0 1,-1 0-1,1 0 1,0 0-1,-1 0 1,1 0-1,0 0 1,0 0-1,-1 0 1,1-1-1,0 1 1,0 0-1,0 0 1,0-1-1,0 1 1,0-1-1,0 1 1,0 0-1,0-1 1,0 0-1,1 1 1,-1-1-1,0 0 1,0 0-1,0 1 1,2-1-1,1 0 41,1 0 0,-1 0-1,1-1 1,0 1-1,-1-1 1,1 0-1,-1 0 1,1-1 0,-1 1-1,0-1 1,0 0-1,0 0 1,0-1-1,0 1 1,0-1 0,0 0-1,-1 0 1,5-5-1,-2 0-10,0-1-1,-1 1 1,0-1-1,0-1 1,-1 1-1,-1 0 1,1-1-1,-1 0 1,2-20-1,-2 5-43,-1 0 0,-2 0 0,-2-26-1,2-29-426,1 79 430,-1-1 1,0 0 0,1 1-1,-1-1 1,1 0-1,-1 1 1,1-1 0,0 0-1,0 1 1,0-1 0,-1 1-1,2-1 1,-1 1 0,0 0-1,0-1 1,0 1-1,1 0 1,-1 0 0,0 0-1,1 0 1,-1 0 0,1 0-1,-1 0 1,1 1-1,0-1 1,-1 1 0,1-1-1,3 0 1,0 0 35,-1 0 0,1 0 0,0 0 0,0 1-1,0 0 1,1 0 0,-1 0 0,0 0 0,7 2 0,-6 1 4,0-1 1,0 0-1,0 1 0,-1 0 1,1 1-1,-1-1 0,0 1 1,1 0-1,7 9 0,3 4 115,18 25-1,-28-34-150,20 27-243,-10-12 372,36 38 0,-45-55-135,0 0-1,0 0 0,0 0 1,1-1-1,0 0 1,0-1-1,0 0 0,0 0 1,16 5-1,8-3-1793,2 2 480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21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61 4160,'0'-1'43,"10"-33"1909,-10 32-1714,1 0 0,0 0 0,0 1 0,0-1 1,0 0-1,1 0 0,-1 1 0,0-1 0,1 1 1,-1-1-1,1 1 0,-1-1 0,1 1 0,3-2 1,-5 3-214,0 0 0,0 0 0,0 0 0,1 0 0,-1 0 0,0 0 0,0 0 0,0 0 0,1 0 0,-1 0 0,0 0 1,0 0-1,0 0 0,1 0 0,-1 1 0,0-1 0,0 0 0,0 0 0,0 0 0,1 0 0,-1 0 0,0 0 0,0 0 0,0 1 0,0-1 0,0 0 1,1 0-1,-1 0 0,0 0 0,0 1 0,0-1 0,0 0 0,0 0 0,0 0 0,0 0 0,0 1 0,0-1 0,0 0 0,0 0 0,0 0 1,0 1-1,0-1 0,0 0 0,0 0 0,0 0 0,0 1 0,0-1 0,0 0 0,0 0 0,0 1 0,-1 14 451,-6 21 205,-2-1 0,-27 68 0,26-76-414,-35 96 1213,-44 189-1,82-274-1327,-50 212 1078,55-244-1118,-1 2 105,1-1 0,0 1 0,1 0-1,0 0 1,0 9 0,1-17-200,0 0 0,0-1-1,0 1 1,0 0 0,0 0 0,0 0 0,0 0-1,0 0 1,0 0 0,1 0 0,-1 0-1,0 0 1,0 0 0,0 0 0,0 0 0,0 0-1,0 0 1,0 0 0,0 0 0,0 0 0,1 0-1,-1 0 1,0 0 0,0 0 0,0 0-1,0 0 1,0 0 0,0 0 0,0 0 0,0 0-1,0 1 1,0-1 0,1 0 0,-1 0 0,0 0-1,0 0 1,0 0 0,0 0 0,0 0-1,0 0 1,0 0 0,0 0 0,0 0 0,0 0-1,0 1 1,0-1 0,0 0 0,0 0 0,0 0-1,0 0 1,0 0 0,0 0 0,0 0-1,0 0 1,0 0 0,0 1 0,0-1 0,0 0-1,0 0 1,8-11 481,-7 8-504,62-109 218,-18 30-248,28-34-55,-57 93 103,2 1 1,35-34-1,-13 17-401,-40 38 364,1 0 1,0 1-1,0-1 0,-1 0 1,1 1-1,0-1 1,0 1-1,-1-1 0,1 1 1,0 0-1,0-1 0,0 1 1,0 0-1,0 0 0,0 0 1,2-1-1,-3 1 17,1 1-1,-1-1 1,1 0-1,-1 0 1,1 0 0,-1 1-1,1-1 1,-1 0-1,1 1 1,-1-1 0,1 0-1,-1 1 1,1-1-1,-1 1 1,0-1 0,1 1-1,-1-1 1,0 0-1,1 1 1,-1 0-1,2 3-5,-1 0-1,0-1 0,0 1 0,-1 0 0,1-1 0,-1 1 0,0 6 0,-2 34-68,-3-1-1,-11 49 0,1 1 218,13-87-95,2 1 0,-1 0 0,1 0 0,0 0-1,0 0 1,1-1 0,0 1 0,0 0 0,3 7 0,-3-12-7,0 0 0,0 0 0,0 0 0,0 0 0,0 0 0,1 0 0,-1-1 0,0 1 0,1 0 0,0-1 0,-1 1 0,1-1 0,0 0 0,0 0 0,-1 1 0,1-1 0,0 0 0,0-1 0,0 1 0,1 0 0,-1 0 0,0-1 0,0 0 0,0 1 0,0-1 0,1 0 0,-1 0 0,0 0 0,0 0 0,0 0 0,4-1 0,3-1 40,0 0-1,0 0 1,0-1-1,0 0 1,-1 0-1,1-1 1,14-9-1,-11 5-29,0-1 1,0 0-1,-1-1 0,12-14 0,3-7-11,-2-1-1,34-59 1,-10-3-367,-48 94 326,0 0 0,0 0 0,0 0 0,0 0 0,0 0 0,0 0-1,0 0 1,1 0 0,-1 0 0,0 0 0,0 0 0,0 0 0,0 0 0,0 0 0,0 0 0,0 0 0,0 0 0,0 0 0,0 0 0,0 0-1,0 0 1,0 0 0,0 0 0,0 0 0,0 0 0,0 0 0,0 0 0,0 1 0,1-1 0,-1 0 0,0 0 0,0-1 0,0 1 0,0 0-1,0 0 1,0 0 0,0 0 0,0 0 0,0 0 0,0 0 0,0 0 0,0 0 0,0 0 0,0 0 0,0 0 0,0 0 0,0 0 0,0 0-1,0 0 1,1 0 0,-1 0 0,0 0 0,0 0 0,0 0 0,0 10-159,-3 17 97,-1 9 67,1 0 0,2 0-1,1 0 1,6 41 0,-5-72 43,0 1 1,0-1 0,1 1-1,-1-1 1,1 0-1,4 7 1,-5-10-9,0 0 1,0 0 0,0 0-1,0-1 1,1 1-1,-1-1 1,1 1-1,-1-1 1,1 0 0,-1 1-1,1-1 1,0 0-1,0 0 1,-1 0-1,1 0 1,0 0-1,0-1 1,0 1 0,0 0-1,3-1 1,6 0 15,-1 0-1,0-1 1,0-1 0,0 1 0,0-2 0,-1 0 0,13-4 0,-7 2-35,30-11 24,0-2 0,-1-1 0,-2-3 0,0-1 0,-1-2 0,-1-2 0,-2-2 0,47-44 0,-52 42 30,-2 1 44,30-36 0,-48 46-238,-13 19 102,1 0 0,-1 0 0,1 0 0,-1 0 0,0 0 0,1 0 0,-1 0 0,0 0 0,0-1 0,1 1 1,-1 0-1,0 0 0,0 0 0,0 0 0,-1-2 0,1 3 24,0 0 1,0 0 0,0 0 0,0 0-1,0 0 1,0 0 0,0 0-1,0 0 1,0 0 0,0 0 0,0 0-1,0 0 1,0-1 0,0 1-1,0 0 1,0 0 0,0 0 0,0 0-1,0 0 1,0 0 0,-1 0-1,1 0 1,0 0 0,0 0 0,0 0-1,0 0 1,0 0 0,0 0-1,0 0 1,0 0 0,0 0 0,0 0-1,0 0 1,0 0 0,0 0-1,0 0 1,-1 0 0,1 0 0,0 0-1,0 0 1,0 0 0,0 0-1,0 0 1,0 0 0,0 0 0,0 0-1,0 0 1,0 1 0,0-1-1,0 0 1,0 0 0,0 0 0,0 0-1,0 0 1,0 0 0,0 0-1,0 0 1,0 0 0,0 0 0,0 0-1,0 0 1,0 0 0,0 0-1,0 0 1,0 0 0,0 1 0,0-1-1,0 0 1,0 0 0,-30 28-282,-43 57 0,40-44 190,-77 82 18,84-95 83,17-19 7,1-1 6,0 1-1,1-1 1,0 1-1,0 0 1,1 1 0,0 0-1,-8 18 1,14-27-18,-1 1 1,1-1-1,-1 0 1,1 1-1,0-1 1,-1 1-1,1-1 1,0 0-1,0 1 0,0-1 1,0 1-1,0-1 1,0 0-1,1 1 1,-1-1-1,0 1 1,1-1-1,-1 0 1,1 0-1,0 1 1,-1-1-1,1 0 1,0 0-1,0 1 1,1 1-1,0-2 23,0 0-1,0 1 0,0-1 0,0 0 1,0 0-1,0 0 0,0-1 1,1 1-1,-1 0 0,0-1 0,0 0 1,1 1-1,-1-1 0,0 0 1,5 0-1,2-1 25,0 0 0,0 0-1,0-1 1,-1 0 0,1-1 0,-1 0 0,1 0 0,-1-1-1,0 0 1,13-8 0,-11 5 3,-1-1 1,1-1-1,-1 1 0,-1-1 1,1-1-1,12-18 0,-3-4-76,-1-1 1,-2 0-1,0-1 0,10-41 0,-11 32-248,-12 37 110,-1 6-50,-4 15-143,2-6 316,-16 75-193,-32 96-1,-42 85 223,70-208 74,2-4 47,-2 0-1,-43 76 0,59-120-52,-1-1 1,0 1-1,-1-1 1,0-1-1,-8 8 1,12-12-14,-1 0 0,0 0 0,0 0 1,0 0-1,0-1 0,0 0 0,-1 0 0,1 0 1,-1 0-1,0-1 0,1 0 0,-7 1 1,8-2-29,0 0 0,0 0 0,-1-1 0,1 0 0,0 1 0,0-1 0,0 0 1,0 0-1,0-1 0,0 1 0,1-1 0,-1 1 0,0-1 0,1 0 0,-1 0 0,1 0 1,0 0-1,-1 0 0,-1-4 0,-5-4 2,1-1 0,-13-21 1,11 12-52,1 1 1,1-1 0,0-1 0,1 1-1,2-1 1,-6-40 0,10 55 21,0 0 1,0 0-1,1 0 1,0 0-1,1 0 0,-1 0 1,2-8-1,-1 11-5,0 0-1,0 0 1,0 0-1,1 0 1,-1 0-1,1 0 0,0 0 1,0 0-1,0 0 1,0 1-1,0-1 1,0 1-1,1 0 1,-1-1-1,4-1 1,2-1-23,1 0 0,0 0 0,0 1 1,1 1-1,14-5 0,52-7 26,-60 12 48,32-5 19,8 0-14,64-20 0,-100 22-18,-1-1 0,0-1 0,0-1-1,-1 0 1,0-1 0,-1-1 0,17-14 0,128-126 45,-9-13-15,-93 99 13,-25 27-33,-2-1 0,-1-1 1,39-68-1,-50 69-74,-1-1 0,25-75 0,-36 88-489,14-29-1,-26 62 455,1 1 0,0-1 0,0 0 0,0 1 0,0-1 1,0 8-1,-2 10 10,-11 26 99,-1-1 1,-26 50 0,5-11-125,-113 290 214,143-359-36,4-14-43,1 0 0,0 0 0,0 1-1,1-1 1,-1 0 0,1 1 0,0 5-1,1-10-19,0 0-1,0 0 0,0 0 1,0-1-1,0 1 0,0 0 0,0 0 1,0-1-1,1 1 0,-1 0 1,0 0-1,0-1 0,1 1 0,-1 0 1,1 1-1,0-2-11,-1 0 0,0 0 0,1 0 0,-1 1 0,0-1 0,1 0 0,-1 0-1,0 0 1,1 0 0,-1 0 0,0 0 0,1 0 0,-1 0 0,0 0 0,1 0 0,-1 0 0,0 0 0,1 0 0,-1 0-1,1 0 1,-1 0 0,0 0 0,1 0 0,2-2 43,0 1 1,0-1-1,0 0 0,-1 1 0,5-5 1,-4 4-28,12-11 25,-1 0 0,-1-1-1,23-30 1,-21 24-51,16-24 50,-24 32-129,1 0 0,0 0 0,1 1 0,1 0 0,19-17 0,-28 27 62,0 0 1,1 0 0,-1 0-1,0 1 1,1-1 0,-1 0-1,0 1 1,1-1 0,-1 1-1,1-1 1,-1 1-1,1 0 1,-1 0 0,1 0-1,-1 0 1,0 0 0,1 0-1,-1 0 1,1 0 0,-1 0-1,1 1 1,-1-1 0,1 1-1,-1-1 1,0 1 0,1-1-1,-1 1 1,0 0 0,1 0-1,-1 0 1,0-1 0,0 1-1,2 2 1,2 2-8,-1 1-1,1 0 1,-1 0 0,0 0-1,3 9 1,-5-13 41,101 171 184,-98-166-705,0-1 0,13 11 0,3 2-5165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21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 37 6880,'-99'-29'3136,"64"24"-2720,20 2-800,12 6 128,6-3-192,7 9 288,26-1-288,13 0 288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24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0 423 5152,'0'0'1648,"2"0"-987,18-4 866,0 2-1,29-1 1,-25 2-524,41-7 1,-46 4-795,0-2 0,-1 0 0,0-1 0,0-1 0,-1 0 0,1-1 0,-2-1 0,0-1 0,24-20 1,-28 20-103,1-1 0,-2 0 0,0-1 0,0 0 0,-1-1 0,-1 0 0,0-1 0,-1 0 0,-1 0 0,0-1 0,5-18 0,-10 27-123,0 0 0,0 0 0,-1-1 0,0 1 0,-1 0 0,1 0 0,-2-12 0,1 17-40,-1 0 0,1 0 0,-1 0 0,1 0 0,-1 0 0,0 0 0,0 0 0,0 0-1,0 0 1,0 0 0,-1 0 0,1 1 0,-1-1 0,1 1 0,-1-1 0,1 1 0,-1-1 0,0 1 0,0 0 0,1 0 0,-1 0-1,0 0 1,0 0 0,0 0 0,0 0 0,-1 1 0,1-1 0,-3 0 0,2 1-1,0 0 0,0-1 0,0 1 0,0 1 0,-1-1 0,1 0 0,0 1 0,0-1 0,0 1 0,0 0 1,0 0-1,0 0 0,1 0 0,-5 3 0,3-2-17,-8 4 54,0 1 1,1 0-1,0 1 1,0 0-1,1 1 1,0 0-1,-14 16 1,10-8 214,1 0 0,1 1 0,-19 38 0,25-45-65,1 1 1,1-1-1,0 1 1,1 0-1,0 0 1,0 1-1,1-1 1,0 14-1,2-21-54,0 0 1,1 0-1,-1 0 1,1 0-1,0-1 0,0 1 1,0 0-1,1-1 1,0 1-1,0 0 0,0-1 1,0 0-1,1 0 1,-1 0-1,1 0 1,0 0-1,1 0 0,-1-1 1,0 1-1,1-1 1,0 0-1,0 0 0,7 4 1,-3-3 20,0 0 0,0-1 0,0 0 0,0 0-1,0-1 1,1 0 0,-1-1 0,1 1 0,-1-2 0,1 1 0,0-1 0,-1-1 0,1 1 0,0-1 0,-1-1 0,16-4 0,-2-2-17,0-1 0,0-2 1,-1 0-1,21-15 0,80-62 24,-92 65-33,158-116 67,-181 134-162,-1 1 0,1 0 0,0 0 0,0 0 0,8-2 0,-14 6 20,-1 0-1,1 0 1,0-1-1,-1 1 1,1 0-1,0 0 1,-1 0-1,1 0 0,0 0 1,-1 0-1,1 0 1,-1 0-1,1 0 1,0 0-1,-1 1 1,1-1-1,0 0 0,-1 0 1,1 0-1,-1 1 1,1-1-1,-1 0 1,1 1-1,0-1 1,-1 1-1,0-1 1,1 1-1,-1-1 0,1 1 1,0 1-4,0-1 1,-1 0 0,1 1-1,-1-1 1,1 1 0,-1-1-1,1 1 1,-1-1-1,0 1 1,0-1 0,0 1-1,0-1 1,0 3-1,-5 19-15,0 0-1,-2 0 1,-1-1-1,-15 34 1,2-6 130,16-39-89,2-4 73,0 1 1,0 0-1,1 1 0,-1-1 0,0 15 0,2-23-79,1 1 0,0 0-1,0-1 1,0 1 0,1-1 0,-1 1-1,0 0 1,0-1 0,0 1 0,0-1-1,0 1 1,1-1 0,-1 1 0,0-1-1,0 1 1,1-1 0,-1 1 0,1-1-1,-1 1 1,0-1 0,1 1 0,-1-1-1,1 0 1,-1 1 0,1-1 0,-1 0-1,1 1 1,-1-1 0,1 0 0,-1 0-1,1 1 1,-1-1 0,1 0 0,0 0-1,-1 0 1,1 0 0,-1 0 0,1 0-1,0 0 1,3 0 9,-1 0 0,0-1 0,1 1 0,-1-1 0,4-2-1,-5 3-2,15-7 55,0-1 0,-1 0 0,0-1 0,0-1 0,-1-1 0,17-15 0,-12 10-110,1 1 0,26-15 0,-44 29-5,-1 0 0,1 0-1,-1-1 1,1 1-1,-1 1 1,1-1 0,0 0-1,-1 1 1,1-1 0,4 1-1,-6 0 22,0 0 0,0 1 1,0-1-1,0 0 0,1 1 0,-1 0 0,0-1 0,0 1 0,0-1 1,0 1-1,0 0 0,-1 0 0,1 0 0,0-1 0,0 1 0,0 0 1,-1 0-1,1 0 0,0 0 0,-1 0 0,1 0 0,-1 1 0,1-1 1,-1 0-1,0 0 0,1 2 0,3 16-18,-1 1-1,-1-1 1,0 0-1,-2 37 1,-1-27-15,1-26 79,0 1-1,1-1 1,-1 1-1,1-1 0,-1 0 1,1 1-1,0-1 1,2 5-1,-2-7-5,-1 0 1,1 0-1,0 0 0,-1 0 0,1 0 1,0 0-1,0 0 0,-1 0 1,1-1-1,0 1 0,0 0 0,0-1 1,0 1-1,0 0 0,0-1 0,0 1 1,0-1-1,0 0 0,0 1 1,1-1-1,-1 0 0,0 0 0,0 0 1,0 1-1,0-1 0,0 0 0,1-1 1,0 1-1,9-2 107,0 0 0,1-1 1,-2 0-1,1 0 0,13-8 0,47-28-80,-55 29-22,12-7-11,0-1 1,33-30 0,-46 34 18,0-1 1,-1 0-1,-1-1 0,21-33 0,-26 37-64,-1 0 0,-1-1 0,0 1 0,-1-1 0,7-24 0,-11 34 6,-1 0 0,1 1-1,-1-1 1,0 0-1,0 0 1,0-6 0,-1 8 10,1 0 1,0 0 0,-1 0 0,1 0 0,0 0-1,-1 0 1,1 0 0,-1 0 0,1 1-1,-1-1 1,0 0 0,1 0 0,-1 0 0,0 1-1,0-1 1,0 0 0,1 1 0,-1-1-1,0 0 1,0 1 0,0-1 0,0 1-1,0 0 1,-2-1 0,-2 0-27,0 0-1,0 1 1,0-1-1,0 1 1,0 0-1,0 1 1,0-1-1,0 1 1,0 0-1,1 1 1,-1-1-1,0 1 1,0-1 0,1 2-1,-7 3 1,-1 0 13,0 1 1,1 1-1,0 0 1,-16 16 0,16-12 26,-1 1 0,2 0 0,-1 1 1,2 0-1,0 0 0,1 1 0,0 0 0,-8 26 1,14-36 8,1-1 0,-1 1 0,1-1 0,1 1 0,-1 0 0,0-1 0,1 1 0,0 0 0,0-1 0,1 1 0,-1 0 0,1-1 0,0 1 0,0 0 0,1-1 0,0 1 0,-1-1 0,1 0 0,0 0 0,1 0 0,-1 0 0,1 0 0,0 0 0,0 0 0,0-1 0,0 0 0,1 1 0,0-1 0,-1 0 0,1-1 0,5 3 0,3 1 44,0-1 0,1-1-1,-1 0 1,1 0 0,0-2 0,0 1 0,1-2 0,-1 0 0,0 0 0,1-2 0,20-1 0,-19-1 11,1 1 1,-1-2 0,0 0-1,0 0 1,0-2-1,0 0 1,-1 0 0,0-2-1,20-13 1,-19 9-70,-1 0 0,-1-1-1,0 0 1,12-17 0,41-64-1,-27 36 9,-33 48-5,-4 7-59,0 0-1,-1 0 1,1 0 0,0 0 0,4-4-1,-6 23-544,-9 35 532,-7 66 7,14-102 134,2 0 0,0 0 0,1 1 0,1-1 1,6 27-1,-7-40-53,0 1 0,0-1 0,0 1 0,0-1 1,0 0-1,0 0 0,1 1 0,-1-1 0,1 0 0,0 0 1,-1-1-1,1 1 0,0 0 0,0 0 0,0-1 0,4 3 1,-1-2 36,-1 0 0,1 0 0,0 0 0,0-1 0,0 0 0,0 0 1,10 1-1,1-1 61,-1-2 0,1 1 1,0-2-1,24-5 1,-12-1-92,0 0 0,-1-2 1,1-1-1,-2-1 1,0-1-1,0-2 1,-2 0-1,0-2 0,0-1 1,-2 0-1,0-2 1,-1 0-1,28-37 1,-47 55-14,28-36 43,-1-1 1,28-50-1,-52 75-160,-4 13 101,-2 0-1,1 1 1,0-1 0,0 1 0,0-1 0,0 1 0,0-1-1,0 1 1,0-1 0,-1 1 0,1 0 0,0-1-1,0 1 1,-1-1 0,1 1 0,0-1 0,-1 1 0,1 0-1,0-1 1,-2 0 0,2 1 3,0 0 1,0 0 0,-1 0-1,1-1 1,0 1-1,-1 0 1,1 0-1,0 0 1,0 0-1,-1 0 1,1 0-1,0 0 1,-1 0-1,1 0 1,0 0-1,-1 0 1,1 0-1,0 0 1,0 0-1,-1 0 1,1 0-1,0 0 1,-1 0 0,1 0-1,0 0 1,-1 0-1,1 1 1,-8 1-62,1 1 0,0 1-1,0 0 1,1 0 0,-1 0 0,1 0 0,-1 1 0,-7 9 0,-43 51-121,39-43 164,-1 0 53,2 2 1,0-1-1,1 2 1,1 0-1,-17 43 1,30-63-18,0 0 1,1 0-1,-1 0 1,1 1-1,0-1 1,1 0-1,0 1 1,-1-1 0,2 0-1,-1 1 1,2 6-1,-2-9 2,1 0-1,0 0 1,0-1-1,0 1 1,1-1-1,-1 1 1,0-1-1,1 1 1,0-1-1,0 0 1,-1 0-1,1 1 1,0-1 0,1-1-1,-1 1 1,0 0-1,1-1 1,-1 1-1,1-1 1,-1 1-1,1-1 1,3 1-1,-2-1 9,-1 0-1,0 0 0,0-1 0,0 1 0,0-1 1,1 0-1,-1 0 0,0 0 0,0 0 0,1 0 1,-1-1-1,0 1 0,0-1 0,0 0 1,0 0-1,3-2 0,-1 1 5,0-1 0,-1 0 0,0 0 0,1 0 0,-1-1 0,-1 1-1,1-1 1,0 0 0,2-5 0,3-4 25,0-1-1,-2-1 1,1 1 0,-2-1-1,7-22 1,36-148 25,-49 165-669,0 20 588,0 0 0,0 0 0,0 0 0,0 0 0,0 0 0,0 1 0,0-1 0,0 0 0,0 0 1,0 0-1,0 0 0,0 0 0,0 0 0,0 0 0,0 0 0,0 0 0,0 0 0,0 0 0,0 0 0,0 0 1,0 0-1,0 0 0,0 0 0,0 0 0,0 0 0,0 0 0,0 0 0,0 0 0,0 0 0,0 0 0,0 0 1,-1 0-1,1 0 0,0 0 0,0 0 0,0 0 0,0 0 0,0 0 0,0 0 0,0 0 0,0 0 0,0 0 1,0 0-1,0 0 0,0 0 0,0 0 0,0 0 0,0 0 0,0 0 0,0 0 0,-1 0 0,1 0 1,0 0-1,0 0 0,0 0 0,0 0 0,0 0 0,0 0 0,0 0 0,0 0 0,-3 15-154,-30 120-59,-1 7 178,-7-1 1,-65 150-1,82-239 73,-2-1 0,-2-2 0,-41 55 0,61-92 34,-1-1 0,-1 0 0,0-1 0,-12 11-1,17-17 4,0 0-1,0 0 0,-1-1 0,1 0 0,-1 0 0,0 0 0,1-1 0,-1 0 0,0 0 0,-1 0 0,-9 1 0,14-3-56,-1 0-1,1 0 1,0 0-1,0 0 1,0 0-1,0-1 1,0 1-1,0-1 1,0 1-1,0-1 1,0 0-1,0 0 1,0 0-1,0 0 1,0 0-1,0 0 1,1 0-1,-4-3 1,3 1-8,-1-1 0,1 1-1,0 0 1,0 0 0,0-1 0,0 1 0,0-1-1,1 0 1,-2-6 0,1 0-19,0 0-1,1-1 1,0 1 0,0-1-1,1 1 1,2-17 0,2 5-32,1 0 0,0 0 1,2 1-1,0 0 1,2 0-1,15-29 0,-15 36 17,0-1-1,1 2 0,0-1 0,1 2 0,1-1 0,0 1 1,1 1-1,0 1 0,17-12 0,27-10 26,76-31 0,-100 48 4,142-80 75,-112 58-46,-36 20-24,-1-1 0,-1-2 0,36-33 0,58-73 6,-107 113-10,114-138 102,-104 126-60,33-51 1,-49 64-127,-3 8-531,-4 15 98,-21 70 266,13-30 271,2 0-1,1 80 1,6-126 36,0 0 1,0 0-1,1 1 0,0-1 1,0 0-1,0 0 0,1 0 0,0 0 1,4 8-1,-6-12-41,1 0 0,0 0 0,-1 0 0,1 0 1,0 0-1,0-1 0,-1 1 0,1 0 0,0 0 0,0-1 0,0 1 0,0-1 0,0 1 0,0-1 0,0 1 1,0-1-1,0 0 0,0 1 0,0-1 0,2 0 0,-1 0 7,-1 0-1,1-1 1,0 1 0,0 0-1,0-1 1,0 0-1,-1 0 1,1 1 0,0-1-1,-1 0 1,1 0 0,0 0-1,-1-1 1,0 1 0,1 0-1,1-2 1,11-13 54,-1 0-1,0-1 1,-1-1 0,-1 0 0,16-34-1,-15 27-107,1 1 0,32-44-1,-33 53 31,-3 3-183,18-17-1,-26 28 169,-1 1-1,0 0 1,0 0 0,1-1 0,-1 1-1,0 0 1,1-1 0,-1 1 0,0 0-1,1 0 1,-1 0 0,0 0 0,1-1-1,-1 1 1,1 0 0,-1 0 0,0 0-1,1 0 1,-1 0 0,1 0-1,-1 0 1,0 0 0,1 0 0,3 7-176,-6 14 5,2-20 172,-2 14-48,-2 1 0,-8 21 0,4-9 43,-24 66-110,-79 164 1,60-158 244,-81 118 1,21-72 281,93-126-260,0-1 0,-2-1 1,0 0-1,-41 26 0,58-42-104,0 0 0,1-1 0,-1 1-1,0-1 1,0 0 0,0 0 0,-4 1-1,6-2-6,-1 0 0,1 0 0,-1 0 0,1 0 0,-1 0 0,1-1 0,-1 1 0,1 0 0,-1-1 0,1 1 1,0-1-1,-1 0 0,1 1 0,-3-3 0,3 3-12,0-1 1,0 0-1,0 1 1,0-1-1,1 0 1,-1 0-1,0 0 1,0 0-1,0 0 1,1 0-1,-1 0 0,0 0 1,1 0-1,-1 0 1,1 0-1,-1-2 1,0-3 5,0 0 1,0-1-1,0 1 1,1 0-1,0 0 1,1 0-1,-1 0 1,1 0-1,0 0 1,3-8-1,1-4 15,2-1-1,9-19 1,-7 19 31,2 1 1,0 0 0,0 0 0,2 2 0,0-1 0,23-21 0,-15 19-12,0 2 0,2 0 0,0 1 0,36-19 1,-23 17-124,2 2 0,0 2 0,0 1 1,1 2-1,1 2 0,76-8 0,-26 16-4539,-49 4 2000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35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10 428 3968,'0'0'73,"1"0"0,-1 0 1,0-1-1,1 1 0,-1 0 0,0 0 1,1-1-1,-1 1 0,0 0 0,0-1 1,1 1-1,-1 0 0,0-1 1,0 1-1,0 0 0,1-1 0,-1 1 1,0 0-1,0-1 0,0 1 0,0 0 1,0-1-1,0 1 0,0-1 0,0 1 1,0 0-1,0-1 0,0 1 0,0-1 1,0-19 1771,0 13 416,-4 12-1360,1 11-821,3 10 128,-2 79 789,-3 117 6,6 12 79,-1-173 2534,10-220-2390,-2 80-1246,3-54-460,49-217 0,-25 224 72,-29 107 255,1 0 0,1 1 0,1 0 0,17-27-1,-22 39 85,1 1 0,0-1-1,0 1 1,1 0-1,0 0 1,0 0-1,0 1 1,0 0-1,11-5 1,-14 7 46,1 0 0,-1 1 0,1 0-1,0 0 1,0 0 0,-1 0 0,1 0 0,0 1 0,0-1 0,0 1 0,-1 0 0,1 0 0,0 1 0,0-1 0,0 1 0,-1 0 0,1 0 0,0 0 0,-1 1 0,5 1 0,-2 1 22,0 0 0,0 1 0,0 0 0,-1 0 0,1 1 0,-1 0 0,0 0 0,-1 0 0,0 0 0,0 0 0,0 1 0,4 11 0,-1-1 28,-1-1 0,-1 1 0,-1 0 0,3 25 1,-5-30 31,-1 0 0,0 0 0,-1 0 0,-1 0 0,1 0 1,-2 0-1,0 0 0,0 0 0,-1-1 0,-1 1 0,1-1 1,-2 1-1,0-1 0,0-1 0,-1 1 0,0-1 0,-1 0 1,0 0-1,-1-1 0,-10 10 0,9-10 73,-1-1 1,0 0-1,-1 0 0,1-1 0,-1-1 0,0 1 1,-1-2-1,0 0 0,0 0 0,0-1 0,0-1 1,-1 0-1,1 0 0,-1-2 0,0 1 0,1-2 1,-1 1-1,-17-3 0,28 1-225,1 1 1,-1 0-1,1 0 0,-1 0 0,1 0 1,-1 0-1,1 0 0,0 0 0,-1 0 1,1 1-1,-1-1 0,1 0 0,0 1 1,-1-1-1,1 1 0,0 0 0,-1-1 1,1 1-1,0 0 0,0 0 0,0 0 1,-2 1-1,3 0 39,-1-1 0,0 1-1,0 0 1,1-1 0,-1 1 0,1 0 0,-1 0 0,1-1 0,0 1-1,0 0 1,0 0 0,0 0 0,0-1 0,0 1 0,0 0 0,1 0 0,-1 0-1,0-1 1,2 3 0,15 50 120,3 0 0,31 60-1,-46-103-1,1 0-1,1 0 0,14 18 0,-18-25-13,1 0 0,-1-1-1,1 1 1,0-1 0,0 0 0,0 0 0,1 0 0,-1-1 0,1 1 0,-1-1 0,1 0 0,8 2 0,-5-3 23,1 0 0,0 0 0,-1-1 0,1 0 0,0-1 1,-1 0-1,1 0 0,-1-1 0,1 0 0,-1 0 0,0-1 0,1 0 0,-1 0 1,7-5-1,14-9 31,0-1 0,32-27 0,-56 41-100,153-141 177,-144 132-154,-9 7-20,0 0 1,-1-1-1,8-11 1,-11 16-38,2-4-163,-7 8-3,-8 10 41,1 4 143,1 1-1,0 0 1,1 0-1,1 1 1,-6 20 0,14-38 11,-12 32-31,2 1 0,2-1 0,-7 46 0,14-70 67,0 0 0,1 1 0,0-1-1,3 16 1,-3-22-9,1 0 1,-1 0-1,1 0 0,-1 0 1,1 0-1,0-1 0,0 1 1,0 0-1,0 0 0,0-1 0,2 3 1,-2-3-5,0 0 1,0-1-1,0 1 1,0-1 0,0 1-1,0-1 1,0 1-1,0-1 1,0 1-1,0-1 1,0 0-1,0 0 1,0 0-1,0 0 1,1 1 0,-1-1-1,0-1 1,0 1-1,0 0 1,0 0-1,0 0 1,2-1-1,-1 0 6,0 0 0,0 1 0,0-1-1,0-1 1,0 1 0,0 0-1,-1 0 1,1-1 0,0 1-1,-1-1 1,1 0 0,-1 1 0,1-1-1,1-2 1,13-28 142,-15 29-148,8-16-15,-1 0-1,-1 0 0,-1-1 0,-1 0 0,5-31 1,-9 34-318,-1 15 66,0 5-14,-4 29-217,3-10 342,1 23 1,1-39 125,-1 0 1,1 0 0,0-1-1,0 1 1,1 0-1,0-1 1,0 1 0,0-1-1,4 7 1,-6-11 23,1-1 0,-1 1 0,1 0 0,0 0 0,-1-1 0,1 1 0,0-1 0,0 1 0,-1 0 0,1-1 0,0 1 0,0-1 0,0 0 0,0 1 0,0-1 0,-1 0 0,1 1 0,0-1 0,0 0 0,0 0 0,0 0 0,0 0 0,0 0 0,0 0 0,0 0 0,0 0 0,0 0 0,0-1 0,0 1 0,0 0 0,0 0 0,-1-1 0,1 1 0,0-1 0,0 1 0,0-1 0,-1 1 0,1-1 0,1 0 0,4-4 117,0 0 1,0 0 0,9-11-1,-9 9-113,19-19 92,-16 14-137,1 1 0,1 1 0,-1 0 0,2 0 0,-1 1 0,25-14-1,-35 22 15,0 1 0,0 0 0,0-1 0,0 1-1,0 0 1,0-1 0,1 1 0,-1 0-1,0 0 1,0 0 0,0 0 0,0 0-1,0 0 1,0 0 0,0 0 0,0 0 0,1 1-1,-1-1 1,0 0 0,0 1 0,0-1-1,0 1 1,0-1 0,0 1 0,-1 0 0,1-1-1,0 1 1,0 0 0,0 0 0,0-1-1,-1 1 1,1 0 0,0 0 0,-1 0 0,1 0-1,0 2 1,1 2-18,1 0 0,-2 0 0,1 0 0,-1 1 0,1-1 0,0 9 0,-1 9-9,0-1 0,-2 1 0,0-1 0,-2 0 0,-7 33 0,-38 111 100,17-68-56,18-54 879,10-36-396,5-12-8,7-17 26,31-67-144,-7 17-310,8-24-182,71-146 44,-92 205-16,0 2 0,3 1 0,0 0-1,46-47 1,-66 77 48,0 0 0,0 0-1,0 1 1,0-1 0,0 1-1,1-1 1,-1 1 0,1 0-1,-1 0 1,1 1 0,0-1-1,0 1 1,0 0 0,6-2-1,-9 3 49,0 1-1,-1-1 1,1 0 0,0 0-1,0 1 1,0-1-1,0 0 1,0 1-1,0-1 1,0 1-1,-1-1 1,1 1 0,0-1-1,0 1 1,-1 0-1,1-1 1,0 1-1,-1 0 1,1 0-1,-1-1 1,1 1-1,-1 0 1,1 0 0,-1 0-1,0 0 1,1 0-1,-1-1 1,0 1-1,0 0 1,0 0-1,1 1 1,0 5 40,-1 0 0,1 0 1,-1 9-1,0-10-39,0 19 81,-2 1-1,0 0 1,-2-1 0,-1 0-1,0 0 1,-2 0 0,-14 32-1,20-53-52,-1-1 0,0 1 0,0-1 0,0 0 0,0 0 0,0 0 0,-1 0 0,-4 4 1,6-6-13,0 0 0,1-1 0,-1 1 0,0-1 0,0 1 0,0-1 1,-1 0-1,1 1 0,0-1 0,0 0 0,0 0 0,0 0 0,0 0 1,0 0-1,0 0 0,0 0 0,0 0 0,-1 0 0,1 0 1,0-1-1,0 1 0,0 0 0,0-1 0,0 1 0,0-1 0,0 1 1,0-1-1,0 1 0,0-1 0,1 0 0,-1 1 0,0-1 1,-1-1-1,-1-2-47,0 1-1,1 0 1,-1-1 0,1 1 0,0-1 0,0 0 0,0 0-1,0 0 1,1 0 0,-2-4 0,-2-8-469,13 27 358,0-1 0,1-1 0,0 0-1,12 9 1,1 2 18,-18-16 121,0-1 0,1 1 0,-1-1-1,1 0 1,0 0 0,0-1 0,0 0-1,0 1 1,9 1 0,-11-3 24,0-1 0,0 1 1,0-1-1,0 0 0,1 1 1,-1-1-1,0-1 0,0 1 0,0 0 1,0-1-1,0 0 0,0 1 1,0-1-1,0 0 0,0-1 1,0 1-1,-1 0 0,5-4 0,1-2 48,0-1 0,-1 1 0,0-1 0,-1-1-1,0 1 1,0-1 0,5-12 0,12-17 46,102-138 65,-70 108-363,-50 64 72,-5 7-117,-6 9 120,-3 4 108,0 0-1,1 0 1,1 1-1,1 0 1,0 0-1,1 0 0,1 1 1,0 0-1,2 0 1,0 0-1,1 0 1,0 0-1,4 26 0,-2-38 26,0 1-1,0-1 1,1 0-1,0 0 1,0 0-1,0 0 0,7 9 1,-8-12-3,1-1 1,-1 0-1,1 0 1,-1 0-1,1 0 1,0 0-1,0 0 1,0-1-1,0 1 1,0-1-1,1 1 1,-1-1-1,0 0 1,1 0 0,-1 0-1,1 0 1,-1 0-1,1-1 1,-1 1-1,1-1 1,4 1-1,-2-1 13,0-1 0,0 0 1,0 0-1,0 0 0,0 0 0,-1-1 0,1 1 1,5-4-1,34-21 106,-35 20-112,36-25 58,-3-2 1,65-64-1,81-61 29,-138 114-256,-66 60 96,0 0 0,1 1 0,1 1 0,-14 23 0,16-21 16,0 1 0,2 1 0,0 0 0,1 1 0,1-1 0,-8 41 0,15-55 60,0-1-1,0 1 0,1 0 0,1 14 0,-1-20-19,0 1-1,1-1 1,-1 0-1,0 0 1,1 1-1,0-1 0,-1 0 1,1 0-1,0 0 1,0 0-1,0 0 1,0 0-1,1 0 1,-1 0-1,1 0 0,-1 0 1,1-1-1,2 3 1,-3-4 15,1 0-1,-1 1 1,1-1 0,-1 0 0,1 0 0,-1 0 0,1 0 0,-1-1-1,1 1 1,-1 0 0,1-1 0,-1 1 0,1-1 0,-1 1 0,0-1-1,1 0 1,-1 0 0,0 1 0,0-1 0,3-2 0,4-7 50,0-1 1,0 0-1,-1 0 0,9-20 1,4-5-111,100-169 224,-97 164-170,-1-2 0,-3 0 0,-2-1 0,-1-1-1,18-88 1,-15 17-9,-16 95-31,-2-1-1,0 1 1,-4-33 0,3 53 9,-5-21-262,5 22 264,0-1 0,0 0 1,0 1-1,-1-1 0,1 0 0,0 1 0,0-1 0,-1 1 0,1-1 1,0 0-1,-1 1 0,1-1 0,-1 1 0,1-1 0,0 1 1,-1 0-1,1-1 0,-1 1 0,0-1 0,1 1 0,-1 0 0,1-1 1,-1 1-1,1 0 0,-1 0 0,0-1 0,1 1 0,-1 0 1,-1 0-1,0 0-2,0 1 1,1 0-1,-1-1 1,0 1-1,0 0 1,0 0-1,1 0 1,-1 0-1,1 0 1,-1 0-1,1 1 1,-1-1-1,-1 2 1,-2 4-12,0-1 0,0 0 0,-3 8 1,-7 15-2,1 0 0,1 1 0,-13 46 0,12-23 161,-9 71-1,20-98-66,2 0 0,0 0 0,2 0 0,1 0 0,1 0 0,1 0 0,2 0 1,0-1-1,16 41 0,-10-38-59,1-1 0,1 0-1,1 0 1,1-2 0,2 0 0,0-1 0,42 42 0,-50-56-896,23 16 0,-28-23 370,-1 0 0,1 0 0,0-1 0,0 0 0,0 0 0,0 0 0,1-1 0,5 2 1,16 2-1660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36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33 7712,'-84'-32'3520,"60"32"-3072,19 0-32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0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1282 2720,'-11'-10'891,"1"20"901,19-9 106,-6-1-1650,1 1-1,0-1 1,-1 0-1,1 0 1,0 0-1,-1-1 1,1 1-1,-1-1 1,1 0-1,6-2 1,1 0 240,3-2-61,0 0 1,-1 0 0,0-1 0,0-1-1,0 0 1,21-17 0,-10 5-153,-1-1-1,22-25 1,-18 15-73,-2-2-1,28-44 0,32-73 859,-75 130-896,0-2-1,11-32 1,-21 53-180,1-1 1,-1 0-1,0 0 1,0 0-1,1 0 1,-1 0-1,0 0 1,0 0-1,0 0 1,0 0-1,0 0 1,0 0-1,0 0 1,0 0-1,-1-1 1,1 2 1,-1 0 1,1-1-1,0 1 0,0 0 0,-1 0 1,1 0-1,0 0 0,0 0 1,-1 0-1,1-1 0,0 1 1,0 0-1,-1 0 0,1 0 1,0 0-1,-1 0 0,1 0 0,0 0 1,-1 0-1,1 0 0,0 0 1,0 0-1,-1 1 0,1-1 1,0 0-1,0 0 0,-1 0 1,1 0-1,0 0 0,0 0 1,-1 1-1,-2 1-46,0-1-1,1 1 1,-1 0 0,1 1 0,-1-1-1,1 0 1,-3 5 0,-5 9 29,1 0 0,1 1 0,-12 36-1,13-33 120,-30 97 275,32-95-293,1 1 1,0 0-1,1 31 1,3-48-21,0 1 0,1-1 0,-1 0 0,2 0-1,-1 0 1,1 1 0,0-1 0,0 0 0,0-1 0,1 1 0,5 7 0,-7-10-6,1 0 1,1-1-1,-1 1 1,0-1-1,0 0 1,1 1 0,0-1-1,-1 0 1,1-1-1,0 1 1,0 0-1,0-1 1,0 0-1,0 0 1,0 1-1,0-2 1,0 1-1,1 0 1,-1-1-1,0 1 1,0-1-1,1 0 1,-1 0-1,4-1 1,0 0 42,0-1 0,0 0 0,-1-1 0,1 1 0,0-1 1,-1 0-1,0-1 0,0 0 0,0 0 0,0 0 0,0 0 0,-1-1 0,0 0 1,6-7-1,8-11-47,-1 0 0,15-27 0,-26 39-33,24-37-57,-10 13 17,1 2 0,47-53 0,-68 84 22,0 1 1,0 0-1,0-1 0,1 1 0,-1 0 0,0 0 1,1 0-1,-1 0 0,1 0 0,-1 1 0,1-1 1,-1 0-1,4 0 0,-4 1 12,0 0 0,-1 0 0,1 0 0,0 1 0,0-1 1,-1 0-1,1 1 0,0-1 0,-1 1 0,1-1 0,0 1 0,-1-1 0,1 1 0,-1-1 0,1 1 0,-1-1 1,1 1-1,-1 0 0,1-1 0,-1 1 0,0 0 0,1-1 0,-1 1 0,0 0 0,0 0 0,1-1 0,-1 1 0,0 0 1,0 0-1,0 0 0,2 7 39,-1-1 1,0 1 0,-1-1-1,1 1 1,-2 12 0,-8 40 105,6-43-115,-24 123 129,26-137-112,1 0 0,-1 1-1,1-1 1,0 0 0,0 1 0,0-1-1,0 0 1,0 1 0,2 3 0,-2-7-31,0 0 1,0 1 0,0-1 0,0 0-1,1 1 1,-1-1 0,0 1 0,0-1-1,1 0 1,-1 0 0,0 1-1,0-1 1,1 0 0,-1 1 0,0-1-1,1 0 1,-1 0 0,1 0-1,-1 1 1,0-1 0,1 0 0,-1 0-1,1 0 1,-1 0 0,0 0-1,1 0 1,-1 0 0,1 0 0,1 0 11,-1 0 1,1-1 0,-1 1 0,1-1 0,-1 1 0,1-1-1,-1 0 1,1 1 0,-1-1 0,0 0 0,3-2-1,224-195 274,-199 171-366,-22 21 37,-1 0-1,-1 1 1,1 0-1,0 0 0,0 0 1,1 1-1,-1 0 0,1 0 0,9-3 1,-15 7 18,0-1 1,0 1 0,-1 0 0,1 0-1,0 0 1,0 0 0,0 0-1,-1 0 1,1 1 0,0-1-1,0 0 1,0 0 0,-1 0 0,1 1-1,0-1 1,-1 0 0,1 1-1,0-1 1,-1 1 0,1-1-1,0 1 1,-1-1 0,1 1 0,-1-1-1,1 1 1,-1 0 0,1-1-1,-1 1 1,1 0 0,-1-1 0,0 1-1,1 0 1,-1 0 0,0-1-1,0 1 1,1 0 0,-1 0-1,0 0 1,0 0 0,1 6 14,0 0-1,0 0 1,-1 11 0,0-14-9,-4 59 27,2-45-18,1 0-1,0 1 1,2-1 0,3 27 0,-3-42 15,0 1 1,0-1-1,0 0 0,0 0 1,0 0-1,1 0 1,-1 0-1,3 3 1,-3-5-10,0 0 0,-1 0 0,1 0 0,0 0 0,0-1 0,0 1 0,-1 0 0,1-1 0,0 1 0,0 0 0,0-1 0,0 1 0,0-1 1,0 1-1,0-1 0,0 0 0,1 0 0,-1 1 0,0-1 0,0 0 0,0 0 0,0 0 0,0 0 0,0 0 0,1 0 0,1-1 0,1 0 18,0-1-1,-1 1 0,1-1 0,0 0 0,-1-1 0,1 1 0,-1-1 0,0 1 1,0-1-1,0 0 0,4-5 0,5-7-47,12-22-1,-20 31 27,29-49 33,42-63 140,14 10-35,-12 18-75,-24 17-21,68-119-1,0-56-172,-94 185 16,-12 29-129,14-46 0,-24 55-319,-7 19 204,-6 16 59,-24 53 216,-57 147 11,21-44-202,48-121 232,3 2 1,1 0 0,-13 73-1,25-100 66,-3 25-26,-4 57-1,11-89 15,0 0-1,0 0 0,2-1 0,-1 1 0,2 0 0,-1-1 1,2 1-1,0-1 0,7 15 0,-9-23 10,0 0-1,0-1 1,0 1-1,1 0 1,0-1-1,0 0 1,0 1-1,0-1 1,0-1 0,1 1-1,-1 0 1,1-1-1,0 1 1,5 1-1,-6-3 4,1 1-1,-1-1 0,1-1 1,-1 1-1,1 0 0,-1-1 1,1 0-1,0 0 0,-1 0 0,1 0 1,-1 0-1,1-1 0,-1 0 1,1 0-1,-1 0 0,1 0 1,5-3-1,-1 0-10,-1 0 0,-1-1 1,1 0-1,0 0 0,8-10 0,25-31 44,-11 10 17,30-51-1,-49 70-75,0 0 0,-2-1-1,0 0 1,-1-1 0,7-28-1,-13 43-38,-1-1-1,1 1 0,-1-1 0,0 1 0,-1-10 1,1 14 24,0-1 1,0 1 0,0 0-1,0-1 1,0 1-1,0-1 1,-1 1 0,1 0-1,0-1 1,0 1 0,0-1-1,0 1 1,-1 0-1,1-1 1,0 1 0,0 0-1,-1-1 1,1 1 0,0 0-1,-1 0 1,1-1-1,0 1 1,-1 0 0,1 0-1,0-1 1,-1 1 0,1 0-1,0 0 1,-1 0 0,1 0-1,-1 0 1,1-1-1,0 1 1,-1 0 0,1 0-1,-1 0 1,1 0 0,-1 0-1,1 0 1,0 0-1,-1 1 1,1-1 0,-1 0-1,1 0 1,0 0 0,-1 0-1,1 0 1,0 1-1,-1-1 1,1 0 0,-1 0-1,1 1 1,-3 0-25,1 1-1,-1 0 1,1-1-1,-1 1 1,1 0 0,-3 3-1,-30 38-168,30-37 192,0 1 1,1-1 0,0 1 0,0 0-1,1 0 1,0 1 0,-4 12-1,1 4-44,-2 25 0,7-42 23,-2 8 4,0-3 31,1 1 0,1-1 0,0 1 0,0 0 1,1 0-1,1-1 0,4 25 0,-5-35 17,1 1 1,0 0-1,0 0 1,1-1-1,-1 1 0,1-1 1,1 4-1,-2-6-7,-1 1 0,1 0-1,0 0 1,-1-1-1,1 1 1,0 0-1,0-1 1,0 1 0,0-1-1,-1 1 1,1-1-1,0 1 1,0-1 0,0 0-1,0 1 1,0-1-1,0 0 1,0 0 0,0 0-1,0 0 1,0 0-1,0 0 1,0 0 0,0 0-1,0 0 1,1-1-1,3 0 22,-1-1 0,1 0 0,-1 0 0,0 0-1,1-1 1,-1 0 0,0 0 0,5-4 0,29-34 57,-16 17-55,10-9-57,1 2-1,41-29 1,-50 43 25,1 1 0,1 1-1,0 2 1,37-15 0,-54 25-57,0 0 0,0 0 0,16-1 0,-23 3 43,-1 1 0,1 0 1,0 0-1,0 0 0,-1 1 0,1-1 1,0 0-1,0 0 0,-1 1 1,1-1-1,0 1 0,1 1 0,-2-2 13,-1 1 0,1-1 0,0 1 0,-1 0 0,1-1 0,0 1 0,-1 0 0,1-1 0,-1 1 0,0 0 0,1 0 0,-1 0 0,0-1 0,1 1 0,-1 0 0,0 0 0,0 0-1,1 0 1,-1 0 0,0 0 0,0-1 0,0 1 0,0 0 0,0 0 0,-1 1 0,-3 19 28,-2 0 1,0 0-1,-1-1 0,-16 31 0,12-27-17,-51 115 321,56-124-105,6-10 74,2-6-268,-1-1 0,1 1 0,-1 0 1,1 0-1,-1-1 0,0 1 0,1-1 0,-1 0 0,0 1 0,1-3 0,49-68-77,82-87 0,-130 155 14,0 0 0,1 0-1,0 0 1,-1 1 0,1 0 0,0 0-1,1 0 1,-1 0 0,0 1 0,1 0 0,9-4-1,-14 6 20,1 0 0,0 0 0,0 0 0,0 0 0,-1 0 0,1 0 0,0 0 0,0 0 0,-1 0 0,1 0 0,0 0-1,0 0 1,0 1 0,-1-1 0,1 0 0,0 1 0,-1-1 0,1 0 0,0 1 0,-1-1 0,1 1 0,0-1 0,-1 1 0,1-1-1,-1 1 1,1 0 0,-1-1 0,1 1 0,-1 0 0,0-1 0,1 1 0,-1 0 0,0 0 0,1 0 0,0 4-11,0-1 0,0 1 0,0 0 0,0 8 0,-1-4-13,1 62-63,-2-55 124,0-1 1,2 0-1,0 1 0,0-1 0,2 0 0,7 28 1,-9-41-16,-1 0 0,1 0 1,0-1-1,0 1 0,0 0 1,0-1-1,0 1 0,0 0 1,1-1-1,-1 1 0,1-1 1,-1 0-1,1 0 0,-1 1 1,1-1-1,0 0 0,-1 0 1,1-1-1,0 1 0,2 1 1,-2-2 2,-1 0 0,1 0 0,0 0 0,0 0 0,-1 0 0,1 0 0,0 0 0,0-1 0,-1 1 0,1-1 0,0 1 0,-1-1 0,1 1 0,0-1 0,-1 0 1,1 0-1,-1 0 0,1 0 0,-1 0 0,0 0 0,0-1 0,1 1 0,-1 0 0,2-3 0,62-94 172,-3 4-145,-29 55-48,46-43 1,-27 30-89,-45 46 125,-1-2-70,1 1 0,1 0 0,8-6-1,-15 12 25,0 0 0,1 0 0,-1 0 1,1 0-1,-1 1 0,1-1 0,-1 0 0,1 1 0,-1-1 0,1 1 0,0-1 0,-1 1 0,1 0 0,0 0 0,-1-1 0,1 1 0,0 0 0,-1 1 0,1-1 0,0 0 0,-1 0 0,1 1 0,0-1 0,-1 1 0,3 1 0,-3-2 9,-1 1 0,1-1 0,0 1-1,-1 0 1,1-1 0,-1 1 0,0 0-1,1 0 1,-1 0 0,1-1 0,-1 1-1,0 0 1,0 0 0,1 0-1,-1 0 1,0-1 0,0 1 0,0 0-1,0 0 1,0 0 0,0 0 0,0 0-1,-5 27-84,2-15 86,-11 67 99,-4 0 1,-3-1-1,-47 112 0,63-179 3,-1-1 0,-7 12 0,11-20-63,-1 1 0,1-1-1,-1 0 1,0 0 0,0 0-1,0 0 1,0 0 0,-1-1-1,-5 4 1,8-5-24,0-1 0,0 1-1,0-1 1,0 0 0,0 1 0,0-1-1,0 0 1,0 0 0,0 1 0,0-1 0,0 0-1,0 0 1,0 0 0,0 0 0,0-1 0,0 1-1,0 0 1,0 0 0,0-1 0,0 1 0,0 0-1,0-1 1,0 1 0,0-1 0,0 1-1,1-1 1,-1 0 0,0 1 0,0-1 0,1 0-1,-1 1 1,0-1 0,1 0 0,-1 0 0,0-2-1,-3-3-13,1 0-1,1 0 1,-1 0-1,-2-11 1,2 5-36,-1 0 6,1 0-1,0 0 1,1-1 0,0 1-1,1-1 1,1 1 0,1-21-1,0 10-170,-1 23 79,1 0 105,0 1 0,0 0 1,0 0-1,0 0 0,0 0 0,0 0 1,0 0-1,0 0 0,-1 0 0,1 0 1,1 3-1,0-1-20,2 3 24,1 0-1,0-1 1,1 1-1,-1-1 0,1 0 1,0-1-1,0 1 1,1-1-1,13 6 0,-11-5 35,1-2-1,0 1 0,-1-1 1,1 0-1,1-1 0,18 2 1,-17-4-1,0 0 1,0-1 0,0 0 0,0-1-1,0-1 1,0 1 0,0-2-1,-1 0 1,1 0 0,-1-1 0,0 0-1,10-8 1,-3 1-22,-1 0-1,-1-1 1,0-1 0,-1-1-1,-1 0 1,14-20 0,5-4-31,12-17-57,-28 38 53,-9 15 21,-8 3 13,0 0 1,1 1-1,-1-1 0,0 0 1,0 0-1,0 1 0,0-1 1,1 0-1,-1 1 0,0-1 1,0 0-1,0 0 0,0 1 1,0-1-1,0 0 0,0 1 0,0-1 1,0 0-1,0 1 0,0-1 1,0 0-1,0 1 0,0-1 1,0 0-1,0 1 0,0-1 1,-1 1-1,-48 259-173,47-251 204,1-1 0,0 1 0,0-1-1,1 1 1,0-1 0,1 1 0,0-1 0,2 12 0,-2-19-24,-1 0-1,0 0 1,1 0 0,-1 0 0,1 0 0,-1 0 0,1 0 0,-1 0-1,1-1 1,0 1 0,0 0 0,-1 0 0,1-1 0,0 1 0,0-1-1,0 1 1,-1-1 0,1 1 0,0-1 0,0 1 0,0-1 0,0 0 0,0 1-1,0-1 1,0 0 0,0 0 0,0 0 0,0 0 0,0 0 0,0 0-1,0 0 1,0 0 0,2-1 0,1 0 22,0 0 0,0 0 1,1-1-1,-2 0 0,1 0 0,5-3 0,12-10 51,-1-2-1,-1 0 0,33-36 0,-25 24-71,68-72 68,25-25-18,-94 101-72,-2-1-1,0-2 1,-2 0 0,22-38 0,-16 14 60,39-106 0,16-87-173,-77 228 169,-5 13-85,1 0 1,-1 0-1,0 0 1,0 0-1,0 0 1,-1 0-1,0 0 0,1 0 1,-1 0-1,-1-7 1,0 11 34,0 1-1,0-1 1,0 0 0,1 1 0,-1-1 0,0 1 0,1-1 0,-1 1 0,0-1 0,0 1 0,1-1 0,-2 2 0,-4 7-7,0 0 1,0 1 0,1-1 0,0 1-1,0 0 1,1 1 0,-3 14-1,-1-3 23,-39 95-197,-69 122 0,105-216 164,1 1 0,1-1 1,-10 50-1,9-25 19,-2 51 1,10-74 86,2-1-1,2 32 0,-1-42-45,1-1-1,1 1 1,0-1 0,1 0-1,9 20 1,-12-29-10,1-1 0,-1 0 0,1 0 0,0 0 0,0 0 0,1 0 0,-1-1 0,0 1 0,1-1 0,0 1 0,0-1 0,-1 0 0,1 0 0,0 0 0,1 0 0,-1-1 0,0 1 0,6 1 1,-6-3-4,0 1 1,1-1 0,-1 0 0,0 1 0,0-2 0,0 1 0,0 0 0,1 0 0,-1-1 0,0 0 0,0 0 0,0 0 0,0 0-1,0 0 1,0 0 0,-1-1 0,1 0 0,0 1 0,-1-1 0,6-4 0,5-9 15,0 0 1,0-1-1,-1-1 1,-1 1-1,12-27 1,-10 19-9,9-14-70,0 2 1,42-52-1,-54 79-88,-9 9 125,-1-1 0,0 1 1,0 0-1,0 0 0,1 0 0,-1 0 0,0 0 0,0 0 0,1 0 0,-1 0 1,0 0-1,0-1 0,1 1 0,-1 0 0,0 0 0,0 0 0,1 0 0,-1 0 1,0 1-1,0-1 0,1 0 0,-1 0 0,0 0 0,0 0 0,1 0 0,-1 0 0,1 2-5,0-1-1,-1 0 1,1 1-1,-1-1 0,1 0 1,-1 1-1,1-1 0,-1 1 1,0-1-1,0 1 1,0-1-1,0 1 0,0-1 1,0 3-1,-13 140 113,0 0 710,13-141-765,0 0 0,0 0 1,1 0-1,-1 0 0,1 0 0,-1-1 0,1 1 1,1 3-1,-2-6-34,1 1 0,-1 0 0,0-1 0,1 1 0,-1-1 0,1 1 0,-1-1 0,1 1 0,-1-1 1,1 1-1,0-1 0,-1 0 0,1 1 0,-1-1 0,1 0 0,0 1 0,-1-1 0,1 0 0,0 0 0,-1 0 0,1 0 0,0 0 1,0 1-1,-1-1 0,1 0 0,0-1 0,-1 1 0,1 0 0,0 0 0,-1 0 0,1 0 0,0 0 0,-1-1 0,1 1 0,0 0 0,-1-1 1,2 1-1,6-4 34,0 0 1,-1-1 0,1 0 0,-1 0 0,8-7-1,35-36 69,-42 40-121,11-11-102,26-27 87,2 2 0,61-44 0,-108 88 21,5-4-26,0 1 1,0 0-1,1 0 1,8-3-1,-14 6 24,1 0 0,0-1 0,0 1 0,-1 0 0,1 0 0,0-1 0,0 1 0,-1 0 0,1 0 0,0 0 0,0 0 0,0 0 0,-1 0 0,1 0 0,0 0 0,0 1 0,-1-1 0,1 0 0,0 0 0,0 1 0,-1-1 0,1 0 0,0 1 0,-1-1 0,1 1 0,0-1 0,-1 1 0,1-1 0,-1 1 0,1-1 0,-1 1 0,1-1 0,-1 1 0,1 0 0,-1-1 0,1 1 0,-1 0 0,0 0 0,0-1 0,1 1 0,-1 0 0,0 0 0,0-1 0,0 1 0,0 0 0,0 0 0,0 1 0,1 5-1,-1 0 0,-1 0-1,1 0 1,-1 0 0,0 0 0,-1 0-1,-3 11 1,-22 46-55,26-63 57,-24 45 15,-1-2-1,-3-1 1,-39 46 0,14-20-10,-70 116 106,98-144-66,14-20 34,-2-2-1,0 0 0,-1 0 1,-1-1-1,-18 16 0,31-32-51,1 0-1,-1 0 1,0 0-1,0 0 1,0 0-1,0-1 1,0 1-1,-3 0 1,4-1-10,1-1 1,0 0-1,0 0 0,-1 0 1,1 0-1,0 0 1,-1 0-1,1 0 0,0-1 1,0 1-1,-1 0 1,1-1-1,0 1 0,0-1 1,0 1-1,0-1 1,0 0-1,-1 1 0,1-1 1,0 0-1,0 0 1,1 0-1,-1 0 0,0 0 1,-1-1-1,-1-2-16,-1-1-1,2 1 0,-1 0 1,0-1-1,1 0 0,0 1 1,0-1-1,1 0 1,-1 0-1,1 0 0,-1-10 1,1 7-24,1-1 1,0 1-1,1 0 0,0 0 1,0 0-1,1-1 1,3-8-1,-2 7 7,1 0 0,0 0-1,1 1 1,0-1 0,0 1-1,1 0 1,0 1 0,1-1-1,0 1 1,0 1 0,0-1-1,11-7 1,-6 7 7,1 1-1,-1 1 1,1 0 0,0 1-1,24-7 1,-4 2-168,81-23-1711,26-9-4425,-108 32 4459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86 8640,'-16'-4'2784,"6"6"-1696,8-2-1101,-10 4 548,1 0 1,0 1 0,0 0 0,-20 12 0,26-13-423,-28 18 825,1 1 1,-55 52-1,79-66-796,1-1 1,-1 1-1,1 0 0,1 1 0,0 0 0,0 0 1,1 0-1,0 0 0,0 1 0,2 0 0,-1 0 1,1 0-1,1 1 0,-2 21 0,3-28-51,1 1 1,1 0-1,-1 0 0,1-1 0,0 1 0,0 0 0,1-1 0,0 1 0,0-1 0,0 0 0,6 10 0,-6-11-28,1 0 0,0-1-1,0 1 1,0-1 0,1 0-1,-1 0 1,1 0 0,-1-1 0,1 1-1,0-1 1,0 0 0,0 0-1,0 0 1,1 0 0,8 1-1,-5-1 14,0-1-1,1 0 0,-1 0 0,1-1 0,-1 0 1,1-1-1,-1 1 0,17-5 0,-12 1-37,0 0 1,0-1-1,-1-1 0,1 0 1,10-7-1,5-6-10,-1-1 0,-1-2 0,39-41 0,-51 48 9,-1-1 1,0-1-1,-2 0 0,0 0 1,16-36-1,-19 37-93,-2 0 0,0 0 0,-1-1 0,-1 0 0,5-33 0,-9 45 42,0-1 0,-1 1 0,1-1 0,-1 1 1,0-1-1,0 1 0,0-1 0,-1 1 0,-5-10 0,6 12-13,0 0-1,0 1 0,-1-1 1,1 1-1,-1 0 0,0-1 1,0 1-1,0 0 0,0 0 1,0 0-1,0 0 0,0 0 1,-1 1-1,1-1 0,-1 1 1,1-1-1,-5 0 0,3 1 5,-1-1 0,1 2 0,-1-1 0,1 0 0,-1 1 0,1 0 0,-1 0-1,0 0 1,1 1 0,-6 1 0,-1 0-556,0 1 0,0 1-1,0 0 1,0 1 0,1 0-1,0 1 1,-17 11 0,11-1-1202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0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414 148 8320,'-8'-17'3744,"34"17"-3232,1 0 1024,9 0-928,27 0 256,9 9-512,13-1-288,-9 0-64,-8 1 128,-10 2-64,-13-2 383,-3-3-223,-16-1-3295,-8-2 1695</inkml:trace>
  <inkml:trace contextRef="#ctx0" brushRef="#br0" timeOffset="1">108 20 8224,'-53'-20'3712,"16"23"-3200,24 2-384,8-1-160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1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83 6240,'0'-23'2816,"18"35"-2464,4-16 1664,6 4-1184,38-8 640,11 5-864,22-14 96,-4 9-416,13-4-32,-15 4-160,12 0 512,-15 8-353,-9-4-1438,-10 8 639,-21-4-4608,-15 0 2848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1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16 7232,'-58'-15'3264,"36"22"-2848,17-7-480,5 4-64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5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332 647 3712,'-4'-9'1552,"4"8"-1360,-1 0 0,1 0 0,0 0 0,-1 0 0,1 0 0,0 0 0,-1 0 0,0 0 0,1 0 0,-1 0 0,1 1 0,-1-1 0,0 0 0,0 0 0,1 1 0,-1-1 0,0 0 0,0 1 0,0-1 0,0 1 0,0-1 0,1 1 0,-3-1 0,1 0-76,-1 0 0,0 1 1,0-1-1,0 1 0,0-1 1,0 1-1,1 0 0,-1 0 1,0 1-1,0-1 0,0 0 0,0 1 1,0 0-1,1-1 0,-1 1 1,0 0-1,-3 2 0,-2 2 47,0-1 0,1 2-1,0-1 1,-9 8-1,-13 15-9,0 1 0,2 1 0,2 1 0,1 1 0,-29 49 0,50-74-136,-1-1 1,1 1-1,1 0 1,-1 0-1,1 0 1,0 0-1,1 0 1,0 0-1,-1 12 1,2-16 27,0-1 0,0 1 0,1 0 0,-1 0 0,1 0 0,-1-1 0,1 1 0,0 0 0,0-1 0,1 1 0,-1 0 0,0-1 1,1 0-1,-1 1 0,1-1 0,0 0 0,0 0 0,0 0 0,0 0 0,0 0 0,0 0 0,1-1 0,-1 1 0,1-1 0,-1 1 0,6 1 1,-5-2 7,1 0 0,0-1 0,-1 1 0,1-1 1,-1 0-1,1 1 0,0-2 0,-1 1 1,1 0-1,-1-1 0,1 0 0,-1 1 1,1-2-1,-1 1 0,7-3 0,3-2 136,0-1 0,19-14 0,-16 9-102,-1-1-1,0-1 0,0-1 1,-1 0-1,19-27 0,-6 7-23,-21 27-53,225-303 274,-211 277-304,-1-1-1,-3 0 1,0-2 0,-2 0-1,-2 0 1,-2-1 0,-1 0 0,-2-1-1,4-56 1,-11 88-15,0 1 1,0-1-1,-1 0 0,0 1 1,0-1-1,0 0 0,-1 1 1,0-1-1,-1 1 0,1 0 1,-5-9-1,6 14 12,0 0 0,0 0 0,0 0 1,0 0-1,1 0 0,-1 1 0,-1-1 0,1 0 0,0 0 0,0 1 0,0-1 1,0 0-1,0 1 0,-1-1 0,1 1 0,0 0 0,0-1 0,-1 1 0,1 0 0,0 0 1,-1 0-1,1 0 0,0 0 0,-1 0 0,1 0 0,0 0 0,-1 0 0,1 1 0,0-1 1,0 0-1,-1 1 0,1-1 0,-2 2 0,-3 1-53,1 1-1,0-1 0,-1 1 1,1 0-1,-6 6 1,-6 8-11,1 0 0,1 1 1,-18 29-1,-31 66 140,47-82 76,-43 103 638,53-116-692,0 4 18,0 0 0,2 1 0,1-1 0,0 1 0,2 0 0,1 35 0,1-47-56,1 1 0,0-1 0,1 1 0,0-1 0,1 1 0,1-1 0,0 0 0,0 0 1,1-1-1,1 1 0,10 15 0,-11-18-10,1-1 1,1-1-1,0 1 1,0-1-1,0 0 1,1-1-1,0 0 1,0 0-1,0-1 1,1 0 0,0 0-1,0-1 1,0 0-1,1 0 1,10 2-1,-7-4 55,0 0 0,0 0 0,0-1 0,0-1 0,0 0 0,0-1 0,0 0 0,0-1 1,-1 0-1,1-1 0,23-9 0,-20 5-57,0 0 0,0-1 0,-1-1 0,0-1 0,0 0 0,-1-1 1,0 0-1,15-18 0,-3 0 122,28-37 0,-46 54-86,1-1 0,-2 0 0,0 0-1,-1-1 1,0 0 0,5-18 0,-11 30-86,1-1 0,-1 0 0,0 1 0,1-1-1,-1 0 1,0 1 0,-1-1 0,1 0 0,0 1 0,-1-1 0,-1-4 0,1 6 25,1 0 0,0 0 1,-1 0-1,1 1 0,-1-1 0,1 0 0,-1 0 1,1 1-1,-1-1 0,0 0 0,1 1 0,-1-1 0,0 1 1,1-1-1,-1 1 0,0-1 0,0 1 0,1-1 1,-1 1-1,0 0 0,0 0 0,0-1 0,0 1 1,0 0-1,1 0 0,-1 0 0,0 0 0,0 0 0,0 0 1,0 0-1,0 0 0,0 0 0,0 0 0,1 1 1,-1-1-1,0 0 0,0 1 0,0-1 0,0 1 0,-6 3-44,0 0 0,0 0-1,1 1 1,-1 0 0,1 0-1,0 1 1,1-1-1,-1 1 1,1 0 0,1 1-1,-1 0 1,-5 11 0,1-2 48,1 1 0,1 0 1,1 1-1,-7 28 1,6-18 2,2 0 1,-1 32-1,5-53 17,1 1 0,0-1 0,0 0 0,1 1 0,0-1 0,0 0 0,1 0 0,0 0 0,0 0-1,1 0 1,0 0 0,0 0 0,7 10 0,-8-15 2,1 1 0,-1-1 0,0 0 0,1 0 0,-1 0 0,1 0 0,0 0 1,0-1-1,0 1 0,0-1 0,0 0 0,0 0 0,0 0 0,0 0 0,0-1 0,0 1 0,0-1 0,1 1 0,-1-1 0,0 0 0,0-1 0,0 1 0,1 0 1,2-2-1,8-1 31,0-1 0,0-1 0,24-10 1,-36 14-59,198-104 84,-9-16 58,-144 89-213,67-60 0,-102 76 193,-12 16-118,0 0 1,0 0-1,0 0 0,0 0 0,0 0 0,0 0 1,0 0-1,0 0 0,0 0 0,0 0 0,0 0 1,0 0-1,0 0 0,0 0 0,0 0 0,0 0 1,0 0-1,0 0 0,0 0 0,0 0 0,0 0 0,0 0 1,0 0-1,0 0 0,0 0 0,0 0 0,0 0 1,0 0-1,0 0 0,0 0 0,0 0 0,0-1 1,0 1-1,0 0 0,0 0 0,0 0 0,0 0 1,0 0-1,0 0 0,0 0 0,0 0 0,0 0 1,0 0-1,0 0 0,0 0 0,0 0 0,0 0 1,0 0-1,0 0 0,0 0 0,0 0 0,-8 8-109,-16 21 231,9-11-177,0 0 0,-14 25-1,21-28 17,-39 73-103,40-73 135,1 1-1,0 0 1,-6 30 0,11-41 14,1 0-1,-1 0 1,1 0-1,0 0 1,1 0 0,-1 0-1,1 1 1,0-1-1,0 0 1,0 0-1,1-1 1,0 1-1,0 0 1,4 6-1,-5-8 7,1-1 0,0 1 0,0 0 0,0-1 0,1 0 0,-1 1 1,0-1-1,1 0 0,0 0 0,-1-1 0,1 1 0,0 0 0,0-1 0,0 0 0,0 0 0,0 0 0,0 0 0,0 0 0,0 0 0,1-1 0,-1 1 0,0-1 0,7-1 0,6-1 19,1-2-1,0 0 1,-1-1-1,1 0 1,-1-1-1,16-10 1,-18 10-10,210-104 321,-174 81-371,-1-2 1,61-51-1,-10-13 248,-71 65-313,-17 19 110,-10 10-27,-1 0 0,1 0-1,-1 0 1,1 0 0,-1 0-1,0-1 1,0 1 0,1 0-1,-1-1 1,0 1 0,0-1-1,0 0 1,0 1 0,-1-1-1,1 0 1,0 0 0,0-2-1,-20 10-40,18-5 60,-1 0 0,1 0 0,0 0-1,-1 0 1,1 0 0,-1-1-1,1 1 1,-1 0 0,-2 0 0,3 0 50,-7-3 9,8 2-63,-1 0-1,1 0 1,-1-1 0,1 1 0,-1 0-1,1-1 1,-1 1 0,1 0 0,-1-1-1,1 1 1,0 0 0,-1-1 0,1 1-1,0-1 1,-1 1 0,1-1-1,0 1 1,0-1 0,-1 0 0,1 1-10,0-1 1,0 1 0,0 0 0,0 0-1,0-1 1,-1 1 0,1 0 0,0 0-1,0-1 1,0 1 0,0 0-1,-1 0 1,1 0 0,0-1 0,0 1-1,0 0 1,-1 0 0,1 0-1,0 0 1,0-1 0,-1 1 0,1 0-1,0 0 1,-1 0 0,1 0 0,0 0-1,0 0 1,-1 0 0,1 0-1,0 0 1,-1 0 0,1 0 0,0 0-1,0 0 1,-1 0 0,1 0 0,0 0-1,-1 0 1,1 0 0,0 0-1,0 0 1,-1 1 0,1-1 0,0 0-1,-1 0 1,-15 2-177,-2-3-1,12 3 201,12 2-12,16 2 11,-15-6 27,-2-1-53,0 1 1,-1 1-1,1-1 0,6 2 0,-10-2 1,0 1 0,1-1-1,-1 1 1,0-1 0,0 1-1,1 0 1,-1 0-1,0-1 1,0 1 0,0 0-1,0 0 1,0 0 0,0 0-1,0 0 1,0 0-1,0 1 1,-1-1 0,2 2-1,1 3-4,-1 1-1,1 0 1,-1-1-1,-1 1 1,1 0-1,-1 0 1,-1 0-1,1 0 1,-1 1-1,-1 10 1,-3 7 21,-10 41 0,6-28-60,0 2 109,2 1-1,0 76 1,6-115-58,0-1 0,0 0 0,0 0 0,0 0 1,0 0-1,0 0 0,0 0 0,0 0 0,0 0 1,0 0-1,1 0 0,-1 0 0,0 0 0,1 0 1,-1 0-1,1 0 0,-1 0 0,1-1 0,-1 1 1,1 0-1,0 0 0,-1 0 0,1-1 0,0 1 0,0 0 1,0-1-1,-1 1 0,1-1 0,0 1 0,0-1 1,0 1-1,0-1 0,0 1 0,0-1 0,0 0 1,0 0-1,0 1 0,0-1 0,0 0 0,0 0 1,0 0-1,0 0 0,0 0 0,0-1 0,0 1 0,1 0 1,0-1-1,6-1 58,1-1-1,-1 0 1,1-1 0,11-6 0,-6 3-150,39-17 130,0-3 1,-2-2 0,-1-2 0,-1-2 0,49-44-1,-75 55-25,33-40 0,-32 33 0,-15 19 8,0 0 0,-1-1-1,-1 0 1,0 0-1,0-1 1,9-22 0,-16 33-35,1 0 0,-1 0 1,0 0-1,1 0 0,-1 0 1,0 0-1,0 0 0,0 0 1,0 0-1,0 0 0,0 0 1,0 0-1,0-1 1,0 1-1,0 0 0,0 0 1,-1 0-1,1 0 0,-1 0 1,1 0-1,0 1 0,-1-1 1,0 0-1,1 0 0,-1 0 1,1 0-1,-1 0 0,-1-1 1,0 1-9,0 0-1,0 1 1,-1-1 0,1 0 0,0 1-1,0-1 1,0 1 0,-1-1 0,1 1-1,0 0 1,0 0 0,-4 0 0,-4 1-24,1 1 0,0 0 0,0 0 0,0 0 1,-12 6-1,8 0 35,0 0 1,-21 16-1,26-17 20,-3 2-34,1 0 0,0 1 0,0 1 0,1-1 0,0 1 0,1 1 0,0 0 0,1 0 0,0 0 0,1 1 0,0 0 0,2 0-1,-1 1 1,-2 16 0,5-23 18,1 0 0,1 0-1,-1 0 1,1 1 0,1-1-1,-1 0 1,3 9 0,-2-13 22,-1 0 0,1 0 0,1 1 0,-1-1 1,0 0-1,1 0 0,0-1 0,-1 1 1,1 0-1,0-1 0,0 1 0,1-1 1,-1 1-1,0-1 0,1 0 0,0 0 0,5 3 1,-3-2 11,1-1 0,-1 0 1,1 0-1,0 0 0,0-1 1,0 1-1,0-2 0,8 1 0,2 0 69,30-5-1,-22 0-58,1-1 0,-1-1 1,0-2-1,34-14 0,90-53-60,-52 25 79,251-112 16,-329 153-126,24-14 0,-37 18 145,-19 6 52,-6 3-184,1 2 0,0 0 0,1 1 0,-1 1 0,1 1 0,-26 16 0,18-7 27,1 0 0,1 1 0,1 1 0,-30 34 1,36-35 2,1 1 1,2 1-1,0 0 1,1 1-1,1 0 1,-10 25-1,21-43 32,-1 1 1,1-1-1,-1 0 0,1 0 1,1 1-1,-1-1 1,1 0-1,-1 1 0,1-1 1,1 7-1,-1-10-11,1 0-1,-1 0 1,0 0 0,1 0-1,-1 0 1,1 1 0,-1-2-1,1 1 1,-1 0-1,1 0 1,0 0 0,0 0-1,-1 0 1,1 0 0,0-1-1,0 1 1,1 1 0,0-1-1,0-1 1,0 1-1,0 0 1,0-1 0,0 0-1,0 1 1,0-1-1,0 0 1,0 0 0,0 0-1,0 0 1,0 0-1,3-1 1,8-2 29,1-1 0,-1 0 0,1-1 0,-1-1 0,-1 0 0,1 0 0,-1-1 0,0-1 0,-1 0 0,19-17 0,2-6-14,-1 0-1,30-42 0,-23 18-224,-38 55 194,0 0-1,0 0 1,0 0 0,0-1 0,0 1 0,0 0 0,0 0 0,0 0 0,0 0 0,0 0 0,1 0 0,-1 0-1,0 0 1,0 0 0,0-1 0,0 1 0,0 0 0,0 0 0,0 0 0,0 0 0,0 0 0,0 0 0,0 0-1,1 0 1,-1 0 0,0 0 0,0 0 0,0 0 0,0 0 0,0 0 0,0 0 0,0 0 0,1 0 0,-1 0-1,0 0 1,0 0 0,0 0 0,0 0 0,0 0 0,0 0 0,0 0 0,0 0 0,1 0 0,-1 0 0,0 0-1,0 0 1,0 0 0,0 0 0,0 0 0,0 0 0,0 8-115,-6 15-38,4-19 122,-9 26-82,-10 48 0,19-69 121,1-1 0,0 1 1,0-1-1,0 1 0,1 0 0,1-1 1,-1 1-1,2-1 0,-1 1 0,1-1 1,3 11-1,-4-16 7,1 0-1,-1 0 1,1 0-1,-1-1 1,1 1 0,0 0-1,0-1 1,0 1-1,0-1 1,0 0 0,1 0-1,-1 0 1,1 0 0,-1 0-1,1 0 1,0 0-1,0-1 1,-1 0 0,1 1-1,0-1 1,1 0-1,-1-1 1,0 1 0,0 0-1,0-1 1,0 0-1,0 0 1,1 0 0,-1 0-1,0 0 1,0 0-1,0-1 1,5-1 0,-1 0 11,-1-1 0,0 0 1,0 0-1,0 0 0,0-1 1,-1 0-1,1 0 0,8-10 1,0-1 57,23-31 1,22-49-14,-16 23-8,-26 47-80,0 0 0,2 0 1,1 2-1,0 1 0,2 0 0,44-34 0,-58 51-34,-5 2 14,1 0-1,-1 1 1,1-1-1,0 1 1,0 0 0,0 0-1,0 0 1,0 1 0,0 0-1,1-1 1,6 0 0,-11 2 37,1 0-1,-1 0 1,0 0 0,1 0 0,-1 0 0,0 0 0,1 0 0,-1 1 0,0-1 0,1 0-1,-1 0 1,0 0 0,1 0 0,-1 0 0,0 1 0,0-1 0,1 0 0,-1 0-1,0 0 1,0 1 0,1-1 0,-1 0 0,0 0 0,0 1 0,0-1 0,1 0 0,-1 0-1,0 1 1,0-1 0,0 0 0,0 1 0,0-1 0,0 0 0,0 1 0,0-1 0,0 0-1,0 1 1,-1 15-15,0-12 11,-9 43-82,-21 57 1,-23 43 200,41-115-85,9-19-9,-34 78 60,32-79 19,-1 1 0,-1-1 0,1 0 0,-17 19 1,23-30-85,0 0 0,0 0 1,1-1-1,-1 1 0,0 0 0,0 0 1,0-1-1,0 1 0,0 0 1,0-1-1,0 1 0,-1-1 0,1 1 1,0-1-1,0 0 0,0 0 1,0 1-1,0-1 0,-1 0 0,1 0 1,0 0-1,0 0 0,0 0 1,-1 0-1,1-1 0,-2 1 1,1-1-25,1 0 1,-1 0 0,1 0 0,-1 0 0,0-1 0,1 1 0,0 0 0,-1 0-1,1-1 1,0 1 0,0-1 0,0 1 0,0-1 0,0 0 0,0 1-1,-1-3 1,-6-14-254,6 15 191,0-1 0,0 1 0,0-1 0,1 0 0,0 0 0,-1 0 0,0-7 0,3 3-30,-1 8 63,0-1 1,0 0 0,0 0-1,0 0 1,0 0 0,0 0 0,0 0-1,-1 1 1,1-1 0,0 0-1,0 0 1,-1 0 0,1 0-1,-1-1 1,26 15-576,-7-3 425,-5-4 222,1 0 0,1-2 1,-1 1-1,1-2 0,-1 0 0,1-1 1,0 0-1,22-1 0,-6-2 61,1-1 0,-1-2-1,30-7 1,-45 8-62,0-1 1,-1 0-1,0-1 1,0-1-1,0 0 0,-1-1 1,0 0-1,19-14 1,-14 5 8,-1-1 0,-1 0-1,0-2 1,25-36 0,-23 26 66,-1-2 0,25-57 0,-29 46-281,-13 40 159,-1 0 0,1-1 1,-1 1-1,0 0 0,0-1 1,0 1-1,0 0 0,0-1 1,0 1-1,-1-1 0,1 1 0,-1 0 1,0 0-1,-1-4 0,2 6 10,0-1 0,-1 0-1,1 1 1,0-1-1,-1 1 1,1-1 0,-1 1-1,1-1 1,-1 1 0,1-1-1,-1 1 1,0 0-1,1-1 1,-1 1 0,1 0-1,-1-1 1,0 1-1,1 0 1,-1 0 0,0-1-1,1 1 1,-1 0 0,0 0-1,1 0 1,-1 0-1,0 0 1,1 0 0,-1 0-1,0 0 1,0 0-1,1 1 1,-2-1 0,-1 1-7,0 1 0,0-1 0,0 1 0,1-1 0,-6 5 0,1 0 43,0 1-1,1 0 1,0 0-1,0 0 1,0 1-1,1-1 1,-4 10-1,-4 7 285,-10 32 0,17-41-97,1 1-1,1 0 0,1 0 1,-3 25-1,5-31-121,1-1 0,0 1 0,1 0 0,0-1 0,0 1 0,1-1 0,0 1 0,0-1 0,6 11 0,-6-15-71,1 0-1,-1-1 0,1 0 1,1 0-1,-1 1 0,1-2 1,-1 1-1,1 0 0,0-1 1,0 0-1,1 0 0,-1 0 1,1 0-1,-1-1 0,1 0 1,0 1-1,0-2 0,0 1 1,0-1-1,0 0 0,6 1 1,11 1-79,1-2 0,-1 0 0,36-4 0,68-10-3392,-108 10 1156,-1-1 0,1-1 0,-1 0 1,32-16-1,-3-3-2749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47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346 83 2720,'1'-1'105,"-1"1"-30,1-1 0,-1 1 0,1 0 0,-1-1 0,1 1 0,-1 0 0,0-1 0,1 1 0,-1-1 0,1 1 0,-1-1 0,0 1 0,0-1 0,1 1 0,-1-1 0,0 1 0,0-1 0,1 0 0,-1 0 0,1-4 1725,-3-3 539,2 7-2211,-1 0 0,1 1 1,-1-1-1,1 0 0,-1 1 0,1-1 1,-1 0-1,1 1 0,-1-1 0,0 1 1,1-1-1,-1 1 0,0-1 0,0 1 1,1 0-1,-1-1 0,0 1 0,0 0 1,0-1-1,-1 1 0,-1 0 15,0-1 0,0 1 0,1 0 0,-1 0 0,0 0-1,-4 1 1,-2 1-30,1 0-1,-1 1 1,-9 3 0,-8 6 153,1 0 1,1 2 0,0 1-1,-38 30 1,48-32-259,0 0 0,1 1 0,1 0 0,1 1 0,-20 32 0,29-43 28,0 0 0,0-1-1,1 1 1,-1 0 0,1 0 0,0 1 0,0-1 0,1 0-1,-1 0 1,1 0 0,0 0 0,0 1 0,0-1-1,0 0 1,1 0 0,0 0 0,0 0 0,0 1 0,0-1-1,1-1 1,-1 1 0,1 0 0,0 0 0,0-1 0,1 1-1,-1-1 1,1 1 0,0-1 0,-1 0 0,1 0-1,1 0 1,-1-1 0,0 1 0,1-1 0,-1 1 0,1-1-1,0 0 1,0-1 0,0 1 0,-1-1 0,2 0 0,-1 0-1,0 0 1,0 0 0,5 0 0,-4-1 43,1 0-1,-1 0 1,1 0 0,-1 0 0,0-1-1,0 0 1,1 0 0,-1-1 0,0 1-1,0-1 1,0 0 0,5-3 0,-2 0 10,-1 0 1,0 0 0,0 0 0,-1-1 0,1 0 0,10-13-1,-6 4 15,-1-1 0,0 0 0,-2 0-1,1-1 1,-2 0 0,8-25-1,-14 39-97,4-12-38,-1 0 0,0-1 0,-1 0 0,1-23 0,-4 39 9,0-1 0,0 1 0,0-1 0,0 1 0,0-1-1,0 1 1,0-1 0,0 1 0,0-1 0,0 1 0,0-1 0,-1 1 0,1-1 0,0 1 0,0-1 0,-1 1 0,1-1 0,0 1 0,-1-1 0,1 1 1,-1 0 1,1 0 0,0 0-1,-1-1 1,1 1 0,0 0 0,0 0-1,-1 0 1,1 0 0,0 0-1,-1 0 1,1 0 0,0 0-1,-1 0 1,1 0 0,0 0 0,0 1-1,-1-1 1,1 0 0,0 0-1,-1 0 1,1 0 0,-1 1 0,0 0-38,0 0 0,-1 0 1,1 0-1,0 0 1,0 0-1,0 1 1,0-1-1,0 0 1,0 1-1,0-1 1,0 1-1,-1 2 1,-2 13-34,1 0 0,0 1 1,1-1-1,1 1 1,1 20-1,0-37 92,1 11 91,0 1 0,0 0-1,6 25 1,-5-32 23,0 1 1,1 0-1,-1-1 0,1 0 1,0 1-1,1-1 0,0 0 1,8 10-1,-11-15-77,1 1-1,-1-1 1,0 0-1,0 0 1,1 0-1,-1-1 1,1 1-1,-1 0 1,1 0-1,-1-1 1,1 1-1,-1-1 1,1 1-1,-1-1 1,1 0-1,0 0 1,-1 1-1,1-1 1,0 0-1,-1 0 1,1-1-1,0 1 1,-1 0-1,1-1 1,2 0-1,2-1 66,1-1-1,-1 0 0,0-1 1,10-6-1,7-9 5,-1 0 0,0-2-1,-2 0 1,21-27 0,1 0-32,127-123-144,-158 160 104,4-4 6,-15 14-38,1 1 0,0-1-1,-1 1 1,1-1 0,0 1 0,-1-1-1,1 1 1,0 0 0,0-1 0,-1 1-1,1 0 1,0 0 0,0 0-1,-1-1 1,1 1 0,0 0 0,0 0-1,1 1 1,-1-1-2,0 1 1,0 0-1,0 0 0,0-1 0,0 1 1,0 0-1,-1 0 0,1 0 0,0 0 1,-1 0-1,1 0 0,-1 0 0,1 1 1,-1-1-1,1 0 0,-1 0 0,0 0 1,0 0-1,1 2 0,1 4 0,0-1 10,-1 1-1,0-1 1,0 1-1,0 0 1,0 0-1,-1-1 0,-1 12 1,-9 47 185,8-59-167,-7 42 81,-19 52 1,21-82-16,0 0 0,-1 0 0,-1-1 1,0 0-1,-2-1 0,0 0 0,0 0 0,-17 15 1,26-28-64,-1-1 1,1 0-1,-1 0 1,1 0-1,-1-1 1,0 1-1,0 0 1,0-1-1,0 0 1,0 0-1,0 0 1,0 0-1,-1 0 1,1-1-1,0 1 1,0-1-1,-6 0 1,6 0-21,0-1-1,0 1 1,1-1-1,-1 0 1,0 0-1,1 0 1,-1-1 0,0 1-1,1 0 1,0-1-1,-1 0 1,1 1-1,0-1 1,0 0 0,0 0-1,0 0 1,0 0-1,0-1 1,1 1-1,-3-5 1,1 1-7,0 0 0,1 0 0,-1 0 0,1 0 0,-2-10 0,4 15-9,0-1 0,-1 1 0,1-1-1,0 1 1,0-1 0,0 1 0,0-1 0,0 1 0,0-1 0,0 1 0,1-1 0,-1 1 0,0 0 0,1-1 0,-1 1 0,1-1 0,0 1 0,-1 0-1,1-1 1,0 1 0,0 0 0,0 0 0,0 0 0,0 0 0,0 0 0,0 0 0,0 0 0,0 0 0,1 0 0,1-1 0,3 0-7,1 0 0,-1 1 0,0-1 1,1 1-1,-1 1 0,1-1 1,7 1-1,50 6 337,-48-4-274,73 11 291,87 24-1,-173-37-370,26 10-1209,-28-10 677,1 1 1,0 0-1,0 0 1,-1-1-1,1 2 1,-1-1-1,1 0 1,-1 0-1,1 0 1,-1 1-1,1-1 1,-1 0-1,1 3 1,2 4-2432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51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5 401 4160,'-5'3'4154,"10"-3"-3809,-1-1 0,0 1 0,1-1 0,-1 0 0,0-1 0,1 1 0,-1-1 0,0 0 0,0 0 0,0 0-1,-1-1 1,6-3 0,6-7-105,21-20 0,-19 16 167,1 0-142,0-1 1,19-27 0,-31 37-175,-1 0 1,0-1-1,0 0 1,0 0 0,-1 0-1,-1-1 1,0 1 0,4-16-1,-7 22-82,1 0 0,-1 0 0,0 0 0,0 0 0,0 0 0,0 0 0,-1 0 0,1 0-1,-1 0 1,0 0 0,1 0 0,-1 0 0,-1 0 0,-1-4 0,2 6-27,0-1-1,-1 0 1,1 0 0,-1 1-1,0-1 1,1 1 0,-1-1 0,0 1-1,0 0 1,0-1 0,0 1-1,0 0 1,0 0 0,0 1-1,0-1 1,0 0 0,0 1-1,-1-1 1,1 1 0,-4-1 0,0 1-24,0 0 0,0 1 0,0-1 0,0 1 0,-1 0 0,1 0 0,0 1 0,0 0 0,1 0 0,-1 1 0,0-1 0,1 1 0,-1 0 0,1 1 0,0-1 0,0 1 0,1 0 0,-1 0 0,1 1 0,-1-1 0,-5 11 0,2-4 102,0 1-1,2 0 0,0 1 1,0 0-1,1 0 0,0 0 1,1 0-1,-4 27 0,6-26 40,1-1-1,0 1 1,0 0-1,1-1 1,1 1 0,1 0-1,4 19 1,-5-29-37,0 1 1,1 0 0,0-1 0,0 1-1,0-1 1,0 0 0,1 0 0,-1 0-1,1 0 1,0 0 0,0-1 0,1 1-1,-1-1 1,1 0 0,0 0 0,0 0-1,0 0 1,0-1 0,0 1 0,0-1-1,1 0 1,-1 0 0,1-1 0,9 2-1,-5-1 12,1-1-1,-1-1 0,1 0 0,-1 0 0,0-1 0,1 0 0,10-3 0,7-3 115,30-12-1,-23 7-49,-2-2 0,1-1-1,-2-2 1,41-28-1,84-86-123,-86 69-12,-64 56-2,-4 5 0,-1-1 0,1 0 0,0 1 0,0-1 0,0 1 0,1-1 0,-1 1 0,2-1 0,-3 2 1,-1 0 0,0 0-1,0 0 1,1 0 0,-1 0-1,0 0 1,0 0-1,1 0 1,-1 0 0,0 0-1,0 0 1,0 0 0,1 0-1,-1 0 1,0 0 0,0 0-1,1 0 1,-1 0-1,0 0 1,0 0 0,1 0-1,-1 0 1,0 0 0,0 1-1,0-1 1,1 0-1,-1 0 1,0 0 0,0 0-1,0 1 1,0-1 0,1 0-1,-1 0 1,0 0 0,0 1-1,0-1 1,0 0-1,0 0 1,0 0 0,0 1-1,0-1 1,0 0 0,0 0-1,0 1 1,1-1-1,-1 0 1,0 0 0,-1 1-1,1-1 1,0 0 0,0 0-1,0 1 1,0-1 0,0 0-1,0 0 1,0 1-1,-5 14 114,5-13-88,-17 53 1,-15 88 0,31-139 20,0 1 0,1-1 0,0 1 0,0 0 0,1 5 0,-1-10-36,0 1 1,0-1 0,0 1 0,0-1 0,0 1 0,0-1 0,0 1 0,0-1-1,0 0 1,1 1 0,-1-1 0,0 1 0,0-1 0,1 1 0,-1-1-1,0 0 1,1 1 0,-1-1 0,0 0 0,1 1 0,-1-1 0,0 0 0,1 0-1,-1 1 1,1-1 0,-1 0 0,1 0 0,-1 1 0,0-1 0,1 0-1,-1 0 1,1 0 0,-1 0 0,1 0 0,-1 0 0,1 0 0,-1 0 0,1 0-1,-1 0 1,1 0 0,-1 0 0,1 0 0,-1 0 0,1-1 0,-1 1-1,0 0 1,1 0 0,-1 0 0,1-1 0,-1 1 0,1 0 0,-1-1 0,1 0-1,9-6 54,-1-1-1,0 0 0,-1 0 0,1-1 0,-2 0 1,10-14-1,7-8-34,-3 9-58,0 0-1,2 1 0,0 2 0,49-32 0,-70 49 15,1 0-31,0 0 1,0 0-1,0 1 1,1-1-1,-1 1 0,6-2 1,-9 3 36,0 0-1,1 0 1,-1 0 0,1 0 0,-1 0 0,1 0 0,-1 0-1,1 0 1,-1 0 0,1 0 0,-1 0 0,1 0 0,-1 1-1,1-1 1,-1 0 0,1 0 0,-1 0 0,1 1 0,-1-1-1,0 0 1,1 1 0,0 0-2,-1 0 0,1 0 0,-1 0 0,1 0 0,-1 0 0,1 0 0,-1 0 0,0 0 0,0 0 0,1 0 0,-1 0 0,0 0 0,0 0 0,0 2 0,-1 10 55,-1-1 0,-4 22 0,3-19-32,-3 25-1,6-32-18,0 0-1,0 0 0,0-1 0,1 1 0,0 0 0,0 0 1,3 8-1,-2-13 29,-1 0 0,1 0 0,-1 0 0,1 0 0,0 0 0,0 0 0,0 0-1,1 0 1,-1-1 0,1 1 0,-1-1 0,1 0 0,0 0 0,0 0 0,0 0 0,0 0 0,0-1 0,5 2 0,-1 0 3,1 0 1,-1-1-1,1-1 1,0 1-1,-1-1 1,1 0-1,0-1 0,0 0 1,11-1-1,-8-1 17,1 0 0,-1-1 0,1 0 0,-1-1 0,19-9 0,-12 3-16,0 0 1,-1-2 0,0 0 0,0-1 0,-2 0 0,26-28-1,-15 10 109,-1-1 1,22-36-1,-27 29-105,-19 37-33,-1 0 0,1 0 0,0 0-1,0 0 1,-1 0 0,0 0 0,1 0-1,-1-1 1,0 1 0,0 0 0,0 0-1,0 0 1,0 0 0,-1 0 0,0-4-1,0 5-8,1 0 0,-1 0 0,0 1 0,0-1 0,0 0 0,0 0 0,0 1 0,0-1 0,0 0 0,0 1 0,0-1 0,0 1 0,0-1 0,0 1 0,0 0 0,0-1 0,-1 1 0,1 0 0,0 0 0,0 0 0,-2 0 0,-22 2-97,15 1 88,1-1 0,-1 2 0,1 0 0,0 0-1,0 0 1,0 1 0,1 1 0,-1-1 0,1 2 0,1-1 0,-1 1 0,1 0-1,0 0 1,1 1 0,0 0 0,0 0 0,0 0 0,1 1 0,1 0 0,-1 0 0,1 0-1,1 1 1,0-1 0,-3 16 0,5-17 41,0-1 0,0 1 0,1-1 0,0 1 0,0 0 0,1-1 0,0 1 0,0-1 0,1 1 0,0-1 0,0 1-1,1-1 1,0 0 0,0 0 0,1 0 0,0-1 0,0 1 0,0-1 0,1 0 0,0 0 0,0-1 0,1 1 0,-1-1 0,1 0 0,0-1 0,13 8 0,-15-10-4,0 0 0,0-1 0,0 0 1,0 1-1,1-1 0,-1-1 0,0 1 0,1-1 1,-1 1-1,1-1 0,-1-1 0,0 1 0,1-1 1,6-1-1,3-2 33,0 0-1,27-14 1,57-33 159,110-78 0,-184 114-229,6-5-28,13-8 44,73-37 0,-112 63-37,1 0-20,-5 5 58,-4 11-11,0 69-203,3-64 275,1 1 0,0-1 0,2 0 0,0 0 0,1 0 1,9 32-1,-11-49-40,-1 1 0,1-1 0,0 0 1,-1 0-1,1 0 0,0-1 1,0 1-1,0 0 0,0 0 0,1 0 1,-1-1-1,0 1 0,1-1 0,-1 1 1,1-1-1,0 1 0,-1-1 0,1 0 1,0 0-1,0 0 0,0 0 0,0 0 1,0 0-1,0-1 0,0 1 1,0 0-1,0-1 0,0 0 0,0 1 1,0-1-1,0 0 0,0 0 0,0 0 1,0-1-1,1 1 0,-1 0 0,3-2 1,18-7 18,1-1 0,-2-1 0,1-1 0,34-26 1,3-1 38,110-57 92,20-12-4,-186 105-162,18-11-8,-21 14 4,-1-1 1,1 1-1,-1 0 1,1 0-1,-1-1 1,1 1 0,-1 0-1,0-1 1,1 1-1,-1-1 1,0 1-1,1-1 1,-1 1-1,0-1 1,1 1 0,-1-1-1,0 1 1,0-1-1,0 1 1,0-1-1,1 1 1,-1-1-1,0 1 1,0-1 0,0 1-1,0-1 1,0 0-1,0 1 1,-1-2-1,-2 2-103,-13 4 88,0 1 0,1 1 0,-1 0 1,2 1-1,-22 14 0,11-6-36,0 0 0,2 2 0,-34 31 0,48-41 62,1 1-1,1 0 0,0 1 0,0 0 0,1 0 0,0 0 0,0 1 1,1 0-1,0 0 0,1 0 0,0 1 0,-3 16 0,6-23-5,1 0 0,-1 0-1,1 0 1,0 0 0,0-1 0,0 1-1,1 0 1,0 0 0,-1 0 0,1-1-1,0 1 1,1 0 0,-1-1-1,1 1 1,0-1 0,-1 1 0,1-1-1,1 0 1,-1 0 0,0 0 0,1 0-1,0 0 1,4 3 0,-3-3 23,0 0 0,0-1 0,0 0 1,1 0-1,-1 0 0,1 0 1,-1 0-1,1-1 0,0 0 0,0 0 1,0-1-1,-1 1 0,1-1 0,0 0 1,0 0-1,0 0 0,9-3 0,-3 0 4,0 0 0,-1-1 0,0 0 0,0-1 0,0 0 0,0-1 0,-1 0 0,0-1 0,0 1 0,-1-2 0,0 1 0,12-15 0,-3 0-16,-1 0 0,-1 0 1,0-2-1,10-25 0,-21 41-18,0 1-1,-1-1 1,0-1 0,-1 1-1,0 0 1,0-1 0,1-10-1,-5 13-169,-1 8-93,-5 13 50,-43 119 136,35-83 86,-26 52-1,-114 159-91,51-93 230,76-114-76,20-36 26,-1-1 0,-1 1 0,0-2 0,-1 1 0,-19 20 0,27-35-58,1 0 0,0 0 0,-1 0 0,1-1 0,-5 3 0,7-4-17,0-1 1,-1 1 0,1-1 0,0 1 0,0-1 0,-1 0-1,1 0 1,0 1 0,-1-1 0,1 0 0,0 0 0,-1 0-1,1 0 1,0 0 0,-1-1 0,1 1 0,0 0-1,-1-1 1,1 1 0,0-1 0,0 1 0,-3-2 0,1-1-7,0 0 1,0 0-1,0 0 1,1 0-1,-1 0 1,1-1-1,0 0 1,0 1-1,0-1 1,0 0-1,1 0 1,-1 0-1,1 0 1,0 0-1,-1-5 1,-1-13-28,-2-34 0,4 48 45,0-14-137,1-34 1,1 49 85,0 1-1,0 0 1,0 0 0,0 0 0,1 0 0,0 0 0,1 0 0,-1 0 0,1 0-1,3-4 1,-1 2-15,1 1-1,0 0 0,0 0 0,0 1 1,1 0-1,0 0 0,13-8 0,-9 8-18,0 1 1,1-1-1,0 2 0,24-6 0,110-15 136,-92 18 29,63-17 0,-100 19-100,0 0 1,-1-2-1,0 1 1,0-2-1,-1 0 0,1-1 1,25-21-1,197-207 120,-28 25-39,-186 190-317,39-47 1,-59 64 141,-3 4 19,-6 5 23,3-3 39,-5 4-12,1 1-1,-1-1 1,1 1-1,1 1 0,-1-1 1,1 1-1,0 0 1,-6 13-1,-6 10-66,-22 55 0,34-72 122,0-1 1,2 1-1,0 0 1,0 0-1,1 0 0,1 1 1,0 21-1,1-31-15,0 0 0,1 0 0,0 0-1,-1 0 1,2 0 0,-1 0 0,0 0-1,1 0 1,0 0 0,0-1 0,2 5-1,-2-7 4,-1 1 0,0 0-1,1-1 1,-1 0-1,1 1 1,0-1-1,0 0 1,-1 0-1,1 0 1,0 0 0,0 0-1,0 0 1,0 0-1,0-1 1,0 1-1,0-1 1,0 1-1,1-1 1,-1 0 0,0 0-1,0 0 1,3 0-1,0-1 5,1 0 0,-1-1 0,0 1 0,0-1-1,0 0 1,0-1 0,0 1 0,0-1 0,-1 0 0,1 0 0,3-4-1,10-8-107,18-21 0,-28 27 69,58-70 36,-46 53-60,1 1-1,35-33 1,-56 58 20,0-1-1,1 1 1,-1 0 0,0 0 0,1-1-1,-1 1 1,0 0 0,1 0 0,-1-1-1,0 1 1,1 0 0,-1 0 0,1 0-1,-1-1 1,0 1 0,1 0-1,-1 0 1,1 0 0,-1 0 0,1 0-1,-1 0 1,0 0 0,1 0 0,2 8-68,-5 16 144,1-21-74,-12 56-16,-28 80 0,28-99 19,0 1 57,-2 0-1,-2-1 0,-32 56 1,-62 87 92,-15-10 78,112-156-146,-1-1 0,-28 24 0,39-37-43,-1 1 0,1-1 0,-1 0 0,0 0 1,0 0-1,0-1 0,-1 0 0,1 0 0,0 0 0,-1-1 0,0 1 0,1-1 0,-1-1 0,-8 1 0,11-1-14,0 0-1,0-1 1,0 1 0,0-1-1,1 0 1,-1 0 0,0 0-1,0 0 1,1-1-1,-1 1 1,1-1 0,-1 1-1,1-1 1,0 0 0,0 0-1,0 0 1,0 0-1,0 0 1,0 0 0,0-1-1,1 1 1,-2-4 0,-2-4 9,0-1 0,1 1 0,1-1 0,-4-14 0,6 19-27,-2-6-5,0 0 0,1-1 0,1 1 0,0 0 0,1-1 0,0 1 0,3-18 0,-2 23-1,1 0 1,0 0 0,0 0-1,0 1 1,1-1 0,0 1-1,0 0 1,0 0-1,1 0 1,0 0 0,0 1-1,1-1 1,-1 1 0,9-7-1,-1 3 11,1 0 0,0 1 0,0 0 0,0 1 0,1 1 1,0 0-1,0 1 0,18-4 0,16-1-74,58-4 1,-48 7 65,-29 3-102,131-15 84,-144 18-267,-4 0-1177,0 0 0,15 2 1,-22 0-107,-1-1 0,0 1 0,0 0 0,0 0-1,0 1 1,5 1 0,3 5-2390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38:56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292 672 2720,'-1'-3'340,"-1"1"0,0-1 1,0 0-1,-1 0 0,1 1 0,0-1 1,-1 1-1,1 0 0,-1 0 0,0 0 1,0 0-1,0 0 0,0 0 1,0 1-1,0 0 0,0-1 0,-1 1 1,1 1-1,-7-2 0,2 0-149,0 1 0,-1 1-1,1-1 1,-1 1 0,1 1 0,0 0 0,-1 0 0,-13 4-1,15-3-175,0 0-1,0 0 1,1 0 0,-1 1-1,1 0 1,-1 1-1,1 0 1,0 0 0,0 0-1,1 0 1,-1 1-1,1 0 1,0 0-1,-7 11 1,5-6 16,2 0 0,-1 1 0,1 0 0,1 0 0,0 1 0,0-1 0,1 1 0,1-1 0,0 1 0,1 0 0,0 0 0,0 0 0,2 0 0,-1 0 0,4 18 0,-3-27 14,0 1 1,0-1-1,0 0 1,0 0-1,1 0 1,-1 0-1,1 0 1,0-1-1,-1 1 1,1 0-1,1-1 1,-1 1-1,0-1 0,0 0 1,1 0-1,0 0 1,-1 0-1,1 0 1,0 0-1,0-1 1,0 1-1,0-1 1,4 1-1,-3-1 5,1 0-1,-1 0 1,1-1 0,-1 0 0,1 0-1,0 0 1,-1 0 0,1-1-1,-1 1 1,1-1 0,-1-1-1,1 1 1,-1 0 0,0-1 0,1 0-1,4-3 1,11-10 160,-1 0 0,-1 0-1,-1-2 1,17-19 0,-30 31-182,26-28 156,-1-2-1,38-61 1,-53 72-146,-1 0 0,-1 0 0,-2-1 0,0-1 0,10-44 0,-4-24-104,-3-2 0,-1-168 1,-14 236-319,1 28 373,1-1 1,0 1 0,0 0 0,0 0 0,0 0 0,0-1 0,0 1 0,0 0 0,0 0 0,0-1 0,0 1 0,-1 0 0,1 0 0,0 0-1,0-1 1,0 1 0,0 0 0,-1 0 0,1 0 0,0 0 0,0 0 0,0-1 0,-1 1 0,1 0 0,0 0 0,0 0 0,-1 0 0,1 0 0,0 0-1,0 0 1,-1 0 0,1 0 0,0 0 0,0 0 0,-1 0 0,1 0 0,0 0 0,0 0 0,0 0 0,-1 0 0,1 0 0,0 0 0,0 0-1,-1 1 1,-11 7-198,7-2 155,1-1-1,-1 1 0,1 0 1,0 0-1,-4 11 0,-15 39 120,7-17-34,-10 21 80,-36 89 43,53-125-107,2 1 0,1 0 0,1 0 0,-3 31 0,8-45-3,0 0 0,1-1 1,0 1-1,0-1 0,1 1 0,1-1 1,0 0-1,0 0 0,1 0 0,0 0 1,1-1-1,0 1 0,6 8 0,-5-10 22,0 0 1,0 0-1,1-1 0,0 0 0,0 0 0,1-1 0,-1 1 0,1-2 0,1 1 1,-1-1-1,1 0 0,0-1 0,17 6 0,-18-8-7,1 0-1,-1 0 1,1-1-1,-1 0 0,1 0 1,-1-1-1,1 0 1,-1-1-1,1 0 1,-1 0-1,1-1 1,-1 0-1,0 0 1,0-1-1,0 0 1,0-1-1,0 1 1,-1-2-1,12-7 0,6-4 108,-14 9-24,1 0 0,-1-1 0,0 0 0,-1 0 0,0-2 0,12-12 0,-17 15-92,-1 0-1,0 0 1,0 0-1,0 0 1,-1-1-1,0 1 1,2-10 0,-4 15-57,0-1 0,-1 0 1,0 0-1,1 1 0,-1-1 1,0 0-1,0 1 0,-1-1 1,1 0-1,-1 0 0,0-3 1,0 4-44,0 1 1,0-1 0,0 1-1,0-1 1,0 1 0,0-1 0,0 1-1,0 0 1,0 0 0,-1-1 0,1 1-1,0 0 1,-1 0 0,1 0-1,-1 0 1,0 1 0,1-1 0,-1 0-1,-2 0 1,1 0-15,0 1 0,0 0 0,0 0 0,0 0 0,0 0 0,-1 0 0,1 1 0,0-1 0,0 1 0,0 0 0,0-1 0,1 1 0,-1 1 0,0-1 0,0 0 0,1 1 0,-1 0 0,0-1 0,1 1 0,0 0 0,-1 0 0,-2 4 0,1-2 29,0 1 0,0-1 0,0 1 0,1 0 0,0 0 0,0 0 1,0 1-1,0-1 0,1 1 0,0-1 0,-2 9 0,2-3 76,1 0 1,0 0-1,1 0 0,0 1 0,1-1 0,2 17 1,-2-24-18,0 0 0,0-1 0,0 1 1,0-1-1,0 0 0,1 1 1,-1-1-1,1 0 0,0 0 1,0 0-1,0 0 0,0 0 1,1 0-1,-1 0 0,1-1 0,0 0 1,0 1-1,0-1 0,0 0 1,0 0-1,0 0 0,0-1 1,1 1-1,4 1 0,2-2 47,-1 1 0,1-1 0,-1-1 0,1 0 0,0 0 0,16-3 0,58-14 143,-75 15-214,172-46-17,-155 42 126,-1-1 0,-1-1 0,1-1 0,45-24-1,-45 12 145,-17 9-226,-8 12-35,1 0-1,-1 0 0,0-1 1,0 1-1,0 0 0,0 0 0,0 0 1,0-1-1,0 1 0,0 0 0,1 0 1,-1 0-1,0-1 0,0 1 0,0 0 1,0 0-1,0-1 0,0 1 0,0 0 1,0 0-1,-1-1 0,1 1 0,0 0 1,0 0-1,0 0 0,0-1 1,0 1-1,0 0 0,0 0 0,0 0 1,-1-1-1,1 1 0,-1 0 0,1 0-1,-1 0 1,0-1 0,1 1-1,-1 0 1,0 1 0,1-1-1,-1 0 1,0 0 0,1 0-1,-1 0 1,0 0 0,1 1-1,-1-1 1,1 0 0,-1 0-1,0 1 1,1-1 0,-1 0-1,1 1 1,-1-1 0,1 1-1,-1-1 1,1 1 0,0-1-1,-1 1 1,0 0 0,-2 2-15,-5 2 32,1-1-1,-15 6 1,14-7 14,1 1 1,0-1 0,0 1-1,-12 9 1,7-3-69,1 1 0,-1 0 0,2 1 0,0 0 0,-16 24 0,21-27 61,0 0-1,1 0 0,0 0 1,1 0-1,0 1 0,0 0 1,1-1-1,0 1 0,0 0 0,1 14 1,1-20-6,0-1 1,0 0 0,0 1-1,1-1 1,0 0 0,-1 1-1,1-1 1,0 0 0,1 0-1,-1 0 1,1 0 0,-1 0-1,1 0 1,0 0 0,0 0-1,0-1 1,0 1 0,0-1-1,1 0 1,4 4 0,-4-4 33,0-1-1,1 1 1,-1-1 0,1 0 0,0 0 0,-1 0 0,1-1 0,0 1-1,-1-1 1,1 0 0,0 0 0,5-1 0,-3 0-6,0-1 0,0 1-1,0-1 1,0-1 0,-1 1 0,1-1 0,5-3 0,6-6-5,-1-1 0,1 0 0,20-24 0,-27 27-36,17-18 5,80-72 55,2 25 99,-34 25-45,-64 43-194,2-2-90,-20 21 79,1 0 0,0 1 0,1 0 0,-5 17 1,3-6 112,2-1 1,-3 26-1,7-45-22,1 0 0,0 1 0,0-1-1,0 0 1,0 0 0,1 0 0,0 0 0,0 1 0,0-1-1,3 6 1,-3-7 22,0-1 0,0 0 0,1 0 0,-1 0 0,1 0 0,0 0 0,-1-1 0,1 1 0,0 0 0,0-1-1,0 1 1,0-1 0,0 0 0,1 0 0,-1 0 0,0 0 0,1 0 0,-1 0 0,0 0 0,4 0 0,2 0 17,0-1-1,0 1 1,0-2 0,0 1 0,0-1 0,0 0-1,0 0 1,0-1 0,0-1 0,12-4 0,-5 1 22,-1 0 1,-1-2 0,1 1 0,21-18 0,-19 11-8,-1 0 1,0-1-1,-1-1 1,-1 0-1,17-28 1,-28 40-51,0 1-1,-1-1 1,0 1-1,0-1 1,0 0 0,0 0-1,0 0 1,-1-7-1,0 10-12,0 1 1,0-1-1,0 1 0,0-1 0,0 1 0,0-1 0,0 1 0,-1 0 0,1-1 0,0 1 1,0-1-1,-1 1 0,1-1 0,0 1 0,0 0 0,-1-1 0,1 1 0,-1-1 0,1 1 1,0 0-1,-1 0 0,1-1 0,-1 1 0,1 0 0,-1 0 0,1-1 0,-1 1 0,1 0 1,-1 0-1,1 0 0,-1 0 0,1 0 0,-1 0 0,1 0 0,-1 0 0,1 0 0,-1 0 1,1 0-1,-1 0 0,1 0 0,-1 0 0,1 0 0,-1 0 0,0 1 0,-23 8-370,17-5 366,0 1 0,0 0 1,0 0-1,1 1 0,0-1 0,0 1 0,0 1 0,1-1 1,0 1-1,-5 8 0,7-10 15,0 0 1,1-1 0,0 1-1,0 0 1,0 1-1,1-1 1,-1 0-1,1 0 1,0 1 0,1-1-1,-1 1 1,1-1-1,0 0 1,1 1 0,-1-1-1,3 11 1,-2-13 18,0 0 0,0 0 1,1 0-1,-1-1 0,1 1 1,-1 0-1,1-1 0,0 1 0,0-1 1,0 0-1,0 1 0,0-1 1,0 0-1,1 0 0,-1 0 1,4 1-1,-2-1 3,0 0-1,0-1 1,0 1-1,1-1 1,-1 0 0,1 0-1,-1 0 1,0-1-1,1 0 1,4 0-1,6-1 9,1-1 0,-1-1-1,0 0 1,0-1-1,22-10 1,198-83-168,-94 33 390,-134 60-218,-5 3-24,1 0-1,-1 0 1,0 0-1,0 0 0,1-1 1,-1 1-1,0-1 1,0 0-1,2-2 0,-4 4-10,0 0 1,0-1-1,1 1 0,-1 0 0,0 0 0,0-1 0,0 1 0,1 0 0,-1 0 0,0-1 0,0 1 0,0 0 0,0-1 0,0 1 0,0 0 0,1-1 0,-1 1 1,0 0-1,0 0 0,0-1 0,0 1 0,0 0 0,0-1 0,0 1 0,0 0 0,-1-1 0,1 1 0,0 0 0,0-1 0,0 1 0,0 0 0,0 0 1,0-1-1,-1 0 0,-11-3-86,-17 3 25,9 3 50,0 2 0,1 0 0,-1 2 0,1 0 0,0 0 0,-25 14 0,30-12-9,0 0 1,0 2-1,1-1 1,0 2-1,1-1 0,0 2 1,1 0-1,0 0 0,1 1 1,0 0-1,1 1 1,0 0-1,2 0 0,-1 1 1,2 0-1,0 0 0,-4 17 1,-4 19 314,14-50-275,-1 0-1,1 0 1,0-1 0,0 1 0,0 0-1,0 0 1,0 0 0,0 0-1,0-1 1,0 1 0,1 0 0,-1 0-1,0-1 1,0 1 0,1 0-1,-1 0 1,1 1 0,0-2-9,-1 0 1,0 1-1,1-1 1,-1 0-1,1 0 1,-1 1-1,1-1 1,-1 0-1,1 0 1,-1 0-1,1 0 1,-1 1-1,1-1 1,-1 0-1,1 0 1,-1 0-1,1 0 1,-1 0-1,1 0 1,-1 0-1,1-1 1,2 1 12,-1-1 1,0 0-1,1 0 0,-1 0 0,0 0 1,0 0-1,1 0 0,-1-1 1,0 1-1,2-3 0,7-8 63,-2 0 0,15-22-1,-1 0-7,10-9-14,33-42-25,-39 49-240,-25 33 173,2-4-84,-4 7 109,0 0 0,0 0 1,0 0-1,0 0 0,0-1 0,0 1 0,0 0 1,0 0-1,0 0 0,0 0 0,0 0 0,-1 0 1,1-1-1,0 1 0,0 0 0,0 0 1,0 0-1,0 0 0,-1 0 0,1 0 0,0 0 1,0 0-1,0 0 0,0 0 0,-1 0 0,1 0 1,0-1-1,0 1 0,0 0 0,0 0 0,-1 0 1,1 0-1,0 1 0,0-1 0,0 0 1,0 0-1,0 0 0,-1 0 0,1 0 0,-8 4-118,0 4 74,1 1 0,0-1 1,0 1-1,1 0 1,0 1-1,0 0 0,-5 14 1,1 2 7,1-1 0,-5 27-1,11-38 81,0-1-1,-1 20 1,4-30-37,0 1 1,0-1-1,0 1 1,0-1-1,1 1 1,-1-1-1,1 1 1,0-1-1,0 1 1,0-1-1,1 0 1,-1 0-1,1 0 1,2 5-1,-2-7 22,-1 1 0,0-1 0,1 0 0,-1 0-1,1 0 1,-1 0 0,1 0 0,0 0 0,-1 0 0,1 0 0,0-1-1,0 1 1,0-1 0,-1 1 0,1-1 0,0 0 0,0 0 0,0 0-1,0 0 1,0 0 0,0 0 0,-1 0 0,1 0 0,3-2 0,3 0 3,-1 0 1,0-1 0,0 0 0,0-1 0,7-4 0,5-4 3,-1-2 0,0 0 1,26-26-1,44-58 21,-43 47-1,-11 11-52,35-52 0,-65 87-5,1-4-52,0 2 0,0-1 0,1 1-1,0-1 1,1 1 0,12-10 0,-18 17 44,-1-1 0,1 1 1,-1-1-1,1 1 0,-1 0 0,1-1 0,-1 1 0,1 0 0,-1 0 1,1-1-1,-1 1 0,1 0 0,0 0 0,-1 0 0,1 0 1,-1 0-1,2 0 0,-2 0 3,0 1-1,1 0 1,-1 0 0,0-1 0,0 1-1,0 0 1,0 0 0,0 0 0,0-1-1,0 1 1,0 0 0,0 0 0,0 0-1,0-1 1,-1 1 0,1 1 0,-5 18-10,-12 33 0,-1 2 22,-64 178 233,76-218-192,0-1 0,-10 15-1,14-24 15,-1-1 0,0 0 0,0 0-1,0 0 1,0-1 0,-1 1-1,0-1 1,0 0 0,0 0-1,-5 3 1,8-5-49,1-1 0,-1 0 0,0 0 0,1 0 0,-1 0 0,0 0 0,1 0 0,-1 0 0,0 0 0,1 0 0,-1 0 0,0 0 0,1 0 0,-1 0 0,0 0 0,1-1 0,-1 1 0,1 0 0,-1 0 0,0-1 0,1 1 0,-1-1 0,1 1 0,-1 0 0,1-1 0,-1 1 0,1-1 0,-1 1 0,1-1 0,0 1 0,-1-1 0,1 0 0,0 1 0,-1-1 0,1 1 0,0-2 1,-2-2-14,0 1 0,1-1 0,0 0 0,-1 0 0,1-4 0,0-1-42,1 0 0,0 0 1,0 0-1,1 0 0,0 0 1,1 0-1,4-14 0,-6 23 40,1-1-1,-1 0 1,0 0-1,0 1 1,1-1 0,-1 0-1,1 1 1,-1-1-1,0 0 1,1 1-1,0-1 1,-1 1-1,1-1 1,-1 1-1,1-1 1,-1 1-1,1-1 1,0 1-1,-1-1 1,1 1 0,0 0-1,0 0 1,-1-1-1,1 1 1,0 0-1,0 0 1,-1 0-1,1 0 1,0 0-1,0 0 1,0 0-1,-1 0 1,1 0-1,0 0 1,0 0 0,-1 0-1,1 0 1,0 1-1,0-1 1,-1 0-1,1 1 1,1 0-1,3 1-37,0 1 1,0 1-1,0-1 0,5 6 0,-8-8 62,4 4-21,0-1 0,0 0 1,0 0-1,1 0 0,0-1 0,-1 0 0,1-1 0,0 1 0,13 2 0,-15-4 17,1-1 1,-1 1-1,1-1 1,-1 0-1,1 0 1,0-1-1,-1 1 1,0-1-1,1-1 1,-1 1-1,1-1 1,-1 0-1,8-4 1,160-109 246,-150 99-254,86-68 160,-56 41 31,-49 41-187,8-8 44,18-17-1,-28 25-56,0 0-1,0 0 1,0 0-1,0 0 1,-1-1-1,1 1 0,-1-1 1,1 1-1,-1-1 1,0 0-1,0 0 1,0 1-1,-1-1 1,2-5-1,-2 7-5,0 1-1,0-1 1,-1 0 0,1 1-1,0-1 1,0 1 0,0-1-1,-1 1 1,1-1 0,0 1-1,-1-1 1,1 1 0,0-1-1,-1 1 1,1-1 0,-1 1-1,1-1 1,0 1 0,-1 0-1,1-1 1,-1 1 0,1 0-1,-1-1 1,0 1 0,1 0-1,-1 0 1,1 0 0,-1-1-1,1 1 1,-1 0 0,0 0-1,0 0 1,-25 1-243,16 1 217,-1 0 0,1 2 0,-1-1 0,1 1 0,0 0 0,1 1 0,-1 0 0,1 1 0,0 0 0,0 0 0,0 1 0,-13 14 0,16-14 29,-1 0 1,2 1 0,-1-1 0,1 1 0,0 0-1,1 0 1,0 1 0,0-1 0,0 1 0,1 0-1,1 0 1,0 0 0,0 0 0,1 1 0,-1 12-1,2-18 27,0 0-1,0 0 0,1 0 1,-1 0-1,1 0 0,0 0 1,0 0-1,0 0 1,1 0-1,-1-1 0,1 1 1,0 0-1,0-1 0,0 0 1,1 1-1,-1-1 0,1 0 1,0 0-1,0 0 0,0 0 1,0-1-1,0 0 0,0 1 1,1-1-1,-1 0 1,1 0-1,0-1 0,0 1 1,-1-1-1,1 0 0,0 0 1,0 0-1,0 0 0,0-1 1,0 1-1,0-1 0,8-1 1,0 0 27,1-1 1,-1-1-1,1 1 1,-1-2-1,0 0 1,0-1-1,-1 0 1,1 0-1,14-10 1,15-12-24,40-36 0,-54 42-22,153-131 104,-179 152-99,18-16 99,-9 12-43,-10 4-63,0 0 1,0 0 0,0 0 0,1 0 0,-1 0 0,0 0 0,0 0 0,0 0 0,1 0 0,-1 0 0,0 0 0,0 1 0,0-1 0,0 0 0,1 0 0,-1 0-1,0 0 1,0 0 0,0 0 0,0 1 0,0-1 0,0 0 0,1 0 0,-1 0 0,0 1 0,0-1 0,0 0 0,0 0 0,0 0 0,0 0 0,0 1 0,0-1-1,0 0 1,0 0 0,0 1 0,0-1 0,0 0 0,0 0 0,0 1 0,-13 25 110,-30 75-35,-22 46-10,46-108 8,-40 60-1,54-93-26,0 0-1,0 0 0,0 0 0,-1-1 1,1 0-1,-1 0 0,-1 0 1,1-1-1,-1 0 0,-10 5 0,15-8-26,-1 0-1,0 0 1,1 0-1,-1 0 0,0-1 1,0 1-1,1-1 1,-1 1-1,0-1 1,0 0-1,0 0 0,0-1 1,1 1-1,-1-1 1,0 1-1,0-1 0,1 0 1,-1 0-1,0 0 1,1 0-1,-1 0 0,1-1 1,-1 1-1,1-1 1,0 0-1,0 1 1,0-1-1,0 0 0,0 0 1,0-1-1,-2-1 1,2 0-17,0 0 0,0 1 0,1-1 0,-1 0 0,1 0 0,0 0 0,0 0 0,0-1 0,0 1 0,1 0 0,0 0 0,0 0 0,0-1 0,0 1 0,1 0 0,-1 0 0,1 0 0,0 0 0,0 0 0,1 0 0,-1 0 0,1 0 0,0 0 0,0 0 0,0 1 0,1-1 0,-1 1 0,1 0 0,0 0 0,0 0 0,0 0 0,0 0 0,0 0 0,1 1 0,3-3 0,-2 3 55,0 1 0,0-1 0,0 1 1,0 0-1,0 0 0,0 0 0,1 1 1,-1 0-1,0 0 0,0 0 0,0 1 1,1 0-1,-1 0 0,0 0 0,0 0 1,0 1-1,0 0 0,7 4 0,6 4 126,0 1-1,0 1 0,21 19 1,3 1 90,-23-19-205,1-2 1,0 0-1,1-1 0,0-2 0,1 0 0,0-1 0,0-1 1,44 6-1,60-2-1277,0-9-3500,-84-1 2000,19 0-311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13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36 2400,'0'0'58,"-1"0"0,1 0 0,0 0 0,0 0 0,-1-1 0,1 1 0,0 0 0,-1 0 0,1 0 0,0 0 0,-1 0 0,1 0 0,0-1-1,0 1 1,-1 0 0,1 0 0,0 0 0,0-1 0,0 1 0,-1 0 0,1 0 0,0-1 0,0 1 0,0 0 0,0 0 0,-1-1 0,1 1 0,0 0 0,0-1 0,0 1 0,0 0 0,0-1 0,0 1 0,0 0 0,0 0 0,0-1 0,0 1 0,0 0 0,0-1 0,0 1 0,0 0 0,0-1 0,0 1-1,0 0 1,0-1 0,1 1 0,-1 0 0,0 0 0,0-1 0,0 1 0,0 0 0,1 0 0,-1-1 0,0 1 0,1 0 0,2-8 1042,1-6 5530,-6 18-6769,-10 71 166,4-22 47,-49 298 1329,32-134-1010,13-88-226,6-84-96,-7 74 162,13-55 91,1-26 354,-1-36-1032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14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22 188 3136,'-21'-6'6805,"27"13"-4144,-1-5-2509,-1 0 0,0 0 0,1-1-1,0 1 1,-1-1 0,1 0-1,0-1 1,0 1 0,0-1 0,-1 0-1,11-1 1,5-2 174,29-7 0,-41 8-244,82-20 335,48-12-39,244-20 223,-270 41-397,-79 10-52,-26 3-80,0 0 0,0-1 0,0 0 1,0 0-1,0 0 0,-1-1 0,1 0 1,0 0-1,-1-1 0,1 0 0,8-5 0,-6 2-46,-6 4-210,0 1 0,-1-1-1,1 0 1,-1 0 0,0 0-1,1 0 1,-1 0-1,0 0 1,0 0 0,0-1-1,2-3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1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0 3488,'-7'132'5982,"-7"-24"-4600,-31 126 0,7-24-528,17-1 99,17-168-466,3-33-430,-1 17 1079,4-21-347,4-12-78,9-25-144,-2 3-488,1 0-1,2 2 0,34-49 0,-34 56-213,-10 13 4,1-1 0,0 2 0,0-1 0,0 1-1,1 0 1,0 0 0,10-6 0,-16 12 94,0-1 0,0 1 0,1 0 0,-1 0 0,0 1 0,1-1 0,-1 0 1,1 1-1,-1-1 0,1 1 0,-1 0 0,1 0 0,-1 0 0,1 0 0,4 1 0,-5 0 37,-1-1-1,1 1 1,-1 0-1,1 0 1,-1 0-1,0 0 1,1 0-1,-1 0 1,0 0-1,0 1 1,0-1-1,0 0 1,0 1 0,0-1-1,0 1 1,0-1-1,-1 1 1,1-1-1,0 1 1,-1-1-1,1 1 1,-1 0-1,0-1 1,1 4-1,4 50 387,-2 85 0,-3-101-353,0 149-1467,4-198-4620,-2 8 4641,6-10-2069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292 107 8640,'0'-19'2784,"0"19"-2731,0-1 1,0 1 0,0-1 0,0 1-1,0 0 1,0-1 0,0 1 0,-1 0 0,1-1-1,0 1 1,0 0 0,0-1 0,0 1-1,-1 0 1,1 0 0,0-1 0,0 1-1,-1 0 1,1 0 0,0-1 0,0 1-1,-1 0 1,1 0 0,0 0 0,-1-1 0,1 1-1,0 0 1,-1 0 0,1 0 0,0 0-1,-1 0 1,1 0 0,-1 0 0,-9 0 1243,-8 13-691,0 0 0,1 1 0,-18 19 1,-41 51 328,71-78-786,-9 9 118,1 1 1,1 0-1,1 1 0,0 0 1,1 1-1,1 0 0,-9 24 1,16-38-211,1 0 1,0 0-1,0 0 1,1 0-1,-1 0 1,1 1-1,0-1 1,0 0-1,0 0 1,0 0 0,1 0-1,0 0 1,0 0-1,0 0 1,0 0-1,1 0 1,-1 0-1,1 0 1,0-1-1,0 1 1,1-1-1,-1 1 1,1-1-1,-1 0 1,1 0-1,0 0 1,0 0-1,7 4 1,-3-2 24,1-1 0,0 0 0,-1 0 1,1-1-1,1 0 0,-1 0 0,0-1 0,1 0 0,0 0 0,-1-1 0,1 0 1,16-1-1,-1-2 161,46-8 1,-58 7-208,0 0 0,-1-1 0,1-1 0,-1 0 0,20-11 1,-19 9-17,1-1 1,-2-1 0,1 0 0,-1-1 0,0 0 0,-1-1 0,0 0-1,-1 0 1,-1-1 0,14-24 0,-11 16-37,-2-1-1,-1-1 1,0 1-1,4-24 1,-9 32-58,-1-1 0,0 1 1,-1-1-1,0 0 0,-1 0 0,-1 0 1,-4-26-1,4 34 53,-1 1 1,1 0-1,-1 0 1,0 0-1,0 0 1,-1 1-1,1-1 1,-1 0-1,0 1 1,-1 0-1,1 0 1,-1 0-1,0 0 1,1 0-1,-2 1 1,1 0-1,0 0 1,-1 0-1,1 0 1,-1 1-1,-9-4 1,6 3-151,0 1-1,0 1 1,0-1 0,-1 1 0,1 1 0,0 0-1,0 0 1,-1 0 0,1 1 0,0 0 0,0 1-1,0 0 1,-14 5 0,7-1-1043,1 1 0,-1 0 0,-17 14 1,18-12-1970,-19 19 0,5 4-470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15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486 133 4800,'2'-3'509,"0"0"1,0 0-1,0-1 1,-1 1-1,1 0 1,-1-1-1,0 1 1,0-1-1,0 0 1,0 1-1,-1-1 1,1 0-1,-1 1 1,0-7-1,0 5-98,0-1-1,-1 0 1,1 0-1,-1 0 1,0 0-1,-4-10 1,5 15-400,-1-1 1,0 1-1,0-1 1,1 1-1,-1 0 1,0-1 0,0 1-1,0 0 1,-1 0-1,1 0 1,0-1-1,0 1 1,-1 1-1,1-1 1,0 0 0,-1 0-1,1 0 1,-1 1-1,1-1 1,-1 1-1,1-1 1,-1 1 0,0 0-1,1-1 1,-1 1-1,1 0 1,-1 0-1,0 0 1,1 0 0,-3 1-1,-13 2 64,1 1 1,-1 1-1,1 1 0,-1 0 0,2 1 0,-21 12 0,14-8-62,-12 6 69,1 1 0,0 2 1,-36 29-1,59-41-58,-1 1 0,1 1 0,1 0 0,0 1-1,0-1 1,1 2 0,0-1 0,1 1 0,1 0 0,-1 1 0,2-1 0,-6 18 0,6-9 82,1 0 0,0 0 1,2 0-1,0 1 0,1-1 0,1 1 1,6 37-1,-4-47-4,0-1 0,1 1-1,1-1 1,-1 0 0,2 0 0,0 0 0,0 0 0,1-1 0,0 0 0,1 0-1,0 0 1,0-1 0,1 0 0,0-1 0,16 13 0,-11-12-42,0 0 1,1-1 0,0-1 0,0-1-1,1 1 1,0-2 0,0 0 0,0-1-1,0-1 1,1 0 0,-1-1 0,1-1-1,0 0 1,0-1 0,-1-1 0,1 0-1,24-6 1,-8-1-2474,55-24 0,-23 5-291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58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0 939 2144,'0'0'30,"0"0"0,1 0-1,-1 0 1,0 0 0,0-1 0,0 1 0,0 0 0,0 0 0,0 0-1,0-1 1,0 1 0,0 0 0,0 0 0,0 0 0,1 0 0,-1 0-1,0-1 1,0 1 0,0 0 0,0 0 0,0 0 0,1 0-1,-1 0 1,0 0 0,0 0 0,0 0 0,0-1 0,1 1 0,-1 0-1,0 0 1,0 0 0,0 0 0,1 0 0,-1 0 0,0 0 0,0 0-1,0 0 1,0 0 0,1 0 0,-1 0 0,12 3 7028,-4-2-3906,-7-1-2592,-1-6 640,1 4-1122,-1-1-1,1 0 1,0 1-1,-1-1 1,1 1-1,3-4 1,1-7 131,23-110 548,-16 75-590,23-72 549,-28 100-507,1 1 1,1 0 0,1 1-1,13-20 1,-1 9 72,2 1 0,34-32 0,60-47 549,-98 91-673,30-27 186,1 2 1,3 3-1,1 2 1,67-33-1,-114 65-88,1 0 0,0 0 0,0 0 0,0 1 0,0 1 0,15-3 0,-19 6 2909,8 36-26521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0:59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0 505 2912,'0'0'923,"18"0"3978,-16-1-4640,1 0 0,-1 0 1,0 0-1,0 0 0,0 0 1,0-1-1,0 1 1,0-1-1,0 1 0,0-1 1,0 0-1,-1 0 0,1 0 1,-1 0-1,1 0 0,-1 0 1,0 0-1,1 0 0,-1 0 1,-1-1-1,2-3 0,2-5 240,-2-1-1,0 0 0,1-15 0,-1 12-101,2-24-123,-2 0 0,-3-42 1,-14-77-21,15 157-253,-1-18 211,1 15-62,0 0 1,0-1-1,0 1 1,-1 0-1,1 0 0,-1 0 1,0 0-1,0 0 1,-4-7-1,5 10-319,1 2 72,4 6 57,8 14 130,-3 4 23,-2 1 0,0 0-1,6 41 1,14 65 333,-15-34-128,-12-75-310,2 0 92,-1-12 360,-2-11-455,0 0-1,0 0 1,0 0-1,0 0 0,0 0 1,0 0-1,0 0 1,0 0-1,0 0 0,0 0 1,0 0-1,0 0 1,0 0-1,0 0 1,0 0-1,0 0 0,1 0 1,-1 0-1,0 0 1,0 0-1,0 0 0,0 0 1,0 0-1,0 0 1,0 0-1,0 0 0,0 0 1,0 0-1,0 0 1,0 0-1,0 0 1,0 0-1,0 0 0,0 0 1,1 0-1,-1 0 1,0 0-1,0 0 0,0 0 1,0 0-1,0 0 1,0 0-1,0 0 1,0 1-1,0-1 0,0 0 1,6-6-94,3-3 109,-1-1 0,0 0-1,-1 0 1,10-16-1,6-10 42,75-90-31,-85 112-28,6-10 349,-18 24-350,-1-1-1,0 1 1,0 0 0,1 0-1,-1-1 1,0 1-1,0 0 1,0-1 0,0 1-1,0 0 1,1-1-1,-1 1 1,0 0-1,0-1 1,0 1 0,0 0-1,0-1 1,0 1-1,0 0 1,0-1 0,0 1-1,0 0 1,0-1-1,0 1 1,-1 0-1,1-1 1,0 1 0,0 0-1,0-1 1,0 1-1,-1 0 1,1-1 0,0 1-1,0 0 1,0 0-1,-1-1 1,1 1-1,0 0 1,-1-1 0,-15-2 28,8 2 69,-2 0-40,0 0-1,0 1 1,-12 1 0,-28 0 128,5-4-6,13 2-281,-53-10 0,79 10-129,1-1 0,0 1 1,0-1-1,1 0 0,-1-1 1,0 1-1,1-1 0,-1 0 0,1 0 1,0 0-1,0-1 0,-4-4 1,7 8 65,1-1 1,-1 0 0,1 1-1,-1-1 1,1 1 0,0-1-1,-1 0 1,1 0-1,0 1 1,0-1 0,-1 0-1,1 0 1,0 1 0,0-1-1,0 0 1,0 0-1,0 1 1,0-1 0,0 0-1,0 0 1,0 1 0,0-1-1,1 0 1,-1 0-1,0 1 1,1-1 0,-1 0-1,0 1 1,1-1 0,0-1-1,7-7-2056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00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67 2720,'-15'-5'891,"12"7"104,3 8 4717,2 1-688,-2-6-5251,1-4-347,-1 1 652,0-1 0,1 1 0,-1-1-1,1 0 1,0 1 0,-1-1 0,1 0 0,0 1-1,0-1 1,0 0 0,0 0 0,0 0-1,0 0 1,0 0 0,0 0 0,0 0 0,1 0-1,-1 0 1,0 0 0,0-1 0,1 1-1,-1-1 1,1 1 0,-1-1 0,1 1 0,-1-1-1,0 0 1,3 1 0,3-1 52,1 0-1,0 0 1,-1-1 0,13-2-1,-3 1-1,-14 1-88,0 0 0,0 1 0,0-1 0,0 0 0,0-1 0,0 1 0,0 0 0,0-1 0,0 0 1,-1 1-1,1-1 0,-1 0 0,1-1 0,-1 1 0,0 0 0,0-1 0,3-3 0,-3 4-22,-1 0 0,0 0 0,0-1-1,1 1 1,-1 0 0,-1-1 0,1 1 0,0 0-1,-1-1 1,1 1 0,-1-1 0,0 1-1,1-1 1,-1 1 0,0-1 0,-1 1 0,1-1-1,0 1 1,-1-1 0,0 1 0,1 0 0,-3-4-1,3 4-10,-1 1-1,0 0 0,0-1 0,0 1 1,0 0-1,0 0 0,0-1 0,0 1 0,0 0 1,0 0-1,0 0 0,-1 0 0,1 1 1,0-1-1,-1 0 0,1 0 0,-4 0 1,3 0 12,-1 1 0,0 0 0,1-1 0,-1 1 0,0 0 0,1 0 0,-1 1 0,0-1 0,-4 2 0,-4 1 209,1 1 0,0 0 1,-20 12-1,30-16-206,-10 6 232,0-1 1,1 2-1,0 0 1,0 0-1,-15 16 1,21-19-163,-1 0 1,1 0 0,0 1-1,1-1 1,-1 1 0,1 0 0,0-1-1,0 1 1,0 0 0,1 1-1,-1-1 1,1 0 0,1 0-1,-1 9 1,1-11-59,0-1 0,0 1 0,1-1 1,0 1-1,-1-1 0,1 0 0,0 1 0,0-1 0,0 0 0,1 0 0,-1 0 1,0 0-1,1 0 0,-1 0 0,1 0 0,0 0 0,0-1 0,-1 1 1,1-1-1,0 1 0,1-1 0,-1 0 0,0 1 0,5 0 0,4 3 20,0-1-1,1 0 0,19 3 1,-6-4-32,1 0 0,-1-2 0,0-1 0,0-1 0,1-1 0,-1-1 0,32-8 0,-40 6-68,1 0 1,-1-1 0,23-11 0,-31 12-6,0 0 0,0-1 1,0 0-1,-1 0 0,0-1 0,0 0 1,9-10-1,-10 8 9,1-1 0,-1 0 1,-1 0-1,0 0 0,5-13 0,-10 21 44,0 1-1,-1-1 0,1 0 0,0 1 1,0-1-1,0 1 0,0-1 0,0 1 1,0 0-1,0-1 0,0 1 0,1 0 1,-1 0-1,0 0 0,1 0 0,-1 0 1,1 0-1,-1 0 0,1 0 0,0 0 1,-1 1-1,1-1 0,0 1 0,0-1 1,-1 1-1,1 0 0,0 0 1,0 0-1,-1 0 0,3 0 0,5 1 118,-1 1 0,0 1 0,0-1-1,0 1 1,11 6 0,-9-4-10,-1-1-1,18 5 1,-11-5 161,25 11 0,-9-3 187,-30-11-1151,0-1 796,-1 1 0,0-1 0,1 1 0,-1-1 0,0 0 0,1 0 0,-1 1 0,1-1 0,-1 0 0,2 0 0,33-6-20034,-14 5 16850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01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8 4224,'-22'-7'1365,"21"7"-1152,-1 0 1,0 0-1,1 0 0,-1 0 0,0 0 0,1 0 0,-1 1 1,0-1-1,1 1 0,-1-1 0,1 1 0,-1-1 1,1 1-1,-1 0 0,1 0 0,-1 0 0,1 0 0,0 0 1,-1 0-1,1 0 0,0 0 0,0 0 0,-2 2 1,0 0 269,-14 13 918,-30 27 2938,-72 85 1,73-71-3238,-70 99 825,48-49-1970,56-90 622,4-6-4687,19-28-6544,3 0 6135,6 4 1520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11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151 733 1984,'0'0'20,"0"0"0,-1 0 0,1 0 0,0-1 0,0 1 0,0 0 0,-1 0 0,1 0 0,0 0 0,0 0 0,0 0 0,-1-1 0,1 1 0,0 0 0,0 0 0,-1 0 0,1 0 0,0 0 0,0 0 0,-1 0 0,1 0 0,0 0 0,0 0 0,-1 0 1,1 0-1,0 0 0,0 0 0,-4 7 5851,0-5-5404,0 0 1,0 0 0,0 0-1,0 1 1,1-1-1,-1 1 1,-5 5 0,9-8-460,-18 16 699,0 1-1,1 0 1,-23 32 0,38-47-670,1 1 0,-1 0 1,1 0-1,0 0 0,0 0 1,0 1-1,0-1 0,1 0 1,-1 0-1,1 0 0,0 1 1,0-1-1,0 7 0,2 2 73,1 0 1,5 17-1,-2-7 18,-3-8-66,1 3 13,1 0-1,0 0 1,9 18-1,-12-31-16,-1-1-1,1 1 1,0-1-1,1 1 1,-1-1-1,0 0 1,1 0-1,0 0 0,-1 0 1,1 0-1,1-1 1,-1 0-1,0 1 1,0-1-1,1 0 0,-1 0 1,1-1-1,0 1 1,6 1-1,-4-2-34,-1-1-1,1 0 1,-1 0-1,0 0 0,1 0 1,-1-1-1,1 0 1,-1 0-1,7-3 1,8-4 44,20-10 1,-13 6 9,76-40 60,-43 21-124,-47 25 85,1-1 1,-2-1 0,1 0-1,-1 0 1,0-1 0,-1 0-1,14-15 1,-24 22-98,0 0-1,0 1 1,0-1 0,0 1-1,0-1 1,-1 0-1,1 0 1,0 1 0,-1-1-1,1 0 1,-1 0-1,0 0 1,0 0 0,0 0-1,0 1 1,0-1-1,0 0 1,0 0 0,0 0-1,-1 0 1,1 0-1,-1 1 1,1-1 0,-1 0-1,0 0 1,0 1-1,0-1 1,0 1 0,0-1-1,0 1 1,0-1-1,0 1 1,-1-1 0,1 1-1,-1 0 1,1 0-1,-1 0 1,1 0 0,-1 0-1,0 0 1,1 0 0,-1 0-1,-2 0 1,-2-1-58,0 0 1,0 1 0,0-1-1,0 1 1,0 1-1,0-1 1,-1 1-1,1 0 1,0 0 0,0 1-1,0 0 1,0 0-1,0 1 1,0-1 0,0 1-1,0 0 1,0 1-1,1 0 1,-1 0 0,1 0-1,0 0 1,0 1-1,0 0 1,0 0 0,-7 9-1,10-11 58,0 1 1,0 0-1,1 0 0,-1 0 0,1 0 1,0 0-1,0 1 0,0-1 0,0 0 1,1 1-1,-1-1 0,1 0 1,0 1-1,0-1 0,0 0 0,0 1 1,1-1-1,-1 0 0,1 1 0,0-1 1,0 0-1,0 0 0,0 0 0,1 0 1,2 4-1,1 3 35,0-1-1,2 0 1,-1 0 0,1-1-1,0 0 1,12 12 0,-14-16 23,0 0 0,0 0 0,0 0 0,0-1 0,0 1 1,1-1-1,-1 0 0,1-1 0,0 1 0,0-1 0,0-1 0,0 1 0,0-1 1,0 0-1,1 0 0,-1 0 0,0-1 0,0 0 0,1-1 0,-1 1 1,0-1-1,7-2 0,-4 0 12,-1 0 0,1 0 0,-1-1 0,0 0 0,-1-1 0,1 0 0,10-8 1,3-5 115,21-22 1,-29 25-101,12-18 1,-16 21-208,0 1 0,0 0 1,12-11-1,-21 22 102,0 0 0,0 0 0,0 0 1,0-1-1,0 1 0,0 0 0,1 0 1,-1 0-1,0 0 0,0 0 0,0 0 1,0 0-1,0 0 0,0 0 0,0 0 0,0 0 1,0 0-1,0 0 0,1 0 0,-1 0 1,0 0-1,0 0 0,0 0 0,0 0 1,0 0-1,0 0 0,0 0 0,0 0 1,1 0-1,-1 0 0,0 0 0,0 0 0,0 0 1,0 0-1,0 0 0,0 0 0,0 0 1,0 0-1,0 0 0,0 0 0,1 1 1,-1-1-1,0 0 0,0 0 0,0 0 1,2 7-263,-2 14 326,0-16-153,-12 220 265,4-113-140,-9 13 539,13-102-340,1-8 282,2-13-32,1-3 31,0-25 107,12-113-637,42-194 0,-52 323-72,0 1 1,0-1-1,1 0 0,0 1 1,1-1-1,0 1 0,1 0 0,6-10 1,-6 13-12,-3 2-22,0 1 1,1 0-1,0 0 1,0 0-1,6-5 1,-8 8 120,0-1 0,-1 1 0,1-1 0,0 1 0,0 0 0,0-1 0,-1 1 0,1 0 0,0 0 0,0 0 0,0 0 0,0 0 0,-1 0 0,1 0 0,0 0 0,0 0 0,0 0 0,0 0 0,-1 1 0,1-1 0,0 0 0,0 0 0,0 1 0,-1-1 0,1 1 0,0-1 0,0 1 0,-1-1 0,1 1 0,-1-1 0,1 1 0,0-1 0,0 3 0,2 0 40,0 1 0,-1 0-1,1 0 1,-1 0-1,0 0 1,0 0-1,0 1 1,-1-1-1,0 1 1,0-1 0,0 1-1,0 0 1,-1-1-1,1 1 1,-2 8-1,1-7 60,-1-1 0,1 1-1,-1 0 1,-1-1-1,1 1 1,-1-1 0,0 1-1,0-1 1,-1 0-1,1 0 1,-1 0-1,-6 7 1,8-11-50,0 0 0,0 0 0,0 0-1,0 0 1,0 0 0,0 0 0,0 0 0,0-1 0,0 1 0,-1 0 0,1-1-1,0 1 1,0-1 0,-1 0 0,1 1 0,0-1 0,-1 0 0,1 0-1,-1 0 1,1 0 0,0 0 0,-1 0 0,1 0 0,0 0 0,-1-1-1,1 1 1,0 0 0,-1-1 0,1 1 0,0-1 0,0 1 0,-1-1-1,0-1 1,-1 0-58,1 1 0,-1-1-1,1 0 1,0 0 0,-1 0-1,1-1 1,0 1 0,1-1-1,-1 1 1,0-1 0,1 1-1,-1-1 1,-1-5 0,3 7-9,0 1 1,-1-1 0,1 1-1,0-1 1,0 1-1,0-1 1,0 1 0,0-1-1,0 1 1,0-1-1,0 1 1,0-1 0,0 1-1,1-1 1,-1 1-1,0-1 1,0 1 0,0-1-1,0 1 1,1 0-1,-1-1 1,0 1 0,1-1-1,-1 1 1,0 0-1,1-1 1,-1 1 0,0-1-1,1 1 1,-1 0-1,1 0 1,-1-1 0,0 1-1,1 0 1,-1 0-1,1 0 1,-1-1 0,1 1-1,-1 0 1,1 0-1,-1 0 1,2 0 0,27-1-438,-18 2 420,3-1 6,30 1 222,-1-2-1,1-3 1,49-9 0,-72 9 13,7-3 72,49-16 0,-68 19-260,-1 0-1,1 0 1,-1-1 0,0 0-1,0 0 1,-1-1 0,0 0-1,0 0 1,10-12-1,-4 2 46,-2-1-1,0-1 0,-1 1 1,0-2-1,-2 1 1,12-37-1,19-120 187,-29 121-247,34-266-18,-43 246-199,-1 45-391,-9 61-514,-13 129 1539,-2 307-1,33-364-179,-2-48 98,-7-53-199,1 1 1,-1 0-1,1-1 0,0 1 0,1-1 0,-1 1 0,1-1 0,2 4 0,-4-5 171,2-2-232,0 0 0,0 0-1,-1 0 1,1 0 0,0-1 0,-1 1-1,1 0 1,0-1 0,-1 0 0,1 1-1,0-1 1,-1 0 0,1 0-1,2-1 1,-2-1-60,1 0 0,-1 0 0,1 0 0,-1 0 1,3-6-1,5-7 100,1 1 1,17-19 0,-6 8-338,-12 17-180,-10 9 404,0 0 0,1 0 0,-1 0 0,0 0 1,0 0-1,0 0 0,0 0 0,0 0 0,1 0 1,-1 0-1,0 0 0,0 0 0,0 0 0,0 0 1,0 0-1,1 0 0,-1 0 0,0 0 0,0 0 0,0 0 1,0 0-1,0 1 0,1-1 0,-1 0 0,0 0 1,0 0-1,0 0 0,0 0 0,0 0 0,0 1 1,0-1-1,0 0 0,0 0 0,0 0 0,0 0 1,0 0-1,1 1 0,-1-1 0,0 0 0,0 25-660,-1-12 697,1-8-30,0 0 1,1 0-1,0 0 1,0 0-1,0 0 1,1 0-1,-1 0 1,1-1-1,0 1 1,4 6-1,-4-8 52,-1-1 0,1 0 0,0 1-1,0-1 1,0 0 0,0 0 0,0 0-1,0 0 1,1 0 0,-1-1 0,1 1-1,-1-1 1,1 1 0,0-1 0,-1 0-1,1 0 1,0 0 0,0-1 0,5 2-1,0-2 20,1 0 0,0-1 0,0 1 0,-1-1 0,1-1 0,8-2 0,51-20 33,-27 8-84,-5 4-144,-1-3-1,54-29 0,-87 44-30,-7 19-123,2-13 216,1-1 7,0 0-1,0 0 1,0 0-1,1 1 1,-2 9 0,3-13 64,0 0 0,0 1 0,0-1 1,0 0-1,1 0 0,-1 1 1,1-1-1,0 0 0,-1 0 1,1 1-1,0-1 0,1 0 1,-1 0-1,0 0 0,0 0 1,1-1-1,2 4 0,-3-4 22,0 0 0,0 1-1,1-1 1,-1 0-1,0 0 1,1 0 0,-1 0-1,0 0 1,1-1 0,-1 1-1,1 0 1,-1-1-1,1 1 1,0-1 0,-1 0-1,1 1 1,-1-1 0,1 0-1,0 0 1,-1 0-1,1 0 1,0 0 0,-1 0-1,3-1 1,11 0 293,-14 1-303,-1 0-1,1 0 0,0 0 0,0 0 1,0 0-1,0 0 0,0 0 1,-1-1-1,1 1 0,0 0 0,0-1 1,0 1-1,-1 0 0,1-1 1,0 1-1,0-1 0,-1 1 0,1-1 1,-1 0-1,1 1 0,0-1 1,0-1-1,0 1-1,-1 0 0,1-1 0,-1 1-1,1-1 1,-1 1 0,0-1 0,1 1 0,-1-1 0,0 1 0,0-1 0,0-2 0,-1-2 7,0 1 0,0 0 0,0-1 0,-1 1 1,1 0-1,-6-9 0,6 11-48,-1 0-1,0 0 1,0 0 0,0 0-1,0 1 1,-1-1-1,1 1 1,-1-1 0,0 1-1,1 0 1,-1 0 0,0 0-1,0 0 1,-1 0 0,-2 0-1,-1-1-119,0 2 0,0-1 0,0 1 0,0 0 0,0 0 0,-10 1 0,16 0-18,2 0 26,22-1 229,-1-1 0,1 0 0,-1-2-1,0-1 1,23-8 0,-39 11-75,1 0 0,-1 0-1,1 1 1,-1 0 0,1 1 0,0-1 0,0 1-1,-1 0 1,1 1 0,0 0 0,9 2 0,-12-2 25,0 1 0,0-1 1,-1 1-1,1 0 1,0 0-1,-1 0 1,1 0-1,-1 1 1,0 0-1,0-1 1,0 1-1,0 0 0,0 1 1,-1-1-1,1 0 1,-1 1-1,0 0 1,0-1-1,2 7 1,0-3-25,-3-6-6,0 0-1,0 1 0,-1-1 0,1 1 0,0-1 1,-1 1-1,1 0 0,-1-1 0,0 1 0,1 0 1,-1-1-1,0 1 0,0 0 0,-1 2 0,1-2 461,4-2-409,-1-1 0,1 0 0,-1 0 1,0 0-1,1 0 0,-1 0 0,0-1 1,0 0-1,6-3 0,-2 0 25,100-57 37,-103 60-140,1-1 0,-1 2 0,1-1 0,0 0 0,-1 1 0,1 0 0,0 0-1,0 0 1,0 1 0,0 0 0,0 0 0,0 0 0,0 0 0,0 1 0,-1 0 0,10 3 0,4 2 130,-1 1 0,0 0 0,20 13 0,4 2-35,-31-17 170,21 10-2429,-28-13 1192,0-1-1,0 1 0,-1 0 0,1 0 1,-1 0-1,1 0 0,3 5 1,-6-7 825,0 1 1,1-1-1,-1 0 1,0 1 0,0-1-1,0 0 1,0 0 0,0 1-1,0-1 1,0 0 0,0 1-1,0-1 1,0 0-1,0 0 1,0 1 0,0-1-1,0 0 1,0 1 0,0-1-1,0 0 1,0 0-1,0 1 1,0-1 0,0 0-1,-1 1 1,1-1 0,0 0-1,0 0 1,0 1 0,0-1-1,-1 0 1,1 0-1,0 0 1,0 1 0,-1-1-1,-11 6-2456,-14 0-1166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12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52 8064,'-41'-28'3648,"46"20"-3168,0 5-480,8-2-96,5 1-672,4 1 448,1 3-2560,-1 3 1600,-9 9-2624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1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9 217 10208,'-8'-17'3776,"24"-3"-2912,39-12-256,-10 16 1567,26-7-1311,11-2-192,3 1-448,23-1-192,18 6 0,8 7-2592,-12 9 1409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740 222 3808,'-3'-2'638,"1"-2"503,-1-15 418,-8-28-1020,10 41-248,0 0 0,0-1 0,0 1 0,1 0 0,0-7 0,0 10 6,5 27 42,-6-19-30,-6-19 88,-1 1-124,-1 0 0,1 0 0,-2 1 1,-16-17-1,21 24-220,2 2-80,-1-1 1,-1 1 0,1 0 0,0 0-1,-1 1 1,0 0 0,1-1 0,-1 1-1,0 1 1,0-1 0,0 1 0,0 0-1,0 0 1,-1 0 0,1 1 0,0-1 0,-6 2-1,-2-1 10,0 1 0,1 1 0,-1 0 0,1 1 0,-1 1 0,-13 4 0,6 1 67,0 0 0,0 0 0,1 2 0,0 1 0,1 0 0,0 1 0,-20 20 0,9-3 63,1 1-1,2 2 1,1 0 0,2 2 0,-20 39 0,7-5 169,-24 49 183,58-111-408,-1 0 1,1 0-1,0 0 0,1 1 1,0-1-1,0 0 1,0 1-1,1-1 1,0 0-1,1 1 1,-1-1-1,1 0 1,4 12-1,-2-8 16,1 0 0,1 0-1,0 0 1,0-1 0,1 1 0,1-1-1,12 15 1,-11-16-28,0-1 1,0-1-1,1 1 0,-1-1 0,2-1 0,-1 0 1,11 6-1,-3-4 102,1 0 0,0-1 0,26 6 0,-18-8-50,0 0 0,1-1 1,-1-2-1,1-1 0,0-1 1,0-1-1,32-6 0,-47 5-36,-1-1-1,1 0 1,0-1-1,-1 0 1,0-1-1,0 0 1,0-1-1,-1 0 1,10-8-1,-16 11-39,0 0 0,0-1 0,0 1-1,0-1 1,0 0 0,-1-1 0,0 1-1,0 0 1,0-1 0,-1 0-1,1 1 1,-1-1 0,0 0 0,-1 0-1,1-1 1,-1 1 0,0 0 0,0 0-1,-1-1 1,1 1 0,-2-11-1,1 13-38,-1 0 0,1-1 0,-1 1-1,0 0 1,0 0 0,0 0-1,-1 0 1,1 0 0,-1 0 0,0 0-1,1 1 1,-1-1 0,-1 0-1,1 1 1,0 0 0,-1-1 0,1 1-1,-1 0 1,-4-3 0,-3 0-75,0 0-1,0 0 1,-1 1 0,-13-3 0,7 1 7,2 3 198,0 0 0,0 1 0,0 0 0,-30 1 0,45 1-95,0 0 0,0 0-1,0 0 1,0 0 0,0 0 0,0 0-1,0 0 1,0 0 0,0-1 0,0 1-1,0 0 1,0 0 0,0 0 0,0 0-1,0 0 1,0 0 0,0 0 0,0 0-1,0-1 1,0 1 0,0 0 0,0 0-1,0 0 1,0 0 0,0 0-1,0 0 1,0 0 0,0 0 0,0-1-1,0 1 1,0 0 0,0 0 0,0 0-1,0 0 1,0 0 0,0 0 0,0 0-1,0 0 1,0 0 0,0 0 0,0-1-1,-1 1 1,1 0 0,0 0 0,0 0-1,0 0 1,0 0 0,0 0 0,0 0-1,0 0 1,0 0 0,-1 0 0,1 0-1,10-5 216,64-9 446,125-18-124,-185 30-495,3 0 93,1 0 0,0 2 0,17 1 0,2 0 121,-22-2-2,-15-1-810,-5-3 450,0-1-2333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1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38 2816,'-5'-13'5472,"3"12"-5244,0 0 0,0 0 1,0 0-1,0 1 0,-1-1 0,1 1 1,0-1-1,0 1 0,-1 0 1,1 0-1,-4 0 0,5 0-135,-17 1 323,1 1 1,0 1-1,-1 1 1,-16 5 0,12-2-287,-5-1 35,0 2 1,1 1-1,0 1 0,1 2 1,0 0-1,1 1 0,-34 25 1,49-30-140,0 0 0,1 0 0,0 1 1,0 0-1,1 1 0,-9 14 0,12-16 30,0-1-1,0 1 0,1 0 0,0 0 0,0 0 1,1 0-1,0 1 0,1-1 0,-2 16 1,3-21-6,0 1 0,1-1 0,-1 1 0,1-1 0,-1 1 0,1-1 1,0 1-1,0-1 0,1 0 0,-1 1 0,1-1 0,0 0 0,-1 0 1,2 0-1,-1 0 0,3 2 0,-2-1 24,1-1-1,0 0 1,1 0-1,-1 0 1,0 0-1,1-1 1,0 0-1,-1 1 1,1-2 0,6 2-1,0 0-1,0-1 1,1 0-1,-1-1 0,1-1 0,-1 0 1,1 0-1,-1-1 0,1-1 0,12-2 0,-13 1-14,1 0 0,-1-1-1,0 0 1,-1-1-1,1 0 1,-1-1 0,0 0-1,0 0 1,0-1-1,-1-1 1,0 1 0,-1-2-1,0 1 1,10-13-1,-6 4-39,-1-1-1,-1 0 0,0-1 1,-1 1-1,-1-2 0,-1 1 1,7-31-1,-14 48-66,1 0 0,-1 1-1,0-1 1,0 0 0,0 1-1,0-1 1,0 0 0,0 1 0,0-1-1,-1 1 1,1-1 0,-1 0 0,1 1-1,-1-1 1,0 1 0,1-1 0,-1 1-1,0-1 1,0 1 0,-1-2-1,1 3 28,1 1-1,-1-1 1,1 0-1,-1 1 1,1-1 0,-1 1-1,1-1 1,-1 1-1,1-1 1,0 1-1,-1-1 1,1 1-1,0-1 1,-1 1-1,1-1 1,0 1-1,0 0 1,0-1-1,-1 1 1,1-1-1,0 1 1,0 0-1,1 15-42,1-1-1,8 27 0,-2 0 380,-4-27-247,-1 0 0,8 18 0,-1-4 100,-8-23-37,0-1-1,0 1 1,0-1-1,1 0 1,0 1-1,0-1 1,0-1-1,1 1 1,-1 0-1,10 7 0,-13-11-98,1-1 0,0 0-1,0 0 1,0 1-1,0-1 1,0 0-1,-1 0 1,1 0-1,0 0 1,0 0 0,0 0-1,0 0 1,0 0-1,0-1 1,0 1-1,-1 0 1,1 0-1,0-1 1,0 1 0,0 0-1,0-1 1,-1 1-1,1-1 1,0 1-1,-1-1 1,1 0 0,0 1-1,-1-1 1,1 0-1,-1 1 1,2-2-1,2-3-1,1-1 0,0 1 0,4-9 0,13-21 102,34-42 1,-44 63-151,1 0 1,1 0 0,0 2 0,1 0 0,19-13 0,-20 16 86,42-24-64,-50 30-17,-1 1-1,1-1 1,0 1 0,0 0-1,0 1 1,0-1 0,0 1 0,7 0-1,-10 1 10,-1 0-1,1 0 0,0 1 1,0-1-1,-1 1 0,1-1 1,0 1-1,-1 0 0,1 0 0,-1 0 1,1 1-1,-1-1 0,1 1 1,-1-1-1,0 1 0,0 0 1,0 0-1,0 0 0,0 0 1,0 0-1,-1 0 0,1 0 1,0 1-1,-1-1 0,0 0 0,0 1 1,0 0-1,2 4 0,0 6 48,0 0 0,0 0 0,-2 1 0,1 20-1,-1-17-40,1 89 2,-3-61 344,3-29-108,-2-16-232,0 0 1,0 1 0,0-1-1,0 0 1,0 0 0,0 1 0,1-1-1,-1 0 1,0 0 0,0 1 0,0-1-1,0 0 1,1 0 0,-1 0-1,0 1 1,0-1 0,0 0 0,1 0-1,-1 0 1,0 0 0,0 1 0,0-1-1,1 0 1,-1 0 0,0 0-1,0 0 1,1 0 0,-1 0 0,0 0-1,1 0 1,-1 0 0,0 0-1,0 0 1,1 0 0,-1 0 0,0 0-1,0 0 1,1 0 0,-1 0 0,0 0-1,0 0 1,1 0 0,-1 0-1,0-1 1,0 1 0,1 0 0,-1 0-1,0 0 1,0 0 0,0-1 0,1 1-1,-1 0 1,0 0 0,0 0-1,0-1 1,0 1 0,1 0 0,-1 0-1,0-1 1,7-8 120,0 0 0,0-1 0,8-15 0,2-5-16,55-67-146,-58 80-71,1 0 1,1 2-1,23-19 0,-37 32 46,0 1-1,0 0 1,0-1-1,0 1 1,0 0-1,0 0 1,3-1-1,-5 2 47,1 0-1,-1 0 1,1 0-1,-1 0 0,1 0 1,-1 0-1,1 0 1,-1 0-1,1 0 0,-1 0 1,1 1-1,-1-1 1,1 0-1,-1 0 0,0 0 1,1 1-1,-1-1 1,1 0-1,-1 0 0,0 1 1,1-1-1,-1 0 1,0 1-1,1-1 0,-1 0 1,0 1-1,1-1 0,-1 1 1,0-1-1,0 1 1,0-1-1,1 0 0,-1 1 1,0-1-1,0 1 1,0-1-1,0 1 0,0-1 1,0 1-1,0-1 1,0 1-1,1 10-33,0-1 1,-1 0-1,-1 0 1,0 1-1,-4 17 0,3-13 63,-2 27 0,4-25 42,1-10-5,-1-1 0,0 1 0,0-1 0,-1 0 0,0 1 0,0-1 0,-2 8 0,42-67 730,-26 31-857,22-33 93,-31 49-44,0 1 0,1-1 0,-1 1 0,1 1 0,1-1 0,-1 1-1,7-5 1,-11 9 10,0-1-1,-1 1 0,1-1 1,0 1-1,0-1 0,0 1 0,0-1 1,0 1-1,0 0 0,0 0 1,0 0-1,0-1 0,0 1 1,0 0-1,0 0 0,0 0 1,0 0-1,0 0 0,0 1 0,0-1 1,0 0-1,-1 0 0,1 1 1,0-1-1,0 1 0,0-1 1,0 0-1,0 1 0,0 0 1,-1-1-1,1 1 0,0-1 0,0 1 1,-1 0-1,1 0 0,0-1 1,-1 1-1,1 0 0,-1 0 1,1 0-1,-1 0 0,0 0 1,1 0-1,-1 1 0,2 4-22,0 0-1,0 0 1,-1 0 0,0 0-1,1 10 1,-3 42-9,0-43 70,1-1 0,0 0 0,1 1 1,5 27-1,-5-41-4,-1 1 0,1 0 1,-1-1-1,1 1 0,0 0 0,-1-1 1,1 1-1,0-1 0,0 1 1,0-1-1,1 0 0,-1 1 0,0-1 1,0 0-1,1 0 0,-1 0 1,1 0-1,-1 0 0,3 1 0,-2-1-1,1 0 0,-1-1 0,1 1 0,-1-1 0,1 1-1,-1-1 1,1 0 0,-1 0 0,1-1 0,-1 1 0,1 0-1,2-1 1,6-3 36,-1 0-1,1 0 1,-1 0-1,17-12 0,22-15-23,54-47-1,39-45-469,-142 122 414,0 1 0,1-1 0,-1 1 0,0 0 0,1-1 0,-1 1 1,0-1-1,1 1 0,-1 0 0,1 0 0,-1-1 0,1 1 0,-1 0 1,1 0-1,-1-1 0,1 1 0,-1 0 0,1 0 0,-1 0 0,1 0 1,0 0-1,0 11-305,-1-8 391,-4 55-297,2-48 260,1 1 0,0 0-1,1 0 1,0 0 0,0 0 0,1-1 0,1 1 0,3 13-1,-1-12-56,0 2 77,1-1 1,7 15-1,-11-25-20,1 0 0,-1 0 0,1 0 0,0-1 0,0 1 0,0-1-1,0 1 1,1-1 0,-1 0 0,1 1 0,-1-1 0,1-1 0,0 1 0,4 2 0,-6-4-13,0 1 0,0-1 0,-1 0 0,1 0 0,0 0 0,0 0 0,-1 0 0,1 0 0,0 0 0,0 0 0,-1 0 0,1 0 0,0-1 0,-1 1 0,1 0 0,0 0 0,0-1 0,-1 1 0,1 0 0,-1-1 0,1 1 0,0-1 0,-1 1 0,1-1 0,0 0 0,11-15 124,-10 12-87,3-4-44,0-1-1,-1 0 0,0 0 0,-1 0 0,0-1 1,0 1-1,-1-1 0,0 0 0,-1 1 0,0-1 1,0 0-1,-1 0 0,-1 0 0,-2-18 0,0 20-105,-1 0-1,1 0 0,-9-13 0,9 16 77,2 3 2,-1 1 0,1-1 1,0 0-1,-1 0 0,0 1 0,1-1 0,-1 1 1,0-1-1,0 1 0,1 0 0,-1-1 0,0 1 0,0 0 1,-1 0-1,1 1 0,0-1 0,-3 0 0,-3-1 5,0 1 0,0 1 0,-14 0 0,7 1-25,6 1 24,6 0 38,7-1-38,32 8 356,-33-9-297,0 0 0,1 0 0,-1-1 0,0 0 0,1 0 0,-1 0 0,0 0 0,0 0 0,0-1 0,4-1-1,28-23 203,-6 4-115,142-81 55,-152 92-80,-10 6-117,0 0 0,15-6 1,-22 55-273,-2-11 399,1 0 0,2 0 0,2 0 0,1 0 0,19 61 0,-24-89-96,1-1 0,0 0 0,0 1-1,1-1 1,3 5 0,-6-8 2,1 0 1,0 0-1,0-1 0,-1 1 0,1 0 1,0 0-1,0 0 0,0-1 0,0 1 1,0-1-1,0 1 0,1 0 0,-1-1 1,0 0-1,0 1 0,0-1 0,0 0 1,0 0-1,1 1 0,-1-1 0,0 0 1,0 0-1,1 0 0,-1 0 0,0-1 1,2 1-1,1-2 7,1 0 1,-1 0-1,1-1 0,-1 1 0,0-1 1,0 0-1,0 0 0,0-1 0,-1 1 1,1-1-1,4-6 0,6-8 10,12-23-1,-26 41-28,82-136 75,-77 129-71,-4 6-21,0-1-1,0 1 1,1-1 0,-1 0 0,-1 1 0,1-1 0,0 0 0,0 1 0,-1-1 0,1 0 0,-1 0 0,1 0 0,-1 0 0,0 1 0,1-1 0,-1 0 0,-1-3 0,1 5 4,0-1 1,0 1-1,0 0 1,0-1-1,0 1 1,1 0-1,-1-1 1,0 1-1,0-1 1,0 1-1,0 0 1,0-1-1,1 1 1,-1 0-1,0-1 1,0 1 0,0 0-1,1-1 1,-1 1-1,0 0 1,0 0-1,1-1 1,-1 1-1,0 0 1,1 0-1,-1 0 1,0-1-1,1 1 1,14 0-156,-9 1 138,-1 1 1,1 0 0,0 0 0,6 4-1,-5-2 53,0 0-1,0 0 1,0-1 0,1 0-1,0-1 1,-1 0-1,1 0 1,0-1-1,0 0 1,0 0-1,0 0 1,0-1 0,0-1-1,0 1 1,-1-1-1,1 0 1,10-4-1,123-40 69,-134 41-85,-4 9-369,-2 4-2836,-1-1 1343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4320,'1'-2'203,"0"0"-1,0 0 1,0 0 0,0 0-1,0 0 1,0 0-1,0 0 1,-1 0 0,1 0-1,-1 0 1,1-3 0,3-4 3898,-4 9-4053,0 0 1,0 0-1,0 1 0,0-1 1,0 0-1,0 0 1,0 0-1,0 0 0,0 0 1,0 0-1,0 0 1,0 0-1,0 0 1,0 0-1,1 0 0,-1 1 1,0-1-1,0 0 1,0 0-1,0 0 0,0 0 1,0 0-1,0 0 1,0 0-1,0 0 0,0 0 1,0 0-1,1 0 1,-1 0-1,0 0 0,0 0 1,0 0-1,0 0 1,0 0-1,0 0 0,0 0 1,0 0-1,0 0 1,1 0-1,-1 0 0,0 0 1,0 0-1,0 0 1,0 0-1,0 0 0,0 0 1,0 0-1,0 0 1,0 0-1,0 0 0,0 0 1,1 0-1,-1 0 1,0-1-1,0 1 1,0 0-1,0 0 0,0 0 1,0 0-1,0 0 1,0 0-1,0 0 0,0 0 1,0 0-1,0-1 1,5 38 2910,-6 34-1802,7 143 934,-1-178-1902,2 0-1,16 49 1,-13-65-1347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3648,'-2'-3'391,"1"2"-328,0 0-1,1 1 1,-1-1-1,1 0 1,0 1-1,-1-1 1,1 0 0,-1 0-1,1 0 1,0 1-1,0-1 1,0 0-1,-1 0 1,1 0 0,0 0-1,0 0 1,0 1-1,0-1 1,1-2 0,-1-3 967,1-1 0,-1 1 0,0 0 0,-1-12-1,0-6 1571,0 21-2012,0 0 1,1 0 0,-1 0 0,-1 1 0,1-1 0,0 0 0,-1 0 0,1 1-1,-1-1 1,0 1 0,-2-3 0,0 4 361,3 6-647,1 8-223,3 5-32,3 20 140,14 50-1,-16-76-126,0 0-1,1 0 0,0-1 0,1 0 1,0 0-1,1 0 0,0-1 0,11 13 1,-1-7 19,1 0 0,1-1 1,38 23-1,6 5 207,-26-17-206,29 24-93,-4 1 124,-61-50 37,-10-13-6586,0 0 2485,-4-3 1270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1261 3136,'0'0'2672,"14"0"2256,-11-1-4705,-1 0 1,0 0 0,1 0 0,-1-1-1,0 1 1,0-1 0,1 0-1,-1 1 1,-1-1 0,1 0 0,3-4-1,18-27 876,-18 24-792,23-31 240,2 1 0,2 1-1,36-33 1,13-4-245,32-33-40,-85 78-147,46-64 0,-22 10-104,-3-2 0,-4-2-1,34-96 1,-63 134 99,-14 46-125,-2-1 0,1 0 0,0 0 0,-1 0 0,0 0-1,0 0 1,-1-8 0,1 13-13,-1-1 0,1 1 0,0-1 0,0 0 0,0 1 0,0-1 0,0 1 0,0-1 0,-1 1 0,1-1 0,0 1 0,-1-1 0,1 1 0,0-1 0,-1 1 0,1-1 0,0 1 0,-1-1-1,1 1 1,-1 0 0,1-1 0,-1 1 0,0-1 4,1 1 0,-1 0 0,1 0 0,-1 0 0,1 1 0,-1-1 0,1 0 1,-1 0-1,1 0 0,-1 0 0,1 0 0,-1 1 0,1-1 0,0 0 0,-1 0 0,1 1 0,-1-1 0,1 0 0,0 0 0,-1 1 0,-2 2-34,1 0-1,0-1 1,-1 1-1,1 0 1,0 0 0,-2 5-1,3-4 38,-16 34-107,-15 46 0,-1 35 365,-20 137 0,50-241-128,2 1 0,0 0 0,1 0 0,0 0-1,2 0 1,-1 0 0,2-1 0,0 1 0,7 18-1,-9-31-46,0-1 0,0 1 0,0-1 0,1 0-1,-1 0 1,1 1 0,-1-1 0,1 0-1,0 0 1,0 0 0,2 1 0,-3-2-13,0 0 0,0-1-1,1 1 1,-1-1 0,0 1 0,1-1 0,-1 1 0,0-1 0,1 0 0,-1 0 0,0 0-1,1 1 1,-1-1 0,1-1 0,-1 1 0,0 0 0,1 0 0,-1 0 0,0-1 0,1 1-1,-1-1 1,0 1 0,3-2 0,7-5 110,0 0-1,0-2 1,-1 1-1,18-20 0,-15 16-107,21-22 62,-3 0 1,49-68 0,50-107 73,-56 94-184,-44 73-101,-2-2 0,-2-1 0,21-51-1,-41 79 32,-2 9-37,0 0-1,-1-1 0,-1 1 1,1-1-1,-1 0 0,1-10 0,-5 12-429,-3 10 293,-7 12 133,9-11 37,-24 33 9,3 1 1,-29 59-1,-29 90 180,78-179-121,-86 203 99,25-44 527,39-97-232,15-35-239,10-30-84,-1 1 0,1-1 0,-1 0 0,0 0 0,0 1 0,-1-1 0,1-1 0,-1 1 0,-5 6 0,8-10-54,0-1 0,0 0 1,0 0-1,-1 0 1,1 0-1,0 0 0,0 0 1,0 0-1,0 0 0,0 0 1,0 0-1,0 0 1,0 0-1,0 1 0,0-1 1,0 0-1,0 0 0,0 0 1,0 0-1,-1 0 1,1 0-1,0 0 0,0 0 1,0 0-1,0 0 1,0 0-1,0 0 0,0 0 1,0 0-1,0 0 0,-1 0 1,1 0-1,0 0 1,0 0-1,0 0 0,0 0 1,0 0-1,0 0 0,0 0 1,0 0-1,0 0 1,0 0-1,-1-1 0,1 1 1,0 0-1,0 0 0,0 0 1,0 0-1,0 0 1,0 0-1,0 0 0,0 0 1,0 0-1,0 0 0,0 0 1,0 0-1,0-1 1,-1-8 407,5-15-68,-2 18-336,0 1-1,0 0 1,0 0-1,1 0 0,0 0 1,0 0-1,0 0 1,8-7-1,3-3-68,19-14-1,-16 14 142,6-5-69,31-19 0,-42 31-175,1 0-1,0 1 1,0 1-1,24-8 1,-33 13 83,-1 0 0,1 0-1,0 1 1,-1-1 0,1 1 0,7 0 0,-10 1 59,1-1 1,-1 0-1,1 0 1,-1 1-1,0-1 0,1 0 1,-1 1-1,0 0 0,1-1 1,-1 1-1,0 0 0,0 0 1,0-1-1,1 1 0,-1 0 1,0 0-1,0 0 0,0 0 1,1 3-1,0 0 2,0 0 0,0 1 0,-1-1-1,1 1 1,-1-1 0,0 1 0,0-1 0,-1 1 0,1 0 0,-1 0-1,0-1 1,0 1 0,-2 7 0,1 16 35,1-17 55,1 0 0,0 0 0,5 19 0,-4-26-56,-1-1 1,0 0 0,1 1-1,0-1 1,0 0 0,0 0-1,0 0 1,0 0 0,0-1 0,1 1-1,-1-1 1,1 1 0,0-1-1,0 0 1,0 0 0,0 0-1,0 0 1,4 1 0,-1-1 72,0 1 0,0-2 0,0 1 0,0-1 0,1 1 0,-1-2 0,0 1 0,1-1 1,7 0-1,-6-1-83,1 0-1,-1-1 1,1 1 0,-1-2 0,0 1 0,0-1 0,0 0 0,0-1-1,12-8 1,1 0-14,-9 6 0,23-17 0,-18 9 86,1 0 34,30-29 0,-44 38-105,0 0 0,0 1-1,0-1 1,-1-1-1,0 1 1,0 0 0,0-1-1,-1 0 1,1 0-1,-1 0 1,1-9 0,-2 13-52,-1 0 0,0 0 0,0 0-1,0-1 1,0 1 0,-1 0 0,1 0 0,-1 0 0,1 0 0,-1-1 0,1 1 0,-1 0 0,-2-3 0,3 4 18,-1 1 0,1-1 1,-1 1-1,1-1 0,-1 0 0,0 1 0,1-1 0,-1 1 1,1-1-1,-1 1 0,0 0 0,1-1 0,-1 1 0,0 0 1,0-1-1,1 1 0,-1 0 0,0 0 0,0 0 0,0-1 1,1 1-1,-1 0 0,0 0 0,0 0 0,1 0 0,-1 1 1,0-1-1,0 0 0,0 0 0,1 0 0,-1 1 0,0-1 1,0 0-1,1 1 0,-1-1 0,0 0 0,1 1 0,-1-1 1,1 1-1,-2 0 0,-4 4-27,-1 1 0,1 0 0,0 0 1,0 0-1,1 1 0,0 0 0,0 0 0,-5 11 0,1 0 20,1 1 0,-9 28 0,15-41 48,0 1-1,1-1 0,-1 1 1,1-1-1,0 1 0,1 0 1,0 0-1,0-1 0,0 1 1,1 0-1,0-1 0,0 1 1,0 0-1,1-1 0,0 0 1,4 8-1,-5-12 3,0 0-1,0 0 1,0-1-1,1 1 1,-1 0-1,1-1 1,-1 1-1,1-1 1,0 1-1,-1-1 1,1 0-1,0 0 1,0 0-1,0 0 1,0 0-1,0 0 1,0 0-1,0-1 1,0 1-1,0-1 1,0 1-1,0-1 1,4 0-1,4 0 67,-1 0-1,1-1 1,0-1 0,10-2-1,-11 3-50,57-16 106,79-30 1,-115 36-69,-1 1-94,1-1 0,-2-1 1,0-2-1,0-1 0,-1-1 1,-1-2-1,34-28 0,-53 38-114,-9 10-174,-10 12-64,7-4 351,1 0 0,0 1 1,0-1-1,1 1 0,1-1 0,0 1 1,0 0-1,1 12 0,1-19 44,1-1-1,-1 1 1,1-1-1,0 0 1,0 1-1,0-1 1,1 0-1,-1 0 1,1 0-1,0 1 1,0-2 0,0 1-1,0 0 1,0 0-1,1-1 1,-1 1-1,5 2 1,-6-4-5,0 1 1,0-2 0,1 1 0,-1 0-1,0 0 1,1 0 0,-1-1-1,0 1 1,1 0 0,-1-1-1,1 0 1,-1 1 0,1-1 0,-1 0-1,1 1 1,-1-1 0,1 0-1,-1 0 1,1 0 0,-1-1-1,1 1 1,-1 0 0,1-1-1,-1 1 1,1-1 0,-1 1 0,1-1-1,-1 1 1,0-1 0,1 0-1,-1 0 1,0 0 0,0 0-1,1 0 1,-1 0 0,0 0 0,0 0-1,0 0 1,0-1 0,0 0-1,3-5-1,0 0 0,0 0 0,-1 0 0,0-1 0,-1 1 0,4-16 0,-3 10-16,-3 12-15,0 0-1,1 0 0,-1-1 1,0 1-1,0 0 0,0 0 1,0-1-1,0 1 0,0 0 1,0 0-1,0 0 0,-1-1 1,1 1-1,0 0 0,-1 0 1,1 0-1,-1 0 0,0 0 1,1-1-1,-1 1 0,0 0 1,1 0-1,-1 1 0,0-1 1,-1-2-1,-2 1-54,0-1-1,0 1 1,0 0-1,0 0 0,-6-2 1,5 2 43,4 2 24,1-1 0,0 1-1,-1 0 1,1 0 0,0 0 0,-1-1-1,1 1 1,-1 0 0,1 0 0,0 0 0,-1 0-1,1 0 1,-1 0 0,1 0 0,0 0-1,-1 0 1,1 0 0,-1 0 0,1 0 0,-1 0-1,1 0 1,0 0 0,-1 0 0,-5 1 81,6-3 56,4-3-115,11-6-2,17-7-164,-26 14 183,0 0-1,1 0 1,-1 1 0,1 0 0,10-3 0,28-8-169,39-9 172,-51 14-86,-26 7 30,1 0-1,-1 0 0,0 0 1,0 1-1,1 0 1,-1 1-1,1 0 1,13 1-1,-17-1-9,-1 1 1,1 0-1,0 0 0,0 1 1,-1-1-1,1 1 0,0-1 1,-1 1-1,0 0 0,1 1 1,-1-1-1,5 6 1,-5-5 13,0 1 1,0 0 0,-1 0 0,1 0 0,-1 0 0,0 0 0,0 1-1,-1-1 1,1 1 0,1 7 0,-1-3 8,1-1 0,1 1 0,0-1 0,0 0 0,7 10 0,-8-13 27,0 0 0,1-1 0,-1 1 0,1-1-1,0 0 1,0 0 0,1-1 0,-1 1 0,1-1 0,0 0 0,0 0 0,0-1 0,9 4 0,-8-4 36,0-1 0,1 0 0,-1 0 1,1 0-1,-1-1 0,1 0 1,-1 0-1,1-1 0,-1 0 0,0 0 1,12-4-1,-9 2-14,0 0 1,-1-1-1,1 0 1,-1 0-1,14-11 1,33-31-290,-54 45 226,13-12-333,-14 13 326,0 1-1,0-1 1,0 1 0,0-1-1,0 0 1,0 1 0,0-1-1,0 1 1,0-1 0,0 1 0,0-1-1,0 0 1,0 1 0,0-1-1,0 1 1,0-1 0,0 0-1,0 1 1,-1-1 0,1 1-1,0-1 1,0 0 0,-1 1-1,1-1 1,-1 1 0,0 1-86,-1 8 92,0 0 1,0 0-1,1 0 1,0 0-1,1 12 1,0-17 37,0 0 1,0 0-1,1 0 1,0 0-1,0 0 1,0 0-1,1 0 1,0-1-1,0 1 1,0 0-1,0-1 1,5 7-1,-6-10 14,0 0 0,0 0 0,0-1 0,0 1 0,0 0 0,0-1 0,1 1 0,-1 0 0,0-1 0,0 1 0,1-1-1,-1 0 1,0 1 0,0-1 0,1 0 0,-1 0 0,0 0 0,1 0 0,-1 0 0,1 0 0,-1 0 0,0-1 0,3 1 0,3-2 69,0-1 1,0 1-1,7-5 1,-8 5-38,87-43 11,-2-3 0,92-67 0,-181 114-80,34-22-136,-32 21 89,-1 0 0,0 1-1,1-1 1,-1 1 0,1 0 0,0 0 0,-1 0 0,7-1 0,-9 2 37,-1 1 0,1-1 0,-1 0 1,1 0-1,0 1 0,-1-1 1,1 0-1,-1 1 0,1-1 1,-1 0-1,1 1 0,-1-1 0,1 1 1,-1-1-1,1 1 0,-1-1 1,0 1-1,1-1 0,-1 1 1,0-1-1,1 1 0,-1 0 0,0-1 1,0 1-1,0 0 0,1-1 1,-1 1-1,0-1 0,0 1 1,0 0-1,0-1 0,0 1 0,0 0 1,0-1-1,0 1 0,-1 0 1,-3 32-96,2-25 105,-7 42-102,-18 47 0,10-37 167,-58 175 258,58-193-221,-2 0 0,-2-1 0,-37 53 0,41-68 17,-2-1 1,-1 0-1,-1-2 0,-34 31 1,51-51-101,-1 0 0,1 0 0,-1-1 0,1 0 0,-1 0 0,0 0 0,0 0 0,0 0 0,0-1 0,0 0 0,0 0 0,0-1 0,0 1 0,0-1 0,-1 0 0,1-1 0,0 1 0,0-1 0,0 0 0,0 0 0,0-1 0,0 1 0,0-1 0,0 0 0,1 0 0,-1-1 0,1 0 0,-1 1 1,-3-5-1,3 4-14,1 0 0,1-1 0,-1 1 1,-4-7-1,-1 0 17,7 8-18,1 0 0,-1 1 0,1-1 0,0 0 0,0 0 0,0 0 0,0 0 0,0 1 0,0-1 0,1-1 0,-1 1 0,1 0 0,-1 0 0,1 0 0,0 0 0,0 0 0,0 0 0,0 0 0,0-4 0,1 2 5,0 0 1,1 0-1,-1 1 1,1-1 0,-1 0-1,1 1 1,0-1-1,0 1 1,3-4 0,1 0 17,1 0 0,-1 0 0,1 0 0,1 1 0,9-7 0,45-23 422,-29 17-287,73-41 21,157-97 173,-155 85-1695,-104 70 795,-1 1 1,0-1-1,1 1 0,-1-1 1,1 1-1,0 0 0,-1 0 1,5 0-1,-5 0-806,1 1 1,0 0-1,-1 0 1,1 1-1,0-1 0,-1 1 1,1-1-1,4 3 0,10 4-3444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33 233 5408,'-4'-2'417,"1"0"-1,0 0 1,0-1 0,0 1 0,0-1 0,0 1-1,-3-5 1,6 6-215,-1 0 0,0 0 0,1 0 0,-1 0 1,1 0-1,0-1 0,-1 1 0,1 0 0,0 0 0,-1 0 0,1-1 0,0 1 0,0 0 0,0 0 0,0-1 0,0 1 0,1 0 0,-1 0 0,0 0 0,1-1 0,-1 1 0,0 0 0,1 0 0,-1 0 0,1 0 0,0 0 1,1-2-1,0 0-11,1 1 0,0 0 0,0-1 0,0 1 0,0 0 0,1 0 0,-1 1 0,0-1 0,1 1 0,-1 0 0,1 0 0,-1 0 0,6-1 0,0 0 73,215-50 1949,17-9-1710,-120 39-1548,-1 10-4146,-45 10 1805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5312,'-1'-1'186,"0"0"-48,1 1 0,-1 0 0,1-1 1,0 1-1,-1 0 0,1-1 0,-1 1 0,1-1 0,-1 1 1,1-1-1,0 1 0,0-1 0,-1 1 0,1-1 0,0 1 0,0-1 1,-1 1-1,1-1 0,0-1 0,-1 6 565,-1-1 0,0 1-1,1-1 1,-1 0 0,-5 6 0,3-3-639,0 1 0,0-1 1,1 0-1,-4 10 1,7-15 21,-1-1-46,1 1 1,0-1-1,0 1 1,0-1-1,0 1 1,-1-1-1,1 0 1,0 1-1,0-1 1,0 1-1,0-1 1,0 1-1,0-1 1,0 1-1,0-1 1,0 1-1,1-1 1,-1 0-1,0 1 1,0-1-1,0 1 1,0-1-1,1 1 1,-1 0 277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4640,'-26'-9'2112,"7"33"-1824,11-16 672,8 4-576,-5-1 1408,10 2-1024,-5 2 64,5-1-480,-5-8 96,3 3-224,-3-4 224,5-2-256,0-3-32,-1 0-96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1 987 1888,'0'0'613,"1"7"1889,-1-6-2385,1 0 1,0 0-1,-1-1 1,1 1 0,0 0-1,-1-1 1,1 1 0,0-1-1,0 1 1,-1-1 0,1 1-1,0-1 1,0 0-1,0 1 1,0-1 0,0 0-1,0 0 1,0 1 0,0-1-1,-1 0 1,1 0-1,0 0 1,0 0 0,0 0-1,0 0 1,0-1 0,0 1-1,0 0 1,0 0 0,1-1-1,2-1 164,0 1 0,0-1 0,0 0 1,0 0-1,3-3 0,18-15 325,-2-1 1,0-1-1,34-43 1,-41 47-484,77-104 816,-66 86-424,31-51 0,-37 54-287,-19 29-206,0-1-1,1 0 0,-1 1 1,-1-1-1,1 0 0,-1 0 1,0 0-1,0-1 0,-1 1 1,1 0-1,-1-9 0,3 0-781,0 13 37,0 7 644,-1 3 129,0 0 0,0 0 0,-1 1 0,-1-1 1,0 18-1,-9 46 491,6-54-482,2-6-2,1 1-1,1-1 1,0 1 0,1-1-1,0 1 1,1-1 0,8 24-1,-9-31 6,1 0 0,-1-1-1,1 1 1,0-1 0,0 0-1,0 0 1,1 0 0,0 0-1,0 0 1,8 7 0,-10-10-21,1 0 0,0 0 0,0-1 0,0 1 0,0 0 0,0-1 0,0 0 0,0 0 1,0 0-1,0 0 0,1 0 0,-1-1 0,0 1 0,1-1 0,-1 0 0,0 0 0,1 0 0,-1 0 0,0-1 0,5 0 0,23-10 80,-1 0-1,0-2 1,39-23-1,-5 3 54,94-36 284,-110 49-366,-34 15-84,2-2 3,-1 0 1,22-12-1,-35 16-339,-9 4 15,-10 4 42,-1 1 267,2 1-1,-1 0 1,1 1-1,0 1 1,0 0-1,1 2 0,0-1 1,1 2-1,1 0 1,-1 1-1,2 0 1,0 1-1,-15 21 0,18-21 10,1 1 1,1-1-1,-9 26 0,14-35 17,1 0 0,0-1 0,0 1 0,1 0 1,-1 0-1,1 0 0,1 7 0,-1-10 4,0 1 0,1-1 0,0 1 0,-1-1 0,1 1 0,0-1 0,0 1 0,1-1 0,-1 0 0,0 0-1,1 0 1,-1 1 0,1-1 0,3 3 0,-3-4 18,-1 0 0,1 1 0,0-1 0,0 0-1,0 0 1,-1 0 0,1 0 0,0-1 0,0 1 0,0-1 0,0 1-1,0-1 1,0 1 0,0-1 0,0 0 0,4 0 0,0-1 58,1 0 0,-1 0 0,11-5 1,-13 5-53,6-3 26,1 0 0,-1-1 0,0-1 0,-1 0 0,1 0 1,-1-1-1,0 0 0,-1 0 0,0-1 0,0 0 0,12-17 0,1-5-20,0-1 1,18-41 0,-15 26-190,-23 45 119,-1 1 1,0-1 0,0 1-1,1-1 1,-1 1-1,0-1 1,0 1 0,0-1-1,0 1 1,0-1 0,0 1-1,0 0 1,0-1-1,0 1 1,0-1 0,0 1-1,0-1 1,0 1 0,0-2-1,-3 1-268,0 7-27,0 7 287,-1 1-1,2 0 1,0-1-1,0 1 1,2 0-1,0 0 1,0 0-1,1 0 1,1 0-1,0 0 1,1-1-1,0 1 1,9 19-1,-8-23-39,0 0 108,1-1 0,-1 0 1,1-1-1,1 1 0,7 8 1,-12-15-26,1-1-1,-1 1 1,1-1 0,-1 1 0,1-1 0,0 0 0,0 0 0,-1 0 0,1 0 0,0 0 0,0 0 0,0-1 0,0 1 0,0 0 0,0-1 0,0 0 0,0 1 0,0-1-1,0 0 1,0 0 0,0 0 0,0-1 0,0 1 0,0 0 0,0-1 0,0 1 0,0-1 0,0 0 0,0 1 0,0-1 0,2-2 0,3-2 39,1 0 0,-2-1 0,1-1 0,-1 1 0,0-1 0,0 0 0,0 0 0,5-11 0,-1 3-14,29-36 171,2 3 0,90-85 0,-95 99-231,-3-1 0,46-62-1,-51 55-27,-3-1-1,32-70 0,-33 53-188,-4 0 0,24-112 0,-44 171 200,0 0 0,1 1 0,-1-1-1,0 0 1,0 1 0,0-1 0,0 0 0,0 1-1,0-1 1,0 0 0,0 1 0,0-1 0,0 0 0,0 1-1,0-1 1,0 0 0,0 1 0,-1-1 0,1 1-1,-1-2 1,1 2 20,-1 0 1,1 0-1,0 0 0,-1 0 0,1 0 0,-1 0 0,1 0 0,0 0 0,-1 0 0,1 0 0,-1 0 1,1 0-1,0 0 0,-1 1 0,1-1 0,0 0 0,-1 0 0,1 0 0,0 1 0,-1-1 1,1 0-1,0 0 0,-1 1 0,-3 3-9,0-1 1,0 1 0,1 0-1,-4 6 1,-11 18-151,2 0 0,-22 55 0,-14 69 237,10-30-318,36-105 169,-3 5 88,1 0 0,1 0-1,1 1 1,1 0 0,-2 24-1,5-14 104,1 0-1,7 57 1,-6-86-80,1 0 0,0 0 0,0-1 0,0 1 0,1 0 0,-1-1 0,1 1 0,2 3 0,-3-6 1,-1 0-1,1 0 1,0 0-1,0 0 1,0 0-1,0 0 1,0 0-1,0-1 1,0 1-1,0 0 1,1-1 0,-1 1-1,0 0 1,0-1-1,1 1 1,-1-1-1,0 0 1,0 0-1,1 1 1,-1-1-1,0 0 1,1 0-1,-1 0 1,0 0-1,1 0 1,-1-1-1,2 1 1,4-3 44,-1 1 0,0-1 0,0 0 0,0-1 0,-1 0 0,1 1 0,-1-2 0,1 1 0,-2-1 0,8-7 0,11-10 8,18-15 44,30-25-247,-70 61 90,0 1 1,0-1-1,0 1 0,0-1 0,-1 1 0,1-1 1,0 1-1,0-1 0,0 1 0,0 0 1,2-1-1,-2 1 15,-1 0 0,0 0-1,1 0 1,-1 0 0,0 0 0,1 0 0,-1 0-1,0 1 1,1-1 0,-1 0 0,0 0 0,1 0 0,-1 0-1,0 1 1,0-1 0,1 0 0,-1 0 0,0 1-1,1-1 1,-1 0 0,0 0 0,0 1 0,1-1-1,0 3-58,0 0-1,0 0 0,0 0 0,-1 0 0,1-1 1,0 7-1,-1-4 52,1 6 13,-1 0 0,-1 12 0,0-12 9,1 1-1,1 16 1,-1-25 25,1 0 0,-1 0 0,1 0 0,0-1 0,0 1 0,0 0 0,0 0 0,0-1 0,1 1 0,-1-1-1,1 1 1,-1-1 0,1 0 0,3 3 0,-4-4 5,0 0 0,1 0-1,-1-1 1,1 1 0,-1-1 0,0 1-1,1-1 1,-1 1 0,1-1 0,-1 0-1,1 0 1,-1 0 0,1 0 0,-1 0-1,1 0 1,-1 0 0,1 0 0,-1-1-1,1 1 1,-1-1 0,1 1 0,-1-1-1,0 1 1,1-1 0,-1 0 0,0 0-1,3-1 1,2-2 14,1-1 0,-1 1 0,0-2 0,7-7 0,-12 13-42,14-18 14,2 2 0,31-25 0,-2 10-22,64-32 0,-98 59-498,-21 11-242,1-2 717,0 2 40,0 0 0,1 1 1,0-1-1,0 1 0,1 0 0,0 1 0,0 0 1,1 0-1,0 0 0,1 0 0,0 1 0,1 0 1,0 0-1,0 0 0,1 0 0,0 0 0,-1 19 0,3-27 13,0 0-1,0 1 0,1-1 0,-1 0 0,0 0 0,1 1 0,-1-1 0,1 0 0,0 0 0,0 0 0,0 0 1,0 0-1,0 0 0,0 0 0,1 0 0,-1 0 0,1 0 0,-1-1 0,1 1 0,2 1 0,-3-2 6,1 0-1,0 0 1,0 0-1,0 0 1,-1-1-1,1 1 0,0-1 1,0 1-1,0-1 1,0 0-1,0 1 0,0-1 1,0 0-1,0-1 1,0 1-1,0 0 1,0 0-1,0-1 0,0 1 1,0-1-1,0 0 1,3-1-1,-1 0 10,0-1 0,0 0 1,0 0-1,0 0 0,0 0 0,-1 0 0,0-1 1,1 1-1,-1-1 0,0 0 0,-1 0 1,1 0-1,-1-1 0,3-4 0,-1-3 4,1 0-1,-2 0 1,1 0 0,1-15-1,-5 25-63,0-1 0,1 1 0,-1 0-1,0 0 1,0 0 0,-1-1 0,1 1-1,0 0 1,-1 0 0,1 0 0,-1 0-1,0 0 1,1 0 0,-1 0 0,0 0-1,0 0 1,-3-3 0,2 3 13,0 0 1,0 0-1,0 0 0,0 0 0,-1 0 1,1 1-1,-1-1 0,1 1 0,-1 0 1,0 0-1,1 0 0,-1 0 0,-3-1 1,-13-3-100,10 3 95,-1-1 0,0 1-1,-13-1 1,15-3 271,120 5 101,63 2 78,-94-2-230,-69 1 144,0 0 1,16-4-1,-24 3-708,1 0 0,-1 0 0,1-1 0,5-2 1,5-7-5919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55 154 3808,'-46'-20'2250,"38"15"843,8 2-993,13-1-62,-2 2-1727,161-20 2676,-110 16-2492,252-41 646,-117 12-1004,-112 27-3975,-48 7 1572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220 607 3136,'0'0'78,"1"0"0,-1 0 1,0 0-1,1-1 0,-1 1 0,0 0 1,0 0-1,1 0 0,-1 0 0,0 0 1,0-1-1,1 1 0,-1 0 0,0 0 1,0-1-1,0 1 0,1 0 0,-1 0 0,0-1 1,0 1-1,0 0 0,0-1 0,0 1 1,1 0-1,-1 0 0,0-1 0,0 1 1,0 0-1,0-1 0,0 1 0,0 0 1,0-1-1,0 1 0,0 0 0,0-1 1,0 1-1,0 0 0,0-1 0,-1 1 1,1 0-1,0 0 0,0-1 0,0 1 1,0 0-1,0 0 0,-1-1 0,1 1 0,0 0 1,0 0-1,-1-1 0,1 1 0,0 0 1,0 0-1,-1 0 0,1-1 0,0 1 1,-1 0-1,-1-1 323,0 0 0,0 0-1,-1 0 1,1 0 0,0 1 0,-6-2 0,-1 2-313,0 0 0,-1 0 0,1 1 0,0 0 0,-1 1 0,1 0 0,0 0 0,0 1 0,0 0 0,1 1 0,-1-1 0,1 2 0,0-1 0,-15 12 0,18-12-70,0 0 0,1 0 0,0 0 0,0 1-1,0-1 1,0 1 0,1 0 0,0 0 0,0 1 0,-4 9 0,6-11 41,-1 1 0,1-1-1,0 1 1,1-1 0,-1 1 0,1 0 0,0-1 0,0 1-1,1-1 1,-1 1 0,1 0 0,0-1 0,0 1 0,1-1-1,2 6 1,-4-8 1,1 0-1,0 0 1,0 0-1,0 0 1,0 0 0,1 0-1,-1-1 1,0 1-1,1-1 1,0 1-1,-1-1 1,1 1-1,0-1 1,-1 0 0,1 0-1,0 1 1,0-1-1,0-1 1,0 1-1,2 1 1,0-2-2,0 1 0,-1-1 0,1 0 0,-1 0-1,1 0 1,-1 0 0,1-1 0,0 1 0,-1-1 0,1 0 0,3-2 0,2 0 81,-1-1 1,0 0-1,0 0 0,-1-1 1,1 0-1,-1 0 0,0-1 1,11-11-1,-15 13-90,-1 1-1,0-1 1,0 0-1,0 1 1,0-1-1,0 0 1,-1 0-1,0 0 1,0 0 0,0 0-1,0-1 1,-1 1-1,1-7 1,-2 1 1,1 1 0,-1-1 1,-1 1-1,0 0 0,-3-11 0,-24-61-679,29 81 593,0 0 1,0 0-1,0-1 0,0 1 1,0 0-1,0 0 0,0 0 0,0-1 1,0 1-1,0 0 0,0 0 1,0 0-1,0-1 0,0 1 0,0 0 1,0 0-1,0 0 0,0 0 1,0-1-1,0 1 0,0 0 1,0 0-1,1 0 0,-1-1 0,0 1 1,0 0-1,0 0 0,0 0 1,0 0-1,1 0 0,-1-1 0,0 1 1,0 0-1,0 0 0,0 0 1,1 0-1,-1 0 0,0 0 0,13-2-708,20 4 490,-26-1 347,16 0 243,0-1 1,-1-1 0,1-1-1,-1-1 1,1 0 0,-1-2-1,26-9 1,-36 9-257,1 1 0,-1-2 0,0 1 0,-1-2 0,1 1 0,-1-2 0,-1 1 0,1-2 0,-2 1 0,1-1 0,-1-1 0,16-21 0,-11 10 40,-1-1 0,19-45 0,10-51 62,2-1 129,-38 97-411,1 3-445,-7 30-63,-8 84 105,2-13 328,0-24 160,0 8 92,-15 68 0,-34 113 78,43-187-123,-2 0 0,-3-1 0,-26 58 0,36-102 55,-1 0 0,0-1 0,-1 0 0,-1 0 0,0-1 0,-1 0 1,0-1-1,-22 19 0,28-27-17,0-1 0,0 1 0,0-1 0,0 0 0,-1 0 0,1 0 0,-1-1 0,1 0 0,-1 0 0,0 0 0,0-1 0,0 0 0,0 0 0,0-1 0,0 1 0,0-1 0,0-1 0,-1 1 0,1-1 0,0 0 0,0 0 0,1-1 0,-8-2 0,12 3-67,-1 1 1,1-1 0,-1 1-1,1-1 1,0 0-1,0 0 1,-1 0 0,1 0-1,0 0 1,0 0-1,0 0 1,0 0 0,0 0-1,0 0 1,0-1-1,0 1 1,0 0 0,1-1-1,-1 1 1,0-1-1,0-1 1,1 1 1,0-1 1,0 1 0,0 0-1,0-1 1,0 1-1,0-1 1,1 1-1,-1 0 1,1 0 0,0-1-1,0 1 1,1-3-1,2-2-6,0 0 0,0 0 0,1 1 1,0-1-1,0 1 0,1 0 0,6-5 0,13-7 3,0 1-1,2 1 1,40-18 0,-24 13 33,-17 7-145,1 1 0,1 2 0,0 1 0,0 1-1,55-9 1,-64 15-1938,2 6 550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1002 2400,'-10'-2'9622,"20"-15"-7506,9-26-1630,-5 10-96,38-87 576,-40 96-764,1 0 0,31-40 0,44-45 694,-87 107-949,0 1 1,0-1-1,0 1 0,0 0 0,-1-1 1,1 0-1,0 1 0,-1-1 0,1 1 1,-1-1-1,1 0 0,-1 0 1,0 1-1,0-1 0,0 0 0,0 1 1,0-4-1,0 5 26,0 0 1,0 0-1,0-1 0,-1 1 1,1 0-1,0 0 0,0 0 1,0 0-1,0 0 0,0 0 1,0-1-1,0 1 0,-1 0 1,1 0-1,0 0 0,0 0 1,0 0-1,0 0 1,0 0-1,-1 0 0,1 0 1,0 0-1,0 0 0,0 0 1,0 0-1,0 0 0,-1 0 1,1 0-1,0 0 0,0 0 1,0 0-1,0 0 1,-1 0-1,1 0 0,0 0 1,0 0-1,0 0 0,-8 5-296,-6 9 203,8-6 107,0 1 0,0-1 0,1 1 0,0 1 1,1-1-1,0 1 0,0-1 0,1 1 0,0 0 0,1 0 0,-2 14 0,4-15 95,-1-1-1,1 0 0,1 1 0,-1-1 0,1 0 0,1 1 0,0-1 0,0 0 0,0 0 0,1 0 0,0-1 0,1 1 0,0-1 0,7 12 0,-8-16-9,-1-1-1,0 1 0,1-1 1,-1 1-1,1-1 0,0 0 1,0 0-1,-1 0 0,1-1 1,1 1-1,-1-1 0,0 1 1,0-1-1,0 0 0,1 0 1,-1-1-1,1 1 0,-1-1 1,0 0-1,1 1 0,-1-1 1,1-1-1,-1 1 0,1 0 1,5-3-1,5 0 37,-1-1 0,0-1 0,0-1 0,24-13 0,-5-1 102,32-25-1,-3 1-100,-44 31-81,28-27 1,-27 24 90,-13 11-98,1 0-366,-5 13-297,-10 30 623,5-25 71,1-1-1,0 1 1,1 0 0,0 0 0,1 0 0,1 0-1,1 16 1,-1-28-20,0 0 0,0-1-1,0 1 1,0 0 0,0 0 0,0-1 0,0 1-1,1 0 1,-1-1 0,0 1 0,1 0-1,-1-1 1,0 1 0,1-1 0,-1 1 0,1 0-1,-1-1 1,1 1 0,-1-1 0,1 1-1,-1-1 1,2 1 0,-1-1-13,-1 0 1,1 0-1,-1 0 0,1 0 0,0 0 1,-1 0-1,1 0 0,-1-1 0,1 1 1,0 0-1,-1 0 0,1-1 1,-1 1-1,1 0 0,-1-1 0,1 1 1,-1-1-1,1 1 0,-1 0 0,1-2 1,5-4 53,-1-1 0,-1 1 1,6-9-1,-5 7 7,11-13-25,2 1 0,1 1 0,22-18 0,-3 4-317,-14 13-469,-22 20 388,-1 6 137,-4 11 60,3-14 137,-9 54-18,7-50 20,0 0-1,1 1 1,0-1-1,0 0 0,1 0 1,0 0-1,1 9 0,-1-14 32,0-1-1,0 1 0,1 0 1,-1-1-1,0 1 1,1-1-1,-1 1 0,1-1 1,0 1-1,-1-1 0,1 1 1,0-1-1,0 0 0,0 1 1,0-1-1,0 0 1,0 0-1,0 1 0,0-1 1,1 0-1,-1 0 0,0-1 1,1 1-1,-1 0 0,1 0 1,-1-1-1,1 1 0,-1-1 1,1 1-1,-1-1 1,1 1-1,0-1 0,-1 0 1,1 0-1,-1 0 0,1 0 1,2 0-1,3-2 51,-1 0 1,1 0-1,0 0 0,-1-1 1,0 1-1,0-2 0,0 1 1,0-1-1,8-6 0,13-7 58,-15 10-118,168-107 238,-165 103-233,0 0-1,-2-2 0,1 1 0,-2-2 0,0 1 1,0-2-1,-1 0 0,-1 0 0,-1-1 1,0 0-1,8-19 0,6-35-125,22-111 0,-41 162 54,0-2-59,1-28-1,0 3-24,-4 44 82,-1-1 1,0 0 0,0 0-1,0 0 1,0 0-1,0 1 1,0-1 0,-1 0-1,0-5 1,1 8 46,0 0-1,0 0 1,0-1 0,-1 1 0,1 0 0,0 0 0,0 0 0,0 0 0,0 0 0,0 0-1,0 0 1,0-1 0,0 1 0,0 0 0,0 0 0,0 0 0,0 0 0,0 0-1,0 0 1,-1 0 0,1 0 0,0 0 0,0-1 0,0 1 0,0 0 0,0 0 0,0 0-1,0 0 1,-1 0 0,1 0 0,0 0 0,0 0 0,0 0 0,0 0 0,0 0-1,0 0 1,-1 0 0,1 0 0,0 0 0,0 0 0,0 0 0,0 0 0,0 0 0,0 0-1,-1 0 1,-5 6-163,-6 12-31,4 2 59,1 0 1,1 0-1,-5 26 0,2-8 101,-82 292 186,88-319-120,1 0 1,-1-1 0,2 1-1,-1 0 1,2 1 0,-1-1-1,2 0 1,-1 0 0,2 0-1,-1 0 1,1 0 0,1 0-1,0-1 1,1 1 0,8 17-1,-10-25 15,-1 0-1,2 0 0,-1-1 0,0 1 1,0-1-1,1 1 0,-1-1 0,1 0 1,0 0-1,0 0 0,0 0 0,0 0 0,0-1 1,0 1-1,0-1 0,0 0 0,1 0 1,-1 0-1,6 1 0,-5-2-1,1 0-1,-1 1 1,1-1-1,-1-1 1,1 1-1,-1-1 1,0 0-1,1 0 0,-1 0 1,0 0-1,1-1 1,-1 0-1,0 0 1,6-4-1,27-19 191,-2-1 0,0-3-1,41-44 1,-69 65-252,-2 1 0,1-1 0,-1 0 0,0 0 1,-1-1-1,0 0 0,0 0 0,2-10 0,-5 18-5,-1 0 1,0 0-1,1 0 0,-1-1 0,0 1 1,1 0-1,-1 0 0,0 0 0,0 0 1,0 0-1,0-1 0,0 1 0,0 0 1,-1 0-1,1 0 0,0 0 0,0 0 1,-1 0-1,1-1 0,-1 1 1,1 0-1,-1 0 0,0-1 0,-1 1-8,1 1 0,0-1 0,-1 1 0,1-1 0,0 1-1,-1 0 1,1-1 0,-1 1 0,1 0 0,-1 0 0,1 0 0,0 0 0,-1 0-1,1 0 1,-1 1 0,1-1 0,0 0 0,-1 1 0,1-1 0,-2 2-1,-3 0 2,0 1 0,1 0-1,-1 0 1,1 1-1,0 0 1,0 0-1,1 0 1,-1 0-1,1 1 1,-6 7-1,0 0-8,2 1 0,0-1-1,-10 21 1,14-24 35,1-1 0,0 0 0,1 1 0,-3 15 0,5-19 65,-1-1-1,1 1 1,0-1-1,0 1 0,0-1 1,1 0-1,-1 1 1,1-1-1,0 0 1,1 1-1,1 4 1,-2-8-32,-1 0 1,1-1 0,0 1-1,0 0 1,0 0-1,-1 0 1,1 0 0,0-1-1,0 1 1,0 0-1,0-1 1,1 1 0,-1-1-1,0 1 1,0-1-1,0 0 1,0 1 0,0-1-1,1 0 1,-1 0-1,0 0 1,0 0 0,0 0-1,1 0 1,-1 0 0,0 0-1,0 0 1,2-1-1,4-1 72,0 0-1,0 0 0,9-4 1,-13 5-89,58-24 220,124-45-2,-146 56-270,-29 9-17,0 1-1,1 0 0,0 1 0,-1 0 0,1 1 0,13-2 0,-24 4 52,0 0 0,0 0 0,0 0-1,1 0 1,-1 0 0,0 0 0,0 0 0,0 1 0,1-1-1,-1 0 1,0 0 0,0 0 0,0 0 0,0 0 0,1 0-1,-1 0 1,0 0 0,0 0 0,0 1 0,0-1 0,1 0-1,-1 0 1,0 0 0,0 0 0,0 0 0,0 1 0,0-1-1,0 0 1,0 0 0,1 0 0,-1 1 0,0-1 0,0 0-1,0 0 1,0 1 0,-2 9-180,-11 15 216,9-17-19,1-2 36,1 0-1,-1 0 1,1 1 0,1-1-1,-1 0 1,0 10-1,2-15-19,1-1-1,-1 1 1,0-1-1,1 0 0,-1 1 1,0-1-1,1 0 1,-1 0-1,0 1 0,1-1 1,-1 0-1,1 0 1,-1 0-1,1 1 0,-1-1 1,1 0-1,-1 0 1,0 0-1,1 0 0,-1 0 1,1 0-1,-1 0 0,1 0 1,-1 0-1,1 0 1,-1 0-1,1 0 0,-1 0 1,1-1-1,0 1 1,15-4 178,6-4-98,0-1 0,-1-1 0,29-18 0,3-1-366,-53 29 237,0 0-1,1 0 1,-1 0 0,1 1 0,-1-1 0,0 0 0,1 0-1,-1 0 1,0 0 0,0 1 0,1-1 0,-1 0 0,0 0-1,1 1 1,-1-1 0,0 0 0,0 1 0,0-1 0,1 0-1,-1 0 1,0 1 0,0-1 0,0 0 0,0 1 0,1-1-1,-1 1 1,0-1 0,0 0 0,0 1 0,0-1 0,0 0-1,0 1 1,0-1 0,0 1 0,0 0 0,3 24-69,-2-10 72,0-9 18,0 0 75,0 0 1,0 0-1,1 0 1,0 0-1,0 0 1,3 5-1,-4-10-43,0 0-1,0-1 1,-1 1 0,1-1-1,0 0 1,0 1-1,0-1 1,0 0-1,0 1 1,0-1-1,0 0 1,0 0-1,0 0 1,0 0-1,0 0 1,0 0-1,0 0 1,0 0-1,0 0 1,0-1 0,0 1-1,2-1 1,22-7 277,73-48 414,-67 40-646,-1-2 0,31-23 1,-25 14-192,-16 14 79,-2-1 0,25-24 0,-38 34-94,0 0 1,0 0-1,9-6 1,-7 5-235,-7 5 363,1 0 1,-1 1-1,0-1 1,0 0-1,1 0 1,-1 0 0,0 0-1,0 0 1,1 0-1,-1 0 1,0 1-1,0-1 1,0 0-1,1 0 1,-1 0 0,0 0-1,0 1 1,0-1-1,0 0 1,1 0-1,-1 1 1,0-1-1,0 0 1,0 0 0,0 1-1,0-1 1,0 0-1,0 0 1,0 1-1,0-1 1,0 0-1,0 0 1,0 1 0,0-1-1,0 1 1,2 12-125,-2-2 130,-1-1-1,-1 1 1,0-1 0,0 1 0,-1-1 0,-1 0 0,1 0-1,-10 17 1,-7 8 9,-25 32-1,22-33 27,18-26 54,2-3-9,-1 1 0,0-1 0,0 0 0,0 0 0,0 0 0,-9 7-1,12-11-55,0-1 0,0 1-1,-1 0 1,1-1 0,0 1-1,0-1 1,0 0 0,-1 1-1,1-1 1,0 0 0,-1 0-1,1 0 1,0 1 0,-1-2-1,-1 1 1,1 0 14,0-1 0,0 0 0,0 0 0,0 1 0,0-1-1,0 0 1,1-1 0,-1 1 0,0 0 0,1 0 0,-1-1 0,-2-2 0,-6-9-27,0-1 0,-15-26 0,14 21 22,5 11-515,16 14 254,1-2 239,1-1 1,-1-1 0,1 0-1,0 0 1,12-1 0,61-3 258,-72 1-274,7 0 85,1-1 0,-1 0 1,1-2-1,-1-1 0,0 0 1,-1-1-1,33-16 0,-27 10-76,35-24 0,-28 16-1033,-32 26 992,-1-1 0,0 1 0,0-1-1,0 0 1,-1 1 0,0-1 0,-4 9-1,3-9 37,1 1 0,-1-1-1,1 1 1,1-1-1,-1 1 1,1 0-1,-1 11 1,2-12 35,1 28 81,-1-32-91,0 1 1,0-1 0,1 1-1,-1-1 1,0 0-1,0 1 1,1-1 0,-1 0-1,1 1 1,0-1-1,-1 0 1,1 0 0,0 1-1,0-1 1,-1 0-1,1 0 1,0 0 0,0 0-1,2 1 1,-2-2 4,0 1 1,0-1-1,1 0 0,-1 0 1,0 0-1,1 0 1,-1 0-1,0 0 1,1 0-1,-1 0 1,0 0-1,1-1 1,-1 1-1,0-1 0,0 1 1,1-1-1,-1 1 1,2-2-1,25-18 279,-15 11-232,75-45 105,-54 35-67,49-37 0,-58 35-90,-1-1 1,-1-1-1,-2-2 0,0 0 1,30-49-1,-18 18-42,48-113-1,-41 65-225,-39 104 224,-1-1 1,0 1 0,1-1 0,-1 1 0,0-1-1,0 1 1,0-1 0,1 1 0,-1-1 0,0 0 0,0 1-1,0-1 1,0 1 0,0-1 0,0 1 0,0-1-1,0 0 1,0 1 0,0-1 0,0 1 0,-1-1-1,1 0 1,0 1 0,0-1 0,0 1 0,-1-1-1,0 0 1,1 1-8,-1 0-1,0 0 1,0 0 0,1 0-1,-1 0 1,0 0-1,0 0 1,1 0 0,-1 1-1,0-1 1,0 0-1,1 0 1,-1 1-1,0-1 1,1 0 0,-1 1-1,0 0 1,-30 22-298,22-13 313,1-1 1,0 1-1,0 1 1,1 0-1,-8 16 1,0-1-14,-95 205-106,102-212 77,-2 4-8,1 1 1,-9 37-1,16-52 98,0-1 0,1 0 1,0 1-1,1-1 0,0 0 0,0 1 1,1-1-1,0 1 0,0-1 0,1 0 0,4 12 1,-5-17-7,0-1 0,0 1 1,0-1-1,1 1 1,0-1-1,-1 1 0,1-1 1,0 0-1,0 0 1,0 0-1,0 0 0,0 0 1,1-1-1,-1 1 0,3 1 1,-1-1 33,0-1 0,0 1-1,0-1 1,0 0 0,0 0 0,0-1 0,1 1 0,-1-1 0,6 0-1,6-2 54,1 0 0,-1-2 0,0 0-1,20-7 1,-22 7-236,-1-1 141,1 1 1,-1-2-1,-1 1 0,1-2 1,-1 0-1,0 0 0,0-1 1,-1-1-1,16-15 0,14-19-517,-41 43 492,0 0-1,0 0 1,0 0 0,0-1-1,0 1 1,0 0-1,0 0 1,0 0 0,0 0-1,0 0 1,0 0-1,0 0 1,1 0 0,-1 0-1,0 0 1,0 0-1,0 0 1,0 0 0,0 0-1,0 0 1,0 0-1,0 0 1,0 0-1,0 0 1,0 0 0,0 0-1,0 0 1,0 0-1,0 0 1,0 0 0,1 0-1,-1 0 1,0 0-1,0 0 1,0 0 0,0 0-1,0 0 1,0 0-1,0 0 1,0 0 0,0 0-1,0 0 1,0 0-1,0 0 1,0 0-1,0 0 1,0 0 0,0 0-1,1 0 1,-1 0-1,0 0 1,0 0 0,0 0-1,0 0 1,0 0-1,0 0 1,0 1 0,0-1-1,0 0 1,0 0-1,0 0 1,0 7-209,-3 9-38,3-15 226,-14 70-312,-5 36 748,18-103-348,1-1-1,0 0 1,0 1-1,0-1 1,0 1-1,0-1 1,1 0-1,-1 1 1,2 3-1,-2-6-42,1-1-1,-1 1 0,0-1 0,0 1 0,1-1 0,-1 1 0,0-1 0,1 1 0,-1-1 0,1 1 0,-1-1 0,0 0 0,1 1 0,-1-1 0,1 0 0,-1 1 0,1-1 1,-1 0-1,1 0 0,-1 0 0,1 1 0,-1-1 0,2 0 0,-1 0 5,0 0 1,1 0-1,-1-1 1,0 1 0,0 0-1,1-1 1,-1 1-1,0-1 1,0 1-1,0-1 1,1 1-1,-1-1 1,0 0-1,1-1 1,98-87 674,-84 73-728,2 0 0,0 0 0,1 2 0,0 0 0,1 1 0,31-14 0,-42 23-11,-4 1-45,1 0 1,0 1-1,0-1 0,9-1 0,-15 4 73,1 0-1,0 0 0,-1-1 0,1 1 1,0 0-1,0 0 0,-1 0 1,1 0-1,0 0 0,-1 0 0,1 1 1,0-1-1,0 0 0,-1 0 1,1 0-1,0 1 0,-1-1 0,1 0 1,0 1-1,-1-1 0,1 0 1,-1 1-1,1-1 0,-1 1 0,1-1 1,-1 1-1,1-1 0,-1 1 1,1-1-1,-1 1 0,0 0 0,1-1 1,-1 1-1,0 0 0,1-1 1,-1 1-1,0 0 0,0-1 0,0 1 1,0 0-1,0 0 0,1-1 1,-1 1-1,-1 0 0,1-1 0,0 2 1,0 1-3,0-1-1,-1 1 1,1-1 0,-1 1 0,1-1 0,-1 0 0,0 1 0,0-1-1,0 1 1,0-1 0,-3 4 0,-2 4-33,-116 250-5,44-95 173,76-163-117,-16 33 60,-2-1 0,-2-1-1,-1 0 1,-52 55 0,64-76 23,-1 0-1,-1-1 0,0-1 1,-17 11-1,26-18-23,-1 0 1,0-1 0,0 1 0,-1-1-1,1 0 1,0-1 0,-1 1-1,1-1 1,-1 0 0,0 0-1,1-1 1,-1 1 0,0-1-1,1-1 1,-11-1 0,14 2-51,0 0 0,0-1 1,0 0-1,0 1 0,1-1 1,-1 0-1,0 0 0,0 0 0,0 0 1,1 0-1,-1-1 0,1 1 1,-1 0-1,1-1 0,-1 1 1,1-1-1,0 1 0,0-1 1,0 0-1,-1 0 0,2 1 1,-1-1-1,-1-3 0,2 3-8,-1-1 0,1 1 0,0-1 0,-1 1 0,1-1 0,1 1 0,-1-1 0,0 1 0,1-1 0,-1 1 0,1-1 0,0 1 0,0-1 1,0 1-1,0 0 0,0-1 0,2-2 0,7-9 5,1 0 1,1 1-1,0 0 1,0 1-1,1 0 1,1 1-1,0 0 1,1 1-1,0 1 1,23-11-1,17-5 14,97-28-1,-83 32-107,145-52-2203,-212 72 2337,17-9-5308,-30 0-1808,-3 6 4171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7712,'0'-1'95,"-1"1"1,1 0 0,0 0-1,0-1 1,0 1-1,0 0 1,0 0 0,0-1-1,0 1 1,0 0-1,0-1 1,0 1 0,0 0-1,0 0 1,0-1-1,0 1 1,0 0 0,0-1-1,0 1 1,0 0 0,0 0-1,0-1 1,1 1-1,-1 0 1,0 0 0,0-1-1,0 1 1,0 0-1,1 0 1,-1-1 0,11-3 1639,26 4-48,-19 1-735,121-4 1390,67 1-1489,-76 2-1419,-128 0 253,-1 0 0,1 0 0,-1 0 0,1 0-1,0 1 1,-1-1 0,1 0 0,-1 1 0,3 0-1,-4-1 168,0 1 0,1-1-1,-1 0 1,0 0 0,1 1-1,-1-1 1,0 0 0,0 1-1,0-1 1,1 0 0,-1 1-1,0-1 1,0 0 0,0 1-1,0-1 1,1 1 0,-1-1-1,0 0 1,0 1 0,0-1-1,0 1 1,0-1-1,0 0 1,0 1 0,0-1-1,0 1 1,0-1 0,-1 0-1,1 1 1,0-1 0,0 0-1,0 1 1,0-1 0,-1 0-1,1 1 1,0-1 0,0 1-1,-4 7-2279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8064,'-18'-28'6016,"28"36"-6400,-5 1-1408,3 6 992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1 5408,'-1'0'129,"1"0"1,-1 0-1,1 0 1,0 0-1,-1 0 1,1 0 0,-1 0-1,1 0 1,-1 0-1,1 0 1,-1 0-1,1 0 1,-1 0-1,1 0 1,-1 1-1,1-1 1,0 0-1,-1 0 1,1 1-1,-1-1 1,1 0 0,0 1-1,-1-1 1,1 0-1,0 1 1,-1-1-1,1 1 1,-15 16 2243,9-9-1472,-15 15 1093,-1 0 0,-48 36 0,-58 30 331,67-48-1464,-149 96 149,-62 44-4308,239-156-1118,6-2 1291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8480,'10'0'3840,"53"-4"-3360,-23-1 1792,5 5-1344,18-6 127,5-2-639,8-9-224,1 9-96,7 1-96,-2 2 32,-11 2-128,-8 3 64,-9 0-1535,-8 3 863,-19 2-4000,-6 2 2592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7968,'-13'-28'3616,"13"17"-3136,0 2-128,3 9-288,7-8-1792,9 8 960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135 472 2912,'8'-10'1398,"4"-6"2866,-12 16-4215,0 0-1,0 0 1,0 0 0,0 0-1,0 0 1,0-1-1,0 1 1,0 0 0,0 0-1,0 0 1,0 0 0,0 0-1,0 0 1,0-1-1,0 1 1,0 0 0,0 0-1,0 0 1,0 0 0,0 0-1,-1 0 1,1-1-1,0 1 1,0 0 0,0 0-1,0 0 1,0 0 0,0 0-1,0 0 1,0 0-1,-1 0 1,1 0 0,0 0-1,0 0 1,0 0 0,0 0-1,0-1 1,0 1-1,-1 0 1,1 0 0,-14 1 1164,1 2-1287,0 0 0,0 1 0,-18 8 1,27-10 91,0 0 1,0 0-1,0 0 1,0 0 0,0 1-1,1 0 1,0 0 0,-1 0-1,1 0 1,0 1-1,0-1 1,1 1 0,-1-1-1,-3 9 1,3-5 54,1 0-1,0 0 1,0 0-1,0 1 1,1-1-1,1 1 1,-1-1 0,1 1-1,1 7 1,-1-11 4,0 0-1,1 0 1,0 0 0,0 0 0,0 0-1,0-1 1,1 1 0,-1 0 0,1-1-1,0 1 1,0-1 0,0 0 0,0 1 0,1-1-1,0 0 1,-1-1 0,1 1 0,0 0-1,4 2 1,-5-4 2,0 0-1,0 0 0,1 0 1,-1-1-1,0 1 0,1-1 0,-1 1 1,1-1-1,-1 0 0,0 0 1,1 0-1,-1 0 0,1 0 1,-1 0-1,1-1 0,-1 1 1,0-1-1,1 0 0,-1 0 1,0 1-1,0-2 0,0 1 1,0 0-1,3-2 0,0-1 36,0 1 0,-1-1 0,1 1 0,-1-1 1,0 0-1,-1-1 0,1 1 0,-1-1 0,6-9 0,-8 11-68,1-1 0,-1 1 0,0-1-1,1 0 1,-2 0 0,1 0 0,0 0 0,-1 0 0,0 1 0,0-1 0,0 0 0,0 0 0,-1 0 0,1 0 0,-1 0-1,-2-7 1,0 5-108,0 0 0,0 0 0,0 0 0,0 1 0,-1-1 0,0 1 0,0 0 0,0 0 0,-6-4 0,8 7 34,1 1 1,-1 0-1,0 0 1,1 0-1,-1 0 1,0 0 0,1 1-1,-1-1 1,-4-1-1,-12-6-1292,21 9 1366,0-1 0,0 0 0,0 0 0,-1 0 0,1 0-1,0 0 1,0-1 0,0 0 0,0 1 0,3-3 0,42-13 814,69-44-94,-96 47-684,-1 0 0,0-2 0,26-25 0,-30 22-21,0 0 0,-1-1 1,16-25-1,32-68 404,-22 38-551,-39 71 73,7-11-654,-9 14 660,0 0-1,1 0 1,-1 0-1,0 0 1,0 0-1,0 0 0,0 0 1,0 0-1,0 0 1,0 0-1,0 0 0,0 0 1,0 0-1,0 0 1,1 0-1,-1 0 1,0 0-1,0 0 0,0 0 1,0 0-1,0 0 1,0 0-1,0 0 0,0 0 1,0 0-1,0 0 1,0 0-1,1 0 0,-1 1 1,0-1-1,0 0 1,0 0-1,0 0 1,0 0-1,0 0 0,0 0 1,0 0-1,0 0 1,0 0-1,0 0 0,0 0 1,0 0-1,0 1 1,0-1-1,0 0 1,0 0-1,0 0 0,0 0 1,0 0-1,0 0 1,0 0-1,0 14-177,-2 14 116,0 18-47,-3 0 0,-1 0 0,-20 69 0,-26 39 228,-129 261 0,170-392 118,-2-1 1,0 0-1,-1 0 0,-32 37 1,43-57-151,0 0 1,1 1-1,-1-1 1,0 0-1,0 0 1,0 0-1,-6 1 1,8-2-58,0-1 1,0 1 0,0-1-1,0 0 1,0 0 0,0 1 0,0-1-1,0 0 1,-1 0 0,1 0-1,0 0 1,0 0 0,0-1-1,0 1 1,0 0 0,0 0-1,0-1 1,0 1 0,0 0-1,0-1 1,0 1 0,0-1 0,0 0-1,0 1 1,0-1 0,1 0-1,-1 1 1,0-1 0,-1-1-1,0-2-2,0 0 0,0-1 0,0 1 0,0 0 0,0-1 0,1 1 0,0-1 0,0 1 0,0-1 0,1 0-1,0 1 1,-1-1 0,2 0 0,-1 1 0,0-1 0,1 1 0,0-1 0,2-6 0,1-1-23,0-1-1,1 1 1,0 0 0,1 0 0,11-15-1,-8 15 6,0 0 0,1 1 0,1 0 0,0 1 0,0 0 0,1 1 0,0 0-1,1 1 1,0 0 0,25-11 0,-14 9 44,1 1 0,-1 1 1,2 2-1,-1 0 0,40-3 0,-50 8-25,0 1 0,0 0 0,0 1 0,0 1 0,0 1 0,0 0 0,19 7 0,-29-8-116,0-1 0,0 1 0,1-1 0,-1 0 0,0-1 0,1 1 1,7-1-1,7-4-8648,-12 4 5905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 3552,'3'-2'836,"15"-3"237,-18 4-929,0 1 0,0 0-1,1 0 1,-1 0 0,0-1-1,1 1 1,-1 0 0,0 0-1,1 0 1,-1 0-1,1 0 1,-1 0 0,0 0-1,1 0 1,-1 0 0,0 0-1,1 0 1,-1 0-1,1 0 1,-1 0 0,0 0-1,1 0 1,-1 1 0,0-1-1,1 0 1,-1 0-1,0 0 1,1 0 0,-1 1-1,-10 0 2449,-3 2-2397,1 0-1,-1 1 1,1 1-1,-21 11 1,16-8-48,-11 6 159,1 0 0,1 2-1,-31 23 1,48-32-227,1 0-1,0 1 1,0-1 0,0 2-1,1-1 1,1 1 0,-1 0-1,2 0 1,-1 1 0,1 0-1,1 0 1,-7 18 0,10-22 88,0-1 1,0 1 0,1 0 0,0-1-1,0 12 1,0-15-128,0-1 0,0 1 0,1-1-1,-1 1 1,0-1 0,1 1 0,-1-1 0,0 1 0,1-1 0,0 1-1,-1-1 1,1 0 0,0 1 0,0-1 0,0 0 0,0 0-1,0 0 1,0 0 0,0 1 0,0-1 0,0 0 0,0-1 0,1 1-1,-1 0 1,2 1 0,-1-2-1,0 0-1,-1 0 1,1 0-1,0 0 1,-1 0 0,1-1-1,0 1 1,-1 0-1,1-1 1,0 1-1,-1-1 1,1 1 0,-1-1-1,1 0 1,-1 0-1,1 0 1,-1 0-1,2-1 1,22-21 315,-24 22-337,28-34 381,44-68-1,-49 67-467,21-33-276,-45 69 341,0 0 0,0 0 0,0 0 0,0-1 0,0 1 1,0 0-1,0 0 0,1 0 0,-1 0 0,0-1 0,0 1 1,0 0-1,0 0 0,0 0 0,0 0 0,1 0 0,-1 0 0,0-1 1,0 1-1,0 0 0,0 0 0,1 0 0,-1 0 0,0 0 0,0 0 1,0 0-1,0 0 0,1 0 0,-1 0 0,0 0 0,0 0 1,0 0-1,1 0 0,-1 0 0,0 0 0,0 0 0,0 0 0,0 0 1,1 0-1,-1 0 0,0 0 0,0 0 0,0 0 0,0 1 0,1-1 1,-1 0-1,0 0 0,0 0 0,0 0 0,0 0 0,0 0 0,1 1 1,-1-1-1,0 0 0,0 0 0,0 0 0,0 0 0,0 1 1,0-1-1,5 11-120,-2-3 190,0 0 0,1 0 1,0 0-1,0-1 1,1 0-1,0 0 0,0 0 1,12 12-1,4 1 316,30 22-1,-34-29-168,0-1 0,0-1 0,1-1 1,23 11-1,-33-18-392,0 0 1,1-1-1,-1 0 0,1 0 1,10 1-1,-13-3-552,0 0 0,0 0-1,0-1 1,0 1 0,-1-1-1,1-1 1,0 1 0,9-4-1,-1-1-2285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383 116 3232,'16'-16'1867,"-16"16"-1809,1 0 1,-1 0-1,0 0 1,0 0 0,0 0-1,0 0 1,0 0-1,0 0 1,0-1 0,0 1-1,0 0 1,0 0-1,0 0 1,0 0 0,0 0-1,0 0 1,0 0-1,0-1 1,0 1 0,0 0-1,0 0 1,0 0 0,0 0-1,0 0 1,0 0-1,-1 0 1,1 0 0,0 0-1,0-1 1,0 1-1,0 0 1,0 0 0,0 0-1,0 0 1,0 0-1,0 0 1,0 0 0,-1 0-1,1 0 1,0 0 0,0 0-1,0 0 1,0 0-1,0 0 1,0 0 0,0 0-1,0 0 1,-1 0-1,1 0 1,0 0 0,0 0-1,-11-2 1043,-14 5-1090,11 1 16,0 1 0,1 0-1,0 2 1,0-1 0,0 1-1,1 1 1,0 0 0,0 1-1,1 1 1,0-1 0,1 2-1,0-1 1,-11 17 0,14-17 159,1 1 0,0 0 0,-4 13 0,8-21-69,1 0 0,0 1 0,0-1 0,0 0-1,1 0 1,-1 1 0,1-1 0,-1 0-1,1 1 1,0-1 0,1 1 0,-1-1 0,0 0-1,1 1 1,2 5 0,-3-9-69,1 1-1,-1 0 1,1-1 0,-1 1-1,1-1 1,-1 1 0,1-1 0,-1 1-1,1-1 1,0 0 0,-1 1-1,1-1 1,0 0 0,0 1-1,-1-1 1,1 0 0,0 0 0,-1 0-1,1 1 1,0-1 0,0 0-1,-1 0 1,1 0 0,0 0 0,0-1-1,0 1 1,-1 0 0,1 0-1,0 0 1,1-1 0,1 0 80,0 0-1,0 0 1,0-1 0,-1 1 0,1-1-1,3-1 1,6-9 85,0 0-1,0-1 1,-1 0-1,-1 0 0,9-16 1,-8 11-129,-1-1 0,10-25 0,-18 39-53,-1 2-121,0 1 1,0-1 0,0 0 0,-1 0 0,1 1 0,-1-6 0,-2 19-248,0 0 0,-1-1 1,-5 12-1,-5 20 398,-33 185 530,3-16-222,26-144 341,-50 126-1,64-189-628,1 1-1,0 0 1,-1-1 0,0 0-1,0 1 1,0-1 0,-1 0-1,1 0 1,-1-1 0,-4 4-1,7-6-35,0-1 0,-1 1 0,1 0-1,0-1 1,0 1 0,0-1-1,-1 1 1,1-1 0,0 0 0,0 0-1,-1 1 1,1-1 0,0 0-1,0 0 1,-1 0 0,1 0-1,-3-1 1,3 0-7,-1 0 0,0 1 0,1-1 0,-1 0 0,0-1 0,1 1-1,-1 0 1,1 0 0,0 0 0,-1-1 0,1 1 0,0-1 0,0 1 0,0-1 0,-2-3-1,-1-3 22,-1 0-1,1-1 0,1 0 1,-1 0-1,2 0 0,-1 0 1,-1-16-1,3 18-65,1 0-1,0 1 1,0-1 0,1 0-1,0 0 1,0 0 0,1 0-1,0 0 1,0 1 0,0-1-1,5-7 1,69-128-244,-71 134 251,7-13-56,0 1 0,1 1 0,1 0 0,1 1 0,33-30 0,-15 21 64,1 2-1,53-29 0,81-31 45,-82 43 61,-67 33-30,-1-2 0,0 0 0,0-1 0,-1-1 0,-1 0 0,17-19 0,-27 25-97,-1 0 0,0 0 0,0-1 0,-1 1-1,7-17 1,-9 22-346,-1 3 102,-2 9-21,-2 12 195,-11 19-11,11-34 113,0 0-1,1 0 0,-1 0 0,2 0 0,-1 0 1,1 0-1,0 1 0,0-1 0,0 0 0,1 1 1,1 8-1,0-13 27,0 0-1,0-1 1,0 1 0,0-1 0,0 0-1,1 1 1,1 2 0,-3-4-16,1-1 1,-1 1-1,1 0 1,0 0-1,-1-1 0,1 1 1,0 0-1,-1-1 1,1 1-1,0-1 1,0 1-1,0-1 1,-1 1-1,1-1 1,0 0-1,0 1 0,0-1 1,0 0-1,0 0 1,0 1-1,0-1 1,0 0-1,0 0 1,1 0-1,7-4 61,1 1 0,-1-1 0,0-1 0,0 0 0,-1 0 0,0 0 0,9-8 0,16-11-65,146-76 109,-174 97-129,-2 1-43,-1 1 0,0 0 1,1 0-1,-1-1 0,1 2 0,-1-1 0,1 0 0,3 0 0,-6 1 21,0 0-1,1 0 1,-1 0 0,0 0 0,1 0-1,-1 0 1,0 1 0,1-1 0,-1 0 0,0 0-1,0 0 1,1 0 0,-1 1 0,0-1-1,0 0 1,1 0 0,-1 0 0,0 1 0,0-1-1,0 0 1,0 0 0,1 1 0,-1-1-1,0 0 1,0 1 0,0-1 0,0 0 0,0 0-1,0 1 1,0-1 0,0 0 0,1 1-1,-1-1 1,0 0 0,-1 1 0,0 10-169,1-10 187,-6 23-200,4-17 211,1-1 0,-1 1 0,1 0 0,0 0 0,1-1 0,-1 1 0,2 12 0,1-9 49,-2-7-27,0 0 1,0 0-1,1 0 1,0 0-1,-1-1 1,1 1-1,0 0 1,1 0-1,-1-1 1,0 1-1,1 0 1,-1-1-1,1 1 1,0-1-1,0 0 1,3 3-1,-4-4 5,0 0 0,1-1-1,-1 1 1,1-1 0,-1 1-1,1-1 1,-1 1 0,1-1-1,-1 0 1,1 1 0,0-1-1,-1 0 1,1 0 0,-1 0 0,1-1-1,0 1 1,-1 0 0,1-1-1,-1 1 1,3-2 0,34-14 383,-37 15-418,28-14 143,33-23 0,-51 29-137,1 1 0,-2-2 0,1 0 1,-2 0-1,14-17 0,-7 8-131,-11 13 42,-1 0 0,1 0 0,-1 0 0,5-9-1,-9 15 73,0 0-1,1 0 0,-1-1 1,0 1-1,0 0 0,0 0 1,1 0-1,-1 0 0,0 0 1,0-1-1,1 1 0,-1 0 1,0 0-1,0 0 0,0 0 1,1 0-1,-1 0 0,0 0 1,0 0-1,1 0 0,-1 0 1,0 0-1,0 0 0,1 0 1,-1 0-1,0 0 0,0 0 1,1 0-1,-1 1 0,0-1 1,0 0-1,0 0 0,1 0 1,-1 0-1,0 0 0,0 1 1,0-1-1,1 0 0,-1 0 1,9 8-254,-1 6 46,-6-11 194,-1 0-1,1 0 1,0 0 0,0 0 0,0-1-1,0 1 1,4 2 0,3 4 94,1-2 1,15 10-1,-21-14-49,0-1 1,1 0-1,-1-1 1,0 1-1,1-1 0,0 0 1,-1 0-1,1 0 1,0 0-1,5-1 0,6-1 72,1-1-1,-1 0 0,1-1 0,-1-1 0,0-1 1,-1 0-1,1-1 0,15-9 0,-18 9-69,-1-1-1,0 0 0,16-14 1,-23 17-22,-1 0 1,0 1-1,0-2 0,0 1 1,0 0-1,-1-1 1,0 0-1,0 1 1,0-1-1,-1-1 1,3-5-1,-5 10-16,1 1 0,-1-1 0,0 0 1,1 0-1,-1 0 0,0 0 0,0 0 0,0 0 0,1 0 0,-1 0 1,0 0-1,0 1 0,-1-1 0,1 0 0,0 0 0,0 0 0,0 0 1,-1 0-1,1 0 0,0 0 0,-1 0 0,1 1 0,-1-1 0,1 0 1,-1 0-1,1 0 0,-1 1 0,1-1 0,-1 0 0,0 1 0,1-1 0,-1 1 1,0-1-1,0 1 0,0-1 0,1 1 0,-1-1 0,0 1 0,0 0 1,0-1-1,0 1 0,0 0 0,0 0 0,0 0 0,0-1 0,0 1 1,-1 0-1,-3 0-43,1 1-1,-1-1 1,0 0 0,1 1 0,-1 0 0,1 0 0,-9 4-1,0 1-16,1 0-1,1 1 0,0 0 0,0 1 1,-16 14-1,21-16 65,0 0 0,0 0 1,1 1-1,0-1 0,0 1 0,1 0 1,0 1-1,0-1 0,0 1 0,-2 8 1,6-14 17,-1 0 1,0 0-1,1 0 0,0 0 1,-1 1-1,1-1 0,0 0 1,0 0-1,0 0 1,0 1-1,1-1 0,-1 0 1,1 0-1,-1 0 1,1 0-1,0 0 0,0 0 1,0 0-1,0 0 1,0 0-1,0 0 0,0 0 1,1 0-1,-1-1 1,4 4-1,-2-3 26,0 0 0,0 0 0,1 0 0,-1 0 1,1-1-1,0 1 0,-1-1 0,1 0 0,0 0 0,0 0 0,0-1 0,-1 1 1,8-1-1,19-1 170,0-1 1,-1-2-1,43-11 1,85-31-372,-138 39 192,16-5-23,-21 6-84,1 0 0,18-2 0,-33 8 77,0-1 0,1 1-1,-1 0 1,0 0-1,1 0 1,-1 0 0,0 0-1,1 0 1,-1 0-1,1 0 1,-1 0 0,0 0-1,1 0 1,-1 0-1,0 0 1,1 0 0,-1 1-1,0-1 1,1 0-1,-1 0 1,0 0 0,1 0-1,-1 1 1,0-1-1,1 0 1,-1 0 0,0 1-1,0-1 1,1 0-1,-1 1 1,0-1 0,1 1-1,-1-1-11,0 1 0,0 0 0,0 0 0,0 0 0,0 0 0,0 0 0,0 0 0,0 0-1,0 0 1,0 0 0,-1 0 0,1 1 0,-15 29-158,7-11 192,7-17 27,0 1 1,0-1-1,0 0 0,-1 0 0,1 0 0,-1-1 0,-2 5 0,57-21 723,-51 14-776,5-3-77,1 1 0,0 0 1,0 1-1,14-1 0,-22 2 76,0 0 0,1 0 0,-1 0 0,0 0 0,0 0 0,0 0 0,0 0 0,0 0 0,1 0 0,-1 0 0,0 0 0,0 0 0,0 0 0,0 0 0,0 0 0,1 1 0,-1-1 0,0 0 0,0 0 0,0 0 0,0 0 0,0 0 0,0 0 0,0 1 0,0-1 0,0 0 0,1 0-1,-1 0 1,0 0 0,0 0 0,0 1 0,0-1 0,0 0 0,0 0 0,0 0 0,0 0 0,0 1 0,0-1 0,-2 10-159,-7 10 71,8-18 63,-2 7 14,0 0-1,0 1 0,-1 14 0,-2 7 366,6-30-374,-1 0 1,1 1 0,0-1 0,-1 0-1,1 1 1,0-1 0,0 1-1,0-1 1,0 0 0,0 1-1,1-1 1,-1 0 0,0 1 0,1-1-1,-1 0 1,1 1 0,-1-1-1,1 0 1,0 0 0,-1 1-1,1-1 1,0 0 0,1 1 0,0 0-680,0-1 0,0 1 0,0-1 0,1 0 0,-1 0 0,0 0 0,1 0 0,-1 0 0,0 0 0,1-1 0,-1 1 0,5 0 0,6 1-1862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5984,'-21'-17'2688,"21"5"-2336,0 4 384,8 5-480,5-6-448,5 9 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3712,'-1'-2'2346,"4"3"349,-2-1-2598,-1 0-1,1 1 1,-1-1 0,1 1 0,-1-1 0,0 1 0,1-1 0,-1 1 0,0 0-1,1-1 1,-1 1 0,0-1 0,1 1 0,-1 0 0,0-1 0,0 1 0,0-1 0,0 1-1,0 0 1,0-1 0,0 1 0,0 1 0,0 3 107,-1-1-1,-1 1 1,1 0 0,-1 0 0,1-1-1,-1 1 1,-1-1 0,-4 9 0,-7 13 95,-27 85 773,39-95-762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2976,'29'11'7173,"-8"-9"-6627,1-2 0,-1-1-1,1 0 1,-1-1 0,0-2 0,0 0-1,0-1 1,36-15 0,-51 18-479,1-1 0,-2 0 1,1 0-1,0-1 0,-1 0 0,1 0 1,-1 0-1,0 0 0,-1-1 0,8-8 1,-11 11-82,0 1 0,0-1 1,1 0-1,-1 1 0,-1-1 1,1 0-1,0 0 0,0 0 1,-1 0-1,1 1 1,-1-1-1,1 0 0,-1 0 1,0 0-1,0 0 0,0 0 1,0 0-1,0 0 1,0 0-1,-1 0 0,1 0 1,-1 0-1,1 0 0,-1 0 1,0 1-1,1-1 0,-1 0 1,0 0-1,0 1 1,-1-1-1,1 0 0,0 1 1,0-1-1,-1 1 0,1 0 1,-1-1-1,1 1 1,-4-2-1,2 1-66,0 1 0,0-1 1,0 1-1,0-1 0,-1 1 1,1 0-1,-1 0 0,1 0 1,-1 1-1,1-1 0,-1 1 1,-4 0-1,-5 0-155,1 1 0,-12 3 0,22-4 227,-11 3 24,-1 1 1,1 0 0,0 1-1,0 0 1,0 1 0,1 0 0,-1 1-1,2 0 1,-1 1 0,1 1-1,0 0 1,1 0 0,0 1 0,-10 13-1,17-19 47,0 1 0,0 0 0,1 0 0,-1 0 0,1 1-1,1-1 1,-1 0 0,1 1 0,0-1 0,0 1 0,0 9 0,0-6 88,1 0 0,1 0 0,0 0 1,0-1-1,0 1 0,5 13 1,-5-18-60,1 0 1,-1-1-1,1 1 1,0 0-1,0-1 1,0 1-1,0-1 1,0 0-1,1 0 1,0 0-1,-1 0 1,1 0-1,0-1 1,1 1-1,-1-1 1,0 0-1,1 0 1,-1 0-1,1 0 1,0 0-1,-1-1 1,1 0-1,0 0 1,0 0-1,5 1 1,0-2 36,0 0-1,1-1 1,-1 0 0,0 0 0,0-1-1,0 0 1,9-3 0,65-29 181,-31 11-285,94-40 145,-82 33-116,-12 3-66,-37 18-163,26-11-1,-41 19 172,0 1 0,0 0 0,0 0 0,1 0 0,-1 0-1,0 1 1,0-1 0,0 0 0,0 0 0,0 0 0,0 0 0,1 0-1,-1 0 1,0 0 0,0 0 0,0 0 0,0 0 0,0 0-1,0 0 1,0 0 0,1 0 0,-1 1 0,0-1 0,0 0 0,0 0-1,0 0 1,0 0 0,0 0 0,0 0 0,0 0 0,0 1-1,0-1 1,0 0 0,0 0 0,0 0 0,0 0 0,0 0 0,0 0-1,0 1 1,0-1 0,0 0 0,0 0 0,0 0 0,0 0-1,0 0 1,0 1 0,-1 12-29,-9 19-5,4-19 47,-3 7 45,0 1 0,-9 32-1,15-42 25,0 4 398,7-15-129,6-8 38,20-22-98,-17 17-276,0 0 0,1 1 0,19-13-1,7 2-31,86-34 0,-99 46-139,-25 10 126,0 0 1,0-1-1,1 2 1,-1-1 0,0 0-1,1 0 1,-1 1-1,1 0 1,-1-1 0,1 1-1,-1 0 1,1 0-1,-1 0 1,4 1-1,-6 0 21,1-1 0,-1 1 0,0 0 0,0-1 1,0 1-1,0 0 0,0-1 0,0 1 0,0 0 0,0-1 0,0 1 0,0-1 0,0 1 0,0 0 0,0-1 0,0 1 0,0 0 0,-1-1 0,1 1 0,0-1 0,-1 1 0,1 0 0,0-1 0,-1 1 0,0 1-57,-18 37-117,15-33 209,0 0 1,1 1 0,0-1-1,0 1 1,1 0 0,0 0 0,-2 11-1,3-12 7,1-1 0,-1 1-1,2-1 1,-1 1-1,1 0 1,-1-1 0,1 0-1,1 1 1,-1-1 0,1 1-1,0-1 1,4 7-1,-4-9 2,0 0 1,0 0-1,0 0 0,1-1 0,-1 1 0,1-1 0,-1 1 0,1-1 0,0 0 1,0 0-1,0 0 0,0-1 0,0 1 0,0-1 0,0 1 0,1-1 0,-1 0 1,1 0-1,-1-1 0,1 1 0,4-1 0,6 1 25,-1-1 1,1-1-1,-1 0 1,1-1-1,-1-1 1,0 0-1,0-1 1,0 0-1,14-7 1,87-49 169,-97 49-169,0-1 1,0 0-1,-1-2 0,18-18 0,-28 26-54,0 0-1,0-1 1,-1 0-1,0 0 1,0-1-1,7-15 1,-12 22-24,1 0-1,-1 0 1,0 0-1,1 0 1,-1 0-1,0 0 1,0 0 0,0 0-1,0 0 1,0-1-1,0 1 1,0 0-1,0 0 1,0 0 0,0 0-1,0 0 1,-1 0-1,1 0 1,-1-1-1,0 1 2,0 1 0,1-1 0,-1 1-1,0-1 1,0 1 0,1-1-1,-1 1 1,0 0 0,0-1-1,0 1 1,1 0 0,-1 0-1,0 0 1,0 0 0,0-1-1,0 1 1,0 1 0,0-1 0,1 0-1,-1 0 1,0 0 0,0 0-1,0 0 1,0 1 0,1-1-1,-2 1 1,-4 1-23,0 1 0,1 0-1,-1 0 1,1 0 0,0 1 0,0-1-1,0 1 1,1 1 0,-1-1 0,1 0-1,-5 8 1,1-2 29,1 1-1,1-1 1,-1 1-1,-7 21 1,11-24 39,1 1-1,1-1 0,-1 0 1,1 1-1,1-1 1,-1 1-1,1 0 1,1-1-1,0 1 1,0-1-1,1 0 1,0 1-1,0-1 1,4 10-1,-5-16-1,0 0 0,-1-1-1,1 1 1,0 0 0,0 0-1,0-1 1,0 1 0,1-1 0,-1 1-1,0-1 1,1 1 0,-1-1 0,1 0-1,-1 0 1,1 0 0,0 0-1,-1 0 1,1 0 0,0 0 0,0 0-1,0-1 1,0 1 0,0-1 0,-1 1-1,1-1 1,0 0 0,0 0-1,0 1 1,0-2 0,0 1 0,0 0-1,0 0 1,2-1 0,6-1 33,-1-1 1,0 0-1,0 0 1,-1-1-1,13-7 1,87-54 224,27-13-101,-103 62-256,0-1 1,48-34-1,-78 50 20,0-1-1,1 1 0,-1 0 1,0-1-1,1 1 0,0 0 0,-1 1 1,1-1-1,-1 0 0,4 0 1,-5 10 16,0-1 0,0 1 0,0-1 0,1 1 0,0-1 0,1 0 0,5 12 0,2 0 98,20 32 0,-27-48-35,0-1 1,-1 1-1,1-1 0,0 0 0,1 0 0,-1 0 0,0 0 0,1 0 0,0-1 0,-1 0 1,1 0-1,0 0 0,0 0 0,0 0 0,7 1 0,-5-2 6,0 0 1,0 0-1,0-1 0,0 0 1,0 0-1,0 0 0,0-1 0,0 0 1,0 0-1,0 0 0,6-3 1,198-78 381,-142 54-351,198-80 53,-266 108-118,0 0-1,0 0 1,0 0 0,0 0-1,0 0 1,-1 0-1,1 0 1,0 0 0,0 0-1,0 0 1,0 0 0,0 0-1,0 0 1,0 0-1,0 0 1,0 0 0,0 0-1,0 0 1,0 0 0,0 0-1,0 0 1,0-1 0,0 1-1,0 0 1,0 0-1,0 0 1,0 0 0,0 0-1,0 0 1,0 0 0,0 0-1,-1 0 1,1 0-1,0 0 1,0 0 0,0 0-1,0 0 1,0 0 0,0 0-1,0 0 1,0-1-1,1 1 1,-1 0 0,0 0-1,0 0 1,0 0 0,0 0-1,0 0 1,0 0 0,0 0-1,-12 1-356,-152 49-252,143-42 616,-1 1-1,1 1 0,1 1 0,0 0 0,-27 22 1,37-25 35,1 1 0,0-1 0,-9 13 0,16-18-24,0 0-1,0 1 0,0-1 1,0 1-1,0-1 1,-1 7-1,2-9-1,1 0 1,0 1-1,0-1 0,-1 1 1,1-1-1,0 1 0,0-1 1,0 1-1,1-1 0,-1 1 1,0-1-1,0 1 1,1-1-1,-1 0 0,1 1 1,0-1-1,0 3 0,1-3 5,-1 0 0,1 1-1,-1-1 1,1 0 0,-1 0-1,1 0 1,-1 0 0,1 0-1,0 0 1,0-1 0,-1 1-1,1 0 1,0-1 0,0 0-1,0 1 1,0-1 0,0 0-1,0 0 1,0 0 0,-1 0-1,1 0 1,0 0-1,3-1 1,4-1 40,-1 0 0,1 0-1,13-5 1,21-13 99,-1-2 1,58-39-1,-69 41-174,15-11-1,-41 27-10,0 0 0,-1-1-1,1 1 1,-1-1-1,0 0 1,4-5 0,-11 10-299,-6 4 72,-12 11-29,11-3 244,0 0 0,1 1 0,0 0 0,1 0 0,-10 25 0,-24 78-150,13-32 185,11-42 27,-2 0 0,-1-1 0,-36 49 0,-93 101 215,134-172-189,10-11 34,-2 1 0,1-1 0,-1 0 0,0 0 0,0-1 0,-1 0 0,-12 7 0,19-13-59,0 0 1,0 0-1,-1-1 1,1 1-1,0-1 1,0 1-1,-1-1 1,1 1-1,0-1 1,0 0-1,-1 0 1,1-1-1,0 1 1,-1 0-1,1-1 1,0 1-1,0-1 1,0 0-1,-1 1 1,1-1-1,0 0 1,0 0-1,0-1 1,0 1-1,1 0 1,-1-1-1,0 1 1,0-1-1,1 0 1,-1 1-1,1-1 1,-1 0-1,1 0 1,0 0-1,-1-2 1,0 1-16,0-1 0,0 1 0,1-1 0,-1 1 0,1-1 0,0 1 0,0-1 0,1 0 0,-1 0 0,1 1 0,-1-1 0,1 0 0,0 0 0,1 0 0,-1 0 0,1 1 0,0-1 0,-1 0 0,2 1 0,2-8 0,5-2-17,1 1 1,0 1 0,1-1 0,14-11 0,-5 5-56,13-15-29,2 2 0,50-36 0,139-57 146,-207 115-73,120-69 170,-111 60-157,0-2 0,42-41 0,83-76 319,-127 116-405,-2-1 0,20-25 0,-42 47 92,0 0-1,0 0 0,1 0 1,-1 0-1,0 0 0,0 0 0,0 0 1,0 0-1,0 0 0,0 0 1,0 0-1,0 0 0,0 0 1,0 0-1,0 0 0,0 0 1,1 0-1,-1-1 0,0 1 0,0 0 1,0 0-1,0 0 0,0 0 1,0 0-1,0 0 0,0 0 1,0 0-1,0 0 0,0 0 1,0 0-1,0 0 0,0 0 0,0-1 1,0 1-1,0 0 0,0 0 1,0 0-1,0 0 0,0 0 1,0 0-1,0 0 0,0 0 1,0 0-1,0 0 0,0 0 0,0-1 1,0 1-1,0 0 0,0 0 1,0 0-1,0 0 0,0 0 1,0 0-1,0 0 0,-1 0 1,1 0-1,0 0 0,0 0 0,0 0 1,0 0-1,0 0 0,0 0 1,0 0-1,0 0 0,0 0 1,0 0-1,0 0 0,-8 2-279,-11 8 29,8-2 204,0 2 1,1-1-1,0 2 0,1-1 1,-13 19-1,17-22 52,1 0-1,1 0 0,-1 0 1,1 0-1,0 1 1,1-1-1,0 1 0,0 0 1,0-1-1,1 1 1,0 11-1,1-18 19,0 1 0,0-1 0,0 1 0,0-1 0,0 0 0,0 1 0,0-1 0,1 1 0,-1-1 0,1 0 0,-1 1 0,1-1 0,-1 0 0,1 1 0,0-1 0,0 0 0,-1 0 0,1 0 0,0 0 0,0 0 0,2 2-1,-1-2 4,-1-1 0,1 1 0,-1 0 0,1-1-1,0 0 1,-1 1 0,1-1 0,0 0 0,-1 0-1,1 0 1,0 0 0,-1 0 0,1 0-1,0 0 1,2-2 0,6-1 50,1-1 0,-1 0 1,-1 0-1,14-9 0,-19 10-68,94-44 201,-12 5-96,18-8-354,-102 49 205,0 0 0,1 0 0,-1 1 0,0-1 0,0 1 0,0-1 0,1 1 0,-1 0 0,3 0 1,-5 0 27,1 0 0,-1 0 1,0 0-1,1 0 0,-1 0 1,0 0-1,1 0 0,-1 1 1,0-1-1,1 0 0,-1 0 1,0 0-1,1 1 0,-1-1 1,0 0-1,1 0 0,-1 1 1,0-1-1,0 0 0,0 1 1,1-1-1,-1 1-6,0 0 0,1 0 0,-1 0 0,0-1-1,0 1 1,0 0 0,0 0 0,0 0 0,0-1 0,0 1 0,-1 0-1,1 0 1,0-1 0,-1 2 0,-6 16-53,-1-1 0,-16 26 1,-2 4 10,-30 59 131,-4-1-1,-5-4 1,-99 119 0,147-197-27,8-12 53,0 1-1,0-1 1,-1-1 0,0 0-1,-20 15 1,28-24-67,0 1 1,-1-1 0,1 0 0,-1 0 0,1 0-1,-1-1 1,1 1 0,-1-1 0,1 1-1,-1-1 1,1 0 0,-1 0 0,0 0-1,1 0 1,-1 0 0,1-1 0,-1 1 0,1-1-1,-1 1 1,1-1 0,-1 0 0,1 0-1,-1 0 1,1-1 0,0 1 0,0 0-1,0-1 1,0 0 0,0 1 0,-3-4 0,2 2-15,0-1 1,0 1 0,0-1-1,0 0 1,0 0 0,1 0 0,0-1-1,0 1 1,0 0 0,0-1-1,1 0 1,-1 1 0,1-1 0,0 0-1,0-6 1,2 0 9,0 1 1,0-1-1,1 1 1,0-1-1,1 1 0,0 0 1,9-19-1,1 4 229,1 1 0,17-22 0,-20 31-187,1 0 0,0 0 0,2 2 0,0 0 0,0 0 0,1 1 0,22-13 0,-8 9-12,1 1 0,40-13 0,64-15 38,42-15 23,-146 44-1049,8-3-3511,-32 15 2572,0 0 0,0 0 0,0 1-1,11-1 1,9 1-2795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2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90 2816,'3'-1'599,"10"-4"617,-12 5-1124,-1 0 0,0 0 0,0 0 0,0 0 0,1 0 0,-1 0 0,0 0 0,0 0 0,0 0 0,1 0 0,-1 0 0,0 0 0,0-1 0,0 1 0,1 0 0,-1 0 0,0 0 0,0 0 0,0 0 0,0-1 0,0 1 0,0 0 0,1 0 0,-1 0 0,0 0 0,0-1 0,0 1 0,0 0 0,0 0 0,0 0 0,0-1 0,0 1 0,0 0 0,0 0 0,0 0 0,0-1 0,0 1-1,0 0 1,0 0 0,0 0 0,0-1 0,0 1 0,-2-1 19,0 1 1,0 0-1,0 0 0,0-1 0,0 1 0,0 0 0,0 1 0,0-1 0,-2 0 0,-16 2 202,3-1-89,0 0 1,1 1-1,-32 9 0,-47 20 437,90-29-645,-18 6 84,1 1 1,-35 19-1,49-23-41,0 0-1,0 1 1,1 0-1,0 0 0,0 0 1,1 1-1,-1 0 0,2 0 1,-9 13-1,13-19-13,0 1 0,0 0 0,0-1 0,0 1 0,0 0 0,1 0 0,-1 0 0,0 0 0,1 0 0,0-1 0,-1 1 0,1 0 0,0 0 0,0 0 0,0 0 0,0 0 0,1 0 0,-1 0 0,0 0 0,1 0 0,-1 0 1,1 0-1,0 0 0,0 0 0,0-1 0,0 1 0,0 0 0,0-1 0,0 1 0,0 0 0,1-1 0,-1 0 0,2 2 0,1 0 55,0 0 0,1 0 0,-1-1 0,1 1 0,-1-1 0,1 0 0,0 0 0,0-1 0,0 1 0,0-1 0,5 0 0,7 0 86,0 0 1,-1-1-1,1-1 1,-1-1 0,33-7-1,-22 1 51,0 0-1,43-21 1,-58 23-192,0 0 0,-1-1-1,1 0 1,-1-1 0,-1 0 0,1 0 0,-1-2 0,-1 1 0,0-1 0,0 0 0,10-17-1,-17 24-31,-1-1-1,1 1 1,-1-1-1,0 1 0,0-1 1,1-5-1,-2 7-19,1 1-1,-1-1 1,0 1-1,0-1 1,0 1 0,0-1-1,0 1 1,-1-1 0,1 1-1,0-1 1,-1 1 0,1-1-1,-1 1 1,1 0 0,-1-1-1,0 1 1,1 0-1,-3-3 1,2 4-19,1 0 0,-1 0 0,0 0 0,0 0 0,0-1-1,0 1 1,0 1 0,0-1 0,0 0 0,1 0 0,-1 0 0,0 0 0,0 1-1,0-1 1,0 0 0,0 1 0,1-1 0,-2 1 0,-15 8-139,-1 3 145,1 1 0,0 1 0,1 0 0,0 2 0,1 0 0,1 0 1,1 1-1,-12 19 0,-9 22 5,-33 77 1,30-55 46,10-25 131,-47 90 27,56-114-13,-1-1 1,-36 43-1,53-71-94,0 1 0,0-1 0,-1 0 0,1 1 0,-1-1 0,0 0 0,1-1 0,-1 1 0,0 0 0,-6 2 0,8-4-51,0 0 1,-1 0-1,1 0 0,0 0 0,0 0 1,0 0-1,0 0 0,0 0 1,0 0-1,0 0 0,-1-1 0,1 1 1,0 0-1,0-1 0,0 1 1,0-1-1,0 1 0,0-1 0,0 0 1,1 1-1,-1-1 0,0 0 0,0 0 1,0 1-1,1-1 0,-1 0 1,0 0-1,1 0 0,-1 0 0,1 0 1,-1 0-1,1 0 0,-1 0 0,1-2 1,-2-1-14,1 0 1,0 0-1,1 0 1,-1 0 0,1 0-1,-1 0 1,1 0-1,0 0 1,1 0-1,-1 0 1,1 0-1,0 0 1,1-5 0,3-7-59,14-28 1,-13 30 11,2 0 20,-1 1-1,2 0 0,0 0 0,0 0 0,1 1 0,1 1 1,0 0-1,21-17 0,7-1 40,59-32 1,12 3-63,-5 4-79,-32 11 132,129-70 397,-176 99-346,-7 5 86,-1 0 0,0-2 0,0 0 1,18-16-1,-32 24-112,-1 0 1,0-1-1,0 1 1,0-1-1,0 1 0,-1-1 1,0 0-1,1 0 1,-1 0-1,2-8 1,-3 10-49,-1 0 1,0 0-1,1 0 1,-1 0 0,0 0-1,0 1 1,0-1-1,-1 0 1,1 0 0,0 0-1,-1 0 1,1 0-1,-1 0 1,0 0-1,1 1 1,-1-1 0,0 0-1,0 0 1,0 1-1,0-1 1,-1 1 0,1-1-1,0 1 1,-1-1-1,1 1 1,-1 0-1,-1-2 1,-27-12-95,25 13 86,0 0-1,-1-1 1,1 0 0,0 0-1,-5-4 1,10 7 3,1 0-1,-1 0 0,0 0 1,0-1-1,0 1 1,0 0-1,0 0 1,0 0-1,1 0 1,-1-1-1,0 1 1,0 0-1,0 0 1,0 0-1,1 0 1,-1 0-1,0 0 1,0 0-1,0-1 1,1 1-1,-1 0 1,0 0-1,0 0 1,0 0-1,1 0 1,-1 0-1,0 0 1,0 0-1,1 0 1,26 1-31,34 7 1,-6-1 36,69 9 5,-101-12-44,0 1-1,0 2 0,29 12 0,-49-18 21,0 0 1,0 1-1,0 0 1,0 0-1,0-1 0,-1 2 1,1-1-1,-1 0 0,1 0 1,-1 1-1,0 0 1,3 3-1,-4-4 14,-1-1 0,1 0-1,-1 0 1,1 1 0,-1-1 0,0 0-1,0 1 1,1-1 0,-1 0 0,0 1 0,0-1-1,0 1 1,-1-1 0,1 0 0,0 1 0,0-1-1,-1 0 1,1 0 0,-1 1 0,1-1 0,-1 0-1,0 0 1,1 1 0,-1-1 0,0 0-1,0 0 1,0 0 0,0 0 0,0 0 0,0 0-1,0-1 1,-1 2 0,-10 7-10,0-1-1,-21 10 1,24-13 40,-1 0 0,1 1 0,0-1 0,1 2 0,-1-1 0,-7 9 0,15-14-20,0-1 0,1 1-1,-1 0 1,0 0 0,1-1 0,-1 1 0,1 0 0,-1 0 0,1 0 0,-1-1 0,1 1 0,0 0 0,-1 0 0,1 0 0,0 0 0,0 0 0,0 0-1,0 0 1,0 1 0,0-1 4,0-1 0,0 1 0,1-1-1,-1 1 1,1-1 0,-1 1 0,0-1-1,1 1 1,-1-1 0,1 0 0,-1 1-1,1-1 1,-1 0 0,1 1 0,-1-1-1,1 0 1,-1 0 0,1 1 0,0-1 0,-1 0-1,1 0 1,1 0 0,5 1 79,0-1 1,1 0-1,13-2 1,-12 1-103,13-1 52,0-1 1,0-1-1,-1-1 1,36-12 0,75-41 87,-78 33-196,-49 23-249,-12 8-63,-5 5 194,6-6 169,1 1 0,-1 0 0,1 0 0,1 1 1,-1-1-1,-3 8 0,7-11 16,0-1 0,0 1 0,0-1 0,1 1 1,-1 0-1,1-1 0,-1 1 0,1 0 0,0 0 1,0-1-1,0 1 0,0 0 0,1-1 0,-1 1 1,1 0-1,-1-1 0,1 1 0,0 0 0,0-1 1,0 1-1,2 2 0,-2-3 29,1 1-1,-1-1 1,1 0 0,0 0-1,-1 0 1,1 0 0,0-1-1,0 1 1,0 0 0,0-1-1,0 1 1,1-1 0,-1 0-1,0 0 1,1 1 0,-1-2-1,1 1 1,-1 0 0,1 0-1,-1-1 1,1 0 0,-1 1-1,1-1 1,0 0 0,-1 0-1,1 0 1,-1-1 0,1 1-1,-1-1 1,4 0 0,5-2 12,1 0 1,-1-1-1,0 0 1,0-1-1,0 0 0,-1-1 1,1 0-1,-2-1 1,1 0-1,-1 0 1,0-1-1,0 0 1,-1-1-1,13-17 1,-19 24-41,0-1 1,0 0 0,0-1-1,-1 1 1,1 0 0,-1 0 0,0-1-1,0 1 1,0-1 0,0 1-1,0-8 1,-2 9-12,1 0-1,0-1 1,-1 1 0,1-1 0,-1 1 0,0 0-1,0 0 1,0-1 0,0 1 0,0 0-1,-1 0 1,1 0 0,0 0 0,-1 0-1,0 0 1,1 1 0,-5-4 0,3 3-25,0 0 0,0 0 0,0 0 0,-1 0 0,1 1 1,0-1-1,-1 1 0,0 0 0,1 0 0,-1 0 0,0 1 1,-5-1-1,-5 0-34,1 1 0,-14 2 0,20-1 112,4 0-45,-1-1 1,1 1-1,0 0 0,-1 0 1,1 0-1,0 1 0,0-1 1,0 1-1,-4 2 0,5-3 4,1 0-1,0 0 0,-1 0 1,1 0-1,0 0 1,0 0-1,0 0 1,0 1-1,0-1 1,0 0-1,0 1 0,0-1 1,1 0-1,-1 1 1,0-1-1,1 1 1,-1-1-1,1 1 1,-1 1-1,2-2 10,0 0-1,0 0 1,0 0-1,0 0 1,0-1-1,0 1 1,0-1-1,0 1 1,0 0-1,0-1 1,1 0 0,-1 1-1,0-1 1,0 0-1,0 1 1,1-1-1,0 0 1,0 0 8,15 2-8,1 0 1,-1-1 0,1-1 0,21-3 0,-4 1 85,-1 0-66,0-2 1,0-1 0,53-14 0,-66 12-8,-1 0 1,0-2-1,0 0 1,0-1 0,-1-1-1,30-22 1,-34 22-6,-9 7-38,0 0-1,-1 0 1,0-1-1,0 1 1,0-1-1,0 0 1,4-7-1,-45 73-459,-9 17 514,32-55 39,9-16-17,-1 1-1,2-1 1,-1 1 0,1 0 0,0 0-1,0 0 1,1 0 0,0 0-1,0 10 1,1-17-37,1 0-1,0 0 1,0 0 0,0-1-1,0 1 1,1 0 0,-1 0-1,0 0 1,0 0-1,0 0 1,1 0 0,-1 0-1,0 0 1,1-1 0,-1 1-1,1 0 1,-1 0 0,1 0-1,-1-1 1,1 1 0,0 0-1,-1-1 1,1 1-1,0-1 1,0 1 0,-1-1-1,1 1 1,0-1 0,0 1-1,0-1 1,0 0 0,0 1-1,-1-1 1,1 0 0,0 0-1,0 0 1,0 1-1,0-1 1,0 0 0,0 0-1,0 0 1,0-1 0,0 1-1,0 0 1,0-1 0,5 0 49,-1 0 1,1-1 0,-1 0-1,0 0 1,0 0 0,6-4-1,128-80 189,-100 62-239,29-15-263,-55 31 213,4-1-188,-17 9 216,0 0-1,0 0 1,0 0-1,1 0 1,-1 0 0,0 0-1,0 0 1,0 0-1,0 0 1,0 0-1,0 0 1,0 0-1,1 0 1,-1 0 0,0 0-1,0 0 1,0 0-1,0 0 1,0 0-1,0 0 1,0 0-1,0 0 1,0 0-1,1 0 1,-1 0 0,0 0-1,0 0 1,0 0-1,0 0 1,0 1-1,0-1 1,0 0-1,0 0 1,0 0 0,0 0-1,0 0 1,0 0-1,0 0 1,0 0-1,0 1 1,0-1-1,-2 10-327,0-6 289,-1 0 0,1 0 0,-1 0 0,0 0 1,0 0-1,-6 4 0,-10 15-65,14-16 149,1 0 0,0 0-1,0 0 1,-3 10 0,6-14-32,0-1 0,0 1 0,1-1 0,-1 1 0,1 0-1,0-1 1,-1 1 0,1-1 0,1 1 0,-1 0 0,0-1 0,1 1 0,-1-1 0,1 1 0,0-1 0,-1 1-1,3 3 1,-2-4 8,1 0 0,-1-1 0,0 1 1,0-1-1,1 1 0,-1-1 0,1 0 0,-1 1 0,1-1 0,0 0 0,-1 0 0,1 0 0,0 0 0,0 0 0,2 0 0,1 0 24,-1 0-1,0 0 0,0 0 1,1-1-1,-1 0 0,8 0 1,3-2 53,-1-1 1,1 0-1,15-7 1,-9 4-70,0-2 1,-1-1-1,0 0 0,-1-1 0,0-1 1,0-1-1,-1-1 0,23-21 1,-34 27 21,-2 2-142,1 0 1,0 0-1,9-6 1,-14 11 72,0 0 1,-1 0 0,1 0-1,-1 0 1,1 0 0,-1 0-1,1 0 1,-1 0-1,1 0 1,-1 0 0,1 1-1,-1-1 1,1 0 0,-1 0-1,1 1 1,-1-1 0,1 0-1,-1 1 1,1-1 0,-1 0-1,1 1 1,-1-1 0,0 0-1,1 1 1,-1-1-1,0 1 1,1-1 0,-1 1-1,0-1 1,0 1 0,0-1-1,1 1 1,-1 0 0,6 18-120,-7-13 122,0-1 0,-1 1 0,1 0 0,-1 0 0,0 0 0,-1-1 0,-3 8 0,-116 236-97,90-190 208,-57 81-1,-53 47 143,122-162-215,-6 11 55,-14 16 403,39-52-456,1 1-1,0-1 1,0 0 0,-1 1-1,1-1 1,0 1-1,-1-1 1,1 0 0,0 1-1,-1-1 1,1 0-1,0 0 1,-1 1-1,1-1 1,-1 0 0,1 0-1,-1 0 1,1 0-1,-1 1 1,1-1-1,0 0 1,-1 0 0,1 0-1,-1 0 1,1 0-1,-1 0 1,1 0 0,-1 0-1,1 0 1,-1 0-1,1 0 1,-1-1-1,0 1 1,1 0-3,0 0-11,0 0-1,0 0 1,0 0 0,0 0 0,0 0-1,-1 0 1,1 0 0,0 0-1,0 0 1,0 0 0,0-1 0,0 1-1,0 0 1,0 0 0,0 0-1,0 0 1,0 0 0,0 0 0,0 0-1,0 0 1,0 0 0,0 0 0,0 0-1,-1 0 1,1 0 0,0 0-1,0-1 1,0 1 0,0 0 0,0 0-1,0 0 1,0 0 0,0 0-1,0 0 1,0 0 0,0 0 0,0 0-1,0 0 1,0 0 0,0-1 0,0 1-1,0 0 1,1 0 0,-1 0-1,0 0 1,0 0 0,0 0 0,0 0-1,0 0 1,0 0 0,0 0-1,0 0 1,0 0 0,0-1 0,3-5 61,-1 0 1,1 0 0,0 0-1,1 0 1,-1 1 0,7-8 0,31-33-16,-11 13-34,42-59-18,-5-4 0,91-169 0,-138 229-103,29-41 1,-39 63 55,1 1 0,1 0 1,0 0-1,0 1 0,24-17 0,-29 24-11,1 0 0,1 1 0,-1 0-1,15-5 1,-19 8 33,-1 0 0,1 0-1,0 0 1,0 0 0,0 1-1,0-1 1,0 1 0,-1 0 0,1 0-1,0 1 1,0-1 0,0 1-1,7 2 1,-10-2 7,0-1 1,1 1-1,-1 0 0,0 0 1,0-1-1,1 1 0,-1 0 0,0 0 1,0 0-1,0 1 0,0-1 1,-1 0-1,1 0 0,0 0 1,0 1-1,-1-1 0,2 3 1,-1-2-6,-1 1-1,1 0 1,-1 0 0,0 0 0,1 0 0,-1 0 0,0 0 0,-1 4 0,-1 0 12,1 0 0,-1 0 0,0 0 0,-1 0 0,0-1 0,-7 13 0,-13 21 249,16-26-188,-1 0-1,-1 0 1,0 0 0,-1-1 0,-1-1 0,-17 18 0,26-29-16,0 0-1,0 0 1,0 0-1,0 0 1,0 0 0,0-1-1,0 1 1,0-1-1,-1 1 1,1-1-1,0 0 1,0 0 0,0 0-1,-1 0 1,1 0-1,0-1 1,0 1 0,0 0-1,0-1 1,0 0-1,0 1 1,0-1 0,-4-2-1,-3-2 53,0 0-1,0-1 1,-10-8-1,17 12-76,-31-25 103,19 13-80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1058 3808,'8'-2'1672,"-6"1"-1478,-1 1 1,1-1-1,0 1 0,-1-1 1,1 1-1,-1-1 1,1 0-1,-1 0 0,1 0 1,-1 0-1,1 0 0,-1 0 1,0 0-1,0 0 1,1 0-1,-1-1 0,0 1 1,1-3-1,13-23 522,-1 0-1,-1-1 1,9-33-1,28-58-254,-20 66-140,3 2 1,44-52-1,29-43 32,-79 102-166,-2 0-1,-1-2 1,-3 0 0,27-86-1,-37 99-144,-7 24-137,-1-1 0,0 0 0,0 0 0,-1 0 0,1-13 0,-3 22 82,0 1 0,0 0-1,0 0 1,0 0 0,0 0 0,0 0-1,0 0 1,0-1 0,0 1 0,0 0-1,0 0 1,0 0 0,0 0 0,0 0-1,0 0 1,0 0 0,0 0 0,0-1-1,0 1 1,0 0 0,-1 0 0,1 0-1,0 0 1,0 0 0,0 0 0,0 0-1,0 0 1,0 0 0,0 0 0,0 0-1,0-1 1,-1 1 0,1 0 0,0 0-1,0 0 1,0 0 0,0 0 0,0 0-1,0 0 1,0 0 0,-1 0 0,1 0-1,0 0 1,0 0 0,0 0 0,0 0-1,0 0 1,0 0 0,-1 0 0,1 0-1,0 0 1,0 1 0,0-1 0,0 0-1,0 0 1,0 0 0,0 0 0,0 0-1,0 0 1,-1 0 0,1 0 0,0 0-1,0 0 1,0 0 0,0 1 0,0-1-1,0 0 1,-7 7-451,0 4 352,0 1 1,1-1-1,0 1 1,1 1 0,-6 19-1,-4 12 29,8-28 43,-112 274 293,109-261-143,1-1 0,-9 47-1,16-60 41,0 1 0,1 0-1,0 0 1,1 0-1,1 0 1,4 21-1,-4-32-39,1 1 0,-1-1 0,1 0 0,0 1 0,0-1 0,0 0 0,1 0 0,0-1-1,5 7 1,-7-9-43,1 0-1,-1-1 1,1 1-1,0-1 1,0 1-1,-1-1 0,1 0 1,0 0-1,0 0 1,0 0-1,0 0 1,1 0-1,-1-1 1,0 1-1,0-1 0,0 1 1,1-1-1,-1 0 1,0 0-1,1 0 1,-1 0-1,0 0 1,0 0-1,1-1 0,2 0 1,5-3 59,0 0 0,0 0 0,-1 0 0,0-2 0,0 1 0,15-13 0,47-46-59,-37 28 65,39-35 429,-62 64-651,-16 16-329,-5 5 256,5-4 170,0 1 0,1 0-1,0 0 1,0 0-1,1 1 1,1-1-1,0 1 1,1-1-1,0 1 1,0 0-1,1 0 1,1 0-1,0-1 1,1 1-1,0 0 1,0-1-1,8 20 1,3-8 145,-12-22-120,-1 0-1,0 0 1,1-1 0,0 1-1,-1 0 1,1 0 0,-1-1-1,1 1 1,0-1 0,-1 1-1,1-1 1,0 1 0,0-1-1,-1 1 1,1-1 0,0 1-1,0-1 1,0 0 0,-1 0-1,1 1 1,0-1 0,0 0-1,0 0 1,1 0 0,-1 0 13,1-1 1,-1 0 0,0 1-1,0-1 1,1 0-1,-1 0 1,0 0 0,0 1-1,0-1 1,0 0-1,0-1 1,0 1 0,0 0-1,0 0 1,0 0-1,-1 0 1,1-1 0,0 1-1,-1 0 1,1-1-1,0-2 1,0-3 17,1 0 0,-1 0 1,-1-10-1,1 3 51,0-3-95,-1 1-1,-1-1 1,0 0-1,-6-24 1,2 13-5,4 25-40,0-1-1,0 0 1,0 0 0,-1 1-1,0-1 1,1 1 0,-1-1-1,-1 1 1,-1-4-1,-5-5 14,11 13-12,0 0-1,0 0 1,0 0 0,0 0 0,0 0 0,0 0 0,0 0 0,0-1 0,0 1-1,1-1 1,-1 0 0,0 0 0,0 0 0,3 0 0,45 1 331,-39-1-262,225-6 495,-226 5-1026,1 0-1,19-5 1,0-6-3496,-29 12 3860,-1 0 1,1-1-1,-1 1 1,0 0-1,1 0 1,-1 0 0,0-1-1,1 1 1,-1 0-1,0 0 1,1-1-1,-1 1 1,0 0 0,1-1-1,-1 1 1,0 0-1,0-1 1,0 1-1,1 0 1,-1-1-1,0 1 1,0-1 0,0 1-1,0 0 1,0-1-1,0 1 1,0-1-1,0 1 1,0 0 0,0-1-1,0 1 1,0-1-1,0 1 1,0-1-1,0 1 1,0 0 0,0-1-1,0 1 1,0-1-1,-1 1 1,1 0-1,0-1 1,0 1 0,-1 0-1,1-1 1,-4-5-2214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1227 3328,'1'2'145,"-1"-1"1,1 0 0,-1 0-1,0 0 1,1 0-1,0 0 1,-1 0-1,1 0 1,0 0 0,0 0-1,-1 0 1,1 0-1,0 0 1,0-1-1,0 1 1,0 0 0,0 0-1,0-1 1,1 1-1,1-1 223,-1 1-1,0-1 0,1-1 1,-1 1-1,0 0 0,1 0 1,-1-1-1,4-1 0,-4 2-227,10-5 625,1 0-1,-1-1 1,0 0 0,20-15 0,-5 4-226,4-2-215,0-3 0,-1 0 0,-1-2 0,-1-1 0,-1-1 0,-1-1 0,34-49-1,-7-2 427,47-94-1,-86 149-600,-13 23-155,-1-1 0,0 1-1,0 0 1,0 0 0,0 0 0,0-1 0,1 1-1,-1 0 1,0 0 0,0 0 0,0 0 0,1 0-1,-1 0 1,0-1 0,0 1 0,0 0 0,1 0-1,-1 0 1,0 0 0,0 0 0,0 0 0,1 0-1,-1 0 1,0 0 0,0 0 0,1 0 0,-1 0-1,0 0 1,0 0 0,1 0 0,-1 0 0,0 0-1,1 1-11,-1 0 0,1 0 0,-1 0 0,0 0 1,1-1-1,-1 1 0,0 0 0,0 0 0,0 0 0,0 0 0,0 0 0,0 0 0,0 0 0,0 1 0,-5 104-109,0-26 195,5 91 193,0-163-205,0 0 0,1 0-1,0 0 1,0 0-1,1 0 1,0 0-1,0 0 1,1 0-1,0 0 1,0-1 0,8 13-1,-9-18-18,0 0 0,0 0-1,0 0 1,0-1 0,0 1 0,0-1 0,1 1-1,-1-1 1,1 0 0,-1 0 0,1 0-1,-1 0 1,1 0 0,0 0 0,-1-1 0,1 1-1,0-1 1,0 0 0,-1 0 0,1 0-1,0 0 1,-1 0 0,6-2 0,5 0 44,1-2 0,0 1 0,14-8 0,-22 9-35,50-21 22,0-3-1,96-60 1,-102 52-43,-2-3 1,-1-1-1,72-77 0,-104 101 29,-15 14-53,0 0 0,0 0-1,1 0 1,-1 0 0,0 0 0,0 0 0,0 0 0,0-1 0,0 1 0,1 0-1,-1 0 1,0 0 0,0 0 0,0 0 0,0 0 0,0 0 0,1 0-1,-1 0 1,0 0 0,0 0 0,0 0 0,1 0 0,-1 0 0,0 0-1,0 0 1,0 0 0,0 0 0,1 0 0,-1 0 0,0 0 0,0 0 0,0 0-1,0 1 1,-1 10 23,-9 15-22,-1-1-1,-1 0 1,-1 0-1,-1-1 1,-1-1-1,-32 39 1,-16 4-4,-20 22 116,79-82-77,0-1 0,0 1 0,1 0 0,0 0 0,-4 9 0,7-14-20,-1 0 1,1 0-1,-1 0 0,1 1 1,0-1-1,-1 0 0,1 1 1,0-1-1,0 0 0,0 0 1,0 1-1,0-1 0,0 0 1,0 1-1,1-1 0,-1 0 1,0 1-1,1-1 1,-1 0-1,1 0 0,-1 0 1,1 1-1,0-1 0,-1 0 1,1 0-1,0 0 0,0 0 1,0 0-1,0 0 0,0 0 1,0-1-1,2 3 0,0-2 24,1 0-1,0 0 1,-1 0-1,1 0 0,0-1 1,0 1-1,0-1 1,-1 0-1,1 0 0,0 0 1,0-1-1,-1 1 1,7-3-1,3 0 106,0-1-1,19-8 1,-23 7-126,0 0-1,0-1 1,0 0 0,-1 0 0,0 0-1,0-1 1,-1-1 0,0 1-1,0-1 1,-1 0 0,0-1-1,8-13 1,0-5-19,-2 0 1,0 0-1,8-36 0,10-50-79,-18 62-414,-15 76 214,0 0 1,2 26-1,-2 14 412,2-47-157,1 24 1,1-36 50,0 0 0,-1 0 0,2 0 0,-1-1 1,1 1-1,0 0 0,0-1 0,3 6 0,-4-9-1,0 0 0,1-1 0,-1 1 0,1-1 0,0 1 0,0-1 0,-1 1 0,1-1 1,0 0-1,0 0 0,0 0 0,0 0 0,0 0 0,0 0 0,1-1 0,-1 1 0,0-1 0,0 1 0,0-1 0,1 0 0,-1 0 0,3 0 0,4 0 7,-1-1-1,1 0 1,-1-1-1,16-4 0,50-21 58,-1-3 0,80-45-1,-121 56-38,57-43 0,19-32-4,-102 89-45,4-3-126,-7 8-92,-11 18-140,7-15 344,-9 15-47,0-1 0,-1 0 1,-24 28-1,-46 40 75,77-82-22,-44 42 25,29-28-14,0 0 0,-27 36 0,44-52-2,1 0 0,0 1 1,0-1-1,1 1 1,-1-1-1,0 0 0,0 1 1,1-1-1,-1 1 1,1 0-1,-1-1 0,1 1 1,0 0-1,0-1 1,0 1-1,0 1 0,0-2 4,0 0 0,0 0 0,1 0 0,-1 0 0,0-1-1,1 1 1,-1 0 0,1 0 0,-1-1 0,1 1 0,0 0-1,-1-1 1,1 1 0,0-1 0,-1 1 0,1 0 0,0-1-1,0 0 1,-1 1 0,1-1 0,1 1 0,3 0 13,-1 1 0,0-2 0,1 1 0,-1 0 1,1-1-1,0 0 0,-1 0 0,1 0 0,7-2 0,0 0 3,-1-2 0,1 1 0,-1-2 0,0 1 0,0-1 0,-1-1 0,0 0 0,0-1 0,0 0 0,0 0 0,-1-1 0,-1 0 0,1 0 0,-1-1 0,8-12 0,85-133 193,-65 96-194,40-52 7,5-11-6,-44 58 2,-4-1 1,28-76 0,-43 92-89,-2 0 1,-3 0 0,12-79-1,-24 122 27,0 1-1,-1-1 1,1 1-1,-1-1 1,0 1-1,-1-1 0,1 1 1,-1-1-1,0 1 1,0 0-1,-2-5 1,3 8 21,0 1 0,-1-1 0,1 1 0,0-1 0,-1 1 0,1-1 0,0 1 1,-1-1-1,1 1 0,-1-1 0,1 1 0,-1 0 0,1-1 0,-1 1 0,1 0 1,-1-1-1,1 1 0,-1 0 0,0 0 0,1-1 0,-1 1 0,1 0 0,-1 0 1,0 0-1,1 0 0,-1 0 0,0 0 0,1 0 0,-1 0 0,1 0 0,-1 0 0,0 0 1,1 0-1,-1 1 0,1-1 0,-1 0 0,0 0 0,1 1 0,-1-1 0,1 0 1,-1 1-1,1-1 0,-1 1 0,0 0 0,-4 2-48,1 1 1,-1 0-1,1 0 0,-6 8 0,-14 23 43,2 0 0,-31 67 0,47-89 18,-4 7 11,-18 36-63,-38 112 0,47-105 76,3 1 0,3 0 0,3 1 0,3 0 0,1 109 0,6-162 45,1 1-1,0-1 1,1 0-1,1 0 1,0 0-1,7 20 1,-9-30-40,1 1 1,-1 0-1,1-1 1,-1 1-1,1-1 1,0 0 0,0 1-1,0-1 1,0 0-1,0 0 1,0 0-1,1 0 1,-1-1 0,1 1-1,-1-1 1,1 1-1,-1-1 1,1 0-1,0 0 1,0 0-1,0 0 1,-1-1 0,1 1-1,0-1 1,0 0-1,0 0 1,0 0-1,0 0 1,0 0 0,0 0-1,0-1 1,0 0-1,0 1 1,3-3-1,11-3 52,1-2 0,-1 0 0,-1-2 0,1 1 0,-1-2 0,15-13 0,-6 3-73,0-1-1,-2-2 0,37-45 1,48-87-81,-107 155 74,10-22-32,-9 20-4,-1-1 1,0 1-1,1-1 0,0 1 0,0 0 0,0-1 0,0 1 0,0 0 0,1 0 1,3-3-1,-6 6 20,1 1 0,-1-1 0,0 1 1,0-1-1,0 0 0,0 1 0,1-1 1,-1 1-1,0-1 0,0 1 0,0-1 1,0 0-1,0 1 0,0-1 0,0 1 1,0-1-1,0 1 0,0-1 0,-1 1 0,1-1 1,0 1-1,-48 237-1,21-112-41,24-113 58,1-5 52,0 0 0,1 0 0,0 1 0,0 12 0,1-19-25,0 0-1,0-1 0,0 1 1,0-1-1,1 1 1,-1 0-1,1-1 0,-1 1 1,1-1-1,0 1 0,-1-1 1,1 0-1,0 1 0,0-1 1,0 0-1,0 1 0,0-1 1,0 0-1,0 0 0,1 0 1,-1 0-1,0 0 1,1 0-1,-1 0 0,0-1 1,1 1-1,-1 0 0,1-1 1,1 1-1,0 0 10,-1-1 0,1 0 0,-1 0 0,1 0 0,-1 0-1,0 0 1,1 0 0,-1-1 0,1 1 0,-1-1 0,0 0 0,1 0 0,-1 0 0,0 0 0,0 0 0,4-2 0,1-2 18,0 0 0,0-1 0,8-8 0,-5 2-44,0-1 1,0 0 0,-1 0-1,14-30 1,-3 6 37,-4 9-28,30-55-163,-45 81 105,0 0-1,0 1 1,0-1-1,0 0 0,0 0 1,0 1-1,0-1 1,3-1-1,-4 3 30,0 0 0,0 0 0,0-1-1,0 1 1,0 0 0,0 0 0,1 0 0,-1 0-1,0 0 1,0 0 0,0 0 0,0 0 0,0 0 0,0 0-1,1 0 1,-1 0 0,0 0 0,0 0 0,0 0-1,0 0 1,0 0 0,0 0 0,1 0 0,-1 0-1,0 0 1,0 0 0,0 0 0,0 0 0,0 0 0,0 0-1,0 0 1,1 1 0,-1-1 0,0 0 0,0 0-1,0 0 1,0 0 0,0 0 0,0 0 0,2 11-210,-3 20 134,-8 41-1,5-51 94,1 0-1,1 1 1,1-1-1,2 29 1,-1-49 2,0 0 0,0 0 1,0 0-1,0 0 0,0 0 1,1 0-1,-1 0 0,0 0 1,0 0-1,1 0 0,-1 0 1,1 0-1,-1 0 0,1 0 1,-1 0-1,1 0 0,-1-1 1,1 1-1,0 0 0,0 0 1,-1-1-1,1 1 0,0 0 1,0-1-1,0 1 0,0-1 1,-1 1-1,1-1 0,0 0 1,0 1-1,0-1 0,0 0 1,0 1-1,0-1 0,0 0 1,0 0-1,0 0 0,2 0 1,2-1 43,-1 0 0,0 0 0,0-1 1,0 1-1,-1-1 0,1 0 1,6-4-1,19-15 35,0-1 1,-2-2-1,33-34 1,-43 41-64,46-53-17,21-20-295,-84 90 272,0-1 1,0 1 0,1 0 0,-1 0 0,0-1-1,0 1 1,0 0 0,1 0 0,-1 0-1,0 0 1,0-1 0,1 1 0,-1 0 0,0 0-1,0 0 1,1 0 0,-1 0 0,0 0 0,1 0-1,-1 0 1,0 0 0,0 0 0,1 0-1,-1 0 1,0 0 0,1 0 0,-1 0 0,0 0-1,1 0 1,-1 0 0,0 0 0,0 0 0,1 0-1,-1 0 1,1 1 0,3 11-156,-4 18 83,-6 22-131,-5 64 247,11-112-14,0 1 0,0-1 0,1 0 0,-1 0 0,1 0 0,0 0 0,0 0 0,0 0 0,1 0 0,0-1 0,-1 1 0,5 6 0,-5-9 17,1 1-1,-1-1 0,1 0 1,-1 1-1,1-1 1,-1 0-1,1 0 0,0 0 1,-1 0-1,1 0 1,0 0-1,0 0 1,0-1-1,0 1 0,0-1 1,0 1-1,0-1 1,0 0-1,0 1 0,0-1 1,0 0-1,0-1 1,0 1-1,0 0 1,3-2-1,-1 1-11,0 0 1,-1 0 0,1-1-1,-1 0 1,0 0-1,1 0 1,-1 0-1,0 0 1,4-5 0,23-26 100,-24 26-97,7-10 9,-1 0 1,0-1 0,15-32-1,19-62-64,-14 31-25,-23 59-14,-6 13 29,1 1 0,0-1 0,0 1 0,0 0 0,9-12 0,-12 19 30,-1 1 0,1-1 0,-1 0 0,1 1 0,-1-1 0,1 1 0,-1-1 0,1 1 0,0 0 1,-1-1-1,1 1 0,0 0 0,-1-1 0,1 1 0,0 0 0,-1 0 0,1-1 0,0 1 0,1 0 1,-1 0 1,-1 0 0,0 1 1,1-1-1,-1 0 0,1 0 1,-1 1-1,1-1 0,-1 0 1,0 1-1,1-1 0,-1 0 1,0 1-1,1-1 0,-1 1 1,0-1-1,0 0 0,1 1 1,-1-1-1,0 1 0,0-1 1,1 2-1,0 2-24,0 1-1,0-1 1,-1 1 0,1 9 0,-4 23 73,0-1 0,-13 51 1,4-27-102,9-41 35,-15 70-33,15-79 141,0-1 1,0 1-1,-1-1 1,0 0-1,-1-1 0,-10 16 1,15-23-75,-1-1 0,1 1 1,0 0-1,-1-1 0,1 1 0,-1-1 1,1 1-1,-1-1 0,1 1 1,-1-1-1,1 1 0,-1-1 0,1 1 1,-1-1-1,0 0 0,1 1 0,-1-1 1,0 0-1,1 0 0,-1 1 0,0-1 1,1 0-1,-1 0 0,0 0 0,1 0 1,-1 0-1,0 0 0,0 0 0,1 0 1,-1 0-1,0 0 0,1 0 1,-1-1-1,0 1 0,1 0 0,-1 0 1,0-1-1,1 1 0,-1 0 0,0-1 1,1 1-1,-1-1 0,1 1 0,-1-1 1,1 1-1,-1-1 0,1 1 0,-1-2 1,-1 0 4,1-1 1,-1 1 0,1-1-1,0 0 1,0 1 0,0-1-1,0 0 1,0 0-1,1 0 1,-1 0 0,1-4-1,0 6-26,0 0 0,0-1 0,0 1 0,0-1 0,0 1 0,0-1 0,0 1 0,1-1 0,-1 1 0,1-1 0,-1 1 0,1 0 0,0-1 0,-1 1 0,1 0 0,0 0 0,0 0 0,0-1 0,0 1 0,0 0 0,0 0 0,0 0 0,0 0 0,0 0 0,1 1 0,-1-1 0,0 0 0,0 1 0,1-1 0,-1 1 0,3-2 0,4 1 3,-1 0 0,1 1 0,-1 0 0,1 0-1,10 2 1,0-1 54,115 8-2408,2 3-6133,-100-9 6454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4896,'5'-11'2208,"27"7"-1920,-9-1 1408,4 5-992,23-3 992,3-2-992,10-1 0,-5-3-416,0-2-128,-3 2-96,8-2 160,-5 2-128,10-2-2912,-6 6 1504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1065 2656,'-2'1'1451,"6"1"336,8-1 20,-6-3-1528,0 0 1,0 0-1,0 0 0,0-1 1,0 0-1,-1 0 0,1-1 1,-1 1-1,0-1 0,0 0 1,0-1-1,-1 1 0,1-1 1,-1 0-1,5-7 0,19-31 319,45-88 0,2-4-12,-58 108-573,94-151 542,-92 144-418,-2-1-1,-1-1 1,14-49-1,-24 61-27,1 5-145,-2 0-1,-1 0 0,0-1 0,1-22 1,-8 27-407,3 15 429,0 0 1,0 0-1,0 0 1,0 0-1,0-1 0,0 1 1,0 0-1,0 0 1,0 0-1,0 0 0,0 0 1,0-1-1,0 1 1,0 0-1,0 0 0,0 0 1,0 0-1,0 0 1,-1 0-1,1 0 0,0-1 1,0 1-1,0 0 1,0 0-1,0 0 0,0 0 1,-1 0-1,1 0 1,0 0-1,0 0 0,0 0 1,0 0-1,0 0 1,-1 0-1,1 0 0,0 0 1,0 0-1,0 0 1,0 0-1,0 0 1,-1 0-1,1 0 0,0 0 1,0 0-1,-7 6-373,-7 17-59,9-11 317,-94 205-850,83-177 1091,2 1-1,2 1 1,-10 66-1,19-86-17,-9 91 353,12-100-273,0 0 1,1-1-1,0 1 0,1 0 0,0-1 0,8 23 0,-10-33-120,1 0-1,0 0 0,-1-1 1,1 1-1,0 0 0,0 0 1,0-1-1,1 1 0,-1 0 1,0-1-1,1 1 0,-1-1 1,1 0-1,-1 1 0,1-1 1,-1 0-1,1 0 0,0 0 1,0 0-1,0 0 0,-1-1 1,1 1-1,0 0 0,0-1 1,0 0-1,0 1 0,0-1 1,0 0-1,0 0 0,0 0 1,0 0-1,0 0 0,0-1 1,0 1-1,0 0 0,0-1 0,0 0 1,2 0-1,15-10 156,-1 0 1,0-1-1,0-1 0,22-23 0,-16 16-66,6-5-31,85-77 189,-96 82-234,-1 0 1,-1-1 0,26-40-1,-24 27 25,-2-1-1,-1-1 1,14-50-1,23-118-217,-44 168-14,-4 17 23,-1 1 0,0-1 0,1-37 0,-7 46-294,-3 14 100,-5 14 100,-46 151 84,39-107 116,-37 82-1,19-72 56,-49 119 158,74-164-154,-14 46 173,21-62-139,0 0-1,1 1 1,0-1-1,0 14 1,2-24-31,0 0-1,0 0 1,0-1-1,0 1 1,0 0-1,0 0 1,0 0-1,1-1 1,-1 1-1,0 0 1,0 0-1,1-1 1,-1 1-1,1 1 1,-1-2-31,1 0 0,-1 0 1,0 1-1,0-1 0,1 0 0,-1 0 0,0 0 1,0 0-1,1 0 0,-1 0 0,0 0 1,0 0-1,1 0 0,-1 0 0,0 0 0,0 0 1,1 0-1,-1 0 0,0 0 0,0 0 1,1 0-1,-1 0 0,0 0 0,0 0 0,1 0 1,-1-1-1,0 1 0,1 0 0,18-18 696,-16 15-648,49-62 500,-34 42-592,0 0 0,35-32 0,10-4-168,-62 58 179,-1 1-1,1-1 1,0 0-1,-1 1 1,1-1 0,0 1-1,0-1 1,0 1 0,0-1-1,-1 1 1,1 0-1,0-1 1,0 1 0,0 0-1,0 0 1,0 0-1,0 0 1,0 0 0,0 0-1,0 0 1,1 0-1,-2 0 9,1 1-1,0 0 1,-1-1-1,1 1 1,-1 0-1,0-1 1,1 1-1,-1 0 1,0-1 0,1 1-1,-1 0 1,0 0-1,0 0 1,0-1-1,1 1 1,-1 0-1,0 0 1,0 0-1,0-1 1,0 1-1,-1 0 1,1 0-1,0-1 1,0 2-1,-7 101 6,6-93 117,0 0 0,2 19 0,-1-27-106,0 0 1,0 0-1,1 0 0,-1 0 0,0 0 0,1 0 1,0 0-1,-1 0 0,1 0 0,0 0 1,0-1-1,0 1 0,0 0 0,0 0 0,1-1 1,-1 1-1,0-1 0,1 1 0,-1-1 0,4 2 1,-4-2 6,1-1 1,-1 1-1,1-1 0,-1 0 1,1 1-1,0-1 1,-1 0-1,1 0 1,-1 0-1,1-1 0,-1 1 1,1 0-1,-1-1 1,1 1-1,-1 0 1,1-1-1,-1 0 1,3 0-1,27-19 339,-17 11-200,9-5-59,170-91 156,-164 92-220,34-18 6,-54 25-40,-9 6-1,0-1 0,0 1 0,1 0 0,-1 0 0,0 0 0,0 0 0,0 0 0,0-1 1,0 1-1,0 0 0,0 0 0,0 0 0,0-1 0,0 1 0,0 0 0,0 0 0,0 0 0,0 0 0,0-1 0,0 1 0,0 0 0,0 0 0,0 0 0,0-1 0,0 1 0,0 0 0,0 0 0,0 0 0,0 0 0,0-1 0,0 1 0,-1 0 0,1 0 0,0 0 0,0 0 0,0 0 0,0-1 0,-2 1-15,1 0 0,0 0 0,-1-1 0,1 1-1,0 0 1,0 0 0,-1 0 0,1 1 0,0-1 0,0 0 0,-1 0 0,1 1-1,0-1 1,0 0 0,-2 2 0,-3-1-14,-21 8-112,-33 14-1,48-18 127,1 1 1,0 1-1,0 0 1,0 0-1,-13 13 0,15-12 28,1 0-1,0 0 0,0 1 0,0 0 0,1 1 0,1 0 0,-1 0 1,2 0-1,-1 1 0,-4 15 0,9-24 3,1-1 0,-1 1 0,1-1 0,0 1 0,0-1 0,0 1 0,0-1 0,0 1 0,0-1 0,0 1 0,0-1 0,1 1 0,-1 1 0,1-2 2,-1-1 0,0 1 1,1-1-1,-1 1 1,1-1-1,-1 1 0,1-1 1,-1 1-1,1-1 0,-1 1 1,1-1-1,-1 0 1,1 1-1,-1-1 0,1 0 1,0 0-1,-1 1 0,1-1 1,0 0-1,-1 0 1,1 0-1,0 0 0,-1 0 1,1 0-1,0 0 0,-1 0 1,1 0-1,0 0 1,-1 0-1,1 0 0,-1 0 1,2-1-1,3 0 48,-1-1 1,1 0-1,0 0 1,-1 0-1,1 0 0,-1-1 1,4-3-1,31-25 153,-21 16-154,78-54 29,-40 31-456,-55 37 345,0 1 0,-1-1 0,1 1 0,0-1 0,0 1 0,0-1 0,-1 1 0,1-1 0,0 1 0,0 0 0,0 0 0,0-1 0,0 1 0,0 0 0,-1 0 0,1 0 0,0 0 0,0 0 0,0 0 0,0 0 0,0 1 0,0-1 0,0 0 0,1 1 0,-1 0 6,0 0 1,0 0 0,1 0 0,-1 0-1,0 0 1,0 0 0,-1 0-1,1 0 1,0 1 0,0-1-1,0 0 1,-1 1 0,1-1-1,-1 1 1,1 1 0,8 31 74,-4-17-24,-1 0-1,14 30 0,-15-43-20,-1 1 0,1-1-1,0 1 1,0-1 0,0 0 0,0 0 0,1 0 0,0-1-1,0 1 1,0-1 0,0 0 0,0 0 0,1 0-1,5 2 1,-8-4-1,1 0 0,0 0 0,-1 0-1,1-1 1,0 1 0,0-1 0,0 1-1,0-1 1,-1 0 0,1 0-1,0-1 1,0 1 0,5-2 0,-3 0 20,0 0-1,1 0 1,-1 0 0,0-1 0,0 0 0,6-4 0,3-5 62,-1 1 0,-1-2 0,16-17 0,90-96-35,-17 20 134,-80 81-211,0-1 1,23-39-1,47-122 79,-84 171-151,-4 10 32,0 0 1,0-1 0,-1 0-1,0 1 1,1-10 0,-3 9-134,-2 9-25,-6 16-119,5-11 293,-47 125-53,32-77 144,-11 39-102,26-83 48,1 1 1,0-1-1,1 1 1,1 0-1,0-1 1,1 15-1,4 7 116,2 0-1,1 0 1,20 51 0,-22-70-376,0-1 0,13 19 0,-13-24-834,0 0-1,9 9 0,-14-16 825,0 0 0,0 0 0,0 0 0,0 0 0,0 0 0,0-1 0,0 1 0,0 0-1,0-1 1,0 1 0,1-1 0,1 2 0,-2-2 89,-1-1 0,1 1 0,-1 0 0,1 0 0,0 0 0,-1 0 0,1-1 0,-1 1 0,1 0 1,-1 0-1,1-1 0,-1 1 0,1 0 0,-1-1 0,1 1 0,-1-1 0,0 1 0,1 0 0,-1-1 0,0 1 0,1-1 0,-1 1 0,0-1 0,1 1 0,-1-1 0,0 0 0,9-14-2292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7712,'-13'0'3968,"18"0"-2976,8 0-640,8 0 416,11 0-448,18-3-160,8 3-96,15-5 192,-6 2-128,-4-6 256,-8 9-256,-16-8-3008,-7 8 1568,-24-3-3936,-3 6 2976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4992,'-2'-2'-37,"-5"-5"2404,16 8 524,-1-1-2144,-1 0 0,0 0 0,1 0 0,-1-1 0,0 0 0,10-2 0,9-2 99,38 0-203,-1 3 1,79 8-1,41 13-510,-132-10-21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2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118 494 3328,'1'0'63,"-1"0"0,0-1 0,0 1 1,1 0-1,-1 0 0,0 0 0,0 0 0,1 0 1,-1-1-1,0 1 0,0 0 0,1 0 0,-1 0 0,0 0 1,0-1-1,0 1 0,1 0 0,-1 0 0,0-1 0,0 1 1,0 0-1,0 0 0,0-1 0,0 1 0,0 0 1,1-1-1,-1 1 0,0 0 0,0 0 0,0-1 0,0 1 1,0 0-1,0-1 0,0 1 0,0 0 0,-1 0 0,1-1 1,0 1-1,0-1 0,0 1 64,0 0 0,0 0 0,-1 0 0,1 0 0,0 0 0,0 0 0,0 0 0,-1 0 0,1 0 0,0 0 0,0-1 0,-1 1 0,1 0 1,0 0-1,0 0 0,0 0 0,-1 0 0,1 1 0,0-1 0,0 0 0,0 0 0,-1 0 0,1 0 0,0 0 0,0 0 0,0 0 0,-1 0 0,1 0 0,0 0 0,0 1 0,0-1 0,-1 0 0,1 0 0,0 0 0,0 0 0,0 1 0,0-1 0,-3 2 51,1 0 0,0-1 0,-1 1-1,1-1 1,-1 1 0,0-1 0,-4 1-1,-9 6-100,10-3 10,-1 0 0,1 1 1,1 0-1,-1 0 0,1 1 0,0-1 0,1 1 0,-1 0 1,1 1-1,1-1 0,-1 1 0,1-1 0,1 1 1,-1 0-1,1 0 0,1 0 0,-1 1 0,2-1 0,-1 0 1,1 1-1,0-1 0,2 15 0,-1-20-13,0-1-1,0 0 1,-1 1-1,1-1 1,1 1-1,-1-1 1,0 0-1,0 0 1,1 0-1,0 0 1,-1 0-1,1 0 1,0 0 0,0-1-1,3 3 1,-4-3-14,1 0 1,-1 0 0,1 0 0,0 0 0,-1 0 0,1-1 0,0 1 0,0-1 0,0 1 0,-1-1 0,1 0 0,0 1 0,0-1 0,0 0 0,0 0 0,0-1 0,0 1 0,0 0 0,-1-1 0,1 1 0,3-2-1,-1 0 32,0-1 0,-1 1 0,1-1 0,-1-1 0,1 1-1,-1 0 1,0-1 0,0 1 0,-1-1 0,1 0-1,-1 0 1,0 0 0,4-9 0,-2 5-69,0-1 1,-1 0-1,0 0 0,0 0 1,-1 0-1,0-1 0,0 1 1,-1-1-1,-1 1 1,1-1-1,-2 1 0,-2-20 1,3 28-73,0 0 0,0 0 0,0 0 0,-1 0 0,1 0 0,0 0 0,-1 0-1,1 0 1,-1 0 0,1 0 0,-1 0 0,0 0 0,1 0 0,-1 0 0,0 0 0,0 0 0,1 0 0,-1 1 0,0-1 0,0 0 0,0 1 0,0-1 0,0 1 0,0-1 0,0 1 0,0-1 0,0 1 0,-1 0 0,1-1 0,0 1 0,0 0 0,0 0 0,0 0 0,0 0 0,-1 0-1,1 0 1,0 0 0,0 0 0,0 1 0,0-1 0,-2 1 0,-1 0-47,0 0 0,0 1 1,0-1-1,0 1 0,1 0 0,-1 0 0,1 1 0,-7 4 0,10-7 99,0 1-1,0-1 1,-1 0-1,1 0 1,0 0-1,0 0 1,0 0-1,0 0 1,0 0 0,0 1-1,0-1 1,-1 0-1,1 0 1,0 0-1,0 0 1,0 0-1,0 1 1,0-1-1,0 0 1,0 0-1,0 0 1,0 0 0,0 1-1,0-1 1,0 0-1,0 0 1,0 0-1,0 0 1,0 1-1,0-1 1,0 0-1,0 0 1,0 0-1,0 0 1,0 1-1,0-1 1,0 0 0,1 0-1,-1 0 1,0 0-1,0 0 1,0 0-1,0 1 1,0-1-1,0 0 1,1 0-1,-1 0 1,0 0-1,0 0 1,0 0-1,0 0 1,0 0 0,1 0-1,-1 0 1,0 1-1,0-1 1,0 0-1,0 0 1,1 0-1,12 0 881,-2-3-616,1 0 0,-1-1 0,0-1 0,0 0 1,-1 0-1,14-10 0,-11 7-207,11-7 72,0-2 0,-2 0-1,1-2 1,-2 0 0,33-40-1,-22 18 8,-2-1-1,33-60 1,-29 45 22,-16 28-172,22-48-1,-41 94-318,-4 29-1,-12 23 306,-3-1 0,-48 110 0,-18 41-10,-108 231 374,183-428-260,6-11 64,0 0 1,-1 0-1,0-1 1,-1 0-1,0 0 1,-10 9-1,16-18-90,-1 0-1,1 0 0,-1 0 1,1-1-1,-1 1 1,0 0-1,1-1 1,-1 0-1,0 1 1,1-1-1,-1 0 1,-2 1-1,4-1-41,-1 0 0,1 0 0,-1 0 0,1 0 0,-1 0 0,1 0 1,-1 0-1,1 0 0,0 0 0,-1-1 0,1 1 0,-1 0 0,1 0 0,-1 0 0,1 0 0,0-1 0,-1 1 0,1 0 1,-1 0-1,1-1 0,0 1 0,-1 0 0,1-1 0,0 1 0,0 0 0,-1-1 0,1 1 0,0 0 0,0-1 0,-1 1 1,1-1-1,0 1 0,0 0 0,0-1 0,0 1 0,0-1 0,0 1 0,0-1 0,0 1 0,-1-1 0,2 1 0,-1 0 1,0-1-1,0 1 0,0-1 0,0 1 0,0-1 0,0 1 0,0 0 0,0-1 0,1 1 0,-1-1 0,6-17 6,2 1-1,-1 0 1,2 0-1,0 1 1,1 0 0,1 0-1,0 1 1,1 1-1,23-23 1,-3 11 29,2 1-1,0 1 1,1 2 0,43-19 0,-54 29-183,1 1 0,43-14 0,-63 24-71,0 0 0,-1 0 0,1 1 0,0-1 0,6 1-1,-9 0 27,-1 0 0,1 0 0,-1 0 0,1 0 0,-1 1 0,1-1 0,-1 1 0,1-1 0,-1 1 0,1-1 0,-1 1 0,0 0 0,1-1 0,-1 1 0,0 0 0,0 0 0,0 0 0,1 0 0,-1 0 0,1 2-1,-1 0-292,0 0 0,0-1 0,0 1-1,0 0 1,-1-1 0,1 1-1,-1 4 1,1 24-2090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1188 3072,'0'0'976,"10"-2"890,-3 0-1453,0 0-1,0 0 0,0-1 0,0 0 0,0 0 0,-1-1 1,1 0-1,-1 0 0,11-9 0,-3-1 118,0 0 0,19-23 0,49-78 533,-51 69-578,59-68-1,-9 34-264,10-11-34,-58 54-98,-1-1 0,-1-2 1,-3-1-1,-1-1 0,-2-1 1,20-51-1,-41 85-140,0 0-1,-1 0 1,0 0-1,-1 0 0,0 0 1,2-18-1,-4 26 34,0 1 0,0 0-1,0 0 1,0 0 0,0-1-1,0 1 1,0 0 0,0 0-1,0-1 1,0 1 0,0 0-1,0 0 1,0-1 0,0 1-1,0 0 1,-1 0 0,1-1-1,0 1 1,0 0 0,0 0-1,0 0 1,0-1 0,0 1-1,-1 0 1,1 0 0,0 0-1,0 0 1,0-1 0,-1 1-1,1 0 1,0 0 0,0 0 0,0 0-1,-1 0 1,1 0 0,-1-1-1,-8 6-307,-7 10-23,-8 15 71,1 2 0,-23 41 0,10-14 172,21-36 76,-13 18 259,2 1 0,2 1 0,-19 48-1,39-81-130,1 0 0,0 1 0,0-1-1,1 1 1,-1 19 0,3-28-41,0 1 0,-1-1-1,2 0 1,-1 0 0,0 1 0,0-1-1,1 0 1,-1 0 0,1 1 0,0-1 0,0 0-1,-1 0 1,1 0 0,1 0 0,-1 0 0,0 0-1,0 0 1,1-1 0,-1 1 0,1 0 0,0-1-1,-1 1 1,1-1 0,0 1 0,0-1-1,0 0 1,0 0 0,0 0 0,0 0 0,0 0-1,0 0 1,0-1 0,1 1 0,1-1 0,3 1 83,0-2 0,-1 1 1,1-1-1,0 0 0,-1 0 1,1-1-1,-1 1 0,1-2 1,-1 1-1,0-1 0,6-3 1,8-3 107,4 0-130,-1-1-1,0-2 0,-1 0 1,37-28-1,-39 22-74,0-1-1,0-1 1,-2 0 0,-1-2 0,0 0 0,23-44 0,61-156 70,-48 98-251,-47 110 98,9-18-136,-2-1 1,12-40 0,-25 73 168,0-1 0,1 1 0,-1 0 1,0 0-1,0 0 0,0-1 0,0 1 0,0 0 1,0 0-1,0 0 0,0-1 0,0 1 0,0 0 1,0 0-1,0-1 0,0 1 0,0 0 0,0 0 1,0 0-1,0-1 0,0 1 0,0 0 0,0 0 0,0-1 1,0 1-1,0 0 0,0 0 0,-1 0 0,1 0 1,0-1-1,0 1 0,0 0 0,0 0 0,-1 0 1,1 0-1,0-1 0,0 1 0,-1 0 0,-8 4-107,-13 16 97,16-12 18,1 0 0,-1 0 0,1 1 0,1 0 0,-5 12 0,-14 51 0,18-51 0,-28 103 10,-10 37 87,-42 126 207,74-254-175,2-5 401,-6 35 0,14-48 123,1-15-636,0 0-1,0 0 1,0 0-1,0 0 1,0 0-1,0 0 1,1 0-1,-1 0 1,0 0-1,0 0 1,0 0-1,0 0 1,0 0-1,0 0 1,1 0-1,-1 0 1,0 0-1,0 0 1,0 0-1,0 0 0,0 0 1,0 0-1,0 0 1,1 0-1,-1 0 1,0 0-1,0-1 1,0 1-1,0 0 1,0 0-1,0 0 1,0 0-1,0 0 1,0 0-1,0 0 1,0 0-1,0-1 1,1 1-1,-1 0 1,0 0-1,0 0 1,0 0-1,0 0 1,0 0-1,0-1 1,0 1-1,0 0 1,11-26 480,-2 6-440,1 0 1,0 2-1,23-32 1,-28 42-80,5-4-28,0-1 1,1 2 0,16-14-1,-26 24 30,14-10-251,-15 10 262,0 1-1,1 0 1,-1 0 0,0 0 0,1 0 0,-1-1-1,0 1 1,0 0 0,1 0 0,-1 0-1,0 0 1,1 0 0,-1 0 0,0 0-1,1 0 1,-1 0 0,0 0 0,1 0 0,-1 0-1,0 0 1,1 0 0,-1 0 0,0 0-1,1 1 1,-1-1 0,0 0 0,1 0-1,-1 0 1,0 0 0,0 1 0,1-1 0,-1 0-1,0 0 1,0 0 0,1 1 0,-1-1-1,0 0 1,0 0 0,0 1 0,1-1-1,-1 0 1,0 1 0,0-1 0,0 0 0,0 1-1,0 0 1,26 57-199,-25-54 217,0 0 0,1 1 0,0-1 0,-1 0 0,1 0 0,1-1 1,-1 1-1,0 0 0,1-1 0,0 1 0,0-1 0,0 0 0,0 0 0,0 0 0,1 0 0,0-1 0,-1 1 0,1-1 0,7 3 0,-6-4 73,0 0 0,1 0 0,-1 0-1,1-1 1,-1 1 0,1-1 0,-1-1-1,0 1 1,1-1 0,-1 0 0,9-3-1,5-2 224,32-16 0,-48 20-280,10-4 52,0-1-1,-1 0 1,0-1-1,0-1 1,20-18-1,-25 20-87,-1 0 0,0-1-1,0 0 1,-1 1 0,0-2 0,0 1 0,-1 0-1,0-1 1,5-17 0,-8 24-3,-1 0 1,1 0-1,-1-1 0,1 1 0,-1 0 1,0-1-1,0 1 0,0 0 1,0 0-1,-1-1 0,1 1 0,0 0 1,-2-3-1,2 4 0,-1 0 0,1 0 0,0 1 0,-1-1 0,1 1-1,-1-1 1,1 0 0,-1 1 0,0-1 0,1 1 0,-1-1 0,0 1 0,1 0-1,-1-1 1,0 1 0,1-1 0,-2 1 0,0-1-21,1 1 0,-1 0 0,0 0 0,1 0 0,-1 0-1,0 0 1,1 0 0,-1 0 0,0 0 0,-2 2 0,-10 2-38,1 2 0,0 0 0,1 1 0,0 0 0,0 0 0,0 2 0,1-1 0,0 2-1,-9 9 1,18-17 79,0 0 0,1-1 0,-1 1 0,1 0 0,0 0 0,0 0 0,-1 0 0,1 0-1,1 0 1,-1 1 0,0-1 0,0 0 0,1 0 0,-1 1 0,1-1 0,0 0 0,0 0-1,0 1 1,0-1 0,0 0 0,0 1 0,0-1 0,1 0 0,-1 1 0,1-1 0,0 0-1,0 0 1,0 0 0,0 0 0,0 0 0,0 0 0,0 0 0,1 0 0,-1 0 0,1 0-1,2 2 1,6 5 46,0 0 0,1 0 0,0-1 0,22 12-1,-25-15-53,18 10 240,1 0 0,36 13 1,-54-25-586,0 0 1,0 0 0,0-1 0,0 0 0,0-1-1,1 0 1,-1 0 0,0-1 0,1 0 0,-1-1-1,15-3 1,-4-5-3003,-3 0 1088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 7392,'-15'-21'2373,"12"17"-1424,9 4 710,3 0-1050,-1-1-1,1 0 1,15-5 0,-2 1-207,74-16-206,1 5 1,0 4-1,1 4 0,136 7 1,-189 5-3539,59 12 1,-68-8 904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3136,'-1'-5'6569,"3"4"-6330,-1 1 0,1-1 0,0 0 0,-1 0 0,0 0 0,1 1 0,-1-1 0,2-2 0,5-7 243,0-1 1,-1 1 0,0-1-1,-1 0 1,7-17-1,-8 17-247,40-93 656,-34 82-776,-3 5 106,1 0 0,22-29 0,-7 15 171,38-38-1,-48 56-313,1 0 0,0 1 1,0 1-1,34-19 0,-48 29-92,0 1 1,0-1 0,0 1-1,0-1 1,1 1-1,-1 0 1,0 0 0,0-1-1,1 1 1,-1 0-1,0 0 1,0 0-1,1 0 1,-1 0 0,0 1-1,2-1 1,-2 1 2,-1-1 0,1 0 0,0 1 0,-1-1 0,1 0 0,-1 1 0,1-1 0,-1 1-1,1-1 1,-1 1 0,0 0 0,1-1 0,-1 1 0,0-1 0,1 1 0,-1 0 0,0-1 0,0 1 0,1 0 0,-1-1 0,0 1 0,0 0 0,0-1 0,0 1 0,0 0 0,0-1 0,0 1 0,0 0 0,0-1 0,-1 1 0,1 1-1,-11 45 166,-35 92-1,29-91 4,11-32-43,3-11 22,1 1 1,0-1 0,0 1-1,1 0 1,-2 10 0,7-18 183,12-17-180,1 0 0,1 2 1,1 0-1,1 1 0,36-22 0,0 5-203,63-25-1,-116 57 33,4-3-21,1 1 0,0 0 0,0 0 0,11-1 0,-18 3 47,0 1 0,0 0 1,0-1-1,1 1 0,-1 0 1,0 0-1,0 0 0,1 0 1,-1 0-1,0 0 0,0 1 0,0-1 1,0 0-1,1 1 0,-1-1 1,0 1-1,0-1 0,0 1 1,0-1-1,0 1 0,0 0 1,0-1-1,0 1 0,0 0 0,0 0 1,0 0-1,-1 0 0,1 0 1,0 0-1,-1 0 0,1 0 1,-1 0-1,1 0 0,-1 0 1,1 0-1,-1 0 0,1 0 0,-1 3 1,1 4 9,-1-1 0,-1 1 0,1 0 1,-1-1-1,0 1 0,-1-1 0,0 1 0,-3 7 0,2-5 46,1-1-1,-1 1 1,2-1-1,-2 15 0,6-13 109,-3-11-146,0 0-1,0 0 1,1 0 0,-1 0-1,0 0 1,0 0 0,0 0-1,1 1 1,-1-1 0,0 0-1,0 0 1,1 0 0,-1 0-1,0 0 1,0 0 0,1 0-1,-1 0 1,0 0 0,0 0-1,1-1 1,-1 1 0,0 0-1,0 0 1,1 0 0,-1 0-1,17-14 558,-11 9-582,40-36 224,-13 10-326,70-48 0,-101 77 51,1 1-1,0-1 1,0 1 0,0-1 0,0 1 0,4-1-1,-6 2 55,-1 0-1,1 0 0,-1 0 1,1 0-1,-1 0 0,1 0 1,0 0-1,-1 0 1,1 0-1,-1 0 0,1 0 1,-1 0-1,1 0 0,-1 0 1,1 1-1,-1-1 0,0 0 1,1 0-1,-1 1 0,1-1 1,-1 0-1,1 1 0,-1-1 1,0 0-1,1 1 0,-1-1 1,0 0-1,1 1 0,-1-1 1,0 1-1,0-1 1,1 1-1,-1-1 0,0 1 1,0-1-1,0 1 0,0-1 1,1 1-1,-1-1 0,0 1 1,0-1-1,0 1 0,0-1 1,0 1-1,0-1 0,-1 2 1,0 11 7,0 1 0,-5 18 0,2-16 12,-1 26-1,5-38 15,0 1-1,0-1 1,0 1-1,1-1 1,-1 1-1,1-1 1,0 0-1,1 1 1,-1-1-1,3 5 1,-3-7-16,-1-1 1,1 0 0,0 0 0,0 0-1,-1 0 1,1 0 0,0 0 0,0 0-1,0 0 1,0 0 0,0 0 0,1 0-1,-1-1 1,0 1 0,0 0 0,0-1-1,1 1 1,-1-1 0,0 1 0,1-1-1,-1 0 1,0 0 0,1 1 0,-1-1-1,0 0 1,3 0 0,2-1 35,0-1 0,0 1-1,0-1 1,11-4 0,-6 2-9,273-104 584,-215 83-542,78-42 1,-140 64-69,9-6-89,-14 8-88,-7 5-137,-125 68-5,108-59 331,1 1 0,1 0 0,-35 33 0,45-37 8,0 1 0,1 0 0,0 1 0,1 0-1,0 0 1,1 0 0,-12 27 0,18-36-20,0 1 0,0-1-1,1 0 1,-1 1 0,0-1 0,1 0-1,0 1 1,0-1 0,0 1 0,0-1-1,1 1 1,0 4 0,0-7 6,-1 1 1,1-1-1,0 1 1,-1-1-1,1 1 1,0-1-1,0 0 1,0 1 0,0-1-1,0 0 1,0 1-1,0-1 1,1 0-1,-1 0 1,0 0-1,1 0 1,-1 0-1,0-1 1,1 1-1,-1 0 1,1-1-1,-1 1 1,1-1-1,0 1 1,2 0-1,2-1 24,-1 0-1,1 0 1,-1 0-1,0-1 1,1 1-1,-1-1 0,1-1 1,-1 1-1,0-1 1,8-3-1,-1-1 63,0 0 0,-1-1 0,12-10 0,-6 2-33,0 0 1,-1-2-1,-1 0 1,-1-1-1,15-23 1,17-35-384,-40 65 176,-4 8-152,-2 12 44,0-5 211,0 10-75,3 27-1,-2-37 128,-1-1 0,1 0-1,0 1 1,0-1 0,0 0 0,0 0 0,1 0 0,-1 0-1,1 0 1,0 0 0,0 0 0,0 0 0,0-1 0,3 3-1,-3-4 16,-1 0-1,1 0 1,0 0 0,0 0-1,-1-1 1,1 1-1,0-1 1,0 0-1,0 1 1,0-1 0,0 0-1,0 0 1,0 0-1,0 0 1,-1 0-1,1-1 1,0 1-1,0-1 1,0 1 0,0-1-1,0 1 1,1-2-1,9-3 32,-1-1 0,14-9 0,-11 7-39,47-25-31,119-45 0,-177 77-27,1 0 0,-1-1-1,1 1 1,-1 1 0,1-1-1,-1 1 1,1-1-1,0 1 1,-1 0 0,7 1-1,-8-1 34,0 1 1,1 0-1,-1 0 0,0 0 0,1 0 0,-1 0 0,0 1 0,0-1 0,0 1 0,0-1 0,0 1 1,0 0-1,0 0 0,-1 0 0,1 0 0,1 3 0,3 5 15,0 0-1,7 20 1,2 3-30,11 18 254,3-2-1,46 63 1,-56-96 78,-12-10-188,-5-5-89,11-20-11494,-9 10 9195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0 4736,'-1'0'193,"1"0"1,0 0-1,-1 0 0,1 0 1,0 0-1,-1 0 1,1 0-1,0 0 0,-1 0 1,1 0-1,0 0 1,-1 1-1,1-1 0,0 0 1,-1 0-1,1 0 0,0 0 1,0 0-1,-1 1 1,1-1-1,0 0 0,0 0 1,-1 0-1,1 1 1,0-1-1,0 0 0,-1 0 1,1 1-1,0-1 0,0 0 1,0 1-1,0-1 1,-1 1-1,-11 18 900,-1 0-159,-7 3 329,-28 24 0,22-22-562,-221 179 1513,125-108-1852,63-45-1402,55-46 344,4-4 636,0 0 0,0 1 0,0-1 1,0 0-1,0 0 0,0 0 0,0 0 1,0 0-1,0 0 0,0 0 1,0 0-1,0 0 0,0 1 0,0-1 1,0 0-1,1 0 0,-1 0 0,0 0 1,0 0-1,0 0 0,0 0 0,0 0 1,0 0-1,0 0 0,0 0 0,0 0 1,0 1-1,0-1 0,0 0 1,1 0-1,-1 0 0,0 0 0,0 0 1,0 0-1,0 0 0,0 0 0,0 0 1,0 0-1,0 0 0,0 0 0,1 0 1,-1 0-1,0 0 0,0 0 0,0 0 1,0 0-1,0 0 0,0 0 0,0 0 1,0 0-1,1 0 0,7 0-1758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3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5 384 2496,'-4'-5'9073,"15"-4"-5541,-4 0-4468,20-27 1752,1 0 1,62-58-1,82-53-321,-117 108-453,-55 39-49,1 0 0,-1-1-1,0 1 1,1 0 0,-1-1-1,1 1 1,-1 0 0,1-1-1,-1 1 1,0-1-1,1 1 1,-1-1 0,0 1-1,1-1 1,-1 1 0,0-1-1,0 1 1,0-1 0,1 0-1,-10 2-210,-22 14-14,18-6 229,1 0 0,0 1 0,1 0 0,0 1 0,0 1 0,2-1 0,-1 2 1,-8 14-1,11-17 45,1 1 1,0 1 0,1-1-1,0 1 1,1 0 0,1 0-1,-1 0 1,2 0 0,0 1-1,-1 17 1,3-27 12,0-1 0,0 0 0,0 1 0,0-1 0,0 1 0,1-1 0,0 0 0,-1 1 0,1-1 1,0 0-1,0 0 0,0 1 0,0-1 0,0 0 0,1 0 0,-1 0 0,1 0 0,-1-1 0,1 1 0,0 0 0,-1-1 0,1 1 0,0-1 0,0 1 1,0-1-1,0 0 0,1 0 0,-1 0 0,0 0 0,0 0 0,1 0 0,-1-1 0,0 1 0,1-1 0,-1 0 0,1 0 0,-1 1 0,0-2 1,1 1-1,-1 0 0,1 0 0,3-2 0,12-3 64,-1-2 0,0 0 1,0 0-1,-1-2 0,1 0 0,20-16 1,84-77-98,-85 69 38,-29 27-32,9-9-102,2 0 1,22-14 0,-40 29 68,1 0 0,-1 0 0,0-1 0,1 1 0,-1 0 0,0 0 0,0 0 0,1 0 0,-1 0 0,0 0 0,1 0 0,-1 0 0,0 0 0,1 0 0,-1 0 1,0 0-1,1 0 0,-1 0 0,0 0 0,1 0 0,-1 0 0,0 0 0,0 0 0,1 0 0,-1 0 0,0 0 0,1 1 0,-1-1 0,0 0 0,0 0 0,1 0 0,-1 1 0,0-1 0,0 0 0,1 0 0,-1 0 0,0 1 0,0-1 0,0 0 0,0 1 0,1-1 0,-1 0 0,0 0 0,0 1 0,0-1 0,0 0 0,0 1 0,0-1 0,0 0 0,0 1 0,0-1 0,2 21-20,-2-19 26,-9 121-29,5-80 280,3-31-139,0 0 555,11-26-99,-8 9-522,10-18 1,0 0 0,2 1 0,0 1 0,30-35 1,-29 43-99,0 1 1,0 0 0,33-18-1,-46 29 29,-1 0-1,1 1 1,-1-1-1,1 0 0,0 0 1,0 1-1,-1-1 0,1 1 1,0 0-1,0 0 1,-1-1-1,1 1 0,0 0 1,3 1-1,-4-1 19,0 0 0,0 1 0,0-1 0,-1 1-1,1-1 1,0 1 0,0-1 0,-1 1 0,1-1 0,0 1 0,-1 0 0,1 0-1,-1-1 1,1 1 0,-1 0 0,1 0 0,-1-1 0,1 1 0,-1 0-1,0 0 1,1 0 0,-1 0 0,0 0 0,0-1 0,0 1 0,0 0 0,0 0-1,0 0 1,0 0 0,0 1 0,-1 12-8,-1-1 0,0 1 0,-8 22 1,3-6 53,-22 89 389,29-119-420,0 0-1,0 0 1,0 0 0,0 0-1,0 0 1,0 0 0,-1 1-1,1-1 1,0 0 0,0 0-1,0 0 1,0 0 0,0 1-1,0-1 1,0 0-1,0 0 1,0 0 0,0 0-1,0 1 1,0-1 0,0 0-1,0 0 1,0 0 0,0 0-1,0 1 1,0-1 0,0 0-1,0 0 1,0 0 0,0 0-1,1 1 1,-1-1 0,0 0-1,0 0 1,0 0 0,0 0-1,0 0 1,0 0 0,0 1-1,1-1 1,-1 0-1,0 0 1,0 0 0,0 0-1,0 0 1,0 0 0,1 0-1,-1 0 1,0 0 0,0 0-1,0 0 1,0 0 0,1 0-1,-1 0 1,0 0 0,12-8 235,18-26-201,-23 27 43,15-19-76,1 2 0,2 1 1,0 0-1,2 2 0,55-34 1,-66 46-64,2 0-82,30-21-1,-47 28 121,1 1-1,0 0 1,0 0 0,0 0-1,1 0 1,-1 0 0,0 0 0,0 0-1,0 1 1,1-1 0,-1 1-1,4-1 1,-6 25-447,-5 17 487,2 0 0,2 44 0,1-61-10,1-14-7,0 0 1,0-1-1,1 1 1,0-1-1,6 14 1,-8-22 14,0 0 0,0 0-1,1 0 1,-1 0 0,0 0 0,1 0-1,-1 0 1,1 0 0,-1-1 0,1 1 0,-1 0-1,1 0 1,0-1 0,-1 1 0,1 0-1,0-1 1,0 1 0,-1 0 0,1-1 0,0 1-1,0-1 1,0 1 0,1-1 0,-1 0-3,0 0 1,0 0-1,1 0 1,-1 0-1,0 0 1,0-1-1,0 1 1,0 0 0,0-1-1,0 1 1,0-1-1,0 1 1,0-1-1,0 0 1,0 1-1,1-2 1,4-4 31,0 0 1,-1 0 0,0 0-1,4-8 1,-8 12-57,43-74 78,-2 2 6,-18 28-78,-21 42-6,0-1 0,0 0 1,-1 0-1,4-9 0,-2 5-21,-1 4-501,-2 6 208,-4 14 115,-7 23 155,4-23 55,0-1 0,2 1-1,-1 0 1,-2 25 0,5-31 9,1 1 1,1 0-1,0 0 1,0 0-1,1 0 1,0-1-1,1 1 1,3 11-1,-5-20-2,0 0 1,1 0-1,-1 0 1,0 0-1,1-1 1,-1 1-1,0 0 0,1 0 1,0 0-1,-1-1 1,1 1-1,-1 0 1,1-1-1,0 1 1,-1 0-1,1-1 0,1 2 1,-1-2-6,-1 0-1,1 0 1,0 0 0,-1 0-1,1 0 1,0 0 0,-1 0-1,1 0 1,-1 0 0,1 0-1,0 0 1,-1 0 0,1-1-1,0 1 1,-1 0 0,1 0-1,-1-1 1,1 1 0,0-1-1,3-2 38,0 0 1,-1 0-1,0 0 0,1-1 0,2-5 0,-4 7-27,8-11 16,143-171 73,-140 171-121,-11 12-21,0 0-1,0-1 0,0 1 1,0-1-1,-1 0 0,1 1 0,-1-1 1,1 0-1,-1 0 0,0 0 1,1 0-1,-1 0 0,0 0 0,0-1 1,0-2-1,-17 25-363,6-2 367,0 1 0,2 0 0,0 1 0,1 0 0,1 0 0,1 1 0,-4 28 0,8-42 41,0 0-1,1-1 0,0 1 0,0 0 1,1 6-1,-1-11 8,1 0 0,-1 0 0,0 0 0,1 0 0,-1 0 0,1 0 0,0-1 0,0 1 0,-1 0 0,1 0 0,0-1 0,0 1 0,1-1 0,-1 1 0,0-1 0,1 1 0,-1-1 0,0 0 0,1 0 0,-1 0 0,1 1 0,2 0 0,-3-2 0,1 0 1,0 0-1,0 0 1,0 0-1,0 0 1,0-1 0,-1 1-1,1 0 1,0-1-1,0 1 1,-1-1-1,1 0 1,0 0 0,-1 1-1,1-1 1,0 0-1,-1 0 1,3-3-1,32-27 114,-26 22-72,48-45 99,50-42-90,-92 84-138,0 1 0,1 0 0,1 2 0,-1 0 0,24-9 0,-41 18 60,1-1 1,0 1-1,-1 0 1,1 0-1,0-1 1,0 1-1,0 0 1,-1 0 0,1 0-1,0 0 1,0 0-1,0 0 1,-1 0-1,1 0 1,0 0-1,0 0 1,0 1 0,-1-1-1,1 0 1,0 0-1,0 1 1,-1-1-1,1 1 1,0-1-1,-1 1 1,1-1-1,0 1 1,-1-1 0,1 1-1,-1-1 1,1 1-1,0 0 1,0 1-2,-1 0 0,1-1 1,0 1-1,-1 0 0,1-1 1,-1 1-1,0 0 1,0 0-1,1 0 0,-1-1 1,0 1-1,0 0 0,-1 2 1,-4 55 19,0 8 157,2-47-22,0 31-1,1-44 91,1-2 18,6-9 48,-3 2-274,0-1 1,0 0 0,-1 0-1,1 0 1,-1 0-1,1-1 1,0-2-1,6-15 44,73-109-94,-75 122-52,0 1-1,0-1 1,1 1 0,0 1-1,1-1 1,0 1 0,14-9-1,-22 16 61,1-1 0,-1 0 0,1 0-1,-1 1 1,1-1 0,-1 0 0,0 1-1,1-1 1,-1 1 0,0-1 0,1 1 0,-1-1-1,0 0 1,0 1 0,1-1 0,-1 1-1,0-1 1,0 1 0,0-1 0,0 1 0,0-1-1,0 1 1,0-1 0,0 2 0,-1 14-27,-1 0 1,-3 17-1,1-13 121,3 12-52,1-17-26,0-15 0,0 0-1,0 1 1,0-1-1,0 0 1,0 1-1,0-1 1,0 0-1,0 0 1,0 1-1,0-1 1,0 0-1,0 0 1,1 0-1,-1 1 1,0-1-1,0 0 0,0 0 1,0 1-1,0-1 1,1 0-1,-1 0 1,0 0-1,0 1 1,0-1-1,0 0 1,1 0-1,-1 0 1,0 0-1,0 0 1,1 0-1,-1 1 1,0-1-1,0 0 1,1 0-1,-1 0 1,0 0-1,1 0 1,12-4 205,13-11 103,20-18-165,-19 13-235,40-22 0,-54 35 124,42-21 24,-49 25-106,1 1 0,-1 0 0,0 0 0,1 0 0,-1 1 0,13-1 0,-18 2 33,1 0-1,-1 1 1,0-1 0,1 0-1,-1 1 1,0 0 0,1-1-1,-1 1 1,0 0 0,0-1-1,1 1 1,-1 0 0,0 0-1,0 0 1,0 0 0,0 0-1,0 0 1,0 0 0,-1 1-1,1-1 1,0 0 0,0 0-1,-1 1 1,1-1 0,0 2-1,2 6 104,0 0 0,2 16 0,-3-19-84,3 22-72,22 87 178,-22-97-33,1 0 1,1-1 0,1 0-1,11 20 1,-18-35-26,1 0 1,-1 1-1,1-1 0,0 0 1,0-1-1,0 1 0,0 0 1,0 0-1,0-1 0,0 1 1,0-1-1,1 0 0,-1 0 1,1 0-1,2 1 1,-2-1-294,-1-1 1,1 1 0,-1-1 0,1 0 0,0 0 0,-1 0 0,1 0 0,-1 0 0,1 0 0,0-1 0,-1 1 0,1-1 0,3-2 0,-3 2-335,-1 0 1,0 0 0,0 0-1,0 0 1,0-1 0,0 1 0,-1-1-1,1 0 1,2-2 0,-3 2-277,1 0-1,-1 0 1,0 0 0,0 0 0,0 0 0,0 0 0,0-1-1,-1 1 1,1 0 0,0-4 0,3-11-3118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6880,'-49'-12'3136,"30"12"-2720,16 0-320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53 120 10048,'-40'-63'4544,"32"38"-3936,3 14-256,10 7-320,-5-7-288,8 6 128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3392,'4'-13'1786,"-4"13"-1756,0 0 0,0 0 0,0 0 0,0 0 0,0 0 0,0 0 0,0 0 0,0 0 0,0 0 0,0-1 0,0 1 0,0 0 0,0 0 0,0 0 0,0 0 0,0 0 0,0 0 0,0 0 0,0 0 0,0 0 0,0 0 0,0 0 0,0-1 0,0 1 0,0 0 0,0 0 0,0 0 0,0 0 0,0 0 0,0 0 0,0 0 0,0 0 0,0 0 0,0 0 0,0 0 0,0 0 0,1 0 0,-1 0 0,0-1 0,0 1 0,0 0 0,0 0 0,0 0 0,0 0 0,0 0 0,0 0 0,0 0 0,0 0 0,0 0 0,0 0 0,0 0 0,1 0 0,-1 0 0,0 0 0,0 0 0,0 0 0,0 0 0,0 0 0,0 0 0,0 0 0,2 1 91,-1-1-1,0 0 1,0 1 0,1-1 0,-1 0 0,0 0 0,1 0 0,-1 0-1,0 0 1,1 0 0,-1-1 0,0 1 0,1 0 0,-1-1-1,0 1 1,2-1 0,5-1 417,-1 1-240,11-2 851,26-7 0,-38 8-990,-1 0 0,0 0 0,1 0 0,-1-1 0,0 0 0,0 0 0,0 0 0,-1-1 0,5-4 0,1-2 104,0 0 0,-2-1 1,1 0-1,11-21 0,-16 25-214,-1-1 0,0 1 0,0-1 1,0 0-1,-1 0 0,0 0 0,0 0 1,-1-1-1,0-9 0,-1 16-83,0 0 0,0 0 0,0 0-1,0 0 1,0 0 0,-1 0 0,1 1-1,-1-1 1,1 0 0,-1 0 0,0 0-1,1 0 1,-1 1 0,0-1 0,0 0-1,0 1 1,-1-1 0,1 1 0,0 0 0,-1-1-1,1 1 1,0 0 0,-1-1 0,0 1-1,1 0 1,-1 0 0,0 1 0,1-1-1,-1 0 1,0 0 0,0 1 0,0-1 0,0 1-1,1 0 1,-1-1 0,0 1 0,0 0-1,0 0 1,0 0 0,0 0 0,0 1-1,-2-1 1,-1 2-29,-1 0 1,1 0-1,0 0 0,0 1 0,0 0 0,0-1 0,0 2 1,1-1-1,0 1 0,-7 5 0,5-2 127,0 1 0,0-1 0,1 1 0,0 0 0,-7 16 0,5-9 115,2 1-1,0-1 0,1 1 1,1 0-1,0 0 1,1 0-1,0 21 0,2-20 95,1 0 0,1 0 0,6 29-1,-7-40-141,1 0-1,0 0 0,0-1 0,0 1 1,1-1-1,-1 1 0,1-1 1,1 0-1,-1 0 0,1 0 0,0-1 1,0 1-1,0-1 0,6 5 0,-8-8-76,-1 0-1,1 0 1,0 0-1,-1 0 1,1 0-1,0-1 0,0 1 1,0 0-1,-1-1 1,1 0-1,0 1 1,0-1-1,3 0 0,-1 0-2,-1-1-1,0 0 0,0 0 0,0 0 1,0 0-1,0 0 0,0-1 0,4-2 0,23-15 143,-2-2 0,32-29 0,-31 25-148,23-19 63,46-39-72,-73 64-167,55-32 1,-75 49 105,-1-1-1,1 1 1,0 0 0,-1 0 0,1 1-1,0 0 1,5-1 0,-9 2 19,0 0 0,1 0 0,-1 0 1,0 0-1,0 0 0,0 0 0,0 0 0,1 1 1,-1-1-1,0 0 0,0 1 0,0-1 0,0 1 1,0-1-1,0 1 0,0 0 0,0-1 0,0 1 1,0 0-1,0 0 0,0-1 0,-1 1 0,1 0 1,0 0-1,-1 0 0,1 0 0,0 0 0,-1 0 1,1 0-1,-1 1 0,0-1 0,1 0 0,-1 0 1,0 2-1,2 11 15,-1-1 0,0 1 0,-1 0 0,-1 0 1,-1-1-1,-5 26 0,5-22-41,-4 11 20,3-15 57,1 0 1,0 0-1,1 1 1,0-1 0,2 18-1,-1-30-20,0 1 0,1 0 1,-1-1-1,1 1 0,-1 0 0,1-1 0,0 1 0,0-1 1,-1 1-1,3 1 0,-3-2-9,1-1 1,-1 1-1,1-1 1,-1 1-1,1-1 0,-1 1 1,1-1-1,-1 0 0,1 1 1,0-1-1,-1 0 1,1 1-1,0-1 0,-1 0 1,1 0-1,0 0 0,0 1 1,-1-1-1,1 0 1,0 0-1,-1 0 0,1 0 1,0 0-1,0 0 0,-1-1 1,1 1-1,0 0 1,1-1-1,4-2 56,1-1 0,-1 0-1,0-1 1,0 0 0,0 0 0,-1 0 0,0 0 0,9-12-1,-8 10-29,55-73-2,-38 48-108,44-47 0,-65 77 18,0 0 0,1 0-1,-1 0 1,1 0 0,-1 0 0,1 1 0,3-2-1,-6 3 41,0-1 0,1 1 0,-1 0-1,1 0 1,-1 0 0,1 0-1,-1 0 1,1 0 0,-1 0-1,1 0 1,-1 0 0,1 0 0,-1 0-1,1 0 1,-1 0 0,1 0-1,-1 0 1,0 1 0,1-1-1,-1 0 1,1 0 0,-1 0 0,1 1-1,-1-1 1,0 0 0,1 1-1,-1-1 1,0 0 0,1 1-1,-1-1 1,0 0 0,0 1 0,1-1-1,-1 1 1,0-1 0,0 1-1,1-1 1,-1 0 0,0 1-1,0-1 1,0 1 0,0-1 0,0 1-1,0-1 1,0 1 0,0-1-1,0 1 1,3 24-20,-2 1-1,-2 26 0,1-21 14,2 31 0,-1-53 55,0 0 1,1 0-1,0 1 1,1-1-1,0-1 1,0 1-1,8 14 0,-9-20 3,1 0-1,-1 0 0,1 0 1,-1 0-1,1 0 0,0 0 1,0-1-1,0 0 0,1 0 1,-1 0-1,0 0 0,1 0 1,-1 0-1,1-1 0,0 0 1,-1 0-1,1 0 0,0 0 1,6 0-1,3 0 19,1 0-1,0-1 0,-1-1 1,16-3-1,-11 2 17,0-1 1,-1 0-1,1-1 1,-1-2-1,0 1 1,21-11-1,-22 7-50,0 0 0,0-1 0,0-1 0,-1-1-1,-1 0 1,0 0 0,-1-1 0,23-30 0,-23 23-23,19-36 0,-27 46-25,-1 0 0,0-1 1,-1 1-1,0-1 1,-1 1-1,2-13 0,-4 21-7,0 1-1,1-1 0,-1 1 0,0-1 1,-1 1-1,1-1 0,0 1 0,0-1 1,-1 1-1,1-1 0,0 1 0,-1-1 1,0 1-1,1 0 0,-1-1 0,-1-1 1,1 2 11,0 1 0,1-1 0,-1 1 0,0-1 0,0 1 0,0 0 0,0-1 0,0 1 0,0 0 0,0-1 0,0 1 0,0 0 0,0 0 0,0 0 0,0 0 0,0 0 0,1 0 0,-1 0 0,0 0 0,0 1 0,0-1 1,0 0-1,0 1 0,0-1 0,0 0 0,-1 2 0,-6 2-5,-1 0 0,1 1 0,1 0 0,-1 0-1,1 1 1,0 0 0,0 0 0,-9 12 0,-3 5-67,-20 34-1,32-46 86,0 1 1,1 0-1,0 0 1,1 1-1,0 0 1,1 0-1,-3 16 1,6-24 23,1 1 1,-1-1-1,1 1 1,0-1-1,1 1 0,-1 0 1,1-1-1,3 11 1,-3-12 17,1 0 0,0-1 0,-1 1 1,1-1-1,1 0 0,-1 1 0,0-1 1,1 0-1,0 0 0,-1 0 0,1-1 1,0 1-1,7 3 0,-6-3 1,0-1 1,0 0-1,0 0 0,0 0 1,1-1-1,-1 0 0,1 1 1,-1-1-1,1-1 0,-1 1 1,1-1-1,0 0 0,-1 0 1,1 0-1,-1-1 0,1 1 1,4-2-1,4-2 16,1-1 0,-1 0-1,-1-1 1,1-1 0,-1 0 0,19-14 0,63-60-121,-36 29 91,78-69-225,-125 113 79,-11 8 119,0 0-1,0 0 1,0 0 0,0 0 0,1 0-1,-1 0 1,0 0 0,0 0 0,0 0-1,0 0 1,1 0 0,-1 0 0,0 0-1,0 0 1,0 0 0,0 0-1,1 0 1,-1 0 0,0 0 0,0 1-1,0-1 1,0 0 0,1 0 0,-1 0-1,0 0 1,0 0 0,0 0 0,0 0-1,0 1 1,0-1 0,1 0-1,-1 0 1,0 0 0,0 0 0,0 0-1,0 1 1,0-1 0,0 0 0,0 0-1,0 0 1,0 0 0,0 1-1,0-1 1,0 0 0,0 0 0,0 0-1,0 0 1,0 1 0,0-1 0,0 4-46,-1 0 0,0 0 0,0 0 0,0 0 0,-3 7 0,-3 8 3,5-5 55,0 0 0,0 0 0,2 0 0,0-1 0,3 26 0,-3-35 13,1 1 0,1 0 0,-1 0 0,1-1 0,-1 1 0,1-1-1,1 1 1,-1-1 0,1 0 0,-1 0 0,1 0 0,0 0 0,6 4 0,-4-3 12,0-1 0,0-1 0,1 1 0,-1-1 0,1 1 0,0-2 0,0 1 0,0-1 0,7 2 0,0-1 13,0-1-1,0 0 0,0-1 1,0 0-1,0-1 1,0 0-1,0-2 0,0 1 1,18-6-1,-15 2-10,0 0 0,-1-2 0,0 1 0,0-2 0,-1 0 0,0-1 0,16-13 0,81-80 132,-79 70-118,-5 5-105,46-57 0,-70 79 33,-2 5 16,-1-1 0,1 1 0,-1-1 0,1 1 0,-1-1 0,1 1 1,-1-1-1,1 1 0,-1-1 0,0 0 0,1 1 0,-1-1 0,0 0 1,0 0-1,1 1 0,-1-1 0,0 0 0,0 1 0,0-1 1,0 0-1,0 0 0,0 1 0,0-1 0,0 0 0,0 0 0,0 1 1,-1-1-1,1 0 0,-1 0 0,1 0 3,0 1 1,0 0-1,0 0 0,0 0 0,0-1 1,0 1-1,-1 0 0,1 0 1,0 0-1,0 0 0,0 0 1,0-1-1,-1 1 0,1 0 0,0 0 1,0 0-1,0 0 0,-1 0 1,1 0-1,0 0 0,0 0 1,0-1-1,-1 1 0,1 0 0,0 0 1,0 0-1,0 0 0,-1 0 1,1 0-1,0 0 0,0 0 0,-1 1 1,1-1-1,0 0 0,-1 0 1,-5 2-39,-1 0 1,0 1 0,0 0-1,1 0 1,0 0-1,0 1 1,0 0 0,0 0-1,0 0 1,-9 10 0,-2 5-63,-27 34 1,26-27 147,0 2 0,2 0 0,1 1-1,-18 49 1,30-70-49,1 0-1,0-1 1,0 1-1,1 0 1,0 8-1,0-13 29,1-1-1,0 0 1,0 0-1,0 0 1,0 0-1,1 0 0,-1 0 1,0 0-1,1 0 1,0 0-1,-1 0 0,1 0 1,0 0-1,0-1 1,0 1-1,0 0 1,0 0-1,0-1 0,1 1 1,-1-1-1,1 1 1,-1-1-1,1 1 1,1 0-1,-1-1-2,-1-1 0,1 1 0,-1-1 1,1 0-1,-1 0 0,1 1 0,-1-1 0,1 0 1,-1 0-1,1-1 0,0 1 0,-1 0 0,1 0 0,-1-1 1,1 1-1,-1-1 0,1 1 0,-1-1 0,0 0 0,1 1 1,-1-1-1,0 0 0,2-2 0,3-1 34,0-2-1,0 1 1,6-9 0,-5 6-50,-1-1 0,0 0 1,0-1-1,-1 1 1,5-15-1,17-57 68,-8 20-90,-6 19-40,-12 38 21,0 1 1,-1 0 0,1-1-1,-1 1 1,0-1 0,0 1-1,0-1 1,-1 1 0,0-7-1,1 10 32,0 0 0,0 0-1,0 0 1,0 0-1,-1 0 1,1-1 0,0 1-1,0 0 1,0 0-1,0 0 1,0 0 0,0 0-1,0 0 1,0 0-1,0 0 1,0 0 0,0-1-1,0 1 1,0 0-1,0 0 1,0 0 0,0 0-1,0 0 1,0 0 0,-1 0-1,1 0 1,0 0-1,0 0 1,0 0 0,0 0-1,0 0 1,0 0-1,0 0 1,0 0 0,0 0-1,-1 0 1,1 0-1,0 0 1,0 0 0,0 0-1,0 0 1,0 0 0,0 0-1,0 0 1,0 0-1,0 0 1,-1 0 0,1 0-1,0 0 1,-4 6-105,-4 12 4,3-4 20,-15 44-175,-20 93 0,12-34 380,10-49-105,15-56-9,-21 93 147,-46 122 1,62-208-99,0 0 1,-1-1 0,-1 0 0,0-1 0,-17 22 0,21-33-19,1 0 0,-1 0 1,0-1-1,0 0 0,-1 0 0,1 0 1,-9 3-1,10-5-3,0-1 0,0 0 1,0 0-1,0-1 0,-1 0 1,1 0-1,-1 0 0,1 0 0,-1-1 1,1 0-1,-8 0 0,9 0-17,0-1 1,1 1-1,-1-1 0,1 0 0,0 1 1,-1-2-1,1 1 0,0 0 0,-1-1 0,1 1 1,0-1-1,0 0 0,0 0 0,0 0 0,1 0 1,-1-1-1,0 1 0,1-1 0,0 1 0,-1-1 1,1 0-1,1 0 0,-1 0 0,0 0 0,-1-5 1,0 0-13,1 0 1,0-1 0,0 1 0,1-1 0,0 1 0,0-1-1,1 1 1,0-1 0,1 0 0,0 1 0,0-1 0,1 1-1,0 0 1,5-13 0,0 3-4,0 1 1,2 0-1,0 0 0,1 1 0,17-22 1,-15 23-16,0 2 0,1 0 0,1 1 0,0 0 1,1 1-1,22-13 0,102-46-111,-84 44 59,107-42 26,-16 6 293,-125 51-245,0-1-1,0-1 1,-1 0 0,-1-2-1,0 0 1,-1-2-1,-1 0 1,22-27 0,-6 1 15,-3-2 0,41-77 1,-62 105-44,-1 0 0,11-30 1,-17 34-344,-7 21-121,-11 24 72,-2 13 365,-18 67 0,-3 54 195,39-163-123,-5 36 157,4-38-154,1 0 0,0 0 0,0 0 0,0 0 0,0 0 0,0 0 0,0 0 0,0 0 0,0 0 0,1 0 0,-1 0 0,0 0 0,0-1 0,1 1 0,-1 0 0,1 0 0,-1 0 0,1 0 0,-1 0 0,1 0 0,0-1 0,-1 1 1,1 0-1,0-1 0,0 1 0,-1 0 0,1-1 0,0 1 0,0-1 0,0 1 0,1 0 0,0-1 3,-1 0 0,1 0 0,-1-1 0,1 1 0,-1 0 0,1-1 0,-1 1 0,0-1 0,1 1 0,-1-1 0,0 0 0,1 1 0,-1-1 0,0 0 0,0 0 0,1 0 0,1-2 0,1-2 19,1 0-1,-1 0 1,5-8 0,9-18 6,24-60 1,1-4-101,-38 85 38,5-8-59,-1 1 0,2 0 0,0 0 0,16-17 1,-26 33 45,0 0 1,0 0 0,0 0 0,0 0 0,0 1 0,0-1 0,0 0 0,0 0-1,1 1 1,-1-1 0,0 1 0,2-1 0,-2 1 8,-1 0 0,0 0 0,1 0 0,-1 0 0,1 0-1,-1 0 1,0 0 0,1 0 0,-1 0 0,0 0 0,1 0 0,-1 1 0,0-1 0,1 0 0,-1 0 0,0 0-1,1 1 1,-1-1 0,0 0 0,1 0 0,-1 1 0,0-1 0,0 0 0,1 1 0,-1-1 0,0 0 0,0 1-1,1 3-24,0-1 0,0 1 0,0-1 0,0 1-1,-1-1 1,0 1 0,0 5 0,-2 25-84,-2 0 0,-1 0 0,-17 55 0,11-44 131,-80 253-23,74-249 60,-6 17 76,-43 86 0,63-144-67,-1-1 0,-1 1 0,0-1 0,0 0 0,0 0 0,-1 0 0,-9 8 0,12-13-34,1 0 1,-1 0-1,0 0 1,0 0 0,0 0-1,0-1 1,0 1-1,0-1 1,0 0-1,0 0 1,-1 0 0,1 0-1,0-1 1,-1 1-1,1-1 1,0 0 0,-6 0-1,5-1-1,-1 0 0,1 0-1,0 0 1,0-1 0,0 0 0,0 0-1,0 0 1,0 0 0,0 0 0,1-1-1,-1 0 1,-3-3 0,-1-3 0,0 0-1,0 0 1,1-1 0,0 0-1,1 0 1,0 0 0,1-1 0,0 0-1,-5-16 1,6 14-29,1 0 0,0 0 0,1 0 0,0 0 0,1-16 0,1 24 0,0-1 0,1 0 0,0 0 1,0 1-1,0-1 0,1 1 0,-1-1 1,1 1-1,1 0 0,-1-1 0,1 1 1,0 0-1,0 1 0,7-9 0,1 2 26,1 0 1,0 1-1,1 0 0,0 1 0,1 1 0,-1 0 0,2 1 1,-1 0-1,30-8 0,9 0 62,80-11-1,-108 22-88,339-59-1535,-356 62-262,17-2-930,-25 3 2414,0 0 0,1 0 0,-1 0 0,1-1 1,-1 1-1,1 0 0,-1 0 0,1 0 0,-1 0 1,1 0-1,-1 0 0,1-1 0,-1 1 0,1 0 0,-1 0 1,0-1-1,1 1 0,-1 0 0,2-2-1279,-2 1 1279,0 1 0,1 0 1,-1-1-1,0 1 0,0-1 0,1 0 0,-4-6-4074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3136,'24'0'5205,"-33"0"-3248,0 3-1851,0 0 0,1 1 0,-1 0 0,1 1 0,0-1 0,0 2 0,0-1 0,1 1 0,0 0 0,-10 12 0,5-5 63,0 1 0,2 0 0,0 0 0,-13 26 0,16-25 3,0 1 1,1-1-1,-5 25 1,9-31-21,0 0 1,1 0-1,0 0 1,1 0-1,0 0 0,0 0 1,3 16-1,-3-24-89,0 1 0,1-1-1,-1 1 1,1-1 0,-1 1-1,1-1 1,-1 1 0,1-1 0,0 0-1,0 1 1,0-1 0,0 0-1,0 0 1,0 0 0,0 1-1,0-1 1,2 1 0,-3-2-13,1 0 1,0 1-1,0-1 1,0 0-1,0 0 1,0 1-1,0-1 1,0 0-1,0 0 1,0 0-1,0 0 1,0 0-1,0-1 1,0 1-1,0 0 1,0 0-1,0-1 1,0 1 0,1-1-1,2-2 36,0 1 1,-1-1-1,1 1 1,-1-1-1,1 0 0,-1 0 1,0-1-1,0 1 0,3-6 1,22-40 253,27-65 0,-30 60-290,-21 45-95,0 1 40,0 0 0,0 0 0,-1 0 0,0 0 0,-1 0 0,0-1 0,2-15 0,-4 24-4,0 0 0,0 0 0,-1 0 0,1 1 0,0-1 0,0 0 0,0 0 0,0 0 0,-1 1 0,1-1 0,0 0 0,0 0 0,0 0 0,-1 0 0,1 0 0,0 1 0,0-1 1,0 0-1,-1 0 0,1 0 0,0 0 0,0 0 0,-1 0 0,1 0 0,0 0 0,0 0 0,-1 0 0,1 0 0,0 0 0,0 0 0,-1 0 0,1 0 0,0 0 0,0 0 0,-1 0 0,1 0 0,0-1 0,0 1 0,0 0 0,-1 0 0,1 0 0,0 0 0,0 0 0,0-1 0,-1 1 0,1 0 0,0 0 0,0 0 0,0 0 0,0-1 0,0 1 0,-1 0 0,1 0 0,0-1 0,0 1 0,0 0 0,0 0 0,0-1 0,0 1 0,0 0 0,0 0 0,0-1 0,0 1 1,0 0-1,0 0 0,0-1 0,0 1 0,0 0 0,0-1 0,-2 4-11,0-1 0,0 0 1,0 1-1,0-1 0,-3 6 0,-3 12-52,0 1 0,2 0 0,-6 29 0,8-32 78,-27 155 23,5-23-112,-75 216 1465,97-351-1282,2-8-35,1 0 0,-2-1 0,1 1 1,-1 0-1,0-1 0,0 0 0,-1 0 0,1 0 1,-7 7-1,9-12-46,1-1 0,0 1-1,-1-1 1,1 0 0,0 1 0,-1-1 0,1 0 0,0 1 0,-1-1 0,1 0 0,-1 1 0,1-1 0,0 0-1,-1 0 1,1 0 0,-1 0 0,1 1 0,-1-1 0,1 0 0,-1 0 0,1 0 0,-1 0 0,1 0 0,-1 0-1,1 0 1,-1 0 0,1 0 0,-1 0 0,1 0 0,-1-1 0,1 1 0,0 0 0,-1 0 0,1 0 0,-1-1-1,1 1 1,-1 0 0,1 0 0,0-1 0,-1 1 0,1 0 0,0-1 0,-1 1 0,1-1 0,0 1 0,-1 0-1,1-1 1,-1-1 22,0 0-1,0 0 1,1 0-1,-1 1 1,1-1 0,-1 0-1,1 0 1,-1 0-1,1 0 1,0 0-1,0 0 1,0-3-1,3-11 29,0-1 0,1 1 1,1 0-1,0 0 0,1 0 0,1 1 0,0 0 0,18-27 0,-8 18-66,0 1 1,2 1 0,0 1 0,33-27-1,112-79-76,-94 76 0,91-87 1,-109 89 131,30-32 314,-73 70-369,1 1 0,0 1 0,0 0 1,16-10-1,-26 18-14,0 1 0,0 0 1,0 0-1,1 0 0,-1 0 0,0 0 0,0-1 1,0 1-1,1 0 0,-1 0 0,0 0 1,0 0-1,1 0 0,-1 0 0,0 0 0,0 0 1,1 0-1,-1 0 0,0 0 0,0 0 0,0 0 1,1 0-1,-1 0 0,0 0 0,0 0 0,1 0 1,-1 0-1,0 0 0,0 0 0,1 1 0,-1-1 1,0 0-1,0 0 0,3 10-144,-7 15 33,4-22 94,-15 72-228,-13 83 505,28-155-216,0 1 0,0-1 0,0 1 0,0-1 0,0 1 0,1-1 0,-1 1 0,1-1 0,0 0 0,0 1 0,1-1 0,-1 0 0,2 4 0,-2-6-11,1 1-1,-1-1 1,0 1-1,1-1 1,-1 1-1,0-1 1,1 0 0,0 0-1,-1 0 1,1 0-1,0 0 1,-1 0-1,1 0 1,0-1-1,0 1 1,0-1 0,-1 1-1,1-1 1,0 1-1,0-1 1,0 0-1,0 0 1,0 0-1,3-1 1,6-1 21,0 0-1,0-1 1,0-1-1,-1 1 1,18-10-1,-6 3 64,151-72 96,-134 61-215,0-3-1,43-34 0,-38 24-328,-93 74-278,30-22 536,-19 26 0,33-38 68,1 0-1,-1 0 1,1 1 0,0 0-1,1 0 1,0 0 0,0 0 0,-3 12-1,5-16 28,1-1 0,0 0-1,0 0 1,-1 1-1,1-1 1,1 0 0,-1 1-1,0-1 1,0 0-1,1 0 1,0 1 0,-1-1-1,1 0 1,0 0-1,0 0 1,0 0 0,2 4-1,-1-4 22,0 0-1,1 0 1,-1 0 0,0 0-1,1 0 1,-1 0-1,1-1 1,0 1-1,-1-1 1,1 1 0,5 0-1,1 1 59,0-1-1,0-1 0,1 0 1,-1 0-1,0 0 0,0-2 1,16-1-1,-18 1-84,-1 0 1,0 0-1,0-1 0,0 0 0,0 0 1,0 0-1,0-1 0,0 0 1,-1 0-1,1-1 0,-1 0 0,0 1 1,0-2-1,-1 1 0,1 0 1,-1-1-1,0 0 0,0 0 1,0 0-1,-1-1 0,0 1 0,0-1 1,0 0-1,-1 0 0,1 0 1,-1 0-1,-1 0 0,1 0 0,-1-1 1,-1 1-1,1 0 0,-1-1 1,0 1-1,0 0 0,-1-1 0,0 1 1,0 0-1,-3-11 0,3 14-24,-1-1-1,1 1 0,-1 0 1,0-1-1,0 1 0,0 0 1,-1 0-1,1 0 0,-1 0 1,1 1-1,-1-1 0,0 1 1,0-1-1,0 1 0,0 0 1,-1 0-1,1 1 0,-1-1 1,1 1-1,-1-1 0,-6 0 1,-4-1-9,0 0 1,-1 2 0,1 0 0,-17 1-1,23 0 20,26 3-148,9-3 222,1 0 0,-1-2-1,0-1 1,0-2 0,34-9-1,13-12-23,26-8 64,-93 32-198,0 0 0,-1-1 1,11-5-1,-16 9-12,-1 3 78,-5 9 56,4-10-41,-30 70-119,-3 8 102,29-68 103,1 1 0,1-1 0,0 1 0,-1 16 0,4-27-34,0 1 0,0-1 0,0 1 0,0-1 0,0 1 0,1-1 0,0 0 0,1 6-1,-1-8-15,-1 0-1,1 0 1,0 1-1,-1-1 0,1 0 1,0-1-1,0 1 0,-1 0 1,1 0-1,0 0 0,0 0 1,0-1-1,0 1 0,0 0 1,0-1-1,0 1 0,1-1 1,-1 1-1,0-1 0,0 0 1,0 1-1,0-1 0,1 0 1,-1 0-1,0 0 0,3 0 1,6-1 37,0-1 1,0 0-1,0-1 1,0 0-1,0-1 1,0 0 0,11-6-1,-15 7-54,118-63 185,-20 9-287,-79 48-54,-24 9 134,0-1 1,0 1-1,-1 0 1,1 0-1,0 0 1,0 0 0,0 0-1,0 0 1,0 0-1,-1 0 1,1 0-1,0 0 1,0 0-1,0 0 1,0 1 0,-1-1-1,1 0 1,0 1-1,0-1 1,0 1-1,-1-1 1,1 1 0,0-1-1,-1 1 1,1-1-1,0 1 1,0 1-1,0 0-11,0 1 1,0 0-1,0 0 0,0 0 0,-1 0 0,1 0 0,-1 0 1,0 0-1,0 1 0,0-1 0,0 0 0,-1 4 0,-10 35-105,10-39 115,-22 56-108,-51 98 1,1-5 135,13 6 172,-32 71 145,86-216-127,0-1 0,-1 0 0,-11 16 0,18-28-197,0 0 1,0 0-1,0 0 1,0 1-1,0-1 0,-1 0 1,1 0-1,0 0 1,0 0-1,0 1 1,0-1-1,0 0 0,-1 0 1,1 0-1,0 0 1,0 0-1,0 1 1,0-1-1,-1 0 0,1 0 1,0 0-1,0 0 1,0 0-1,-1 0 1,1 0-1,0 0 0,0 0 1,0 0-1,-1 0 1,1 0-1,0 0 0,0 0 1,0 0-1,-1 0 1,1 0-1,0 0 1,-1 0-1,-1-9 240,4-13-77,6-10-118,1 1-1,2 0 1,17-36 0,-27 66-51,12-27 9,1 2 1,2 0 0,29-38-1,65-63 61,-76 90-56,-8 7-37,-1-2 1,-2 0 0,29-51-1,11-41 92,18-28-77,-67 130-52,1 1-1,0 0 1,2 1-1,34-32 1,-49 50 59,39-31-85,-37 30 24,1 0-1,-1 1 1,1-1-1,0 1 1,0 0-1,0 0 1,10-2 0,-14 4 45,0 0 0,0 0 0,0 0 0,0 0 0,0 0 0,0 0 0,0 0 1,0 0-1,0 0 0,0 1 0,1-1 0,-1 0 0,0 1 0,0-1 1,0 0-1,0 1 0,0 0 0,-1-1 0,1 1 0,0-1 0,0 1 0,0 0 1,0 0-1,-1 0 0,1-1 0,0 1 0,-1 0 0,1 0 0,-1 0 0,1 0 1,-1 0-1,1 2 0,0 0-5,0 1 1,0 0-1,0 0 0,-1-1 1,1 1-1,-1 0 1,0 0-1,-2 7 0,-3 21-18,-2-1-1,-16 48 0,-31 59 101,44-114 16,-1-1 1,-1-1 0,-1 0 0,-27 35 0,38-54-40,0 0 1,-1 0 0,1-1-1,-1 1 1,0-1-1,0 0 1,0 0-1,0 0 1,0 0-1,-6 2 1,7-4-22,1 1 0,-1-1 0,0 1 0,1-1 0,-1 0 0,0 0 0,1 0 0,-1 0 0,0 0 0,1-1 0,-1 1 0,1 0 0,-1-1 0,0 1 1,1-1-1,-1 0 0,1 1 0,-1-1 0,1 0 0,0 0 0,-1 0 0,1 0 0,0 0 0,-1 0 0,1 0 0,0 0 0,-1-3 0,-4-4 52,0-1 0,1 0 0,0 0-1,1-1 1,0 1 0,0-1 0,1 0-1,-3-13 1,3 9-1212,-1 0 1,-1 0-1,-10-22 0,15 36 1040,0 0 0,0 0 0,0-1 0,0 1 0,0 0 1,0 0-1,0 0 0,-1 0 0,1 0 0,-4 23-13203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1728,'0'-5'295,"0"0"1,0 0-1,1 0 0,0 0 0,2-6 1,-3 9-171,1 0 1,-1 1 0,1-1 0,0 0-1,0 1 1,0-1 0,0 1 0,0 0-1,0-1 1,0 1 0,0 0-1,1 0 1,-1 0 0,1-1 0,-1 1-1,3-1 1,-4 2-122,0 0-1,0 0 1,0 0-1,0 0 1,0 0-1,1 0 1,-1 0-1,0 0 1,0 0 0,0 0-1,0 0 1,0 0-1,0 0 1,0 0-1,1 0 1,-1 0-1,0 0 1,0 0-1,0 0 1,0 0-1,0 0 1,0 0-1,1 0 1,-1 0 0,0 0-1,0 0 1,0 0-1,0 0 1,0 1-1,0-1 1,0 0-1,0 0 1,0 0-1,1 0 1,-1 0-1,0 0 1,0 0 0,0 0-1,0 1 1,0-1-1,0 0 1,0 0-1,0 0 1,0 0-1,0 0 1,0 0-1,0 0 1,0 1-1,0-1 1,0 0 0,0 0-1,0 0 1,0 0-1,0 0 1,0 0-1,0 1 1,0-1-1,-3 14 9,-7 17 107,4-15 30,4 0-63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2400,'0'0'5434,"18"0"-244,0-6-3477,-14 6-1459,-1-1 0,1 0 0,0-1 0,-1 1 0,1-1 0,-1 1 0,1-1 0,3-3 0,14-11 174,38-31 433,-51 39-785,0 0 0,0 0 0,-1 0 1,11-18-1,-5 5 98,-1 0 1,-2-1 0,14-37-1,-15 29-95,2-3 44,-2-1 0,6-44 0,-9-48 64,-6 125-200,0 0 0,0 0 1,0 0-1,0 0 0,-1 1 0,1-1 1,0 0-1,0 0 0,-1 0 0,1 1 0,-1-1 1,1 0-1,-1 0 0,1 1 0,-1-1 1,1 1-1,-1-1 0,1 0 0,-1 1 0,0-1 1,-1 0-1,2 1 7,0 0 0,1 0 1,-1 0-1,0 0 0,0 0 0,0 0 1,0 0-1,0 0 0,0 0 0,0 0 1,0 0-1,0 0 0,0 0 0,0 0 1,0 0-1,0 0 0,0-1 0,0 1 1,0 0-1,0 0 0,0 0 0,0 0 1,0 0-1,0 0 0,0 0 0,0 0 1,0 0-1,0 0 0,0 0 0,0 0 1,0 0-1,0 0 0,0 0 0,0 0 1,-1 0-1,1 0 0,0 0 0,0 0 1,0 0-1,0 0 0,0 0 0,0 0-20,-1 1 0,1-1 0,0 1 0,-1-1 0,1 1 0,0-1 0,0 1 0,-1 0 0,1-1 0,0 1 0,0-1 0,0 1 0,0 0 0,0-1 0,0 1 0,0 1 0,-1 0-49,-11 39-359,7-25 346,1 0 0,-4 23-1,4-12 99,1 1 0,2-1 0,1 1 0,1 0-1,9 53 1,-9-76 26,1 1 0,0-1-1,0 1 1,1-1 0,-1 0-1,1 0 1,7 9 0,-9-12-1,1 0 1,-1 0-1,1-1 0,0 1 1,-1 0-1,1-1 0,0 0 1,0 1-1,0-1 0,0 0 1,0 0-1,0 0 0,1 0 1,-1 0-1,0-1 0,1 1 1,-1-1-1,0 1 0,1-1 1,-1 0-1,0 0 0,5-1 1,3-1 84,0-1 1,0 0-1,-1 0 1,1-1-1,-1-1 1,0 0-1,16-11 1,54-48 79,-71 56-175,141-134 236,-111 106-287,30-25-220,-66 59 216,0 1 0,1-1 0,-1 1 0,0 0 0,0 0 0,1 0 0,2-2 0,-4 3 25,-1 1 0,0-1 0,1 0 0,-1 0-1,0 0 1,1 0 0,-1 0 0,0 1 0,1-1-1,-1 0 1,0 0 0,0 0 0,1 1 0,-1-1 0,0 0-1,0 1 1,0-1 0,1 0 0,-1 0 0,0 1-1,0-1 1,0 0 0,0 1 0,0-1 0,1 0-1,-1 1 1,0-1 0,0 0 0,0 1 0,0 0-1,0-1-9,1 14-9,0 0-1,0 0 0,-1 0 1,-1 0-1,-1 0 0,0 0 1,-5 19-1,3-16 41,-1 7-13,-1 0 0,-1 0 0,-13 30 1,17-46 44,-1 0 1,-1 0 0,1 0-1,-1 0 1,-1-1 0,0 0-1,0 0 1,0 0 0,0-1-1,-1 0 1,0 0 0,-12 7-1,15-11-1,0 0 0,0-1 1,0 0-1,0 1 0,-1-1 0,1-1 0,0 1 0,-1-1 0,1 1 0,-6-2 0,7 1-33,1 0-1,0 0 1,0 0 0,0-1-1,0 1 1,0 0 0,0-1-1,0 0 1,0 0-1,0 1 1,0-1 0,1 0-1,-1-1 1,0 1 0,0 0-1,1 0 1,-1-1 0,1 1-1,-1-1 1,1 1-1,0-1 1,-1 0 0,1 1-1,-1-3 1,2 3-9,-1 0 0,1 0 0,0 0 0,0 0 0,0 0 0,0 0 0,0 0 0,0 0 0,0 0 0,0 0 0,0 0 0,0 0 0,0 0 0,1 0-1,-1 0 1,0 1 0,1-1 0,-1 0 0,0 0 0,1 0 0,-1 0 0,1 1 0,0-1 0,-1 0 0,1 0 0,0 1 0,-1-1 0,2 0 0,2-2-42,0 0-1,0 0 1,1 0 0,7-3-1,27-9 115,0 1-1,57-11 1,-3 0-1768,-43 12-1320,-40 11 625,0 0-1,19 0 1,-15 5 82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5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40 7392,'-50'-25'3360,"32"17"-2944,10 5 608,3-1-704,10 4-800,3 4 256,5-1 32,5 10 96,4-6-2240,6 6 1280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317 555 2816,'2'-3'922,"-5"1"1466,3 2-2344,0-1 214,1 0-1,-1 0 0,0 0 0,0 0 0,1 0 1,-1 0-1,0 0 0,0-1 0,0 1 0,0 0 0,0 0 1,0 0-1,-1 0 0,1 0 0,0-1 0,-1 1 0,1 0 1,-1-1-1,-7-18 1331,-13-15 113,20 32-1637,-1 0-1,-1 0 1,1 0-1,0 1 0,-1-1 1,1 1-1,-1-1 1,0 1-1,0 0 1,0 0-1,0 0 0,0 1 1,0-1-1,0 1 1,-1 0-1,1 0 1,-1 0-1,-3-1 1,1 1-32,1 0 0,-1 1 1,1-1-1,-1 1 1,1 0-1,-1 0 1,1 1-1,-1 0 1,1 0-1,-1 0 0,-5 3 1,-1 0-35,0 1 1,0 1-1,1 0 0,-1 1 1,1 0-1,1 1 1,-1 0-1,2 1 0,-18 19 1,26-27 3,0 0 0,0 0 0,0 1-1,0-1 1,1 0 0,-1 1 0,0-1 0,1 1 0,-1-1 0,1 1 0,0-1-1,-1 1 1,1-1 0,0 1 0,0 0 0,0-1 0,0 1 0,0-1 0,1 3 0,0-2 18,-1 0 1,1 0 0,0 0-1,0 0 1,1 0 0,-1 0-1,0-1 1,1 1 0,-1 0-1,1-1 1,-1 1 0,3 1-1,4 3 89,1-1-1,0 0 0,0 0 1,17 6-1,-3-2 104,1 0 1,0-2 0,1-1-1,0 0 1,0-2-1,34 1 1,-57-4-143,1-1 0,-1 0 0,0-1 0,1 1 0,-1 0 0,0-1 1,1 1-1,-1-1 0,0 0 0,0 0 0,0 1 0,0-2 0,0 1 0,0 0 0,0 0 1,0-1-1,0 1 0,0-1 0,-1 1 0,1-1 0,-1 0 0,3-2 0,-3 2-26,-1 0-1,1 0 1,0 0-1,0 0 1,-1 0-1,0 0 1,1 0-1,-1 0 1,0-1-1,0 1 1,0 0-1,0 0 1,0 0-1,0 0 1,-1 0-1,1-1 1,-1 1 0,0 0-1,1 0 1,-1 0-1,0 0 1,-2-2-1,-8-13 41,0 1-1,0 0 1,-2 1-1,-24-22 1,-63-47 282,62 55-25,-40-40 1,73 64-319,0-1 0,-1 0 0,2 0 0,-1-1 1,1 1-1,0-1 0,1 0 0,-1 0 1,1 0-1,1-1 0,-4-13 0,5 16-29,1 0 0,-1-1 0,1 1 0,0 0 0,1 0 0,-1 0 0,1 0 1,0 0-1,1 0 0,-1 0 0,1 0 0,0 0 0,0 0 0,0 1 0,1-1 0,0 1 0,0 0 0,4-5 0,2-1-44,1 0 1,0 1-1,0 0 0,1 1 1,0 0-1,1 1 0,-1 0 1,1 0-1,1 2 1,19-8-1,-13 8 0,0 0 0,0 1 0,0 0 0,1 2 0,-1 0 0,37 2 0,-48 1 74,-1 0-1,0 0 1,1 0 0,-1 1-1,0 0 1,0 1 0,8 3-1,-11-4 46,0 1-1,0-1 0,0 1 0,0 0 0,0 0 1,0 1-1,-1-1 0,0 1 0,0-1 1,0 1-1,5 8 0,-7-10-47,-1 0 0,1 0 1,-1 0-1,1 0 0,-1 0 1,0 0-1,1 0 0,-1 0 0,0 2 1,0-3-11,0 1 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5728,'9'-15'8853,"-9"20"-7760,-2 13-408,1 0-1,-7 24 1,1 0-227,-38 276 998,42-296-1283,-8 68 263,10-79-203,1-1 0,1 1 0,-1-1 0,2 0 0,-1 1 0,5 13 0,-5-23-173,-1 0 0,1 0 0,0-1 0,-1 1 0,1 0 0,0 0 0,0 0 0,0 0 0,-1-1 0,1 1-1,0 0 1,0-1 0,0 1 0,0-1 0,0 1 0,0-1 0,0 1 0,0-1 0,1 0 0,-1 1 0,0-1 0,0 0 0,0 0 0,0 0 0,0 0 0,1 0 0,-1 0 0,2-1 0,7 0-35,0 0 0,14-5 0,-7 2 65,20-2-61,70-3 1,0 12 34,-103-3 57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29 175 4480,'-16'-9'4389,"10"5"629,6 4-4922,0 0 1,0-1 0,0 1-1,-1 0 1,1 0 0,0 0 0,0-1-1,0 1 1,0 0 0,0 0-1,0 0 1,0 0 0,-1 0 0,1-1-1,0 1 1,0 0 0,0 0 0,0 0-1,-1 0 1,1 0 0,0 0-1,0 0 1,0 0 0,0-1 0,-1 1-1,1 0 1,0 0 0,0 0 0,0 0-1,-1 0 1,1 0 0,0 0-1,0 0 1,0 0 0,-1 0 0,1 0-1,0 1 1,16-11 3644,25-22-3029,-24 20-638,0 0 0,1 1 0,0 0 0,1 2 0,0 0 0,20-6 0,-21 8-31,3-1 30,0 0-1,32-6 1,-53 14-129,1 0 0,-1 0-1,1 0 1,0-1 0,-1 1 0,1 0 0,-1 0-1,1 0 1,0 0 0,-1 0 0,1 0 0,-1 0-1,1 1 1,0-1 0,-1 0 0,1 0 0,-1 0-1,1 1 1,-1-1 0,1 0 0,0 0 0,-1 1-1,1-1 1,-1 1 0,0-1 0,2 1 0,-2 1-640,1-1 0,-1 0 0,0 1 1,0-1-1,1 1 0,-1-1 1,0 1-1,0-1 0,-1 3 1,1 4-2180,0 0 646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6656,'-11'-7'2694,"8"5"338,8-2 543,-4 4-3413,1-1 0,-1 1 0,1 0 0,0-1 0,-1 1 0,1 0 0,-1 0 0,1 0 1,0 0-1,-1 0 0,1 1 0,1 0 0,12 0 659,129-8 1707,146 17-1499,-246-5-1086,-30-2-328,1-2 0,0 0-1,0 0 1,18-3-1,-19-2-5742,-9 8 3254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 5984,'3'-14'1920,"-2"15"-1787,0-1 0,0 1 1,0-1-1,0 0 0,1 1 0,-1 0 1,0-1-1,0 1 0,-1 0 1,1-1-1,0 1 0,0 0 1,1 1-1,-2-2-79,4 4 194,-1-1 1,0 1-1,0 0 1,0 0 0,0 1-1,0-1 1,-1 1-1,0-1 1,0 1-1,0 0 1,0-1 0,-1 1-1,0 0 1,0 0-1,0 0 1,-1 0-1,1 0 1,-2 6 0,0 9 343,-1 0 0,-1 0 1,-7 23-1,8-32-442,-3 11 90,-1 0-1,-1-1 1,-1 1-1,-16 28 1,19-41-171,-1 1 1,0-2-1,0 1 1,-1-1-1,0 0 1,-1 0 0,1-1-1,-1 0 1,-1 0-1,0-1 1,-10 6-1,-19 9 160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4480,'0'0'63,"0"-1"-1,0 1 1,0 0 0,0-1-1,0 1 1,0 0 0,0-1-1,1 1 1,-1 0-1,0-1 1,0 1 0,0 0-1,0-1 1,0 1 0,1 0-1,-1-1 1,0 1 0,0 0-1,0-1 1,1 1 0,-1 0-1,0 0 1,0 0 0,1-1-1,-1 1 1,0 0 0,1 0-1,-1 0 1,0-1 0,1 1-1,-1 0 1,0 0 0,1 0-1,0 0 23,-1 0 0,0 0 0,0 0 0,1 0-1,-1-1 1,0 1 0,1 0 0,-1 0-1,0 0 1,0 0 0,1-1 0,-1 1 0,0 0-1,0 0 1,1 0 0,-1-1 0,0 1 0,0 0-1,0 0 1,1-1 0,-1 1 0,0 0-1,0-1 1,0 1 0,0 0 0,0 0 0,0-1-1,1 1 1,-1 0 0,0-1 0,0 1-1,0 0 1,0-1 0,0 0 170,0 0 1,1 0-1,-1 0 1,1 0-1,-1 0 1,1 0-1,-1 0 1,1 0-1,0 1 1,-1-1-1,1 0 1,0 0-1,0 1 0,0-1 1,-1 0-1,1 1 1,0-1-1,0 1 1,2-1-1,8 1 685,-7-1-791,-1 1-1,1 0 1,0 0 0,-1 0-1,1 0 1,-1 0-1,1 1 1,-1 0-1,1 0 1,-1 0 0,0 0-1,1 0 1,-1 1-1,0-1 1,6 4-1,-5-1-87,1-1-1,0 0 1,0 0-1,0 0 1,1-1-1,-1 1 0,1-2 1,8 3-1,51 7 106,-51-9-129,7 0 34,1-1-1,0-1 0,25-4 1,-1 0 164,51-6-267,-52 5-16,197-43 406,-200 38-374,169-28 309,-157 33-221,-1 3 0,1 2 0,64 8 0,-75-5 83,71-5 0,42-12-142,-11 0 48,493-40 2344,-580 48-2264,49-8 49,-70 10-99,-28 3-360,1 0 1,-1-1-1,0 1 1,0-2-1,10-3 1,-15 3-3110,-11 4-577,-15 4-2538,20-5 5967,-21 8-3932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4064,'2'0'12103,"-3"1"-12087,0 0-1,0 0 0,0 0 1,1 0-1,-1 0 0,0 1 0,1-1 1,-1 0-1,1 1 0,-1 0 1,-20 88 933,-7 162 910,23-196-1532,-7 32 109,0 8 168,11-87-504,0 1-1,-1-1 1,0 0 0,0 1-1,-5 10 1,89-45 1446,-46 15-1354,67-7 0,40 6 16,-135 10-250,8 0 58,0 0 0,0 1 0,26 4 0,-40-3-489,8 2 1080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6400,'1'-4'9590,"6"-1"-6232,15-2-3990,-14 5 1803,85-36 611,-74 32-1656,93-27 237,-95 29-403,-1 1-1,0 1 0,1 0 0,-1 2 1,17 0-1,-29 1 2,-1-1 1,0 1-1,1-1 0,-1 1 1,0 0-1,0 0 1,0 0-1,0 1 0,0-1 1,0 1-1,3 2 0,-5-3-125,0-1-1,0 1 0,0 0 1,0 0-1,-1 0 0,1 0 1,0 0-1,-1 0 0,1 0 1,0 0-1,-1 0 0,1 3 1,-1-3-206,1 0 0,-1 0 0,0 0 0,0 1 0,0-1 0,0 0 0,0 0 0,-1 0 0,1 1 0,0-1 0,-1 0 0,1 0 0,0 0 0,-2 2 0,-4 6-2974,0 2 1120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5216,'-6'-8'10649,"45"4"-8227,110-8 778,163-5-1712,-298 17-1420,0 0 0,0-2 0,0 1 0,-1-2-1,1 1 1,17-7 0,-14 3-181,-8 4-2974,-5 5 1428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89 2496,'0'0'52,"0"0"1,0 0-1,0 0 0,0 0 1,-1 0-1,1 0 0,0 0 1,0 0-1,0 0 0,0 0 1,0-1-1,-1 1 0,1 0 1,0 0-1,0 0 0,0 0 1,0 0-1,0 0 1,0-1-1,0 1 0,0 0 1,-1 0-1,1 0 0,0 0 1,0 0-1,0-1 0,0 1 1,0 0-1,0 0 0,0 0 1,0 0-1,0-1 0,0 1 1,0 0-1,0 0 0,0 0 1,0 0-1,0-1 0,0 1 1,0 0-1,0 0 0,0 0 1,1 0-1,-1-1 1,0 1-1,0 0 0,9-5 1679,-8 5-1493,-1 0 0,1 0 0,0 0 0,-1 0 1,1-1-1,0 1 0,-1 0 0,1-1 0,-1 1 0,1 0 1,-1-1-1,1 1 0,0-1 0,-1 1 0,0-1 1,1 1-1,-1-1 0,1 1 0,0-2 0,-1 2-144,0-1 0,-1 1 0,1 0 0,0 0 0,0-1-1,0 1 1,0 0 0,0-1 0,-1 1 0,1 0 0,0 0 0,0-1-1,0 1 1,-1 0 0,1 0 0,0 0 0,0-1 0,-1 1 0,1 0-1,0 0 1,-1 0 0,1 0 0,0 0 0,-1-1 0,1 1 0,0 0-1,-1 0 1,1 0 0,0 0 0,-1 0 0,1 0 0,0 0 0,-1 0-1,1 0 1,0 0 0,0 0 0,-1 0 0,1 1 0,0-1-1,-1 0 1,0 0 53,-17 10 984,15-9-1048,-1 0-1,1 1 1,0-1 0,0 1-1,0 0 1,1 0-1,-1 0 1,0 0 0,1 1-1,0-1 1,-4 5-1,4-4-20,1-1 0,-1 1-1,1 0 1,0 0 0,0 0-1,0 0 1,0 0 0,0 0-1,1 0 1,-1 0-1,1 0 1,0 1 0,0-1-1,0 0 1,1 0 0,-1 0-1,1 0 1,-1 0 0,1 0-1,0 0 1,2 4-1,-2-5-17,0 0 0,0 0-1,1 0 1,-1 0 0,1 0-1,-1 0 1,1-1 0,-1 1-1,1 0 1,0-1 0,0 0-1,0 1 1,0-1 0,0 0-1,0 0 1,0 0 0,0 0-1,1-1 1,-1 1 0,0 0-1,0-1 1,1 0-1,-1 1 1,0-1 0,1 0-1,-1 0 1,0 0 0,1-1-1,-1 1 1,3-1 0,8-3 142,0 0 1,0-1-1,0-1 1,-1 0-1,18-11 1,1 0 0,-30 16-182,43-25 230,-41 24-208,0-1 0,0 1 0,0-1 0,0 0 1,-1 1-1,1-1 0,-1-1 0,1 1 1,-1 0-1,2-5 0,-4 7-15,1 0 1,-1-1-1,1 1 1,-1 0-1,0-1 0,0 1 1,1 0-1,-1-1 1,0 1-1,0 0 0,0-1 1,-1 1-1,1 0 1,0-1-1,0 1 0,-1 0 1,1 0-1,-1-1 0,0-1 1,-1 1-8,1-1 0,-1 1-1,0 0 1,0 0 0,0 0 0,0 0 0,0 0-1,-5-2 1,-1-1-84,1 1-1,-1 0 0,0 1 1,-16-5-1,14 6 14,0 1-1,0-1 1,0 1 0,0 1-1,-11 1 1,-4-1-448,23 0 190,0 0 0,1 0-1,-1 0 1,0 0-1,0 0 1,1 1 0,-1-1-1,0 1 1,0-1 0,1 1-1,-1 0 1,0-1-1,1 1 1,-1 0 0,1 0-1,-2 1 1,1 6-1729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 4224,'0'-5'7658,"-7"5"-5674,4 1-1832,-1 0 0,1 0 0,-1 0-1,1 1 1,0-1 0,-1 1 0,1 0-1,0 0 1,0 0 0,-4 4 0,-9 5 312,-11 5 30,10-7-181,0 2 0,0 0 0,1 0 1,1 1-1,-25 26 0,28-23-112,0 1 0,1 0 0,1 0 1,1 1-1,1 1 0,-11 28 0,4 0 210,-13 71-1,22-84-136,2 0 1,0 0-1,3 63 0,3-77-151,0 1 0,1-1 0,1 0 0,1-1-1,0 1 1,1-1 0,2 0 0,8 18 0,7 4 92,2 0 0,35 44 0,-43-64-137,1 0-1,1-1 0,1-1 0,1-1 1,30 20-1,-44-33-115,0 0 1,0 0-1,1 0 0,0-1 0,12 4 1,-16-6-242,0-1 0,0 1 1,-1-1-1,1 0 0,0 1 1,0-2-1,0 1 0,0 0 1,-1-1-1,1 0 0,0 0 0,0 0 1,6-3-1,13-7-1652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3968,'-3'-12'10144,"4"13"-9909,1 0 0,0 0 0,-1 0 0,1 0 0,-1 1 0,1-1 0,-1 0 0,2 2 0,0 0 119,11 10-57,-1 1 0,1 0-1,-2 0 1,0 2 0,-1-1 0,-1 1 0,0 1 0,-1 0 0,-1 1 0,0-1 0,-2 1-1,0 1 1,-1-1 0,3 22 0,3 33 317,0 78 0,-10-105-229,-3-1 1,-14 91-1,13-123-360,-45 200 383,38-182-367,0-1 1,-2 1-1,-1-2 0,-30 49 1,-1-22-2815,53-83-9264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2496,'-2'-6'14442,"9"-1"-15120,2-1 1217,-2 2-476,0-1-1,0 1 0,0 1 0,1-1 0,-1 1 0,1 1 0,17-8 0,-8 6-10,0 0 0,0 1 0,23-4-1,-34 8-46,0 1 0,0 0 0,1 0 0,-1 0 0,0 0 0,1 1 0,-1 0 0,0 1 0,0-1 0,8 4 0,-12-4 11,0 0 1,0 0-1,0 0 0,0 0 0,0 0 1,-1 0-1,1 0 0,0 0 0,-1 1 1,1-1-1,-1 0 0,0 1 0,1 0 1,-1-1-1,0 1 0,0 0 1,0-1-1,0 1 0,0 0 0,0 0 1,-1 0-1,1 0 0,-1 0 0,1 0 1,-1 0-1,0 0 0,1 0 0,-1 0 1,0 0-1,0 0 0,-1 0 0,1 0 1,0 0-1,-1 0 0,0 2 0,-1 0 37,0 0-1,1 0 0,-2 0 0,1 0 0,0 0 0,-1-1 0,0 0 0,0 1 0,-6 4 0,-34 26 366,26-22-258,-2 0 12,-1 0 0,0-1-1,0-2 1,-40 15 0,85-27-271,36 0 0,-42 4 54,1 1-1,-1 1 0,1 1 0,35 12 0,-52-15 93,0 0 0,-1 0-1,1 0 1,0 0 0,-1 1 0,1-1-1,-1 1 1,1 0 0,-1 0-1,1-1 1,-1 1 0,0 1 0,0-1-1,2 3 1,-4-5-13,0 1-1,1 0 0,-1-1 1,0 1-1,0 0 1,0 0-1,0-1 1,0 1-1,0 0 1,0-1-1,0 1 1,0 0-1,0 0 0,0-1 1,0 1-1,0 0 1,0-1-1,-1 1 1,1 0-1,0-1 1,-1 2-1,0 0 16,-1 0 0,1-1 1,-1 1-1,1-1 0,-1 1 0,0-1 1,0 0-1,1 1 0,-1-1 0,-3 1 1,-13 5 60,-1 0-1,1-2 1,-1 0 0,-29 3 0,7-4-1166,-64 0 0,100-4-531,0 1 0,1-1 0,-1 1-1,-6 2 1,9 0-711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24 2240,'1'-1'448,"-1"-1"1,0 0-1,1 0 0,-1 1 1,1-1-1,0 0 1,0 1-1,0-1 0,0 1 1,0-1-1,0 1 0,0-1 1,2-1-1,-7 15 6670,-9 21-6165,-4 10-491,-3 9 386,-3-2-1,-32 56 1,-66 86 930,100-161-1694,-51 86 567,67-109-1089,15-28-7300,3 4 5072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73 2304,'-19'6'9877,"20"-7"-9570,-1 0 0,1-1 0,-1 1 0,1 0 0,0 0 0,-1 0 0,1 0 0,0 0 0,0 0 0,0 0 0,0 0 0,0 1 0,0-1 0,0 0 0,1 0 0,27-19 423,-10 12-257,0 0-1,40-10 1,-48 15-447,0 1 0,0 1 0,1 0 0,-1 0 1,0 1-1,1 0 0,11 3 0,-22-3-28,0 0-1,-1 0 1,1 0 0,0 0-1,0 0 1,-1 0 0,1 1-1,0-1 1,-1 0 0,1 0-1,0 1 1,-1-1 0,1 0 0,0 1-1,-1-1 1,1 1 0,-1-1-1,1 1 1,-1-1 0,1 1-1,-1-1 1,1 1 0,-1-1-1,1 1 1,-1 0 0,0-1-1,1 1 1,-1 0 0,0-1-1,0 1 1,1 0 0,-1-1-1,0 1 1,0 0 0,0 0-1,0-1 1,0 1 0,0 0-1,0 0 1,0-1 0,0 1-1,0 0 1,-1-1 0,1 1-1,0 0 1,0-1 0,-1 1-1,1 0 1,0-1 0,-1 2-1,-2 2 20,0 0 0,1 0 0,-1 0 0,0 0 0,-1-1-1,1 1 1,-5 2 0,-70 50 523,-12 8-211,51-36 174,-2 1-46,31-24 98,15-6 528,15-3-692,0 1 1,31 0-1,-3 0-51,-47 3-364,124-9 745,-61 11-1746,-48 0-1808,29 8 0,-35-6 508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4384,'1'-4'274,"0"1"1,-1 0-1,1-1 0,-1 1 1,0-1-1,0 1 0,-1-1 1,0-4-1,2-1 1134,-1 9-1373,0 0-1,1 0 1,-1-1 0,0 1 0,0 0 0,0 0 0,0 0 0,0 0 0,0 0 0,0 0 0,0 0 0,0 0 0,0 0 0,0 0 0,0 0 0,0 0 0,0 0 0,1 0 0,-1 0 0,0 0 0,0 0 0,0 0 0,0 0 0,0 0 0,0 0 0,0 0 0,0 0 0,0 0 0,0 0 0,0 0 0,1 0 0,-1 0 0,0 0 0,0 0 0,0 0 0,0 0 0,0 0 0,0 0 0,0 0 0,0 0 0,0 0 0,0 0 0,0 0 0,1 0 0,-1 0 0,0 0 0,0 0-1,0 0 1,0 0 0,0 1 0,0-1 0,0 0 0,0 0 0,0 0 0,0 0 0,0 0 0,0 0 0,0 0 0,0 0 0,0 0 0,0 0 0,0 1 0,0-1 0,0 0 0,0 0 0,0 0 0,0 0 0,0 0 0,0 0 0,15 66 961,-3 1 0,-4 1 0,2 116 0,-11-165-875,0 137 179,2-31 308,-1-117-428,1-7-73,-1 1 1,0-1-1,0 1 1,0-1-1,0 0 1,-1 1-1,1-1 1,0 0-1,0 1 1,-1-1-1,1 0 1,-1 1-1,1-1 1,-2 2-1,-2-24 1525,6-29-1172,-2-23-333,-8-90 75,6 121-257,-1-181-343,4 93-221,7 144 109,-2-4 476,-2-1 12,194 364-222,-176-332 309,-6-10 65,25 35 0,-40-64-77,0-1 0,0 0 0,0 1 0,0-1-1,0 0 1,0 0 0,1 0 0,-1 0 0,0 0 0,1 0 0,-1 0-1,1 0 1,-1 0 0,2 0 0,-2-1-8,0 0 1,0 0 0,0 0-1,0 0 1,0-1-1,0 1 1,0 0 0,0-1-1,0 1 1,0 0-1,-1-1 1,1 1 0,0-1-1,0 1 1,-1-1-1,1 0 1,0 1 0,0-1-1,-1 0 1,1 0-1,-1 1 1,1-1-1,-1 0 1,1 0 0,-1 0-1,1 1 1,-1-3-1,9-16 352,-1-1-1,-2 0 0,8-32 0,-5 16-157,36-147 172,-1-23-211,-35 151-548,1-97 0,-7 126-5860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8 3232,'-1'0'80,"0"0"69,-1 0 0,1 0 0,0 0 0,0 0-1,-1 0 1,1-1 0,0 1 0,-1 0 0,1-1 0,0 1 0,-3-3 1672,7 3 851,9-1 850,-6 0-3064,0 1-1,0 0 1,0 0 0,0 0 0,0 1-1,8 1 1,9 1 146,119 15 1374,-131-17-1877,-1 1-1,0 0 1,0 1-1,0 0 1,12 6-1,-21-9-87,0 1-1,0 0 0,0 0 1,0 0-1,-1 0 1,1 0-1,0 1 1,-1-1-1,1 0 1,0 0-1,-1 0 1,0 1-1,1-1 0,-1 0 1,0 0-1,1 1 1,-1-1-1,0 0 1,0 1-1,0-1 1,0 0-1,0 1 1,0-1-1,-1 2 0,-7 42 244,4-31-172,-23 186 30,16-105-20,-2 3 169,-24 225 444,3 45 435,7-131-905,25-226-218,-29 254 282,1 1-362,11-152 152,-8 73 132,26-177-250,0 4 11,1 0 0,1 19 1,1-2 138,-2 42 0,-1-26-119,1-46 9,0 0 0,0 0 0,0 0 0,0 0-1,1 0 1,-1 0 0,0 0 0,1 0 0,-1 0 0,1 0-1,0 1 1,3 10 68,-3-5 253,-2-7 211,-11-5-635,-6 1 119,0 1 0,0 0 0,-1 1 0,-30 2 0,-8-2-142,-49 2 67,49 1-2425,37-1 1164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381 104 1824,'6'0'7328,"-4"0"-7187,-1-1 0,1 1-1,0-1 1,-1 1 0,1-1 0,-1 1 0,1-1 0,-1 0 0,1 0 0,-1 0 0,1 0 0,-1 0-1,0 0 1,0 0 0,1 0 0,-1-1 0,0 1 0,0 0 0,0-1 0,0 1 0,-1-1 0,1 1-1,0-1 1,-1 1 0,1-1 0,-1 0 0,1 1 0,-1-1 0,0 0 0,1-3 0,-2 3-94,1 0 1,-1 0 0,1 0 0,-1 0 0,0 0-1,0 0 1,0 0 0,0 1 0,0-1 0,0 0-1,-1 0 1,1 1 0,0-1 0,-1 1 0,1-1 0,-1 1-1,-3-3 1,2 1 4,-2 0-65,0 0 1,-1-1-1,1 2 1,0-1-1,-1 1 1,1-1 0,-1 2-1,0-1 1,0 0-1,0 1 1,0 0-1,0 1 1,0-1-1,0 1 1,0 1 0,-9 0-1,-5 2-211,-1 1-1,1 0 1,-29 11-1,30-9 335,0 1-1,1 1 0,0 0 0,-26 18 0,39-23-76,0 1 0,1-1-1,0 1 1,0 0 0,0 0-1,0 0 1,0 1 0,1-1-1,0 1 1,0 0 0,0 0-1,0 0 1,1 0 0,0 1-1,0-1 1,1 1 0,-1-1-1,1 1 1,0-1 0,0 12-1,2-7 43,0 0 0,1 0 1,0 0-1,0 0 0,1 0 0,1 0 0,0-1 0,0 0 0,0 1 1,1-1-1,1-1 0,0 1 0,0-1 0,0 0 0,1 0 0,0-1 0,1 0 1,-1 0-1,1-1 0,1 0 0,-1 0 0,11 4 0,-14-8-14,0 0 1,0 0-1,1-1 0,-1 0 1,1 0-1,0 0 0,-1 0 1,1-1-1,-1 0 0,9-1 1,-12 1-30,1-1 0,0 1 1,0-1-1,-1 1 0,1-1 1,-1 0-1,1 0 1,-1 0-1,1-1 0,-1 1 1,1-1-1,-1 1 0,0-1 1,0 0-1,0 1 0,0-1 1,0 0-1,0-1 0,0 1 1,-1 0-1,1 0 0,1-4 1,-3 5-19,1-1 0,-1 1 0,0 0 0,1 0 0,-1-1 0,0 1 0,0 0 1,0 0-1,0-1 0,0 1 0,0 0 0,0 0 0,-1-1 0,1 1 0,-1-2 0,1 3-20,0-1-1,0 1 1,-1 0 0,1-1-1,0 1 1,0 0 0,-1-1-1,1 1 1,0 0-1,0-1 1,-1 1 0,1 0-1,0 0 1,-1 0-1,1-1 1,0 1 0,-1 0-1,1 0 1,-1 0 0,1 0-1,0-1 1,-1 1-1,1 0 1,-1 0 0,1 0-1,0 0 1,-1 0-1,1 0 1,-1 0 0,1 0-1,0 0 1,-1 1 0,1-1-1,0 0 1,-1 0-1,1 0 1,-1 0 0,1 0-1,0 1 1,-1-1-1,1 0 1,0 0 0,-1 1-1,1-1 1,0 0 0,-1 1-1,-28 24-82,1 2 0,-35 41 0,49-53 60,1 1-1,0 0 0,1 1 1,1 1-1,1 0 0,-13 29 0,22-43 46,0 1 0,0-1-1,1 1 1,-1-1-1,1 1 1,0-1-1,0 1 1,1 0-1,-1-1 1,1 1 0,0-1-1,0 1 1,1-1-1,-1 0 1,1 1-1,0-1 1,0 0-1,0 0 1,6 7 0,-4-5 86,1-1 1,0 1-1,0-1 1,0 0-1,0 0 1,1 0-1,0-1 1,0 0-1,0 0 1,0 0-1,14 5 1,-13-8-17,0 1 1,0-1-1,0 0 1,0-1-1,0 1 0,0-1 1,0-1-1,0 1 1,13-4-1,7-3 3,31-12 0,-29 8-54,154-59 282,-140 50-314,0-2 0,43-30-1,-71 41-17,-7 5-16,0 0 0,1 1-1,0-1 1,0 2 0,10-5 0,-17 9 22,0-1 1,-1 1-1,1 0 1,0-1-1,-1 1 1,1 0-1,0 0 1,-1 0-1,1 1 1,0-1-1,-1 0 1,1 0-1,-1 1 1,1-1-1,0 1 1,-1 0-1,1-1 1,-1 1-1,1 0 1,-1 0-1,0 0 1,3 2-1,1 2 15,-1 0 0,1 0 0,-1 1 0,4 7 0,2 3-11,17 25 55,-21-31 2,0 0 0,1 0 0,0 0 0,17 16-1,-12-15 113,1-1-1,0-1 0,1 0 0,24 12 0,-30-17-131,-5-2-51,-1-1 0,1 1-1,0-1 1,0 0-1,0 0 1,0 0 0,0 0-1,0-1 1,0 1-1,4 0 1,12-16-15559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7 5152,'-11'-7'1648,"11"7"-1607,-1 0 0,1 0 0,-1 0 0,1 0 1,-1 0-1,1 1 0,-1-1 0,1 0 0,-1 0 0,1 0 0,0 1 1,-1-1-1,1 0 0,-1 0 0,1 1 0,0-1 0,-1 0 1,1 1-1,-1-1 0,1 0 0,0 1 0,0-1 0,-1 1 0,0 0 113,-4 5 621,0 0 0,-9 12 0,2-2-55,-26 29 1756,-71 66 0,-56 27 177,132-113-2365,2 2 0,0 0 0,-37 46 0,60-60-47,8-9-561,7-5-1014,31-15-2938,-9 7 2406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3:5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69 104 6048,'-1'1'211,"0"0"0,1 0 0,-1 1 0,1-1 1,-1 0-1,1 0 0,-1 0 0,1 0 0,0 1 0,0-1 0,-1 0 1,1 0-1,0 1 0,0-1 0,0 0 0,1 0 0,-1 1 0,0-1 1,0 0-1,1 0 0,-1 0 0,1 2 0,2 13 789,-5 15 158,-5 32 1,-1 7-410,2 280 1758,12-293-2029,1 23 1966,-7-81-2417,0 0-1,0 0 0,0 0 0,0 0 0,1 1 0,-1-1 0,0 0 0,1 0 1,-1 0-1,1 1 0,-1-1 0,1-1 0,0 1-18,0 0 0,0-1 0,0 1 0,0-1 0,0 1 0,-1-1-1,1 1 1,-1-1 0,1 1 0,-1-3 0,2-24 72,-4-57 0,0 49-21,-4-82-6,-2-54 144,12 75-389,-4 85 196,0-1-1,2 0 1,0 0 0,0 1-1,1-1 1,1 1-1,0 0 1,9-20-1,-9 25-31,0-1-1,1 1 1,0-1-1,0 1 0,1 1 1,0-1-1,0 1 1,0 0-1,1 0 1,0 1-1,0 0 1,1 0-1,12-6 0,-16 9 9,0 1-1,0 0 0,0 0 1,0 0-1,0 0 0,1 1 1,-1-1-1,0 1 0,0 0 1,0 0-1,1 1 0,-1-1 1,0 1-1,0 0 0,0 0 1,0 1-1,0-1 0,0 1 1,0 0-1,0 0 0,-1 0 1,1 0-1,5 5 0,-3-2 20,-1-1 0,0 1 0,0 0 0,-1 1 0,0-1 0,0 1-1,0 0 1,0 0 0,-1 0 0,0 0 0,0 0 0,-1 1 0,4 11-1,-5-13 78,-1 1-1,1-1 0,-1 0 1,0 0-1,0 0 0,0 0 0,-1 1 1,0-1-1,0 0 0,-3 8 1,3-10-13,-1 1 1,1-1-1,-1 0 1,0 0 0,0 0-1,0 0 1,-1 0-1,1-1 1,-1 1 0,1-1-1,-1 1 1,0-1-1,0 0 1,0 0-1,0 0 1,-6 2 0,-7 3 67,0-2 0,-1 0 1,0-1-1,0 0 1,-30 2-1,11-5-504,-65-5 0,84 2-3109,7 4 917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24 113 4480,'-1'-1'121,"1"0"-1,0 1 1,-1-1 0,1 1-1,-1-1 1,1 1 0,-1-1 0,0 1-1,1-1 1,-13-2 10768,12 2-9938,1 1-919,0 0 0,-1 0 0,1 0 0,0-1 0,0 1 0,-1 0 0,1 0 0,0 0-1,0-1 1,-1 1 0,1 0 0,0 0 0,0 0 0,-1-1 0,1 1 0,0 0 0,0-1 0,0 1 0,0 0 0,0 0 0,-1-1 0,1 1 0,0 0 0,0-1 0,0 1 0,0 0 0,0-1-1,0 1 1,0 0 0,0-1 0,0 1 0,0 0 0,0 0 0,0-1 0,0 1 0,0 0 0,1-1 0,-1 1 0,0 0 0,0-1 0,0 1 0,2-1 18,-3-3 150,4 1-165,1 0 0,-1 1-1,1-1 1,0 1-1,-1 0 1,7-2-1,36-17 236,19 7-186,0 1 0,103-4 0,-143 14 54,55 3-56,-35 1 17,-45-1-163,-3 20-4641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 3648,'4'3'11246,"1"-3"-11943,1-2 992,1-1 0,-1 0-1,0 0 1,1 0 0,-1-1 0,-1 0 0,1 0 0,7-7-1,-12 10-270,-1 1-25,0 0-1,0 0 1,0 0-1,0 0 1,0 0-1,0 1 0,0-1 1,0 0-1,0 0 1,0 0-1,0 0 1,0 0-1,0 0 1,0 0-1,0 0 1,0 0-1,0 1 1,0-1-1,0 0 1,0 0-1,0 0 1,0 0-1,0 0 0,0 0 1,0 0-1,0 0 1,0 0-1,0 0 1,0 0-1,0 0 1,1 0-1,-1 1 1,0-1-1,0 0 1,0 0-1,0 0 1,0 0-1,0 0 1,0 0-1,0 0 1,0 0-1,0 0 0,1 0 1,-1 0-1,0 0 1,0 0-1,0 0 1,0 0-1,0 0 1,0 0-1,0 0 1,0 0-1,0 0 1,1 0-1,-1 0 1,0 0-1,0-1 1,0 1-1,0 0 1,0 0-1,0 0 0,0 0 1,0 0-1,0 0 1,0 0-1,0 0 1,0 0-1,1 0 1,-4 13-153,-6 16 168,-15 58 268,16-54-186,-33 186 633,16 3 401,11-94-461,3 7 209,10-118-908,0 13 196,2-20-10,-2 0 1,-2 19-1,3-8 7,1-16-14,-1-11-82,0 1-1435,0 0 0,1-1 1,-1 1-1,1 0 0,0 0 1,0 0-1,1 0 0,2-6 1,13-10-2985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 2816,'-10'-8'6810,"5"10"-4353,5-2-2442,0 0 0,0 0 1,0 0-1,0 0 0,0 0 0,0 0 0,0 0 0,0 0 0,0 0 0,1 0 0,-1 0 0,0 0 0,0 0 0,0 0 1,0 0-1,0 0 0,0 0 0,0 0 0,0 0 0,0 0 0,0 0 0,0 0 0,0 0 0,0 0 0,0 0 0,1 0 0,-1 0 1,0 0-1,0 0 0,0 1 0,0-1 0,0 0 0,0 0 0,0 0 0,0 0 0,0 0 0,0 0 0,0 0 0,0 0 1,0 0-1,0 0 0,0 0 0,0 0 0,0 0 0,0 0 0,0 1 0,0-1 0,0 0 0,0 0 0,0 0 0,0 0 0,0 0 1,0 0-1,0 0 0,0 0 0,0 0 0,0 0 0,0 0 0,0 0 0,0 0 0,0 1 0,36 5 3137,9-5-2619,1-3 1,83-13-1,-46-1-426,-46 17-326,-60 19 6,5-8 262,2 1 0,0 1 0,0 1 0,-23 28 0,20-15-76,0 1 1,-18 43-1,-21 65 263,-7 14 19,51-121-218,2-5 88,-23 36 1,16-30 133,1 1 1,-16 37-1,29-51 263,4-12-589,1-5 39,0-1-1,0 0 0,0 0 0,0 0 1,0 0-1,0 0 0,0 0 0,0 0 0,0 0 1,0 0-1,0 0 0,0 0 0,1 0 1,-1 0-1,0 0 0,0 0 0,0 1 1,0-1-1,0 0 0,0 0 0,0 0 0,0 0 1,0 0-1,0 0 0,0 0 0,0 0 1,0 0-1,0 0 0,1 0 0,-1 0 1,0 0-1,0 0 0,0 0 0,0 0 0,0 0 1,0 0-1,0 0 0,0 0 0,0 0 1,0 0-1,0 0 0,0 0 0,1 0 1,-1 0-1,0 0 0,0-1 0,0 1 0,0 0 1,0 0-1,0 0 0,0 0 0,0 0 1,0 0-1,8-3-1145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32 2976,'5'-14'6181,"-5"13"-6135,0 1 1,0 0-1,0 0 0,0 0 0,0 0 1,0 0-1,0-1 0,0 1 1,0 0-1,0 0 0,0 0 0,0 0 1,0 0-1,0 0 0,0-1 1,0 1-1,0 0 0,0 0 0,0 0 1,0 0-1,0 0 0,-1 0 1,1-1-1,0 1 0,0 0 0,0 0 1,0 0-1,0 0 0,0 0 1,0 0-1,0 0 0,-1 0 0,1 0 1,0 0-1,0-1 0,0 1 1,0 0-1,0 0 0,0 0 0,-1 0 1,1 0-1,0 0 0,0 0 1,0 0-1,0 0 0,0 0 0,0 0 1,-1 0-1,1 0 0,0 0 1,0 0-1,0 0 0,0 0 0,0 1 1,-1-1-1,1 0 0,0 0 1,0 0-1,0 0 0,0 0 0,0 0 1,0 0-1,-11 3 477,11-3-522,-11 5 248,0 0 1,1 1-1,-1 0 0,1 1 1,0 0-1,1 1 0,0-1 1,0 2-1,-11 13 0,3-2-68,1 2 0,0 0-1,-16 33 1,15-15 116,1 0 0,-11 45-1,21-68-212,2 1-1,0-1 0,1 1 0,-1 28 0,4-39 6,0-1 0,1 1 1,-1-1-1,1 1 1,1-1-1,-1 1 0,1-1 1,0 0-1,0 0 0,1 0 1,0 0-1,0 0 1,0-1-1,1 1 0,6 6 1,-4-5 69,0-1 0,0-1 0,1 1 0,0-1 1,0 0-1,0 0 0,0-1 0,1 0 0,0-1 0,0 1 0,9 1 1,-9-3-52,-1-1 1,0 0 0,1 0 0,-1-1 0,1 0 0,-1 0 0,0-1 0,1 0 0,-1 0 0,0 0 0,0-1 0,1-1-1,8-3 1,0-2-64,0-1 0,-1 0 0,0-1 0,-1 0-1,0-2 1,-1 0 0,0 0 0,0-1 0,13-18-1,1-6 26,-2-2-1,28-55 0,-37 65-28,-2-2-1,-1 0 1,-1 0-1,14-64 1,-25 89-46,0 1-1,-1 0 1,0-1-1,1 1 1,-2 0 0,1-1-1,-1 1 1,0 0 0,0 0-1,0 0 1,-1-1-1,0 1 1,0 0 0,0 1-1,0-1 1,-1 0 0,-5-6-1,5 7-23,0 1-1,-1-1 1,0 1-1,0 0 1,0 0 0,0 0-1,0 1 1,0-1-1,-1 1 1,1 0-1,-1 0 1,0 1 0,0 0-1,1-1 1,-1 1-1,0 1 1,0-1-1,-8 1 1,0 0-17,0 0 0,0 1 0,0 1 0,0 0 0,1 1 0,-1 0 0,-13 5 0,11-2 85,5-2-677,0 0-1,0 1 1,-11 7-1,18-10-206,-1 1 0,1-1 0,0 1 0,0 0 0,1 0 0,-1 0 1,-2 5-1,-2 6-1715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4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8 2496,'-11'-5'1488,"9"3"-1192,5 4 1909,-4-1-1821,0 1-1,0-1 0,0 0 1,0 1-1,-1-1 1,1 0-1,0 0 1,-3 2-1,-5 4 1499,8-6-1712,-1 0 0,0 0 1,1 0-1,-1 0 0,0-1 0,0 1 0,0 0 0,1-1 0,-1 1 0,0-1 0,0 0 0,-4 0 0,-26 0 813,21 0-710,-96 4 1452,96-3-1723,0 1-1,0 0 1,1 1 0,-1 0-1,1 1 1,-1 0 0,-9 6-1,17-8-7,0 0-1,0 0 0,1 0 1,-1 1-1,1-1 0,-1 1 1,1-1-1,0 1 0,0 0 0,0 0 1,1 0-1,-1 0 0,1 0 1,-2 5-1,-1 6 29,0-1 0,-1 18 0,3-24-9,-10 98 234,2 153-1,7-119-88,1-69-40,-6 100 430,-26 277 946,16-52-897,21-151 198,-8-88-395,3-131-353,-10 121 519,10-126-545,0 25 1,2-42-5,-1 0 0,1 0 1,-1 0-1,1-1 1,-1 1-1,0 0 0,0-1 1,-3 6-1,-3 11 8,-6 12-68,7-12 23,5-18 66,0 1 0,1-1 0,-1 0 0,1 0-1,0 1 1,-1-1 0,1 0 0,0 1-1,0-1 1,0 0 0,-1 0 0,1 1-1,1-1 1,-1 2 0,1-2 19,0 0 1,0 0-1,1 0 0,-1 0 0,0 0 1,1-1-1,-1 1 0,1 0 1,-1-1-1,1 1 0,-1-1 0,1 1 1,-1-1-1,4 0 0,24 2 242,-25-2-180,153-12 1425,-110 4-1437,6 0-307,-17 8-3555,-13 4 1475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7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295 563 3552,'1'0'123,"-1"-1"-1,1 1 1,-1 0 0,1 0-1,-1 0 1,0-1 0,1 1-1,-1 0 1,1-1 0,-1 1-1,0 0 1,1-1 0,-1 1-1,0-1 1,1 1-1,-1-1 1,0 1 0,0 0-1,1-1 1,-1 1 0,0-1-1,0 1 1,0-1 0,1 0-1,-2 0 92,1 0 0,0 0 0,-1 0-1,1 0 1,-1 0 0,1 0 0,-1 0-1,1 1 1,-1-1 0,0 0 0,1 0 0,-1 0-1,0 1 1,0-1 0,0 0 0,1 1-1,-1-1 1,0 1 0,0-1 0,0 1-1,0 0 1,0-1 0,0 1 0,-1-1-1,-3 1 14,-1-1 0,1 1 0,0-1-1,0 1 1,-9 2 0,-14-1 290,14-1-360,0 1 1,1 0-1,0 1 1,-1 1-1,1 0 1,0 0 0,-15 7-1,24-8-150,-1-1 1,1 2-1,0-1 0,-1 0 0,1 1 1,0 0-1,1 0 0,-1 0 0,0 1 1,1-1-1,0 1 0,0 0 0,0 0 1,0 0-1,0 0 0,1 0 0,0 1 1,0-1-1,0 1 0,0-1 0,1 1 1,0 0-1,-1 7 0,1-4 48,1 1 0,-1 0-1,2 0 1,-1 0 0,1-1-1,1 1 1,0 0 0,0-1 0,0 1-1,1-1 1,1 0 0,-1 0-1,1 0 1,1 0 0,-1-1 0,1 1-1,0-1 1,1-1 0,0 1-1,0-1 1,1 0 0,-1 0-1,1 0 1,0-1 0,1 0 0,-1-1-1,1 0 1,0 0 0,0-1-1,15 5 1,-6-3 32,0-1 0,1-1 0,-1 0 0,1-1 0,-1-1 0,1-1 0,24-2 0,-33 1 8,0-1-1,-1 1 1,1-2 0,0 1-1,-1-1 1,1 0-1,-1-1 1,0 0-1,0 0 1,0-1 0,-1 0-1,1 0 1,-1-1-1,-1 0 1,1 0 0,6-8-1,-11 10-54,1 1-1,0-1 1,-1 0-1,0 0 1,0-1-1,0 1 1,-1 0-1,1-1 1,-1 1 0,0-1-1,0 1 1,-1-1-1,1 0 1,-1 1-1,0-1 1,0 0-1,-2-5 1,1 4-12,0 1 0,-1-1 0,0 1 0,0-1 0,0 1 0,-1 0 0,1 0 0,-1 0 0,-1 0 0,1 0 0,-1 1 0,0-1 0,-8-7 0,-5-1 52,0 0 0,-1 2 0,-19-11 0,-64-26 141,75 36-122,23 10-89,-16-6-28,0-1 1,1-1-1,0 0 0,1-1 1,-23-20-1,40 31 18,-15-13 85,-20-24 0,30 31-48,0-1 1,1 1-1,0-1 1,1 0-1,-1 0 0,1 0 1,-4-13-1,3 2-58,0-1-1,1 0 1,0 0-1,1-30 0,2 40 9,1-1-1,0 1 0,0 0 1,1-1-1,0 1 0,1 0 1,0 0-1,0 1 0,1-1 1,0 1-1,8-12 0,-7 14 16,0 0-1,0 1 0,0 0 1,1 0-1,-1 0 1,1 1-1,1 0 0,-1 0 1,0 0-1,1 1 0,13-5 1,4 1 19,-1 1 0,30-4 0,-31 6 8,1 2-1,0 0 0,32 3 0,-42 0 57,-1 0 1,1 1-1,-1 1 0,0 0 0,1 1 1,-2 0-1,22 10 0,-29-12-49,-1 0 0,0 0 1,0 0-1,0 0 0,0 0 0,0 1 0,-1-1 0,1 1 1,-1 0-1,0 0 0,0 0 0,0 0 0,0 0 0,0 0 1,0 1-1,1 4 0,2 23-720,-4 4-3589,-1-30 3255,1 9-3776,3-1 1530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3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5888,'-2'1'281,"-1"-1"0,1 1 1,0-1-1,-1 1 0,1 0 1,0 0-1,0 0 0,0 1 0,-1-1 1,1 0-1,0 1 0,1-1 1,-1 1-1,0 0 0,0-1 0,1 1 1,-1 0-1,1 0 0,-1 0 1,-1 4-1,-1 2-31,-1 1 0,1 0-1,-6 17 1,6-13-42,1 0-1,0 0 1,1 1 0,-1 19-1,2-29-114,1 0 0,0 0 0,1 0-1,-1-1 1,1 1 0,-1 0 0,1-1 0,0 1-1,0 0 1,1-1 0,-1 1 0,1-1 0,0 0-1,-1 1 1,2-1 0,-1 0 0,0 0-1,1 0 1,-1-1 0,6 6 0,-5-7-22,0 1 0,1-1 1,-1 1-1,0-1 0,0 0 0,1-1 0,-1 1 1,0 0-1,1-1 0,-1 0 0,0 0 1,1 0-1,-1 0 0,1 0 0,-1-1 0,0 0 1,1 1-1,-1-1 0,0 0 0,6-3 1,2-1 117,-1 0 0,0-1 1,0 0-1,17-15 0,-17 13-13,0-1 0,-1 0-1,-1-1 1,1 1 0,-1-2 0,8-14-1,-13 21-108,-1-1-1,0 1 1,0-1-1,0 0 1,0 0-1,-1 0 1,1 0-1,-1 0 1,0 0-1,-1 0 1,0-1-1,0 1 1,0 0-1,0 0 1,-1 0-1,1-1 1,-4-8-1,3 11-86,-1 1 0,1-1 0,-1 1 0,1-1 0,-1 1 0,0 0 0,0 0 0,0 0 0,0 0 0,0 0-1,-1 1 1,1-1 0,0 1 0,-1-1 0,1 1 0,-1 0 0,0 0 0,1 0 0,-1 0 0,0 0 0,-3 0 0,-3-1-88,-1 1 0,1 0 0,-1 1 0,-13 0 0,9 1-67,1 0-1,0 2 1,-26 6 0,30-6-719,0 1 0,0 0 0,-11 7 0,10-3-642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7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6144,'0'0'1978,"0"1"-1855,0-1 0,0 0-1,0 1 1,0-1 0,0 1-1,0-1 1,0 1 0,0-1-1,0 0 1,0 1 0,0-1-1,0 1 1,0-1 0,0 1-1,0-1 1,1 0 0,-1 1-1,0-1 1,1 1 0,2 4 243,0 0 0,0 1 0,-1-1 0,1 1 0,-1 0 0,0-1 0,-1 1 1,1 0-1,0 12 0,0 7 170,-2 27 1,0-26-87,-13 426 2957,12-316-2747,1-75 174,20-81 430,-7 8-1169,1 0 1,0 0-1,0 2 1,1 0 0,0 0-1,1 2 1,27-12-1,-16 10-104,1 1-1,0 1 0,58-9 0,-79 17-19,1 0-1,0 0 1,13 2-1,8 0 84,-29-2-124,0 0 1,0 0-1,0 0 1,0 0-1,0 1 1,0-1-1,0 0 0,0 0 1,0 0-1,0 0 1,0 1-1,0-1 1,0 0-1,0 0 1,0 0-1,0 0 0,0 1 1,0-1-1,0 0 1,0 0-1,0 0 1,0 0-1,0 0 0,0 1 1,0-1-1,0 0 1,0 0-1,0 0 1,0 0-1,0 0 0,-1 1 1,1-1-1,0 0 1,0 0-1,0 0 1,0 0-1,0 0 1,-1 0-1,1 0 0,0 0 1,0 0-1,0 1 1,0-1-1,0 0 1,-1 0-1,1 0 0,-6 3-4867,6-3 4608,-1 0 0,1 0 0,0 0 0,-1 0-1,1 0 1,-1 0 0,1 0 0,-1 0 0,0 0 0,-4-1-2087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8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35 6048,'-9'-3'817,"7"3"-594,0-1-1,0 1 1,1-1-1,-1 0 1,1 0-1,-1 1 1,0-1 0,1 0-1,0 0 1,-1-1-1,-3-3 3038,10 5 135,10 2-1934,73-3 535,-15 0-1594,143 14 0,-205-12 764,-10-1-1458,0 0 0,-1 0-1,1-1 1,0 1-1,-1 0 1,1 0-1,0 0 1,-1-1-1,1 1 1,0 0-1,-1 0 1,1-1 0,-1 1-1,1-1 1,0 0-1,-1 1-144,1-1 0,-1 0 0,1 1 0,-1-1 0,0 0 0,0 0 0,1 1 0,-1-1 0,0 0 0,0 0 0,0 1 0,0-1 1,0 0-1,0 0 0,0 0 0,0 1 0,0-1 0,-1 0 0,1 0 0,0 1 0,0-1 0,-1 0 0,1 1 0,-1-2 0,-2-6-2411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8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47 211 6240,'-29'-13'2005,"15"5"-773,11 1 1469,3 6-2346,1 0 0,0 0 0,-1 0 0,1 0 1,0 0-1,0 0 0,0 0 0,0 0 0,0 0 1,0 0-1,0 0 0,2-1 0,1-1-260,4-2 320,-1 0 0,1 1 0,0 0 0,12-4 0,113-40 243,148-33 1,-269 78-1842,1 1 0,-1 0 0,1 0 0,14 1 1,-8 3-1218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8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 6464,'-5'-1'955,"4"1"-775,0-1 0,0 1 1,0 0-1,0 0 0,1-1 0,-1 1 1,0-1-1,0 1 0,1-1 0,-1 1 0,0-1 1,1 1-1,-1-1 0,-1-3 2825,6 5 492,11 1-1872,168-8 1799,-62 7-2982,-48 7-500,-65-12-3051,-29 13-13099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0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 6816,'-22'0'2197,"22"0"-2177,0 0 0,0 0 0,0 1 0,0-1 0,0 0 0,0 0 0,0 0 0,0 0 0,0 0 0,0 0 0,0 0 0,0 0 0,0 0 0,0 0 0,0 0 0,0 0 0,0 0 0,0 0 0,0 0 0,1 0 0,-1 1 0,0-1 0,0 0 0,0 0 0,0 0 0,0 0 0,-1 0 0,1 0 0,0 0 1,0 0-1,0 0 0,0 0 0,0 0 0,0 0 0,0 0 0,0 0 0,0 0 0,0 0 0,0 1 0,0-1 0,0 0 0,0 0 0,0 0 0,0 0 0,0 0 0,0 0 0,0 0 0,0 0 0,0 0 0,0 0 0,0 0 0,0 0 0,-1 0 0,1 0 0,0 0 0,0 0 0,0 0 0,0 0 0,0 0 0,0 0 0,0 0 0,0 0 0,0 0 0,0 0 0,0 0 0,0 0 0,0 0 0,-1 0 0,9 2 2146,108-9 3823,103 1-3493,-150 5-2360,-31 2-2752,-35-1 2343,-3 0 190,0 0-1,0 0 0,0 0 1,0 1-1,0-1 0,-1 0 1,1 0-1,0 0 0,0 0 0,0 0 1,0 0-1,0 1 0,0-1 1,0 0-1,0 0 0,0 0 0,0 0 1,0 0-1,0 1 0,0-1 1,0 0-1,0 0 0,0 0 0,0 0 1,0 0-1,0 0 0,0 1 1,0-1-1,0 0 0,0 0 1,0 0-1,0 0 0,1 0 0,-1 0 1,0 1-1,0-1 0,0 0 1,0 0-1,0 0 0,0 0 0,0 0 1,0 0-1,1 0 0,-1 0 1,0 0-1,0 1 0,0-1 0,0 0 1,0 0-1,0 0 0,1 0 1,-1 0-1,0 0 0,0 0 0,0 0 1,0 0-1,0 0 0,1 0 1,-1 0-1,0 0 0,0 0 1,0 0-1,0 0 0,0 0 0,0-1 1,1 1-1,-1 0 0,0 0 1,0 1-621,-1 10-2437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12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7 307 4896,'0'0'39,"0"1"0,0-1 0,0 0 1,-1 0-1,1 0 0,0 0 0,0 0 1,0 0-1,0 0 0,0 0 0,-1 0 0,1 0 1,0 0-1,0 0 0,0 0 0,0 0 0,-1 0 1,1 0-1,0 0 0,0 0 0,0 0 1,0 0-1,-1 0 0,1 0 0,0 0 0,0 0 1,0 0-1,0 0 0,-1-1 0,1 1 0,0 0 1,0 0-1,0 0 0,0 0 0,0 0 1,0 0-1,0-1 0,-1 1 0,1 0 0,0 0 1,0 0-1,0 0 0,0 0 0,0-1 0,0 1 1,0 0-1,0 0 0,0 0 0,0 0 1,0-1-1,0 1 0,0 0 0,0 0 0,0 0 1,0 0-1,0-1 0,0 1 0,0 0 0,0 0 1,0 0-1,0 0 0,0-1 0,1 1 0,-1 0 1,0 0 75,0-1 0,1 1 0,-1 0 0,0-1 0,1 1 0,-1 0 1,1 0-1,-1-1 0,0 1 0,1 0 0,-1 0 0,1 0 0,-1 0 0,0 0 1,1-1-1,-1 1 0,1 0 0,-1 0 0,1 0 0,-1 0 0,1 0 0,-1 0 1,1 1-1,2-1 235,0 0 0,-1 0 0,1 0 0,0 0 0,-1 0 1,1 0-1,0-1 0,4-1 0,0 1-13,5-1 58,-2 0 1,1 0 0,0-1 0,0-1 0,-1 0 0,0 0-1,15-9 1,-18 9-307,-1-1-1,1 0 1,-1 0-1,-1 0 1,1-1 0,-1 0-1,1 0 1,-2-1-1,1 1 1,-1-1-1,5-9 1,-5 6-28,0 0 1,-1 0-1,0 0 0,0-1 1,-1 1-1,1-14 0,-2 18-104,-1 0 0,0 0-1,0 0 1,0 0 0,-1 0 0,0 0-1,0 1 1,-1-1 0,1 0-1,-1 0 1,-1 1 0,-4-9-1,7 13 29,0 0 0,-1 0-1,1 0 1,-1 1-1,1-1 1,-1 0-1,1 1 1,-1-1-1,1 0 1,-1 1 0,0-1-1,1 0 1,-1 1-1,0-1 1,0 1-1,0 0 1,1-1 0,-1 1-1,0 0 1,0-1-1,0 1 1,0 0-1,1 0 1,-1 0-1,0 0 1,0-1 0,0 1-1,0 1 1,0-1-1,0 0 1,0 0-1,1 0 1,-1 0-1,0 1 1,0-1 0,0 0-1,0 1 1,1-1-1,-1 0 1,0 1-1,0-1 1,1 1-1,-1-1 1,-1 2 0,-2 2 6,0 0 0,0 1 0,1-1 0,-1 1 0,-2 6 0,5-11 11,-7 15 117,0-1 0,1 1-1,0 0 1,1 0 0,1 1 0,1 0 0,-5 23 0,8-30 0,0 1 0,1 0 0,0 0 0,0 0 0,1-1 1,0 1-1,1 0 0,0-1 0,0 1 0,1-1 0,0 0 0,1 0 0,9 17 0,-7-17 99,-1-1-1,1 0 0,8 9 1,-12-15-162,0 0 0,0 0-1,0-1 1,0 1 0,0-1 0,0 1 0,0-1 0,0 0-1,1 0 1,-1 0 0,0 0 0,1 0 0,-1-1 0,1 1 0,-1-1-1,1 1 1,-1-1 0,4 0 0,8-2 68,-1-1 0,0-1 0,0 0 0,0-1 0,-1 0 0,24-14 0,6-3-32,-37 20-86,141-66 84,-109 49-76,62-46-1,-85 56 70,0-1 1,30-14-1,-44 24-79,1 0 0,-1-1 0,0 1 1,0 0-1,1 0 0,-1 0 0,0-1 0,0 1 0,1 0 0,-1 0 0,0 0 0,1 0 0,-1 0 0,0 0 0,0 0 0,1 0 0,-1 0 0,0 0 1,1 0-1,-1 0 0,0 0 0,1 0 0,-1 0 0,0 0 0,1 0 0,-1 0 0,0 0 0,0 0 0,1 0 0,-1 0 0,0 1 0,1-1 0,-1 0 0,0 0 1,0 0-1,0 0 0,1 1 0,-1-1 0,0 0 0,0 0 0,0 1 0,1-1 0,-1 0 0,0 0 0,0 1 0,0-1 0,0 0 0,0 1 0,1-1 1,-1 0-1,0 1 0,0-1 0,0 0 0,0 0 0,0 1 0,0-1 0,0 0 0,0 1 0,0-1 0,0 0 0,-1 1 0,1-1 0,0 1 0,-8 25 82,6-20-90,-30 70 182,9-23-58,23-52-110,0-1 1,-1 1-1,1-1 0,0 1 0,0-1 0,0 0 0,0 1 0,-1-1 1,1 1-1,0-1 0,0 1 0,0-1 0,0 1 0,0-1 0,0 1 0,0-1 1,0 1-1,1-1 0,-1 0 0,0 1 0,0 0 0,1-1 4,-1 1 1,0-1-1,1 0 0,-1 0 0,0 0 0,1 0 0,-1 0 1,0 0-1,1 0 0,-1 0 0,0 0 0,1 0 0,-1 0 0,0 0 1,1 0-1,-1 0 0,0 0 0,1 0 0,-1 0 0,1 0 0,-1 0 1,22-11 370,-19 10-409,20-15 37,0 0-1,-1-2 1,21-21-1,7-6-83,-32 28 20,-15 13 31,0 1 1,1-1-1,-1 1 1,1 0-1,-1 0 0,1 0 1,0 1-1,0-1 1,0 1-1,5-2 0,-8 4 10,0 0-1,-1 0 0,1 0 1,-1 0-1,1 0 0,0 0 1,-1 0-1,1 0 0,-1 0 1,1 0-1,0 0 0,-1 0 1,1 0-1,-1 1 0,1-1 1,-1 0-1,1 0 0,-1 1 1,1-1-1,-1 0 0,1 1 1,-1-1-1,1 1 0,-1-1 1,1 1-1,-1-1 0,1 2-6,-1-1 0,1 0 0,-1 0 1,1 1-1,-1-1 0,0 0 0,1 1 0,-1-1 0,0 1 0,0-1 0,0 2 0,-1 6-18,0-1 0,-1 0 0,-2 9 0,3-11 53,-2 9 15,0 0 1,2 0-1,-1 24 0,2-36-19,0-1 0,0 1 0,0 0-1,1-1 1,-1 1 0,1-1 0,-1 1-1,1 0 1,0-1 0,0 1 0,0-1-1,0 0 1,1 1 0,-1-1 0,1 0-1,-1 0 1,1 0 0,0 0 0,-1 0-1,1 0 1,0 0 0,1-1 0,-1 1-1,0-1 1,0 1 0,1-1 0,-1 0-1,0 0 1,1 0 0,-1 0 0,1 0-1,0-1 1,2 1 0,6 0 17,0 0-1,0 0 1,0-1 0,1-1 0,-2 0-1,19-4 1,9-3 40,0-2 0,55-22 0,-79 27-59,0-2-1,-1 0 1,0 0 0,0-1 0,-1-1-1,0 0 1,0 0 0,-1-2 0,18-20 0,-25 25-13,0-1 0,-1 0 0,1 0 1,-2 0-1,1 0 0,2-9 1,0-1-1,-4 14-18,0 0 0,-1 0 0,1 0 0,-1 0 0,0 0 1,1 0-1,-1 0 0,-1-3 0,1 5 8,0 1 0,0-1 0,0 1 0,0-1 0,0 1 0,-1-1 0,1 1 0,0-1 0,0 1 0,-1-1 0,1 1 0,0 0 0,-1-1 0,1 1 0,0-1 0,-1 1 0,1 0 0,0-1 0,-1 1 0,1 0 1,-2-1-1,2 1-6,-1 0 1,0 0 0,0 0 0,0 0-1,0 0 1,0 0 0,0 0 0,0 0-1,0 0 1,0 0 0,0 1 0,1-1-1,-1 0 1,0 1 0,0-1 0,0 1 0,-1 0-1,-12 8-66,0 1 0,-17 16 1,5-4 32,15-13 59,0 0-1,-13 16 1,21-21-9,0 0-1,-1 0 1,2 1-1,-1-1 1,0 1-1,1 0 1,0-1-1,0 1 1,0 0-1,-1 7 1,3-11 3,0 1-1,0-1 1,0 1-1,0-1 1,0 1-1,1-1 1,-1 1-1,1 0 1,-1-1-1,1 0 1,-1 1 0,1-1-1,0 1 1,-1-1-1,1 0 1,0 1-1,0-1 1,0 0-1,0 0 1,0 0 0,1 0-1,-1 0 1,0 0-1,0 0 1,1 0-1,-1 0 1,1-1-1,-1 1 1,3 0 0,2 2 26,0-1 0,0 0 1,0-1-1,0 1 1,1-1-1,6 0 1,-1-1-2,1 0 1,-1-1-1,0 0 1,1-1-1,-1-1 1,0 0-1,0 0 0,-1-1 1,20-10-1,5-5-13,54-39-1,-72 45 41,90-66-130,-113 95-232,-8 19 1,10-28 304,0 1 0,0 0 0,1 0 0,0 1 0,0-1 0,1 0 0,0 11 0,1-16 7,0 0 1,0 0-1,1-1 0,-1 1 1,1 0-1,0 0 0,0-1 1,0 1-1,0-1 0,0 1 1,1-1-1,-1 1 0,1-1 1,-1 0-1,1 0 0,0 1 0,0-1 1,0 0-1,0-1 0,0 1 1,1 0-1,-1-1 0,0 1 1,1-1-1,2 1 0,2 1 41,1 0-1,-1-1 0,1 0 0,-1 0 1,1-1-1,0 0 0,-1 0 1,1-1-1,14-1 0,5-2-36,39-10 0,-35 6-53,-1 1 72,-1-2 1,1-1 0,36-16-1,-52 18-17,-1 0-1,0 0 0,0-1 1,0-1-1,-1 0 1,-1-1-1,1-1 1,15-18-1,6-13-90,-92 121-781,-13 15 1066,68-86-194,0-1-1,0 1 1,1 0-1,-1-1 1,2 2 0,-3 7-1,5-13-6,-1-1 0,1 1 0,0 0-1,0-1 1,0 1 0,0 0 0,0-1 0,0 1-1,1-1 1,1 5 0,-2-6 5,1 0-1,-1 0 1,1 1-1,0-1 1,-1 0 0,1 0-1,0 0 1,0 0 0,0 0-1,0-1 1,0 1 0,0 0-1,0 0 1,0-1-1,0 1 1,0 0 0,0-1-1,1 1 1,-1-1 0,0 0-1,0 1 1,2-1 0,0 1 6,-1-1 0,0 0 0,0 0 1,0 0-1,1-1 0,-1 1 0,0 0 0,0-1 1,0 0-1,0 1 0,0-1 0,0 0 1,0 0-1,0 0 0,0 0 0,0 0 1,0-1-1,-1 1 0,1-1 0,0 1 0,-1-1 1,1 1-1,-1-1 0,0 0 0,1 0 1,0-1-1,4-7 50,-1-1 0,0 1 0,6-19 0,-8 22-27,1-6-43,0-1 0,2-21-1,4-10-458,-8 85-96,-13 142 353,5-110 270,-9 175 49,9-196-155,-21 91-1,24-132 56,2-3 29,-1-1-1,0 1 1,0-1-1,-1 0 1,1 0-1,-2 0 1,1 0-1,0-1 1,-1 1-1,-6 6 1,7-9-17,0-1 0,1 1 1,-1-1-1,0 0 0,0 0 0,0 0 1,0-1-1,0 1 0,-1-1 0,1 0 1,0 1-1,-1-1 0,1-1 0,-1 1 0,1-1 1,-1 1-1,1-1 0,-1 0 0,0 0 1,-5-1-1,-2-2-17,0 0-1,0 0 1,0-1 0,0 0 0,0-1 0,1-1-1,0 1 1,0-2 0,0 1 0,-10-11 0,17 14-10,0 1 1,0-1-1,0 0 1,1 0-1,-1 0 1,1 0-1,0-1 1,0 1-1,0 0 1,0-1 0,1 0-1,-1 1 1,0-7-1,1 7-14,1-1 0,0 0-1,0 0 1,0 1 0,1-1 0,-1 0-1,1 0 1,0 1 0,0-1 0,0 1-1,1-1 1,-1 1 0,1-1 0,3-4-1,2-3-22,0 1 0,1 0 0,12-11 1,13-16-47,49-59-95,-24 30 117,-11 6 240,45-47-118,-77 91-54,-6 7 39,0 0 0,0 0 0,17-11 0,132-85 197,-149 97-239,0 0 1,0 0-1,14-18 0,3-3 80,19-20-12,-37 35 18,-2 2-149,-7 22-176,-6 10 169,0 0 0,-12 24-1,11-28 139,1 0-1,0 0 0,2 1 0,-7 26 0,12-42-59,0 0-1,0 0 1,-1 1-1,1-1 1,0 0 0,0 0-1,0 0 1,1 1 0,-1-1-1,0 0 1,0 0 0,1 0-1,-1 1 1,0-1 0,1 0-1,0 0 1,-1 0 0,1 0-1,-1 0 1,1 0-1,1 1 1,-1-1 16,1 0 0,-1 0 0,0-1 0,0 1 0,1-1 0,-1 1 0,0-1 0,1 0 0,-1 0 0,0 1 0,1-1 0,-1 0 0,0 0 0,1 0 0,-1 0 0,1-1 0,-1 1 0,0 0 0,1 0 0,1-2 0,8-1 92,0-2 1,0 1-1,-1-1 1,1-1 0,15-11-1,45-41-97,-39 25 1,-26 25-126,1 0 0,-1 1 0,2 0 1,-1 1-1,11-7 0,-18 12 101,1 1 1,-1-1-1,1 1 0,0-1 1,-1 1-1,1 0 1,0-1-1,-1 1 0,1 0 1,0 0-1,-1 0 0,1-1 1,0 1-1,0 0 1,-1 0-1,1 0 0,0 0 1,0 0-1,-1 0 1,1 0-1,0 1 0,-1-1 1,1 0-1,0 0 0,0 1 1,-1-1-1,1 0 1,-1 1-1,1-1 0,0 0 1,-1 1-1,1-1 0,-1 1 1,1-1-1,-1 1 1,1-1-1,-1 1 0,1-1 1,-1 1-1,1 0 1,-1-1-1,0 1 0,1 0 1,-1-1-1,0 1 0,0 0 1,0 0-1,1 1 1,0 4-22,0 0 1,0 1 0,0-1-1,-1 10 1,-2 8-21,-1 0-1,-1 0 1,-1-1-1,-15 45 1,-2 7 75,7-13 13,-3 0-1,-28 65 1,39-113-17,0 0 1,0-1-1,-2 0 1,1-1 0,-2 0-1,0 0 1,0-1-1,-1 0 1,0-1-1,-1 0 1,-18 12-1,22-17-5,0 0-1,-1-1 0,1 0 1,-1 0-1,0 0 0,-1-2 1,1 1-1,0-1 0,-1 0 1,1-1-1,-1 0 0,1 0 1,-1-1-1,0-1 0,1 0 1,-1 0-1,1 0 1,-1-1-1,-10-4 0,18 5 0,-1-1 0,0 1 0,1-1 0,-1 1 0,1-1 0,-1 0 0,1 0 0,0 0 0,0 0 0,0-1 0,0 1 0,0 0 0,0-1 0,1 0 0,-1 1 0,1-1 0,0 0 0,-2-4 0,2 3-5,0 1-1,1-1 0,-1 1 1,1-1-1,-1 1 1,1-1-1,0 1 1,0-1-1,1 1 1,-1-1-1,1 0 1,0 1-1,0 0 0,0-1 1,0 1-1,0 0 1,3-5-1,3-1 35,-1 0-1,2 1 1,-1 0-1,1 0 1,0 1 0,1 0-1,-1 0 1,1 1-1,18-9 1,11-4 156,46-16 0,-24 12-173,2 2 0,89-18 0,-146 38-527,-1 1 0,1-1 1,0 1-1,9 0 0,-13 1 37,1-1 0,-1 0-1,1 0 1,-1 1 0,0-1 0,1 1 0,-1-1 0,0 1-1,1 0 1,-1-1 0,0 1 0,0 0 0,0 0 0,0 0-1,0 0 1,0 0 0,0 0 0,0 0 0,0 0 0,1 2 0,6 16-3430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17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352 811 3552,'-2'0'440,"0"0"0,0 0 0,0 1 1,0-1-1,0 1 0,0 0 0,0-1 0,0 1 0,0 0 1,0 0-1,0 0 0,-3 3 0,2-2 37,0 0 0,0 0 0,0-1 0,-1 1 0,1 0 0,-5 0 0,-11 2 376,11-3-574,0 1 1,1 0 0,-1 0-1,-7 4 1,-18 11 173,0 2 0,1 1 1,1 1-1,-30 28 0,59-48-439,-4 5 43,0-1-1,1 1 0,-7 8 1,11-12-20,0-1 1,0 1 0,0-1-1,0 1 1,0 0-1,1-1 1,-1 1 0,0 0-1,1 0 1,0-1-1,-1 1 1,1 0 0,0 0-1,0 0 1,0 0-1,0-1 1,0 1-1,0 0 1,0 0 0,1 0-1,0 2 1,0-3-5,0 0 1,0 1-1,0-1 0,0 0 1,0 0-1,0 0 1,0 0-1,1 0 0,-1 0 1,0-1-1,1 1 1,-1 0-1,0-1 0,1 1 1,-1-1-1,1 1 1,-1-1-1,1 0 1,-1 0-1,1 1 0,-1-1 1,1 0-1,0 0 1,-1 0-1,2-1 0,5 0 52,0 1-1,0-2 1,-1 1-1,10-4 0,7-3-9,-1-1-1,0-2 0,-1 0 1,0-1-1,0-1 1,-2-1-1,0-1 0,0-1 1,-1-1-1,-2 0 0,1-1 1,-2-1-1,0-1 0,-2 0 1,0-1-1,21-43 0,5-40-82,-23 55 4,25-48 0,-22 60 6,-1 1-93,27-70-1,-43 96 86,0-1 0,-1 1 1,-1-1-1,0 0 0,0 0 0,-1 1 0,0-1 1,-1 0-1,0 0 0,-4-17 0,4 27-20,1 0 1,0 0-1,0 0 0,-1 0 1,1 0-1,-1 0 1,1 0-1,-1 0 0,1 0 1,-1 1-1,0-1 0,1 0 1,-1 0-1,0 1 0,1-1 1,-1 0-1,0 1 1,0-1-1,0 1 0,0-1 1,0 1-1,1 0 0,-1-1 1,0 1-1,-2-1 0,1 1-7,0 1-1,0-1 1,1 0-1,-1 0 0,0 1 1,0 0-1,1-1 1,-1 1-1,0 0 0,1 0 1,-1-1-1,0 1 1,-1 2-1,-6 4-33,1 1 1,-1 0-1,-10 13 0,18-19 79,-16 18 28,1 1 0,1 0 0,-23 47 0,31-52-5,0 1 0,1 0 0,0 0 0,2 1 0,0 0 0,-2 26 0,4-15 65,1 0-1,2-1 0,1 1 0,1-1 0,7 30 0,-8-46-5,1-1 0,1 1 0,0-1 0,0 0 0,2 0 0,-1 0 0,1-1 0,0 0 0,1 0 1,0 0-1,1-1 0,0 0 0,1-1 0,14 13 0,-19-18-57,-1-1 0,1 0 0,0 0 0,-1 0 0,1 0 0,0 0 0,0-1 0,0 0 0,1 1 0,-1-2 0,0 1 0,0 0 0,0-1 0,1 0 0,-1 0 0,0 0 0,1 0 0,-1-1 0,0 0 0,0 0 0,0 0 0,0 0 0,0-1 0,0 1 0,0-1 0,0 0 0,0 0 0,-1-1 0,1 1 1,-1-1-1,0 1 0,1-1 0,-1 0 0,4-6 0,0-1-63,1 0 0,-1-1 0,-1 0 0,0 0 0,0-1 0,-1 1 0,5-20 0,-12 48-120,0 1-1,2 0 1,0 0 0,3 17 0,-3-31 167,1-1 1,0 1-1,-1-1 0,2 1 1,-1 0-1,0-1 0,1 0 0,0 1 1,-1-1-1,1 0 0,3 4 1,-4-6-7,1 0 0,-1 1 1,1-1-1,-1 0 1,0 0-1,1 0 0,0 0 1,-1 0-1,1 0 0,0-1 1,-1 1-1,1 0 1,0-1-1,0 0 0,0 1 1,-1-1-1,1 0 0,0 0 1,0 0-1,0 0 0,0 0 1,-1 0-1,1 0 1,2-1-1,2-1 51,0 0 0,-1 0 0,1-1 0,-1 0 0,1 1 0,-1-2 0,0 1 1,7-7-1,3-3 87,20-25 0,91-119-27,-21 25-134,-4 5-98,-82 99 127,-1-1 0,25-52 0,-26 34-113,-9 22-93,-8 24 167,1 1 1,-1-1-1,0 0 0,0 1 1,1-1-1,-1 0 1,0 1-1,0-1 1,0 0-1,0 1 1,0-1-1,0 0 1,0 0-1,0 1 0,-1-1 1,1-1-1,0 2 11,-1 0 1,1 0-1,0 0 0,0 0 0,-1 0 0,1 0 1,0 0-1,0 0 0,-1 0 0,1 0 0,0 0 0,0 0 1,-1 0-1,1 0 0,0 0 0,0 0 0,-1 0 0,1 0 1,0 0-1,0 1 0,0-1 0,-1 0 0,1 0 0,0 0 1,0 0-1,0 0 0,-1 1 0,1-1 0,0 0 0,0 0 1,0 0-1,0 1 0,0-1 0,-1 0 0,1 0 0,0 1 1,0-1-1,0 0 0,0 0 0,0 1 0,0-1 0,0 1 1,-59 88-265,-3 2 227,-103 192 119,22 6 111,1 123 230,138-398-278,2-8-22,0 0-1,1 0 0,0 0 1,-1 9-1,10-35 173,1-9-225,3 1-1,0 0 1,30-49 0,-14 38-27,1 1 0,2 1 0,42-37 0,20-24 86,-40 32-177,-2-2 0,67-122 0,-82 128 43,42-80 72,-66 118-42,55-132-89,15-56-324,-80 208 327,-2 3 37,0 1 1,0-1 0,0 0-1,1 0 1,-1 0 0,0 0-1,1 0 1,-1 0 0,1 0-1,-1 1 1,1-1-1,-1 0 1,1 0 0,-1 1-1,1-1 1,0 0 0,0 1-1,-1-1 1,1 0 0,0 1-1,1-1 1,-2 1 22,0 0 1,0 0 0,0 0-1,0 0 1,1 0-1,-1 0 1,0 0-1,0 0 1,0 0-1,0 1 1,0-1-1,1 0 1,-1 0-1,0 0 1,0 0-1,0 0 1,0 0 0,0 1-1,0-1 1,0 0-1,0 0 1,1 0-1,-1 0 1,0 0-1,0 1 1,0-1-1,0 0 1,0 0-1,0 0 1,0 0-1,0 0 1,0 1 0,0-1-1,0 0 1,0 0-1,0 0 1,0 0-1,0 1 1,0-1-1,0 0 1,0 0-1,-1 0 1,1 0-1,0 1 1,-13 52-140,-2 0 1,-27 59-1,7-18 160,8-14-5,-72 193 176,79-227-176,-3-2 0,-39 61 0,-69 70 118,87-128 118,38-41-184,3-3-47,-2 2 77,-1 0 0,1 0-1,-8 5 1,13-10-83,-1 1 0,0-1 0,1 1-1,-1-1 1,0 1 0,1-1 0,-1 1 0,0-1 0,0 0-1,0 1 1,1-1 0,-1 0 0,0 0 0,0 1 0,0-1-1,0 0 1,1 0 0,-1 0 0,0 0 0,0 0 0,0-1 0,0 1-1,1 0 1,-1 0 0,0 0 0,0-1 0,0 1 0,1 0-1,-1-1 1,0 1 0,0-1 0,1 1 0,-1-1 0,0 1-1,0-2 1,0 1-6,0 0 0,1 0 0,-1 0 0,1 0 0,0 0 0,-1 0 0,1 0 0,0 0 0,0 0 0,-1 0 0,1 0 0,0 0 0,0 0 0,0 0-1,0 0 1,1 0 0,-1 0 0,0 0 0,0 0 0,0 0 0,1-1 0,1-2 3,-1 1-1,1 1 1,0-1-1,0 0 1,0 0-1,4-4 1,1 0-40,0 1 1,1-1 0,13-7-1,12-4-85,1 1-1,0 2 0,1 1 1,73-17-1,-88 26 159,0-2 0,0 0 1,33-18-1,54-39 49,-93 55-118,25-18 72,-1-1 0,-1-2 0,46-49 0,-69 63-3,0-1 1,-1 0-1,20-38 0,-30 50-59,0-1-1,0 0 1,-1 0-1,0 0 1,0 0-1,-1 0 1,2-10 0,-3 14 5,0 1 1,1-1 0,-1 1 0,0-1 0,0 1-1,0-1 1,-1 1 0,1-1 0,0 1 0,0-1 0,-1 1-1,1-1 1,-1 1 0,0-1 0,1 1 0,-1 0-1,0-1 1,0 1 0,0 0 0,1 0 0,-1-1 0,-1 1-1,1 0 1,0 0 0,0 0 0,0 0 0,0 1-1,-1-1 1,1 0 0,-1 0 0,1 1 0,0-1 0,-1 1-1,1-1 1,-1 1 0,1 0 0,-3-1 0,-2 1-9,0 0 0,0 1 0,0-1 0,1 1 0,-1 0 0,0 1 0,0-1 0,1 1 0,-1 0 0,1 1 0,-1 0 0,1-1 0,0 1 0,0 1 0,0-1 0,1 1 0,-5 5 0,-1-1 10,1 1 1,1 1 0,0 0-1,0 0 1,1 0-1,0 1 1,-6 13-1,8-10 29,-1-1-1,2 1 1,0 0 0,1 0-1,-3 23 1,5-31 5,1 1 0,0 0 0,0-1 0,0 1 0,1 0 0,0 0 0,0-1 1,0 1-1,1-1 0,0 1 0,1-1 0,-1 0 0,1 0 0,4 7 0,-3-9 19,-1-1 0,0 1 0,1-1 0,0 1 0,0-1-1,0 0 1,0 0 0,0-1 0,1 1 0,-1-1 0,1 0-1,0 0 1,-1-1 0,1 1 0,0-1 0,0 0 0,0 0 0,9 0-1,-1-1-11,0-1 0,0 0 0,-1 0 1,1-1-1,0-1 0,13-5 0,-9 2-10,-1 0 0,0-2 0,0 0 0,-1-1 0,0 0 0,0-1 0,-1-1 1,17-17-1,8-12-51,44-58-1,-61 70-12,6-6 11,-27 34 34,-1 0 0,0 0-1,0 0 1,0 0 0,0 0 0,0 0 0,0 0 0,1-1-1,-1 1 1,0 0 0,0 0 0,0 0 0,0 0-1,0 0 1,0 0 0,1 0 0,-1 0 0,0 0 0,0 0-1,0 0 1,0 0 0,0 0 0,1 0 0,-1 0 0,0 0-1,0 1 1,0-1 0,0 0 0,0 0 0,0 0-1,0 0 1,1 0 0,-1 0 0,0 0 0,0 0 0,0 0-1,0 0 1,0 1 0,0-1 0,0 0 0,0 0-1,0 0 1,0 0 0,1 0 0,-1 0 0,0 0 0,0 1-1,0-1 1,0 0 0,0 0 0,0 0 0,0 0 0,0 0-1,0 1 1,0-1 0,0 0 0,0 0 0,0 0-1,0 0 1,0 0 0,0 0 0,0 1 0,-1-1 0,1 0-1,0 0 1,0 0 0,0 0 0,-1 13-122,-2 18 100,2 0 0,1 1 0,1-1 0,1 0 0,9 38 0,-10-63 39,0 1 0,1-1 0,0 0 0,0 0 0,1 0 0,-1 0 0,1-1 0,1 1 0,4 6 0,-6-9 1,0-1 0,0 1 0,0-1 0,1 0-1,-1 0 1,0 0 0,1 0 0,0 0 0,0 0 0,-1-1 0,1 1 0,0-1-1,0 0 1,0 0 0,0 0 0,1 0 0,-1-1 0,0 1 0,4-1 0,7 0 13,0-2 0,0 0 0,0 0 1,0-1-1,22-8 0,-16 3 42,0 0 0,35-22-1,-37 19 3,-2-1 0,0-1 0,22-20 0,-31 25-55,-1 1-1,1-1 1,-1 0 0,-1 0-1,0-1 1,0 1-1,0-1 1,5-17 0,-9 23-36,-1 0 0,1 0 1,-1 0-1,1 0 1,-1 0-1,0 0 1,0 0-1,0 0 0,-1 0 1,0-4-1,1 6 7,-1 0-1,1 1 1,0-1-1,0 1 0,-1-1 1,1 0-1,0 1 1,-1-1-1,1 1 0,-1-1 1,1 1-1,0-1 1,-1 1-1,0-1 1,1 1-1,-1-1 0,1 1 1,-1 0-1,-1-1 1,1 1-1,0-1 0,0 1 0,0 0 0,0 0 0,0 0 0,0 0 0,0 1 1,0-1-1,0 0 0,0 0 0,0 1 0,0-1 0,0 0 0,0 1 0,1-1 0,-1 1 1,-2 1-1,-5 4-53,0 0 1,0 1 0,1 0-1,0 1 1,-10 14 0,1-1-19,-13 27 0,24-39 127,0 1 1,1 0 0,0 0 0,0 0-1,1 0 1,1 1 0,-2 15-1,3-23-6,1 0-1,0 0 1,0 1-1,0-1 1,0 0-1,0 0 1,1 1-1,0-1 1,-1 0-1,1 0 1,0 0-1,1 0 1,-1 0-1,1 0 1,-1 0-1,1 0 1,0-1-1,0 1 1,0-1-1,0 1 1,0-1-1,1 0 1,-1 0-1,1 0 1,-1 0-1,1 0 1,0 0-1,3 1 1,-1-2-2,-1 1 0,1-1 0,-1 0 0,1 0 0,0-1 0,0 0 0,-1 1 0,1-2 1,0 1-1,0 0 0,8-3 0,1 0-14,-1-1 1,25-11-1,-20 6-29,1-2 0,-2-1 0,0 0 0,23-21 1,15-11-45,1-3 15,-56 47 35,0 0 0,0-1 0,1 1 0,-1-1 0,0 1 0,1 0 0,-1 0 0,0-1 1,1 1-1,-1 0 0,1 0 0,-1-1 0,1 1 0,-1 0 0,0 0 0,1 0 0,-1 0 0,1 0 0,-1-1 0,1 1 0,-1 0 0,1 0 1,-1 0-1,1 0 0,-1 1 0,0-1 0,1 0 0,-1 0 0,1 0 0,-1 0 0,1 0 0,-1 0 0,1 1 0,-1-1 0,0 0 0,1 0 1,-1 1-1,0-1 0,1 0 0,-1 1 0,1-1 0,-1 0 0,0 1 0,0-1 0,1 0 0,-1 1 0,0-1 0,0 1 0,0-1 0,1 1 1,-1-1-1,0 1 0,1 2 1,-1 0 1,1 0-1,-1 0 0,1 0 1,-1 0-1,0 0 1,-1 4-1,1-4 14,-3 25 50,0-1-1,-2 1 1,-1-1-1,-13 38 1,15-58-12,3-4 3,0-1-1,0 1 1,0-1-1,0 1 1,0 0-1,0-1 1,0 6 0,6-11 11,-1 1 1,0-1 0,1 0 0,-1-1-1,5-5 1,32-36-15,37-38 150,-68 74-234,0 1 0,1-1 0,-1 2 0,2 0 0,-1 0 0,16-6 1,-24 11 21,0 1 0,0 0 0,0 0 0,0 1 0,0-1 0,1 1 0,2-1 0,-5 1 6,0 0 1,0 0-1,0 0 0,0 0 0,0 1 0,0-1 0,0 0 0,-1 1 0,1-1 0,0 0 0,0 1 1,0-1-1,-1 1 0,1-1 0,0 1 0,0 0 0,-1-1 0,1 1 0,0 0 0,-1-1 0,1 1 1,-1 0-1,1 0 0,-1-1 0,1 1 0,-1 0 0,0 0 0,1 1 0,0 0-12,-1 1 0,1 0-1,-1-1 1,1 1-1,-1 0 1,0-1 0,0 1-1,0 0 1,-1-1 0,1 1-1,-1 0 1,-1 4 0,-15 31 187,6-16-120,-1 3 31,9-18-25,-1 0 1,1 0-1,0 0 1,0 0 0,1 1-1,0-1 1,-2 14-1,4-21-51,0 1 0,0-1-1,0 1 1,0-1 0,0 0 0,1 1-1,-1-1 1,0 1 0,0-1 0,0 0-1,0 1 1,1-1 0,-1 0 0,0 1-1,0-1 1,1 0 0,-1 1-1,0-1 1,0 0 0,1 0 0,-1 1-1,0-1 1,1 0 0,-1 0 0,0 0-1,1 0 1,-1 1 0,1-1 0,-1 0-1,0 0 1,1 0 0,-1 0-1,0 0 1,1 0 0,-1 0 0,1 0-1,-1 0 1,0 0 0,1 0 0,21-4 97,-15 3-68,36-10 47,-1-2 1,60-26 0,-26 2-125,-51 23 1,54-19-1,-74 31 38,0 1 0,0 0 1,0 0-1,0 0 0,1 1 0,-1-1 1,0 1-1,8 1 0,-2 1 0,7-3 69,-18 1-67,1 0 1,-1 0 0,1 0-1,-1 0 1,1 0-1,0 0 1,-1 0 0,1 0-1,-1 0 1,1 0-1,-1 0 1,1 0 0,-1 0-1,1 0 1,-1 0-1,1 1 1,-1-1-1,1 0 1,-1 0 0,0 1-1,1-1 1,0 1-1,-9 7-134,-4 1 234,1 3-138,0 0 0,1 0 0,0 1 0,1 0 0,-9 17 1,16-25 51,0 1 0,0 0 0,1 0 0,-1 0 0,1 0 0,0 0 0,1 0 0,0 0 0,0 0 0,0 0 0,0 0 0,2 7 1,-1-12-7,-1 0 0,0 0 0,1 1 0,-1-1 0,1 0 0,-1 0 0,1 0 1,-1 0-1,1 0 0,0 0 0,0-1 0,-1 1 0,1 0 0,0 0 1,0 0-1,0-1 0,0 1 0,0 0 0,0-1 0,0 1 0,0-1 0,0 1 1,0-1-1,0 1 0,1-1 0,-1 0 0,1 0 0,4 1 18,0 0-1,-1-1 1,1 1-1,9-2 1,18-4 88,0-1 1,41-13 0,-30 7-143,23-7 132,86-34 0,-144 50-89,0-1-1,-1 0 1,1 0-1,-1-1 1,1 0-1,-2-1 1,1 0-1,-1 0 1,1 0-1,-2-1 1,1 0-1,5-8 1,-5 5 1,-1 0 1,0 0 0,-1 0 0,7-18 0,-11 25-41,1-1-1,-1 1 1,0-1 0,-1 0 0,1 1-1,-1-1 1,1 0 0,-1 1 0,0-1 0,0 0-1,-1 1 1,1-1 0,-1 0 0,0 1-1,0-1 1,0 1 0,0-1 0,-3-4 0,3 7 16,1 0 1,-1 0-1,0 0 1,0 0 0,0 1-1,0-1 1,0 0 0,0 1-1,0-1 1,0 0 0,0 1-1,0-1 1,0 1 0,0 0-1,0-1 1,0 1 0,0 0-1,0 0 1,-1-1 0,1 1-1,0 0 1,0 0 0,0 0-1,0 1 1,-2-1-1,-1 1 0,-1 0 0,1 0 0,-1 1 0,1-1 0,-6 4 0,-4 2 108,1 0 1,0 1 0,1 0 0,-1 1 0,2 1 0,-1 0 0,2 1 0,-1 0 0,1 0 0,1 1-1,0 0 1,1 1 0,-11 20 0,18-30-44,-1 1 1,1-1-1,0 0 0,0 1 0,0-1 0,1 1 1,-1-1-1,1 1 0,0 0 0,-1-1 1,2 1-1,-1-1 0,0 1 0,1 0 0,0-1 1,-1 1-1,2-1 0,-1 0 0,0 1 1,1-1-1,-1 0 0,1 0 0,0 0 0,0 0 1,0 0-1,0 0 0,1 0 0,-1-1 1,6 5-1,0-1-18,0 0 1,1 0-1,0-1 0,0 0 1,0-1-1,1 0 1,0 0-1,0-1 1,15 3-1,0-2-211,0-1 1,44 0-1,-59-3-1009,1-1 0,-1 0 0,0-1 0,0 0 0,0 0 0,19-8 0,-27 9 607,1 0 0,-1 0 0,0-1 0,1 1 0,-1 0 0,0-1 0,0 0 0,0 1 0,0-1 0,0 0-1,-1 0 1,1 0 0,0 0 0,-1 0 0,0-1 0,1 1 0,-1 0 0,0-1 0,1-3 0,11-23-4436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17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47 11232,'-23'-31'5727,"23"28"-4287,0-6-1664,5 9 96,0-3-480,8 6 352,4 1-4799,6 9 2783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0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48 3968,'0'-2'390,"0"-1"1,0 1-1,1 0 0,-1 0 1,1 0-1,-1 0 0,1 0 1,0 1-1,-1-1 0,1 0 1,0 0-1,0 0 0,1 1 1,-1-1-1,0 0 1,0 1-1,1-1 0,-1 1 1,1 0-1,3-3 0,4-4 2346,-9 9-2615,1 0 0,-1-1 1,1 1-1,0 0 0,-1 0 1,0-1-1,1 1 0,-1 0 1,1 0-1,-1 0 0,0 0 0,0 0 1,1-1-1,-1 1 0,0 0 1,0 0-1,0 0 0,0 0 1,0 1-1,3 27-62,-4-10 210,-1 0 0,-5 24 1,0-2-33,-4 45 119,-50 273 899,25-249-892,29-88-245,4-16 226,1-1 0,1 1-1,-3 11 1,17-18 669,61-14-578,98-9 0,-5 19-425,-166 5-294,12 0 1069,-13 0-884,0 0 1,0 1 0,1-1 0,-1 0 0,0 0 0,0 0-1,0 0 1,1 0 0,-1 0 0,0 0 0,0 0 0,0 0 0,1 0-1,-1 0 1,0 0 0,0 0 0,0 0 0,1 0 0,-1-1-1,0 1 1,0 0 0,0 0 0,1 0 0,-1 0 0,0 0 0,0 0-1,0 0 1,0-1 0,1 1 0,-1 0 0,0 0 0,0 0-1,0 0 1,0-1 0,0 1 0,0 0 0,1 0 0,-1 0 0,0-1-1,0 1 1,0 0 0,0 0 0,0-1 0,-18 2-13539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96 6560,'-22'-14'2117,"21"14"-1979,1-1 0,-1 1 0,0 0 0,1-1 0,-1 1 0,0-1 1,1 1-1,-1-1 0,1 1 0,-1-1 0,1 1 0,-1-1 0,1 0 0,-1 1 0,1-1 0,0 0 0,-1 1 0,1-1 0,0 0 0,0 0 1,-1 1-1,1-1 0,0 0 0,0 0 0,0 1 0,0-1 0,0 0 0,0 0 0,0 0 0,0 1 0,0-1 0,0 0 0,1 0 0,-1 1 1,1-2-1,3-1 409,0 0 0,1 0-1,-1 1 1,1-1 0,0 1 0,-1 0 0,1 1 0,8-2 0,45-6 407,-31 6-313,-2-1-75,9-1-218,1 0 0,-1 3-1,40 1 1,-68 2-491,31 0 602,-35-1-659,0 0 1,0 0-1,0 0 0,0 0 0,0-1 1,0 1-1,0-1 0,0 1 1,0-1-1,0 0 0,0 0 0,-1 0 1,4-2-1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67 2912,'0'-2'225,"-1"0"0,1 0 0,0 0 0,0 0 0,0 1 0,0-1 0,0 0-1,0 0 1,0 0 0,1 0 0,-1 0 0,1 1 0,-1-1 0,1 0 0,0 0 0,-1 1 0,1-1 0,0 0 0,0 1 0,2-3 0,7-15 2592,-10 19-2701,0 0 0,0-1 0,0 1 0,0 0 0,1-1 0,-1 1 0,0 0 0,0-1 0,0 1 0,0 0 0,0-1-1,0 1 1,1 0 0,-1 0 0,0-1 0,0 1 0,0 0 0,1 0 0,-1-1 0,0 1 0,0 0 0,1 0 0,-1-1 0,0 1 0,1 0 0,-1 0 0,4 7 778,-1 18-604,-2 2 28,-1-1 1,-1 0-1,-6 34 1,-21 77 506,5-32-263,19-82-352,0 0 1,2 1 0,0 41-1,3-59-115,0 0-1,0 0 0,0 0 0,1 0 0,0 0 0,0 0 0,1 0 0,-1-1 0,5 6 1,-6-9-44,1 1 0,-1-1 0,1 0 1,0 0-1,0 0 0,0 0 1,0 0-1,1 0 0,-1 0 0,0-1 1,1 1-1,-1-1 0,1 0 0,-1 1 1,1-1-1,0-1 0,0 1 1,-1 0-1,1-1 0,0 1 0,4-1 1,4 0 22,1-1 0,0-1 0,-1 0 0,20-6 0,47-20 101,-13 3-1243,-62 24 954,0 1-545,0-1 0,1 0 0,-1-1 0,0 1-1,0 0 1,1-1 0,-1 0 0,0 1-1,-1-1 1,4-3 0,-5 5 517,-1-1 1,0 1-1,0 0 1,0 0-1,0 0 1,0-1-1,0 1 1,0 0-1,0 0 1,0-1-1,0 1 1,0 0-1,0 0 0,0-1 1,0 1-1,0 0 1,0 0-1,0 0 1,0-1-1,0 1 1,0 0-1,0 0 1,-1 0-1,1-1 1,0 1-1,0 0 0,0 0 1,0 0-1,0-1 1,-1 1-1,1 0 1,0 0-1,0 0 1,0 0-1,0 0 1,-1-1-1,1 1 1,0 0-1,0 0 0,-1 0 1,1 0-1,0 0 1,-1 0-1,1-1-169,-5 0-2595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1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87 7392,'-6'-2'837,"4"2"-646,1 0 0,0 0 0,0-1 1,-1 1-1,1 0 0,0-1 0,0 1 0,0-1 1,-1 0-1,1 1 0,0-1 0,-2-1 0,3 1-89,0 1-1,0 0 1,-1 0-1,1-1 1,0 1-1,0 0 1,0-1-1,0 1 1,0 0-1,-1 0 1,1-1-1,0 1 1,0 0 0,0-1-1,0 1 1,0 0-1,0-1 1,0 1-1,0 0 1,0-1-1,0 1 1,0 0-1,0-1 1,1 1-1,-1 0 1,0 0-1,0-1 1,0 1-1,0 0 1,0-1-1,1 1 1,-1 0-1,0 0 1,0-1-1,0 1 1,1 0-1,-1 0 1,0 0-1,0-1 1,1 1-1,-1 0 1,0 0-1,1 0 1,-1 0-1,0 0 1,0-1-1,1 1 1,-1 0-1,0 0 1,1 0-1,0 0 1,23-7 1959,-24 7-2052,37-7 1206,0 2 0,40-1 0,26-2-156,122-23-445,-203 30-1004,-7 4-3135,-7 1 1338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1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57 6400,'-3'0'358,"1"0"1,0 0-1,-1-1 0,1 1 1,-1-1-1,1 1 1,-1-1-1,1 0 0,-3-1 1,-18 18 5609,20-13-5822,0 0 0,0 0 1,1 0-1,-1 0 0,1 0 1,0 1-1,0-1 1,0 1-1,0 0 0,1 0 1,-1-1-1,1 1 0,0 0 1,0 0-1,1 0 1,-1 6-1,0-7-63,1 0-1,0 0 1,0 0 0,1 0-1,-1-1 1,1 1-1,-1 0 1,1 0 0,0 0-1,0-1 1,0 1 0,0 0-1,1-1 1,-1 1 0,1-1-1,0 1 1,-1-1 0,1 0-1,0 0 1,0 0-1,0 0 1,1 0 0,-1 0-1,4 1 1,-1 0 30,1-1 0,0 0-1,0 0 1,0-1 0,0 1 0,0-1-1,0-1 1,0 1 0,0-1 0,1 0-1,-1 0 1,0-1 0,0 0 0,0 0-1,9-3 1,-3 0-31,-1 0 0,1 0 0,-1-1 0,0-1 0,0 0 1,19-14-1,-27 18-71,-1 0 0,1 0 1,-1-1-1,1 1 1,-1-1-1,0 0 0,0 1 1,0-1-1,0 0 1,2-6-1,-3 7-5,-1 0 0,1-1-1,-1 1 1,0 0 0,1 0 0,-1-1-1,0 1 1,0 0 0,-1-1 0,1 1-1,0 0 1,-1-1 0,1 1 0,-1 0-1,0 0 1,0 0 0,0 0 0,-1-3-1,-2 0-43,0-1 0,0 1 0,0 0 0,-1 0-1,0 0 1,0 0 0,0 1 0,-1 0 0,1 0 0,-1 1 0,0-1-1,0 1 1,0 1 0,-1-1 0,1 1 0,-1 0 0,-8-2-1,7 3-29,0-1-1,0 1 0,0 1 1,1-1-1,-1 1 0,0 1 1,0-1-1,0 1 0,0 1 0,0-1 1,1 1-1,-1 1 0,1 0 1,-13 6-1,14-5-594,0 0 1,1 1-1,-1-1 0,1 1 1,0 1-1,1-1 0,-1 1 1,1 0-1,0 0 1,0 0-1,-5 13 0,4 9-1555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2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97 6240,'-19'-9'3756,"18"8"-3554,1 1 0,-1 0 0,0-1 0,1 1-1,0 0 1,-1-1 0,1 1 0,-1 0 0,1-1 0,-1 1 0,1-1 0,0 1 0,-1-1 0,1 1-1,0-1 1,0 1 0,-1-1 0,1 1 0,0-1 0,0 1 0,0-1 0,0 0 0,0 1-1,0-1 1,0 1 0,-1-1 0,2 0 0,-1 1 0,0-2 0,0 1 22,1 0 0,0-1 0,-1 1 0,1 0 0,0 0 0,0-1 0,0 1 0,0 0 0,0 0 0,0 0 0,0 0 0,0 0 0,0 0 0,1 1 0,-1-1 0,0 0 0,1 0 0,-1 1 0,0-1 0,1 1 0,-1 0 0,2-1 0,-1 0-75,20-6 347,1 2 0,0 0 0,31-2-1,13-2 253,-64 8-708,24-4 135,0 0 1,1 2-1,52 1 0,-31 2-90,-47 0-127,-4 0-1456,0 0 560,0 0 0,0 0 0,0 0 0,1 0 0,-1 0 0,-3 2 0,-13 13-5457,9-4 3825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2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15 188 8640,'-15'-5'2674,"23"3"934,14-2-1155,40-15-353,-1-3 0,58-31 0,11-4-1717,-116 51-716,27-10 732,-39 15-959,1 1 1,0-1-1,0 1 0,0-1 1,0 1-1,-1 0 0,1 0 0,0 0 1,0 0-1,0 0 0,5 2 0,-2 3-3727,-3 7 1439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7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12 3552,'-5'-11'9808,"4"13"-9746,0 0 0,0 1 1,-1-1-1,1 1 1,1-1-1,-1 1 0,0 0 1,1-1-1,-1 1 1,1 0-1,0-1 0,0 1 1,0 0-1,0 2 1,0 7 46,-9 79 423,-1 20-344,10 86 538,1-102 2884,-1-97-3526,0-1 1,1 1-1,-1 0 1,1 0-1,-1 0 1,1 0-1,0 0 1,0 0-1,0 0 0,2-3 1,4-9 10,34-78-197,65-108 1,-83 164 229,2 2 0,39-43 0,-60 72-124,-1 1 0,2 1 1,-1-1-1,9-6 0,-12 10-10,0-1-1,-1 1 1,1-1 0,0 1-1,0 0 1,0-1 0,-1 1-1,1 0 1,0-1 0,0 1-1,0 0 1,0 0 0,-1 0-1,1 0 1,0 0-1,0 0 1,0 0 0,0 0-1,0 0 1,0 0 0,-1 1-1,1-1 1,0 0 0,0 0-1,0 1 1,0-1 0,-1 1-1,1-1 1,0 1 0,0-1-1,-1 1 1,1-1 0,0 1-1,-1-1 1,1 1 0,-1 0-1,1-1 1,-1 1 0,1 0-1,-1 0 1,1 0 0,1 4-2,-1-1-1,1 1 1,-1 0 0,0-1 0,0 1 0,0 0 0,-1 6-1,-1 38 47,0-33-21,-32 262 335,33-266 241,0-12-581,0 1 0,0-1 0,1 0 1,-1 0-1,0 0 0,0 0 0,0 0 0,0 0 1,1 0-1,-1 0 0,0 0 0,0 0 0,0 0 1,0 0-1,1 0 0,-1 0 0,0 0 0,0 0 1,0 0-1,0 0 0,1 0 0,-1 0 0,0 0 1,0 0-1,0 0 0,0 0 0,1 0 0,-1 0 1,0 0-1,0 0 0,0-1 0,0 1 0,0 0 1,1 0-1,-1 0 0,19-21 428,69-107-417,-66 91-87,3 1-1,1 1 1,30-32-1,-54 65 48,-1 1 0,1 0 0,-1-1 0,1 1 0,-1 0 0,1 0 0,0 0 0,0 0 0,-1 0 0,1 0 0,0 0 0,3 0 0,-4 1 11,0 0 0,0 0 1,0 0-1,-1 0 0,1 1 0,0-1 0,0 0 0,-1 0 0,1 1 0,0-1 1,-1 0-1,1 1 0,0-1 0,-1 1 0,1-1 0,-1 1 0,1-1 0,-1 1 1,1 0-1,-1-1 0,1 1 0,-1 0 0,1-1 0,-1 1 0,0 0 1,0-1-1,1 1 0,-1 0 0,0 0 0,0-1 0,0 1 0,0 0 0,1 0 1,-1 1-1,4 29 142,-1 1 0,-2 42 1,-1-74-136,0 252 815,0-252-807,0 1 0,0-1-1,0 1 1,0-1-1,1 1 1,-1-1 0,0 1-1,0-1 1,0 1-1,1-1 1,-1 1-1,0-1 1,0 0 0,1 1-1,-1-1 1,0 1-1,1-1 1,-1 0 0,1 1-1,-1-1 1,0 0-1,1 1 1,-1-1 0,1 0-1,-1 0 1,1 1-1,-1-1 1,1 0 0,-1 0-1,1 0 1,-1 0-1,1 0 1,-1 1 0,1-1-1,-1 0 1,1 0-1,-1-1 1,1 1 0,-1 0-1,1 0 1,-1 0-1,1 0 1,-1 0 0,2-1-1,28-9 234,-22 7-151,64-23-126,0-4-1,78-45 1,-133 66 25,0-1 0,-1-1 0,0 0 1,0-1-1,23-25 0,-25 23 32,0 1 74,16-21 0,-27 30-66,-1 1 1,0 0-1,1-1 0,-1 1 1,0-1-1,-1 0 0,1 0 0,-1 1 1,0-1-1,0 0 0,0 0 1,1-6-1,-2 9-36,0 1 0,0 0 0,-1-1-1,1 1 1,0 0 0,0-1 0,0 1 0,0 0 0,0 0 0,0-1 0,-1 1-1,1 0 1,0 0 0,0-1 0,0 1 0,-1 0 0,1 0 0,0-1 0,0 1-1,-1 0 1,1 0 0,0 0 0,-1 0 0,1-1 0,0 1 0,0 0 0,-1 0-1,1 0 1,0 0 0,-1 0 0,1 0 0,0 0 0,-1 0 0,1 0 0,0 0-1,-1 0 1,1 0 0,0 0 0,-1 0 0,1 0 0,-1 0 0,-13 4-190,-2 5 141,1 0 0,0 0 0,1 1 0,0 1 0,1 0 1,-14 15-1,16-15 33,-26 24-63,2 1 0,-32 43-1,63-73 90,-1 0 0,1 1 0,1 0 0,-1 0 0,1 0 0,0 0 0,-3 14 0,5-18 6,1-1 1,0 1-1,-1-1 0,1 1 1,0-1-1,0 1 0,0-1 0,1 1 1,-1-1-1,1 1 0,-1-1 1,1 1-1,0-1 0,0 0 1,0 1-1,0-1 0,0 0 0,0 0 1,1 0-1,-1 0 0,1 0 1,-1 0-1,1 0 0,0 0 0,0-1 1,0 1-1,3 1 0,-3-1 28,1-1-1,0 0 1,-1 0-1,1 0 1,0-1-1,0 1 1,-1-1-1,1 1 1,0-1-1,0 0 1,0 0-1,-1 0 1,1-1-1,3 0 1,5-1 117,-1 0 1,14-6 0,-17 5-137,0 0 1,-1 0 0,1-1-1,-1 1 1,1-1 0,-1-1 0,0 1-1,7-9 1,-3 2-2,-1 0 1,0-1-1,10-18 0,-8 11-73,1 0-173,11-25-1,-23 44 224,0-1 0,1 1 1,-1 0-1,0 0 0,0 0 0,0-1 0,0 1 0,0 0 0,0 0 0,0 0 0,0 0 1,1-1-1,-1 1 0,0 0 0,0 0 0,0 0 0,0 0 0,1 0 0,-1 0 0,0 0 1,0-1-1,0 1 0,0 0 0,1 0 0,-1 0 0,0 0 0,0 0 0,0 0 0,1 0 1,-1 0-1,0 0 0,0 0 0,0 0 0,1 0 0,-1 0 0,0 0 0,0 0 0,0 0 0,1 0 1,-1 1-1,0-1 0,0 0 0,0 0 0,1 0 0,-1 0 0,0 0 0,0 0 0,0 0 1,0 1-1,0-1 0,1 0 0,-1 0 0,0 0 0,0 0 0,0 1 0,0-1 0,0 0 1,0 0-1,0 0 0,0 1 0,0-1 0,0 0 0,0 0 0,0 0 0,0 1 0,8 16-111,-7-15 107,23 50 67,-21-45-20,1-1 1,0 0-1,0 0 0,0 0 1,11 10-1,-13-14-12,0-1 0,0 0-1,0 1 1,0-1 0,0 0-1,1 0 1,-1 0 0,0-1-1,1 1 1,-1-1 0,0 1-1,1-1 1,-1 1 0,1-1 0,-1 0-1,1 0 1,-1-1 0,0 1-1,1 0 1,-1-1 0,1 1-1,-1-1 1,0 0 0,1 0-1,-1 0 1,0 0 0,3-2-1,3-2 29,0 0-1,0-1 1,-1 0-1,1-1 1,-1 1-1,6-9 1,11-13 70,38-41-286,-53 61 95,0-1 1,1 1-1,0 1 0,1 0 1,16-8-1,-26 14 69,1 0-1,-1 1 1,1-1-1,0 1 0,-1-1 1,1 1-1,0 0 1,-1 0-1,1 0 1,0 0-1,-1 0 0,1 0 1,0 0-1,-1 0 1,1 0-1,0 1 1,-1-1-1,1 1 1,0 0-1,-1-1 0,1 1 1,-1 0-1,1 0 1,-1 0-1,2 1 1,3 3 36,-1 1 1,0-1-1,0 1 1,6 10-1,1 0 111,6 6-68,1 1-1,1-2 1,1-1-1,0 0 1,2-2-1,0 0 1,1-2 0,48 25-1,-55-35-601,-6-9-9154,-10 3 9366,-1 0 0,2-1-1,7-1-3509,1-3 1291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27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602 17 6816,'0'-14'2197,"0"14"-2104,0 0-1,-1-1 1,1 1 0,0 0-1,-1 0 1,1-1 0,0 1-1,-1 0 1,1 0 0,-1 0-1,1-1 1,0 1 0,-1 0-1,1 0 1,-1 0 0,1 0-1,0 0 1,-1 0 0,1 0-1,-1 0 1,1 0 0,0 0-1,-1 0 1,1 0 0,-1 0-1,1 1 1,0-1 0,-1 0-1,1 0 1,-1 0 0,1 1-1,-57 91 4815,33-57-3544,-53 61-1,32-53-677,-1-2 0,-67 45-1,-36 31-237,70-42-1871,90-82-6399,5-1 5487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30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32 381 2720,'-18'6'2726,"4"-3"5280,17-3-6767,10-1 645,7-9-1297,-1-1 0,0 0 0,0-1-1,24-22 1,7-3-342,-13 9-189,-1-2 0,-1-1 0,-2-2 0,-1-1 0,38-53 0,-51 60-182,-19 24-255,-10 15 227,-11 18 129,0 2 1,2 0-1,2 1 1,-17 43-1,30-68 72,2 0 0,-1 1-1,1-1 1,0 1 0,1-1 0,0 1 0,0-1-1,1 10 1,0-15-5,0 0 1,1-1-1,-1 1 0,1-1 1,-1 1-1,1 0 0,0-1 1,0 0-1,0 1 0,0-1 1,1 0-1,-1 1 0,1-1 1,-1 0-1,1 0 0,0 0 1,0 0-1,0-1 0,0 1 1,0 0-1,0-1 0,0 1 1,0-1-1,1 0 0,-1 0 1,0 0-1,1 0 0,-1 0 1,1 0-1,3 0 0,6 0 62,0 1 0,-1-2 0,1 0 0,0 0 0,0-1 0,0-1 0,-1 1 0,1-2 0,17-6 0,-15 4-74,0 0 0,0-1 0,-1-1 0,1 0 0,-2-1 0,1-1 0,12-10 0,-11 6-13,-4 4 6,0 0 0,14-16 0,-17 15 25,-6 8-21,0 0 1,0 0-1,0 0 0,0 1 0,1-1 0,-1 1 1,1-1-1,2-1 0,0 1 47,-4 2-67,1 0 0,-1-1 0,0 1 1,1 0-1,-1 0 0,0 0 1,0-1-1,1 1 0,-1 0 0,0-1 1,0 1-1,1 0 0,-1 0 1,0-1-1,0 1 0,0 0 0,1-1 1,-1 1-1,0 0 0,0-1 1,0 1-1,0-1 0,0 1 0,0 0 1,0-1-1,0 1 0,0 0 1,0-1-1,0 1 0,0-1 0,0 1 1,0 0-1,0-1 0,0 1 1,-1-1-1,2-1 47,-1 1 1,1-1-1,0 1 0,0-1 0,-1 0 1,1 1-1,0-1 0,0 1 1,0 0-1,3-3 0,-2 1 11,0 1 0,0-1 0,0 1 0,0-1 0,2-5 0,-2 3-40,0-2-13,1-1-1,-1 1 1,0-1-1,-1 1 1,0-1 0,0-8-1,-1 6-3,0 8 11,-1-1 1,1 1-1,0 0 1,0 0-1,0-1 1,1 1 0,-1 0-1,0 0 1,1 0-1,0 0 1,-1-1-1,2-2 1,0 4-167,-3-2 262,19 57-542,-16-11 308,-1-15 99,0-15-18,-2 1-1,-1 16 1,1-19 44,0-1 0,0 1 0,3 18 1,-1 6 92,-1-20 42,2-22-25,1 0 0,0 1 0,1 0 0,-1 0 0,1 0 0,9-10 0,0-1-128,6-9-2,2 2 1,0 0 0,43-35-1,-60 55-12,1 1-1,-1 0 1,1 0-1,-1 0 1,1 0-1,0 1 1,10-4-1,-14 5 23,0 1 0,0 0 1,1 0-1,-1-1 0,0 1 0,0 0 0,1 0 0,-1 0 0,0 0 0,0 0 0,1 0 0,-1 1 1,0-1-1,0 0 0,0 1 0,1-1 0,-1 1 0,0-1 0,0 1 0,0-1 0,0 1 0,0 0 1,0 0-1,0-1 0,0 1 0,0 0 0,0 0 0,-1 0 0,1 0 0,0 0 0,0 0 0,-1 0 1,1 0-1,-1 1 0,1-1 0,-1 0 0,1 0 0,-1 0 0,0 2 0,1 3 9,0-1 1,0 0-1,-1 1 0,0-1 0,0 0 0,0 1 0,0-1 1,-1 0-1,0 0 0,-2 7 0,-4 8 53,-11 24 0,2-5 9,15-36-62,-3 9 228,4-11-230,0-1 0,0 0 1,0 0-1,0 0 0,0 0 0,0 1 1,0-1-1,0 0 0,0 0 0,0 0 1,0 0-1,0 1 0,0-1 1,0 0-1,0 0 0,1 0 0,-1 0 1,0 0-1,0 1 0,0-1 1,0 0-1,0 0 0,0 0 0,0 0 1,1 0-1,-1 0 0,0 0 0,0 1 1,0-1-1,0 0 0,0 0 1,1 0-1,-1 0 0,0 0 0,0 0 1,0 0-1,0 0 0,1 0 1,-1 0-1,0 0 0,0 0 0,0 0 1,0 0-1,1 0 0,-1 0 0,0 0 1,0 0-1,0 0 0,0 0 1,1 0-1,-1-1 0,0 1 0,0 0 1,0 0-1,0 0 0,0 0 0,1 0 1,-1 0-1,0 0 0,0-1 1,16-7 81,0-1 1,-1 0 0,18-16 0,40-37-176,-68 58 114,21-20-53,100-81-219,-125 104 242,0 1 1,-1-1 0,1 0 0,0 1 0,0-1-1,0 1 1,0 0 0,0-1 0,0 1 0,0-1-1,0 1 1,0 0 0,0 0 0,1 0 0,0 0-1,-1 0 0,-1 0 0,1 1 0,0-1 0,-1 0 0,1 1-1,-1-1 1,1 0 0,-1 1 0,1-1 0,-1 1 0,0-1-1,1 1 1,-1-1 0,1 1 0,-1 0 0,0-1-1,0 1 1,1-1 0,-1 1 0,0 0 0,0-1 0,0 1-1,0-1 1,1 1 0,-1 0 0,0-1 0,0 2 0,2 17 0,-1 0 1,0-1 0,-1 1-1,-1 0 1,-1 0 0,-7 34-1,7-45 11,0 0 0,0-1-1,1 1 1,1 0 0,-1 13-1,1-19 10,0-1-1,0 1 0,0 0 0,0-1 0,1 1 1,-1 0-1,0 0 0,1-1 0,0 1 0,-1-1 1,1 1-1,0 0 0,0-1 0,0 1 0,-1-1 1,2 0-1,-1 1 0,0-1 0,0 0 0,0 0 1,1 1-1,-1-1 0,0 0 0,1 0 0,-1-1 1,1 1-1,-1 0 0,1 0 0,0-1 0,2 1 1,-2-1-9,0 0 0,1 0 0,-1 0 0,1-1 0,-1 1 0,0-1 1,0 0-1,1 1 0,-1-1 0,0 0 0,0-1 0,2 0 1,26-19 23,-8 2 61,-2-1 1,25-30 0,-29 29-65,15-25 0,-15 21-14,24-35-300,-40 60 282,0 0 1,1 0-1,-1 0 1,0-1 0,0 1-1,0 0 1,0 0 0,0 0-1,0 0 1,0 0 0,0 0-1,0-1 1,0 1 0,0 0-1,0 0 1,0 0-1,0 0 1,1 0 0,-1 0-1,0 0 1,0 0 0,0 0-1,0-1 1,0 1 0,0 0-1,1 0 1,-1 0 0,0 0-1,0 0 1,0 0-1,0 0 1,0 0 0,0 0-1,1 0 1,-1 0 0,0 0-1,0 0 1,0 0 0,0 0-1,0 0 1,1 0-1,-1 0 1,0 0 0,0 0-1,0 0 1,0 1 0,0-1-1,0 0 1,1 0 0,-1 0-1,0 0 1,1 10-138,-5 14 47,-15 50 200,8-34-84,-8 48 0,19-85-23,-1 1 1,1 0-1,0-1 0,1 1 0,-1 0 0,2 5 0,-2-8 10,0-1 0,0 1 1,0 0-1,0-1 0,1 1 0,-1 0 0,0-1 0,0 1 1,1 0-1,-1-1 0,1 1 0,-1-1 0,0 1 0,1-1 1,-1 1-1,1-1 0,-1 1 0,1-1 0,0 1 0,-1-1 1,1 0-1,-1 1 0,1-1 0,0 0 0,-1 1 0,1-1 1,0 0-1,-1 0 0,1 0 0,0 0 0,0 0 0,-1 0 1,1 0-1,0 0 0,-1 0 0,1 0 0,0 0 0,-1 0 1,1 0-1,0 0 0,-1-1 0,2 1 0,19-9 61,-1 0 0,0-1 0,-1-1 0,0-1 0,33-26 0,-20 10-159,-1-2-1,31-38 1,-44 45 48,-18 23 39,0 0 0,0 0 0,0 0 0,1 0 0,-1 0 0,0 0 0,0 0 0,0 0 0,0 0 0,1 0 0,-1 0 0,0 0 0,0 0 0,0 0 0,0 0 0,0 0 0,1 0 0,-1 0 0,0 0 0,0 1 0,0-1 0,0 0 0,0 0 0,1 0 0,-1 0 0,0 0 0,0 0 0,0 1 0,0-1 0,0 0 0,0 0 0,0 0 0,0 0 0,0 1 0,0-1 0,0 0 0,0 0 0,0 0 0,0 0 0,0 1 0,0-1 0,0 0 0,0 0 0,0 8-17,-1 0 1,-1 0-1,1 0 0,-5 12 0,3-10 38,0 1 0,-1 12 0,3-20-14,0 8-26,0 1 1,1-1-1,0 14 0,0-23 27,0 0 0,1 0-1,-1 0 1,0 0 0,1 0-1,-1-1 1,1 1 0,-1 0-1,1 0 1,0 0 0,0-1 0,0 1-1,0-1 1,0 1 0,0 0-1,0-1 1,0 0 0,1 1-1,-1-1 1,0 0 0,1 1-1,-1-1 1,1 0 0,0 0-1,-1 0 1,1-1 0,2 2 0,0-1 20,1 0 0,0-1 0,0 1 1,0-1-1,0 0 0,0 0 0,-1-1 0,1 1 1,0-1-1,0 0 0,7-3 0,-5 1-4,0-1-1,0 1 1,0-1-1,-1 0 0,1-1 1,8-8-1,3-5-11,0-2 1,-2 0-1,19-30 0,-24 33-9,5-5-103,27-31 0,-42 52 100,-1 0 0,1 1 0,-1-1-1,1 1 1,-1-1 0,1 1 0,-1-1 0,1 1-1,0-1 1,-1 1 0,1-1 0,0 1 0,-1 0-1,1 0 1,0-1 0,-1 1 0,1 0 0,0 0-1,0 0 1,-1 0 0,1-1 0,0 1 0,0 0-1,-1 0 1,1 1 0,0-1 0,0 0 0,1 0 0,-2 1-1,1 0 1,0-1-1,-1 1 1,1 0 0,-1-1-1,1 1 1,-1 0 0,1 0-1,-1-1 1,0 1 0,1 0-1,-1 0 1,0 0 0,0 0-1,1 0 1,-1-1 0,0 1-1,0 0 1,0 0 0,0 0-1,0 0 1,0 0 0,0 0-1,-1 0 1,1 1 0,-5 32 1,-5 30 118,-10 36 141,19-92 100,7-13-24,2-3-258,8-7-61,74-63 95,-77 69-175,0 0 0,0 1-1,1 0 1,0 1 0,24-8 0,-17 12-80,-20 3 146,-1 0 0,1 0-1,-1 0 1,1 0 0,-1 0 0,1 0-1,-1 0 1,1 0 0,-1 0-1,1 0 1,-1 1 0,1-1 0,-1 0-1,1 0 1,-1 1 0,0-1-1,1 0 1,-1 1 0,1-1 0,-1 0-1,0 1 1,1-1 0,-1 0-1,0 1 1,0-1 0,1 1 0,-1-1-1,0 1 1,0-1 0,0 1 0,1-1-1,-1 0 1,0 1 0,0-1-1,0 1 1,0-1 0,0 1 0,0-1-1,0 1 1,0-1 0,0 1-1,0-1 1,-1 2 0,-1 6 3,0 0 0,-1 0 0,-1 0 0,1 0 0,-1-1-1,-1 1 1,-9 12 0,7-10 70,0 1-1,-9 19 0,16-25 11,6-6 53,14-9 136,-10 5-209,13-7-89,44-32 1,7-4-33,-67 44 57,1 0 1,0 1-1,0 0 0,0 0 1,13-3-1,-18 6 3,0-1-1,0 1 1,0 0-1,0 0 1,0 0-1,0 0 1,0 0-1,0 1 1,0-1-1,0 1 0,0 0 1,0 0-1,0 0 1,0 0-1,-1 0 1,1 1-1,0-1 1,-1 1-1,4 3 1,8 8 79,13 19 0,-18-22 58,-1 1 1,1-2 0,1 1-1,20 15 1,-13-17-607,-6-7-4184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31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4 9216,'-48'-3'4192,"43"11"-3136,13-4-928,2-4-608,9 3 256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5:34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18 458 4384,'-17'-8'11322,"22"8"-11126,0 0-1,0 0 1,0-1 0,0 0-1,0 0 1,0 0 0,0 0-1,0-1 1,0 0-1,-1 0 1,1 0 0,-1-1-1,1 1 1,-1-1 0,0 0-1,0 0 1,0-1 0,-1 1-1,1-1 1,-1 0-1,6-7 1,-2-1-162,0-1-1,-1 1 0,0-1 1,0 0-1,-2 0 1,0-1-1,0 1 1,-1-1-1,-1 0 1,1-25-1,-3 32-75,0 1 1,-1 0-1,0 0 1,0 0-1,-1 0 0,0 0 1,0 0-1,0 1 1,-3-7-1,4 11 24,1 1 0,-1-1 0,1 0 1,-1 0-1,1 0 0,-1 1 0,1-1 0,-1 0 0,0 1 0,0-1 0,1 1 1,-1-1-1,0 0 0,0 1 0,0 0 0,1-1 0,-1 1 0,0-1 0,0 1 1,0 0-1,0 0 0,0 0 0,0-1 0,0 1 0,0 0 0,0 0 0,0 0 1,0 0-1,1 1 0,-1-1 0,0 0 0,0 0 0,0 0 0,0 1 0,0-1 1,0 1-1,0-1 0,1 0 0,-1 1 0,0 0 0,0-1 0,1 1 0,-1-1 0,0 1 1,-1 1-1,-2 2 13,0 1 1,0 0 0,1 0 0,-1 0-1,-4 10 1,-3 6 256,2 1-1,0 1 1,-6 28 0,12-42-150,1 1 0,1 0 0,-1 0 0,2 0-1,-1-1 1,1 1 0,1 0 0,0 0 0,0 0 0,6 17 0,-4-19-26,0 3 120,1-1 0,0 0 0,0 1 0,10 13 0,-13-22-144,1 0 1,-1 0-1,1 0 0,0 0 0,0 0 1,-1-1-1,1 1 0,0-1 0,1 1 1,-1-1-1,0 1 0,0-1 1,1 0-1,-1 0 0,0 0 0,1-1 1,-1 1-1,1 0 0,-1-1 0,1 0 1,0 0-1,-1 1 0,1-1 0,3-1 1,13-3 102,0-1-1,-1-1 1,0-1 0,0 0 0,30-17 0,-44 22-156,33-19 72,-1-1 0,44-36 0,59-61-4,-95 80-59,-23 23 70,-10 12-56,-10 4-22,-1 0-1,0 0 1,0 0 0,1 0 0,-1 0 0,0 0 0,1 0 0,-1 0-1,0 0 1,0 0 0,1 0 0,-1 0 0,0 1 0,0-1 0,1 0 0,-1 0-1,0 0 1,0 0 0,1 0 0,-1 1 0,0-1 0,0 0 0,0 0-1,1 1 1,-1-1 0,0 0 0,0 0 0,0 1 0,1-1 0,0 4-25,0 1 1,0-1 0,0 0 0,-1 1 0,1-1 0,-1 1 0,0 5 0,-4 35 247,3-37-211,-3 10 93,-9 31 0,0 0 219,13-49-317,0 0 1,0 1 0,0-1-1,0 0 1,-1 1 0,1-1-1,0 0 1,0 1 0,0-1-1,0 0 1,0 1 0,0-1-1,0 1 1,0-1-1,1 0 1,-1 1 0,0-1-1,0 0 1,0 1 0,0-1-1,0 0 1,0 1 0,1-1-1,-1 0 1,0 1 0,0-1-1,1 0 1,-1 0 0,0 1-1,1-1 1,0 0-2,-1 0-1,1 1 1,0-1-1,-1 0 1,1 0 0,0 0-1,0 0 1,-1 0-1,1 0 1,0-1 0,0 1-1,-1 0 1,1 0-1,1-1 1,2-1 1,0 0 0,0 0 0,0 0 1,6-6-1,3-3-3,-2-2 1,0 1-1,0-2 1,14-22-1,-16 21-40,0 2-1,1-1 0,1 1 1,0 1-1,17-15 1,-28 27 24,1-1 0,-1 0 0,1 1 1,0-1-1,-1 1 0,1-1 1,0 1-1,0 0 0,0-1 0,-1 1 1,1 0-1,0-1 0,0 1 1,0 0-1,-1 0 0,1 0 0,0 0 1,0 0-1,0 0 0,0 0 1,0 0-1,-1 0 0,1 0 0,0 0 1,0 1-1,0-1 0,0 0 1,-1 1-1,1-1 0,0 0 0,0 1 1,-1-1-1,1 1 0,0-1 1,-1 1-1,1 0 0,-1-1 0,1 1 1,0-1-1,-1 1 0,1 0 1,-1 0-1,0-1 0,1 1 0,-1 0 1,0 0-1,1 0 0,-1 1 1,3 5 10,0 1 0,-1 0 1,3 16-1,-4-18 44,1 7-12,-1-1-1,-1 22 1,-1-20-35,2-1 0,1 16 0,-1-23 12,0 0 0,0 0 0,1-1 0,0 1-1,0 0 1,0-1 0,0 1 0,1-1 0,4 7-1,-5-10 8,1 1-1,-1-1 0,0 0 0,1 0 0,0 0 0,-1 0 0,1 0 1,0 0-1,0-1 0,0 1 0,0-1 0,0 0 0,0 0 0,0 0 0,1 0 1,-1-1-1,0 1 0,6-1 0,6 0-12,1 0 0,-1-1 1,0-1-1,28-7 0,58-23 193,-100 31-193,12-3-11,1-1 0,-1 0 0,0-2 0,-1 1 0,0-2 1,0 1-1,0-2 0,10-9 0,-10 6 8,0-1 0,-1-1 0,0 0 0,-1 0 0,-1-1-1,0-1 1,-2 1 0,1-1 0,8-28 0,12-65-4,-28 107-15,1-1 0,-1 1 0,1 0 0,-1 0-1,0-1 1,0 1 0,0 0 0,0 0 0,-1-1 0,1 1 0,0 0 0,-1 0 0,0-1 0,1 1 0,-1 0 0,-1-2 0,1 3 6,1 1 0,0-1 1,-1 0-1,1 1 0,-1-1 1,1 1-1,-1-1 0,1 1 1,-1-1-1,1 1 0,-1-1 1,0 1-1,1-1 1,-1 1-1,0 0 0,1-1 1,-1 1-1,0 0 0,0 0 1,1-1-1,-1 1 0,-1 0 1,0 0-6,0 0 0,0 0 0,0 1 0,1-1 0,-1 0 0,0 1 0,0 0 1,-3 1-1,-2 2-40,0 0 1,0 0-1,-7 6 1,12-8 29,-14 11 63,0 1 1,1 1-1,0 1 1,1 0 0,-16 25-1,21-27-19,0 1 1,1 0-1,1 0 1,0 1-1,1 0 1,1 0-1,-4 19 1,8-29-22,0-1 0,0 1 0,1 0 0,0-1 0,0 1 0,0 0 0,1-1 0,0 1 0,0 0 0,0-1 0,1 1 0,-1-1 0,5 7 0,-4-8 21,0 0 1,1 0 0,0-1 0,0 1 0,0-1 0,0 0 0,0 0 0,1 0 0,-1 0 0,1 0 0,0-1 0,0 0 0,0 1 0,0-2-1,0 1 1,1 0 0,4 0 0,-1 0 30,1 0 0,-1-1 0,1 0 0,0-1 1,0 0-1,0 0 0,-1-1 0,1 0 0,0 0 0,-1-1 0,1 0 0,-1-1 0,1 0 0,10-5 0,-2-1-78,-1 0-1,0-1 1,0-1-1,-1 0 1,25-24-1,77-98 150,-61 67 33,2-5-363,-54 65 146,4-6-196,-5 12 131,-2 7 44,1 25 83,2 0 0,0 0-1,3 0 1,16 51 0,-20-72 39,1-1 1,0 1 0,0-1 0,2 0 0,-1 0-1,1 0 1,0-1 0,1 0 0,11 12 0,-13-17-25,0 1 1,0-1-1,0 0 1,1-1 0,-1 1-1,1-1 1,0 0-1,0-1 1,0 1-1,0-1 1,1 0 0,-1-1-1,0 0 1,1 0-1,-1 0 1,1-1 0,9 0-1,-4-1 5,-1-1 1,1 0-1,-1-1 0,0 0 0,0 0 0,0-1 0,0-1 1,-1 0-1,0-1 0,0 0 0,0 0 0,-1-1 1,10-8-1,11-13 69,-1-2 1,33-44 0,-21 25-56,93-98-39,-125 138 40,-7 6-57,0 1 0,1-1 0,-1 1 0,0-1 0,0 0-1,-1 0 1,1 0 0,1-3 0,-3 6 18,0 0-1,0-1 1,0 1 0,0 0-1,0-1 1,0 1-1,0 0 1,0-1 0,0 1-1,0 0 1,0 0-1,0-1 1,0 1 0,0 0-1,0-1 1,0 1-1,0 0 1,0 0 0,-1-1-1,1 1 1,0 0-1,0 0 1,0-1 0,0 1-1,-1 0 1,1 0-1,0-1 1,0 1 0,0 0-1,-1 0 1,1 0-1,0 0 1,-1-1 0,1 1-1,0 0 1,0 0-1,-1 0 1,1 0 0,0 0-1,-1 0 1,1 0-1,0 0 1,0 0 0,-1 0-1,1 0 1,0 0-1,-1 0 1,1 0 0,0 0-1,-1 0 1,1 0-1,0 0 1,-1 0 0,-2 1-38,-1-1 1,1 1 0,-1 0 0,1 0 0,-4 2 0,-2 1 33,1 1-1,0 0 0,0 1 1,0 0-1,1 0 0,0 1 1,0 0-1,1 0 0,-1 0 1,-5 10-1,-8 14 17,-21 43 0,27-48-3,2 1-1,-11 34 0,20-52 3,0 1 1,1 0-1,0 0 0,1 0 0,0 0 0,1 0 0,0 1 0,0-1 0,1 0 0,2 11 1,-2-19 12,-1 0 1,1-1 0,-1 1-1,1 0 1,0 0 0,0 0 0,0 0-1,0-1 1,0 1 0,1 0 0,1 1-1,-3-2-7,1-1-1,-1 0 0,1 1 0,0-1 0,-1 1 1,1-1-1,0 0 0,-1 0 0,1 1 0,0-1 1,-1 0-1,1 0 0,0 0 0,-1 0 0,1 0 1,0 0-1,0 0 0,-1 0 0,1 0 0,0 0 1,0 0-1,-1 0 0,1-1 0,0 1 0,-1 0 1,1-1-1,0 1 0,-1 0 0,1-1 0,-1 1 1,1 0-1,-1-1 0,1 1 0,0-1 0,-1 0 1,8-7 38,-1 0 0,0 0 1,0 0-1,-1-1 1,0 0-1,-1 0 1,0-1-1,7-18 0,0-9-36,9-40-1,-18 65-40,21-92-278,-24 96 15,-2 22 76,-47 263 54,16-116 280,-5 95 118,29-193-170,-3 0 0,-25 74 0,33-125-31,0 0 0,-1 0 0,0 0-1,-1-1 1,-1 0 0,-8 12 0,11-19-9,1 0 0,-1 1 0,0-2 0,-1 1 0,1 0 0,-1-1 0,1 0 0,-1 0 0,0 0 0,0-1 0,0 1 0,-1-1 0,1 0 0,0-1 0,-11 2 0,0-2-47,-1 0 1,1-2 0,0 0 0,-1-1 0,1 0 0,-19-6 0,27 6-15,1 0-1,-1-1 1,1 1 0,0-1-1,0-1 1,0 1 0,0-1 0,1-1-1,-1 1 1,1-1 0,-7-7 0,9 8 9,1 0 0,0 0 0,0 0 0,0 0 0,1 0 0,-1-1 0,1 1 0,0-1 1,0 0-1,1 0 0,-1 1 0,1-1 0,0 0 0,0 0 0,1 0 0,0 0 0,0-10 1,1 5 11,0 1 0,1 0 0,1-1 0,-1 1 0,1 0 0,1 0 0,-1 1 0,2-1 0,-1 1 0,1 0 0,11-14 0,1-1 51,1 1 0,2 1 0,0 1 0,35-27 1,-27 28-1,34-25-1,-9 2 69,1 2-1,3 3 1,63-32 0,-84 51-76,-1-2 1,-1-1 0,-1-2-1,58-52 1,-69 51-3,-1-1 0,-1 0 0,-2-2-1,28-51 1,-17 19-39,29-85 0,-50 109-300,-11 32 266,2 5 46,0 0 1,0 0 0,0 0 0,1 0 0,-1 0-1,0 0 1,1 0 0,0 0 0,-1 3 0,0 0-30,-32 139 21,27-110 100,1 1 1,1 43-1,4-72-17,0 0 0,1 1 0,0-1 0,2 9 0,-3-14-44,0 0-1,1 0 1,-1 0 0,0 0 0,0 0-1,1 0 1,-1 0 0,1 0 0,-1 0-1,1 0 1,0 0 0,-1 0 0,1 0 0,0 0-1,-1-1 1,1 1 0,0 0 0,0 0-1,0-1 1,0 1 0,0-1 0,0 1 0,0-1-1,0 1 1,0-1 0,0 1 0,0-1-1,0 0 1,0 0 0,0 1 0,1-1 0,0-1-11,0 1 0,-1-1 0,1 1 0,-1-1 0,1 0 0,-1 1 0,1-1 1,-1 0-1,0 0 0,1 0 0,-1 0 0,0 0 0,0-1 0,0 1 1,0 0-1,0-1 0,0 1 0,0 0 0,1-4 0,4-3 30,15-24 14,-2 0 1,16-38-1,-17 33-78,33-50 0,-11 34-175,-34 46 173,0 1 0,0 0 0,0 1 0,0 0 0,13-9 0,-18 14 10,0-1 1,0 0-1,0 1 0,1-1 1,-1 1-1,0 0 0,0-1 1,0 1-1,0 0 0,1 0 1,-1-1-1,0 1 0,0 0 1,1 0-1,-1 0 0,0 1 1,0-1-1,0 0 0,1 0 1,-1 1-1,0-1 0,0 0 1,0 1-1,0-1 0,0 1 1,0 0-1,0-1 0,0 1 1,0 0-1,0 0 0,0-1 1,0 1-1,0 0 0,0 0 1,-1 0-1,1 0 0,0 0 1,-1 0-1,1 0 0,0 3 1,0 3 0,1 1 1,-2 0 0,1-1-1,-1 1 1,0 0 0,-1 0 0,-1 8-1,-14 55-11,11-52 17,-78 238-65,42-137 63,17-47 34,-29 84 66,36-113-76,-34 61 1,43-90 15,-2 0 0,1-1 0,-2 0 0,-13 14 0,19-23 2,-1 1 0,0-1 0,0 0 0,-1-1 0,1 1-1,-1-1 1,0-1 0,0 1 0,0-1 0,-15 4 0,19-6-24,0-1 0,0 1 1,0-1-1,0 0 0,0 0 0,0 0 1,0 0-1,0 0 0,0-1 0,0 0 1,0 1-1,0-1 0,0 0 0,0 0 1,0-1-1,1 1 0,-1 0 0,0-1 1,1 0-1,-1 0 0,1 0 0,0 0 1,-1 0-1,-2-4 0,0-1 28,0 1 0,1-1 0,0-1 0,1 1 0,-1 0 0,1-1 0,-4-15 0,4 8 9,1 0 1,0 0-1,0 0 0,2 0 0,0-1 0,1 1 1,0 0-1,1 0 0,1 0 0,0 0 1,1 0-1,1 1 0,0-1 0,1 1 0,1 1 1,0-1-1,1 1 0,0 0 0,1 1 1,0 0-1,1 0 0,1 1 0,20-18 0,-9 13 4,1 1-1,1 1 1,0 1-1,1 1 1,49-16-1,142-27 95,-16 5-1998,-126 26 808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25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1824,'1'1'3029,"2"-4"-1831,-3 3-1168,0 0 0,0 0 0,0 0 0,0-1 0,0 1 0,0 0 0,0 0 0,0 0 0,0 0 0,0 0 0,1 0 0,-1 0 0,0-1-1,0 1 1,0 0 0,0 0 0,0 0 0,0 0 0,0 0 0,0 0 0,0 0 0,0 0 0,0 0 0,0 0 0,0-1 0,1 1 0,-1 0 0,0 0 0,0 0 0,0 0 0,0 0-1,0 0 1,0 0 0,0 0 0,1 0 0,-1 0 0,0 0 0,0 0 0,0 0 0,0 0 0,0 0 0,0 0 0,0 0 0,0 0 0,1 0 0,-1 0 0,0 0 0,0 0 0,0 0-1,0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3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8064,'-26'-16'3648,"39"7"-3168,-3 6 1568,7 3-1216,11-8 799,3 4-959,9-4-160,5 3-320,-5-7 0,2 9-96,-8-5-192,3 8 32,3-4-32,-4 8 32,1-4-3743,-5 8 2079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46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327 654 1248,'0'0'5445,"-14"-9"-1344,10 9-3904,-1 0-1,0 0 0,0 0 0,1 0 0,-1 1 0,0 0 1,1 0-1,-1 0 0,1 1 0,-1-1 0,1 1 1,-5 3-1,-2-1 11,-12 7 155,0 1 0,-41 29 1,58-37-336,-7 6 61,0 0-1,0 0 1,0 1-1,-12 16 1,19-21-90,1 1 1,1-1-1,-1 1 1,1 0 0,1 1-1,-1-1 1,1 0-1,0 1 1,1 0-1,-3 12 1,5-17-3,-1 1 0,1 0 1,0 0-1,0 0 0,0 0 1,1 0-1,0 0 0,-1 0 1,1 0-1,0 0 1,1 0-1,-1-1 0,4 7 1,-2-5 0,1 0 1,0 0 0,0 0 0,0 0 0,0-1-1,1 0 1,-1 0 0,6 4 0,6 1 14,0 0 0,1 0 0,0-2 0,32 11 0,-45-17-23,7 3 114,1-1 0,1 0 0,-1 0 0,18 1 0,-26-4-59,-1 0 0,1 0 0,-1-1-1,1 1 1,-1-1 0,0 1 0,1-1-1,-1 0 1,1-1 0,-1 1-1,0 0 1,0-1 0,0 0 0,0 0-1,0 0 1,0 0 0,0 0 0,-1 0-1,1-1 1,-1 1 0,3-5-1,2-3 0,-1 0 0,-1 0 0,1-1 0,-2 0-1,5-13 1,13-64 100,-3-36-213,-11 57-52,10-122 10,-22-139 576,1 293-264,-9-34 0,5 51-2,1 10-79,1 10-63,-3 15-17,7-14-29,-6 19 64,1 1 0,1 0 0,-2 32 0,-1 76 435,6-85-344,-4 86 433,22 234-1,-13-342-462,1-1 0,1 1 0,1-1 0,0 0 1,20 40-1,-25-61-109,0 1-1,0-1 1,1 0 0,-1 0 0,1 0 0,0 0-1,-1 0 1,1-1 0,0 1 0,0 0 0,0-1-1,0 0 1,1 1 0,-1-1 0,0 0 0,1 0-1,-1 0 1,0 0 0,1-1 0,-1 1 0,1-1-1,-1 1 1,1-1 0,-1 0 0,1 0 0,0 0-1,-1 0 1,3-1 0,7-1-25,0 0 0,0-2 0,-1 1 0,18-9 0,-21 9-61,25-12-76,1-1-1,-2-2 1,0-2 0,-1-1 0,-2-1-1,0-1 1,-1-1 0,34-40-1,51-64 361,-86 96-26,-26 29-164,1 1 0,0-1 1,-1 1-1,0-1 0,0 1 0,0-1 0,0 0 1,0 0-1,0 0 0,-1 1 0,1-5 0,-1 6-37,0 1 0,0 0 0,0 0 0,0-1 0,1 1 0,-1 0 0,0 0 0,0 0 0,0-1 0,0 1-1,0 0 1,-1 0 0,1-1 0,0 1 0,0 0 0,0 0 0,0-1 0,0 1 0,0 0 0,0 0 0,0-1 0,0 1-1,-1 0 1,1 0 0,0 0 0,0-1 0,0 1 0,0 0 0,-1 0 0,1 0 0,0 0 0,0 0 0,0-1 0,-1 1-1,1 0 1,0 0 0,0 0 0,-1 0 0,1 0 0,0 0 0,0 0 0,-1 0 0,1 0 0,0 0 0,0 0-1,-1 0 1,1 0 0,0 0 0,-11 6-121,9-5 159,-10 9 30,-1 1 0,2 1-1,0 0 1,0 0 0,1 1 0,-11 18-1,9-13 134,-60 90 337,59-86-487,1 1-1,-18 47 0,29-64-17,-1-1 0,0 1 0,1 0 0,0 0 0,1 0 0,-1 0 0,1 0 0,1 0 0,0 7 0,-1-11-8,0 0-1,1 0 1,-1 0-1,1 0 0,0 0 1,0 0-1,-1 0 1,1-1-1,0 1 1,1 0-1,-1-1 1,0 1-1,0 0 1,1-1-1,-1 1 1,1-1-1,-1 0 1,1 1-1,0-1 1,-1 0-1,1 0 1,0 0-1,0 0 0,0-1 1,0 1-1,0 0 1,0-1-1,0 1 1,3-1-1,-1 1-14,1-1-1,-1 0 1,1 0-1,-1 0 1,0-1-1,1 1 1,-1-1-1,0 0 1,1 0 0,-1-1-1,0 1 1,0-1-1,7-4 1,-5 2-38,-1 0 1,0 0 0,0 0 0,0-1 0,-1 0 0,1 0 0,-1 0 0,5-9 0,2-7-119,0-2 1,-1 0-1,12-46 0,-15 46 161,5-17 20,9-62 0,-20 99-60,-1 1-7,1 0 0,-1 0 0,1 0 0,-1 0 1,0 0-1,0 1 0,0-1 0,0 0 1,0 0-1,-1-3 0,-1 10-184,-1 4 238,0 1 0,1-1 0,1 1 0,0 0 0,0 10-1,3 54 561,0-19-348,-2-45-142,0 1-1,1-1 1,1 0-1,0 1 1,0-1 0,1 0-1,0 0 1,0-1-1,1 1 1,1-1 0,0 0-1,9 15 1,-13-23-73,0 0 0,-1-1 0,1 1 0,-1 0 0,1 0 0,0-1 0,0 1 0,0 0 0,-1-1 1,1 1-1,0-1 0,0 1 0,0-1 0,0 1 0,0-1 0,0 0 0,0 1 0,0-1 0,0 0 0,0 0 0,0 0 0,0 0 0,0 0 0,0 0 0,0 0 0,0 0 1,0 0-1,0 0 0,0 0 0,0-1 0,0 1 0,0 0 0,0-1 0,0 1 0,0-1 0,0 1 0,0-1 0,0 0 0,4-3 6,-1 0 0,0 0 0,0-1 0,0 1 0,4-7 0,-5 7-1,83-130 50,-6 8-68,-59 91-9,-17 26-72,1 1 0,9-12 0,-14 20 75,0 0 1,0 0-1,0 0 0,0 0 0,0 0 0,0 0 1,0 0-1,0 0 0,0-1 0,0 1 0,0 0 1,0 0-1,1 0 0,-1 0 0,0 0 0,0 0 1,0 0-1,0 0 0,0 0 0,0 0 0,0 0 1,0 0-1,0 0 0,0 0 0,0 0 0,0 0 1,0 0-1,0 0 0,0 0 0,0 0 0,1 0 0,-1 0 1,0 0-1,0 0 0,0 0 0,0 0 0,0 0 1,0 0-1,0 0 0,0 0 0,0 0 0,0 0 1,0 0-1,0 0 0,0 0 0,0 0 0,0 0 1,0 0-1,0 0 0,0 0 0,0 1 0,1-1 1,-1 0-1,0 0 0,0 0 0,0 0 0,0 0 1,0 0-1,0 0 0,0 0 0,0 0 0,0 0 1,0 0-1,0 0 0,0 0 0,0 8-43,-1 9 69,0-11-10,-19 128 332,18-109-284,1 0 0,1-1 1,5 39-1,-4-59-13,0 1 0,0-1 0,0 0 1,0 1-1,1-1 0,0 0 0,-1 0 0,2 0 0,-1 0 1,0 0-1,6 6 0,-7-9-26,1 0-1,-1 1 1,1-1 0,0 0-1,-1 0 1,1 0-1,0 0 1,0 0 0,0 0-1,-1-1 1,1 1 0,0-1-1,0 1 1,0-1-1,0 0 1,0 1 0,0-1-1,0 0 1,0-1 0,0 1-1,0 0 1,0 0-1,0-1 1,0 1 0,0-1-1,0 0 1,0 1 0,2-3-1,6-2 4,0-1 1,0 0-1,-1-1 0,0 0 0,-1-1 1,13-13-1,41-56-148,5-24-43,-29 43-436,-38 57 587,1 0 0,-1 1 0,0-1 1,0 1-1,1-1 0,-1 1 0,1-1 1,-1 1-1,0-1 0,1 1 0,-1-1 1,1 1-1,-1-1 0,1 1 0,1-1 1,-2 1 4,0 0 1,0 0 0,1 0 0,-1 0-1,0 0 1,0 0 0,0 0 0,1 0 0,-1 1-1,0-1 1,0 0 0,0 0 0,1 0-1,-1 0 1,0 0 0,0 0 0,0 1-1,0-1 1,0 0 0,1 0 0,-1 0-1,0 0 1,0 1 0,0-1 0,0 0-1,0 0 1,0 0 0,0 1 0,0-1 0,5 22-188,-5-20 229,5 61 50,2 23 20,-5-73-62,1-1 0,0 1 0,0-1 0,10 20 0,-12-30-4,0 0-1,0 1 1,0-1 0,1 0-1,-1 0 1,1 0-1,-1 0 1,1-1 0,0 1-1,2 1 1,-4-2-20,1-1 1,0 1 0,0-1-1,0 0 1,0 1-1,0-1 1,-1 0 0,1 0-1,0 0 1,0 0-1,0 0 1,0 0 0,0 0-1,0 0 1,0 0-1,0 0 1,0 0 0,0 0-1,-1-1 1,1 1-1,0 0 1,0-1 0,0 1-1,0 0 1,-1-1-1,1 1 1,0-1 0,0 0-1,-1 1 1,1-1-1,0 0 1,12-13-61,-1-1 1,-1 0 0,16-29-1,-18 30-70,48-95-760,-6 12 132,-47 90 692,0 1 0,1 0 0,0 0 0,1 0 0,-1 1 0,1 0 0,0 0 0,0 0-1,0 1 1,1 0 0,0 0 0,10-4 0,-56 25-8,33-13 11,1 0 1,-1 0-1,0 1 1,1 0-1,0 0 1,-8 10-1,4-1-12,1-1 1,-7 15-1,7-10 96,0 0 0,1 1 0,1 0-1,1 0 1,0 0 0,2 1-1,0-1 1,0 31 0,3-45-3,1-1 0,-1 1 1,1-1-1,0 1 0,0-1 0,0 0 1,0 0-1,1 0 0,0 1 0,4 5 0,-6-9-12,1 0 0,0 0 0,0 0 0,0 0 0,0 0 0,0 0 0,0 0 0,0 0 0,0-1 0,0 1 0,0 0 0,0-1 0,1 1 0,-1 0 0,0-1 0,2 1 0,-1-1 0,-1 0 1,1 0-1,-1 0 0,1 0 1,0-1-1,-1 1 0,1 0 1,-1-1-1,1 1 0,-1-1 1,0 0-1,1 1 0,-1-1 1,1 0-1,-1 0 0,0 0 1,2-1-1,3-5 23,0 1 0,0-1 0,-1 0 0,0-1-1,-1 1 1,1-1 0,3-11 0,1 0-79,4-8 62,15-49-1,-6 16 46,-15 41-110,0 0 0,6-35-1,-12 49-730,-2 16 528,-6 30 155,-23 133-18,-12 65 185,-47 121 1027,88-355-1087,-1 0 0,1 0 0,-1 0 1,0 0-1,-1 0 0,1 0 0,-1-1 0,0 1 0,0-1 0,0 0 1,-1 0-1,-5 5 0,9-8-45,-1-1 0,0 1 1,0 0-1,0-1 0,0 1 0,0-1 1,0 1-1,0-1 0,0 0 0,0 1 1,0-1-1,0 0 0,0 0 0,0 0 1,0 0-1,0 0 0,0 0 0,0 0 1,0 0-1,0 0 0,0 0 0,0 0 0,0-1 1,0 1-1,-1-1 0,0-1-42,0 1 0,0-1 0,0 1-1,0-1 1,0 0 0,1 1 0,-1-1-1,1 0 1,-1 0 0,-1-4 0,-2-4-175,1 1 1,0-1 0,-4-20-1,4 16 147,2 1 0,0-1 0,0 0 0,1 0 0,1 0 0,0 0-1,4-20 1,-3 27 70,1 0-1,-1 1 1,2-1-1,-1 1 1,1-1-1,0 1 1,0 0-1,0 0 1,1 1-1,0-1 1,0 1-1,1 0 1,0 0-1,-1 0 1,2 0-1,-1 1 1,8-5-1,21-10 153,0 1-1,40-13 1,-44 20-47,-1-2-1,0-1 1,0-1 0,34-25 0,-48 27-67,-1 0 1,0-1-1,-1 0 0,0-1 0,-1-1 1,-1 0-1,11-21 0,6-17 30,19-57 0,-26 58-1,-8 20 31,13-55 0,-19 62-49,34-131 97,2-71-225,-41 219 223,-2 21 189,-1 6-122,-1 70 431,-15 103-1,-25 203-426,38-346 43,4-47-233,0-1 0,0 1 0,0-1 0,0 1 0,0-1 0,0 1 0,0-1 0,0 1 1,0-1-1,0 1 0,0-1 0,0 1 0,0-1 0,1 0 0,-1 1 0,0-1 0,0 1 0,1-1 0,-1 1 0,0-1 0,0 0 1,1 1-1,-1-1 0,0 0 0,1 1 0,0-1 0,-1 0-12,1 0 1,0 0 0,-1-1-1,1 1 1,0 0-1,-1 0 1,1-1-1,-1 1 1,1-1-1,-1 1 1,1 0 0,-1-1-1,1 1 1,-1-1-1,1 1 1,-1-1-1,0 0 1,1 1-1,-1-1 1,0 1 0,1-1-1,-1 0 1,0 0-1,24-55-396,-19 41 337,1 0 0,0 1 0,2 0-1,-1 0 1,2 0 0,12-15 0,-21 29 66,0-1 0,0 1 1,1 0-1,-1-1 1,0 1-1,1 0 1,-1-1-1,1 1 1,-1 0-1,0 0 0,1-1 1,-1 1-1,1 0 1,-1 0-1,1 0 1,-1 0-1,1-1 1,-1 1-1,1 0 1,-1 0-1,0 0 0,1 0 1,-1 0-1,1 0 1,-1 0-1,1 1 1,0-1-1,0 0 5,0 1 0,0-1-1,0 1 1,0 0 0,-1-1 0,1 1-1,0 0 1,0 0 0,-1 0-1,1 0 1,1 1 0,11 28 211,-13-30-210,16 67 354,-12-47-276,1-1-1,10 27 1,-13-39-46,1-1 0,1 0 0,-1 0 0,1 0 0,0 0 0,0-1 0,1 0 0,-1 0 0,1 0 0,0 0 0,6 3 0,-8-6 3,0 0 0,0 0 1,0-1-1,0 0 0,0 1 0,0-1 1,1 0-1,-1-1 0,0 1 1,0 0-1,1-1 0,-1 0 1,1 0-1,-1 0 0,0 0 1,1-1-1,-1 1 0,0-1 1,0 0-1,1 0 0,-1 0 1,0 0-1,0 0 0,0-1 1,0 1-1,0-1 0,3-3 1,5-3-17,-1 0 1,0-1 0,0 0 0,-1-1 0,12-15 0,7-15 49,46-82 0,-47 69-76,-2-1 0,-2-2-1,-3 0 1,19-88 0,-16 36 39,8-121-1,-30 170-498,-1 59 463,0 0-1,0 0 0,0 0 1,0 0-1,0 0 1,0 0-1,0 0 1,0 0-1,0 0 0,0 0 1,0 0-1,0 0 1,0 0-1,0 0 1,0 0-1,0 0 0,0 0 1,0 0-1,0 0 1,0 0-1,-1 0 1,1 0-1,0 0 0,0 0 1,0 0-1,0 0 1,0 0-1,0 0 1,0 0-1,0 0 0,0 0 1,0 0-1,0 0 1,0 0-1,0 0 1,0 0-1,0 0 0,0 0 1,0 0-1,-3 7-43,-3 16 9,-4 31 185,-2 60 0,-2 14 129,9-73-54,1 97 0,4-103-213,11 118 346,-9-155-260,0 0 1,1 0-1,7 19 0,-10-31-87,0 1-1,1-1 1,-1 0-1,0 1 0,1-1 1,-1 1-1,0-1 0,1 0 1,-1 1-1,0-1 0,1 0 1,-1 0-1,1 1 0,-1-1 1,1 0-1,-1 0 1,1 0-1,-1 1 0,1-1 1,-1 0-1,1 0 0,-1 0 1,1 0-1,-1 0 0,1 0 1,-1 0-1,1 0 0,-1 0 1,1 0-1,-1-1 0,1 1 1,-1 0-1,1 0 1,0-1-1,15-7-43,82-87 135,23-15-245,-116 105 37,1-1 1,-1 1-1,-1-1 0,1 1 1,-1-1-1,0-1 1,0 1-1,5-12 0,-9 17 95,0-1 0,1 1-1,-1 0 1,0 0 0,1 0 0,-1 0-1,0-1 1,0 1 0,0 0 0,0 0-1,0 0 1,-1-1 0,1 1 0,0 0-1,0 0 1,-1 0 0,1 0 0,-1 0-1,0-2 1,0 2-25,0 0 0,0 0 1,0 0-1,0 1 0,0-1 0,-1 1 0,1-1 0,0 1 1,0-1-1,-1 1 0,1 0 0,0-1 0,0 1 0,-1 0 1,1 0-1,0 0 0,-1 0 0,1 0 0,0 0 0,-3 1 1,0 0 25,0 0 0,0 0 0,0 0 0,1 0 0,-1 1 0,0 0 0,1 0 0,-1 0 0,1 0 0,0 1 0,-1-1 0,1 1 0,0 0 0,0-1 1,1 1-1,-4 5 0,-2 3 34,0 1 1,1 0 0,-9 22 0,12-25-2,1 0 1,0 0-1,0 0 1,1 1-1,1 0 1,-1-1-1,1 14 1,1-19 12,0-1 1,0 1 0,0-1-1,1 1 1,-1-1 0,1 1-1,0 0 1,0-1-1,0 0 1,0 1 0,1-1-1,0 0 1,-1 0-1,1 0 1,0 0 0,0 0-1,1 0 1,-1 0-1,1-1 1,-1 1 0,1-1-1,0 0 1,3 3 0,-1-3-7,1 0 1,-1 0 0,1 0 0,0-1-1,-1 0 1,1 0 0,0-1 0,-1 1-1,1-1 1,0 0 0,0-1 0,-1 0-1,7-1 1,12-3 33,40-15-1,-42 12-12,45-18 43,-45 17-36,1 0 0,0 1 0,26-5-1,-46 13-31,0 0-1,0 0 1,0 0-1,0 0 1,0 0-1,0 0 1,0 1-1,0-1 0,0 1 1,0 0-1,-1 0 1,1 0-1,0 0 1,0 1-1,-1-1 1,1 1-1,-1 0 0,1-1 1,-1 1-1,0 0 1,0 0-1,0 1 1,0-1-1,2 3 1,4 6 82,-1 1 1,0-1 0,-1 2 0,5 13 0,-1-2-32,-2-7-181,-1-1-1,2 0 1,0-1 0,1 0-1,1 0 1,0-1 0,14 14-1,-24-27-20,0 0 0,0 0 0,0-1 0,0 1 0,0 0 0,0-1-1,0 1 1,0-1 0,0 1 0,0-1 0,0 0 0,2 1 0,-2-1-104,-1 0 1,1 0-1,-1 0 1,1 0 0,-1 0-1,1 0 1,-1 0 0,1 0-1,-1-1 1,1 1-1,-1 0 1,1 0 0,-1 0-1,1-1 1,-1 1 0,0 0-1,1-1 1,-1 1-1,1-1 1,1-1-552,-1 0-1,0-1 1,1 1-1,-1 0 1,0-1-1,0 1 1,0-1-1,-1 1 1,1-4-1,3-11-1452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46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32 10976,'-15'-8'4960,"30"8"-4321,-7 0 1857,5 0-1504,14 0 1344,9 0-1312,23-3-192,-1 3-512,18-4-224,-3 4-64,-6-5-1248,-4 2 672,-13-5-4640,-5 8 2881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5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48 768 3392,'5'1'10645,"-6"0"-10516,0 0 0,0 0 0,1 1 0,-1-1 0,0 0 0,1 1-1,0-1 1,-1 0 0,1 1 0,0-1 0,-1 1 0,1-1 0,0 3 0,-1 6 381,-16 83 708,-6 119 1,21-187-1097,0-2 279,1-20-122,1-5-7,4-36-141,0 9-287,1 1 0,2 0 0,13-36 0,-14 49 132,0 0 0,2 1 0,-1 0 0,2 0 0,0 1 0,0 0 0,19-19 0,-3 8 123,2 0 0,0 2 1,1 1-1,35-20 0,-61 41-69,-1-1-1,0 0 0,1 0 1,-1 0-1,0 1 1,1-1-1,-1 1 1,1-1-1,-1 1 0,1 0 1,-1-1-1,1 1 1,0 0-1,-1 0 1,1 0-1,-1 0 1,1 0-1,-1 1 0,1-1 1,-1 0-1,1 1 1,-1-1-1,1 1 1,-1-1-1,1 1 1,-1 0-1,0 0 0,1 0 1,1 1-1,-1 0 23,0 0-1,-1 1 1,1-1-1,-1 0 1,0 1-1,1-1 1,-1 1-1,0-1 0,-1 1 1,1-1-1,0 1 1,-1 0-1,1-1 1,-1 1-1,0 4 1,-1 27 162,-2 0 1,-8 35 0,5-37-40,2 1-1,-1 32 1,5-58-171,2 50 177,-1-51-152,-1 1-1,1 0 0,1-1 1,0 1-1,0-1 0,3 8 1,-4-12-16,0-1 1,0 1-1,0 0 1,0 0-1,0 0 1,1-1-1,-1 1 1,0-1-1,1 1 1,0-1-1,-1 1 1,1-1-1,0 0 1,-1 0-1,1 0 1,0 0-1,0 0 1,3 1 0,-2-2 4,0 1 0,-1-1 1,1 0-1,0 0 0,-1 0 1,1 0-1,0-1 1,-1 1-1,1-1 0,0 0 1,-1 0-1,5-1 1,3-3 26,-1-1 1,0 1 0,-1-1-1,1-1 1,-1 0 0,10-11 0,6-9-18,-1-2-1,23-40 1,-13 19 6,50-79 222,-76 114-321,-5 12-221,-4 13-30,-2 10 475,1 1-1,-1 31 1,3-21 64,0-1-55,1-1 0,2 0 0,9 58 0,-10-83-120,0 1-1,1-1 1,-1 0 0,4 7-1,-5-11-37,0 1 0,0 0 0,1-1 0,-1 1 0,0-1 0,0 1 1,1-1-1,-1 1 0,0-1 0,1 0 0,-1 1 0,1-1 0,-1 1 0,1-1 0,-1 0 0,0 1 0,1-1 0,-1 0 0,1 0 0,0 1 0,-1-1 0,1 0 0,-1 0 0,1 0 0,-1 0 0,1 0 1,-1 1-1,1-1 0,0 0 0,-1 0 0,1 0 0,-1-1 0,1 1 0,-1 0 0,1 0 0,-1 0 0,1 0 0,0 0 0,-1-1 0,1 1 0,-1 0 0,1-1 0,-1 1 0,1 0 0,-1-1 0,0 1 0,1 0 1,0-1-1,7-10 68,0 1 0,0-1 0,-1-1 0,0 1 0,7-20 0,-4 11-109,5-11-45,2 0 1,1 1-1,1 2 1,1-1-1,29-29 1,-39 51-62,-4 7-30,-5 1 171,-1 0 0,1 0 0,-1 0-1,1 1 1,-1-1 0,0 0 0,1 1-1,-1-1 1,0 0 0,0 0 0,0 1-1,0-1 1,0 3 0,0 22 152,1 0-1,2-1 1,0 1 0,12 39 0,-8-40-152,12 37 64,-17-57-44,1 1 0,-1-1 0,1 0 0,0 0 0,0 0 0,1 0 0,-1 0 0,6 4 0,-8-7 0,1-1 0,0 0 0,0 0 0,0 1 0,0-1 0,0 0 1,0-1-1,0 1 0,0 0 0,0-1 0,0 1 0,0-1 1,1 1-1,-1-1 0,0 0 0,0 0 0,0 0 0,1 0 0,-1-1 1,0 1-1,0 0 0,0-1 0,1 0 0,-1 1 0,0-1 0,0 0 1,0 0-1,0 0 0,3-3 0,4-2-18,-1-1 1,1 0-1,-1 0 1,10-12-1,-18 18-10,22-22-386,32-47 1,-35 42 126,1 1 1,2 0-1,43-41 0,-56 61 216,0 1 0,0 0 0,1 0 0,0 1 0,0 1 0,14-5 0,-20 7 56,8-1-11,-11 3 13,1 0-1,-1 0 0,0-1 0,0 1 0,0 0 0,0 0 1,0-1-1,0 1 0,1 0 0,-1-1 0,0 0 1,0 1-1,0-1 0,0 1 0,-1-1 0,1 0 0,2-1 1,-4 2-8,0 0 0,1-1 0,-1 1 0,1 0 0,-1 0 0,1 0 0,-1 0 0,0 0 0,1 0 0,-1 0 0,1 0 0,-1 1 0,1-1 0,-1 0 0,0 0 0,-13 8-39,0 0 0,-20 16 1,28-19 65,0 1 0,0-1 0,1 2 0,0-1-1,0 0 1,0 1 0,1 0 0,-4 8 0,2-2 73,0 0 1,1 1-1,-5 23 1,8-25-105,0-1 0,0 2 0,1-1 1,1 0-1,2 21 0,-2-28 23,1 0-1,0 0 1,0 0 0,0 0-1,1-1 1,-1 1-1,1 0 1,1-1 0,-1 1-1,0-1 1,1 0-1,0 0 1,0 0-1,0 0 1,1 0 0,5 5-1,-6-8 9,-1 0 0,1 1 1,0-1-1,-1 0 0,1 0 0,0 0 0,0 0 0,0-1 0,-1 1 0,1-1 0,0 0 0,0 0 1,0 0-1,0 0 0,0 0 0,0 0 0,0-1 0,-1 0 0,1 1 0,5-3 0,4-2 8,0-1 0,0 0 1,13-10-1,-19 12-17,294-193-277,-279 181 154,0 0 1,-1-2-1,24-26 0,-33 31 1,0-1 0,-2 0 0,0 0 0,0-1-1,-1 0 1,8-25 0,48-208-790,-19-32 705,-43 257 139,1 1-5,-1-1-1,-1 0 1,-3-27 0,2 48 37,0 1 1,0 0 0,-1-1 0,1 1 0,0 0 0,-1 0 0,1 0 0,0-1 0,-1 1-1,0 0 1,1 0 0,-1 0 0,0 0 0,1 0 0,-1 0 0,-1-1 0,1 2 6,1-1 1,-1 1-1,1 0 1,-1 0-1,0 0 1,1 0-1,-1 0 0,0 0 1,1 0-1,-1 0 1,0 1-1,1-1 1,-1 0-1,1 0 1,-1 0-1,0 1 1,1-1-1,-1 0 1,1 1-1,-1-1 1,1 0-1,-1 1 0,1-1 1,-1 1-1,1-1 1,0 1-1,-1-1 1,1 1-1,-1-1 1,1 1-1,0-1 1,0 1-1,-1 0 1,-5 8-28,0 1 1,1 0 0,0 0 0,-7 19-1,-8 46 201,3 6 116,3 2-1,5 0 0,-1 99 1,12-146-177,1-1 1,2 1-1,1-1 1,13 43 0,-16-68-37,0-1 1,0 0 0,1 0 0,1 0 0,6 10 0,-10-16-25,1-1 0,0 1-1,0-1 1,0 1 0,0-1 0,0 0 0,0 0-1,1 0 1,-1 0 0,1 0 0,-1-1-1,1 1 1,0-1 0,0 0 0,0 0 0,-1 0-1,1 0 1,0 0 0,0 0 0,6 0 0,5-3 12,-1 0 0,0 0 0,0-2 0,0 1 0,0-2 1,22-9-1,-1 0-95,-14 6-47,-1 0 0,33-21-1,-44 24 61,0 0 0,-1-1 1,0 0-1,0 0 0,0 0 0,-1-1 0,0 0 0,8-12 0,-12 16 30,-1 0 0,1 0 1,-1 0-1,0 0 0,0 0 0,0 0 0,0 0 0,-1-1 1,1-5-1,-1 6 2,1 2-17,-1 0 0,0-1 0,0 1 1,0-1-1,0 1 0,0-1 0,0 1 0,0-1 0,-1 1 0,1-1 1,0 1-1,-1 0 0,1-1 0,-1 1 0,1 0 0,-1-1 1,0 1-1,0 0 0,1 0 0,-1-1 0,0 1 0,0 0 1,0 0-1,0 0 0,-1 0 0,1 0 0,0 1 0,0-1 1,0 0-1,-1 0 0,1 1 0,0-1 0,-1 1 0,1-1 1,-1 1-1,1 0 0,-1-1 0,1 1 0,0 0 0,-1 0 1,-2 0-1,-3 0-1,1 1 0,0 0 0,-1 0 0,1 0 0,0 1 0,0 0 0,0 0 0,-9 5 0,2-1 84,1 2 1,1-1 0,0 2-1,0-1 1,0 1-1,1 1 1,-15 18-1,21-22-39,-1 0 0,0 1 0,1-1 0,0 1 0,1 1 0,0-1 0,0 0-1,0 1 1,1-1 0,0 1 0,0 0 0,1 0 0,0 0 0,1-1 0,0 9-1,0-13-14,0-1-1,0 1 1,0-1-1,1 0 1,-1 1-1,1-1 1,-1 0-1,1 1 1,0-1-1,0 0 1,0 0-1,0 1 1,0-1-1,1 0 0,-1 0 1,1-1-1,-1 1 1,1 0-1,0 0 1,0-1-1,-1 1 1,1-1-1,0 0 1,1 1-1,-1-1 1,0 0-1,0 0 1,0 0-1,1 0 0,-1-1 1,0 1-1,1-1 1,-1 1-1,0-1 1,1 0-1,2 0 1,9-1 35,0 0 1,-1-1-1,1 0 1,-1-2-1,16-4 1,-26 7-63,27-8 87,195-62-233,-190 57 161,-1-2 0,-1-1-1,52-36 1,-80 50-6,-1-1 0,1 1 0,-1-1 0,0 0 0,1 0 1,-2 0-1,1 0 0,-1-1 0,6-8 0,-9 13-6,0 0 1,0 0-1,0 0 1,1-1 0,-1 1-1,0 0 1,0 0-1,0 0 1,0-1-1,0 1 1,0 0 0,0 0-1,0 0 1,1-1-1,-1 1 1,0 0-1,0 0 1,0-1-1,0 1 1,0 0 0,0 0-1,0-1 1,0 1-1,0 0 1,0 0-1,-1 0 1,1-1-1,0 1 1,0 0 0,0 0-1,0-1 1,0 1-1,0 0 1,0 0-1,0 0 1,-1-1-1,1 1 1,0 0-5,-1 0 1,1 0-1,-1 0 0,1 0 0,0 0 1,-1 0-1,1 0 0,-1 1 0,1-1 1,0 0-1,-1 0 0,1 0 0,0 1 1,-1-1-1,1 0 0,0 0 0,-1 0 1,1 1-1,0-1 0,0 0 0,-1 1 1,1-1-1,0 1 0,-12 17-86,10-14 96,-1-1-1,1 1 1,0-1 0,-1 0-1,0 0 1,-4 4-1,-2 2 40,1-1 0,-1 1-1,2 0 1,-1 1-1,1 0 1,1 0-1,0 1 1,1-1-1,-1 1 1,2 1-1,0-1 1,0 0-1,1 1 1,1 0-1,0 0 1,-1 17-1,3-25 46,0 1-1,1 0 0,-1-1 0,2 7 0,-2-10-73,1-1-1,-1 1 0,0 0 1,0-1-1,0 1 0,0-1 1,0 1-1,1-1 0,-1 1 0,0 0 1,1-1-1,-1 1 0,0-1 1,1 1-1,-1-1 0,0 0 1,1 1-1,-1-1 0,1 1 0,-1-1 1,1 0-1,-1 1 0,1-1 1,-1 0-1,1 1 0,0-1 1,-1 0-1,1 0 0,-1 0 1,1 0-1,-1 0 0,1 1 0,0-1 1,-1 0-1,1 0 0,0 0 1,-1 0-1,1-1 0,-1 1 1,1 0-1,0 0 0,0-1 0,2 0 2,0-1-1,0 0 0,0 0 0,0 0 0,-1 0 0,1-1 1,-1 1-1,4-5 0,18-28-15,-13 19-34,44-74-597,-25 39 390,-29 50 245,3-5-21,0 0 0,-1 0 1,0 0-1,0 0 0,0 0 1,-1 0-1,1-1 0,1-11 0,-6 19 18,1-1 0,0 1 0,-1 0 0,1 0 0,0 0 0,0 0 0,0 0 0,0 0-1,0 0 1,0 0 0,-2 2 0,-2 6 87,0 1-1,0 0 1,1-1-1,0 1 1,1 1-1,0-1 1,0 0 0,-1 17-1,4-26-73,0 0 0,0 1 1,0-1-1,0 0 0,1 0 0,-1 0 0,0 0 0,0 1 0,1-1 1,-1 0-1,1 0 0,-1 0 0,1 0 0,-1 0 0,1 0 1,0 0-1,-1 0 0,1 0 0,0 0 0,0 0 0,0 0 0,0-1 1,0 1-1,0 0 0,0-1 0,0 1 0,0-1 0,0 1 0,0-1 1,0 1-1,0-1 0,0 0 0,0 1 0,1-1 0,-1 0 1,0 0-1,0 0 0,0 0 0,1 0 0,-1 0 0,2-1 0,6 0 61,0 0 0,0-2 0,0 1 0,12-5 0,-13 4-52,265-102 88,-224 79-96,12-7-49,-54 30 39,0 1-1,0 0 1,0 0 0,0 0-1,0 1 1,0 0 0,10 0-1,-14 1 20,0 0-1,0 1 1,0-1-1,0 1 1,0 0-1,0 0 1,0 0-1,0 1 1,-1-1-1,1 0 1,0 1-1,-1 0 0,1 0 1,-1 0-1,4 3 1,3 5 143,0 0 1,9 15-1,-3-6 113,-9-12-206,0-1 0,1 1 0,0-1 0,1-1 0,-1 1 0,1-1 0,11 5 0,-6-3-4,1-1 1,0-1 0,26 6-1,-18-7-76,0-1-1,0-1 0,0-1 1,24-1-1,-10-3-1946,62-13-1,-77 11-208,-2-2-1,1 0 1,20-10-1,9-4-1827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35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561 74 2912,'4'0'10245,"-8"-1"-9910,-1-1 0,1 0 0,-1-1 0,1 1 0,0-1 0,0 0 0,0 0 0,0 0 0,-3-4 0,-8-6 80,8 9-380,1 0-1,-1 0 0,0 1 1,0 0-1,0 0 1,0 1-1,0-1 1,-1 2-1,1-1 0,-1 1 1,1 0-1,-1 0 1,1 1-1,-1 0 0,0 1 1,1 0-1,-1 0 1,1 0-1,-1 1 1,1 0-1,-12 5 0,-11 7 84,1 0-1,0 2 0,-41 31 1,60-39-89,0 0-1,0 0 1,1 0 0,0 2 0,0-1-1,1 1 1,-8 12 0,14-18-7,-1 0 1,1 0-1,0 0 1,0 1-1,0-1 1,1 0-1,0 1 1,0 0-1,0-1 0,0 1 1,0-1-1,1 1 1,0 0-1,0-1 1,1 1-1,-1 0 1,1-1-1,0 1 1,0 0-1,0-1 1,1 1-1,2 6 0,1-4 13,-1-1-1,0 1 1,1-1-1,1 0 0,-1 0 1,1 0-1,0-1 0,0 0 1,0 0-1,1 0 0,-1-1 1,1 0-1,10 4 0,-7-4 39,1 0 0,0-1 0,0 0 0,0 0-1,0-1 1,0-1 0,0 0 0,21-1-1,-25-1-7,-1 0-1,0-1 0,1 0 1,-1 0-1,0 0 0,0-1 1,-1 0-1,1 0 1,0-1-1,-1 1 0,0-1 1,6-5-1,-6 4 11,9-8 65,-14 13-142,0 0 0,0 0-1,0-1 1,1 1 0,-1 0 0,0 0 0,0-1-1,0 1 1,0 0 0,0-1 0,0 1 0,1 0-1,-1 0 1,0-1 0,0 1 0,0 0 0,0-1-1,0 1 1,0 0 0,0-1 0,0 1 0,0 0-1,0-1 1,0 1 0,-1 0 0,1 0 0,0-1 0,0 1-1,0 0 1,0-1 0,0 1 0,-1 0 0,1 0-1,0-1 1,0 1 0,0 0 0,-1 0 0,1 0-1,0-1 1,0 1 0,-1 0 0,1 0 0,0 0-1,0 0 1,-1-1 0,1 1 0,0 0 0,-1 0-1,0 0-9,-1 0 0,1 0 0,-1 0 0,1 0 0,-1 0 0,1 0 0,-1 1 0,1-1 0,-1 0 0,1 1 0,0-1 0,-1 1 0,1 0 0,0-1 0,-1 1 0,-1 1 0,-5 3-50,-3 1-6,1 0 0,1 0 1,-1 1-1,-14 14 0,-34 38 200,34-32 96,-1-1-59,-121 138 409,141-157-564,0 1 0,0-1 1,1 1-1,0-1 0,0 1 1,1 0-1,0 1 0,-2 8 1,4-13-12,1 0 1,-1-1 0,1 1-1,0 0 1,0-1 0,0 1-1,0 0 1,1-1 0,-1 1-1,1 0 1,0-1 0,0 1-1,1-1 1,-1 1 0,1-1-1,0 0 1,-1 1 0,1-1-1,1 0 1,-1 0 0,0 0-1,4 2 1,1 2 61,0-1 1,0-1-1,1 1 0,0-1 1,0 0-1,0-1 0,1 0 1,0 0-1,-1-1 0,19 4 1,-15-5 6,1 0 0,-1-1 1,1-1-1,-1 0 0,1 0 1,-1-1-1,19-5 0,-9 0-3,0 0-1,-1-2 1,0 0 0,0-2-1,-1 0 1,0-1-1,-1-1 1,31-26 0,117-122 191,-52 47-222,-100 98-106,-2 3-74,0 0 0,19-14 0,-29 24 110,0 0-1,0 0 1,0 0 0,0 0-1,1 1 1,-1 0-1,1-1 1,-1 1 0,0 0-1,1 1 1,0-1-1,-1 1 1,1-1 0,-1 1-1,1 0 1,0 0-1,4 1 1,-4 1 29,0 0 0,-1-1-1,1 1 1,-1 1 0,0-1 0,1 0-1,-1 1 1,0-1 0,0 1 0,-1 0 0,1 0-1,0 0 1,-1 1 0,2 3 0,4 6 63,-1 0 1,7 18-1,2 8 64,-1-2 143,22 40 0,-30-66-153,0 0 0,0-1-1,1 1 1,0-1 0,1-1 0,0 1-1,17 12 1,-20-18-27,0 0 0,0-1 0,0 0 0,0 0 0,1-1 0,-1 1 0,1-1 0,0-1 0,8 2 0,7-1-1803,34 0 0,-50-2 716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36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738 1 6048,'-6'0'678,"4"0"-542,1 0 1,0 0-1,0 0 1,0 0-1,0 0 1,-1 1-1,1-1 1,0 0-1,0 0 1,0 1-1,0-1 1,0 1-1,0-1 1,-2 2-1,-17 11 965,2-3 685,1 2 0,-23 19 0,12-3-696,1 2 1,1 1 0,-29 45 0,25-33 29,-51 56-1,47-66-654,-74 56 0,-48 17-257,149-101-210,-10 6-108,7-5-572,1 0 0,0 1 1,-12 10-1,39-20-9787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39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315 745 3488,'0'0'225,"-1"-1"-1,1 1 1,-1-1-1,1 1 1,0-1 0,-1 1-1,1 0 1,-1-1 0,1 1-1,-1 0 1,1-1 0,-1 1-1,1 0 1,-1 0 0,1 0-1,-1-1 1,1 1 0,-1 0-1,1 0 1,-1 0-1,1 0 1,-1 0 0,0 0-1,0 0 1,-1 0 243,1 0 0,-1 0 1,1 0-1,-1 0 0,1 0 0,-1 0 1,1 1-1,-1-1 0,-2 1 0,-19 15 570,1 0-1,1 2 0,1 0 1,0 1-1,-29 37 0,25-23-841,0 1 0,3 1 0,-21 42 0,39-70-174,0 0-1,1 0 1,-1 0 0,1 0-1,1 0 1,-1 0 0,1 1-1,1-1 1,-1 0-1,1 1 1,1 8 0,0-10 9,0-1-1,1 0 1,-1 0 0,1 0 0,0 0 0,0 0 0,0 0-1,1-1 1,0 1 0,0-1 0,0 0 0,0 1 0,1-1-1,-1-1 1,1 1 0,5 3 0,-3-2 21,1 0 1,-1-1-1,1 1 0,0-1 0,0-1 1,0 0-1,1 0 0,-1 0 0,1-1 1,-1 0-1,1 0 0,0-1 0,0 0 1,0-1-1,0 1 0,0-1 1,0-1-1,-1 0 0,16-3 0,-4-1-17,-1 0 0,0-1-1,-1-1 1,0 0 0,28-18-1,-1-3 1,-1-3 0,-2-1 0,-1-2 0,-2-2 1,-1-1-1,34-47 0,-55 62-97,-10 13 108,1-1 0,0 1 0,14-13 0,-11 12 90,-6 6-8,-8 16-152,-41 83 430,31-61-306,2-5 9,-11 42 0,20-62-79,1 1-1,1 0 0,0-1 0,0 1 0,1 0 0,0 0 1,0-1-1,4 19 0,-3-25-14,1 1 1,-1 0 0,1-1-1,-1 0 1,1 1-1,0-1 1,1 0-1,-1 0 1,0 0 0,1 0-1,0 0 1,0-1-1,-1 1 1,2-1-1,-1 1 1,0-1 0,0 0-1,1-1 1,-1 1-1,1-1 1,-1 1-1,6 0 1,-1 1 30,1-1-1,0 0 1,0-1-1,0 0 1,0-1-1,0 1 1,0-2-1,13-1 1,-12 0-27,0-1-1,0-1 1,-1 1 0,1-1-1,-1-1 1,0 0 0,0 0-1,-1-1 1,1 0 0,-1 0-1,-1-1 1,13-13 0,5-9-275,42-63 0,-53 71 242,113-167-343,-3-20-480,-75 110 673,-4-2 1,49-160-1,-86 234 244,-2 1 0,-1-2 0,-1 1 0,1-37 0,-4 53-134,0-3-134,-2 13 183,1 0-1,0-1 1,0 1-1,-1 0 1,1-1-1,0 1 1,-1-1-1,1 1 1,0 0 0,-1 0-1,1-1 1,0 1-1,-1 0 1,1 0-1,-1-1 1,1 1-1,0 0 1,-1 0-1,1 0 1,-1 0 0,1 0-1,-1 0 1,1 0-1,-1-1 1,1 1-1,-1 1 1,1-1-1,-1 0 1,-2 0 8,0 1 0,0-1 0,0 1 0,0 0 0,0 0 0,1 0 1,-1 0-1,0 1 0,1-1 0,-1 1 0,1 0 0,-1-1 0,-2 4 0,-3 3 96,0 0 1,-9 10-1,7-4-74,1 0-1,0 0 0,1 1 1,-6 15-1,-22 64 112,25-64-84,-46 150 258,32-97-210,13-40-22,2 0 0,1 1 0,3 0 0,2 0 0,1 0-1,3 1 1,1-1 0,3 1 0,10 55 0,-10-82-89,0 0 0,1 0-1,9 22 1,-12-35 52,0 0 0,1 0 0,0 0 0,0 0 0,0 0 0,1 0 0,-1-1 0,1 0 0,0 0 0,1 0 0,-1 0 0,1 0 1,-1-1-1,10 5 0,-8-5-27,0-2 1,0 1 0,0-1 0,0 1 0,0-2-1,1 1 1,-1-1 0,0 0 0,0 0 0,0 0-1,10-3 1,7-2 122,38-13 0,-39 11-114,-13 3-29,-1 1-1,0-1 0,0 0 1,0-1-1,-1 1 0,1-2 1,-1 1-1,12-12 0,-8 5-3,-1 0-1,0-1 1,-1 0 0,9-15-1,-8 8 34,-1 1 0,-1-1 1,-1 0-1,-1-1 0,7-38 0,-8 38 56,-3 14-88,-1 1 0,1-1-1,-1 1 1,0-1-1,-1 1 1,0-1 0,0 0-1,0 1 1,-1-1-1,0 0 1,0 1 0,-3-10-1,3 13-51,0 0-1,-1-1 1,0 1-1,1 0 1,-1 0 0,0 0-1,-4-4 1,5 6 44,1 1 1,-1-1-1,0 0 1,0 0-1,-1 1 0,1-1 1,0 1-1,0-1 1,0 1-1,0 0 1,0-1-1,-1 1 0,1 0 1,0 0-1,0-1 1,0 1-1,-1 0 1,1 0-1,0 1 1,0-1-1,-1 0 0,1 0 1,0 1-1,0-1 1,0 0-1,-2 1 1,0 1 14,0 0 0,0 0 1,0 0-1,0 0 1,0 0-1,0 0 0,1 1 1,-1 0-1,1-1 1,0 1-1,0 0 0,0 0 1,0 0-1,0 0 1,0 0-1,1 1 0,-2 4 1,-1 3 11,1 0 0,1 0 0,0 0 0,-1 16 0,3 0 31,1-1 0,8 52 1,-2-26 111,-4-37-20,0 0 1,1 0-1,11 27 0,-7-21-52,-7-18-65,0 1 1,1-1-1,-1 0 1,1 1-1,0-1 1,0 0-1,0 0 1,1-1 0,2 4-1,-3-4 8,-1-1-1,0 0 0,1 0 1,-1 0-1,1 0 1,0-1-1,-1 1 1,1 0-1,0-1 1,-1 1-1,1-1 1,0 1-1,0-1 0,-1 0 1,1 0-1,0 0 1,0 0-1,-1 0 1,4-1-1,1 0 13,0 0 0,0-1 0,0 0 0,0 0 0,0-1 0,-1 0 0,1 0-1,-1 0 1,0-1 0,0 1 0,0-1 0,0 0 0,-1-1 0,6-5 0,91-105-86,3-4 31,-83 98-42,0 1 1,46-33-1,-36 34 55,-20 13 110,19-14 1,-29 20-96,-1-1 1,1 1 0,0-1-1,-1 1 1,1-1-1,-1 1 1,1-1 0,-1 0-1,1 1 1,-1-1-1,0 0 1,1 1 0,-1-1-1,0 0 1,1-1-1,-1 2-20,0-1 0,0 1 0,0 0-1,0 0 1,0-1 0,0 1 0,-1 0-1,1-1 1,0 1 0,0 0 0,0 0-1,0-1 1,0 1 0,-1 0 0,1 0-1,0-1 1,0 1 0,-1 0 0,1 0-1,0 0 1,0 0 0,-1-1 0,1 1-1,0 0 1,0 0 0,-1 0 0,1 0-1,-1 0 1,-1-1-49,-1 1-1,0-1 0,1 1 1,-1 0-1,0 0 1,0 0-1,1 1 0,-1-1 1,-4 2-1,-2 1 49,0 0-1,0 1 0,0 1 1,1-1-1,-1 1 1,1 1-1,0-1 1,1 1-1,-1 1 0,1 0 1,1 0-1,-1 0 1,1 0-1,0 1 1,1 0-1,0 1 0,-5 9 1,5-7-2,0 1-1,0-1 1,1 1 0,1 0-1,0 0 1,0 0 0,1 0-1,1 0 1,0 0 0,1 1-1,0-1 1,1 0 0,3 17 0,-2-22 37,0-1 0,0 1 0,1 0 0,0-1 0,0 0 0,0 0 0,1 0 0,0 0 1,0 0-1,1-1 0,-1 0 0,1 0 0,0 0 0,1 0 0,-1-1 0,1 0 0,7 4 1,-9-6-16,-1-1 0,1 0 1,0 0-1,0 0 0,0 0 1,0-1-1,0 0 1,0 0-1,0 0 0,0 0 1,0 0-1,0-1 0,0 1 1,0-1-1,0 0 1,-1-1-1,1 1 0,0-1 1,-1 1-1,1-1 1,-1 0-1,1 0 0,-1-1 1,0 1-1,0-1 0,0 0 1,5-5-1,2-8-110,-1-1-1,-1 0 1,-1 0 0,10-31-1,-5 5-86,-1-1 0,-2-1-1,5-77 1,-10-135-64,-5 153 261,-13-122 61,5 192-177,6 23 45,2 11 58,1 0 0,0 0 0,-1 1 0,1-1 0,0 0 0,0 0-1,-1 0 1,1 1 0,0-1 0,0 0 0,0 0 0,-1 1 0,1-1 0,0 0-1,0 1 1,0-1 0,0 0 0,-1 0 0,1 1 0,0-1 0,0 0 0,0 1 0,0-1-1,0 1 1,-18 141 246,7-41 89,7-74-104,-14 121 536,14-110-531,5 70 1,0-96-207,15 148 558,-11-132-466,1 0 1,1-1-1,16 43 0,-19-61-79,0-1 1,0 1-1,1-1 0,0 0 1,0-1-1,1 1 0,0-1 1,11 11-1,-14-16-142,-1 0 0,1 0-1,0 0 1,0 0 0,0-1-1,0 1 1,0-1 0,0 0-1,0 0 1,1 0 0,-1 0-1,0 0 1,1-1 0,-1 0-1,0 1 1,1-1 0,-1-1-1,1 1 1,-1 0 0,0-1-1,1 0 1,-1 1 0,0-1-1,0-1 1,0 1 0,1 0-1,2-3 1,5-3-1176,0-1 0,0 0 0,-1-1 0,0 0 0,0-1 0,8-12 0,-8 11-1034,-1 0-1,0-1 0,11-22 1,-1-2-1462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39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 9312,'-19'-3'4192,"23"6"-3616,1-3 800,5 0-864,16-3 1343,6 3-1055,26-5 32,5 5-480,8-4-320,1-1-32,-9 2-64,-8 6 0,-10-3-1216,-5 9 704,-14-4-3007,-3 1 1983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39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20 10560,'-71'0'4768,"58"-5"-4128,13 2-864,5 3 0,16-8-1792,11 4 1088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54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1182 3072,'-1'0'141,"1"1"0,-1-1 0,0 1 0,1-1 0,-1 1 0,1-1 0,-1 1 0,1-1-1,-1 1 1,1-1 0,-1 1 0,1 0 0,0-1 0,-1 1 0,1 0 0,0-1 0,0 1 0,-1 0 0,1 0 0,0-1 0,0 1 0,0 1 0,0 21 3943,1-13-2690,-2-10-1294,1 1 1,0-1-1,0 0 1,0 1-1,0-1 1,0 0-1,0 1 1,1-1 0,-1 0-1,0 1 1,0-1-1,0 0 1,0 1-1,0-1 1,0 0-1,0 0 1,1 1 0,-1-1-1,0 0 1,0 0-1,0 1 1,1-1-1,-1 0 1,0 0-1,0 1 1,1-1-1,-1 0 1,0 0 0,1 1-1,10-3 2023,10-13 97,-5-1-1165,28-34 0,-27 28-626,1-1-167,0-2 0,-2 0 1,15-33-1,32-82 545,-62 136-780,17-38 167,-4 6 10,36-65 0,-48 98-186,2-4-24,1-1 1,0 1-1,0 0 1,9-9-1,-13 15 9,1 0 0,-1 0 0,0 0-1,0 0 1,1 0 0,-1 0 0,1 0-1,-1 0 1,0 0 0,1 1-1,0-1 1,-1 1 0,1-1 0,-1 1-1,1 0 1,0-1 0,-1 1-1,1 0 1,0 0 0,-1 0 0,1 0-1,-1 0 1,1 1 0,0-1 0,-1 0-1,1 1 1,-1-1 0,1 1-1,-1 0 1,4 1 0,-1 1 5,-1 0-1,1 1 1,0-1-1,-1 1 1,1 0-1,-1 0 1,0 0 0,-1 0-1,1 1 1,2 5-1,4 10 32,6 23 0,-10-30-24,8 26 71,-2 2 0,-1-1 1,-3 2-1,-1-1 0,1 52 0,-7-86-62,-1-1 0,1 1 0,-1-1 0,0 0 0,-1 1 0,0-1 0,-2 7 1,3-10-8,-1-1 0,1 1 1,-1 0-1,1 0 1,-1-1-1,0 1 1,0-1-1,0 1 1,0-1-1,-1 0 1,1 0-1,0 0 1,-1 0-1,0-1 0,1 1 1,-1-1-1,-4 2 1,-1 0 37,0-1 0,0 0 0,-1-1 0,1 0-1,0 0 1,-16-1 0,-52-10-262,33 4 35,30 5 99,-11-2-90,18 1 32,7 1-56,9-1 143,0 1 1,1 0 0,17 1-1,2-1 79,16-2 17,66-12 1,-95 11-4,0 0 1,0-2-1,-1 1 1,0-2 0,0 0-1,-1-1 1,20-13-1,-2-5 86,0-1 0,-2-1 0,35-40 0,71-102 138,-93 112-264,-8 11 108,39-66 0,-64 94-75,-1-1 0,-1 0 0,-1 0 0,0-1 0,-2 0 0,7-38 0,-4-47 85,-9 92-201,0 1 0,-1 0 0,0-1 1,-1 1-1,-1 0 0,-4-14 0,7 26 55,-1 0 0,1 0 0,0 0 0,-1 0 0,1 0 0,-1 0 0,1 0 0,-1 0-1,1 0 1,-1 1 0,0-1 0,0 0 0,1 0 0,-1 1 0,0-1 0,0 0 0,0 1 0,1-1 0,-1 1-1,0-1 1,0 1 0,0-1 0,-1 1 0,0 0 13,1 0-1,0 0 1,0 0-1,0 0 1,-1 1-1,1-1 1,0 1-1,0-1 0,0 1 1,0-1-1,0 1 1,0 0-1,0-1 1,0 1-1,0 0 1,0 0-1,0-1 1,0 1-1,1 0 1,-1 0-1,0 0 1,0 2-1,-7 9 25,1 0-1,0 1 1,0 0-1,-7 22 0,-13 61-76,21-75 42,-1 10 100,0 1 0,2-1 0,2 1 1,0 32-1,12 134-13,-3-154-4,1 0-1,20 65 1,-22-91-19,2 0 0,0 0 0,2 0 0,10 18 0,-16-31 6,0-1-1,1 1 0,-1 0 1,1-1-1,0 0 1,0 0-1,0 0 1,1 0-1,-1-1 1,1 1-1,0-1 0,0 0 1,0-1-1,0 1 1,1-1-1,-1 0 1,1-1-1,6 2 0,-9-3-38,1 0 0,-1 0 0,0 0 0,0 0 0,0-1 0,0 1 0,0-1 0,-1 0 0,1 0-1,0 0 1,0 0 0,0 0 0,3-3 0,3-2-59,0-1-1,11-10 1,-13 11 34,14-14-121,-2 0 0,27-37 0,3-4-111,-11 20 173,67-58 1,-96 93 29,0 0 1,1 0-1,-1 1 0,1 0 1,0 1-1,18-6 1,-22 8-6,-3 1 76,-4 2 32,-10 6-224,-14 10 133,9-7 57,0 2 1,1-1 0,-15 16-1,28-25-22,-30 31 186,-40 53 1,64-75-157,1-1 0,0 2 1,0-1-1,1 1 1,1 0-1,0 0 1,1 1-1,0-1 1,1 1-1,-2 13 0,5-25-20,-1 0-1,1 1 0,0-1 0,0 0 0,0 0 0,0 0 1,0 0-1,0 0 0,0 0 0,0 0 0,1 0 0,-1 0 0,0 0 1,0 1-1,1-1 0,-1 0 0,1 0 0,-1-1 0,1 1 1,0 0-1,-1 0 0,1 0 0,1 1 0,-1-1 1,0-1 1,0 0-1,0 0 0,0 1 0,0-1 1,1 0-1,-1 0 0,0 0 0,0 0 0,0 0 1,0 0-1,0-1 0,0 1 0,0 0 1,0-1-1,0 1 0,0 0 0,2-2 0,5-2 51,0-1-1,0 0 0,0 0 0,7-7 0,31-32-213,-2-2-1,44-56 0,-66 74 91,-18 24 27,-2 1 6,0 1 0,0-1 0,0 1 0,0-1 1,0 1-1,1 0 0,-1 0 0,1 0 0,0 1 0,-1-1 0,5-1 0,-6 3 14,-1-1 1,1 1-1,0 0 0,0 0 0,0 0 1,0 0-1,0 1 0,-1-1 0,1 0 1,0 0-1,0 0 0,0 1 0,-1-1 1,1 0-1,0 1 0,0-1 0,-1 1 1,1-1-1,0 1 0,-1-1 0,1 1 1,0-1-1,-1 1 0,1 0 0,-1-1 1,1 1-1,-1 0 0,1-1 0,0 2 1,10 23-92,1 10-85,18 49 277,-25-73-81,0-1 0,1 0 0,0 0 0,0 0 0,14 14 0,-17-21 3,0 0 1,0 0 0,0 0-1,0 0 1,1-1 0,-1 1-1,7 2 1,-8-4 2,0 0-1,0-1 1,0 1 0,0-1 0,0 0 0,0 1 0,0-1 0,0 0 0,0 0-1,0-1 1,0 1 0,0 0 0,0-1 0,0 1 0,0-1 0,0 1-1,0-1 1,1-1 0,3-1 10,0 0 0,0-1 1,-1 0-1,1 0 0,-1 0 0,0-1 0,-1 1 0,1-1 0,-1-1 0,0 1 1,5-7-1,0-5-88,-1 0 1,10-27-1,37-115-62,-48 138 107,53-174-271,-33 98 201,-4-2 1,14-153 0,-35 239 41,-1 7-23,0 0 0,0-1 0,-1 1 0,0 0 0,0-1 0,-2-10 1,-1 20-204,-1 9 159,-5 19 38,-36 222 773,29-154-243,11-53-335,2 0-1,3 1 0,7 79 1,-3-90-28,1-1 0,11 42 0,-12-62-62,1 0-1,0 0 0,1 0 1,1-1-1,1 0 0,0 0 1,14 18-1,-18-27-17,1-1-1,-1 0 0,1 0 1,0 0-1,0-1 1,0 0-1,0 0 1,1 0-1,0-1 0,-1 1 1,1-1-1,10 2 1,-5-2 16,1 0 1,-1-1-1,0 0 1,1 0-1,21-3 0,-23 1-5,0-1 0,0 1 0,0-2 0,-1 0 0,1 0 0,-1 0 0,1-1 0,15-10-1,-15 7-11,-1-1 0,0 0 0,0 0 0,-1-1-1,0 0 1,0-1 0,-1 0 0,-1 0 0,11-22-1,-9 14-75,-1 0 0,0 0 0,-2-1 0,0 0 0,3-27 0,-7 33 7,-1-1 0,0 1 0,0 0 0,-2-1 0,1 1 0,-2-1 0,-5-19 0,7 31 19,0-1 0,0 1 1,0 0-1,0-1 1,0 1-1,0 0 0,-1 0 1,1 0-1,-1 0 0,0 0 1,0 0-1,-2-2 0,2 2-4,2 2 31,-1-1 0,0 1-1,1 0 1,-1-1-1,0 1 1,0 0-1,0-1 1,1 1-1,-1 0 1,0 0-1,0 0 1,0 0 0,1 0-1,-1 0 1,0 0-1,0 0 1,0 0-1,0 0 1,1 0-1,-1 0 1,0 1-1,0-1 1,0 0-1,1 1 1,-1-1 0,0 0-1,1 1 1,-1-1-1,0 1 1,1-1-1,-1 1 1,0 0-1,1-1 1,-1 1-1,1 0 1,-1 0-1,-2 3 23,-1-1-1,1 1 0,1 0 1,-4 6-1,1 1 24,1 0 0,1 0 1,0 0-1,0 1 0,1-1 1,1 1-1,-1 21 0,2-15 5,0-1 0,1 0 0,1 1 0,0-1 0,1 0 0,1 0 0,1 0 0,0-1 0,1 0 0,1 0 0,11 20 0,-9-21 5,17 26 57,-24-38-59,0 0 0,0 0 0,1-1 0,-1 1 0,1-1 0,0 0-1,-1 0 1,1 0 0,0 0 0,6 3 0,-7-5-18,0 1 0,0-1-1,0 1 1,0-1 0,0 0 0,1 0-1,-1 0 1,0 0 0,0-1 0,0 1-1,0 0 1,0-1 0,0 1 0,0-1-1,0 0 1,0 0 0,0 0 0,0 0-1,0 0 1,0 0 0,0-1 0,-1 1-1,1 0 1,-1-1 0,3-2 0,2-3 9,-1 0 0,1 0 0,-1 0 0,-1-1 0,5-10 0,41-112 57,-37 89-73,2 1-1,24-45 1,-30 66-51,-8 15 7,1 1 1,0-1 0,-1 0-1,1 1 1,1 0 0,-1-1-1,0 1 1,6-5 0,-8 8 19,0 0-1,0 0 1,0 0 0,0 0 0,1 0-1,-1 0 1,0 0 0,0 0 0,0 0-1,1 0 1,-1 0 0,0 0 0,0 0-1,0 0 1,0 0 0,1 0 0,-1 0-1,0 0 1,0 0 0,0 0 0,0 0-1,1 0 1,-1 0 0,0 0 0,0 0-1,0 0 1,0 1 0,1-1 0,-1 0-1,0 0 1,0 0 0,0 0 0,0 0-1,0 1 1,0-1 0,0 0 0,0 0-1,1 0 1,-1 0 0,0 1 0,0-1-1,0 0 1,0 0 0,0 0 0,0 0-1,0 1 1,0-1 0,2 12-73,2 38 79,-2 1 1,-6 66-1,2-94-6,2-18-6,-1 19 82,-9 48-1,9-66-52,0 0 1,-1-1-1,1 0 1,-1 1-1,-1-1 1,1 0-1,-1 0 1,0 0-1,0 0 1,0-1-1,-1 1 1,1-1-1,-1 0 1,-6 6-1,7-9-12,0 0-1,1 0 1,-1 0-1,0 0 1,0 0-1,0 0 1,0-1-1,1 1 1,-1-1 0,0 0-1,0 0 1,0 0-1,0 0 1,0-1-1,0 1 1,0-1-1,0 0 1,0 1-1,1-1 1,-1 0 0,0-1-1,0 1 1,1-1-1,-1 1 1,1-1-1,-3-2 1,2 3-23,0-1 2,-5-9-62,8 11 78,0 0 1,0-1 0,0 1-1,0 0 1,0 0 0,0 0-1,0 0 1,0 0-1,0-1 1,0 1 0,0 0-1,0 0 1,0 0 0,0 0-1,0 0 1,0-1 0,0 1-1,0 0 1,0 0-1,0 0 1,0 0 0,0 0-1,0 0 1,0-1 0,1 1-1,-1 0 1,0 0 0,0 0-1,0 0 1,0 0-1,0 0 1,0 0 0,0 0-1,1 0 1,-1-1 0,0 1-1,0 0 1,0 0 0,0 0-1,0 0 1,1 0-1,-1 0 1,0 0 0,0 0-1,0 0 1,0 0 0,0 0-1,1 0 1,-1 0 0,0 0-1,0 0 1,0 0-1,0 0 1,0 0 0,1 1-1,-1-1 1,0 0 0,0 0-1,0 0 1,17 2-16,-1-1 98,65 0-152,168-6-1408,-227 4 465,-15 1-41,-1 0 0,1 0 0,-1-1-1,1 0 1,-1 0 0,0 0 0,1-1 0,5-3-1,-11 5 915,-1 0-1,0 0 0,1 0 1,-1 0-1,0 0 0,0 0 1,1-1-1,-1 1 0,0 0 1,1 0-1,-1-1 0,0 1 1,0 0-1,1 0 0,-1-1 1,0 1-1,0 0 0,0 0 1,1-1-1,-1 1 0,0 0 1,0-1-1,0 1 0,0 0 1,0-1-1,-5-8-3479,4 8 3382,-11-12-2755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54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47 100 9568,'-46'-2'6352,"46"2"-6304,12-3 1930,181-29 4173,-7 2-5843,-120 22-376,156-13-1859,-192 19 1046,-20 1-598,0 0 0,0 1-1,0 0 1,16 3 0,-22 6-5614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5 663 3328,'-1'-1'214,"0"-1"0,1 1 0,-1 0-1,1-1 1,0 1 0,-1 0 0,1-1 0,0 1 0,0-1 0,0 1 0,0-1 0,0-1-1,0 2 63,1 0-1,-1 0 1,0 0-1,1 0 1,-1 0-1,1 1 0,0-1 1,-1 0-1,1 0 1,0 1-1,-1-1 0,2 0 1,3-4 1197,-1 63 1146,-4-13-2214,1 1 1,3 0-1,9 50 0,-12-93-352,0 4 28,1 0 0,0 0 1,4 7-1,-5-11 3,0-1 0,0 0 1,1 0-1,-1 0 0,1 0 0,0 0 1,-1 0-1,1 0 0,0-1 0,0 1 1,0 0-1,0-1 0,3 2 0,-4-3-28,1 1 0,-1-1 0,1 0 0,0 1 0,-1-1-1,1 0 1,-1 0 0,1 0 0,0 0 0,-1 0-1,1 0 1,-1-1 0,1 1 0,-1 0 0,1-1 0,-1 1-1,1-1 1,-1 0 0,1 1 0,-1-1 0,1 0-1,-1 0 1,0 0 0,0 0 0,1 0 0,-1 0-1,0-1 1,1-1 0,6-6 197,0 0-1,11-20 1,-13 18-176,118-213 186,-110 196-601,-11 20-651,-5 20 527,2 34 448,2-1 0,10 67 0,-8-93 88,7 21 1,-9-34 31,0 0 0,1-1 0,-1 1 0,1 0 0,0-1 0,1 0 0,6 8 0,-9-12-80,-1 0 0,1 0 0,0-1 1,-1 1-1,1-1 0,0 1 0,-1-1 0,1 1 0,0-1 0,0 1 0,-1-1 1,1 0-1,0 1 0,0-1 0,0 0 0,0 0 0,0 1 0,-1-1 0,1 0 1,0 0-1,0 0 0,0 0 0,0 0 0,0 0 0,0 0 0,-1-1 1,1 1-1,0 0 0,0 0 0,0-1 0,0 1 0,-1 0 0,1-1 0,0 1 1,0-1-1,-1 1 0,1-1 0,0 0 0,-1 1 0,2-2 0,2-3 106,0 0-1,0 0 0,-1-1 1,6-9-1,-7 11-104,12-23 112,12-22-79,1 1 0,3 1 0,36-44-1,-43 61-114,-17 21 6,0 0 0,1 1 0,8-8 1,-14 15 35,-1 1 1,0-1-1,1 1 1,-1-1 0,1 1-1,-1 0 1,1-1-1,-1 1 1,1 0 0,-1-1-1,0 1 1,1 0-1,0 0 1,-1-1 0,1 1-1,-1 0 1,1 0-1,-1 0 1,1 0 0,-1 0-1,1 0 1,0 0-1,-1 0 1,1 0 0,-1 0-1,1 0 1,-1 0-1,1 0 1,-1 0 0,1 1-1,0-1 1,-1 0-1,1 0 1,-1 0 0,1 1-1,-1-1 1,0 0-1,1 1 1,-1-1 0,1 1-1,-1-1 1,1 0-1,-1 1 1,0-1 0,1 1-1,-1-1 1,0 1-1,0-1 1,1 2 0,0 1-37,0 0-1,0 0 1,0 0 0,0 0 0,-1 0 0,1 0 0,-1 6-1,-2 25 60,-2 0 0,-1 0 0,-17 55-1,4-15 70,16-61 69,-1 1-1,-1-1 1,0 0 0,-1-1 0,0 1 0,-12 20-1,16-32-131,1 0 0,-1 0-1,1 0 1,-1 0 0,0-1-1,1 1 1,-1 0-1,0-1 1,1 1 0,-1 0-1,0-1 1,0 1 0,0-1-1,1 1 1,-1-1 0,0 0-1,0 1 1,0-1-1,0 0 1,0 0 0,0 1-1,-2-1 1,2 0 9,-1-1 0,1 1 1,-1 0-1,1-1 0,0 1 0,-1-1 0,1 0 0,-1 1 1,1-1-1,0 0 0,0 0 0,0 0 0,-2-1 0,-1-3-2,0 1-1,0 0 0,1-1 1,0 0-1,0 1 0,0-1 1,-3-9-1,2 5-200,1 0 0,0-1 1,1 1-1,0-1 0,0-9 0,7 22 157,1 1 31,0-1 1,0 0-1,1 0 1,-1 0-1,1-1 1,0 0-1,0 0 1,-1-1-1,1 0 0,12 0 1,3-1-14,0 0 0,24-5 1,-26 2 60,1-1 0,-1-1 0,-1 0 1,1-2-1,-1 0 0,0-1 0,-1-1 1,0-1-1,0-1 0,-1 0 1,0-1-1,16-16 0,-28 24-88,3-3 104,-1 0 0,0 0 0,10-13 0,-16 19-91,0 0 1,0 0-1,0 0 0,0-1 1,-1 1-1,1-1 0,0 1 1,-1-1-1,1 1 0,-1-1 1,1 1-1,-1-1 0,0 1 1,1-1-1,-1 1 0,0-1 1,0 1-1,0-1 0,0 0 1,0 1-1,-1-1 0,1 1 1,-1-1-1,1 1 0,-1-1 1,1 1-1,-1-1 0,0 1 1,1-1-1,-2 0 0,1 1-11,0 0 0,0 1 0,0-1 0,0 1 0,0-1-1,-1 1 1,1-1 0,0 1 0,0 0 0,0 0 0,0-1-1,0 1 1,-1 0 0,1 0 0,0 0 0,0 0 0,0 0-1,0 1 1,-1-1 0,1 0 0,0 1 0,-1-1 0,-24 11-290,18-6 300,1 0 0,1 1-1,-1 0 1,1 0 0,0 1 0,1 0 0,-1 0-1,1 0 1,1 0 0,-1 1 0,-3 8-1,4-8 11,1 1 0,0 0-1,0-1 1,1 1-1,0 0 1,0 0-1,1 0 1,0 0 0,1 0-1,0 13 1,1-18 24,-1 1-1,1-1 1,0 1 0,0 0 0,0-1 0,1 0 0,0 1 0,0-1-1,0 0 1,0 0 0,1 0 0,-1 0 0,1 0 0,0-1-1,0 1 1,0-1 0,1 0 0,-1 0 0,1 0 0,0 0 0,6 3-1,-8-5 20,1 0 1,0 0-1,-1 0 0,1 0 0,0-1 0,0 1 0,-1-1 0,1 0 0,0 0 0,0 0 0,0 0 0,-1 0 0,1-1 0,0 1 0,0-1 1,-1 0-1,1 0 0,0 0 0,-1 0 0,1 0 0,-1-1 0,1 1 0,-1-1 0,4-3 0,4-3 49,0-1-1,-1 0 0,15-19 1,-21 24-63,27-37 343,46-85 0,-58 93-270,-1 1-118,-1-2 1,15-50 0,14-72-3,8-89-204,-52 241 150,-1 1 0,1-1 0,-1 0 0,0 1 0,0-1 0,0 0 0,-1-5 0,1 8 71,0 1 0,0 0-1,0 0 1,0 0 0,0 0 0,0 0-1,0 0 1,-1 0 0,1 0-1,0 0 1,0-1 0,0 1-1,0 0 1,0 0 0,0 0-1,0 0 1,0 0 0,0 0 0,0 0-1,0 0 1,-1 0 0,1 0-1,0 0 1,0 0 0,0 0-1,0 0 1,0 0 0,0 0-1,0 0 1,-1 0 0,1 0 0,0 0-1,0 0 1,0 0 0,0 0-1,0 0 1,0 0 0,0 0-1,0 0 1,-1 0 0,1 0-1,0 0 1,0 0 0,0 0 0,0 0-1,0 0 1,0 0 0,0 0-1,0 0 1,0 0 0,0 1-1,-1-1 1,1 0 0,0 0-1,0 0 1,0 0 0,0 0 0,0 0-1,0 0 1,0 0 0,0 1-1,-6 9-213,-9 37-86,8-21 229,-45 185-145,27-101 226,-53 261-108,-12 61 273,90-430-163,-31 125 199,22-99-24,0 1 1,-18 33 0,26-59-161,0-1 11,0-1 0,1 1 0,-1 0 0,0 0 0,0-1 0,0 1 1,0 0-1,0-1 0,0 1 0,-1-1 0,1 1 0,0-1 0,-1 0 0,1 0 1,-1 1-1,0-1 0,1 0 0,-1 0 0,0-1 0,-3 2 0,4-2-14,0 0-1,1 0 1,-1 0-1,0 0 0,0 0 1,0 0-1,0 0 1,0-1-1,0 1 1,0 0-1,1-1 0,-1 1 1,0 0-1,0-1 1,0 0-1,1 1 0,-1-1 1,0 1-1,1-1 1,-1 0-1,1 1 1,-1-1-1,0 0 0,1 0 1,-1 1-1,1-1 1,0 0-1,-1 0 1,1 0-1,0 1 0,-1-3 1,0 1 25,-1-3-49,1 0 1,-1 0 0,1-1-1,0 1 1,0 0 0,0-10-1,1 6-39,0-4-13,0 0 1,1-1-1,0 1 0,1 0 0,1 0 1,0 0-1,1 0 0,0 1 1,1-1-1,8-14 0,9-12-137,42-59 0,-60 93 190,210-279 67,-184 249-10,11-14 77,3 1 0,52-46-1,-22 27 339,-68 63-737,-7 10 52,-12 16-44,10-17 235,-6 12 37,1 0 0,0 1 1,2 0-1,-9 35 0,-5 76 64,19-122-28,-1 36 161,2-39-155,1-1 0,-1 1-1,1-1 1,0 1 0,0-1 0,0 1 0,1-1 0,-1 1 0,4 4 0,-5-7-31,1 0-1,0 0 1,0 0 0,-1 0 0,1 0 0,0 0 0,0 0 0,0-1 0,0 1 0,0 0 0,0 0-1,0-1 1,0 1 0,1-1 0,-1 1 0,0-1 0,0 1 0,0-1 0,1 0 0,-1 0 0,0 0-1,0 1 1,1-1 0,-1 0 0,0 0 0,0-1 0,1 1 0,-1 0 0,0 0 0,0-1 0,1 1-1,-1 0 1,0-1 0,2-1 0,3-1 26,-1 0 0,1-1 0,-1 0 0,0 0 0,7-7 0,8-11 1,-1-1 0,-1-1-1,-2 0 1,17-33-1,4-3 32,1-9-780,-44 120 256,3-19 289,-1-6 135,2 0 0,1 0-1,3 46 1,-2-70 39,0-1 0,0 1 0,1-1 0,-1 1 0,1-1 0,-1 1 0,1-1 0,-1 1 0,1-1 0,0 1 0,-1-1 0,1 0 0,2 3 0,-3-4-6,1 0 0,0 0 1,-1 1-1,1-1 0,-1 0 0,1 0 1,-1 0-1,1 0 0,0 0 0,-1 0 0,1 0 1,-1 0-1,1 0 0,0 0 0,-1 0 1,1 0-1,-1 0 0,1 0 0,0 0 1,-1-1-1,1 1 0,-1 0 0,1 0 1,-1-1-1,1 1 0,-1 0 0,1-1 1,-1 1-1,1-1 0,-1 1 0,0-1 1,1 1-1,-1-1 0,1 0 0,9-10 135,-1-1-1,-1-1 0,0 1 1,12-25-1,1-1-28,59-84 216,-20 33-326,-13 9 35,43-95 0,-47 83-160,53-162 0,-94 248 64,0 0 0,-1 0 0,0 0 0,0 0 0,-1-1 0,0 1 0,0-12 0,0 17 38,0 1 0,-1-1-1,1 0 1,0 0-1,0 0 1,0 0 0,-1 1-1,1-1 1,0 0-1,-1 0 1,1 1 0,0-1-1,-1 0 1,1 0-1,-1 1 1,1-1 0,-1 1-1,0-1 1,1 0-1,-1 1 1,0-1 0,1 1-1,-1 0 1,0-1 0,0 1-1,1-1 1,-1 1-1,-1 0 1,0-1-7,0 1 0,1 0 0,-1 0 0,0 0 1,0 1-1,0-1 0,0 0 0,1 1 0,-1-1 0,0 1 0,0 0 0,1-1 0,-1 1 1,-2 2-1,-3 1-3,1 1-1,0 0 1,0 0 0,0 1 0,1 0 0,0 0 0,0 0 0,0 0 0,1 1-1,-4 7 1,-12 23 22,2 2-1,1 0 1,-12 43 0,10-17-35,-13 84 1,29-124 77,0-1 1,1 1 0,1 0 0,2 0 0,0-1-1,2 1 1,0-1 0,2 1 0,1-1-1,0 0 1,17 37 0,-19-53-392,1 0 0,0 1-1,0-1 1,1-1 0,0 1 0,0-1 0,13 11-1,-10-11-801,-1-1 0,1 0 0,0-1-1,0 1 1,0-2 0,20 8-1,13 1-2149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55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40 8640,'-13'0'4688,"33"6"362,30-2-1872,92-3-1,49-18-2146,-51 4-481,136-1-1605,-186 11-2299,1 0-3431,-34 2 2641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6:58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291 719 3904,'-1'0'199,"0"-1"0,0 0 0,0 1 0,0-1 0,0 0 0,0 0 0,0 1 0,0-1 0,0 0 1,0 0-1,0 0 0,0 0 0,0-3 0,-1 2 240,-1 0 209,0 0 0,-1 0-1,0 0 1,1 0 0,-6-1-1,8 2-367,-1 0-134,0 1 0,0-1 0,1 1 0,-1 0 0,0-1 0,0 1 1,0 0-1,0 0 0,0 0 0,0 1 0,0-1 0,0 0 0,0 1 0,-2 0 1,-24 10 775,19-6-684,0 0 0,1 1 0,-1 0-1,1 1 1,1 0 0,-1 0 0,1 0 0,-10 14 0,-3 8 278,-19 35 0,30-49-310,1 0 0,0 1-1,-10 32 1,17-43-179,0 0 1,0 0-1,0 0 0,1 0 1,0 0-1,0 0 1,0 1-1,1 4 0,0-7 2,-1-1 0,1 1 0,0 0 0,0-1 0,0 1 0,1-1-1,-1 1 1,0-1 0,1 1 0,0-1 0,-1 0 0,1 0 0,0 0-1,0 0 1,4 3 0,-4-4 6,1 1-1,-1-1 1,1 0-1,-1 1 1,1-1 0,0-1-1,-1 1 1,1 0 0,0-1-1,0 1 1,-1-1-1,1 0 1,0 0 0,0 0-1,0 0 1,-1 0-1,1-1 1,0 1 0,0-1-1,4-1 1,4-3 37,-1 0 0,1 0 1,15-11-1,-16 9-27,14-9 22,30-27-1,-36 28-55,31-26-19,84-88 0,-2-37-380,-118 146 467,0 0 1,-2-1-1,0-1 0,-2 0 0,0 0 0,10-43 0,-10 9-13,-2 0 1,-3 0 0,-4-91-1,-1 127-102,-1-22 23,2 38-61,-1 1 1,1-1 0,-1 1 0,0 0-1,0-1 1,-1 1 0,1 0-1,-3-5 1,4 8 64,0 0-1,0 0 1,0-1 0,0 1 0,0 0-1,0 0 1,0-1 0,-1 1-1,1 0 1,0 0 0,0-1 0,0 1-1,0 0 1,-1 0 0,1 0-1,0-1 1,0 1 0,-1 0-1,1 0 1,0 0 0,0 0 0,-1 0-1,1-1 1,0 1 0,-1 0-1,1 0 1,0 0 0,0 0 0,-1 0-1,1 0 1,0 0 0,-1 0-1,1 0 1,0 0 0,0 0-1,-1 0 1,1 0 0,0 0 0,-1 1-1,1-1 1,0 0 0,0 0-1,-1 0 1,1 0 0,0 0 0,0 1-1,0-1 1,-1 0 0,1 0-1,0 0 1,0 1 0,0-1-1,-1 0 1,1 1 0,-7 15-19,6-14 23,-62 164 357,29-76-45,-35 114 565,55-152-696,-9 75 0,21-106-87,0 0 0,2 0 0,0 0 0,2 0 0,0-1 1,9 40-1,-8-52-23,-1 0 0,1 0 0,1 0 0,0-1 0,0 1 0,0-1 0,1 0 1,0 0-1,0 0 0,1-1 0,9 10 0,-10-12-28,1 0 1,-1-1-1,0 0 0,1 1 1,0-2-1,-1 1 0,1-1 1,0 0-1,1 0 1,-1 0-1,0-1 0,0 0 1,1 0-1,-1-1 0,0 0 1,8-1-1,-3 0 13,1-1 0,0 0 0,0-1 0,-1 0 0,0-1 0,1 0 0,15-9 0,4-5 65,36-28 0,-59 40-121,22-18-18,41-42 1,-65 59-19,2 0 6,0-2 0,-1 1-1,0-1 1,-1 0 0,8-14-1,-12 19 37,0 1-1,-1-1 1,1 0-1,-1 0 1,0 0-1,0 0 1,-1 0-1,1 0 1,-1 0-1,0 0 1,0 0-1,0 0 1,0 0 0,-1 0-1,1 0 1,-1 0-1,-2-6 1,2 8-27,0 0 1,0 0 0,0 0 0,-1 0 0,1 0-1,0 0 1,-1 1 0,1-1 0,-1 0 0,0 1-1,0-1 1,1 1 0,-1-1 0,0 1 0,0 0-1,0 0 1,0 0 0,-1 0 0,1 0 0,0 1-1,0-1 1,-1 1 0,1-1 0,0 1 0,0 0 0,-1 0-1,1 0 1,0 0 0,-1 0 0,1 0 0,-3 1-1,0 0-16,0 0 0,0 1 0,0-1-1,0 1 1,1 0 0,-1 0 0,0 0 0,1 1-1,0 0 1,-1 0 0,1 0 0,0 0 0,-6 7-1,2 1 119,1 0-1,0 0 0,0 0 0,1 1 0,0 1 1,-7 23-1,7-15 84,1 1 0,1 0 0,-2 30 0,6-44-129,0 1 0,0-1 0,1 0 0,0 1 0,0-1 0,1 0 0,0 0 0,0 1 0,6 10 0,-5-13 16,0-1 0,0 1 0,0-1 0,1 0 0,0 0 0,0 0 0,0-1 0,1 0 0,-1 0 0,1 0 0,0 0 0,0 0 0,9 3 0,-3-2-11,0-1 1,0 0 0,0-1-1,1 0 1,0-1-1,-1 0 1,1-1-1,0 0 1,0-1-1,0 0 1,13-3 0,2-1 38,-1-1 1,0-1 0,47-19-1,-57 18-53,-1 0 0,1-2 0,-1 0 0,-1 0 0,0-2 0,0 1 0,-1-2 1,22-24-1,-5-1 47,-1-1 0,25-46 1,-49 75-116,1 0-1,1 1 1,-1-1 0,16-13 0,-17 18 14,-1 1 0,1-1 0,0 1 0,0 0 1,0 0-1,1 0 0,-1 1 0,1 0 0,-1 0 0,10-2 1,3 0 16,-10 7 16,-6-2 138,-22-14 86,18 12-253,-1 0 0,1 1 0,0-1-1,-1 1 1,1 0 0,-1 0 0,1 0 0,-1 0 0,1 0-1,-1 0 1,1 0 0,0 1 0,-1 0 0,-4 1-1,2 0 6,-1 0-1,1 0 0,0 1 0,0 0 0,-6 4 1,1 1 5,1 1 1,0 0 0,1 0 0,0 1-1,0 0 1,1 0 0,1 1 0,0 0 0,-7 16-1,3-4 94,2 0 0,1 1 0,-7 44 0,13-59-62,1 0 0,0 0 1,0-1-1,1 1 0,0 0 0,0 0 0,1-1 1,0 1-1,1-1 0,0 1 0,0-1 1,1 0-1,9 15 0,-10-17 38,1-1 0,-1 0 0,1 0 0,1 0 0,-1 0 0,1-1 0,0 1 0,0-1 0,0 0 0,0-1 0,1 1 0,-1-1 0,1 0 0,0-1 0,0 1 0,0-1 0,0 0 0,0-1 0,13 2 0,8-2 15,0-2 0,0-1 1,0-1-1,39-9 0,-22 0-104,77-31 1,-94 30-8,0 0 0,-1-2 0,41-29 0,-49 30 9,-1-1-1,0 0 0,-1-1 1,-1-1-1,20-28 0,-1-3 103,24-36 18,-48 70-42,-9 13-63,0 0 0,0 0 0,0 0 1,0 0-1,0 0 0,0 0 0,0-1 1,-1 1-1,1 0 0,0-1 0,-1 1 0,1 0 1,-1-1-1,1 1 0,-1-1 0,0 1 1,0-1-1,0 1 0,0-2 0,0 2 9,0 1-1,0 0 0,0 0 0,0-1 1,0 1-1,0 0 0,0 0 0,0 0 1,-1-1-1,1 1 0,0 0 1,0 0-1,0 0 0,0-1 0,-1 1 1,1 0-1,0 0 0,0 0 1,0 0-1,-1 0 0,1-1 0,0 1 1,0 0-1,-1 0 0,1 0 1,0 0-1,0 0 0,-1 0 0,1 0 1,0 0-1,0 0 0,-1 0 1,1 0-1,-12 5-202,-6 8 110,9-3 105,1 1 0,0 0 0,1 0 0,0 0 0,-7 16 0,-22 63 113,26-63-60,6-15-8,0 1 0,0 0 0,1-1 0,1 1 0,0 0 0,1 0 0,0 0 0,1 1 0,0-1 0,3 14 1,-3-24-9,1 0 0,0-1 0,0 1 0,0 0 1,0 0-1,0-1 0,1 1 0,-1 0 0,1-1 1,-1 0-1,1 1 0,0-1 0,0 0 0,0 0 1,1 0-1,2 3 0,-3-4-11,0 0 0,0 0 0,0 0-1,0-1 1,0 1 0,0 0 0,0-1 0,0 1 0,0-1 0,0 0 0,0 0-1,0 0 1,1 0 0,-1 0 0,0 0 0,0 0 0,0-1 0,0 1 0,0-1-1,0 1 1,0-1 0,0 0 0,3-2 0,4-2-80,-1-1-1,1-1 1,-1 0 0,-1 0 0,1 0-1,-1-1 1,-1 0 0,1 0 0,-1-1 0,-1 0-1,0 0 1,6-12 0,0-6-85,0-1 1,-2-1 0,7-34-1,-12 46 166,-2 0-1,2-19 0,-4 31-69,0-1 0,0 1 0,0-1 0,-1 1 0,0-1 0,0 1 0,0-1 0,-1 1 0,1 0 0,-5-8 0,6 12 31,-1 0 1,0 0 0,1 0-1,-1 0 1,0 1 0,1-1 0,-1 0-1,0 1 1,0-1 0,0 0 0,0 1-1,0-1 1,1 1 0,-1-1-1,0 1 1,0 0 0,0-1 0,0 1-1,-1 0 1,1 0 0,0-1 0,0 1-1,0 0 1,0 0 0,0 0-1,0 0 1,0 1 0,0-1 0,0 0-1,0 0 1,0 1 0,0-1 0,0 0-1,0 1 1,0-1 0,0 1-1,-1 0 1,-1 1 12,0 0 0,1 0 0,-1 0 0,1 0 0,-1 1 0,1-1 0,0 0 0,0 1 0,0 0 1,0-1-1,-2 4 0,-1 10 20,0 0 0,1 0 1,0 1-1,1 0 0,1-1 1,1 1-1,1 23 0,0-31 40,1-1 0,0 1 0,0 0 0,1 0 0,0-1 0,1 1 0,0-1 0,0 0 0,9 15 0,-11-20-32,1 1 1,1-1-1,-1 1 1,1-1 0,-1 0-1,1 0 1,0 0-1,0-1 1,0 1 0,0-1-1,0 0 1,1 1-1,-1-1 1,1-1 0,0 1-1,-1 0 1,1-1-1,0 0 1,0 0 0,0 0-1,0 0 1,0-1-1,0 0 1,4 0 0,2-1 38,-1 0 0,0-1 0,0-1 0,0 0 1,0 0-1,-1 0 0,12-7 0,1-2-21,31-23 1,-38 25-40,-1-1 0,-1 0 0,1 0 0,-2-1 0,21-27 0,76-110 157,-105 144-196,1 1 0,0-1 0,0 1-1,0 0 1,8-6 0,-12 10 25,0 0-1,0-1 0,0 1 1,0 0-1,0 0 1,1 0-1,-1 0 0,0 0 1,0 0-1,0 0 1,0 0-1,1 0 1,-1 0-1,0 0 0,0 0 1,0 0-1,1 0 1,-1 0-1,0 0 0,0 0 1,0 0-1,1 0 1,-1 0-1,0 0 0,0 0 1,0 0-1,0 0 1,1 0-1,-1 0 1,0 1-1,0-1 0,0 0 1,0 0-1,0 0 1,1 0-1,-1 1 0,3 7-49,-2 13 125,-1-20-72,0 33 115,-1 1 12,2 0 1,7 46-1,-4-47 69,3 13-43,-6-43-95,0 0-1,1 0 1,-1-1 0,1 1 0,0 0-1,0-1 1,0 0 0,0 1 0,4 4-1,-5-8-31,0 1 0,-1 0-1,1 0 1,0-1 0,0 1-1,0 0 1,-1-1 0,1 1-1,0-1 1,0 1 0,0-1-1,0 0 1,0 1-1,0-1 1,0 0 0,0 1-1,1-1 1,-1 0-2,0-1-1,0 1 1,1 0 0,-1-1-1,0 1 1,0 0 0,0-1-1,0 0 1,0 1 0,0-1-1,0 1 1,0-1 0,-1 0-1,1 0 1,0 0-1,0 1 1,-1-1 0,2-2-1,11-17 79,-1-1 0,-1-1-1,-1 0 1,10-30 0,-6 14-43,-3 10-80,1 1 0,0 1 0,34-49 0,-46 74 10,1 0 1,0 0-1,-1 0 1,1 0-1,0 1 1,0-1-1,0 0 1,0 0-1,0 1 1,-1-1-1,1 1 1,0-1-1,0 1 1,2-1-1,-2 1 10,-1 0-1,1 0 1,-1 0-1,1 0 0,-1 0 1,1 0-1,0 0 1,-1 0-1,1 0 0,-1 0 1,1 1-1,-1-1 1,1 0-1,-1 0 0,1 1 1,-1-1-1,1 0 0,-1 1 1,1-1-1,-1 0 1,1 1-1,1 1-1,-1 0 0,0 1 0,1-1-1,-1 1 1,0-1 0,0 0 0,0 1 0,0 0-1,0-1 1,-1 1 0,1 0 0,-1 2 0,2 28-76,-1-1 0,-2 1 0,-5 33 0,-20 99 66,23-152 13,-85 417 216,82-403-111,-1-1-1,-1 0 0,-19 40 1,26-63-84,-1 0 0,1 0 1,-1 0-1,0 0 0,0 0 0,0 0 1,-1 0-1,1-1 0,0 1 1,-1-1-1,0 1 0,0-1 0,-3 2 1,5-3-27,-1-1 1,1 1 0,0 0-1,-1-1 1,1 1-1,0-1 1,-1 0 0,1 0-1,-1 1 1,1-1-1,0 0 1,-1 0 0,1 0-1,-1 0 1,1-1 0,0 1-1,-1 0 1,1 0-1,-1-1 1,1 1 0,0-1-1,-1 0 1,1 1-1,0-1 1,0 0 0,0 1-1,-1-1 1,1 0-1,0 0 1,0 0 0,0 0-1,0 0 1,0-2-1,-4-2-5,1-1 0,1 0 0,-1 0 0,1-1-1,-3-7 1,1-2 5,0 1 0,0-1 0,2 0 0,0 0 0,1-1 0,0 1 0,1-21 0,2 24 51,-1 0-1,2 0 0,0 0 1,0 0-1,1 1 1,1-1-1,0 1 1,0 0-1,1 0 1,1 0-1,0 1 1,1-1-1,0 2 0,1-1 1,0 1-1,0 0 1,1 1-1,0-1 1,1 2-1,0 0 1,1 0-1,-1 0 1,2 2-1,15-8 0,70-25-385,-84 35-800,1 0 1,0 1-1,1 0 0,-1 1 0,15 0 1,-6 4-1264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06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13 992 3712,'-13'4'7088,"14"-3"-6896,0 0 0,1 1 1,-1-1-1,0 0 0,1 0 0,-1 0 1,1 0-1,-1 0 0,1 0 1,-1 0-1,1-1 0,-1 1 1,3 0-1,1 1 236,-2 0-279,0-1 1,0 0-1,0 1 1,0-1-1,1 0 1,-1-1-1,0 1 1,1-1-1,-1 1 1,5-1-1,-7 0-82,1-1-1,0 1 0,-1 0 1,1-1-1,0 1 0,-1-1 0,1 0 1,-1 1-1,1-1 0,-1 0 1,1 0-1,-1 0 0,0 0 1,1 0-1,-1 0 0,0-1 1,0 1-1,0 0 0,0-1 1,0 1-1,1-3 0,6-10 304,-2-1 1,0-1-1,-1 0 0,5-22 0,5-16 131,69-202 1691,-77 238-1907,-5 11-147,0 1 1,0-1-1,0 1 0,-1-1 1,1 0-1,-1-10 1,4 0 8,-2 13-249,-1 11-125,-2 24 239,2-1 0,1 0 0,13 58 0,-9-61 138,0 3-73,1-1 0,1-1 1,15 32-1,-21-55-57,-1 0 0,1-1-1,0 0 1,0 1 0,1-1 0,-1 0 0,1-1-1,0 1 1,0-1 0,0 1 0,1-1 0,-1-1-1,1 1 1,-1 0 0,10 2 0,-8-3 22,1 0-1,0-1 1,0 0-1,-1 0 1,1 0-1,0-1 1,0 0 0,0-1-1,0 1 1,0-2-1,12-2 1,16-7 106,-1-1 0,62-33 0,57-45-136,-105 61 145,88-65 212,-127 87-375,8-11-91,-11 8 18,-26 33 36,11-12 74,0 0-1,0 1 1,1 0-1,1 0 1,0 1-1,1 0 1,-9 26-1,8-16-16,1 0-1,1 1 1,-3 46 0,7-56 13,1 1 0,0 0 1,4 18-1,-4-28-2,1 0 0,1 1-1,-1-1 1,1 0 0,0 0 0,0 0 0,0 0 0,1-1 0,0 1-1,0-1 1,0 1 0,4 3 0,-6-7-8,0 0 1,-1 0 0,1 0-1,0-1 1,-1 1 0,1 0-1,0-1 1,0 1-1,0 0 1,0-1 0,0 1-1,0-1 1,0 0-1,0 1 1,0-1 0,0 0-1,0 1 1,0-1-1,0 0 1,0 0 0,0 0-1,0 0 1,0 0-1,0 0 1,0 0 0,0-1-1,0 1 1,0 0-1,0 0 1,0-1 0,0 1-1,0-1 1,0 1-1,0-1 1,-1 1 0,1-1-1,0 1 1,0-1-1,0 0 1,0 0 0,3-3 9,-1-1 0,0 1 0,0-1 0,-1 1 1,1-1-1,1-5 0,18-46-129,19-80 1,-24 77 91,-14 46-7,3-23 0,-5 24 15,1 0 1,3-12 0,-2 12-771,0 33 536,6 9 304,15 41 249,-20-61-280,0-1 0,1 0 1,0 0-1,1-1 0,9 12 0,-8-12 14,0 0 0,1 0 0,1-1 0,10 8 0,-15-12-22,0-1 0,0 0 0,1 1 0,-1-1 0,1-1 0,-1 1 0,1-1 0,0 0 0,0 0 0,0 0 0,8 0 0,-4-2 18,0 1 1,0-2 0,-1 1-1,1-1 1,0-1-1,-1 0 1,1 0 0,-1 0-1,0-1 1,0-1-1,-1 1 1,9-7-1,10-9 51,45-46 0,-38 34-118,-12 11-33,-10 10 5,1 0 0,21-15 0,-32 25 7,0 0 0,1 0 1,-1 0-1,0 1 0,1-1 0,-1 0 0,1 1 0,-1-1 1,1 1-1,-1 0 0,1-1 0,-1 1 0,1 0 0,0 0 1,2 0-1,-4 0 23,1 1 1,0-1 0,0 0 0,0 1 0,-1-1-1,1 1 1,0-1 0,0 1 0,-1-1-1,1 1 1,-1 0 0,1-1 0,0 1-1,-1 0 1,1-1 0,-1 1 0,1 0 0,-1 0-1,0-1 1,1 1 0,-1 0 0,0 0-1,0 0 1,1-1 0,-1 1 0,0 0-1,0 2 1,4 41-83,-2 1 1,-6 66-1,0-45 106,-3 23 85,-4-1-1,-27 104 1,34-175-25,3-10 51,0 1 0,-1-1 0,0 0 0,0 0 0,-4 8 0,4-14 117,1-5-149,2-9-89,14-125-359,-10 80 299,28-167 34,-24 187-69,1 0 0,2 1-1,31-64 1,-37 90 60,0 1-1,0-1 1,2 2-1,10-13 1,-16 19 34,1 0 0,-1 0 0,1 1 0,0-1 0,0 1 0,0 0-1,0 0 1,0 0 0,1 0 0,-1 1 0,1-1 0,-1 1 0,1 0 0,-1 0 0,1 0 0,0 0 0,-1 1 0,7-1 0,-8 1 5,0 1 1,0-1 0,-1 0-1,1 1 1,0-1-1,0 1 1,-1 0-1,1 0 1,0-1-1,-1 1 1,1 0 0,-1 0-1,1 1 1,-1-1-1,1 0 1,-1 0-1,2 3 1,-1-1 9,-1 0 0,1 0 0,-1 0 0,1 0 0,-1 0-1,0 0 1,0 0 0,0 0 0,0 4 0,0 5 57,-1 0 0,0-1-1,0 1 1,-3 18 0,0-18-38,0 1 0,-1 0 1,0-1-1,-1 0 0,0 0 1,-1 0-1,-1-1 0,0 0 1,-12 16-1,17-24-40,0-1 0,-1 1 0,1 0 0,-1-1 0,0 0 0,0 0 0,0 0 1,0 0-1,0 0 0,0-1 0,0 1 0,-1-1 0,1 0 0,0 0 0,-1 0 0,1 0 0,-1 0 0,1-1 0,-1 0 0,-4 0 1,45 31-470,-28-26 512,0-2 1,0 1-1,0-1 1,0-1-1,1 1 1,-1-2-1,1 1 1,-1-1-1,1-1 1,0 1-1,-1-2 0,1 1 1,-1-2-1,1 1 1,-1-1-1,1 0 1,10-5-1,5-3 111,0-1-1,-1 0 0,-1-2 0,42-30 1,-20 7-73,-1-2 1,-2-2 0,60-73-1,-98 109-103,0-1-31,0 0 0,0 0 1,0-1-1,5-9 0,-8 14-76,-1 4 174,-2 6 115,-2-1-116,1 1 1,0 0-1,1 0 0,0 0 1,0 0-1,1 0 0,0 17 1,3 10 84,2 0 0,2-1 0,17 62 0,-22-93-89,0 2-1,1 0 1,0 0-1,1 0 1,-1 0-1,1-1 1,0 1-1,6 8 1,-8-13-12,1 1 1,-1 0 0,1-1-1,0 1 1,0-1 0,-1 1-1,1-1 1,0 0 0,0 0 0,0 0-1,0 0 1,0 0 0,0 0-1,1 0 1,-1-1 0,0 1-1,0-1 1,1 0 0,-1 1 0,0-1-1,0 0 1,1 0 0,-1-1-1,0 1 1,3-1 0,4-2 16,-1-1 0,1 0 0,-1 0 0,0 0 0,0-1 0,-1-1 0,0 1 0,12-12 0,2 0-15,60-47 200,46-28-156,-83 62-57,-22 16-168,42-19 0,-8 4-5,-38 22-109,-16 6 129,-4 1 32,-14 17-498,1-2 484,0 0 1,2 1-1,-17 24 1,23-30 119,-10 15-41,-26 51 1,36-63 56,1 2-1,1-1 1,0 0 0,1 1 0,-3 22-1,6-30 2,1 0 1,0 0-1,0 0 0,0 0 1,1 0-1,1-1 0,-1 1 1,1 0-1,0-1 0,0 1 0,5 8 1,-6-13 6,0 0-1,0 0 1,0 0 0,1 0 0,-1 0 0,1 0-1,-1 0 1,1-1 0,0 1 0,0 0 0,0-1-1,0 0 1,0 1 0,0-1 0,0 0-1,0 0 1,0 0 0,0 0 0,1-1 0,-1 1-1,0 0 1,1-1 0,-1 0 0,1 1 0,-1-1-1,0 0 1,1 0 0,-1-1 0,1 1 0,-1 0-1,0-1 1,1 1 0,3-3 0,0 1-27,-1-1 1,1 0 0,-1 0-1,0 0 1,0-1-1,-1 0 1,1 0 0,-1 0-1,1 0 1,6-10-1,-3 1-72,1 1-1,-2-1 0,7-17 1,12-30-23,-4-1 1,-2-1-1,-2-1 0,-4-1 1,-2 0-1,-4-1 0,2-116 1,-9 150 111,0 13-115,-1-1 0,-1 1 0,-1 0 0,-3-19 1,5 36 90,0 0 0,-1 0 0,1 0 1,0 0-1,0 0 0,-1 0 1,1 1-1,-1-1 0,1 0 1,0 0-1,-1 0 0,0 1 1,1-1-1,-1 0 0,0 0 1,0 1 11,1 0 1,0 0 0,-1 0 0,1 0 0,0 0 0,-1 0 0,1 0 0,0 0 0,0 0 0,-1 0 0,1 0 0,0 0 0,0 0-1,-1 0 1,1 0 0,0 1 0,-1-1 0,1 0 0,0 0 0,0 0 0,0 1 0,-1-1 0,1 0 0,0 0 0,0 0 0,0 1 0,0-1-1,-1 0 1,1 0 0,0 1 0,-2 3-11,0 0-1,0 0 1,1 0-1,-1 1 1,0 5 0,-8 45 99,1 1 0,4 0 0,1 0 1,4 0-1,1 0 0,13 79 1,-6-85-71,-2-6 180,2-1-1,16 48 0,-23-87-147,1 1-1,0-1 1,0 0-1,0 0 1,0 0-1,1-1 1,0 1-1,-1 0 1,1-1-1,5 5 1,-6-7-36,-1 0 1,1 0 0,0 0-1,-1 0 1,1 0 0,0 0-1,0-1 1,0 1 0,-1 0-1,1-1 1,0 0 0,0 1-1,0-1 1,0 0 0,0 0-1,0 0 1,0 0 0,0 0-1,0-1 1,0 1 0,0-1-1,-1 1 1,1-1 0,0 1 0,3-3-1,14-9-70,0 0 0,-1-1 0,0-1 0,18-20 0,-16 16 42,29-25 68,1-1-205,66-73-1,-103 99 51,0-1-1,-1 0 1,-1-1 0,0 0 0,-2-1-1,-1 0 1,9-32 0,26-158-92,-42 200 205,10-108-74,-3 22 131,-6 72-146,-2 23 95,0 1-1,0-1 0,0 1 0,0-1 1,0 1-1,0-1 0,-1 1 0,1-1 0,0 1 1,-1 0-1,0-1 0,1 1 0,-2-3 1,1 4-13,1 0 0,0 0 1,-1 0-1,1 0 0,-1 0 1,1 0-1,0 0 1,-1-1-1,1 1 0,-1 0 1,1 0-1,-1 1 0,1-1 1,0 0-1,-1 0 1,1 0-1,-1 0 0,1 0 1,0 0-1,-1 1 0,1-1 1,-1 0-1,1 0 1,0 0-1,-1 1 0,1-1 1,0 0-1,-1 1 0,1-1 1,0 0-1,0 1 1,-1-1-1,1 0 0,0 1 1,-1 0-1,-1 1 45,-5 5 28,0 0 0,1 1 0,-1 0 0,2 0 1,-1 0-1,-6 13 0,-20 58 84,16-36 84,-41 110 17,47-121-194,1 0 1,-8 66 0,15-72 10,2 0 1,1 1-1,1-1 0,1 0 0,2 0 1,8 29-1,2-4 98,3 0-1,25 49 1,-41-97-168,1 4 63,0-1-1,1 1 0,-1-1 1,6 7-1,-8-12-44,0 0-1,-1 0 1,1-1-1,0 1 1,-1 0-1,1 0 0,0-1 1,0 1-1,0 0 1,-1-1-1,1 1 1,0-1-1,0 1 1,0-1-1,0 0 1,0 1-1,0-1 1,0 0-1,0 0 1,0 0-1,0 1 0,0-1 1,0 0-1,0 0 1,0-1-1,1 1 1,-1 0-1,0 0 1,0 0-1,0-1 1,0 1-1,0 0 1,-1-1-1,1 1 0,0-1 1,1 0-1,3-3 10,0 0 0,-1-1-1,1 1 1,-1-1 0,0 0-1,0 0 1,4-10 0,21-45-30,-22 42 14,53-131 33,-56 139-49,-1 4-37,0 0 0,0 0-1,0 1 1,8-11 0,-11 16 32,0 0 1,0-1-1,0 1 0,0 0 1,0 0-1,0 0 1,0 0-1,0 0 0,0 0 1,1 0-1,-1 0 1,0 0-1,0 0 0,0 0 1,0 0-1,0 0 1,0 0-1,0 0 1,0 0-1,0 0 0,0 0 1,0 0-1,0 0 1,0 0-1,1 0 0,-1 0 1,0 0-1,0 0 1,0 0-1,0 0 0,0 0 1,0 0-1,0 0 1,0 0-1,0 0 0,0 0 1,0 0-1,0 0 1,0 0-1,0 0 0,1 0 1,-1 0-1,0 0 1,0 0-1,0 0 0,0 1 1,0-1-1,0 0 1,0 0-1,0 0 1,0 0-1,0 0 0,0 0 1,0 0-1,0 0 1,0 0-1,0 0 0,0 0 1,0 0-1,0 0 1,0 1-1,2 8-129,-2 14 86,0-20 14,-3 82 116,0 33 297,4-73-376,-2-31 122,1 0-1,1 0 1,4 25-1,-5-39-114,0 1-1,0-1 0,0 1 1,0 0-1,0-1 0,0 1 1,1-1-1,-1 1 1,0-1-1,0 1 0,1 0 1,-1-1-1,0 1 1,1-1-1,-1 1 0,0-1 1,1 0-1,-1 1 1,1-1-1,-1 1 0,1-1 1,-1 0-1,1 1 1,-1-1-1,1 0 0,-1 0 1,1 1-1,-1-1 1,2 0-1,-1 0 2,0 0-1,0-1 1,0 1-1,0 0 1,0-1-1,0 1 1,0-1 0,0 0-1,0 1 1,0-1-1,0 0 1,0 0-1,-1 1 1,2-3 0,5-5 18,-2 0 0,9-14 0,-13 20-28,1-2 5,66-107 94,-58 97-135,1 0 0,0 1 0,1 0 0,1 1 0,17-14 0,-27 24 23,4-4-6,-1 1 1,1 0 0,0 1-1,1-1 1,-1 2 0,1-1-1,11-3 1,-18 7 12,0-1-1,0 1 1,0 0-1,0 0 1,0 0-1,0 0 1,0 0-1,0 0 1,0 0-1,0 1 1,0-1-1,0 0 1,0 0-1,0 1 1,0-1-1,0 1 1,0-1-1,0 1 1,0-1-1,0 1 1,1 1-1,-1-1-11,0 0-1,0 1 1,0 0-1,0-1 1,0 1 0,0 0-1,0-1 1,-1 1-1,1 0 1,-1 0 0,1 2-1,0 6-54,0 0 0,-1 0 0,-1 19 0,-2 0 96,-2 1 1,0-1-1,-2 0 0,-2 0 1,0-1-1,-2 0 0,-16 30 1,-67 100-18,16-30-7,73-119 0,-5 10-23,-18 23 0,25-37 15,-1-1 1,0 0-1,0 0 0,0 0 1,0 0-1,0-1 1,-1 1-1,1-1 0,-1 0 1,-6 2-1,9-4 2,1-1-1,0 1 1,-1 0-1,1-1 1,-1 0 0,1 1-1,0-1 1,-1 0-1,1 0 1,-1 0 0,1 0-1,-1 0 1,1 0-1,0 0 1,-1 0 0,1-1-1,-1 1 1,1-1-1,0 1 1,-1-1-1,1 1 1,0-1 0,-1 0-1,1 1 1,0-1-1,0 0 1,0 0 0,0 0-1,0 0 1,0 0-1,0 0 1,0 0-1,0-1 1,0 1 0,0 0-1,1 0 1,-1-1-1,1 1 1,-1 0 0,0-4-1,0 2 7,0-1-1,0 0 1,1 0 0,-1 0-1,1 0 1,0 0 0,0 0-1,0 1 1,1-1-1,-1 0 1,1 0 0,0 0-1,0 0 1,0 0 0,1 1-1,-1-1 1,1 1-1,0-1 1,0 1 0,0 0-1,0-1 1,1 1 0,4-5-1,2-1-286,0 1 1,1 0-1,0 0 0,0 1 0,1 0 0,12-6 0,22-6-2781,5-2-2691,-46 18 3850,1 0 0,0 0 0,8-7 0,-4 1-1524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06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61 12544,'-45'-37'5695,"37"34"-4959,3-1-1664,10-1 352,-5-3-671,8 5 703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08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91 1984,'18'-43'5237,"-6"2"2464,-10 34-4884,-7 18-1143,-2 22-737,-3 46 1,3-19-643,-12 109 705,-4 31-154,16-150-686,-18 94 277,7-40 203,15-90-14,5-20-44,8-25-334,-3 19-276,0 0 0,1 0 0,0 1 1,1 0-1,0 1 0,0 0 0,1 0 0,13-8 1,-10 7-26,2 2 0,0-1 1,0 2-1,0 0 0,1 1 1,19-6-1,-28 11 21,0 0-1,-1 1 0,1-1 1,0 2-1,0-1 0,0 1 1,0 0-1,0 0 0,0 1 1,0 0-1,0 0 0,-1 1 1,14 4-1,-14-4 35,-1 1 0,0 0-1,0 0 1,0 0 0,-1 0-1,1 1 1,-1 0 0,0 0-1,0 0 1,0 0 0,0 1-1,-1-1 1,0 1 0,0 0 0,0 0-1,0 0 1,1 6 0,-2-3 69,0-1 1,0 1-1,-1 0 0,0 0 1,-1 0-1,0 0 1,0 0-1,0 0 1,-1 0-1,0 0 1,-1 0-1,0 0 1,0-1-1,-5 11 1,6-14-53,-1 0 1,0-1-1,1 1 1,-2 0 0,1-1-1,0 1 1,-1-1 0,1 0-1,-1 0 1,0 0 0,0 0-1,0 0 1,-6 3-1,3-2 12,0-1-1,0 0 0,0-1 0,0 0 1,-1 0-1,1 0 0,-13 2 0,3-3-20,-1 0-1,1-1 0,-1-1 0,1 0 0,-1-1 1,-15-5-1,-2-1-12,-43-19 1,72 25 6,0 0 1,0 0 0,0-1 0,-4-3 0,-1 0-3,0-3-71,11 3-86,9 2-99,-10 4 252,7-1 14,-1 1 0,1-1 0,-1 1-1,0 1 1,1 0 0,-1-1 0,8 4 0,8-1-11,57 9-47,51 6 156,-104-16-97,0-1 1,0-2-1,27-3 1,-40 2 34,0-2 1,-1 0 0,1 0 0,0-1 0,-1 0 0,12-8 0,-5 3-7,-15 8-14,0 0 1,0-1 0,-1 1-1,1-1 1,0 0 0,-1 0 0,1 0-1,-1-1 1,0 1 0,0-1-1,-1 1 1,5-8 0,3-3-104,-8 12 85,-1-1 0,1 1 0,0-1 0,0 1 0,-1-1 0,2-5 0,-1 3-25,0 0 0,1-1 0,-1 1 0,1 0 0,0 0 1,0 1-1,1-1 0,4-5 0,-8 32-462,2 25 0,0-39 509,0-1 0,0 0 0,0 0 0,1 0 1,0 0-1,1 0 0,-1 0 0,8 9 0,-9-14 2,0 0 0,0 1-1,0-1 1,1 0 0,-1 0 0,0 0-1,1 0 1,0-1 0,-1 1-1,1-1 1,0 1 0,0-1-1,0 0 1,0 0 0,0 0 0,0-1-1,0 1 1,0-1 0,0 1-1,0-1 1,1 0 0,-1 0-1,4-1 1,6-2 68,-1 0 0,1-1 0,-1 0 1,0-1-1,22-11 0,53-40 52,-73 46-142,4-3-7,-11 8-56,-1 0-1,1 0 1,0 0 0,0 1 0,1 1 0,-1-1 0,1 1-1,0 0 1,13-3 0,-20 6 39,0 0-1,0 0 1,0 0 0,0 0-1,0 0 1,1 0-1,-1 0 1,0 0 0,0 1-1,0-1 1,0 0-1,0 1 1,0-1 0,0 1-1,0-1 1,-1 1 0,1-1-1,0 1 1,0 0-1,0-1 1,0 1 0,-1 0-1,1 0 1,0-1-1,-1 1 1,1 0 0,0 0-1,0 1 1,1 3-49,-1-1 0,1 1 0,-1 0 0,2 9 0,-2-8 53,10 59 40,-4 1 0,-2 0 0,-6 109 0,-1-149 143,-7 33 0,7-49-118,-1 1 0,0-1 1,-1 0-1,0 0 0,-9 16 1,10-22-53,0 0 0,0 0 0,0 0 1,0-1-1,-1 1 0,1-1 0,-1 0 1,0 0-1,0 0 0,0 0 0,-1-1 1,-4 3-1,2-2 38,-1-1 1,1 0-1,-1 0 0,0 0 1,0-1-1,-15 1 1,5-3 5,1 0 0,-1-1-1,1-1 1,0-1 0,0 0 0,-18-7 0,24 7-33,0-1 0,0 0-1,1 0 1,-1-1 0,1-1 0,1 0 0,-1 0-1,-9-10 1,17 15-11,-1-1 0,1 1-1,0-1 1,0 1 0,0-1 0,0 0 0,1 0-1,-1 0 1,1 0 0,0 0 0,0 0-1,0 0 1,0 0 0,0-1 0,1 1 0,-1 0-1,1 0 1,0-1 0,0 1 0,0 0 0,0-1-1,1 1 1,-1 0 0,1 0 0,0-1-1,0 1 1,0 0 0,1 0 0,-1 0 0,1 0-1,-1 0 1,1 1 0,0-1 0,3-3-1,3-3 26,0 0-1,0 1 0,1 0 0,20-13 0,47-25-40,-45 28 10,125-64 75,-102 57-359,46-19-4848,-98 43 4614,1 0 0,-1 0 0,1 0 0,0 0 0,0 0 0,-1 0 0,1 1 0,0 0 0,0-1 0,0 1 0,0 0 0,-1 1 0,1-1 0,0 0 0,0 1 0,0-1 0,-1 1 0,1 0 0,0 0 0,-1 0 0,5 2 0,14 13-2553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3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14 921 3072,'-14'7'8170,"16"-6"-7710,-1 0-1,0 0 1,1 0 0,-1-1-1,1 1 1,-1-1-1,1 1 1,-1-1-1,3 1 1,2 0 336,2 2-351,-1-1 0,1-1 0,0 1 0,0-1-1,1 0 1,11-1 0,51-7 468,-54 4-756,1 0 1,-1-2 0,0 0 0,0-1-1,0-1 1,23-14 0,-38 20-124,0 0 0,0 0 0,0-1 0,0 1 1,0 0-1,0-1 0,0 0 0,0 0 0,-1 1 0,1-1 1,-1 0-1,1 0 0,-1 0 0,2-5 0,-3 6-30,0-1 0,1 1 0,-1-1 0,0 0 0,-1 1 0,1-1 0,0 1 0,0-1 0,-1 1 1,1-1-1,-1 1 0,1-1 0,-1 1 0,0-1 0,1 1 0,-1 0 0,0-1 0,0 1 0,0 0 0,0 0 0,0 0 0,0-1 0,-1 1 0,-1-1 0,-1-2-22,0 1 0,-1 0-1,1-1 1,-1 2 0,0-1 0,0 1-1,0-1 1,0 1 0,0 1 0,0-1-1,0 1 1,-1 0 0,1 0 0,-8 0 0,6 1 30,0 0 0,0 1 1,-1 0-1,1 0 1,0 1-1,0 0 1,0 0-1,1 1 1,-1 0-1,-6 3 1,4-1 97,1 0 0,1 0 0,-1 1 0,1 0 0,0 0 0,0 1 0,1 0 0,-1 0 0,2 0 0,-1 1-1,1 0 1,0 0 0,1 0 0,-1 1 0,2-1 0,-6 19 0,8-22-50,0 0-1,0-1 0,1 1 0,-1 0 0,1 0 1,0 0-1,1-1 0,-1 1 0,1 0 1,0 0-1,0-1 0,1 1 0,-1-1 1,1 1-1,0-1 0,0 1 0,0-1 1,1 0-1,0 0 0,0 0 0,0 0 0,0-1 1,0 1-1,1-1 0,-1 0 0,1 0 1,6 4-1,-3-2-18,0 0 0,0 0 0,1-1 0,0 0 1,0 0-1,0-1 0,1 0 0,-1-1 0,1 0 0,-1 0 0,1 0 1,0-1-1,12 0 0,10-5 88,-1 0 0,1-2 0,-1-2-1,0 0 1,41-19 0,-39 12-120,0-1 0,-1-1 1,-1-1-1,-1-2 0,-1-1 0,47-46 0,-22 23 29,-12 9-1,-37 33-22,17-17-79,-20 19 45,0-1 0,-1 0-1,1 1 1,0-1 0,0 1-1,0-1 1,0 1 0,0-1-1,0 1 1,0-1 0,0 1-1,0 0 1,0 0 0,0-1-1,0 1 1,0 0 0,0 0-1,1 0 1,-1 1 0,0 0 0,-1 0 1,1 0-1,-1 0 0,1 0 0,-1 0 1,1 0-1,-1 1 0,0-1 0,0 0 1,1 0-1,-1 0 0,0 0 0,0 0 1,0 3-1,0 1-44,1 5 97,-1 0-1,-1-1 1,0 1-1,0 0 1,-1-1-1,0 1 1,-5 13-1,-3 15 51,9-34-139,1-2 78,-1-1 1,1 1-1,0 0 1,-1 0-1,1 0 1,0 0-1,0 0 1,1 2-1,4 0 252,7-6-71,9-7-125,31-17 0,-18 7-56,43-18 18,51-27 14,-118 59-99,0-1-1,1 1 1,0 1-1,0 0 1,13-3 0,-22 7 31,1-1 0,0 1 0,0 0 1,-1 0-1,1 0 0,0 0 1,-1 0-1,1 0 0,0 1 1,-1 0-1,1-1 0,3 2 0,-5-1 8,1 0-1,-1 0 1,1 0-1,-1 1 0,1-1 1,-1 0-1,0 1 1,1-1-1,-1 0 0,0 1 1,0 0-1,0-1 0,0 1 1,0 0-1,-1-1 1,1 1-1,0 0 0,-1 0 1,1 3-1,1 5-9,-1-1 0,-1 1 1,0 0-1,-1 17 0,-10 42 24,9-58 78,1-6-2,-3 10 88,4-15-158,0 1 0,0-1 0,0 0 0,0 0 0,0 1-1,-1-1 1,1 0 0,0 0 0,0 1 0,0-1-1,0 0 1,0 1 0,0-1 0,0 0 0,0 0-1,0 1 1,0-1 0,1 0 0,-1 0 0,0 1 0,0-1-1,0 0 1,0 0 0,0 1 0,0-1 0,0 0-1,1 0 1,-1 1 0,0-1 0,0 0 0,0 0-1,1 0 1,-1 1 0,2-3 6,1 1 1,-1-1-1,0 0 1,0 0-1,0 0 0,3-4 1,0 1-28,2-4-51,0-1 1,0 0-1,6-12 1,11-15-49,6-9 112,-15 22-22,1 1 1,31-33-1,-47 55 13,0 1-1,0 0 1,0 0-1,1 0 0,-1 0 1,0-1-1,0 1 1,0 0-1,1 0 1,-1 0-1,0 0 1,0 0-1,0 0 1,1 0-1,-1 0 0,0-1 1,0 1-1,1 0 1,-1 0-1,0 0 1,0 0-1,1 0 1,-1 0-1,0 0 1,0 1-1,1-1 0,-1 0 1,0 0-1,0 0 1,0 0-1,1 0 1,-1 0-1,0 0 1,0 0-1,0 0 1,1 1-1,6 9-118,0 16-101,-6-11 164,-1 27 0,0-26 149,2 28-1,-2-39-53,1 0 0,0 0-1,0 0 1,1 0 0,-1-1-1,1 1 1,0 0-1,1-1 1,4 8 0,-5-9-15,1-1 0,-1 0 0,1 1 0,0-1 1,0 0-1,0-1 0,0 1 0,0 0 0,0-1 0,0 1 0,1-1 0,-1 0 1,0 0-1,1-1 0,-1 1 0,1-1 0,-1 1 0,7-2 0,1 1 23,0 0 0,-1-2-1,1 1 1,-1-1-1,11-4 1,0-1-27,0-1 0,0-1 0,-1-1 0,-1-1-1,0-1 1,0 0 0,-1-1 0,-1-1 0,0-1 0,20-22 0,-28 26-19,1 0-25,17-25 0,-27 36 21,0 0 0,0 0-1,0 0 1,0-1 0,0 1 0,1 0 0,-1 0 0,0 0 0,0 0-1,0 0 1,0 0 0,0 0 0,0 0 0,0 0 0,0 0 0,1 0-1,-1 0 1,0 0 0,0 0 0,0 0 0,0 0 0,0 0-1,0 0 1,0 0 0,1 0 0,-1 0 0,0 0 0,0 0 0,0 0-1,0 0 1,0 0 0,0 0 0,0 0 0,1 0 0,-1 0 0,0 0-1,0 0 1,0 0 0,0 0 0,0 0 0,0 0 0,0 0 0,0 0-1,0 0 1,1 1 0,-1-1 0,0 0 0,0 0 0,0 0 0,0 0-1,0 0 1,0 0 0,0 0 0,0 0 0,0 1 0,0-1 0,0 0-1,0 0 1,0 0 0,3 11-225,-4 17 75,1-1 210,4 41-1,-3-59 0,1 0 0,0 0-1,0 0 1,1-1 0,0 1-1,1-1 1,0 0 0,8 14-1,-11-21-53,20 24 286,-21-24-270,1 0 0,-1 0 0,1-1 0,0 1-1,0-1 1,-1 1 0,1-1 0,0 1 0,0-1 0,0 1 0,-1-1 0,1 0 0,0 1-1,0-1 1,0 0 0,0 0 0,0 0 0,0 0 0,0 0 0,0 0 0,0 0 0,-1 0 0,1 0-1,0 0 1,0 0 0,1-1 0,17-6 162,-16 6-167,1-1-1,0 1 1,0-1-1,-1 0 0,1 0 1,-1 0-1,1 0 1,3-5-1,26-24 32,-1-1-1,-2-2 1,-1-2 0,31-50-1,82-166-260,-101 181 156,-20 36-35,-2 0 0,26-65 0,-44 94 15,0-1 1,0 1-1,-1 0 0,0 0 1,-1-10-1,0 1-50,1 14 127,-1 0-1,1 0 1,-1 0 0,1 0-1,-1 0 1,0 0 0,1 0 0,-1 0-1,0 1 1,0-1 0,0 0 0,0 1-1,1-1 1,-1 0 0,0 1-1,-2-1 1,0 0-6,2 0-43,-1 1 0,1-1 0,0 1 0,0-1 0,-1 1 0,1 0 0,0 0 0,0 0 0,-1-1 0,1 1 0,-2 1 0,1 0 0,1-1 0,-1 1 0,0 0 1,1 1-1,-1-1 0,1 0 0,0 0 0,-1 1 0,-1 2 0,-7 6-14,4-3 48,-1 0-1,1 0 1,0 0 0,1 1-1,0 0 1,0 0-1,1 0 1,-5 12 0,-13 42 32,3 2 0,3-1 1,2 2-1,3 0 1,4 0-1,-1 77 1,8-131 26,1 0 1,0 0-1,0 0 1,1-1 0,1 1-1,3 11 1,-4-18-18,-1-1 1,1 1 0,-1 0 0,1-1-1,0 0 1,0 1 0,1-1-1,-1 0 1,1 0 0,-1 0-1,1 0 1,0-1 0,0 1-1,0-1 1,0 0 0,1 0-1,-1 0 1,1 0 0,7 2-1,-2-1 5,1-2 0,0 1-1,-1-1 1,1-1 0,0 0-1,0 0 1,0-1 0,-1 0-1,1 0 1,0-2 0,-1 1-1,13-5 1,-5 0 21,0-1 1,-1 0-1,1-1 1,-2-1 0,25-20-1,-31 22-33,0-1 0,0 0 0,-1-1 0,0 0 0,-1 0 0,0-1 0,7-16 0,-2 2 13,-1-1-1,8-33 1,79-248-128,-81 264-46,-7 18 107,-1 0 0,-1-1 0,-1 0 0,3-31 0,-7 32-164,-1-1 0,-1 0 0,-4-38 0,3 63 176,0 0 0,0 0 0,0 0-1,-1 0 1,1 0 0,0 1 0,0-1 0,0 0-1,-1 0 1,1 0 0,0 1 0,-1-1 0,1 0 0,-1 0-1,1 1 1,-1-1 0,1 0 0,-1 1 0,1-1-1,-1 0 1,0 1 0,0-1 0,0 1 15,1 0 1,-1 0-1,0 0 0,1 0 1,-1 0-1,0 1 1,1-1-1,-1 0 0,1 0 1,-1 0-1,0 1 1,1-1-1,-1 1 0,1-1 1,-1 0-1,1 1 1,-1-1-1,1 1 0,-1-1 1,1 1-1,-1 0 1,-5 7 11,1 0 0,-8 16-1,10-19 14,-13 26-76,-15 45-1,9-19 7,6-18 156,1 0 0,-13 60 0,6 16 123,-9 124 0,30-168-109,2-42 48,-2-25-120,2 0 1,-1 1-1,1-1 0,-1 0 0,1 0 1,0 0-1,0 0 0,1 0 0,-1 0 1,1-1-1,0 1 0,3 4 0,-4-6-12,1 0 0,-1-1 0,1 1-1,-1-1 1,1 1 0,0-1-1,-1 0 1,1 1 0,0-1 0,0 0-1,0 0 1,0-1 0,0 1-1,0 0 1,0-1 0,0 1-1,0-1 1,0 1 0,0-1 0,1 0-1,-1 0 1,0 0 0,0 0-1,4-1 1,0-1-12,-1 1-1,0-1 1,1 0-1,-1 0 1,0-1-1,0 1 1,-1-1-1,6-4 1,36-32 184,-26 20-204,159-150 463,-166 157-370,0 0 0,-1-1 1,13-17-1,-11 6-73,-9 14-116,-5 20-147,0 21 131,-2 0 0,0 0 0,-8 34 0,-3 7 215,11-61-118,1 0-1,1 0 0,0 1 0,2 15 0,0-9 157,0 3 73,-1-21-193,0 0 1,-1 1-1,1-1 0,0 0 0,0 0 0,0 0 1,-1 0-1,1 1 0,0-1 0,0-1 1,0 1-1,0 0 0,-1 0 0,1 0 1,0 0-1,0-1 0,0 1 0,-1 0 0,1 0 1,1-2-1,0 2 58,6-3-49,-1 0-1,0 0 1,-1-1-1,1 0 0,9-7 1,31-28-145,-37 30 171,97-90-138,-104 97 79,0-1 0,0 1-1,0-1 1,0 1-1,0 0 1,1 1-1,-1-1 1,1 0-1,6-1 1,-8 3 3,-1-1 0,0 1 0,1 0 1,-1 0-1,0 0 0,1 0 0,-1 0 0,0 0 1,1 0-1,-1 0 0,0 1 0,0-1 1,1 0-1,-1 1 0,0-1 0,0 1 0,1-1 1,-1 1-1,0 0 0,0 0 0,0-1 0,0 1 1,0 0-1,0 0 0,0 0 0,0 0 1,0 0-1,-1 0 0,1 0 0,1 2 0,1 5-45,1 0-1,-2 0 0,1 0 0,-1 1 1,0-1-1,0 1 0,-1-1 0,0 13 1,-1-5 129,-1 0 0,0 0-1,-6 25 1,6-33 63,5-12 82,1-3-161,12-15-79,55-61-241,-64 74 216,2 0-1,-1 2 1,1-1-1,0 1 1,1 0-1,20-9 1,-30 16 25,0-1-1,0 1 1,0-1 0,0 1-1,0-1 1,0 1 0,0 0 0,0 0-1,0-1 1,0 1 0,0 0-1,1 0 1,-1 0 0,0 0 0,0 0-1,0 1 1,0-1 0,0 0 0,0 0-1,2 1 1,-2 0 12,0 0 1,0 0-1,-1 1 1,1-1-1,0 0 0,0 0 1,-1 1-1,1-1 0,-1 0 1,1 1-1,-1-1 1,1 1-1,-1-1 0,0 1 1,0 1-1,4 28-79,-4-24 99,1 0 0,0-1 0,0 1 0,0 0 1,1-1-1,0 1 0,0-1 0,1 1 0,0-1 1,3 7-1,-4-11-7,0 1 1,1 0-1,-1 0 1,1-1-1,-1 1 0,1-1 1,0 0-1,0 0 1,-1 0-1,2 0 1,-1 0-1,0 0 1,0-1-1,1 0 0,-1 0 1,0 0-1,1 0 1,-1 0-1,1-1 1,-1 1-1,1-1 1,0 0-1,3 0 0,17-1-36,1-1-1,-1 0 0,1-2 1,-1-1-1,0-1 0,-1-1 1,1-1-1,-1-1 0,-1-1 1,0-1-1,22-14 0,-34 17 38,1 1 0,-2-1-1,1-1 1,-1 0 0,0 0-1,-1 0 1,0-1 0,10-19-1,-9 5-153,-8 23 125,-1 1-1,1-1 1,-1 0 0,0 0-1,0 0 1,1 0 0,-1 1-1,0-1 1,0 0 0,0 0-1,0 0 1,0 0 0,0 0-1,0 1 1,0-1 0,-1 0-1,1 0 1,0 0-1,0 0 1,-1 1 0,1-1-1,-1-1 1,0 2 15,1 0 0,-1 0 0,1 0 0,0 0 0,-1 0 0,1 0 0,-1 0 0,1 0 0,-1 0 0,1 0 0,0 0 0,-1 0 0,1 0 0,-1 1-1,1-1 1,-1 0 0,1 0 0,0 1 0,-1-1 0,1 0 0,0 0 0,-1 1 0,1-1 0,0 0 0,-1 1 0,1-1 0,0 1 0,-10 13 9,6-8-23,-13 20 69,0 1 0,1 1 0,-12 32 0,25-55-57,1 1-1,0-1 1,1 0 0,-1 1-1,1-1 1,0 1 0,0 0-1,1-1 1,0 11 0,0-15 10,0-1 0,0 1 0,0 0 0,0 0 0,1-1 0,-1 1 0,0 0 1,0-1-1,1 1 0,-1-1 0,0 1 0,1 0 0,-1-1 0,0 1 0,1-1 0,-1 1 0,1-1 1,-1 1-1,1-1 0,-1 1 0,1-1 0,0 1 0,-1-1 0,1 0 0,-1 1 0,1-1 0,0 0 0,-1 0 1,1 0-1,0 1 0,-1-1 0,1 0 0,0 0 0,0 0 0,-1 0 0,1 0 0,0 0 0,-1 0 1,1 0-1,0 0 0,-1-1 0,1 1 0,0 0 0,-1 0 0,1-1 0,0 1 0,-1 0 0,1-1 0,0 0 1,3-1-88,0 0 1,0-1 0,0 0-1,-1 1 1,1-1-1,5-6 1,2-7-168,0 1 1,13-28-1,7-9 147,-31 51 102,0 0-1,1 0 1,-1 1 0,1-1-1,-1 0 1,1 1 0,-1-1-1,1 1 1,-1-1 0,1 1-1,0-1 1,-1 1 0,1-1-1,0 1 1,0-1 0,-1 1-1,1 0 1,1-1 0,-2 1 4,1 0 0,-1 0 0,0 1 1,1-1-1,-1 0 0,0 0 0,1 0 1,-1 0-1,0 1 0,1-1 0,-1 0 1,0 0-1,1 1 0,-1-1 0,0 0 0,1 1 1,-1-1-1,0 0 0,0 1 0,0-1 1,1 0-1,-1 1 0,0-1 0,0 0 1,0 1-1,1 3 50,1 1-1,-2-1 1,1 0 0,0 0 0,-1 7 0,-4 75 210,-17 101 0,-31 73-67,43-226-65,-23 55 0,26-75-118,-1 0 0,-1-1 0,0 0 0,-1 0 0,0-1 1,-16 17-1,16-21-42,0-1 0,0 1-1,-1-2 1,0 1 0,0-1 0,-1-1 0,1 0 0,-1 0 0,-1-1 0,-18 4-1,11-4-66,0-2 0,-1 0-1,0-1 1,1-1-1,-1-1 1,1-1 0,-1-1-1,-29-7 1,41 9 108,0-1 1,-1-1-1,1 1 1,0-1-1,0-1 1,0 0-1,1 0 1,-1 0-1,1-1 1,0 0-1,0 0 1,1-1-1,-1 0 1,-5-6-1,11 10 14,-1-1-1,1 1 0,-1 0 0,1-1 0,0 1 0,0-1 0,0 1 0,0-1 0,0 1 0,1-1 0,-1 0 0,1 1 1,-1-1-1,1 0 0,0 0 0,0 1 0,1-1 0,-1 0 0,0 1 0,1-1 0,0 0 0,-1 1 0,1-1 0,0 1 1,1-1-1,-1 1 0,0-1 0,2-1 0,3-4-24,0 0 1,0 0-1,1 1 1,0 0-1,0 0 0,9-6 1,92-60-646,0 0-2540,-90 58 155,29-28-1,-44 40 2464,-1 0 0,1 0-1,0-1 1,-1 1 0,0-1 0,0 1-1,0-1 1,0 0 0,0 1-1,-1-1 1,0 0 0,1 0-1,-2 0 1,1 0 0,0 0-1,-1-1 1,0 1 0,0 0-1,0-4 1,-5-13-2096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3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9 10464,'-45'-8'4736,"32"8"-4096,8 0 831,10 0-927,-2 0 832,7 3-768,3-3-416,9 0-128,6 0-928,2 8 480,-2-4-1888,-1 1 1281,-6-2-3009,-2 2 2240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4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9 138 10464,'-8'-4'4074,"15"1"-2625,25-1-966,-22 3 524,307-34 5185,90-2-4539,-121 10-1290,-23 3-4358,-253 23 2775,0 0 0,1 0-1,-1 2 1,15 1 0,-13 3-2993,-2 5 1413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4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4 12960,'-76'-4'5887,"71"8"-5119,1-4-704,8 0-192,6 0-2560,8 0 1473,12 0-5185,11 8 3552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6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51 2496,'-5'-3'9192,"-3"7"-5843,-1 0 259,4-4-419,13 6 185,12 16-3211,-6-6-73,4 3 35,-1-1 0,0 2 1,-2 0-1,0 1 0,-1 1 1,-2 0-1,0 1 0,-1 0 1,10 31-1,1 24 166,-3 1 1,11 97-1,-28-160-222,-1 0 0,0 0-1,-2 0 1,0 0 0,0 0-1,-2 0 1,-7 29 0,8-40-51,0-1 0,0 1 0,0-1 1,-1 1-1,1-1 0,-1 0 0,0 0 1,-1 0-1,1-1 0,-1 1 0,1-1 0,-1 0 1,0 0-1,0 0 0,-1 0 0,1-1 1,-1 1-1,1-1 0,-6 1 0,1 0-4,0-1 1,0-1-1,0 1 0,0-2 0,0 1 1,0-1-1,0-1 0,0 1 0,-15-5 0,-5 0 25,15 3 34,0-1 0,0 0 0,-17-8 0,19 7-16,1-1 1,-1 0-1,2-1 1,-17-11-1,24 15-45,1-1-1,-1 1 1,1 0 0,-1-1 0,1 0 0,0 0-1,0 1 1,0-1 0,-2-6 0,3 7 1,0 0 1,0 0-1,1-1 1,-1 1-1,1 0 1,0-1-1,0 1 1,0 0-1,0-1 1,0 1 0,0 0-1,1-1 1,-1 1-1,1 0 1,0 0-1,1-3 1,1-2 27,1 0 1,0 0-1,1 1 1,-1 0-1,1-1 0,10-7 1,-14 13-39,49-50 211,95-101 212,-144 151-425,128-139 529,-87 98-379,56-42-1,127-88 138,-216 165-343,0 0-1,0 0 1,0-1-1,13-17 1,-5 4-1361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4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4640,'-5'3'8921,"5"-3"-8727,10 1 2248,20-4-1472,62-17 1247,61-11-1234,32-4-48,169-25 18,-323 56-891,269-18 20,-207 25-140,-86-3-200,-6-1 111,1 1 1,-1 0-1,0 0 1,1 0-1,-1 0 1,1 0-1,-1 0 1,0 1-1,1-1 0,-1 0 1,1 1-1,-1-1 1,0 1-1,1-1 1,0 2-1,-1-2-39,-1 1-1,0-1 1,0 1 0,0-1 0,0 0-1,1 1 1,-1-1 0,0 1 0,0-1-1,0 1 1,0-1 0,0 0-1,0 1 1,0-1 0,0 1 0,0-1-1,0 1 1,0-1 0,0 0-1,-1 1 1,1-1 0,0 1 0,0-1-1,-1 1 1,-6 14-4086,5-12 3612,-8 15-1489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1017 5312,'1'-3'742,"0"0"1,0 0-1,0 0 1,0 1-1,0-1 1,1 0 0,1-2-1,3-7 192,68-135 2752,11-18-2599,54-89-665,-85 171-354,65-106 397,-102 157-399,-1 4-128,19-48-1,-33 71-287,-2 6 118,-6 12 9,-32 50 67,-31 58 157,-86 188 90,-16 58 5,94-204 37,53-118-5,-45 62 0,-36 22 286,81-104 401,-1 0 0,-46 35 0,93-77-553,-1-1 0,38-41-1,36-57-265,0 1-14,-50 66-29,3 3 1,61-47 0,121-64-55,-207 142-13,-11 7 24,24-11 0,-35 18 73,0 1-1,-1 0 0,1-1 0,0 1 0,0 0 0,-1 0 1,1-1-1,0 1 0,0 0 0,-1 0 0,1 0 0,0 0 1,0 0-1,-1 0 0,1 0 0,1 1 0,-1-1 7,-1 0 0,0 0 0,0 0 0,0 1 0,1-1 0,-1 0 0,0 0 0,0 1 0,0-1 0,1 0-1,-1 1 1,0-1 0,0 0 0,0 0 0,0 1 0,0-1 0,0 0 0,0 1 0,0-1 0,0 0 0,0 1 0,0-1 0,0 0 0,0 1-1,0-1 1,0 1 0,-9 23-295,8-22 313,-6 12 15,-1 3-79,-11 32 0,17-43 77,1 0-1,0 0 1,0 0 0,0 0 0,1 0 0,0 0 0,0 0 0,1 0 0,1 11 0,-1-15 5,-1 0 1,0-1 0,1 1-1,0 0 1,0 0 0,-1 0-1,1-1 1,0 1-1,0 0 1,1-1 0,-1 1-1,0-1 1,0 1 0,1-1-1,-1 0 1,1 1-1,-1-1 1,1 0 0,0 0-1,-1 0 1,1 0 0,0 0-1,0-1 1,0 1-1,-1 0 1,1-1 0,0 0-1,0 1 1,0-1 0,0 0-1,0 0 1,0 0 0,0 0-1,0 0 1,2-1-1,0 0 21,0 1-1,0-1 0,0-1 0,0 1 0,0 0 0,0-1 1,-1 0-1,1 0 0,-1 0 0,1 0 0,-1-1 0,0 0 1,0 1-1,0-1 0,0 0 0,3-4 0,-2 1-32,-1 1-1,0-1 1,0 0 0,0 0-1,-1 0 1,0 0-1,0-1 1,-1 1-1,1-1 1,-2 1-1,1-1 1,0 1-1,-1-1 1,-1 1 0,1-1-1,-3-10 1,-8-26-146,9 38 159,2 4-21,0-1 1,0 1-1,-1 0 0,2-1 1,-1 1-1,0 0 0,0 0 1,0-1-1,0 1 0,1 0 1,-1 0-1,1 0 0,-1-1 1,1 1-1,-1 0 0,1 0 0,0 0 1,0 0-1,-1 0 0,1 0 1,0 0-1,0 0 0,0 0 1,0 0-1,0 1 0,2-2 1,1-1-28,1 0-1,-1 0 1,1 1 0,0-1 0,6-1 0,-8 3 8,0 0 0,1 0 0,-1 1 0,0-1 0,1 1 0,-1 0 0,0 0 0,1 0 0,-1 0 0,1 1 0,-1-1 0,0 1 0,0 0-1,1 0 1,-1 0 0,0 0 0,0 0 0,0 1 0,0 0 0,0-1 0,3 4 0,3 3 32,0 0 0,-1 1 0,0 0-1,10 16 1,0-1 314,6 15 237,-18-29-428,13 20 0,-16-27-112,-1-1 0,0 1 1,1 0-1,0-1 0,0 0 1,0 0-1,0 0 0,0 0 0,0 0 1,6 2-1,-2-2-151,-1 0 0,1-1 0,0 0-1,0-1 1,0 1 0,-1-1 0,1-1 0,0 1 0,12-3 0,17-2-876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6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10 3904,'1'-1'321,"0"0"-1,0 0 1,0 0 0,0 0-1,0 1 1,0-1 0,1 0-1,-1 1 1,0-1 0,0 1-1,1-1 1,-1 1 0,0 0 0,0-1-1,1 1 1,-1 0 0,0 0-1,1 0 1,-1 0 0,0 0-1,3 1 1,7-1 5194,-16 2-2742,-2 4-2187,-1-1-1,-1 0 0,1 0 0,-1 0 1,0-1-1,-14 4 0,13-4-292,-115 44 896,-19 16-796,79-33-4119,57-29-264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17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17 5984,'-6'-13'3358,"3"10"-188,-7 6 245,4-1-2367,-3 2-538,1 0-1,-1 1 0,1 0 0,0 0 1,0 1-1,-9 9 0,-2 1 17,-142 108 1719,142-107-2111,19-16-127,-1-1 1,1 1-1,-1-1 1,1 1 0,0-1-1,-1 1 1,1-1 0,0 1-1,0-1 1,-1 1 0,1 0-1,0-1 1,0 1 0,0 0-1,0-1 1,0 1-1,0 0 1,0-1 0,0 1-1,0-1 1,0 1 0,0 0-1,0-1 1,0 1 0,1 0-1,-1-1 1,0 1-1,0-1 1,1 1 0,-1-1-1,0 1 1,1 0 0,-1-1-1,0 1 1,1-1 0,0 1-1,4 3 29,0-1-1,0 0 1,0 0-1,0 0 1,1-1-1,-1 0 1,11 3-1,4 0 10,21 1 0,269 41 2243,-295-45-1952,-1 1 0,23 6 0,-36-9-301,0 0 1,0 0 0,0 1 0,-1-1 0,1 0 0,0 1 0,0-1 0,-1 1 0,1-1 0,0 1 0,0-1 0,-1 1 0,1-1 0,-1 1 0,1 0 0,0-1 0,-1 1 0,1 0 0,-1-1 0,1 2 0,-1-1-18,0 0 0,0-1-1,0 1 1,0-1 0,0 1-1,-1 0 1,1-1-1,0 1 1,0-1 0,-1 1-1,1-1 1,0 1 0,-1-1-1,1 1 1,0-1-1,-1 1 1,1-1 0,-1 0-1,1 1 1,-1-1 0,0 1-1,-5 3 56,1-1 0,-1 0-1,-12 4 1,-29 9-562,-96 18-1,-53-8-8760,158-19 6648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21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13 1984,'-5'-12'9861,"5"12"-9682,-1 1 0,0-1 1,1 1-1,-1-1 0,0 0 1,0 0-1,1 1 0,-1-1 0,0 0 1,0 0-1,1 0 0,-1 0 0,0 0 1,0 0-1,0 0 0,1 0 0,-2 0 1,-10 1 1505,8 2-1432,0 0 1,0 1-1,0 0 0,1-1 1,0 1-1,0 0 0,0 0 1,0 1-1,1-1 0,-1 1 1,1-1-1,0 1 0,1 0 1,-1 0-1,0 5 1,-3 14 196,-4 43 1,8-64-436,-3 209 956,5-131-539,1-30 106,9 52-1,-4-52-224,-1 53 0,-6 59 77,0-160-377,0 1 1,-1-1-1,1 0 1,-1 0-1,0 0 1,0 0 0,0 0-1,0 0 1,-1 0-1,-2 5 1,3-7 14,0 0 1,0 0-1,1 0 1,-1 0-1,0-1 0,0 1 1,0 0-1,0 0 1,0-1-1,0 1 0,0-1 1,0 1-1,-1-1 1,1 0-1,0 1 1,0-1-1,0 0 0,0 0 1,-1 0-1,1 0 1,0 0-1,0 0 0,0 0 1,-2 0-1,1-1-1,0 0-1,0 0 0,1 0 0,-1 0 1,0-1-1,1 1 0,-1 0 0,1-1 0,0 1 1,-1-1-1,1 1 0,0-1 0,0 0 1,-1-1-1,-48-98 689,3 5-637,-4-7-119,25 56-626,47 115 502,3 22 156,-12-41-5,34 86 0,-38-116 75,35 71 296,-36-78-266,1 0 1,0 0-1,1-1 0,19 21 0,-24-29-43,0 1 0,0-1 1,0 1-1,0-1 0,1-1 0,-1 1 0,1 0 0,5 1 0,-7-3-17,-1 0 0,1-1 0,-1 0 0,1 0 0,-1 1-1,1-1 1,0-1 0,-1 1 0,1 0 0,-1-1-1,1 1 1,-1-1 0,1 0 0,-1 0 0,0 0-1,1 0 1,-1 0 0,4-3 0,1-1 16,-1 0 1,1 0-1,-1 0 1,0-1-1,0 0 1,-1-1 0,0 1-1,0-1 1,0 0-1,4-9 1,0-3-41,-1 0 0,10-39 0,-17 53 3,0 1 1,0 0-1,0-1 0,-1 1 1,1-1-1,-1 1 0,-1-1 1,1 1-1,0-1 0,-1 1 1,0 0-1,0-1 0,-1 1 1,1 0-1,-1-1 0,-3-6 1,1 5-22,0 0-1,-1 1 1,1 0 0,-1-1 0,0 2 0,-1-1 0,1 0 0,-1 1-1,0 0 1,-7-3 0,-10-4-50,-1 1 1,1 1-1,-38-9 0,-30-10-2138,51 15-3092,34 10 3108,23-1-6252,20 3 3736,7 1 982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24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18 200 2976,'0'0'461,"-1"0"0,0 0 1,1-1-1,-1 1 0,0 0 1,0 0-1,1 0 0,-1 0 0,0-1 1,1 1-1,-1 0 0,1 0 0,-5-4 3230,5 3-3230,-1 0 0,0 0-110,1 0 0,-1-1-1,1 1 1,-1 0 0,1 0-1,0-1 1,0 1 0,-1 0-1,1-1 1,0 1 0,0-3-1,1 2-245,-1-1-1,0 1 0,1 0 0,0-1 0,-1 1 1,1 0-1,0 0 0,0-1 0,0 1 0,0 0 1,1 0-1,-1 0 0,0 0 0,1 0 1,3-3-1,3 0-11,1 0 1,0 1-1,0-1 1,16-4-1,-3 1-27,29-12 61,2 1-1,1 4 1,56-10 0,-102 24-94,0 0 1,0 0 0,0 1-1,0 1 1,14 1 0,-18-1 20,0 0-1,1 0 1,-1 0 0,0 0 0,0 1 0,0 0-1,0 0 1,0 0 0,-1 0 0,1 1-1,-1 0 1,6 4 0,2 6 209,-1 1 1,0 0-1,-1 1 0,10 19 1,1 3 259,-4-7-333,-11-20-89,0 0 1,1-1 0,0 1-1,0-1 1,1 0-1,0 0 1,17 14 0,-21-21-55,0 0 0,0 0 1,0-1-1,0 0 0,1 0 1,-1 1-1,0-2 1,1 1-1,-1 0 0,0-1 1,1 0-1,-1 1 1,1-1-1,-1-1 0,1 1 1,-1 0-1,6-2 0,5-2 34,1 0-1,23-11 1,-21 8 19,185-93 82,-27-4-321,-168 100 122,-1 0 0,1 0 0,0 1 0,0 0 0,0 0 0,0 1 0,11-3-1,-13 4 5,-1 1 0,0 0-1,0 0 1,0 0-1,1 1 1,-1 0-1,0-1 1,0 1-1,0 1 1,0-1-1,0 0 1,0 1-1,-1 0 1,1 0-1,3 3 1,0-1 61,-1 2 0,0-1 0,-1 1 0,0 0 0,1 0-1,-2 0 1,1 1 0,4 8 0,11 15-10,26 34 474,-45-63-497,1 1 0,-1 0 1,1-1-1,0 1 0,0-1 0,0 0 0,0 1 0,0-1 0,0 0 0,0 0 0,0 0 1,0-1-1,0 1 0,1 0 0,-1-1 0,0 1 0,1-1 0,-1 0 0,0 0 0,1 0 1,-1 0-1,0 0 0,0-1 0,1 1 0,2-2 0,8-1 112,0 0-1,0-2 1,13-6-1,-18 8-102,22-10-66,-1-2 0,46-31-1,45-46-17,-111 84 6,-5 4 34,0 1 1,0-1-1,1 1 0,-1 0 1,0 0-1,1 1 0,0-1 1,0 1-1,10-3 1,-14 5 9,1 0 1,-1 0 0,0 0 0,1 0 0,-1 1-1,1-1 1,-1 0 0,0 1 0,0-1 0,1 1 0,-1 0-1,0-1 1,0 1 0,0 0 0,1 0 0,-1 0 0,0 0-1,1 1 1,18 21-150,-19-21 157,15 19 83,-11-13-16,0 0 0,1 0 1,0-1-1,0 0 0,1 0 1,13 10-1,3 0-66,-20-14 15,1-1 0,-1 1 0,0 0 0,1-1 0,0 0-1,-1 0 1,1 0 0,0 0 0,0-1 0,0 0 0,0 1 0,0-1 0,0-1 0,8 2 0,29-4 50,0-2 0,-1-1 0,66-17 0,-94 19-48,-1 1 0,1 1 0,19 0 0,-30 1 0,-10-1-165,-169-58 794,155 50-675,-40-20 0,49 22 26,8 3 41,6 3-31,0 1 0,-1 0 1,1-1-1,0 1 0,-1 0 0,1 0 0,0-1 1,-1 1-1,1 0 0,-1 0 0,1 0 0,0-1 1,-1 1-1,1 0 0,-1 0 0,1 0 0,-1 0 1,0 0-1,-2-1-64,6 0-38,11 3-33,140 66 67,-17-8 1,-129-56 93,0 1 0,-1 0 0,13 11 0,10 6 160,-24-17-94,-10-1 239,-2 0-302,-5 2 3,-1 0 0,1-1 0,-1 0 0,0-1 0,0 0 0,-1-1 0,-17 3 0,-9 2-12,21-3-147,-3 0-369,-26 10 0,41-12-635,0-1 0,0 1 1,0 1-1,-10 7 0,16-11 982,0 0 0,0 0 0,-1 0 0,1 1 0,0-1 0,-1 0 0,1 0 0,0 1 0,0-1 0,0 0 0,-1 1 0,1-1 0,0 0 0,0 1 0,0-1 0,0 0 0,0 1 0,-1-1 0,1 1 0,0-1 1,0 0-1,0 1 0,0-1 0,0 0 0,0 1 0,0-1 0,0 1 0,0-1 0,1 1 0,8 8-3155,16 4-556,-24-13 3770,33 12-5670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25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10 3904,'-20'-9'15958,"19"13"-15565,1-1-181,0 1 0,1 0 0,0 0 0,0 0 0,0-1-1,0 1 1,1 0 0,-1-1 0,3 4 0,6 15 149,41 156 801,-4-10-772,-32-125-313,-2-11 8,-3 0 0,-1 0-1,8 47 1,-12-29-63,-2 1-1,-3 0 0,-2 0 1,-9 63-1,8-99 24,0-1 0,0 0 1,-1 0-1,-1-1 0,0 1 0,-11 18 0,14-28-42,0 0 0,-1 0 0,0 0 0,0-1 0,0 1 0,0 0 0,0-1 0,-1 0 0,0 0 0,1 0 0,-1 0 0,0-1 0,-1 0-1,1 1 1,0-1 0,-1-1 0,1 1 0,-1-1 0,1 0 0,-1 0 0,0 0 0,-8 0 0,8-1-30,0 0-1,0 0 1,0-1 0,1 0-1,-1 0 1,0 0 0,0-1-1,1 1 1,-1-1 0,1 0 0,-1-1-1,1 1 1,-7-6 0,6 4-4,0-1 0,0 0 0,0 0 0,1-1 0,0 1 0,0-1 1,0 0-1,-4-11 0,0-5 49,0-1 0,2 0-1,0-1 1,-3-35 0,7 37 140,0 1-1,1-1 0,1 0 0,5-35 1,-2 41 97,0 1 0,1 0 0,0 0 0,2 1 0,-1-1 0,2 1 0,10-17 0,-4 11 14,1 1 0,1 1 0,29-28 0,59-40 4,48-20-670,-47 41-2902,-24 24-5674,-58 30 2587,-9 4 1437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28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32 1984,'2'-3'775,"1"1"0,-1-1 0,1 1 0,0-1 0,6-3 0,-9 6-569,1-1-1,-1 1 1,0 0-1,0 0 1,0-1-1,0 1 1,0 0-1,1-1 0,-1 1 1,0 0-1,0-1 1,0 1-1,0 0 1,0-1-1,0 1 1,0 0-1,0-1 0,0 1 1,0 0-1,0-1 1,0 1-1,0 0 1,-1-1-1,1 1 1,0 0-1,0 0 0,0-1 1,0 1-1,0 0 1,-1-1-1,1 1 1,0 0-1,0 0 1,0 0-1,-1-1 0,1 1 1,0 0-1,-1 0 1,1 0-1,0-1 1,0 1-1,-1 0 1,1 0-1,0 0 0,-1 0 1,-1 0 59,1 0 1,-1 0-1,1 0 0,-1 0 1,1 0-1,-1 1 1,1-1-1,-1 0 1,1 1-1,0 0 0,-1-1 1,1 1-1,0 0 1,-3 1-1,-11 17 958,14-17-1195,-4 7 135,1-1 0,-1 1 1,2 0-1,-1 0 0,-2 14 1,-7 49 155,8-43-205,-10 73 979,-1 195 1,29-17-563,-7-198-492,-1-45-80,-2-27 230,-2 0 0,1 0 0,-1 15 0,-1-24-34,0-1-150,0 1 1,0 0-1,0-1 1,0 1 0,0 0-1,0-1 1,0 1-1,0-1 1,-1 1 0,1 0-1,0-1 1,0 1-1,-1-1 1,1 1 0,0-1-1,-1 1 1,1-1-1,0 1 1,-2 0 0,1 0-77,0-1 68,0 0 0,1 1 0,-1-1 1,0 0-1,1 0 0,-1 1 1,1-1-1,-1 1 0,1-1 1,-1 0-1,1 1 0,-1-1 0,1 1 1,-1-1-1,1 1 0,-1 0 1,1-1-1,0 1 0,0-1 1,-1 1-1,1 0 0,0-1 0,0 1 1,-1 0-1,1-1 0,0 1 1,0 0-1,0 0 0,-2 9 7,1-7 3,1-1-1,-1 0 1,1 1 0,-1-1-1,1 0 1,0 1 0,0-1 0,0 5-1,0-6 2,0 0-6,1-1 0,-1 0 0,0 1 1,0-1-1,0 0 0,0 1 0,0-1 0,0 0 1,0 1-1,0-1 0,0 0 0,0 1 0,-1-1 1,1 0-1,0 1 0,0-1 0,0 0 0,0 1 0,0-1 1,-1 0-1,1 1 0,0-1 0,0 0 0,0 1 1,-1-1-1,1 0 0,0 0 0,0 1 0,-1-1 1,1 0-1,0 0 0,-1 1 0,0-1 334,0 0-308,0 0 0,1 0 0,-1-1 0,0 1 0,0 0-1,0 0 1,1-1 0,-1 1 0,0-1 0,0 1 0,1 0 0,-1-1 0,0 0 0,1 1-1,-1-1 1,0 1 0,1-1 0,-1 0 0,0 0 0,-9-17 38,8 13 9,-13-29-225,2 0 0,1-1 0,-13-67-1,15 55-92,-22-59-1,23 78 202,5 17-113,0 0 0,0 0 0,-6-9 1,28 76-204,22 95 959,-22-78-492,14 77 344,-28-134-414,-3-13-19,0-1-1,0 0 1,-1 0 0,1 1 0,-1-1 0,1 0-1,-1 4 1,1-6 22,0 1 0,0-1 0,1 1 0,-1-1-1,0 0 1,0 1 0,1-1 0,-1 0 0,0 0 0,1 0-1,-1 0 1,2 0 0,1-2 13,-1 1-1,1-1 1,-1 0-1,1 0 1,-1 0 0,0-1-1,1 1 1,-1-1-1,0 0 1,-1 0-1,5-5 1,9-8 42,10-8-133,23-29 0,-1 0-31,57-47-82,-99 94 168,1 0-1,-1-1 1,5-7 0,-10 14-18,-1-1 1,0 1-1,0-1 0,0 1 1,1-1-1,-1 1 0,0 0 1,0-1-1,0 1 0,0-1 1,0 1-1,0-1 1,0 1-1,0-1 0,0 1 1,0-1-1,0 1 0,-1 0 1,1-1-1,0 1 1,0-1-1,0 1 0,0-1 1,-1 1-1,1 0 0,0-1 1,0 1-1,-1 0 0,1-1 1,0 1-1,-1 0 1,1-1-1,-1 1 0,-14-9-63,4 4 20,0 1-1,0 1 1,-1 0 0,0 0-1,-19-1 1,-62 2-239,60 2 347,14 0-75,0 2 0,-34 5 1,43-5-44,1 0 0,-1 1 0,1 0-1,0 1 1,0 0 0,0 1 0,-10 6 0,17-10 16,1 1 0,-1-1 0,0 0 0,1 0-1,0 1 1,-1-1 0,1 1 0,0-1 0,0 1 0,0-1 0,0 1 0,0 0 0,0 0 0,0-1 0,0 1 0,1 0 0,-1 0 0,0 4-1,1-4-49,0 0 0,1-1 0,-1 1-1,0 0 1,1 0 0,-1 0 0,1 0-1,0-1 1,0 1 0,-1 0 0,1-1-1,0 1 1,0 0 0,1-1 0,-1 0-1,0 1 1,0-1 0,1 0 0,1 2-1,18 12-283,-17-13 322,0 0 0,-1 0 0,1 1 1,-1-1-1,1 1 0,-1 0 0,0 0 0,0 0 1,0 1-1,-1-1 0,3 5 0,21 38 651,-25-45-262,8-1-90,-3-2-566,-1-1 0,1 1 0,0-1 0,-1 0 0,1-1 0,-1 1 0,0-1 0,0 0 0,6-6 0,12-9-2690,104-71-11362,-82 61 11487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30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11 287 3392,'-10'-4'10519,"9"4"-10201,2-1-86,-1 0 0,0 0 0,0 1 0,1-1-1,-1 0 1,1 1 0,-1-1 0,1 0 0,-1 1 0,1-1-1,-1 1 1,1-1 0,1 0 0,26-19-45,-27 19 369,17-9-208,29-12 0,-30 15-166,0-1 0,20-13 1,66-43 670,-62 41-524,-37 21-175,1 0 1,-1 0-1,0 0 0,1 1 0,0 0 0,-1 0 1,8-1-1,-11 3-109,1 0 0,0 0 0,-1 1 0,0-1 0,1 0 1,-1 0-1,0 1 0,1-1 0,-1 1 0,0-1 0,0 1 1,0 0-1,-1-1 0,2 4 0,4 12 110,-3-11-82,-1 0 1,0 0-1,7 11 0,-5-11-48,-1-2 36,-1 0 1,1 1-1,0-1 1,0-1-1,0 1 1,1 0-1,-1-1 1,1 0-1,6 4 1,-4-3-5,0 0 0,1-1 0,0 0 1,-1-1-1,1 1 0,0-2 0,1 1 0,-1 0 0,0-1 0,0-1 0,0 1 1,1-1-1,13-2 0,0-1 10,0-1 1,-1-2 0,1 0-1,-1-1 1,21-11-1,-15 7-37,-7 3 10,0-2 0,33-21 0,-48 28-36,32-21 31,-33 22 42,0 1 1,0-1 0,0 1-1,0-1 1,1 1 0,-1 0-1,1 0 1,-1 1 0,5-1 0,-6 1-49,-1 0 1,1 1 0,-1-1-1,1 1 1,-1-1 0,1 1-1,-1 0 1,0 0 0,1-1-1,-1 1 1,0 0-1,0 0 1,0 0 0,0 1-1,0-1 1,0 0 0,0 0-1,0 0 1,1 2 0,17 32-63,-14-24 86,17 28 214,-10-19-97,12 28 1,-24-48-165,0 1 0,1-1 0,-1 1-1,1-1 1,-1 1 0,1-1 0,-1 0 0,1 1 0,-1-1 0,1 0 0,-1 0 0,1 1 0,0-1-1,-1 0 1,1 0 0,-1 0 0,1 0 0,0 0 0,-1 0 0,1 0 0,-1 0 0,1 0 0,0 0-1,-1 0 1,1 0 0,0 0 0,16-5 229,-6 0-130,0-2-1,17-12 0,3-2 42,-6 7-186,97-55-81,-100 58 192,1 2 0,0 0 0,41-9 0,-59 17-71,0 0 1,0 1-1,0 0 1,-1 0-1,1 0 0,0 0 1,0 1-1,0 0 1,0 0-1,0 0 1,-1 0-1,1 1 0,-1 0 1,1 0-1,-1 0 1,1 1-1,7 5 1,2 4 64,-1 0 0,0 1 0,18 22 1,-7-7 43,-22-26-92,0 0 0,0-1 0,0 0 0,0 1 0,1-1 0,-1 0 0,0 0-1,0 0 1,1 0 0,-1 0 0,1-1 0,-1 1 0,0-1 0,1 0 0,-1 0-1,1 1 1,-1-2 0,1 1 0,-1 0 0,4-1 0,1 0 8,0-1 1,0 0-1,0 0 0,0 0 1,11-6-1,-7 3-17,0 0 1,1 1-1,21-5 1,4 0-38,70-19 24,-95 26 31,-11 2-21,1 0 0,0 0 0,-1 0 0,1 0 0,-1-1 0,1 1 0,-1 0 0,1-1 0,-1 1 0,1-1 0,-1 0 0,3-1 0,-26-7-251,-37-11 121,33 13 135,1-2 0,-44-22-1,61 27 4,-10-6-193,-28-20 1,39 25 129,4 2-77,6 5 14,9 5 136,87 48-18,17 8-154,-111-60 197,1 0 0,0 0 0,-1 1 0,1-1 0,-1 1 0,0 1 0,0-1 0,5 7 0,-9-10-30,-1 0 1,1 0-1,0 0 0,-1 1 1,1-1-1,-1 0 0,1 0 1,-1 0-1,0 0 0,1 1 1,-1-1-1,0 0 0,0 0 1,0 1-1,0-1 0,0 0 1,0 0-1,0 1 0,-1-1 0,1 0 1,0 0-1,-1 0 0,1 1 1,-1-1-1,1 0 0,-1 0 1,1 0-1,-1 0 0,0 0 1,0 0-1,1 0 0,-3 1 1,-2 4 49,0-1 1,-1 0 0,0-1-1,-7 5 1,12-8-68,-76 57 241,33-25-916,19-16-3520,15-10-2017,22-3-3708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7:31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26 7392,'-7'-6'888,"5"4"-489,0 0 0,0 0 1,-1 0-1,1 1 0,0-1 1,-1 1-1,1-1 0,-1 1 1,0 0-1,1 0 0,-13-2 7369,14 11-6124,1-6-1974,-1 98 3488,0 45-1349,2-107-1381,13 69 1,-1-47-177,-3 1 1,3 95-1,-14-91-4,-16 123 0,15-177-216,-1 0 0,0 0 0,-1 0 0,-8 19 0,9-25-26,0 1 0,-1-1 0,1 0-1,-1 0 1,0 0 0,0 0 0,0-1 0,-1 0-1,0 0 1,-5 4 0,8-7-20,0 1 0,-1-1 1,1 0-1,0 0 0,-1 0 0,1 0 0,0-1 0,-1 1 1,1-1-1,-1 1 0,1-1 0,-1 0 0,1 0 0,-1 0 0,1 0 1,-4-1-1,2 0-38,0 0 0,0-1 0,1 1 0,-1-1 0,0 0 0,1 0 0,0 0 0,-1-1 0,-3-3 0,-3-4-102,0 0 0,1-1 0,0 0 0,-11-21 0,15 24 167,0-1 0,-7-18 0,10 23 0,1 0 0,0 0 0,0 0 0,1 0 1,-1 0-1,1-1 0,0 1 0,0 0 0,1-8 0,3-6 150,1 1 0,0 0 0,1 0 0,1 0 0,0 1 0,14-21-1,-4 11 219,0 1-1,2 1 0,22-22 1,-18 26-338,0 0 0,2 1-1,0 1 1,45-23 0,-17 11-39,128-92-2887,-69 24-8457,-61 45 5900,-8 7-901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04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2909 0 320,'-9'1'273,"-1"-1"-1,1 1 1,-1 1-1,1 0 1,0 0-1,0 1 1,0 0-1,0 0 1,-9 6-1,-34 13 226,0-2-1,-67 16 1,47-15-460,71-21-41,-121 43-21,119-42 21,-56 24 156,-81 46 1,77-35 258,-77 31 0,60-30-367,-95 31-143,-17 8 159,-2 23-157,165-83 230,0 1 0,-42 33 0,-47 49-124,113-96-11,-72 65 350,-124 139 0,67-53 163,-2 0-277,79-82-66,-70 79 41,24-35-73,54-60 14,19-22-35,-26 39 0,44-54-86,0 0 1,2 0-1,0 1 0,-8 25 1,4 0 159,2 0 1,2 1 0,-8 84-1,13-10 482,4-107-640,2 0 0,-1 0-1,4 15 1,1 26 49,-4-43 27,1-1 0,0 1 0,1-1 0,0 0 0,1 0 0,0 0 0,10 17 0,-2-3-17,2 7 112,35 55-1,-42-75-154,0-1 0,2 0 0,-1-1 0,1 1 0,0-2 0,1 1 0,0-2 0,15 10 0,3-2 80,1-2 0,0-1 0,0-1 0,1-2 0,0-1 0,1-1 0,0-2 0,0 0 0,0-3 0,61-2 0,-70-2-26,0 0-1,0-2 1,27-8 0,61-27 140,-55 19-219,244-76 329,-149 40-95,-31 9-7,98-13-15,-154 47-68,-1-3 0,-1-3 1,0-2-1,94-48 1,-52 14 43,183-132-1,-98 32 89,-28 22-219,-88 76-48,120-125 0,131-218 106,-300 365-116,-3 0-1,-1-1 0,26-69 0,19-122 33,-59 206-104,-1 0 0,-1 0 0,-1 0 0,-1-1 0,-1 1 0,0 0 0,-6-32 0,3 42 51,0 0 1,-1 1-1,0-1 0,-12-19 0,-28-36-103,32 49-47,4 6 148,-1 2-1,0-1 1,-1 1 0,-19-14 0,0 1-73,14 10 26,-1 1 1,0 0-1,-1 1 0,0 1 1,-1 1-1,0 1 0,-26-8 1,-136-23-292,140 31 318,-109-21 31,116 23 50,26 4 5,-1 0-1,1 0 1,-1 0-1,1-1 0,0 0 1,0-1-1,0 0 0,0 0 1,-12-7-1,-6-3-1526,5 6-3550,8 4-268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09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280 739 1984,'-1'0'31,"1"0"0,0-1 0,0 1 1,-1 0-1,1-1 0,0 1 0,0 0 0,0-1 0,0 1 1,-1 0-1,1-1 0,0 1 0,0 0 0,0-1 0,0 1 0,0 0 1,0-1-1,0 1 0,0 0 0,0-1 0,0 1 0,0 0 1,0-1-1,0 1 0,0 0 0,0-1 0,1 0 0,1-6 2206,-2 7-2157,0-1 0,0 1 0,0 0 0,0 0 0,-1-1 0,1 1 0,0 0 0,0 0 0,0-1 0,0 1 0,0 0 0,0 0 0,0 0 0,0-1 0,0 1-1,-1 0 1,1 0 0,0 0 0,0-1 0,0 1 0,0 0 0,-1 0 0,1 0 0,0 0 0,0-1 0,0 1 0,-1 0 0,1 0 0,0 0 0,0 0 0,-1 0 0,1 0 0,-1 0 0,-11 1 926,9 1-949,-1-1 1,0 1-1,1 0 1,-1 0-1,-5 4 0,5-2-15,-23 18 250,0 1 0,2 1 1,-37 46-1,34-36 3,15-19-65,-16 25 1,26-36-216,1 1 0,-1-1 0,1 1 0,0 0 1,0 0-1,1-1 0,0 1 0,0 0 0,0 0 0,-1 9 1,2-13 2,0 0 1,0 0 0,0-1-1,0 1 1,0 0-1,1 0 1,-1 0 0,0 0-1,0-1 1,0 1-1,1 0 1,-1 0 0,0-1-1,1 1 1,-1 0 0,1 0-1,-1-1 1,1 1-1,-1 0 1,1-1 0,-1 1-1,1-1 1,0 1 0,-1-1-1,1 1 1,0-1-1,0 1 1,-1-1 0,1 0-1,0 1 1,0-1-1,-1 0 1,1 0 0,0 1-1,0-1 1,0 0 0,1 0-1,3 0 104,0-1 0,1 1 0,-1-1 0,0 0 0,5-2 0,-2 1-68,16-5 110,-1 0 0,1-2 0,-2 0 0,1-1 0,-1-2 0,-1 0 0,38-30 0,-46 31-113,-1 0 1,-1-1-1,0 0 1,-1 0-1,0-1 1,-1-1-1,0 0 1,12-27-1,-2-7 125,20-71-1,-26 76-72,53-216-5,-61 229-49,-1-1 0,-1 1 1,-2-1-1,-1 0 0,-1 0 1,-8-45-1,8 70-86,-1 1 1,1-1-1,-1 1 0,0 0 1,0-1-1,0 1 0,-5-6 1,7 10 11,0 1 1,-1-1 0,1 0-1,-1 0 1,0 1 0,1-1 0,-1 0-1,0 1 1,1-1 0,-1 0-1,0 1 1,1-1 0,-1 1 0,0-1-1,0 1 1,0-1 0,0 1-1,0 0 1,1-1 0,-1 1-1,0 0 1,0 0 0,0 0 0,0 0-1,0 0 1,0 0 0,0 0-1,0 0 1,0 0 0,0 0 0,0 0-1,1 1 1,-1-1 0,0 0-1,0 1 1,-2 0 0,0 1-41,-1 1 0,1 0-1,-1 0 1,1 0 0,0 0 0,-3 5 0,-7 8 16,0 2-1,1 0 1,2 0 0,-12 25 0,-27 83 147,45-114-78,-7 22 44,1 0 0,3 1 0,0 0 0,3 0 0,0 1 0,3-1 0,4 60 0,0-63 0,2 0-1,14 50 1,-13-64 49,0 0 0,2 0 0,0 0 0,0-1 0,19 27 0,-23-40-18,-1 0-1,1 0 1,0 0-1,0-1 1,0 1-1,0-1 1,1 0-1,-1 0 1,7 2-1,-8-3-41,-1-1-1,1 0 0,0 0 1,0 0-1,0 0 0,-1-1 1,1 1-1,0-1 1,0 0-1,0 0 0,0 0 1,0 0-1,0 0 1,0-1-1,0 1 0,0-1 1,5-2-1,-1 0-9,0-2-1,-1 1 0,1-1 1,-1 0-1,0 0 1,0 0-1,-1-1 1,1 0-1,-1 0 0,-1-1 1,1 1-1,5-12 1,0-4-24,0 0-1,11-40 1,-20 58-125,1 5 14,-1 12-50,-2 21-19,0-17 137,-1 4 22,2 40 1,1-30 78,-1-24-102,0 0 1,0 0-1,1 0 1,0 0-1,4 12 1,-4-17 66,0 1 1,0-1-1,0 0 1,0 0-1,1 0 0,-1 0 1,1 0-1,0 0 1,-1-1-1,1 1 1,0-1-1,0 1 1,0-1-1,0 1 1,0-1-1,0 0 1,1 0-1,-1 0 1,0 0-1,0-1 1,4 1-1,-1 0 51,0 0 0,0 0 0,0-1 0,0 0 0,0 0 0,0-1 0,6 0-1,36-10 218,-42 10-275,16-5 48,-1 0 0,0-2-1,0 0 1,28-17 0,-37 19-50,-1-1 0,0-1-1,0 0 1,0 0 0,-1-1-1,-1 0 1,0-1 0,0 1 0,7-13-1,-5 4-92,0 0 0,-2 0 0,0-1-1,-1-1 1,-1 1 0,0-1 0,-2 0-1,0 0 1,1-37 0,4 113-495,-4 71 528,-3-100 39,-2 51-1,-1-68 9,0-1 1,-1 0-1,0 0 0,0 0 0,-1-1 0,0 1 0,0-1 0,-1 1 0,-7 10 0,10-18 14,0 0-1,0 0 0,0 1 1,0-1-1,0 0 0,0-1 0,0 1 1,0 0-1,-1 0 0,1 0 1,0-1-1,0 1 0,-1 0 0,1-1 1,-1 1-1,1-1 0,-1 0 1,1 0-1,0 1 0,-1-1 1,1 0-1,-1 0 0,1 0 0,-3-1 1,-3 0 91,-1-1 0,1 0 1,-14-5-1,-6-2-131,20 8 19,0-1 0,0-1-1,1 1 1,-8-5 0,2 1-98,-10-1-460,22 7 535,0 0 1,0 0-1,0 0 1,0 0-1,0 0 1,0 0-1,0 0 1,0 0-1,0 0 1,0 0-1,0 0 1,0 0-1,0 0 0,0 0 1,0 0-1,0 0 1,0 0-1,0 0 1,0 0-1,0 0 1,0 0-1,0 0 1,0 0-1,0 0 1,0 1-1,0-1 1,0 0-1,0 0 1,0 0-1,0 0 1,0 0-1,13 5 49,9 1-81,0-1-1,0-1 0,36 1 1,-30-3 108,-1-2 0,1-1 0,0-1 0,-1-2-1,0-1 1,1 0 0,-2-2 0,1-2 0,-1 0 0,31-16 0,172-84-167,-215 104 111,21-6 0,2-1 66,-21 9-122,-4 1-80,-19 1 276,4 1-157,1 1 0,-1 0-1,0-1 1,1 1 0,-1 0-1,1 1 1,-1-1 0,1 0-1,-1 1 1,-1 1 0,-16 9 7,-5-1-66,-45 30 0,58-32 27,1-1-1,0 1 1,0 1 0,1 0 0,-15 18-1,25-27 39,-1 0 0,0 0-1,0 0 1,1 0 0,-1 0 0,0 0-1,1 0 1,-1 0 0,1 0-1,-1 0 1,1 1 0,0-1-1,-1 0 1,1 0 0,0 0-1,0 1 1,0-1 0,0 0-1,0 0 1,0 0 0,0 1 0,1-1-1,-1 0 1,0 0 0,0 0-1,1 1 1,-1-1 0,1 0-1,-1 0 1,1 0 0,0 0-1,-1 0 1,1 0 0,0 0-1,0 0 1,0-1 0,0 1 0,-1 0-1,1 0 1,0 0 0,0-1-1,2 1 1,1 2 27,1-1 0,0 0-1,0 0 1,0 0 0,0-1 0,0 1 0,1-1 0,6 0-1,41 3 69,0-2-1,0-3 0,83-11 1,-121 9-76,1 0 0,-1-1 1,-1-1-1,1 0 0,-1-1 1,0 0-1,0-1 0,-1-1 1,0 0-1,0-1 0,-1-1 1,0 1-1,0-2 0,-1 0 1,12-16-1,-19 22-52,0 0 0,-1-1 0,0 1 0,4-11-1,-6 14 16,-1 1 0,1 0 0,0 0 0,-1 0 0,1 0 0,0 0 0,0 0 0,-1 0 0,1 0 0,0 0 0,0 0 0,0 0 0,0 1 0,0-1 0,0 0 0,1 1 0,-1-1 0,0 0 0,0 1 0,0 0 0,1-1 0,1 0 0,1 2 19,0 0 0,-1 0-1,1 0 1,0 1 0,-1-1 0,1 1-1,-1 0 1,0 0 0,6 4-1,-2-1-17,-4-3-2,-1 0 0,1 1 0,-1-1 0,1 1 0,-1-1 0,0 1 0,3 5 0,6 8 52,-6-10-46,0 0 0,-1 0 1,0 0-1,-1 0 0,1 1 0,2 7 1,-3-9 59,0 0 0,1 0 0,-1 0 1,1 0-1,7 6 0,-10-10-52,0 0 1,0 0-1,1 0 1,-1 0-1,0 0 1,1 0-1,-1 0 0,1-1 1,-1 1-1,1-1 1,-1 1-1,1-1 0,2 1 1,21 7 200,-15-5-179,0-1 1,0 0-1,0-1 0,0 0 0,0 0 0,19-2 0,-9 1-17,-6 0-20,76-3 248,-78 2-201,0-1 0,-1 0 0,1-1 1,0 0-1,14-7 0,-15 5-33,0 0-1,0 0 0,-1-1 1,20-15-1,-28 19 15,1 0 0,-1-1 0,0 1 0,0-1 0,0 1 0,0-1 0,0 0 0,0 1 0,-1-1 0,0 0 0,1 0 0,-1-1 0,0 1 0,0 0 0,-1 0 0,1 0 0,-1-1 0,1 1 0,-1 0 0,0 0 0,0-1 0,-1-5 0,0 7-21,1-1 0,-1 1 1,1-1-1,-1 1 0,0-1 1,0 1-1,0 0 0,0-1 1,0 1-1,-1 0 0,1 0 1,-1 0-1,1 0 1,-1 0-1,0 0 0,1 1 1,-1-1-1,0 0 0,0 1 1,-1 0-1,1-1 0,0 1 1,0 0-1,-1 0 0,1 0 1,0 0-1,-1 1 0,1-1 1,-1 0-1,1 1 0,-1 0 1,1 0-1,-1 0 0,1 0 1,-1 0-1,1 0 0,-1 1 1,1-1-1,-1 1 0,-3 1 1,0 0-6,0 1 0,1 0 0,-1 0 0,1 1 0,0-1 1,0 1-1,0 0 0,1 0 0,0 1 0,-1-1 0,1 1 0,1 0 1,-1 0-1,1 0 0,0 1 0,0-1 0,0 1 0,1 0 0,0 0 1,0 0-1,0 0 0,1 0 0,0 0 0,0 0 0,1 0 0,-1 0 1,2 7-1,-1-10 8,1 0 1,0 0-1,0 0 0,0-1 1,0 1-1,1 0 1,-1-1-1,1 1 0,-1-1 1,1 1-1,0-1 1,4 4-1,29 23 81,-34-28-34,3 2 3,1-1 0,-1 1 1,0-1-1,1 0 0,-1 0 1,1-1-1,-1 1 0,1-1 1,0 0-1,-1-1 0,1 1 1,0-1-1,0 0 0,0 0 1,0 0-1,-1-1 0,9-1 1,7-3-11,-1-1 0,-1-1 1,20-9-1,-12 5-33,15-7 97,-1-1 0,-1-2 1,70-50-1,-86 52-87,0 0 0,-2-1 0,0-1 0,-1-1 1,-2-1-1,31-47 0,-23 28 3,-2-2 1,-2-1-1,18-52 0,-33 77 27,-1 1 0,-1-2 0,3-32 0,-2-53 8,-6 84-126,-1 0 0,-7-41 0,-4 30-9,12 33 75,0-1 1,0 1-1,0 0 1,0-1-1,0 1 1,0-1-1,-1 1 0,1 0 1,0-1-1,0 1 1,0 0-1,-1-1 1,1 1-1,0 0 0,0-1 1,-1 1-1,1 0 1,0-1-1,-1 1 1,1 0-1,0 0 0,-1 0 1,1-1-1,-1 1 1,1 0-1,0 0 1,-1 0-1,1 0 0,-1 0 1,1 0-1,-1 0 1,0 0-7,0 0 0,0 1 1,0-1-1,0 1 0,0-1 1,0 1-1,0-1 0,1 1 1,-1 0-1,0-1 0,0 1 1,-1 1-1,-19 29-184,20-29 195,-46 88-187,9-30 258,19-32-50,1 1 1,1 1-1,-23 56 1,29-52-18,2 0 0,1 0-1,2 1 1,1 0 0,0 54 0,6-77 25,0 1 1,0-1-1,1 0 0,1 0 0,0 0 1,0 0-1,1-1 0,1 1 0,0-1 1,1 0-1,0 0 0,0-1 0,1 0 1,1 0-1,-1 0 0,2-1 0,-1 0 1,19 14-1,-20-17 6,0-1 1,1 1 0,-1-1-1,1-1 1,0 0 0,0 0-1,16 5 1,-8-5 153,24 2 1,-34-5-163,1-1 1,-1 0 0,0-1 0,1 1 0,-1-2 0,12-2 0,-5 0 80,0-1 0,0-1 1,-1 0-1,20-12 0,-26 13-53,1 1 0,-1-1 1,0-1-1,-1 1 0,1-1 0,-1 0 0,0 0 0,-1 0 1,7-12-1,-8 12-44,1-2-13,0 1 0,-1 0-1,4-14 1,-7 18 4,1 1 1,-1 0-1,0-1 0,0 1 0,1-1 0,-2 1 0,1 0 0,0-1 0,0 1 0,-1 0 0,0-1 0,1 1 0,-1 0 0,0 0 0,0 0 0,0-1 0,-2-1 0,2 3 1,1 0 0,-1 0 0,0 0 0,0 0 0,0 0-1,0 0 1,0 0 0,0 0 0,0 0 0,0 0 0,0 1 0,0-1-1,-1 1 1,1-1 0,0 1 0,0-1 0,-1 1 0,1 0 0,0-1-1,-1 1 1,1 0 0,0 0 0,-1 0 0,1 0 0,0 0 0,-1 0-1,1 0 1,0 1 0,-1-1 0,1 1 0,0-1 0,-1 0-1,1 1 1,0 0 0,-2 0 0,0 1-18,-1 1 0,0-1 0,1 1 0,0 0-1,0 0 1,0 0 0,0 0 0,0 0 0,-4 7 0,2-1 28,-6 9 45,-9 22 1,17-34-23,1 1 0,-1-1 1,2 1-1,-1 0 0,1 0 0,0 0 0,-1 9 0,3-13 8,-1-1 0,0 1 0,0-1 0,1 0 0,-1 0 0,1 1 0,0-1 0,-1 0 0,1 0 0,0 0 0,0 0 0,1 1 0,-1-2 0,0 1 0,1 0 0,-1 0 0,1 0 0,0-1 0,-1 1 0,1-1 0,0 1 0,0-1 0,0 0 0,4 2 0,0 0 40,-1-1-1,1 0 1,1 0-1,-1-1 1,0 1-1,0-1 1,1-1-1,8 1 1,37-2-248,-1-3 1,1-1 0,-1-3 0,-1-1 0,69-24-1,-116 32-30,3-1-475,1 0 0,-1 0 0,0-1-1,0 1 1,0-2 0,0 1-1,0-1 1,-1 1 0,6-6 0,-11 9 527,1-1 1,-1 1 0,1-1 0,-1 1 0,1-1 0,-1 1 0,1-1-1,-1 1 1,0-1 0,1 1 0,-1-1 0,0 1 0,0-1 0,1 0 0,-1 1-1,0-1 1,0 1 0,0-2 0,0 1-264,-1 0-1,1 1 1,-1-1 0,0 0-1,1 1 1,-1-1-1,0 0 1,1 1 0,-1-1-1,0 1 1,0-1 0,0 1-1,-1-1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377 160 2496,'1'1'120,"-1"-1"-1,1 1 1,-1-1 0,1 1 0,-1 0-1,1-1 1,-1 1 0,1 0 0,-1-1-1,0 1 1,1 0 0,-1-1 0,0 1-1,1 0 1,-1-1 0,0 1 0,0 0 0,0 0-1,0-1 1,0 1 0,0 0 0,0 1-1,0-1 18,0-1-1,0 1 0,0 0 0,0 0 0,0-1 1,0 1-1,0 0 0,1-1 0,-1 1 1,0 0-1,0 0 0,1-1 0,-1 1 1,0 0-1,1-1 0,-1 1 0,7 2 5712,-7-3-5752,0-7 1099,-5-13-1079,0 6 27,0-1 0,-2 1-1,1 1 1,-2-1 0,1 1 0,-2 0 0,0 1-1,-14-16 1,20 25-151,0 1-1,0-1 1,0 1-1,0-1 1,0 1-1,0 0 1,0 1-1,-1-1 0,1 0 1,-1 1-1,0 0 1,1 0-1,-1 0 1,0 0-1,-5 0 1,4 1-33,0 0 0,0 1 1,0 0-1,0-1 0,1 2 0,-1-1 1,0 0-1,1 1 0,-1 0 0,-6 4 1,-1 1 3,2 1 1,-1 0 0,1 1 0,0 0-1,1 0 1,0 1 0,-12 18 0,12-14 29,0 0 0,1 1 0,0 0 0,2 1 0,-1-1 0,2 1 0,0 1 0,1-1 0,-2 20 0,5-30 51,1 0-1,0-1 0,0 1 1,0 0-1,1-1 1,0 1-1,0-1 1,0 1-1,1-1 0,-1 1 1,1-1-1,1 0 1,-1 0-1,1 0 1,0 0-1,0 0 0,0 0 1,1-1-1,0 0 1,0 0-1,0 0 1,0 0-1,0 0 0,1-1 1,0 0-1,0 0 1,6 3-1,-2-1 100,1-1 1,0 0-1,-1-1 0,2 0 0,-1-1 0,0 0 0,0 0 1,1-1-1,-1 0 0,1-1 0,-1 0 0,12-2 0,-20 1-87,1 1-1,-1-1 0,1 1 0,-1-1 1,1 0-1,-1 0 0,0 0 0,1 0 0,-1-1 1,0 1-1,0-1 0,0 1 0,0-1 0,2-2 1,-3 3-35,0-1 1,0 0-1,0 1 1,0-1-1,0 0 1,0 1-1,-1-1 1,1 0-1,-1 0 1,1 0-1,-1 1 1,0-1-1,1 0 1,-1 0-1,0 0 1,0 0-1,0 0 1,-1 0-1,1 1 1,0-1-1,-2-3 1,1 2-48,1 1 1,-1-1 0,0 1 0,0-1-1,-1 1 1,1 0 0,-1-1 0,1 1-1,-1 0 1,1 0 0,-1 0-1,0 0 1,0 0 0,0 1 0,0-1-1,-1 0 1,1 1 0,0 0-1,-1-1 1,1 1 0,-1 0 0,1 0-1,-1 0 1,1 1 0,-1-1-1,0 1 1,1-1 0,-1 1 0,0 0-1,1 0 1,-1 0 0,-4 1 0,-1 0-71,1 1 0,-1 0 0,1 0 0,0 0 1,0 1-1,0 0 0,0 0 0,0 1 0,0 0 1,-10 9-1,0 1-15,1 0 1,0 1 0,-23 30-1,33-36 116,1-1 1,0 1-1,0-1 0,1 2 0,0-1 1,0 0-1,1 1 0,0-1 0,1 1 1,-2 15-1,3-15 39,1 1 1,0 0-1,1 0 0,0 0 1,0 0-1,1-1 1,1 1-1,0 0 1,0-1-1,1 0 0,10 19 1,-11-24 17,0 0 1,0 0 0,1-1 0,-1 1-1,1-1 1,0 0 0,0 0-1,1 0 1,-1 0 0,1-1-1,0 0 1,0 0 0,0 0-1,0-1 1,1 0 0,-1 1-1,1-2 1,-1 1 0,1-1-1,-1 0 1,1 0 0,0 0-1,11-1 1,-8-1-12,0-1 0,-1 1 1,1-1-1,-1-1 0,0 0 0,0 0 0,0 0 1,0-1-1,0-1 0,-1 1 0,14-11 0,4-6 29,40-45 0,-46 46-70,-7 7-24,60-57 87,-63 62-85,1 0-1,0 1 1,0 0-1,1 1 1,22-10-1,-30 15-1,0 0 1,0 0-1,1 0 0,-1 0 1,0 0-1,1 1 0,-1-1 1,1 1-1,-1 0 0,0 0 1,1 1-1,4 0 0,-6 0 16,0-1 1,1 1-1,-1 1 1,0-1-1,0 0 0,0 0 1,0 1-1,-1-1 0,1 1 1,0-1-1,0 1 0,-1 0 1,1 0-1,-1 0 0,0 0 1,0 0-1,1 0 0,0 4 1,11 28 95,14 53 0,-4-7-134,-12-48 100,2 0-1,22 41 1,-29-62-26,0-1-1,1 0 0,0 0 1,1-1-1,0 0 0,0 0 1,1-1-1,0 0 1,0-1-1,16 10 0,-21-15-239,0 0-1,0 0 0,0 0 1,0-1-1,0 0 0,0 1 0,1-2 1,-1 1-1,0 0 0,1-1 1,4 0-1,-6 0-233,0-1 0,0 1 1,0-1-1,0 0 0,0 1 1,-1-1-1,1-1 0,0 1 0,0 0 1,-1-1-1,1 1 0,-1-1 1,0 0-1,1 0 0,-1 0 0,3-3 1,13-15-2173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10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27 143 9056,'-26'-55'3360,"26"50"-2624,3-3-192,7 5-224,7-9-288,19-4 1120,22 1-640,10-2-224,9 9-160,17 4-64,-14 4-32,-7 0-448,-15 4 224,-13 4-4128,-13 9 2368,-14 3-3424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10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44 8128,'-58'-35'3008,"55"27"-2336,-2 8 160,13 0-1184,5 3 224,6 6-3712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11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9 3072,'0'0'111,"0"-1"0,0 1 0,0 0-1,0-1 1,0 1 0,1-1 0,-1 1 0,0 0 0,0-1 0,0 1 0,0 0-1,1-1 1,-1 1 0,0 0 0,0-1 0,1 1 0,-1 0 0,0-1 0,1 1-1,-1 0 1,0 0 0,1-1 0,-1 1 0,0 0 0,1 0 0,-1 0 0,0 0-1,1-1 1,-1 1 0,1 0 0,-1 0 0,0 0 0,1 0 0,-1 0 0,1 0-1,-1 0 1,0 0 0,1 0 0,-1 0 0,1 0 0,-1 0 0,0 0 0,1 1-1,4-1 1710,3 4-604,-7-3-1176,-1-1-1,1 1 0,-1 0 0,1 0 1,-1-1-1,1 1 0,-1 0 0,0 0 1,1-1-1,-1 1 0,0 0 0,0 0 1,1 0-1,-1 0 0,0-1 0,0 1 1,0 0-1,0 0 0,0 0 0,0 0 1,0 0-1,-1-1 0,1 3 0,-10 21 575,7-17-415,-34 69 653,-4-1 0,-2-2 0,-106 132 0,131-183-476,-25 24 0,36-40-217,0 1 0,-1-1 1,0 0-1,0-1 0,0 0 1,-1 0-1,-9 4 0,15-8-98,0-1 0,0 1-1,0 0 1,0-1-1,-1 0 1,1 0 0,0 0-1,0 0 1,0 0 0,0-1-1,0 1 1,0-1-1,0 0 1,0 0 0,0 0-1,0 0 1,0 0-1,0-1 1,1 1 0,-1-1-1,1 0 1,-5-4-1,4 3-55,-1 0-1,1 0 1,0-1-1,0 1 1,1-1-1,-1 0 1,1 0-1,-1 0 1,1 0-1,1 0 1,-1 0-1,1-1 1,-1 1-1,0-8 1,1-2-87,2 0-1,-1 0 1,2 0 0,0 0 0,0 1-1,1-1 1,1 1 0,0-1 0,1 1 0,1 0-1,7-13 1,-11 23 41,0 0 1,0 0-1,0 0 1,0 0-1,0 0 0,1 0 1,0 1-1,2-3 1,-4 4 24,0 0 1,1 0-1,-1 1 1,0-1-1,0 0 1,1 1 0,-1-1-1,1 1 1,-1 0-1,0-1 1,1 1-1,-1 0 1,1 0 0,-1 0-1,0 0 1,1 0-1,-1 0 1,1 0-1,-1 1 1,0-1-1,1 0 1,-1 1 0,3 0-1,1 3-35,0-1 0,1 1 0,-1 0 0,-1 0 0,1 1 0,-1-1 0,6 8 1,4 3 46,33 36 33,39 38 602,-71-76-425,1 0 0,0 0 1,1-2-1,20 11 0,-25-17-61,0 0 0,1 0-1,22 4 1,9 3 55,-28-7-90,1-1 0,0 0 0,0-1 1,0-1-1,20 0 0,-35-2-78,1 0 0,-1 0 0,0-1 0,1 1 0,-1 0 0,0-1 0,1 1 0,-1-1 0,0 0 0,0 0 0,4-2 0,-5 2-119,0 0 1,0 0-1,-1-1 0,1 1 1,-1 0-1,1 0 1,-1-1-1,1 1 0,-1 0 1,0-2-1,0-6-2360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15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5 339 3328,'-5'-7'1793,"13"7"758,8 2-1178,-6-3-1082,1 0 0,-1 0 0,0-1 0,0 0 0,0-1 0,0 0-1,0-1 1,-1 0 0,0 0 0,1-1 0,-1 0 0,8-7 0,-2 0-94,0 0 0,-1-1 1,-1 0-1,0-1 0,19-26 0,-28 34-114,0 0-1,-1 0 0,0 0 0,0 0 1,0 0-1,-1 0 0,0-1 0,0 1 1,1-11-1,-3 14-58,0 0 0,0 1 1,0-1-1,0 0 0,0 1 0,0-1 1,-1 0-1,1 1 0,-1-1 0,0 1 1,0-1-1,0 1 0,0-1 0,0 1 1,-1-1-1,1 1 0,-1 0 0,1 0 1,-1 0-1,0 0 0,0 0 0,0 0 1,0 0-1,0 1 0,0-1 0,-4-1 1,2 0-27,-1 1 1,0 0 0,0 0-1,0 0 1,0 1 0,0 0 0,0 0-1,-1 0 1,1 0 0,0 1 0,-1 0-1,1 0 1,0 0 0,-1 1-1,1 0 1,0 0 0,0 0 0,0 0-1,0 1 1,0 0 0,0 0-1,-5 3 1,4-1 0,0 0 1,0 1-1,1-1 0,-1 1 0,1 1 0,0-1 0,0 0 1,1 1-1,-1 0 0,1 0 0,1 1 0,-1-1 0,1 1 1,0-1-1,-3 12 0,2 1 64,0-1-1,1 1 1,1 0 0,1 0 0,0-1 0,2 1 0,0 0-1,1 0 1,1 0 0,1-1 0,0 0 0,1 0-1,1 0 1,1 0 0,1-1 0,0 0 0,12 17-1,-19-31-5,1-1-1,0 0 0,0 1 0,-1-1 0,2 0 0,-1 0 0,0 0 0,0-1 0,0 1 1,1 0-1,-1-1 0,1 0 0,0 1 0,-1-1 0,1 0 0,4 1 0,-3-2 26,0 1 0,0-1-1,1 0 1,-1 0 0,0-1-1,0 1 1,0-1 0,0 0 0,0 0-1,6-2 1,4-4 25,1 0 1,-1-2-1,0 1 0,21-19 1,169-152 188,-86 71-198,-111 102-97,3-3-73,0 0 1,0 1-1,1 0 1,18-9-1,-28 16 71,-1 1 0,1 0 0,0-1 0,0 1 0,0 0 0,0 0 0,0-1 0,0 1 0,-1 0 0,1 0 0,0 0 0,0 0 0,0 0 1,0 0-1,0 1 0,0-1 0,0 0 0,0 0 0,-1 1 0,1-1 0,0 0 0,0 1 0,0-1 0,0 1 0,-1-1 0,1 1 0,0-1 0,-1 1 0,1 0 0,0-1 0,-1 1 0,1 0 0,-1-1 0,1 1 0,-1 0 0,1 0 0,-1 0 0,1-1 0,-1 1 0,0 0 0,0 0 0,1 0 0,-1 1 0,2 4 41,-1 0 0,0 0 0,0 1 0,0-1 0,-1 8 0,-2 41 33,-3 0 0,-21 94 0,18-122-65,6-23 65,1 1 0,-1 0 1,1 0-1,0 0 1,-1 8-1,11-16 306,0-4-357,-1-1 1,-1 0-1,1-1 1,-1 1-1,-1-1 1,0-1-1,5-9 1,-1 2-17,21-35-61,21-32-8,-43 72 7,0 1 1,0 0 0,1 0 0,18-14 0,-28 24 44,1 0 1,0 0-1,-1 1 1,1-1-1,0 1 0,0-1 1,-1 1-1,1-1 1,0 1-1,0-1 1,0 1-1,0 0 1,0-1-1,0 1 0,0 0 1,0 0-1,-1-1 1,1 1-1,0 0 1,0 0-1,0 0 1,0 0-1,0 1 0,0-1 1,0 0-1,0 0 1,0 0-1,0 1 1,0-1-1,0 1 1,0-1-1,-1 0 0,1 1 1,0 0-1,0-1 1,-1 1-1,1-1 1,0 1-1,0 0 1,-1-1-1,1 1 0,-1 0 1,1 0-1,-1 0 1,1 1-1,1 2-14,0 1 0,0 0-1,0 0 1,-1 0 0,0 0-1,0 0 1,1 7 0,13 163 142,-15-171-99,1 1-1,-1-1 1,1 0 0,1 0-1,-1 0 1,0 0 0,1 0-1,0 0 1,0-1 0,0 1-1,0 0 1,4 3 0,-4-5 0,0 0 1,0 0 0,1 0 0,-1 0 0,1 0-1,-1-1 1,1 1 0,0-1 0,-1 1 0,1-1-1,0 0 1,0 0 0,0 0 0,0-1 0,0 1-1,0-1 1,0 0 0,3 0 0,13 0 26,0-1-1,-1-1 1,1-1 0,-1-1 0,0 0 0,0-1 0,0-1 0,0-1-1,-1 0 1,-1-2 0,1 0 0,-1 0 0,-1-2 0,1 0 0,-2 0 0,20-20-1,-17 11-61,0-1-1,27-45 0,-37 54 58,-1-1 0,0 1 0,-1-1 0,0-1 0,-1 1 0,-1-1 0,3-19 0,-5 30-52,-1 0-1,0-1 1,0 1-1,0 0 1,-1 0 0,1-1-1,-1 1 1,0 0-1,0 0 1,0 0 0,0 0-1,0 0 1,-1 0-1,1 0 1,-1 0 0,0 1-1,0-1 1,0 1-1,-3-4 1,3 4-5,0 0 0,0 1-1,-1-1 1,1 1 0,0 0 0,-1-1 0,1 1-1,-1 0 1,0 0 0,1 1 0,-1-1-1,0 1 1,1-1 0,-1 1 0,0 0 0,1 0-1,-1 0 1,0 0 0,0 0 0,1 1-1,-1-1 1,0 1 0,-2 1 0,-4 1-3,0 1 0,1 0 1,-1 0-1,1 1 0,0 1 1,0-1-1,1 1 0,0 0 1,0 1-1,0 0 0,1 0 0,0 0 1,0 1-1,1 0 0,0 0 1,0 0-1,1 1 0,-6 13 1,7-11 19,-1-1 0,2 1 1,-1 0-1,1 0 1,1 0-1,0 0 0,1 0 1,0 0-1,0 0 0,1 0 1,1 0-1,0 0 1,0 0-1,1-1 0,8 19 1,-7-19 10,1 0 0,0-1 1,1 0-1,-1 0 0,2 0 1,-1-1-1,14 13 0,-14-16 36,0 0 0,0 0 0,0 0 0,0-1 0,1 0 0,13 6 0,-15-8-26,-1-1 0,0 0 0,0 0 0,0 0 0,1-1 0,-1 0 1,0 1-1,1-1 0,-1-1 0,0 1 0,1-1 0,-1 1 0,0-1 1,5-2-1,-1 0 39,0 0-1,0-1 1,-1 0 0,0-1 0,0 1 0,0-2 0,0 1 0,10-11-1,2-5 75,21-29 0,-35 43-124,8-13 43,0 0 0,-1 0 1,10-28-1,24-69 60,-22 51-221,-19 53 84,1 1 0,0-1 0,13-17 0,-10 23-228,-2 2-18,4 13 126,-9-5 142,1 0 0,0 1 0,-1-1 0,0 0 0,1 1 1,-1 0-1,-1-1 0,1 1 0,0 0 0,-1 0 0,1 5 0,2 8-82,1 24 1,-3-23 81,1 12-29,0-1-11,1 0 0,15 53-1,-17-74 63,1 0-1,0-1 0,1 1 0,-1-1 0,1 0 0,1 0 1,-1-1-1,1 1 0,0-1 0,1 0 0,-1 0 0,1 0 1,0-1-1,1 0 0,9 6 0,-11-9 3,-1-1 1,1 1-1,0-1 0,0 0 0,-1 0 1,1 0-1,0-1 0,0 1 1,0-1-1,0 0 0,0-1 0,0 1 1,0-1-1,0 0 0,0 0 0,-1-1 1,1 0-1,0 1 0,5-5 1,4 0-2,-1-2 1,1 0 0,-2-1 0,1 0-1,11-12 1,-2 0-36,-2-2 1,24-34-1,-13 16-9,-16 22 64,64-74-7,-68 82-66,22-24 123,-30 31-47,0 0-1,0 0 0,0 0 0,-1 0 1,0 0-1,4-10 0,-6 14-48,1-1-1,-1 0 0,0 0 1,1 0-1,-1 1 0,0-1 0,0 0 1,0 0-1,0 0 0,0 1 1,0-1-1,0 0 0,0 0 0,0 0 1,0 0-1,-1 1 0,1-1 1,0 0-1,-1 0 0,1 0 1,-1-1-1,0 2-12,1-1 1,-1 1 0,0 0-1,1-1 1,-1 1-1,0 0 1,1 0 0,-1-1-1,0 1 1,1 0-1,-1 0 1,0 0 0,0 0-1,1 0 1,-1 0-1,0 0 1,0 0 0,1 0-1,-2 0 1,-3 1-50,1 1 1,0-1-1,-1 1 1,1-1 0,0 1-1,-7 4 1,0 2 73,1 1 0,0 0 0,0 0 0,0 1 0,1 0 0,-14 20 0,-37 74-69,57-99 53,-3 7 27,0-1 0,1 1 1,1 0-1,0 1 0,0-1 0,1 1 0,1 0 0,0 0 0,1 0 0,0 0 0,1 0 0,2 17 0,-2-29-14,0 1 0,0-1 0,1 1 1,-1 0-1,0-1 0,1 1 0,-1-1 0,1 1 0,0-1 1,-1 0-1,1 1 0,0-1 0,0 0 0,0 1 0,0-1 0,0 0 1,0 0-1,1 0 0,-1 0 0,0 0 0,0 0 0,1 0 0,-1 0 1,1-1-1,-1 1 0,0 0 0,1-1 0,-1 1 0,1-1 0,0 0 1,-1 0-1,1 1 0,-1-1 0,1 0 0,-1 0 0,1 0 1,0 0-1,-1-1 0,1 1 0,-1 0 0,1-1 0,-1 1 0,1-1 1,1 0-1,3-3 25,0 0 0,0 0 1,0-1-1,0 0 0,-1 0 1,0 0-1,0-1 0,0 1 1,-1-1-1,0 0 0,7-13 0,0-6-42,16-49 0,-9 21 18,-12 38-3,1-2 27,7-27-1,-7 26-230,-5 15-198,-2 14 85,-5 33 155,-5 44 122,-42 166 1,-11-68 210,45-142-83,-2 0 0,-27 43 0,42-80-56,1 0 0,-1 0 0,0-1 0,0 1 1,-1-1-1,-10 8 0,14-12-6,-1 0-1,0 0 1,0-1 0,0 1 0,0-1 0,0 0-1,0 1 1,0-2 0,0 1 0,0 0-1,-1-1 1,1 1 0,0-1 0,0 0-1,-1 0 1,1 0 0,0 0 0,-1-1 0,-4-1-1,4 1-10,-1-1 0,1 0 0,0 0 0,0-1 0,0 1 1,0-1-1,0 0 0,0 0 0,1 0 0,0 0 0,-1-1 0,1 1 0,0-1 0,-3-6 0,3 5-52,0 0 1,0 0 0,0-1-1,1 0 1,0 1 0,0-1-1,0 0 1,1 0-1,0 0 1,-1-10 0,2 9 38,1 0 1,0 1 0,1-1 0,-1 0 0,1 1 0,1 0-1,-1-1 1,1 1 0,0 0 0,0 0 0,1 0 0,0 1-1,0-1 1,9-8 0,4-3-10,1 0 1,33-23-1,45-28-203,-80 57 164,30-14 0,-14 9 122,-1-2-10,1 1 18,59-42 0,-54 29-55,-1-2 0,-1-1 0,-2-2 0,-2-1 0,38-56 0,-47 60 28,-7 12 18,15-31 1,-27 45-50,0 1 1,1 0-1,0 0 0,-1 0 1,7-6-1,-5 5-100,-7 3-116,1 3 173,0 0 0,1 1-1,-1-1 1,0 0 0,1 1 0,-1-1-1,0 0 1,1 1 0,-1-1-1,1 1 1,-1-1 0,0 1-1,1-1 1,-1 1 0,1-1 0,0 1-1,-1-1 1,1 1 0,-1 0-1,1 0 1,-16 31 10,2 0-1,2 0 1,0 2 0,3-1-1,-7 37 1,15-61 39,0-1 1,0 1-1,1 0 1,1 16-1,-1-22-7,0-1 0,1 1 0,-1-1 0,1 1-1,-1-1 1,1 0 0,0 1 0,0-1 0,0 0 0,0 0-1,0 0 1,1 0 0,-1 0 0,1 0 0,-1 0 0,1 0-1,0 0 1,-1 0 0,1-1 0,0 1 0,3 1 0,-4-3-3,1 1 0,-1-1 1,0 0-1,1 0 1,-1 0-1,0 0 1,1 0-1,-1 0 0,0 0 1,1 0-1,-1 0 1,0-1-1,1 1 0,-1 0 1,0-1-1,0 1 1,1-1-1,-1 1 0,0-1 1,0 0-1,2-1 1,2-2-28,-1 1 1,0-1 0,7-7 0,1-6-13,1-1 1,-2 0 0,16-34 0,-1 2 119,-4 12-36,29-39 0,-49 74-105,0 1 0,0 0 0,0-1 0,0 1 0,1 0 0,-1 0 0,5-2 0,-7 4 23,1-1 0,-1 1 0,1 0 0,-1 0 0,1 0 0,-1 0 0,0 0 0,1-1 0,-1 1 0,1 0 0,-1 0 0,1 0 0,-1 0 0,1 0 0,-1 0 0,0 1 0,1-1 0,-1 0 0,1 0 0,-1 0 0,1 0 0,-1 0 1,1 1-1,0 0 5,-1-1 0,1 1 0,-1 0 0,1 0 0,-1 0 0,1 0 1,-1-1-1,1 1 0,-1 0 0,0 0 0,1 0 0,-1 0 1,0 0-1,0 0 0,0 2 0,1 22-50,-1 0 0,-1-1 1,-6 35-1,1-15 28,-88 594 264,63-512-188,26-111 43,0 1-1,-2-1 0,0 0 1,0-1-1,-16 22 0,19-31-57,1 0 0,-1-1 0,0 0 0,0 0 0,-1 0 0,1-1 0,-1 1 0,0-1 0,0 0 0,0-1-1,0 1 1,-1-1 0,1 0 0,-7 2 0,8-4-9,0 1 0,0 0 0,-1-1 1,1 0-1,0 0 0,0 0 0,0-1 0,0 1 0,0-1 0,0 0 0,0 0 0,0 0 0,0-1 1,0 0-1,1 1 0,-1-1 0,0 0 0,1-1 0,0 1 0,-5-4 0,1-2-2,0 1-1,1-1 1,-1 0 0,1 0-1,1-1 1,0 0-1,0 0 1,1 0-1,0-1 1,0 1-1,1-1 1,0 0 0,1 0-1,0 0 1,1 0-1,0 0 1,1-17-1,0 13-30,1 0-1,1 0 1,0 0-1,1 1 1,1-1-1,0 1 1,0 0-1,1 0 1,1 0-1,0 1 1,1 0-1,12-17 1,-9 17 23,0 1 0,1 0 0,1 0 1,-1 1-1,2 1 0,14-9 0,84-40 165,-86 46-167,-10 5-47,1 2 1,0-1 0,29-5-1,53-3-298,-55 9 160,-22 2-1062,1 1 1,23 1-1,-39 1 509,-1 1 0,1-1 0,-1 1 0,1 0-1,-1 0 1,0 1 0,1-1 0,-1 1 0,0 0 0,0 1 0,0-1 0,0 1-1,5 4 1,-9-6 498,0 0-1,-1 0 1,1 0-1,0 0 0,0 0 1,0 0-1,-1 0 1,1 0-1,0 0 1,-1 0-1,1 1 0,-1-1 1,1 0-1,-1 1 1,0-1-1,1 2 0,-4 24-3411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8:1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150 324 2816,'6'-2'272,"0"0"1,-1 1-1,1-2 1,-1 1-1,0-1 1,0 0-1,0 0 1,0 0-1,0-1 1,-1 0-1,1 0 1,-1 0-1,0 0 1,0-1 0,5-6-1,0-4 770,0 0 0,0 0 0,12-33 0,-17 35-386,0 0 1,0 0 0,3-23 0,-7 32-509,1 0 0,-1 0 0,0-1 1,0 1-1,0 0 0,0 0 0,-1 0 0,0 0 1,0 0-1,0 0 0,0 0 0,0 0 0,-1 0 1,0 0-1,0 0 0,-2-3 0,2 5-137,-1-1-1,1 1 1,0 0 0,-1 0-1,0 0 1,1 0-1,-1 1 1,0-1 0,0 1-1,0 0 1,0-1 0,0 1-1,0 1 1,0-1-1,0 0 1,0 1 0,-1-1-1,1 1 1,0 0 0,0 0-1,0 1 1,-1-1-1,1 0 1,-5 2 0,2 0-28,-1 0 1,1 1 0,0 0-1,-1 0 1,1 0-1,1 0 1,-1 1 0,0 0-1,1 0 1,-9 9-1,4-1 32,1 0-1,0 0 1,0 1-1,1 0 1,1 0-1,-10 25 1,4-2 123,-12 56 1,22-81-94,1 1 0,0-1 0,1 1 0,0-1 0,1 1 0,1 0 0,2 20 0,-2-28 12,0 0 0,0 0 0,0 0 0,1 0 0,-1 0 1,1 0-1,0-1 0,0 1 0,0-1 0,1 1 0,-1-1 0,1 0 1,0 0-1,0 0 0,0 0 0,0 0 0,0-1 0,0 0 0,1 1 1,0-1-1,-1 0 0,1-1 0,0 1 0,0-1 0,4 1 0,-1 0-3,0 0 0,0-1 0,1-1 0,-1 1 0,0-1 0,0 0-1,1-1 1,-1 1 0,0-2 0,0 1 0,0-1 0,0 0 0,0 0 0,0-1-1,0 0 1,-1 0 0,0-1 0,1 1 0,-1-1 0,0-1 0,-1 1-1,1-1 1,-1 0 0,0 0 0,0-1 0,-1 0 0,1 0 0,-1 0 0,5-10-1,-4 3-25,-1 0 0,0-1 0,-1 0 0,0 1 0,-1-1 0,0 0 0,-1-16 0,-2 8-97,0 0-1,-1 0 1,-9-39 0,11 59 56,-1 1 1,1 0-1,0 0 0,0-1 0,-1 1 1,1 0-1,-1 0 0,1 0 1,-1 0-1,0 0 0,1 0 0,-1-1 1,0 2-1,0-1 0,1 0 0,-1 0 1,-2-2-1,3 3 4,-1 0-1,1 0 1,0 0-1,-1 0 1,1 0-1,0 0 1,-1 0-1,1 1 1,0-1-1,-1 0 1,1 0-1,0 0 1,0 0-1,-1 0 1,1 0-1,0 1 1,-1-1-1,1 0 1,0 0 0,0 0-1,0 1 1,-1-1-1,1 0 1,0 0-1,-1 1 1,-6 16-220,-3 19 70,-6 50 0,1-2 146,-43 116 484,17-63-131,10-14-100,-9 35 165,33-138-190,-1 0-1,-16 29 0,15-30 226,9-19-430,0 0-1,0 0 1,-1 0-1,1 0 1,0 0-1,0 0 1,0 0-1,0 0 1,0 0-1,0 0 1,0 0-1,0 0 1,0 0-1,0 0 1,0 0-1,0 0 1,-1 0 0,1 0-1,0 0 1,0 0-1,0 0 1,0 0-1,0 0 1,0 0-1,0 0 1,0 0-1,0 0 1,0 0-1,-1 0 1,1 0-1,0 0 1,0 0-1,0 0 1,0 0 0,0 0-1,0 0 1,0 0-1,0 0 1,0 0-1,0 0 1,0 0-1,0 0 1,0 0-1,-1 0 1,1-1-1,0 1 1,0 0-1,0 0 1,0 0-1,0 0 1,0 0 0,0 0-1,0 0 1,0 0-1,0 0 1,0 0-1,0 0 1,0-1-1,0 1 1,0 0-1,-2-5 93,1-1-24,0-1-1,1 1 1,0 0 0,0-1 0,1 1 0,1-9 0,11-41-39,-8 37-10,0 0-28,1 1 0,1 0 0,1 1 1,0 0-1,1 0 0,1 1 0,1 0 0,0 0 0,1 1 0,0 1 1,2 0-1,-1 1 0,20-14 0,60-41 58,-48 37-34,-1-2 0,53-53-1,-68 56-35,-2-2 0,-1-1-1,-2-1 1,-1-1 0,-1-1-1,-3-1 1,19-48 0,-30 55 121,-7 29-115,-1 0 1,0 0-1,0 0 0,0 0 1,0 0-1,0-1 1,0 1-1,0 0 0,0 0 1,-1 0-1,1 0 0,0 0 1,-1 0-1,1 0 1,0 0-1,-1 0 0,0 0 1,1 0-1,-1 0 0,1 0 1,-1 0-1,0 0 1,0 0-1,-1 0 0,2 1-2,-1-1-1,0 1 1,0 0 0,0 0-1,0 0 1,0 0-1,1 0 1,-1 0 0,0 0-1,0 0 1,0 0-1,0 0 1,0 1-1,1-1 1,-1 0 0,0 1-1,0-1 1,1 0-1,-1 1 1,0-1-1,0 1 1,0 0 0,-19 15-80,15-13 24,3-1 42,-27 25 6,27-26 13,0 1-1,1-1 1,-1 1 0,1 0-1,-1 0 1,1 0 0,0 0-1,0 0 1,0 0-1,0 0 1,0 0 0,0 0-1,0 4 1,1-6 0,0 1 0,0 0 1,0-1-1,1 1 0,-1-1 0,0 1 1,1-1-1,-1 1 0,0-1 0,1 1 1,-1-1-1,0 1 0,1-1 0,-1 1 0,1-1 1,-1 0-1,1 1 0,-1-1 0,1 0 1,-1 1-1,1-1 0,-1 0 0,1 0 1,0 1-1,-1-1 0,1 0 0,-1 0 0,1 0 1,0 0-1,17 2-73,42-6 194,-46 2-140,0 1-1,0 1 0,0 0 1,0 0-1,0 2 1,17 3-1,-22-3 21,0 1 0,-1-1 0,1 2 0,-1-1 1,12 8-1,-16-9-5,-1 1 0,0-1 1,0 1-1,0 0 0,-1 0 1,1 0-1,-1 0 0,1 0 1,-1 0-1,0 1 0,0-1 1,0 1-1,-1-1 0,1 1 1,0 5-1,0-2 7,-1-1 0,0 1 0,-1 0 1,0-1-1,0 1 0,0-1 0,-1 1 0,0 0 0,-2 7 0,-2 7-22,-14 29 1,0 0 66,19-49-48,-1 1 1,1-1-1,-1 0 0,1 1 1,0-1-1,0 0 0,-1 1 0,1-1 1,0 1-1,0-1 0,1 0 1,-1 1-1,0-1 0,0 1 1,1-1-1,-1 0 0,0 1 1,1-1-1,1 2 0,-1-2 8,0 0-1,0 0 0,0 0 1,0 0-1,0 0 0,0 0 1,0-1-1,0 1 0,1 0 1,-1-1-1,0 1 1,1-1-1,-1 0 0,0 1 1,1-1-1,1 0 0,7 1 40,0-1 0,1-1 0,-1 0 0,15-3 0,-9 1-44,26-6 53,-1-1 1,0-2 0,52-23 0,-30 11-109,-49 20-5,-14 4 57,1 0 0,-1 0 0,1-1-1,-1 1 1,0 0 0,1 0 0,-1 0-1,1 0 1,-1 0 0,1 0 0,-1 0-1,1 0 1,-1 0 0,1 0 0,-1 0-1,0 1 1,1-1 0,-1 0 0,1 0-1,-1 0 1,1 1 0,-1-1 0,0 0-1,1 0 1,-1 1 0,0-1 0,1 0-1,-1 1 1,1-1 0,-1 5 5,-1 1-5,-1-1 1,1 0-1,-1 0 0,0 0 0,0 0 0,0 0 1,-1 0-1,0-1 0,-4 7 0,-3 4-65,3-3 63,4-8-13,0 0 0,0 0 0,1 0 0,0 0-1,-3 9 1,4-12 17,1 0 0,0 0 0,0 0 0,0-1 0,0 1-1,0 0 1,0 0 0,0 0 0,0 0 0,0 0 0,0 0 0,1 0-1,-1 0 1,0-1 0,0 1 0,1 0 0,-1 0 0,1 0 0,-1-1-1,1 1 1,-1 0 0,1 0 0,-1-1 0,1 1 0,0 0 0,-1-1-1,1 1 1,0-1 0,0 1 0,-1-1 0,1 1 0,0-1 0,0 0-1,0 1 1,0-1 0,1 1 0,2 0 32,1 0-1,-1 0 1,0-1-1,1 1 1,-1-1-1,0 0 1,1 0-1,-1 0 1,1-1-1,-1 0 1,0 0 0,1 0-1,-1 0 1,0 0-1,0-1 1,0 0-1,0 0 1,0 0-1,0 0 1,4-5 0,-5 5-22,0 0 1,-1 0-1,1 0 1,-1-1 0,1 1-1,-1-1 1,0 0-1,0 0 1,0 0 0,0 0-1,-1 0 1,1 0 0,-1 0-1,0-1 1,0 1-1,0 0 1,0-1 0,0 1-1,-1-1 1,0 1 0,0-1-1,0 1 1,0-1-1,0 1 1,-2-7 0,-1 0-36,-1 1 0,1 0 0,-2-1 0,1 2 0,-2-1 0,1 0 0,-12-13 0,12 16 32,0 1 0,-1 0 0,1 0 0,-1 0-1,0 1 1,0 0 0,0 0 0,-1 0 0,1 1 0,-1 0-1,-10-3 1,-1 0-96,-3-1-50,19 7 99,3 1 0,11 3-41,-1 0 83,0-1 0,0 0 0,0-1 0,0-1 0,0 1 0,0-2 0,1 0 0,-1 0 0,0-1 0,0 0 0,0-1 0,1 0 0,-2-1-1,1 0 1,0-1 0,-1 0 0,1-1 0,16-10 0,19-12 176,-1-3 0,56-48 0,-95 69-297,-7 9-20,-3 6 71,-12 28 91,1 1 0,2 1-1,-10 46 1,21-74-5,0 1 0,1-1 1,0 0-1,1 1 0,0-1 0,1 11 1,-1-16 2,0-1 0,1 0 0,-1 0 0,1 0 0,-1 0 1,1 0-1,-1 0 0,1 0 0,0-1 0,0 1 1,0 0-1,0 0 0,0 0 0,1-1 0,-1 1 0,0-1 1,1 1-1,-1-1 0,1 1 0,0-1 0,-1 0 0,1 0 1,0 0-1,0 0 0,0 0 0,0 0 0,0-1 0,0 1 1,0 0-1,2-1 0,5 1 19,-1-1 1,1 0-1,-1 0 1,1-1-1,-1 0 1,17-5-1,-6-1 32,34-15 0,-39 15-39,-1-1 0,0 0 0,-1-1 1,0 0-1,0-1 0,11-13 0,57-72-132,-57 58-13,-15 28 33,-4 11 29,-3 5-34,-1 7 69,-1-1 1,0 0-1,0-1 1,-2 1 0,-6 23-1,-2 17 27,7-33-46,-3 31-51,7-47 104,0 0 0,0 0 0,0 1-1,0-1 1,1 0 0,0 0 0,0 0 0,0 1-1,2 3 1,-3-7-11,1 0-1,-1 0 0,1 0 0,-1 1 1,1-1-1,0 0 0,0 0 1,-1 0-1,1 0 0,0 0 1,0 0-1,0-1 0,0 1 0,0 0 1,0 0-1,0-1 0,1 1 1,-1-1-1,0 1 0,0-1 1,0 1-1,1-1 0,1 1 0,-1-1-3,0 0-1,0-1 0,0 1 0,0-1 0,1 1 0,-1-1 0,0 1 0,0-1 0,0 0 1,-1 0-1,1 0 0,4-3 0,2-2-3,0-1 1,0 0 0,-1-1-1,11-13 1,3-9 56,-16 21-87,0 1 0,1 0-1,0 0 1,1 1 0,-1-1 0,14-9-1,-17 29-193,-2 7 162,-1 1-1,-1-1 1,0 0-1,-2 0 1,-5 20 0,-5 36 95,-4 90 7,-11 88-11,11-148 241,-29 102-1,46-207-264,0 0 0,0 0 0,0 0 0,0 0 0,0 0 0,0 0 1,0 0-1,0 0 0,0 0 0,0 1 0,0-1 0,0 0 0,0 0 0,0 0 0,0 0 0,0 0 1,0 0-1,0 0 0,0 0 0,0 0 0,0 0 0,0 0 0,0 0 0,-1 0 0,1 0 0,0 0 0,0 0 1,0 0-1,0 0 0,0 0 0,0 0 0,0 0 0,0 0 0,0 0 0,0 0 0,0 0 0,0 0 0,0 0 1,0 0-1,-1 0 0,1 0 0,0 0 0,0 0 0,0 0 0,0 0 0,0 0 0,0 0 0,0 0 1,0 0-1,0 0 0,0 0 0,0 0 0,0 0 0,0 0 0,0 0 0,0 0 0,0 0 0,0 0 0,-1 0 1,1 0-1,0 0 0,0-1 0,0 1 0,0 0 0,0 0 0,0 0 0,-2-3 33,2-1-27,0 1 1,0 0 0,0 0-1,0 0 1,0 0 0,1 0 0,-1 0-1,1 0 1,0 0 0,1-3-1,3-10 26,26-218-100,-22 148 51,-9 81 10,40-304-30,-27 241 6,2 0 0,35-94 0,-41 137-25,2 1 1,16-28-1,-23 45 34,0 1 0,0-1 0,1 1 0,0 0 0,0 1 0,1-1 0,-1 1 0,1 0 0,0 0 0,1 1 0,-1 0 0,8-4 0,-11 6 13,1 1 0,-1 0 0,1 0 0,-1 0 0,1 0 0,0 1 0,-1-1 0,1 1 0,0 0 0,-1 0 0,1 0-1,0 1 1,-1-1 0,1 1 0,0 0 0,-1 0 0,1 0 0,-1 0 0,1 1 0,-1-1 0,0 1 0,0 0 0,0 0 0,0 0 0,0 1 0,0-1 0,0 1 0,-1-1 0,1 1 0,2 4 0,3 5-29,0 0-1,-1 0 1,-1 0 0,0 1 0,-1-1 0,7 24 0,-8-21 36,0 1 0,-1 0 0,0 0 0,-2-1 0,1 1 0,-3 24 0,1-34 19,-1-1 0,0 1 1,0 0-1,0-1 0,0 1 1,-1-1-1,0 0 0,-1 0 1,1 1-1,-1-1 0,0-1 1,0 1-1,0 0 0,-1-1 0,1 0 1,-1 1-1,0-2 0,-1 1 1,1 0-1,0-1 0,-9 5 1,3-4 3,0 0 0,0-1 1,0 0-1,0 0 0,-1-1 1,1-1-1,-1 0 0,0 0 1,1-1-1,-1 0 0,0-1 1,1 0-1,-1-1 1,1 0-1,-1-1 0,-14-5 1,21 6-37,-1 0 1,1 0 0,-1-1 0,1 0 0,-7-5 0,10 7-3,-1-1 1,1 1 0,0-1 0,-1 1 0,1-1-1,0 1 1,0-1 0,0 0 0,0 1 0,0-1-1,0 0 1,1 0 0,-1 0 0,1 1 0,-1-1-1,0-4 1,19 11-129,-12-4 104,37 11-27,-16-3 137,0-2 1,47 7-1,53-7 54,-101-7-37,1-2-1,48-8 1,-67 8-51,-1-1 0,1 1 0,0-1 0,-1-1 0,0 1 0,0-1 0,0-1-1,0 1 1,-1-1 0,1 0 0,-1-1 0,0 1 0,-1-1 0,1 0 0,-1-1 0,-1 1 0,7-11-1,2-9-50,0-2 0,-2 1-1,11-43 1,4-5 53,-20 57-39,-3 9-31,0 0 0,1 0 1,0 1-1,0-1 0,1 1 0,7-9 0,-12 16 15,1 1 0,-1-1 0,0 1 1,1-1-1,-1 1 0,1-1 0,-1 1 0,1 0 0,-1-1 0,1 1 1,0 0-1,-1-1 0,1 1 0,-1 0 0,1 0 0,0 0 1,-1-1-1,1 1 0,0 0 0,-1 0 0,1 0 0,0 0 1,-1 0-1,1 0 0,-1 0 0,2 1 0,-1-1-1,1 1 1,-1 0-1,0-1 0,0 1 0,0 0 0,0 0 1,0 0-1,0 0 0,0 0 0,0 0 1,0 0-1,0 2 0,3 2-6,-1 1 1,0 0-1,-1 0 1,4 11-1,0 9 0,0 1 0,-2 0 0,-1 0 0,-1 31 0,-3-17 41,-2-1 0,-9 49 0,8-69 6,-1 0 1,-8 21 0,9-30 85,0-1 1,-1 0-1,-1 0 0,1 0 0,-12 13 0,16-22-101,0 0-1,0 1 1,0-1-1,-1 0 1,1 0-1,0 0 1,0-1-1,-1 1 1,1 0-1,-1 0 1,1-1-1,-1 1 1,1-1-1,-1 1 1,1-1-1,-1 0 1,0 0-1,1 1 1,-1-1-1,1 0 1,-1 0-1,0-1 1,1 1-1,-1 0 1,1 0-1,-1-1 1,1 1-1,-1-1 1,1 1-1,-1-1 1,1 0-1,-1 0 1,1 0-1,0 1 1,0-1-1,-2-2 1,-4-2 13,0-1 0,1 0 0,0-1 0,0 1 0,-5-9 0,7 10-38,0-1-1,1 1 1,0-1 0,0 0-1,1 0 1,-1 0 0,1 0-1,0 0 1,0-8 0,1 13 9,1-1 0,0 0 0,0 0 0,0 0 0,0 0 0,0 1 0,0-1 1,0 0-1,1 0 0,-1 0 0,1 1 0,-1-1 0,1 0 0,0 1 0,0-1 1,-1 0-1,1 1 0,0-1 0,1 1 0,-1-1 0,0 1 0,0 0 0,1-1 0,-1 1 1,0 0-1,1 0 0,-1 0 0,1 0 0,0 0 0,-1 0 0,1 1 0,0-1 0,-1 0 1,1 1-1,0 0 0,2-1 0,19-3 7,0 2 0,0 1 0,1 0 1,27 4-1,-1-1 88,114 8 145,-93-3-304,0-4 0,108-8 0,-147 2-1663,31-5-4051,-55 7 4747,-1 0 0,1-1 0,-1-1 0,1 1 0,10-6 0,-12 3-352,0 1-1,0-1 0,-1 0 1,9-8-1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1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88 620 1568,'-4'0'531,"8"0"2458,-7-23-2371,-8-72 657,22 190-619,-8-72-197,-3-24-354,1 0 1,0 0 0,0 0 0,0 0-1,-1 0 1,1 0 0,0 1-1,0-1 1,0 0 0,0 1 0,1-1-1,-1 0 1,2 0 0,19-8 334,-13 5-309,1-1 0,12-8 0,3-1 68,88-52 661,-98 56-720,0-2-1,-1 0 0,0 0 0,-1-1 0,13-17 1,19-24-107,14-20 195,-50 61-147,0 0 1,-1-1-1,12-28 0,-16 29-69,-1 0-1,0-1 1,-1 1 0,-1-1-1,0 0 1,-2-21-1,1 19 63,0 9-134,0-1-1,-1 1 1,-1-9 0,2 15 35,0-1-1,-1 1 1,1 0 0,-1-1-1,1 1 1,-1-1 0,1 1-1,-1 0 1,0-1-1,0 1 1,0 0 0,0-1-1,1 1 1,-2 0 0,1 0-1,0 0 1,0 0 0,0 0-1,0 0 1,-3-1 0,3 2-7,-1 0 1,1 0-1,-1 0 1,1 0-1,-1 0 1,0 0-1,1 0 1,-1 0 0,1 1-1,-1-1 1,1 1-1,-1-1 1,1 1-1,0-1 1,-1 1-1,1 0 1,0 0 0,-1 0-1,1 0 1,0 0-1,0 0 1,0 0-1,0 0 1,-2 2-1,-3 5-104,-1-1 0,-7 14 0,12-17 99,-14 19-76,10-15 62,0 1 0,0 0-1,0 0 1,2 1 0,-1-1 0,1 1-1,-4 15 1,7-15 87,0 0 1,1 1-1,1 16 0,1 4 123,-3-6-89,1 16 231,9 77 0,-4-70-149,-1 0 0,-3 0 0,-7 79 0,3-105-16,-1 0 1,0 0 0,-2-1-1,-1 0 1,0 0-1,-2 0 1,0-1-1,-1 0 1,-24 34-1,-24 17 206,41-52-132,0 0 0,-2-2 0,0 0 0,-35 24 0,44-34-103,0 0 0,0-1-1,-1-1 1,-12 6 0,20-10-60,0 0 0,-1 0 0,1 0 0,0 0 0,0-1-1,0 1 1,0-1 0,-1 0 0,1 0 0,0 0 0,0 0 0,-1-1 0,1 1 0,0-1 0,0 0 0,0 0-1,0 0 1,0 0 0,-4-2 0,6 2-44,-1-1 1,1 1-1,-1 0 0,1-1 1,0 1-1,-1 0 0,1-1 0,0 0 1,0 1-1,0-1 0,0 0 1,0 1-1,0-1 0,1 0 0,-1 0 1,0 0-1,1 0 0,0 1 1,-1-1-1,1 0 0,0 0 0,0 0 1,0 0-1,0 0 0,0 0 1,1 0-1,-1 0 0,1 0 0,-1 0 1,1 0-1,1-2 0,1-3-17,0 0 0,1 0-1,0 0 1,0 0 0,0 1 0,7-7-1,0 2-37,0 0 0,1 0 0,1 1 0,0 1-1,0 0 1,0 1 0,1 0 0,1 1 0,-1 1-1,1 0 1,0 1 0,1 1 0,-1 0 0,1 1-1,0 1 1,-1 0 0,1 1 0,27 2 0,-35-1 58,1 1 0,-1 1 0,0-1 0,1 1 0,-1 1 0,0 0 1,0 0-1,-1 0 0,1 1 0,-1 0 0,9 6 0,-7-3 22,-1 1 0,0 0 0,0 0 0,-1 1 0,0 0 0,0 0 0,-1 0 0,5 12 0,69 109 489,-78-128-494,-1 1-1,1-1 1,0 0-1,0 1 1,0-1-1,0 0 1,0 0-1,0 0 0,0-1 1,1 1-1,-1 0 1,1-1-1,-1 0 1,1 1-1,3 0 1,-4-2 37,1 0 1,0 0 0,0 0-1,0 0 1,0 0 0,0 0-1,-1-1 1,1 1 0,0-1-1,0 0 1,-1 0 0,1 0-1,0 0 1,3-3-1,15-9 175,0-1-1,22-19 0,10-8-94,-14 9-141,-32 25 63,0 1-1,0 0 1,1 0-1,-1 1 1,13-7-1,-16 11 29,-3 0-79,0 1-1,-1 0 1,1 0-1,0 0 0,-1-1 1,1 1-1,-1 0 0,1-1 1,0 1-1,-1 0 0,1-1 1,-1 1-1,1-1 0,-1 1 1,1-1-1,-1 1 0,0-1 1,1 1-1,-1-1 0,1 0 1,-1 1-1,0-1 1,0 1-1,1-1 0,-1 0 1,0 1-1,0-1 0,0 0 1,0 1-1,0-1 0,0 0 1,0-1-1,1 0-3,0 1-1,-1-1 1,1 1 0,0-1-1,0 1 1,0-1 0,0 1-1,0-1 1,0 1-1,1 0 1,-1 0 0,0-1-1,1 1 1,2-1 0,27-17-16,-13 13-20,1 0-1,-1 2 1,1 0 0,0 1 0,28-1 0,2-1-106,-17-3 184,-31 8-44,-1 0-1,1 0 0,0-1 0,-1 1 0,1-1 0,0 1 0,-1 0 0,1-1 0,0 1 0,-1-1 0,1 0 1,-1 1-1,1-1 0,0 0 0,-1 1 1,0-1 1,0 1-1,0-1 0,0 1 1,0 0-1,0-1 1,0 1-1,0 0 0,0-1 1,0 1-1,-1 0 0,1-1 1,0 1-1,0 0 1,0-1-1,0 1 0,-1 0 1,1-1-1,0 1 0,0 0 1,-1 0-1,1-1 1,0 1-1,0 0 0,-1 0 1,1-1-1,0 1 1,-1 0-1,1 0 0,0 0 1,-1 0-1,1-1 0,-5 0-33,1-1 0,0 1 0,-1 0 0,1 0 0,-1 1 0,-6-1 0,2 0 59,0 0-46,0 1 1,1 0-1,-1 0 1,0 1-1,1 0 1,-1 0-1,-16 5 0,11-1-21,1 0 0,0 1-1,0 0 1,-12 9-1,20-12 15,0 1 0,0-1 0,1 1 0,0 0 0,0 0 0,0 0 0,0 1-1,0-1 1,1 1 0,0 0 0,0 0 0,0 0 0,1 1 0,0-1 0,-3 9 0,4-9 19,0-1 1,1 0 0,-1 1 0,1-1 0,0 1 0,0-1 0,1 1 0,-1-1 0,1 0 0,0 1-1,0-1 1,1 0 0,-1 0 0,1 0 0,0 1 0,0-2 0,0 1 0,0 0 0,1 0 0,0-1 0,3 4-1,-1-1 37,1-1 1,-1 0-1,1-1 0,0 0 0,1 0 0,-1 0 0,1 0 0,0-1 0,0 0 0,0-1 0,0 1 0,0-1 0,1-1 0,-1 0 0,1 0 0,-1 0 0,1-1 0,-1 0 0,1 0 0,-1-1 0,1 0 1,-1 0-1,1-1 0,-1 0 0,11-4 0,-12 4 4,-1-1 1,1 0-1,-1-1 0,0 1 1,0-1-1,0 0 0,0 0 1,-1 0-1,1-1 1,-1 0-1,6-8 0,-6 6-17,0 1 1,0-1-1,-1 0 0,0 0 0,0 0 0,0 0 0,-1 0 0,2-15 0,-3 18-23,-1 0 0,0-1 0,0 1 0,-1 0 0,1 0 0,-1 0 0,0 0 0,0 1 0,0-1 0,-1 0 0,1 0 0,-1 1 0,-2-5 0,3 7-16,0-1 0,0 1 0,-1-1 0,1 1 0,0 0 0,0-1 0,-1 1 0,1 0 0,-1 0 0,1 0 0,-1 0 0,1 0 0,-1 0 0,1 0 0,-1 1 0,0-1 0,0 1 0,1-1 0,-1 1 0,0-1 0,0 1 0,0 0 0,1 0 0,-1 0 0,0 0 0,0 0 0,0 1 0,1-1 0,-1 0 0,-2 2 0,-21-2 23,38-6-48,56-19 221,10-3-356,-71 25 137,1 1 0,0 0 0,0 1 0,0 0 0,1 1 0,17 1-1,-26-1 35,1 0-1,-1 1 1,0-1-1,1 1 1,-1-1-1,0 1 1,0-1-1,1 1 0,-1 0 1,0 0-1,0 0 1,0-1-1,0 1 1,0 0-1,0 0 1,0 1-1,0-1 0,0 0 1,0 0-1,-1 0 1,1 0-1,0 1 1,-1-1-1,1 0 1,-1 1-1,0-1 0,1 0 1,-1 1-1,0-1 1,0 1-1,0-1 1,0 1-1,0-1 1,0 2-1,-1 7 3,0 0 0,0-1 1,-5 18-1,5-24-21,-9 48 124,8-35-68,-1 0-1,-8 23 1,8-27 124,3-12-150,0 0 0,0 0-1,0 0 1,0 0-1,0 0 1,0 0-1,0 0 1,0 0-1,0 0 1,0 0 0,0 0-1,0 0 1,0 0-1,0 0 1,0 0-1,0 0 1,0 0 0,0 0-1,0 1 1,0-1-1,0 0 1,0 0-1,0 0 1,0 0 0,0 0-1,0 0 1,0 0-1,0 0 1,0 0-1,0 0 1,0 0 0,0 0-1,0 0 1,0 0-1,0 0 1,0 0-1,0 0 1,0 0-1,0 0 1,0 0 0,0 0-1,0 1 1,0-1-1,0 0 1,0 0-1,0 0 1,0 0 0,0 0-1,0 0 1,0 0-1,0 0 1,1 0-1,-1 0 1,0 0 0,0 0-1,0 0 1,0 0-1,0 0 1,0 0-1,0 0 1,0 0 0,0 0-1,0 0 1,0 0-1,0 0 1,0 0-1,0 0 1,0 0-1,0-1 1,12-12 428,-4 4-436,9-10 33,1 0 0,1 2 1,0 0-1,1 1 0,30-17 1,-34 24-59,67-39 137,-69 42-230,-1 0 1,1 0 0,0 2-1,21-5 1,-35 9 112,0 0 1,0 0-1,0 0 1,0 0-1,1 0 1,-1 0-1,0 0 1,0 0-1,0 0 1,0 0 0,0 0-1,1 0 1,-1 0-1,0 1 1,0-1-1,0 0 1,0 0-1,0 0 1,0 0-1,0 0 1,1 0-1,-1 0 1,0 1-1,0-1 1,0 0-1,0 0 1,0 0-1,0 0 1,0 0-1,0 1 1,0-1-1,0 0 1,0 0 0,0 0-1,0 0 1,0 0-1,0 1 1,0-1-1,0 0 1,0 0-1,0 0 1,0 0-1,0 1 1,0-1-1,0 0 1,0 0-1,0 0 1,0 0-1,0 1 1,-6 15-111,-14 26 249,13-27-155,4-7 26,1 0-1,0 0 1,0 0-1,1 0 0,0 0 1,0 0-1,1 0 0,0 0 1,1 1-1,0-1 1,0 0-1,0 0 0,6 14 1,-6-19 18,0 0 1,0-1-1,1 1 1,-1-1-1,0 1 1,1-1 0,0 0-1,0 0 1,0 1-1,0-1 1,0-1-1,0 1 1,0 0-1,1 0 1,-1-1-1,0 1 1,1-1 0,0 0-1,-1 0 1,4 1-1,-1-1 17,-1 0 0,1 0 0,0-1 0,-1 1 0,1-1 0,0-1 0,-1 1 0,1 0 0,0-1 0,-1 0 0,8-3 0,3-2-20,0-1-1,0 0 0,-1-1 0,0-1 0,21-18 0,1 1 86,17-14-116,-28 21 73,49-30 1,-73 48-48,12-7 100,-13 8-106,1 0-1,-1 0 1,0-1 0,1 1-1,-1 0 1,0 0 0,1 0-1,-1-1 1,0 1 0,0 0-1,1 0 1,-1-1-1,0 1 1,0 0 0,0 0-1,1-1 1,-1 1 0,0 0-1,0-1 1,0 1 0,0 0-1,0-1 1,0 1-1,0 0 1,0-1 0,1 1-1,-1 0 1,0-1 0,0 1-1,-1 0 1,1-1 0,0 1-1,0 0 1,0-1-1,0 1 1,0 0 0,0-1-1,-5 2-75,1 1-1,0 0 0,1 0 1,-1 0-1,0 1 0,1-1 0,-1 1 1,-4 5-1,-22 30-179,17-20 187,8-10 62,0 0-1,0 0 1,0 1-1,1 0 1,1-1-1,-6 19 1,8-23 18,0-1 0,0 1 1,1 0-1,0-1 0,-1 1 1,1 0-1,0 0 0,1-1 1,-1 1-1,1 0 0,-1-1 1,1 1-1,0 0 0,0-1 1,1 1-1,-1-1 0,1 0 1,0 1-1,0-1 0,3 5 1,-4-8-10,-1 1 0,1-1-1,-1 1 1,1-1 0,0 0 0,-1 1 0,1-1 0,0 0 0,0 1 0,-1-1 0,1 0 0,0 0 0,0 1-1,-1-1 1,1 0 0,0 0 0,0 0 0,-1 0 0,1 0 0,0 0 0,0 0 0,-1-1 0,1 1-1,0 0 1,0 0 0,-1 0 0,1-1 0,0 1 0,-1 0 0,1-1 0,0 1 0,-1-1 0,2 0 0,1-1 20,0-1 1,0 1-1,0-1 1,-1 0-1,4-4 1,3-6 107,-1-1 0,0 0 0,8-24 0,7-11-51,8-12-474,-26 52-123,-6 21 75,0 4 376,-17 156-190,6-66 179,-40 328 435,41-360-106,-29 107 0,39-177-246,0-1 44,0 1-1,0 0 1,-1-1-1,1 1 0,-1-1 1,1 0-1,-1 0 1,-5 6-1,7-8-41,-1-1 0,1 1 0,0-1 0,-1 1 1,1-1-1,-1 1 0,0-1 0,1 1 0,-1-1 0,1 0 0,-1 1 0,0-1 0,1 0 0,-1 1 0,0-1 1,1 0-1,-1 0 0,0 0 0,1 0 0,-1 0 0,0 0 0,1 1 0,-1-2 0,0 1 0,1 0 0,-1 0 1,0 0-1,0 0 0,1 0 0,-1-1 0,0 1 0,1 0 0,-1 0 0,1-1 0,-1 1 0,0-1 0,1 1 1,-1 0-1,1-1 0,-1 1 0,1-1 0,-1 1 0,1-1 0,0 0 0,-1 1 0,1-1 0,-1 0 0,-2-4 41,0 0-1,0 0 1,1 0-1,-4-8 1,-2-15-39,1 0-1,1-1 1,1 1 0,-2-40 0,6 53-11,1 1 0,0-1-1,1 1 1,0-1 0,1 1 0,5-19 0,-5 27 15,0 0 0,1 0 1,-1 0-1,1 0 0,0 0 0,1 0 1,0 1-1,-1-1 0,2 1 1,-1 0-1,0 0 0,1 1 1,0-1-1,0 1 0,1 0 0,6-4 1,-4 4 11,-1 0 1,1 0 0,-1 1 0,1 0 0,0 0 0,0 1-1,0 0 1,12-1 0,16 1-172,35-3 711,-65 4-1144,1 0-1,0-1 1,-1 0 0,10-4-1,-13 4-329,1 0-1,0 0 0,-1 0 1,0-1-1,1 1 1,-1-1-1,4-5 0,11-8-2321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16 446 3072,'-15'3'976,"15"-3"-943,0 0 0,0 0 0,0 0 0,0 1 0,1-1 0,-1 0 0,0 0-1,0 0 1,0 0 0,0 0 0,0 0 0,0 0 0,0 0 0,0 0 0,0 0 0,0 0 0,0 1 0,0-1 0,0 0 0,0 0 0,0 0 0,0 0 0,0 0 0,0 0 0,0 0 0,0 0-1,0 1 1,0-1 0,0 0 0,0 0 0,0 0 0,0 0 0,0 0 0,0 0 0,0 0 0,0 0 0,0 1 0,0-1 0,0 0 0,0 0 0,0 0 0,0 0 0,0 0 0,0 0 0,0 0-1,-1 0 1,1 0 0,0 0 0,0 0 0,0 0 0,0 0 0,0 1 0,0-1 0,0 0 0,0 0 0,0 0 0,-1 0 0,9 3 1304,-8-3-1369,3 0 282,1-1 1,-1 1-1,1-1 1,-1 0-1,1 0 0,-1 0 1,1-1-1,-1 1 1,0-1-1,0 0 1,4-2-1,2-3 187,0 0-1,10-10 0,2-5-37,-1-1-1,24-35 1,27-53 336,-38 54-462,14-23 238,-40 68-576,-6 8-181,-3 7-56,-7 10 118,7-11 175,0 1 1,0-1-1,1 1 1,-1 0-1,-2 5 1,-7 28 117,-12 66-1,10-36-80,10-53-38,-81 352 868,80-347-735,0 0 0,1 0-1,0 1 1,2 0 0,1 36-1,1-28 466,-1-18 258,0-11 499,-9-55 132,13-22-1221,-2 45-262,2 1 0,8-39 0,-3 23 19,3-9-143,3 0-1,2 1 1,3 0 0,32-65 0,-44 106 35,1 0 0,0 1 0,1 0 0,1 1 0,0 0 1,1 0-1,1 1 0,0 1 0,23-18 0,-34 29 69,0 0 1,1 0 0,-1 0-1,1 0 1,-1 1-1,1-1 1,-1 1-1,1-1 1,-1 1 0,1 0-1,0 0 1,-1 0-1,1 0 1,-1 0-1,1 1 1,-1-1 0,1 1-1,-1 0 1,1 0-1,-1 0 1,1 0 0,-1 0-1,0 0 1,1 0-1,-1 1 1,0 0-1,0-1 1,0 1 0,3 3-1,-3-2 27,1 1-1,0 0 1,-1-1 0,1 1-1,-1 0 1,0 0-1,0 0 1,-1 0-1,1 1 1,-1-1 0,0 0-1,0 1 1,0-1-1,-1 1 1,0-1 0,0 1-1,0 5 1,-1 28 107,-2-1 0,-1 1 0,-13 52 0,9-60 38,-1 0 0,-2-1 0,0 0 0,-26 45 0,31-65-69,0-1 0,0 0-1,-1 0 1,0-1 0,0 0-1,-1 0 1,-15 10 0,20-15-107,0-1 1,-1 1 0,1-1-1,-1 0 1,1 0 0,-1 0-1,0-1 1,1 1 0,-1-1-1,0 0 1,-5 0 0,9 0 24,0 0 1,-1 0-1,1 0 1,0 0-1,0 0 1,0 0 0,0 0-1,-1 0 1,1 0-1,0 0 1,0 0-1,0 0 1,0 0-1,0 0 1,0 0-1,-1 0 1,1 0 0,0 1-1,0-1 1,0 0-1,0 0 1,0 0-1,0 0 1,0 0-1,0 0 1,-1 0-1,1 1 1,0-1 0,0 0-1,0 0 1,0 0-1,0 0 1,0 0-1,0 1 1,0-1-1,0 0 1,0 0-1,0 0 1,0 0-1,0 0 1,0 1 0,0-1-1,0 0 1,0 0-1,0 0 1,0 0-1,0 0 1,0 1-1,0-1 1,1 0-1,-1 0 1,0 0 0,0 0-1,0 0 1,0 0-1,0 1 1,0-1-1,0 0 1,0 0-1,1 0 1,-1 0-1,0 0 1,0 0 0,0 0-1,7 8-68,-1-3 27,-1 2 1,1-1-1,4 8 1,6 7 40,-3-3 5,-10-15 0,-1 1 0,1-1 0,-1 1 0,1-1 0,4 3 0,13 14 35,-17-16 3,1 0 0,-1-1 1,1 1-1,0-1 1,0 1-1,1-1 0,7 4 1,0-2 91,-7-2-88,0-1 1,-1 0-1,1 0 1,0-1-1,0 1 1,0-1-1,0 0 1,1 0-1,-1-1 1,0 0-1,9 0 1,7-4 161,1-1 0,-1-1 0,-1-1-1,28-14 1,78-46-163,-115 60-104,105-65-102,-111 70 149,-4 1-15,0 0-1,1 0 0,-1 0 0,0 1 1,1-1-1,-1 1 0,0-1 1,1 1-1,-1-1 0,3 1 0,-1 5-159,-5 9 107,2-12 92,-1 1-1,0 0 1,-1-1 0,1 1 0,0-1 0,-1 1-1,1-1 1,-1 0 0,0 1 0,0-1 0,0 0 0,0 0-1,-3 2 1,-4 3 46,0-1 0,-12 5 0,13-7-37,-41 22-73,21-12 8,0 1 1,1 1-1,1 1 1,-36 31-1,58-45 77,1 0-1,0 1 0,0 0 0,0-1 1,0 1-1,1 0 0,-1 0 1,1 0-1,-2 7 0,4-11-19,-1 1 0,1-1 0,0 0 0,0 1 0,0-1 1,0 0-1,0 1 0,0-1 0,0 1 0,0-1 0,-1 0 0,1 1 0,1-1 0,-1 1 0,0-1 0,0 0 0,0 1 1,0-1-1,0 0 0,0 1 0,0-1 0,0 1 0,1-1 0,-1 0 0,0 1 0,0-1 0,1 0 0,-1 0 0,1 1 1,-1 0 10,1-1 1,0 1 0,0-1-1,0 0 1,0 0 0,0 1 0,0-1-1,0 0 1,0 0 0,0 0-1,0 0 1,0 0 0,28-5 376,-14 0-292,1-1 0,-1-1 0,-1 0 0,19-12 0,48-41 223,-67 49-371,-1 0 1,0-1-1,0-1 0,-2 0 1,1 0-1,-2-1 0,0-1 1,0 0-1,7-16 0,-17 30 35,0 1 0,0 0 0,0 0 0,0 0-1,0 0 1,0 0 0,0 0 0,0 0 0,0 0-1,0 0 1,0 0 0,0 0 0,1 0 0,-1-1-1,0 1 1,0 0 0,0 0 0,0 0 0,0 0-1,0 0 1,0 0 0,0 0 0,0 0 0,0 0-1,1 0 1,-1 0 0,0 0 0,0 0 0,0 0-1,0 0 1,0 0 0,0 0 0,0 0 0,0 0-1,1 0 1,-1 0 0,0 0 0,0 0 0,0 0-1,0 1 1,0-1 0,0 0 0,0 0 0,0 0-1,0 0 1,0 0 0,0 0 0,0 0 0,1 0-1,-1 0 1,0 0 0,0 0 0,0 0 0,0 1-1,0-1 1,0 0 0,0 0 0,0 0 0,0 0-1,0 0 1,0 0 0,5 11-193,3 13 57,-6-17 170,0-1 0,1 1 0,-1-1 0,1 0-1,0 0 1,1 0 0,-1 0 0,1-1 0,1 0 0,-1 1 0,1-1-1,-1-1 1,1 1 0,1-1 0,-1 0 0,1 0 0,-1 0 0,1-1 0,12 5-1,-16-7 1,0-1 0,0 0 1,0 1-1,0-1 0,0 0 0,0 0 0,0-1 0,0 1 0,0 0 0,0-1 0,0 1 0,0-1 0,0 0 0,-1 1 0,1-1 0,0 0 0,0 0 0,-1 0 1,3-2-1,4-3 18,-1-1 0,11-12 0,-10 10-68,8-10 25,-12 14-52,0 0 0,0 1 0,0-1 1,0 1-1,1 0 0,0 0 0,8-5 0,-13 9 38,1 0 0,-1 0 0,1-1 0,-1 1-1,1 0 1,-1 0 0,1 0 0,-1 0-1,0 0 1,1 0 0,-1 0 0,1 0 0,-1 0-1,1 0 1,-1 0 0,1 1 0,-1-1 0,1 0-1,-1 0 1,0 0 0,1 0 0,-1 1 0,1-1-1,-1 0 1,0 0 0,1 1 0,-1-1-1,0 0 1,1 1 0,-1-1 0,0 1 0,0-1-1,1 0 1,-1 1 0,0-1 0,0 1 0,0-1-1,1 0 1,-1 1 0,0-1 0,0 1 0,0-1-1,0 1 1,0-1 0,0 1 0,3 24 23,-4-19 2,1 1 1,-1 0-1,-3 9 1,2-9-30,0 0 1,1 0-1,0 12 1,0-1-20,0-11 93,1 0 0,0 1 0,1 8 0,-1-15-46,0-1-1,0 0 1,0 1 0,0-1-1,0 0 1,0 0 0,0 1-1,0-1 1,1 0 0,-1 0-1,0 1 1,0-1 0,0 0-1,0 1 1,0-1 0,1 0-1,-1 0 1,0 0 0,0 1-1,1-1 1,-1 0 0,0 0-1,0 0 1,0 0 0,1 1-1,-1-1 1,0 0 0,1 0-1,-1 0 1,10-3 375,14-17 230,-15 12-562,68-49 45,-63 48-200,-1 1 0,1 1 0,1 0 0,14-4 1,-26 10 53,-1 1 1,1 0-1,-1-1 0,1 1 1,-1 1-1,1-1 1,-1 0-1,5 2 0,-6-2 38,0 0-1,0 0 0,0 0 0,-1 0 1,1 1-1,0-1 0,0 0 0,0 1 0,-1-1 1,1 0-1,0 1 0,0-1 0,-1 1 0,1 0 1,0-1-1,-1 1 0,1-1 0,-1 1 0,1 0 1,-1-1-1,1 1 0,-1 0 0,1 0 1,-1 0-1,0-1 0,1 1 0,-1 1 0,0 22-217,-1-13 274,1 0 1,0 1-1,0-1 0,1 0 0,1 0 0,0 0 0,0-1 1,6 15-1,-7-22-28,0-2 1,1 1 0,-1 0 0,1 0 0,-1 0-1,1-1 1,-1 1 0,1 0 0,0-1-1,0 0 1,0 1 0,0-1 0,0 0-1,0 0 1,0 0 0,0 0 0,0 0-1,1-1 1,-1 1 0,0-1 0,0 0 0,1 1-1,-1-1 1,0 0 0,1 0 0,-1 0-1,0-1 1,5 0 0,5-1 72,1-1 0,-1-1-1,23-8 1,-33 11-78,35-16 85,-2-2 0,0-1-1,59-45 1,-78 54-75,-1-2 0,-1 0 0,25-30 0,-37 39-141,-5 5-133,-10 8-135,3 0 333,0 0 0,0 1 0,1 0 0,0 1 0,-12 21 0,17-25 51,0 0-1,0 1 0,1-1 1,1 1-1,-1 0 1,1 0-1,1 0 1,-1 0-1,1 0 0,1 0 1,0 13-1,0-14 23,1 0 1,0 0-1,4 14 0,-5-19-6,1 0 0,0-1 0,-1 1 0,1 0 0,0 0 0,0-1 0,0 1 0,0-1 0,0 1 0,1-1 0,-1 1 0,0-1 0,1 0 0,-1 1 0,1-1 0,-1 0 0,1 0 0,0 0 0,-1 0 0,3 0 0,-2-1 5,-1 1-1,1-1 1,-1 0 0,1 0-1,-1 0 1,1-1-1,0 1 1,-1 0-1,1 0 1,-1-1-1,1 1 1,-1-1 0,0 0-1,1 1 1,-1-1-1,1 0 1,-1 0-1,0 0 1,0 0 0,1 0-1,-1 0 1,0 0-1,0 0 1,1-2-1,4-4 38,0 0 0,7-15 0,-10 18-50,15-26 125,-1-1 0,-2-1 0,19-56 0,-34 87-170,1 0 1,-1 0-1,0 0 1,0 0-1,1-1 0,-1 1 1,0 0-1,0 0 1,0 0-1,0 0 0,-1 0 1,1-1-1,0 1 1,0 0-1,-1 0 0,1 0 1,-1 0-1,1 0 1,-1-2-1,-2 5-293,-3 9 242,1 0 0,0 0 0,1 1 0,0-1-1,-4 22 1,1-6 48,-23 133-28,14 7 197,2-29-165,3-23 56,-9 62 202,16-137-121,3-25-3,-1 0 1,0 0 0,-5 19-1,6-33-73,1 1 0,-1 0 0,1-1 0,-1 1 0,1 0 0,-1-1-1,0 1 1,0-1 0,0 1 0,0-1 0,0 0 0,0 1 0,0-1 0,0 0-1,0 0 1,-1 0 0,1 1 0,0-1 0,-1-1 0,-1 2 0,2-2-10,1 1 0,-1-1-1,0 0 1,1 0 0,-1 0 0,0 0 0,1 0 0,-1 0 0,0 0 0,1 0 0,-1-1 0,0 1 0,1 0 0,-1 0 0,0 0 0,1-1-1,-1 1 1,0 0 0,1-1 0,-1 1 0,1 0 0,-1-1 0,1 1 0,-1-1 0,1 1 0,-1-1 0,1 1 0,0-1 0,-1 0 0,1 1-1,0-1 1,-1 1 0,1-2 0,-12-26 151,11 23-158,-3-7-14,1-1 0,0 0 0,1-1 0,1 1 0,0 0 0,1 0 0,0-1-1,1 1 1,0 0 0,4-15 0,0 6-38,1-1 0,2 2 0,0-1-1,21-39 1,-18 43 14,0 0 0,1 1 1,1 1-1,1 0 0,1 0 0,0 1 0,0 1 0,33-21 1,13-7 119,-13 10-51,71-63 0,-74 50 149,53-70-1,-92 107-149,-1 0 0,7-14-1,-6 12-39,-3 4 9,0 0-1,-1 0 1,1 0 0,1-7-1,-4 11-19,1 1 0,-1-1-1,0 1 1,1-1 0,-1 1-1,0-1 1,0 1-1,0-1 1,-1 1 0,1-1-1,0 0 1,0 1 0,-1-1-1,1 1 1,-1-1 0,0 1-1,1 0 1,-1-1-1,0 1 1,0 0 0,0-1-1,1 1 1,-1 0 0,-2-1-1,0-1-17,0 1 0,-1 0 0,1 0 0,-1 1 0,1-1 0,-1 1 0,0 0 1,0 0-1,1 0 0,-1 0 0,0 0 0,0 1 0,0 0 0,0 0 0,0 0 0,-5 1 0,-2 1-58,1 0 0,0 0 0,0 1 0,0 0 1,-12 6-1,15-6 96,0 0 0,1 0 0,-1 1 0,1 0 0,-11 9 0,15-11 15,1-1 1,0 1 0,-1-1 0,1 1 0,0 0-1,0-1 1,0 1 0,0 0 0,0 0-1,0-1 1,1 1 0,-1 0 0,1 0-1,-1 0 1,1 0 0,0 0 0,0 0-1,-1 0 1,2 0 0,-1 0 0,0 0-1,0 0 1,0 0 0,1 0 0,-1 0-1,1 0 1,1 2 0,2 4 95,0 0 1,0 0-1,1 0 0,0-1 1,1 0-1,0 0 1,0 0-1,10 8 0,-6-7 19,0 0 0,1 0 0,0-1 0,0 0 0,13 5 0,-17-9-78,0-1-1,-1 0 1,1-1-1,0 1 1,0-1 0,0-1-1,0 1 1,0-1 0,0-1-1,0 1 1,0-1 0,0 0-1,0-1 1,-1 1-1,1-1 1,12-6 0,-6 2-558,0-1 0,0-1 0,-1 1 1,0-2-1,-1 0 0,0 0 0,12-13 0,-9 7-4038,1 6 1365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2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3232,'-1'15'6870,"-2"1"-3411,-3 4-3043,-13 32 0,18-50-137,-13 30 349,-1 0 1,-26 41 0,34-62-498,-1 0-1,0-1 0,-1 0 0,0 0 1,-1-1-1,0 0 0,0-1 0,-1 0 1,-19 10-1,18-12 7,0-1 1,0-1 0,0 0-1,0-1 1,-1 0 0,0-1-1,-22 1 1,-92-7 561,123 4-686,-4-1 10,0 1 0,-1-1 0,1 0 1,0-1-1,0 0 0,-1 0 0,2-1 0,-1 0 0,0-1 0,0 1 0,-12-10 0,19 13-35,1-1-1,-1 1 1,1-1-1,-1 1 1,1-1-1,-1 1 1,1-1-1,0 0 1,-1 1-1,1-1 1,0 0-1,-1 1 1,1-1-1,0 0 1,0 1-1,0-1 1,0 0-1,-1 0 1,1 1-1,0-1 1,0 0-1,0 1 1,1-1-1,-1 0 1,0 0-1,0 1 1,0-1-1,0 0 1,1 1-1,-1-1 1,0 0-1,1 1 1,-1-1-1,0 0 1,1 1-1,-1-1 1,1 1-1,-1-1 1,1 1-1,0-1 1,2-2-35,0 0 1,0 1 0,0-1-1,0 1 1,0 0-1,5-2 1,17-9-193,0 2 0,1 1 0,0 1 0,37-7 0,-58 15 265,0 0-1,1 0 1,-1 1-1,0 0 1,1 0-1,-1 1 1,1 0-1,-1-1 1,0 2-1,0-1 1,0 1-1,0-1 1,0 1-1,0 1 1,0-1-1,0 1 1,7 5-1,-7-4 20,6 6 193,0-1 0,0 1 0,-1 1 0,-1-1 1,0 2-1,15 23 0,16 51 773,-22-45-509,26 43 1,1-6-28,-45-78-573,1 1 1,-1-1 0,1 1 0,-1-1 0,1 0 0,-1 1-1,1-1 1,-1 0 0,1 1 0,-1-1 0,1 0 0,-1 0 0,1 1-1,0-1 1,-1 0 0,1 0 0,-1 0 0,1 0 0,0 0-1,-1 0 1,1 0 0,-1 0 0,1 0 0,0 0 0,-1 0-1,1-1 1,-1 1 0,1 0 0,0 0 0,-1 0 0,1-1-1,-1 1 1,1 0 0,-1-1 0,1 1 0,-1-1 0,0 1-1,1 0 1,-1-1 0,1 1 0,-1-1 0,1 0 0,0 0-248,7-7-2225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5 187 3648,'0'-5'1398,"0"10"308,-1-3-1331,1 0 0,0-1 0,0 1 0,0 0 0,0-1 0,1 1 0,-1 0 1,1 2-1,2-3-213,0 0 1,0 0 0,-1-1 0,1 1-1,0-1 1,0 1 0,0-1 0,0 0-1,0 0 1,0 0 0,0-1 0,0 1-1,0-1 1,0 1 0,3-2 0,8-3 361,24-10 1,-32 12-429,1-1 1,0 0-1,-1 0 0,0-1 0,0 0 1,0 0-1,-1 0 0,1-1 1,4-7-1,-7 10-40,-1 0-1,1-1 1,-1 1 0,0-1-1,0 1 1,-1-1 0,1 0 0,-1 0-1,0 0 1,0 0 0,0 0-1,0 0 1,-1 0 0,0-1-1,0 1 1,0 0 0,0 0-1,-1-5 1,0 6-67,0 0 0,-1 0-1,1 0 1,0 0 0,-1 0-1,0 0 1,1 1 0,-1-1 0,0 1-1,-1-1 1,1 1 0,0 0-1,-1 0 1,1 0 0,-1 0-1,-3-2 1,5 4-12,-1 0-1,1-1 1,-1 1-1,1 0 1,-1 0-1,1 0 1,-1 0-1,1 0 1,-1 1-1,1-1 0,-1 0 1,1 1-1,-1-1 1,1 1-1,0-1 1,-1 1-1,1 0 1,0 0-1,-3 1 1,-21 20-229,23-20 228,-10 10-11,-1 1 1,2 1 0,0 0 0,1 1-1,-11 19 1,18-27 134,0 0 0,0 0 0,0 0 0,1 1 1,0-1-1,0 1 0,1-1 0,0 1 0,0 0 0,1-1 0,0 1 0,0 0 0,1 0 0,2 8 1,-2-8-75,4 12 224,12 34 0,-16-50-185,1 1 0,0-1 0,0 0 0,1 0 0,-1 0-1,1 0 1,0 0 0,0-1 0,0 1 0,0-1 0,1 0-1,-1 0 1,7 4 0,-9-6-30,1-1 0,0 1 0,-1-1 1,1 1-1,-1-1 0,1 0 0,0 0 0,-1 0 0,1 0 0,-1 0 0,1 0 0,0 0 1,-1-1-1,1 1 0,-1-1 0,1 1 0,-1-1 0,1 1 0,-1-1 0,1 0 0,-1 0 1,2-1-1,4-2 85,-2-1 1,1 1 0,6-8 0,20-20-30,1 2 1,2 0-1,1 3 1,1 1 0,59-31-1,-64 40-164,-18 9 15,1 0 1,0 2-1,21-8 0,-33 13 76,0 1 0,-1-1 1,1 0-1,-1 1 0,1 0 0,0 0 0,-1 0 0,1 0 0,0 0 1,-1 0-1,1 1 0,0-1 0,-1 1 0,5 1 0,-5-1-16,-1 0-1,0 0 0,0 0 0,0 0 0,0 0 0,0 1 1,0-1-1,0 0 0,0 0 0,0 1 0,0-1 0,-1 1 1,1-1-1,-1 1 0,1-1 0,-1 0 0,1 1 1,-1 0-1,0-1 0,0 1 0,0-1 0,0 1 0,0-1 1,0 1-1,0-1 0,-1 4 0,-1 3 33,0 1 1,0-1-1,-1 0 0,0 0 0,-1 0 1,-7 13-1,5-11 140,1 0 0,-6 17 1,10-19 293,9-13-120,-5 2-338,55-39 147,-27 21-46,46-42 0,-69 55-126,4-5-74,1 2 1,0-1-1,0 2 0,30-19 0,-42 29 70,0-1 0,0 1 0,0-1 0,0 1 0,0-1 0,0 1-1,0 0 1,0 0 0,0-1 0,0 1 0,0 0 0,0 0 0,0 0 0,0 0 0,0 0-1,0 0 1,0 0 0,0 1 0,2-1 0,-2 1 21,-1-1 1,1 1 0,0 0-1,-1-1 1,1 1-1,0 0 1,-1-1-1,1 1 1,-1 0-1,1 0 1,-1 0-1,0-1 1,1 1 0,-1 0-1,0 0 1,1 0-1,-1 0 1,0 1-1,1 5 75,-1 0 0,1 1 1,-2-1-1,0 12 0,-1-8-113,1 0 46,-1 1-1,-4 12 1,-2 15 111,7-35-92,1 1 55,-1-1 0,0 0 0,0 0 1,0 1-1,0-1 0,-3 7 0,18-32 81,1 1 0,1 1-1,23-23 1,69-56-328,-102 94 99,1-3-32,0 2 0,13-8 0,-19 12 86,1 0 1,0 0-1,-1 0 0,1 0 0,0 0 0,-1 1 0,1-1 0,0 1 1,0 0-1,-1-1 0,1 1 0,0 0 0,0 0 0,0 0 0,0 0 0,-1 0 1,1 1-1,0-1 0,2 1 0,-3 0 4,0 0 0,0-1-1,0 1 1,-1 0 0,1 0 0,0 0-1,-1 0 1,1 0 0,-1 0 0,1 0-1,-1 0 1,1 0 0,-1 0 0,0 0 0,0 0-1,1 1 1,-1-1 0,0 0 0,0 0-1,0 0 1,0 0 0,-1 2 0,-2 31-29,2-27 42,-9 33-7,7-33 0,1 0 0,0 0 0,1 1 0,-1-1 0,1 10 0,1-9 11,1-1 1,0 0-1,0 0 0,1 0 0,0 0 0,0 0 0,0 0 0,5 8 0,-5-11 19,0 0 0,0-1 0,1 1 0,-1 0 0,1-1 0,-1 0 0,1 0 0,0 1 0,1-2 0,-1 1 0,0 0 0,1-1 0,0 1 0,7 3 0,-7-5-3,-1-1 1,1 1-1,-1 0 1,1-1 0,-1 0-1,1 0 1,-1 0-1,1 0 1,0 0 0,-1-1-1,1 0 1,-1 1-1,1-1 1,3-2 0,6-3 48,-1 0 0,17-11 0,-9 5-100,-8 4 20,-1 0-1,14-12 0,8-7-119,-28 24 155,-1-1 0,1-1 0,6-8 1,5-4-3,-13 13-24,0 0 0,-1 0 0,0 0 0,1-1-1,-1 1 1,-1-1 0,1 1 0,-1-1 0,2-6-1,-4 10-104,-1 5-46,0 10 30,1-7 85,0 1 0,0-1 0,-1 1 0,-3 9 0,3-9 13,-1 0 0,2 0-1,-1 0 1,0 13 0,2-5 24,1-1-1,0 1 0,5 19 1,-5-32-6,0 0 0,0-1 0,0 1 0,1-1-1,-1 1 1,3 2 0,-4-4 6,1 0-1,-1-1 0,1 1 0,-1 0 0,1-1 0,0 1 0,-1-1 1,1 1-1,0-1 0,-1 1 0,1-1 0,0 1 0,0-1 0,-1 0 0,1 1 1,0-1-1,0 0 0,0 0 0,-1 0 0,1 1 0,0-1 0,0 0 1,0 0-1,0 0 0,0 0 0,3-2 51,0 1 1,-1-1-1,1 0 1,-1 1-1,0-1 1,1-1-1,-1 1 1,0 0-1,3-4 1,25-29 154,-13 14-166,24-30-215,7-8 266,18-20 21,-54 62-211,-10 13 53,0 1 1,0-1-1,0 1 0,1-1 1,-1 1-1,6-4 0,-9 7 38,1 0 0,-1-1 1,1 1-1,-1 0 0,1 0 0,0 0 0,-1 0 0,1 0 0,-1-1 0,1 1 0,0 0 0,-1 0 0,1 0 0,-1 1 0,1-1 1,-1 0-1,1 0 0,0 0 0,-1 0 0,1 0 0,-1 1 0,1-1 0,-1 0 0,1 1 0,-1-1 0,1 0 0,-1 1 1,1-1-1,-1 0 0,0 1 0,1-1 0,-1 1 0,1-1 0,-1 1 0,0-1 0,0 1 0,1-1 0,-1 1 0,0 0 1,11 26-80,-10-23 104,1 6-25,1 1 0,-2-1 0,1 1-1,-1 18 1,-5 45 3,3-58-21,-4 20 346,-16 61 1,21-96-318,-1 3 32,0-1 0,0 0-1,0 1 1,0-1 0,-3 6 0,3-9-34,1 0 0,0 1-1,0-1 1,0 0 0,-1 0 0,1 1 0,0-1-1,0 0 1,-1 0 0,1 0 0,0 1 0,0-1-1,-1 0 1,1 0 0,0 0 0,-1 0 0,1 0-1,0 0 1,-1 0 0,1 0 0,0 0 0,-1 0-1,1 0 1,0 0 0,0 0 0,-1 0 0,1 0-1,-1 0 10,0-1 0,0 1 0,0-1 0,0 1 0,0-1 0,1 0 0,-1 1 0,0-1 0,0 0 0,1 0 0,-1 1-1,1-1 1,-2-1 0,-3-7 14,1 0-1,0 0 1,-6-18 0,-7-18 91,-5 5-419,21 39 322,-8-13-253,4 12-2,3 9 5,2-3 217,1-1 0,-1 1 1,1-1-1,0 1 1,0-1-1,0 0 1,0 1-1,1-1 1,-1 0-1,1 0 0,0 0 1,0 0-1,0 0 1,0 0-1,1 0 1,-1-1-1,1 1 0,-1-1 1,1 0-1,0 0 1,0 0-1,0 0 1,7 3-1,-5-2 39,1-1-1,0 0 1,0 0 0,0 0 0,1 0-1,-1-1 1,0 0 0,1-1 0,-1 1-1,0-1 1,1-1 0,11-1 0,6-5 87,-1-1 0,39-19 0,-51 22-102,9-4 17,-1-1-1,0 0 0,-1-1 1,0-1-1,-1-1 1,-1-1-1,0 0 0,0-1 1,19-24-1,37-72-307,-71 110 251,-1 0 0,1 0 1,0 0-1,0 0 0,0 0 0,0 0 1,0 0-1,0 0 0,0 0 0,0 0 0,2-1 1,-1 20-189,1 1 219,-1 0 0,-1 0 0,-1 0-1,-1 1 1,0-1 0,-2 0-1,0 0 1,-10 33 0,11-45-35,0 1 110,-1 0 1,0 1-1,0-1 1,-1-1-1,-6 12 1,9-18-63,0 1-1,0-1 1,0 0 0,0 0-1,0 0 1,0 0 0,0 0 0,0 0-1,0 0 1,0-1 0,-1 1-1,1 0 1,0 0 0,-1-1-1,1 1 1,0-1 0,-1 0 0,1 1-1,-1-1 1,1 0 0,-1 0-1,1 0 1,-1 0 0,1 0-1,0 0 1,-1 0 0,1 0 0,-1 0-1,1-1 1,-1 1 0,1-1-1,0 1 1,-1-1 0,1 0-1,0 1 1,-1-1 0,1 0-1,0 0 1,0 0 0,-2-2 0,-64-59-125,66 57-136,1 4 59,1 4 62,0-1 97,1 1 1,0-1 0,-1 1 0,1-1 0,1 1 0,-1-1 0,0 0 0,0 0 0,1 0-1,3 2 1,-1 0-14,3 3 53,0 0 1,1 0-1,-1-1 1,2 0-1,15 8 1,-22-13 9,0 0 0,1 0 0,-1-1 1,0 1-1,0-1 0,1 1 0,-1-1 0,0 0 0,0 0 1,1-1-1,-1 1 0,0-1 0,0 1 0,0-1 0,1 0 0,-1 0 1,0 0-1,0-1 0,-1 1 0,1-1 0,0 0 0,4-3 1,18-15 32,-1-1 1,26-29 0,-33 33-27,4-4-5,-1-1-1,-1-1 1,16-25-1,-35 48-55,0 0 0,0 0 0,0 0 0,0 0 0,0 0 0,0 0 0,0 0 0,0 0 0,0 0 0,-1 0 0,1 0 0,0 0 0,0 0 0,0 0 0,0 0 0,-4 10 24,-6 37-449,4-26 417,2 0 0,-3 31 0,7-47 44,0 1 1,0-1 0,0 0-1,1 0 1,-1 0 0,1 0-1,0 0 1,1 0 0,-1 0-1,1 0 1,0 0 0,1-1-1,-1 1 1,1-1 0,3 6-1,-3-8 8,-1 1 0,0-1-1,1 0 1,-1 0 0,1-1-1,0 1 1,-1-1 0,1 1 0,0-1-1,0 0 1,0 0 0,0 0-1,0 0 1,0 0 0,1-1-1,-1 0 1,0 1 0,0-1 0,0 0-1,0-1 1,1 1 0,-1-1-1,0 1 1,3-2 0,9-2 39,-1-1 1,1 0-1,21-13 0,-25 13-47,167-84 255,-172 86-310,-1 0 0,0 0 0,0-1 0,0 0 0,7-7 0,-12 11 44,0 0 1,0 0-1,1 0 1,-1 0-1,0 0 0,0 0 1,0 0-1,0 0 1,0 0-1,0 0 1,0 0-1,0 0 1,1 0-1,-1 0 1,0 1-1,0-1 1,0 0-1,0 0 1,0 0-1,0 0 1,0 0-1,0 0 1,0 0-1,0 0 1,0 0-1,0 1 1,0-1-1,0 0 0,1 0 1,-1 0-1,0 0 1,0 0-1,0 0 1,0 0-1,0 1 1,0-1-1,0 0 1,0 0-1,0 0 1,0 0-1,-1 0 1,1 0-1,0 1 1,0-1-1,0 0 1,0 0-1,0 0 1,0 0-1,0 0 1,0 0-1,0 0 1,-4 11-60,2-9 38,1 0 0,0 0 0,0 1 0,0-1 1,0 0-1,0 1 0,0-1 0,0 0 0,1 1 0,-1-1 0,1 1 0,0-1 0,0 1 0,0-1 0,0 1 0,0-1 0,1 6 0,2 4 80,0 0 0,7 17-1,-6-19-14,-3-7-32,-1-1-1,1 0 1,0 0 0,0 0-1,1 0 1,-1 0 0,0 0-1,1 0 1,-1-1 0,1 1-1,-1 0 1,1-1 0,0 1-1,3 1 1,-4-2 0,0-1 1,0 0-1,0 1 0,0-1 1,0 0-1,1 1 0,-1-1 0,0 0 1,0 0-1,0 0 0,0 0 1,0 0-1,0 0 0,0-1 1,0 1-1,0 0 0,0 0 1,0-1-1,0 1 0,0-1 1,0 1-1,0-1 0,0 1 0,0-1 1,0 1-1,-1-1 0,1 0 1,0 0-1,0 1 0,-1-1 1,1 0-1,0-1 0,4-4 84,0 0 1,0-1-1,0 0 0,3-8 0,-7 12-73,0-1 0,0 1 0,0 0 0,0-1 1,-1 1-1,1-1 0,-1 1 0,0 0 0,0-1 0,0 1 0,-1-1 0,0-4 1,0 6-26,1 0 1,-1 1-1,0-1 1,0 0-1,0 1 1,0-1 0,0 0-1,0 1 1,0-1-1,0 1 1,-1 0-1,1-1 1,-1 1 0,1 0-1,-1 0 1,1 0-1,-1 0 1,1 0-1,-4-1 1,-3-1-46,0 0 1,-16-4-1,17 6-3,-19 1-309,41 0 363,1 0 0,-1-1 0,0-1 0,27-7 0,-23 3-24,1 2 0,0 0 0,0 0 0,0 2 0,25 1 0,-9 4-55,-34-3 82,0 1 0,0-1-1,0 1 1,0-1 0,0 1 0,0 0 0,0 0-1,0 0 1,0 0 0,-1 0 0,1 0 0,0 0-1,-1 1 1,4 2 0,-5-3-2,1 0 0,-1 0 0,1 1 0,-1-1 1,0 0-1,1 1 0,-1-1 0,0 0 0,0 0 0,0 1 0,0-1 0,0 0 1,0 1-1,-1-1 0,1 0 0,0 0 0,-2 3 0,-10 24 48,3-10 31,3 0 198,11-21-214,-1-1 0,1 1 0,0 0 0,0 0 0,11-3 0,3-3 16,21-11-134,0 3 1,1 1 0,56-14-1,-93 29 36,-1 0 0,0 1 0,1-1 0,-1 1 0,0 0 0,1 0 0,-1 0 0,0 0 0,1 1 0,-1-1 0,0 1 0,0 0 0,1 0 0,-1 0 0,5 3 0,-1 0-11,-1 1-1,1 1 1,-1-1-1,0 1 0,5 6 1,-7-8 25,7 10 188,0 2 0,-1-1 0,12 23 0,-18-29-107,1 1 10,-5-10-79,1 1 0,-1-1 0,0 0 0,1 0 0,-1 1-1,0-1 1,1 0 0,-1 0 0,0 0 0,1 0 0,-1 0 0,1 0 0,-1 1 0,0-1 0,1 0 0,-1 0 0,1 0 0,-1 0 0,0 0 0,1-1 0,-1 1 0,1 0 0,-1 0 0,0 0 0,1 0 0,0-1 0,14-6-1095,-14 7 643,0-1 0,0 0-1,-1 0 1,1 1-1,0-1 1,0 0-1,-1 0 1,1 0 0,0 0-1,-1 0 1,1 0-1,-1 0 1,1 0-1,-1 0 1,0 0-1,1-1 1,-1 1 0,0-1-1,3-7-2205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2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7040,'-45'-16'3200,"23"21"-2752,12-5 2816,7 0-2112,-2 0-1216,10 0 32,-2 0-64,2 3 32,0 5-2912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3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4 7712,'-1'0'150,"1"-1"1,-1 1 0,1 0-1,-1-1 1,1 1-1,-1 0 1,0-1-1,1 1 1,-1 0 0,1 0-1,-1 0 1,1 0-1,-1-1 1,0 1 0,1 0-1,-1 0 1,0 0-1,1 0 1,-1 0-1,1 0 1,-1 1 0,0-1-1,1 0 1,-1 0-1,1 0 1,-1 1 0,0-1-1,1 0 1,-1 0-1,1 1 1,-1-1-1,0 1 1,-17 16 1600,11-10-1090,-270 257 3081,188-177-3527,61-60-149,-141 144 161,93-94-1677,73-71-1474,16-6-2362,-10 0 4248,15-1-1623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49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7040,'-10'-16'3200,"6"1"-2752,-1 6 1920,10 9-1376,-5-8 1216,0 5-2336,9 3 0,-4-5 224,8 5-32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16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489 100 1568,'43'0'7722,"-53"5"-7385,0-1 0,-1-1-1,1 0 1,-1 0-1,-10 0 1,-58 4 678,-131-3 617,209-4-1641,1 0 1,-1 0-1,0 0 0,0 0 1,0 0-1,0 0 0,1 0 1,-1 0-1,0-1 1,0 1-1,0 0 0,1-1 1,-1 1-1,-1-1 0,2 1-1,0 0 0,0 0-1,0 0 1,0-1-1,0 1 1,0 0 0,0 0-1,0 0 1,0-1 0,0 1-1,0 0 1,0 0-1,1 0 1,-1-1 0,0 1-1,0 0 1,0 0-1,0 0 1,0-1 0,0 1-1,0 0 1,0 0-1,1 0 1,-1 0 0,0 0-1,0-1 1,0 1-1,0 0 1,1 0 0,-1 0-1,0 0 1,0 0 0,1 0-1,2-3-79,0 1 0,1 1 0,0-1 0,6-2 0,116-27-456,-36 10 484,-74 17 103,14-3 187,0-2 0,43-18 0,-102 30 999,-90-1-276,39-2-356,37 1-363,-106 5 187,90-6-728,58 1 277,1-1 1,-1 0 0,0 0 0,1 0 0,-1-1 0,1 1 0,-1 0 0,0 0 0,1 0 0,-1 0 0,1 0 0,-1-1 0,1 1 0,-1 0 0,1-1 0,-1 1 0,1 0 0,-1-1 0,1 1 0,-1-1 0,1 1 19,-1-1 1,1 1 0,0 0 0,0-1 0,1 1-1,-1 0 1,0-1 0,0 1 0,0 0 0,0-1-1,0 1 1,0 0 0,0 0 0,0-1 0,1 1-1,-1 0 1,0-1 0,0 1 0,0 0 0,0 0 0,1-1-1,-1 1 1,0 0 0,0 0 0,1 0 0,-1 0-1,0-1 1,1 1 0,-1 0 0,0 0 0,0 0-1,1 0 1,-1 0 0,0 0 0,1 0 0,-1-1-1,1 1 1,34-11 545,-110 46 927,55-31-1022,15-4-658,12-3-583,13-4 574,25-4-1,-35 9-433,27 3-3797,-19 10 2246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18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414 88 2304,'-9'-12'12432,"5"8"-12247,0 1 0,0 0 0,0 0 0,0 0 1,0 0-1,-1 1 0,0-1 0,1 1 0,-1 0 1,-6-1-1,-18-11 240,25 11-376,-1 0 0,1 1 0,-1 0 0,0 0 0,0 0 0,-5-1 0,0-1 30,-3-1 268,5 3-101,7 2-225,-1-1 0,0 1 1,1-1-1,-1 1 0,0-1 1,1 1-1,-1 0 0,0 0 1,-2 0-1,-9 5-101,10-5 58,-1 1 1,1-1-1,0 1 0,0 0 0,1 0 0,-4 1 1,3-1 3,0 0 0,0 0 0,0 0 0,-1 0 0,1-1 1,-3 1-1,4-1 21,1 0 0,-1 1 1,1-1-1,-1 1 0,1-1 1,-1 1-1,1 0 0,-1-1 0,1 1 1,0 0-1,-2 1 0,2-1-8,-1 0-1,1 0 1,0 0-1,0 0 1,0-1-1,-1 1 1,1-1-1,0 1 1,-1-1-1,1 1 1,-2-1-1,2 1-34,0-1-1,0 1 1,0-1 0,0 1-1,0 0 1,0-1 0,0 1-1,0 0 1,1 0 0,-1-1-1,0 1 1,1 0 0,-1 0-1,0 0 1,1 0-1,-1 0 1,1 0 0,-1 1-1,-1 1-35,1-2-4,1 14 208,-2-5-192,0 1 0,1-1 0,0 0-1,1 1 1,1 11 0,-1 5 7,9 93 334,-13-61 464,-1-26-703,4-26 70,-1 1-1,0 0 1,0-1 0,-1 1 0,0-1 0,-1 0 0,0 0 0,-6 10-1,9-16-86,0 0-1,1 0 0,-1 0 0,0 0 0,0 0 0,0 0 1,0-1-1,0 1 0,0 0 0,0 0 0,0-1 0,-2 2 1,3-2-5,-1 0 1,1 0-1,-1 0 1,1 0-1,-1 0 1,1 0-1,-1 0 1,1 0-1,0 0 1,-1 0-1,1-1 1,-1 1-1,1 0 1,-1 0-1,1 0 1,0 0 0,-1-1-1,1 1 1,-1 0-1,1 0 1,0-1-1,-1 1 1,1 0-1,0-1 1,-1 1-1,1 0 1,0-1-1,0 1 1,-1-1-1,1 1 1,0 0-1,0-1 1,0 1-1,-1-1 1,1 1-1,0-1 1,0 1 0,0-1-1,-9-33-13,2-1 0,1 1 0,-2-63 0,6 63-47,-8-46-79,7 46 71,-2-24-45,5 55 132,1 1-42,-1 0 0,0 0 0,0 0 0,-1 0 0,1 0 0,0 0 0,-1 0 0,1 0 0,-1 0-1,-1-3 1,1 1-83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19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66 2496,'45'-65'11226,"-46"71"-11010,0-1-1,0 1 1,0 0-1,-5 11 1,-1 8 2,1-4-17,0 0 0,-2-1 0,-11 23 0,-5 13 67,3-10-85,13-28-53,-8 21 0,-35 90 78,21-58 53,27-64-44,0 1 0,-1-1 1,0 0-1,0 0 0,0 0 0,-11 11 0,15-18-198,0 1 0,-1-1 0,1 1 0,-1-1 0,1 0 0,-1 1 0,1-1 0,-1 0 0,1 1 0,-1-1 0,1 0 0,-1 1 0,0-1 0,1 0 0,-1 0 0,1 0 0,-1 0 0,0 0 0,1 0 0,-1 0 0,1 0 0,-1 0 0,0 0 0,1 0 0,-1 0 0,0 0 0,1 0 0,-1 0 0,1-1 0,-1 1 0,1 0 0,-1 0 0,0-1 0,1 1 0,-1 0 0,1-1 0,-1 1-1,1-1 1,0 1 0,-1-1 0,1 1 0,-1-1 0,1 1 0,0-1 0,-1 1 0,1-1 0,0 1 0,-1-2 0,-2-4 23,1 0 0,-1 0 0,-2-11 0,3 12 17,-15-62 140,-15-108 0,28 146-197,-3-26-343,-1-86 0,8 97-193,2 38 299,1 6-83,7 9-245,-6-4 485,21 20-278,-20-19 326,0 0 0,1 0 0,0-1 0,0 0 0,1 0 0,8 5 0,-3-5 190,1 0 0,-1-1 0,1 0 0,0-1 0,0 0 0,0-1 0,0 0 0,0-2 0,21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20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85 2912,'20'-21'4590,"-8"4"-3060,40-29 4804,-52 46-6295,0 13 360,-3 15-294,-6 12 332,-2 1 0,-28 69 1,36-102-390,0 0 0,0 0 0,-2 16 112,8-24-143,-1-1-1,1 0 1,-1 0 0,0 0 0,1 0 0,-1 0-1,4-2 1,0-1-39,154-67-293,-145 66 301,1 0 0,19-3-1,-30 6 15,-4 2 4,0 0 0,0 0-1,-1-1 1,1 1 0,0 0-1,0 0 1,-1 0-1,1 0 1,0 0 0,0 0-1,0 0 1,-1 0-1,1 1 1,0-1 0,0 0-1,-1 0 1,1 1 0,0-1-1,-1 0 1,1 1-1,0-1 1,-1 1 0,1-1-1,0 1 1,-1-1 0,2 2-1,-2-1 13,1 0-1,-1 1 0,1-1 1,-1 0-1,1 1 1,-1-1-1,0 0 0,1 1 1,-1-1-1,0 1 1,0-1-1,0 1 0,-1 1 1,0 4 37,0-1 1,-1 1-1,0-1 1,0 1 0,-4 6-1,-9 15 73,-2-2-1,-30 37 1,28-39-184,2 0 0,0 0-1,-13 29 1,12-16 241,2 0 0,-21 76 0,9-16-188,24-88 168,3-9-110,1 1-1,-1 0 1,1 0 0,-1-1-1,1 1 1,-1 0 0,1 0 0,0 0-1,0-1 1,-1 1 0,1 0-1,0 1 1,6-2-384,7-3 163,-1-1-1,12-5 1,12-4-25,233-74 1003,-269 87-774,1 0 0,0 0 0,-1-1 0,1 1 0,0 0-1,-1-1 1,1 1 0,0 0 0,-1-1 0,1 1 0,-1-1 0,1 1-1,-1-1 1,1 1 0,-1-1 0,1 1 0,0-2 0,-1 2-23,0 0 1,0-1-1,0 1 1,-1 0-1,1 0 1,0-1-1,0 1 1,0 0-1,0-1 0,0 1 1,0 0-1,0 0 1,0-1-1,-1 1 1,1 0-1,0 0 1,0-1-1,0 1 1,0 0-1,-1 0 1,1-1-1,0 1 1,0 0-1,-1 0 1,1 0-1,-1-1 1,-2 0 10,0-1-1,0 1 1,0 0 0,-1 0 0,-5-2-1,-26-3 86,-46-4-1,67 9-538,1 1 0,-1 0 0,1 1-1,0 1 1,-1 0 0,-21 7 0,29-7-216,1 0 0,-34 26-3875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22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79 2720,'19'-51'9156,"-20"50"-9048,-4-2 124,1 0 0,-1 0 0,0 0 1,0 1-1,0 0 0,0 0 1,-1 0-1,1 0 0,0 1 1,-1 0-1,-9 0 0,1 0-149,-1 0 0,0 2 0,-18 1 1,32-1-74,-8 0 91,0 0 0,1 1 1,-1 0-1,-16 6 0,23-7-113,0 0-1,0 0 0,1 0 0,-1 0 0,1 0 0,-1 0 0,1 0 0,-1 0 0,1 1 0,0-1 0,-1 1 0,1-1 0,0 1 0,0-1 0,0 1 0,0 0 0,0 0 0,1-1 0,-1 1 0,0 0 0,1 0 0,-1 0 0,1 0 0,0-1 0,0 1 0,0 0 0,0 0 0,0 0 1,0 3-1,1-1 7,-1-1 0,1 1 0,0 0 0,1-1 0,-1 0 0,0 1 0,1-1 0,0 0 1,0 0-1,0 1 0,0-2 0,0 1 0,1 0 0,-1 0 0,1-1 0,0 1 0,0-1 1,-1 0-1,2 0 0,-1 0 0,0 0 0,7 2 0,4 2 43,1-2 0,1 0 1,-1-1-1,18 2 0,2 1 67,-20-3-58,36 8-86,-47-10 73,0 0 0,0 1 0,-1-1 0,1 1 0,0 0 0,-1 0 0,1 0 0,-1 0 0,5 5 0,-7-6-1,-1 1 0,1-1 0,0 0 0,-1 0 0,1 1 0,-1-1 0,0 0 0,1 0 0,-1 1 0,0-1 0,0 1 0,0-1 0,0 0 0,0 1 0,0-1 0,0 0 0,-1 1 0,1-1 0,0 0 0,-1 0 0,1 1 0,-1-1-1,1 0 1,-1 0 0,0 1 0,0 0 0,-4 6 56,0-1-1,-9 12 0,12-18-65,-12 16 120,-2-1 0,0 0-1,0-2 1,-28 19 0,23-17-316,1 0 0,-19 20-1,47-33 37,0-2 124,-1-1-1,1 0 1,11-1 0,10-1-52,-21 2 34,26 1-105,-31-1 158,-1 0 0,0 1 0,1-1-1,-1 1 1,0 0 0,1 0-1,-1 0 1,0 0 0,0 0 0,0 0-1,3 2 1,-5-2 9,1-1-1,-1 1 0,1 0 1,-1-1-1,1 1 1,-1 0-1,0-1 1,1 1-1,-1 0 1,0 0-1,0-1 0,1 1 1,-1 0-1,0 0 1,0 0-1,0-1 1,0 1-1,0 0 1,0 0-1,0 0 0,-1-1 1,1 1-1,0 0 1,0 0-1,0-1 1,-1 1-1,1 0 0,0 0 1,-1-1-1,1 1 1,-1 0-1,1-1 1,-1 1-1,0 0 1,-2 2 46,1 0 0,-1 0 0,1 0 1,-1-1-1,-6 5 0,3-3-2,-1 0 0,0-1 1,1 0-1,-1 0 0,0 0 0,-1-1 0,1 0 0,0 0 0,-11 1 0,20-4-120,1 0 0,-1 1 0,1-1-1,-1 0 1,0 0 0,0 0 0,0 0-1,0-1 1,0 1 0,3-3 0,5-3-96,-4 3 215,4-3-1317,1 1 1,-1 0 0,1 0 0,0 1 0,23-7-1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22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29 3328,'-16'-27'10282,"27"26"-9456,12 5-2862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24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11 241 2720,'9'-8'2540,"-8"8"-2402,1 0 1,-1 0 0,1 0-1,-1 0 1,0 0-1,1 0 1,-1 0-1,1 0 1,-1 1 0,0-1-1,1 1 1,-1-1-1,0 1 1,3 0-1,9 12 371,-9-8-289,0-1 0,0-1 0,1 1-1,7 5 1,-10-8-154,-1-1-1,1 1 1,0 0 0,-1-1-1,1 1 1,0-1 0,-1 0-1,1 1 1,0-1 0,-1 0-1,1 0 1,0 0 0,0 0-1,-1 0 1,1-1 0,0 1-1,-1 0 1,1-1 0,0 0-1,1 0 1,6-3 231,0-1-1,-1-1 1,1 0-1,-1 0 1,0 0-1,-1-1 1,14-14-1,-2-3 636,22-34-1,-34 46-608,1 0 1,-1-1-1,-1 0 1,0 0-1,4-16 1,-10 28-282,1 0 1,-1-1-1,1 1 0,-1-1 1,0 1-1,0 0 0,0-1 1,0 1-1,0-1 0,0 1 1,0 0-1,0-1 1,-1 1-1,1-1 0,0 1 1,-1 0-1,1-1 0,-1 1 1,1 0-1,-1 0 1,0-1-1,0 1 0,-1-1 1,1 1-41,-1 0 1,1 0 0,-1 0 0,0 0-1,0 1 1,1-1 0,-1 1 0,0-1 0,0 1-1,0 0 1,1 0 0,-1-1 0,0 1-1,0 1 1,0-1 0,0 0 0,-2 1-1,-8 2 26,0 0-1,0 0 0,1 2 0,0-1 0,0 2 0,0-1 0,0 1 0,1 1 0,0 0 0,-11 10 0,4-2-24,0 1-1,1 1 0,1 1 0,-20 29 1,30-39-97,0 0 0,1-1 0,0 2 1,0-1-1,-4 15 0,7-20 69,1 0-1,-1 1 1,1-1 0,-1 0-1,1 0 1,0 1-1,1-1 1,-1 0 0,0 1-1,1-1 1,0 0-1,-1 0 1,2 0-1,-1 1 1,0-1 0,0 0-1,1 0 1,3 4-1,10 12 23,1-1 0,1-1 0,0-1 0,24 18-1,-21-17 99,-16-13-83,0 0 1,0-1 0,0 1-1,0-1 1,1 0 0,-1 0-1,1-1 1,5 3-1,5 3 23,-13-7-29,1 0-1,-1 1 1,0-1 0,0 0-1,1 0 1,-1 0 0,3 0-1,3 0-49,-4 0 100,1 0 1,-1 0-1,0-1 1,1 1-1,-1-1 1,1 0-1,-1-1 1,8 0-1,109-32 630,-107 29-657,-11 3-21,0 0 0,-1 0 0,1 0 0,0-1 0,0 0 0,-1 1 0,1-1 0,-1 0 0,5-5 128,-3 17-61,-3-7-60,0 1 0,-1 0 1,1-1-1,-1 1 0,0 0 1,0-1-1,0 1 0,0 0 0,-1-1 1,1 1-1,-1-1 0,0 1 1,-2 4-1,-3 6-7,0 0 0,-10 14 0,10-18 56,0 1 1,-9 23 0,13-26 112,2-9-34,0-1-190,1 1-1,0-1 1,0 1-1,0-1 1,0 1-1,0-1 1,1 1 0,1-3-1,24-25-1643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28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2342 456 4064,'-6'-2'6708,"-15"24"-5928,-5 6 198,-52 40 0,7-5 52,58-51-836,0 1-1,2 0 0,-14 20 1,10-12-262,8-12 45,0 1-1,-9 18 0,24-32 621,3-7-367,-2 0 1,1-1-1,-1 0 0,7-16 1,-3 8-60,-10 15-80,0 0 0,0 0 0,-1 0 0,0 0 0,0 0 0,0-1 0,0 1 0,-1-1 0,0 1 0,0-1 0,-1 1 0,0-1 0,0-10 0,0 3 19,2 1-1,-1 0 0,1 0 1,1 1-1,6-21 0,-5 19-189,-3 10 43,-1 0 1,1 1-1,0-1 0,0 0 1,0 1-1,0-1 1,0 1-1,1-1 0,-1 1 1,1 0-1,-1-1 0,1 1 1,0 0-1,0 0 0,3-2 1,33-29 194,-29 23-276,1 1-1,18-12 0,-31 30-283,-11 9 735,9-14-245,0 0 0,0-1 0,0 0 0,0 0 0,0 0-1,-1 0 1,1-1 0,-1 0 0,0 0 0,0-1 0,-6 1 0,-7 1 8,-1-2 1,-19 0-1,25-2-28,0 0 0,0-1 0,-21-6 0,22 4-88,-1 1 0,0 1 0,-22-2 0,-25 4 41,1-2 1,-68-12-1,123 13-11,-1 0-1,0 0 1,0-1 0,1 0-1,-1 0 1,1-1 0,0 0-1,0 0 1,0 0 0,0 0-1,0-1 1,0 1 0,1-1-1,0-1 1,0 1 0,-5-8-1,4 5-46,1-1 0,0 0 0,0 0-1,1 0 1,0 0 0,1-1 0,0 1-1,0-1 1,1 1 0,-1-13 0,-1-4 71,-5-27 1,8 52-45,0-1 0,-1 0 0,1 1 0,0-1 0,0 0 0,-1 1 0,1-1 0,0 1 0,0-1-1,-1 1 1,1-1 0,-1 0 0,1 1 0,-1-1 0,1 1 0,-1 0 0,1-1 0,-1 1 0,1-1 0,-1 1 0,1 0 0,-1 0 0,0-1 0,1 1 0,-1 0-1,0 0 1,1 0 0,-1-1 0,0 1 0,1 0 0,-1 0 0,0 0 0,1 0 0,-1 0 0,0 0 0,0 1 0,-5 0-28,1 0 1,0 1 0,-10 3-1,-1 1 107,15-6-59,0 1 0,1-1 0,-1 0 0,0 0 0,0 0 0,1 0 0,-1 0 1,0 0-1,0 1 0,1-2 0,-1 1 0,0 0 0,0 0 0,1 0 0,-1 0 0,0 0 1,0-1-1,1 1 0,-1 0 0,0-1 0,1 1 0,-1 0 0,0-1 0,1 1 0,-1-1 0,1 1 1,-1-1-1,0 0 0,0-1 1,1 0 0,-1 0 0,1 0 0,0 0 0,-1 0 0,1 0 0,0 0 0,1-4 0,-1-2-14,5-63-120,-5 70 121,0 0-1,0 0 0,0 1 0,-1-1 0,1 0 0,0 1 0,0-1 0,0 0 0,0 1 0,-1-1 0,1 0 0,0 1 1,-1-1-1,1 0 0,-1 1 0,1-1 0,-1 1 0,1-1 0,-1 1 0,1-1 0,-1 1 0,1-1 0,-1 1 1,0-1-1,1 1 0,-1 0 0,1-1 0,-1 1 0,0 0 0,0 0 0,1 0 0,-1-1 0,0 1 0,1 0 0,-1 0 1,0 0-1,0 0 0,1 0 0,-1 0 0,-1 1 0,-4-1-33,1 1 1,-1 0-1,0 1 1,-5 1-1,7-1 19,-51 13 11,-87 12 1,84-21-29,-78-3 1,115-3-449,20 0 578,-10 0 346,4 0-361,-1-1-1,1-1 0,-1 1 1,-8-4-1,-9-2-108,9 3 13,-28-12 1,29 10 100,-31-8 1,7 2-146,33 9 33,-1 0 0,1 1 0,-1 0 0,1 0 0,-1 1-1,0 0 1,0 0 0,1 1 0,-9 0 0,-1 2-53,1 1 0,0 1 1,0 1-1,1 0 0,-18 9 0,-67 41-158,91-51 232,-55 35 52,-68 37 166,100-60-86,-1-1 0,-44 13-1,69-25-103,1-1-1,-1 0 1,0 0-1,1-1 1,-1 1-1,0-2 1,0 1 0,0-1-1,0 0 1,0 0-1,0-1 1,-10-2-1,-1 0 8,17 3-62,-1 0 0,0 0-1,1-1 1,-1 1 0,1 0-1,-1-1 1,0 1-1,1-1 1,-1 0 0,-1 0-1,3 0 13,-1 1-1,1-1 0,0 0 0,-1 1 1,1-1-1,0 0 0,0 1 0,-1-1 0,1 0 1,0 0-1,0 1 0,0-1 0,0 0 1,0 1-1,0-1 0,0 0 0,0 0 0,0 1 1,0-1-1,1 0 0,-1 1 0,0-1 1,0 0-1,1 1 0,-1-1 0,0 0 0,1 1 1,-1-1-1,1 0 0,3-6-54,0 1 0,0-1-1,0 1 1,1 0 0,0 0 0,0 1-1,1-1 1,0 1 0,0 0 0,9-5 0,5-3 6,1 2-1,24-10 1,-6 5-56,1 2-1,70-14 0,88-5 145,-112 20 537,-66 12 845,-31-3-850,-8 0-423,-1 0 1,-36-2-1,6 1-60,-177-13-17,-2 16-837,222 2 726,-10 0-417,53 3-811,489 2 845,-293 1 431,-180-1 32,0 1 0,75 20 0,-117-23 90,0 0 0,0 0 0,0 1 0,13 7 0,-22-11-82,0 1 1,0 0 0,0-1-1,0 1 1,0 0-1,-1-1 1,1 1 0,0 0-1,0 0 1,0 0-1,-1 0 1,1 0-1,0 0 1,-1 0 0,1 0-1,-1 0 1,0 0-1,1 0 1,-1 1 0,0-1-1,1 0 1,-1 0-1,0 0 1,0 0 0,0 1-1,0-1 1,0 0-1,0 0 1,-1 0 0,1 0-1,0 1 1,0-1-1,-1 0 1,1 0-1,-1 0 1,1 0 0,-1 0-1,0 0 1,1 0-1,-2 2 1,-4 4 72,0 0 0,0-1 0,-1 1-1,-10 7 1,10-8-97,-317 225 369,323-230-373,-51 30 16,-2-1 0,-78 30 0,35-13-165,84-39-91,13-8 232,0 0 0,0 0 0,0 0 1,0 0-1,0 0 0,0 0 0,0 0 1,0 1-1,0-1 0,0 0 0,0 0 1,0 0-1,0 0 0,0 0 0,0 0 1,0 0-1,0 0 0,0 1 0,0-1 1,0 0-1,0 0 0,0 0 0,0 0 1,0 0-1,0 0 0,0 0 0,0 0 1,0 1-1,0-1 0,1 0 0,-1 0 1,0 0-1,0 0 0,0 0 0,0 0 1,0 0-1,0 0 0,0 0 0,0 0 1,0 0-1,0 0 0,1 0 0,-1 0 1,0 0-1,0 0 0,0 0 0,0 0 1,0 1-1,0-1 0,0 0 0,1-1 1,-1 1-1,26 2-536,-20-2 581,98-8-87,-32 1-92,355-31 111,-327 28 350,-70 6-183,24-1 902,-53 5-1013,-1 0 1,1 0-1,-1 0 1,1 0 0,-1 0-1,1-1 1,-1 1-1,0 0 1,1 0-1,-1 0 1,0-1-1,1 1 1,-1 0 0,0-1-1,1 1 1,-1 0-1,0-1 1,1 1-1,-1 0 1,0-1-1,0 1 1,0-1 0,1 0-1,4-13-104,-2 4 19,0 6-28,0 0-1,0 1 0,0-1 0,1 1 0,0 0 0,-1-1 0,1 2 0,0-1 1,0 0-1,6-2 0,48-19-313,-49 21 309,41-12 35,1 2-1,0 2 0,1 2 1,66-2-1,-34 10 598,-92 5 42,-9-2-449,0-1-1,1-1 1,-1 0-1,0-2 1,-24-4-1,24 3-109,-1 0 0,1-2 0,0 0-1,1-1 1,-1-1 0,1 0 0,0-1-1,1-1 1,0 0 0,0-1 0,1-1-1,-21-20 1,-93-120-91,123 144 14,-1 0 1,0 1 0,-1 0-1,1 0 1,-1 1 0,0-1-1,-1 1 1,1 1-1,-14-6 1,9 5-34,0 1 0,0 0-1,0 1 1,-1 1 0,-24-3 0,3 5-51,-1 2 1,1 0 0,-66 15-1,65-8 83,1 1 0,-1 2 0,2 1 0,-1 2-1,2 1 1,-46 31 0,0 7-233,-87 80 0,96-73 25,-70 79 0,125-123 219,1 1 0,1 1-1,-12 22 1,15-18 174,9-20-33,-1 0-1,0 0 1,0 0-1,0 0 1,-1 0-1,1-1 1,-1 1-1,1 0 1,-1-1 0,0 1-1,0-1 1,0 1-1,-3 2 1,-11-2 359,8-3-246,8 0-212,-1 0 0,1 0 0,0 0 0,0 0 0,0 0 0,0 0 1,0 0-1,0 0 0,0 0 0,0 0 0,0 0 0,0 0 0,-1 0 0,1 0 0,0-1 0,0 1 0,0 0 0,0 0 0,0 0 0,0 0 1,0 0-1,0 0 0,0 0 0,0 0 0,0 0 0,0 0 0,0 0 0,0-1 0,0 1 0,0 0 0,0 0 0,0 0 0,0 0 0,0 0 1,0 0-1,0 0 0,0 0 0,0 0 0,0-1 0,0 1 0,0 0 0,0 0 0,0 0 0,0 0 0,0 0 0,0 0 0,0 0 0,0 0 1,0 0-1,0 0 0,0-1 0,7-6-58,-1 0-1,1 0 1,0 0 0,1 1 0,0 0-1,0 1 1,0 0 0,0 0 0,13-5 0,4-4 11,21-11-224,134-82 706,-147 85-1522,-2-1 0,-1-2 0,39-40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0:59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1568,'2'-2'-559,"-1"2"829,-1 0 0,1 0 0,-1-1 0,1 1 0,-1 0 0,1-1 0,-1 1 0,0 0 0,1-1 0,-1 1-1,1-1 1,-1 1 0,0-1 0,0 1 0,1-1 0,-1 1 0,0-1 0,0 1 0,1-1 0,-1 1 0,0-1 0,0 0 0,0 1-1,0-1 1,0 1 0,0-1 0,0 1 0,0-2 0,8 239 2306,19 213-709,-27-446-1745,0 0 0,0 0 0,1 0 0,-1 0 0,1 0 0,0 0 0,0 0 0,3 8 2134,-8-21-1761,3 5-413,1 0 0,-1 0 0,1 0 0,0-1 0,1-7 0,0-24-131,-5-20 130,-5-36 206,-7-58-388,13 125 37,-9-161-411,12 176 404,0 1-1,1-1 0,0 0 1,1 0-1,0 1 0,1-1 1,0 1-1,0 0 1,1-1-1,0 2 0,0-1 1,1 0-1,1 1 1,-1 0-1,1 0 0,0 1 1,1-1-1,0 1 0,0 1 1,16-12-1,-16 14 12,0-1-1,1 1 0,0 0 1,0 1-1,0 0 0,8-2 1,-11 4 34,0 0 0,0 1 1,0 0-1,0 0 1,0 0-1,0 0 0,0 1 1,0-1-1,0 1 1,-1 1-1,1-1 0,5 3 1,-3-1 21,0 0 1,0 0-1,0 1 1,-1 0 0,1 1-1,-1-1 1,0 1-1,0 0 1,8 11-1,-11-14 21,-1 2 0,0-1 0,0 0 0,0 0-1,-1 1 1,1-1 0,-1 0 0,1 1 0,-1 0 0,0-1 0,-1 1-1,1 0 1,-1 0 0,1-1 0,-1 1 0,0 0 0,-1 0-1,1-1 1,-1 1 0,1 0 0,-2 3 0,-10 23 69,0-2 0,-2 0 1,-1-1-1,-1 0 0,-21 25 0,28-39-50,-1 0 0,0-1 0,-1-1 0,-1 0 0,0 0-1,0-1 1,-1 0 0,0-1 0,0-1 0,-27 13 0,39-21-43,0 0 0,0 0 0,0 0 0,1 1 0,-1-1 0,0 0 0,0 1 0,0-1 0,1 0-1,-1 1 1,0-1 0,1 1 0,-1-1 0,0 1 0,1 0 0,-1-1 0,1 1 0,-1 0 0,1-1 0,-1 1 0,1 0 0,-1 0 0,1 0 0,0-1 0,-1 1 0,1 0 0,0 0 0,0 0 0,0 0 0,-1-1 0,1 1 0,0 0 0,0 0 0,0 0 0,0 0 0,1 0-1,-1 0 1,0-1 0,0 1 0,0 0 0,1 0 0,-1 0 0,1-1 0,-1 1 0,0 0 0,1 0 0,0 1 0,4 4 16,0 0 1,0-1-1,1 1 1,9 7-1,-3-2 26,25 31-184,-28-30 187,1 0 0,1 0 0,0-1 0,0 0 0,1-1 0,18 12 0,-28-21-37,37 21 252,64 27 0,-22-17 477,-81-32-703,0 0-1,0 0 0,0 1 0,0-1 0,1 0 0,-1 0 0,0 0 0,0 0 0,0 0 1,0 0-1,1 0 0,-1 1 0,0-1 0,0 0 0,0 0 0,1 0 0,-1 0 0,0 0 0,0 0 1,0 0-1,1 0 0,-1 0 0,0 0 0,0 0 0,0 0 0,0 0 0,1 0 0,-1 0 1,0 0-1,0 0 0,0-1 0,1 1 0,-1 0 0,0 0 0,0 0 0,0 0 0,0 0 0,1 0 1,-1 0-1,0-1 0,0 1 0,0 0 0,0 0 0,0 0 0,0 0 0,0-1 0,1 1 1,-1 0-1,0 0 0,0 0 0,0 0 0,0-1 0,0 1 0,-4-13-356,4 12-136,-1 0 0,1 0 0,0 1-1,-1-1 1,1 0 0,0 0 0,-1 0 0,1 1-1,0-1 1,0 0 0,0 0 0,0 0 0,0 0-1,0 1 1,0-1 0,0 0 0,1-1 0,5 1-1870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66 815 6656,'-1'0'110,"1"0"0,-1 0 0,0 0 0,1 0 0,-1 1 0,1-1 0,-1 0 0,0 0 1,1 0-1,-1 1 0,1-1 0,-1 0 0,1 0 0,-1 1 0,1-1 0,-1 1 0,1-1 0,-1 0 0,1 1 1,0-1-1,-1 1 0,1-1 0,0 1 0,-1-1 0,1 1 0,0-1 0,-1 1 0,1 0 0,0-1 0,0 1 0,-3 23 12,2-10 536,-8 102 894,-15 117-54,10-40-234,16-161 155,4-115 1567,11-55-2814,-8 82-82,22-126-364,-25 159 183,1 0-1,0 1 1,2 0 0,0 1 0,22-35-1,-26 49 30,0 0 0,1 0-1,-1 0 1,2 1-1,-1 0 1,1 0-1,0 0 1,0 1 0,1 0-1,13-7 1,-17 10 46,1 0 0,0 1 0,-1-1 0,1 1 1,0 0-1,0 0 0,0 0 0,0 0 0,0 1 1,0 0-1,0 0 0,0 1 0,0-1 1,0 1-1,0 0 0,0 1 0,0-1 0,0 1 1,8 4-1,-10-4 35,0 0 0,0 1 0,0-1 0,-1 0 0,1 1 0,-1 0 0,0-1 0,0 1 0,0 0 0,0 0 0,0 1 0,-1-1 0,1 0 0,-1 0 0,2 7 0,-1 1-12,0-1-1,0 0 0,-1 1 1,0 12-1,-3-1 93,0-1 0,-2 0 0,0 1 0,-1-2 0,-1 1 0,-1-1-1,-1 0 1,-16 30 0,17-39-3,1-1-1,-11 14 1,14-20-7,0 0 0,-1-1 0,1 0 0,-1 1 0,1-1 0,-1-1 0,0 1 0,-6 3 0,9-6-76,1 1 0,-1-1 0,1 0 0,-1 0 0,1 0 0,-1 1 0,0-1 0,1 0 0,-1 0 0,1 0-1,-1 0 1,1 0 0,-1 0 0,0 0 0,1 0 0,-1 0 0,1 0 0,-1 0 0,1 0 0,-1 0 0,0-1-1,1 1 1,-1 0 0,1 0 0,-1-1 0,1 1 0,-1 0 0,1 0 0,0-1 0,-1 1 0,1-1 0,-1 1 0,1 0-1,0-1 1,-1 0 0,0 0-19,1 0-1,0 0 1,-1 0-1,1 1 1,0-1-1,0 0 1,0 0-1,0 0 1,0 0-1,0 0 1,0 0-1,0 0 1,0 0-1,0 0 1,0 0-1,1 0 1,-1 0-1,1-1 1,4-7-25,0 1 0,1 0 0,0 0 0,0 1 0,1 0 0,0 0 0,8-6 0,0 0-47,63-54-209,-65 58 271,0 0 0,1 1 0,0 1 0,20-9-1,-32 16-4,0-1-1,1 0 1,-1 0-1,1 1 1,-1-1-1,1 1 1,0 0-1,-1 0 1,1 0-1,-1 0 1,1 0-1,-1 1 1,4 0-1,-5 0 8,1-1 0,-1 1-1,1 0 1,-1-1 0,0 1 0,0 0-1,1 0 1,-1 0 0,0 0-1,0 0 1,0 0 0,0 0 0,0 1-1,0-1 1,0 0 0,0 0 0,-1 1-1,1-1 1,0 1 0,-1-1 0,1 1-1,-1 1 1,3 10-20,-2 0 0,0 0 0,0 1 0,-3 23 0,1 20-57,3 25 192,-1-78-77,-1 0-1,1 0 0,0 0 1,0 0-1,0-1 1,0 1-1,1 0 1,0-1-1,2 5 1,-4-7-8,1 0 1,-1 0-1,1 0 1,-1 0 0,1 0-1,-1-1 1,1 1 0,0 0-1,-1 0 1,1-1-1,0 1 1,0-1 0,-1 1-1,1 0 1,0-1 0,0 1-1,0-1 1,0 0-1,0 1 1,0-1 0,0 0-1,0 1 1,0-1 0,0 0-1,-1 0 1,1 0-1,0 0 1,0 0 0,0 0-1,0 0 1,0 0 0,0 0-1,0-1 1,0 1-1,0 0 1,0-1 0,0 1-1,0 0 1,0-1-1,0 1 1,-1-1 0,2 0-1,1-3 26,1 1-1,-1 0 1,-1-1-1,1 0 0,-1 1 1,1-1-1,-1 0 1,0 0-1,0 0 0,-1-1 1,1 1-1,-1 0 1,1-7-1,1-10 110,2-34-1,-4 34-199,0-5 5,0 0 0,-2 1 0,-5-34 0,5 55 10,0 1-1,0-1 0,0 1 0,0 0 0,-1-1 1,1 1-1,-1 0 0,0 0 0,0 0 0,0 0 1,0 0-1,-1 0 0,1 1 0,-1-1 0,0 1 0,1 0 1,-1 0-1,-4-3 0,6 5 38,1 0 0,-1 0 0,1-1 0,-1 1-1,1 0 1,-1 0 0,1-1 0,0 1 0,-1 0 0,1-1 0,-1 1 0,1 0 0,0-1-1,-1 1 1,1 0 0,0-1 0,-1 1 0,1-1 0,0 1 0,0-1 0,-1 1 0,1-1-1,0 1 1,0-1 0,0 1 0,0-1 0,0 1 0,0-1 0,0 1 0,0-1-1,0 1 1,0-1 0,0 1 0,0-1 0,0 1 0,0-1 0,0 1 0,1-1 0,-1 1-1,0-1 1,1 0 0,1-2-20,1 0 0,0 1 0,0-1 0,0 1 0,5-4 0,-4 3-77,8-4 98,0 0 0,0 1-1,0 0 1,1 1-1,18-5 1,-9 4-33,1 2 1,32-4-1,-48 7 6,0 1-1,1 0 0,-1 0 1,0 1-1,0-1 0,0 2 1,0-1-1,10 4 0,-14-4 27,-1 0 0,1 0 0,-1 1 0,1-1 0,-1 1 0,0-1-1,0 1 1,0 0 0,0 0 0,0 0 0,0 0 0,0 0 0,0 1-1,-1-1 1,0 0 0,1 1 0,-1-1 0,0 1 0,0-1 0,0 1-1,0 0 1,-1 0 0,1-1 0,-1 1 0,1 3 0,-1 6 36,-1 1 0,0-1 0,-1 1 0,-5 16 0,3-6 118,-10 19-20,11-35-29,1 0 0,0 0-1,0 1 1,0-1 0,-1 12 0,4-22-24,1-1 0,-1 1 0,1 0 0,-1 0 1,4-5-1,2-5 13,1-3-122,0-1 1,2 2-1,0-1 0,0 1 0,1 1 0,1 0 0,1 0 0,13-11 0,-24 23 11,0 1 0,1-1 0,-1 0 0,0 1 0,1 0 0,-1-1 0,1 1 0,-1 0 0,1 0 0,-1 1 0,1-1 0,0 1 0,-1-1 0,1 1 0,0 0 0,0 0 0,-1 0 0,1 0 0,0 0 0,-1 1 0,1-1 0,0 1 0,-1 0 0,1-1 0,0 1 0,-1 0 0,1 1 0,-1-1 0,0 0 0,1 1 0,-1 0 0,0-1 0,0 1 0,0 0 0,0 0 0,0 0 0,-1 0 0,1 0 0,2 4 0,1 4 9,0-1 0,0 1-1,0 0 1,-2 0 0,5 14-1,9 58 180,-8-31-118,-3-21-5,-4-18-10,0 0-1,1-1 1,7 19-1,9 17 211,-19-45 15,9-2 214,6-11-485,-8 7-11,-3 3-245,-2 2 229,-1-1 43,0 0 0,0 0 0,0 0 0,0 0 0,0 0 0,0 0 0,0 0 0,-1-1 0,1 1 0,0 0 1,0-1-1,0 1 0,0 0 0,0-1 0,0 1 0,1-2 0,-2 2-7,0 0 1,1-1-1,-1 1 0,0 0 0,0 0 1,1 0-1,-1 0 0,0-1 1,0 1-1,1 0 0,-1 0 0,0 0 1,1 0-1,-1 0 0,0 0 0,1 0 1,-1 0-1,0 0 0,0 0 1,1 0-1,-1 0 0,0 0 0,1 0 1,-1 0-1,0 0 0,1 0 1,-1 1-1,0-1 0,0 0 0,1 0 1,-1 0-1,2 1-19,-1-1 0,0 0 1,0 0-1,1 0 0,-1 0 0,0 0 0,1 0 1,-1-1-1,0 1 0,1 0 0,-1-1 1,0 1-1,1 0 0,-1-1 0,0 0 0,0 1 1,0-1-1,0 0 0,2-1 0,0 0 60,0-1 0,0 1 0,0-1 0,0 0-1,3-5 1,8-16-16,0 0-1,13-36 1,-26 59-36,-1 0 4,1 1 0,-1-1 0,0 1 0,1-1 0,-1 0 0,0 1 0,0-1 0,1 1 0,-1-1 0,0 0 0,0 1 0,0-1 0,0 0 0,0 1 0,0-1 0,0 0 0,0 1 0,0-2 0,0 2-4,0 0-1,0 0 1,0 0 0,0 0 0,0-1 0,0 1 0,0 0 0,0 0 0,0 0 0,0 0 0,0-1-1,0 1 1,0 0 0,0 0 0,0 0 0,0 0 0,0 0 0,0 0 0,0-1 0,1 1-1,-1 0 1,0 0 0,0 0 0,0 0 0,0 0 0,0 0 0,0 0 0,0 0 0,1-1 0,-1 1-1,0 0 1,0 0 0,0 0 0,0 0 0,0 0 0,1 0 0,-1 0 0,0 0 0,0 0 0,0 0-1,1 0 19,0 0 0,-1 0-1,1-1 1,0 1-1,-1 0 1,1 0-1,0-1 1,-1 1-1,1-1 1,-1 1-1,1 0 1,-1-1 0,1 1-1,-1-1 1,1 1-1,-1-1 1,1-1-1,1-1 14,0 0-1,-1 0 1,1-1-1,-1 1 1,0 0-1,0-1 1,-1 1-1,2-7 1,-1-1 4,3-69-49,-4 67-12,1 7 36,-1 0 0,0-1 0,0 1-1,0-1 1,-1 1 0,0 0-1,0 0 1,-1-1 0,0 1 0,0 0-1,-3-6 1,3 9-14,1 1 0,-1 0 0,1 0 0,-1 0 0,0 0-1,0 0 1,0 1 0,0-1 0,0 1 0,0-1 0,-3-1 0,4 3-9,0-1 0,0 1-1,0 0 1,-1 0 0,1 0 0,0 0 0,0 0 0,0 0 0,0 0-1,0 0 1,0 0 0,-1 0 0,1 1 0,0-1 0,0 0-1,0 1 1,0-1 0,0 1 0,0-1 0,0 1 0,0 0-1,0-1 1,1 1 0,-1 0 0,0 0 0,-1 1 0,-2 4-18,-1 1-1,2 0 1,-1-1 0,1 1 0,0 1 0,0-1 0,1 0 0,-3 11-1,2-7-39,-1 7 62,1 0 0,1 0 0,1 0 0,0 1 0,1-1 0,6 37 0,-4-42 18,0 0 1,1 1-1,1-1 0,0 0 0,1-1 0,0 1 0,1-1 0,1 0 1,9 14-1,-15-24 10,0-1 1,0 0 0,0 0-1,0 0 1,0 0-1,0-1 1,0 1 0,1 0-1,-1 0 1,0-1 0,0 1-1,1-1 1,-1 1 0,0-1-1,1 1 1,-1-1-1,1 0 1,-1 0 0,0 1-1,1-1 1,-1 0 0,1-1-1,-1 1 1,0 0 0,1 0-1,1-1 1,3-1 66,1 0-1,-1 0 1,0 0 0,7-5 0,-10 5-36,20-10 32,-1-2-1,24-20 0,16-10-14,-52 37-43,4-1-78,21-12 0,-32 19 30,1-1 0,-1 1-1,0 0 1,1 0 0,-1 0-1,1 0 1,-1 1 0,1-1-1,-1 1 1,1 0 0,0 0-1,6 1 1,-8 0 17,-1 0 0,1-1 1,0 1-1,0 0 0,-1 0 0,1 1 0,0-1 1,-1 0-1,1 1 0,-1-1 0,0 0 0,1 1 1,-1 0-1,0-1 0,0 1 0,0 0 0,0-1 1,0 1-1,-1 0 0,1 0 0,0 0 0,-1 0 0,1 0 1,-1 0-1,0 0 0,0 3 0,1 3-15,-1 0-1,0 0 1,-1 0 0,1 0-1,-4 10 1,1-4 53,1-11-2,1 1 0,0 0 0,0 0 0,1 0 0,-1-1 0,1 1 1,0 0-1,0 0 0,1 7 0,-1-10 0,0-1-1,0 0 1,0 1 0,0-1-1,0 0 1,1 1-1,-1-1 1,0 0 0,0 0-1,0 1 1,1-1 0,-1 0-1,0 0 1,0 1 0,1-1-1,-1 0 1,0 0-1,1 0 1,-1 0 0,0 1-1,1-1 1,-1 0 0,0 0-1,1 0 1,-1 0-1,0 0 1,1 0 0,-1 0-1,1 0 1,14-3 169,-9 1-181,0 0 0,-1-1 0,10-5 0,20-22 0,-29 23-37,1 1 1,0 1-1,0-1 1,0 1-1,0 0 1,11-5-1,-17 10 10,0 0 1,0 0 0,0 0-1,0 0 1,0 0-1,0 0 1,0 0-1,0 0 1,0 0-1,0 0 1,0 1-1,-1-1 1,1 0-1,0 1 1,0-1-1,0 1 1,0-1-1,0 1 1,0-1-1,-1 1 1,1 0-1,0-1 1,-1 1-1,1 0 1,0 0-1,-1-1 1,1 1-1,-1 0 1,1 0-1,-1 0 1,1 0-1,-1 0 1,1 1-1,2 4 29,-1 1 0,1 0 0,1 7-1,-4-13-14,3 12-68,-2-8 41,1 1 0,-1-1-1,1 0 1,0 0 0,0-1-1,4 8 1,-2-5 124,7 11 82,-10-18-168,-1 1-1,1-1 1,-1 0 0,1 1-1,0-1 1,-1 1-1,1-1 1,-1 0-1,1 1 1,0-1 0,-1 0-1,1 0 1,-1 0-1,1 1 1,0-1-1,-1 0 1,1 0 0,0 0-1,-1 0 1,1 0-1,0 0 1,0 0-1,-1 0 1,1-1 0,0 1-1,0 0 1,3-2 24,1-1 1,-1 1-1,0-1 1,0 0-1,0 0 1,0 0-1,0 0 1,-1-1-1,0 1 1,0-1-1,0 0 1,4-6-1,4-9-50,14-30 0,-15 28 69,141-271 519,-100 194-644,-20 36-1,36-103 1,12-112 36,-77 269 17,-1 5-32,-1 1 0,1-1 1,0 0-1,-1 1 0,1-1 1,-1 0-1,0 1 0,0-1 1,0 0-1,0 1 1,-1-1-1,1 0 0,-1 1 1,1-1-1,-3-5 0,3 8 46,0 0-1,0 0 1,-1 0-1,1 0 0,0 0 1,0-1-1,0 1 1,0 0-1,-1 0 1,1 0-1,0 0 0,0 0 1,0 0-1,-1 0 1,1 0-1,0 0 1,0 0-1,0 0 0,-1 0 1,1 0-1,0 0 1,0 0-1,0 0 0,-1 0 1,1 0-1,0 0 1,0 0-1,0 0 1,-1 0-1,1 0 0,0 0 1,0 0-1,0 1 1,-1-1-1,1 0 1,0 0-1,0 0 0,0 0 1,0 0-1,0 1 1,-1-1-1,1 0 0,0 0 1,0 1-1,-9 11-104,-69 166-242,41-85 260,-44 122 133,65-160-34,-16 110-1,22-64 96,10-85 15,0 1-1,1-1 0,1 1 1,4 15-1,-6-30-85,0 0 1,1-1-1,-1 1 0,1 0 1,0-1-1,-1 1 0,1-1 0,0 1 1,0-1-1,0 1 0,0-1 1,0 0-1,0 1 0,0-1 1,1 0-1,1 1 0,-2-1-8,1 0 1,-1-1-1,0 0 0,1 1 0,-1-1 1,0 0-1,1 0 0,-1 0 0,1 0 1,-1 0-1,0 0 0,1 0 0,-1 0 1,1-1-1,-1 1 0,0 0 0,1-1 1,-1 1-1,0-1 0,0 0 0,1 1 0,-1-1 1,1-1-1,12-8 22,-1-1 0,-1 0 0,0-1 0,20-25 0,-17 19-18,58-72 96,16-16-418,-77 95 142,-12 10 146,1 1 0,-1 0-1,0-1 1,0 1 0,0 0-1,0 0 1,1-1 0,-1 1-1,0 0 1,0 0 0,1 0-1,-1-1 1,0 1 0,0 0 0,1 0-1,-1 0 1,0 0 0,1 0-1,-1-1 1,0 1 0,1 0-1,-1 0 1,0 0 0,0 0-1,1 0 1,-1 0 0,0 0-1,1 0 1,-1 0 0,0 0-1,1 0 1,-1 0 0,0 1-1,1-1 1,-1 0 0,0 0-1,0 0 1,1 0 0,-1 0 0,0 1-1,1-1 1,-1 0 0,0 0-1,0 0 1,0 1 0,1-1-1,-1 0 1,0 0 0,0 1-1,0-1 1,1 0 0,-1 1-1,0-1 1,0 1 0,2 19-13,-2-16-14,-1 45-253,-1-16 305,6 51 1,-3-76 18,1 1 0,0-1 0,0 0 0,1 1 0,7 13 0,-8-19-14,-1 0 0,1 0 0,0 0 0,1 0 1,-1-1-1,0 1 0,5 3 0,-5-5-10,-1 0 0,0 0 1,1 0-1,-1 0 0,1 0 0,0-1 1,-1 1-1,1-1 0,0 1 1,-1-1-1,1 1 0,0-1 0,0 0 1,-1 0-1,1 0 0,2 0 0,1-1 2,1-1-1,-1 1 0,1-1 1,-1 0-1,0 0 0,0-1 0,0 1 1,0-1-1,0 0 0,-1-1 1,6-4-1,7-7 39,22-27 0,-13 13 25,121-111-2,-135 130-195,-18 19-195,-5 10 124,-19 41 146,3 1 0,-26 87-1,52-146 44,0 2 39,-1 0 0,1 1 0,0-1 0,0 1 0,0 0 0,0-1 0,1 1-1,0 7 1,0-11-25,1-1-1,-1 0 0,0 0 0,1 0 0,-1 1 1,0-1-1,1 0 0,-1 0 0,0 0 0,1 0 1,-1 0-1,1 0 0,-1 1 0,0-1 0,1 0 1,-1 0-1,1 0 0,-1-1 0,1 1 0,-1 0 1,0 0-1,1 0 0,-1 0 0,0 0 1,1 0-1,-1-1 0,1 1 0,-1 0 0,0 0 1,1 0-1,-1-1 0,0 1 0,0 0 0,1-1 1,7-9 36,0 0 0,-1 0 0,0-1 1,-1 1-1,9-21 0,-3 7-21,22-47 13,17-31-478,-51 102 433,0 0-1,0 0 1,0 0 0,0 0 0,0 0-1,0 0 1,0 0 0,0 0 0,0 0-1,0 0 1,0 0 0,0 0 0,0 0-1,0 0 1,0 0 0,0 1-1,0-1 1,0 0 0,0 0 0,0 0-1,0 0 1,0 0 0,0 0 0,0 0-1,0 0 1,0 0 0,0 0 0,1 0-1,-1 0 1,0 0 0,0 0-1,0 0 1,0 0 0,0 0 0,0 0-1,0 0 1,0 0 0,0 0 0,0 0-1,0 0 1,0 0 0,0 0 0,0 0-1,0 0 1,1 0 0,-1 0 0,0 0-1,0 0 1,0 0 0,0 0-1,0 0 1,0 0 0,0 0 0,0-1-1,0 1 1,0 0 0,0 0 0,0 0-1,0 0 1,0 0 0,0 0 0,0 0-1,0 0 1,0 0 0,2 10-275,-2 15 97,0-24 192,0 11-31,0 8 62,0-1-1,6 32 1,-6-46-32,1-1 0,0 0 0,0 0 0,0-1 0,1 1 0,-1 0-1,1 0 1,0-1 0,0 1 0,0 0 0,1-1 0,-1 0 0,1 0 0,-1 0-1,1 0 1,0 0 0,1 0 0,6 4 0,-7-6 29,0 0 0,0 0 1,0 0-1,1-1 0,-1 1 0,0-1 1,0 0-1,1 1 0,-1-1 0,0-1 1,1 1-1,-1-1 0,0 1 0,0-1 1,1 0-1,-1 0 0,5-2 0,1-1 7,0-1-1,0 0 0,-1-1 1,15-11-1,-5 1-26,0-2-1,-2 0 1,24-32 0,38-69 172,-65 99-199,9-19 26,-2-1 0,-2 0 0,-2-2 0,-1 0 1,11-51-1,59-241 54,-82 320-51,2-1-99,-1-1 1,-1 1 0,0-1-1,0-23 1,-3 38 57,0 0-1,0 0 1,0-1 0,0 1 0,0 0-1,0 0 1,-1 0 0,1 0-1,0-1 1,-1 1 0,1 0-1,-2-1 1,2 1 11,0 1-1,-1 0 1,1-1-1,0 1 1,0 0-1,-1 0 1,1-1-1,-1 1 1,1 0-1,0 0 1,-1-1-1,1 1 1,-1 0-1,1 0 1,0 0-1,-1 0 1,1 0-1,-1 0 1,1-1-1,-1 1 1,1 0-1,-1 0 1,0 1-1,0-1-6,-1 1 0,0 0 0,1-1-1,-1 1 1,1 0 0,0 0 0,-1 0 0,1 0-1,0 0 1,-1 1 0,1-1 0,0 0 0,0 1-1,0-1 1,0 1 0,0-1 0,0 1 0,1-1 0,-2 3-1,-9 27-26,1 2 0,2-1 0,-6 40 0,9-46 65,-10 50 126,-25 158 431,33-176-463,2 1 1,4 61-1,3-81 64,2 1 0,1-1 1,3 1-1,13 45 0,-20-84-164,-1 0 0,0 0 0,1 0 0,-1 0 0,0 0 1,1 0-1,-1 0 0,1 0 0,0 0 0,-1-1 0,1 1 0,0 0 1,-1 0-1,1-1 0,0 1 0,0 0 0,1 0 0,-2-1 1,1 0-1,-1 1 0,1-1 1,-1 0-1,1 0 0,0 0 1,-1 0-1,1 0 0,-1 0 1,1-1-1,-1 1 1,1 0-1,-1 0 0,1 0 1,0 0-1,-1-1 0,1 1 1,-1 0-1,0-1 0,1 1 1,-1 0-1,1-1 0,2-2 28,0 0 0,-1 0-1,1 0 1,-1 0 0,0 0 0,0 0-1,2-5 1,4-9-108,2-6 133,1 0-1,1 1 0,0 0 1,2 1-1,18-20 0,67-67 138,-82 90-135,28-41-1,-39 51-58,12-19-15,-1 1-1,15-34 1,17-61-60,80-270 12,-128 387 0,7-28-111,-8 30 113,1 0 1,-1 0-1,0 0 0,0 0 1,0 0-1,0-1 1,0 1-1,-1 0 0,1 0 1,0 0-1,-1 0 0,-1-3 1,2 5 38,0 0 1,0 0-1,-1-1 1,1 1-1,0 0 1,0 0-1,-1-1 1,1 1-1,0 0 1,-1 0-1,1 0 1,0-1 0,-1 1-1,1 0 1,0 0-1,-1 0 1,1 0-1,0 0 1,-1 0-1,1 0 1,-1 0-1,1 0 1,0 0-1,-1 0 1,1 0-1,0 0 1,-1 0 0,1 0-1,0 0 1,-1 0-1,1 1 1,0-1-1,-1 0 1,1 0-1,0 0 1,-1 1-1,1-1 1,0 0-1,0 0 1,-1 1-1,1-1 1,0 0 0,0 0-1,-1 1 1,1-1-1,0 0 1,0 1-1,-15 21-167,-51 141-6,12 9 119,43-138 112,-6 21-70,2 0 0,-9 72 0,22-110 15,-8 120 129,10-122-94,1-1-1,0 0 0,1 0 1,1 0-1,0 0 1,1 0-1,8 21 0,-10-31-1,1 0-1,-1 0 1,0 0-1,1 0 1,0-1-1,0 1 1,6 5-1,-8-8-1,1 0 0,0 1 0,0-1 0,0 0-1,0 0 1,0 0 0,0 0 0,0 0 0,0 0-1,0-1 1,0 1 0,0-1 0,1 0 0,-1 1 0,0-1-1,0 0 1,5-1 0,-2 0 14,0 0 1,1-1-1,-1 0 1,0 0-1,0-1 1,-1 0-1,8-4 1,30-27 160,-25 17-172,-1-1 0,17-23-1,-21 24-118,1 1 0,0 1 0,18-16 0,-27 31-83,-3 6 32,-2 9-53,-13 136-190,10-99 490,3-45-16,1 0 1,-1 0-1,1 0 0,2 9 1,-2-15-76,0-1-1,0 0 1,0 0 0,0 0 0,0 1 0,0-1 0,0 0 0,0 0 0,0 0 0,0 1 0,0-1 0,0 0-1,0 0 1,0 0 0,0 1 0,1-1 0,-1 0 0,0 0 0,0 0 0,0 0 0,0 1 0,0-1 0,1 0-1,-1 0 1,0 0 0,0 0 0,0 0 0,0 0 0,1 1 0,-1-1 0,0 0 0,0 0 0,0 0-1,1 0 1,-1 0 0,0 0 0,0 0 0,0 0 0,1 0 0,-1 0 0,0 0 0,0 0 0,0 0 0,1 0-1,-1 0 1,0 0 0,0 0 0,0 0 0,1 0 0,-1-1 0,0 1 0,0 0 0,0 0 0,1 0 0,-1 0-1,0 0 1,0 0 0,0-1 0,0 1 0,1 0 0,8-11 17,-7 9 14,24-37 123,-21 30-188,0 1-1,0 0 1,1 0 0,8-8-1,-13 15 21,-1 1 0,0 0 1,1-1-1,-1 1 0,0-1 0,1 1 0,-1 0 0,1-1 0,-1 1 0,1 0 0,-1-1 0,0 1 0,1 0 1,-1 0-1,1 0 0,0-1 0,-1 1 0,1 0 0,-1 0 0,1 0 0,-1 0 0,1 0 0,-1 0 0,1 0 1,-1 0-1,1 0 0,-1 0 0,1 0 0,0 1 0,0-1-6,-1 1 0,1 0 0,-1-1 0,1 1-1,-1 0 1,1 0 0,-1-1 0,0 1 0,0 0 0,1 0 0,-1 0 0,0 0 0,0-1-1,0 1 1,0 2 0,1 6-66,-1 0-1,-3 14 0,3-21 74,-3 27-27,-2 0-1,-1 0 0,-1-1 1,-1 0-1,-1 0 0,-2-1 1,-15 29-1,-19 25 164,-3-3 1,-104 130-1,150-206-132,-6 8 75,0 0 0,-1 0 0,-1-1 0,1 0 0,-1-1 0,-16 10 0,25-17-53,-1 0 0,0 0 0,0 0 0,1 0 0,-1-1 0,0 1 0,0-1 0,0 1 0,0-1-1,0 0 1,1 0 0,-1 0 0,0 0 0,0 0 0,0 0 0,0 0 0,-3-1 0,4 0-10,0 1 1,0-1-1,-1 0 1,1 0 0,0 0-1,0 0 1,0 0-1,0 0 1,0 0 0,0 0-1,0 0 1,1-1-1,-1 1 1,0 0-1,1 0 1,-1-1 0,0 1-1,1-1 1,0 1-1,-1 0 1,1-1-1,0 1 1,0-1 0,0-2-1,0-2-3,0 0 1,1-1-1,-1 1 0,1 0 0,1 0 1,-1 0-1,1 0 0,1 0 0,-1 0 1,1 0-1,6-10 0,4-3-127,29-36-1,-19 32-355,0 0 0,41-28 0,1-2-3814,-38 28 2457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0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39 4576,'0'-7'1107,"0"4"-324,0 1 1,0-1-1,0 0 0,0 1 1,-1-1-1,0-3 0,1 5-708,-1 0 0,1 1 0,0-1 0,-1 1-1,1-1 1,0 1 0,-1-1 0,1 1 0,-1 0 0,1-1 0,-1 1-1,1-1 1,-1 1 0,1 0 0,-1 0 0,1-1 0,-1 1 0,1 0 0,-1 0-1,1-1 1,-1 1 0,0 0 0,1 0 0,-1 0 0,1 0 0,-1 0 0,0 0-1,1 0 1,-1 0 0,1 0 0,-1 0 0,0 0 0,0 1 0,-3 0-12,-1 0 1,1 1 0,0 0 0,0 0 0,0 0 0,0 0 0,0 1 0,0-1 0,1 1-1,-1 0 1,1 0 0,-6 7 0,-3 5-13,-18 28-1,21-30 59,5-7-78,-1 1 1,1 0-1,1 0 1,-1 1-1,1-1 1,0 1-1,-1 8 1,3-13 7,1-1 0,-1 1 1,1 0-1,0-1 0,0 1 1,0 0-1,1-1 0,-1 1 1,1-1-1,-1 1 0,1 0 1,0-1-1,0 0 0,0 1 1,0-1-1,0 1 0,1-1 1,-1 0-1,1 0 0,-1 0 1,1 0-1,0 0 0,0 0 1,0 0-1,4 2 0,-5-3 13,1 0 0,0-1 0,0 1 1,0 0-1,0-1 0,0 1 0,-1-1 0,1 0 0,0 0 0,0 1 0,0-1 0,0-1 1,0 1-1,0 0 0,0 0 0,0-1 0,0 1 0,3-2 0,-1 1 34,0-1 0,-1 1 0,1-1 0,-1 0 1,1 0-1,-1 0 0,0 0 0,0-1 0,4-3 0,-3 1-33,0-1 0,1 0 1,-2 0-1,1 0 0,-1 0 0,0 0 1,4-13-1,10-52-351,-11 43-198,-4 23 161,0 10 68,0 2 266,11 57 774,-11-61-736,0 1 0,-1 0 0,1-1 0,0 1 0,1-1-1,-1 1 1,1-1 0,-1 0 0,1 0 0,4 3-1,14 18 343,-19-21-341,1 0-1,-1-1 0,1 1 0,-1-1 1,1 1-1,4 2 0,7 6 385,-13-10 101,15-1-14304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0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364 113 2976,'0'0'128,"0"-1"0,0 1 0,0 0 0,0-1 0,0 1 0,0-1 0,0 1 0,0-1 0,0 1-1,0-1 1,0 1 0,1-1 0,-1 1 0,0 0 0,0-1 0,0 1 0,1-1 0,-1 1 0,0 0 0,0-1 0,1 1 0,-1-1 0,0 1 0,1 0 0,0-1 0,4-5 2182,-4 4-2088,-1-1 0,1 1-1,0 0 1,0-1 0,-1 1-1,0 0 1,1-1 0,-1 1 0,0-1-1,0 1 1,0-1 0,-1 1 0,1-1-1,0 1 1,-1 0 0,0-1-1,1 1 1,-1 0 0,0-1 0,0 1-1,0 0 1,-1 0 0,-2-3 0,2 1-139,-1 1 1,0 1-1,0-1 1,0 0 0,-1 1-1,1 0 1,-1 0 0,1 0-1,-1 0 1,0 0-1,0 1 1,0 0 0,1-1-1,-6 1 1,4-1-73,0 1 1,1 1-1,-1-1 1,0 1-1,1 0 1,-1 0-1,0 0 1,1 1-1,-1-1 1,0 1-1,1 0 1,-9 4-1,3-1 15,1 0-1,0 1 1,0 0-1,0 1 1,0 0-1,1 0 1,0 1-1,-10 11 1,2 0-10,0 0 0,2 1 1,0 1-1,1 1 0,1 0 1,1 0-1,1 1 0,1 0 1,1 1-1,1 0 0,1 0 1,1 1-1,0 0 0,0 47 1,5-61 46,0 0 1,1-1-1,1 1 1,-1-1 0,2 1-1,-1-1 1,1 1-1,5 10 1,-4-14 16,-1 0 1,1 0 0,-1 0 0,2 0 0,-1-1-1,1 0 1,0 0 0,0 0 0,0 0 0,0-1-1,13 8 1,-9-7 169,1 0 0,0 0-1,1-1 1,-1 0 0,20 4-1,-23-7-194,-1 0 0,0-1 0,1 0-1,0 0 1,-1 0 0,1 0-1,-1-1 1,0 0 0,1-1-1,-1 0 1,8-2 0,-5-1-15,0 1 1,1 1-1,0 0 0,-1 0 1,1 1-1,18-2 0,-17-1 16,-6 1-1687,6 9-7913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1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3488,'-4'7'5440,"-13"31"-3675,9-18-894,-1-1 0,-24 35 0,19-33-175,-12 28 0,25-46-475,-1 0 0,1 0 0,-1-1 0,1 1 0,-1 0 0,0 0 0,0-1 0,-2 3 0,3-6-148,1 0-1,0 0 1,-1 0-1,1-1 0,0 1 1,0 0-1,0 0 0,0 0 1,0-1-1,0 1 0,1 0 1,-1 0-1,0 0 0,1-2 1,-1 3-55,3-9 16,1-1 0,0 1 0,1 0 0,0 0 0,11-16 0,8-12 66,-19 29-120,0 1-1,0-1 0,7-5 0,6-10-72,-16 17-79,-7 7 25,-10 9 66,6 0-283,1 0-1,0 1 0,1 0 0,0 1 0,1 0 0,-10 24 0,6-3-1096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7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293 521 2304,'0'-1'30,"2"-7"639,3 7-40,-4-4 147,-1-1 1,0 1-1,0 0 1,-1-6-1,-2-8-345,2 13-200,0 0-1,0 1 0,0-1 1,-1 1-1,0-1 0,-3-8 1,4 13-203,0 0 0,0 0 0,0 0 1,0 0-1,0 0 0,0 0 0,0 0 0,0 0 1,0 0-1,0 1 0,0-1 0,-1 0 1,1 1-1,0-1 0,0 1 0,-1-1 0,1 1 1,0 0-1,-1-1 0,1 1 0,-1 0 0,1 0 1,0 0-1,-1 0 0,1 0 0,-1 1 1,1-1-1,0 0 0,-1 0 0,1 1 0,0-1 1,0 1-1,-3 1 0,-9 3-33,0 2 0,0 0 1,1 0-1,0 1 0,0 1 0,-16 14 1,1 3-9,-32 40 0,49-54 62,2-1 0,-11 18 0,17-25-16,0-1 1,0 0-1,1 1 0,0-1 0,-1 1 1,1-1-1,0 1 0,1-1 0,-1 1 1,1 0-1,0 0 0,-1-1 0,2 1 0,0 6 1,0-7 27,0 0-1,1 0 1,-1 0 0,1-1 0,0 1 0,0 0 0,0-1 0,0 1 0,0-1-1,0 0 1,1 0 0,-1 0 0,1 0 0,-1 0 0,1-1 0,0 1 0,0-1 0,4 2-1,2 1 117,0-1 0,0 0 0,0-1 0,0 0 0,11 1 0,-11-2-25,1-1 0,0 0 0,-1-1 0,1 1 0,-1-2 0,1 1 0,-1-1 0,12-5 0,-17 6-93,0-1 1,0 1-1,-1-1 1,1 0-1,0-1 1,-1 1-1,0-1 1,1 1-1,-1-1 1,0 0 0,0 0-1,-1 0 1,1-1-1,-1 1 1,1-1-1,-1 1 1,0-1-1,-1 0 1,1 0-1,-1 0 1,3-7 0,-2-4-83,0 0 0,-1 0 0,0 0 0,-1 0 0,-1-1 0,-3-19 1,3 27-233,-2-3-386,3 11 635,0 0 1,0 0-1,-1 0 1,1 0-1,0 0 1,0 0-1,0 0 1,0 0-1,-1 0 1,1 0-1,0 0 1,0 0-1,0 0 1,-1 0-1,1 0 1,0 0-1,0 1 1,0-1-1,0 0 1,0 0-1,-1 0 1,1 0-1,0 0 1,0 0-1,0 1 1,0-1-1,0 0 1,0 0-1,0 0 1,0 0-1,-1 1 1,1-1-1,0 0 1,0 0-1,0 0 1,0 0-1,0 1 1,0-1-1,0 0 1,0 0-1,0 0 1,0 1-1,0-1 1,-1 10-164,1-9 164,0 39 182,0-17-40,1-17-74,0 0 1,0 0-1,1-1 0,-1 1 0,1-1 0,5 11 0,-2-6 45,-4-7-22,1 0 0,-1 0 0,1 0 0,0 0-1,0-1 1,0 1 0,0-1 0,0 1 0,5 3 0,-5-5-40,-1 0-1,1 0 0,-1 0 0,1 0 0,0 0 0,-1-1 0,1 1 1,0-1-1,0 1 0,-1-1 0,1 1 0,0-1 0,0 0 0,0 0 1,-1 0-1,1 0 0,0 0 0,0 0 0,0-1 0,2 0 0,2-1 40,1 0-1,-1 0 0,0-1 1,0 0-1,0 0 0,0-1 0,0 0 1,-1 0-1,9-8 0,14-13 110,52-36-1,-35 29-276,-43 30 55,1 0 1,-1 0-1,1 1 1,-1-1-1,1 1 0,0 0 1,0 0-1,0 0 0,0 0 1,5-1-1,-7 2 25,0 0-1,0 0 1,0 0-1,0 1 1,0-1 0,0 0-1,0 0 1,0 1-1,0-1 1,0 1 0,0-1-1,0 1 1,0-1-1,-1 1 1,1-1 0,0 1-1,0 0 1,-1 0-1,1-1 1,0 1-1,-1 0 1,1 0 0,0 0-1,-1 0 1,0-1-1,1 1 1,-1 0 0,1 0-1,-1 0 1,0 0-1,0 0 1,1 0 0,-1 0-1,0 0 1,0 2-1,1 7 57,-1-1-1,0 1 1,0 0-1,-1 0 1,0-1-1,-3 10 0,0 0 52,-2-1-1,-8 21 1,7-26-28,-2 2 314,10-12-10,6-6 160,36-27-354,51-44 0,-38 27-227,-43 37-92,2 0-1,16-8 1,-30 17 121,-1 1 0,1-1 0,0 1 0,0-1 0,0 1 0,-1 0 0,1-1 0,0 1 0,0 0 1,0 0-1,0-1 0,0 1 0,0 0 0,-1 0 0,1 0 0,0 0 0,0 0 0,0 1 0,0-1 0,0 0 0,0 0 0,-1 1 0,1-1 0,0 0 0,1 1 0,-1 0-3,0 0 1,0 0-1,0 1 0,0-1 0,0 0 0,0 1 0,0-1 1,0 0-1,-1 1 0,1-1 0,-1 1 0,1-1 0,0 2 1,1 6-30,-1 0 0,0 0 1,0 16-1,-1-25 44,0 84 144,0-83-124,0 0 0,0 1 0,0-1 0,0 0 0,0 1 0,1-1 1,-1 0-1,0 0 0,1 1 0,-1-1 0,1 0 0,0 0 0,-1 0 0,1 1 1,0-1-1,0 0 0,0 0 0,0 0 0,-1 0 0,1 0 0,1-1 0,-1 1 0,0 0 1,0 0-1,0-1 0,0 1 0,0-1 0,1 1 0,0 0 0,1-1 7,-1 1-1,0-1 0,1 1 0,-1-1 1,0 0-1,1 0 0,-1 0 1,0 0-1,1-1 0,-1 1 0,0-1 1,1 1-1,-1-1 0,0 0 0,4-2 1,4-2 17,-1-1 0,0-1 0,0 0 0,-1 0 0,10-11 0,33-44 22,-11 14-50,-24 29-12,-6 9 30,-1-1 1,16-23-1,-4-2 46,-20 36-92,-1-1 0,0 0 0,0 1 0,1-1 0,-1 0-1,0 1 1,0-1 0,0 0 0,0 1 0,0-1 0,1 0 0,-1 1 0,-1-1 0,1-1 0,0 2 3,0 0 1,0 0 0,0 0 0,0-1 0,0 1-1,-1 0 1,1 0 0,0 0 0,0 0 0,0 0 0,0 0-1,0-1 1,-1 1 0,1 0 0,0 0 0,0 0-1,0 0 1,0 0 0,-1 0 0,1 0 0,0 0-1,0 0 1,0 0 0,-1 0 0,1 0 0,0 0-1,0 0 1,0 0 0,-1 0 0,1 0 0,0 0-1,0 0 1,0 0 0,0 0 0,-1 0 0,1 0-1,0 0 1,0 0 0,0 1 0,0-1 0,-1 0-1,1 0 1,0 0 0,0 0 0,0 0 0,0 1-1,0-1 1,0 0 0,0 0 0,-1 0 0,1 0-1,0 1 1,0-1 0,-5 5-82,0 1-1,0 0 0,0 0 1,-5 9-1,-6 10-11,-48 69-120,54-77 251,1 2 0,1-1 0,-11 33 0,18-50-22,1 1 0,0 0 0,-1-1 1,1 1-1,0-1 0,0 1 0,0 0 0,0-1 1,0 1-1,0-1 0,0 1 0,1 0 1,-1-1-1,1 1 0,-1-1 0,2 3 0,-2-3 8,1-1 0,-1 1 0,1-1 0,-1 1 1,1-1-1,0 1 0,-1-1 0,1 1 0,0-1 0,-1 1 0,1-1 0,0 0 0,-1 1 0,1-1 0,0 0 0,0 0 0,0 0 0,-1 0 0,1 0 0,0 1 0,0-1 0,-1 0 0,1-1 0,0 1 0,0 0 0,0 0 0,-1 0 0,1 0 0,0-1 0,0 1 0,-1 0 0,2-1 0,2-1 48,0 0 0,0-1-1,-1 1 1,1-1 0,-1 0-1,1 0 1,-1 0 0,5-6-1,2-4 3,10-19 0,-2-2-12,-1-2 0,16-52 1,52-174 186,-72 222-304,-1-1 0,8-58 0,-19 94-18,-1 0 1,1 0-1,-1 0 1,0 1-1,0-1 1,-1-7-1,1 12 70,0-1-1,0 1 1,0 0-1,0 0 1,0 0-1,0-1 1,-1 1-1,1 0 1,0 0-1,0 0 1,0 0-1,0-1 1,0 1-1,0 0 1,0 0-1,0 0 1,0-1-1,0 1 1,-1 0-1,1 0 1,0 0-1,0 0 1,0 0-1,0 0 1,-1-1-1,1 1 1,0 0-1,0 0 1,0 0-1,0 0 1,-1 0-1,1 0 1,0 0-1,0 0 1,0 0-1,-1 0 1,1 0-1,0 0 1,0 0-1,0 0 1,-1 0-1,1 0 1,0 0-1,-1 0 1,-8 8-269,-7 17 20,11-12 243,0 1 0,2 0 0,-1 0 0,2 0 0,0 0 0,0 0 0,1 18 0,2 3 66,9 59 0,-4-59 70,1 1-1,24 65 1,-23-81-10,1 1 0,1-2 0,1 1 0,1-2 0,0 1 0,16 16 0,-20-26-253,17 18-934,-22-25 205,-1 0 0,1-1 0,0 1 0,0 0-1,5 1 1,5 2-1680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9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9 3232,'5'-9'6384,"-1"22"-4758,-3-5-1275,0-1 0,-1 0 0,1 1 0,-2-1-1,1 0 1,-3 12 0,-14 45 945,5-20-765,-15 97 498,-10 155 0,36-251-609,2-20 328,-3-29-2879,-1-10-319,4-7-1320,3 1 1210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09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91 5216,'-20'0'8112,"41"3"-5995,-2-6-1311,29-8 0,-11 2-226,-12 4-350,231-44 932,-203 41-1073,-1 3 0,100 2-1,-145 3-98,0 1 0,-1 0 0,1 1 1,8 2-1,1 5-5812,-11-4 3662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10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 5056,'0'-1'51,"0"1"0,0 0 0,0 0 1,0 0-1,0 0 0,0-1 0,0 1 0,0 0 0,0 0 1,0 0-1,0 0 0,0-1 0,0 1 0,-1 0 1,1 0-1,0 0 0,0 0 0,0 0 0,0 0 0,0-1 1,0 1-1,0 0 0,-1 0 0,1 0 0,0 0 1,0 0-1,0 0 0,0 0 0,-1 0 0,1 0 0,0 0 1,0 0-1,0 0 0,0-1 0,0 1 0,-1 0 0,1 0 1,0 0-1,-3 8 1172,-1 24 32,2-13-401,-48 204 3255,29-141-3104,-49 259 742,66-319-1665,-4 15 210,1-3 219,1 1 0,-2 51-1,10-77 140,3-20-7,-4 8-592,52-121 360,-39 90-457,2 1 0,1 1 0,1 0 1,26-32-1,-41 59 4,1 1 1,-1 0 0,1 1-1,0-1 1,0 1-1,1-1 1,-1 1 0,7-3-1,-10 5 34,1 0-1,0 1 0,-1-1 1,1 0-1,0 1 0,0-1 1,-1 1-1,1 0 0,0 0 1,0 0-1,0 0 0,-1 0 0,1 0 1,0 0-1,0 0 0,-1 1 1,1-1-1,0 1 0,0-1 1,-1 1-1,1 0 0,0-1 1,-1 1-1,1 0 0,-1 0 1,1 0-1,-1 0 0,2 2 1,0 1 9,0-1 0,-1 1 0,1 0 0,-1 0 0,0 0 0,0 0 0,0 0 0,0 0 0,-1 1 0,0-1 0,1 5 0,1 10 144,1 24 0,-4-34-117,0-7-1,4 46 213,-3-1 0,-6 57 0,5-80-70,1-7-41,-1-12-858,0-10-2254,0 1 722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11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520 32 3136,'-6'-7'11706,"5"8"-11467,-6-2-1054,-32-8 1949,23 5-831,-1 0 0,-18-1 0,12 4-226,1 0 1,-1 1 0,0 1-1,-23 5 1,34-4-85,0 1-1,1 0 1,-1 1 0,1 0-1,0 1 1,0 1 0,1-1-1,-1 2 1,-14 10 0,16-9 25,0 1 0,1 0-1,0 0 1,1 0 0,0 1 0,0 0 0,-8 17 0,3 1 136,1 0 0,1 1 0,2 0 0,1 0 0,1 1 0,-3 49 0,7-57 75,1-1 0,2 0 0,3 27 0,-3-38-106,1 0 0,0 0 0,1-1-1,0 1 1,1-1 0,0 0 0,0 0-1,1 0 1,6 9 0,-9-15-64,1-1 0,0 1 0,-1 0 1,1-1-1,0 1 0,0-1 1,1 0-1,-1 0 0,0 0 0,1 0 1,-1-1-1,1 0 0,0 1 0,-1-1 1,1 0-1,4 0 0,7 0 159,-1 0-1,28-2 1,-28 1-86,43-5 156,110-24 1,-141 23-274,51-14-172,-46 9-3676,-17 3-1649,-9 7 3333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1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43 6560,'8'-25'2778,"-8"24"-2521,1 0 1,-1 0-1,0 0 1,1 0-1,-1 0 1,1 0-1,0 0 1,-1 0-1,1 0 1,0 0-1,-1 0 1,1 0-1,0 1 1,0-1-1,0 0 1,0 1-1,1-2 1,-10 17 1443,-24 33-447,-63 73-1,88-112-1205,-19 21-112,-26 34 688,43-51-2056,-11 22 0,13-16-221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23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193 230 2304,'1'-2'162,"-1"0"0,0 0 0,0 0 0,1 0 1,-1 0-1,0 0 0,-1 0 0,1 0 0,0 0 0,0 0 0,-1 1 0,1-1 1,-1 0-1,0 0 0,0 0 0,1 1 0,-1-1 0,0 0 0,0 1 0,-1-1 1,1 1-1,0-1 0,0 1 0,-1-1 0,1 1 0,-1 0 0,1 0 1,-1 0-1,0 0 0,1 0 0,-1 0 0,0 0 0,0 0 0,1 1 0,-1-1 1,0 1-1,0-1 0,0 1 0,0 0 0,0 0 0,0 0 0,0 0 0,0 0 1,-2 0-1,-4 4-74,0 0 0,0 0 1,1 0-1,0 1 0,0 0 1,0 0-1,0 0 0,1 1 1,0 0-1,-10 13 1,9-10-46,1 1 0,-1-1 0,1 1 0,1 0 0,0 1 1,0-1-1,-5 22 0,9-27 26,0 0 0,1 1 1,0-1-1,0 0 0,0 1 0,1-1 0,-1 0 0,1 1 1,1-1-1,-1 0 0,1 0 0,-1 0 0,2 0 0,-1 0 1,0-1-1,1 1 0,0-1 0,6 8 0,-7-10 8,0 1 0,0-1-1,1 0 1,-1 1 0,1-1-1,0 0 1,-1-1 0,1 1-1,0 0 1,0-1-1,0 0 1,0 1 0,0-1-1,1 0 1,-1-1 0,0 1-1,0 0 1,1-1 0,-1 0-1,0 0 1,1 0 0,-1 0-1,0-1 1,1 1 0,-1-1-1,0 0 1,0 0 0,0 0-1,0 0 1,5-3 0,-4 2-22,-1 0 1,0 0 0,1 0 0,-1-1 0,0 0-1,-1 1 1,1-1 0,0 0 0,-1-1 0,1 1 0,-1 0-1,0-1 1,0 1 0,-1-1 0,1 0 0,-1 1-1,1-1 1,-1 0 0,1-8 0,-1 4-66,-1-1 1,1 0-1,-2 0 0,1 0 1,-1 1-1,0-1 0,-1 0 1,-3-9-1,5 17-32,-1 0-1,1 0 1,0 0 0,-1 0-1,0 0 1,1 0 0,-1 0-1,1 0 1,-1 0 0,0 0-1,-1-1 1,2 2 29,0 0 0,0 0 0,0 0 0,-1 0 0,1 0 0,0 0 1,0 0-1,-1 0 0,1 0 0,0-1 0,0 1 0,-1 0 0,1 0 0,0 0 0,0 0 0,-1 1 0,1-1 0,0 0 0,0 0 0,-1 0 0,1 0 0,0 0 0,0 0 0,-1 0 0,1 0 1,0 0-1,0 1 0,0-1 0,-1 0 0,1 0 0,0 0 0,0 0 0,0 1 0,-1-1 0,1 0 0,0 0 0,0 1 0,0-1 0,0 0 0,0 0 0,0 0 0,0 1 0,0-1 1,-1 0-1,1 0 0,0 1 0,0-1 0,0 0 0,0 0 0,0 1 0,-6 25-27,1-1 0,1 2 0,1-1 1,1 47-1,-2 18 100,-19 138 847,21-204-655,0 1-1,-3-1 1,0 0 0,-16 46-1,21-70-217,0 0-1,-1 0 1,1 0-1,-1 0 0,1 0 1,-1 0-1,0-1 0,1 1 1,-1 0-1,0 0 0,1 0 1,-1-1-1,0 1 1,0 0-1,0-1 0,0 1 1,0 0-1,0-1 0,0 0 1,0 1-1,0-1 0,0 1 1,0-1-1,0 0 0,0 0 1,0 0-1,0 0 1,0 1-1,0-1 0,0-1 1,0 1-1,0 0 0,0 0 1,0 0-1,-1 0 0,1-1 1,0 1-1,-1-1 0,0 0 3,-1-1-1,1 1 1,0 0-1,0-1 1,0 1-1,1-1 1,-1 1-1,0-1 1,0 0-1,1 0 1,-1 0-1,1 0 1,0 0-1,0 0 1,0 0-1,-2-4 0,2-2-18,-1 1 0,2 0-1,-1-1 1,1 0 0,0 1-1,0-1 1,2-7 0,0 4-17,0-9-15,1 1 0,1 0 0,1 0 0,10-25 0,1 7-164,23-39 1,-31 62 176,0 1 0,2 1 0,-1 0 0,2 0 0,-1 1 0,14-11 0,78-54-55,-69 52 74,24-15-2,-18 13-43,-1-2 0,36-33 0,-60 45 102,-1 1 1,22-34-1,-22 29-153,-6 3 245,-7 16-177,0 0 1,1-1 0,-1 1 0,1 0-1,-1 0 1,1 0 0,-1 0 0,1 0-1,-1 0 1,1 0 0,1-2 0,-2 4-10,1-1 0,-1 0 0,0 0 0,1 1 0,-1-1 0,0 0 0,1 0 0,-1 1 0,0-1 0,0 0 0,1 1 0,-1-1 0,0 0 0,0 1 0,0-1 0,1 1 0,-1-1 0,0 0 0,0 2 0,1 4 5,-1 1-1,1 0 1,-1 0 0,-1 0 0,1-1 0,-4 14-1,0 20-64,7 34 107,-3-68 8,0-1 1,0 1 0,0-1-1,1 1 1,0-1 0,0 1-1,1-1 1,0 0 0,0 0-1,0 0 1,0 0 0,1 0-1,0 0 1,0 0 0,0-1-1,0 1 1,1-1-1,5 5 1,-8-8-5,-1-1-1,1 1 1,0-1-1,0 1 1,-1-1-1,1 0 1,0 1-1,0-1 1,0 0-1,-1 0 1,1 0-1,0 1 1,0-1-1,0 0 1,0 0-1,0 0 1,0 0-1,0 0 1,-1-1-1,3 1 1,0-1 9,-1 0 1,1 0-1,0 0 1,-1-1-1,1 1 1,3-3-1,3-3 6,0-1 0,11-12-1,-7 6-37,-1-1 0,-1 0 0,0-1 0,-1 0 0,-1-1 0,0 0 0,11-35 0,-20 52-15,3-5-589,-1 12 309,0 8 206,0 0 1,-1 27-1,-1-28 99,0-1-1,1 1 0,0 0 1,6 21-1,1-1 394,-8-32-86,6-5 166,-4 2-462,0 0 0,1 0 1,-1 0-1,0 0 0,0 0 1,0-1-1,0 1 0,0-1 1,-1 1-1,1-1 0,2-2 1,18-27 230,-12 16-142,93-130-342,-102 145 229,0-3-39,1 1-1,0 0 0,0-1 0,0 1 0,0 0 0,3-2 1,-4 4 12,-1 0 1,1-1 0,-1 1 0,1 0 0,0 0-1,-1 0 1,1 0 0,-1-1 0,1 1-1,0 0 1,-1 0 0,1 0 0,-1 0 0,1 0-1,0 0 1,-1 1 0,1-1 0,-1 0-1,1 0 1,-1 0 0,1 0 0,0 1 0,-1-1-1,1 0 1,-1 1 0,1-1 0,-1 0 0,0 1-1,1-1 1,-1 0 0,1 1 0,-1-1-1,1 1 1,-1-1 0,1 2 0,8 10 28,0-1 0,1 0 0,0 0 0,1-1 0,1 0 0,-1-1 1,1 0-1,1-1 0,0-1 0,0 0 0,16 6 0,-24-11 65,1 0 0,0 0 1,0-1-1,0 0 0,0 0 0,0 0 0,0-1 0,11 0 0,-13-1-54,-1 1 0,1-1 0,0 0-1,-1 0 1,1-1 0,-1 1 0,1-1-1,-1 1 1,0-1 0,0 0 0,0 0-1,0-1 1,0 1 0,0-1 0,3-3-1,2-4 26,-1-1 1,0 1-1,-1-1 0,0 0 0,0-1 0,-2 1 0,1-1 0,4-22 0,-5 14-65,0 1 0,-2-1 0,-1 1 0,0-1 0,-2-21 0,0 37-15,1-1 0,0 1-1,-1-1 1,0 1 0,0-1-1,-1 1 1,-2-8 0,4 12 23,0 0 1,-1-1 0,1 1-1,0 0 1,0 0 0,0 0-1,-1-1 1,1 1 0,0 0-1,0 0 1,-1 0 0,1-1-1,0 1 1,0 0 0,-1 0-1,1 0 1,0 0 0,-1 0-1,1 0 1,0 0 0,0 0-1,-1 0 1,1 0 0,0 0-1,-1 0 1,1 0 0,0 0-1,-1 0 1,1 0 0,0 0-1,0 0 1,-1 0 0,-10 9-214,-4 12-4,15-21 227,-10 19-13,1 1-1,0 0 0,2 0 0,1 1 1,-6 29-1,10-41 60,0 1 1,1 0 0,0-1-1,1 1 1,0 0 0,0 0-1,1 0 1,0-1 0,1 1-1,0-1 1,0 1 0,1-1-1,1 0 1,-1 0 0,2 0-1,-1 0 1,1-1 0,0 1-1,1-1 1,0-1 0,0 1-1,1-1 1,-1 0 0,2 0-1,-1-1 1,1 0 0,0 0-1,13 6 1,-15-8-156,1-2 0,-1 1 0,0-1 0,1 0 1,0 0-1,6 1 0,-10-3-253,-1 0 1,0 0 0,0 0 0,0 0-1,1 0 1,-1-1 0,0 1 0,0-1-1,3 0 1,-3 0-190,-1 0-1,1 0 1,-1 0-1,1 0 1,-1 0-1,1 0 1,-1 0 0,0 0-1,0-1 1,1 1-1,-1 0 1,1-4-1,8-8-2478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3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7712,'-16'-11'3520,"16"7"-3072,0-1 896,8 5-832,0-8-416,11 1-96,4-6-256,-2 6 128,11-9-1184,5 8 704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23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15 6560,'-60'-8'2976,"43"4"-2592,12 1 416,5 6-512,9-6-384,9 3 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28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0 953 4064,'5'-6'6616,"13"-8"-4952,1 0-1347,3-12 112,-1 0 1,29-48-1,27-64-234,-28 48-78,62-114-37,-95 175-57,-1 0 1,-2-1-1,-1-1 1,14-57-1,-25 82-32,5-28 208,4-64 1,-10 97-230,0 1 0,0-1 1,0 0-1,0 0 1,0 1-1,0-1 1,0 0-1,0 0 1,0 1-1,0-1 0,-1 0 1,1 1-1,0-1 1,0 0-1,-1 1 1,1-1-1,-1 0 1,1 1-1,-1-2 1,0 2 9,1 0 0,0 0 1,-1 0-1,1 0 1,-1 0-1,1 0 1,0 0-1,-1 0 1,1 0-1,-1 0 1,1 0-1,0 0 0,-1 0 1,1 0-1,-1 1 1,1-1-1,0 0 1,-1 0-1,1 0 1,-1 1-1,1-1 1,0 0-1,0 0 0,-1 1 1,-20 23-385,21-24 405,-27 35 348,-38 72 1,53-84-143,1 2 0,1 0-1,1 0 1,-7 34 0,7-16 78,-3 67 0,11-83-128,1-1 1,1 0 0,9 48-1,-8-63-63,0-1-1,2 0 0,-1 0 1,1 0-1,0 0 0,1 0 1,7 10-1,-9-16-29,-1-1-1,1 1 1,0-1 0,0 0 0,0 0-1,0 0 1,0-1 0,1 1 0,-1-1-1,1 0 1,-1 0 0,1 0 0,0 0-1,0-1 1,0 1 0,0-1-1,0 0 1,0 0 0,1-1 0,6 1-1,-3-2-7,-1 1 0,0-1-1,0-1 1,0 1-1,-1-1 1,1-1 0,0 1-1,-1-1 1,1 0-1,-1-1 1,0 1 0,0-1-1,10-9 1,-7 5-49,-2 1 1,1-1 0,-1 0 0,0-1-1,-1 0 1,0 0 0,0 0 0,6-16-1,-11 23-529,-3 5 175,-7 13 32,-11 22 198,13-24 95,1 0 0,1 1 0,-6 24 0,10-35 51,0 0 1,1 0-1,-1 0 0,1 1 1,0-1-1,1 0 0,-1 0 1,0 0-1,1 0 0,0 0 1,0 0-1,1 0 0,-1 0 1,1 0-1,-1 0 0,1 0 1,1-1-1,2 6 0,-2-6 67,0 0 0,0 0 0,0 0 0,0-1 0,0 1 0,0-1 0,0 0 0,1 0 0,0 0 0,-1 0 0,5 1 0,-7-2-69,1-1 1,-1 0-1,1 1 1,-1-1 0,1 0-1,0 0 1,-1 0-1,1 0 1,-1 0-1,1-1 1,-1 1-1,1 0 1,-1-1-1,1 1 1,-1-1-1,0 1 1,1-1-1,-1 1 1,1-1-1,-1 0 1,0 0-1,0 0 1,1 0-1,-1 0 1,0 0-1,0 0 1,0 0-1,0-1 1,0 1-1,-1 0 1,2-3-1,0 0-13,0 0 0,-1-1-1,0 1 1,0 0-1,0-1 1,-1 1 0,1-1-1,-1 1 1,0-1 0,0 1-1,-1-1 1,1 1-1,-1-1 1,-2-5 0,1 2-50,0 0 1,-1 0-1,0 1 1,0-1-1,-1 1 0,0 0 1,-6-8-1,8 12 18,-1 0-1,1 0 0,-1 0 0,0 1 1,0 0-1,-1-1 0,-3-1 0,5 3-6,0 0 0,0 0 0,0 0-1,0 0 1,0 1 0,0-1 0,0 1 0,0 0 0,0-1-1,-1 1 1,1 0 0,0 0 0,0 0 0,-3 1-1,5-1 20,-1 0 0,1 0-1,-1 0 1,1 0-1,-1 0 1,1 0-1,-1 1 1,1-1 0,-1 0-1,1 0 1,-1 1-1,1-1 1,-1 0-1,1 0 1,0 1 0,-1-1-1,1 1 1,0-1-1,-1 0 1,1 1-1,0-1 1,-1 1 0,1-1-1,0 1 1,0-1-1,-1 1 1,1 0 0,0 0 5,0 0 1,0 0 0,1-1-1,-1 1 1,0 0 0,0 0 0,1 0-1,-1-1 1,0 1 0,1 0 0,-1 0-1,1-1 1,-1 1 0,1 0-1,0 0 1,2 2 10,-1-1 0,1 1-1,0-1 1,0 0 0,0 0-1,0 0 1,4 2 0,2-1 49,0 0 0,-1 0 0,1-1 0,0-1 1,18 2-1,-22-3-21,0 0 0,0-1-1,0 0 1,0 1 0,0-1 0,0-1 0,-1 1 0,1-1 0,0 0 0,-1 0 0,1 0 0,5-5 0,8-7 111,0-1 0,16-18 1,9-9-246,-43 42 89,1-1 0,-1 1 0,0 0-1,0 0 1,0 0 0,1 0 0,-1-1 0,0 1 0,0 0 0,0 0 0,1 0 0,-1 0 0,0 0 0,0-1 0,1 1 0,-1 0 0,0 0 0,0 0 0,1 0-1,-1 0 1,0 0 0,0 0 0,1 0 0,-1 0 0,0 0 0,0 0 0,1 0 0,-1 0 0,0 0 0,0 0 0,1 0 0,-1 1 0,0-1 0,0 0 0,1 0 0,-1 0-1,4 11-93,-5 16 58,-17 126 257,17-149-173,1 0 1,-1-1-1,1 1 0,0 0 1,0 0-1,0 0 1,1 0-1,-1-1 1,1 1-1,0 0 0,0-1 1,2 5-1,-3-8-10,1 0-1,0 1 0,-1-1 0,1 0 0,-1 0 1,1 0-1,-1 0 0,1 0 0,0 0 0,-1 0 1,1 0-1,-1 0 0,1 0 0,-1 0 0,1 0 1,-1-1-1,1 1 0,0 0 0,-1 0 0,1 0 1,-1-1-1,1 1 0,-1 0 0,0-1 0,1 1 1,-1 0-1,1-1 0,-1 1 0,1-1 0,2-1 126,2 0-109,0-1 1,0 1-1,0-1 1,-1 0-1,1 0 1,-1 0-1,0-1 1,1 0-1,-2 1 1,5-6-1,18-24 67,45-52-222,-62 78-218,-2 7-95,-7 2 364,1-1-1,0 1 1,0-1-1,-1 1 1,1-1 0,0 1-1,-1-1 1,0 1-1,1 2 1,2 6 130,0 2-39,0-1-11,0 1 1,1-1-1,6 12 0,-8-19 8,0-1 0,0 0-1,0 0 1,0 0 0,0-1-1,1 1 1,-1 0 0,1-1 0,-1 0-1,1 0 1,0 1 0,0-2-1,0 1 1,0 0 0,5 1-1,-5-2 10,-1-1 1,1 1-1,-1-1 0,0 0 0,1 0 0,-1 0 0,1 0 0,-1 0 1,1-1-1,-1 1 0,1-1 0,-1 1 0,0-1 0,1 0 0,-1 0 1,0 0-1,0 0 0,1-1 0,-1 1 0,0 0 0,0-1 0,0 0 1,2-2-1,2-2-21,-1 0 0,0 0 1,0 0-1,-1-1 0,0 1 1,6-13-1,3-16 97,4-11-181,-15 42 35,1-1-1,-1 1 1,1-1 0,-1 1-1,1 0 1,0 0-1,4-3 1,-6 6 12,0 0-1,0 1 1,1-1 0,-1 0 0,0 0-1,0 1 1,0-1 0,1 1 0,-1-1-1,0 1 1,0 0 0,1 0 0,-1-1-1,0 1 1,1 0 0,-1 0 0,0 0-1,1 0 1,-1 0 0,0 1 0,3 0-1,2 0 50,-1 1-1,1 1 0,8 4 1,5 2 30,-12-5-42,0-1-1,1-1 0,0 1 0,0-1 0,-1-1 1,1 1-1,0-1 0,0-1 0,1 1 1,-1-1-1,15-3 0,-17 2-326,5-1-4525,-6 1 1980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0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14 390 2496,'-13'9'9381,"29"-9"-6066,-10 0-2470,-4-1-732,0 1 1,0-1-1,1 1 0,-1-1 1,0 0-1,0 0 1,0 0-1,0 0 0,0 0 1,-1 0-1,1-1 0,0 1 1,-1 0-1,1-1 1,0 0-1,-1 1 0,0-1 1,3-3-1,3-6 128,0 0 0,5-12 0,-8 14-148,12-25-49,-2 0 0,-2-1 0,-1-1-1,11-62 1,-16 32 153,-5 60-182,-1 6-21,0-1 1,1 1 0,-1 0 0,0-1-1,0 1 1,0-1 0,0 1 0,0-1-1,0 1 1,0 0 0,0-1 0,0 1-1,0-1 1,0 1 0,0-1 0,0 1-1,-1 0 1,1-1 0,0 1-1,0-1 1,0 1 0,-1 0 0,1-1-1,0 1 0,0 0 0,-1 0 0,1 0 0,0 0-1,0 0 1,0 0 0,0 0 0,-1 0 0,1 0-1,0 0 1,0 0 0,0 0 0,0 0 0,-1 0 0,1 0-1,0 1 1,0-1 0,0 0 0,0 0 0,0 0-1,0 0 1,-1 0 0,1 0 0,0 1 0,0-1-1,0 0 1,0 0 0,0 0 0,0 0 0,0 0-1,0 1 1,0-1 0,0 0 0,0 0 0,-1 1-7,-4 13-40,-1 0-1,2 1 1,0 0 0,0 0-1,-2 30 1,4-29 69,-7 74 16,9-77-29,0 0 0,1 1 1,0-1-1,6 23 0,-6-33 19,0 0 1,-1-1-1,1 1 1,1-1-1,-1 1 0,0-1 1,0 0-1,1 1 0,0-1 1,-1 0-1,1 0 0,0 0 1,0 0-1,0 0 0,0-1 1,0 1-1,5 2 1,-4-3 26,1 1 0,0-1 0,-1 0 0,1 0 0,0-1 0,-1 1 0,1-1 0,0 1 0,0-1 0,-1-1 0,1 1 0,6-1 0,8-3 28,0-1 1,-1-1-1,1 0 0,-1-1 1,0-1-1,-1-1 0,0 0 1,0-1-1,-1 0 0,0-2 1,17-16-1,70-61-280,-101 89 192,0-1 0,-1 0 0,1 1 0,0-1 0,0 1 0,-1-1-1,1 1 1,0-1 0,0 1 0,0-1 0,0 1 0,0 0 0,-1 0-1,1-1 1,0 1 0,0 0 0,2 0 0,-3 0 3,1 0 0,-1 1 0,1-1 0,-1 0 0,1 0 0,-1 1 1,1-1-1,-1 0 0,1 1 0,-1-1 0,0 0 0,1 1 0,-1-1 0,1 1 0,-1-1 1,0 1-1,1-1 0,-1 1 0,0-1 0,0 1 0,1 0 0,0 4-16,0 0-1,1 0 1,-2 0-1,1 0 1,-1 6-1,1-4 50,4 71 162,-2-55-100,-3-22-47,0 0 1,0 0-1,0 0 1,0-1 0,0 1-1,1 0 1,-1 0-1,0 0 1,1 0 0,-1 0-1,1 0 1,-1 0-1,1-1 1,-1 1-1,2 1 1,2-3 26,-1-1 0,0 0 0,1 0 1,-1 0-1,0-1 0,0 1 0,0-1 0,0 0 0,2-3 0,-3 4-61,4-4-5,0-1-1,-1 0 1,0 0-1,8-15 1,2-4 12,-1 3-65,13-20 19,-25 40-11,1-1-1,0 1 1,0 0 0,0 0 0,0 0-1,0 1 1,1-1 0,-1 1 0,5-3-1,-7 5 34,-1 0-1,1 0 0,-1 0 1,1 0-1,0 0 0,-1 0 1,1 0-1,-1 0 0,1 0 1,-1 0-1,1 0 0,-1 1 1,1-1-1,-1 0 0,1 0 1,-1 1-1,1-1 0,-1 0 1,1 0-1,-1 1 0,1-1 1,-1 1-1,0-1 0,1 0 1,-1 1-1,0-1 0,1 1 1,-1-1-1,0 1 0,0-1 0,1 1 1,-1 0-1,10 22-17,-8-16 54,11 27-3,15 31 279,-26-59-253,2 0-1,-1-1 1,1 1 0,0-1-1,0 0 1,0 0-1,11 9 1,-14-13-119,1 0 0,-1 0 0,1-1 0,-1 1 0,1 0-1,0-1 1,-1 1 0,1-1 0,0 1 0,-1-1 0,1 0 0,0 0 0,0 0 0,3 0 0,-4 0-377,1 0 1,-1 0 0,0 0-1,1-1 1,-1 1 0,1-1-1,-1 1 1,0-1 0,1 1-1,-1-1 1,0 0 0,0 0-1,1 0 1,-1 0 0,2-1-1,5-7-2074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1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29 6720,'-71'-28'3040,"34"28"-2624,24 0 128,8 0-384,-3 0 480,11 0-832,12 0 96,12 0-64,4 0 96,19 0-2560,-2 8 1440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3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9 974 3392,'-8'1'5415,"8"-1"-5305,0 0-1,-1 0 1,1 0-1,0-1 1,0 1 0,0 0-1,0 0 1,0 0 0,0 0-1,0 0 1,0-1-1,1 0 40,0 1-1,0-1 1,0 0-1,-1 1 0,1-1 1,0 1-1,0-1 1,0 1-1,0-1 0,0 1 1,0 0-1,0-1 1,0 1-1,0 0 0,0 0 1,1 0-1,-1 0 1,0 0-1,1 0 1,13-3 424,-7-1-389,0-1 0,0 0 0,-1-1 1,0 0-1,0 0 0,0 0 1,5-8-1,0 1-48,15-15 15,-3-1 0,0-1-1,25-44 1,48-102 313,-22 1-237,-75 173-225,12-30 42,-2-1-1,-1 0 1,-1-1-1,-2 0 1,3-66-1,-9 71 69,1 7-325,-5-37 0,1 52-94,-1 9 96,-5 16 9,-7 27 232,3 1 0,-16 93 1,24-104 127,1 0 0,2 1 1,1-1-1,2 1 1,1-1-1,14 69 1,-11-77 23,2-1 0,0 0 0,2 0 1,1-1-1,14 26 0,-23-49-138,1 0-1,-1 1 1,1-1-1,-1 0 1,1 0 0,0 0-1,0 0 1,0-1-1,0 1 1,0 0 0,0-1-1,0 1 1,1-1-1,-1 0 1,0 0 0,1 0-1,-1 0 1,1 0-1,0-1 1,-1 1 0,1-1-1,-1 1 1,5-1-1,-3 0 2,0-1 0,0 0-1,0 0 1,0 0-1,0 0 1,0 0 0,-1-1-1,1 0 1,0 0-1,-1 0 1,0 0 0,1 0-1,-1-1 1,0 0-1,3-3 1,8-8-4,-1-1-1,-1-1 0,0 0 1,-2 0-1,1-1 1,-2 0-1,-1-1 1,0 0-1,-1-1 1,-1 0-1,6-26 0,-11 36-69,0 0 1,0-14-1,-1 22 13,0-1 0,0 0 0,0 0 0,-1 0 0,1 0 0,0 1 0,-1-1 0,1 0 0,-1 0 0,0 1 1,0-1-1,1 0 0,-1 1 0,0-1 0,0 0 0,0 1 0,-2-2 0,1 3 1,1-1 0,0 1 0,-1 0 0,0-1 0,1 1 0,-1 0 1,1 0-1,-1 0 0,1 0 0,-1 1 0,1-1 0,-1 0 0,1 1 0,0-1 0,-1 1 0,1-1 0,-1 1 0,1 0 0,-2 0 0,-3 3-4,1-1-1,0 1 0,-1 0 0,1 1 1,0-1-1,1 1 0,-1 0 1,1 0-1,0 0 0,1 1 0,-1-1 1,1 1-1,-4 7 0,-2 10 16,1 0-1,-7 28 0,14-47-3,-3 11 46,0 1 1,1 0-1,1 0 1,1 0-1,0 0 1,1 0-1,1 0 1,4 22-1,-5-36-4,0 0 0,1 0-1,-1-1 1,1 1-1,-1 0 1,1-1 0,0 1-1,-1 0 1,1-1-1,0 1 1,0-1-1,0 0 1,1 1 0,-1-1-1,0 0 1,0 1-1,1-1 1,-1 0 0,1 0-1,-1 0 1,3 1-1,-2-2 10,0 1 0,1-1 0,-1 1-1,0-1 1,1 0 0,-1 0-1,0 0 1,0 0 0,1-1 0,-1 1-1,0-1 1,1 1 0,-1-1-1,2-1 1,8-3 28,-1-1 0,-1 0-1,1 0 1,16-15 0,88-80 40,-73 62-169,-39 36 52,34-27-102,-35 29 79,0-1-1,0 0 1,1 1 0,-1 0-1,1 0 1,-1-1-1,1 1 1,-1 1 0,1-1-1,0 0 1,0 1-1,-1-1 1,1 1 0,3 0-1,-5 0 19,0 0 0,0 1 0,0-1 0,0 1 1,0-1-1,0 1 0,-1-1 0,1 1 0,0-1 0,0 1 0,0 0 0,0 0 0,-1-1 0,1 1 0,0 0 0,-1 0 0,1 0 0,-1 0 0,1 0 0,-1 0 0,1 0 0,-1 0 0,1 0 0,-1 0 0,0 0 0,1 2 0,0 3 28,-1 0-1,1 1 1,-1 7-1,0-9-15,-11 129 388,15-100 11,-4-34-382,0 1-1,0-1 1,1 0-1,-1 0 1,0 0-1,0 0 1,0 0 0,1 1-1,-1-1 1,0 0-1,0 0 1,1 0-1,-1 0 1,0 0-1,0 0 1,1 0-1,-1 0 1,0 0-1,0 0 1,1 0-1,-1 0 1,0 0-1,1 0 1,-1 0-1,0 0 1,0 0-1,0 0 1,1-1 0,-1 1-1,0 0 1,0 0-1,1 0 1,-1 0-1,0-1 1,7-5 31,0-1-1,0 1 1,-1-2 0,0 1 0,-1-1 0,1 0 0,5-12 0,-3 6-30,28-42-248,-36 55 221,1 1 1,0-1-1,-1 0 1,1 0-1,-1 0 0,1 1 1,0-1-1,0 1 1,-1-1-1,1 0 0,0 1 1,0-1-1,0 1 1,0 0-1,0-1 1,0 1-1,-1 0 0,3-1 1,-2 1-9,0 0 1,0 0-1,-1 1 0,1-1 1,0 0-1,-1 0 1,1 1-1,0-1 1,-1 0-1,1 1 0,0-1 1,-1 1-1,1-1 1,-1 1-1,1-1 0,-1 1 1,1-1-1,-1 1 1,1 0-1,2 5-92,0-1-1,0 1 1,0 0-1,2 11 1,-2-7 109,4 14 25,-6-21 12,-1 0 0,1 1-1,0-1 1,0 0 0,0 0 0,0 0-1,1 0 1,-1 0 0,1 0-1,0 0 1,0 0 0,0 0 0,3 2-1,-5-5-25,0 0-1,1 1 0,-1-1 0,0 0 0,1 0 1,-1 0-1,0 1 0,1-1 0,-1 0 1,0 0-1,1 0 0,-1 0 0,0 0 1,1 0-1,-1 0 0,0 0 0,1 0 0,-1 0 1,1 0-1,-1 0 0,0 0 0,1 0 1,-1 0-1,0 0 0,1 0 0,-1 0 1,0 0-1,1-1 0,10-9 226,5-21 1,-14 26-223,35-85 31,-25 58-15,1 1 0,32-56 0,-36 72-91,10-15-69,-18 28 110,0 0 0,0 1 0,1-1 0,-1 1 0,0 0 1,1-1-1,-1 1 0,1 0 0,-1 0 0,1 0 0,0 0 0,-1 0 1,3 0-1,-3 0-1,-1 1 0,1 0 0,-1 0 1,1 0-1,0 0 0,-1 0 0,1 0 0,0 0 1,-1 0-1,1 0 0,-1 0 0,1 0 0,0 0 1,-1 0-1,1 1 0,-1-1 0,1 0 0,-1 0 1,1 1-1,0-1 0,-1 0 0,1 1 1,-1-1-1,0 1 0,1-1 0,-1 1 0,1-1 1,-1 0-1,1 1 0,-1 0 0,0-1 0,0 1 1,1-1-1,-1 1 0,0-1 0,0 1 0,1 0 1,0 4 4,0-1 1,-1 0-1,1 1 0,-1 6 1,0 0-47,0 56 127,-3 1 0,-22 128 0,25-192-9,-1 0 0,0 0 1,-1 0-1,1 0 0,-1 0 1,0 0-1,0 0 0,0-1 1,0 1-1,-1-1 0,-2 4 1,4-6-36,1-1 1,-1 1 0,0 0-1,1-1 1,-1 1 0,0-1-1,1 1 1,-1-1 0,0 1 0,0-1-1,1 0 1,-1 1 0,0-1-1,0 0 1,0 0 0,1 0-1,-1 0 1,0 1 0,0-1-1,0 0 1,0 0 0,1 0-1,-2-1 1,0 1-6,0-1 0,1 0 0,-1 1 0,1-1 0,-1 0 0,1 0 0,-1 0 0,1 0 0,0 0 0,-1 0 0,0-2 0,-3-2-43,1 0 0,1 0 0,-1-1 0,1 1 0,-5-13 0,-1 1-12,6 12 24,1 1 0,0 0 1,0-1-1,0 1 1,1-1-1,-3-8 0,5 16-36,0 0-1,0 0 1,0 0-1,0 0 1,1 0 0,-1 0-1,1-1 1,-1 1-1,1-1 1,0 1-1,0-1 1,0 1-1,4 2 1,0 1 92,0-1 0,1 0 0,-1 0 0,15 8 0,-11-9-15,1 1 0,0-1-1,1-1 1,-1 0 0,0-1 0,1 0-1,0 0 1,-1-1 0,1-1-1,0 0 1,-1-1 0,1 0-1,-1 0 1,1-1 0,-1-1 0,1 0-1,18-8 1,-14 3 8,-1 0 1,0 0-1,0-1 1,-1-1-1,-1-1 1,1 0-1,-2-1 1,1 0-1,-2-1 1,1 0-1,12-21 1,28-51-111,-30 53-154,-22 32 222,0 0 0,0-1 0,0 1 0,1 0 0,-1-1 0,0 1 0,0 0 0,0 0 0,1-1 0,-1 1 0,0 0 1,0 0-1,1-1 0,-1 1 0,0 0 0,1 0 0,-1 0 0,0 0 0,0-1 0,1 1 0,-1 0 0,0 0 0,1 0 0,2 6-265,-3 12 76,-28 176 68,26-177 159,1-14-10,0 0 0,1 0 0,-1 1 0,1-1 0,0 0 0,0 0 0,0 1 0,0-1 0,1 0 0,-1 1 0,2 4 0,-1-6 7,0 0-1,0 0 1,0-1 0,0 1-1,0 0 1,0-1 0,0 1-1,1 0 1,-1-1 0,3 3-1,-3-4-10,0 0 0,-1 1 0,1-1-1,0 1 1,0-1 0,-1 0 0,1 0 0,0 1-1,0-1 1,0 0 0,0 0 0,0 0-1,-1 0 1,1 0 0,0 0 0,0 0 0,0 0-1,0-1 1,-1 1 0,1 0 0,0 0-1,0-1 1,0 1 0,-1-1 0,1 1 0,1-1-1,2-2 36,1-1 0,-1 1 0,-1-1 0,1 1 0,0-1 1,-1 0-1,0 0 0,3-6 0,20-39 114,-15 26-171,101-161 106,15 8-81,-92 129-40,-17 23-3,-1 0 0,-2-1 0,0-1-1,-2-1 1,11-28 0,-23 51-26,0 1 1,1-1-1,-2 1 0,1-1 0,0 1 0,-1-1 1,1 0-1,-1 1 0,0-1 0,0 1 0,0-1 0,-1-3 1,0 7 18,0 0-1,1 0 1,-1 1 0,1-1 0,-1 0 0,0 1 0,1-1 0,-1 0 0,1 1-1,-1-1 1,1 1 0,-1-1 0,1 1 0,0-1 0,-1 1 0,0 0 0,-20 28-186,3-5 176,1 1 1,1 0 0,-14 31-1,15-19 57,2 1 0,-15 69 0,2 82 151,24-168-144,2 0 1,0 0-1,1 0 0,1 0 0,1 0 1,1 0-1,1-1 0,8 23 1,-12-41 17,-1 0 0,1 0 1,0-1-1,0 1 0,0 0 1,1 0-1,-1 0 0,0-1 1,0 1-1,1-1 0,-1 1 1,1-1-1,0 0 0,-1 1 1,1-1-1,0 0 0,0 0 1,0 0-1,0 0 0,2 0 1,-2 0-14,1-1 0,0 0 1,0 1-1,0-1 0,0 0 0,-1 0 1,1-1-1,0 1 0,0-1 0,0 1 1,-1-1-1,1 0 0,0 0 0,4-3 1,6-3-7,0-1 1,-1 0 0,0-1 0,-1-1 0,0 0 0,0 0 0,-1-1-1,14-20 1,6-12-71,25-52 0,-21 36 44,-12 20-322,-21 38 313,-1 1 1,0 0-1,0-1 1,0 1-1,0 0 1,1 0-1,-1-1 1,0 1-1,0 0 1,0-1-1,1 1 1,-1 0-1,0 0 1,1-1-1,-1 1 1,0 0-1,0 0 1,1 0-1,-1 0 1,0-1-1,1 1 1,-1 0-1,0 0 1,1 0-1,-1 0 1,1 0-1,-1 0 1,0 0-1,1 0 1,-1 0-1,0 0 1,1 0-1,-1 0 1,1 0-1,-1 1 1,1 0-1,-1-1 1,1 1-1,-1 0 1,0 0-1,1 0 1,-1-1-1,0 1 1,1 0-1,-1 0 1,0 0-1,0 0 1,0 1-1,-1 36-102,-9 26 198,-2-1-1,-36 107 1,41-138 456,7-32-525,0 1-1,0-1 1,0 0 0,0 1 0,0-1 0,0 0 0,0 1 0,0-1 0,0 0 0,0 0 0,0 1 0,0-1 0,0 0 0,0 1 0,0-1 0,0 0 0,0 0 0,0 1 0,1-1 0,-1 0 0,0 1 0,0-1 0,0 0 0,0 0 0,1 0 0,-1 1 0,0-1 0,0 0 0,1 0 0,-1 1 0,1-2-1,0 1 1,0 0-1,0-1 1,0 1 0,0-1-1,0 1 1,0-1-1,-1 1 1,1-1 0,0 1-1,0-1 1,-1 0-1,1 1 1,0-1 0,0-1-1,28-30 132,48-47-249,-75 77 70,0 0 1,1 0-1,0 1 1,-1-1-1,1 0 1,5-1-1,-7 3 21,0-1 0,-1 1 1,1 0-1,0 0 0,-1-1 0,1 1 0,0 0 0,-1 0 0,1 0 0,0 0 0,-1 0 1,1 0-1,0 0 0,-1 0 0,1 1 0,0-1 0,-1 0 0,1 0 0,0 0 0,-1 1 0,1-1 1,-1 0-1,1 1 0,-1-1 0,1 0 0,0 1 0,-1-1 0,1 1 0,-1-1 0,0 1 0,1-1 1,-1 1-1,1-1 0,-1 1 0,1 1 0,0 2-15,0 1 0,0 0 0,-1-1 0,1 1-1,-1 0 1,0-1 0,0 1 0,-1 0 0,1 0 0,-1-1 0,-3 8 0,3-5-11,-4 12 43,0 0-1,-2-1 1,0 0 0,-1 0-1,-13 21 1,-2-3 77,-36 44 0,46-63 72,-26 24 0,33-36-94,1-1 1,-1 1 0,0-1-1,0 0 1,0 0 0,-1-1-1,1 0 1,-10 3 0,14-5-47,0-1 1,0 0 0,0 1 0,0-1 0,0 0-1,0 0 1,0 0 0,0-1 0,0 1 0,-1 0-1,1-1 1,0 0 0,0 1 0,-3-2 0,4 1-15,1 1 1,-1-1 0,0 1 0,0-1 0,0 0 0,1 1 0,-1-1-1,0 0 1,1 1 0,-1-1 0,0 0 0,1 0 0,-1 1 0,1-1 0,-1 0-1,1 0 1,0 0 0,-1 0 0,1 0 0,0 0 0,0 0 0,-1 0 0,1 0-1,0 0 1,0 0 0,0 0 0,0 0 0,0 0 0,1 0 0,-1 0 0,0 0-1,1-1 1,1-3-7,0 1 0,1-1 0,0 1 0,0-1 0,0 1 0,0 0 0,0 0 0,1 1 0,0-1 0,0 1 0,8-6 0,1 0-34,1 1 0,24-11 0,15-3-91,-9 4-761,65-37 1,-77 37-894,4-3-2178,-4-1-4049,-27 20 5863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4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21 7040,'-14'-12'3200,"18"12"-2752,1 0 1216,5 0-992,6 0 928,13 0-928,10-3 64,1 3-416,18-5-225,6 5-31,-1 0-64,-9 5 0,-9-5 128,-5 3-64,-13-3-2143,-4 0 1151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4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9 7296,'-41'-9'3328,"19"18"-2912,12-9-128,7 3-256,-2-3 96,5 5-256,8-2 64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4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68 6240,'-30'-8'2816,"38"5"-2464,5-2 1504,11 5-1088,20-7 832,5 7-928,19-8-160,3 3-320,29-7-64,-5 9-64,13-6 224,-10 6-160,-4-2-6080,-9 5 3200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36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590 9 3392,'6'-5'1493,"-6"5"-1424,1-1 0,-1 1 0,0 0-1,0 0 1,0-1 0,1 1 0,-1 0-1,0 0 1,0-1 0,1 1 0,-1 0 0,0 0-1,1 0 1,-1 0 0,0-1 0,8 3 6974,-12 2-6136,-25 56 426,-67 103 0,69-124-1098,-3-1 1,-1-1-1,-1-2 0,-2-1 1,-2-1-1,0-2 0,-72 44 1,102-70-141,-1-1 1,0 0-1,0 0 1,0-1-1,0 0 1,-1 0-1,1-1 1,-1 0-1,0 0 1,-8 0-1,13-2-70,1 0 0,0 0 0,0-1 0,-1 1 0,1-1 0,0 1 0,0-1 0,0 0 0,0 0 0,0 0 0,0 0 0,0 0 0,0-1 0,0 1 0,0 0 0,1-1 0,-1 0 0,1 1 0,-1-1 0,1 0 0,-1 0 0,1 1 0,0-1 0,0 0 0,0 0 0,0-1 0,0 1 0,0-3 0,-1-1-7,1 0 1,-1 0 0,2 0 0,-1 0 0,0 0-1,1 0 1,0 0 0,1 0 0,1-7-1,0 3-14,1 1 0,0-1 0,0 1 0,1 0 0,1 0 0,-1 0 0,8-10 0,1 2-52,0 0 0,18-17 0,-23 27 2,-1 0-1,1 1 0,0-1 0,0 2 0,0-1 0,1 1 0,0 0 1,0 1-1,0 0 0,1 1 0,14-4 0,-16 5 31,0 1 0,0 0 1,1 1-1,-1 0 0,0 0 0,1 0 0,-1 1 0,0 1 1,0-1-1,0 1 0,0 1 0,0 0 0,0 0 0,8 4 0,-1 3 134,0 0-1,0 0 0,-1 1 1,0 1-1,-1 0 0,-1 1 1,0 1-1,0 0 0,-1 0 1,13 24-1,-3-5 473,1-2 0,48 54 1,-69-85-575,-1 1 1,0-1-1,1 0 1,-1 1-1,1-1 1,0 1-1,-1-1 1,1 0-1,-1 1 1,1-1-1,-1 0 1,1 0-1,0 1 1,-1-1-1,1 0 1,0 0-1,-1 0 0,1 0 1,0 0-1,-1 0 1,1 0-1,0 0 1,-1 0-1,1 0 1,-1 0-1,1-1 1,0 1-1,-1 0 1,1 0-1,-1-1 1,1 1-1,0 0 1,-1-1-1,1 1 1,-1 0-1,1-1 1,-1 1-1,1-1 1,-1 1-1,0-1 1,1 0-1,2-2-478,0 0 0,-1-1 0,0 1 0,1-1 0,1-4 0,4-5-1336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40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99 3904,'-5'-5'1196,"3"3"-924,1 0 1,0 1 0,-1-1 0,1 1-1,-1 0 1,0 0 0,1-1 0,-1 1 0,0 0-1,0 0 1,0 1 0,0-1 0,1 0-1,-1 1 1,0-1 0,0 1 0,0-1 0,-4 1-1,-11-1-98,0 1-1,0 1 0,1 1 0,-1 0 0,1 1 0,0 1 1,-1 0-1,2 2 0,-1-1 0,0 2 0,1 0 1,1 1-1,-1 0 0,1 1 0,1 1 0,-1 0 1,2 1-1,-14 14 0,17-14-90,0-1 0,1 1 0,0 1 0,1 0 0,0 0 0,1 0 0,0 0 0,1 1 0,0 0 0,1 0 0,1 1 0,0-1 1,-2 28-1,5-37-26,1 1 0,-1 0 0,1-1 0,0 1 0,0-1 0,0 1 1,1-1-1,-1 0 0,1 0 0,0 1 0,0-1 0,4 4 1,-4-5-14,0 0 1,0-1 0,0 1 0,1-1 0,0 0 0,-1 0-1,1 0 1,0 0 0,0 0 0,0 0 0,0-1-1,0 0 1,0 1 0,0-1 0,1 0 0,-1-1 0,0 1-1,4 0 1,-2-1 34,-1 0-1,0 0 1,1 0-1,-1-1 1,1 1-1,-1-1 1,0 0-1,1-1 1,7-3-1,-2 0 119,0 0 0,15-12 0,-13 7-104,0 0-1,0-1 0,-1 0 1,-1-1-1,0 0 1,-1-1-1,9-15 0,-5 5-88,0-2-1,-2 1 0,10-33 0,-17 48-102,-1-1-1,-1 0 1,0-1 0,0 1-1,-1 0 1,0-1 0,-1-19-1,0 29 88,0 0-1,0 0 1,0 1-1,-1-1 0,1 0 1,0 1-1,0-1 1,0 0-1,-1 1 0,1-1 1,0 0-1,-1 1 0,1-1 1,0 0-1,-1 1 1,1-1-1,-1 1 0,1-1 1,-2 0-1,2 1 7,0 0 0,-1 0 0,1 0-1,-1 0 1,1 0 0,0 0 0,-1 0-1,1 0 1,-1 0 0,1 0 0,0 0 0,-1 0-1,1 1 1,-1-1 0,1 0 0,0 0 0,-1 0-1,1 0 1,0 1 0,-1-1 0,1 0 0,0 0-1,-1 1 1,-2 2-19,1-1-1,-1 1 1,1 0 0,-4 6-1,-70 148-7,45-87-8,-74 177 153,17 38 898,24-67 470,62-212-1304,0 0 0,0 1 0,-1-1 0,-6 10 0,4-12 245,3-9-100,5-18 4,3-4-266,0 1-1,1 0 1,2 0 0,0 1-1,2 0 1,15-25 0,-5 20-61,0 2-1,2 1 1,1 0 0,33-28 0,10 0 28,-32 28-130,51-53 1,-60 50 79,-1-2 0,24-39 0,36-74 29,-72 121-8,11-15 13,-15 26 8,-1-1-1,0 0 1,6-16-1,-12 25-27,7-20 63,14-25 0,-23 49-67,0 1 0,1-1 0,-1 1-1,0-1 1,0 0 0,0 1 0,0-1 0,0 0-1,0 1 1,0-1 0,0 1 0,0-1-1,0 0 1,0 1 0,0-1 0,0 1-1,0-1 1,0 0 0,-1 1 0,1-2 0,-4 1-378,0 8 250,-3 18-25,-5 26 361,2 62-282,9-95 138,2-1 1,1 1 0,0-1 0,7 28-1,-9-43-23,1 1-1,0-1 1,0 1-1,0-1 1,0 1-1,0-1 1,0 0-1,0 1 1,1-1-1,-1 0 1,1 0-1,0 0 1,0 0-1,0 0 1,0-1-1,0 1 1,0 0 0,0-1-1,4 2 1,-3-2 1,0 0 0,0-1 0,0 1 0,1-1 0,-1 0 0,0 0 0,0 0 0,0 0 0,1 0 1,-1-1-1,0 1 0,0-1 0,0 0 0,0 0 0,0 0 0,5-3 0,36-21 49,0-1-1,50-41 0,-53 37-22,133-102-358,-166 128 88,-16 14-25,1-2 186,-18 25-79,-22 39 0,40-58 156,-1 0-1,2 1 1,0-1-1,0 2 1,-6 29-1,12-41 8,-1 0-1,1-1 1,0 1-1,0 0 1,0-1-1,1 1 1,-1 0-1,1-1 1,0 1-1,0-1 1,0 1-1,0-1 1,1 1-1,-1-1 1,1 0-1,0 0 1,3 4-1,-3-5-1,0 1 0,0-2 0,0 1 0,0 0 0,0 0-1,0-1 1,1 1 0,-1-1 0,1 1 0,-1-1 0,1 0 0,-1 0-1,1 0 1,0-1 0,-1 1 0,1-1 0,0 1 0,0-1-1,0 0 1,-1 0 0,1 0 0,0 0 0,3-1 0,0-1-6,-1 1 0,0-1 0,0 0 0,0-1 0,0 1-1,-1-1 1,1 0 0,0 0 0,-1 0 0,0-1 0,0 1 0,0-1 0,0 0 0,-1 0 0,1-1 0,-1 1 0,5-10 0,0-2 0,-1 1-1,0-1 1,-1-1-1,5-21 1,-8 22-51,0 0 1,0-1 0,-2 1-1,0-1 1,-2-25 0,1 40 14,0-1 0,-1 1 0,1 0 0,0 0 0,-1-1 0,0 1 0,1 0 0,-1 0 0,0 0 0,0 0 0,0 0 0,0 0 0,-1 0 0,1 0 0,0 0 0,-1 1 0,0-1 0,1 0 0,-1 1 0,0-1 1,1 1-1,-1 0 0,0 0 0,0 0 0,0 0 0,0 0 0,-1 0 0,1 0 0,0 0 0,0 1 0,0-1 0,-1 1 0,1 0 0,0 0 0,-3 0 0,-4 0-27,0 0 0,0 1 0,0 0 0,0 1 0,0 0 0,0 0 0,-13 6 0,22-8 42,-42 20-24,40-19 29,-1 0 1,1 0-1,0 1 1,0-1-1,0 1 1,0 0-1,0-1 1,0 1 0,0 0-1,0 0 1,1 0-1,-1 1 1,1-1-1,-3 5 1,4-7-1,0 1-1,0 0 1,1 0 0,-1 0 0,0 0 0,0 0 0,0 0 0,1 0 0,-1 0 0,0-1 0,1 1 0,-1 0-1,1 0 1,-1 0 0,1-1 0,-1 1 0,1 0 0,0 0 0,-1-1 0,1 1 0,0-1 0,-1 1 0,1-1-1,0 1 1,0-1 0,0 1 0,1 0 0,1 1 8,1-1-1,-1 1 1,1-1 0,0 0-1,5 2 1,2-2 10,1 1 0,0-2 0,0 0 0,0 0 0,0-1 0,0 0 0,-1-1 0,1 0 0,0-1 0,-1-1 0,0 0 0,19-9 0,8-5-29,-13 6 37,-1-1-1,45-31 0,-58 35-52,1 1-1,0 1 1,0-1-1,16-5 1,-28 21-90,-1-1 0,0 1 0,-3 11 0,-7 22 37,4-14 86,-6 39 0,11-46 40,-1 4 26,0 1 1,2 0-1,1 0 0,4 32 0,-4-55-47,0-1 1,1 1-1,-1-1 0,1 1 1,-1-1-1,1 0 0,-1 1 1,1-1-1,1 3 0,-1-4-15,-1 0 0,1 1 0,-1-1-1,0 1 1,1-1 0,-1 0-1,1 1 1,-1-1 0,1 0 0,-1 1-1,1-1 1,0 0 0,-1 0 0,1 0-1,-1 1 1,1-1 0,-1 0 0,1 0-1,0 0 1,-1 0 0,1 0-1,-1 0 1,1 0 0,0 0 0,-1 0-1,1-1 1,-1 1 0,2 0 0,5-4 31,0 0 0,0 0 0,-1-1 0,1 0 1,-1 0-1,0 0 0,10-13 0,-6 8-10,74-80 129,69-66-314,-138 140 83,-13 13 18,1 0 0,0 0 0,-1 1 1,1-1-1,0 1 0,0-1 0,1 1 1,3-2-1,-11 39-267,-2-9 301,-3 37-1,8-53 18,1 1-1,0-1 1,1 1 0,0-1-1,1 0 1,4 17 0,-3-19 42,-1 0 1,1 0-1,1 0 1,0 0 0,0 0-1,5 7 1,-8-14-37,1 1 1,-1-1-1,0 1 1,0-1-1,1 0 1,-1 1 0,1-1-1,-1 0 1,1 0-1,-1 0 1,1 0-1,0 0 1,0-1 0,-1 1-1,1 0 1,0-1-1,0 1 1,0-1-1,-1 0 1,1 0 0,0 0-1,0 0 1,0 0-1,0 0 1,0 0-1,0 0 1,0-1-1,-1 1 1,1-1 0,0 1-1,0-1 1,2-1-1,2-2 27,1 0 0,-1 0-1,0 0 1,-1-1 0,1 1-1,-1-2 1,0 1 0,5-7-1,3-5 2,15-27 0,85-146-368,-118 248-415,-74 352 614,24-157 280,47-208 19,-6 31 386,12-70-209,1-12-57,4-16-86,-1 13-173,27-99 77,-12 61-127,92-304 103,-99 310-99,1 1 1,24-57-1,-27 79 1,0 1-1,2 0 1,0 0-1,1 1 1,0 1-1,1 0 1,21-20 0,-30 32-26,1 0 1,0 0 0,0 0-1,0 1 1,1 0 0,-1-1 0,1 2-1,-1-1 1,1 0 0,0 1-1,-1 0 1,1 0 0,9 0 0,-12 1 19,1-1 1,-1 2 0,0-1 0,1 0 0,-1 0-1,0 1 1,1-1 0,-1 1 0,0 0 0,0 0-1,0 0 1,0 0 0,1 0 0,-2 0 0,1 0 0,0 1-1,0-1 1,0 1 0,0-1 0,-1 1 0,1 0-1,-1 0 1,0 0 0,1 0 0,-1 0 0,0 0-1,0 0 1,0 0 0,0 0 0,0 3 0,1 5 51,0-1 0,-1 0 0,0 1 0,-1-1 0,0 1 0,-1-1 0,0 1 0,-3 13 0,1-9 21,-1-1 0,0 0-1,-1 0 1,0-1 0,-1 1 0,0-1-1,-1 0 1,-16 20 0,20-28-28,0 0 0,-1-1-1,1 1 1,0-1 0,-1 0 0,0 0 0,0 0 0,0 0-1,0-1 1,0 1 0,-1-1 0,1 0 0,-1 0 0,0-1-1,1 0 1,-1 1 0,0-2 0,0 1 0,1 0 0,-1-1-1,0 0 1,0 0 0,0-1 0,0 1 0,1-1 0,-1 0-1,0 0 1,0-1 0,1 1 0,-1-1 0,-5-3 0,2 0 5,0-2 1,-11-9 0,15 12-50,-1 0-1,1 0 1,-1 0 0,0 0-1,-1 1 1,1 0 0,0 0 0,-10-3-1,15 6 20,-1 0-1,1 0 0,-1 0 1,1 0-1,-1 0 1,1 0-1,0 0 0,-1 0 1,1 1-1,-1-1 0,1 0 1,-1 0-1,1 1 1,0-1-1,-1 0 0,1 0 1,0 1-1,-1-1 0,1 0 1,0 1-1,-1-1 1,1 1-1,0-1 0,0 0 1,-1 1-1,1-1 1,0 1-1,0-1 0,0 1 1,0-1-1,-1 1 0,1-1 1,0 0-1,0 1 1,0-1-1,0 1 0,-2 19-118,2-15 122,1 0-1,-1-1 1,1 1-1,0 0 1,0-1 0,0 1-1,0-1 1,1 0-1,0 1 1,0-1-1,0 0 1,1 0-1,-1 0 1,1 0-1,0 0 1,0-1 0,0 0-1,4 4 1,-1-2 11,0-1 1,-1 0 0,1-1 0,0 0 0,1 0 0,-1 0-1,1 0 1,-1-1 0,1 0 0,0-1 0,11 2 0,-2-1 8,-1-2 1,0 0 0,0-1 0,0 0-1,0-1 1,0-1 0,0 0 0,0-1-1,-1-1 1,1 0 0,-1-1-1,-1 0 1,1-1 0,-1-1 0,0 0-1,-1-1 1,12-11 0,1-4 55,-1-1-1,-2-1 1,36-53 0,-25 32-70,-3 3-65,-17 23 1,30-34-1,-42 53 49,15-12-104,-16 13 112,0 1-1,1 0 0,-1 0 0,0 0 1,0-1-1,0 1 0,1 0 1,-1 0-1,0 0 0,0 0 1,1 0-1,-1 0 0,0-1 1,0 1-1,1 0 0,-1 0 1,0 0-1,0 0 0,1 0 0,-1 0 1,0 0-1,0 0 0,1 0 1,-1 0-1,0 0 0,0 0 1,1 0-1,-1 0 0,0 1 1,0-1-1,1 0 0,-1 0 1,0 0-1,0 0 0,0 0 1,1 0-1,-1 1 0,0-1 0,0 0 1,0 0-1,1 0 0,-1 1 1,0-1-1,0 0 0,0 0 1,0 0-1,0 1 0,0-1 1,1 0-1,-1 0 0,0 1 1,0-1-1,0 0 0,0 0 1,0 1-1,0-1 0,0 0 0,0 1 1,0-1-1,0 0 0,0 0 1,0 1-1,0-1 0,-1 0 1,1 0-1,0 1 0,-2 104 0,-5-1-1,-34 172 1,38-260 33,2-11 16,0 0-1,0 0 1,0 0-1,0 0 1,-1 0-1,0 0 1,-3 5-1,5-10-32,-1 1 0,1-1-1,0 1 1,-1-1-1,1 1 1,-1-1 0,1 0-1,-1 1 1,1-1 0,-1 1-1,1-1 1,-1 0 0,1 1-1,-1-1 1,0 0-1,1 0 1,-1 0 0,1 1-1,-1-1 1,0 0 0,1 0-1,-1 0 1,0 0 0,1 0-1,-1 0 1,0 0-1,1 0 1,-1 0 0,0-1-1,1 1 1,-1 0 0,1 0-1,-1-1 1,0 1 0,1 0-1,-1 0 1,1-1-1,-2 0 1,0-1 25,0 1 1,0-1-1,0 0 1,0 0-1,0 0 0,1 0 1,-3-3-1,-14-25-6,1-1 0,1 0 0,2-2 0,-15-50 0,29 82-40,-1 0 1,1 0-1,-1 0 0,1-1 0,0 1 1,0 0-1,-1-1 0,1 1 0,0 0 1,0-1-1,0 1 0,1 0 0,-1 0 1,0-1-1,0 1 0,1 0 0,-1 0 1,1-1-1,-1 1 0,1 0 0,-1 0 0,1 0 1,0 0-1,0 0 0,-1 0 0,1 0 1,0 0-1,0 0 0,0 0 0,0 0 1,0 0-1,0 1 0,0-1 0,0 0 1,1 1-1,-1-1 0,0 1 0,2-1 1,1 0-15,-1 0 1,1 1-1,0 0 1,-1 0-1,1 0 1,-1 0 0,1 1-1,-1-1 1,1 1-1,-1 0 1,1 0-1,4 2 1,10 6 42,22 15 1,-3-1 10,27 14 30,131 70-28,-160-92-1342,-10-10-6835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3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42 133 7712,'-31'-12'3520,"26"12"-3072,0 0 736,10 0-736,8-5 192,5 5-384,32-8 256,8 1-288,37-13 96,0 4-192,13-21-896,-10 9 384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47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268 417 2080,'17'0'1184,"-16"0"96,13-4 1290,-6 0-1138,-4 3 1195,-26 3-1555,12 1-907,0 0 0,1 1-1,-1 0 1,1 0 0,0 1 0,0 0 0,1 0-1,-1 1 1,-12 12 0,0 6-10,1 0 1,2 2 0,0 0-1,2 1 1,0 1-1,2 0 1,2 1-1,0 0 1,2 1-1,1 1 1,-7 43 0,15-66-58,0 0 1,0 1 0,1-1 0,0 1 0,1-1 0,-1 1 0,2-1 0,-1 0 0,1 0 0,4 10-1,-6-17-70,1 0-1,-1 0 1,1 0-1,0 0 0,-1 0 1,1 0-1,0 0 0,0 0 1,-1 0-1,1 0 0,0 0 1,0-1-1,0 1 0,0 0 1,0-1-1,0 1 0,0-1 1,0 1-1,1-1 0,-1 1 1,0-1-1,0 0 1,0 0-1,0 1 0,1-1 1,-1 0-1,0 0 0,0 0 1,0 0-1,1-1 0,-1 1 1,0 0-1,0 0 0,0-1 1,0 1-1,0-1 0,1 1 1,0-1-1,4-2 43,0 0-1,-1-1 1,1 0-1,-1 1 1,0-2-1,0 1 1,0 0-1,0-1 1,-1 0-1,0 0 1,6-10-1,2-5 130,18-41 0,-18 32-133,-1 0 0,10-38 0,-18 50-122,0 0 0,-1-1 0,0 1 0,-1 0 0,-3-27-1,2 39-43,-1 1 0,0-1-1,0 1 1,0 0-1,-1-1 1,-2-4-1,4 8 81,0 0 0,-1 1 0,1-1 0,0 1 0,-1-1 0,1 1 0,-1-1 0,1 1 0,-1-1-1,1 1 1,-1-1 0,1 1 0,-1 0 0,1-1 0,-1 1 0,1 0 0,-1-1 0,0 1-1,1 0 1,-2 0 0,1 0 15,1 0 1,-1 0-1,0 0 0,0 0 0,0 1 0,0-1 0,1 0 1,-1 1-1,0-1 0,0 1 0,1-1 0,-1 1 0,0-1 1,1 1-1,-1-1 0,0 1 0,1 0 0,-1-1 0,1 1 1,-1 1-1,-3 3 2,1 1 1,0-1 0,1 1-1,0 0 1,0 0 0,0 0-1,0 0 1,1 0 0,0 0-1,0 9 1,0 1 46,1 1 0,3 29 0,-1-33 10,0 0-1,1 0 0,0-1 0,1 1 1,7 13-1,-9-22-4,0 1 0,1 0 0,0-1 0,-1 0 0,2 1 0,-1-1 0,0 0 0,1-1 0,0 1 0,0-1 0,0 1 0,0-1 0,0 0 0,1-1 0,7 4 0,-8-4 3,-1-2 0,1 1 0,-1 0 0,1-1 0,-1 1-1,1-1 1,0 0 0,-1 0 0,1-1 0,-1 1 0,1-1-1,-1 1 1,1-1 0,-1 0 0,1-1 0,2-1 0,5-2 38,-2 0 0,1-1 1,15-13-1,1-4-34,-2-1 0,0 0 0,-2-2 0,20-30 0,-20 26 21,-11 16-51,12-14 42,-2-1 0,23-44 0,-29 41-60,-1-1 0,-1 0-1,-2-1 1,8-45 0,12-138-414,-28 194 314,-3 9-102,0 14 188,0 0 1,0 0-1,0 0 0,0 0 0,0 0 0,0 0 1,0 0-1,0 0 0,0 0 0,0 1 0,0-1 0,0 0 1,0 0-1,0 0 0,0 0 0,0 0 0,0 0 1,0 0-1,0 0 0,0 0 0,0 0 0,0 0 0,0 0 1,0 0-1,0 0 0,0 0 0,0 0 0,-1 0 1,1 0-1,0 0 0,0 0 0,0 0 0,0 0 0,0 0 1,0 0-1,0 0 0,0 0 0,0 0 0,0 0 1,0 0-1,0 0 0,0 0 0,0 0 0,0 0 0,0 0 1,0 0-1,-1 0 0,1 0 0,0 0 0,0 0 1,0 0-1,0 0 0,0 0 0,0 0 0,0 0 0,0 0 1,-7 24-206,-53 282 136,30-22 465,28-212-68,8 83 1,-6-149-241,0 1 0,1-1 0,0 0 1,0 1-1,1-1 0,0 0 0,0 0 0,0 0 0,4 7 0,-5-12-63,-1-1 0,0 0-1,1 1 1,-1-1 0,0 0-1,1 1 1,-1-1-1,0 0 1,1 1 0,-1-1-1,1 0 1,-1 0 0,1 1-1,-1-1 1,1 0-1,-1 0 1,1 0 0,-1 0-1,1 0 1,-1 1 0,1-1-1,-1 0 1,1 0 0,-1 0-1,1-1 1,-1 1-1,1 0 1,-1 0 0,1 0-1,-1 0 1,1 0 0,-1-1-1,0 1 1,1 0-1,-1 0 1,1-1 0,-1 1-1,1 0 1,-1 0 0,0-1-1,1 1 1,-1-1 0,0 1-1,1-1 1,11-18 232,-12 18-226,8-18-14,-1-1 0,-1 1 0,6-34-1,-5 17 16,5-40-29,0 1-692,-12 82 597,1 0 0,0 0 0,1 0 1,0 0-1,3 9 0,1-1 151,-5-9-32,1 0 1,1 0 0,4 9 0,-5-13-18,-1-1 0,0 1 1,1 0-1,-1 0 0,1-1 0,-1 1 0,1-1 0,0 0 1,0 1-1,0-1 0,0 0 0,0 0 0,0 0 1,3 1-1,4 0 19,0 0 0,0 0 0,1-1 0,-1 0 0,0-1 0,1 0 1,-1-1-1,1 0 0,-1 0 0,0-1 0,12-3 0,7-4 45,-1-1-1,36-17 1,-35 13-58,86-44 252,-91 46-422,-1-2 0,36-30 0,-120 129-326,39-56 526,-53 75-215,70-93 204,-1 0 1,2 0 0,-1 1-1,2 0 1,0 0-1,0 0 1,-4 24 0,8-34-9,0 0 0,0-1 1,0 1-1,0 0 1,0 0-1,1 0 0,-1 0 1,0-1-1,1 1 1,-1 0-1,1 0 0,0-1 1,0 1-1,-1 0 0,1-1 1,0 1-1,0-1 1,1 1-1,-1-1 0,0 1 1,0-1-1,1 0 1,-1 0-1,1 0 0,-1 0 1,1 0-1,-1 0 1,1 0-1,0 0 0,0 0 1,-1-1-1,1 1 0,0-1 1,0 1-1,-1-1 1,4 0-1,1 1 12,0 0 1,0-1-1,0 0 1,0 0-1,0 0 0,0-1 1,0 0-1,0 0 1,11-4-1,-11 2-9,1 0 0,-1 0 0,0 0-1,-1 0 1,1-1 0,-1 0 0,1 0 0,-1-1 0,0 0-1,-1 1 1,1-2 0,-1 1 0,0 0 0,0-1 0,-1 0-1,5-8 1,0-7-8,-1 1 0,-1-1 0,-1 0 0,-1 0 0,0-1 0,0-25 0,-4 41-49,0 1-1,-1 0 0,0-1 1,0 1-1,0 0 0,0-1 0,-1 1 1,0 0-1,0 0 0,-3-5 1,4 9 21,0-1 0,0 1 0,0-1 1,0 1-1,0 0 0,0-1 1,-1 1-1,1 0 0,0 0 0,-1 0 1,1 0-1,-1 0 0,1 0 1,-1 0-1,0 0 0,1 1 0,-1-1 1,0 1-1,1-1 0,-1 1 1,0 0-1,0 0 0,0-1 0,1 1 1,-1 1-1,0-1 0,0 0 1,1 0-1,-1 1 0,0-1 0,0 0 1,-2 2-1,-2 1 3,1-1 0,0 1 1,0 0-1,0 0 0,0 1 0,1 0 0,-1-1 0,-4 6 1,7-6 10,-1 0 1,1-1 0,0 1 0,0 0 0,0 0-1,0 1 1,0-1 0,1 0 0,-1 0 0,1 1-1,0-1 1,0 1 0,0-1 0,0 7 0,1-9 2,0-1 1,0 1-1,0 0 1,1 0-1,-1 0 1,0 0-1,1-1 0,-1 1 1,0 0-1,1 0 1,-1 0-1,1-1 1,-1 1-1,1 0 1,-1-1-1,1 1 1,0-1-1,-1 1 1,1 0-1,0-1 1,-1 1-1,1-1 1,0 0-1,0 1 1,-1-1-1,1 0 1,0 1-1,1-1 1,1 1 9,-1-1 0,1 1 0,-1-1 0,1 1 0,-1-1 0,1 0 0,-1 0 0,1-1 0,2 1 0,10-5 23,0 0 0,-1-1 0,0 0 0,0-1 0,0-1 0,-1 0-1,0-1 1,14-13 0,17-16-90,-20 17-95,47-32 0,-71 53 146,0-1 1,1 1 0,-1 0 0,0 0 0,1 0 0,-1 0-1,0-1 1,1 1 0,-1 0 0,1 0 0,-1 0 0,0 0-1,1 0 1,-1 0 0,1 0 0,-1 0 0,0 0 0,1 0-1,-1 0 1,1 0 0,-1 0 0,0 0 0,1 1 0,-1-1-1,1 0 1,-1 0 0,0 0 0,1 0 0,-1 1-1,0-1 1,1 0 0,-1 1 0,0-1 0,0 0 0,1 0-1,-1 1 1,0-1 0,0 0 0,1 1 0,-1-1 0,0 0-1,0 1 1,0-1 0,0 1 0,0-1 0,1 0 0,-1 1-1,0 0 1,4 26-12,-4-20 11,5 115 64,-5-76 84,8 52 1,-6-76-70,-1-16 1,-1 1-1,1-1 0,0 1 1,0-1-1,1 1 0,0-1 1,0 0-1,1 0 0,-1 1 1,1-2-1,4 8 0,-6-13-61,-1 0 0,1 1-1,-1-1 1,0 0-1,1 1 1,-1-1 0,1 0-1,-1 1 1,1-1-1,-1 0 1,1 0 0,-1 0-1,1 0 1,-1 1 0,1-1-1,-1 0 1,1 0-1,-1 0 1,1 0 0,-1 0-1,1 0 1,0 0 0,-1 0-1,1 0 1,-1-1-1,1 1 1,-1 0 0,1 0-1,-1 0 1,1-1 0,-1 1-1,1 0 1,-1 0-1,0-1 1,1 1 0,-1 0-1,1-1 1,-1 1-1,0-1 1,1 1 0,18-23 319,-14 16-266,18-25-82,-2 0-1,33-69 0,-33 58 11,31-46 0,-35 64 105,34-46-494,-51 70 377,1 0 0,0 0 0,0 0 0,0 0 0,0 0 0,0 0 0,0 0 0,0 0 1,0 1-1,0-1 0,0 0 0,1 1 0,-1-1 0,0 1 0,0-1 0,1 1 0,-1-1 1,0 1-1,1 0 0,-1 0 0,0 0 0,1 0 0,-1 0 0,0 0 0,1 0 0,-1 0 1,0 0-1,1 0 0,-1 1 0,0-1 0,1 1 0,-1-1 0,0 1 0,0-1 0,0 1 0,0 0 1,1 0-1,-1 0 0,0-1 0,0 1 0,0 0 0,1 2 0,23 25 28,40 39-161,-62-64 175,0 0-1,1-1 1,-1 1 0,1-1 0,0 0 0,0 0-1,-1 0 1,1-1 0,5 2 0,-7-3-10,1 1 0,-1 0 0,1-1 0,0 0 0,-1 0 1,1 0-1,-1 0 0,1 0 0,0 0 0,-1-1 1,1 1-1,-1-1 0,1 1 0,-1-1 0,0 0 0,5-2 1,3-6 22,1 1 0,-2-1 0,1-1 0,-1 0 0,-1 0 0,12-19 1,-17 24-37,0 1 0,0-1 0,-1 0 0,0 0 0,0-1 0,0 1 0,1-7 0,-3 9-13,1 1 0,-1 0 0,0 0 1,0-1-1,0 1 0,0 0 0,0 0 0,0-1 0,-1 1 0,1 0 0,-1 0 0,0-1 1,0 1-1,1 0 0,-1 0 0,0 0 0,-1 0 0,1 0 0,-2-2 0,2 4-4,1-1 0,-1 0-1,0 1 1,0-1 0,0 1-1,0-1 1,0 1 0,0 0 0,0-1-1,0 1 1,0 0 0,0 0-1,0-1 1,0 1 0,0 0 0,0 0-1,0 0 1,0 0 0,-1 1-1,1-1 1,0 0 0,0 0 0,0 1-1,0-1 1,0 0 0,0 1-1,0-1 1,1 1 0,-1-1 0,0 1-1,-1 1 1,-3 1-56,1 0 1,-1 0 0,1 1-1,-6 6 1,5-2 103,0-1 1,0 1 0,1 0 0,-1 1-1,2-1 1,-1 1 0,1-1 0,1 1-1,-1 0 1,2 0 0,-1 0-1,1 0 1,0 1 0,1-1 0,0 0-1,1 0 1,1 10 0,0-9 7,-1-1 1,1 1 0,1 0-1,0-1 1,0 0-1,1 0 1,0 0-1,1 0 1,-1 0-1,2-1 1,-1 0-1,1 0 1,1 0 0,-1-1-1,1 0 1,8 6-1,-10-10 8,0 0 0,0 0 0,1-1 0,-1 0-1,1 0 1,-1 0 0,1-1 0,0 1 0,-1-2 0,1 1-1,0 0 1,0-1 0,-1 0 0,1-1 0,0 1-1,0-1 1,0 0 0,8-3 0,2 0-534,27-13 0,10-9-3795,-29 11-805,-5 3 1589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48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9 148 2400,'0'0'41,"-1"0"0,1 0 0,0 1 0,-1-1 0,1 0 1,-1 0-1,1 0 0,0 0 0,-1 1 0,1-1 0,0 0 0,-4 10 8538,7-1-6115,0-9-2283,0 1 0,-1 0 1,1-1-1,0 0 0,0 0 0,-1 1 1,1-2-1,0 1 0,-1 0 1,5-1-1,31-10 302,-14 4-129,307-49 1252,656-8 1615,-462 64-1058,-207 3-1014,-302-3-1115,13 1 109,-1-2 1,35-6-1,-31-1 10,-18-1-1626,-13 9 1181,-1 0-1,1-1 1,-1 1 0,1-1 0,-1 1 0,1-1 0,-1 1 0,0-1 0,1 1 0,-1-1 0,0 0 0,1 1 0,-1-1 0,0 1 0,0-1 0,0 0 0,1 1 0,-1-2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2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1218 1472,'-6'-2'5149,"11"2"-1114,2-2-4265,4-2 531,-1-1 1,0 0-1,0 0 0,-1-1 0,0 0 0,0-1 0,0 0 0,-1 0 0,0-1 0,7-8 0,34-55 301,62-122 0,-8 12-270,-76 139-229,-1 2-61,-1-2 0,-1-1 1,18-49-1,-40 87-57,3-9-50,0 0-1,-1 0 0,5-25 1,-9 39 43,0 0 0,0-1 0,0 1 1,0-1-1,1 1 0,-1 0 0,0-1 0,0 1 1,0-1-1,0 1 0,0 0 0,0-1 0,0 1 1,0-1-1,0 1 0,0-1 0,-1 1 0,1 0 1,0-1-1,0 1 0,0-1 0,0 1 1,-1 0-1,1-1 0,0 1 0,0 0 0,-1-1 1,1 0-1,-1 2-31,0 0 0,0 0 1,0 0-1,0 0 0,0 0 1,0 0-1,0 0 1,1 0-1,-1 0 0,0 0 1,0 2-1,-27 48-294,-35 94 1,55-122 446,1 1 1,1 0 0,1 0 0,1 1-1,1-1 1,1 1 0,1 0-1,5 47 1,-3-64 8,0-1 0,1 1 0,0-1 0,0 1 0,1-1 0,5 12 0,-7-18-60,0 1-1,1 0 0,-1 0 1,0 0-1,1-1 1,-1 1-1,1-1 0,-1 1 1,1-1-1,0 1 0,-1-1 1,1 0-1,0 0 0,0 0 1,0 0-1,0 0 0,0 0 1,0-1-1,0 1 0,0-1 1,0 1-1,1-1 0,-1 0 1,0 0-1,0 0 0,0 0 1,0 0-1,3-1 1,2-1 74,-1 0 1,1 0 0,0 0 0,-1-1 0,0-1 0,12-6 0,37-31 282,-35 25-282,16-12-46,-1-1 1,-2-2 0,56-65-1,-73 73-23,0 0-1,-2-1 0,0-1 0,-2 0 0,-1-1 0,13-41 0,15-69-87,-14 43-41,-20 78 32,3-11-15,0 0 1,-2-1-1,-1 0 1,3-45-1,-20 135-466,-60 315 854,26-150 565,7 16 859,38-230-1289,1-10-123,1-9-134,26-119 63,-24 110-268,1 1-1,1-1 0,0 1 1,0 0-1,2 1 0,-1-1 1,12-14-1,-8 13-312,17-17-1,-27 31 301,1 0 0,0 0-1,-1 0 1,1 1-1,-1-1 1,1 0 0,-1 1-1,1-1 1,-1 1 0,0-1-1,1 0 1,-1 1 0,1-1-1,-1 1 1,0-1-1,1 1 1,-1-1 0,0 1-1,1 0 1,8 15-76,-5-4 90,1 1 0,-2-1-1,3 13 1,-3-9 22,0-1 1,7 15 0,-8-26 15,0 0 0,-1 0 0,1-1 0,1 1 0,-1-1 0,0 1 0,1-1 0,0 0 0,-1 0 0,1 0 0,0-1 1,6 5-1,-7-6 6,0 0 0,0-1 0,0 1 0,0 0 0,0-1 0,0 1 0,0-1 1,0 0-1,1 1 0,-1-1 0,0 0 0,0-1 0,0 1 0,0 0 0,1 0 0,-1-1 1,0 0-1,0 1 0,0-1 0,0 0 0,0 0 0,0 0 0,3-2 0,4-3 53,0 0-1,-1-1 0,11-11 0,-17 16-74,14-14 28,0 0-1,-2-2 0,0 0 1,14-24-1,-24 35-7,0-1-1,-1 1 0,0-1 0,3-13 0,-5 17-67,0 0-1,0 0 1,-1 0-1,0 0 1,0 0 0,0 0-1,0 1 1,-1-1-1,1 0 1,-1 0-1,-2-7 1,2 10 0,1 0 1,0 0-1,-1 0 1,0 0-1,1 0 1,-1 0-1,1 0 1,-1 0-1,0 0 1,0 0 0,1 1-1,-1-1 1,0 0-1,0 0 1,0 1-1,0-1 1,0 1-1,0-1 1,0 1-1,0-1 1,0 1-1,0 0 1,0 0-1,0-1 1,-2 1 0,1 0-11,0 0 0,-1 1 0,1-1 0,0 0 1,-1 1-1,1 0 0,0 0 0,0-1 0,0 1 1,-1 1-1,-2 1 0,1 0 23,-1 0 0,1 0-1,0 1 1,0-1 0,0 1 0,0 0 0,1 1-1,-1-1 1,1 0 0,-3 6 0,5-7 14,0-1 0,1 1 0,-1-1 0,0 1 0,1-1 0,0 1 1,-1-1-1,1 1 0,0 0 0,0-1 0,1 1 0,-1-1 0,0 1 0,1-1 0,1 6 1,0-5 31,0 1 1,0-1-1,0 0 1,0 1 0,0-1-1,1 0 1,0 0-1,-1 0 1,6 3-1,4 3 111,2-1-1,-1 0 0,1 0 0,17 5 0,-29-12-140,12 5 121,1 0 1,-1-2 0,1 1 0,0-2 0,0 0 0,0-1 0,0-1-1,16 0 1,-22-1-250,0-1-1,0 0 1,-1-1-1,1 0 1,-1 0-1,13-5 1,-14 4-513,-1-1 0,0 1 0,0-1 0,0 0 0,-1 0 0,0 0 0,1-1 0,-1 0 0,4-6-1,-8 11 254,0-1 0,0 0 0,0 0 0,-1 0 0,1 0 0,0 0 0,-1-1 0,1 1-1,0 0 1,-1 0 0,1 0 0,-1-1 0,0 1 0,1 0 0,-1 0 0,0-1 0,0 1-1,0 0 1,0 0 0,0-1 0,0-1 0,-1-7-3049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2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4 220 6816,'-3'3'3072,"34"-6"-2656,-14-1 1664,6-1-1216,22-6 640,10-1-896,29-13-128,6 5-288,10-8-128,-10 8-32,-6-12-256,-12 13 128,9-5-4960,-4 4 2752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4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46 525 2496,'-4'2'284,"-6"2"861,6 1 437,4-4-1457,0-1 0,0 1 1,-1 0-1,1-1 0,0 1 0,-1 0 0,1-1 0,-1 1 1,1-1-1,-1 1 0,1 0 0,-1-1 0,1 1 0,-1-1 1,1 0-1,-1 1 0,0-1 0,1 1 0,-2-1 0,2 0-8,-1 1 0,1-1 0,-1 0 0,1 0 0,-1 0 0,1 0 0,-1 0 0,0 0 0,1 0 0,-1 0 0,1 0 0,-1 0 0,1 0 0,-1 0 0,1 0 0,-1 0 0,0-1 0,1 1 0,-1 0 0,1 0 0,-1-1 0,1 1 0,0 0 0,-1-1 0,1 1 0,-1 0 0,1-1 0,-1 1-1,1-1 1,0 1 0,-1 0 0,1-1 0,0 1 0,0-1 0,-1 1 0,1-1 0,0 0 0,0 1 0,0-1 0,0 1 0,-1-1 0,1 1 0,0-1 0,0 1 0,0-1 0,0 0 0,0 1 0,0-1 0,1 1 0,-1-2 0,1-4 259,0-1 0,0 0 0,4-9 0,-3 6 5,12-43 388,3 1 0,1 0 1,41-78-1,-43 100-578,2 1 0,0 0 0,2 1 0,29-31 0,-47 57-230,0-1 1,0 1 0,1 0 0,-1 0-1,1 0 1,0 0 0,-1 0-1,1 1 1,5-3 0,-8 4 28,1 0-1,-1 0 1,1 0 0,-1 0 0,1-1-1,-1 1 1,1 1 0,-1-1 0,1 0-1,0 0 1,-1 0 0,1 0 0,-1 0-1,1 0 1,-1 0 0,0 1 0,1-1-1,-1 0 1,1 0 0,-1 1 0,1-1-1,-1 0 1,1 1 0,0 0 7,0 0 0,-1 1 0,1-1 0,0 0 0,-1 0 0,1 1 1,-1-1-1,1 1 0,-1-1 0,0 0 0,1 1 0,-1 1 0,1 18 130,-1 1 0,0-1 0,-2 1 1,-6 33-1,0-3-6,-2 21 51,2-19 481,-1 68 0,9-122-642,0 0 1,0 0 0,0 0-1,0 0 1,0 1 0,0-1-1,0 0 1,0 0 0,-1 0 0,1 0-1,0 0 1,0 0 0,0 0-1,0 0 1,0 0 0,0 0-1,0 0 1,0 0 0,0 0-1,0 0 1,0 0 0,0 1-1,0-1 1,0 0 0,0 0-1,0 0 1,0 0 0,0 0 0,0 0-1,0 0 1,0 0 0,0 0-1,0 0 1,1 0 0,-1 0-1,0 0 1,0 0 0,0 0-1,0 1 1,0-1 0,0 0-1,0 0 1,0 0 0,0 0 0,0 0-1,0 0 1,0 0 0,0 0-1,0 0 1,0 0 0,0 0-1,0 0 1,1 0 0,-1 0-1,0 0 1,0 0 0,0 0-1,0 0 1,0 0 0,0 0-1,0 0 1,0 0 0,0 0 0,0 0-1,0 0 1,0 0 0,0 0-1,0 0 1,1 0 0,1-5 98,21-48 247,-13 27-305,1 1-1,19-32 1,-11 28-82,1 1 0,1 1 1,1 1-1,1 1 0,2 1 1,0 1-1,1 2 1,55-35-1,-78 54 0,0 0 1,1 1-1,-1-1 1,1 1-1,-1 0 1,1-1-1,-1 2 1,1-1-1,0 0 1,4 1-1,-8 0 19,1 0 0,0 0 1,-1 0-1,1 0 0,0 0 0,-1 0 1,1 1-1,0-1 0,-1 0 0,1 0 1,-1 1-1,1-1 0,0 0 0,-1 1 1,1-1-1,-1 1 0,1-1 0,-1 1 1,0-1-1,1 1 0,-1-1 0,1 2 1,0 0-1,-1-1 1,1 1 0,-1 0 0,0-1 0,0 1 0,0 0-1,1-1 1,-2 1 0,1 0 0,0-1 0,0 1 0,0 0-1,-2 2 1,-58 190 193,43-143 450,15-37-364,2-14-259,0 0 0,0 0 0,1 0 1,-1 0-1,0 0 0,0 0 0,1 0 0,-1 0 1,0 0-1,1 0 0,-1 0 0,0-1 0,0 1 1,0 0-1,1 0 0,-1 0 0,0 0 0,0-1 1,0 1-1,1 0 0,-1 0 0,0 0 0,0-1 1,0 1-1,0 0 0,1 0 0,-1-1 0,19-26 290,9-11-142,46-51 0,-65 79-213,1-1-48,0 0 0,1 1 0,0 1 0,0 0-1,18-10 1,-29 18 93,1 1 0,-1-1-1,1 1 1,0 0-1,-1 0 1,1-1 0,0 1-1,0 0 1,-1 0 0,1 0-1,0-1 1,-1 1-1,1 0 1,0 0 0,0 0-1,-1 0 1,1 1 0,0-1-1,-1 0 1,1 0-1,0 0 1,0 0 0,-1 1-1,1-1 1,0 0-1,-1 1 1,1-1 0,-1 1-1,1-1 1,0 0 0,-1 1-1,1-1 1,-1 1-1,1 0 1,-1-1 0,0 1-1,1-1 1,-1 1 0,1 0-1,-1-1 1,0 1-1,0 0 1,1-1 0,-1 1-1,0 0 1,0 0 0,0-1-1,0 2 1,2 5-8,-1 0 0,-1 0 0,1 14 0,-1-17 22,0 122 114,2-97 6,-1-27-102,-1-1-1,1 1 1,-1-1-1,1 1 1,-1-1-1,1 1 1,0-1-1,0 0 1,0 1-1,0-1 1,0 0 0,0 0-1,0 0 1,0 0-1,1 0 1,0 1-1,-1-1-7,0-1 0,0 0 0,0 1 1,0-1-1,-1 0 0,1 0 0,0 0 0,0 1 0,0-1 0,0 0 0,0 0 0,0 0 0,0 0 0,0-1 0,-1 1 0,1 0 0,0 0 0,0 0 0,0-1 0,0 1 1,0-1-1,-1 1 0,1 0 0,0-1 0,1 0 0,21-19 196,15-17-171,1 3 0,2 1 1,1 2-1,2 2 0,82-41 0,-49 28-188,-76 41 137,0 1-1,0 0 1,0-1 0,0 1 0,-1 0-1,1-1 1,0 1 0,0-1 0,-1 0 0,1 1-1,-1-1 1,1 1 0,0-1 0,-1 0-1,1 1 1,-1-1 0,0 0 0,1 0-1,-1 0 1,1 1 0,-1-1 0,0 0 0,1-1-1,-15 6-211,0 4 167,0 1 0,0 0 0,1 0 0,0 1 0,1 1 0,0 0-1,1 1 1,-15 19 0,3 1 51,2 1-1,-22 47 1,40-75 5,-33 74 41,33-71-15,0 0 0,1 0-1,0 0 1,0 0 0,1 1-1,0-1 1,0 0 0,1 10-1,0-16 0,1 0-1,-1 1 0,1-1 1,-1 0-1,1 1 1,0-1-1,-1 0 1,1 0-1,1 0 0,-1 1 1,0-1-1,0 0 1,1-1-1,1 3 0,-2-3-11,0 0 0,0 0 0,1 0 0,-1 0-1,0-1 1,1 1 0,-1 0 0,0-1 0,1 1 0,-1-1-1,1 0 1,-1 1 0,1-1 0,-1 0 0,1 0-1,-1 0 1,1 0 0,-1 0 0,1 0 0,-1 0 0,1-1-1,-1 1 1,3-1 0,5-3 25,0 0 1,0 0-1,-1-1 1,1 0-1,-1 0 0,0-1 1,-1 0-1,1-1 0,8-10 1,57-72 122,-63 76-97,19-29-25,40-76-1,-65 110-92,0 0 1,0 1-1,-1-1 0,0-1 1,-1 1-1,1 0 0,1-18 1,-4 25 31,0 1 0,0-1 0,0 0 0,0 0 0,0 0 0,0 0 0,-1 0 0,1 1 0,0-1 0,0 0 0,-1 0 1,1 0-1,-1-1 0,1 2 10,-1 0 1,1 0 0,0-1-1,0 1 1,-1 0 0,1 0-1,0 0 1,-1 0-1,1-1 1,0 1 0,0 0-1,-1 0 1,1 0 0,0 0-1,-1 0 1,1 0-1,0 0 1,-1 0 0,1 0-1,0 0 1,0 0 0,-1 0-1,1 0 1,0 0-1,-1 0 1,0 1-16,-1 0 0,1-1 0,0 1 0,-1 0 0,1 0-1,0 0 1,0 0 0,0 0 0,-1 0 0,1 0 0,0 0 0,-1 2 0,-2 5 24,0-1 0,1 0 1,0 1-1,0 0 1,1 0-1,0 0 0,0 0 1,1 0-1,0 0 1,0 0-1,1 0 0,0 0 1,0 1-1,1-1 1,4 15-1,-4-17 32,1 1 0,0-1 0,0 0 1,0 0-1,1 0 0,0 0 0,0 0 0,0-1 0,1 0 0,0 1 1,0-1-1,0-1 0,1 1 0,0 0 0,0-1 0,0 0 0,0 0 1,1-1-1,-1 0 0,11 5 0,-12-7-2,-1 0 0,1-1 0,0 1 0,-1-1-1,1 0 1,-1 0 0,1 0 0,0 0 0,-1-1 0,1 0 0,-1 1 0,1-1 0,-1 0 0,1-1-1,-1 1 1,0-1 0,1 1 0,-1-1 0,0 0 0,0 0 0,0-1 0,2-2 0,5-4 30,0 0 1,0-1 0,-1-1 0,11-15 0,16-32-18,-21 34-21,33-42 0,-24 44-418,-25 57 46,1-28 276,-2 151 199,3-84 136,-1-71-224,0 1 34,0 1 0,0-1-1,0 0 1,1 1-1,-1-1 1,1 0-1,0 0 1,0 0-1,4 8 1,-5-11-51,0-1 0,0 0 1,0 1-1,1-1 0,-1 1 0,0-1 0,1 0 1,-1 1-1,0-1 0,1 0 0,-1 1 1,0-1-1,1 0 0,-1 0 0,0 1 1,1-1-1,-1 0 0,1 0 0,-1 1 0,1-1 1,-1 0-1,1 0 0,-1 0 0,0 0 1,1 0-1,-1 0 0,1 0 0,-1 0 0,1 0 1,1 0 1,-1-1 1,1 1 0,-1-1 0,1 1-1,-1-1 1,0 0 0,1 0 0,-1 0-1,2-1 1,4-4 5,-1 0 0,9-11 1,17-23 52,-5 6-102,2 1 1,0 1-1,36-28 0,-56 52-17,20-14-63,-28 21 95,1 0 0,0 0 0,-1 0 0,1 1 1,0-1-1,0 0 0,0 1 0,-1-1 1,1 1-1,0 0 0,0 0 0,0-1 1,0 1-1,0 1 0,2-1 0,-2 0 6,-1 1 0,0 0 1,1-1-1,-1 1 0,0 0 0,0 0 0,1 0 0,-1 0 0,0 0 0,0 0 0,0 0 1,0 0-1,0 0 0,0 0 0,-1 0 0,1 1 0,0-1 0,0 0 0,-1 1 1,1-1-1,-1 1 0,1 1 0,1 5-19,0 0 0,0 16 1,-1-15 14,0 40 226,-1-31-95,0-18-119,0 1 0,0-1 1,0 0-1,0 0 0,0 0 0,0 0 0,0 1 0,0-1 0,0 0 0,0 0 1,0 0-1,0 0 0,0 1 0,0-1 0,0 0 0,0 0 0,0 0 0,0 0 0,0 0 1,1 1-1,-1-1 0,0 0 0,0 0 0,0 0 0,0 0 0,0 0 0,0 0 1,1 0-1,-1 1 0,0-1 0,0 0 0,0 0 0,0 0 0,0 0 0,1 0 1,-1 0-1,0 0 0,0 0 0,0 0 0,0 0 0,1 0 0,-1 0 0,0 0 0,0 0 1,0 0-1,0 0 0,1 0 0,-1 0 0,0 0 0,0 0 0,0 0 0,0 0 1,0 0-1,1-1 0,-1 1 0,0 0 0,0 0 0,0 0 0,0 0 0,11-8 166,-8 6-91,4-4-14,0-1 0,0 1 1,-1-1-1,0 0 0,6-10 0,-6 9-108,0 0 0,1 0 0,0 0 0,9-7 0,-15 14 31,-1 1 1,1-1-1,-1 1 0,1-1 0,-1 1 0,1 0 0,-1-1 0,1 1 1,0 0-1,-1-1 0,1 1 0,0 0 0,-1-1 0,1 1 0,0 0 1,-1 0-1,1 0 0,0 0 0,0 0 0,-1 0 0,1 0 0,0 0 1,-1 0-1,1 0 0,0 0 0,0 0 0,0 1 0,1 0-27,-1 1 0,0-1-1,0 1 1,0-1-1,0 1 1,0-1 0,0 1-1,0-1 1,1 3-1,0 1-2,0 1 42,0 0-1,0-1 0,0 1 1,-1 0-1,1 7 0,5 21 85,-2-19-81,0 1 77,1 0-1,0 0 0,16 28 0,-15-33-202,-4-5 41,1 0 0,0 0 0,5 5 0,-8-9-404,1-1 1,-1 1-1,1-1 1,-1 0-1,1 0 1,0 0-1,-1 0 1,1 0-1,2 1 1,-3-2 278,-1 0 1,1 0-1,-1 0 0,0 0 1,1 0-1,-1 0 1,1 0-1,-1 0 0,0 0 1,1 0-1,-1 0 1,1 0-1,-1-1 1,0 1-1,1 0 0,-1 0 1,0 0-1,1-1 1,-1 1-1,0 0 0,1 0 1,-1-1-1,0 1 1,0 0-1,1-1 1,-1 1-1,0 0 0,0-1 1,0 1-1,1 0 1,-1-1-1,0 1 0,0 0 1,0-1-1,0 1 1,0-1-1,0 1 1,0-1-1,3-19-4657,-2 16 4030,3-17-2280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5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49 7232,'-45'-25'3264,"3"18"-2848,26 2 512,6 5-608,-9-8 0,11 8-192,0-3-448,8 6 192,8-3-3648,5 8 2080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7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441 175 3712,'0'-2'186,"0"1"0,0-1 0,0 1 0,0-1 0,0 0 0,0 1 0,0-1 0,-1 1 0,1-1 0,0 1 0,-1-1 0,0 1 0,1-1 0,-1 1 0,0-1 0,0 1 1,1 0-1,-1-1 0,0 1 0,-1 0 0,1 0 0,0 0 0,0-1 0,0 1 0,-1 1 0,1-1 0,0 0 0,-1 0 0,1 0 0,-1 1 0,1-1 0,-1 1 0,1-1 0,-1 1 0,1 0 0,-1-1 0,1 1 0,-1 0 0,0 0 0,1 0 0,-3 0 0,-3 1 89,-1 1 0,1-1-1,0 1 1,0 0-1,0 0 1,1 1 0,-10 4-1,0 3-56,0 0 0,1 1 0,0 1 1,0 0-1,1 1 0,1 1 0,-15 19 0,15-16-95,0 1 1,1 1-1,1 0 1,1 1-1,-15 38 0,23-52-55,1-1 0,-1 1 0,1 0 0,0 0 0,1 0-1,-1 0 1,1 0 0,1 10 0,-1-13-30,1-1 1,-1 1-1,1-1 1,0 1-1,0-1 1,0 0-1,0 1 0,0-1 1,1 0-1,-1 0 1,1 0-1,-1 0 1,1 0-1,0 0 0,0 0 1,0 0-1,0-1 1,0 1-1,0-1 1,0 1-1,4 1 0,-2-1 28,0-1 0,0 1 1,1-1-1,-1 0 0,0 0 0,0 0 0,1-1 0,-1 1 0,0-1 0,1 0 0,-1-1 0,0 1 0,7-2 0,-6 0-3,1 1 0,-1-2 0,1 1 0,-1 0 1,0-1-1,0 0 0,0-1 0,0 1 1,4-5-1,0-1 24,1-1-1,-2 0 1,0 0 0,0-1 0,0 0-1,-2 0 1,11-25 0,-8 16-82,-1 0-1,-1-1 1,-1 0 0,-1-1-1,-1 0 1,-1 1 0,1-23-1,-4 42-22,0 1-1,0 0 0,0-1 0,-1 1 1,1 0-1,0 0 0,0-1 0,-1 1 0,1 0 1,0 0-1,-2-2 0,2 3 12,0 0-1,0 0 1,0-1 0,0 1-1,0 0 1,-1 0-1,1 0 1,0 0 0,0 0-1,0 0 1,-1-1-1,1 1 1,0 0-1,0 0 1,-1 0 0,1 0-1,0 0 1,0 0-1,0 0 1,-1 0 0,1 0-1,0 0 1,0 0-1,-1 0 1,1 0 0,0 0-1,0 0 1,-1 0-1,1 0 1,0 0 0,0 1-1,0-1 1,-1 0-1,1 0 1,-2 2-7,0-1 0,0 1 0,0 0 0,1 0 0,-1 0 0,1 0 0,-1 0 0,1 0 0,-2 5 0,0 1 13,0 0 1,0 0-1,-2 17 0,0-3-22,-10 46 51,-3 0 0,-2-2 0,-39 83 0,-28 31 238,-12 20 310,94-191-524,2-4 57,1-1-1,-1 0 1,1 0 0,-1 0 0,-6 6-1,0-5 216,5-9 0,3 2-277,1-1-1,0 1 1,0 0-1,0 0 1,0 0-1,0 0 1,0 0-1,1-4 1,1-4 1,1-1 1,0 1-1,1 0 1,0 0-1,0 0 1,1 1-1,1-1 0,0 1 1,8-10-1,9-9-86,39-35-1,-20 22 21,8-14 61,49-69 0,-51 56-39,96-130 380,-100 143-42,73-71 0,-114 124-341,10-10 202,0-1-1,-1 0 0,0 0 1,17-27-1,-24 33-183,-4 6-36,0 0-1,0 0 0,0 0 0,0 0 1,-1 0-1,1 0 0,0 0 0,-1-1 0,1 1 1,0-2-1,-36 59-339,31-45 340,-1 0 0,2 1 1,-1-1-1,-1 14 0,4-19 40,0 1-1,1 0 0,0 0 0,0-1 1,0 1-1,1 0 0,0 0 1,2 10-1,-2-15-1,0 0-1,-1 0 1,1-1 0,0 1 0,0 0-1,0-1 1,0 1 0,1 0 0,-1-1-1,0 1 1,1-1 0,-1 0 0,1 1-1,-1-1 1,1 0 0,-1 0 0,4 1-1,-2 0 2,1-1 0,-1 0 0,0-1 0,1 1 0,-1-1 0,1 1 0,-1-1 0,1 0 0,4-1 0,4 0 22,0-2 1,0 1 0,0-2-1,20-8 1,7-6-50,0-2-1,66-47 1,-79 49 46,60-38-237,-76 51-168,-25 18 158,5-3 235,1 0 1,0 0 0,1 1 0,-13 24 0,18-29-33,0 0-1,0 0 1,1 0 0,0 1 0,0-1 0,1 1 0,-1-1 0,1 1 0,1 0 0,-1 0 0,2 12 0,-1-17 24,0 0 0,1 0 0,-1 1 0,1-1 0,0 0 0,-1 0 0,1 0 0,0 0 0,0-1 0,0 1 0,2 3 0,-2-5-13,0 1 0,0 0-1,0-1 1,-1 1-1,1 0 1,0-1 0,0 1-1,0-1 1,0 0 0,0 1-1,0-1 1,0 0-1,0 1 1,0-1 0,0 0-1,0 0 1,0 0 0,0 0-1,0 0 1,0 0-1,1 0 1,-1-1 0,0 1-1,0 0 1,0 0 0,1-1-1,9-4 61,0 0 0,0 0-1,-1-1 1,13-9 0,36-31 228,-51 40-269,3-3 6,1-1 0,17-20 0,-27 28-44,0 0-1,0 0 1,-1 0 0,1-1-1,-1 1 1,1-1 0,-1 1-1,0 0 1,0-1 0,0 0 0,-1 1-1,1-1 1,0 0 0,-1 1-1,0-1 1,1 0 0,-1 0-1,0 1 1,-1-1 0,1 0 0,-1-4-1,0 5-3,0 0 0,0 1 0,0-1 0,-1 0 0,1 1 0,0-1-1,0 1 1,-1 0 0,1 0 0,-1-1 0,1 1 0,-1 0 0,0 0 0,1 0 0,-1 1-1,0-1 1,-2 0 0,-29-8-137,32 9 150,-11-1-37,0 0 0,0 1 0,0 0 1,0 1-1,-1 1 0,1 0 0,-14 5 0,23-7 46,-4 2 29,0 1 1,1-1-1,-12 7 1,-1 0-77,25-7 165,6-1-74,157-27-53,-110 16 47,152-36 30,-195 42-147,0 1 0,0 1 0,20-2 0,-35 5 67,0-1 0,0 0 0,0 1 1,-1-1-1,1 0 0,0 1 1,-1-1-1,1 1 0,0-1 1,-1 1-1,1-1 0,0 1 0,-1-1 1,1 1-1,-1 0 0,1-1 1,-1 1-1,1 0 0,-1-1 1,0 1-1,1 0 0,-1 0 0,0 0 1,0-1-1,1 1 0,-1 0 1,0 0-1,0 0 0,0-1 1,0 1-1,0 2 0,0 1-12,0 0 1,0 0-1,0 1 0,-1-1 1,0 5-1,-11 29 45,8-28 27,0 0 0,1 1 0,1-1-1,0 1 1,-1 18 0,3-27-31,0 0 0,0 0 0,0 0 0,1 1 0,-1-1 0,1 0 0,0 0 0,-1 0 0,3 3 0,-2-4-3,-1-1-1,0 1 1,1 0-1,-1-1 1,1 1-1,-1-1 1,1 1-1,-1-1 1,1 0-1,-1 1 0,1-1 1,-1 1-1,1-1 1,-1 0-1,1 0 1,0 1-1,-1-1 1,1 0-1,0 0 1,-1 0-1,1 1 1,0-1-1,-1 0 1,1 0-1,0 0 0,-1 0 1,1 0-1,0-1 1,-1 1-1,1 0 1,0 0-1,-1 0 1,1-1-1,0 1 1,-1 0-1,1-1 1,4-2 47,-1 0 1,0 0 0,0 0-1,0-1 1,-1 0 0,6-6-1,3-4-31,82-87 6,-83 92-254,-11 9 201,0 0 0,0 0-1,0 0 1,0 0 0,0 0 0,0 0 0,1 0 0,-1 0 0,0 0 0,0 0 0,0 0 0,0 0 0,0 0 0,1 0 0,-1 0 0,0 0 0,0 0 0,0 0 0,0 0-1,0 0 1,0 0 0,1 0 0,-1 0 0,0 0 0,0 0 0,0 0 0,0 0 0,0 0 0,0 0 0,0 0 0,1 1 0,-1-1 0,0 0 0,0 0 0,0 0 0,0 0-1,0 0 1,0 0 0,0 0 0,0 1 0,0 20-575,-1-15 647,-2 22-144,1-12 111,0 0 0,1 0-1,1-1 1,1 1 0,2 21 0,-3-36-7,1 1 0,-1 0 0,0-1 0,1 1 0,-1-1 0,1 1 0,0-1 0,0 0 0,-1 1 0,1-1 0,0 0 0,0 1 0,0-1 0,0 0 0,0 0 0,1 0 0,-1 0 0,0 0 0,0 0 0,1 0 0,-1 0 0,1 0 0,-1-1 0,1 1 0,-1-1 0,1 1 0,-1-1 0,1 1 0,-1-1 0,1 0 0,0 0 0,-1 0 1,1 0-1,-1 0 0,1 0 0,0 0 0,-1 0 0,1-1 0,-1 1 0,1-1 0,-1 1 0,1-1 0,-1 0 0,1 1 0,1-2 0,8-4 72,-1-1 0,20-15 0,-19 13-131,0 0 0,15-7 0,-8 11-148,-17 5 170,-1 0 0,1 0 0,-1 0-1,1 0 1,-1 0 0,1 0 0,0 0 0,-1 0 0,1 0 0,-1 0-1,1 0 1,-1 1 0,1-1 0,-1 0 0,1 0 0,-1 1 0,0-1-1,1 0 1,-1 1 0,1-1 0,-1 0 0,0 1 0,1-1-1,-1 1 1,0-1 0,1 0 0,-1 1 0,0-1 0,1 1 0,-1-1-1,0 1 1,0-1 0,0 1 0,1 0 0,-1 11-10,0 1 0,-1-1 1,0 0-1,0 0 0,-1 0 0,-5 14 0,4-12-9,-77 292-6,-6 30 203,80-309-203,-17 63 656,24-90-605,-1 0-1,0 0 1,0 1 0,0-1 0,0 0 0,0 0 0,0 0 0,0 0 0,0 0 0,0 1 0,0-1 0,0 0 0,-1 0 0,1 0 0,0 0 0,0 0 0,0 1 0,0-1 0,0 0 0,0 0 0,0 0 0,0 0 0,0 0 0,0 0 0,-1 1 0,1-1 0,0 0 0,0 0 0,0 0 0,0 0 0,0 0 0,0 0 0,-1 0 0,1 0 0,0 0 0,0 0 0,0 0 0,0 0 0,0 0 0,-1 0 0,1 0 0,0 0 0,-1-9 301,2-22-262,2 1 0,2-1 0,0 1 0,13-34 0,44-119-184,-57 168 135,28-75 18,48-89-1,-60 139-24,2 1 0,38-47 0,-41 61-50,2 0 0,1 2 0,0 0 0,29-20 0,-45 38-13,0 0 0,0 1 1,1 0-1,11-5 1,-17 8 54,0 1 1,0-1 0,0 1 0,0-1 0,0 1-1,0 0 1,0 0 0,0 0 0,0 0-1,0 0 1,2 0 0,-3 1 8,0-1 0,0 0 0,0 1 0,0-1 1,0 1-1,0-1 0,0 1 0,0 0 0,0-1 0,-1 1 0,1 0 1,0 0-1,-1-1 0,1 1 0,0 0 0,-1 0 0,1 0 0,-1 0 1,1 0-1,-1 0 0,0 0 0,1 1 0,0 4-7,-1-1 1,0 0-1,0 0 0,0 0 0,-1 0 0,0 0 0,1 0 1,-2 0-1,1 0 0,-1 0 0,0 0 0,-2 5 1,0 1 15,-10 21 112,-1 0 0,-2-1 0,-34 49 0,46-73-58,0 0 1,-1-1-1,1 0 1,-12 9-1,15-13-64,1-1-1,-1 0 0,0 1 0,1-1 0,-1 0 0,0 0 0,0-1 0,0 1 0,1 0 0,-1 0 0,0-1 0,0 1 0,0-1 0,0 0 0,0 0 0,0 0 0,0 0 0,0 0 0,0 0 1,0 0-1,0 0 0,0-1 0,0 1 0,0-1 0,-2 0 0,1-1-352,0-1 1,1 1 0,-1 0-1,1-1 1,0 1 0,0-1-1,0 0 1,0 0 0,0 0-1,0 0 1,1 0-1,-1 0 1,1 0 0,0 0-1,-1-6 1,1 4-429,0 1 0,0 0 1,0 0-1,1-1 0,0 1 0,0 0 0,0 0 1,0-1-1,1 1 0,0 0 0,-1 0 0,4-7 1,7-5-2494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1:58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14 6560,'0'-11'1718,"0"9"-360,0 7 803,-1 16-587,-3 20 1,4-38-1497,-16 110 2492,-54 204 1,5-70-891,61-225-1408,4-21-250,0-1 0,1 1 1,-1-1-1,0 1 0,0-1 1,0 1-1,1-1 0,-1 0 1,0 1-1,0-1 1,1 1-1,-1-1 0,0 1 1,1-1-1,-1 0 0,0 1 1,1-1-1,-1 0 0,1 1 1,-1-1-1,1 0 0,-1 0 1,1 0-1,-1 1 0,1-1 1,-1 0-1,1 0 0,-1 0 1,1 0-1,-1 0 0,1 0 1,-1 0-1,1 0 1,-1 0-1,1 0 0,-1 0 1,1 0-1,-1 0 0,1 0 1,-1-1-1,1 1 0,7-3 43,-1-1 1,0 1-1,0-2 0,0 1 0,0-1 0,-1 0 0,10-9 0,8-6-95,-19 16 11,3-3-25,0 1 1,0 0 0,1 0-1,0 1 1,0 0-1,0 1 1,0-1-1,1 2 1,14-4 0,-23 6 31,0 1 1,-1 0 0,1 0-1,0 0 1,0 0 0,0 0-1,0 0 1,0 0 0,0 0-1,0 0 1,0 1 0,0-1-1,0 0 1,0 1-1,-1-1 1,1 0 0,0 1-1,0-1 1,0 1 0,-1-1-1,1 1 1,1 1 0,-1-1 2,0 0-1,-1 0 1,1 1 0,0-1 0,-1 1 0,1-1-1,-1 1 1,1-1 0,-1 0 0,0 1 0,0-1-1,1 4 1,-2 4 18,0 0 0,0 0 0,-4 16 0,4-19 16,-10 38 99,-2 0 1,-25 57-1,34-92-32,-1 1 1,0 0 0,-11 14-1,14-21-47,0 0 0,-1-1 1,1 1-1,-1 0 0,0-1 0,0 0 0,0 0 1,0 0-1,0 0 0,0 0 0,-1 0 0,1-1 0,-6 2 1,7-3-30,0 0 1,1 1-1,-1-1 1,0 0-1,1-1 1,-1 1-1,0 0 1,1 0 0,-1-1-1,1 1 1,-1-1-1,1 0 1,-1 1-1,1-1 1,-1 0-1,1 0 1,-1 0-1,1 0 1,0 0 0,-1 0-1,1 0 1,0 0-1,0 0 1,0-1-1,-1-1 1,-3-4 21,1 0-1,0 1 1,-4-14 0,4 11-36,1 1-1,1-1 1,0 0 0,0 0 0,0 0 0,1 0-1,1 0 1,0 0 0,0 0 0,0 0 0,3-11-1,-2 16-19,0-1 0,0 1 0,0 0 0,1-1 0,0 1 0,-1 0 0,2 0 0,-1 0 0,0 0 0,1 0 0,0 1 0,0-1 0,0 1 0,0 0 0,0 0 0,1 0 0,-1 0 0,1 0 0,0 1 0,0 0 0,0 0 0,0 0 0,6-2 0,-7 3 13,-1 0 0,1 0-1,-1 1 1,1-1 0,0 1-1,-1 0 1,1 0 0,0 0-1,-1 0 1,1 0 0,0 0-1,-1 1 1,1-1 0,-1 1-1,1 0 1,-1 0 0,1 0-1,-1 0 1,1 0 0,-1 0-1,0 1 1,0-1 0,4 4-1,2 1 30,1 0-1,-1 0 0,1-1 1,0 0-1,1-1 0,-1 0 1,13 4-1,-19-8 0,0 0 0,0 0 0,0 0 0,0 0 0,0 0 0,0-1 0,0 1 0,0-1 0,0 0 0,-1 0-1,1 0 1,0 0 0,3-2 0,5-4 104,20-14 0,-12 7-41,218-132 16,-170 107-150,-44 27-278,-23 13 315,0 0 0,1 0 0,-1 0 0,0 0 0,0 1 0,0-1 1,0 0-1,0 0 0,0 0 0,0 0 0,0 0 0,-1 0 0,1 0 0,0 0 0,-1 1 0,1-1 0,-1 1 0,-15 34 179,6-15-135,1 0 0,-12 43 0,19-53 17,-4 19 146,6-28-178,0-1 1,-1 1-1,1 0 0,0-1 0,0 1 0,1 0 1,-1-1-1,0 1 0,1 0 0,-1-1 0,0 1 1,1 0-1,0 1 0,0-3 9,0 1 0,0-1 0,0 1 0,1-1-1,-1 1 1,0-1 0,0 0 0,0 0 0,0 1 0,0-1 0,0 0 0,0 0 0,1 0-1,-1 0 1,0 0 0,0-1 0,0 1 0,0 0 0,0 0 0,0-1 0,0 1 0,2-2 0,5-2 42,0 0 0,-1-1 0,0 0 0,12-11 0,4-3-36,12-8 19,-13 9-171,36-22 0,-56 39 82,0 0 1,-1 1 0,1-1 0,0 0 0,-1 1-1,1-1 1,0 1 0,0-1 0,3 1 0,-4 0 26,-1 0 1,1 0-1,-1 0 1,1 0 0,0 0-1,-1 1 1,1-1-1,-1 0 1,1 0-1,-1 0 1,1 1 0,-1-1-1,1 0 1,-1 1-1,1-1 1,-1 1-1,1-1 1,-1 0-1,1 1 1,-1-1 0,0 1-1,1-1 1,-1 1-1,0-1 1,1 1-1,-1-1 1,0 1 0,0 0-1,0-1 1,1 1-1,-1-1 1,0 1-1,0 0 1,0 8-69,0 0 0,0 0 0,-1 0 0,-2 10 1,-5 26 93,-1 0 1,-3-2 0,-2 1 0,-1-2 0,-29 56 0,-103 167 16,102-188-29,-74 122 172,38-79 432,76-114-554,-15 17 204,18-22-237,1 0-1,0 0 1,-1 0-1,1 0 0,0-1 1,-1 1-1,1 0 1,-1-1-1,1 1 1,-1-1-1,0 0 1,1 1-1,-1-1 0,-2 0 1,3 0-13,1 0-1,-1 0 1,0 0 0,0 0-1,1 0 1,-1 0 0,0 0-1,1-1 1,-1 1 0,0 0-1,0 0 1,1-1 0,-1 1-1,0-1 1,1 1 0,-1 0-1,1-1 1,-1 1 0,1-1-1,-1 1 1,1-1 0,-1 0-1,1 1 1,-1-2 0,-2-4 28,0 1 0,1-1-1,0 0 1,0 0 0,1 0 0,0 0 0,0 0 0,-1-10 0,2-54 100,0 62-121,0-8-8,1 1-1,0 0 1,1 0-1,1 0 0,0 0 1,1 0-1,0 0 1,2 1-1,11-24 1,-8 22-34,1 0 1,1 1 0,0 0-1,1 1 1,0 1 0,1-1-1,21-15 1,-14 15 28,0 0 0,1 2 1,0 0-1,1 2 0,30-11 0,2 4-84,0 2-1,72-10 1,-24 12-3836,-65 11 1699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0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12 4160,'9'8'1286,"-7"-14"-536,2-8 712,-4 15-1434,0-1 0,0 0 0,0 0 0,0 0 0,0 0 0,0 0 0,0 0 0,0 0 0,0 0 0,0 0 0,0 0 0,0 0 0,0 0 0,0 0 0,0 0 0,0 1 0,0-1 0,0 0 0,0 0 0,0 0 0,0 0 0,0 0 0,0 0 0,0 0 0,1 0 0,-1 0 0,0 0 0,0 0 0,0 0 0,0 0 0,0 0 0,0 0 0,0 0 0,0 0 0,0 0 0,0 0 0,0 0 0,0 0 0,1 0-1,-1 0 1,0 0 0,0 0 0,0 0 0,0 0 0,0 0 0,0 0 0,0 0 0,0 0 0,0 0 0,0 0 0,0 0 0,0 0 0,0 0 0,0-1 0,0 1 0,0 0 0,1 0 0,-1 0 0,0 0 0,0 0 0,0 0 0,0 0 0,0 0 0,0 0 0,0 6 916,-28 55 2502,18-43-2961,-13 40 0,22-56-475,-3 11 159,1-1-1,0 1 1,-2 18 0,5-28-119,0-1 0,0 1-1,0-1 1,0 1-1,0 0 1,0-1 0,0 1-1,1-1 1,-1 1-1,1-1 1,0 1-1,0-1 1,0 1 0,0-1-1,0 0 1,1 0-1,-1 1 1,1-1 0,-1 0-1,1 0 1,0 0-1,0-1 1,-1 1 0,5 2-1,-5-3 2,1-1 0,-1 1-1,1 0 1,-1-1 0,1 0-1,0 1 1,-1-1 0,1 0-1,0 0 1,-1 0 0,1 0-1,0 0 1,-1 0 0,1 0 0,2-1-1,1-1 42,-1 1 0,0-1 0,0 0 0,0 0 0,7-5 0,-3 2-49,0-2 0,-1 1 0,1-1 1,11-15-1,-15 16-37,1-1 0,-1 0 0,-1-1 0,1 1-1,3-15 1,-4 12-76,1 0-1,8-15 1,-8 17-133,-10 31-368,6 33 533,1-26 236,-1-25-103,0 0 0,1-1-1,0 1 1,0-1 0,0 1-1,0-1 1,1 0 0,-1 0-1,5 8 1,-5-11-54,0 1-1,0-1 1,0 1 0,0-1-1,0 0 1,0 1 0,0-1 0,0 0-1,1 0 1,-1 0 0,0 0-1,1 0 1,-1 0 0,1 0-1,-1-1 1,1 1 0,-1-1-1,1 1 1,-1-1 0,1 1 0,0-1-1,-1 0 1,1 0 0,0 1-1,-1-1 1,1-1 0,0 1-1,-1 0 1,1 0 0,2-1-1,14-6 161,0 0 0,16-10 0,17-8-20,-29 16-174,-2-2 0,0-1 0,0 0 0,-1-1 0,0-1 0,27-27-1,-40 34-148,1 1 0,14-10 0,-20 16 137,-1 0 0,0 0-1,1 0 1,-1-1 0,0 1 0,1 0 0,-1 0 0,0 0 0,1 0 0,-1 0 0,1 0 0,-1 0 0,0 0 0,1 0 0,-1 0 0,1 0-1,-1 0 1,0 0 0,1 0 0,-1 0 0,0 0 0,1 0 0,-1 0 0,0 1 0,1-1 0,-1 0 0,0 0 0,1 0 0,-1 1-1,0-1 1,1 0 0,-1 0 0,0 1 0,0-1 0,1 0 0,-1 1 0,0-1 0,0 0 0,0 1 0,1-1 0,-1 0 0,0 1-1,0 0 1,1 1 3,-1 0 0,1 0 0,-1 0 0,1 0 0,-1 0 0,0 0 0,0 4 0,-13 69-68,-69 376 422,62-360-151,-15 84 1822,36-168-1081,4-15-582,29-58-24,31-106-186,-44 110-204,112-261-133,-121 298 94,0 0 1,1 1 0,2 0-1,0 1 1,34-38-1,-45 57 63,-1 1 0,1 0-1,0 0 1,0 0 0,7-4-1,-11 7 29,1 0 0,-1-1-1,1 1 1,-1 0-1,1 0 1,0-1-1,-1 1 1,1 0 0,0 0-1,-1 0 1,1 0-1,0 0 1,-1 0-1,1 0 1,-1 0-1,1 0 1,0 0 0,-1 1-1,1-1 1,0 0-1,-1 0 1,1 1-1,-1-1 1,1 0-1,0 0 1,-1 1 0,1-1-1,-1 1 1,1-1-1,-1 1 1,0-1-1,1 1 1,-1-1-1,1 1 1,-1-1 0,0 1-1,1-1 1,-1 1-1,0-1 1,0 1-1,1 0 1,-1-1-1,0 1 1,0 0 0,0-1-1,0 1 1,0-1-1,0 1 1,0 1-1,0 1 22,1 1-1,-1 0 1,-1 0 0,1-1-1,0 1 1,-1 0-1,0-1 1,0 1-1,0 0 1,0-1 0,0 1-1,-1-1 1,0 0-1,-3 6 1,0-2 55,0 0 1,-1 0-1,1-1 1,-1 1-1,-9 6 1,13-11 3,-1-1 0,1 1 0,-1-1 0,1 0 0,-1 0 0,1 0 0,-1 0 0,1-1 0,-1 1 0,0-1 0,-5 1 0,7-1-131,-1 0 0,0 0 0,1 0 0,-1 0-1,0-1 1,1 1 0,-1-1 0,-2 0 0,3 0-163,0 1 0,0-1 0,1 1 0,-1-1 0,0 1 0,0-1 0,1 1 0,-1-1 0,1 0 0,-1 1 0,1-1 0,-1 0 0,1 0 0,-1 1 0,1-1 0,0 0 0,-1-1 0,1 2-52,0-1-1,-1 1 1,1-1-1,0 1 1,0-1-1,0 1 1,0-1-1,0 1 1,0 0-1,0-1 0,0 1 1,0-1-1,0 1 1,0-1-1,1 1 1,-1-1-1,0 1 1,0-1-1,0 1 1,0 0-1,1-1 0,-1 1 1,0-1-1,1 1 1,-1 0-1,0-1 1,0 1-1,1 0 1,-1 0-1,1-1 1,-1 1-1,0 0 1,1-1-1,11 0-3592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1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13 801 5152,'-1'1'394,"0"-1"-247,0 1 1,0-1-1,0 0 0,0 1 1,0-1-1,0 1 0,1 0 1,-1-1-1,0 1 0,0 0 0,1-1 1,-2 2-1,2-1-58,0-1 1,0 0-1,0 0 0,0 1 1,0-1-1,0 0 0,0 0 1,0 1-1,0-1 0,0 0 1,1 1-1,-1-1 0,0 0 1,0 0-1,0 1 0,0-1 0,0 0 1,1 0-1,-1 0 0,0 1 1,0-1-1,0 0 0,1 0 1,-1 0-1,0 1 0,0-1 1,0 0-1,1 0 0,-1 0 1,0 0-1,1 0 0,10-1 2217,11-8 45,-13 3-2004,-1 0 0,0 0 0,0-1 0,0 1 0,11-15 0,29-43 197,-46 61-520,190-278 616,-47 88-475,-123 164-53,0 0 0,-2-1 0,28-57 0,-33 48-501,-26 57 249,-22 24-1,19-26 91,1 1 0,-17 29-1,6 4 371,2 1 0,-22 78 0,41-121-287,-29 118 516,29-108-412,0 0 1,1 0-1,1 1 1,3 34-1,-1-47-78,0 0-1,0 0 0,0 0 0,1 0 0,0 0 1,1 0-1,-1 0 0,1-1 0,0 1 0,0-1 1,6 7-1,-7-9-6,1 0-1,0 0 1,0-1-1,0 1 1,0-1 0,0 0-1,1 1 1,-1-1 0,1-1-1,-1 1 1,1 0 0,0-1-1,0 0 1,0 0 0,0 0-1,-1 0 1,1-1 0,7 1-1,-4-2-8,1 0-1,0 0 1,0 0-1,-1-1 1,1 0-1,-1 0 1,1-1-1,-1 0 0,0-1 1,0 1-1,0-1 1,0 0-1,9-9 1,5-6-81,-2 1 0,27-35 1,-40 46 3,10-17-494,-17 26 495,0 0 1,0-1-1,0 1 0,1 0 0,-1-1 0,0 1 0,1 0 0,-1 0 0,1 2 0,-3 9-22,-5 9-19,2-6 130,1-1 0,0 1 0,1 0 0,1 0 0,-2 25 0,6-38-3,-1 0 1,1 1-1,-1-1 1,1 0-1,0 0 1,0 0 0,1 0-1,-1 0 1,0 0-1,1 0 1,0 0-1,0-1 1,0 1 0,0-1-1,0 1 1,0-1-1,1 0 1,-1 0-1,1 0 1,-1 0-1,1 0 1,6 2 0,-8-4-30,-1 0 1,1 1-1,0-1 1,0 0-1,0 0 1,0 0-1,0-1 1,0 1 0,0 0-1,0 0 1,0 0-1,0-1 1,-1 1-1,1 0 1,0-1-1,0 1 1,0-1 0,-1 1-1,1-1 1,0 1-1,0-1 1,-1 0-1,1 1 1,0-1-1,-1 0 1,1 1 0,-1-1-1,1 0 1,0-1-1,0-1 3,1 0-1,-1 0 1,0 0 0,0 0-1,0 0 1,1-5-1,-1-1-17,0 0 0,0 1-1,0-1 1,-1 0 0,0 0 0,-1 0-1,0 1 1,-1-1 0,1 0 0,-6-12-1,4 10-109,-1 2-4,1-1 0,-9-14 0,11 22 100,1 1-1,-1-1 1,0 1 0,0-1-1,0 1 1,-1-1 0,1 1-1,0 0 1,0 0 0,-1 0-1,1-1 1,-1 1 0,1 0 0,-1 1-1,1-1 1,-1 0 0,1 0-1,-1 1 1,0-1 0,0 1-1,-3-1 1,3 3 38,5 3-19,4 2 14,1-3 14,0-1 0,0 1 0,0-2 0,0 1 1,1-1-1,-1 0 0,1-1 0,-1 0 0,1 0 1,13-1-1,12 2 54,-19-1-72,0-1 0,0 0 0,0-1 0,0-1-1,28-6 1,5-8-2477,-46 15 2166,0 0-1,-1 1 1,1-1 0,0 0-1,-1 1 1,1-1-1,-1 0 1,1 0-1,-1 0 1,1-1-1,-1 1 1,0 0-1,1 0 1,-1-1-1,0 1 1,0-1 0,0 1-1,0-1 1,0 0-1,0 1 1,-1-1-1,1 0 1,-1 1-1,1-1 1,-1 0-1,1 0 1,-1 0 0,0 1-1,0-1 1,0 0-1,0 0 1,0 0-1,0 1 1,-1-1-1,1 0 1,0 0-1,-1 0 1,0 1-1,0-3 1,-9-17-2214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138 812 4224,'-1'-17'2042,"1"14"-1028,0-1 0,-1 1 1,1-1-1,0 1 0,-2-6 1,1 8-952,0 1 1,1-1-1,-1 1 1,1-1-1,-1 1 1,0 0-1,1-1 1,-1 1-1,0 0 1,0 0-1,1-1 1,-1 1 0,0 0-1,0 0 1,1 0-1,-1 0 1,0 0-1,0 0 1,1 0-1,-1 0 1,0 0-1,0 0 1,1 1-1,-1-1 1,0 0-1,0 0 1,1 1 0,-1-1-1,0 0 1,1 1-1,-1-1 1,-1 2-1,-21 14-255,14-9 222,-1 1 0,2 0 1,-1 0-1,1 1 1,1 0-1,-1 1 0,-5 11 1,10-17 9,1 0 0,1 1 0,-1-1 1,0 1-1,1-1 0,0 1 0,0 0 1,1-1-1,-1 1 0,1 0 0,0 0 0,0-1 1,1 1-1,-1 0 0,1 0 0,0-1 1,0 1-1,1-1 0,-1 1 0,5 7 1,-5-10 24,1 1 1,-1 0-1,1 0 1,0-1 0,0 1-1,0-1 1,0 1-1,1-1 1,-1 0 0,0 0-1,1 0 1,0 0-1,0 0 1,-1-1 0,1 1-1,0-1 1,0 0 0,0 0-1,5 1 1,-3-1 11,0 0 0,1-1 1,-1 0-1,0 0 0,0 0 1,1 0-1,-1-1 0,0 0 1,0 0-1,0-1 0,7-2 0,21-11 210,0-2 0,40-28 0,-7 4-113,-56 35-155,-2 2-50,-1 0 0,1 0 0,-1-1 0,0 0 0,-1-1 1,9-7-1,-15 13 21,0 0 0,0 0 0,0 0 1,-1 0-1,1 0 0,0 0 0,0 0 0,0 0 1,0 0-1,0 0 0,0 0 0,0 0 0,-1 0 1,1 0-1,0 0 0,0 0 0,0 0 0,0 0 1,0 0-1,0 0 0,0 0 0,0 0 0,-1 0 1,1 0-1,0-1 0,0 1 0,0 0 0,0 0 1,0 0-1,0 0 0,0 0 0,0 0 0,0 0 1,0 0-1,0 0 0,0 0 0,0 0 0,-1-1 1,1 1-1,0 0 0,0 0 0,0 0 0,0 0 1,0 0-1,0 0 0,0 0 0,0 0 0,0-1 1,0 1-1,0 0 0,0 0 0,0 0 0,0 0 1,0 0-1,0 0 0,0 0 0,1-1 0,-10 5-147,2 0 144,1 0-1,0 1 0,0-1 0,1 1 0,-1 1 1,1-1-1,0 1 0,1 0 0,-1 0 0,1 1 0,0-1 1,1 1-1,0 0 0,0 0 0,0 0 0,1 0 1,0 0-1,0 1 0,1-1 0,0 1 0,0 10 0,0-15 41,1-1 0,0 1 0,1-1-1,-1 1 1,0-1 0,1 1 0,-1-1-1,1 1 1,0-1 0,0 0-1,0 1 1,0-1 0,0 0 0,1 0-1,-1 0 1,0 0 0,1 0 0,0 0-1,-1 0 1,1 0 0,0-1-1,0 1 1,0-1 0,0 1 0,0-1-1,1 0 1,-1 0 0,0 0 0,1 0-1,-1 0 1,5 1 0,-2-1 51,1-1 1,0 1 0,0-1 0,0 0-1,0-1 1,0 1 0,-1-1-1,1 0 1,0-1 0,0 1 0,-1-1-1,1 0 1,4-3 0,15-8 214,39-28 0,-52 33-221,0-2 0,-1 0 0,0 0 0,0-1 0,8-12 0,-16 19-72,0 0 0,-1 0-1,0 0 1,0 0-1,0 0 1,-1 0 0,1 0-1,-1-1 1,1-5-1,-2 9-9,0-1-1,0 1 1,0-1-1,0 1 1,0-1-1,0 1 1,0-1-1,0 1 1,-1-1-1,1 1 0,-1-1 1,1 1-1,-1-1 1,1 1-1,-1 0 1,0-1-1,0 1 1,0 0-1,0 0 1,0-1-1,0 1 0,0 0 1,0 0-1,0 0 1,0 0-1,0 0 1,-1 1-1,1-1 1,0 0-1,-1 1 1,-1-2-1,-4 1-28,1-1-1,0 1 1,-1 0 0,1 1-1,-1-1 1,0 1 0,1 1-1,-10 1 1,-1 0-10,0 2 0,-17 5 0,-1 3 43,-48 24 1,84-34 183,5-1 39,11-1 65,283-53 274,-266 46-536,-5 0 117,-18 4-127,1 0 1,0 1-1,0 0 0,0 1 0,0 0 1,0 1-1,17 2 0,-28-2-1,1 0 1,-1 0-1,1 0 1,0 1-1,-1-1 1,0 1-1,1-1 1,-1 1-1,1-1 1,-1 1-1,1 0 1,-1 0-1,0 0 1,0-1-1,1 2 1,-1-1-1,0 0 1,0 0-1,0 0 0,0 0 1,0 1-1,0-1 1,-1 0-1,1 1 1,0-1-1,-1 0 1,1 1-1,-1-1 1,1 1-1,-1-1 1,0 1-1,0-1 1,1 1-1,-1 0 1,0-1-1,0 1 1,-1 2-1,-1 4 90,0 1 0,0 0-1,-1-1 1,-1 1 0,-5 10 0,2-4 9,-1 2-7,3-7-39,1 0 1,-1 0 0,2 1-1,-1-1 1,2 1-1,-4 18 1,7-25 534,2-7-337,2-9-135,-4 10-24,2-2-55,0 0 1,0 0 0,0 0 0,6-5-1,0-2 9,8-6-75,0 0 1,1 1 0,1 1 0,1 0 0,0 2 0,0 0 0,1 1 0,1 2 0,0 0-1,1 1 1,44-11 0,-63 19-9,0 0-1,0 0 0,0 0 0,0 1 0,0 0 1,0 0-1,0 0 0,-1 0 0,1 1 1,7 1-1,-11-2 25,1 0 0,0 1-1,0-1 1,0 0 0,-1 1 0,1-1 0,0 1-1,0 0 1,-1-1 0,1 1 0,-1-1 0,1 1-1,0 0 1,-1 0 0,1-1 0,-1 1 0,0 0-1,1 0 1,0 1 0,-1 0 7,0 0 1,0 0-1,0-1 1,0 1-1,0 0 1,0 0-1,0 0 1,0 0-1,-1 0 1,1-1-1,-1 1 0,0 0 1,0 2-1,-5 6-9,0 1-1,0-1 1,-16 19-1,-8 12 55,17-14 714,20-32-604,0-1-1,1 1 1,14-8 0,-4 3-138,12-8-103,-7 3 68,1 2 0,43-19 0,-54 27 18,-3 1-92,-1 1 0,1 0 1,16-3-1,-23 6 67,-1-1-1,0 1 1,0 0-1,0 0 1,0 0-1,0 0 1,0 0 0,0 1-1,0-1 1,0 1-1,0-1 1,0 1-1,0 0 1,0 0-1,0-1 1,-1 1-1,1 1 1,0-1 0,-1 0-1,1 0 1,0 1-1,-1-1 1,3 3-1,0 3-26,0 0-1,0 0 0,-1 1 0,4 9 1,-5-11 100,1 1 0,-1-1 0,2 0 1,-1 0-1,7 9 0,-10-14-34,1 0 0,0-1 0,-1 1 0,1 0 0,0-1 0,-1 1 0,1-1 0,0 1 0,0-1 0,-1 1 1,1-1-1,0 0 0,0 1 0,0-1 0,0 0 0,0 0 0,-1 1 0,1-1 0,0 0 0,0 0 0,0 0 0,0 0 0,0 0 0,0 0 0,0-1 0,0 1 0,-1 0 0,1 0 1,0-1-1,0 1 0,0 0 0,1-1 0,2-2 56,0 0 0,0 0 0,0 0 0,6-7 0,-10 10-73,73-74 105,42-42-173,-111 112 4,0 0-1,1 1 0,-1 0 1,1 0-1,5-3 1,-9 5 46,-1 1 0,1 0 1,0-1-1,-1 1 0,1 0 0,0 0 1,-1 0-1,1 0 0,0 0 1,0-1-1,-1 1 0,1 0 0,0 1 1,-1-1-1,1 0 0,0 0 1,0 0-1,-1 0 0,2 1 0,-1 0 2,-1-1 0,1 1 0,0 0 0,-1-1-1,1 1 1,-1 0 0,0 0 0,1-1-1,-1 1 1,1 0 0,-1 0 0,0 0-1,0 0 1,0-1 0,1 1 0,-1 0 0,0 0-1,0 0 1,0 0 0,0 1 0,-2 24-113,-1-1 0,-1 0 1,-12 42-1,1-10 142,-19 120 103,-41 163-93,48-236 996,25-100-780,1-7-94,1-7-60,3-8-53,40-194 48,-28 145-32,35-93-1,-39 132-78,1 1 0,1 1 0,1 0 0,2 1-1,0 0 1,23-25 0,-30 39 3,49-50-198,-50 53 148,1 0 0,1 1-1,0 0 1,17-10 0,-25 16 54,0-1 0,0 2 0,0-1 0,-1 0 0,1 0 0,0 1 0,0-1 0,0 0 0,0 1 0,0 0 0,0 0 0,0 0 0,0-1 0,0 2 0,0-1 0,0 0 0,0 0 0,0 1 0,0-1 0,0 1 0,0-1 0,0 1 0,0 0 0,0 0 0,0 0 0,-1 0 0,1 0 0,0 0 0,-1 1 0,1-1 1,-1 1-1,1-1 0,-1 1 0,0-1 0,0 1 0,2 2 0,-1 0 9,0 0 1,-1 0 0,0-1 0,1 1 0,-2 0-1,1 0 1,0 0 0,-1 0 0,1 0 0,-1 0-1,0 1 1,-1-1 0,1 0 0,-1 0-1,1 0 1,-1 0 0,-1 0 0,0 3 0,-3 4 54,-1 0 0,0-1 0,0 0 0,-1 0 0,0-1 0,-1 0 0,0 0 0,0-1 0,-14 12 0,17-18-32,1 1 1,-1-1 0,0 0-1,0 0 1,1 0 0,-1-1 0,-1 0-1,1 0 1,0 0 0,0-1-1,0 1 1,0-1 0,0 0 0,-1-1-1,1 1 1,0-1 0,0 0-1,0-1 1,0 1 0,0-1 0,0 0-1,1 0 1,-1 0 0,0-1-1,1 0 1,0 1 0,0-2 0,-1 1-1,-3-5 1,7 6-84,-1 1 0,1-1 0,-1 0 0,1 0 0,0 0 0,0 0 0,0 0 1,0 0-1,0-1 0,1 1 0,-1 0 0,1 0 0,-1-1 0,1-4 0,0 6 58,0 0 0,0 0 0,0 0 0,0 0 0,1 0 0,-1 0 0,0 0 0,1 0 0,-1 0 0,1 0 1,-1 0-1,1 0 0,-1 0 0,1 1 0,0-1 0,-1 0 0,1 0 0,0 1 0,0-1 0,0 0 0,-1 1 0,1-1 0,0 0 0,0 1 0,0 0 0,0-1 0,0 1 0,0-1 0,0 1 0,0 0 0,0 0 1,0 0-1,0-1 0,2 1 0,25-1-56,1 1 1,39 5-1,-34-2 240,48-1 1,-71-3-141,-1-1 1,0 0-1,1-1 0,-1 0 1,0 0-1,0-1 1,-1 0-1,1-1 0,11-7 1,9-9 9,38-32 1,-43 32 40,3-8-14,-24 24-106,1 0 0,-1 0 1,1 0-1,7-4 1,-12 9 32,0 0 1,0 0 0,0 0-1,1 0 1,-1 0 0,0-1-1,0 1 1,0 0 0,0 0-1,0 0 1,1 0 0,-1 0-1,0 0 1,0 0 0,0 1-1,0-1 1,1 0 0,-1 0-1,0 0 1,0 0 0,0 0-1,0 0 1,0 0-1,1 0 1,-1 0 0,0 0-1,0 0 1,0 0 0,0 1-1,0-1 1,0 0 0,0 0-1,1 0 1,-1 0 0,0 0-1,0 1 1,0-1 0,0 0-1,0 0 1,0 0 0,0 0-1,0 0 1,0 1 0,0-1-1,0 0 1,0 0 0,0 0-1,0 0 1,0 1 0,0-1-1,0 0 1,0 0 0,0 0-1,0 1 1,-3 9-196,-1 1 0,0-1-1,-9 18 1,6-15 205,-8 25-1,5-7 72,5-17 26,0 1 1,-3 20 0,7-25-13,-1 4 507,3-14-579,-1 0 0,0 0 0,1 0 0,-1 0 1,0 1-1,1-1 0,-1 0 0,0 0 0,1 0 0,-1 0 0,0 0 0,1 0 1,-1 0-1,1 0 0,-1 0 0,0 0 0,1 0 0,-1 0 0,0 0 0,1 0 1,-1 0-1,0 0 0,1-1 0,-1 1 0,0 0 0,1 0 0,-1 0 0,0-1 1,0 1-1,1 0 0,-1 0 0,0-1 0,1 1 0,-1 0 0,142-93 672,-56 34-796,-63 44-44,29-14-1,-51 29 131,0-1 1,0 1-1,0-1 0,0 1 0,0 0 1,0-1-1,0 1 0,1 0 1,-1 0-1,0 0 0,0 0 0,0 0 1,0 0-1,1 0 0,-1 0 5,-1 1 0,1-1 0,-1 0 0,1 0 0,-1 1 0,0-1 0,1 0 0,-1 1 0,1-1 0,-1 0 0,0 1-1,1-1 1,-1 0 0,0 1 0,0-1 0,1 1 0,-1-1 0,0 0 0,0 1 0,0-1 0,1 2 0,-1 0-1,0 0 1,0 0 0,0 0-1,0 0 1,0 1-1,0-1 1,0 0 0,-1 0-1,1 0 1,-1 0-1,-1 3 1,-6 13 110,2-6-74,1 1-1,-4 13 0,8-22-11,0-1 0,1 1 0,-1-1 0,1 1-1,0-1 1,0 1 0,0 0 0,0-1 0,0 1-1,1-1 1,0 1 0,2 6 0,-3-9 6,1 0 0,0 0 0,-1-1 1,1 1-1,0 0 0,0 0 0,0 0 0,0-1 1,0 1-1,0 0 0,0-1 0,0 1 1,0-1-1,0 1 0,0-1 0,0 0 0,0 1 1,0-1-1,0 0 0,1 0 0,-1 0 1,0 0-1,0 0 0,0 0 0,0 0 0,0 0 1,2-1-1,5 0 98,-1 0 1,1-1-1,7-3 1,-5 3-67,0-2 0,0 1 0,0-1 0,-1-1 0,0 0 0,0 0 0,0-1 0,0 0 0,-1-1 0,0 0 0,0 0 1,12-15-1,-8 4-24,0-1 0,-1 0 0,-2 0 0,10-26 1,24-87-42,-22 62-74,76-180 92,-12 36 88,-84 213-90,0-4-76,1 0 0,-1 0 1,1 0-1,-1 0 1,0-5-1,-1 10 74,0 0 0,0 0-1,0-1 1,0 1 0,0 0-1,0 0 1,0 0 0,0 0 0,0 0-1,0 0 1,0 0 0,0 0-1,0 0 1,0 0 0,0-1-1,0 1 1,0 0 0,0 0-1,0 0 1,0 0 0,0 0-1,0 0 1,0 0 0,0 0 0,0 0-1,-1 0 1,1 0 0,0 0-1,0 0 1,0-1 0,0 1-1,0 0 1,0 0 0,0 0-1,0 0 1,0 0 0,0 0 0,0 0-1,0 0 1,-1 0 0,1 0-1,0 0 1,0 0 0,0 0-1,0 0 1,0 0 0,0 0-1,0 0 1,0 0 0,0 0-1,0 0 1,-1 0 0,1 0 0,0 0-1,0 0 1,0 0 0,0 0-1,0 0 1,-7 6-180,-4 7 45,-7 16 12,0 1 0,2 1-1,1 0 1,-13 42 0,7-7 124,-14 83 1,1 75 115,27-128 60,7-81-28,1-1 0,0 1 0,1-1 1,6 25-1,-7-38-123,-1 0 1,0 0 0,1 0-1,-1 1 1,1-1 0,-1 0 0,1 0-1,0 0 1,-1 0 0,1 0-1,0 0 1,0 0 0,0 0 0,-1 0-1,1 0 1,0-1 0,0 1-1,0 0 1,1 0 0,-1-1 0,0 1-1,0-1 1,0 1 0,0-1-1,1 0 1,0 1 0,1-1 15,0 0 1,0 0-1,0 0 1,0-1 0,0 1-1,-1-1 1,1 0-1,0 1 1,0-1-1,3-2 1,20-9-10,0-1 0,-1-1 0,0-1 1,-1-1-1,-1-1 0,38-37 0,21-24-468,-79 79 120,-3 5 115,0 7 14,-2-1 177,0 0 0,-1-1 1,-7 17-1,5-14 88,-6 23 0,10-30-77,0-2 16,0 0 0,0 0 0,0 0 0,1 1 0,0-1 0,1 10 0,-1-14 6,0 0 1,1-1 0,-1 1 0,0 0 0,1 0 0,-1 0 0,1 0 0,-1 0 0,1 0-1,-1-1 1,1 1 0,-1 0 0,1-1 0,0 1 0,0 0 0,-1-1 0,2 2 0,0-2 32,-1 1 0,1-1 0,-1 1 0,1-1 1,0 1-1,0-1 0,-1 0 0,1 0 1,0 1-1,-1-1 0,1-1 0,3 1 1,7-2 22,0-1 0,0 0 0,0 0 0,0-1 0,14-8 0,55-33-104,-56 29-30,0 2-1,34-14 1,-55 27 36,1-1 0,-1 1 0,0 0 0,8-1 0,-11 2 21,-1 0 0,1 0 0,0 0 0,-1 0 0,1 0 0,0 0 0,-1 0 0,1 0 0,0 0 0,0 0 0,-1 0 0,1 1 0,0-1 0,-1 0 0,1 1 0,0-1 0,-1 0 0,1 1 0,-1-1 0,1 1 0,-1-1 0,1 1 0,-1-1 0,1 1 0,-1-1 0,1 1 0,-1-1 0,0 1 0,1 0 0,-1-1 0,0 1 0,1 0 0,-1-1 0,0 1 0,0 0 0,0-1 0,1 2 0,-1 8 48,-1 1-1,0-1 1,0 1 0,-4 13-1,1-13-56,-1 7 545,5-18-523,0 0 0,0 0 1,0 0-1,0 0 1,0 1-1,0-1 0,0 0 1,0 0-1,0 0 1,0 0-1,0 0 0,0 0 1,0 0-1,0 1 1,0-1-1,0 0 0,0 0 1,0 0-1,0 0 1,1 0-1,-1 0 0,0 0 1,0 0-1,0 0 1,0 0-1,0 0 0,0 1 1,0-1-1,0 0 1,0 0-1,1 0 0,-1 0 1,0 0-1,0 0 1,0 0-1,0 0 0,0 0 1,0 0-1,1 0 1,8-4 242,-5 1-242,-1 0-1,1 0 1,-1-1-1,0 1 1,3-5-1,5-5 32,30-24-74,-37 34 6,-1 0 0,1 0 0,0 1 0,0 0 0,0 0 0,0 0 0,0 0-1,0 1 1,8-3 0,-11 4 11,0 0-1,1 0 0,-1 0 1,0 0-1,0 0 0,0 0 1,1 0-1,-1 0 0,0 1 1,0-1-1,0 0 1,0 1-1,0-1 0,1 1 1,-1-1-1,0 1 0,0-1 1,0 1-1,0 0 0,0 0 1,-1-1-1,1 1 0,0 0 1,0 0-1,0 0 1,-1 0-1,1 0 0,0 0 1,0 2-1,1 3 0,0-1 1,0 1 0,-1 0-1,2 12 1,-3-14 53,1 1 0,-1-1 0,1 0 0,0 1 0,3 5 0,-2-8-17,-1 0-1,1 0 1,0 0-1,0 0 0,0-1 1,0 1-1,0-1 1,0 1-1,0-1 0,0 0 1,1 0-1,-1 1 1,0-2-1,1 1 1,-1 0-1,1 0 0,-1-1 1,1 0-1,-1 1 1,4-1-1,7 0 63,0 0 0,22-2 0,-24 0-17,12 0-35,0-1 0,0-1 0,-1-1 0,0 0 0,1-2 0,-2-1 0,1-1 0,32-19 0,-39 19-27,0-1-1,0-1 1,-1 0-1,0-1 1,-1 0 0,0-2-1,-1 1 1,-1-1-1,17-27 1,-26 34-130,-5 8-19,-7 8-5,-27 39-183,-9 11 212,36-49 145,1-1-36,-1 1 0,2 0 0,0 1 0,0 0 1,1 0-1,-9 18 0,16-28 28,-1 0 0,1 0-1,-1 0 1,1 0 0,0 0 0,-1 0-1,1 0 1,0 0 0,0 0 0,0 0 0,0 0-1,0 0 1,0 1 0,0-1 0,0 0-1,0 0 1,0 0 0,1 0 0,-1 0 0,1 0-1,-1 0 1,1 1 0,0-1 4,0 0 0,0 0 0,0-1-1,0 1 1,0-1 0,0 1 0,0-1 0,0 1 0,0-1-1,0 1 1,0-1 0,0 0 0,0 0 0,0 1 0,0-1-1,1 0 1,1 0 0,2-1 41,1 1 0,0-1 0,-1 0 0,1-1 0,-1 1 0,11-5 0,-4-1-45,-1 0 0,0-1 0,0-1 0,-1 0 0,0 0 0,0-1 0,12-16 0,-4 7-56,-17 19 27,0-1-1,-1 1 1,1-1-1,-1 1 1,1 0-1,0-1 1,-1 1-1,1 0 1,0-1-1,0 1 1,-1 0-1,1 0 1,0 0-1,-1 0 1,1 0-1,0-1 1,0 1-1,0 1 0,-1-1 1,1 0-1,0 0 1,0 0-1,-1 0 1,1 0-1,0 1 1,-1-1-1,1 0 1,0 1-1,0 0 1,1 0 3,-2 1 0,1 0-1,0 0 1,0 0 0,0-1 0,-1 1 0,1 0-1,-1 0 1,0 0 0,0 0 0,1 0 0,-1 0-1,0 0 1,0 0 0,-1 2 0,1 2-17,-1 32-64,-13 75 0,-19 39 279,2-28-50,-92 228 0,106-316-37,-2-1 1,-26 38 0,40-65-50,0-1 1,0 0 0,-1 0 0,0 0 0,-1 0 0,0-1 0,0 0 0,0-1 0,0 0 0,-11 6 0,15-9-33,0 0 1,-1-1 0,1 1 0,0-1-1,-1 0 1,1 0 0,-1 0 0,1 0-1,-1-1 1,0 1 0,1-1 0,-1 0-1,0 0 1,1 0 0,-1-1 0,1 1-1,-1-1 1,0 0 0,1 0 0,-1 0-1,1 0 1,0-1 0,-1 0 0,1 1-1,0-1 1,0 0 0,0 0 0,-3-3 0,-5-6-7,-1-1 0,1-1 1,1 1-1,0-2 1,-14-24-1,17 24-1,0-1 0,1-1-1,1 1 1,0-1 0,1 1-1,1-1 1,0-1 0,1 1-1,1 0 1,1 0 0,2-31-1,-1 42-38,0 0 1,1-1-1,-1 1 0,1 0 0,0 0 0,0 0 0,0 1 1,1-1-1,0 0 0,0 1 0,0 0 0,0-1 0,1 1 1,0 1-1,-1-1 0,2 0 0,-1 1 0,0 0 0,1 0 1,-1 0-1,1 1 0,7-4 0,7-1-12,1 1 1,0 0-1,0 1 0,28-2 0,-48 7 42,88-8-37,-21 3-1680,-49 3-1277,29-8 1,-28 6 650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2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85 9568,'-4'-11'4320,"31"-3"-3776,-1 8 1695,11 1-1343,29-7 128,7 9-608,12-10-128,0 9-192,5-4-128,-9 5 0,5-2-896,-9 5 512,-1 5-5887,-13 6 3455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2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103 344 2144,'-1'0'82,"-1"-1"1,1 1-1,0 0 1,-1-1-1,1 1 1,-1 0-1,1 0 1,-1 0-1,1 0 1,0 0-1,-1 0 1,-1 1-1,-8 0 1155,10-1-1048,1 0 0,-1 0 0,0-1 0,0 1 0,0 0 0,0-1 0,0 1 0,1-1 0,-1 1 0,0-1 0,0 1 0,1-1 0,-1 0 0,0 1 0,1-1 0,-1 0 0,0 1 0,1-1 0,-1 0 0,1 0 0,0 0 0,-1 1 0,1-1 0,0 0 0,-1 0 0,1 0 0,0 0 0,0-2 0,-3-24 2319,3 14-2021,1 0 0,0 1-1,1-1 1,1 1 0,0 0-1,1 0 1,0 0 0,1 0 0,6-11-1,0 4-229,0 0-1,2 1 1,0 0-1,19-19 0,-26 32-258,-1 0-1,1 0 1,0 1-1,0 0 1,0 0-1,0 0 1,1 1-1,-1-1 1,1 2-1,0-1 1,0 1-1,0 0 1,0 0-1,1 1 1,-1 0-1,0 0 0,1 1 1,12 1-1,-17-1 9,0 0 0,0 1 1,0-1-1,0 1 0,-1-1 0,1 1 0,0 0 0,0 0 0,-1 1 0,1-1 0,0 0 0,-1 1 0,1 0 0,-1-1 0,0 1 0,0 0 0,0 0 0,1 0 0,1 3 0,-2 0 4,1 0 1,-1-1-1,1 1 1,-1 0 0,-1 0-1,1 0 1,-1 1-1,1-1 1,-1 10-1,0 6 63,-1 0 1,-1 0-1,-1-1 0,-5 25 0,1-16 12,-2 0-1,-1 0 0,-1 0 0,-1-1 0,-1-1 1,-32 51-1,23-46 17,-2-2 0,-1 0-1,-2-1 1,-1-2 0,-32 27 0,49-46 34,-1-1 0,-23 11 0,1 0 271,44-22-84,0 0 0,0 1 0,0 0 0,22-2 0,20-6-2,8-5-165,0 4 0,1 1-1,0 4 1,68 0 0,-22 12-347,-92-3 40,-6-1-2568,1-3-5496,-7 1 5251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3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133 167 5984,'0'0'75,"0"0"1,-1 0 0,1 0-1,0 0 1,0 1-1,0-1 1,-1 0-1,1 0 1,0 0 0,0 0-1,0 0 1,0 0-1,-1 0 1,1 1 0,0-1-1,0 0 1,0 0-1,0 0 1,0 0-1,0 1 1,-1-1 0,1 0-1,0 0 1,0 0-1,0 1 1,0-1 0,0 0-1,0 0 1,0 0-1,0 1 1,0-1-1,0 0 1,0 0 0,0 0-1,0 1 1,0-1-1,0 0 1,0 0 0,0 1-1,2 9-246,-1-7 588,0 3-33,-1 0 0,0 0 1,0 0-1,0 0 0,-1 0 0,0-1 0,-1 7 0,-2 5 276,2-5-385,-3 23 505,-2 0-1,-13 35 1,-9 21 1059,-30 151 1,56-232-972,3-14-280,3-20 10,2 4-462,15-36 0,1 0-115,24-91-18,12-36 58,-43 142-40,-2 4-101,24-50 0,-23 56 89,-10 22 9,1 1-1,0 0 0,0 0 0,0 0 0,9-12 0,-12 20-23,-1 0-1,0 0 0,0 0 0,0-1 1,0 1-1,0 0 0,0 0 1,0-1-1,1 1 0,-1 0 0,0 0 1,0 0-1,0-1 0,1 1 0,-1 0 1,0 0-1,0 0 0,0 0 0,1 0 1,-1-1-1,0 1 0,0 0 1,1 0-1,-1 0 0,0 0 0,0 0 1,1 0-1,-1 0 0,0 0 0,0 0 1,1 0-1,-1 0 0,0 0 1,0 0-1,1 0 0,-1 0 0,0 0 1,0 0-1,1 1 0,-1-1 0,0 0 1,0 0-1,1 0 0,-1 0 1,0 0-1,0 0 0,0 1 0,1-1 1,-1 0-1,0 0 0,0 0 0,0 1 1,0-1-1,1 0 0,-1 0 1,0 1-1,0-1 0,0 0 0,0 0 1,0 1-1,0-1 0,3 20-54,-3-17 38,6 141 97,0 13 231,-5-149-286,13 97 177,-11-88-28,2 0-1,0 0 1,14 32-1,-19-47-136,1 0 0,0-1 0,0 0-1,-1 1 1,1-1 0,0 0 0,0 1 0,1-1 0,-1 0 0,0 0 0,0 0-1,1 0 1,-1 0 0,0 0 0,1 0 0,-1 0 0,1-1 0,-1 1 0,1 0-1,-1-1 1,1 0 0,0 1 0,-1-1 0,1 0 0,0 0 0,-1 1-1,1-1 1,1-1 0,0 1 7,0-1 0,0 0-1,0 0 1,0 0 0,0 0-1,-1 0 1,1-1 0,0 1 0,-1-1-1,0 0 1,1 1 0,-1-1-1,0 0 1,0-1 0,4-3 0,0-3-13,-1 0-1,0 0 1,0 0 0,4-15 0,13-43-11,-20 58-14,25-90 0,28-82-48,-52 171-80,1 0 0,0 0 0,1 0 0,0 1 0,9-12 0,-14 20 119,0 1 0,0-1 0,1 1 0,-1 0 0,0-1 0,1 1 0,-1 0 0,0-1 0,0 1 0,1 0 0,-1-1 0,1 1 0,-1 0 0,0 0 0,1-1 0,-1 1 0,1 0 0,-1 0 0,0 0 0,1 0 0,-1 0 0,1-1 0,-1 1 0,1 0 0,-1 0 0,1 0 0,-1 0 0,1 0 0,-1 0 0,0 0 0,1 1 0,0-1 0,0 1-1,0-1 1,0 1-1,-1 0 0,1 0 1,0 0-1,-1 0 0,1 0 0,0 0 1,-1 0-1,1 0 0,-1 0 1,0 0-1,1 1 0,-1 0 1,4 17 24,-2-1 0,0 0 1,-1 34-1,0-15 4,1 4 6,8 385 1091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4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116 133 6656,'0'0'74,"0"1"0,0-1 0,0 0 0,0 0 0,0 0 0,-1 0-1,1 0 1,0 0 0,0 0 0,0 1 0,0-1 0,0 0 0,0 0 0,0 0 0,0 0 0,0 1 0,-1-1 0,1 0 0,0 0 0,0 0 0,0 0 0,0 1 0,0-1 0,0 0 0,0 0 0,0 0 0,0 0 0,0 1-1,0-1 1,0 0 0,1 0 0,-1 0 0,0 0 0,0 0 0,0 1 0,0-1 0,0 0 0,7 7 1205,16 4 2066,-15-9-2813,0-1 0,1 1 0,-1-1-1,1-1 1,-1 0 0,0 0 0,1 0 0,-1-1-1,10-2 1,-15 2-477,0 0 0,0 0 0,0 0 0,-1 0 0,1 0 0,0 0 0,-1-1 0,1 1 0,-1-1 0,1 0 0,-1 0 0,0 0 0,0 0 0,0 0 0,0-1 0,0 1 0,0 0-1,-1-1 1,1 0 0,-1 1 0,0-1 0,1 0 0,-1 0 0,-1 1 0,1-1 0,0 0 0,-1 0 0,1-5 0,-1 4-54,1 0-1,-2 0 1,1 0 0,0 1 0,-1-1-1,1 0 1,-1 0 0,0 0-1,0 1 1,-1-1 0,1 0-1,-1 1 1,0 0 0,0-1-1,0 1 1,0 0 0,-5-6 0,4 7-23,0-1 1,1 1-1,-1 0 1,0 0-1,0 1 1,0-1 0,0 1-1,0-1 1,0 1-1,-1 0 1,1 0-1,0 0 1,-1 1 0,1-1-1,0 1 1,-1 0-1,1 0 1,-1 0 0,1 0-1,-5 1 1,-1 2-16,-1-1-1,1 1 1,0 1 0,0-1 0,0 2 0,1-1 0,-1 1 0,-9 8 0,4-2 211,1 0 0,0 1 0,-20 23 0,28-29 43,0 0 1,1 1-1,0-1 0,0 1 0,-4 9 0,7-14-161,0 0 0,0 1 0,1-1 0,-1 0 0,1 1 0,0-1 0,-1 0 0,1 1 1,0-1-1,0 1 0,1-1 0,-1 0 0,0 1 0,1-1 0,0 0 0,-1 1 0,1-1 0,0 0 0,0 0 0,2 4 0,3 2 40,1 0 0,0 0 0,0 0 0,1-1 0,-1 0 0,1-1 0,1 0 0,0 0-1,-1-1 1,2 0 0,-1 0 0,0-1 0,1 0 0,15 3 0,-11-3 9,0-1 1,0-1-1,0 0 0,0-1 1,0-1-1,1 0 0,-1-1 1,0 0-1,0-1 0,16-5 1,-24 5-758,0 0 0,0 0 0,0 0 1,0-1-1,0 0 0,-1 0 1,1-1-1,-1 1 0,0-1 0,0 0 1,-1-1-1,1 1 0,-1-1 1,6-7-1,3-5-2489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04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8320,'2'3'816,"0"0"1,0 1 0,0-1-1,0 1 1,0-1 0,-1 1 0,0-1-1,2 6 1,12 47 766,29 144 1172,-17-70-1318,-23-114-1253,68 340 2314,-63-323-2175,-7-27-235,0 0 0,0 0 0,-1 1 0,1 12 0,-2-18 216,0-3-91,4-9 241,2 0-209,44-93 358,118-249-253,-18 32-855,-119 264-2978,-26 50-906,0 6 1323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18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25 209 3072,'0'0'192,"-1"0"0,1-1 0,0 1-1,0 0 1,0-1 0,-1 1 0,1 0 0,0-1 0,-1 1 0,1 0 0,0 0 0,-1-1 0,1 1-1,0 0 1,-1 0 0,1 0 0,0-1 0,-1 1 0,1 0 0,-1 0 0,1 0 0,0 0 0,-1 0-1,1 0 1,-1 0 0,1 0 0,-1 0 0,1 0 0,0 0 0,-1 0 0,1 0 0,-1 0-1,1 0 1,0 0 0,-1 1 0,1-1 0,0 0 0,-1 0 0,1 0 0,-1 1 0,1-1 0,0 0-1,0 0 1,-1 1 0,1-1 0,0 0 0,-1 1 0,1-1 0,0 0 0,0 1 0,-7 5 3167,14-14 726,13-8-4111,-9 11 44,0 0 0,1 1 0,0 0 0,16-3 0,236-48 1294,466-36 0,-605 85-808,40-4 91,-115 11-494,-49-1-111,-1 0-30,0 0 0,0 0 0,1 0 1,-1 0-1,0 0 0,1 1 0,-1-1 0,0 0 1,0 0-1,1 0 0,-1 0 0,0-1 0,1 1 1,-1 0-1,0 0 0,0 0 0,1 0 1,-1 0-1,0 0 0,0 0 0,1 0 0,-1-1 1,0 1-1,0 0 0,0 0 0,1 0 0,-1 0 1,0-1-1,0 1 0,0 0 0,1 0 1,-1-1-1,0 1 0,0 0 0,0 0 0,0-1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19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27 136 3648,'-3'5'1850,"-1"0"-1,0-1 1,0 0 0,-5 5 0,7-7-902,2-2-921,0 1 0,0-1 0,0 0 0,0 0-1,0 0 1,0 0 0,0 1 0,0-1 0,0 0 0,0 0 0,0 0 0,0 0 0,1 0 0,-1 1-1,0-1 1,0 0 0,0 0 0,0 0 0,0 0 0,0 0 0,0 0 0,1 1 0,-1-1 0,0 0-1,0 0 1,0 0 0,0 0 0,0 0 0,1 0 0,-1 0 0,0 0 0,0 0 0,0 0 0,0 0-1,1 0 1,-1 0 0,0 0 0,0 0 0,0 0 0,15 2 305,84-11 1145,98-22-48,343-34 833,96 19-710,118 26-64,-255 33-843,-494-12-732,109 4-53,-65-7-2364,-37 1-77,1-1 0,12-3 0,1 1-1067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04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21 11232,'-40'-20'5056,"35"28"-3809,15-5-1119,-2-3 256,6 5-256,4-1-1312,3-1 640,-2-3-5375,-1 5 3295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3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30 3072,'1'-1'317,"1"-1"1,-1 1-1,0-1 0,-1 1 1,1-1-1,0 0 1,0 0-1,0-2 0,0-9 5456,-2 26-5346,-2-1 0,1 0 1,-1 0-1,-1 0 0,-8 19 0,1-4 23,-54 211 1317,22-73-1267,22-85-264,-10 32 712,28-99-1236,9-22-2624,3-3 1259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4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75 140 4576,'-6'-3'707,"0"0"0,-1 0 1,1 1-1,0 0 0,-1 1 1,0-1-1,-12 0 0,10 0 1579,8 0-1101,5 0-661,9-1 137,0 1 1,20-1-1,17-3-16,140-35 1203,-96 19-1303,154-16 1,-219 37-302,-17 4-309,-12-3 44,0 0 1,0 0-1,0 0 0,0 0 1,0 0-1,0 0 0,0 0 0,0 1 1,0-1-1,0 0 0,1 0 1,-1 0-1,0 0 0,0 0 0,0 1 1,0-1-1,0 0 0,0 0 1,0 0-1,0 0 0,0 0 0,0 1 1,0-1-1,0 0 0,-1 0 1,1 0-1,0 0 0,0 0 0,0 0 1,0 1-1,0-1 0,0 0 1,0 0-1,0 0 0,0 0 0,0 0 1,0 0-1,-1 0 0,1 1 1,0-1-1,0 0 0,0 0 0,0 0 1,0 0-1,0 0 0,-1 0 1,1 0-1,0 0 0,0 0 0,0 0 1,0 0-1,0 0 0,0 0 1,-1 0-1,-13 10-2767,1 0-1,0 0 1,1 2 0,-12 13 0,9-5 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 7968,'-24'-15'3616,"21"10"-3136,-2 2 1408,10 3-1120,-2-9-96,12 1-416,2-3-320,1 2 0,0-6-384,1 7 224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4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32 195 4800,'-31'7'2768,"94"-23"6783,112-29-7223,-167 43-1952,75-23 283,81-37-1,-105 38-561,-42 19 6,24-6 0,-6 2-245,-31 8-661,-4 1 755,0 0 0,0 0-1,0-1 1,0 1 0,0 0 0,1 0 0,-1 0 0,0 0 0,0 0 0,0 0 0,0 0 0,0 0 0,0 0 0,0 0 0,1 0 0,-1 0 0,0 0 0,0 0 0,0 0 0,0 0 0,0 0 0,0 0 0,1 0 0,-1 0 0,0 0 0,0 0 0,0 0 0,0 0 0,0 0-1,0 0 1,1 0 0,-1 1 0,0-1 0,0 0 0,0 0 0,0 0 0,0 0 0,0 0 0,0 0 0,0 0 0,0 0 0,0 1 0,0-1 0,1 0 0,-1 0 0,0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8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1263 3136,'-15'3'1029,"15"-3"-936,-1 0 0,1 0 0,-1 0 0,1 0 0,-1 0 0,1 0 0,-1-1 0,1 1-1,-1 0 1,1 0 0,-1 0 0,1-1 0,0 1 0,-1 0 0,1 0 0,-1-1 0,1 1 0,0 0 0,-1-1 0,1 1-1,0 0 1,-1-1 2,5-11 4962,9-17-3709,-7 20-1039,1 0-1,10-8 1,13-18 136,67-85 723,131-128 0,-200 219-1034,-14 14 91,2 0 1,29-23-1,-44 38-220,-1 0-1,1-1 0,-1 1 1,1-1-1,-1 1 1,1 0-1,0 0 1,-1-1-1,1 1 0,0 0 1,-1 0-1,1 0 1,0 0-1,-1-1 1,1 1-1,0 0 0,-1 0 1,1 0-1,0 1 1,-1-1-1,1 0 1,0 0-1,-1 0 0,1 0 1,0 1-1,-1-1 1,1 0-1,0 1 1,-1-1-1,1 0 0,-1 1 1,1-1-1,-1 1 1,1-1-1,-1 1 1,1-1-1,-1 1 0,1-1 1,-1 1-1,0-1 1,1 1-1,-1 0 1,0-1-1,0 1 0,1 0 1,-1-1-1,0 1 1,0 0-1,0-1 1,0 1-1,0 0 0,0 0 1,1 11 89,-1 0 0,0 0 0,-1-1 0,-3 17 0,-14 50 4,13-61-85,-11 42 184,-29 71 1,24-68 484,21-62-672,0 0-1,0 0 0,0 0 0,0-1 0,0 1 0,0 0 0,1 0 1,-1 0-1,0 0 0,0 0 0,0 0 0,0 0 0,0 0 0,0 0 0,0 0 1,1 0-1,-1 0 0,0 0 0,0 0 0,0 0 0,0 0 0,0 0 1,0 0-1,0 0 0,1 0 0,-1 1 0,0-1 0,0 0 0,0 0 1,0 0-1,0 0 0,0 0 0,0 0 0,0 0 0,0 0 0,1 0 1,-1 0-1,0 0 0,0 1 0,0-1 0,0 0 0,0 0 0,0 0 1,0 0-1,0 0 0,0 0 0,0 0 0,0 1 0,0-1 0,0 0 0,0 0 1,0 0-1,15-13 162,2-6-131,1-2-1,17-27 0,26-50-11,-55 89 8,12-23-9,-10 17-121,1 1 0,0-1-1,1 1 1,0 1-1,16-15 1,-26 27 89,0 1 0,0-1 0,1 1 0,-1-1 0,0 1-1,1 0 1,-1-1 0,0 1 0,1 0 0,-1-1 0,1 1 0,-1 0 0,1 0 0,-1-1 0,1 1-1,-1 0 1,0 0 0,1 0 0,-1 0 0,1-1 0,-1 1 0,1 0 0,-1 0 0,1 0-1,0 0 1,-1 0 0,1 0 0,-1 0 0,1 1 0,-1-1 0,1 0 0,-1 0 0,0 0 0,1 0-1,0 1 1,0 1 3,0-1-1,-1 0 0,1 1 1,-1-1-1,1 1 0,-1-1 0,1 1 1,-1-1-1,0 1 0,0-1 1,0 1-1,0 2 0,-2 29 3,-10 51 0,4-33 11,-10 100 176,18-146-192,-1 0-1,1 1 1,0-1 0,0 0 0,1 0 0,-1 0 0,1 0-1,3 10 1,-3-13 27,0-1-1,0 1 0,0-1 0,0 0 1,0 1-1,0-1 0,0 0 1,0 0-1,0 1 0,1-1 0,-1 0 1,0 0-1,1 0 0,-1 0 1,1-1-1,-1 1 0,1 0 0,-1-1 1,1 1-1,0-1 0,-1 1 1,1-1-1,0 0 0,-1 0 0,1 0 1,0 0-1,-1 0 0,1 0 1,0 0-1,-1 0 0,3-1 0,9-3 13,0 0 0,0-1-1,-1 0 1,1-1 0,-1 0-1,22-16 1,-33 21-30,31-21 63,-1-3 0,0 0-1,-2-2 1,32-38 0,87-129 37,-116 144-69,-1-1 1,24-58-1,-22 31-56,26-88 0,10-90-81,-66 245 118,-1 4-91,-1 0 1,1 0-1,0-15 1,-2 21 53,0 0-1,-1 0 1,1-1 0,0 1 0,0 0 0,-1-1 0,1 1 0,0 0-1,-1 0 1,1-1 0,-1 1 0,-1-2 0,2 3 13,-1 0 0,1-1 0,0 1 1,0 0-1,-1 0 0,1-1 0,0 1 1,0 0-1,-1 0 0,1 0 0,0 0 1,-1-1-1,1 1 0,0 0 0,-1 0 1,1 0-1,0 0 0,-1 0 0,1 0 1,0 0-1,-1 0 0,0 0 0,0 1-5,0-1 0,0 0 0,0 1 0,0-1 0,1 1 0,-1-1-1,0 1 1,0 0 0,0-1 0,1 1 0,-1 0 0,-1 0 0,-3 7-31,0 0 1,1 0 0,-1 0 0,1 0-1,-4 14 1,4-12 25,-20 58-108,-22 94 0,-2 79-102,38-183 260,3 0 0,3 1 0,2 0 0,7 71 0,-3-115 23,0 0 0,8 29 0,-8-38 1,0 1-1,1-1 1,0 0-1,0 0 1,0-1-1,0 1 1,1-1-1,0 1 1,7 6-1,-9-11-39,-1 0-1,1 1 1,-1-1-1,1 0 1,-1-1-1,1 1 1,0 0-1,0 0 1,-1-1-1,1 1 1,0-1-1,0 1 1,0-1-1,0 0 0,0 0 1,-1 0-1,1 0 1,0 0-1,0 0 1,0 0-1,0-1 1,0 1-1,-1-1 1,1 1-1,0-1 1,0 0-1,1-1 1,4-1 9,0-2 0,0 1 1,0-1-1,10-9 0,2-5 22,0 0-1,-1-1 1,-2-1 0,0 0-1,-1-1 1,0-1-1,-2-1 1,-1 1-1,-1-2 1,13-46-1,-21 64-58,-2-1 0,1 0 0,0-14 0,-2 20-6,0 0 0,0 0 1,0 0-1,0 0 0,-1 0 0,1 0 1,0 0-1,-1 1 0,1-1 0,-1 0 1,0 0-1,0 0 0,0 1 0,0-1 1,0 0-1,0 1 0,0-1 0,0 1 1,-1-1-1,-1 0 0,2 1 0,-1 0 0,1 0-1,-1 1 1,0-1 0,1 1 0,-1 0 0,0-1-1,1 1 1,-1 0 0,0 0 0,0 0 0,1 0 0,-1 0-1,0 0 1,0 1 0,1-1 0,-1 1 0,0-1-1,1 1 1,-1-1 0,0 1 0,1 0 0,-2 1-1,-2 1-12,0 0 0,0 0 0,0 1-1,1-1 1,-6 7 0,3-2 7,1 0-1,0 0 0,0 1 1,1 0-1,-8 18 1,4-4-4,-8 31 0,12-34 29,1 0-1,-2 23 0,5-37 9,0 0 0,1 0 0,0 0 0,1 1-1,-1-1 1,1 0 0,0 0 0,1 0 0,-1 0-1,1 0 1,4 7 0,-5-11 4,0 0 0,1 0 0,-1 0 0,1 0 0,0 0 0,0 0 0,0 0 0,0-1 0,0 1 0,0-1 0,0 1 0,0-1 0,1 0 0,-1 0 0,0 0 0,1 0-1,-1-1 1,1 1 0,-1 0 0,1-1 0,0 0 0,-1 0 0,1 0 0,-1 0 0,1 0 0,-1 0 0,1 0 0,-1-1 0,5-1 0,5-2 31,0 0 0,0-1-1,-1 0 1,19-12 0,32-19-95,91-74 1,-145 104 32,0 0 0,0 0 0,0 0 1,1 1-1,9-5 0,-17 10 19,-1 0 0,1-1 1,0 1-1,0 0 0,-1-1 0,1 1 1,0 0-1,0 0 0,0 0 0,-1 0 0,1 0 1,0 0-1,0 0 0,0 0 0,-1 0 1,1 0-1,0 0 0,0 0 0,0 1 0,-1-1 1,1 0-1,0 1 0,-1-1 0,1 0 1,1 1-1,-1 0 0,0 1-1,-1-1 1,1 0 0,0 0-1,0 0 1,0 1 0,-1-1 0,1 0-1,-1 1 1,1-1 0,-1 0-1,1 4 1,0 1 14,-1 1 1,1 0-1,-1-1 1,0 1-1,-2 8 0,-6 30 232,-2 0 1,-16 46-1,23-84-202,1-2 3,1-1 1,0 1-1,-1-1 1,1 1-1,1 0 0,-1 4 1,3-7 272,4-6-80,6-7-41,8-17-209,-2 0 1,16-32-1,-18 29-37,34-46 1,-48 75 41,12-14-189,-14 16 186,1 0 1,-1 0-1,0-1 1,0 1-1,1 0 1,-1 0-1,0 0 1,0 0-1,1 0 1,-1 0-1,0 0 1,0 0-1,1 0 1,-1 0-1,0 0 1,0 0 0,1 0-1,-1 0 1,0 0-1,1 0 1,-1 0-1,0 0 1,0 0-1,1 0 1,-1 0-1,1 1-4,-1-1-1,1 1 1,-1-1-1,0 1 1,1-1-1,-1 1 1,0 0 0,0-1-1,1 1 1,-1-1-1,0 1 1,0 0-1,0-1 1,0 1-1,1 1 1,2 55-19,-2-16 70,1-2-104,-2-23 70,1 0 0,2 15 0,-2-26 6,1 1 1,-1-1 0,1 0-1,0 0 1,0 0 0,0 0-1,1-1 1,0 1 0,6 7-1,-8-11 0,0 0 1,0 1-1,1-2 0,-1 1 0,1 0 0,-1 0 0,1 0 0,-1-1 0,1 1 0,-1-1 0,1 1 1,-1-1-1,1 0 0,-1 1 0,1-1 0,0 0 0,-1 0 0,1 0 0,0 0 0,-1 0 1,1-1-1,-1 1 0,1-1 0,0 1 0,2-2 0,2 0 43,0 0 0,0-1 0,-1 0 0,1 0 1,9-8-1,3-4 36,-1-2 1,0 0-1,24-33 1,36-63-8,-28 37-182,-18 31 91,50-68-173,-64 96-206,-16 17 380,-1-1 0,0 1 0,1 0 0,-1-1 0,1 1 0,-1 0 0,0 0 0,1 0 0,-1 0 0,1-1 0,-1 1 0,1 0 0,-1 0 0,1 0 0,-1 0 0,0 0 0,1 0 0,-1 0 0,1 0 0,-1 0 0,1 0 0,-1 0 0,1 1 0,-1-1 0,0 0 0,1 0 0,-1 0 0,1 0 0,-1 1 0,0-1 0,1 0 0,-1 0 0,1 1 0,-1-1 0,0 0 0,0 1 0,1-1 0,-1 0 0,0 1 0,1-1 0,-1 1 0,0-1 0,0 0 0,0 1 0,0-1 0,1 1 0,-1-1 0,0 1 0,0-1 0,0 1 0,0-1 0,0 1 0,1 6 6,0-1 1,-1 1-1,0 0 0,-1 9 1,1-6 18,-1 17 99,-12 157-300,9-139 90,-8 47 332,10-84-164,0 1 1,0-1 0,-1 0-1,0 0 1,-1 0 0,0-1-1,0 1 1,-7 8 0,10-14-52,0-1 0,0 1 0,0-1 0,0 0 0,-1 1 0,1-1-1,-1 0 1,1 0 0,-1 0 0,1 0 0,-1 0 0,-3 1 0,4-2-18,0 0 0,0 0 1,-1 0-1,1 0 0,0 0 0,-1 0 0,1-1 0,0 1 0,0 0 0,0-1 0,-1 1 0,1-1 0,0 1 0,0-1 0,0 0 0,0 1 0,0-1 0,0 0 0,0 0 1,0 0-1,-1-1 0,-7-9 12,0-1 1,1-1-1,0 1 1,1-1-1,-6-17 1,10 25-73,0 0-1,0 0 1,0 1 0,-5-7-1,8 11 50,0 0-1,0 0 0,0 0 0,-1 0 1,1 0-1,0 0 0,0-1 1,0 1-1,0 0 0,0 0 1,0 0-1,-1 0 0,1 0 0,0 0 1,0 0-1,0 0 0,0 0 1,0 0-1,-1 0 0,1 0 0,0 0 1,0 0-1,0 0 0,0 0 1,-1 0-1,1 0 0,0 0 0,0 0 1,0 0-1,0 0 0,0 0 1,-1 0-1,1 0 0,0 0 0,0 0 1,0 0-1,0 1 0,0-1 1,0 0-1,-1 0 0,1 0 1,0 0-1,0 0 0,0 0 0,0 1 1,0-1-1,0 0 0,0 0 1,0 0-1,0 0 0,0 0 0,0 1 1,0-1-1,0 0 0,0 0 1,0 0-1,0 0 0,0 0 0,0 1 1,0-1-1,0 0 0,0 0 1,0 0-1,0 0 0,0 0 1,0 1-1,0-1 0,0 12-101,3-3 41,-3-5 56,1-1 0,-1 0 0,1 0 0,0 0-1,0 0 1,1 0 0,-1-1 0,0 1-1,1 0 1,0 0 0,0-1 0,0 1-1,0-1 1,4 4 0,0 0 11,0-1 0,1-1-1,0 1 1,0-1 0,0 0 0,0 0 0,0-1-1,1 0 1,-1-1 0,1 1 0,0-1 0,0-1-1,13 2 1,-14-3 15,-1 0 0,1-1-1,0 1 1,-1-1 0,1 0 0,-1-1-1,1 0 1,-1 0 0,0 0-1,0-1 1,0 0 0,0 0-1,0 0 1,-1-1 0,1 0 0,9-9-1,-2-2 37,0 1 0,-1-2 0,0 0 0,-1 0 0,9-20 0,38-92-103,-53 118 33,-1-2-12,-3 10 31,-1 0-1,1 0 1,0-1 0,0 1-1,0 0 1,0 0 0,0 0-1,1 0 1,-1 0 0,2-2-1,0 13-411,-4 10 364,-1 0 1,-5 25 0,-2 4 47,5-14-34,0-13 26,2 1-1,1 0 0,0 22 1,2-29-70,-2-11 76,1 0 1,0 1-1,1-1 0,-1 1 1,1-1-1,1 6 1,-2-9 10,1 0 1,-1 0-1,1-1 1,-1 1-1,1 0 1,-1 0-1,1-1 1,-1 1-1,1 0 1,0-1-1,-1 1 1,1 0-1,0-1 0,0 1 1,-1-1-1,1 1 1,0-1-1,0 0 1,0 1-1,0-1 1,0 0-1,0 0 1,-1 1-1,1-1 1,0 0-1,0 0 1,0 0-1,0 0 1,0 0-1,0 0 1,0 0-1,0-1 1,0 1-1,0 0 1,-1 0-1,2-1 1,4-1 20,0 0 0,-1-1 0,0 1 0,0-1 0,1 0 0,-1-1 0,4-3 0,6-5 37,14-16 0,13-21-8,57-84 0,-43 53-7,69-105-219,-98 138 220,-2-2 0,21-60 0,35-177-268,-77 272 156,-2 1-1,0-1 1,1-16 0,-3 30 48,0-1 1,0 1 0,0 0-1,0-1 1,0 1-1,0 0 1,0 0 0,0-1-1,0 1 1,0 0 0,0-1-1,0 1 1,0 0 0,0-1-1,-1 1 1,1 0-1,0 0 1,0-1 0,0 1-1,0 0 1,0-1 0,-1 1-1,1 0 1,0 0 0,0 0-1,-1-1 1,1 1-1,0 0 1,-1-1 0,-6 6-124,-8 15 93,7-4-62,1 0 0,1 1 0,-9 34-1,1-1 11,-81 188 75,44-119 16,35-72 15,1 0 0,3 1-1,-8 60 1,19-100 8,-5 27-48,-1 50 1,6-75 66,1 0-1,1 0 1,0 0 0,1 0-1,0 0 1,0-1-1,1 1 1,0-1 0,0 1-1,6 8 1,-8-15-29,1-1 0,0 0 0,-1 0 0,1 0 0,0 0 0,0 0 0,0 0 0,0 0 0,0-1 0,1 1 0,-1-1 0,0 1 0,1-1 0,-1 0 0,1 0 0,-1 0 0,1 0 0,0-1 0,2 1 0,0 0 12,-1-1 0,0 0 0,1 0 0,-1 0 0,0-1 0,1 1 0,-1-1 0,0 0 0,0 0 0,0-1 0,6-2 0,2-3 17,0 0 1,-1-1-1,12-10 0,-13 9 8,0 0-24,0 0 1,-1-1 0,0 0 0,-1-1 0,14-22 0,29-66 1,-41 79-63,21-34-178,-30 73-118,-6 57 271,2-52 47,1 0-1,3 39 0,0-46 66,-1-8-61,1-1-1,0 1 1,3 13 0,-3-20 5,0 0 0,-1-1 0,1 1-1,0 0 1,0 0 0,0 0 0,0 0-1,0-1 1,0 1 0,1 0 0,-1-1 0,1 1-1,-1-1 1,1 0 0,-1 1 0,1-1-1,0 0 1,0 0 0,3 2 0,0-2 48,-1 0 0,1 0 0,-1 0 0,1-1 0,-1 1 0,1-1 0,0 0 0,-1 0 0,1-1 0,-1 1 0,6-2 0,6-3-4,27-10-1,-22 7 42,1-1-61,1 0 1,-2-2-1,1 0 0,-2-1 1,1-2-1,-2 0 1,0 0-1,0-2 1,-2-1-1,0 0 1,19-25-1,-19 19 148,26-47 0,-38 59-160,0-1 0,0 1-1,-1-1 1,-1 1-1,0-1 1,3-21-1,-6 32-19,0 0 1,0 0-1,0 1 0,1-1 0,-1 0 1,0 0-1,0 0 0,0 0 0,0 1 0,-1-1 1,1 0-1,0 0 0,0 0 0,0 1 1,-1-1-1,1 0 0,0 0 0,-1 1 0,1-1 1,-1 0-1,1 0 0,-1 1 0,1-1 0,-1 0 1,1 1-1,-1-1 0,0 1 0,1-1 1,-1 1-1,0-1 0,1 1 0,-1 0 0,0-1 1,0 1-1,1 0 0,-1-1 0,0 1 1,0 0-1,0 0 0,1 0 0,-1 0 0,0 0 1,0 0-1,0 0 0,0 0 0,1 0 0,-1 0 1,0 0-1,-1 1 0,-3 0-14,-1 1-1,1-1 1,0 1 0,0 1 0,0-1-1,-9 6 1,6-1-3,0-1 0,0 1 0,1 0 0,0 1-1,0 0 1,1 0 0,0 0 0,-7 16 0,1-2-53,2 1 1,-12 35-1,19-48 91,0 0 0,1 0 0,0 0 1,1 0-1,0 0 0,1 0 0,0 0 0,0 0 0,1 0 0,0 0 0,4 12 0,-4-17 8,1 0 0,0 0 0,0 0 0,0 0 0,1 0 0,-1-1 1,1 1-1,1-1 0,-1 1 0,0-1 0,1 0 0,0-1 0,0 1 0,0-1 0,1 1 0,-1-1 0,1-1 0,-1 1 0,1 0 0,0-1 0,0 0 1,7 2-1,-6-3 0,0 0 1,1 0 0,-1-1 0,0 0 0,0 0-1,0 0 1,0-1 0,0 0 0,0 0-1,0 0 1,0-1 0,0 0 0,-1 0 0,1-1-1,-1 1 1,1-1 0,-1 0 0,0-1-1,0 1 1,0-1 0,-1 0 0,1 0 0,4-7-1,4-4 45,-1-1-1,0-1 1,-2 0-1,14-28 0,25-79 135,-34 81-307,1 1 1,25-43-1,-38 78 46,-2 6 40,-1-1 0,1 0 0,0 1 0,-1-1 0,1 1 0,0-1 1,0 1-1,0-1 0,0 1 0,0 0 0,0 0 0,2-2 0,-3 3 21,0 0 1,0 0 0,0 0-1,1 0 1,-1 0 0,0 0-1,0 1 1,0-1 0,0 0-1,0 0 1,0 0 0,0 0 0,1 0-1,-1 0 1,0 0 0,0 1-1,0-1 1,0 0 0,0 0-1,0 0 1,0 0 0,0 0-1,0 1 1,0-1 0,0 0-1,0 0 1,0 0 0,0 0-1,0 1 1,0-1 0,0 0 0,0 0-1,0 0 1,0 0 0,0 0-1,0 1 1,-23 86-125,13-31 184,-22 108-73,23-131 160,-1 0 1,-26 58-1,15-55 84,20-33-179,-1 0 0,0-1 0,0 0 1,0 1-1,0-1 0,0 0 1,-1 0-1,1 0 0,-1-1 0,-5 4 1,8-5-46,0 0 0,-1 1 0,1-1 0,-1 0 1,1 0-1,-1 0 0,1 0 0,-1 0 0,1 0 0,-1 1 1,1-1-1,0 0 0,-1 0 0,1 0 0,-1-1 1,1 1-1,-1 0 0,1 0 0,-1 0 0,1 0 0,-1 0 1,1 0-1,0-1 0,-2 1 0,2-1 2,0 1-1,0-1 0,0 1 0,-1 0 1,1-1-1,0 1 0,0-1 1,0 1-1,0-1 0,0 1 1,0-1-1,0 1 0,0-1 0,0 1 1,0-1-1,0 1 0,0-1 1,0 0-1,1-2 9,0 0-1,0 1 1,0-1 0,0 0 0,1 1 0,2-5-1,3 0-27,1-1-1,-1 1 1,1 1 0,0 0-1,1 0 1,0 0-1,0 1 1,14-6 0,-4 3-260,0 2 0,0 0 1,29-5-1,0 3-2498,-2 4 767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8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47 8224,'-23'-12'3712,"36"0"-3200,1 4-224,9 5-256,9-5-160,2 8 64,3-4-1088,0 4 608,-11 0-3200,-3 4 2080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9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69 8064,'-10'-9'3648,"52"-2"-3168,-7 7 1152,10 4-992,23-8-192,0 3-288,25-6 64,-2 7-128,2-4 32,-11 8-64,-11-5 288,-11 10-160,-25-5-3264,-7 8 1664</inkml:trace>
  <inkml:trace contextRef="#ctx0" brushRef="#br0" timeOffset="1">37 29 7552,'-37'-28'3424,"37"36"-1728,5-8-1792,5 0 32,4 0 320,-1 0-96,0 0-2816,1 3 1440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2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75 7040,'-5'0'3200,"29"0"-2752,-6-3 1504,8 3-1152,14-12 864,10 4-960,32-9 255,2 5-575,24 1-192,-13 2-128,-5 6 64,-9 3-64,-4 0-1216,-11 8 609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1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433 146 4480,'0'0'69,"0"0"0,0 0 1,1-1-1,-1 1 0,0 0 0,0 0 1,1 0-1,-1-1 0,0 1 0,0 0 1,0 0-1,1 0 0,-1-1 0,0 1 1,0 0-1,0 0 0,0-1 0,0 1 1,0 0-1,1-1 0,-1 1 0,0 0 0,0-1 1,0 1-1,0 0 0,0 0 0,0-1 1,0 1-1,0 0 0,0-1 0,0 1 1,-1 0-1,1-1 0,0 1 0,0 0 1,0 0-1,0-1 0,0 1 0,0 0 1,-1 0-1,1-1 0,0 1 0,0 0 1,0 0-1,-1-1 0,1 1 0,0 0 1,0 0-1,-1 0 0,1 0 0,0-1 1,0 1-1,-1 0 0,1 0 0,0 0 1,-1 0-1,1 0 0,0 0 0,0 0 1,-1 0-1,1 0 0,0 0 0,-1 0 1,1 0-1,-1 0 0,-24-1 2118,7 4-1787,0 0-1,1 2 1,-1 0 0,1 1-1,1 0 1,-1 1 0,1 1-1,0 1 1,-18 12 0,7-1-207,0 1 1,2 1 0,0 1-1,-25 31 1,40-43-200,1 2 0,0-1-1,-8 15 1,15-22 11,-1-1 0,1 1-1,0 0 1,0 0 0,1 0 0,0 0 0,0 0-1,0 0 1,0 1 0,1-1 0,0 0 0,0 8 0,1-12 15,-1 1 1,0-1 0,0 0-1,1 1 1,-1-1 0,1 0 0,-1 0-1,1 1 1,-1-1 0,1 0 0,0 0-1,0 0 1,0 0 0,-1 1 0,1-1-1,0 0 1,0-1 0,1 1 0,1 1-1,-1-1 11,0 0-1,0 0 0,0 0 0,0 0 0,1-1 1,-1 0-1,0 1 0,1-1 0,-1 0 1,4 0-1,4-1 43,0-1 1,-1 0-1,1 0 1,11-5-1,2-3 55,0 0 0,-1-2 0,0 0 0,-1-1 0,38-32 0,-41 29-35,0-2 0,-2 0 0,0 0 0,-1-2 0,-1 1 0,14-28 0,-20 35-78,-2 2-25,0 1 0,-1-1 1,0 0-1,-1 0 1,5-16-1,-9 26 7,0 0-1,0 0 1,0 0-1,0 0 1,0 0-1,-1 0 1,1 0-1,0 0 1,0 0-1,0 0 1,0 0-1,0 0 1,0 0-1,0 0 1,0 0-1,-1 0 1,1 0-1,0 0 1,0 0-1,0 0 1,0 0-1,0 0 1,0 0-1,-1 0 1,1 0-1,0 0 1,0 0-1,0 0 1,0 0 0,0 0-1,0 0 1,0 0-1,0 0 1,-1 0-1,1 0 1,0 0-1,0 0 1,0 0-1,0 0 1,0-1-1,0 1 1,0 0-1,0 0 1,0 0-1,0 0 1,0 0-1,0 0 1,0 0-1,0 0 1,0-1-1,0 1 1,0 0-1,0 0 1,-1 0-1,1 0 1,1 0-1,-1 0 1,0 0-1,0-1 1,0 1-1,0 0 1,0 0-1,-11 11-133,4-2 139,1 0 0,0 1-1,1-1 1,0 1 0,0 1 0,-3 10 0,-16 68 337,22-79-309,1-1 0,0 0 0,0 1 0,1 0 1,0-1-1,0 1 0,1-1 0,0 1 0,4 10 1,-5-16 8,2-1 0,-1 1 1,0-1-1,1 1 1,-1-1-1,1 0 0,0 0 1,0 0-1,1 0 0,-1 0 1,0 0-1,1-1 1,0 1-1,0-1 0,-1 0 1,1 1-1,1-1 1,-1-1-1,0 1 0,0 0 1,1-1-1,-1 0 1,1 1-1,-1-1 0,1-1 1,5 2-1,-3-2 3,-1 1-1,1-1 1,-1-1 0,1 1-1,-1-1 1,1 0-1,-1 0 1,0 0 0,1-1-1,-1 0 1,7-3-1,-5 1-5,1-1-1,-1 1 1,0-2-1,0 1 1,-1-1-1,9-9 1,2-6 9,-1 0 0,-1-1 0,18-36 0,-6 9-84,36-72 14,-59 114 14,-1 1 1,1-1-1,0 1 0,7-10 1,-6 23 244,10 65 265,6 23 295,-18-83-665,1-1-1,1 1 1,0-1-1,1 1 1,12 17-1,-16-27-87,-1 1 0,1-1 0,0 0 0,0 0 0,0 0 1,0 0-1,1-1 0,-1 1 0,0-1 0,1 1 0,-1-1 0,1 0 0,-1 0 0,1 0 0,0 0 0,4 1 0,-3-2 5,0 1-1,0-1 1,0-1 0,0 1-1,0 0 1,0-1 0,0 0-1,-1 0 1,1 0 0,6-3-1,3-2 2,-1-2-1,1 1 0,-1-1 0,-1-1 0,12-11 1,3-5 40,-1-2 1,-1 0-1,-2-1 0,33-56 1,-52 80-121,7-12 30,-1 1 0,0-1 0,-2-1 0,8-21 0,-14 35-19,0 2 14,-1-1 0,0 0 0,1 1 0,-1-1 1,0 1-1,0-1 0,0 0 0,0 1 0,0-3 1,0 3 5,-1 1 1,1-1 0,0 0 0,-1 1-1,1-1 1,-1 1 0,1-1 0,-1 0 0,1 1-1,-1-1 1,1 1 0,-1-1 0,0 1-1,1-1 1,-1 1 0,0 0 0,1-1 0,-1 1-1,0 0 1,1 0 0,-1-1 0,0 1-1,0 0 1,1 0 0,-1 0 0,-1 0 0,-6 0-11,1 0 1,0 0 0,0 0-1,-1 1 1,1 1 0,0-1 0,0 1-1,0 0 1,0 1 0,0 0-1,0 0 1,1 0 0,0 1 0,-1 0-1,1 0 1,0 0 0,-9 11-1,9-10-8,0 0 0,1 1 0,0-1 0,1 2 0,-1-1 0,1 0 0,0 1-1,0 0 1,1 0 0,0 0 0,0 0 0,1 0 0,0 0 0,0 1 0,1-1 0,0 1-1,0 9 1,1-11 23,1-1-1,0 1 1,0-1 0,1 1-1,0-1 1,0 0-1,0 1 1,0-1 0,1 0-1,0 0 1,0-1-1,0 1 1,1-1 0,-1 1-1,1-1 1,0 0-1,7 5 1,-1-2 23,0 0 0,0-1 0,1 0 1,-1 0-1,2-1 0,-1-1 0,14 5 0,-13-7 30,1 0-1,-1 0 1,0-1 0,1-1-1,-1 0 1,1 0 0,-1-1-1,0-1 1,0 0-1,1-1 1,14-5 0,16-8-316,69-36 0,-75 34-629,-4 2 285,63-30-7346,-37 24 3502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4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15 4800,'0'-1'142,"0"1"0,0-1 0,1 0 0,-1 1 0,0-1 0,0 1 0,0-1 0,0 0 0,0 0 0,0 1 0,0-1 0,0 0 0,-1-5 5212,0 14-4962,0 0 1,-1 0-1,1 0 1,-1 0 0,-1-1-1,-3 9 1,-4 13 432,-5 16-1,6-18-204,-10 50 0,2 48 55,-16 83-49,21-143-215,12-64-416,0-1-72,0 1-1,0-1 0,-1 1 1,1-1-1,0 0 0,0 1 1,0-1-1,0 1 0,0-1 1,0 1-1,0-1 1,0 1-1,0-1 0,0 1 1,0-1-1,0 1 0,1-1 1,-1 1-1,0-1 0,0 1 1,0-1-1,1 0 0,-1 1 1,0-1-1,0 1 0,1-1 1,-1 0-1,0 1 0,1-1 1,-1 0-1,1 1 0,-1-1 1,0 0-1,1 0 0,0 1 1,11 4-1624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4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19 6304,'-6'-14'2032,"5"14"-2008,1 0 0,0 0 0,0-1 0,0 1 0,0 0 0,0 0 0,0 0 0,0 0 0,0-1 1,-1 1-1,1 0 0,0 0 0,0 0 0,0 0 0,0 0 0,0-1 0,-1 1 0,1 0 0,0 0 0,0 0 0,0 0 1,-1 0-1,1 0 0,0 0 0,0 0 0,0 0 0,0 0 0,-1 0 0,1 0 0,0 0 0,0 0 0,-1 0 0,-4-1 364,0 1-1,0 0 1,0 0-1,0 0 0,0 1 1,0-1-1,0 1 0,0 1 1,0-1-1,-8 4 1,4 0-232,1 0 0,0 1 0,0-1 0,1 2 0,0-1 1,0 1-1,0 0 0,1 0 0,0 1 0,1 0 0,0 0 1,0 0-1,0 1 0,1-1 0,-6 18 0,5-9-37,1 0-1,0 0 0,1 0 1,1 1-1,0-1 0,2 1 0,1 29 1,0-38-76,1 1 1,0-1-1,0 1 1,1-1-1,0 1 1,0-1 0,1 0-1,0-1 1,8 13-1,-8-16 1,-1-1 1,1 1-1,0-1 0,0 0 0,0 0 1,0 0-1,1-1 0,-1 0 0,1 1 1,0-1-1,0-1 0,0 1 0,1-1 1,-1 0-1,0 0 0,1-1 1,7 2-1,-5-2 32,1 0 0,-1-1 0,1 0 1,-1-1-1,0 1 0,1-2 0,-1 1 1,0-1-1,1 0 0,8-4 0,-6 1 10,-1 0 1,1-1-1,-1 0 0,0-1 1,-1 0-1,16-14 0,-12 7-1,0 0-1,0-1 1,-2 0-1,0-1 1,-1-1-1,0 0 0,-1 0 1,11-34-1,-17 42-52,0 1 0,-1-1-1,-1 0 1,0 0 0,0 0 0,0 0-1,-1 0 1,-2-13 0,2 17-26,-1 1 0,0-1 0,0 1 0,-1 0 0,1-1 0,-1 1 0,0 0 0,0 0 0,0 0 0,-1 0 0,0 0 0,1 1 0,-1-1 0,0 1 0,-1 0 0,1 0 0,-1 0 0,1 0 0,-6-3 0,0 2-41,0 0-1,-1 0 1,1 1 0,-1 1 0,0-1 0,1 2 0,-1-1 0,-13 1-1,6 0-149,0 1 0,0 1 0,0 1-1,-20 4 1,31-4-349,4-2 268,0 0 0,0 0 0,0 1 0,1-1-1,-1 1 1,0-1 0,0 1 0,1 0-1,-1 0 1,1 0 0,-1 0 0,-2 2 0,4-3 198,0 0 1,0 0 0,0 0-1,0 0 1,0 0 0,0 0 0,0 0-1,0 1 1,-1-1 0,1 0 0,0 0-1,0 0 1,0 0 0,0 0 0,0 0-1,0 0 1,0 1 0,0-1 0,0 0-1,0 0 1,0 0 0,0 0-1,0 0 1,0 0 0,0 1 0,0-1-1,0 0 1,0 0 0,0 0 0,0 0-1,0 0 1,1 0 0,-1 0 0,0 1-1,0-1 1,0 0 0,0 0 0,0 0-1,0 0 1,0 0 0,0 0-1,0 0 1,0 0 0,1 0 0,-1 0-1,0 1 1,0-1 0,0 0 0,13 7-2125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5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30 7808,'-26'-15'8872,"40"13"-6550,-3-1-2071,-1 0 0,1 1 0,0 0 0,0 1 0,0 0 0,19 1 0,-18 0-248,-7 0 1,-1 0 0,1 0-1,-1 0 1,1 1 0,-1-1 0,1 1-1,-1 0 1,0 1 0,1-1 0,-1 1-1,0-1 1,0 1 0,0 1 0,0-1-1,0 0 1,4 4 0,-6-4-128,-2-1-138,1-1 0,0 1 1,-1 0-1,1-1 1,0 1-1,0-1 0,-1 1 1,1-1-1,0 0 1,0 1-1,0-1 0,1 0 1,6 3-1776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5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8 7552,'0'-7'3453,"0"11"-1750,0 15-283,-3 34 643,-18 96 1,12-92-1397,-24 139 400,29-179-954,-8 24 1,8-31 7,0 1 0,1 0 1,0 1-1,1-1 0,-1 15 0,5-18-599,-1-5-1635,0-12-5495,0 8 6980,-1-1-1,1 1 0,-1 0 0,1 0 1,0-2-1,0 3 270,7-12-3022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37 108 9152,'-36'-20'4128,"41"15"-3584,0 2 1312,8 3-1120,8-8 415,6 4-671,18-7 192,10 6-384,34-7-160,1 4-64,13-4 64,-3 4-64,-6 0-4191,-12 4 2271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35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16 5632,'-4'-14'1834,"4"14"-1768,-1-1-1,0 1 0,1 0 1,-1 0-1,1 0 0,-1 0 0,0-1 1,1 1-1,-1 0 0,1 0 0,-1 0 1,0 0-1,1 0 0,-1 0 0,1 1 1,-1-1-1,0 0 0,1 0 1,-1 0-1,0 1 0,-1-1 286,0 1-1,0 0 1,0 0 0,0-1-1,0 1 1,0 0 0,0 1-1,0-1 1,1 0 0,-1 0-1,0 1 1,-2 2 0,-19 25 586,11-12-273,-47 58 1169,-50 63 168,102-130-1869,2-2-7,-1 0 0,2 0 0,-1 0 0,1 1 0,-1 0-1,2-1 1,-6 16 0,8-21-109,1-1 0,0 1 0,-1 0 0,1 0 1,0 0-1,0 0 0,0 0 0,0 0 0,0 0 0,0 0 0,0 0 0,1 0 0,-1 0 1,0 0-1,1 0 0,-1 0 0,0 0 0,1 0 0,-1 0 0,1 0 0,-1 0 0,1-1 1,0 1-1,-1 0 0,1 0 0,0-1 0,-1 1 0,1 0 0,0-1 0,0 1 0,0-1 1,0 1-1,-1-1 0,1 1 0,0-1 0,0 0 0,0 1 0,0-1 0,0 0 0,0 0 1,1 0-1,5 2 63,1-1 0,-1-1 0,0 0 1,10 0-1,-13 0-37,15-2 118,0 0 0,0-2 0,29-8 1,55-24 159,25-8-156,-119 42-510,-1 1 0,1-1 0,9 1 1,-17 0-26,1 1 1,0 0-1,0 0 1,-1 0-1,1 0 1,0 1-1,0-1 1,-1 0 0,1 1-1,0-1 1,-1 1-1,1 0 1,-1-1-1,1 1 1,0 0-1,-1 0 1,0 0 0,1 0-1,-1 0 1,0 0-1,1 1 1,0 1-1,4 11-2583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5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0 965 4064,'2'-2'331,"-1"0"-1,1 0 1,0 0 0,0 0 0,0 0 0,0 0-1,0 1 1,0-1 0,0 1 0,1 0 0,-1-1-1,0 1 1,1 0 0,-1 0 0,4-1 0,18-9 1272,-14 3-1135,-1-1 1,0 0-1,-1 0 1,0 0-1,0-1 1,-1-1-1,0 1 1,5-12-1,39-92 523,-48 108-913,74-166 919,35-14-228,-68 117-669,-14 17 418,43-106 0,-63 132-444,-6 19-20,-2 0 1,1 0 0,2-11-1,-5 10 62,-1 8 74,-7 14 136,5-9-307,-28 55 209,0-4-55,3 1 0,-27 79 0,40-85-15,-13 80 0,24-106-144,1 1 0,2 0 0,1 0 0,1 0 0,4 30 0,-4-50-11,1-1 1,-1 0 0,1 0 0,-1 1 0,1-1-1,4 6 1,-5-9-8,0 0-1,1 0 1,-1 0-1,0-1 1,1 1-1,-1-1 1,1 1-1,-1-1 1,1 1-1,0-1 1,0 0-1,0 0 1,-1 0-1,1 0 1,0 0-1,0 0 1,0 0-1,5 0 1,-2-1 14,-1 0 0,1 0 0,0 0 0,0-1 0,0 1 0,0-1 0,0-1 0,0 1 0,-1-1 0,1 1 0,4-4 0,5-2 24,-1-1 1,17-12 0,11-13 64,54-55-1,-84 77-87,22-24 159,41-59 0,-50 62 119,-20 27-231,-3 4-67,0 0 1,0 0-1,0 0 0,-1 0 0,1 0 0,0 0 0,0 0 1,-1-1-1,1 1 0,-1 0 0,1 0 0,-1-1 0,0 1 1,1-3-1,-13 20-361,3-4 452,5-4-70,0 0 1,0 1-1,1-1 1,1 1 0,-1 0-1,1 0 1,1 0-1,0 0 1,0 0 0,0 0-1,3 16 1,-1-10 25,1-1 1,1 1 0,0 0-1,2-1 1,-1 0-1,10 20 1,-11-30-17,-1 1 0,1 0 0,0-1 0,1 0 0,3 5 0,-6-8-16,0 0 1,0 0-1,0 0 0,0-1 0,1 1 0,-1 0 1,0 0-1,0-1 0,1 1 0,-1-1 1,2 1-1,-3-1-2,1 0 0,0 0-1,-1 0 1,1 0 0,0 0 0,-1 0 0,1 0 0,-1 0 0,1 0 0,0 0 0,-1-1-1,1 1 1,-1 0 0,1 0 0,0-1 0,-1 1 0,1 0 0,-1-1 0,1 1 0,-1-1-1,1 1 1,-1 0 0,0-1 0,2-1 0,-1 0 41,0 0 1,0 0-1,0 0 1,0-1-1,-1 1 1,1 0-1,0-1 1,-1 1-1,0-1 1,0 1-1,0-3 1,-1-30 300,0 29-294,0-13-5,-1 1-1,-1 0 1,-8-24 0,9 35-57,-1-1-1,0 1 1,0 0 0,-1 0 0,0 1 0,0-1-1,0 1 1,-1 0 0,0 0 0,-8-7 0,-18-14-246,52 34 5,0-1 1,43 6-1,-58-11 224,14 2 26,0-1-1,32 0 1,-4-7-2039,-39 3 631,-1 0 0,1 0 0,8-5 0,-13 6 574,5-4-1085,-7 0-2242,-2-1 1357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6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10 116 9216,'-10'-13'4192,"38"6"-3648,-6-1 480,5 0-672,36-9-160,5 6-96,30-6 256,2 5-192,-2-3-512,-12 7 192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6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21 3328,'7'-20'7530,"-9"38"-3488,0 2-2606,-59 238 3977,47-192-5082,3 1 1,-2 89-1,2-27-51,2-28-34,8-100-427,1 0 0,0 1 1,0-1-1,0 0 0,0 0 0,-1 0 1,1 1-1,1-1 0,-1 0 1,0 0-1,0 0 0,1 2 1,0-4-232,0 0 1,0 0 0,0 0 0,0 0-1,1 0 1,-2 0 0,1 0-1,0 0 1,0 0 0,0 0-1,0-1 1,0-1 0,13-21-3466,3 0 1301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7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40 7040,'-7'-16'2282,"7"15"-2225,0 1-1,0 0 0,0-1 0,0 1 0,0 0 0,0-1 1,0 1-1,0 0 0,0-1 0,-1 1 0,1 0 0,0-1 0,0 1 1,0 0-1,-1 0 0,1-1 0,0 1 0,0 0 0,-1 0 1,1-1-1,0 1 0,-1 0 0,1 0 0,0 0 0,-1-1 1,1 1-1,0 0 0,-1 0 0,1 0 0,0 0 0,-1 0 1,1 0-1,0 0 0,-1 0 0,0 0 0,-6 7 2666,6-6-2314,-6 8 789,-1 0-1,-17 13 0,-10 11 260,23-22-1250,1 1 0,1 0 0,0 1 0,1 0 0,1 1 0,0 0-1,0 0 1,1 0 0,-8 29 0,11-30-155,1 1 1,1 0-1,0 0 1,1 0-1,1 0 1,0 0-1,1 0 0,0 0 1,5 19-1,-4-26-43,0-1 0,0 1 0,0 0-1,1-1 1,0 0 0,0 0 0,1 0-1,0 0 1,0 0 0,0-1 0,1 1-1,-1-1 1,1-1 0,1 1 0,-1 0 0,0-1-1,1 0 1,0-1 0,0 1 0,12 4-1,-14-7 5,0 1 0,1-1 0,-1 0 0,0 0 0,1-1 0,-1 1 0,1-1-1,-1 0 1,0 0 0,1-1 0,-1 1 0,1-1 0,-1 0 0,7-2 0,-5 0 7,1 0 1,-1 0 0,0 0 0,0-1-1,-1 0 1,1 0 0,-1-1 0,8-8-1,1-4 30,-1 0 1,0-1-1,-1-1 0,-1 0 0,9-23 0,-17 37-40,31-75 354,-30 67-223,0 0 0,0 0 0,-1-1 0,1-19 0,-3 21-128,-1 1 0,-1-1 1,0 1-1,0 0 0,-1 0 1,-1-1-1,1 1 0,-2 1 0,-4-12 1,6 18-25,1 0 1,-1 0-1,-1 1 1,1-1-1,-1 0 1,1 1 0,-1 0-1,0-1 1,0 1-1,0 0 1,-1 1-1,1-1 1,-1 1 0,1-1-1,-1 1 1,0 0-1,0 0 1,0 1-1,0-1 1,0 1 0,-1 0-1,1 0 1,0 0-1,0 0 1,-1 1-1,1 0 1,-5 0 0,-3 1-57,0 1 0,0 0 1,0 1-1,0 0 0,-14 6 1,19-6-235,-1 0-1,1 1 1,0 0-1,0 0 1,0 1 0,1 0-1,-1 0 1,1 0 0,-6 7-1,12-11 111,-1 0 0,0 0-1,0 0 1,1 0 0,-1 0-1,1 0 1,-1 0 0,0 0-1,1 0 1,0 0-1,-1 0 1,1 0 0,0 0-1,0 0 1,-1 1 0,1-1-1,0 0 1,0 0 0,0 0-1,0 0 1,1 1 0,-1-1-1,0 0 1,0 0 0,1 0-1,-1 0 1,0 0-1,1 0 1,0 0 0,-1 0-1,1 0 1,-1 0 0,1 0-1,0 0 1,0 0 0,0 0-1,-1 0 1,1 0 0,2 0-1,2 3-893,0 0-1,1-1 1,0 0-1,0 0 1,11 3-1,14 6-1371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7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33 115 6976,'-12'-3'3065,"10"3"-1912,-1 0 0,1-1 0,0 0-1,-1 1 1,1-1 0,-4-2 0,13-5 2577,-3 5-3655,0 0-1,0 1 0,1-1 1,-1 1-1,7-3 0,82-20 358,-25 6 40,94-13 0,-159 32-492,8-3 165,-11 3-169,0 0 0,1 0 0,-1 0 0,0 0 0,0 0 0,0 0 0,1 0 1,-1 0-1,0 0 0,0 0 0,0 0 0,1 0 0,-1 0 0,0 0 0,0 0 0,1 0 1,-1 0-1,0 0 0,0 0 0,0 0 0,1 1 0,-1-1 0,0 0 0,0 0 0,0 0 0,0 0 1,1 0-1,-1 1 0,0-1 0,0 0 0,0 0 0,0 0 0,1 1 0,-8 11-5853,1-1 1616,0 1 1408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48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446 15 8640,'5'-6'2852,"1"1"-436,-6 4-2344,0 1 0,0 0 1,0 0-1,0 0 0,0 0 0,0 0 0,0 0 0,0 0 0,0-1 0,0 1 0,0 0 1,0 0-1,0 0 0,-1 0 0,1 0 0,0 0 0,0 0 0,0 0 0,0-1 0,0 1 1,0 0-1,0 0 0,0 0 0,0 0 0,0 0 0,0 0 0,-1 0 0,1 0 0,0 0 0,0 0 1,0 0-1,0 0 0,0 0 0,0 0 0,0 0 0,-1 0 0,1 0 0,0 0 0,0 0 1,0 0-1,0 0 0,0 0 0,0 0 0,0 0 0,-1 0 0,1 0 0,0 0 0,0 0 1,0 0-1,0 0 0,0 0 0,0 0 0,-1 0 0,-47 20 4381,28-11-4172,1 1 0,1 1 0,-26 19 0,34-21-246,0-1 1,1 2 0,0-1-1,0 1 1,1 1-1,1-1 1,-9 15-1,7-7-5,1-1-1,1 2 1,0-1-1,1 1 1,-5 30-1,9-36-13,0 0-1,1 1 0,1-1 1,0 1-1,0-1 0,2 0 1,0 0-1,0 1 1,6 15-1,-6-24-11,0 0 1,0-1-1,0 1 1,1 0-1,0-1 1,0 0-1,0 1 1,1-1-1,-1 0 1,1-1-1,0 1 0,0-1 1,0 0-1,1 0 1,7 4-1,-9-5 1,1 0 0,-1-1 0,1 0-1,0 1 1,0-2 0,-1 1 0,1 0-1,0-1 1,0 1 0,0-1 0,0 0-1,0 0 1,0-1 0,0 1 0,-1-1-1,1 0 1,0 0 0,0 0 0,-1-1-1,1 1 1,4-3 0,-2-1 16,0 0 1,0 0-1,0 0 0,0 0 1,-1-1-1,0 0 1,0 0-1,-1-1 0,6-9 1,-4 5 37,-1 0 1,0-1-1,0 1 1,-1-1-1,2-13 1,-5 18 2,0 0 1,0-1-1,-1 1 0,0 0 1,0 0-1,-2-10 1,2 15-55,-1 0 0,1 0 0,-1 0-1,0 0 1,1 0 0,-1 0 0,0 0 0,0 0 0,0 0 0,0 1 0,-1-1-1,1 0 1,0 1 0,-1-1 0,1 1 0,-1 0 0,1-1 0,-1 1-1,0 0 1,0 0 0,1 0 0,-1 0 0,0 0 0,-2-1 0,-1 1 2,-1 0 1,1 0 0,0 0 0,-1 0-1,1 1 1,-1 0 0,-7 1 0,2 0-21,0 1 1,1 1 0,0 0 0,-1 0-1,1 1 1,0 0 0,1 1 0,-1 0 0,-16 12-1,1 2-240,1 1 0,-22 24 0,22-19-1931,1 0-1,-32 49 1,31-33-149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3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141 395 2912,'-2'-12'1973,"1"0"0,0 0 1,0-15-1,1 26-1855,1 0 0,-1-1 1,0 1-1,0 0 0,-1-1 0,1 1 0,0 0 1,0 0-1,-1-1 0,1 1 0,0 0 0,-1 0 1,0-1-1,1 1 0,-1 0 0,0 0 0,1 0 1,-1 0-1,0 0 0,0 0 0,0 0 0,0 0 1,0 1-1,0-1 0,0 0 0,0 0 0,0 1 1,0-1-1,0 1 0,-1-1 0,1 1 0,0-1 1,-2 1-1,1-1-80,0 1 0,0 0 0,0 1-1,1-1 1,-1 0 0,0 0 0,0 1 0,0-1 0,0 1 0,1 0 0,-1-1 0,0 1 0,0 0-1,1 0 1,-1 0 0,1 0 0,-1 1 0,1-1 0,-1 0 0,1 0 0,0 1 0,-1 1 0,-13 26 155,6-10-104,-1 0 54,2 0 0,0 0-1,-9 34 1,16-47-90,-1 0 0,1 0 0,1-1 0,-1 1 0,1 0 0,0 0 0,0 0 0,1 0 0,-1 0 0,1 0 0,1 0 0,-1 0 1,1 0-1,0-1 0,1 1 0,-1-1 0,1 0 0,4 7 0,-3-7 49,0 1 0,1-1 0,0 0 0,0-1 1,0 1-1,0-1 0,7 4 0,-9-7-50,-1 1 1,1-1-1,0 0 0,-1 0 0,1 0 1,0 0-1,0-1 0,-1 1 0,1-1 1,0 1-1,0-1 0,0 0 0,0 0 1,0-1-1,-1 1 0,1 0 0,0-1 1,0 0-1,0 1 0,3-3 0,0 0 14,-1 0-1,1-1 0,0 0 0,-1 0 0,0-1 0,0 1 0,0-1 0,-1 0 0,1 0 1,-1-1-1,-1 1 0,1-1 0,-1 0 0,0 0 0,0 0 0,0-1 0,-1 1 1,2-8-1,1-7-3,-1 0-1,-1 0 1,0-1 0,-2-31 0,-1 39-141,0-1-1,-4-20 1,3 31 30,0 1 0,0-1-1,0 0 1,0 1 0,0-1 0,-1 0 0,0 1-1,1 0 1,-1-1 0,-1 1 0,1 0 0,0 0-1,-1 0 1,-4-3 0,6 5 31,-1 0-1,1 0 1,-1 1 0,1-1-1,-1 1 1,0-1-1,1 1 1,-1 0 0,0-1-1,1 1 1,-1 0 0,0 0-1,1 0 1,-1 0-1,0 1 1,1-1 0,-1 0-1,0 1 1,1-1 0,-1 1-1,1-1 1,-1 1 0,1 0-1,-1 0 1,1 0-1,-1 0 1,1 0 0,0 0-1,-1 0 1,0 2 0,-2-1 15,1 2 0,0-1 0,0 0 0,0 0-1,1 1 1,-1 0 0,1 0 0,0-1 0,0 1 0,-3 9 0,5-13 18,0 1 0,-1 0-1,1 0 1,0 0 0,0 0-1,0 0 1,0 0 0,1 0-1,-1 0 1,0 0 0,0-1-1,1 1 1,-1 0 0,0 0-1,1 0 1,-1 0 0,0-1-1,1 1 1,0 0 0,-1 0-1,1-1 1,-1 1 0,1 0-1,0-1 1,-1 1 0,1-1-1,0 1 1,1 0-1,-1 0 24,1-1 0,-1 1 0,0 0-1,1-1 1,-1 0 0,0 1-1,1-1 1,-1 0 0,1 0-1,-1 0 1,1 0 0,-1 0-1,0 0 1,1 0 0,-1 0-1,1 0 1,-1-1 0,0 1-1,3-2 1,4-3 74,-1 0-1,0 0 1,0-1-1,-1 0 1,1-1-1,-1 1 1,-1-1-1,8-12 1,3-1 79,151-164 645,-97 111-771,-56 61-242,-14 12 171,0 0 0,0 0 0,0 0 0,1 0-1,-1 0 1,0-1 0,0 1 0,0 0 0,0 0 0,0 0 0,0 0 0,1 0 0,-1 0 0,0 0 0,0 0 0,0 0 0,0 0 0,0 0-1,1 0 1,-1 0 0,0 0 0,0 0 0,0 0 0,0 0 0,0 0 0,0 0 0,1 1 0,-1-1 0,0 0 0,0 0 0,0 0-1,0 0 1,0 0 0,0 0 0,0 0 0,0 0 0,1 0 0,-1 0 0,0 1 0,0-1 0,0 0 0,0 0 0,0 0 0,0 0-1,0 0 1,0 0 0,0 1 0,0-1 0,0 0 0,0 0 0,0 4-86,0 1 0,-1-1-1,0 0 1,0 0 0,-1 4 0,-3 12 124,-66 298 75,-11 29-231,19-76 306,54-233-135,5-16 45,-2 0 0,0-1 0,-1 0 0,-11 21 0,17-39-46,0-1 0,0 0 0,-1 0-1,1 0 1,0 0 0,-1 0 0,0 0 0,1 0 0,-1 0 0,0-1 0,0 1-1,0 0 1,0-1 0,-3 2 0,4-3-30,0 0-1,1 0 1,-1 1-1,0-1 1,1 0-1,-1 0 1,1 0 0,-1 0-1,0-1 1,1 1-1,-1 0 1,1 0-1,-1 0 1,0 0 0,1-1-1,-1 1 1,1 0-1,-1 0 1,1-1-1,-1 1 1,1-1 0,-2 1-1,1-2 11,0 0-1,-1 0 1,1 1-1,0-1 1,0 0-1,0 0 1,0 0-1,0 0 1,-1-3-1,-2-11 29,1 0-1,0 1 0,1-1 1,1 0-1,0 0 0,2 0 1,-1 0-1,2 0 0,0 0 1,1 0-1,1 1 0,0-1 1,1 1-1,0 0 0,11-18 1,-11 23-45,2 0 0,-1 1 0,1 0 0,0 0 0,1 1 1,0 0-1,1 0 0,0 1 0,0 0 0,0 0 1,1 1-1,0 1 0,0 0 0,15-6 0,2 1-305,0 2 0,1 1-1,0 1 1,45-3 0,-71 8 81,9 0-1051,0 0-1,1 1 1,-1 0 0,18 2-1,3 8-5354,-5 4 2456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5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8 949 2496,'-8'5'2383,"14"-8"2248,8-6-590,-7 5-4814,3-3 1235,0-1-1,0 1 1,-1-2 0,15-16-1,29-44 615,-34 41-775,24-31 18,53-71-51,-85 117-289,107-134 539,-14-7 340,-96 140-1101,-5 7-522,-4 16 477,-3 8 290,-1 1 0,-12 24 0,3-4 8,-38 142 480,47-156-368,1 0 0,1 0 0,1 1-1,1-1 1,4 38 0,-3-56-12,1 0-1,1 0 1,-1 0 0,1 0-1,3 7 1,-5-12-82,1 0 1,-1 0-1,0 0 1,1 0-1,-1 0 1,1 0-1,0 0 1,-1-1-1,1 1 1,0 0-1,-1 0 1,1-1-1,0 1 1,0 0-1,0-1 1,-1 1-1,1-1 1,0 1-1,0-1 1,0 0-1,0 1 1,0-1-1,0 0 1,0 0-1,0 1 1,0-1-1,0 0 1,0 0-1,0 0 1,0 0-1,0 0 1,0-1-1,0 1 1,0 0-1,0 0 0,0-1 1,0 1-1,0 0 1,1-2-1,2 0 41,0-1-1,0 1 1,-1-1 0,0 0-1,1-1 1,-1 1-1,-1 0 1,1-1-1,2-4 1,23-39 124,-20 31-165,181-295 591,-156 263-575,-3-1 1,28-61-1,-47 82-51,-2 0-1,8-32 1,-8 23 162,-7 30-117,-1 5-37,0 0 0,-1 0 0,1 0 0,-1 0 0,1 0 0,-1 0 0,0 0 0,0 0-1,0 0 1,-1-3 0,1 5-4,0 0 0,0 0-1,0 0 1,1-1 0,-1 1 0,-1 0-1,1 0 1,0 0 0,0 0-1,0 0 1,0 0 0,0 0-1,0 0 1,0 0 0,0-1 0,0 1-1,0 0 1,0 0 0,0 0-1,0 0 1,0 0 0,0 0 0,0 0-1,0 0 1,0 0 0,0 0-1,-1 0 1,1-1 0,0 1-1,0 0 1,0 0 0,0 0 0,0 0-1,0 0 1,0 0 0,0 0-1,0 0 1,-1 0 0,1 0-1,0 0 1,0 0 0,0 0 0,0 0-1,0 0 1,0 0 0,0 0-1,-1 0 1,-4 6-115,-5 12-7,8-15 116,-24 55-46,5-9 158,-60 110 579,59-112-558,2 1 0,3 1 0,1 1-1,-9 56 1,7-4 96,-4 20-67,8-38 71,12-74-198,1-10-4,1 1 0,0-1 0,0 0 0,-1 1 0,1-1 0,0 1 0,0-1 1,0 0-1,0 1 0,0-1 0,0 1 0,0-1 0,-1 0 0,1 1 0,0-1 0,0 1 0,1-1 0,-1 1 0,0-1 0,0 0 0,0 1 1,0 0-1,1-4 53,0 1-1,-1 0 1,1 0 0,-1-1 0,1 1 0,-1 0 0,0-3 0,0 2-56,5-21-6,1 0 0,0 0 0,16-34 0,39-63-97,-57 114 60,0-1 0,1 1 0,0 0 0,0 1 0,0-1 0,1 1 0,7-6 0,-12 11 17,-1 1 0,1-1-1,0 1 1,-1-1 0,1 1-1,-1-1 1,1 1 0,0 0-1,-1-1 1,1 1 0,0 0 0,-1 0-1,1-1 1,0 1 0,0 0-1,-1 0 1,1 0 0,0 0-1,0 0 1,-1 0 0,1 0-1,0 0 1,0 0 0,-1 1-1,1-1 1,0 0 0,-1 0 0,1 1-1,0-1 1,-1 0 0,1 1-1,0-1 1,-1 0 0,1 1-1,-1-1 1,1 1 0,-1-1-1,1 1 1,-1 0 0,1-1 0,-1 1-1,1-1 1,-1 1 0,0 0-1,1-1 1,-1 1 0,0 0-1,0-1 1,1 1 0,-1 0-1,0 1 1,2 5 7,0 0 1,-1 1-1,2 13 0,-3-18-5,2 53-56,1 18 53,-2-68 34,0-1 0,1 1 1,-1-1-1,1 1 0,0-1 0,0 0 1,1 0-1,0 0 0,0 0 0,0 0 1,0 0-1,1-1 0,-1 0 0,1 1 1,0-2-1,1 1 0,-1 0 0,1-1 1,-1 0-1,1 0 0,0 0 0,0 0 1,1-1-1,-1 0 0,0 0 0,1-1 1,-1 1-1,1-1 0,0 0 0,-1-1 1,1 1-1,0-1 0,-1 0 0,1-1 1,0 1-1,-1-1 0,9-2 0,-5 0 7,1 0 1,-1-1-1,0 0 0,0 0 0,-1 0 1,1-2-1,-1 1 0,0-1 0,-1 0 0,1 0 1,-1-1-1,0 0 0,-1 0 0,0-1 1,0 0-1,8-14 0,0-5-38,-1-1 0,-1 0-1,-2 0 1,8-33 0,-13 45 22,-3 10-55,0 0 0,0 0 0,-1 0 0,0 0 0,0 0 0,0 0 0,-1 0 0,0 0 0,-1-9 0,1 14 29,0 1 0,0-1 1,0 0-1,0 1 0,0-1 0,-1 0 0,1 1 0,0-1 0,-1 0 1,1 1-1,0-1 0,-1 1 0,1-1 0,-1 0 0,1 1 0,-1-1 1,1 1-1,-1 0 0,1-1 0,-1 1 0,0-1 0,1 1 0,-1 0 1,0-1-1,1 1 0,-1 0 0,0 0 0,1-1 0,-1 1 0,0 0 0,1 0 1,-1 0-1,0 0 0,0 0 0,1 0 0,-1 0 0,0 0 0,1 0 1,-1 1-1,-1-1 0,0 1-8,-1 0 1,0 0 0,1 0-1,0 0 1,-1 1 0,1-1-1,0 0 1,0 1-1,0 0 1,0 0 0,-3 2-1,1 2 24,0 0-1,0 1 1,0-1-1,1 1 1,0 0-1,0-1 1,1 1-1,0 1 0,0-1 1,-1 9-1,1 4 136,0 1 0,2 32-1,1-43-131,0-1-1,1 1 1,0-1 0,0 1-1,1-1 1,1 0 0,-1 0-1,1 0 1,1-1-1,8 13 1,-6-12-4,0 1 0,0-1 0,1-1 0,0 0 0,1 0 0,0 0 0,0-1 0,15 8 0,-20-12-352,0-1 0,0 0-1,0-1 1,0 1 0,1-1-1,-1 0 1,0 1 0,7-1-1,-8-1-339,0 0 0,0 0 0,-1 0 0,1-1 0,0 1 0,-1-1 0,1 0 0,0 0 0,-1 0 0,1 0 0,-1 0 0,1 0 0,-1-1 0,3-2 0,13-7-2626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5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5 105 10048,'-5'0'4544,"34"0"-3936,2-8 1087,9 5-1055,41-11 160,9 8-480,26-11-128,-8 6-128,19-6-64,-11 5 32,-3 1-4607,-10 6 2495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1356 3808,'-1'0'34,"1"0"0,0 0-1,0 0 1,0 0 0,0 0 0,-1 0 0,1 0-1,0 0 1,0 1 0,0-1 0,-1 0 0,1 0 0,0 0-1,0 0 1,0 0 0,0 0 0,0 0 0,-1 1-1,1-1 1,0 0 0,0 0 0,0 0 0,0 0 0,0 1-1,0-1 1,0 0 0,0 0 0,0 0 0,-1 0-1,1 1 1,0-1 0,0 0 0,0 0 0,0 0-1,0 1 1,0-1 0,0 0 0,0 0 0,0 0 0,0 1-1,0-1 1,1 0 0,-1 0 0,0 0 0,0 0-1,0 1 1,0-1 0,0 0 0,0 0 0,13 9 1235,19 3 1451,-27-11-2399,1-1 1,0 1-1,-1-1 1,1-1-1,0 1 1,0-1-1,-1 0 1,1 0-1,5-2 1,49-20 1727,-52 19-1841,131-65 1541,-91 40-1505,-1-2 0,-2-2 1,-1-2-1,44-47 0,-14 6 167,123-167-1,-169 203-323,-3-1 0,-1-1-1,25-62 1,31-134-228,-79 234 138,13-40-84,-3-1 0,8-57 0,-19 97-71,0 0 0,0 0 1,-1 0-1,0-7 0,1 11 115,-1 0 1,1 0-1,0 0 0,-1-1 0,1 1 0,-1 0 0,1 0 0,-1 0 0,0 0 1,1 0-1,-2-1 0,2 2 26,-1 0-1,1-1 1,-1 1 0,1 0 0,0 0-1,-1 0 1,1-1 0,-1 1 0,1 0 0,-1 0-1,1 0 1,-1 0 0,1 0 0,-1 0-1,1 0 1,-1 0 0,1 0 0,-1 0-1,1 0 1,0 0 0,-1 0 0,1 0 0,-1 0-1,1 1 1,-1-1 0,1 0 0,-1 0-1,1 1 1,-5 2-17,0 0 0,0 1-1,1-1 1,0 1 0,0 0-1,0 0 1,0 1 0,1-1 0,-6 9-1,-25 53 100,30-56-75,-45 95 97,6 2 0,-38 141 0,68-192-29,4 1-1,1 1 0,1 106 1,7-149 16,1 0 0,4 26 1,-5-38-11,1 1 0,-1-1 0,1 0 0,0 0 0,1 0 0,-1 1 0,0-1 0,1 0 0,0-1 0,0 1 0,0 0 0,0 0 1,0-1-1,0 1 0,1-1 0,-1 0 0,6 4 0,-7-5-21,1-1 0,-1 1 0,1-1 0,-1 1 0,0-1 0,1 1 1,-1-1-1,1 0 0,-1 0 0,1 0 0,-1 0 0,1 0 0,-1 0 0,1 0 1,-1 0-1,1 0 0,-1-1 0,1 1 0,-1-1 0,1 1 0,-1-1 0,2 0 0,1-2 25,0 0 0,0 0-1,0 0 1,6-7-1,-8 7-36,49-54 255,48-73 1,-47 60-236,-30 41-51,24-31-422,-42 56 301,-2 5-82,-4 9-165,1-4 335,-24 87-234,-3 18 246,26-96 68,0 0 0,0 0 0,1 1 0,1-1 1,3 21-1,-2-31-27,0 0 0,0-1 0,0 1 0,0 0-1,1-1 1,0 1 0,0-1 0,3 5 0,-3-7 1,-1 0 1,0 0-1,1-1 0,-1 1 0,1-1 0,-1 1 0,1-1 0,0 1 1,-1-1-1,1 0 0,0 0 0,0 0 0,0 0 0,0 0 1,0 0-1,0-1 0,0 1 0,0-1 0,4 1 0,-1-1 33,1 0 0,-1-1 0,0 1 0,1-1-1,-1 0 1,0-1 0,0 0 0,0 1 0,0-2-1,0 1 1,0 0 0,0-1 0,6-5 0,2-2-7,-1 0 1,0-1 0,17-21-1,6-16 71,45-78 0,-70 110-114,16-31 38,-2-2-1,19-52 1,26-105 130,-20 56-266,-13 53-41,26-83-722,-60 170 443,-9 22-15,-21 70 173,-56 268 205,50-200 12,32-142 36,-103 377-48,-121 167 361,209-515-182,-2 0 0,-1-2 0,-2-1 0,-33 41 0,48-67-1,0-1 0,0 0 1,-8 6-1,13-12-99,1 0-1,-1 0 1,1 0 0,-1 0 0,0 0-1,1 0 1,-1 0 0,0-1 0,0 1 0,1 0-1,-1-1 1,0 0 0,0 1 0,0-1-1,0 0 1,0 0 0,1 0 0,-1 0-1,0 0 1,0-1 0,-3 0 0,4 0-17,0 1 0,0-1 1,-1 0-1,1 0 0,0 0 1,0 0-1,0 0 0,0 0 1,0 0-1,0 0 0,0 0 1,0-1-1,1 1 0,-1 0 1,0-1-1,1 1 0,-2-3 0,-3-27 15,4 16-46,1-1 0,1 1 0,0 0 0,1 0 0,1 0 0,1 1 1,0-1-1,0 1 0,2-1 0,-1 1 0,2 1 0,8-15 0,-5 12 10,1 0-1,1 0 1,0 2 0,1-1-1,0 1 1,1 1-1,1 1 1,0 0 0,22-14-1,11 1 32,85-30 0,-108 45-84,-4 1 78,1-2 1,-2 0-1,1-1 0,-2-1 0,0-1 1,29-27-1,-21 15 101,-2-1 0,-1-2 0,30-45 0,-38 49-80,-1-1 1,-1 0-1,-1-1 0,-2 0 1,15-49-1,-23 61-65,0 0-1,1-16 1,-3 26 5,-1 1 0,0-1 0,0 1 1,-1 0-1,1-1 0,-1 1 1,0 0-1,0 0 0,0-1 0,-1 1 1,-2-4-1,4 6 4,-1 1-1,0 0 1,0 0 0,0 0-1,0 0 1,0 0 0,0 0-1,0 0 1,0 0-1,0 0 1,0 1 0,0-1-1,-1 0 1,1 1 0,0-1-1,0 1 1,-1-1 0,1 1-1,-1 0 1,1-1 0,0 1-1,-1 0 1,1 0 0,0 0-1,-1 0 1,1 0-1,-3 1 1,1-1-10,0 1 0,0 0 1,0 0-1,0 1 0,0-1 0,0 0 0,1 1 0,-1 0 1,0-1-1,1 1 0,-3 3 0,-1 2 19,0 0 1,1 0-1,0 1 1,0 0-1,1-1 0,0 2 1,0-1-1,1 0 1,0 1-1,-1 8 0,0 2 17,0 0-1,2 1 0,-1 29 0,3-38 28,1-1 0,-1 1 1,2-1-1,0 1 0,0-1 0,1 0 1,0 0-1,1 0 0,0 0 0,0 0 0,10 14 1,-9-17 15,1 1 1,0-1 0,0 0-1,1-1 1,0 0-1,0 0 1,0 0 0,1-1-1,0 0 1,0-1-1,0 1 1,1-1 0,12 3-1,-6-2-227,0-1 0,1-1 0,-1-1 0,1 0 0,-1-1 0,1 0 0,23-3 0,-32 1-355,1 0 0,-1-1 0,0 0 0,0 0 0,1 0 0,-1-1 0,10-6 1,-13 7 7,0-1 0,-1 0 0,1 0 1,-1 0-1,1 0 0,-1 0 0,0-1 1,-1 1-1,1-1 0,0 0 0,-1 1 1,0-1-1,3-7 0,4-18-2232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8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1070 3488,'-5'7'1172,"8"-4"683,16-4 1073,-17 1-2862,11-3 509,0 0 1,0 0-1,0-1 0,-1-1 1,1 0-1,-1-1 0,21-13 1,-17 8-277,0-1 0,-1 0 1,-1-1-1,1-1 0,17-23 1,-4 1 207,27-48 0,80-139 549,-124 204-929,77-127 676,-75 121-614,-1 0 1,-1-1-1,-1 0 1,6-29-1,-11 34-38,-2 10-154,0 1 0,-1-1 0,0-15 0,-2 26-9,0-1 1,1 0-1,-1 1 0,-1-1 0,1 1 1,0-1-1,0 1 0,0-1 0,0 1 0,0-1 1,0 1-1,0 0 0,-1-1 0,1 1 1,0-1-1,0 1 0,-1-1 0,-6 1-169,-9 14-18,0 8 195,0 1-1,2 1 1,1 0-1,0 1 1,-10 30-1,11-17 148,2 0-1,1 1 0,2-1 0,1 1 1,0 51-1,5-67 49,4 41 1,-3-58-134,1 0 0,0 0 1,1 0-1,-1 0 0,1 0 1,0 0-1,1 0 0,-1-1 0,1 1 1,0-1-1,6 8 0,-7-11-20,0 0 0,0 0 0,0 0-1,0-1 1,0 1 0,1-1 0,-1 1 0,0-1-1,1 0 1,-1 0 0,1 0 0,-1 0-1,1-1 1,-1 1 0,1-1 0,0 1 0,-1-1-1,1 0 1,0 0 0,-1 0 0,1 0-1,0 0 1,3-2 0,3 0 17,-1-1 0,1 0 0,-1-1 0,0 1 1,15-11-1,-2-1-29,-1-1 1,-1-1 0,29-32 0,-32 32-28,15-15-84,-1-2 0,34-49-1,-59 72-95,-5 11 176,0 0 1,0 0-1,0 0 1,0 0-1,0 0 1,0 0-1,0 0 0,0 0 1,0 0-1,0 0 1,0 0-1,0-1 1,0 1-1,0 0 0,0 0 1,0 0-1,0 0 1,0 0-1,0 0 1,0 0-1,0 0 0,0 0 1,0 0-1,0 0 1,0 0-1,0 0 1,0 0-1,0 0 1,0-1-1,0 1 0,-1 0 1,1 0-1,0 0 1,0 0-1,0 0 1,0 0-1,0 0 0,0 0 1,0 0-1,0 0 1,0 0-1,0 0 1,0 0-1,0 0 1,0 0-1,0 0 0,-1 0 1,1 0-1,0 0 1,0 0-1,0 0 1,0 0-1,0 0 0,0 0 1,0 0-1,0 0 1,0 0-1,0 0 1,0 0-1,0 0 0,0 0 1,0 0-1,0 0 1,-1 1-1,0 0-34,-1 0-1,0 1 0,1-1 1,-1 1-1,1 0 0,-1-1 1,1 1-1,0 0 0,-2 2 1,-5 12 32,0-1 0,1 1 1,0 1-1,2-1 0,0 1 1,-4 22-1,7-29 14,1 1 0,0-1 0,0 1 0,1-1 0,1 1 0,0-1 0,0 1 0,1-1 0,0 1 0,1-1 0,7 18 0,-8-23 32,1 0 0,0 0-1,0-1 1,0 1 0,1-1 0,-1 0 0,1 0-1,0 0 1,0 0 0,1-1 0,-1 0-1,1 0 1,-1 0 0,1 0 0,0-1 0,0 0-1,0 0 1,11 3 0,-12-4-11,0-1-1,0 1 1,0-1 0,1 0-1,-1 0 1,0 0 0,0-1 0,0 1-1,0-1 1,0 0 0,0 0-1,0-1 1,0 1 0,0-1-1,0 0 1,-1 0 0,1 0-1,-1 0 1,1-1 0,-1 1 0,0-1-1,0 0 1,0 0 0,3-4-1,-1 0-8,0-1 0,-1 0 0,0 0 0,0 0 0,-1-1 0,0 1 0,-1-1 0,0 1 0,0-1 0,0 0 0,-1-16 0,0 16-61,-1 0 0,-1 0 0,1-1 0,-2 1-1,1 0 1,-1 0 0,0 0 0,-1 1 0,0-1 0,-1 1 0,-6-12 0,8 16 29,0 1 0,-1 0 0,1 0 0,-1 1 0,0-1 0,1 1-1,-1-1 1,0 1 0,-1 0 0,1 0 0,0 0 0,-1 0 0,1 1 0,-1-1 0,1 1 0,-1 0 0,0 0 0,1 0 0,-1 1-1,-6-1 1,3 1-3,-1 0 0,1 1 0,0 0-1,0 0 1,0 0 0,0 1-1,0 0 1,0 1 0,-10 4 0,16-7 16,1 1-1,-1-1 1,0 0 0,1 0 0,-1 1 0,0-1 0,1 0 0,-1 1 0,1-1 0,-1 1 0,1-1 0,-1 1 0,0-1 0,1 1-1,0-1 1,-1 1 0,1 0 0,-1-1 0,1 1 0,0 0 0,-1-1 0,1 1 0,0 0 0,0-1 0,0 1 0,-1 0-1,1 0 1,0-1 0,0 1 0,0 0 0,0-1 0,0 1 0,0 0 0,0 0 0,1-1 0,-1 1 0,0 0 0,0-1-1,1 1 1,-1 0 0,0-1 0,1 1 0,-1 0 0,0-1 0,1 1 0,-1-1 0,1 1 0,-1 0 0,1-1 0,-1 1-1,1-1 1,0 0 0,-1 1 0,1-1 0,-1 1 0,1-1 0,0 0 0,-1 0 0,1 1 0,0-1 0,0 0 0,-1 0-1,1 0 1,1 0 0,6 2 27,1-1-1,-1 0 1,1 0 0,-1-1-1,1 0 1,-1 0-1,1-1 1,-1-1 0,1 1-1,-1-1 1,0-1-1,1 1 1,8-5-1,12-7 105,-1-1-1,32-23 1,-28 17 49,16-9-41,130-89 238,-158 103-330,0-1-1,-1-1 1,0-1 0,-2-1-1,0 0 1,15-25 0,-17 17 24,-1 0 0,-1 0 0,-1-1 0,-2-1 0,8-36 1,-17 65-86,-1 0 1,0 0 0,1 0 0,-1 0 0,0-1 0,0 1 0,0 0 0,0 0 0,0-1 0,0 1 0,-1 0-1,1 0 1,-1-2 0,1 3 7,0 0 0,0 0 0,0 0-1,0-1 1,0 1 0,0 0 0,-1 0 0,1 0-1,0 0 1,0 0 0,0 0 0,0 0 0,-1 0-1,1 0 1,0 0 0,0 0 0,0 0-1,0-1 1,-1 1 0,1 0 0,0 0 0,0 1-1,0-1 1,-1 0 0,1 0 0,0 0 0,0 0-1,0 0 1,0 0 0,-1 0 0,1 0 0,0 0-1,-11 9-159,-6 11 73,1 1 0,-17 31 1,13-21 55,-27 39-1,-29 44 130,59-83-58,0 0-1,-11 34 1,12-23-62,-15 73-1,25-86 70,2 1 0,1 0 0,0 47 0,4-69 49,-1 0 1,1 0-1,4 14 1,-5-20-65,1 0 0,0 0 0,-1 0 0,1 0 0,0 0 0,0 0 1,1 0-1,-1 0 0,0-1 0,0 1 0,1 0 0,-1-1 0,1 1 0,0-1 0,-1 1 0,1-1 0,4 2 1,-2-1 0,1-1 1,0-1-1,0 1 1,0 0-1,0-1 1,0 0-1,-1 0 1,1-1 0,0 1-1,0-1 1,5-2-1,7-2 4,0-1-1,-1 0 0,1-2 0,-2 0 1,27-17-1,70-60-158,-104 79 126,194-170-18,-202 176 18,-1 0 0,1 0-1,0 0 1,0 0 0,0 0-1,0 0 1,0 0 0,0 0-1,0 0 1,-1 0 0,1 0-1,0 0 1,0 0 0,0 0-1,0 0 1,0 0 0,0 0-1,-1 0 1,1 0 0,0 0-1,0 0 1,0 0 0,0 0-1,0 0 1,0 0 0,0 0-1,0-1 1,0 1 0,-1 0-1,1 0 1,0 0 0,0 0-1,0 0 1,0 0 0,0 0-1,0 0 1,0-1 0,0 1-1,0 0 1,0 0 0,0 0-1,0 0 1,0 0 0,0 0-1,0 0 1,0-1 0,0 1-1,0 0 1,0 0 0,0 0 0,0 0-1,0 0 1,0 0 0,0-1-1,-9 8-37,0 0 0,0 1 0,1 0-1,-9 11 1,-28 40 73,38-50-25,-21 31-138,-32 59-1,58-95 153,0 0 0,1 0 1,-1 0-1,1 1 0,0-1 0,0 1 0,0-1 1,0 1-1,1 7 0,0-10-12,0-1-1,0 0 1,0 0 0,0 1-1,1-1 1,-1 0 0,0 0-1,1 0 1,-1 0-1,1 1 1,-1-1 0,1 0-1,0 0 1,-1 0 0,1 0-1,0 0 1,0 0 0,0-1-1,0 1 1,0 0 0,0 0-1,0 0 1,0-1 0,0 1-1,0-1 1,0 1 0,0-1-1,0 1 1,1-1-1,-1 0 1,0 1 0,0-1-1,0 0 1,1 0 0,-1 0-1,0 0 1,0 0 0,1 0-1,1-1 1,1 1 16,-1-1 0,1 0 1,-1 0-1,0-1 0,1 1 0,-1-1 0,0 0 1,0 0-1,0 0 0,0 0 0,0 0 1,-1 0-1,1-1 0,3-4 0,4-5 58,17-25 0,-25 33-85,19-31 107,20-44 1,-23 42-208,-10 15-297,-5 15 71,-5 25 209,2-17 113,-9 73-80,9-66 88,0 0-1,0 0 1,1-1 0,0 1-1,0 0 1,0-1-1,6 14 1,-7-20 6,1 0 0,-1 1 0,1-1-1,-1 0 1,1 0 0,0 0 0,0 0 0,0 0 0,-1 0 0,1 0 0,0 0 0,0 0-1,0 0 1,1 0 0,-1-1 0,0 1 0,0 0 0,0-1 0,1 1 0,-1-1 0,2 1-1,-1-1 1,1 0 0,-1 1-1,1-1 1,-1-1 0,1 1-1,-1 0 1,1-1 0,-1 1-1,0-1 1,5-2 0,4-2 12,0 0 0,-1-2 1,18-12-1,-25 17-13,99-83 303,-34 27-147,-53 46-163,122-108 116,-121 104-96,-2-1 0,0 0 0,0-1 1,-2-1-1,0 0 0,10-22 0,-16 27 23,25-62 120,-29 69-225,0-1 0,0 1 0,0-1 0,-1 1 0,0-1 0,-1 1 0,0-1 0,-1-11 0,1 19 53,0 0 0,0-1 0,0 1 0,0-1 0,0 1 0,0 0 0,0-1-1,0 1 1,0 0 0,0-1 0,-1 1 0,1 0 0,0-1 0,0 1 0,0 0 0,0-1 0,-1 1 0,1 0 0,0 0 0,0-1 0,-1 1 0,1 0 0,0 0 0,0-1 0,-1 1 0,1 0 0,0 0-1,-1 0 1,1-1 0,0 1 0,-1 0 0,1 0 0,0 0 0,-1 0 0,1 0 0,-1 0 0,0 0-4,0 0 0,0 1 1,0-1-1,0 1 0,0-1 0,0 1 1,0 0-1,0-1 0,0 1 0,0 0 1,-1 1-1,-21 27-70,22-29 80,-19 31 52,0 0-1,3 2 0,-20 46 1,33-69-25,1 0 0,0 0 0,1 1 0,0-1 0,1 1 0,0 0 0,0-1 1,1 1-1,1 0 0,0-1 0,0 1 0,5 16 0,-2-14-1,0 0 0,1 0 0,1-1 0,0 1 0,1-1-1,0 0 1,0-1 0,2 0 0,10 12 0,-16-19-237,1-1 1,0 1 0,-1-1-1,1 0 1,0 0-1,0-1 1,1 1 0,-1-1-1,1 0 1,4 2-1,-6-3-494,0-1-1,0 1 0,0-1 0,1 1 0,-1-1 1,0 0-1,0 0 0,0 0 0,0-1 0,4 0 1,6-2-2093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9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42 4224,'-5'-2'405,"1"1"1,0-1-1,-1 1 0,1 0 0,-1 0 1,1 1-1,-1 0 0,1 0 1,-1 0-1,1 0 0,-1 0 1,-5 2-1,-1 0 5230,30-3-3788,245-16 1730,-145 7-3335,-106 9-251,281-7-558,-186 9-8414,-76-1 6064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2:59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20 5408,'-14'-12'1728,"5"8"806,7 5-997,5-1-174,13 3 4505,-1 1-5048,35 1-47,0-1 0,75-6 0,-70 0-719,121-7-405,-102 3-2812,-31 4 1174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1191 3392,'0'0'73,"0"0"0,0 0 0,0 0 0,1 0-1,-1 0 1,0 0 0,0 0 0,0 0 0,0 0 0,1 0 0,-1 0 0,0 0 0,0 0 0,0 0 0,0 0-1,0 1 1,0-1 0,1 0 0,-1 0 0,0 0 0,0 0 0,0 0 0,0 0 0,0 1 0,0-1 0,0 0-1,0 0 1,0 0 0,1 0 0,-1 0 0,0 0 0,0 1 0,0-1 0,0 0 0,0 0 0,0 0 0,0 0-1,0 1 1,0-1 0,0 0 0,0 0 0,0 0 0,0 0 0,0 1 0,0-1 0,-1 0 0,1 0 0,0 0-1,0 0 1,0 0 0,0 0 0,0 1 0,0-1 0,0 0 0,0 0 0,0 0 0,-1 0 0,1 0 0,0 0-1,0 0 1,0 1 0,0-1 0,15-3 3232,-12 3-3502,16-5 1044,-1 0 0,0-1 0,0-1 0,33-19 0,-40 19-683,0-1 0,-1 0 1,0-1-1,-1 0 1,0 0-1,0-1 0,13-20 1,-2-1 126,22-50 1,35-90 252,-72 162-526,18-44 341,-21 47-257,1-1-1,-1 0 1,-1 0 0,0 0-1,2-13 1,-3 20-118,0-1 0,0 1 1,0 0-1,0 0 0,0-1 0,0 1 1,0 0-1,0-1 0,0 1 1,0 0-1,0-1 0,0 1 0,0 0 1,0 0-1,-1-1 0,1 1 0,0 0 1,0 0-1,0-1 0,0 1 1,0 0-1,-1 0 0,1-1 0,0 1 1,0 0-1,0 0 0,-1-1 1,1 1-1,0 0 0,-7 4-334,-6 15 36,9-11 333,0 0 0,1 0 0,0 1 0,0-1 0,1 1 0,-2 13 1,-2 57 259,5-55-244,0 79 247,2-88-209,0-1 1,1 1 0,1-1 0,8 28-1,-9-38-2,-1-1 0,1 1 0,-1-1 0,1 0 0,0 0 0,0 1 0,1-1 0,-1 0 0,1-1 0,-1 1 0,1 0 0,0-1 0,0 1 0,5 2 0,-6-4-39,1 0 1,-1 0-1,0-1 0,1 1 1,-1 0-1,1-1 0,-1 0 1,1 0-1,-1 1 0,0-2 0,1 1 1,-1 0-1,1 0 0,-1-1 1,1 1-1,-1-1 0,0 0 1,1 0-1,-1 0 0,0 0 0,0 0 1,0 0-1,4-3 0,14-12 49,-1 0 0,-1-1 0,18-22 0,3-3-15,-1 3-39,59-59-43,-69 72-64,50-34-1,-76 58 86,1 0-1,-1 1 1,1-1-1,0 1 0,0 0 1,0 0-1,0 0 0,5-1 1,-8 2-4,1-1-1,0 1 1,0 0 0,-1 0-1,1 0 1,0 1 0,0-1-1,-1 0 1,1 0 0,0 0-1,0 0 1,-1 1 0,1-1-1,0 0 1,-1 1 0,1-1-1,0 1 1,-1-1 0,1 0-1,-1 1 1,1-1 0,0 1 0,-1 0-1,1-1 1,-1 1 0,0-1-1,1 1 1,-1 0 0,0-1-1,1 1 1,-1 0 0,0 0-1,1-1 1,-1 1 0,0 1-1,2 11 32,-1 1-1,-1 0 0,0-1 1,-1 1-1,0 0 0,-7 25 1,1 3 31,-30 139 245,33-167-312,4-13 16,0 0 0,-1 0 0,1 0 0,0 0-1,-1 1 1,1-1 0,0 0 0,0 0 0,0 0 0,0 1 0,0-1 0,0 0-1,0 0 1,1 0 0,-1 0 0,0 1 0,1-1 0,0 2 0,-1-3 1,1 0 1,-1 0 0,1 1 0,-1-1 0,1 0-1,-1 0 1,1 0 0,0 0 0,-1 0-1,1 0 1,-1 0 0,1 0 0,-1 0-1,1 0 1,-1 0 0,1 0 0,0 0-1,-1 0 1,1 0 0,-1-1 0,1 1 0,-1 0-1,1 0 1,-1-1 0,1 1 0,0-1-1,3-2 71,1 0-1,0 0 1,-1-1 0,1 0-1,6-8 1,10-17-83,-2-2 0,-1 0 0,17-40-1,-1 0-41,-31 66 8,-1-1 0,1 1-1,1 0 1,-1 0 0,1 1-1,0-1 1,7-6 0,-11 11 27,0 0 0,1-1 0,-1 1 0,0 0 0,0 0 0,1 0 0,-1 0 1,0 0-1,0 0 0,1 0 0,-1 0 0,0 0 0,0 0 0,1 0 0,-1 0 1,0 0-1,0 0 0,1 0 0,-1 0 0,0 0 0,0 1 0,1-1 0,-1 0 0,0 0 1,0 0-1,0 0 0,1 0 0,-1 1 0,0-1 0,0 0 0,0 0 0,1 0 1,-1 1-1,0-1 0,0 0 0,0 0 0,0 0 0,0 1 0,1-1 0,2 10-78,-1 1 9,-1 0 1,0 0 0,-1-1 0,-1 13 0,0 4 34,0 28 30,-1-26 10,2-1 0,1 0-1,7 44 1,-7-70 19,-1-1-1,0 1 0,0-1 1,1 1-1,-1-1 0,1 1 1,-1-1-1,1 0 1,0 1-1,-1-1 0,1 0 1,0 1-1,0-1 0,0 0 1,0 0-1,0 0 0,0 0 1,0 0-1,0 0 0,1 0 1,-1 0-1,0-1 1,1 1-1,-1 0 0,0-1 1,1 1-1,-1-1 0,1 1 1,-1-1-1,1 0 0,-1 1 1,1-1-1,-1 0 0,1 0 1,-1 0-1,1 0 1,-1-1-1,1 1 0,-1 0 1,1-1-1,-1 1 0,2-1 1,11-5 60,0 0 1,0-1-1,-1 0 1,0-1-1,-1-1 1,1 0-1,18-19 1,71-84-246,-73 78 192,-13 15-25,20-22-44,-2-1 0,33-56 0,-32 36 12,-4-1 1,28-80 0,17-101-121,-53 161 67,-13 49-478,9-61-1,-19 86-19,-7 20 215,0 9 372,-7 24 0,12-36-10,-45 183-73,3-12 348,26-111 27,-14 101 1,28-135-226,2 0 1,1 0-1,1 0 0,3 0 1,5 35-1,-4-51-39,-2-5 40,0 0-1,1-1 1,8 21-1,-10-30-43,1 0-1,-1 0 0,1 0 0,0 0 0,0 0 1,0 0-1,1 0 0,-1-1 0,0 1 0,1-1 1,0 0-1,0 1 0,0-1 0,0-1 0,0 1 0,0 0 1,0-1-1,4 2 0,-5-3-12,0 1-1,0-1 1,1 0-1,-1 1 1,0-1-1,0-1 1,0 1-1,0 0 1,0 0-1,1-1 1,-1 1 0,0-1-1,0 0 1,0 1-1,0-1 1,0 0-1,-1 0 1,1 0-1,3-3 1,3-2 21,-1 0-1,0-1 1,7-8 0,-12 12-31,23-25 62,-1-2 1,-2-1-1,-1-1 1,-2 0-1,17-37 1,-31 57-106,0 0 0,-1-1 1,-1 0-1,0 1 1,0-1-1,1-24 1,-4 36 19,0 0 1,0 0-1,0 0 1,0-1-1,0 1 1,0 0 0,0 0-1,0 0 1,0 0-1,-1 0 1,1 0-1,0 0 1,-1 0-1,1 0 1,-1 0 0,1 0-1,-1 1 1,1-1-1,-1 0 1,0 0-1,1 0 1,-1 1-1,0-1 1,0 0 0,1 1-1,-1-1 1,0 0-1,0 1 1,0-1-1,0 1 1,0 0-1,0-1 1,0 1 0,0 0-1,0-1 1,0 1-1,0 0 1,0 0-1,0 0 1,0 0-1,0 0 1,0 0 0,-2 0-1,0 1-12,-1 0 1,1 0-1,0 0 1,0 0-1,0 0 1,0 0-1,0 1 0,0-1 1,0 1-1,1 0 1,-6 4-1,0 4 15,0 0 0,1 0 0,0 1 0,1-1 0,0 1 0,0 1 1,1-1-1,-6 25 0,3-4-3,1 1 0,-2 35 0,8-53 57,0-1-1,1 1 1,2 14 0,-2-23 10,1 0 0,0 0 0,1 0 0,-1-1 0,1 1 0,0-1 0,1 1 0,-1-1 0,1 0 0,4 6 0,-6-10-30,0 0-1,0 0 1,0 0-1,0 0 1,0 0-1,0-1 1,0 1-1,0 0 1,0-1-1,0 1 0,0-1 1,0 1-1,1-1 1,-1 1-1,0-1 1,0 0-1,1 0 1,-1 0-1,0 0 1,0 0-1,1 0 1,-1 0-1,0 0 1,1 0-1,-1 0 0,0-1 1,0 1-1,0-1 1,1 1-1,-1-1 1,0 1-1,1-1 1,5-3 80,0-1 0,-1 1 0,13-11 0,-13 10-81,22-20 30,-2-1 1,25-31-1,28-28-11,-50 58-73,77-68-378,-105 94 404,0 0 1,0 0-1,0 0 0,0 1 0,0-1 0,0 0 0,0 1 0,1-1 0,-1 1 1,0-1-1,0 1 0,1 0 0,-1 0 0,0-1 0,3 1 0,-4 0 2,1 1 0,0-1 0,-1 0 0,1 0 1,0 0-1,-1 1 0,1-1 0,0 0 0,-1 1 0,1-1 0,-1 1 0,1-1 0,0 1 0,-1-1 0,1 1 0,-1-1 0,0 1 0,1 0 0,-1-1 0,1 2 0,1 1-9,-1 1 0,0 0 0,0-1 0,-1 1 0,1 0 0,-1 0 0,1-1 0,-1 1 0,-1 6 0,-3 17 57,-1-1 0,-13 41-1,2-10 52,-1-4 87,11-37-101,-6 29 1,12-44-67,0-1 1,0 1 0,0 0 0,-1-1 0,1 1 0,0-1-1,0 1 1,0 0 0,0-1 0,1 1 0,-1-1-1,0 1 1,0 0 0,0-1 0,0 1 0,1 0-1,-1-1-6,0 1-1,1-1 1,-1 0-1,0 0 0,0 0 1,1 0-1,-1 0 1,0 0-1,0 0 0,1 1 1,-1-1-1,0 0 0,0 0 1,1 0-1,-1 0 1,0 0-1,0 0 0,1 0 1,-1 0-1,0 0 0,0 0 1,1 0-1,-1-1 1,0 1-1,1 0 0,14-10 187,-1-5-136,-1-1 1,0-1-1,-2 0 0,19-35 1,-1 1-35,-7 16-22,-5 6-221,22-28-1,-39 56 214,0 1 0,1 0 0,-1 0 0,0 0 0,0 0 0,0 0 0,0-1 0,0 1 0,0 0-1,0 0 1,1 0 0,-1 0 0,0 0 0,0 0 0,0-1 0,0 1 0,1 0 0,-1 0 0,0 0 0,0 0 0,0 0-1,0 0 1,1 0 0,-1 0 0,0 0 0,0 0 0,0 0 0,1 0 0,-1 0 0,0 0 0,0 0 0,0 0 0,0 0-1,1 0 1,-1 0 0,0 0 0,0 1 0,5 7-193,0 20 56,-3-19 164,0 12-74,1 38 1,-3-41 35,0 1 0,7 34 0,-4-39 113,-2-7-38,1 0 1,0 0 0,4 12 0,-5-18-37,-1 1-1,1-1 1,-1 0 0,1 0 0,-1 0 0,1 0 0,0 0-1,-1-1 1,1 1 0,0 0 0,0 0 0,0 0 0,0-1 0,0 1-1,0 0 1,0-1 0,0 1 0,0-1 0,0 1 0,0-1-1,0 0 1,0 1 0,0-1 0,0 0 0,0 0 0,1 0 0,-1 1-1,2-2 1,-1 1 0,-1 0-1,1-1 0,-1 1 1,1-1-1,-1 0 0,1 0 1,-1 1-1,0-1 0,1 0 1,-1 0-1,0 0 1,1 0-1,-1-1 0,0 1 1,0 0-1,0 0 0,0-1 1,0 1-1,-1 0 0,2-3 1,3-4 59,86-118 66,19-25-77,-2 29-175,-106 120 56,-1 0 1,1 0-1,0 1 0,0-1 0,0 1 0,4-3 1,-6 4 40,0 0 0,0 0 1,0 0-1,0 0 1,1 0-1,-1 0 1,0-1-1,0 1 1,0 0-1,0 0 1,1 0-1,-1 0 1,0 0-1,0 0 1,0 1-1,0-1 1,1 0-1,-1 0 1,0 0-1,0 0 0,0 0 1,0 0-1,0 0 1,1 0-1,-1 0 1,0 0-1,0 0 1,0 0-1,0 1 1,0-1-1,0 0 1,0 0-1,1 0 1,-1 0-1,0 0 1,0 1-1,0 11-156,-9 61-67,-23 135 338,26-181-108,-3 18 76,-17 50 1,25-91-9,-1 1 0,0-1 1,0 0-1,-1 0 0,1 0 1,-1 0-1,-6 6 0,8-9-55,1 0 0,-1-1 0,0 1 0,0 0 0,1-1 0,-1 1 0,0-1 0,0 1 0,0-1-1,0 1 1,0-1 0,0 1 0,0-1 0,0 0 0,0 0 0,0 0 0,0 1 0,0-1 0,0 0 0,0 0 0,0 0 0,0 0-1,0-1 1,0 1 0,0 0 0,0 0 0,0-1 0,0 1 0,0 0 0,0-1 0,0 1 0,0-1 0,1 1 0,-1-1 0,0 0-1,0 1 1,0-1 0,1 0 0,-1 1 0,0-1 0,1 0 0,-2-1 0,-3-7-25,0 0 0,1 0 1,-1-1-1,2 1 0,-1-1 0,2 1 1,-4-15-1,-7-24-11,11 35-80,2 12 78,0 0 0,0 0 0,0 1 0,0-1 0,0 0 0,0 1 0,0-1 0,-1 0 0,1 1 0,0-1 0,0 0 0,-1 1-1,1-1 1,0 0 0,-1 0 0,7 15-251,-4-10 275,0 0 0,0-1 0,1 1 1,5 6-1,-1-4 27,0-1 1,0 0-1,1 0 1,-1-1-1,1 0 1,0 0-1,1-1 1,-1 0-1,0 0 1,1-1-1,0 0 1,-1 0-1,1-1 1,0-1-1,0 1 1,0-1-1,0-1 1,0 0-1,-1 0 1,1 0-1,0-1 1,-1-1-1,1 1 1,-1-1-1,0-1 1,0 0-1,0 0 1,0 0-1,-1-1 1,1 0-1,6-7 1,4-5 6,-1-2 0,-1 0 0,21-32 0,-16 22-70,-2-1 22,-13 21-2,-1 1 0,1-1 0,1 1 0,8-8 0,-15 15 11,0 1 0,0 0 0,0 0 0,1-1 0,-1 1-1,0 0 1,0 0 0,1 0 0,-1-1 0,0 1 0,0 0-1,1 0 1,-1 0 0,0 0 0,0 0 0,1 0 0,-1-1 0,0 1-1,1 0 1,-1 0 0,0 0 0,1 0 0,-1 0 0,0 0 0,0 0-1,1 0 1,-1 0 0,0 0 0,1 0 0,-1 1 0,1-1 0,-1 0-9,0 1 1,1 0-1,-1-1 1,0 1 0,1 0-1,-1 0 1,0-1 0,0 1-1,1 0 1,-1 0-1,0-1 1,0 1 0,0 0-1,0 0 1,0 0 0,-1 9 2,0 0 1,-5 18-1,-2 10-80,5-8 28,-8 117 97,11-143 10,-1 0 0,2-1 0,-1 1 0,0-1 0,1 1 0,0 0 0,0-1 0,0 1 0,0-1 0,0 0 0,1 1 0,-1-1 0,4 4 0,-5-6-25,1 0 1,-1-1-1,1 1 1,-1-1-1,1 1 0,0-1 1,-1 1-1,1-1 1,0 1-1,0-1 1,-1 0-1,1 1 1,0-1-1,0 0 1,-1 0-1,1 1 1,0-1-1,0 0 1,0 0-1,0 0 1,-1 0-1,1 0 1,0 0-1,0 0 1,0 0-1,-1-1 1,1 1-1,0 0 0,0 0 1,0-1-1,-1 1 1,1-1-1,0 1 1,-1 0-1,1-1 1,0 1-1,-1-1 1,2 0-1,2-2 13,0-1-1,0 1 1,0-1-1,5-6 1,66-102 180,-34 49-219,8-2 14,81-86 0,-107 125-17,-1-2 0,-1 0 0,-1-2 0,-1 0 0,-2-1 0,-2-1 1,0 0-1,-2-1 0,14-58 0,-13 37-215,-14 54 219,0 0 1,0-1-1,0 1 1,0 0 0,0 0-1,1-1 1,-1 1 0,0 0-1,0 0 1,0-1 0,0 1-1,0 0 1,0 0-1,0-1 1,0 1 0,0 0-1,0 0 1,0-1 0,0 1-1,0 0 1,-1 0-1,1-1 1,0 1 0,0 0-1,0 0 1,0-1 0,0 1-1,0 0 1,-1 0-1,1 0 1,0-1 0,0 1-1,0 0 1,-1 0 0,1 0-1,0 0 1,0 0-1,0-1 1,-1 1 0,1 0-1,0 0 1,0 0 0,-1 0-1,1 0 1,0 0 0,0 0-1,-1 0 1,1 0-1,0 0 1,0 0 0,-1 0-1,1 0 1,0 0 0,0 0-1,-1 0 1,1 0-1,0 0 1,0 0 0,-1 0-1,1 0 1,0 1 0,0-1-1,-1 0 1,1 0-1,0 0 1,0 0 0,0 0-1,-1 1 1,1-1 0,-3 4-22,0 0 0,0 0 0,0 0-1,0 0 1,1 0 0,-1 1 0,-1 4 0,-4 7 2,-32 53 21,-56 71 0,93-135 8,-14 20 52,2 0-1,1 1 1,1 1 0,1 0-1,1 1 1,2 0-1,0 0 1,2 1-1,2 0 1,0 1-1,0 30 1,5-43-10,0-1-1,4 22 1,-3-31 1,0 0 0,1 0 0,0 0 0,0 0 0,1 0 0,0-1 0,6 11 0,-8-15-26,1 0 0,-1-1 0,1 1-1,0 0 1,0-1 0,0 1 0,0-1 0,0 0-1,0 0 1,0 1 0,1-1 0,-1-1 0,0 1 0,0 0-1,1 0 1,-1-1 0,1 0 0,-1 1 0,0-1-1,1 0 1,-1 0 0,1 0 0,-1 0 0,1-1-1,-1 1 1,0-1 0,4-1 0,4-1 15,0 0-1,1-1 1,-2 0 0,17-10 0,-11 5 24,0-1 0,0 0 0,-1-1 0,0-1 0,16-17 0,-14 11-77,6-6 10,33-47 0,-40 48-37,34-38 0,-44 53 103,2 1-360,-7 7 302,1 1 0,-1-1-1,1 0 1,-1 1 0,0-1-1,0 0 1,1 1 0,-1-1-1,0 0 1,1 1 0,-1-1-1,0 0 1,0 1 0,0-1-1,1 1 1,-1-1 0,0 1 0,0-1-1,0 0 1,0 1 0,0-1-1,0 1 1,0-1 0,0 1-1,0 0 1,1 12 75,0 0 1,-2 0-1,1 0 1,-5 21-1,1-2-39,-10 122 441,14-149-459,-2 39 151,2-40-116,0 0 0,0 0 0,1 0 0,0 0 0,-1 0 0,1 0 0,3 6 1,-4-10-33,1 1 0,-1-1 0,1 0 0,-1 1 0,1-1 0,0 0 0,-1 0 0,1 1 0,-1-1 0,1 0 0,0 0 0,-1 0 0,1 0 0,0 0 0,-1 0 1,1 0-1,-1 0 0,1 0 0,0 0 0,-1 0 0,1 0 0,0-1 0,-1 1 0,1 0 0,-1 0 0,1-1 0,-1 1 0,1 0 0,-1-1 0,2 0 1,2-2 23,0 0 0,1-1 0,-2 1 0,1-1 1,0-1-1,-1 1 0,6-8 0,19-39 127,-11 18-110,2 0-135,3 0 0,0 2 0,40-44 0,-43 59-78,-18 16 148,-1-1 1,0 1 0,1 0-1,-1-1 1,1 1 0,-1 0-1,1 0 1,-1-1 0,1 1-1,-1 0 1,1 0 0,-1 0-1,1-1 1,-1 1 0,1 0-1,-1 0 1,1 0-1,-1 0 1,1 0 0,-1 0-1,1 0 1,-1 0 0,1 0-1,-1 0 1,1 1 0,-1-1-1,1 0 1,-1 0 0,1 0-1,-1 1 1,1-1 0,-1 0-1,1 1 1,-1-1 0,1 0-1,-1 1 1,0-1 0,1 1-1,0 2-5,0 0-1,-1 0 1,1 0-1,-1 1 1,0-1-1,0 0 1,0 0-1,0 0 1,-1 1-1,1-1 1,-1 0-1,-1 4 1,-11 38-43,-3 1-1,-32 66 1,-56 82 43,70-133 100,18-33-58,-46 77 97,53-92-63,0 0 1,-1-1 0,-1 0 0,0-1 0,-18 15 0,27-24-45,-1 0 1,0 0-1,0 0 0,0 0 1,0 0-1,0-1 0,0 1 1,0-1-1,0 0 0,-1 0 1,1 0-1,0 0 0,-1-1 1,1 1-1,-1-1 0,-5 0 1,7 0-16,0-1 1,0 1 0,0-1-1,0 1 1,0-1 0,1 0-1,-1 1 1,0-1 0,0 0-1,1 0 1,-1 0 0,0-1-1,1 1 1,-1 0-1,1-1 1,0 1 0,-1-1-1,1 1 1,0-1 0,0 1-1,0-1 1,0 0 0,0 0-1,0 0 1,1 1-1,-1-1 1,0 0 0,1 0-1,0 0 1,-1-3 0,1-1 7,-1 0 0,1 0 0,0 0 0,1 1 0,-1-1 0,1 0 0,1 1 0,-1-1 0,4-8 0,-1 6-21,0-1-1,1 0 1,1 1-1,0 0 1,0 0-1,0 1 1,1 0-1,0 0 0,0 0 1,15-9-1,3-1-24,0 2-1,37-16 0,-21 15-829,0 2-1,1 2 1,50-9 0,5-1-5523,-49 9-596,-47 13 6732,-1 0 0,1-1 0,-1 1 0,1 0 1,-1 0-1,0-1 0,1 1 0,-1 0 1,0-1-1,1 1 0,-1 0 0,0-1 0,1 1 1,-1 0-1,0-1 0,0 1 0,1-1 0,-1 1 1,0-1-1,1-8-3063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5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59 8736,'-37'-27'2810,"26"20"-1732,5 2 897,10 4-241,2 0-1092,32-6 22,0 2 0,0 1 0,60 2 0,-92 2-616,162 5-279,-57 3-4401,-106-8 4102,-3 0-30,0 0-1,1 0 0,-1 1 0,0-1 0,1 0 0,-1 1 0,0 0 1,0 0-1,0-1 0,3 3 0,3 4-2244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5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32 11232,'-37'-23'5056,"20"18"-4385,7 1 1057,10 8-576,5-4-960,4 0-992,9 5 416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6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10 133 8544,'-9'-12'4360,"9"12"-4251,0-1-1,0 1 0,0 0 1,0 0-1,0-1 0,0 1 1,0 0-1,0 0 1,0-1-1,0 1 0,0 0 1,0 0-1,0-1 0,1 1 1,-1 0-1,0 0 0,0-1 1,0 1-1,0 0 1,0 0-1,1 0 0,-1-1 1,0 1-1,0 0 0,0 0 1,1 0-1,-1 0 0,0-1 1,0 1-1,0 0 0,1 0 1,-1 0-1,0 0 1,0 0-1,1 0 0,-1 0 1,0 0-1,0 0 0,1 0 1,-1 0-1,1 0 0,58-8 1939,70-1 0,-79 7-1629,307-41 753,-139 13-1104,-113 14-2867,-68 10 1146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56 11648,'-26'-31'5247,"-6"26"-4543,19 2 576,5-1-832,-6-4 128,4 8-384,2-5-800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18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93 148 11808,'-8'-1'9816,"4"-6"-7505,1 1-2144,0 0-1,1-1 0,0 0 1,0 1-1,1-1 0,-1 0 1,2 0-1,-1 0 0,1 1 1,0-1-1,1-10 0,0-4-215,-2 20-117,1 0 0,0 0 1,0 1-1,-1-1 0,1 0 0,0 0 0,-1 1 1,1-1-1,-1 0 0,1 1 0,-1-1 1,1 1-1,-1-1 0,1 0 0,-1 1 1,1-1-1,-1 1 0,0 0 0,1-1 0,-1 1 1,0-1-1,0 1 0,-1-1 0,-6 5-5798,8-3 5749,-1-1 0,1 1 0,-1-1 0,0 0 0,1 1 0,-1-1 0,0 0 0,0 1 0,1-1 0,-1 0 0,0 0 0,0 0 0,0 0 0,1 0 0,-1 0 1,0 0-1,0 0 0,1 0 0,-1 0 0,0 0 0,0 0 0,0 0 0,1-1 0,-2 0 0,-2-1-805,0 0 1,0-1-1,1 0 1,-1 1-1,-3-6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44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56 103 1728,'0'-12'9019,"0"21"-8236,-6 69 328,0-17-360,0 34 138,0 150-232,8-110-389,-3-75 1315,6-313 806,2 56-2447,-3 158 16,2 0 1,1 1-1,14-40 1,-18 68 15,0 1-1,1 0 1,0 0 0,1 0-1,0 1 1,1-1 0,0 1-1,0 0 1,0 1-1,9-8 1,-12 12 9,1 0 0,0 0 0,-1 1 0,1-1 0,0 1 0,0 0 0,1 0 0,-1 0 0,0 1 0,0-1 0,1 1 0,-1 0 0,1 1 0,0-1 0,-1 1 0,1-1 0,-1 2 0,1-1 0,-1 0 0,1 1 0,0 0 0,-1 0-1,9 3 1,-8-2 27,1 1 0,-1-1 0,1 1 0,-1 0 0,0 1 0,0-1 0,0 1 0,-1 0 0,1 0 0,-1 1 0,0 0 0,5 6 0,-8-8 14,1-1 0,-1 1 0,1 0 0,-1-1 0,0 1 0,0 0 0,0 0 0,-1 0 0,1 0 0,-1 0 0,1 0 0,-1 0 1,0 0-1,0 0 0,-1 0 0,1 0 0,0 0 0,-1 0 0,0 0 0,0 0 0,0 0 0,0 0 0,0-1 0,0 1 0,-1 0 0,-3 4 0,-3 3 78,-1 1-1,0-1 0,-19 16 1,-39 24 156,33-25-101,1-3-148,19-13 96,-24 20 0,33-25-202,2-2 69,0 1 1,0-1-1,1 0 1,-1 1-1,-3 4 1,6-6 26,0-1 0,-1 1 0,1-1 0,0 1 0,0-1 0,0 1 0,-1 0 0,1-1 0,0 1 0,0-1 0,0 1 1,0-1-1,0 1 0,0-1 0,0 1 0,0 0 0,0-1 0,0 1 0,0-1 0,1 1 0,-1-1 0,0 1 0,0-1 0,0 1 1,1-1-1,-1 1 0,0-1 0,1 1 0,-1-1 0,0 1 0,1-1 0,-1 1 0,1-1 0,-1 0 0,0 1 0,1-1 0,-1 0 1,1 1-1,-1-1 0,1 0 0,-1 0 0,1 0 0,0 1 0,0-1 0,52 21-34,-39-17 9,0 1 0,0 1-1,-1 0 1,1 1 0,-2 0 0,24 18-1,-25-15 70,0 1-1,0 1 1,-1 0-1,-1 0 1,0 1-1,-1 0 1,12 24-1,-18-31-20,0-1-1,0 0 0,-1 0 0,1 1 0,-1-1 0,-1 0 1,1 1-1,-1-1 0,0 1 0,0-1 0,-2 7 0,1-8-11,0 0 0,0 1 0,-1-1 0,0 0 0,1 0 0,-2 0 0,1-1-1,0 1 1,-1 0 0,0-1 0,0 0 0,0 1 0,0-1 0,0 0 0,-6 4-1,-15 9 76,0-2 0,-1 0-1,0-1 1,-1-1 0,-1-2-1,0-1 1,-33 8 0,39-12 20,17-3-111,0-1 0,0 0 0,-1 0 0,1 0 0,-7-1 0,76-1-7440,47-6 562,-54 4 4772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3232,'0'-3'577,"1"1"0,0-1 0,0 0 0,0 1 1,1-1-1,-1 1 0,1-1 0,-1 1 0,1 0 0,0-1 0,0 1 1,3-3-1,3-4 3898,-6 41-896,-3 39-2109,2 59-418,0 26-664,-2-97-3197,1-64 1422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5408,'-50'-16'2432,"19"24"-2112,18-8 32,8 5-256,0-5-256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45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1005 4992,'7'-14'916,"7"-20"2783,-13 32-3479,-1 1-1,1 0 1,-1-1-1,0 1 1,0-1 0,1 1-1,-1 0 1,0-1-1,0 1 1,0-1-1,-1 1 1,1 0 0,0-1-1,0 1 1,-1-1-1,1 1 1,-1 0-1,1-1 1,-1 1 0,-1-2-1,2 3-151,-1-1-1,0 1 0,0-1 0,0 1 1,0-1-1,0 1 0,0 0 1,0-1-1,0 1 0,0 0 1,0 0-1,0 0 0,0 0 1,0 0-1,-1 0 0,1 0 0,0 0 1,0 0-1,0 0 0,0 1 1,0-1-1,0 0 0,-1 1 1,-21 9 466,15-5-440,1 0 0,-1 0 1,1 1-1,0 0 0,-8 8 1,12-11-83,0 1 0,-1 0 1,2 0-1,-1 0 1,0 0-1,1 0 0,0 0 1,0 1-1,0-1 0,1 1 1,-2 5-1,3-8 8,0-1 1,-1 1-1,1 0 0,0-1 0,0 1 0,1 0 0,-1 0 1,0-1-1,1 1 0,-1 0 0,1-1 0,-1 1 1,1-1-1,0 1 0,0-1 0,-1 1 0,1-1 1,2 3-1,-1-2 13,0 0 1,1 0 0,-1 0-1,1 0 1,-1 0-1,1-1 1,0 1 0,-1-1-1,6 2 1,-3-1 55,0-1 0,0 1 0,0-1 0,-1-1 0,1 1 0,0-1 0,0 1 0,0-1 0,0-1 0,0 1 0,0-1 0,8-2 0,-11 2-63,0 1 0,0-1 0,-1 0 0,1 0-1,0-1 1,-1 1 0,1 0 0,-1 0 0,1-1-1,-1 1 1,0-1 0,0 1 0,1-1-1,-1 0 1,0 1 0,-1-1 0,1 0 0,0 0-1,0 0 1,-1 0 0,1 1 0,-1-1 0,1 0-1,-1-4 1,0 2-3,0-1-1,0 1 0,0 0 1,-1-1-1,1 1 1,-1 0-1,0-1 1,-1 1-1,-2-7 1,-2-2-26,4 7-4,-1 1 0,0 0 0,0-1 0,-4-5 0,6 10 1,-1-1-1,0 0 0,1 1 0,-1-1 1,0 1-1,0-1 0,0 1 0,0 0 1,0 0-1,0 0 0,0 0 0,-1 0 1,1 1-1,-3-1 0,-2-2-73,6 3 58,-1-1 0,1 1-1,0-1 1,0 1 0,-1 0 0,1 0 0,0-1 0,0 1 0,-1 0 0,1 0 0,0 0 0,-1 0 0,-1 1 0,3-1 16,0 0 0,0 0 0,0 0 0,0 0 0,-1 0 0,1 0 0,0 0 0,0 1 0,0-1 0,0 0 0,0 0 0,0 0 0,0 0 0,0 0 0,0 0 0,0 0 0,0 0 0,0 1 0,-1-1 0,1 0 0,0 0 0,0 0 0,0 0 0,0 0 0,0 0 0,0 1 0,0-1 0,0 0 0,0 0 1,0 0-1,0 0 0,0 0 0,1 1 0,-1-1 0,0 0 0,0 0 0,0 0 0,0 0 0,0 0 0,0 0 0,0 0 0,0 1 0,0-1 0,0 0 0,0 0 0,0 0 0,1 0 0,-1 0 0,0 0 0,0 0 0,0 0 0,0 0 0,0 0 0,0 0 0,1 0 0,12 5 39,-10-4 5,1 0 1,0-1-1,-1 1 1,1-1-1,0 0 0,-1 0 1,5-1-1,1-2 29,0-1 0,0 0 1,0 0-1,0-1 0,0-1 0,-1 1 0,0-1 0,-1 0 0,12-13 0,60-73 55,-65 75-72,29-32 119,90-79 0,17-17 10,-129 118-179,-1 0 0,20-38-1,-28 44-169,-34 48-76,6-10 226,-93 135-39,91-122 40,0 1 0,3 1 1,-15 41-1,16-33 19,2 0 0,-10 67 0,20-94 4,1 0-1,0 1 1,1-1-1,1 14 1,0-23 45,-1-1 1,1 0-1,-1 1 1,1-1 0,0 0-1,0 0 1,0 0 0,0 1-1,1-1 1,0-1 0,-1 1-1,1 0 1,0 0 0,0 0-1,0-1 1,1 1-1,-1-1 1,1 0 0,-1 0-1,1 0 1,4 2 0,-5-3-9,1 0 0,-1 0-1,1 0 1,0 0 0,-1-1 0,1 0 0,0 1 0,0-1 0,-1 0 0,1 0 0,0-1 0,0 1 0,-1-1 0,1 1 0,0-1 0,-1 0-1,1 0 1,0 0 0,-1 0 0,5-3 0,3-2 2,-1-1-1,0 0 0,13-13 0,-21 19-41,20-20 44,-2-1 0,-1 0 0,26-42 0,36-79-25,-42 72 4,11-29 30,56-164 1,-56 134 7,-39 104-62,20-61-176,-75 209 48,-20 81 426,25-72-202,-26 161 0,31-132 379,31-137-374,4-17 41,-1-1-1,0 0 0,-2 10 1,30-83 442,40-91-614,-66 157 13,0 0-1,0 0 1,0 0-1,0 0 1,1 0 0,-1 0-1,1 0 1,-1 1-1,1-1 1,0 0-1,3-2 1,-5 4 4,1 0 1,-1 0-1,1 0 0,-1 0 1,1 0-1,-1 0 1,0 0-1,1 0 0,-1 0 1,1 0-1,-1 0 1,0 0-1,1 0 0,-1 0 1,1 0-1,-1 0 1,0 0-1,1 0 0,-1 1 1,1-1-1,-1 0 0,0 0 1,1 1-1,0 0-7,0 0 1,0 0-1,0 0 0,0 1 0,0-1 0,0 0 0,0 0 0,-1 1 0,1-1 1,0 2-1,6 21-14,9 45 1,-12-48 99,1 0 0,0-1 0,12 27 0,-14-40-40,0-1 0,1 1 1,0-1-1,0 0 0,0 0 1,1 0-1,0-1 0,0 0 0,1 0 1,-1 0-1,1 0 0,0-1 1,12 6-1,-12-6-17,1-1 0,-1 0 1,1-1-1,0 0 0,-1 0 0,1 0 1,0-1-1,0 0 0,0 0 0,1-1 0,8 0 1,14-7-2534,1-6-3708,-28 12 5803,-3 1 277,1 0 0,-1 0 0,0-1 0,1 1 0,-1 0 1,1 0-1,-1 0 0,0-1 0,1 1 0,-1 0 0,0 0 0,1-1 0,-1 1 0,0 0 0,1-1 0,-1 1 0,0 0 0,0-1 0,1 1 0,-1 0 0,0-1 0,0 1 0,0-1 1,0 1-1,0 0 0,1-1 0,-1 1 0,0-1 0,0 1 0,0 0 0,0-1 0,0 1 0,0-1 0,0 1 0,0-1 0,0 1 0,-1 0 0,1-1 0,0 0 0,-1-8-2450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46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37 160 5888,'-27'-16'2688,"22"12"-2336,0 1 2752,10 3-1760,3-8 672,7-1-1216,15-7 31,12 4-511,34-8 576,6 4-480,16-4-224,-9 8-96,1 0-192,-13 4 64,4 5-6815,-5 3 3743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47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377 119 2720,'0'-1'145,"0"0"-1,0 1 1,1-1 0,-1 0 0,0 0 0,0 0-1,1 0 1,-1 1 0,0-1 0,1 0 0,-1 0-1,1 1 1,-1-1 0,1 0 0,-1 1 0,1-1-1,-1 0 1,1 1 0,1-2 0,-1 2 98,-1-1 0,1 0-1,0 0 1,0 0 0,0 0 0,-1 0 0,1 0 0,0 0 0,-1 0 0,2-2 0,-2 0 161,0 0 0,0 1 0,0-1 0,0 0 0,0 0 0,-1 0 0,0-2 0,1 4-325,0 0 0,0 0 0,0 1 0,0-1 0,0 0 0,-1 0 0,1 1 0,0-1 0,0 0 0,-1 1 0,1-1 0,0 0 0,-1 1 0,1-1-1,-1 1 1,1-1 0,-1 1 0,1-1 0,-1 1 0,1-1 0,-1 1 0,0-1 0,1 1 0,-1-1 0,0 1 0,1 0 0,-1 0 0,0-1 0,1 1 0,-1 0 0,0 0-1,0 0 1,1 0 0,-1 0 0,-1 0 0,-16 5 196,1 2 0,-1 0 0,1 1 0,1 0 0,-27 20 0,23-16-21,12-7-192,-98 64 419,85-53-433,0 0 1,-31 34-1,50-47-38,0-1-1,0 0 1,1 1-1,-1-1 1,1 1 0,-1-1-1,1 1 1,0 0-1,-1 4 1,1-7 12,1 1 0,0 0-1,0 0 1,0-1 0,0 1 0,0 0 0,0 0 0,0-1 0,0 1-1,0 0 1,0 0 0,1-1 0,-1 1 0,0 0 0,0 0 0,1-1-1,-1 1 1,0 0 0,1-1 0,-1 1 0,1-1 0,-1 1 0,1 0-1,-1-1 1,1 1 0,-1-1 0,1 0 0,0 1 0,-1-1 0,1 1 0,0-1-1,-1 0 1,1 1 0,0-1 0,-1 0 0,1 0 0,0 1 0,0-1-1,-1 0 1,2 0 0,5 1 118,-1-1 0,0 0-1,1 0 1,-1 0 0,0-1 0,1 0 0,7-2-1,4-2-10,21-9 0,-26 8-80,0 0 1,0-1-1,-1 0 0,0-1 1,-1-1-1,0 0 0,0 0 1,-1-1-1,0 0 0,0-1 1,8-13-1,-4 3-105,-1-1 0,0 0 0,-2-1 0,-1-1 0,10-31 0,-18 41-169,-3 13 82,-1 8 47,-3 16 73,1-8 44,1 0 1,1 1 0,0-1 0,1 31-1,3-34 33,-1 1-1,7 22 0,-7-31-18,1 0-1,-1 1 0,1-1 0,0 0 0,0 0 1,0 0-1,1 0 0,-1 0 0,1-1 1,0 1-1,4 3 0,-5-6 17,-1 1 1,1 0-1,0-1 1,0 0-1,0 1 0,1-1 1,-1 0-1,0 0 0,0 0 1,1-1-1,-1 1 0,0 0 1,1-1-1,-1 1 1,1-1-1,-1 0 0,3 0 1,-1-1-6,0 0 1,-1 0 0,1 0 0,0-1 0,-1 0 0,1 1 0,-1-1-1,0 0 1,1-1 0,3-3 0,-1 2 5,-1-2 1,0 1-1,0-1 1,0 0-1,7-10 1,17-37-73,-14 26 18,29-42-318,-41 66 56,0 8 179,0 11 60,-3-15-6,2 12 51,1-1-1,0 0 1,0 0-1,2 0 1,-1 0-1,1-1 1,10 16-1,-12-21 16,1-1-1,0 1 0,0-1 0,1 0 0,-1 0 1,1 0-1,0-1 0,0 0 0,1 0 1,-1 0-1,1-1 0,0 1 0,0-1 1,0-1-1,11 4 0,-2-2 58,0-1 0,1-1 1,-1 0-1,1-1 0,-1-1 0,0-1 0,1 0 0,-1-1 1,21-4-1,-28 4-69,0-1 0,-1 1 0,1-1 1,-1-1-1,0 1 0,0-1 0,0-1 1,0 1-1,0-1 0,-1 0 0,0 0 1,0-1-1,-1 0 0,1 0 0,-1 0 1,-1-1-1,1 0 0,-1 0 0,6-13 1,-3 3 62,-1 3-50,0 0 0,0-1 0,-2 0 0,6-31 0,-10 45-46,0-1 0,0 0 0,0 1 0,0-1 0,0 0 0,0 1 0,0-1 0,-1 0 0,1 1 0,-1-1 0,1 1 0,-1-1 0,0 1 0,1-1-1,-1 1 1,-2-3 0,3 4 8,-1-1 0,1 1-1,-1-1 1,1 1-1,0 0 1,-1 0-1,0-1 1,1 1 0,-1 0-1,1 0 1,-1 0-1,1-1 1,-1 1-1,1 0 1,-1 0 0,0 0-1,1 0 1,-1 0-1,1 0 1,-1 0-1,-1 1 2,1-1-1,-1 1 0,1-1 1,-1 1-1,1 0 1,0-1-1,-1 1 0,1 0 1,0 0-1,-2 2 0,-6 5 41,1 1 0,0 0 0,0 1 0,1 0 0,0 0-1,1 0 1,0 1 0,1 0 0,0 0 0,0 1 0,1-1 0,1 1-1,-3 19 1,5-26-19,1 0 0,0 0-1,0 0 1,1 0 0,-1 0 0,1 0-1,0-1 1,1 1 0,-1 0-1,1 0 1,0-1 0,0 1 0,0-1-1,1 0 1,3 6 0,-2-5 88,1 0 1,0 0-1,0-1 1,0 1-1,0-1 1,1 0 0,0-1-1,0 1 1,0-1-1,7 3 1,-1-2-137,-1 0 0,2-1 1,-1 0-1,0 0 0,14 0 1,-14-3-726,1 1 0,-1-1 0,1-1 0,18-4 0,-2-1-4585,2 5 1562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51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1031 3968,'-3'0'441,"3"0"-380,0 0 1,-1 0-1,1 0 1,-1 0-1,1 0 1,-1 0-1,1 0 1,0-1-1,-1 1 1,1 0-1,0 0 1,-1 0-1,1 0 1,-1 0-1,1-1 0,0 1 1,-1 0-1,1 0 1,0-1-1,-1 1 1,1 0-1,0 0 1,0-1-1,-1 1 1,1 0-1,0-1 1,0 1-1,0 0 1,-1-1-1,1 0 0,10-7 4461,-5 4-4085,0-1 1,0 0 0,6-8-1,-2-3 251,0 0 0,9-29 0,-9 23-426,68-210 1018,-73 222-1565,-4 26-188,-95 492 1421,38-246 493,49-225-591,5-27 229,6-24-304,57-221 27,-42 179-906,3 1 1,32-62-1,-17 52 10,57-80-1,-70 114 13,1 1-1,1 1 0,2 2 0,46-38 0,-69 62 43,0 0-1,0 0 1,0 1-1,0-1 0,1 1 1,-1 0-1,1 0 1,-1 1-1,1 0 1,0-1-1,7 0 0,-10 2 36,0 1-1,0-1 1,0 0-1,0 0 0,0 1 1,0-1-1,-1 1 0,1-1 1,0 1-1,0 0 1,0 0-1,0 0 0,-1 0 1,1 0-1,0 0 0,-1 0 1,1 1-1,-1-1 1,0 1-1,1-1 0,-1 1 1,0-1-1,0 1 0,0 0 1,0 0-1,0-1 1,0 1-1,-1 0 0,1 0 1,0 2-1,2 6 62,-1 0 0,0 0 1,-1 0-1,0 1 0,-1-1 0,-1 15 0,-1-3 25,-9 42 0,7-50-41,0-1 0,-1 0 0,-1 0 1,0 0-1,-1-1 0,0 0 0,-1 0 0,0-1 1,-1 0-1,0 0 0,-1-1 0,-21 17 0,21-20 39,1-1 0,-2 0 0,1 0 0,-1-1 0,0-1 0,-21 6 0,25-8-42,-1 0 1,-1-1 0,1 0-1,0 0 1,0-1-1,0 0 1,0-1-1,0 1 1,-1-2-1,-9-2 1,16 4-36,1-1 1,-1 1-1,1-1 1,-1 0-1,0 1 0,1-1 1,-1 0-1,1 0 1,0 0-1,-1 0 1,1-1-1,-1 0 1,13 5-140,1-1 1,0-1 0,24 1-1,-30-2 144,25 2 128,0-3 0,0 0 0,0-2 0,43-9 0,-59 9-101,-1-1 1,1-1 0,-1 0 0,-1-1 0,1-1 0,-1 0 0,0 0 0,0-2 0,-1 1 0,0-2-1,10-10 1,5-10-26,-1-2 0,-2-1 0,33-60-1,-47 75 64,-3 7-63,-5 9-1,0-1 0,-1 1 0,1-1 0,-1 0 0,1 1 0,-1-1-1,0 0 1,0 0 0,0 0 0,1-5 0,-15 32-312,10-11 283,1 0 1,1 0-1,0 0 1,0 0-1,2 0 1,1 14-1,-1-5 26,0-17 5,-1 1-1,1-1 0,0 0 1,0 1-1,1-1 0,-1 0 1,1 0-1,0 0 0,1 0 1,-1-1-1,1 1 0,0-1 1,0 1-1,0-1 0,1 0 1,-1 0-1,7 5 0,-4-5 13,-1 0-1,1-1 1,0 1-1,0-1 1,1-1-1,-1 1 1,1-1 0,-1 0-1,1 0 1,-1-1-1,1 0 1,0 0-1,11-1 1,8 0 15,0-2 0,0 0 1,0-2-1,-1-1 0,1-1 1,-1-1-1,0-1 0,-1-1 1,0-2-1,0 0 0,-1-1 1,21-16-1,-34 20 20,0 1-167,-10 8 99,0 0 1,0 0-1,0 0 0,0-1 1,0 1-1,-1 0 0,1 0 1,0 0-1,0-1 0,-1 1 0,1 0 1,0 0-1,-1-1 0,1 1 1,0 0-1,-2 0 0,-4 11 3,-1 0 0,-12 15-1,-5 8-51,15-22 14,4-5 41,0 0 1,0 0-1,1 0 1,-5 13-1,9-19 13,-1 0-1,0 1 1,1-1 0,0 0-1,-1 0 1,1 1-1,0-1 1,0 0-1,1 0 1,-1 1-1,0-1 1,1 0-1,-1 0 1,1 1-1,-1-1 1,1 0-1,0 0 1,0 0-1,0 0 1,1 0-1,-1 0 1,0 0-1,3 2 1,-2-2 9,0-1 0,0 1 1,0-1-1,1 1 0,-1-1 0,1 0 0,-1 0 0,1 0 1,-1 0-1,1 0 0,-1 0 0,1-1 0,0 1 1,0-1-1,4 0 0,2 1 151,-4 0-143,0-1 0,0 0 1,0 0-1,0-1 1,0 1-1,0-1 1,0 0-1,0 0 0,0-1 1,0 1-1,-1-1 1,1 0-1,-1-1 0,1 1 1,-1-1-1,0 0 1,0 0-1,0 0 0,0 0 1,0-1-1,-1 1 1,4-7-1,-2 4-5,0-1-1,-1-1 0,0 1 1,0-1-1,-1 1 1,0-1-1,0 0 1,-1 0-1,0 0 1,0-1-1,-1 1 0,1-17 1,-2 19-31,0 0 0,-1 0 0,1 0 0,-1 0 1,-1 0-1,1 0 0,-1 0 0,0 0 0,0 0 0,-1 1 0,-3-7 1,4 10-4,0-1 0,0 0 0,-1 1 1,1-1-1,0 1 0,-1 0 1,0-1-1,0 1 0,1 0 0,-1 1 1,0-1-1,-1 1 0,1-1 1,0 1-1,0 0 0,-1 0 1,1 0-1,0 1 0,-1-1 0,1 1 1,-7 0-1,2 0 40,1 1 0,-16 4 0,15-3-69,0 0-1,0-1 1,-9 1-1,45 1-159,10-9 174,1-1 0,-1-1-1,39-15 1,97-22-180,-58 18 258,-102 23-6,-1 2-1,1-1 1,20 0 0,-33 3-46,-1 1 1,0-1-1,0 0 0,0 0 1,0 0-1,1 1 1,-1-1-1,0 0 1,0 0-1,0 0 1,0 1-1,0-1 1,0 0-1,0 0 1,0 0-1,0 1 0,0-1 1,0 0-1,0 0 1,0 1-1,0-1 1,0 0-1,0 0 1,0 1-1,0-1 1,0 0-1,0 0 1,0 1-1,0-1 0,0 0 1,0 0-1,0 0 1,-1 1-1,1-1 1,0 0-1,0 0 1,0 0-1,0 1 1,-1-1-1,1 0 1,0 0-1,-97 99 133,5-7-212,80-78 58,-18 27-1,27-36 31,0-1 0,0 1 0,1 0 0,0 0 0,0 0 0,0 0-1,1 0 1,-1 1 0,1-1 0,0 8 0,1-12-2,0 0-1,0 0 1,0 0-1,0 0 1,0 0-1,0 0 1,0 0 0,1 0-1,-1 0 1,0 0-1,1 0 1,-1 0-1,0 0 1,1 0 0,0 0-1,-1-1 1,1 1-1,-1 0 1,1 0-1,0-1 1,-1 1-1,1 0 1,0-1 0,0 1-1,0 0 1,0-1-1,0 1 1,-1-1-1,1 0 1,0 1 0,0-1-1,0 0 1,0 0-1,0 1 1,0-1-1,0 0 1,0 0 0,1 0-1,3 0 30,-1-1 0,1 1-1,-1-1 1,1 0 0,-1 0-1,8-3 1,-1 0 0,0-2 0,0 1 0,-1-2 0,0 1 0,16-14 0,39-42-103,-45 39 37,-1 0-1,26-41 1,24-55 153,-48 81-49,-2 2-104,-2-1 1,-1 0-1,-2-2 0,-1 1 1,-3-2-1,-1 1 1,-1-2-1,-3 1 1,1-61-1,-6 93 12,0 1 0,0-1-1,-3-14 1,-2 13-47,5 9 63,-1 0-1,1 0 1,0 0 0,0 0 0,-1 0-1,1 0 1,0 0 0,0-1 0,0 1-1,-1 1 1,1-1 0,0 0 0,0 0-1,0 0 1,-1 0 0,1 0-1,0 0 1,0 0 0,0 0 0,-1 0-1,1 0 1,0 0 0,0 0 0,0 1-1,-1-1 1,1 0 0,0 0-1,0 0 1,0 1 0,-13 19-244,0 11-37,-16 64-1,21-66 220,5-21 67,-11 41-37,-14 86 0,13 45 93,14-154 15,2-1 1,1 0-1,0 0 1,2 0-1,9 30 1,-11-49-25,-1-1 0,1 0-1,0-1 1,1 1 0,-1 0 0,1-1 0,5 8-1,-7-11-32,0 0-1,0 0 0,0 0 1,0 0-1,0 0 1,0-1-1,1 1 0,-1 0 1,0-1-1,0 1 1,0 0-1,1-1 0,-1 0 1,0 1-1,1-1 0,-1 0 1,0 0-1,1 1 1,-1-1-1,0 0 0,1 0 1,-1-1-1,0 1 0,1 0 1,-1 0-1,0-1 1,1 1-1,-1-1 0,0 1 1,0-1-1,1 1 1,-1-1-1,0 0 0,2-1 1,3-3-1,0 0-1,0-1 1,-1 0 0,0 0 0,0 0 0,0-1 0,-1 1 0,5-9 0,25-59 185,-21 43-150,24-66-282,-45 123-172,-6 36 1,5 45 427,9-91-30,0-1 1,1 1-1,1-1 0,8 30 1,-9-42 44,-1 0 1,1 0-1,1-1 0,-1 1 0,0 0 1,1-1-1,-1 1 0,1-1 1,0 1-1,0-1 0,0 0 0,3 4 1,-3-6-10,-1 1 1,1 0 0,-1 0-1,1-1 1,-1 1 0,1 0 0,-1-1-1,1 0 1,0 1 0,-1-1-1,1 0 1,0 0 0,-1 0-1,1 0 1,0 0 0,-1 0-1,1 0 1,0-1 0,-1 1 0,1-1-1,-1 1 1,1-1 0,2-1-1,7-4 45,-1 0-1,0 0 0,0-1 1,-1-1-1,13-12 0,41-48 12,-50 53-47,10-10-51,-12 14-137,-1 0 1,-1 0-1,1-1 0,13-25 0,-33 63 20,-48 125 102,56-145 17,0 0 1,1-1 0,0 1-1,0 0 1,0 0-1,1 0 1,0 0-1,0 6 1,0-11 26,0 1 1,1-1 0,-1 1-1,0-1 1,1 0-1,-1 1 1,1-1 0,-1 1-1,1-1 1,-1 0 0,1 0-1,0 1 1,0-1-1,0 0 1,0 0 0,0 0-1,0 0 1,0 0 0,0 0-1,0 0 1,0 0 0,1-1-1,-1 1 1,0 0-1,0-1 1,1 1 0,-1-1-1,1 1 1,-1-1 0,0 1-1,1-1 1,-1 0-1,1 0 1,-1 0 0,1 0-1,-1 0 1,3 0 0,8-2 5,0 0 1,0-1 0,-1 0 0,1 0 0,-1-2-1,0 1 1,0-1 0,15-10 0,-9 5-61,-1-2-1,-1 1 1,0-2 0,18-20 0,48-57 209,-68 76-199,15-23-1,9-10-87,-28 34 152,-5 7 2,-5 10-130,-9 19-7,1 0 1,-7 32-1,-3 9-54,16-55 161,-16 53-108,17-56 107,1 0-1,0 1 1,0 0 0,1-1 0,0 1-1,0-1 1,2 12 0,-1-17 11,-1 1 1,1 0-1,-1 0 0,1 0 1,0-1-1,0 1 1,-1 0-1,1-1 1,0 1-1,1-1 0,-1 1 1,0-1-1,0 0 1,1 1-1,-1-1 1,1 0-1,-1 0 1,1 0-1,-1 0 0,1 0 1,0 0-1,-1 0 1,1-1-1,0 1 1,0-1-1,0 1 1,-1-1-1,1 1 0,0-1 1,0 0-1,0 0 1,0 0-1,0 0 1,0-1-1,-1 1 0,4-1 1,3-1 26,1-1 0,-1 0 1,0 0-1,0-1 0,12-8 0,39-30-129,-57 40 86,76-60 42,70-75 0,-117 105-11,90-95 39,-101 102-64,0-1 1,-2-1-1,23-43 1,-18 18-32,-2 0 1,-3-2 0,-2-1-1,13-79 1,-25 96-71,-3 35 70,-1 1-1,0-1 1,0 0-1,-1 1 1,1-1-1,-1 1 1,1-1-1,-1 0 1,0 1-1,-2-5 1,3 7 20,0 0 1,0-1-1,0 1 1,0 0-1,-1 0 1,1 0-1,0-1 1,0 1-1,0 0 1,0 0-1,-1 0 1,1 0-1,0 0 0,0 0 1,0-1-1,-1 1 1,1 0-1,0 0 1,0 0-1,0 0 1,-1 0-1,1 0 1,0 0-1,0 0 1,-1 0-1,1 0 0,0 0 1,0 0-1,0 0 1,-1 0-1,1 0 1,0 0-1,0 0 1,-1 0-1,1 1 1,0-1-1,0 0 1,-10 9-71,-6 15 37,15-23 37,-51 106-143,10-17 3,2-18 35,-24 51-31,54-101 149,2-1 0,0 1 0,2 0 0,-5 25 0,8-27 34,1 0-1,0 0 1,2 31 0,1-43-5,0 1 0,0-1 1,1 0-1,0 1 0,0-1 0,1 0 0,0 0 1,1-1-1,-1 1 0,2-1 0,4 8 0,-8-13-21,1 0 0,0 0 0,0 0 0,0 0 0,0 0 0,0 0 0,0-1 0,0 1-1,1-1 1,-1 0 0,1 1 0,-1-1 0,1 0 0,-1 0 0,1-1 0,0 1 0,-1 0 0,1-1 0,0 0-1,0 1 1,-1-1 0,1 0 0,0-1 0,4 1 0,-2-2-3,0 1 0,1-1 1,-1 0-1,0 0 0,0 0 0,0-1 1,0 0-1,0 0 0,-1 0 0,0-1 0,7-5 1,12-16 23,-1-2 0,19-29 0,13-16-8,-48 63-45,3-2-227,-6 13 122,-4 8 70,-13 115 131,5-36 38,9-60-55,0-14 88,0-13-119,-12 3-11,-1 2-20,-7 4 181,13-8-178,0 0 1,1 0-1,-1 1 0,-10 8 1,-1-1 28,6-5-160,9-4 129,10 0-16,-2 0-16,3 1 84,1-1-1,0 0 1,0-1 0,0 0 0,15 0-1,47-4 58,-40 0-109,156-19-39,-183 21-504,1 1 0,0-1 0,0-1 1,0 1-1,-1-1 0,1 0 1,0 0-1,7-5 0,-12 7 394,0 0 1,1-1-1,-1 1 0,0 0 0,0 0 0,0-1 0,1 1 0,-1-1 0,0 1 0,0 0 0,0-1 0,0 1 0,0 0 0,0-1 1,0 1-1,0 0 0,0-1 0,0 1 0,0-1 0,0 1 0,0 0 0,0-1 0,0 1 0,0-1 0,0 1 0,0 0 1,-1-1-1,1 1 0,0 0 0,0-1 0,0 1 0,-1 0 0,1-1 0,-12-14-3203,9 12 2518,-18-19-4234,0-1 1648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52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49 103 8544,'-49'-20'3872,"53"12"-3360,6 5 1984,3-2-1473,27-7 801,5 4-1088,18-7-608,0 6-128,5-2 0,-6 2 32,1 6-160,-4 3 64,0 3-6175,-11 6 3423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53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242 683 3712,'-7'-17'1221,"7"17"-1203,0-1 0,0 1 0,0 0 0,-1 0-1,1 0 1,0-1 0,0 1 0,0 0 0,0 0 0,0-1-1,0 1 1,0 0 0,0 0 0,0-1 0,0 1 0,0 0 0,0 0-1,0-1 1,0 1 0,0 0 0,0 0 0,0-1 0,1 1-1,-1 0 1,0-1 0,1-1-185,1-3 938,0 1 0,0-1-1,-1 0 1,2-9 0,-2 13-637,-1 0 0,0 1-1,0-1 1,0 0 0,0 0 0,0 0 0,0 1 0,0-1 0,0 0 0,0 0 0,0 0 0,0 1 0,0-1-1,-1 0 1,1 0 0,0 0 0,-1 1 0,1-1 0,0 0 0,-1 1 0,1-1 0,-1 0 0,1 1-1,-1-1 1,1 0 0,-1 1 0,0-1 0,1 1 0,-1-1 0,0 1 0,1 0 0,-1-1 0,0 1-1,0 0 1,1-1 0,-1 1 0,0 0 0,0 0 0,0 0 0,1-1 0,-1 1 0,0 0 0,-2 0 0,-5 1 30,-1 0 0,0 0 0,1 0 1,-1 1-1,1 1 0,0-1 1,-1 1-1,1 1 0,0 0 1,1 0-1,-1 0 0,-10 9 1,2 0-162,1 0 1,1 0 0,0 2-1,-18 24 1,28-34 32,-8 13 24,12-17-45,0 0 0,-1 0 0,1 0 0,0 0 0,0 0 0,0 0 0,0 0 1,0 0-1,0 0 0,0-1 0,0 1 0,1 0 0,-1 0 0,0 0 0,0 0 0,1 0 0,-1 0 0,1 0 0,-1-1 1,1 1-1,-1 0 0,1 1 0,3 1 35,-1 0 0,0 0 0,1 0 0,0 0 1,-1-1-1,1 0 0,0 1 0,1-1 0,-1-1 0,0 1 0,0 0 1,1-1-1,-1 0 0,8 1 0,8 0 147,39 1 0,-41-3-153,-1-1-1,0-1 0,1 0 0,-1-1 0,27-8 0,-37 9 2,-1-1-1,1 0 1,-1 0 0,0 0-1,0 0 1,0-1-1,-1 0 1,1-1-1,-1 1 1,0-1 0,0 0-1,0 0 1,-1 0-1,0-1 1,0 0 0,0 0-1,3-7 1,-4 5 0,1 0 0,-2-1 0,1 0 0,-1 1 1,0-1-1,-1 0 0,0 0 0,-1 0 0,1 0 0,-2 0 1,1 0-1,-1 0 0,-1 0 0,0 0 0,0 0 1,-5-13-1,6 20-55,0-1 0,-1 0 1,1 1-1,-1-1 0,1 1 0,-1-1 1,0 1-1,0 0 0,0 0 1,0 0-1,0 0 0,-1 0 1,1 0-1,0 1 0,-1-1 0,1 1 1,-1 0-1,0-1 0,0 1 1,1 1-1,-1-1 0,0 0 0,0 0 1,0 1-1,0 0 0,0 0 1,1 0-1,-1 0 0,0 0 1,0 0-1,-3 1 0,-9 2-25,-1 1 0,2 1 0,-1 0 0,-23 12 0,21-10 67,13-5 44,3-2-22,0 1 0,-1 0 1,1-1-1,-1 1 0,1 0 0,0 0 0,0-1 0,-1 1 0,1 0 0,0 0 1,-2 3-1,26-19 804,17-14-342,-17 14-328,30-29-1,29-38-116,-3-3 0,92-130 0,-167 208-73,2-2-34,1 0-1,-1 0 1,2 0 0,-1 1 0,1 0 0,13-10-1,-21 18 31,0 0-1,1 0 0,-1 0 1,0-1-1,1 1 0,-1 0 1,0 0-1,1 0 0,-1 0 1,0-1-1,1 1 0,-1 0 1,0 0-1,1 0 0,-1 0 1,1 0-1,-1 0 0,0 0 0,1 0 1,-1 0-1,0 0 0,1 0 1,-1 1-1,0-1 0,1 0 1,-1 0-1,0 0 0,1 0 1,-1 0-1,0 1 0,1-1 1,-1 0-1,1 1 0,-1-1 1,1 1-1,-1 0 1,1 0 0,-1 0-1,1 0 1,-1 0-1,0 0 1,0 0 0,1 0-1,-1 0 1,0 2-1,1 9 2,-1 0 0,0 0-1,-1 0 1,0 0 0,-4 13-1,-31 83-254,18-60 238,-115 362 342,98-290-308,-136 409 1464,161-505-1154,-22 44 1,17-46 24,15-22-338,0 0 0,0 1 0,0-1 0,0 0 0,0 0 0,0 0 1,0 0-1,0 0 0,-1 0 0,1 1 0,0-1 0,0 0 0,0 0 0,0 0 1,0 0-1,-1 0 0,1 0 0,0 0 0,0 0 0,0 0 0,0 0 1,-1 0-1,1 0 0,0 0 0,0 0 0,0 0 0,0 0 0,-1 0 0,1 0 1,0 0-1,0 0 0,0 0 0,0 0 0,-1 0 0,1 0 0,0 0 1,0 0-1,0 0 0,0 0 0,-1 0 0,1 0 0,0-1 0,0 1 0,0 0 1,0 0-1,0 0 0,0 0 0,0 0 0,-1 0 0,1-1 0,0 1 1,0 0-1,0 0 0,0 0 0,0 0 0,0-1 0,0 1 0,0-16 256,4-4-235,1 0 0,1 0 0,1 1-1,14-30 1,-6 19-14,2 1 0,23-32 1,-26 43-40,2 0 1,0 1 0,0 0 0,2 1 0,0 1 0,1 1 0,22-13 0,-24 17-519,0 2 0,1 0 0,27-9 1,-29 13-776,-1 0 1,0 1-1,1 1 1,26-1-1,-6 6-1515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57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1320 3392,'-1'-1'67,"1"0"100,-1 1-1,-1-1 1,1 0-1,0 1 1,0-1-1,0 1 1,0-1-1,0 1 1,0 0-1,-5-5 4203,5 5-4106,1 0 0,0-1-1,0 1 1,0 0 0,0-1 0,0 1-1,0 0 1,0-1 0,0-17 2462,2-30-2147,-1 35-17,1-35 143,-2 20-233,2 0 0,5-29 0,77-346 1140,-74 359-1508,2 1 0,2 0 0,1 1 1,3 0-1,44-76 0,61-61-48,-74 111-153,-40 55 127,17-15-1,-1-1 150,-24 28-181,0 0 0,0 0 0,0 0 0,0 0 0,0 0 1,0 0-1,0 0 0,0 0 0,0 0 0,0 1 0,0-1 1,1 1-1,-1-1 0,0 0 0,2 1 0,-3 0 5,1 0 0,0 0 0,0 0 0,0 0 0,-1 0 0,1 0 0,0 0 0,-1 0 0,1 1 0,0-1 0,0 0 0,-1 1 0,1-1-1,0 0 1,-1 1 0,1-1 0,-1 1 0,1-1 0,1 2 0,1 3 12,1 0-1,-1 0 0,0 0 1,0 0-1,3 11 1,2 2-88,-3-8 91,0-1 1,-1 1-1,0 0 1,-1 1-1,0-1 1,0 0 0,-1 1-1,0 15 1,-2-19 59,0 0 0,0 0-1,-1-1 1,0 1 0,-1 0 0,1-1 0,-1 1 0,-1-1 0,1 0 0,-1 0 0,0 0 0,-1 0 0,1 0 0,-8 8 0,2-3 167,0 0 0,-1-1 0,-1-1 0,-15 12 1,20-17-203,0 0 1,0 0 0,0-1-1,-1 0 1,1 0 0,-1-1 0,0 0-1,0 0 1,0 0 0,-10 0-1,-4 0-17,13-1-72,1 0-1,-1 0 0,1-1 0,-1-1 1,-13-1-1,21 2 30,0 0-1,0 0 1,0 0-1,0 0 1,0 0-1,0 0 1,0 0 0,0 0-1,0 0 1,0 0-1,0 0 1,0 0-1,0 0 1,0-1-1,0 1 1,0 0 0,0 0-1,0 0 1,0 0-1,0 0 1,0 0-1,0 0 1,0 0 0,0 0-1,0 0 1,0 0-1,0 0 1,0 0-1,0 0 1,0 0 0,0 0-1,0 0 1,0 0-1,0-1 1,0 1-1,0 0 1,0 0 0,0 0-1,0 0 1,0 0-1,0 0 1,0 0-1,0 0 1,-1 0 0,1 0-1,0 0 1,0 0-1,0 0 1,0 0-1,0 0 1,0 0 0,0 0-1,9-2-566,14 0 104,-16 2 452,0 0-1,0 1 0,0 0 1,0 0-1,0 0 0,-1 1 1,1 0-1,0 1 0,-1-1 0,0 1 1,0 0-1,1 1 0,6 5 1,-9-6 24,0 1 1,0 0-1,0 0 1,-1 0-1,0 0 1,1 1-1,-1 0 1,-1-1 0,1 1-1,-1 0 1,1 0-1,-2 1 1,1-1-1,0 0 1,-1 1-1,0-1 1,0 7-1,0 8 264,-1-1 0,0 1-1,-2-1 1,0 1 0,-9 33-1,9-47-196,-1 1 0,1-1-1,-1 0 1,-1 0 0,1 0 0,-1 0-1,0 0 1,0-1 0,-1 0-1,0 1 1,1-2 0,-2 1 0,1-1-1,-1 0 1,1 0 0,-1 0 0,0-1-1,0 1 1,-1-2 0,-11 5-1,8-4-142,-1 0-1,1-1 0,0 0 1,-1-1-1,1 0 0,-1-1 1,1 0-1,-1 0 1,1-1-1,0-1 0,-1 0 1,-19-6-1,27 7-277,-1-1 0,1 1 1,-1-1-1,1 0 0,0 0 0,-1 0 1,-2-4-1,5 5 114,0 0 0,0 0 1,0 0-1,0 0 0,1 0 1,-1 0-1,0 0 0,1 0 1,-1 0-1,1 0 0,-1 0 1,1-1-1,-1 1 0,1 0 1,0 0-1,0 0 0,0-1 1,0 1-1,0 0 0,0-1 1,0 1-1,0 0 0,0 0 1,0-1-1,1 0 0,11-20-2907,5 2-2202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3:58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37 5152,'-29'-25'8586,"33"22"-6375,14 0-2034,-10 2 656,32-3 27,56 3-1,-55 2-668,-40-1-213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01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298 479 4992,'-1'-1'268,"1"0"0,-1 1 0,1-1 0,-1 0 0,0 1 0,1-1 0,-1 1 0,0-1 0,1 1 0,-1-1 0,0 1 0,0 0 0,0-1 0,1 1 0,-1 0 0,0-1 0,-1 1 0,-19 1 3461,19-1-3978,-15 3 756,0 0 0,1 1 1,-1 1-1,1 0 1,0 2-1,-28 14 0,36-17-473,1 1 0,-1 0 0,1 0 0,0 0 0,0 1 0,0 0 0,1 0 0,0 1-1,1 0 1,-1 0 0,1 0 0,0 1 0,1-1 0,0 1 0,0 0 0,-3 11-1,3-6-95,1-1-1,0 1 0,-1 22 0,3-29 72,1 0 0,1 0 0,-1 0-1,1 0 1,0-1 0,0 1 0,0 0-1,1-1 1,0 1 0,5 9 0,-6-13 26,1 1-1,-1-1 1,1 0 0,0 0 0,0 0 0,0 0-1,0 0 1,0 0 0,0-1 0,1 1-1,-1-1 1,1 1 0,-1-1 0,1 0 0,-1 0-1,1 0 1,0 0 0,-1 0 0,1-1-1,0 1 1,0-1 0,-1 0 0,1 0 0,0 0-1,0 0 1,0 0 0,3-1 0,2-1-22,1 0 0,-1 0 0,0-1-1,0 0 1,0 0 0,-1-1 0,14-8 0,2-6 79,0-1-1,-1-1 1,35-42-1,-43 46-36,27-31 97,66-99 0,-98 130-80,0 0-1,-2-1 0,0 0 0,-1 0 0,6-23 1,11-92 150,-20 109-216,1-1 56,-2-1-1,-1 0 0,-3-41 1,2 62-51,-1 0 0,0 0 1,0 0-1,-3-8 0,4 12-14,0-1-1,-1 1 1,1-1-1,0 1 1,0-1-1,0 1 1,-1-1-1,1 1 0,0-1 1,-1 1-1,1-1 1,0 1-1,-1 0 1,1-1-1,-1 1 1,1-1-1,0 1 1,-1 0-1,1 0 0,-1-1 1,1 1-1,-1 0 1,1 0-1,-1-1 1,0 1-1,1 0 1,-1 0-1,1 0 0,-1 0 1,1 0-1,-1 0 1,1 0-1,-1 0 1,0 0-1,1 0 1,-1 0-1,1 0 1,-1 0-1,1 1 0,-1-1 1,1 0-1,-1 0 1,1 1-1,-1-1 1,0 1-1,-5 4-2,0 1 0,0 1 0,0-1-1,1 1 1,0 0 0,-6 10 0,3-4 70,-167 265 1014,168-265-1062,0 0-1,1 1 1,1-1 0,-6 20 0,9-24-9,0-1 0,1 1 1,0-1-1,0 1 0,1 0 0,0 0 0,0-1 1,3 14-1,1-6 49,0 0-1,1 0 1,0 0 0,1-1 0,12 21 0,-12-27-11,0 0-1,0 0 1,1 0 0,0-1 0,1 0 0,0-1 0,0 0 0,1 0 0,11 7 0,-10-8 5,0 0 1,0 0-1,1-1 1,15 4-1,-21-7-37,-1-1 0,1 0 0,0 0 0,0-1-1,0 1 1,0-1 0,-1 0 0,1 0 0,0-1-1,0 0 1,0 0 0,0 0 0,6-2 0,1-3 3,-1 0 0,0 0 1,-1-1-1,1 0 0,-2-1 0,1 0 1,-1-1-1,0 0 0,0 0 1,-1-1-1,-1 0 0,1-1 0,-2 1 1,1-1-1,-2-1 0,1 1 1,4-17-1,-9 24-8,0 0 1,0-1-1,0 1 1,-1 0-1,0 0 1,0-1-1,0 1 1,0 0-1,0 0 1,-2-7-1,-1 2-26,0-1 0,0 1 0,-8-13 0,11 21-10,-1 0 0,1 0 0,-1 1 0,1-1 0,-1 0 0,0 1 0,0-1 0,1 1 0,-1-1 0,0 0-1,0 1 1,0 0 0,0-1 0,0 1 0,1 0 0,-1-1 0,0 1 0,0 0 0,0 0 0,0 0 0,0-1 0,0 1-1,0 0 1,0 1 0,0-1 0,0 0 0,0 0 0,0 0 0,0 0 0,0 1 0,0-1 0,0 0 0,1 1 0,-1-1 0,-1 2-1,-2-1-17,1 1 0,-1 0 0,1 0-1,0 1 1,-1-1 0,1 1-1,-4 4 1,4-3 53,-1 1 0,1 0 1,1 0-1,-1 1 0,1-1 0,-1 1 0,2-1 1,-1 1-1,-1 10 0,0 2 13,1 33 0,2-30-39,1 0 0,1 0-1,6 28 1,-6-42 72,-1 0 0,1 0 0,1 0 1,-1-1-1,1 1 0,1-1 0,-1 0 0,1 0 0,0 0 0,0-1 0,1 1 0,-1-1 1,11 9-1,-13-13-32,0 0 0,0 0 0,1 0 0,-1 0 0,0 0 0,1 0 1,-1-1-1,1 1 0,-1-1 0,1 0 0,-1 0 0,1 0 0,-1 0 1,1 0-1,-1 0 0,1-1 0,-1 1 0,1-1 0,-1 0 0,4-1 1,6-3-14,0 0 0,19-12 1,-19 10 18,56-38 70,-15 9 40,83-54-329,-51 32 422,-4 7-316,-62 39 24,-13 9 76,-1-1 0,1 1 1,6-7-1,-11 9 151,-10 1-218,-9 2 39,-1 0 1,0 2-1,1 0 0,-35 12 1,49-15 28,-10 4 6,0 1 0,0 0 1,0 1-1,1 0 0,-13 10 0,18-12-51,1 1 0,1-1-1,-1 1 1,1 1 0,0-1-1,1 1 1,-1 0-1,1 1 1,-7 14 0,10-19 31,1 1 0,0-1 1,0 0-1,1 0 0,-1 1 1,1-1-1,-1 0 0,1 0 1,0 1-1,0-1 0,1 0 0,-1 1 1,1-1-1,-1 0 0,1 1 1,0-1-1,0 0 0,2 3 1,2 3-16,0-1 1,0 1-1,1-2 1,11 14-1,-12-16 31,0-1-1,0 0 1,0 0 0,0 0-1,1-1 1,-1 0 0,1 0-1,0-1 1,0 1 0,0-1-1,0 0 1,0-1 0,1 0 0,-1 0-1,0 0 1,12 0 0,-5-1-1,1-1 1,-1 0-1,-1-1 1,1-1-1,0 0 1,0 0-1,16-8 1,-2-1-59,-1-1 0,45-32 0,42-43 133,-68 51-45,-30 25 57,14-15 0,-25 22-61,0 1 1,0 0-1,-1-1 0,0 1 0,0-1 1,0 0-1,0 0 0,2-7 0,-5 12-44,0-1 0,0 1 0,1-1 0,-1 0 0,0 1 0,0-1 0,0 1-1,0-1 1,0 1 0,0-1 0,0 1 0,0-1 0,0 1 0,0-1 0,0 1 0,-1-1-1,1 0 1,0 1 0,0-1 0,-1 1 0,1 0 0,0-1 0,0 1 0,-1-1 0,1 1-1,0-1 1,-1 1 0,0-1 0,0 0-15,0 1-1,0-1 1,-1 1 0,1-1-1,0 1 1,-1-1-1,1 1 1,0 0 0,-1 0-1,1-1 1,-2 1-1,-1 0-25,-1 1-1,1-1 0,0 0 1,-1 1-1,1 0 0,-6 2 0,2 1 37,1 0 0,0 0-1,0 1 1,0 0-1,0 0 1,1 0 0,0 1-1,0 0 1,1 0-1,0 1 1,0-1 0,0 1-1,1 0 1,-5 10 0,4-5 9,0 1 0,1 0 0,0 0 1,1 0-1,0 0 0,2 0 0,-1 0 0,1 16 1,1-24 21,1 0 0,-1 0 0,1-1 0,0 1 0,0 0 0,0-1 0,0 1 0,1-1 0,0 0 0,3 6 0,-5-9-17,1 0-1,0 1 0,0-1 0,0 0 0,0 0 0,0 1 1,1-1-1,-1 0 0,0 0 0,0 0 0,1-1 0,-1 1 1,0 0-1,1 0 0,-1-1 0,1 1 0,-1-1 0,1 1 1,-1-1-1,1 0 0,0 1 0,-1-1 0,1 0 1,-1 0-1,1 0 0,-1 0 0,1-1 0,0 1 0,-1 0 1,1-1-1,-1 1 0,1-1 0,1 0 0,2-2-11,-1 1 0,1-1 0,-1 0 0,0 0-1,0 0 1,-1-1 0,1 1 0,-1-1 0,6-7 0,-1 0 22,0-1 0,7-16 0,-9 15 10,0 0-1,-1 1 0,0-2 0,-1 1 1,0 0-1,-1-1 0,-1 0 0,0 1 1,-1-1-1,-1 0 0,0 0 0,-3-21 1,3 35-40,0-1-1,0 0 1,0 0 0,0 1 0,-1-1 0,1 0 0,0 0 0,0 1 0,-1-1 0,1 0 0,0 1 0,-1-1 0,1 0 0,-1 1 0,1-1 0,-1 1 0,1-1 0,-1 0 0,0 1-1,1 0 1,-1-1 0,1 1 0,-1-1 0,0 1 0,0 0 0,1-1 0,-1 1 0,0 0 0,1 0 0,-1 0 0,0-1 0,0 1 0,0 0 0,1 0 0,-1 0 0,0 0-1,0 0 1,1 0 0,-1 1 0,0-1 0,0 0 0,0 1 0,-2-1-6,1 1 1,0 0-1,0 0 0,-1 0 0,1 0 1,0 1-1,0-1 0,0 0 0,0 1 1,1 0-1,-1-1 0,-1 3 0,0 0 34,1 1 0,0 0-1,0-1 1,0 1-1,1 0 1,-1 0 0,1 0-1,1 0 1,-1 0 0,1 0-1,-1 0 1,2 9 0,1 7 33,8 34 1,-7-42-10,0 0-1,2-1 1,-1 1-1,9 15 1,-10-23-2,0 0 0,-1 0-1,1-1 1,1 1 0,-1-1 0,1 0 0,0 0 0,0 0 0,0 0 0,0-1 0,1 0 0,-1 1 0,7 1 0,-7-3-5,0-1 0,0 0 1,0 0-1,0 0 1,0-1-1,0 1 0,1-1 1,-1 0-1,0 0 0,0 0 1,1-1-1,-1 0 1,0 0-1,0 0 0,0 0 1,0 0-1,0-1 0,0 0 1,0 0-1,4-3 1,6-5 17,0 0 0,-1-1 0,21-22 0,-25 24-40,77-91 32,-20 22 39,-28 28-37,1 0 51,-33 40-94,-3 7-76,-2 9 47,-3 16 167,0 0 1,-6 25-1,-3 29 302,5 118-25,11-148-293,-4-45-108,-1-1 0,1 0 0,-1 0 0,1 0 1,0 0-1,-1 0 0,1 0 0,-1 0 0,1-1 1,-1 1-1,1 0 0,-1 0 0,1 0 0,-1 0 1,1-1-1,-1 1 0,0 0 0,1 0 0,0-1 1,2-2-12,-1 1 1,0 0-1,1-1 1,-1 0 0,0 1-1,0-1 1,0 0 0,-1 0-1,1 0 1,-1 0 0,1 0-1,0-4 1,-1 5-7,16-42-55,28-60 2,-29 74 26,2 2 0,1 0 0,1 1 0,1 1 0,1 0 0,37-30 1,-57 54 2,0 0 0,1 0 0,-1 0 0,1 0 0,0 1 0,3-2 0,-6 3 16,1 1 0,-1 0 0,0-1 0,0 1 0,0 0 0,0 0 0,0-1 0,0 1 0,0 0 0,0 0 0,0-1 0,0 1 0,0 0 0,0-1 0,0 1 0,-1 1 0,-13 32-141,0-5 30,-77 240 264,4-8 172,-4-52-162,71-169-130,-1-2 0,-2-1 0,-32 39 1,47-66 7,1-1 0,-2 0 0,1 0 0,-1-1 0,-1 0 0,1 0 0,-2-1 0,1 0 1,-1-1-1,1 0 0,-23 7 0,30-12-37,0 0 1,-1 0-1,1 0 0,-1-1 1,1 1-1,-1-1 1,1 0-1,-1 0 0,1-1 1,-1 1-1,1-1 1,0 0-1,-1 1 0,1-1 1,0-1-1,-4-1 1,3 1-15,1 0 1,0 0 0,0-1 0,0 1-1,0-1 1,0 0 0,1 0 0,-1 0-1,1 0 1,0-1 0,0 1 0,0 0-1,0-1 1,-1-4 0,-1-3-5,0-1 1,1 1 0,0-1-1,1 0 1,0 1-1,1-1 1,1 0 0,0 0-1,0 0 1,1 0-1,1 0 1,0 0-1,0 0 1,1 1 0,1-1-1,0 1 1,0 0-1,1 0 1,1 1-1,0-1 1,0 1 0,15-18-1,-2 8 94,1 0 0,1 2 0,30-22 0,76-37-46,-103 65-292,1 2 0,-1 1 0,2 1 0,-1 1 0,1 1 0,1 1 0,51-2 0,-77 7 107,6-1-440,0 1 0,0 0 0,8 2 0,-14-2 361,0 0-1,0 0 1,0 0 0,0 0 0,0 1 0,1-1 0,-1 0-1,0 1 1,0-1 0,0 1 0,0-1 0,0 1 0,0-1-1,-1 1 1,1 0 0,0-1 0,0 1 0,0 0 0,-1 0-1,1 0 1,0 0 0,-1 0 0,1 0 0,0 0 0,-1 0-1,0 0 1,1 0 0,0 1 0,-5 17-3568,-3 4-2117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162 526 1568,'1'-3'227,"1"0"-1,0 1 1,-1 0-1,1-1 1,0 1-1,3-2 1,3-5 1339,-7 7-1072,0 1 0,0-1 0,-1 1 1,1-1-1,0 1 0,-1-1 0,1 0 0,-1 0 0,0 1 1,1-3-1,-1 3-397,0 1 1,0 0 0,0 0 0,0 0-1,0-1 1,0 1 0,0 0 0,0 0-1,0 0 1,0-1 0,0 1 0,0 0-1,0 0 1,-1 0 0,1-1 0,0 1 0,0 0-1,0 0 1,0 0 0,0 0 0,0-1-1,0 1 1,-1 0 0,1 0 0,0 0-1,0 0 1,0 0 0,0-1 0,-1 1-1,1 0 1,-1 0-12,1 0-1,-1 1 1,1-1-1,-1 0 1,0 0-1,1 0 1,-1 1-1,1-1 1,-1 0-1,1 1 1,-1-1-1,1 0 1,-1 1-1,1-1 1,-1 1-1,0 0 1,-9 11 503,0 0 1,1 1-1,-15 26 1,6-7-234,1-6 51,-40 70 569,51-84-876,1-1 1,0 1-1,1 0 0,0 0 1,1 1-1,-3 19 0,6-28-101,0 0 0,0 0 0,0 1-1,0-1 1,1 0 0,-1 0-1,1-1 1,0 1 0,0 0 0,1 0-1,-1 0 1,1 0 0,0-1-1,2 5 1,-2-6 24,0 1-1,0-1 1,1 0 0,-1 0-1,0 0 1,1 0 0,0 0-1,-1 0 1,1-1-1,0 1 1,0-1 0,0 0-1,0 0 1,0 0 0,0 0-1,0 0 1,0-1-1,7 1 1,-4-1 20,0-1 0,1 1 0,-1-1 0,0 0 0,1-1-1,-1 1 1,0-1 0,0-1 0,0 1 0,0-1 0,-1 0 0,1 0 0,-1-1 0,0 1-1,0-1 1,0-1 0,0 1 0,5-7 0,-2 3-11,-1-2-1,0 1 1,0-1-1,-1 0 1,0-1-1,-1 1 1,0-1 0,-1 0-1,4-13 1,-1-10 43,-5 19-135,-1 12-48,-1 4-71,0 16-35,0-2 66,0 0 1,1 0 0,4 22 0,-5-34 166,1 1-1,0 0 1,0-1 0,1 1-1,-1-1 1,1 1 0,0-1-1,0 1 1,0-1 0,0 0-1,0 0 1,1 0 0,0 0-1,-1-1 1,1 1 0,0-1-1,0 1 1,7 3 0,-7-5 26,0 0 1,0-1 0,0 1 0,0 0 0,0-1-1,0 0 1,0 0 0,0 0 0,1 0-1,-1 0 1,0-1 0,0 1 0,0-1-1,0 0 1,0 0 0,0 0 0,0 0-1,4-3 1,1 0 39,-1 0-1,1-1 0,-1 0 1,0 0-1,10-10 1,-12 9-31,0 0 0,-1 0 1,1-1-1,-1 0 0,-1 0 0,1 0 1,-1 0-1,0 0 0,-1-1 1,0 1-1,0-1 0,0 0 0,0-10 1,-1 0-33,0 0-1,-1 0 1,-1 0 0,-6-31 0,-3 15-294,3 15-197,7 19 451,1 0 0,-1 0 0,0 0 0,0 0 0,0 0 0,0 0 1,0 0-1,0-1 0,0 1 0,0 0 0,1 0 0,-1 0 0,0 0 0,0 0 0,0 0 1,0 0-1,0 0 0,0 0 0,1 0 0,-1 0 0,0 0 0,0 0 0,0 0 1,0 0-1,0 0 0,1 0 0,-1 0 0,0 0 0,0 0 0,0 0 0,0 0 0,0 0 1,1 0-1,-1 0 0,0 0 0,0 0 0,0 0 0,0 0 0,0 1 0,0-1 1,0 0-1,1 0 0,-1 0 0,12 5-180,-2-1-7,9 2 217,1-1-1,-1 0 1,1-2-1,0 0 1,1-1-1,-1-1 1,0-1-1,0-1 1,0 0-1,1-2 1,-1 0-1,20-7 1,-26 5 43,-1 0 0,-1-1 0,1 0 0,-1-1 0,0-1 0,12-8 0,61-59 297,-81 71-348,8-8 61,-1 0 0,0 0 0,-1-1 0,-1-1-1,0 1 1,-1-1 0,-1-1 0,0 1 0,0-1 0,-2-1 0,0 1 0,0-1 0,-2 0-1,0 0 1,-1 0 0,0 0 0,-2-20 0,-1 12-109,-1 0 1,-9-36-1,9 51-12,2 9 48,0 0-1,0-1 0,0 1 1,0 0-1,0 0 0,0-1 1,0 1-1,0 0 0,0 0 1,0 0-1,0-1 0,0 1 1,0 0-1,0 0 0,0 0 0,0-1 1,0 1-1,0 0 0,0 0 1,0 0-1,-1-1 0,1 1 1,0 0-1,0 0 0,0 0 1,0 0-1,0-1 0,-1 1 1,1 0-1,0 0 0,0 0 1,0 0-1,-1 0 0,1 0 1,0 0-1,0 0 0,0-1 1,-1 1-1,1 0 0,0 0 1,0 0-1,0 0 0,-1 0 1,-6 10-244,-3 18 27,-52 227 737,12-4 154,14-71-52,27-148-644,3-12 95,5-16 194,2-4 241,36-80-429,-19 38-171,43-71 1,-56 105 34,-3 5 66,0-1 0,0 1 1,1 0-1,-1 0 0,1 0 0,3-4 1,-5 7-6,-1 0 1,1-1-1,0 1 1,-1 0-1,1-1 1,0 1-1,0 0 1,-1 0-1,1-1 1,0 1-1,0 0 1,-1 0 0,1 0-1,0 0 1,0 0-1,-1 0 1,1 0-1,0 0 1,0 1-1,-1-1 1,1 0-1,0 0 1,-1 0-1,1 1 1,0-1-1,-1 1 1,1-1-1,0 0 1,-1 1 0,1-1-1,-1 1 1,1-1-1,0 1 1,-1-1-1,0 1 1,1 0-1,-1-1 1,1 2-1,2 3-6,0 0 0,-1-1 0,0 1 0,0 0-1,0 0 1,-1 0 0,1 1 0,0 6 0,1 3 32,4 23 69,-5-26-74,0 1-1,1-1 1,1 0 0,0 0 0,0 0-1,7 12 1,-7-18-3,0 1 0,0-1 1,0 0-1,0-1 0,8 8 0,-10-11 4,0-1 1,1 1-1,-1-1 0,0 1 0,0-1 1,1 0-1,-1 0 0,1 0 0,-1 0 1,1-1-1,-1 1 0,1-1 0,-1 1 1,1-1-1,0 0 0,-1 0 0,1 0 1,3-1-1,3-1-4,1 0-1,-1 0 1,0-1 0,0-1-1,0 0 1,0 0 0,-1 0 0,1-1-1,-1 0 1,-1-1 0,1 0-1,-1 0 1,7-8 0,11-12 30,-2-2 0,23-34 0,-24 31 5,-12 18-32,-6 7-35,1 0 1,-1 0-1,6-12 1,-7 38-143,-3 7 129,2 72 101,0-86-90,0 0 0,1 0 1,0 0-1,1 0 0,8 18 0,-10-26 30,0 1 23,1 0 0,1 1 0,-1-2 0,5 7 0,-7-10-28,0-1 0,0 0 0,0 0 1,1 0-1,-1 0 0,0 0 0,0 0 0,1 0 0,-1 0 0,0 0 1,1-1-1,-1 1 0,1 0 0,-1-1 0,1 0 0,-1 1 1,1-1-1,-1 0 0,1 1 0,0-1 0,-1 0 0,1 0 0,2-1 1,3-1 1,0 1 1,0-2-1,0 1 1,-1-1-1,1 0 1,-1-1-1,0 1 1,1-1-1,-2 0 1,1-1-1,9-8 1,1-4 9,-1-1 1,16-25 0,-27 37-1,41-69-17,-22 30 32,-34 70-111,-13 45 0,0-1 71,21-59-10,0 1 0,1-1-1,0 1 1,0 0 0,1 0 0,1 21-1,0-31 22,0 1 0,0-1 0,1 0 0,-1 1 0,0-1 0,1 0 0,-1 1 0,1-1 0,-1 0 0,1 0-1,0 0 1,-1 1 0,1-1 0,0 0 0,0 0 0,0 0 0,0 0 0,0 0 0,0-1 0,0 1 0,0 0 0,0 0 0,0-1 0,1 1 0,-1 0-1,0-1 1,1 1 0,-1-1 0,0 0 0,0 1 0,1-1 0,-1 0 0,1 0 0,1 0 0,5 0-15,1 1 0,-1-2 0,0 1 0,12-3 0,10-3 47,0-2 0,0 0 0,-1-2 1,43-21-1,-54 21-34,0 0 0,0-1 1,-2-1-1,1 0 0,-2-1 1,1-1-1,24-30 1,-13 6 6,-2-1 1,23-48 0,-26 45-9,-5 12 33,-2-2 0,-1 1 0,-1-2-1,-2 0 1,-1 0 0,8-58 0,-17 35-215,-1 56 177,0 0 1,0 0-1,0 0 0,0 0 0,0 0 1,0 0-1,0 1 0,0-1 0,0 0 1,0 0-1,0 0 0,0 0 0,0 0 0,0 0 1,0 0-1,0 0 0,0 0 0,0 0 1,0 0-1,0 0 0,0 0 0,0 0 1,0 0-1,0 0 0,-1 0 0,1 0 0,0 0 1,0 0-1,0 0 0,0 0 0,0 0 1,0 0-1,0 0 0,0 0 0,0 0 1,0 0-1,0 0 0,0 0 0,0 0 0,0 0 1,0 0-1,0 0 0,-1 0 0,1 0 1,0 0-1,0 0 0,0 0 0,0 0 1,0 0-1,0 0 0,0 0 0,0 0 0,0 0 1,0 0-1,0 0 0,0 0 0,0 0 1,-6 9-107,-4 13 72,-5 15 21,0-2 102,1 0 1,2 1-1,-8 42 1,-38 228 224,38-199 43,21-107-349,-1-1 0,0 1 0,0 0 0,0 0 0,0 0 0,0 0 0,0 0 0,0 0 0,0 0 0,1 0 0,-1 0 0,0 0 0,0 0 0,0-1 0,0 1 0,0 0 0,0 0 0,1 0 0,-1 0 0,0 0 0,0 0 0,0 0 0,0 0 0,0 0 0,1 0 0,-1 0 0,0 0 0,0 0 0,0 0 0,0 0 0,0 1 0,1-1 0,-1 0 0,0 0 0,0 0 0,0 0 0,0 0 0,0 0 0,0 0 0,0 0 0,1 0 0,-1 0 0,0 1 0,0-1 0,0 0 0,0 0 0,0 0 0,0 0 0,0 0 0,0 0 0,0 0 0,0 1 0,0-1 0,0 0 0,0 0 0,0 0 0,0 0 0,0 0 0,0 1 0,0-1 0,0 0 0,0 0 0,0 0 0,0 0 0,0 0 0,0 1 0,9-8 175,23-36-269,3-2-53,-27 36 39,-6 6 95,0 0-1,1 0 0,0 1 0,-1-1 1,1 1-1,0 0 0,4-3 1,-6 5 8,0-1 1,0 1-1,0 0 1,0 0-1,0-1 1,0 1 0,0 0-1,0 0 1,0 0-1,0 0 1,1 0-1,-1 0 1,0 1 0,0-1-1,0 0 1,0 1-1,0-1 1,0 0-1,0 1 1,0-1 0,0 1-1,0 0 1,-1-1-1,1 1 1,0 0-1,0-1 1,0 1-1,-1 0 1,1 0 0,0 1-1,15 17 23,21 33-1,-27-36 33,1-1 0,0 0-1,1-1 1,17 16-1,-25-26-134,0 0 142,1 0-1,0 0 1,0-1-1,0 0 1,6 4-1,-8-6-546,0 0 0,0 0 0,0-1 0,0 1 0,0-1 0,0 1 0,5-1 0,4 2-1391,-21-26-14515,-3-2 13982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1215 4896,'-4'-1'343,"-3"-1"1008,7 2-1331,0 0-1,0 1 0,0-1 0,0 0 0,0 0 0,0 0 1,0 0-1,0 0 0,-1 0 0,1 0 0,0 0 1,0 0-1,0 0 0,0 0 0,0 1 0,0-1 1,0 0-1,0 0 0,0 0 0,0 0 0,0 0 0,0 0 1,0 0-1,0 0 0,0 1 0,0-1 0,0 0 1,0 0-1,0 0 0,0 0 0,0 0 0,0 0 0,0 0 1,0 1-1,0-1 0,0 0 0,0 0 0,0 0 1,0 0-1,0 0 0,0 0 0,0 0 0,0 0 1,1 0-1,-1 0 0,0 1 0,0-1 0,0 0 0,1 1 851,7-4-340,0 0 1,0 0 0,-1-1-1,1 1 1,-1-2 0,0 1-1,0-1 1,11-10 0,4-6-51,19-24 1,-34 37-272,267-277 1567,-248 260-1709,69-67 67,-72 66-91,39-55 1,-29 28 36,-3-1-1,31-75 0,28-126-461,-78 205 332,-10 47-33,0 0-1,-1-1 1,0 1 0,0-1 0,0 1 0,0-1 0,0 1-1,-1-1 1,1 1 0,-3-6 0,3 8 58,0 1 1,0 0 0,-1-1-1,1 1 1,0 0 0,0-1-1,-1 1 1,1 0-1,0 0 1,0-1 0,-1 1-1,1 0 1,0 0 0,-1-1-1,1 1 1,-1 0-1,1 0 1,0 0 0,-1 0-1,1 0 1,0-1-1,-1 1 1,1 0 0,-1 0-1,1 0 1,0 0 0,-1 0-1,1 0 1,-1 0-1,1 1 1,0-1 0,-1 0-1,1 0 1,0 0-1,-1 0 1,1 0 0,-1 0-1,1 1 1,-15 12-465,2 6 408,2 0 0,0 1 0,1 1 0,-13 36 0,10-22 86,-114 297 651,121-316-564,2-1-1,0 1 1,0 0-1,2 0 1,-2 27 0,4-37 20,0 1 1,1 0 0,-1 0-1,1-1 1,1 1-1,-1 0 1,1-1 0,0 1-1,1-1 1,0 0 0,0 0-1,0 0 1,0 0 0,1 0-1,7 9 1,-9-14-57,0 1 0,0 0 1,1 0-1,-1-1 0,0 0 0,0 1 1,1-1-1,-1 0 0,1 0 0,-1 0 1,1 0-1,-1 0 0,1-1 0,0 1 1,-1-1-1,1 0 0,0 0 0,-1 0 1,1 0-1,0 0 0,-1-1 0,1 1 1,-1-1-1,1 1 0,0-1 0,-1 0 1,1 0-1,-1 0 0,4-3 0,7-3 72,-1-1 0,-1 0-1,0-1 1,13-13 0,-20 19-124,11-11-4,-1-1 0,0-1 0,17-25 0,-34 48-93,0 0-1,1 0 0,0 1 0,0 0 0,1-1 1,0 1-1,0 13 0,-3 22 210,2-34-93,-6 56 160,7-58-126,1 1 1,0-1-1,0 1 0,1-1 1,0 1-1,3 9 1,-4-16-38,0 0 1,0-1-1,0 1 0,1 0 1,-1 0-1,0-1 0,0 1 1,1 0-1,-1-1 1,0 1-1,1-1 0,-1 1 1,1 0-1,-1-1 0,1 1 1,-1-1-1,1 1 1,-1-1-1,1 1 0,0-1 1,-1 1-1,1-1 1,0 0-1,-1 0 0,1 1 1,0-1-1,-1 0 0,1 0 1,0 1-1,0-1 1,-1 0-1,1 0 0,0 0 1,0 0-1,-1 0 1,1 0-1,0 0 0,0-1 1,-1 1-1,1 0 0,0 0 1,-1 0-1,1-1 1,0 1-1,-1 0 0,1-1 1,0 1-1,-1-1 0,1 1 1,0-1-1,5-4 74,0 0 0,0 0 0,-1 0 0,5-7 0,-3 5-25,14-13-3,0 0-1,2 2 1,0 0-1,2 2 1,34-19-1,-7 10-112,95-31 0,-144 55 26,0 0 1,1 0-1,-1 0 1,1 1-1,-1-1 0,1 1 1,4 0-1,-8 0 25,1 0 0,0 0 0,0 1 0,-1-1 0,1 0-1,0 0 1,-1 0 0,1 1 0,0-1 0,-1 0 0,1 1-1,0-1 1,-1 0 0,1 1 0,-1-1 0,1 1 0,0-1 0,-1 1-1,0-1 1,1 1 0,-1-1 0,1 1 0,-1 0 0,1-1 0,-1 1-1,0 0 1,0-1 0,1 1 0,-1 0 0,0-1 0,0 1 0,0 0-1,0 0 1,0-1 0,0 1 0,0 0 0,0-1 0,0 1 0,0 1-1,-3 10 17,-1-1-1,1 0 1,-2 0-1,0-1 0,0 1 1,-1-1-1,-7 10 1,2-2 96,-26 41 343,34-51 135,8-11-271,15-20-129,-10 12-126,8-7-45,1 1 1,29-19 0,-26 20-74,45-29-249,-65 44 268,0 0-1,0 0 0,1 0 1,-1 0-1,0 0 0,0 1 1,0-1-1,1 0 0,-1 1 1,0 0-1,5 0 0,-6 0 29,0 0 0,0 0 0,-1 0 0,1 0 0,0 0 0,-1 1 0,1-1 0,0 0 0,-1 1 0,1-1 0,-1 0 0,1 1 0,0-1-1,-1 1 1,1-1 0,-1 1 0,1-1 0,-1 1 0,0-1 0,1 1 0,-1-1 0,1 1 0,-1 0 0,0-1 0,1 1 0,-1 0-1,0-1 1,0 1 0,0 0 0,0-1 0,1 1 0,-1 0 0,0 0 0,0-1 0,0 1 0,0 0 0,-1-1 0,1 1 0,0 0 0,0-1-1,0 1 1,-1 1 0,-3 16 4,2-11 100,0 0 0,1 0 1,-1 10-1,2-17-83,1 0-1,0 0 1,0 0 0,-1-1 0,1 1 0,0 0 0,-1-1 0,1 1 0,0 0-1,-1-1 1,1 1 0,0-1 0,-1 1 0,1-1 0,-1 1 0,1-1 0,-1 1 0,1-2-1,17-14 118,-12 9-152,0 0 1,1 0-1,0 1 0,1 0 0,11-7 0,-18 13 0,0-1 0,-1 1 0,1 0 1,0 0-1,0-1 0,0 1 0,-1 0 0,1 0 0,0 0 0,0 0 0,0 0 1,-1 0-1,1 0 0,0 0 0,0 0 0,0 0 0,-1 1 0,1-1 1,0 0-1,0 0 0,-1 1 0,1-1 0,0 0 0,-1 1 0,1-1 0,0 1 1,-1-1-1,1 1 0,0 0 0,-1-1 0,1 1 0,-1-1 0,1 1 1,-1 0-1,0-1 0,1 1 0,-1 0 0,0 0 0,1 0 0,2 5 67,-1 0 0,0 1 0,2 12 0,-2-10-44,0-3-18,0-1 1,-1 0 0,2 0 0,-1 1 0,1-1-1,-1-1 1,1 1 0,4 4 0,-6-7 29,1-1-1,-1 1 1,0-1 0,1 0 0,-1 1-1,1-1 1,0 0 0,-1 0 0,1 0-1,0 0 1,-1 0 0,1 0 0,0-1-1,0 1 1,0-1 0,0 1 0,0-1-1,0 0 1,0 0 0,0 0 0,0 0 0,0 0-1,0 0 1,0 0 0,0-1 0,2 0-1,11-5 84,1 0-1,16-11 1,-7 5-40,117-67 158,-131 71-176,0 1 1,-1-1-1,12-12 0,-18 15-50,1 0 0,-1 0 0,0 0 0,0-1 0,0 0 0,-1 0 0,6-12 0,-9 17-2,0 1 0,1-1 0,-1 0 0,0 0 0,1 0 0,-1 0 0,0 0 0,0 0 1,0 0-1,0 0 0,0 0 0,0 0 0,0 0 0,0 0 0,-1 0 0,1-2 0,-1 3-2,1-1 1,0 1-1,-1-1 0,1 1 1,0 0-1,-1-1 0,1 1 1,-1 0-1,1-1 0,-1 1 1,1 0-1,0 0 0,-1-1 1,1 1-1,-1 0 0,1 0 0,-1 0 1,1 0-1,-1 0 0,0 0 1,1 0-1,-1 0 0,-3 0-63,0 1 0,1-1 0,-1 1-1,1 0 1,0 0 0,-1 0-1,-4 3 1,-2 1 46,1 0-1,0 1 1,1 0-1,-1 0 1,1 0 0,0 1-1,0 1 1,1-1-1,0 1 1,-6 10 0,10-13 30,-1 1 1,1 0 0,0 0-1,1 0 1,-1 1 0,1-1-1,1 1 1,-1-1 0,1 1 0,0 0-1,1-1 1,-1 1 0,1 0-1,1 0 1,-1-1 0,3 12-1,-1-12 11,-1-1 0,1 0 0,0 1 0,0-1 0,1 0 0,0 0 0,0 0 0,0-1 0,0 1 0,1-1 0,7 9 0,-8-11 4,0 0 0,0 1 0,0-1-1,0 0 1,0 0 0,0-1 0,1 1-1,-1-1 1,1 1 0,-1-1-1,1 0 1,0-1 0,-1 1 0,1 0-1,0-1 1,-1 0 0,1 0 0,0 0-1,4-1 1,0-1 41,-1 0 0,0-1 0,0 0 0,0 0 0,0 0-1,0-1 1,11-8 0,43-39 180,-32 25-246,109-95-130,-131 115 117,0 1 0,1-1 1,-1 1-1,1 1 0,0-1 1,1 1-1,9-3 0,-18 7 20,0 0 0,1 0-1,-1 0 1,0 0 0,1-1-1,-1 1 1,0 0-1,1 0 1,-1 0 0,1 0-1,-1 0 1,0 0 0,1 0-1,-1 0 1,0 0 0,1 1-1,-1-1 1,0 0 0,1 0-1,-1 0 1,0 0 0,1 0-1,-1 1 1,0-1 0,1 0-1,-1 0 1,0 0-1,1 1 1,-1-1 0,0 0-1,0 1 1,1-1 0,-1 0-1,0 1 1,0-1 0,0 0-1,0 1 1,1-1 0,-1 0-1,0 1 1,0-1 0,0 0-1,0 1 1,0-1-1,0 0 1,0 1 0,0-1-1,0 1 1,0-1 0,0 0-1,0 1 1,0-1 0,0 0-1,-1 1 1,-6 20-106,7-21 107,-6 11 19,-1 0 0,0 0 0,-1 0 0,-10 9 0,-10 16 73,8-8 172,-47 50 0,61-71-210,0 0 1,0 0 0,-7 13-1,12-20-59,1 1 0,0-1 1,0 1-1,-1-1 0,1 1 0,0 0 0,0-1 0,0 1 0,0-1 0,0 1 0,-1 0 0,1-1 0,0 1 0,0-1 0,1 1 0,-1 0 1,0-1-1,0 1 0,0-1 0,0 1 0,0 0 0,1-1 0,-1 1 0,0-1 0,1 1 0,-1-1 0,0 1 0,1-1 0,-1 1 0,0-1 1,1 1-1,-1-1 0,1 0 0,-1 1 0,1-1 0,-1 0 0,1 1 0,-1-1 0,1 0 0,-1 1 0,1-1 0,0 0 0,-1 0 0,2 0 1,0 1 9,0 0 0,1 0 0,-1-1 0,1 1 0,-1-1 0,1 0 0,-1 0 1,1 0-1,-1 0 0,4-1 0,6-3 75,0 0-1,0-1 1,0 0 0,17-12 0,-1 1-4,95-45-930,-87 44-1433,-21 10-860,26-16 0,-37 20 2494,6-4-2141,-10 7 2601,0-1 1,0 1 0,0 0-1,0-1 1,1 1 0,-1 0-1,0-1 1,0 1 0,0 0-1,0-1 1,0 1 0,0-1-1,0 1 1,0 0 0,0-1-1,0 1 1,0-1 0,0 1-1,0 0 1,-1-1 0,1 1-1,0 0 1,0-1 0,-1 0-1,-3-4-3225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06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29 9216,'-45'-12'3424,"32"7"-2656,-1 5 128,18-3-1728,9 0 448,10-2-3008,17 5 1888,18 0-3168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09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24 802 3392,'-23'8'6464,"36"-5"-4571,-4-3-1539,0-1-1,0 1 1,0-2-1,0 1 1,0-1 0,0 0-1,0-1 1,8-4 0,-10 5-246,12-6 73,-1 0 1,0-1 0,0-1 0,-1 0 0,0-1-1,-1-1 1,23-22 0,5-10 93,41-54 0,-77 87-237,30-37 259,-1-2 1,-3-2-1,41-85 0,-67 119-94,-2 1-1,0-1 0,-1 0 0,-1 0 0,-1-1 0,0 1 0,-2-1 0,0-24 0,-1 36-135,0 0-1,-1 0 1,-3-14-1,3 19-67,1 1 1,-1-1-1,1 1 0,-1-1 0,0 1 1,1-1-1,-1 1 0,0 0 1,0 0-1,-2-3 0,3 4 1,-1 0 0,1-1 0,-1 1 1,1 0-1,-1-1 0,0 1 0,1 0 0,-1 0 0,1 0 0,-1 0 0,1-1 0,-1 1 1,0 0-1,1 0 0,-1 0 0,1 0 0,-1 0 0,0 1 0,1-1 0,-1 0 0,1 0 1,-1 0-1,0 0 0,1 1 0,-1-1 0,1 0 0,-1 0 0,0 1 0,-2 1 0,-1 1 0,1 0 0,0-1-1,-1 1 1,1 1 0,1-1 0,-1 0 0,-2 5-1,-18 31 22,19-32-8,-46 100 419,41-90-404,2 0-1,0 1 0,1 0 0,1 0 0,0 0 0,1 1 0,1-1 1,1 1-1,1 0 0,2 28 0,13 92-4,-9-112 33,0 0-1,2-1 1,11 29-1,-15-46 19,1 0-1,1 0 0,0 0 0,0 0 0,1-1 1,13 15-1,-16-19-37,0-1 0,1 0 0,0 0 0,-1 0 0,1 0 0,0-1 0,1 0 0,-1 0 0,0 0 0,1 0 0,-1 0 0,1-1 0,-1 0 1,1 0-1,0 0 0,8 0 0,2-2 0,1-1 0,-1 0 0,1 0 0,-1-2 1,0 0-1,-1 0 0,1-2 0,-1 0 0,23-13 0,-16 7-19,-1-1-1,-1-1 0,0-1 0,-1-1 0,25-28 0,-32 32 18,0-1 0,-1-1 0,9-16 0,-17 26-5,1-1 1,-1 0-1,0 0 0,0 0 0,0 0 0,-1 0 0,1-1 0,-2 1 1,1 0-1,0-1 0,-1 1 0,0-1 0,-1-8 0,0 11-22,1 1 0,-1 0 0,0 0 0,0-1 0,0 1 0,0 0 0,0 0 0,-1 0 0,1 0 0,0 1 0,-1-1 0,0 0 0,1 1 0,-1-1 0,0 1 0,0-1 0,0 1 0,0 0 0,0-1 0,0 1 0,0 0 0,0 1 0,0-1 0,0 0 0,-3 0 0,0 0-10,1 0 0,0 1 0,-1 0 0,1-1 0,0 1 0,-1 1 0,1-1 1,0 1-1,-1-1 0,1 1 0,0 1 0,-8 2 0,4 0-25,0 1-1,0 0 1,0 1-1,1 0 1,0 0-1,0 0 1,1 1-1,-1 0 1,1 1-1,1-1 1,0 1-1,0 0 1,0 0-1,1 1 1,0-1-1,1 1 1,0 0-1,0 0 1,1 0-1,0 0 1,0 1-1,1-1 1,1 0-1,-1 1 1,2-1-1,-1 1 1,1-1-1,3 13 1,-2-16 36,0 0 0,0-1 1,0 0-1,1 1 0,0-1 1,0 0-1,1 0 0,-1-1 1,1 1-1,0-1 0,6 6 1,-3-4 19,0-1 0,0 0 0,0-1 0,1 0 0,-1 0 0,1 0 0,10 2 0,-2-1 17,-1-2 1,1 0-1,0 0 1,1-2-1,-1 0 1,0-1-1,30-3 1,-31 1-31,0-1 0,-1-1 1,1 0-1,-1-1 0,0-1 0,26-14 1,-22 9-10,0-1 0,-1-1 1,0 0-1,20-22 0,22-24-78,-10 11 343,53-67 0,-100 113-254,-1 0 1,0 1-1,0-1 1,0 0 0,0 0-1,0 0 1,0 0-1,-1 0 1,1 0 0,-1 0-1,1 0 1,-1 0-1,0 0 1,0 0-1,0-4 1,0 6-19,0-1 0,0 1 0,0 0 1,-1-1-1,1 1 0,0-1 0,0 1 0,0-1 0,-1 1 0,1-1 0,0 1 1,-1 0-1,1-1 0,0 1 0,-1 0 0,1-1 0,0 1 0,-1 0 0,1-1 0,-1 1 1,1 0-1,0 0 0,-1 0 0,0-1 0,-1 1-6,1 0-1,0 0 1,-1 0-1,1 0 1,-1 0-1,1 0 1,0 1-1,-1-1 1,1 0-1,0 1 1,-1-1-1,1 1 1,-2 0-1,-6 4 15,1 0 0,-1 1 1,1 0-1,0 1 0,0-1 0,1 1 0,0 1 0,0-1 0,1 1 0,0 0 0,-9 17 0,6-8 0,1 0-1,0 1 0,2 0 0,0 0 1,-5 27-1,5-21 9,3-13-60,1-1 0,-1 14-1,3-20 41,0 0-1,0 0 1,0 0-1,1 0 1,0 0-1,-1 0 1,1 0-1,1 0 0,2 6 1,-4-9 8,1 0 0,-1 0 0,1 0 0,-1 0 0,1 0 0,0 0 0,-1 0 0,1 0 0,0 0 0,0 0 0,0-1 0,0 1 0,0 0 0,0 0 0,0-1 0,0 1 0,0-1 0,0 1 0,0-1 0,0 1 0,0-1 0,1 0 0,-1 0 0,0 1 0,0-1 0,0 0 0,0 0 0,1 0 0,-1 0 0,0 0 0,0-1 0,0 1 0,1 0 0,-1 0 0,0-1 0,2 0 0,0-1 6,1 1-1,-1-1 0,0 0 0,0 0 0,0-1 0,0 1 0,0-1 0,0 1 0,-1-1 0,1 0 0,2-4 0,4-7-3,0-1 0,-1 0-1,-1-1 1,0 0 0,-1 0 0,-1-1 0,0 1-1,-2-1 1,3-23 0,0-7 22,-7 44-62,-2 6 30,-2 9-30,3-2 21,-1 0 0,1 0 1,1 1-1,0-1 0,0 1 0,1-1 0,0 1 1,1-1-1,1 1 0,-1-1 0,6 18 1,-6-26 17,4 13 11,1-1 0,1 0-1,13 21 1,-17-31-7,0 0 0,0 0 0,1 0 0,-1 0 0,1-1-1,0 0 1,0 0 0,0 0 0,1 0 0,-1-1 0,0 1-1,1-1 1,0 0 0,8 2 0,-6-2 0,0-1 0,-1 0 0,1 0 0,0-1 0,0 1 0,0-1 0,0-1 0,-1 1 0,1-1 0,0-1 0,0 1 0,-1-1 0,11-4 0,-8 1 5,0 1 1,-1-1-1,0-1 0,0 0 0,-1 0 0,0 0 1,0-1-1,11-13 0,-2-2-5,-2 0-1,0-1 1,-1-1 0,-2 0 0,18-51-1,-23 53 2,-2 10 23,-1 31-67,-2 3 33,-3 27 0,0-2-16,1-19-70,0 19 164,1-43-70,1 0 1,-1 0 0,1 0 0,0 0-1,0 0 1,0-1 0,0 1-1,3 6 1,9 13 79,-13-22-83,0-1 0,0 0 0,0 1 0,0-1 0,0 1 1,0-1-1,1 1 0,-1-1 0,0 0 0,0 1 0,0-1 1,1 0-1,-1 1 0,0-1 0,1 0 0,-1 1 0,0-1 0,1 0 1,-1 1-1,0-1 0,1 0 0,-1 0 0,0 1 0,1-1 1,-1 0-1,1 0 0,-1 0 0,1 0 0,0 0 2,0 0-1,0 0 1,-1 0-1,1 0 1,0 0-1,0-1 1,0 1-1,-1 0 1,1-1-1,0 1 1,0-1-1,-1 1 1,2-2-1,1 0 5,0-1 0,0 0 1,0 0-1,0 0 0,-1-1 0,3-3 0,5-14 0,-1 0 1,9-32-1,-2 6 70,0-4-33,-10 32-88,0 0 0,1 0-1,12-20 1,-18 36 35,1 0-1,0 1 0,0-1 0,0 1 1,0 0-1,1-1 0,-1 1 1,4-2-1,-3 5-51,5 7 65,-1 1 0,0 0-1,11 17 1,12 16 30,-19-30-28,-1 0-1,2-1 1,0-1 0,0 0-1,1-1 1,0 0 0,1-1-1,26 13 1,-29-17 22,0 0-1,1-1 1,-1 0-1,1-1 1,0 0-1,0-1 1,0 0-1,0-1 1,-1 0 0,1-1-1,0 0 1,15-4-1,-21 3-14,0 0-1,0 0 0,-1-1 1,1 1-1,-1-1 0,1-1 1,-1 1-1,0-1 0,-1 1 1,1-2-1,-1 1 1,1 0-1,-1-1 0,0 0 1,-1 0-1,1 0 0,-1 0 1,0 0-1,-1-1 0,1 0 1,-1 1-1,0-1 0,0 0 1,-1 0-1,1-7 1,-1 5 5,-1 0 1,0 0-1,0 0 1,-3-15 0,3 22-37,0 0 0,-1-1 0,1 1 0,0-1-1,-1 1 1,1 0 0,-1 0 0,0-1 0,1 1 0,-1 0 0,0 0 0,0 0 0,1 0 0,-1 0 0,0 0 0,0 0 0,0 0 0,-1 0 0,1 0 0,0 0 0,0 1 0,0-1 0,-1 0-1,1 1 1,0-1 0,0 1 0,-1 0 0,1-1 0,-1 1 0,1 0 0,0 0 0,-1 0 0,1 0 0,0 0 0,-3 0 0,1 1-5,-1 0-1,1 0 1,-1 0 0,1 1-1,0-1 1,0 1-1,0 0 1,0 0 0,0 0-1,0 0 1,0 1 0,1-1-1,-1 1 1,1-1 0,-4 7-1,-2 1 21,1 1-1,-11 24 0,14-26-7,0 1 1,1 0-1,0-1 0,0 2 0,1-1 0,1 0 0,-1 0 0,2 1 1,-1-1-1,3 18 0,-1-22 10,0 0 1,0 0-1,0 0 0,1 0 1,0-1-1,1 1 1,-1-1-1,1 1 0,0-1 1,0 0-1,1 0 1,-1 0-1,1 0 1,0-1-1,0 0 0,1 1 1,-1-1-1,1-1 1,9 6-1,-11-7 19,0 0-1,0-1 1,1 1-1,-1-1 1,0 0 0,1 0-1,-1 0 1,1 0-1,-1-1 1,1 1 0,0-1-1,-1 0 1,1 0-1,-1 0 1,1-1 0,0 1-1,-1-1 1,1 0-1,-1 0 1,0 0 0,1-1-1,-1 1 1,0-1-1,0 1 1,1-1 0,-1 0-1,-1 0 1,1-1 0,4-3-1,2-3-4,-1-1 0,-1 1 1,0-1-1,0 0 0,0-1 0,-2 0 0,8-17 0,17-50-12,16-35 352,-43 103-381,1 0 0,2-12 0,3-8 45,-4 90-243,-5-46 203,1 46 370,-15 116 0,12-160-262,2-12-46,-1 1 0,1-1-1,-1 0 1,0 0 0,0 0 0,0 0 0,0 0 0,-1 0 0,-2 4 0,4-8-31,0 0 0,0 1 0,-1-1 0,1 0 0,0 1 0,0-1-1,-1 0 1,1 0 0,0 1 0,-1-1 0,1 0 0,0 0 0,-1 0 0,1 1 0,-1-1 0,1 0 0,0 0-1,-1 0 1,1 0 0,-1 0 0,1 0 0,-1 0 0,1 0 0,0 0 0,-1 0 0,1 0 0,-1 0-1,1 0 1,-1 0 0,1 0 0,0 0 0,-1 0 0,1-1 0,-1 1 0,1 0 0,0 0 0,-1 0-1,1-1 1,0 1 0,-1 0 0,1-1 0,0 1 0,0 0 0,-1-1 0,-12-17-30,11 16-11,-7-14-94,-14-32-1,20 43 89,3 4 32,-1 0 1,0 1 0,1-1 0,-1 0 0,1 1 0,0-1 0,-1 0 0,1 0-1,0 1 1,-1-1 0,1 0 0,0 0 0,0 0 0,0 0 0,0 1-1,-1-1 1,1-1 0,1 1 4,-1 1-1,0 0 1,1-1-1,-1 1 0,0 0 1,0 0-1,1-1 1,-1 1-1,0 0 1,1 0-1,-1 0 1,1-1-1,-1 1 1,0 0-1,1 0 0,-1 0 1,0 0-1,1 0 1,-1 0-1,1 0 1,-1 0-1,0 0 1,1 0-1,-1 0 1,1 0-1,-1 0 0,1 0 1,-1 0-1,0 0 1,1 0-1,-1 0 1,0 1-1,1-1 1,-1 0-8,3 1-13,0 0 1,0 0 0,-1 0 0,1 1-1,0-1 1,-1 1 0,0-1 0,1 1 0,2 2-1,8 6 0,87 46-674,-29-24-4733,-70-31 5319,57 25-7656,-51-22 6458,-1 0-1,1 0 0,-1 1 0,0 0 0,0 0 0,6 6 0,0 9-1049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1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1008 3648,'-1'0'50,"1"1"1,-1-1-1,1 0 1,0 0-1,-1 0 1,1 1-1,0-1 1,0 0-1,-1 1 1,1-1-1,0 0 1,-1 1-1,1-1 1,0 0-1,0 1 1,0-1-1,0 1 1,-1-1-1,1 0 1,0 1-1,0-1 1,0 1 0,0-1-1,0 1 1,0-1-1,0 0 1,0 1-1,0-1 1,0 1-1,0-1 1,0 0-1,1 2 1,0 5 2660,13-7-359,-9 0-1952,1-1 0,0 0-1,0 0 1,0 0 0,-1-1 0,1 0-1,-1 0 1,1 0 0,-1-1-1,9-5 1,1-2 101,-1-1-1,18-16 1,85-92 430,-6 6-385,-91 95-447,66-69 474,-45 40-114,63-97-1,-41 37 428,-75 167-673,-29 166 656,37-180-723,2 0 0,5 50 0,-3-91-143,0 8 144,5 22-1,-5-33-110,0 1 1,1-1-1,-1 0 0,1 0 0,0 1 0,0-1 1,0 0-1,0 0 0,0 0 0,1 0 0,-1 0 1,0 0-1,1 0 0,0 0 0,-1-1 0,4 3 1,-4-3-29,0-1 1,0 0 0,0 1 0,0-1 0,0 0 0,0 0-1,0 0 1,0 0 0,1 0 0,-1 0 0,0 0-1,0 0 1,0 0 0,0 0 0,0 0 0,0-1-1,0 1 1,0-1 0,0 1 0,0 0 0,0-1-1,2-1 1,20-17 38,-18 14-19,157-151 228,-152 146-237,37-32 79,-1-2 1,42-56 0,-73 79-92,-1-1-1,-1-1 1,-1 0 0,16-47 0,21-101 60,-42 141-2,-1-1 1,-1 0-1,0-40 0,-7 59 37,2 12-99,0 0 1,0 0-1,0 0 1,0 0 0,0-1-1,0 1 1,0 0-1,-1 0 1,1 0-1,0 0 1,0 0-1,0 0 1,0 0-1,0 0 1,0-1-1,-1 1 1,1 0-1,0 0 1,0 0-1,0 0 1,0 0-1,-1 0 1,1 0-1,0 0 1,0 0-1,0 0 1,0 0-1,0 0 1,-1 0 0,1 0-1,0 0 1,0 0-1,-1 0 1,0 1 10,-1 0 0,1 0 0,-1 1 0,1-1 0,0 0 0,-1 0 1,1 1-1,0-1 0,-2 4 0,-4 8 23,-1 0 0,2 0 0,0 1 0,-7 25-1,-2 3 95,-86 178 287,50-116-319,19-28 57,-33 119 1,19-49 101,30-95-336,-9 25 705,52-156-282,-4 10-445,-10 37-19,25-46 0,-28 62 89,1 0-1,1 1 1,0 0 0,17-17 0,-28 32 30,1-1-1,-1 1 1,1-1 0,-1 1-1,1 0 1,0 0 0,0 0-1,-1 0 1,1 0 0,0 0 0,0 0-1,4 0 1,-5 1-11,0 0-1,0 0 1,0 0 0,0 0 0,0 0-1,0 1 1,0-1 0,0 0-1,0 1 1,0-1 0,0 0 0,-1 1-1,1-1 1,0 1 0,0 0-1,0-1 1,0 1 0,-1 0-1,1-1 1,0 1 0,-1 0 0,1 0-1,0 0 1,-1 0 0,1 0-1,-1-1 1,1 3 0,6 13 6,-1 0 0,-1 0 1,0 1-1,3 19 0,8 29 88,-12-52-130,1 1 0,0-1 1,2 0-1,14 24 0,-19-33 50,1-1-1,-1 1 1,1-1-1,0 0 1,0 1-1,0-2 1,1 1-1,-1 0 1,1-1-1,-1 1 0,1-1 1,0 0-1,0 0 1,0-1-1,0 1 1,0-1-1,1 0 1,-1 0-1,0 0 1,7 0-1,-7-1 6,-1-1 0,1 1 0,0-1 0,-1 0-1,1 0 1,-1 0 0,0 0 0,1-1 0,-1 1 0,0-1-1,0 0 1,0 0 0,0 0 0,0-1 0,0 1 0,-1-1-1,4-3 1,2-5 54,0 1 0,0-1 0,7-17 1,-1-1-14,-2 0 1,-2-1 0,0 0 0,-2 0-1,5-45 1,-12 71-51,0-1 0,0 0-1,-1 1 1,0-1 0,0 0-1,0 1 1,0-1 0,-1 0-1,0 0 1,0 1 0,-3-8-1,4 11-13,0 0 0,-1 1 1,1-1-1,-1 0 0,1 1 0,-1-1 0,1 1 0,-1-1 0,1 1 1,-1-1-1,1 1 0,-1-1 0,0 1 0,1 0 0,-1-1 0,0 1 1,1 0-1,-1 0 0,0-1 0,0 1 0,1 0 0,-1 0 0,0 0 1,0 0-1,1 0 0,-1 0 0,0 0 0,0 0 0,1 0 0,-1 0 1,0 0-1,0 1 0,-1 0 0,1-1 12,-1 1 0,0 0 0,0 0 0,1 0 0,-1 0 0,0 0 0,1 0 0,-1 1 0,1-1 0,-1 0 0,1 1 0,-2 1 0,-2 6-36,1 1 1,-1-1-1,1 1 0,1 0 1,0 0-1,0 0 0,1 0 0,0 0 1,1 1-1,0-1 0,1 15 0,1-10 64,0 0 0,1 1 0,1-1-1,0 0 1,1 0 0,0 0 0,8 14 0,-12-26-13,1-1 1,0 0 0,1 1-1,-1-1 1,0 0 0,1 0-1,-1 0 1,1 0 0,-1 0 0,1 0-1,0-1 1,0 1 0,0-1-1,0 1 1,0-1 0,0 1 0,1-1-1,-1 0 1,0 0 0,4 1-1,-2-2 5,-1 0 1,1 0-1,0 0 0,-1 0 0,1 0 0,0-1 0,-1 0 0,1 0 1,-1 0-1,0 0 0,1 0 0,-1-1 0,6-3 0,7-4 18,-1-1 0,0-1-1,21-19 1,36-44 87,-48 49-84,130-123 26,-157 163-141,-8 24-1,-38 147 270,44-152-133,5-34-58,-1 1-1,1-1 1,0 0 0,0 0-1,0 1 1,0-1 0,0 0-1,0 0 1,0 1 0,0-1-1,0 0 1,0 0 0,0 1-1,0-1 1,0 0 0,0 0-1,0 1 1,1-1 0,-1 0-1,0 0 1,0 1 0,0-1 0,0 0-1,0 0 1,0 0 0,1 1-1,-1-1 1,0 0 0,0 0-1,0 0 1,1 0 0,-1 1-1,0-1 1,0 0 0,1 0-1,-1 0 1,0 0 0,0 0-1,0 0 1,1 0 0,-1 0-1,0 0 1,0 0 0,1 0 0,-1 0-1,0 0 1,1 0 0,-1 0-1,0 0 1,0 0 0,1 0-1,-1 0 1,0 0 0,0 0-1,0 0 1,1 0 0,-1 0-1,0 0 1,0-1 0,1 1-1,-1 0 1,0 0 0,0 0-1,0 0 1,0-1 0,1 1 0,-1 0-1,0 0 1,0-1 0,1 1-1,11-9-6,0-1 0,-1 0 0,0 0 0,-1-1 0,11-15 0,-5 7 5,7-9-95,-11 13 83,0 1 0,1 0 0,1 1 0,23-19 1,-36 31 15,1 0 0,-1 1 1,0-1-1,1 0 0,-1 0 1,0 1-1,1-1 0,-1 1 1,1 0-1,-1-1 1,1 1-1,-1 0 0,1 0 1,-1 0-1,3 0 0,-3 0 3,0 0-1,0 1 1,0-1-1,0 0 0,0 1 1,0-1-1,-1 1 1,1-1-1,0 1 0,0-1 1,0 1-1,0 0 1,-1 0-1,1-1 1,0 1-1,-1 0 0,2 1 1,-1 1-1,1 0 0,-1 0 0,0 1 0,0-1 1,0 0-1,0 1 0,-1-1 0,1 0 0,-1 1 1,0-1-1,0 1 0,0 3 0,-1 3 0,-6 85 188,6-91-162,-1 10 87,13-25-81,30-79-309,-37 82 251,15-25-121,-17 31 141,-1 0 0,1 0-1,-1 0 1,1 0-1,0 0 1,-1 1-1,1-1 1,0 1 0,0-1-1,0 1 1,0 0-1,3-2 1,-4 3 2,0 0 1,0 0 0,0 0-1,0 0 1,0 0 0,0 0-1,0 0 1,0 0 0,0 0-1,0 0 1,0 1-1,0-1 1,0 0 0,0 1-1,0-1 1,0 0 0,0 1-1,0 0 1,0-1-1,0 1 1,-1-1 0,1 1-1,0 0 1,0 0 0,-1-1-1,2 3 1,13 23 28,-15-26-29,26 60 100,-19-41 31,1 0 1,1 0-1,0-1 1,1 0-1,21 26 1,-26-37-126,0-1 1,1 0 0,0 0 0,0-1-1,0 0 1,1 0 0,0 0 0,0-1 0,0 0-1,0 0 1,1-1 0,15 5 0,-13-5-180,0-1 1,0-1-1,0 0 1,1 0-1,-1-1 1,0-1-1,1 1 1,-1-2-1,16-3 1,-18 2-525,1 1 1,-1-2-1,0 1 1,0-1-1,-1 0 0,1-1 1,8-6-1,-14 9 292,1 0 1,0 0-1,-1-1 1,0 1-1,1-1 0,-1 1 1,0-1-1,0 0 1,0 1-1,-1-1 0,1 0 1,-1 0-1,0 0 1,0-1-1,0 1 0,0 0 1,0 0-1,0-1 1,-1 1-1,0 0 0,0-1 1,0 1-1,0 0 1,0-1-1,-1 1 0,1 0 1,-1-1-1,0 1 1,0 0-1,-2-4 0,-14-28-4070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2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18 240 8800,'-13'-20'3264,"8"20"-2528,13 0-224,6-3 352,14-6-576,12-7 1727,45-4-1119,41-4-192,8 0-448,3-5-192,29 3-32,0-3-2431,-13 10 1311,-19-1-6752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3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42 404 3904,'-39'24'6725,"39"-24"-6640,0 1 0,-1-1 0,1 0-1,0 0 1,0 0 0,0 1 0,0-1 0,-1 0 0,1 0 0,0 0-1,0 1 1,0-1 0,0 0 0,0 0 0,0 1 0,0-1 0,0 0-1,0 0 1,0 1 0,0-1 0,0 0 0,0 0 0,0 1 0,0-1-1,0 0 1,0 0 0,0 1 0,0-1 0,0 0 0,0 0 0,1 1-1,-1-1 1,0 0 0,0 0 0,0 0 0,0 1 0,1-1 0,-1 0-1,0 0 1,0 0 0,0 1 0,1-1 0,-1 0 0,0 0 0,0 0-1,0 0 1,1 0 0,10 7 1501,-6-5-1384,0-1 1,0 0 0,0 0 0,1 0-1,-1-1 1,0 0 0,0 0 0,0 0 0,1-1-1,-1 1 1,0-1 0,0-1 0,6-1-1,4-2-55,-1-1-1,1 0 0,12-9 0,-7 2-72,-1 0 0,0-1 0,-1-1 0,-1 0 0,-1-1-1,26-33 1,-6 0 457,40-73 0,-67 107-461,-2 5 151,-1 0 0,-1-1 1,0 1-1,0-1 0,3-15 0,-7 13 90,-1 13-298,-1 0-1,1 0 1,0 0 0,0 0 0,-1 0 0,1 0-1,0 1 1,0-1 0,-1 0 0,1 0-1,0 0 1,0 0 0,0 0 0,-1 0 0,1 1-1,0-1 1,0 0 0,0 0 0,-1 0 0,1 0-1,0 1 1,0-1 0,0 0 0,0 0-1,0 0 1,-1 1 0,1-1 0,-2 4 24,0-1 0,0 0 0,0 1 0,1 0 0,-2 3 0,1 2-4,-7 25 63,2 1-1,1 0 1,-2 52 0,7-60-103,0-12 57,1 0 0,3 22 0,-3-34-38,0 1 1,1-1-1,0 0 0,0 1 1,0-1-1,0 0 0,1 0 0,-1 0 1,1 0-1,-1 0 0,1 0 1,0 0-1,1-1 0,-1 1 0,0-1 1,3 3-1,-3-4-10,-1 0 0,0 0 0,1 0 0,-1-1-1,0 1 1,1 0 0,-1-1 0,1 1 0,-1-1 0,1 0 0,-1 1 0,1-1 0,0 0-1,-1 0 1,1 0 0,-1 0 0,1 0 0,-1-1 0,1 1 0,-1 0 0,1-1 0,-1 1-1,1-1 1,-1 1 0,1-1 0,-1 0 0,1 1 0,-1-1 0,3-2 0,2-2 7,0-1 0,-1 1-1,1-1 1,6-11 0,-8 12-3,29-39-30,2 2 1,54-52 0,-74 80 69,1 1-1,1 1 0,24-14 1,-41 25-40,1 1 0,-1 0 1,1-1-1,-1 1 1,0 0-1,1-1 1,-1 1-1,1 0 0,0 0 1,-1-1-1,1 1 1,-1 0-1,1 0 1,-1 0-1,1 0 0,-1 0 1,1 0-1,0 0 1,-1 0-1,1 0 1,-1 0-1,1 0 0,-1 0 1,1 0-1,0 0 1,-1 1-1,1-1 1,-1 0-1,1 0 0,-1 1 1,1-1-1,-1 0 1,1 1-1,-1-1 0,0 0 1,1 1-1,-1-1 1,1 1-1,-1-1 1,0 1-1,1-1 0,-1 1 1,0-1-1,0 1 1,1-1-1,-1 1 1,0-1-1,0 1 0,0-1 1,0 1-1,0-1 1,0 1-1,0 0 1,0-1-1,0 2 0,1 4 24,-1 1-1,-1 0 0,-1 12 1,1-13-1,-17 87 401,5-28-326,13-64-106,0 0 1,-1-1 0,1 1 0,0 0 0,0 0 0,0 0-1,0 0 1,0-1 0,0 1 0,0 0 0,0 0 0,0 0-1,0 0 1,1-1 0,-1 1 0,0 0 0,0 0 0,1 0-1,-1-1 1,1 1 0,-1 1 0,1-2-3,0 0 1,-1 0-1,1 0 1,-1 0-1,1 1 0,-1-1 1,1 0-1,0 0 1,-1 0-1,1 0 0,-1 0 1,1 0-1,-1 0 0,1-1 1,0 1-1,-1 0 1,1 0-1,-1 0 0,1-1 1,-1 1-1,1 0 1,0-1-1,6-3-51,-1 0 1,1-1 0,6-7-1,-11 11 46,26-24-112,7-7 58,0 2 0,71-44 0,-103 72 68,1 0 0,-1 0 0,1 1 0,0-1 0,0 1 0,0 0 0,0 0 0,0 0 0,0 0 0,0 1 0,0 0 0,0 0 0,0 0 0,0 0 0,7 2 0,-8-1 0,1 0 0,-1 0 1,0 1-1,0-1 1,0 1-1,0 0 0,0 0 1,0 0-1,-1 0 0,1 1 1,-1-1-1,1 1 0,-1-1 1,0 1-1,0 0 0,0 0 1,-1 0-1,1 0 1,1 3-1,24 74-144,-22-65-146,-1 0-1,-1 1 0,2 25 0,-5-32-85,2 4-1812,-2 1 1,-1 24 0,0-29-285,-1 0 1,-4 16-1,5-24 2152,1 1 0,-1 0 0,0-1 0,1 1-1,-1-1 1,0 1 0,0-1 0,0 1 0,-2 1-1,2-2-18,0-1 0,-1 1 0,1 0 0,0-1 0,0 1 0,-1-1 0,1 1 0,0-1 0,-1 0 0,-1 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65 9984,'-45'-28'3680,"40"19"-2848,0 1-256,5 5-1088,5-2 160,5 2-416,-2-2 448,11 1-1600,7 4 1088,11 4-3808,16-4 2592,5 0-224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5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0 252 3328,'16'11'8149,"-10"-7"-7768,0-1-1,0 0 0,0 0 1,1-1-1,0 0 1,-1 0-1,1 0 0,8 0 1,-4-1-224,-1 0 1,0-1-1,0-1 1,1 0-1,-1 0 1,0-1-1,0 0 1,0-1-1,0 0 1,-1 0-1,1-1 1,-1 0-1,0-1 1,0 0-1,0-1 1,13-11-1,-3 1-8,43-38 51,-54 46-88,0 0 1,-1-1-1,0 0 1,-1 0 0,7-13-1,-12 20-59,1 0-1,-1-1 1,-1 1-1,1 0 1,0-1-1,0 1 0,-1-1 1,0 0-1,1 1 1,-1-1-1,0 1 1,0-1-1,0 1 1,-1-1-1,1 0 1,-1 1-1,1-1 1,-1 1-1,0 0 1,0-1-1,0 1 1,0-1-1,0 1 1,-3-3-1,3 2-43,-1 1 0,0 0 1,0 0-1,0-1 0,0 1 0,0 0 0,-1 1 0,1-1 0,-1 0 1,1 1-1,-1-1 0,0 1 0,1 0 0,-1 0 0,0 0 0,0 0 1,0 0-1,1 1 0,-1-1 0,0 1 0,0 0 0,0 0 1,0 0-1,0 0 0,0 1 0,0-1 0,0 1 0,0-1 0,0 1 1,1 0-1,-5 2 0,1-1 23,1 1-1,-1 0 1,1 0 0,0 0-1,0 1 1,0-1 0,0 1-1,1 0 1,0 1 0,-1-1 0,2 1-1,-1 0 1,0 0 0,1 0-1,-3 7 1,0 3 25,1 1-1,0 1 1,1-1 0,1 0 0,1 1-1,-1 25 1,3-20-30,1 1 1,0-1-1,2 0 0,7 30 0,-8-44 23,1-1 1,0 1-1,0 0 0,0-1 0,1 0 0,0 0 0,0 0 0,1 0 0,0-1 0,0 1 0,7 5 0,-9-9-24,-1-1 0,2 0-1,-1 1 1,0-1 0,0 0-1,1 0 1,-1-1 0,1 1-1,-1-1 1,1 0 0,0 0-1,0 0 1,-1 0 0,1-1-1,0 0 1,0 1 0,0-1-1,0-1 1,0 1 0,-1 0-1,1-1 1,0 0 0,0 0-1,6-3 1,4-2 11,-1-1-1,0 0 1,0-1 0,16-13 0,45-43 119,-42 34-117,15-13-27,55-46 29,-87 77-66,1 1 1,1 1-1,-1 1 1,37-15-1,-50 23 27,0 0 0,0 0 0,0 1 0,0 0 0,0-1 0,0 1 0,0 0 0,0 1 0,0-1 0,0 0 0,0 1 0,0 0 0,0 0 0,0 0 0,0 0 0,0 0 0,0 0 0,0 1 0,-1 0 0,1-1 0,-1 1 0,4 3 0,6 6 37,-1 0 0,-1 0 0,13 18 0,-7-9 69,20 26 87,-20-24-29,1-1 0,32 30 0,-23-26-147,-14-14-112,0 0-1,14 10 1,1-53-19981,-13 8 17791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6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692 8 5984,'-10'-3'665,"7"2"-540,1 0 0,0 0 0,-1 1 0,1-1 0,0 1 0,-1 0 0,1 0 0,-1 0 1,1 0-1,0 0 0,-1 0 0,1 1 0,-1-1 0,1 1 0,-3 1 0,-9 4 1036,0 0-1,0 1 0,1 1 0,0 1 0,0-1 0,1 2 0,-12 11 0,-74 86 2424,47-49-2438,-79 64-133,-9-10-770,120-97-246,-21 12-32,30-21-602,1 0 1,0 0-1,-9 9 1,37-15-3956,-3-3 2741,0-2 1,22-9-1,-33 12 1510,44-17-5163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8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428 598 4320,'0'0'-18,"-3"-2"2332,3 3-2154,0-1 0,-1 0-1,1 1 1,0-1-1,0 1 1,-1-1 0,1 0-1,0 0 1,0 1-1,-1-1 1,1 0 0,0 1-1,-1-1 1,1 0-1,0 0 1,-1 0 0,1 1-1,-1-1 1,1 0-1,0 0 1,-1 0 0,1 0-1,-1 0 1,1 0-1,0 0 1,-1 0 0,1 0-1,-1 0 1,1 0-1,-1 0 1,1 0 0,0 0-1,-1 0 1,0-1-1,-2 2 147,0-1 0,0 1 0,0-1 0,0 1 0,0 0-1,0 0 1,0 0 0,-3 2 0,-13 5 808,-5-1-398,0 1 1,0 1-1,1 1 1,0 1-1,-42 28 0,40-20-457,1 2-1,-31 32 1,46-43-249,0 1 1,0 1-1,1 0 0,1 0 1,0 0-1,0 1 1,-8 24-1,14-34-27,0 1 1,0 0-1,0-1 1,1 1-1,-1 0 1,1 0-1,0 0 0,0 0 1,1 0-1,-1-1 1,1 1-1,-1 0 1,1 0-1,0-1 0,1 1 1,-1 0-1,1-1 1,1 4-1,0-3 25,0 0-1,0-1 1,0 1-1,1-1 0,-1 1 1,1-1-1,0 0 1,0-1-1,0 1 1,0 0-1,0-1 1,0 0-1,1 0 1,4 1-1,6 1 21,-1 0 1,1-2-1,0 1 0,0-2 0,1 0 0,24-2 0,-18-1 14,0-1 0,-1-1-1,1 0 1,21-9 0,-28 7-24,0 0 1,0-2 0,0 0-1,-1 0 1,-1-1 0,1-1-1,-1 0 1,-1-1 0,19-20-1,-9 3-11,0 0 0,-2-2-1,23-43 1,-37 62 0,42-71 317,-45 78-304,0 0 1,-1 0 0,0 0 0,0 0-1,0 0 1,-1 0 0,1 0 0,0-7-1,-2 10 23,0 6 0,0 0-38,-1-1 1,1 1-1,-1 0 1,-3 8-1,-3 14-6,4-6 0,-11 100 73,12-98-57,2 0-1,1 0 0,4 29 0,-4-45-10,0-1-1,1 1 1,0-1-1,0 1 1,1-1-1,0 0 1,5 9-1,-6-13 21,-1 0-1,1 1 0,0-1 1,-1 0-1,1 0 1,0 0-1,1-1 1,-1 1-1,0 0 1,0-1-1,1 1 1,-1-1-1,1 0 1,-1 0-1,1 0 1,-1 0-1,1 0 0,0-1 1,0 1-1,-1-1 1,5 1-1,4-2-10,0 0-1,1-1 1,-1-1-1,0 1 1,0-2-1,-1 1 1,1-2-1,-1 1 1,1-1-1,-2-1 1,1 0-1,15-12 1,-1-2-7,-1 0 0,-1-2 0,29-35 0,-7 0 35,45-73 0,-69 96-45,-1-1-1,-2-1 1,22-68-1,-12 2 33,-5-1 1,11-117-1,-33 218-56,0 0-1,1 0 1,-1 0 0,0 0-1,0 0 1,-1 0-1,1 0 1,0 0-1,0 0 1,-1 0-1,0 0 1,1 0 0,-1 0-1,-1-3 1,2 5 22,0 0 1,0 0-1,0 0 1,-1-1-1,1 1 1,0 0-1,0 0 1,0 0 0,0 0-1,0 0 1,0-1-1,-1 1 1,1 0-1,0 0 1,0 0-1,0 0 1,0 0 0,-1 0-1,1-1 1,0 1-1,0 0 1,0 0-1,-1 0 1,1 0-1,0 0 1,0 0-1,0 0 1,-1 0 0,1 0-1,0 0 1,0 0-1,0 0 1,-1 0-1,1 0 1,0 0-1,0 0 1,0 1 0,-1-1-1,1 0 1,0 0-1,0 0 1,0 0-1,-1 0 1,1 0-1,-5 12-175,-25 108 31,7-23 321,-1-9 60,-12 97 0,31-154-174,3 1 1,0 0-1,2 0 1,2-1-1,0 1 1,13 56-1,-13-80-97,1 4 109,0 0 1,1 0-1,0-1 1,1 1-1,6 10 1,-10-20-66,0 0-1,0 0 1,1 0-1,-1-1 1,0 1-1,1 0 1,0-1-1,-1 1 1,1-1 0,0 1-1,0-1 1,-1 0-1,1 1 1,0-1-1,0 0 1,1-1 0,-1 1-1,0 0 1,0 0-1,0-1 1,1 0-1,-1 1 1,0-1-1,0 0 1,1 0 0,-1 0-1,0 0 1,0 0-1,1-1 1,-1 1-1,0-1 1,0 0-1,0 1 1,4-3 0,1 0 2,-1-1 0,1 0 0,-1 0 0,0 0 0,0-1 1,-1 0-1,10-10 0,1-4 5,13-22 0,-10 13 94,-7 11-169,16-29 0,-24 40 51,-2 0-1,1 0 0,-1-1 1,0 1-1,0-1 0,-1 0 0,1 1 1,-1-14-1,-1 16 42,0-1 0,0 1 0,0 0 0,-1 0 0,0-1 0,0 1 0,-1-4 0,1 7-38,1 0 0,-1 0 0,1 0 0,-1 0 0,1 0 0,-1 0 0,0 1 0,0-1 0,1 0 0,-1 0 0,0 0 0,0 1 0,0-1 0,0 1 0,0-1 0,0 1-1,0-1 1,0 1 0,0-1 0,0 1 0,0 0 0,0-1 0,0 1 0,0 0 0,0 0 0,0 0 0,0 0 0,0 0 0,0 0 0,-1 0 0,1 0 0,-1 1 0,-3 0 9,0 0-1,0 1 1,0-1-1,0 1 1,0 0 0,1 1-1,-1-1 1,1 1-1,-1 0 1,1 0-1,0 0 1,0 0-1,1 1 1,-1 0-1,-4 6 1,3-3 20,1-1 0,0 1 0,1 0-1,0 0 1,0 0 0,1 1 0,-1-1 0,2 1 0,-3 14 0,2-7-14,1 0 1,1 0 0,0 0-1,1 0 1,1 0 0,0 0-1,8 26 1,-9-36 6,1 0 0,0 0 0,0 0 1,0-1-1,1 1 0,0-1 0,0 1 1,0-1-1,0 0 0,1 0 0,-1 0 0,1-1 1,0 1-1,0-1 0,0 0 0,1 0 0,-1 0 1,1-1-1,0 0 0,-1 0 0,1 0 0,0 0 1,0-1-1,1 1 0,8 0 0,4-1-24,0-1 0,0-1 0,1 0 0,-1-1-1,0-1 1,0-1 0,-1 0 0,1-1 0,-1-1 0,0-1-1,20-11 1,-5 0 30,-1-2-1,-1 0 1,0-2-1,43-43 1,-57 51-39,17-19 243,-30 30-184,0-1 0,0 1 0,-1-1 1,1 1-1,-1-1 0,0 0 0,3-8 0,-5 12-45,0 0-1,0 0 1,0 0-1,0 1 0,-1-1 1,1 0-1,0 0 1,0 0-1,0 0 1,0 0-1,0 0 1,0 0-1,0 0 1,0 0-1,-1 0 0,1 0 1,0 0-1,0 0 1,0 0-1,0 0 1,0 0-1,0 0 1,0 0-1,-1 0 0,1 0 1,0 0-1,0 0 1,0 0-1,0 0 1,0 0-1,0 0 1,0 0-1,0 0 0,-1 0 1,1 0-1,0 0 1,0 0-1,0 0 1,0 0-1,0-1 1,0 1-1,0 0 0,0 0 1,0 0-1,0 0 1,-1 0-1,1 0 1,0 0-1,0 0 1,0 0-1,0-1 1,0 1-1,0 0 0,0 0 1,0 0-1,0 0 1,0 0-1,0 0 1,0 0-1,0-1 1,-8 8-242,-2 4 112,1-1-1,1 1 1,0 1 0,-12 22-1,-21 56 83,17-32 2,17-43 75,-7 23-1,12-32-29,1 0 0,0-1 0,0 1 0,0 0 0,1 0 0,-1-1 0,2 10 0,-1-14 10,0 1 1,0-1 0,1 0-1,-1 1 1,0-1-1,1 0 1,-1 1-1,1-1 1,-1 0-1,1 0 1,0 0-1,-1 0 1,1 1-1,0-1 1,0 0-1,0 0 1,0 0-1,0-1 1,0 1-1,0 0 1,0 0-1,0 0 1,0-1-1,0 1 1,1-1-1,-1 1 1,0-1-1,0 1 1,1-1-1,1 1 1,0-1-6,-1 0 1,0 0-1,1 0 1,-1-1-1,0 1 1,0-1-1,1 1 1,-1-1-1,0 0 0,0 0 1,0 0-1,0 0 1,0 0-1,0 0 1,0-1-1,0 1 1,1-2-1,4-4 48,-1 0 0,0-1 1,-1 1-1,1-1 0,-2 0 0,7-13 1,18-56 210,-23 61-226,101-360 642,-66 131-587,-41 242-72,4-38 70,-4 38-56,0 0 0,0 1 0,0-1 0,-1 0 1,1 0-1,-1 0 0,0 0 0,1 1 0,-1-1 0,-2-4 1,3 7-26,0 0 0,0 0 0,-1 0 0,1 0 0,0-1 0,0 1-1,0 0 1,0 0 0,0 0 0,0 0 0,0 0 0,0 0 0,0 0 0,-1 0 0,1 0 0,0 0 0,0 0 0,0-1 0,0 1 0,0 0 0,0 0 0,-1 0 0,1 0 0,0 0 0,0 0 0,0 0 0,0 0 0,0 0 0,0 0 0,-1 0 0,1 0 0,0 0 0,0 0 0,0 0 0,0 1 0,0-1 0,0 0 0,0 0 0,-1 0 0,1 0 0,0 0 0,0 0 0,0 0 0,0 0 0,0 0 0,0 0 0,0 0 0,0 1 0,0-1 0,0 0 0,-1 0 0,1 0 0,0 0 0,0 0 0,0 0 0,0 0 0,0 1 0,0-1 0,-3 5 13,1 1 0,0 0 0,0-1 0,0 1 0,0 0 0,0 11 0,0-7 8,-43 267 541,37-197-558,3 122 0,6-186-255,6 118-527,7-46-7004,-12-70 4126,-2-17 3403,0-1 0,1 0 0,-1 1 0,0-1 1,0 1-1,0-1 0,0 0 0,0 1 0,0-1 1,0 1-1,0-1 0,0 1 0,0-1 0,0 1 0,0-1 1,0 0-1,0 1 0,0-1 0,-1 1 0,1-1 1,0 0-1,0 1 0,0-1 0,-1 0 0,1 1 0,0-1 1,-1 1-1,-3-14-3333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8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31 7296,'-15'-7'746,"6"3"-236,-1 0 0,1 0 0,-1 1 0,-18-3 0,27 6-369,-25-2 608,13 4 3273,14-2-3849,1-1 1,-1 1-1,0 0 1,0 1-1,0-1 1,1 0-1,-1 0 1,0 1-1,0-1 1,0 0-1,2 1 1,4 2 138,52 8 762,66 4-1,62-6-745,-102-5-590,-56-3-281,41 3-2156,-25 3-1877,-44-7 4379,10 4-3434,-11-4 3544,0 0 1,0 0-1,0 1 0,0-1 0,0 0 1,0 0-1,0 1 0,0-1 1,0 0-1,0 0 0,0 1 1,0-1-1,0 0 0,0 1 1,0-1-1,0 0 0,0 0 0,0 1 1,0-1-1,0 0 0,0 0 1,0 0-1,-1 1 0,1-1 1,0 0-1,0 0 0,0 1 1,0-1-1,-1 0 0,1 0 0,0 0 1,0 0-1,0 1 0,-1-1 1,1 0-1,0 0 0,0 0 1,0 0-1,-1 0 0,-15 11-2894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6880,'-22'3'3136,"22"2"-2720,0-2-320,4 2-128,1-5 672,5 0-384,3 0 416,0 0-384,1-5 128,-1 5-256,-5-3-3232,2 3 1664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18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80 9632,'-45'-37'3584,"45"34"-2240,3 0-2112,7-6 288,4-2-1152,9 3 928,17-1-3808,26 9 2496,11 0-672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2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8 990 4384,'-1'1'264,"0"1"0,0-1-1,0 0 1,1 1 0,-1-1 0,1 1 0,-1-1 0,1 1-1,0-1 1,-1 1 0,1-1 0,0 1 0,0-1 0,0 1-1,0-1 1,0 1 0,0-1 0,1 1 0,-1-1 0,0 1-1,1-1 1,-1 1 0,1-1 0,0 0 0,-1 1 0,1-1-1,0 0 1,0 1 0,0-1 0,0 0 0,0 0 0,0 0-1,2 2 1,-2-2-37,0 0 0,0-1-1,-1 1 1,1 0 0,0 0-1,0-1 1,0 1 0,0-1-1,0 1 1,0-1-1,0 1 1,0-1 0,0 0-1,0 0 1,0 1 0,1-1-1,-1 0-133,1-1-1,-1 1 0,0-1 0,-1 1 0,1-1 1,0 0-1,0 1 0,0-1 0,0 0 1,0 1-1,-1-1 0,1 0 0,0 0 0,0 0 1,-1 0-1,1 0 0,-1 0 0,1-1 0,28-53 997,29-75 1,-10 17-319,-30 79-489,1 1 1,38-48 0,-53 76-246,1-1 1,-1 1-1,12-10 1,-16 15-26,1-1-1,0 0 1,0 1-1,-1-1 1,1 0-1,0 1 1,0-1-1,0 1 1,0-1-1,0 1 1,0 0-1,0-1 1,0 1-1,0 0 1,0 0-1,0 0 1,0-1 0,0 1-1,0 0 1,0 0-1,0 1 1,0-1-1,0 0 1,0 0-1,0 0 1,0 1-1,0-1 1,0 0-1,0 1 1,0-1-1,0 1 1,0-1-1,-1 1 1,1 0-1,1 0 1,3 6-1,-1 0-1,0 0 1,0 1 0,-1-1-1,0 1 1,0 0 0,-1 0 0,0 0-1,2 10 1,-2-7 5,5 24 105,-2 1 0,-1 0 0,-2-1 0,-1 1 0,-2 0 0,-9 58 1,9-86-87,0 0 0,-1 0-1,0 0 1,-1 0 0,0 0 0,0 0 0,-1-1 0,0 0 0,-8 14 0,9-18 15,0 0 0,0 0-1,0 0 1,0-1-1,-1 1 1,1-1 0,-1 1-1,1-1 1,-1 0 0,0-1-1,0 1 1,0-1-1,0 1 1,0-1 0,0 0-1,0-1 1,0 1 0,0-1-1,0 0 1,-9 0 0,7-1-72,-1 0 0,1 0 0,-1-1 0,1 0 1,-1 0-1,1-1 0,0 0 0,-9-5 0,-4-4-65,-19-15 0,37 25 90,-9-6-227,1-1 0,-12-13 0,20 21 197,1 1 1,-1-1-1,1 1 1,0 0 0,-1-1 0,1 1-1,0 0 1,0-1 0,-1 1 0,1 0-1,0-1 1,0 1 0,0-1 0,-1 1-1,1-1 1,0 1 0,0 0 0,0-1-1,0 1 1,0-2 0,6-1-288,20 3 102,-15 0 207,49 0 78,92-12 0,-130 9-74,-1-1 0,0-1 0,0-1 0,-1-1 0,0-1 0,0-1 1,36-21-1,-23 6 96,34-32 1,-17 12 54,5 1 39,-2 2 23,61-63-1,-100 89-185,0-1-1,-1 0 1,-1-1 0,0 0-1,-2-1 1,0 0-1,-1-1 1,11-30 0,-6 1 3,7-50 0,-16 70 49,-2 0-1,0-1 0,-3-36 1,-1 54-86,0 0 0,0 0 0,-1 1 0,0-1 0,-5-12 0,7 22-5,-1 0-1,1 0 1,-1 0 0,1 1 0,-1-1 0,1 0 0,-1 0 0,0 0 0,0 0 0,1 1 0,-1-1 0,0 0 0,0 1 0,0-1 0,0 1 0,0-1 0,0 1 0,0-1-1,0 1 1,0-1 0,0 1 0,0 0 0,0 0 0,0 0 0,0-1 0,0 1 0,-2 0 0,1 1 4,0-1 1,1 0-1,-1 1 0,0-1 0,0 1 1,0 0-1,0-1 0,0 1 1,0 0-1,1 0 0,-1 0 1,0 1-1,1-1 0,-3 2 1,-3 5 14,1 0 0,0 0 0,1 0 0,-1 1 0,2-1 1,-1 1-1,1 0 0,-3 12 0,-20 82 36,20-72-43,-34 170-13,35-154 79,1 0 0,3 65 0,3-92-72,1-1 1,1 1-1,10 37 1,-11-49 22,1-1 1,0 1-1,0 0 0,1-1 1,0 0-1,0 0 0,0 0 1,1 0-1,0-1 1,1 0-1,-1 0 0,10 7 1,-11-11-7,0 0 0,0 0 0,0 0 0,0-1 1,0 0-1,0 0 0,1 0 0,-1 0 0,1-1 1,-1 1-1,0-1 0,1 0 0,-1-1 0,1 1 1,-1-1-1,0 0 0,1 0 0,4-1 0,8-4-55,0 0 0,31-16 0,68-48-174,-57 33 246,25-22-17,-10 7 44,-56 38 43,-12 9 74,-6 5-166,0 0-1,0-1 1,0 1 0,0 0 0,-1 0-1,1 0 1,0 0 0,0 0 0,0 0-1,0 0 1,0 0 0,0 0 0,0 0-1,0-1 1,0 1 0,0 0 0,0 0-1,0 0 1,0 0 0,0 0 0,-1 0-1,1 0 1,0 0 0,0 0 0,0 0-1,0 0 1,0 0 0,0 0-1,0 0 1,0 0 0,0 0 0,-1 0-1,1 0 1,0 0 0,0 0 0,0 0-1,0 0 1,0 0 0,0 0 0,0 0-1,0 0 1,0 0 0,-1 0 0,1 0-1,0 0 1,0 0 0,0 0 0,0 0-1,0 0 1,0 0 0,0 0 0,0 1-1,0-1 1,0 0 0,0 0 0,-1 0 8,0 1 1,0-1-1,0 1 1,0-1-1,0 1 1,1-1 0,-1 1-1,0 0 1,0-1-1,1 1 1,-1 0 0,1-1-1,-1 1 1,0 1-1,-8 8-110,3-5 90,0 0-1,1 1 1,0 0 0,0 0-1,0 0 1,1 1-1,0 0 1,0 0 0,0 0-1,1 0 1,-4 13-1,-1 9-9,-8 50 1,16-77 16,-3 8-13,2 0 1,0 1-1,0-1 1,1 1-1,0 0 1,0-1-1,1 1 1,4 15 0,-5-26 11,0 1 1,1-1 0,-1 1 0,0-1-1,0 0 1,0 1 0,0-1 0,0 1 0,1-1-1,-1 0 1,0 1 0,0-1 0,1 0-1,-1 1 1,0-1 0,0 0 0,1 1 0,-1-1-1,0 0 1,1 1 0,-1-1 0,1 0-1,-1 0 1,0 0 0,1 1 0,-1-1-1,1 0 1,-1 0 0,0 0 0,1 0 0,-1 0-1,1 0 1,-1 0 0,1 0 0,-1 0-1,0 0 1,1 0 0,-1 0 0,1 0 0,-1 0-1,1 0 1,-1 0 0,0-1 0,1 1-1,-1 0 1,1 0 0,-1 0 0,0-1 0,1 1-1,-1 0 1,0-1 0,1 1 0,1-2 13,0-1 0,1 1 0,-2 0 0,1-1 0,0 1 0,2-5 1,3-8 30,-1 0 1,6-22 0,-1 1-142,-8 25 54,0 0 0,1-12 1,-2 14 127,0-1 0,5-17 1,-7 30-108,0 0 0,-1 0 1,1 0-1,0 0 0,0 0 0,0 0 0,1 0 1,-1 0-1,2 3 0,9 35-263,-8-28 249,0-3 40,12 38 63,-13-43-63,0-1 0,0 0 0,0 0 0,1 0 0,-1 0 0,1 0 0,0-1 0,5 6 0,-6-8-8,-1 1 0,1-1 1,0 0-1,-1 0 0,1-1 1,0 1-1,-1 0 0,1 0 0,0-1 1,0 1-1,0-1 0,0 0 0,-1 0 1,1 1-1,0-1 0,3-1 1,-1 1 3,0-1 0,0 0 1,0 0-1,0 0 1,-1 0-1,1-1 0,4-2 1,4-2-9,-1-2 0,0 0 1,16-14-1,112-117 310,-98 95-209,-23 24-78,-1 0 0,-2-2 0,0 0 0,-1-1-1,-1 0 1,16-40 0,40-154-127,-47 142 269,-13 44-81,0 3 81,8-46 0,-17 58-239,0 16 75,0-1 0,-1 1 0,1 0 0,0 0-1,0 0 1,0 0 0,0 0 0,0 0 0,0 0 0,-1 0 0,1 0 0,0 0 0,0 0 0,0 0 0,0 0 0,0 0 0,0 0 0,-1 0 0,1 0 0,0 0-1,0 0 1,0 0 0,0 0 0,0 0 0,0 1 0,-1-1 0,1 0 0,0 0 0,0 0 0,0 0 0,0 0 0,0 0 0,0 0 0,0 0 0,0 0-1,-1 1 1,1-1 0,0 0 0,0 0 0,0 0 0,0 0 0,0 0 0,0 0 0,0 1 0,0-1 0,0 0 0,0 0 0,0 0 0,0 0 0,-3 5-48,1 1 0,0-1 0,0 0 0,-2 7 0,-22 121 220,-14 52-10,25-134-50,2 0 0,-8 71 0,18-94-97,1 0-1,2 0 1,1 1 0,1-1-1,2 0 1,6 28-1,-7-46-1,0 4 134,1 0 0,9 23 0,-12-34-139,1 0 0,-1 0 0,1 0 0,0 0 0,0-1 0,0 1 0,0 0-1,0-1 1,1 1 0,-1-1 0,1 0 0,0 0 0,-1 0 0,1 0 0,0 0 0,0-1 0,4 2 0,-4-2 10,-1-1 0,0 0 1,1 0-1,-1 0 0,0 0 0,1 0 1,-1-1-1,0 1 0,0-1 0,1 1 1,-1-1-1,0 0 0,0 0 1,0 0-1,0 0 0,3-2 0,4-2-27,-2-1 1,13-10-1,8-13-62,-2 0-1,44-63 1,-64 83 92,2-2 37,0-1 0,0 1 1,-2-1-1,8-18 1,-13 28-49,0-1 0,0 1 1,0 0-1,0-1 0,-1 1 1,1-1-1,-1 1 0,0-1 1,0 0-1,0 1 0,0-1 1,0 1-1,-1-1 0,1 1 0,-1-1 1,1 1-1,-1-1 0,0 1 1,0 0-1,0-1 0,0 1 1,-1 0-1,1 0 0,0-1 1,-1 1-1,0 0 0,1 1 1,-1-1-1,0 0 0,-3-2 1,3 3-20,0 0 1,0-1-1,0 1 1,0 0 0,0 0-1,0 0 1,0 0 0,-1 0-1,1 1 1,0-1 0,-1 1-1,1-1 1,0 1 0,-1 0-1,1 0 1,-1 0 0,1 0-1,0 1 1,-1-1 0,1 1-1,0-1 1,-1 1 0,1 0-1,0 0 1,0 0 0,0 0-1,0 0 1,0 0-1,-4 3 1,2 0 13,1-1 0,0 0 0,0 1 0,0 0 0,0-1 0,0 1 0,1 0 0,0 1 0,0-1 0,0 0 0,0 1 0,1-1 0,0 1 0,-2 7 0,0 13-51,1 0 1,3 45 0,0-56 27,0 0 0,2 0 0,-1 0 0,2-1 1,0 1-1,9 19 0,-11-29 33,0 0 0,0 0-1,0 0 1,1-1 0,-1 1-1,1-1 1,0 1 0,0-1-1,0 0 1,1 0 0,-1-1-1,1 1 1,0-1 0,-1 0 0,1 0-1,7 3 1,-6-3 5,1-1-1,-1 0 1,1-1 0,-1 1 0,1-1-1,-1 0 1,1 0 0,-1-1 0,1 1-1,-1-1 1,0 0 0,1-1 0,5-2 0,6-3-6,-1 0 0,1-1 0,-1-1 0,-1-1 0,0 0 1,0-1-1,-1-1 0,13-13 0,11-16 209,44-59 0,-50 61-189,-19 24-40,-1-1 1,17-26-1,-24 34 17,-2 7-127,-1 15-222,-2-3 265,3 34 163,-3-1 1,-1 0 0,-2 0-1,-2 0 1,-13 49-1,18-91-65,-1 0 1,1 1-1,-1-1 0,0 0 1,0 0-1,0 0 0,0 0 0,0 0 1,-1 0-1,1-1 0,-1 1 1,1 0-1,-1-1 0,1 1 0,-1-1 1,-2 2-1,3-2-15,-1-1 1,1 1-1,0-1 0,0 1 1,0-1-1,0 0 0,0 0 1,0 0-1,-1 0 0,1 1 1,0-2-1,0 1 1,0 0-1,-1 0 0,1 0 1,0 0-1,0-1 0,0 1 1,0-1-1,0 1 0,0-1 1,0 1-1,0-1 0,0 1 1,0-1-1,0 0 0,0 0 1,0 1-1,0-1 0,0 0 1,1 0-1,-2-1 1,-7-10-223,0-1 0,-9-18 1,1 12 84,17 18 54,1 1-48,138-6 447,-111 2-308,0 0 0,53-17 0,-43 3-678,-8 4-2484,-19 7-583,-11 7 3620,0 0 0,1 0 1,-1-1-1,0 1 0,0 0 1,0 0-1,0 0 0,0 0 1,0 0-1,0-1 0,0 1 1,0 0-1,0 0 1,0 0-1,0 0 0,0-1 1,0 1-1,0 0 0,0 0 1,0 0-1,0 0 0,0 0 1,-1-1-1,1 1 0,0 0 1,-2-1-1479,1 0 945,-1 0 0,0 1 0,0-1 0,0 1 0,0-1 0,0 1-1,0 0 1,0 0 0,-4 0 0,-17 2-2254,-3-4-91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2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75 6880,'-26'-20'7552,"26"20"-7439,7-2 1647,12 1-1298,-18 1-115,9 0 133,160-1 4256,85-10-3733,-178 4-1077,-6 1-1777,-23 2-3104,-45 4 4098,9-2-2151,-11 2 2841,-1 0 0,1 0-1,-1 0 1,0 0 0,1 0-1,-1 0 1,0 0 0,1-1-1,-1 1 1,0 0-1,1 0 1,-1 0 0,0-1-1,0 1 1,1 0 0,-1 0-1,0-1 1,0 1 0,1 0-1,-1-1 1,0 1 0,0 0-1,0-1 1,0 1 0,1 0-1,-1-1 1,0 1-1,0 0 1,0-1 0,-3-12-4201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22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62 5568,'-27'-7'1786,"22"6"1244,7 1-1686,107 2 6156,50 0-3737,347-46-2317,-483 40-1677,54-6-1524,-67 10 169,0 0 0,-1 1-1,14 2 1,8 7-1592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22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57 10048,'0'-1'163,"0"1"1,0 0-1,0 0 0,0-1 1,0 1-1,-1 0 1,1 0-1,0-1 1,0 1-1,0 0 0,-1 0 1,1 0-1,0 0 1,0-1-1,-1 1 1,1 0-1,0 0 0,0 0 1,-1 0-1,1 0 1,0 0-1,0-1 1,-1 1-1,1 0 0,0 0 1,0 0-1,-1 0 1,1 0-1,0 0 0,-1 0 1,1 0-1,0 1 1,-1 7 6135,0 4-5725,-1 1 697,-1 3 293,-9 27 1,9-26-1134,5-15-423,4-10-244,-5 3-216,0 1 0,1 0 0,-1-1 0,-1 1 0,1-1 0,-1 1 0,0-1 0,0 1 1,0-1-1,-1-5 0,0-1-929,0 0 33,0 0 1,-4-11-1,-11-24-7430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49.1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87 3 1728,'1'-2'1157,"1"7"499,-1 12-517,-1-15-1074,-2 7 134,0 0 0,0-1 1,-1 1-1,0-1 0,0 1 0,-1-1 0,-5 9 0,6-12-49,2-4-100,1 1 0,-1-1 0,0 1 0,0-1 0,0 0-1,0 1 1,0-1 0,0 0 0,0 0 0,0 0-1,0 0 1,-1 0 0,1 0 0,-1 0 0,1 0 0,0 0-1,-1 0 1,1-1 0,-1 1 0,1-1 0,-1 1-1,0-1 1,1 0 0,-1 1 0,-2-1 0,4 0-42,-1-1 1,1 1 0,-1 0 0,1 0-1,-1-1 1,1 1 0,0 0 0,-1 0-1,1-1 1,-1 1 0,1-1 0,0 1 0,-1 0-1,1-1 1,0 1 0,-1-1 0,1 1-1,0-1 1,0 1 0,0-1 0,-1 1-1,1-1 1,0 1 0,0-1 0,0 1-1,0-1 1,0 1 0,0-1 0,0 1-1,0-1 1,0 1 0,0-1 0,0 1-1,0-1 1,0 1 0,0-1 0,1 1-1,-1-1 1,2-17 336,-2 18-338,0 0 1,0-1-1,0 1 1,0-1-1,0 1 1,0-1-1,0 1 1,-1 0-1,1-1 1,0 1-1,0-1 0,0 1 1,0 0-1,-1-1 1,1 1-1,0 0 1,0-1-1,-1 1 1,1 0-1,0-1 1,-1 1-1,1 0 0,0 0 1,-1-1-1,1 1 1,0 0-1,-1 0 1,1 0-1,-1-1 1,1 1-1,0 0 1,-1 0-1,1 0 0,-1 0 1,0 0-1,-8 2 240,9-2-240,0 0 0,0 0 0,0 0-1,0 0 1,0 0 0,0 0 0,0 0 0,0 1 0,1-1-1,-1 0 1,0 0 0,0 0 0,0 0 0,0 0-1,0 0 1,0 0 0,0 0 0,0 0 0,0 0-1,0 0 1,0 0 0,0 0 0,0 0 0,0 0 0,0 0-1,0 0 1,0 0 0,0 0 0,0 0 0,0 1-1,0-1 1,0 0 0,0 0 0,0 0 0,0 0 0,0 0-1,0 0 1,0 0 0,0 0 0,0 0 0,0 0-1,0 0 1,0 0 0,0 0 0,0 0 0,0 1-1,0-1 1,0 0 0,0 0 0,0 0 0,0 0 0,0 0-1,8-16 314,-2 9-403,4-4-74,-10 11 162,1 0 0,-1 0 0,0 0 0,1 0 0,-1 0 0,0 0 0,0 0 0,1 0 1,-1 0-1,0 0 0,1 0 0,-1 0 0,0 0 0,1 0 0,-1 0 0,0 0 0,1 0 0,-1 0 0,0 0 0,1 0 0,-1 1 0,0-1 0,0 0 0,1 0 1,-1 0-1,0 0 0,0 1 0,1-1 0,-1 0 0,0 0 0,0 1 0,1-1 0,-1 0 0,0 1 0,0-1 0,0 0 0,0 1 0,1 0 86,13-5 432,-9 2-408,9-4 52,-13 6-159,-1 0 1,1 0-1,-1 0 0,1-1 1,-1 1-1,1 0 0,-1-1 1,1 1-1,-1 0 1,0-1-1,1 1 0,-1-1 1,0 1-1,1 0 0,-1-1 1,0 1-1,0-1 0,1 1 1,-1-1-1,0 1 1,0-1-1,1 0 0,-2 0 131,2 1-301,-1 0 0,0-1-1,0 1 1,0 0 0,0 0 0,0-1 0,0 1 0,0 0 0,1-1 0,-1 1-1,0 0 1,0 0 0,0-1 0,1 1 0,-1 0 0,0 0 0,0-1 0,0 1-1,1 0 1,-1 0 0,0 0 0,1 0 0,-1 0 0,0-1 0,0 1 0,1 0-1,-1 0 1,0 0 0,1 0 0,-1 0 0,0 0 0,1 0 0,-1 0 0,1 0-1,4-1-1271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1.8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247 64 2144,'0'0'42,"0"0"-1,0-1 1,0 1 0,0 0 0,0 0-1,0 0 1,0-1 0,-1 1 0,1 0-1,0 0 1,0 0 0,0 0-1,0-1 1,0 1 0,-1 0 0,1 0-1,0 0 1,0 0 0,0 0 0,0 0-1,-1 0 1,1-1 0,0 1 0,0 0-1,0 0 1,-1 0 0,1 0-1,0 0 1,0 0 0,0 0 0,-1 0-1,1 0 1,0 0 0,0 0 0,0 0-1,-1 0 1,1 0 0,0 0-1,-1 1 1,-2 3 160,0 0-1,0 1 0,0-1 0,-3 9 1,-8 13 306,-12 7 256,18-25-446,1 1-1,-10 16 1,6-9 141,13-18 421,1-1-765,0 1 0,1-1 0,-1 0 0,0 0 0,-1-1 0,1 1 0,-1-1-1,4-5 1,-3 2 147,-3 4 235,-7 10-232,-45 44-238,50-49-12,0 0 33,1 0 0,-1 0-1,0 0 1,0 0 0,0-1-1,0 1 1,0 0 0,0-1-1,0 0 1,-1 0 0,1 0 0,-1 0-1,1 0 1,-4 1 0,5-4-258,5-3 93,13-8 89,-5 3 132,1-3 57,20-25 0,-7 7-72,23-21-249,-47 51-95,-1-1 1,0 1 0,1-1-1,-1 0 1,0 1 0,0-1-1,0 0 1,0 0-1,-1 0 1,1 0 0,0 1-1,0-4 1,-2 9 179,0 0 0,0-1 0,0 1 1,-1-1-1,1 0 0,-1 1 0,-3 4 0,-24 34 671,15-20-28,5-8-237,-1-1 0,0 0-1,-23 22 1,21-23 330,27-31-607,-10 13-54,1 1 0,0-1 0,9-4 0,1-2 0,11-8 666,-33 27-508,-1 0 0,1 0-1,-1 0 1,-1-1 0,1 0 0,-15 9-1,22-15-149,0 0 1,-1 1-1,1-1 0,0 0 0,-1 0 0,1 1 0,-1-1 1,1 0-1,0 0 0,-1 1 0,1-1 0,-1 0 0,1 0 1,-1 0-1,1 0 0,0 0 0,-1 1 0,1-1 0,-1 0 1,1 0-1,-1 0 0,1 0 0,-1 0 0,1-1 0,-1 1 1,1 0-1,-1 0 0,1 0 0,-1 0 0,1 0 0,0-1 1,-1 1-1,1 0 0,-1 0 0,1-1 0,0 1 0,-1 0 1,1-1-1,-1 1 0,1-1-15,0 0 1,-1 0-1,1 0 0,0 1 1,0-1-1,0 0 0,0 0 1,0 0-1,0 0 0,0 1 1,0-1-1,0 0 0,0 0 1,0 0-1,0 0 0,1 0 1,0 0 19,-1 0-1,0 0 1,1 1 0,-1-1 0,0 0 0,1 0 0,-1 1 0,0-1 0,0 0 0,0 0 0,0 0 0,0 1 0,0-1 0,0 0 0,0 0 0,0 0 0,0 1-1,0-1 1,0 0 0,-1 0 0,1 0 0,0 1 0,0-1 0,-1 0 0,1 1 0,-1-2 0,0 2 2,0-1 1,0 1-1,0 0 0,1-1 1,-1 1-1,0 0 0,0 0 1,0-1-1,0 1 1,0 0-1,0 0 0,0 0 1,0 0-1,0 1 0,0-1 1,0 0-1,0 0 0,1 0 1,-1 1-1,-1 0 1,-13 5-214,12-4 206,0 0 0,0-1 0,0 0 0,-1 1 0,1-1 0,0-1 0,-4 2 0,12-11-33,0 0 0,1 0-1,11-11 1,-9 11 73,-1-1 0,1 0 0,7-15 0,-13 23 11,-5 7-35,0 0 1,0 0 0,0 0 0,-1-1 0,-4 6 0,-10 12-19,6-6 164,46-35-442,6-8-1285,-26 17 346,26-20 0,-23 17 561,-14 10 547,0 1-1,1-1 0,-1 0 0,0 0 1,-1 0-1,5-5 0,-2 3-75,-5 5 193,1 0 1,-1 0-1,0-1 1,0 1-1,1 0 1,-1 0-1,0-1 1,1 1-1,-1 0 1,0 0-1,0-1 1,1 1-1,-1 0 1,0-1-1,0 1 1,0 0-1,0-1 1,0 1-1,1-1 1,-1 1-1,0 0 1,0-1-1,0 1 1,0-1-1,0 1 1,0 0-1,0-1 1,0 1-1,0 0 1,0-1-1,-1 1 1,1-1-1,-4 3-20,1 1 0,-1 0-1,1 0 1,0 1 0,-4 4 0,2 0 233,-1 0 0,0 0-1,-1-1 1,-10 9 0,-7 9 292,-11 15 49,-69 59 0,81-78-212,17-15-24,16-15-145,78-81-131,-41 40-70,2-7 809,-48 55-364,-8 7-192,-10 8-77,-107 98 121,101-95 15,22-15-273,1-1 0,-1 1 0,0-1 1,0 1-1,0-1 0,1 1 0,-1-1 1,0 0-1,0 1 0,0-1 0,0 0 1,0 0-1,0 0 0,0 0 0,0 1 0,0-1 1,0-1-1,0 1 0,0 0 0,0 0 1,-1-1-1,1 1-18,1-1 1,0 0-1,-1 0 1,1 0-1,0 0 1,0 0-1,-1 0 1,1 0-1,0 0 0,0 0 1,0 0-1,1 0 1,-1 0-1,0 0 1,0 0-1,0 0 1,1 1-1,-1-2 1,1 0-1,1-6-104,1 0-1,0 0 0,1 0 1,0 0-1,8-11 0,29-36-178,-31 43 258,3-3-45,23-20 0,-12 13 136,-55 73 935,14-21-968,13-23 32,0 0 1,0 0 0,-11 12 0,16-26 6,-1 5-51,0-1 1,1 1-1,-1-1 1,1 0-1,-1 1 1,1-1-1,0 1 1,1-4 0,1 3-65,-6 9-43,-13 13-52,-21 22-114,34-39 359,5-6-71,12-8-77,-5 5 47,0 0 1,11-13 0,-2 3-231,2 0-688,65-56-9427,-72 68 8385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4.1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107 15 1664,'0'0'33,"0"0"0,0 0 0,0 0 0,0 0-1,0-1 1,0 1 0,0 0 0,0 0 0,0 0 0,0 0 0,0 0 0,-1 0 0,1 0 0,0 0 0,0-1-1,0 1 1,0 0 0,0 0 0,0 0 0,0 0 0,0 0 0,0 0 0,0 0 0,0 0 0,-1 0-1,1 0 1,0 0 0,0 0 0,0 0 0,0 0 0,0 0 0,0-1 0,0 1 0,-1 0 0,1 0 0,0 0-1,0 0 1,0 0 0,0 0 0,0 1 0,0-1 0,0 0 0,-1 0 0,1 0 0,0 0 0,0 0-1,0 0 1,0 0 0,-10 2 2648,-10 18-1465,12-8-841,4-8-288,0 1 1,1 1 0,0-1 0,0 0 0,0 1 0,0-1 0,-3 13-1,6-17-43,0-1 0,0 1-1,0-1 1,0 1 0,0 0-1,0-1 1,0 1 0,0-1-1,-1 1 1,1-1-1,0 1 1,0-1 0,-1 1-1,1-1 1,0 1 0,-1-1-1,1 1 1,-1-1 0,1 1-1,0-1 1,-1 1 0,1-1-1,-1 0 1,0 1-1,0-2 78,0 1 0,0-1 0,0 1 0,0-1 0,1 0 0,-1 1 0,0-1 0,0 0 0,1 0 0,-1 0 0,0 0-1,1 1 1,-2-3 0,1 1-98,0 1 0,0-1 0,0 0 0,0 0 0,0 0 0,1 0-1,-1 0 1,0-5 0,1 6 15,0 0 0,0 0 0,-1 0 0,1 0 0,0 0 0,-1 0 0,1 0-1,-1 0 1,1 0 0,-1 0 0,1 0 0,-2-1 0,0-1 45,3 2-259,6 5-190,23 16 1044,-24-15-650,-1-1 1033,-7-11 351,-9-14-1009,10 20-433,1 0 0,-1 0 0,1 0 0,-1-1 1,1 1-1,0 0 0,0 0 0,0-1 0,-1 1 0,1 0 0,0-1 1,1 1-1,-1 0 0,0 0 0,1-2 0,0-1-108,2 0-573,0 6 77,4 4 699,4 5-173,12 8 445,-21-18-302,-1-1 0,1 1-1,-1 0 1,1-1-1,0 1 1,-1-1 0,1 1-1,0-1 1,-1 0 0,1 1-1,0-1 1,0 0 0,-1 0-1,1 0 1,2-1 0,17-3 350,-15 4-311,1-1 0,0-1 0,0 1-1,-1-1 1,1 0 0,-1-1 0,12-6 0,5-1 46,-20 9-106,1-1 0,-1 1 1,0-1-1,0 1 0,1-1 1,-1 0-1,5-5 0,0 1 82,-7 6-93,0-1 0,-1 1 0,1-1 0,-1 1 0,1 0-1,0-1 1,-1 0 0,1 1 0,-1-1 0,1 1 0,-1-1 0,1 0 0,-1 1-1,1-1 1,-1 0 0,0 1 0,1-1 0,-1 0 0,0 1 0,0-1 0,0 0-1,0 0 1,1 1 0,-1-1 0,0-1 0,-1 1-26,1 1 0,0 0 0,-1-1-1,1 1 1,-1 0 0,1-1 0,0 1 0,-1 0 0,1-1 0,-1 1 0,1 0 0,-1 0-1,1-1 1,-1 1 0,1 0 0,-1 0 0,1 0 0,-1 0 0,0 0 0,1 0 0,-1 0 0,1 0-1,-1 0 1,1 0 0,-1 0 0,1 0 0,-1 0 0,0 1 0,-3-1-107,1 0 251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5.3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 38 2496,'4'-17'2167,"-4"15"-1817,1 0 1,0 1 0,-1-1-1,1 0 1,-1 0 0,1 0-1,-1 0 1,0-3-1,-6 133 2194,-1-15-1920,6-93-523,1-13-16,-1 0 1,0 0-1,0 0 1,0 0-1,-1-1 0,-4 13 1,6-19-58,0 0 0,0 1 0,0-1 0,0 0 0,0 0 1,-1 1-1,1-1 0,0 0 0,0 0 0,0 0 0,0 1 0,-1-1 0,1 0 0,0 0 1,0 0-1,0 0 0,-1 1 0,1-1 0,0 0 0,0 0 0,-1 0 0,1 0 0,0 0 0,0 0 1,-1 0-1,1 0 0,0 0 0,-1 0 0,1 0 0,0 0 0,0 0 0,-1 0 0,-5-8 467,-4-24-279,6 18-227,3 10-13,-1 0 0,0 0 0,1 0 0,0 0 0,0 0 0,0 0 0,1 0 0,-1 0 0,1 0 0,0-1 0,0 1 0,1 0 0,-1 0 0,1 0 0,1-5 0,-1 4 59,0-1-120,2 10-52,-2 0 136,0 1 1,-1 0-1,1 0 0,-1 0 1,0 0-1,-1 8 0,0 4 75,1 54 726,0-70-783,0 1 0,0-1-1,0 0 1,1 1 0,-1-1 0,0 0-1,1 1 1,-1-1 0,2 2-1,2 11 585,-3-35-35,2 1 0,4-22 1,-2 19-622,-2 1 1,1-28 0,-5 30-21,1 15-315,0 0 1,0 0 0,0 0 0,0 1 0,2-9 0,-2 12 124,0 0 0,1 1 1,-1-1-1,0 1 1,1-1-1,-1 1 0,1-1 1,-1 1-1,0-1 1,1 1-1,-1-1 1,1 1-1,-1 0 0,1-1 1,-1 1-1,1 0 1,0-1-1,7 0-1724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6.1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12 2144,'1'-1'130,"-1"0"-94,1 1 0,-1 0 0,0 0 0,0-1 0,0 1 0,0 0 0,0-1 0,1 1 0,-1 0 0,0-1 0,0 1 0,0 0 0,0-1 0,-3-4 4802,3 13-3926,-3 43 346,1-33-1041,1-1 0,2 21 0,0-17 170,0 1-1,-1 0 1,-1 0 0,-1 0-1,-9 40 1,11-62-371,0 0-1,0 0 1,0 0 0,0 1-1,0-1 1,0 0 0,0 0-1,0 0 1,0 0 0,0 0 0,0 0-1,0 1 1,0-1 0,0 0-1,0 0 1,0 0 0,0 0-1,0 0 1,0 0 0,0 0 0,0 1-1,0-1 1,0 0 0,0 0-1,0 0 1,0 0 0,0 0-1,0 0 1,-1 0 0,1 0-1,0 1 1,0-1 0,0 0 0,0 0-1,0 0 1,0 0 0,0 0-1,0 0 1,-1 0 0,1 0-1,0 0 1,0 0 0,0 0-1,0 0 1,0 0 0,0 0 0,0 0-1,-1 0 1,1 0 0,0 0-1,0 0 1,0 0 0,0 0-1,0 0 1,0 0 0,-1 0-1,-2-10 443,1-20-327,9-48-189,-3 44-284,-3 23 317,0 8-7,-1 0 0,1 0 1,-1 0-1,0 0 0,0 0 1,0 0-1,0 0 1,-1 0-1,-1-6 0,3 15 37,0 1-1,-1-1 0,0 1 1,-1 7-1,1 6 70,0 7 19,1-15-9,-1 0 0,0 0 1,0 0-1,-1 0 0,-1 0 1,-6 21-1,8-33-99,1 0 1,-1 0-1,0 0 1,0 0 0,0 0-1,0 0 1,0 0-1,0 0 1,0 0-1,0 0 1,0 0-1,0 0 1,0 0-1,0 0 1,0 0-1,0 0 1,0 0-1,0 0 1,0 0-1,0 0 1,0 0 0,1 0-1,-1 0 1,0 0-1,0 0 1,0 0-1,0 0 1,0 0-1,0 1 1,0-1-1,0 0 1,0 0-1,0 0 1,0 0-1,0 0 1,0 0-1,0 0 1,0 0 0,0 0-1,0 0 1,0 0-1,0 0 1,0 0-1,0 0 1,0 0-1,0 0 1,0 0-1,0 0 1,0 0-1,0 1 1,0-1-1,0 0 1,0 0 0,0 0-1,8-7-5429,-3 3 3423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6:5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6400,'-10'-9'2880,"34"18"-2496,7-6 1216,4 5-960,47-4 800,7 4-832,37-11 224,-4-2-480,36-15-64,-11 5-160,20-22 128,-20 9-160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7.7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0 2912,'-8'0'2971,"8"0"-2913,-1 14 1473,-5 11-963,1 0 0,1 0 0,0 42 0,3-50-335,0 0 1,-1-1 0,-1 1 0,-1 0 0,-6 19-1,6-27 291,0-8-100,4-3-389,-1 1 0,0-1 0,1 1 0,0-1 0,-1 1 0,1-1 1,0 1-1,0-1 0,0 1 0,0-3 0,-2-33 106,1 20-119,0-24 1,2-75-119,-1 78-400,0 213 1963,0-180-2208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4:58.4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0 1728,'4'2'6293,"-7"4"-6075,1 1 0,0-1-1,0 1 1,1-1 0,0 1-1,-1 11 1,1-12-126,-3 85 751,3-41-424,2-19-1510,-1-27 211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03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32 943 2496,'-6'2'973,"1"0"1,-1 0-1,-8 6 1205,14-7-2015,0 0-1,0 0 0,1 0 0,-1 0 1,0 0-1,1 0 0,-1 0 0,1 0 1,0-1-1,-1 1 0,1 0 0,0 0 1,-1-1-1,1 1 0,0 0 0,0-1 1,-1 1-1,1-1 0,1 1 0,0 0 64,-1 0-1,1 0 0,0 0 1,-1 0-1,1 0 1,0-1-1,0 1 0,0-1 1,2 1-1,2-2 125,1 0-1,-1 0 1,0-1 0,0 1-1,1-1 1,-1-1 0,0 1-1,-1-1 1,1 0 0,-1 0-1,1-1 1,-1 0 0,0 0-1,9-9 1,0-1-35,-1-1 1,0 0-1,15-25 0,-15 17-98,-1 0-1,-1-1 0,12-39 1,-4 11 59,-6 21-102,-6 17-58,-1-1 1,-1 0 0,0 0-1,3-21 1,-8 33-113,0 1 1,1 0-1,-1-1 1,1 1-1,-1 0 1,1-1-1,0 1 1,0 0-1,0 0 0,0 0 1,2-2-1,-3 12-103,0-1 0,0 1 0,1 0 0,2 8 0,1 10 29,11 132 107,-13-137 70,1 0 0,0 0-1,2 0 1,13 36 0,-17-53-83,1-1 0,0 1 0,0-1 0,0 1 0,0-1 0,1 0 0,-1 1 0,1-1 0,0-1 0,0 1 0,0 0 0,0-1 0,0 1 0,1-1 0,-1 0 0,1 0 0,-1 0 0,1-1 0,0 1 0,0-1 0,0 0 1,0 0-1,0 0 0,0-1 0,0 1 0,5-1 0,7-1 39,-1 0 0,1-1 1,0-1-1,-1 0 1,21-7-1,-11 2-55,-1-1 0,0-1 0,0-1 0,-2-1 0,1-1 0,-1-1 0,-1 0 0,-1-2 0,0-1 0,-1 0 0,28-33 0,84-126 504,-115 156-715,-16 20 203,0 0 0,0 0 0,1 0 0,-1-1 0,0 1 0,0 0 0,0 0 0,0 0-1,0 0 1,0 0 0,0 0 0,0 0 0,0 0 0,0 0 0,0 0 0,0 0 0,0 0 0,0-1-1,0 1 1,0 0 0,0 0 0,0 0 0,0 0 0,0 0 0,0 0 0,0 0 0,0 0 0,0 0 0,0-1-1,0 1 1,0 0 0,0 0 0,0 0 0,0 0 0,0 0 0,0 0 0,0 0 0,0 0 0,0 0-1,0 0 1,0 0 0,0-1 0,0 1 0,0 0 0,0 0 0,0 0 0,0 0 0,-1 0 0,1 0 0,0 0-1,0 0 1,0 0 0,0 0 0,0 0 0,0 0 0,0 0 0,0 0 0,0 0 0,0 0 0,-1 0-1,1 0 1,0 0 0,0 0 0,0 0 0,-6 1 17,4 1-17,-1 0-1,1 0 1,0 1 0,0-1-1,0 1 1,0-1 0,0 1-1,0 0 1,1 0 0,-1 0-1,1 0 1,-1 4 0,-4 6-44,-26 48 151,3 1-1,-23 69 1,50-124-97,0 0 1,1-1-1,0 1 1,0 0-1,0 13 1,1-18-3,0 0 1,0 0 0,1 0-1,-1 0 1,0 0-1,1 0 1,-1-1 0,1 1-1,0 0 1,0 0-1,0 0 1,-1 0-1,2-1 1,-1 1 0,0-1-1,0 1 1,0-1-1,1 1 1,-1-1-1,1 1 1,-1-1 0,1 0-1,0 0 1,2 1-1,-2-1 21,0-1 0,0 1 0,0-1-1,0 0 1,-1 1 0,1-1 0,0 0 0,0 0-1,0-1 1,0 1 0,0 0 0,0-1-1,0 1 1,0-1 0,0 1 0,-1-1 0,4-2-1,0 1 17,-1-1-1,1 0 0,-1 0 1,0 0-1,5-5 0,-5 2-23,1 1 0,-1-1 0,0 1 0,-1-1 0,1 0 0,-1 0 0,3-9 0,0-5 40,5-21 0,-7 21 1,6-30-80,5-59-1,-12 95-328,-3 12 160,-1 9 33,-1 4 113,0 1-1,2 0 1,-1 0-1,3 23 1,0 1-109,-2-12 108,-1 3 53,4 30 0,-2-49 16,0-1 0,1 0 0,0 0 0,0 0 0,0 0 0,1 0 0,0 0 0,0 0 0,5 6 0,-7-11 2,0-1 0,0 1 0,1-1 0,-1 1 0,0-1 0,1 1 0,-1-1 0,1 0 0,0 0 0,-1 0-1,1 0 1,0 0 0,0 0 0,0 0 0,0 0 0,0-1 0,0 1 0,2-1 0,-1 0 1,0 1 1,0-2-1,0 1 1,0 0-1,0-1 1,0 1-1,0-1 1,0 0-1,0 0 1,5-3-1,3-2 8,0-1-1,0 0 1,-1-1-1,14-12 1,-24 19-39,45-43 34,63-79 0,-51 54 13,32-20-213,-75 76 100,-13 12 52,-1 0 0,1 1 0,0-1 0,0 0 1,0 1-1,0-1 0,0 1 0,0-1 0,0 1 1,-1-1-1,1 1 0,1-1 0,-1 1 0,2 0 0,-3 0 7,1 0-1,-1 0 0,1 0 1,-1 0-1,0 0 0,1 0 1,-1 1-1,1-1 0,-1 0 1,1 0-1,-1 0 0,1 1 0,-1-1 1,0 0-1,1 1 0,-1-1 1,0 0-1,1 1 0,-1-1 1,0 1-1,1-1 0,-1 1 0,2 2-17,-1 1 0,0-1 1,0 1-1,-1-1 0,1 0 0,-1 1 0,1-1 0,-1 6 0,-11 108 82,6-66 42,-2-1-99,-1-1 0,-2 0-1,-30 83 1,-5-10 316,45-122-288,0 1 1,0 0 0,-1 0 0,1-1 0,-1 1 0,1 0 0,-1 0 0,1-1 0,-1 1-1,1 0 1,-1-1 0,1 1 0,-1-1 0,0 1 0,1-1 0,-2 1 0,2-1-22,0 0 1,0 0-1,-1 0 1,1 0-1,0 0 1,0 0-1,0 0 1,-1 0-1,1-1 1,0 1-1,0 0 1,0 0-1,0 0 1,-1 0-1,1 0 1,0 0-1,0-1 1,0 1-1,0 0 1,0 0-1,0 0 1,0 0 0,-1-1-1,1 1 1,0 0-1,0 0 1,0 0-1,0-1 1,0 1-1,0 0 1,0 0-1,0 0 1,0-1-1,0 1 1,0 0-1,0 0 1,0 0-1,0-1 1,0 1-1,0 0 1,0 0-1,0 0 1,1-1-1,-1 1 1,0 0 0,0 0-1,0 0 1,0 0-1,1-1 1,4-16 117,1 0 0,13-27 0,8-19 16,37-123-220,32-37-368,-91 214 410,0 0 1,0 0 0,0 1-1,1 0 1,0 0 0,1 1-1,0 0 1,0 0 0,8-6-1,-14 12 33,-1 1 0,1-1-1,-1 1 1,0 0 0,1-1-1,-1 1 1,1 0 0,-1 0 0,1-1-1,-1 1 1,1 0 0,0 0-1,-1 0 1,1 0 0,-1-1-1,1 1 1,-1 0 0,1 0-1,-1 0 1,1 0 0,0 0 0,-1 0-1,1 1 1,-1-1 0,1 0-1,-1 0 1,1 0 0,-1 0-1,1 1 1,0-1 0,-1 0 0,0 1-1,1-1 1,-1 0 0,1 1-1,-1-1 1,1 0 0,-1 1-1,0-1 1,1 1 0,-1-1 0,0 1-1,1-1 1,-1 1 0,0 0-1,2 2-3,-2-1 1,1 1-1,0 0 0,0 0 0,-1 0 0,0 0 0,1 4 1,-7 81 2,3-53 6,2-25 30,-1-1 0,0 1 0,0-1-1,0 1 1,-1-1 0,-1 0 0,0 0-1,0 0 1,-1 0 0,0-1 0,-6 8 0,10-14-24,-1-1 1,1 0 0,-1 0 0,1 0 0,-1 0 0,0 0 0,1 0 0,-1 0 0,0 0 0,0-1 0,0 1-1,1-1 1,-4 1 0,-27 1-38,23-2-72,18 16-105,-7-13 206,0 0 1,1 0-1,-1 0 0,1 0 0,-1 0 0,1-1 1,0 1-1,0-1 0,0 0 0,6 3 0,9 7 12,-13-9-2,0 1 0,0-1 0,1 0 0,0-1 0,-1 1 0,1-1 1,0 0-1,0 0 0,0-1 0,0 0 0,0 0 0,1 0 0,-1-1 0,0 0 1,0 0-1,0-1 0,1 0 0,-1 0 0,0 0 0,0 0 0,7-4 1,6-2 34,-1-1 0,-1 0 0,0-2 0,0 0 0,24-18 0,-8 0 54,56-56 0,20-40 109,-66 74-233,-13 14-69,-29 46-386,-5 9 452,-1 8 64,1 0-1,-2 45 0,6-61-22,0 0 0,1 0 0,1 0-1,-1-1 1,2 1 0,-1 0 0,1-1 0,1 0-1,9 19 1,-12-27-1,0 0 0,0 0 0,1 0 0,-1 0 0,1 0 0,-1-1 0,1 1 0,0 0-1,0-1 1,0 1 0,0-1 0,0 0 0,0 1 0,0-1 0,4 1 0,-4-1 0,0-1 1,0 0-1,1 0 1,-1 1-1,0-2 1,0 1-1,0 0 1,0 0-1,0-1 0,0 1 1,1-1-1,-1 1 1,0-1-1,0 0 1,-1 0-1,1 0 1,0 0-1,2-2 1,7-5 14,-1 0 0,-1-1 0,0-1 0,9-10 0,16-16 20,103-83 67,-117 99-202,-17 16 0,-12 13-7,-3 5 20,0 1 1,2 0-1,-1 1 1,2 0-1,-9 21 1,6-10 101,1 1 0,-10 45 0,20-67-23,-1 0 0,1 1 0,0-1 0,1 0 0,-1 1 0,1-1-1,1 1 1,-1-1 0,1 1 0,2 9 0,-2-15 6,-1-1 1,0 1-1,1 0 0,-1 0 0,1-1 0,-1 1 1,1 0-1,-1-1 0,1 1 0,-1-1 0,1 1 1,0-1-1,-1 1 0,1-1 0,0 1 0,-1-1 1,1 1-1,0-1 0,0 0 0,-1 0 0,1 1 1,0-1-1,0 0 0,0 0 0,-1 0 0,1 0 0,0 0 1,0 0-1,0 0 0,-1 0 0,1 0 0,0 0 1,0 0-1,0-1 0,1 1 0,3-2-10,-1 0-1,1 0 1,0-1-1,6-4 1,3-2 54,-1-1 0,-1-1 1,1 0-1,18-23 0,39-58 211,-31 37-211,-7 14-9,47-66 118,-64 85-137,-2 0-1,-1-1 1,11-27 0,-13 21-33,-1-1 0,-1 0 1,-1-1-1,-2 0 0,-1 0 1,-2 0-1,-1-41 0,-2 67-6,-3-37-24,4 38 32,-1 1-1,0-1 0,0 1 1,0-1-1,0 1 0,-1 0 1,0-1-1,-3-4 1,5 7-7,-1 1-1,1-1 1,-1 0 0,0 1 0,1-1 0,-1 1 0,0-1 0,1 0 0,-1 1 0,0 0 0,0-1 0,0 1 0,0-1 0,1 1 0,-1 0 0,0 0 0,0-1 0,0 1 0,0 0 0,0 0 0,0 0 0,0 0 0,0 0 0,1 0 0,-1 0 0,0 1 0,0-1 0,0 0 0,0 0 0,0 1 0,0-1 0,1 0 0,-2 1 0,-1 1-41,-1 0 0,1 1 1,0-1-1,0 1 1,0-1-1,-4 6 1,-7 9-7,0 2 0,2-1 0,0 2 0,-18 40 0,14-21 104,-20 74 0,30-83-40,2 1-1,1 0 0,1 0 0,1 0 1,2 0-1,6 34 0,-3-30 54,1 0-1,2 0 1,2 0-1,19 51 1,-23-73 16,-4-10-65,0 0-1,0 0 1,0 0-1,1 0 0,-1 1 1,1-2-1,0 1 0,-1 0 1,1 0-1,1-1 1,-1 1-1,0-1 0,1 1 1,-1-1-1,1 0 0,5 3 1,-3-2 21,0-1 0,0 0-1,0 0 1,0-1 0,0 1 0,1-1 0,-1 0 0,1 0-1,-1-1 1,1 0 0,-1 0 0,0 0 0,1-1-1,-1 1 1,1-1 0,7-3 0,-6 1-14,0 0 0,-1 0 0,1-1 0,-1 0 0,0 0-1,0 0 1,0-1 0,0 0 0,-1 0 0,0 0 0,8-12 0,22-34 232,34-68 0,-6 8-226,-33 63-65,-3 0 0,28-68 0,-48 100 44,-1-1 1,-1 0 0,-1-1 0,0 1-1,-1-1 1,-1 0 0,0 1-1,-2-1 1,0 0 0,-1 0-1,-4-21 1,5 36-31,-1 0 0,1 0 0,-1 1-1,0-1 1,0 1 0,0-1 0,-1 0-1,1 1 1,0 0 0,-1-1 0,0 1 0,1 0-1,-4-3 1,4 5 15,1-1 0,-1 1-1,0-1 1,1 1 0,-1 0 0,0-1-1,0 1 1,1 0 0,-1 0 0,0-1-1,0 1 1,0 0 0,0 0-1,1 0 1,-1 0 0,0 0 0,0 0-1,-1 0 1,1 1-6,-1-1 1,1 1-1,-1 0 0,1 0 0,-1-1 0,1 1 1,-1 0-1,1 0 0,0 0 0,0 0 0,-1 1 1,0 0-1,-9 12-29,0 0 0,1 1 0,1 0 0,-14 29-1,-19 69 20,34-84 119,2 0 0,-5 43 0,7-37-225,0 11 139,3 0 1,3 52 0,11-7 178,-4-37-45,-8-51-102,0 0 1,0 1-1,0-1 1,1 0 0,-1 1-1,1-1 1,0 0-1,2 3 1,6 12 213,-9-16-172,17-3 277,-15 0-336,-1 1 1,0-1 0,0 0 0,-1 0-1,1 0 1,0-1 0,0 1 0,0 0 0,-1-1-1,1 1 1,-1-1 0,3-2 0,18-26 89,-15 19-62,10-16-10,21-46 0,-27 50-47,1 1 0,1 0 0,20-26 0,-15 24-382,-12 37 219,-3 5 160,0-1 1,-1 0-1,-1 25 0,3 29-140,-2-53 142,4 22 163,-5-38-126,-1 0 1,1 0 0,-1 0 0,1 0 0,0 0 0,0 0 0,0 0 0,0 0 0,0-1 0,0 1 0,1 0 0,-1-1 0,3 3 0,-3-3-15,0-1 0,0 1 0,0 0 1,0-1-1,0 0 0,0 1 0,0-1 1,0 0-1,0 0 0,1 1 1,-1-1-1,0 0 0,0 0 0,0 0 1,0 0-1,0 0 0,1-1 1,-1 1-1,0 0 0,0-1 0,0 1 1,0 0-1,1-1 0,21-15 108,-20 14-94,12-12 19,0-1 0,-1-1 0,14-18 1,-13 15-59,0 1 1,18-16 0,-31 32-3,-1 1 0,1-1 0,0 1 0,0 0 0,0-1 0,0 1 0,0 0 0,0 0 0,1 0 0,2 0 1,-4 1 6,0 0 0,-1 0 0,1 0 0,0 0 0,0 0 0,-1 0 0,1 0 0,0 0 0,0 0 0,-1 0 0,1 1 0,0-1 0,0 0 0,-1 1 0,1-1 0,0 0 0,-1 1 0,1-1 0,-1 1 0,1-1 0,0 1 0,-1-1 0,1 1 0,-1 0 0,1-1 0,-1 1 0,0 0 0,1-1 0,-1 1 0,0 0 0,1-1 0,-1 2 0,2 3-7,-1 1 1,0-1 0,0 1-1,0-1 1,-1 1-1,1-1 1,-1 1 0,-1-1-1,1 1 1,-2 7-1,-3 9-28,-8 25 0,9-34-1,-1 4 35,-1-1-1,0 0 1,0 0-1,-2 0 1,0-1 0,-1 0-1,0-1 1,-14 16-1,-20 16 72,-53 43 0,75-71 63,-32 20-1,44-32-49,0-1-1,1-1 1,-2 0-1,1 0 1,0-1-1,-1 0 1,-11 2 0,21-5-64,-1 0 0,0 0 0,0 0 0,0 1 0,0-1 0,0 0 0,1 0 0,-1-1 0,0 1 1,0 0-1,0 0 0,0 0 0,1 0 0,-3-1 0,3 0-7,0 1-1,0 0 1,0 0 0,-1 0-1,1-1 1,0 1 0,0 0-1,0 0 1,0 0 0,0-1 0,0 1-1,0 0 1,0 0 0,0-1-1,0 1 1,-1 0 0,1 0-1,0-1 1,1 1 0,-1 0-1,0 0 1,0-1 0,0 1-1,0 0 1,0 0 0,0-1-1,0 1 1,0 0 0,0 0-1,0-1 1,1 1 0,0-2-6,0 0 1,1 0 0,-1 1 0,1-1-1,-1 1 1,1-1 0,0 1-1,0-1 1,0 1 0,3-2 0,27-11 3,0 2 1,54-13-1,11-4-205,-32 3-1010,10-3-3449,-59 24 593,1 0 1,27-3-1,-30 5-893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04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34 8960,'-69'-34'3328,"74"39"-2592,9-5-192,-1 0-1856,5 0 608,14 9-1472,13 6 1248,5 13-3776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05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100 146 5408,'-1'-3'140,"-5"-9"332,1 0 0,0 0-1,1-1 1,0 1 0,-2-17-1,5-10 2796,1 25-1350,0 20 515,-9 423 171,-1-175-1142,3-131 310,7-147-1332,1 1 0,9-47 0,-8 59-487,0 1 1,2 0-1,-1 1 1,1-1-1,0 1 1,1-1 0,0 1-1,1 1 1,10-13-1,-13 17 10,1 0 1,0 0-1,0 1 0,1-1 0,-1 1 0,1 0 0,-1 1 1,1-1-1,0 1 0,0 0 0,0 0 0,0 0 0,1 1 1,-1 0-1,0 0 0,1 0 0,-1 1 0,1 0 0,5 0 1,-6 0 18,0 1 1,-1 0-1,1 0 1,0 0-1,-1 0 1,1 1-1,-1 0 1,1 0 0,-1 0-1,0 0 1,0 1-1,0-1 1,0 1-1,0 0 1,-1 0-1,1 1 1,-1-1 0,0 1-1,0 0 1,0-1-1,3 8 1,-2-2 107,0 1 1,0 0 0,-1 0 0,0 1-1,-1-1 1,0 1 0,-1-1 0,0 1-1,-1 0 1,0-1 0,0 1 0,-1 0-1,-1-1 1,0 1 0,0-1 0,-1 0-1,0 0 1,-1 0 0,0 0 0,-1 0-1,0-1 1,0 1 0,-1-1 0,0-1-1,-1 1 1,0-1 0,0 0 0,-16 13-1,14-15 30,-1 1-1,1-1 1,-1-1-1,0 1 1,-1-2-1,1 1 1,-12 2-1,15-6-95,1 1 0,-1-2 0,1 1 0,-1-1 0,0 1 0,1-2 0,-1 1 0,0-1 0,1 0 0,-1 0 0,1-1 0,-1 0 0,-8-4 0,7 3-57,-11-4-51,19 7 83,-1 0 0,1-1 0,-1 1-1,0 0 1,1-1 0,-1 1 0,1 0 0,-1-1 0,1 1 0,-1-1 0,1 1-1,0 0 1,-1-1 0,1 1 0,-1-1 0,1 0 0,0 1 0,-1-1 0,1 1-1,0-1 1,-1-1 0,1 2 1,0 0 0,0 0 0,0 0 0,0-1 0,0 1 0,1 0 0,-1 0 0,0 0 0,0-1 0,0 1 1,0 0-1,0 0 0,0 0 0,0-1 0,0 1 0,0 0 0,1 0 0,-1 0 0,0 0 0,0 0 0,0-1 0,0 1 0,1 0 0,-1 0 0,0 0 0,0 0 0,0 0 0,0 0 0,1 0 0,-1 0 0,0 0 0,0-1 0,1 1 0,-1 0 0,0 0 0,0 0 0,0 0 0,1 0 0,-1 0 0,0 0 0,0 1 0,0-1 0,1 0 0,-1 0 0,11 3-66,-9-2 56,30 7 67,0-1 1,0-2 0,1-2 0,-1 0 0,66-5 0,-83 1-12,1 0 1,-1-1-1,0-1 1,-1 0-1,1-1 1,0 0-1,-1-1 1,0-1-1,0-1 1,-1 0 0,1 0-1,-2-1 1,1-1-1,18-16 1,-5-3 96,-1-1 1,36-55 0,-39 53-75,-4 4-18,-10 13-193,2 1 0,17-20 0,-27 50-273,-10 121 510,3-23 132,7-89-74,0-25-132,0 1 1,0-1-1,0 0 0,0 0 1,1 1-1,-1-1 0,0 0 0,1 0 1,-1 0-1,1 0 0,-1 0 0,1 1 1,0-1-1,0 0 0,-1 0 1,1-1-1,2 3 0,-3-3-11,0 0 1,1 0-1,-1 1 0,1-1 0,-1 0 1,1 0-1,-1 0 0,0 0 1,1 0-1,-1 0 0,1 0 0,-1 0 1,1 0-1,-1 0 0,0 0 0,1 0 1,-1 0-1,1-1 0,-1 1 0,0 0 1,1 0-1,-1 0 0,0-1 0,1 1 1,-1 0-1,1 0 0,-1-1 0,11-10 239,30-44 197,39-47-175,-70 92-324,-1 0 1,1 1 0,1 0-1,0 1 1,0 0 0,1 1-1,15-8 1,-25 14 39,0 0 1,1 0 0,-1 0-1,1 1 1,-1-1-1,1 0 1,-1 1-1,1 0 1,-1-1-1,1 1 1,-1 0 0,6 1-1,-7 0 1,0-1 0,1 1-1,-1-1 1,0 1 0,1 0-1,-1 0 1,0 0 0,0-1 0,0 1-1,0 0 1,0 0 0,0 1-1,0-1 1,0 0 0,0 0 0,0 0-1,-1 1 1,1-1 0,-1 0 0,1 1-1,-1-1 1,1 1 0,-1-1-1,1 2 1,1 8-41,0 0 0,-1 0 1,0 1-1,-2 20 0,-9 44 9,10-75 45,-5 24 5,-1 1 0,-1-1 1,-1-1-1,-12 27 1,-55 89 63,61-116-2,0 0 1,-2-2-1,0 0 1,-1 0-1,-21 18 1,36-38-44,-1 0 0,1 0 0,0-1 0,-1 1 0,1-1 0,-1 1 0,1-1 0,-1 0 0,0 0 1,0 0-1,0 0 0,1-1 0,-1 1 0,0-1 0,0 0 0,0 0 0,0 0 0,0 0 0,0 0 0,0 0 0,1-1 0,-1 1 0,-5-3 1,2 1 18,0-1 0,1 0 0,-1 0 0,1 0 0,0-1 0,0 0 0,0 0 0,0 0 0,-7-10 0,10 11-28,0 0 1,0 0-1,0 0 0,1-1 1,-1 1-1,1 0 1,0-1-1,0 1 0,0-1 1,1 1-1,-1-1 1,1 0-1,0 1 0,0-1 1,0 1-1,0-1 1,1 0-1,-1 1 0,1-1 1,0 1-1,2-6 0,0 2 1,-1 0 0,2 0 0,-1 1-1,1-1 1,0 1 0,0 0 0,0 0-1,1 0 1,8-7 0,-2 4-27,-1 1 0,2 1 0,-1 0 0,1 0 1,0 1-1,1 1 0,0 0 0,-1 0 0,17-2 0,2 1-207,1 1 0,55-1 0,-61 6-746,-1 0 0,28 5 0,-34-1-1456,30 8-1,4 10-630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11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67 222 4384,'-3'-4'584,"1"-1"0,-1 0 1,1 0-1,0 0 0,0 0 1,1 0-1,-1 0 0,0-7 0,1 9-33,0 0 0,0 0 0,0 1-1,0-1 1,-1 1 0,-1-4 0,-7-12 2036,8 12-1967,0-5 2422,5 16-3056,4 9 187,0 1 1,-2 0-1,0 0 1,6 26 0,0 1 8,38 107 266,-33-104-261,16 79 0,-28-93-28,-1 0 0,-2 1 0,-1-1 0,-1 1 0,-6 33 0,7-56-37,-2-1 0,1 0-1,-1 1 1,0-1-1,-1 0 1,0 0-1,0-1 1,-1 1 0,-7 11-1,10-18-102,0 0 0,0 0-1,0 0 1,0-1-1,0 1 1,0 0 0,0-1-1,0 1 1,0 0 0,0-1-1,0 0 1,0 1-1,0-1 1,-1 0 0,1 1-1,0-1 1,0 0 0,0 0-1,-1 0 1,1 0-1,0 0 1,0 0 0,0 0-1,-1-1 1,1 1 0,0 0-1,0-1 1,0 1-1,0-1 1,0 1 0,0-1-1,0 1 1,-2-2 0,-2-1-10,1 0 0,-1-1 0,1 0 0,-1 1 0,-4-7 0,-4-6-41,2 0 0,-19-32 0,28 43 7,0 1 0,0-1 0,0 1 0,1-1 0,0 0 0,0 0 0,0 0 0,0 0 0,1 0 0,-1 0-1,1 0 1,1 0 0,-1 0 0,2-5 0,0 2 39,0-1 0,1 1-1,0 0 1,1 0 0,-1 1-1,2-1 1,6-10 0,27-37 526,69-95 792,-48 78-1156,2 2 0,86-73 0,-120 120-309,99-83-1985,-121 103 1566,10-9-2430,-15 11 2824,0 1 0,0 0 0,1 0 0,-1-1 1,0 1-1,0 0 0,1 0 0,-1 0 0,0-1 0,0 1 0,1 0 0,-1 0 0,0 0 0,1 0 0,-1 0 1,0 0-1,1 0 0,-1 0 0,0 0 0,1-1 0,-1 1 0,0 0 0,0 1 0,1-1 0,-1 0 0,0 0 0,1 0 1,-1 0-1,0 0 0,1 0 0,-1 0 0,0 0 0,0 0 0,1 1 0,-1-1 0,0 0 0,0 0 0,1 0 0,-1 1 1,2 15-7555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16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31 3552,'-1'0'59,"1"0"-1,0 0 1,0 0 0,0 0-1,-1 0 1,1 0 0,0 0-1,0 0 1,0 0 0,-1 0-1,1 0 1,0 0 0,0 0-1,0-1 1,0 1-1,-1 0 1,1 0 0,0 0-1,0 0 1,0 0 0,0 0-1,-1-1 1,1 1 0,0 0-1,0 0 1,0 0 0,0 0-1,0-1 1,0 1 0,0 0-1,0 0 1,0 0 0,0-1-1,-1 1 1,1 0 0,0 0-1,0 0 1,0-1 0,0 1-1,1 0 1,-1-1 125,0 1-1,-1 0 1,1-1-1,0 1 1,0 0-1,0-1 1,0 1-1,0 0 1,0-1-1,0 1 1,0 0-1,-1-1 1,1 1-1,0 0 1,0-1-1,0 1 1,-1 0-1,1 0 1,0-1-1,0 1 1,-1 0-1,-3-2 460,0 0 1,0 1-1,0-1 0,-1 1 0,1 0 0,0 1 0,-1-1 0,1 1 1,0 0-1,-8 0 0,-48 8 2171,47-6-2612,9-2-137,-1 1 1,1 0 0,-1 0-1,1 0 1,0 1 0,0-1-1,-1 1 1,1 0-1,0 0 1,1 1 0,-1-1-1,-3 4 1,2-3-57,1 1 0,0 0 0,0 0 0,0 1 0,0-1 0,1 1 0,0 0 0,0 0 0,0 0 0,1 0 0,-1 0 0,1 0 0,1 1 0,-1-1 0,-1 10 0,0 2-8,0 0 0,2 0-1,0 0 1,2 32 0,-1-43 17,1 1 0,0-1 0,1 0 0,-1 0 0,1 0 0,0 0 0,1-1 0,-1 1 0,1 0 0,1-1-1,-1 0 1,1 0 0,-1 0 0,1 0 0,1 0 0,7 6 0,-9-9 10,0 0 0,0 0 1,0 0-1,0-1 0,0 1 0,1-1 0,-1 1 0,0-1 0,1 0 0,-1-1 0,1 1 0,-1-1 0,1 1 0,4-1 0,-3-1 9,0 1-1,0-1 0,1 0 1,-1-1-1,0 1 0,-1-1 0,1 0 1,0 0-1,4-3 0,-1 0 16,0-1-1,0 1 0,-1-1 1,1-1-1,-2 0 1,1 0-1,-1 0 0,0 0 1,0-1-1,4-10 1,-6 12-2,-1 0 0,0 0 1,-1-1-1,1 1 0,-1-1 1,-1 0-1,1 0 1,-1 0-1,0 1 0,-1-1 1,0 0-1,0 0 0,0 0 1,-1 0-1,0 0 1,0 0-1,-5-11 0,5 14-36,-2 0 0,1 1 0,0-1 0,-1 1 1,1-1-1,-1 1 0,0 0 0,0 0 0,0 1 0,-1-1 0,1 1 0,-1-1 0,1 1 0,-5-2 0,2 1-76,1 1 0,-1-1 0,0 1 0,-1 0 0,1 0 0,0 1 1,0 0-1,-10 0 0,-4 3-426,16 1 438,10 2 124,-2-4-68,0 0 1,0-1 0,1 1-1,-1-1 1,0 0 0,0 0 0,6-1-1,6 0 21,22-1 79,0-2 1,-1-2 0,50-13 0,-14 2-97,-26 6 99,-28 5 34,1 2 1,-1 0-1,32-1 1,-48 5-94,-1 0 1,1 0-1,0 0 1,0 1 0,-1-1-1,1 1 1,-1 0-1,1 0 1,0 0 0,-1 0-1,1 0 1,-1 1-1,0-1 1,0 1 0,1-1-1,-1 1 1,0 0-1,0 0 1,0 0 0,-1 0-1,1 0 1,0 0-1,-1 1 1,1-1 0,-1 0-1,0 1 1,2 4-1,1 6 169,-1 0 1,0 0-1,-1 1 0,1 20 0,2 4 15,-3-23-129,-1-7-104,0 0 1,1-1 0,0 0 0,4 11 0,-5-16-7,-1-1-1,1 1 1,0-1 0,0 1 0,0-1 0,0 0-1,0 1 1,0-1 0,0 0 0,0 0 0,1 0-1,-1 0 1,0 0 0,1 0 0,-1 0 0,1 0-1,-1-1 1,1 1 0,-1 0 0,1-1 0,-1 1 0,1-1-1,0 0 1,-1 0 0,1 1 0,1-1 0,6-1-412,-1-1 1,1 1-1,-1-1 1,0-1 0,0 0-1,0 0 1,0 0-1,14-9 1,-10 6-220,24-11-3991,54-17 1,-34 14-2542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5:57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33 1728,'-2'-13'11296,"-1"9"-11776,2-1 1537,2 15-18,-1-1-911,-2 1 0,1-1 0,-1 1 0,-1-1 0,-4 11 0,-4 17 240,-10 119 382,13-80-498,-3 44 542,-5 38 151,17-140 617,-3-154-177,3-109-1479,0 201 24,-1 26 104,0 1 0,5-28 0,-2 27-141,0 2 40,0 0 1,1 0-1,10-26 1,-13 40 63,1 0 0,-1-1-1,1 1 1,-1 0 0,1 0 0,0 0 0,-1 0 0,1 0 0,0 1 0,1-1 0,-1 0 0,0 1 0,5-3 0,-2 2-15,0 0 0,0 1 0,0-1 0,1 1 0,-1 0 0,8 0-1,4 0-12,1 2 0,-1 0 0,24 5 0,-13-1-9,-1 1 0,1 1 0,-1 2 0,27 12 0,-42-15 16,0 1 1,0 0-1,-1 0 0,15 13 0,-20-15 44,0 1-1,-1 0 1,0 0-1,0 0 1,0 0-1,-1 1 0,0 0 1,5 10-1,-2 2 51,0 1 0,0 1 0,-2-1 0,-1 1-1,0 0 1,-2 0 0,0 0 0,-2 0 0,0 0 0,-5 35-1,2-45 6,1 0 0,-2-1 0,1 1 0,-2-1 0,1 0 0,-2 0 0,1 0-1,-1-1 1,0 1 0,-1-1 0,0-1 0,-1 0 0,0 0 0,0 0 0,0-1-1,-1 0 1,0-1 0,-1 0 0,1 0 0,-1-1 0,0 0 0,-1-1 0,1 0-1,-14 3 1,-28 4 0,0-2 0,-1-2-1,-85-1 1,117-7-157,13 1 40,1-1 1,-1 1-1,1 0 0,0 1 1,-1-1-1,-10 4 1,17-4-12,1 0 0,0 0 1,0 0-1,0 0 0,0 0 1,-1 0-1,1 0 0,0 0 1,0 0-1,0 1 0,0-1 1,-1 0-1,1 0 0,0 0 1,0 0-1,0 0 1,0 0-1,0 1 0,0-1 1,-1 0-1,1 0 0,0 0 1,0 0-1,0 0 0,0 1 1,0-1-1,0 0 0,0 0 1,0 0-1,0 1 0,0-1 1,0 0-1,0 0 0,0 0 1,0 0-1,0 1 0,0-1 1,0 0-1,6 6-2824,15 4-3040,1-6 3272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5:59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19 223 4224,'-15'-4'1365,"15"4"-1335,0 0 0,0 0 0,0 0 0,-1 0 0,1 0 0,0 0 0,0 0 0,0 0 0,0 0 0,-1 0 0,1 0 0,0 0 0,0 0 0,0 0-1,0 1 1,0-1 0,-1 0 0,1 0 0,0 0 0,0 0 0,0 0 0,0 0 0,0 1 0,0-1 0,0 0 0,0 0 0,0 0 0,0 0 0,0 0 0,-1 1 0,1-1 0,0 0 0,0 0 0,0 0 0,0 0 0,0 1-1,0-1 1,0 0 0,0 0 0,0 0 0,1 0 0,-1 1 0,0-1 0,0 0 0,0 0 0,0 0 0,0 0 0,0 1 0,0-1 0,0 0 0,0 0 0,0 0 0,1 0 0,3 12 2153,-3-10-1275,0 1-714,0 0-1,1 0 0,0 0 0,0 0 0,0 0 0,0 0 1,0 0-1,0-1 0,1 1 0,-1-1 0,1 0 1,0 0-1,0 0 0,0 0 0,0 0 0,0 0 0,0-1 1,0 1-1,0-1 0,1 0 0,-1 0 0,1 0 0,-1-1 1,0 1-1,1-1 0,6 0 0,-3-2-112,0 0 0,0 0 0,0-1-1,0 0 1,-1 0 0,0 0 0,1-1 0,-1 0-1,0 0 1,-1-1 0,1 0 0,-1 0 0,0 0-1,0-1 1,-1 1 0,1-1 0,-1 0 0,0 0 0,-1-1-1,0 1 1,0-1 0,0 0 0,-1 0 0,0 0-1,0 0 1,-1 0 0,0 0 0,0 0 0,0-1-1,-1 1 1,0 0 0,-2-8 0,2 12-69,-2-8-2,0 0-1,-5-12 1,6 20-28,-1 0 0,1 0 0,0 0 0,-1 0 0,0 0 0,1 0 0,-1 1 1,-1-1-1,1 1 0,0-1 0,0 1 0,-5-4 0,3 4 20,0 0 0,-1-1 0,1 1 0,0 1 0,-1-1 0,1 1 0,-1-1 0,-8 0 0,11 2 5,0 0 0,0 0 0,0 0 1,0 0-1,0 0 0,-1 1 0,1-1 1,0 1-1,0-1 0,0 1 0,0 0 1,0 0-1,0 0 0,1 0 0,-1 0 1,0 0-1,0 0 0,1 1 0,-1-1 1,1 1-1,-1-1 0,1 1 1,-2 2-1,-2 5 58,0-1 0,0 1 1,1 0-1,1 0 0,-1 0 1,2 1-1,-3 13 0,1-1 15,2 0 0,0 28 0,3-32-13,1 1 1,1-1-1,0 0 0,2 1 0,0-1 0,13 31 0,-14-43-41,-1 1 1,1 0 0,0-1 0,0 1-1,1-1 1,0-1 0,0 1 0,0 0-1,12 8 1,-12-10 8,0-1 0,1 1-1,-1-1 1,0-1 0,1 1 0,0-1 0,-1 0 0,1 0-1,0-1 1,0 1 0,0-1 0,10 0 0,1-2 56,0 0 1,-1-1-1,1-1 0,-1-1 1,1 0-1,-1-1 0,0-1 1,-1 0-1,0-1 1,0-1-1,21-14 0,-14 6-77,0 0 0,-2-2 0,0-1 0,-1 0 0,0-1 0,20-31 0,-9 4-64,10-12 70,-34 51-54,0 1 0,0 0 0,1 1 0,0-1 0,11-7 0,-11 12-114,-6 3 244,-5 0-76,-2 1-37,1 1 1,-1 0-1,1 0 1,0 1-1,0 0 1,-6 5 0,6-5 13,2-2-6,-7 6-1,0 0 0,1 1 0,0 0 0,0 0 0,-10 14 0,8-6 57,-28 47-64,36-58 22,0 0-1,0 1 0,1-1 1,0 1-1,0 0 0,1 0 1,0 0-1,-1 10 0,3-10 3,0 1 0,1-1 0,0 0 0,0 0 0,1 0 0,0 0-1,0 0 1,1-1 0,-1 0 0,1 1 0,1-1 0,-1 0 0,7 5-1,-5-6 20,1 1 0,0-2-1,0 1 1,0-1-1,0 0 1,1-1 0,0 1-1,0-1 1,12 2-1,-12-4 34,0 0 0,1-1 0,-1 0 0,0 0 0,0-1 0,14-3 0,47-16 295,-69 20-353,63-21 147,80-40-1,-111 45-143,-1-2 0,-1-1 0,-1-1 0,32-28 0,-36 23 88,33-41 1,-14 13-27,-26 29-93,-17 23 22,-1-1 0,1 1 1,0-1-1,-1 1 0,1-1 1,-1 1-1,0-1 0,0 1 1,1-1-1,-1 1 1,0-1-1,0 0 0,0 1 1,-1-1-1,1-2 0,0 4 4,0 0 0,-1-1-1,1 1 1,0 0 0,0 0-1,0 0 1,0 0 0,0 0-1,0-1 1,0 1 0,0 0-1,0 0 1,-1 0 0,1 0-1,0 0 1,0 0 0,0-1-1,0 1 1,0 0 0,0 0-1,-1 0 1,1 0 0,0 0-1,0 0 1,0 0 0,0 0 0,-1 0-1,1 0 1,0 0 0,0 0-1,0 0 1,0 0 0,-1 0-1,1 0 1,0 0 0,0 0-1,0 0 1,0 0 0,-1 0-1,1 0 1,0 0 0,0 0-1,0 1 1,0-1 0,0 0-1,-1 0 1,1 0 0,0 0-1,0 0 1,0 0 0,0 1-1,-9 7-55,7-6 61,-14 18-6,0 1 0,-20 37 0,6-11 2,5-12-18,-18 29-84,39-57 110,0 0-1,0 1 0,1 0 0,0 0 1,0 0-1,-2 14 0,5-20 4,-1-1-1,1 0 1,0 1 0,0-1-1,0 0 1,0 1 0,0-1-1,0 1 1,0-1 0,0 0-1,1 1 1,-1-1 0,0 0-1,1 0 1,-1 1 0,1-1-1,-1 0 1,1 0 0,0 0 0,0 1-1,-1-1 1,1 0 0,0 0-1,0 0 1,0 0 0,0 0-1,0-1 1,0 1 0,1 0-1,-1 0 1,0-1 0,0 1-1,0-1 1,1 1 0,-1-1-1,2 1 1,1-1 12,-1 1 0,1-1 0,0 0 0,0 0 0,-1 0 0,1-1 0,0 1 0,-1-1 0,1 0-1,0 0 1,-1 0 0,5-3 0,0 0 11,0 0 1,-1-1-1,0 0 0,0-1 0,0 1 0,-1-1 1,0 0-1,0-1 0,-1 0 0,1 0 0,5-10 0,3-8-37,-2-1 0,11-31 0,-7 18-14,8-32-20,-18 50 138,-1 1-213,-13 179-714,8-141 827,-1 1 41,2 0 0,3 26 0,-3-38-14,1-1 0,-1 0 0,1 0 0,1 0 0,-1 0 0,1-1 0,0 1 0,0-1 0,0 1 1,1-1-1,5 6 0,-8-10-15,0 0 1,0 0-1,0 0 1,0 0 0,0-1-1,0 1 1,0 0 0,1 0-1,-1-1 1,0 1-1,1-1 1,-1 1 0,0-1-1,1 0 1,-1 1-1,0-1 1,1 0 0,-1 0-1,3 0 1,-1 0 7,-1-1 0,1 0 0,0 1-1,-1-1 1,1 0 0,0 0 0,-1 0 0,0-1 0,4-2 0,3-2 56,0-2 0,-1 1 0,13-16 0,-21 23-77,14-17 78,-1-1 1,-1 0-1,11-21 1,26-62 2,-21 40-87,-10 21-426,-18 54 70,-13 60 280,6-37 129,2 1 0,-1 41-1,6-74-11,0 0 0,0 0 0,1 0 0,0 0 0,0 0 0,0-1-1,0 1 1,1 0 0,0 0 0,0-1 0,0 1 0,0-1 0,7 8 0,-8-10-14,1-1 0,0 1 0,0 0 0,0-1 0,0 0 0,0 1 0,0-1 0,0 0 0,0 0 0,1 0 0,-1 0 0,0-1 0,1 1 0,-1 0 0,1-1 1,-1 0-1,0 0 0,1 1 0,-1-2 0,1 1 0,-1 0 0,1 0 0,-1-1 0,0 1 0,1-1 0,-1 0 0,0 0 0,1 0 0,3-2 0,5-2 4,-1-1 0,0 0 1,-1-1-1,1 0 0,-1-1 0,-1 1 0,12-14 0,3-8 30,20-32 1,0-1 70,-41 60-157,0 0 1,-1 0-1,1 0 1,0 1-1,0-1 1,0 0-1,3-2 1,-5 4 23,0 0 1,1 0-1,-1 0 1,0 0-1,0 0 0,1 0 1,-1 0-1,0 0 1,0 0-1,0 0 1,1 0-1,-1 0 1,0 0-1,0 0 0,1 0 1,-1 0-1,0 0 1,0 0-1,1 0 1,-1 0-1,0 0 1,0 0-1,0 0 0,1 0 1,-1 0-1,0 1 1,0-1-1,0 0 1,1 0-1,-1 0 1,0 1-1,1-1-4,-1 1 0,0 0 0,1 0 0,-1 0 0,0 0 0,0 0 0,1 0 0,-1 0-1,0 0 1,0 0 0,0 0 0,0 1 0,-1 33-36,-1 0 1,-2-1-1,-1 1 0,-2-1 0,-1-1 0,-2 1 1,-1-1-1,-18 37 0,-10 15 57,11-20 204,-69 114-1,91-170-172,0-1-1,-1 1 0,0-1 1,0 0-1,-1-1 0,0 0 1,-11 8-1,16-13-26,0 0 0,-1 0 0,1 0 0,0-1 0,-1 1 1,1-1-1,-1 0 0,0 0 0,1 0 0,-1-1 0,0 1 0,1-1 0,-1 0 0,0 0 1,0 0-1,1 0 0,-1-1 0,0 0 0,1 0 0,-1 0 0,1 0 0,-1 0 0,-4-3 1,5 2-12,-1 0 0,1-1 0,0 1 1,0-1-1,0 0 0,0 0 1,0 0-1,0 0 0,1-1 1,0 1-1,-1-1 0,1 1 0,-2-6 1,-1-4 39,0-1 1,-3-18-1,8 31-33,-3-9 5,1 0 0,1-1 0,0 1 0,0-1-1,1 1 1,0 0 0,1-1 0,0 1 0,1-1 0,3-12 0,-2 15 20,0 1 0,0-1 1,0 1-1,1 0 0,0 0 1,0 0-1,1 1 0,0 0 1,0 0-1,1 0 0,-1 0 1,1 1-1,0 0 0,8-5 1,1 1 48,0 1 1,1 0-1,0 1 0,25-7 1,-5 4-91,40-5 0,-49 10-428,0 2 1,53 0-1,-77 4-121,1-1 0,0 1 0,-1-1 0,1 1 0,-1 0 0,1 0 0,-1 1 0,1-1 0,-1 1 0,0 0 0,0 0 0,0 0 0,0 0 0,0 0 0,3 3 0,-5-3-17,1 0-1,0 1 1,-1-1-1,1 0 1,-1 1-1,1-1 1,-1 0 0,0 1-1,0 0 1,-1-1-1,1 1 1,0 0 0,-1-1-1,1 1 1,-1 0-1,0-1 1,0 1-1,0 0 1,0 0 0,-1 2-1,-8 21-2280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21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14 875 3072,'-1'0'41,"1"0"1,0 0-1,-1 0 0,1-1 1,0 1-1,-1 0 1,1 0-1,0 0 0,-1 0 1,1 0-1,0 0 1,-10 6 7909,14 10-3685,-3-14-4070,0 0-1,0-1 0,0 1 1,1 0-1,-1 0 1,0 0-1,1-1 0,0 1 1,-1-1-1,1 1 1,0-1-1,0 0 0,-1 0 1,1 1-1,4 0 1,-5-2-140,1 0 1,-1 1-1,1-1 1,-1 0-1,1-1 1,-1 1-1,1 0 0,-1 0 1,1 0-1,-1-1 1,1 1-1,-1-1 1,1 0-1,-1 1 1,0-1-1,1 0 1,-1 0-1,0 1 1,0-1-1,1 0 1,-1 0-1,0 0 1,0-1-1,1-1 1,11-12 163,-1-2 0,-1 0 0,-1 0 0,15-34 0,8-13 205,-22 45-278,-2 0-1,0 0 1,11-37 0,-18 50-119,0 0 0,0 0 0,1 1 0,0-1 0,0 1 0,0 0 0,5-6 0,-6 8-30,1 0-1,-1 1 0,0 0 0,1-1 0,0 1 0,0 0 0,-1 0 0,1 0 0,1 1 0,-1-1 1,0 1-1,0 0 0,0 0 0,4-1 0,-5 2 5,-1-1 0,1 1 0,-1 0 0,1 1 0,-1-1 0,1 0 0,-1 0 0,0 1 0,1-1 0,-1 0 1,0 1-1,1 0 0,-1-1 0,0 1 0,1 0 0,-1 0 0,1 1 0,20 19 12,-10-9 31,-6-7-35,-1 1 1,1-1-1,-1 1 0,0 0 1,0 0-1,-1 1 0,0-1 1,0 1-1,-1 0 1,1 0-1,-1 0 0,-1 0 1,0 1-1,0-1 0,0 1 1,1 13-1,-2-5 54,-1 0 0,0 0 0,-1 0 0,-1 0-1,-6 26 1,7-37-25,-1 0 0,1 0 1,-1-1-1,0 1 0,-1 0 0,1-1 0,-1 0 0,0 1 0,0-1 0,0 0 0,-1 0 0,1-1 0,-1 1 0,0-1 0,0 0 0,0 0 0,-1 0 0,1-1 0,0 1 0,-1-1 1,-9 3-1,6-3 15,-1 0 0,1-1 0,-1 0 0,0 0 1,1-1-1,-1 0 0,0-1 0,-16-2 0,11-1-91,-1 0-1,0 0 0,1-2 0,-17-7 0,1-8-114,15 10 16,13 10 74,1 0-1,-1-1 0,1 1 0,-1-1 1,1 0-1,-1 1 0,1-1 1,0 0-1,0 0 0,0 0 1,0 0-1,-2-4 0,3 6 51,0-1 1,0 0-1,0 1 0,0-1 0,0 0 1,-1 1-1,1-1 0,0 0 0,0 0 0,1 1 1,-1-1-1,0 0 0,0 1 0,0-1 1,0 1-1,1-1 0,-1 0 0,0 1 0,0-1 1,1 0-1,-1 1 0,1-1 0,-1 1 1,0-1-1,1 1 0,-1-1 0,1 1 0,-1-1 1,1 1-1,-1 0 0,1-1 0,0 1 1,-1 0-1,1-1 0,0 1 0,-1 0 0,1 0 1,-1 0-1,1-1 0,0 1 0,-1 0 0,1 0 1,1 0-1,7 0-11,1-1 1,-1 2-1,1-1 0,0 1 0,13 4 1,4-1 9,123 12 2,-125-16 27,0 0 0,0-1 0,50-10 0,-11-6-7,81-34-1,-17 5 231,-109 40-239,254-93 48,-260 92-29,-1 0-1,1 0 1,-2-1-1,1-1 1,-1 0-1,0 0 1,-1-1-1,0 0 1,17-23-1,-15 14 2,0-1 0,-1 0 0,-1-1-1,-1 0 1,9-33 0,14-68 205,-29 101-220,0-1 0,-1 0 0,-2-38 0,0 54 10,-2-1-1,1 1 1,-1 0 0,-3-9-1,-1-4-1,6 18-26,-1-1 1,1 1 0,0 0 0,-1 0-1,1-1 1,-1 1 0,0 0-1,1 0 1,-1 0 0,0-1 0,0 1-1,0 0 1,0 0 0,0 0 0,0 0-1,0 1 1,0-1 0,0 0-1,0 0 1,-1 1 0,1-1 0,0 1-1,0-1 1,-1 1 0,1-1 0,0 1-1,-1 0 1,-1-1 0,0 1-23,1 0 0,-1 1 0,1-1 1,0 0-1,-1 1 0,1-1 0,-1 1 1,1 0-1,0 0 0,0 0 0,0 0 1,0 0-1,0 0 0,0 1 0,-3 1 1,-4 7 0,-1-1-1,1 2 1,1-1 0,0 1 0,1 0 0,-11 23 0,-28 76 203,36-81-78,-4 7 11,-8 20 83,3 1-1,-16 73 1,33-119-176,1 1 0,-1 0 0,2 0 1,0 0-1,1 0 0,0 0 0,3 17 0,-2-22 21,0-1 1,0 0-1,0 0 0,1 0 0,0 0 0,0 0 0,0-1 0,1 1 0,0-1 0,0 0 0,0 0 0,1 0 0,-1-1 0,1 1 1,6 3-1,-4-4 15,-1 0 0,1 0 0,-1 0 1,11 3-1,-13-6-31,-1 0 1,1-1-1,-1 1 1,0 0-1,1-1 1,-1 0-1,1 0 1,0 0-1,-1 0 1,1-1-1,5-1 1,4-1-25,-1-1 0,0-1 1,0 0-1,15-8 1,-3-1-12,15-9 154,81-36 0,-106 54-128,-5-1-6,-13 5-6,3 2-1,-3 1-5,0 1 1,0 0-1,0 0 0,1 0 0,-1 1 0,1 0 1,-1-1-1,1 1 0,0 0 0,1 0 0,-1 1 1,1-1-1,-3 7 0,1 1-23,0-1 1,1 0-1,0 1 1,-1 19-1,4-25 34,-1 0-1,1-1 1,1 1-1,-1 0 1,1-1-1,0 1 1,0 0 0,1-1-1,0 1 1,0-1-1,0 0 1,1 1-1,3 5 1,-5-9 15,1 0 0,0 0 0,-1 1 0,1-1 0,0 0 0,0-1 0,0 1 0,0 0 0,1 0 0,-1-1 0,0 0 0,1 1 1,-1-1-1,1 0 0,-1 0 0,1 0 0,0 0 0,-1-1 0,1 1 0,0-1 0,-1 0 0,1 0 0,0 0 0,0 0 0,-1 0 0,1 0 0,0-1 0,-1 1 0,4-2 0,-1 0 1,0 0-1,0 0 0,0 0 1,0-1-1,-1 0 1,1 0-1,-1 0 0,0-1 1,0 1-1,0-1 0,0 0 1,-1 0-1,1-1 1,-1 1-1,0 0 0,-1-1 1,4-7-1,-4 7-11,0 1-1,0-1 1,0 0 0,-1 0-1,0 0 1,0 0 0,0 0-1,-1-1 1,0 1 0,0 0-1,0 0 1,-1 0-1,1 0 1,-1 0 0,0 0-1,-1 0 1,1 0 0,-3-6-1,0 4 3,-1 0-1,1 0 1,-1 0 0,0 1-1,-1 0 1,0 0-1,1 0 1,-13-8-1,6 6-53,0 0 0,0 1 0,-1 1 0,-14-6 0,25 11 9,0 1 1,1 0 0,-1-1 0,1 1 0,-1 0-1,0 0 1,1 0 0,-4 0 0,-1 1-190,6-1 218,0 0 1,-1 0-1,1 1 1,0-1-1,0 0 1,0 0 0,-1 1-1,1-1 1,0 0-1,0 1 1,0-1-1,-1 0 1,1 1 0,0-1-1,0 0 1,0 1-1,0-1 1,0 0-1,0 1 1,0-1 0,0 0-1,0 1 1,0-1-1,0 1 1,0-1-1,0 0 1,0 1 0,6 3 17,0 0 1,0-1 0,1 0 0,-1 0 0,0 0 0,1-1-1,13 4 1,50 4 72,-37-7 6,-1-2 1,1-1-1,-1-1 0,0-2 1,56-13-1,-52 5 93,38-16-1,-64 23-20,-4 1-49,-7 3-106,1 0 0,0 0-1,0 0 1,0 0-1,0 0 1,0 0-1,0 0 1,0 0-1,0 0 1,0 0 0,0 0-1,0 1 1,0-1-1,0 0 1,0 0-1,0 0 1,0 0-1,1 0 1,-1 0-1,0 0 1,0 0 0,0 0-1,0 0 1,0 0-1,0 0 1,0 0-1,0 0 1,0 0-1,0 0 1,0 0 0,0 0-1,0 0 1,0 0-1,0 0 1,0 0-1,0 0 1,0 0-1,0 0 1,0 0-1,0 0 1,0 0 0,0 0-1,0 0 1,0 0-1,0 0 1,1 0-1,-1 0 1,0 0-1,0 0 1,0 0 0,0 0-1,0 0 1,0 0-1,0 0 1,0 5 12,-1-1-10,1 0 1,-1 0-1,0 0 1,0 0-1,0 0 1,-1-1-1,1 1 1,-4 5-1,3-5-27,-1 1 1,1 0-1,1 0 0,-1 0 1,-1 7-1,1 0 13,-2 33 59,4-42-48,0 1-1,0-1 1,0 1 0,1-1 0,0 1 0,0-1 0,-1 0-1,2 0 1,-1 1 0,2 3 0,-2-7 4,-1 1-1,0-1 1,0 0 0,1 1-1,-1-1 1,0 0 0,1 1 0,-1-1-1,1 0 1,-1 0 0,0 1 0,1-1-1,-1 0 1,1 0 0,-1 0-1,0 1 1,1-1 0,-1 0 0,1 0-1,-1 0 1,1 0 0,-1 0-1,1 0 1,-1 0 0,1 0 0,-1 0-1,0 0 1,1 0 0,-1-1 0,1 1-1,-1 0 1,1 0 0,-1 0-1,0 0 1,1-1 0,-1 1 0,1 0-1,-1-1 1,0 1 0,1 0-1,-1 0 1,1-1 0,13-14 69,-14 14-74,34-49-171,-18 24 214,-14 25-59,-1-1-1,1 0 0,0 1 0,-1 0 1,1-1-1,4-1 0,4-5-164,0 25 58,7 16 189,-15-27-66,1 0-1,0 0 1,0-1 0,0 1-1,9 9 1,-11-14 8,0 0 0,0 0 0,0-1 0,0 1 0,0-1 0,0 1 0,0-1 0,0 1 1,0-1-1,0 0 0,0 1 0,0-1 0,0 0 0,1 0 0,-1 0 0,0 0 0,0 0 0,0 0 0,0 0 0,0 0 0,0-1 0,1 1 0,-1 0 1,0-1-1,0 1 0,0-1 0,0 1 0,0-1 0,0 1 0,0-1 0,0 0 0,0 1 0,-1-1 0,1 0 0,0 0 0,1-1 0,2-1 38,-1-1-1,1 0 0,-1 0 1,0-1-1,5-8 1,-4 3-66,0 1 1,-1-1 0,0 1-1,-1-1 1,1 0 0,-2 0-1,1-13 1,-2 22 67,0 0-51,0 1-1,0 0 1,0-1 0,0 1-1,0 0 1,0-1 0,0 1-1,0-1 1,0 1 0,0 0-1,0-1 1,0 1 0,0 0-1,0-1 1,0 1 0,0 0-1,0-1 1,0 1 0,1 0-1,-1 0 1,0-1 0,0 1-1,1-1 1,10 2 6,-1 0 0,1 1 0,16 4-1,21 4 104,1-5-143,70-1-1,-98-5 71,0-1 0,0 0 0,0-2-1,-1 0 1,1-2 0,19-7 0,17-20 31,-50 24 11,-5 7-38,-2 1 288,-2-2-346,2 3 13,-1 0 1,1 0 0,0 0-1,0 0 1,0 0-1,0 0 1,0 0-1,0 0 1,0 0-1,-1 0 1,1 0-1,0 0 1,0 0 0,0 0-1,0 0 1,0 0-1,0 0 1,0 0-1,-1 0 1,1-1-1,0 1 1,0 0 0,0 0-1,0 0 1,0 0-1,0 0 1,0 0-1,0 0 1,0 0-1,0 0 1,0 0-1,-1 0 1,1-1 0,0 1-1,0 0 1,0 0-1,0 0 1,0 0-1,0 0 1,0 0-1,0 0 1,0-1-1,0 1 1,0 0 0,0 0 6,0 0 1,1 0 0,-1 0 0,0 0-1,0 0 1,0 0 0,0 0 0,0 0-1,0 0 1,0 0 0,1 0 0,-1 0-1,0 0 1,0 0 0,0 0 0,0 0 0,0 0-1,0 0 1,1 0 0,-1 0 0,0 0-1,0 0 1,0 0 0,0 0 0,0 0-1,0 0 1,0 0 0,1 0 0,-1 0-1,0 0 1,0 1 0,0-1 0,0 0 0,0 0-1,0 0 1,0 0 0,0 0 0,0 0-1,0 0 1,0 0 0,0 1 0,0-1-1,0 0 1,0 0 0,1 0 0,-1 0-1,0 0 1,0 1 3,-1-1 0,1 0-1,0 0 1,0 0-1,0 1 1,0-1 0,0 0-1,0 0 1,0 0 0,0 0-1,0 1 1,0-1 0,-1 0-1,1 0 1,0 0 0,0 0-1,0 0 1,0 1 0,0-1-1,-1 0 1,1 0 0,0 0-1,0 0 1,0 0 0,-1 0-1,1 0 1,0 0-1,0 0 1,-1 0 0,1 0 92,5-4-259,6-12 132,-9 10-59,-2 5 94,0 0 0,1 1-1,-1-1 1,0 1 0,0-1 0,0 1-1,0-1 1,0 0 0,0 1 0,1-1-1,-1 1 1,0-1 0,1 1 0,-1-1-1,0 1 1,1-1 0,-1 1 0,0 0 0,1-1-1,-1 1 1,1-1 0,-1 1 0,1 0-1,-1-1 1,1 1 0,-1 0 0,1 0-1,0-1 1,0 1-2,0-3-2,-1-1-68,0 3 72,0 1 0,-1 0 0,1 0 1,0-1-1,0 1 0,0 0 0,0 0 0,-1-1 0,1 1 1,0 0-1,0 0 0,0 0 0,-1-1 0,1 1 0,0 0 1,0 0-1,-1 0 0,1 0 0,0-1 0,0 1 0,-1 0 1,1 0-1,0 0 0,-1 0 0,1 0 0,0 0 1,-1 0-1,1 0 0,0 0 0,0 0 0,-1 0 0,1 0 1,0 0-1,-1 0 0,1 0 0,0 1 0,-4 0-96,4 0 85,-1-1-1,1 0 0,0 1 0,-1-1 0,1 0 1,-1 0-1,1 0 0,-1 1 0,1-1 0,-1 0 0,1 0 1,-1 0-1,1 0 0,-1 0 0,1 0 0,-1 0 1,1 0-1,-1 0 0,1 0 0,-1 0 0,1 0 0,-1 0 1,1 0-1,-1 0 0,1 0 0,-1-1 0,1 1 1,-1 0-1,0-1 0,-21-18-226,21 18 229,0 0 1,1 1-1,-1-1 0,1 0 0,-1 0 1,1 0-1,-1 0 0,1 0 0,0 0 1,-1-1-1,1 1 0,0 0 0,0 0 1,0 0-1,0 0 0,0 0 0,0-2 1,3-26-338,0 9 256,-3-26-15,-1-62-95,-12-12 341,12 114-143,0 1 0,-1 0 0,1-1 0,-1 1 0,0 0-1,0 0 1,-1 0 0,1 0 0,-1 0 0,-6-7 0,7 11-7,1-1 1,0 0-1,-1 1 1,1-1 0,-1 1-1,1 0 1,-1-1-1,0 1 1,1 0-1,-1 0 1,0 0-1,0 0 1,0 1-1,0-1 1,0 0-1,0 1 1,0-1-1,0 1 1,0 0 0,0 0-1,0-1 1,0 1-1,0 1 1,0-1-1,-1 0 1,1 0-1,0 1 1,0 0-1,0-1 1,0 1-1,-2 1 1,-3 2 15,0 1 0,1 0 0,-1 0 0,1 1-1,0 0 1,1 0 0,-1 0 0,1 0 0,0 1 0,1 0 0,0 0 0,-4 9 0,-5 12 160,-15 54 1,25-73-156,-12 37 112,3 1 0,1-1-1,-5 71 1,15-100-131,1 0 0,1-1 1,1 1-1,0 0 0,9 30 0,-3-22 9,1-1-1,1 0 0,15 25 1,-20-40 35,1-1 0,1 1 0,-1-1 0,1-1 0,11 10 0,-16-15-25,1 0 0,-1-1 0,1 1 0,-1-1 0,1 1 0,-1-1 0,1 0 0,0 0 0,0 0 1,0-1-1,-1 1 0,1-1 0,0 1 0,0-1 0,0 0 0,0 0 0,0 0 0,0-1 0,0 1 1,0-1-1,3-1 0,0 1 7,0-1-1,0-1 1,0 1 0,-1-1 0,1 0-1,-1-1 1,1 1 0,5-6 0,25-22-199,-14 13 143,-1 0 1,25-30-1,-29 31 58,-15 15-32,1 0-1,-1 0 1,1-1 0,-1 1 0,0-1-1,0 0 1,2-3 0,6-9 57,-9 14-27,0-1-1,0 1 0,-1 0 0,1 0 0,0 0 1,-1 0-1,1-1 0,-1 1 0,1 0 1,-1-1-1,1 1 0,-1 0 0,0-1 1,0 1-1,0-1 0,0-1 0,2 1-53,0 1 52,-1-5 56,-1 5 15,-9 7-518,10 2 380,1-2 36,-6 51-53,4-39 181,-1-13-126,1 1 1,0-1 0,0 1 0,0 0 0,1-1-1,0 1 1,0 0 0,0-1 0,1 1 0,-1-1 0,1 0-1,3 6 1,-5-11 19,1 1 0,-1-1-1,0 0 1,1 1 0,-1-1 0,1 1-1,-1-1 1,0 0 0,1 1 0,-1-1-1,1 0 1,-1 1 0,1-1-1,-1 0 1,1 0 0,-1 1 0,1-1-1,0 0 1,-1 0 0,1 0 0,-1 0-1,1 0 1,-1 0 0,1 0-1,0 0 1,-1 0 0,1 0 0,-1 0-1,1 0 1,-1 0 0,1 0 0,-1-1-1,1 1 1,-1 0 0,1 0 0,0-1-1,18-14 223,-15 10-228,22-18 51,0 1 0,2 1 0,35-20 0,-44 30-211,34-14 1,-53 25 153,1-1 0,-1 1 1,1 0-1,-1 0 1,0-1-1,1 1 1,-1 0-1,1 0 1,-1 0-1,0 0 1,1 0-1,-1-1 1,1 1-1,-1 0 1,1 0-1,-1 0 1,0 0-1,1 0 1,-1 0-1,1 1 1,-1-1-1,1 0 0,-1 0 1,0 0-1,1 0 1,-1 0-1,1 1 1,-1-1-1,0 0 1,1 0-1,-1 1 1,0-1-1,1 0 1,-1 0-1,0 1 1,1-1-1,-1 1 1,0-1-1,0 0 1,1 1-1,-1-1 0,0 0 1,0 1-1,0-1 1,0 1-1,1-1 1,-1 1-1,0-1 1,0 0-1,0 1 1,0-1-1,0 1 1,0-1-1,0 1 1,0 0-1,-1 3 15,0 0 1,0 1-1,0-1 0,-2 6 1,2-7-25,-11 27 61,-2-2 0,-1 1 1,-1-2-1,-23 31 1,2-3-197,16-23 134,-44 51 0,53-69 42,5-4-60,-1-1-1,-1 0 0,-17 14 0,24-21 5,1-1 0,-1 0 0,0 0-1,1 0 1,-1 0 0,0 0 0,0 0 0,1 0-1,-1-1 1,0 1 0,0-1 0,0 1 0,0-1-1,0 0 1,0 0 0,0 0 0,0 0 0,0 0-1,0 0 1,0 0 0,0-1 0,0 1 0,0-1-1,0 1 1,1-1 0,-1 0 0,0 0 0,0 0-1,1 0 1,-3-1 0,2 0 0,1 0 0,-1-1 1,1 1-1,0 0 0,-1-1 1,1 1-1,0-1 0,0 1 1,1-1-1,-1 1 0,0-1 0,1 1 1,0-1-1,0 0 0,0 1 1,0-1-1,0 0 0,1-4 1,1-1 52,1 0 1,0 0-1,1 1 0,0-1 1,0 1-1,1 0 1,-1 0-1,2 0 1,-1 1-1,1-1 1,0 1-1,0 1 1,0-1-1,1 1 1,0 0-1,10-5 1,10-3-41,0 0 1,1 2-1,36-10 0,-24 8-356,-23 8 292,-9 1-630,1 1 0,0 0 0,0 1-1,0 0 1,0 0 0,1 1 0,-1 0-1,9 1 1,-16 0 353,0 0 0,-1 0 0,1 1 0,-1-1-1,0 0 1,1 1 0,-1-1 0,1 1 0,-1 0 0,1-1 0,-1 1 0,0 0-1,0 0 1,1 0 0,-1 0 0,0 0 0,0 0 0,0 0 0,0 0-1,0 0 1,0 1 0,0-1 0,-1 0 0,1 1 0,0-1 0,-1 1 0,1 1-1,8 15-4680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1465 3072,'-31'10'976,"31"-10"-952,-1 0 1,1 0-1,-1 0 0,1 1 1,-1-1-1,0 0 0,1 0 1,-1 1-1,1-1 0,-1 0 1,1 1-1,-1-1 0,1 0 1,-1 1-1,0 0 0,-1 1-94,-2 3 582,0 0-1,0 0 0,-5 7 0,8-11-337,1 1 1,-1-1-1,0 1 0,0-1 0,1 1 0,-1-1 0,1 1 0,-1 0 1,1-1-1,0 1 0,0-1 0,0 1 0,0 0 0,0-1 0,0 1 0,0 0 1,0-1-1,0 1 0,1 0 0,0 2 0,0-3-85,-1-1 1,1 1-1,-1 0 1,1-1-1,-1 1 0,1 0 1,0-1-1,-1 1 1,1-1-1,0 1 0,0-1 1,-1 1-1,1-1 1,0 0-1,0 1 0,0-1 1,0 0-1,-1 0 1,1 0-1,0 1 0,0-1 1,0 0-1,0 0 1,0 0-1,0 0 0,-1-1 1,1 1-1,0 0 1,0 0-1,1-1 0,2 0 302,0 0 0,0-1 0,0 1-1,8-5 1,2-3 22,-1 0 0,-1-1 0,0-1-1,0 0 1,17-21 0,46-69 131,-44 57-306,72-104 379,-14-5-376,-72 112-378,-10 25-53,9-19 0,-15 34 167,-1 1-1,0-1 1,0 1-1,0-1 1,1 1 0,-1-1-1,0 1 1,1-1-1,-1 1 1,0-1-1,1 1 1,-1 0 0,1-1-1,-1 1 1,0 0-1,1-1 1,-1 1-1,1 0 1,-1 0 0,1-1-1,-1 1 1,1 0-1,-1 0 1,1 0-1,0 0 1,-1-1 0,1 1-1,0 0 1,0 1 1,-1-1 0,1 1 0,0-1 0,0 1 0,-1-1 0,1 1 1,0-1-1,-1 1 0,1 0 0,-1-1 0,1 1 0,-1 0 0,1 0 0,-1-1 1,0 1-1,1 1 0,3 7-63,-1 0 1,3 16-1,-5-21 62,4 23 10,-2 0 0,1 48 0,-3-32 20,1 45 164,-12 105-1,9-182-96,0 0-1,-7 21 0,8-29-27,-1 0-1,0-1 1,-1 1 0,1-1-1,0 1 1,-1-1-1,0 1 1,1-1 0,-1 0-1,0 1 1,0-1-1,0 0 1,-1-1 0,1 1-1,-3 2 1,3-3-14,1-1 1,-1 1-1,1-1 1,-1 0-1,1 1 1,-1-1-1,1 0 1,-1 0-1,1 0 1,-1 0 0,1 0-1,-1 0 1,1 0-1,-1-1 1,1 1-1,0 0 1,-1-1-1,1 1 1,-1-1-1,1 0 1,0 1-1,-2-2 1,-1-1 22,-1 0 0,1 0-1,0 0 1,1-1 0,-6-4 0,-5-10-34,1 0-1,0-1 1,-11-22 0,-26-62-182,48 99 148,-1-3-46,0 1-65,0 0 0,0 0 0,1-1 0,0 1 0,0-1 0,0 0 1,0-6-1,18 29-378,-5-1 502,1-2 0,0 0 0,1 0 0,0-1 0,30 21 0,-35-28 49,1 0-1,-1-1 0,1 0 1,0 0-1,0 0 1,1-1-1,-1-1 1,1 0-1,-1 0 0,1-1 1,0 0-1,14-1 1,-17-1-8,1 0 0,-1-1 0,0 0 0,0 0 1,0 0-1,0-1 0,0 0 0,0-1 0,-1 0 1,1 0-1,-1 0 0,0 0 0,7-8 0,8-9 100,-1-1 0,19-25 0,-33 39-116,-4 6-16,16-21 137,18-31-1,-32 48-145,0-1 1,0 0-1,-1 0 0,0-1 1,0 1-1,-1-1 1,0 1-1,-1-1 0,2-15 1,-3 20-14,0-1-1,-1 0 1,1 0 0,-1 0 0,0 1 0,0-1 0,-1 0 0,1 1 0,-1-1 0,-2-4-1,3 7-12,0 0 0,1 0 0,-1-1 0,0 1-1,0 0 1,0 0 0,0 1 0,0-1 0,0 0 0,0 0-1,0 0 1,0 1 0,-1-1 0,1 0 0,0 1-1,0-1 1,-1 1 0,1-1 0,0 1 0,0 0 0,-1 0-1,1 0 1,0-1 0,-1 1 0,1 0 0,0 1-1,-1-1 1,1 0 0,0 0 0,-1 0 0,1 1-1,0-1 1,-2 1 0,-2 2-3,0 0 0,1 0 0,-1 0 0,1 0 0,0 1 0,0 0 0,0 0 0,0 0-1,1 0 1,0 0 0,0 1 0,0-1 0,0 1 0,1 0 0,-1 0 0,1 0 0,0 0 0,1 1 0,-1-1 0,0 9 0,0-4 37,1 0 0,1 0 1,-1 0-1,2 0 1,-1 0-1,1 0 1,1 0-1,0 0 1,0-1-1,7 18 1,-7-22 26,0 0 0,1 0 0,0-1 0,0 1 0,0-1 1,0 0-1,1 0 0,-1 0 0,1 0 0,0 0 0,1-1 0,-1 0 1,1 0-1,-1 0 0,1 0 0,6 2 0,-3-3 43,0-1 1,0 0-1,0 0 1,0-1-1,1 0 0,-1-1 1,0 1-1,0-2 0,0 1 1,0-1-1,-1 0 1,15-6-1,6-4 53,0-2 1,25-17-1,39-27 61,32-19-453,-124 77 261,5-3-35,-1 1 0,0 0 0,0 0 0,1 0 0,-1 0 0,1 1 0,-1-1 0,9 0 0,-12 2 38,0 0 0,-1 1-1,1-1 1,0 0 0,0 0-1,0 1 1,-1-1 0,1 0-1,0 1 1,-1-1 0,1 1-1,0-1 1,-1 1 0,1-1-1,0 1 1,-1 0 0,1-1-1,-1 1 1,1 0 0,-1-1 0,1 1-1,-1 0 1,0 0 0,1-1-1,-1 1 1,0 0 0,0 0-1,1 0 1,-1-1 0,0 1-1,0 0 1,0 0 0,0 0-1,0 0 1,0 0 0,-1 1-1,1 6 37,-1 0 0,-2 14 0,1-16-25,-30 140 236,32-133 199,0-13-442,0 0 0,0 0 0,0 0 0,0 0 0,0 0 0,0 0 0,0 0 0,0 1 0,0-1 0,0 0 0,0 0 0,1 0 0,-1 0 0,0 0 0,0 0 0,0 0 0,0 0 0,0 0 0,0 1 0,0-1 0,0 0 0,1 0 0,-1 0 0,0 0 0,0 0 0,0 0 0,0 0 0,0 0 0,0 0 0,1 0 0,-1 0 0,0 0 0,0 0 0,0 0 0,0 0 0,0 0 0,0 0 0,1 0 0,-1 0 0,0 0 0,0 0 0,0 0 0,0-1 0,2 0 23,0 0 0,-1-1 0,1 1 0,-1-1 0,1 0 0,-1 1 0,0-1-1,0 0 1,2-2 0,21-42 200,22-34-88,-40 72-192,0 1-1,0-1 1,0 1-1,1 0 1,0 0-1,0 1 1,11-7-1,-17 12 28,1 0-1,-1 0 1,1 0-1,0 0 1,-1 0-1,1 1 0,0-1 1,0 0-1,0 1 1,-1 0-1,1-1 1,0 1-1,0 0 0,0 0 1,0 0-1,-1 0 1,4 0-1,-4 1 11,0 0 1,1-1-1,-1 1 1,0 0-1,1 0 0,-1 0 1,0 0-1,0 0 0,0 0 1,0 0-1,0 0 0,0 1 1,0-1-1,0 0 0,0 1 1,-1-1-1,1 0 0,0 1 1,0 2-1,5 17-101,7 38 0,2 9 111,-12-60 51,-1 0-1,2 0 0,-1 0 1,1 0-1,9 13 0,-11-18-15,0-1 0,0 1-1,0-1 1,0 0-1,1 0 1,-1 1-1,1-1 1,-1-1 0,1 1-1,0 0 1,0-1-1,-1 1 1,7 1-1,-7-3-2,1 1 0,0-1-1,-1 0 1,1 0 0,-1 0-1,1 0 1,0 0 0,-1-1-1,1 1 1,-1-1 0,1 1-1,-1-1 1,1 0 0,-1 0-1,0 0 1,1-1 0,-1 1-1,3-2 1,7-7 98,0 1 1,-1-2-1,19-21 1,29-45 44,-31 40-203,75-112-23,-94 130 3,-8 16 5,0 0 0,0 1 0,0-1 0,0 0 0,1 1 0,-1-1-1,1 1 1,0-1 0,0 1 0,0 0 0,0 0 0,3-2 0,-5 3 36,0 1 1,0 0 0,1 0-1,-1 0 1,0 0 0,0 0-1,0 0 1,1 0-1,-1 0 1,0 0 0,0 0-1,1 0 1,-1 0 0,0 0-1,0 0 1,0 0 0,1 0-1,-1 0 1,0 0-1,0 0 1,1 0 0,-1 0-1,0 1 1,0-1 0,0 0-1,1 0 1,-1 0 0,0 0-1,0 0 1,0 1-1,0-1 1,0 0 0,1 0-1,-1 0 1,0 1 0,0-1-1,0 0 1,0 0 0,0 0-1,0 1 1,0-1 0,0 0-1,1 1 1,1 11-27,-2-9 9,2 29-48,-1 0 0,-2 0 0,-5 37 0,4-48 44,-13 109 95,14-120 22,0 0 1,-2 0-1,1 0 0,-1 0 0,0-1 0,-7 14 0,9-22-73,-9 14 258,9-15-259,1 0 0,-1 1 0,1-1 0,-1 0 0,1 0 0,-1 1 0,1-1 0,-1 0 0,1 0 1,-1 0-1,0 0 0,1 0 0,-1 0 0,1 0 0,-1 0 0,1 0 0,-1 0 0,0 0 0,1 0 0,-1 0 1,1 0-1,-1 0 0,1-1 0,-1 1 0,1 0 0,-1 0 0,1-1 0,-1 1 0,1 0 0,-1-1 0,1 1 1,-1-1-1,-3-3 11,0 0 0,0 0 0,1 0 1,-1 0-1,1-1 0,0 1 0,0-1 1,1 0-1,0 0 0,-1 0 0,2 0 1,-3-8-1,-1-8-178,-4-38 0,8 53 109,2-12-364,-1 18 404,0-1 1,0 1-1,0 0 1,0 0 0,0 0-1,0 0 1,1-1-1,-1 1 1,0 0-1,0 0 1,0 0 0,0 0-1,0-1 1,0 1-1,1 0 1,-1 0 0,0 0-1,0 0 1,0 0-1,1 0 1,-1 0 0,0 0-1,0-1 1,0 1-1,1 0 1,-1 0 0,0 0-1,1 0 1,8 6-105,6 7 143,-8-6-18,0-1 0,0 0-1,1 0 1,0-1 0,9 6 0,-14-10-5,0 0 0,-1 0-1,1 0 1,0 0 0,0-1 0,0 1-1,0-1 1,0 0 0,0 0-1,0 0 1,0 0 0,0 0 0,0 0-1,0-1 1,0 0 0,-1 0-1,1 1 1,0-1 0,0-1 0,-1 1-1,4-2 1,1-2 6,0 1 0,0-1-1,-1-1 1,0 1 0,11-13 0,23-37 259,-27 36-246,19-21-1,32-28-386,-64 70 294,1 1 0,0-1 0,-1 1 0,0-1 0,1 1 0,-1 0 0,-1 3 0,1 34-24,-1-10 115,1 0 0,2 1 1,0-1-1,10 39 0,-11-64 30,1-1 0,-1 1 0,1-1 0,0 1 0,0-1 0,1 0 0,4 6 0,-6-8-36,0-1 1,0 0-1,0 0 0,0 0 0,0 0 1,1 0-1,-1 0 0,0 0 0,1 0 1,-1 0-1,1-1 0,-1 1 0,1-1 1,-1 1-1,1-1 0,-1 1 0,1-1 1,0 0-1,-1 0 0,1 0 0,0 0 1,-1 0-1,1 0 0,-1 0 0,1 0 1,-1-1-1,3 0 0,9-5 61,1 0 1,-1-2-1,0 1 0,-1-2 1,18-14-1,-12 9-133,131-112-112,-133 111 267,31-25-131,10-10 86,-45 39-38,-7 6-7,0 0-1,0 1 0,-1-2 1,1 1-1,4-8 0,-3 2 30,0-1 0,-1 1-1,6-19 1,31-116 24,-26 85-65,5-14 7,24-93 52,-30 107-130,37-184-76,-50 232 126,14-147-388,-16 160 392,1 0 0,-1-1 0,0 1 0,0 0 0,0-1 0,0 1 0,0 0 0,0 0 0,0-1 0,0 1 0,0 0 0,0-1 0,0 1 0,0 0 0,-1-1 0,1 1 0,0 0 0,0 0 0,0-1 0,0 1 0,0 0 0,-1 0 0,1-1 0,0 1 0,0 0 0,0 0 0,-1 0 0,1-1 0,0 1 0,-1 0-5,0 1-1,1-1 1,-1 1-1,1-1 1,-1 1-1,1-1 0,-1 1 1,1-1-1,0 1 1,-1 0-1,1-1 0,0 1 1,-1 0-1,1-1 1,0 2-1,-67 216-566,6 76 399,13 13 184,41-258-28,-24 302 415,31-342-334,0 25 213,0-33-233,0 0 0,0 0 0,0 0 1,0 0-1,0 0 0,0-1 0,0 1 1,1 0-1,-1 0 0,0 0 0,1 0 1,-1-1-1,0 1 0,1 0 0,-1 0 1,1-1-1,-1 1 0,1 0 0,-1-1 1,2 2-1,-2-2-15,1 0 0,-1 0 0,1 0 0,-1 0 0,1 0 0,-1-1-1,1 1 1,-1 0 0,1 0 0,-1 0 0,1 0 0,-1-1 0,1 1 0,-1 0 0,1 0 0,-1-1 0,1 1 0,-1 0 0,0-1 0,1 1 0,-1-1 0,0 1 0,1-1 0,4-6 77,0 0 0,7-14 0,-10 18-60,18-30-37,1 1 0,1 1-1,2 1 1,1 1 0,46-40 0,-66 65-30,0-1 1,0 1 0,0 1-1,1-1 1,-1 1 0,8-4-1,-11 7 20,-1-1-1,0 1 1,0-1-1,0 1 0,0 0 1,0-1-1,0 1 1,0 0-1,1 0 0,-1 0 1,0 0-1,0 0 1,0 0-1,1 0 1,-1 0-1,0 0 0,0 1 1,0-1-1,0 0 1,0 1-1,1-1 0,-1 1 1,0-1-1,0 1 1,0 0-1,0-1 0,0 1 1,-1 0-1,1 0 1,0-1-1,0 1 1,0 0-1,-1 0 0,1 0 1,0 0-1,-1 0 1,1 0-1,-1 0 0,1 0 1,-1 1-1,1 0 1,0 7-2,0 0 0,0-1-1,-1 1 1,0 0 0,-1 0 0,1-1 0,-4 13 0,1 0 125,1-2-33,-1 0 20,1-1-1,1 1 1,1 29-1,0-46-65,1 0 0,-1-1-1,1 1 1,-1 0-1,1 0 1,-1-1 0,1 1-1,0-1 1,1 4-1,-1-5-7,-1 1-1,1-1 0,-1 1 0,1-1 0,-1 1 0,1-1 1,-1 1-1,1-1 0,0 0 0,-1 1 0,1-1 0,0 0 1,-1 1-1,1-1 0,0 0 0,0 0 0,-1 0 0,1 0 1,0 1-1,0-1 0,-1 0 0,1 0 0,0-1 0,0 1 1,-1 0-1,1 0 0,0 0 0,1-1 0,4-2 7,0-1-1,-1 1 1,1-1-1,-1 0 1,1-1-1,-1 0 1,-1 1-1,6-8 1,9-7 11,164-142-261,-151 134-59,-32 27 275,0 0-1,0 0 0,1 0 1,-1 0-1,0 0 0,0-1 1,0 1-1,1 0 1,-1 0-1,0 0 0,0 0 1,1 0-1,-1 0 0,0 0 1,0 0-1,0 0 0,1 0 1,-1 0-1,0 0 0,0 0 1,1 0-1,-1 0 1,0 0-1,0 1 0,0-1 1,1 0-1,-1 0 0,0 0 1,0 0-1,0 0 0,1 0 1,-1 0-1,0 1 0,0-1 1,0 0-1,0 0 1,0 0-1,1 1 0,-1-1 1,0 0-1,0 1 0,5 8-76,-4 2 54,-1 0-1,0 1 1,0-1-1,-1 0 1,0 1-1,-6 19 1,-1 21 113,6-32-43,-3 21 167,3 0 0,1 1 0,5 45 1,2-70 109,-6-17-304,0 1 0,1-1 0,-1 0-1,0 0 1,0 1 0,1-1 0,-1 0 0,0 0 0,1 1 0,-1-1-1,0 0 1,1 0 0,-1 0 0,0 1 0,1-1 0,-1 0 0,0 0-1,1 0 1,-1 0 0,1 0 0,-1 0 0,0 0 0,1 0-1,-1 0 1,0 0 0,1 0 0,-1 0 0,1 0 0,-1 0 0,0 0-1,1 0 1,-1 0 0,0-1 0,1 1 0,-1 0 0,0 0 0,1 0-1,-1-1 1,0 1 0,1 0 0,-1 0 0,0-1 0,0 1-1,1 0 1,-1 0 0,0-1 0,1 0 0,4-6 24,-1-1 0,0 0 0,0 0-1,0-1 1,-1 1 0,3-14 0,-1 6 12,27-71-174,54-106 1,-86 192 112,0 1-1,0 0 1,0 0 0,0-1-1,0 1 1,1 0 0,-1-1 0,0 1-1,0 0 1,0 0 0,0-1-1,1 1 1,-1 0 0,0 0-1,0-1 1,0 1 0,1 0-1,-1 0 1,0 0 0,1 0 0,-1-1-1,0 1 1,0 0 0,1 0-1,-1 0 1,0 0 0,1 0-1,-1 0 1,0 0 0,0 0 0,1 0-1,-1 0 1,0 0 0,1 0-1,-1 0 1,0 0 0,1 0-1,-1 0 1,0 0 0,1 0 0,-1 0-1,0 0 1,0 0 0,1 1-1,-1-1 1,0 0 0,0 0-1,1 0 1,-1 0 0,0 1 0,0-1-1,1 0 1,-1 1 0,13 18 46,-7-9-95,-6-9 63,10 12 46,19 19 0,-25-29-42,0 1 0,0-1 0,0-1 0,0 1 0,0 0 0,0-1-1,1 0 1,-1 0 0,10 3 0,-4-4 50,-1 1 1,1-2-1,0 1 0,-1-1 0,1-1 0,0 0 0,-1 0 1,1-1-1,-1 0 0,11-4 0,6-3 68,-2-1 0,33-19 0,-47 24-96,0-1-1,-1-1 1,0 1-1,0-2 1,12-12-1,-17 17-24,-1-1-1,0 0 1,0 1-1,-1-1 1,1-1-1,-1 1 1,0 0-1,0 0 1,0-1-1,-1 1 1,1-1-1,-1 0 1,0 1-1,1-10 1,-2 13-13,0-1 1,0 1-1,0-1 1,-1 1 0,1 0-1,0-1 1,0 1-1,-1-1 1,1 1 0,-1 0-1,1 0 1,-1-1-1,1 1 1,-1 0 0,0 0-1,0-1 1,0 1-1,1 0 1,-1 0 0,0 0-1,0 0 1,-2-1-1,1 1-16,0 1 0,0-1 0,1 0 0,-1 1 0,0-1 0,0 1 0,0 0 0,1 0 0,-1 0 0,0 0 0,0 0 0,0 0 0,0 0 0,0 0 0,-3 2 0,-1-1-17,-1 2 0,1-1 0,-1 1 0,1 0 0,0 0 1,0 0-1,0 1 0,1 0 0,-1 0 0,1 1 0,0-1 0,0 1 1,1 0-1,-1 1 0,-6 10 0,9-12 63,0 0-1,0 0 0,0 1 1,0-1-1,1 1 1,0-1-1,0 1 1,0-1-1,0 1 1,1 0-1,0-1 1,0 1-1,0 0 1,1-1-1,-1 1 0,1 0 1,0-1-1,0 1 1,1-1-1,-1 1 1,1-1-1,0 0 1,0 0-1,4 5 1,1 1 44,0-1 1,1 1-1,0-1 0,16 12 1,-19-16-550,1 0 1,1 0-1,-1-1 0,1 0 1,0 0-1,0-1 1,0 0-1,9 3 0,0-5-3119,-2-1 1131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23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76 3328,'0'-2'129,"0"1"-1,0 0 1,0-1-1,0 1 1,0-1 0,0 1-1,0-1 1,1 1 0,-1-1-1,0 1 1,1 0 0,-1-1-1,1 1 1,0 0 0,-1-1-1,1 1 1,1-2 0,-1 2 206,0-1 0,0 0 1,0 0-1,0 0 1,0 0-1,-1 0 0,1 0 1,-1 0-1,1 0 1,-1-3-1,0-19 7583,0 26-6353,0 13-670,-2 30-51,-11 64 0,6-58-564,0 4 120,2-9-59,-15 61 1,-11 21 335,30-127-672,1-1 0,0 1 0,0-1 0,0 0 0,-1 1 0,1-1 0,0 1 0,0-1 0,0 1 0,0-1 0,0 1 0,0-1 0,0 1 0,0-1 0,0 1 0,0-1-1,0 1 1,0-1 0,0 1 0,0-1 0,0 0 0,1 1 0,-1-1 0,0 1 0,0-1 0,1 1 0,-1-1 9,1 0 1,0 0-1,-1 0 0,1 0 1,-1 0-1,1 0 0,0-1 1,-1 1-1,1 0 1,-1 0-1,1-1 0,-1 1 1,1 0-1,-1-1 0,1 1 1,-1 0-1,1-1 0,25-24 448,-23 21-436,7-6-34,1 0-55,-1-1 0,17-10 0,-22 17 43,0 1 0,0 1-1,0-1 1,0 1 0,1 0-1,-1 0 1,1 0 0,0 1 0,6-1-1,-9 2 13,1 0 0,-1 0 0,0 0 0,1 1 0,-1-1 0,0 1 0,1 0 0,-1 0 0,0 0 0,0 1 0,0-1 0,0 1-1,0-1 1,0 1 0,4 4 0,-4-4 43,0 1-1,0-1 0,0 1 1,0 0-1,-1 0 0,0 0 1,1 1-1,-1-1 0,0 0 1,0 1-1,-1-1 1,1 1-1,1 4 0,-3-5-8,0 0-1,0 0 1,0 0-1,0 0 1,-1 0-1,1 0 1,-1 0 0,0-1-1,1 1 1,-1 0-1,-1 0 1,1-1-1,0 1 1,-1 0-1,1-1 1,-3 3-1,0 0 12,0 1 0,0-1 0,-1-1 0,0 1 0,0-1 1,-6 5-1,5-5-5,-4 3 186,0-1 0,-16 8 0,22-12-181,1-1 1,-1 0 0,1 0 0,-1 0 0,1-1 0,-1 1 0,0-1 0,1 0 0,-1 0 0,0 0-1,1 0 1,-6-2 0,0 0-50,1 0-1,-1-1 0,1 0 1,0 0-1,0-1 0,0 0 1,-10-7-1,-22-13-744,89 41 117,-38-12 654,1-1 1,-1 0 0,1 0-1,0-1 1,-1-1 0,1 0-1,16 0 1,20-4 96,0-3 1,54-13-1,-51 9 46,3-3 133,87-30 1,-126 36-219,1-1 1,-1 0-1,-1-1 0,1-1 1,-2 0-1,20-17 1,0-12 193,-30 34-191,0 1-1,0-1 1,0 0-1,-1 0 1,3-6-1,5-6-201,-14 56 234,-2-8 53,3-13-180,0 0 1,-1 20-1,4-38 20,0 1-1,0-1 1,0 0 0,0 0-1,1 1 1,-1-1 0,0 0-1,0 0 1,1 0 0,-1 0-1,1 1 1,-1-1-1,1 0 1,-1 0 0,1 0-1,0 0 1,0 0 0,-1 0-1,1 0 1,0 0 0,0-1-1,0 1 1,0 0 0,0 0-1,2 0 1,-2 0 4,1-1 0,-1 0 0,0 0 1,1 1-1,-1-1 0,0 0 0,1 0 1,-1 0-1,0-1 0,1 1 0,-1 0 0,0 0 1,0-1-1,1 1 0,-1-1 0,0 1 0,0-1 1,1 1-1,-1-1 0,0 0 0,0 0 1,0 1-1,0-1 0,1-1 0,11-11-17,1 2 0,0 0-1,0 0 1,1 2 0,17-9-1,-31 17 26,1 0 1,-1 1-1,0-1 0,1 1 0,-1-1 0,0 1 1,1 0-1,-1-1 0,1 1 0,2 0 1,-4 0-14,0 0 0,1 1 1,-1-1-1,1 0 1,-1 1-1,0-1 1,1 0-1,-1 1 0,0-1 1,1 1-1,-1-1 1,0 0-1,0 1 1,1-1-1,-1 1 0,0-1 1,0 1-1,0-1 1,0 1-1,0-1 1,0 1-1,1-1 0,-1 1 1,0-1-1,0 1 1,-1-1-1,1 1 1,0-1-1,0 1 0,-1 15 6,-1 0 0,-1-1-1,0 1 1,-1-1 0,-1 0-1,-10 23 1,-2 5 48,2 3-38,4-11 30,-26 56 0,33-82-40,-1 0 0,0-1 0,0 1 0,-1-1 0,0-1 0,0 1 0,-1-1 0,0 0 0,0 0 0,-1-1 0,-10 6 0,14-9-27,0-1 0,-1 0 0,1 0-1,-1 0 1,1-1 0,-1 1 0,0-1 0,0 0-1,1-1 1,-1 1 0,0-1 0,0 0 0,-6 0 0,8-1 4,0 1 1,1-1 0,-1 0-1,0 0 1,0 0 0,1 0-1,-1-1 1,0 1 0,1 0-1,-1-1 1,1 0 0,0 0-1,0 0 1,-1 0 0,1 0-1,1 0 1,-1 0 0,0-1-1,0 1 1,1-1 0,-1 1-1,-1-5 1,2 3-14,0 0-1,-1 1 1,2-1 0,-1 0-1,0 1 1,1-1 0,-1 0 0,1 0-1,0 0 1,0 0 0,1 1-1,-1-1 1,2-4 0,0 2 12,0 0 1,0 0-1,1 0 0,0 1 1,0 0-1,0-1 0,7-6 1,-1 1 63,1 1 0,0 0 0,0 1 0,1 0 0,1 1 0,17-11 0,-25 17-34,5-3-116,-1 0 1,1 1 0,0 0-1,0 0 1,0 1 0,0 0-1,0 0 1,12-1 0,7-4-2489,-24 6 1647,0 1 1,0-1-1,0 1 1,0 0-1,0 0 1,0 1 0,0-1-1,0 1 1,5 0-1,4 3-2255,-1 0-1,16 6 0,-1 2 557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27.4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673 32 2144,'4'-1'1086,"1"-12"5396,-5 13-6127,1-1 0,-1 0 0,0 0 1,0 1-1,0-1 0,0 0 0,0 1 1,0-1-1,0 0 0,0 1 1,-1-1-1,1 0 0,0 1 0,0-1 1,0 0-1,-1 1 0,1-1 1,-1 0-1,0 0-268,1 1 0,0-1 0,-1 1-1,1 0 1,-1-1 0,1 1 0,-1 0 0,1 0 0,-1 0 0,1-1 0,-1 1 0,0 0 0,1 0 0,-1 0-1,1 0 1,-1 0 0,0 0 0,-1 0 84,0 0 0,1 0 0,-1 1 0,1-1 0,-1 1 0,1-1 0,-1 1 0,1-1 0,0 1 0,-1 0 0,1 0 1,0 0-1,-1 0 0,1 0 0,0 0 0,0 0 0,0 0 0,0 0 0,0 1 0,0-1 0,-1 2 0,-2 4-116,0 1 1,-6 15 0,3-5 291,-11 22-37,11-22-60,-16 28 1,6-18-44,-2 0-1,-31 36 1,43-55-137,-1-2-1,0 1 1,0-1 0,0 0-1,-1-1 1,0 0 0,-1 0-1,1-1 1,-1 0 0,0-1-1,-17 5 1,10-6-57,1 0 0,-1-1 1,0-1-1,1-1 0,-1 0 0,0-1 1,0-1-1,-32-8 0,35 7-113,-1-2 0,0 0 0,1-1 0,0 0 0,1-1 0,-1-1 0,1 0 0,1-1 0,-1 0 0,-11-12 0,23 20 74,0 0 1,0 0 0,0 0-1,0-1 1,0 1 0,0 0-1,0-1 1,0 1 0,0 0-1,1-1 1,-1 1 0,1-1-1,-1 1 1,1-1 0,-1 1-1,1-4 1,0 4 20,0 0 1,0-1-1,1 1 0,-1 0 0,0 0 1,1 0-1,-1-1 0,1 1 1,0 0-1,-1 0 0,1 0 0,0 0 1,-1 0-1,1 0 0,0 0 0,2-1 1,2-2 47,0 1 0,0 0 0,0 0 1,0 1-1,1-1 0,-1 1 0,12-3 0,4 1 33,1 0-1,1 2 1,-1 0-1,0 2 0,0 0 1,0 1-1,1 1 1,-1 2-1,-1 0 1,1 1-1,0 1 0,-1 1 1,24 12-1,-29-11 43,-2 1 0,1 1 0,-1 0 0,-1 0 0,19 20 0,54 68 463,-11-11-142,12-3-253,-70-70-488,0-1-1,0-1 1,33 17-1,-46-27-95,-1-1 0,1 1-1,-1 0 1,1-1-1,0 0 1,-1 0 0,1 0-1,0-1 1,0 1 0,0-1-1,0 0 1,7 0 0,16-7-2232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47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52 726 2720,'-4'0'490,"0"0"0,0 1 1,1-1-1,-1 1 0,1 0 0,-1 0 1,1 0-1,-1 0 0,1 1 0,-1 0 1,1-1-1,-6 7 4466,18-9-3253,22-6-1730,-19 4 728,1 0-579,0-1 1,0 0-1,-1-2 1,0 1-1,0-1 1,0-1-1,-1 0 1,0-1-1,0 0 1,17-17-1,-13 10-49,-1 0 1,-1-1-1,-1-1 1,0 0-1,-2-1 0,13-25 1,5-24 68,-4-2 0,23-105 0,-42 156-143,-1-1-1,0 1 0,-2-1 0,0 0 1,-2-36-1,-7 33-195,6 20 178,0-1 0,0 0 0,0 0-1,1 0 1,-1 1 0,0-5 0,1 7 12,0 0 1,0-1-1,0 1 1,0 0-1,0 0 0,0-1 1,0 1-1,0 0 0,0 0 1,0-1-1,0 1 0,0 0 1,0 0-1,0-1 1,0 1-1,0 0 0,-1 0 1,1-1-1,0 1 0,0 0 1,0 0-1,0 0 0,-1-1 1,1 1-1,0 0 1,0 0-1,0 0 0,-1 0 1,1 0-1,0-1 0,0 1 1,0 0-1,-1 0 0,-9 3-116,-14 15 90,17-12 68,0-2 31,1 1-1,0 0 0,0 1 0,1-1 0,0 1 0,0 0 0,0 0 1,0 1-1,1 0 0,0-1 0,1 1 0,0 1 0,-4 11 0,-8 26 136,2-1 0,3 2-1,1 0 1,2 0 0,3 0-1,1 0 1,5 65 0,-1-90-29,0-11-119,0 1 0,0 0 0,1-1 0,4 16 0,-5-23-16,1 0-1,-1 0 1,0 0-1,1 0 0,0 0 1,0-1-1,0 1 1,0 0-1,0-1 1,1 0-1,-1 1 1,1-1-1,-1 0 1,1 0-1,0-1 1,0 1-1,-1 0 1,8 1-1,-6-1 11,1-1-1,0 0 1,0 0-1,0-1 0,0 1 1,-1-1-1,9-1 1,37-6 18,-21 2-54,5 0 165,55-15 0,-78 17-144,1-1 0,0-1 0,-1 1 0,0-2 0,0 0 0,-1 0 0,0-1 0,10-8 0,-16 11-35,0-1 0,0 1-1,0-1 1,5-10 0,-8 14-8,0 0 1,0-1 0,0 1 0,0-1 0,-1 1 0,1-1-1,-1 1 1,1-1 0,-1 0 0,0 1 0,1-1 0,-1 1-1,0-1 1,0 0 0,0 1 0,0-1 0,0 0 0,-1 1-1,1-1 1,0 1 0,-1-1 0,0-2 0,0 3 3,0 1 1,1-1-1,-1 1 0,0 0 1,0-1-1,1 1 1,-1 0-1,0-1 0,0 1 1,1 0-1,-1 0 1,0 0-1,0 0 1,0 0-1,1 0 0,-1 0 1,0 0-1,0 0 1,0 0-1,0 0 1,1 0-1,-1 0 0,0 1 1,0-1-1,-24 10-83,20-8 89,0 0-32,0 1 1,0 0 0,1 0 0,-1 0-1,1 1 1,0-1 0,0 1-1,-4 5 1,6-8 16,1 1 0,0-1 0,-1 1 0,1-1-1,0 1 1,0 0 0,0 0 0,0 0 0,0 0 0,0 0 0,1 0 0,-1 0 0,0 0-1,1 0 1,0 0 0,-1 0 0,1 0 0,0 0 0,0 0 0,0 0 0,1 0 0,-1 0-1,1 4 1,1-2 20,0 0 0,0-1 0,0 0 0,1 1 0,-1-1 0,1 0 0,0 0 0,0-1 0,0 1 0,0 0 0,0-1 0,0 0 0,4 2 0,4 1 87,-1 0 0,1-1-1,13 3 1,-10-4-67,-7-1 28,1-1 1,-1 0-1,1 0 1,0-1-1,-1 0 1,1-1-1,0 1 1,-1-2-1,1 1 0,-1-1 1,14-4-1,-20 5-45,0 1 0,1-1 1,-1 1-1,0-1 0,0 1 0,0-1 0,0 0 0,0 1 0,0-1 0,0 0 0,0 0 0,0 0 0,0 0 0,0 0 0,0 0 0,-1 0 1,1 0-1,0 0 0,-1 0 0,1-1 0,-1 1 0,1 0 0,-1 0 0,1-1 0,-1 1 0,0 0 0,0-1 0,0 1 0,0 0 0,0 0 1,0-1-1,0 1 0,0 0 0,0-1 0,-1 1 0,1 0 0,-1-2 0,0-1-27,-1 0 0,0 0 0,0 0 0,0 0 0,-1 0 0,1 0 0,-1 1 0,0 0-1,0-1 1,-4-2 0,1 1 16,-1 0-1,0 0 1,-1 1-1,1 0 1,-1 1-1,1 0 1,-16-5-1,-60-8 29,75 15 4,-5 0-71,5 1-147,15-4 93,78-19-143,19-7 426,15-5 97,-105 30-383,26-5-1,-35 8 132,0 2-1,0-1 1,0 1-1,0 0 0,1 0 1,-1 0-1,9 2 1,-12-1-30,0-1 1,0 1-1,-1-1 0,1 1 1,-1 0-1,1 0 1,0 0-1,-1 0 1,0 0-1,1 0 1,-1 1-1,0-1 1,1 0-1,-1 1 0,0-1 1,0 1-1,0-1 1,0 1-1,0-1 1,-1 1-1,1 0 1,0-1-1,-1 1 0,1 0 1,-1 0-1,0-1 1,1 1-1,-1 0 1,0 3-1,-1 5 37,1 0 0,-1 0 0,-1 0-1,-3 12 1,1-7 18,2-6 29,-1 0 0,0 0 1,0 0-1,-1-1 0,-8 15 1,11-22 100,3-1-154,1-1 0,-1 1-1,0-1 1,0 0 0,0 0-1,0 0 1,0 0 0,0 0-1,0 0 1,0 0 0,-1-1-1,1 1 1,2-3 0,8-5 15,51-34-56,66-42-73,-109 73 48,-5 2-36,1 1 0,0 1 0,21-7 0,-36 14 65,0 1 1,1-1 0,-1 1 0,0 0-1,1-1 1,-1 1 0,1 0 0,-1 0 0,0 0-1,1 0 1,-1 0 0,1 0 0,-1 1-1,0-1 1,1 0 0,-1 1 0,2 0-1,-2 0-5,-1-1 0,1 1-1,0 0 1,0-1 0,-1 1-1,1 0 1,0 0 0,-1 0-1,1 0 1,-1-1-1,1 1 1,-1 0 0,1 0-1,-1 0 1,0 0 0,1 0-1,-1 0 1,0 0-1,0 1 1,0-1 0,0 0-1,0 2 1,-1 17 1,-1 1 0,-8 32 1,1 0 34,8-50-19,1 1 0,-1-1 0,1 0 0,0 1 0,1-1-1,-1 0 1,0 0 0,1 1 0,0-1 0,0 0 0,0 0 0,0 0 0,0 0 0,1 0 0,-1 0 0,1 0 0,0 0-1,0 0 1,0-1 0,2 3 0,0-1 32,0-1 0,-1-1 0,2 1 0,-1 0 0,0-1-1,0 0 1,1 0 0,-1 0 0,1-1 0,0 1 0,-1-1 0,11 1 0,-2-1-19,1-1 0,-1 0-1,1-1 1,-1-1 0,0 0 0,1 0 0,-1-2 0,17-5 0,3-4-48,62-34-1,-79 38 73,-1 0 0,0-1-1,0-1 1,-1 0 0,0-2 0,-1 1-1,-1-1 1,0-1 0,14-20 0,-25 33-45,0-1 1,0 0 0,0 0 0,0 0-1,-1 0 1,1 0 0,0 0-1,-1 0 1,0 0 0,1 0 0,-1 0-1,0 0 1,0 0 0,0 0 0,0 0-1,0 0 1,-1 0 0,1 0-1,-2-4 1,2 5-6,-1 0 0,0 0 0,1 0 0,-1 0 0,0 0 0,0 0 0,0 0 0,0 0 0,0 0 0,0 0 0,0 0 0,0 1 0,0-1 0,0 0 0,0 1 0,0-1 0,-1 1 0,1-1 0,0 1 0,0 0 0,-1-1 0,1 1 0,0 0 0,-1 0 0,1 0 0,0 0 0,-1 0 0,1 0 0,0 0 0,0 1 0,-3 0 0,-3 1 0,-1 0 1,1 1-1,0 0 0,0 1 0,0 0 0,0 0 0,1 0 1,-1 1-1,1 0 0,0 0 0,1 0 0,-6 7 0,-5 7-73,2 0-1,-21 34 1,31-46 80,0 1 1,0 0-1,1 1 1,-1-1-1,2 0 1,-4 17-1,6-22-2,-1-1-1,1 0 1,0 0 0,0 1-1,0-1 1,0 0 0,0 1-1,0-1 1,1 0-1,-1 1 1,1-1 0,-1 0-1,1 0 1,0 0 0,0 0-1,0 1 1,0-1-1,0 0 1,1-1 0,-1 1-1,0 0 1,1 0 0,0-1-1,-1 1 1,1 0-1,0-1 1,0 0 0,0 1-1,0-1 1,4 2 0,0-1 29,-1-1 0,1 1 0,0-1 0,0 0 1,0 0-1,0-1 0,0 0 0,0 0 0,0 0 1,0-1-1,0 1 0,0-2 0,0 1 0,-1-1 1,1 1-1,0-2 0,-1 1 0,1-1 0,-1 1 0,0-1 1,0-1-1,8-6 0,-1-1-13,0 0 0,-1 0 0,0-1 0,-1 0 0,-1-1 0,0 0 0,10-21 0,-14 26-48,-3 5 30,-1 0 0,1 0 0,0-1 0,-1 1 1,0 0-1,0 0 0,0-1 0,1-6 0,-3 9-148,-1 5 65,-4 8-16,6-11 73,-28 71-214,-21 85-1,-4 77 331,8-48 74,41-170-135,2-7 38,0 0 1,-1 0-1,0 0 1,0-1-1,-1 0 1,-1 1-1,1-2 0,-1 1 1,0 0-1,-9 8 1,14-15-46,-1-1-1,1 1 1,-1-1-1,0 1 1,0-1-1,1 1 1,-1-1 0,0 1-1,0-1 1,1 0-1,-1 0 1,0 1-1,0-1 1,0 0 0,1 0-1,-1 0 1,0 0-1,0 0 1,0 0-1,0 0 1,1 0 0,-1 0-1,0 0 1,-1-1-1,0 0 1,1 0-1,-1 1 1,0-1 0,1-1-1,-1 1 1,1 0-1,-1 0 1,1-1-1,-1 1 1,0-2 0,-3-4 23,0 0 0,1 0 0,-7-13 0,6 7-39,1 0 0,0 0 0,0 0 0,1 0 0,-1-20 0,2 4-137,3-44 0,-1 60 124,2 0 0,0 0 0,1 0 0,0 0 0,1 0 0,0 0 0,1 1 0,0 0 0,12-19 0,-12 22 56,2 1-1,-1-1 1,1 1-1,0 1 0,1-1 1,-1 1-1,1 0 0,1 1 1,-1 0-1,1 0 0,1 1 1,14-6-1,-7 4-39,1 2-1,-1 0 0,1 1 1,1 1-1,-1 0 0,36 1 1,-51 3-957,0 0 1,0 0 0,-1 0 0,1 0-1,0 0 1,-1 1 0,1 0 0,2 1 0,1 1-445,11 7-4567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50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0 382 4480,'3'9'1412,"-3"-9"-1356,0 0 0,0 1 0,0-1 1,0 0-1,0 0 0,0 0 0,0 1 1,0-1-1,1 0 0,-1 0 0,0 1 1,0-1-1,0 0 0,0 0 0,0 1 1,-1-1-1,1 0 0,0 0 0,0 0 0,0 1 1,0-1-1,0 0 0,0 0 0,0 1 1,0-1-1,0 0 0,-1 0 0,1 0 1,0 0-1,0 1 0,0-1 0,0 0 1,-1 0-1,1 0 0,0 0 0,0 1 1,0-1-1,-1 0 0,1 0 127,0 1 0,0-1 0,1 1 0,-1-1 0,0 1 0,0-1 0,0 1 0,0-1 0,1 1 0,-1-1 0,0 0 0,1 1 0,-1-1 0,0 0 0,1 1 0,-1-1 0,0 0 0,1 1 0,5-1 268,0-1-1,0 0 1,0-1-1,0 1 1,0-1-1,-1 0 1,1 0-1,-1-1 1,1 0 0,-1 0-1,6-4 1,10-8 47,23-23 1,-35 30-156,-1 0-233,1 0 1,-1-1-1,-1 0 1,0-1-1,0 0 1,-1 0-1,0 0 1,-1-1-1,0 1 1,-1-1-1,0-1 1,0 1-1,-1 0 1,-1-1 0,0 0-1,-1 1 1,1-15-1,-2 20-100,0 0 1,1 0-1,-1-1 0,2 1 0,-1 0 0,4-11 1,-3 14-5,-1 0 1,1 0-1,-1 0 1,1 0 0,0 0-1,0 1 1,0-1 0,1 0-1,-1 1 1,1 0-1,-1-1 1,1 1 0,0 0-1,3-2 1,3 0 35,0 1 0,0 0 0,0 0 0,0 0 0,0 1 0,1 1 0,13-2 0,-5 3-45,0 0 0,0 1 1,19 4-1,-34-5 21,0 1 1,0-1-1,-1 1 0,1 0 0,0 0 1,-1 0-1,1 0 0,-1 0 0,1 1 1,-1-1-1,0 1 0,1 0 1,-1 0-1,0-1 0,0 1 0,0 1 1,2 2-1,-2-1 11,0 0-1,0-1 1,-1 1 0,1 0 0,-1 0-1,0 0 1,0 0 0,-1 0 0,1 0-1,-1 8 1,0 3 19,-2-1 0,0 1 0,0-1 0,-2 0 0,-8 24 0,9-28 25,0 0 0,0 1 0,1-1-1,0 0 1,0 1 0,1 0 0,1 14 0,0-22-44,0-1 1,1 1 0,-1 0 0,1 0 0,0 0 0,-1 0 0,1-1 0,0 1-1,1 0 1,-1-1 0,0 1 0,1-1 0,-1 0 0,1 1 0,0-1-1,0 0 1,0 0 0,0 0 0,0 0 0,0 0 0,1 0 0,-1-1 0,1 1-1,-1-1 1,1 0 0,-1 0 0,1 0 0,0 0 0,0 0 0,-1 0 0,1-1-1,3 1 1,0-1-9,0 1-1,0-2 0,0 1 1,0-1-1,0 0 1,-1 0-1,1 0 0,8-4 1,-2 0 5,-1 0 0,22-12 0,-10 1 91,27-26 0,-29 25-42,-16 12-67,1 1 0,-1-1 1,0 0-1,0-1 0,-1 1 0,0-1 0,0 0 1,0 0-1,0 0 0,-1 0 0,0-1 0,3-9 1,-6 15-15,0-1 1,1 1 0,-1 0-1,0 0 1,0 0 0,0 0-1,0-1 1,0 1 0,0 0-1,0 0 1,-1 0 0,1 0-1,0-1 1,-1 1 0,1 0-1,-1 0 1,1 0 0,-1 0-1,1 0 1,-1 0 0,0 0-1,1 0 1,-1 0 0,0 0-1,0 1 1,0-1 0,0 0-1,0 0 1,0 1 0,0-1-1,0 0 1,0 1 0,0-1-1,0 1 1,0 0 0,0-1-1,0 1 1,-1 0 0,1 0-1,0-1 1,0 1 0,0 0-1,0 0 1,-1 0 0,1 1-1,0-1 1,0 0 0,0 0-1,0 1 1,-1-1 0,1 0-1,0 1 1,0-1 0,0 1-1,0 0 1,0-1 0,-1 2-1,-6 4-24,0 0 0,1 0 0,0 1 0,0 0 0,1 0 0,0 1 0,0 0 0,1 0 0,0 0 0,-6 13 0,1 2 2,-11 27 15,19-46 16,1 1 0,0-1-1,0 1 1,1-1 0,-1 1 0,1 0-1,0-1 1,1 10 0,-1-12 17,0-1 1,1 1 0,-1 0-1,1 0 1,-1-1 0,1 1-1,0 0 1,0-1 0,-1 1-1,1-1 1,0 1 0,1-1-1,-1 1 1,0-1 0,0 0-1,1 1 1,-1-1 0,0 0-1,1 0 1,0 0 0,-1 0-1,1 0 1,-1-1 0,1 1-1,0 0 1,-1-1 0,1 1-1,0-1 1,0 0 0,0 1-1,-1-1 1,1 0 0,0 0-1,0 0 1,0-1 0,1 1-1,7-1 36,-1-1 0,0 0-1,0-1 1,-1 0 0,14-6-1,-16 7-46,-1 0 0,0-1 0,0 0 0,-1 0 0,1 0 0,0-1 0,-1 0 0,0 0 0,0 0 0,0 0 0,-1 0 0,1-1 0,-1 1 0,0-1 0,0 0 0,-1 0 0,1 0 0,-1-1 0,0 1-1,-1 0 1,1-1 0,-1 1 0,0-1 0,0-7 0,-1 10-26,0 0 0,0 1 0,-1-1 0,1 0 0,-1 1 0,0-1 0,0 0 0,-1-2 0,2 5 9,0 0 0,0-1 0,0 1 0,0 0 1,-1-1-1,1 1 0,0 0 0,0 0 0,0 0 1,-1-1-1,1 1 0,0 0 0,0 0 0,0 0 1,-1 0-1,1-1 0,0 1 0,0 0 0,-1 0 1,1 0-1,0 0 0,-1 0 0,1 0 0,0 0 1,0 0-1,-1 0 0,1 0 0,0 0 0,-1 0 1,0 0-13,0 1-1,1-1 1,-1 1 0,0-1 0,0 1 0,1 0 0,-1-1 0,0 1 0,1 0 0,-1-1-1,1 1 1,-1 0 0,1 0 0,0 0 0,-1 1 0,-1 1 15,0 1 0,1-1 0,0 1 1,-1 0-1,1-1 0,1 1 0,-1 0 0,0 0 1,1 0-1,0 0 0,0 0 0,0 0 0,1 0 0,-1-1 1,1 1-1,1 4 0,0-2 15,0 0 0,1 0-1,0-1 1,0 1 0,1-1 0,0 0 0,-1 0-1,2 0 1,4 5 0,-7-9 24,-1 0 1,1 0-1,0 0 0,-1 0 1,1 0-1,0-1 0,0 1 1,-1-1-1,1 1 1,0-1-1,0 1 0,0-1 1,0 0-1,-1 0 0,1 0 1,0 0-1,0 0 0,2-1 1,38-9 193,-30 7-218,2-2 14,0 0 0,0-1 1,13-8-1,-2 1-4,77-39-84,-101 52 59,-1 0 0,0 0 0,1-1 0,-1 1 1,0 0-1,1 0 0,-1 0 0,0 0 0,1 0 0,-1 0 0,0 0 1,1 0-1,-1 0 0,0 0 0,1 0 0,-1 0 0,0 0 0,0 0 0,1 1 1,-1-1-1,0 0 0,1 0 0,-1 0 0,0 0 0,1 0 0,-1 1 0,0-1 1,0 0-1,1 0 0,-1 1 0,0-1 0,0 0 0,0 0 0,1 1 1,-1-1-1,4 17-24,-3-14 18,-1 1-1,0-1 0,0 1 0,-1-1 1,1 1-1,-1-1 0,1 1 0,-2 3 1,-7 26 123,9-33-107,0 0 0,-1 0 1,1 0-1,0 1 0,0-1 0,0 0 1,0 0-1,0 0 0,0 0 1,0 0-1,0 0 0,0 0 1,0 1-1,0-1 0,0 0 1,0 0-1,0 0 0,0 0 1,0 0-1,0 0 0,0 1 0,0-1 1,0 0-1,0 0 0,0 0 1,0 0-1,0 0 0,0 0 1,0 0-1,0 1 0,0-1 1,0 0-1,0 0 0,1 0 1,-1 0-1,0 0 0,0 0 0,0 0 1,0 0-1,0 0 0,0 1 1,7 0 76,8-3-41,-6-1-45,0-1-1,0 0 0,0 0 0,-1-1 1,0 0-1,0 0 0,0-1 1,11-10-1,23-17-11,-31 24 123,-10 8-109,0 0 0,0 0-1,1 0 1,-1 0-1,0 0 1,0 1 0,1-1-1,-1 0 1,0 0 0,1 1-1,-1-1 1,1 1 0,1-1-1,-3 2-19,0 1-1,0-1 0,0 0 1,0 0-1,0 1 0,0-1 1,0 0-1,0 1 0,0-1 1,-1 0-1,1 0 1,0 1-1,-2 0 0,2-1-1,-1 7 36,-2 4 0,1 0 0,-1 18 0,3-28-7,0-1-1,0 1 1,0 0 0,0 0 0,0-1-1,0 1 1,1 0 0,-1 0 0,1-1-1,-1 1 1,1 0 0,-1-1 0,1 1-1,0-1 1,0 1 0,0-1-1,0 1 1,0-1 0,0 0 0,1 1-1,-1-1 1,0 0 0,1 0 0,-1 0-1,0 0 1,1 0 0,0 0 0,-1 0-1,1-1 1,-1 1 0,1 0 0,0-1-1,-1 1 1,1-1 0,3 0 0,6 1 6,0 0 0,0-1 0,1-1 0,-1 0 1,11-3-1,57-15 66,-53 11-61,-6 3 0,32-14-1,-45 16 24,0-1 0,-1 1-1,0-1 1,0 0-1,0 0 1,0-1-1,-1 0 1,7-6-1,-12 10-36,1 1-1,-1-1 1,1 0-1,-1 1 1,1-1-1,-1 0 1,0 1 0,1-1-1,-1 0 1,0 1-1,0-1 1,1 0-1,-1 0 1,0 1-1,0-1 1,0 0-1,0 0 1,0 0 0,0 1-1,0-1 1,0-1-1,-1 1-8,1 1 0,0 0 0,0-1 0,-1 1 0,1-1-1,0 1 1,-1 0 0,1-1 0,0 1 0,-1 0 0,1-1 0,-1 1 0,1 0 0,0-1-1,-1 1 1,1 0 0,-1 0 0,1 0 0,-1 0 0,1-1 0,-1 1 0,1 0-1,-1 0 1,1 0 0,-1 0 0,1 0 0,-1 0 0,1 0 0,-1 0 0,0 1 0,-6 0-7,1 1 0,0 0 0,-1 0 0,1 0 1,0 1-1,0 0 0,1 0 0,-1 1 0,-9 7 1,6-4-21,1 1 1,0 0 0,0 1 0,-13 17 0,19-23 29,0 1 1,0-1 0,0 0 0,1 1-1,-1-1 1,1 1 0,0-1 0,0 1-1,0 0 1,0 0 0,1-1 0,-1 1 0,1 0-1,0 0 1,0 0 0,0 0 0,1-1-1,-1 1 1,1 0 0,0 0 0,0-1-1,1 1 1,-1-1 0,1 1 0,-1-1 0,1 1-1,0-1 1,0 0 0,1 0 0,-1 0-1,1 0 1,3 3 0,-3-4 20,0 1 1,-1-1-1,1-1 1,0 1 0,0 0-1,0-1 1,1 1-1,-1-1 1,0 0-1,0 0 1,1 0-1,-1-1 1,0 1-1,1-1 1,-1 0-1,1 0 1,-1 0-1,1 0 1,-1-1-1,0 1 1,1-1-1,-1 0 1,0 0-1,1 0 1,-1 0-1,0-1 1,0 1-1,5-4 1,-3 2 18,0 0 0,-1-1-1,1 1 1,-1-1 0,0 0 0,0 0-1,0 0 1,-1 0 0,1-1 0,-1 0-1,0 0 1,0 0 0,-1 0 0,0 0 0,0 0-1,0 0 1,2-7 0,-4 7-49,0 1 0,0 0 0,0 0 0,0 0 0,0 0-1,-1 0 1,0 0 0,0-1 0,0 1 0,-3-7 0,3 9-20,0-1 0,-1 1 0,1 0 1,0-1-1,-1 1 0,0 0 0,1 0 0,-1 0 0,0 0 0,0 0 0,0 1 0,0-1 0,0 1 1,-1-1-1,1 1 0,0 0 0,-4-2 0,4 3 25,0-1 1,1 1-1,-1 0 1,0 0-1,0 0 1,1 0-1,-1 1 1,0-1-1,1 0 1,-1 1-1,1-1 0,-1 1 1,0-1-1,1 1 1,-1 0-1,1 0 1,-1-1-1,1 1 1,0 0-1,-1 0 1,1 1-1,-2 1 1,-2 2-23,1-1 1,1 1 0,-1 0-1,-5 11 1,0 2 45,2-1 0,0 1 0,1 1 1,-4 21-1,-9 78 18,10-47-48,-3 16-71,-13 67 298,19-127-132,-1-1 1,-1-1-1,-20 45 1,-13-6-120,41-63 65,-1 1 0,0-1 0,0 1 0,0-1 0,0 0 0,0 1 0,0-1 0,0 0 0,0 0 0,-1 0 0,1 0 0,0 0 0,-1 0-1,1 0 1,-1 0 0,1 0 0,-1-1 0,1 1 0,-1-1 0,1 1 0,-1-1 0,0 0 0,1 1 0,-1-1 0,0 0 0,1 0 0,-1 0 0,0 0 0,1 0 0,-1-1 0,1 1 0,-1-1-1,0 1 1,1-1 0,-1 1 0,1-1 0,-1 0 0,1 1 0,-1-1 0,1 0 0,0 0 0,-1 0 0,1 0 0,0-1 0,0 1 0,0 0 0,0 0 0,0-1 0,0 1 0,0-1-1,0 1 1,0-1 0,1 1 0,-1-1 0,1 1 0,-1-3 0,-1-3-43,0-1 0,0 0 0,1 0 0,-1-9 0,2 13 6,0 1 0,0-1-1,1 1 1,-1-1 0,1 1 0,0 0-1,0-1 1,0 1 0,0 0 0,1-1-1,-1 1 1,4-4 0,2-4-14,-2 3-34,1 0 1,0 0-1,0 0 1,1 1-1,-1 0 1,10-7-1,39-22 55,89-47-1,-14 11-10,-100 53-48,-2-1 0,34-29-1,-43 31 133,0-1 1,-1-1-1,22-31 0,-31 38-41,-1-1-1,-1 1 0,0-1 0,-1 0 0,0-1 0,-1 1 1,4-21-1,-7 24-34,0 1 0,0-1 1,-1 0-1,-1 0 0,0 0 0,0 1 0,-1-1 1,-1 0-1,1 0 0,-2 1 0,-6-20 1,9 29 3,0 1 0,0-1 0,-1 0 1,1 1-1,0-1 0,-1 1 1,1-1-1,-1 1 0,1-1 1,0 1-1,-1-1 0,1 1 1,-1-1-1,1 1 0,-1 0 1,0-1-1,1 1 0,-1 0 1,1-1-1,-1 1 0,0 0 1,1 0-1,-1 0 0,1-1 1,-2 1-1,1 0-13,-1 0 0,1 1-1,-1-1 1,1 0 0,0 0 0,-1 1 0,1-1 0,-1 1-1,1-1 1,-3 3 0,-2 1-39,0 0 1,0 1-1,-7 7 0,12-12 58,-4 6 25,-1 1 0,1-1 0,0 1-1,0 0 1,1 0 0,0 1 0,0-1 0,1 1-1,0 0 1,0 0 0,1 0 0,0 0 0,1 0-1,-1 0 1,2 1 0,-1-1 0,2 13-1,-1-13 19,1 0 0,0 0-1,0 0 1,1 0-1,0 0 1,1-1-1,-1 1 1,1-1-1,1 0 1,0 0-1,0 0 1,0 0 0,1-1-1,-1 0 1,2 1-1,-1-2 1,1 1-1,10 8 1,-9-10-35,1 0 0,0 0 1,-1 0-1,1-1 0,1-1 1,-1 1-1,0-1 0,0-1 1,1 1-1,12-1 0,11 0-1242,47-6 0,-59 3-130,18-1-633,47-3-9187,-68 3 5116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41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3377 477 480,'5'-1'-445,"-5"0"951,-8-3 1877,3 1-678,5 2-1608,-1 0-1,1-1 0,0 1 1,-1-1-1,1 1 1,-1 0-1,1 0 1,-1-1-1,0 1 1,1 0-1,-1 0 0,0 0 1,0-1-1,0 1 1,-2-1-1,-20-17 806,8 8-547,6 4-179,0 0 1,0 1-1,-16-8 0,-8-5 298,12 6-270,0 2 1,-25-10-1,7 3-97,-123-48 653,82 36-219,50 17-423,-31-10 530,-58-33-1,82 38-298,-64-23 0,85 35-327,-25-6 24,0 2-1,0 2 0,-47-4 1,21 7 178,-75 5 1,63 1-205,-147 2 135,153 3-78,-108 20 0,138-17 43,1 3 0,1 1 0,0 2 0,0 2 0,-71 41 0,-216 126 270,225-120-94,48-27-86,-35 31-37,37-26 60,40-32-20,-9 7-32,-1 0 0,-45 23 1,36-25 93,1 2 0,-42 30 0,54-33-214,1 1 0,1 1 0,0 0 0,-25 33 0,5 2 188,2 2 0,-39 77 0,65-108-102,2-1-1,0 1 1,1 0-1,-4 35 1,3-17 107,4-17-121,1 1 0,2 43 0,0-33-68,14 141 728,-9-137-722,-1 2 15,3-1 1,21 71 0,-20-87 40,1-1 1,0 0-1,2-1 0,1 0 1,1 0-1,15 19 1,206 224 698,-208-238-732,2-1 0,0-2 0,37 24 0,100 48-150,38-12 111,-49-23 45,-109-40 25,1-3 0,0-1-1,2-3 1,84 14 0,157 18-84,-184-27 190,-38-10-56,125 2 1,65-21-39,-147 4 63,-35 0-167,120-29 0,-51 8-195,-6 9 288,-75 12 35,-1-2-1,100-29 1,151-60-467,-230 72 425,-56 17-72,-2-1-1,1-1 1,-1-2-1,-1 0 1,0-2-1,32-25 1,-47 31-1,0 0 0,0 0 1,0-1-1,-1 0 0,-1 0 1,7-13-1,32-70 113,-33 66-130,1-4-84,-2-1 0,-1-1 1,9-39-1,-15 37 84,-2 0 0,-1 0 0,-3-40 0,0 17-65,-5-121-72,5 157 45,-1-11 6,2 6 62,-2 1 0,-1-1 0,-9-36 0,8 46-180,1 5 114,-1-1 1,0 1-1,0 0 1,-2 0-1,-9-18 0,-1 5 3,5 8 71,-17-21 0,-25-32-62,7 7-3,19 26 60,-43-80 0,50 79-44,-2 1 1,-41-52-1,50 75 20,-1 1 0,-1 0 0,0 1 0,-21-13 0,-15-10 16,6 7-144,39 24 150,0 0 0,-1 1-1,-11-5 1,12 5 17,0 1 0,0-1 1,0-1-1,-10-6 0,2 0-33,-29-17 0,11 8-242,27 17-45,0 0 0,0 0-1,0 0 1,0 0 0,-1 1 0,1 0 0,0 0 0,0 0-1,-1 1 1,1 0 0,-1 0 0,1 0 0,-8 2-1,6-1-746,0 0 0,0 1 0,0 0 0,0 0 0,1 1-1,-1-1 1,1 2 0,0-1 0,-10 7 0,-6 13-2402,3 4-276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42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1110 2560,'-4'5'5674,"14"-10"185,-1-6-3825,6-15-1916,-14 22 335,44-104 1392,-36 90-1664,1 0-1,1 0 0,0 1 0,1 0 0,1 1 0,1 1 0,0 0 1,29-23-1,69-51 453,129-115 334,-74 24-306,80-67 225,-211 214-727,-35 32-202,1-1 0,-1 1 0,1-1 0,-1 0 0,1 1 0,-1-1-1,0 0 1,0 0 0,0 0 0,0 0 0,0 0 0,0 0 0,1-4 0,-2 0-4609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44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82 508 416,'0'0'-4,"0"0"0,-1 0 0,1 0 0,0 0 0,0 0-1,0 0 1,0 0 0,0 1 0,0-1 0,0 0 0,0 0 0,0 0 0,0 0 0,0 0 0,0 0 0,0 0 0,0 0-1,0 0 1,-1 0 0,1 0 0,0 0 0,0 0 0,0 0 0,0 0 0,0 0 0,0 0 0,0 0 0,0 0 0,0 0-1,0 0 1,0 0 0,0 0 0,0 0 0,-1-1 0,1 1 0,0 0 0,0 0 0,0 0 0,0 0 0,0 0 0,0 0-1,0 0 1,0 0 0,0 0 0,0 0 0,0 0 0,0 0 0,0 0 0,0 0 0,0 0 0,0 0 0,0-1-1,0 1 1,0 0 0,0 0 0,1-7 1244,-1 6-831,1-1 1,-1 1-1,1-1 1,0 1-1,-1 0 0,1-1 1,0 1-1,0 0 1,0-1-1,2-1 0,-2 3-150,0-1 0,0 0-1,0 0 1,0 0 0,0 0-1,0 0 1,0 0 0,-1 0-1,1 0 1,0 0 0,0 0-1,-1-1 1,1 1 0,-1 0-1,1-3 1,4-1 1976,-5 5-2178,0-1 0,1 1 0,-1 0 0,0 0-1,1 0 1,-1-1 0,0 1 0,1 0-1,-1 0 1,0-1 0,0 1 0,1 0 0,-1-1-1,0 1 1,0 0 0,0-1 0,0 1-1,1 0 1,-1-1 0,0 1 0,0-1-1,0 0 1,0-1 193,0 0 0,0 0 0,0 1-1,-1-1 1,1 0 0,0 0 0,-1 0 0,0 0-1,1 0 1,-1 1 0,0-1 0,0 0-1,0 0 1,0 1 0,0-1 0,-2-1 0,-8-13 666,9 13-832,1 0 0,0 0-1,-1 0 1,1-1 0,0 1 0,1 0 0,-1-6 0,-3-12 269,-3-7 124,-4-47 0,10 59-333,1 1 0,1-1-1,4-25 1,0 0 7,-4 36-127,0-1 0,1 1 1,0-1-1,0 1 0,0 0 1,1-1-1,3-5 1,4-7 41,-9 16-51,0-1 1,1 1-1,0 0 0,-1-1 0,1 1 1,0 0-1,0 0 0,0 1 0,4-4 1,-3 3-4,-1 0 0,1 0 0,-1 0 1,0 0-1,0 0 0,0-1 0,2-2 1,-3 1 19,-1 2 21,0 0-16,0 4-55,0 1 12,0 0 0,0 0 0,0-1-1,0 1 1,0 0 0,-1-1 0,1 1-1,-1 0 1,0-1 0,0 1-1,0 0 1,0-1 0,0 0 0,-2 3-1,0 1 2,0 0-1,0 0 1,1 0-1,-1 0 1,1 0-1,1 1 1,-1-1-1,0 9 1,-4 14 33,-11 26-6,-7 29 4,18-60 87,-11 28 0,-4 11 104,13-42-276,6-17 114,1 0 0,-1 0 0,1 0 0,-1 0 0,0 7 1,2-10 701,2-2-640,25-17 78,31-30-1,2-1-407,-50 42 228,-1 0-1,1-1 1,-2 0-1,1 0 1,-1-1-1,12-17 1,-19 24 18,-1 0 0,1 0 1,0 0-1,-1 1 0,0-1 1,1 0-1,-1-1 0,0 1 1,0 0-1,0 0 0,0 0 1,0 0-1,-1 0 0,1 0 1,-2-3-1,-13-32 180,9 25-181,-2-1-26,0 0 0,-2 1 1,1 0-1,-17-16 0,21 23-5,-9-7 1807,-3 0-4828,5 3-5259,35 19 587,7 5 3404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53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9 1984,'0'0'114,"0"0"-1,0-1 1,0 1 0,0 0-1,0-1 1,0 1 0,0 0 0,0 0-1,0-1 1,0 1 0,0 0-1,0-1 1,0 1 0,0 0 0,1 0-1,-1-1 1,0 1 0,0 0-1,0 0 1,1-1 0,-1 1-1,0 0 1,0 0 0,1 0 0,-1 0-1,0-1 1,0 1 0,1 0-1,13-1 12317,-14 2-12312,0 1 0,-1-1 0,1 1 0,0-1 0,-1 1 0,1-1 0,-1 1-1,1-1 1,-2 2 0,-6 12 279,0-1 1,1 1-1,-7 23 0,1-3 126,-2 0-226,-1-1 1,-2 0-1,-35 48 1,40-63-205,-2-2 0,0 1 1,-1-2-1,-1 0 0,0-1 0,-1-1 1,-25 15-1,34-23 3,-1-1 0,0 0 0,0-1 0,0 0 0,0 0 0,0-1 0,-1-1 0,0 0 0,-11 1 0,19-3-77,0 0 0,0 0 0,0-1 1,-1 1-1,1-1 0,0 0 0,0 0 0,0 0 0,0 0 1,0 0-1,1-1 0,-1 1 0,0-1 0,1 0 0,-5-3 0,4 1-16,-1 1 0,1-1 0,1 0 0,-1 0 0,0 0 0,1 0-1,0 0 1,0-1 0,-2-6 0,1-2-78,0 0 1,1 0-1,0 0 1,1 0-1,1 0 1,1-24-1,0 27 46,1 0-1,-1 0 0,1 0 1,1 0-1,0 0 0,1 1 0,-1 0 1,7-11-1,-8 18 35,-1-1 0,1 0 1,0 1-1,0-1 0,0 1 0,0 0 0,1 0 0,-1 0 1,1 0-1,-1 0 0,1 0 0,-1 1 0,1-1 1,0 1-1,0 0 0,0 0 0,0 0 0,0 0 0,0 0 1,0 1-1,0-1 0,0 1 0,0 0 0,0 0 1,1 0-1,-1 0 0,0 1 0,0-1 0,0 1 0,5 2 1,2 0 66,0 1 0,1 0 0,-2 1 0,1 0 0,13 11 0,42 36 134,-41-32-82,41 33 197,-29-25 28,60 60 0,-78-69-183,-6-7 151,16 22 0,3-1-205,-30-32 11,5 3-2047,1-1-3690,-5-3 4922,0 1 1,0-1-1,-1 0 1,1 0-1,0 0 1,0 0-1,-1 0 1,1 0-1,2-1 1,16-6-2701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53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88 320,'4'-3'354,"0"-1"-1,1 1 1,-1 0-1,1 0 1,6-3-1,-3 1 571,2-2 672,-1 0 1,11-11-1,12-10 5562,-36 44-3111,-11 5-3049,0-1-1,-1-1 0,-23 21 1,6-6-137,19-18-616,0-2-1,-27 21 0,30-26-389,-3 2 402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54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414 40 2400,'2'-3'2865,"-1"3"-2292,-1-1 0,0 0 1,0 1-1,1-1 0,-1 0 0,0 0 0,0 1 0,0-1 0,0 0 0,0 0 0,0 1 0,0-1 0,0 0 0,0 1 0,0-1 1,-1 0-1,1 0 0,0 1 0,-1-2 0,0 1-256,0 0 0,0 0 1,0 0-1,0 0 0,0 0 0,0 1 0,0-1 1,0 0-1,0 1 0,0-1 0,0 0 1,-1 1-1,0-1 0,-7-1-611,1 0 1,-1 1-1,-13-1 1,14 1 1642,-18-1-1038,0 2 0,0 0-1,0 1 1,1 2 0,-1 1-1,1 1 1,-43 13 0,35-10-219,27-8-56,1 1-1,0 0 1,0 1-1,0-1 1,0 1-1,0 0 1,0 0-1,0 0 1,-6 5 0,10-6-30,1-1 0,-1 1 0,1-1 1,-1 1-1,1-1 0,0 1 0,-1-1 0,1 1 1,0 0-1,-1-1 0,1 1 0,0 0 1,0-1-1,0 1 0,0 0 0,0-1 1,-1 1-1,1 0 0,1 0 0,-1-1 1,0 1-1,0 0 0,0-1 0,0 1 0,0 0 1,0-1-1,1 1 0,-1 0 0,0-1 1,1 1-1,-1-1 0,0 1 0,1 0 1,-1-1-1,1 1 0,-1-1 0,2 1 0,21 21-3,-20-20-45,14 10-35,28 15 0,-8-6 60,-3 2-6,63 53 0,-77-58 57,-2 1 0,0 1-1,-1 1 1,16 24 0,-29-38 109,1 1 1,-1-1-1,-1 1 1,0 0-1,0 0 1,0 0-1,-1 0 1,0 0-1,1 15 1,-4-22-78,0 0 0,1 0 0,-1 0 0,0 1 0,0-1 0,0 0 0,0 0 0,0 0 0,-1 0 0,1-1 0,-1 2 0,-2 1 96,2-2-123,1 1-1,-1-1 1,1 0-1,-1 0 1,0 0-1,0 0 0,0 0 1,1 0-1,-1 0 1,0-1-1,0 1 1,0-1-1,0 1 1,0-1-1,0 0 1,0 0-1,-3 0 1,-39-4 332,38 3-331,-120-24 208,63 10-656,49 11-665,2-3-3331,21 3-2390,-5 3 6122,0 1 1,0 0-1,0 1 1,-1-1-1,1 1 1,0 0-1,0 0 1,4 1-1,-2 0 6,24 6-4112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743 248 6976,'-36'-16'3168,"27"12"-2752,9-1 256,4 2-448,1-9-32,5 4-96</inkml:trace>
  <inkml:trace contextRef="#ctx0" brushRef="#br0" timeOffset="1">1 64 9568,'13'-8'4320,"28"8"-3776,-14-4 1216,4 4-1089,41-8-63,9 0-384,27-4-160,5 4-32,-20-1 32,-11 6-32,-14 0-32,-15 3 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6:55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57 3808,'0'0'69,"0"0"1,0 0-1,-1 0 0,1-1 1,0 1-1,0 0 1,0 0-1,0 0 0,-1 0 1,1-1-1,0 1 1,0 0-1,0 0 0,0 0 1,0-1-1,0 1 1,0 0-1,0 0 0,0-1 1,0 1-1,0 0 0,0 0 1,0-1-1,0 1 1,0 0-1,0 0 0,0 0 1,0-1-1,0 1 1,0 0-1,0 0 0,0-1 1,0 1-1,0 0 1,0 0-1,0 0 0,1-1 1,-1 1-1,0 0 1,0 0-1,0 0 0,0 0 1,1-1-1,-1 1 0,0 0 1,1-1 308,-1 1 0,1-1 0,-1 0 0,1 0 0,-1 1 0,0-1 0,1 0 0,-1 0 1,0 1-1,1-1 0,-1 0 0,0 0 0,0-1 0,0 2 110,0-1 0,0 0 1,0 0-1,0 0 0,0 1 0,0-1 0,-1 0 1,1 0-1,0 0 0,-1 1 0,1-1 0,0 0 1,-1-1-1,-9-3 3018,6 4-3159,1 1 0,-1 0 0,0 0 0,0 0-1,-5 1 1,-8 1 1188,16-2-1514,1 0 0,-1 0 0,1-1 0,-1 1 0,1 0 0,-1 0 0,1 0 0,-1 0 0,1-1 1,0 1-1,-1 0 0,1 0 0,-1-1 0,1 1 0,0 0 0,-1-1 0,1 1 0,0 0 0,-1-1 0,1 1 0,0 0 0,-1-1 0,1 1 0,0-1 0,0 1 1,0-1-1,-1 1 0,1-1 0,0 1 0,0-1 0,0 1 0,0 0 0,0-1 0,0 1 0,0-1 0,0 1 0,0-1 0,0 1 0,0-1 0,0 1 0,0-1 1,1 0-1,-1-2 11,0 2 11,-4 6 165,3-2-139,-1-1-1,1 1 0,-1-1 1,0 1-1,0-1 1,0 0-1,0 0 1,0 0-1,-1 0 1,1 0-1,-4 2 0,6-5-98,0 1-1,0 0 1,0 0 0,0 0-1,0 0 1,0 0-1,0 0 1,0 0-1,0 0 1,0 0-1,0-1 1,0 1-1,0 0 1,0 0-1,0 0 1,0 0-1,0 0 1,0 0-1,0 0 1,-1 0-1,1 0 1,0 0-1,0 0 1,0-1-1,0 1 1,0 0-1,0 0 1,0 0-1,0 0 1,0 0-1,0 0 1,0 0-1,0 0 1,0 0-1,0 0 1,-1 0-1,1 0 1,0 0-1,0 0 1,0 0-1,0 0 1,0 0-1,0 0 1,0 0-1,0 0 1,0 0-1,-1 0 1,1 0-1,0 0 1,0 0-1,0 0 1,0 0-1,0 0 1,0 0-1,0 0 1,0 0-1,0 0 1,0 0-1,0 0 1,-1 0-1,1 0 1,0 0-1,0 1 1,0-1-1,0 0 1,0 0-1,9-4-7588,-8 4 7218,15 0-4287,-2 0-2773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23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644 1 1664,'-4'0'4411,"-2"2"-2129,-7 1-186,7-4-1603,0 1 0,1 1 0,-1-1 0,0 1 0,0 0 0,-9 4 0,0-1-158,10-3-206,1 1 1,0-1-1,-1 1 0,-7 4 0,-31 16 962,33-17-894,0-1 0,0 2 0,1-1-1,0 1 1,-11 9 0,-35 37 443,23-24-252,6-7 34,17-12-458,2-3 61,0 0 0,1 0 0,-10 14 0,3-2 400,10-15-391,1 0 1,-1 0-1,1 0 0,0 1 0,-1-1 1,1 1-1,1-1 0,-1 1 0,1 0 1,-1 0-1,1 0 0,0 0 1,0 0-1,0 4 0,1-6-8,0-1 0,1 1 0,-1 0-1,0-1 1,0 1 0,1-1 0,-1 1 0,1-1-1,0 1 1,-1-1 0,1 1 0,0-1 0,0 1 0,0-1-1,0 0 1,0 0 0,0 1 0,0-1 0,2 1 0,2 2 45,0-1 0,0 0 1,11 5-1,-11-6-64,-1-1-1,0 2 0,0-1 0,0 0 1,0 1-1,0-1 0,-1 1 0,5 4 1,-3-1 51,1 0 0,-1 0 1,8 4-1,-9-8-33,-1 1-1,1 0 1,-1 0 0,0 0-1,0 0 1,0 1-1,0-1 1,0 1 0,-1-1-1,0 1 1,1 0 0,-1 0-1,-1 0 1,2 5-1,-1 1-15,0 0 0,-1 15 0,3 12 311,-4-28-293,0 1-1,-1-1 1,0 0 0,0 0-1,-1 1 1,0-1 0,-4 10-1,6-19-26,-1 5 48,0-1-1,-1 0 0,1 0 0,-1 1 0,0-1 1,0-1-1,-1 1 0,1 0 0,-1 0 0,0-1 1,1 1-1,-2-1 0,1 0 0,0 0 0,-1 0 1,1-1-1,-1 1 0,0-1 0,-7 4 0,-6 2 126,-25 8 0,27-11-129,0 1 1,1 0-1,-17 10 0,5-1 73,35-11 171,19 3-129,34 3 0,-41-8-216,0 2 1,0 0-1,36 13 0,-49-13 78,1 0 1,-1 1-1,0 0 0,0 1 1,0 0-1,9 10 0,-16-15-20,-1-1-1,1 1 0,-1 0 0,1 0 1,-1-1-1,0 1 0,1 0 0,-1 0 1,0 0-1,0 0 0,0-1 0,0 1 1,1 0-1,-1 0 0,0 0 1,0 0-1,-1 0 0,1-1 0,0 1 1,0 0-1,0 0 0,0 0 0,-1 0 1,1-1-1,0 1 0,-1 0 0,1 0 1,-1-1-1,0 2 0,-17 21-55,16-21 113,-5 5 7,-1-1 0,0 0 0,0 0 0,0-1 0,-1 0 0,-17 7 0,-8 5-163,21-11 148,-1 0 1,-19 6-1,-11 4 162,29-9-200,-15 6 123,-33 21 0,54-29-97,1 1 0,-1 1 0,1-1 0,0 2 0,1-1 0,-1 1 0,-10 15 1,15-18 11,0 1 1,1-1 0,0 1-1,0 0 1,0-1 0,0 1-1,1 0 1,0 0 0,0 0-1,1 0 1,0 0 0,0 1-1,0-1 1,0 0 0,1 0-1,0 0 1,1 0 0,-1-1-1,1 1 1,0 0 0,4 6-1,-1-3-12,1-1-1,-1 0 0,1-1 1,1 1-1,0-1 0,0-1 1,0 1-1,1-1 0,-1-1 1,1 1-1,1-1 0,-1 0 1,1-1-1,0 0 0,0-1 1,0 0-1,1 0 0,-1-1 1,1 0-1,17 1 0,-18-2-62,5 0-269,-1-1 0,1 0-1,21-4 1,-32 4-57,0 0 0,-1-1 0,1 1 0,-1-1 0,1 0 0,-1 0 0,1 0 0,-1 0 0,1-1 0,-1 1 0,0-1-1,0 1 1,1-1 0,-1 0 0,-1 0 0,1 1 0,0-1 0,0-1 0,-1 1 0,1 0 0,-1 0 0,1-1 0,-1 1 0,1-5 0,-1 5-225,-1-1-1,0 0 1,0 1 0,0-1 0,0 1-1,0-1 1,0 0 0,-1 1 0,1-1-1,-1 1 1,0-1 0,0 1 0,0-1 0,0 1-1,0 0 1,-1-1 0,1 1 0,-1 0-1,1 0 1,-4-3 0,-20-19-2672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26.1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171 768 2304,'-2'-2'110,"-3"-2"1454,3 9-187,2-4-295,1 0-658,-1-1 0,0 1-1,-1 0 1,1-1 0,0 1-1,0-1 1,0 1 0,0 0-1,0-1 1,-1 1 0,1-1-1,0 1 1,0-1 0,-1 1-1,1-1 1,0 1 0,-2 1 1216,3-3-782,11-5-480,-1-1 0,0 0 0,0-1 0,0 0 0,-1-1 0,10-11 0,1 1-85,-3 1-130,1-2 0,-2 0 0,-1-1 0,22-37 0,45-99 327,-59 109-366,21-38-13,45-100 626,-64 122-406,-26 63-325,0 1 1,1-1-1,-1 1 1,0-1-1,0 1 0,0-1 1,0 1-1,0-1 1,1 1-1,-1-1 1,0 1-1,0-1 1,0 1-1,0-1 1,-1 1-1,1-1 1,0 1-1,0-1 1,0 1-1,0-1 0,0 1 1,-1-1-1,1 1 1,0-1-1,0 1 1,-1-1-1,1 1 1,0-1-1,-1 1 1,1 0-1,-1-1 1,0 1-1,-4 8-305,-28 36 197,22-30 82,1 0 0,0 1 1,-12 21-1,-62 170 226,13-29-44,22-71 69,-32 75-31,57-121-114,-17 65 0,29-82 17,-26 57 1,27-74 33,-2-1 1,0-1-1,-26 34 1,38-56-97,-1 0-1,0 1 1,0-1 0,0 0 0,0 0-1,0 0 1,0 0 0,-1 0-1,1 0 1,-1-1 0,1 1 0,-1-1-1,0 0 1,1 0 0,-1 0 0,0 0-1,0 0 1,0 0 0,0-1-1,0 0 1,-3 1 0,5-1-32,1-1 0,-1 1 1,0 0-1,1 0 0,-1 0 0,0-1 0,1 1 0,-1 0 1,1-1-1,-1 1 0,1 0 0,-1-1 0,0 1 1,1-1-1,0 1 0,-1-1 0,1 1 0,-1-1 1,1 1-1,-1-1 0,1 0 0,0 1 0,0-1 1,-1 1-1,1-1 0,0 0 0,0 1 0,0-1 0,-1 0 1,1 0-1,0 1 0,0-2 0,1-22-115,1 12 105,1 0-1,1 1 1,7-17-1,0 0-13,-6 16 54,1 0 0,0 0-1,11-14 1,6-12 3,-14 20-64,1 1 0,1 0 0,0 1 0,1 1-1,1-1 1,0 2 0,1 0 0,1 0 0,0 2 0,1 0 0,0 0-1,20-9 1,146-58-69,-116 54 99,66-36 1,-104 45-22,-1 0 0,0-2 1,-1-1-1,-2-1 0,0-1 1,-1-1-1,20-26 0,-36 41 42,19-25-1,43-41 1,-58 61-254,-18 21 60,-92 134 256,62-91-50,21-30-88,-15 24 0,2-2 15,18-29 103,-14 26 1,23-36-62,-1 1 1,1 0 0,0 0 0,0-1 0,1 1-1,-1 0 1,1 0 0,0 11 0,1-15 3,0-1 1,0 1 0,1-1-1,-1 1 1,0-1 0,1 1-1,-1-1 1,1 0 0,-1 1 0,1-1-1,0 0 1,-1 1 0,1-1-1,0 0 1,0 0 0,0 0-1,0 0 1,0 0 0,0 0-1,0 0 1,0 0 0,1 0 0,-1 0-1,0-1 1,1 1 0,-1 0-1,0-1 1,1 1 0,-1-1-1,0 0 1,1 1 0,-1-1-1,1 0 1,-1 0 0,1 0 0,-1 0-1,1 0 1,-1 0 0,1 0-1,-1-1 1,1 1 0,-1 0-1,0-1 1,1 1 0,-1-1-1,0 0 1,1 1 0,0-2 0,5-2 18,-1-1 0,1 0 1,-2 0-1,1 0 0,0-1 1,-1 0-1,0 0 0,0 0 1,-1 0-1,0-1 0,4-8 1,6-17-42,-2 0 1,12-47 0,-22 73 5,-1-1-54,1 0 1,-1 0 0,1-13-1,-2 19-152,0 13-96,1 4 342,0 0 0,0 0-1,2-1 1,0 1 0,1-1-1,0 0 1,1 0 0,1 0-1,0-1 1,1 0 0,0 0 0,2 0-1,-1-1 1,17 19 0,-22-30-9,-1 1 0,1 0 1,-1-1-1,1 0 1,0 1-1,0-1 0,0 0 1,0-1-1,1 1 1,-1-1-1,0 1 1,1-1-1,-1 0 0,1 0 1,-1 0-1,1-1 1,0 1-1,-1-1 0,1 0 1,0 0-1,-1 0 1,1 0-1,-1-1 0,1 0 1,0 1-1,-1-1 1,1-1-1,-1 1 1,0 0-1,1-1 0,-1 0 1,4-2-1,9-7 91,0 0 0,0-1 1,-2-1-1,19-20 0,47-62-27,-64 75-152,0 1 0,20-18 1,-36 37 38,1-1 0,-1 1 0,1-1 0,0 1 0,-1-1 0,1 1 0,-1-1 0,1 1 0,0 0 1,0-1-1,-1 1 0,1 0 0,0 0 0,0 0 0,-1-1 0,1 1 0,0 0 0,0 0 0,-1 0 1,1 0-1,0 0 0,0 0 0,-1 0 0,1 1 0,0-1 0,0 0 0,-1 0 0,2 1 1,0 0-3,-1 0 1,1 1 0,0-1-1,-1 1 1,1-1 0,-1 1-1,0-1 1,0 1 0,1 0 0,0 3-1,3 4 30,-1 0 1,0 1-1,3 15 0,-5-14 2,0 0 0,-1 0 0,0 0 0,0 0-1,-1 0 1,-3 18 0,3-27 12,-1 1 1,0 0-1,0-1 0,0 1 0,0 0 0,0-1 0,0 0 0,-1 1 1,1-1-1,-1 0 0,0 1 0,1-1 0,-1 0 0,-3 2 1,1-1 15,-1 0 1,1 0 0,0 0 0,-1-1-1,0 1 1,1-1 0,-8 2 0,4-2-42,-1 0 0,1-1 0,0 1 0,-1-2 0,1 1 0,-1-1 0,1 0 0,-1-1 0,-11-2 1,17 2-122,4 2 24,9 4-28,18 4 144,-3-3-41,-10-3 14,-1 0 0,1 0 0,0-1 0,0-1 0,0-1 0,18-1 0,-22-1 143,-1-1 0,1 1 0,-1-2 0,1 1 0,9-6 0,48-29-141,-50 27-43,2 0 80,85-56 253,-91 57-230,0-1 0,-1 0-1,-1-1 1,0-1 0,13-18-1,-9 8-18,-2 0-1,-1-1 1,12-32-1,24-80-5,-45 125-23,2-6 9,0-1 1,-2 0-1,0-1 1,-1 1-1,0-1 1,-2 0-1,0 0 0,-2-19 1,0 36-5,1 0-1,0 0 1,-1 0 0,1 0-1,-1 0 1,1 0 0,-1 0-1,0 0 1,0 0 0,0 0 0,0 1-1,0-1 1,0 0 0,-1 0-1,1 1 1,-1-1 0,-1-1-1,3 3-11,-1 0 0,0 0 0,1 0 0,-1 0 0,1 1 0,-1-1 0,1 0 0,-1 0 0,0 0 0,1 0 0,-1 1 0,1-1 0,-1 0 0,1 0 0,-1 1 0,1-1 0,-1 1 0,1-1 0,0 0 0,-1 1 0,1-1 0,-1 1 0,1-1 0,0 1 0,0-1 0,-1 1 0,-8 15-79,9-16 83,-7 19-27,0 1 1,2-1 0,0 1 0,-3 34 0,4-30 76,-1 10-52,1 1-1,2 0 1,1 0-1,6 55 0,-3-75 53,0-1 0,1 0 0,0 0 0,1 0 0,1-1 0,0 1 0,1-1 0,1 0 0,0-1 0,0 1 0,2-2 0,-1 1 0,1-1 0,12 11-1,-15-16-55,1-1-1,1 1 0,-1-2 1,1 1-1,0-1 0,0 0 1,0 0-1,1-1 0,-1 0 1,1-1-1,0 0 0,0 0 1,-1-1-1,1 0 0,0 0 1,0-1-1,0-1 0,0 1 1,12-3-1,-15 1-1410,0 0 0,1-1 0,-1 0-1,0 0 1,10-6 0,-14 7 358,3-3-1849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26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66 169 4736,'-7'-4'379,"5"4"-292,1-1 1,-1 0-1,0 1 0,1-1 1,-1 0-1,1 0 1,-1 0-1,1 0 1,-1-1-1,1 1 1,0 0-1,0-1 1,-1 1-1,1 0 0,0-1 1,0 1-1,1-1 1,-1 0-1,-1-1 1,-11-16 1668,9 15-276,1 0 0,0 0 1,0-1-1,-3-6 0,6 11-1353,0-1 1,0 1 0,0-1-1,0 1 1,0-1-1,0 1 1,0-1 0,0 1-1,1-1 1,-1 1-1,0-1 1,0 1 0,0 0-1,1-1 1,-1 1-1,0-1 1,0 1 0,1-1-1,-1 1 1,0 0-1,1-1 1,-1 1 0,0 0-1,1-1 1,-1 1-1,1 0 1,-1-1 0,1 1-1,-1 0 1,1 0-1,0-1 1,17-5 1383,16-1-717,0 2 0,1 1-1,46 2 1,-18 0-561,113-11-196,-42 3-1323,-44 5-2558,-57 4-1398,54-8-1,-24-6-234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28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46 253 1984,'-9'0'4901,"-5"0"4069,-8 0-3007,23-5-5526,6 3-376,0-1 1,0 1-1,0 1 0,12-2 0,6-2 17,185-28 735,-145 24-607,118-9 234,202 7 0,-375 12-434,0 0-1,0 0 1,0 1-1,0 1 1,16 6 0,-17-6-19,-7-3-3,-9-5 211,-1-2-75,-39-22 195,-1 2-1,-1 2 1,-84-30 0,43 24-134,84 30-160,5 3 22,9 4 32,1-2-16,1 0 0,-1-1 1,1-1-1,15 3 0,6 1-3,52 12-40,-48-12 2,-1 2 1,-1 1 0,45 19-1,-66-23-15,1 0 9,0 1 0,-1 0 1,0 1-1,0 1 0,0-1 1,-1 2-1,11 9 1,-21-16-2,0-1 1,0 1 0,0-1 0,1 1 0,-1-1 0,-1 1 0,1 0 0,0-1 0,0 1 0,-1 0 0,1 0 0,-1 0 0,1 0 0,-1-1 0,0 1 0,1 0 0,-2 4 0,1-3 5,-1-1 0,1 1 0,-1 0 0,0 0 0,0-1 0,0 1 0,-1 0 0,1-1 0,-1 1 0,-2 3 0,-4 3 29,0-1-1,-1 0 0,0 0 1,-16 10-1,15-11-227,-2 0 1,1-1-1,-1-1 0,-15 6 1,-24 5-3680,46-15 3195,-1 1-805,1 1 0,0-1 0,-1 1 0,1 0 0,0 0 0,-8 8-1,-10 6-3056,-4-1 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32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14 942 3904,'0'0'68,"-1"0"-1,1 0 1,-1 0 0,1 0-1,-1 0 1,1 0 0,0 0-1,-1 0 1,1 0 0,-1 0-1,1 0 1,-1 0 0,1 0-1,-1 0 1,1 0 0,-1 1-1,1-1 1,0 0 0,-1 0-1,1 1 1,-1-1-1,1 0 1,0 0 0,-3 5 3652,5-4-2771,-1-1-783,0 1 0,0-1 1,1 0-1,-1 1 0,0-1 0,1 0 0,-1 0 0,0 0 0,1 0 1,-1 0-1,0 0 0,1 0 0,-1 0 0,0 0 0,0-1 1,1 1-1,1-1 0,1-1 119,-1 1 0,0-1 0,1 0 0,-1-1 0,0 1 1,3-4-1,5-5 343,0 0 1,10-17 0,-17 23-521,193-238 2452,-176 220-2288,-3 2-141,23-18-1,-31 28-58,-10 10-100,1 0-1,0 0 1,0 0-1,0 0 1,0 1-1,0-1 1,0 0-1,0 0 0,0 1 1,1-1-1,0 0 1,-1 1 20,-1 0 0,1 0 0,0 0 0,-1 1 1,1-1-1,0 0 0,-1 0 0,1 1 0,-1-1 0,1 0 0,-1 1 0,1-1 1,-1 1-1,1-1 0,-1 1 0,1-1 0,-1 1 0,1-1 0,-1 1 1,0-1-1,1 1 0,-1-1 0,0 1 0,0 0 0,1-1 0,-1 1 1,0 1-1,5 12 21,0 1 0,-1 0 1,-1 0-1,0 1 0,-1-1 1,-1 1-1,0 18 0,-1-10 104,-1 1-1,-1-1 0,-1 1 0,-12 45 1,13-62-66,-1 0 0,0-1 0,0 1 0,0-1 0,-1 0 0,0 0 0,-1 0 0,1 0 0,-1-1 0,-1 0 1,1 0-1,-1 0 0,0-1 0,0 1 0,-1-2 0,0 1 0,0-1 0,-13 7 0,15-9 1,0-1-1,0 0 1,-1 0-1,1 0 1,0 0 0,0-1-1,-1 0 1,1 0-1,0-1 1,0 1-1,-1-1 1,1 0-1,0 0 1,0-1-1,0 1 1,0-1-1,0-1 1,-5-2 0,4 2-67,0-1 0,0 0 0,1 0 1,-1-1-1,1 0 0,0 0 1,0 0-1,0 0 0,1-1 0,0 1 1,0-1-1,0-1 0,-2-6 1,5 12-20,0-1 1,0 1-1,1-1 1,-1 0-1,1 1 1,0-1-1,-1 0 1,1 0-1,0 1 1,0-1-1,0 0 1,0 1-1,0-1 1,0 0-1,1 0 1,-1 1-1,1-1 1,-1 0-1,1 1 1,1-3-1,-1 2 8,1 0-1,-1 0 1,1 0-1,0 0 0,0 1 1,0-1-1,0 1 1,0-1-1,0 1 1,0 0-1,0 0 1,5-2-1,4 0-19,0 0 0,1 1-1,-1 0 1,22 0 0,28 0-16,116-9 76,-161 8 46,-1 0 0,1-2 0,-1 0 0,29-13 0,55-36 377,-66 34-284,7-3 55,61-47-1,-86 57-180,-1 0 0,0 0 0,0-1 0,-2-1-1,0 0 1,17-29 0,-14 14-1,-1-1 0,-2-1 0,-1 0 0,-2 0 0,-1-1 0,-1-1 0,2-40 0,-8 62-46,0 0-1,-2 0 1,1 0-1,-1 0 1,-1 0-1,0 0 1,-1 0-1,0 0 1,-1 1 0,0-1-1,-8-13 1,11 23-28,1 1 0,-1-1 0,-1 1 1,1-1-1,0 1 0,0-1 0,0 1 1,-1 0-1,1 0 0,-1-1 0,1 1 0,-1 0 1,1 0-1,-4-1 0,4 2 19,0 0 0,-1-1 0,1 1 0,0 0 0,-1 0-1,1 0 1,0 0 0,0 0 0,-1 0 0,1 0 0,0 1 0,-1-1-1,1 0 1,0 1 0,0-1 0,-2 2 0,-1 0 11,0 1 0,-1 0 0,2 0 0,-1 1 0,0-1 0,1 1 0,-1 0 0,1 0 0,-3 5 0,-3 5-1,2 0 1,-1 1 0,2 0 0,-8 21-1,-13 67-57,17-60 52,-4 12 125,2 0 0,-7 76-1,18-111-41,1 0-1,1 0 0,1 0 1,4 20-1,-3-26-16,1-1 1,0 0-1,1 0 0,0 0 1,1 0-1,13 20 0,-15-27 16,1 0 0,-1 0-1,1 0 1,0-1 0,0 0 0,1 0-1,0 0 1,-1-1 0,2 0-1,-1 0 1,12 5 0,-12-6-17,1-2 0,-1 1 0,0 0 1,1-1-1,-1 0 0,1-1 0,-1 0 0,1 0 1,-1 0-1,1 0 0,-1-1 0,1 0 0,9-4 1,-3 1 5,0-1 1,0-1 0,-1 0 0,1-1 0,14-10-1,0-4 98,26-24 0,-35 31-58,-15 12-99,0 0-1,1 0 1,-1-1 0,0 1-1,0-1 1,-1 0 0,1 0 0,-1 0-1,1 0 1,2-5 0,-8 11-108,-4 6 60,0-1 1,-7 13-1,11-13 31,-1 1 0,2-1-1,-1 1 1,1 0 0,0 0 0,1 0-1,-1 16 1,2-2 87,6 42 1,-4-51-30,1-1 0,0 0 1,1 0-1,1 0 0,5 13 1,-9-25-19,-1 0 1,0-1-1,1 1 1,-1 0-1,0 0 1,1 0-1,-1-1 1,1 1-1,-1 0 1,1-1-1,0 1 1,-1 0-1,1-1 1,0 1-1,-1-1 1,1 1-1,0-1 1,0 1-1,-1-1 1,1 0-1,0 1 1,0-1-1,0 0 1,0 0-1,-1 1 1,1-1-1,0 0 1,0 0-1,0 0 1,0 0-1,0 0 0,0 0 1,0 0-1,-1 0 1,2-1-1,0 0 21,0 0 0,-1 0 0,1 0 0,0 0-1,-1 0 1,1 0 0,-1 0 0,1-1 0,-1 1-1,0-1 1,0 1 0,1-1 0,-1 1-1,1-4 1,4-8 8,-1 0 0,0 0-1,-1 0 1,-1-1-1,0 1 1,-1-1 0,0 0-1,-1 1 1,-1-1-1,0 0 1,0 0 0,-2 0-1,-3-16 1,0 5-174,4 20 132,0-1-1,0 1 0,0-1 1,0 1-1,-1 0 0,0 0 1,0 0-1,-1 0 1,-5-8-1,2 4-72,4 6 40,-1 0 1,1 0-1,0 1 0,-1-1 1,0 0-1,1 1 1,-1 0-1,0-1 0,0 1 1,-1 0-1,-2-1 0,5 3 31,1 0-1,-1-1 1,1 1-1,-1 0 0,1 0 1,-1 0-1,1 0 1,-1 0-1,1 0 1,-1 0-1,1 0 0,-1 0 1,1 0-1,-1 0 1,1 0-1,-1 0 1,1 0-1,-1 0 0,1 1 1,0-1-1,-1 0 1,1 0-1,-1 1 1,1-1-1,-1 0 0,1 1 1,0-1-1,-1 0 1,1 1-1,0-1 1,-1 0-1,1 1 0,0-1 1,0 1-1,-1-1 1,1 1-1,0-1 1,0 0-1,0 1 0,-1-1 1,1 1-1,0-1 1,0 1-1,0-1 1,0 1-1,0-1 0,0 1 1,0 0-1,0 2-5,0-1-1,0 1 0,0-1 1,1 1-1,-1 0 0,0-1 1,1 1-1,2 4 0,0 0 2,1 1 0,0-1-1,1 0 1,10 12 0,-13-16 7,0-1 1,1 1-1,-1-1 1,1 0 0,0 0-1,-1 0 1,1-1-1,0 1 1,0-1-1,0 1 1,0-1 0,0 0-1,0 0 1,1 0-1,4 0 1,3-1 104,0 0 1,0-1 0,0 0-1,0 0 1,21-7-1,51-23 108,-16 5 141,-50 20-370,22-12 0,-24 11 33,0 0 1,20-6 0,-26 9 45,-8 4-57,-1 0 1,0 0-1,0 0 0,0 0 1,1 0-1,-1-1 0,0 1 1,0 0-1,0 0 0,0 0 0,1 0 1,-1 0-1,0 0 0,0 0 1,0-1-1,0 1 0,1 0 1,-1 0-1,0 0 0,0 0 0,0-1 1,0 1-1,0 0 0,0 0 1,0 0-1,0-1 0,0 1 0,1 0 1,-1 0-1,0 0 0,0-1 1,0 1-1,0 0 0,0 0 1,0 0-1,0-1 0,0 1 0,0 0 1,-1 0-1,1 0 0,0-1 1,0 1-1,0 0 0,0 0-5,-1 0 0,1 0 0,0-1-1,-1 1 1,1 0 0,0 0 0,-1 0-1,1 1 1,0-1 0,-1 0 0,1 0-1,0 0 1,-1 0 0,1 0 0,0 0-1,0 0 1,-1 1 0,1-1 0,0 0-1,-1 0 1,1 0 0,0 1 0,0-1 0,-1 0-1,1 0 1,0 1 0,0-1 0,-8 9-2,3-2-24,1 0 1,1 1-1,-1-1 0,1 1 0,1 0 1,-1 0-1,1 0 0,1 0 1,0 0-1,-1 13 0,1-3 74,1 0 0,1 1 0,6 30-1,-6-43-36,0-1 1,0 0-1,1 0 0,0 0 0,0 0 0,1 0 1,2 5-1,-4-9-1,-1 0 1,1 0-1,0 0 0,0 0 1,-1 0-1,1 0 1,0 0-1,0-1 0,0 1 1,0 0-1,0-1 0,0 1 1,0 0-1,0-1 1,0 1-1,0-1 0,1 0 1,-1 1-1,0-1 1,0 0-1,0 0 0,1 0 1,-1 0-1,0 0 1,0 0-1,0 0 0,1 0 1,-1 0-1,0 0 1,0-1-1,0 1 0,0 0 1,0-1-1,1 1 1,-1-1-1,0 0 0,0 1 1,1-2-1,5-3 20,-1 0 0,1 0-1,-1-1 1,0 0-1,-1 0 1,7-9 0,28-46 5,-18 24-18,18-34 171,-35 61-284,0 0-121,0 19-38,-1-3 244,-1 1 1,0 0-1,-1 0 1,1 0-1,1 10 1,4 11-80,10 30 42,13 34 359,-19-72-198,-11-20-102,0-1 0,-1 1 0,1 0 0,0-1 0,0 1 0,-1 0 0,1-1 0,-1 1 0,1-1 0,0 1 0,-1-1 0,1 1 0,-1-1 0,1 0 0,3-5 53,-1 1 1,0 0-1,0-1 1,-1 0 0,1 0-1,-1 1 1,-1-1-1,3-11 1,3-53 158,-6 60-264,2-108 74,-7 98-352,45 25-123,-6 0 656,-1-3 0,59-1 0,4-1 135,106 4-306,-195-4-2162,-33 20-16869,3-8 15411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0:57:35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11 422 640,'0'0'26,"-1"1"-1,1-1 1,-1 0-1,1 0 1,0 0-1,-1 0 1,1 0-1,0-1 1,-1 1-1,1 0 1,-1 0 0,1 0-1,0 0 1,-1 0-1,1 0 1,0-1-1,-1 1 1,1 0-1,0 0 1,0 0 0,-1-1-1,1 1 1,0 0-1,-1-1 1,1 1-1,0 0 1,0 0-1,0-1 1,-1 1-1,1 0 1,0-1 0,0 1-1,0 0 1,0-1-1,0 1 1,0-1-1,0 1 1,0 0-1,0-1 1,0 1 0,0 0-1,0-1 1,5-19 3302,0 5 1183,-5 15-4535,1-12 6684,2 9-6619,-2 3 18,1-1 13,0 0 0,0 1 0,1-1 0,-1 1 0,0-1 0,1 1 0,3 0 0,34-5 227,96 2 26,-98 3-227,179 8 268,-166-4-147,92-5-1,-21-6 114,92-2 206,187-15 156,-69 2-210,-64 8 62,11 0-398,110-12 257,-187 4-18,-87 11-132,160-35-1,-141 2-188,-65 19-52,-47 19-99,36-6 0,-7 2 4,-18 6 124,-25 3-32,0 0-1,14-4 1,-21 4 29,-6 0-33,-15 0-42,-28 0 108,-145 1 29,130-5 111,55 5-167,-19 1 24,19-2 33,8 1-100,0 0 0,0 0 0,0 0 0,0 0 0,0 0 0,0 0 0,1 0 0,-1 0 0,0 0 0,0 0 0,0 0 0,0 0 0,0 0 0,0 0 0,0 0 0,0 0 0,0 0 0,0 0 0,0 0 0,0 0 0,0 0 0,0 0 0,0 0 0,1 0 0,-1 0 0,0 0 0,0 0 0,0 0 0,0 0 0,0 0 0,0 0 0,0-1 0,0 1 0,0 0 1,0 0-1,0 0 0,0 0 0,0 0 0,0 0 0,0 0 0,0 0 0,0 0 0,0 0 0,0 0 0,0 0 0,0 0 0,0 0 0,0 0 0,0-1 0,0 1 0,0 0 0,0 0 0,0 0 0,0 0 0,0 0 0,0 0 0,0 0 0,0 0 0,0 0 0,0 0 0,0 0 0,0 0 0,0 0 0,0 0 0,0 0 0,0-1 0,1 1 16,1 0-1,-1-1 0,1 1 1,-1 0-1,1 0 0,-1 0 1,1 0-1,-1 0 0,3 0 1,8 0 5,12-3 4,19-1-40,-15 4-62,118 4 138,-6 0 101,-97-4 107,-41 0-171,-16 0 262,4 0-375,0 1 0,0 1 0,1-1 0,-1 1 0,1 1 0,-1 0 0,1 0-1,-11 6 1,-9 7 80,-30 21 0,29-18-42,-43 34-16,34-23 82,38-29-71,0-1 1,0 1-1,0 0 1,0-1-1,0 1 1,0 0-1,0-1 1,0 1-1,0-1 1,0 0-1,-1 1 1,1-1-1,0 0 1,0 0-1,0 0 1,-1 0-1,1 0 1,0 0-1,0 0 1,0 0-1,0 0 1,-1 0-1,1-1 1,0 1-1,0 0 1,0-1-1,0 1 1,0-1-1,0 1 1,0-1-1,0 0 1,0 0 0,0 1-1,0-1 1,0 0-1,0 0 1,0 0-1,1 0 1,-1 0-1,-1-1 1,-2-5 172,1 0 1,-1 0 0,1-1-1,-4-14 1,4 13-136,-12-37 206,6 16-331,-16-33 1,20 49 199,2 9-3968,-2 15-1536,2-3 3832,-13 25-2675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7648,'-18'-5'3456,"13"10"-2656,15-2-736,3-3 192,6 0-160,21-3-4128,4 3 2208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1326 2720,'-50'33'4769,"54"-36"-3543,7-6 69,51-71 1663,29-35-1270,-16 37-1066,69-82-92,27-78-33,-15-12-237,-128 206-126,-3-2 1,-2 0 0,33-95-1,-40 90-56,7-23-236,-23 50-167,-12 53 198,-12 42-1,6-17 79,-77 236 230,76-218 56,3 1-1,-7 79 1,21-126-68,1 42 0,1-60-81,1 0-1,0 0 1,0 0 0,1 0 0,0 0 0,1 0-1,0 0 1,0-1 0,5 9 0,-7-14-30,1 1 1,-1-1-1,1 1 1,0-1-1,0 0 0,0 0 1,1 0-1,-1 0 1,4 2-1,-5-3-22,1 0 0,-1-1 1,1 1-1,0-1 0,-1 1 0,1-1 0,-1 1 0,1-1 0,0 0 0,-1 0 0,1 0 1,0 0-1,-1 0 0,1 0 0,0-1 0,-1 1 0,1 0 0,0-1 0,2 0 0,3-3 45,0 0 0,0 0 0,0 0 0,-1-1-1,0 1 1,1-2 0,7-8 0,37-49-52,-43 53-11,3-6-38,1-1 0,-2 0 0,0 0 0,-1-1 1,-1 0-1,9-32 0,-26 69-257,-8 21-1,15-35 270,-24 93-193,24-88 217,1-1-1,0 1 1,0 0-1,1 0 1,0 0-1,1 0 1,0 0 0,3 11-1,-3-17 41,1 1-1,0-1 1,0 0 0,0 0 0,1 0-1,-1 0 1,1-1 0,0 1-1,0 0 1,0-1 0,0 0 0,1 0-1,-1 0 1,1 0 0,6 3-1,-7-5 7,-1 1-1,1-1 0,0 1 0,0-1 0,1 0 1,-1 0-1,0 0 0,0-1 0,0 1 0,1-1 0,-1 0 1,0 0-1,0 0 0,1 0 0,-1 0 0,0-1 1,0 1-1,0-1 0,1 0 0,-1 0 0,0 0 0,3-3 1,-4 4-42,-1-1 0,0 0 1,1 0-1,-1-1 0,0 1 1,0 0-1,0 0 1,0 0-1,0-1 0,0 1 1,0-1-1,0 1 0,-1-1 1,1 1-1,-1-1 1,1 1-1,0-3 0,-1-1-4,1 1 0,-1 0 0,0 0 0,0-1 0,0 1 0,-2-7 0,0-2-13,-2 1 0,0-1 0,-7-16 0,5 17-40,-1 0 0,0 1-1,-1 0 1,0 0 0,0 1-1,-1 0 1,-1 1 0,0-1-1,-11-7 1,19 16 11,1 0 1,-1 0-1,1 0 1,-1 1-1,1-1 1,-1 0-1,0 1 1,-2-1-1,1 2-238,10 3 161,6 0 162,-1-1 0,1 0 0,-1 0 0,1-2 0,0 0 0,23 0 0,-13-1-8,69 1 151,57 3-52,-137-3-137,-1-1 0,1 0 0,22-3 1,-29 1-522,1 1-1,0-1 1,-1 1 0,0-1 0,1-1 0,-1 1 0,0-1 0,0 0 0,0 0 0,5-5 0,-9 7 239,0 1 0,0-1 1,0 0-1,0 0 0,-1 0 0,1 0 1,0 0-1,0 0 0,-1 0 0,1 0 1,0-1-1,-1 1 0,1 0 0,-1 0 1,0 0-1,1-1 0,-1 1 0,0 0 1,0 0-1,1-1 0,-1 1 0,-1-3 1,1-12-2292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23 148 7040,'-23'-23'3200,"55"23"-2752,-1-5 1280,6 2-1024,34-6 992,6 6-992,26-14 223,0 6-575,23-9-192,-5 3-96,0 1 64,-16 9-64,-7-6-5439,-16 9 2911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1425 3968,'0'-1'372,"0"1"0,0-1 0,0 0 0,0 0 0,0 1 0,1-1 0,-1 0 0,0 1 0,1-1 0,-1 0 0,0 1 0,1-1 0,-1 0-1,1 1 1,-1-1 0,1 1 0,-1-1 0,1 1 0,0-1 0,20-20 988,-13 13-890,39-35 597,24-24-385,69-104-59,-9-13 253,-105 142-661,-20 30-216,1 1 0,0 0 0,1 0 0,0 0 0,0 1 1,1 1-1,11-10 0,-20 19-3,0 0 1,0 0-1,1-1 0,-1 1 1,0 0-1,0 0 0,0 0 1,0-1-1,1 1 0,-1 0 1,0 0-1,0 0 1,0 0-1,1 0 0,-1-1 1,0 1-1,0 0 0,1 0 1,-1 0-1,0 0 0,0 0 1,1 0-1,-1 0 1,0 0-1,0 0 0,1 0 1,-1 0-1,0 0 0,0 0 1,1 0-1,-1 0 0,0 0 1,0 0-1,0 0 1,1 1-1,-1-1 0,0 0 1,0 0-1,1 0 0,-1 0 1,0 0-1,0 1 0,0-1 1,0 0-1,1 0 1,-1 1-1,1 13-121,-1-6 96,-2 41 47,-2 1 1,-17 79-1,-36 97 611,56-221-610,0-3 22,1-1-1,0 0 0,-1 0 0,1 1 0,0-1 0,0 0 0,0 1 0,0-1 0,0 0 0,0 0 0,0 1 0,0-1 0,0 0 0,1 1 0,-1-1 0,0 0 0,2 3 0,-2-4-10,1 0-1,0 1 0,-1-1 0,1 1 0,0-1 0,-1 0 0,1 1 0,0-1 1,-1 0-1,1 0 0,0 0 0,0 1 0,-1-1 0,1 0 0,0 0 0,0 0 1,-1 0-1,1 0 0,0 0 0,-1-1 0,1 1 0,0 0 0,0 0 0,-1 0 1,1-1-1,0 1 0,-1 0 0,1-1 0,1 0 0,5-3 32,1-1-1,-1 1 1,0-1 0,0-1-1,-1 1 1,0-1-1,8-9 1,33-50 117,-41 57-137,48-74 41,71-95-223,-117 167 118,19-21-38,-25 29 54,0 0-1,0 0 0,0 0 1,1 1-1,-1-1 0,1 1 1,-1-1-1,1 1 0,-1 0 1,1 0-1,3-1 0,-5 2 6,1 0 0,-1 1 0,0-1 0,0 0-1,0 0 1,0 1 0,0-1 0,0 0 0,-1 1-1,1-1 1,0 1 0,0-1 0,0 1 0,0 0 0,0-1-1,-1 1 1,1 0 0,0 0 0,0-1 0,-1 1-1,1 0 1,-1 0 0,1 0 0,-1 0 0,1 0-1,-1 0 1,0 0 0,1 0 0,-1 0 0,0 1-1,2 4 7,0 0 0,-1 0-1,1 12 1,-2 15 24,-1 0 1,-3-1-1,-12 60 0,5-33 35,-13 59 145,23-112-141,1 0 0,-1 0 1,1 0-1,1 11 0,-1-16-49,0 0 1,0 0-1,1 1 0,-1-1 1,0 0-1,1 0 0,-1 0 0,1 0 1,-1 1-1,1-1 0,0 0 1,-1 0-1,1 0 0,0 0 1,0 0-1,0 0 0,0-1 1,-1 1-1,1 0 0,0 0 1,1-1-1,-1 1 0,0 0 1,0-1-1,0 1 0,0-1 0,0 0 1,1 1-1,1-1 0,0 1 45,-1-1-1,1 0 0,-1 0 0,1-1 0,-1 1 1,1-1-1,-1 1 0,1-1 0,-1 0 0,1 0 1,2-1-1,26-17 291,-19 11-269,14-11-44,0-1 1,-1-1-1,-1-1 0,32-38 0,-28 25-112,-1-1 0,38-70-1,-64 104 59,-1 1 0,1 0 0,0-1 0,-1 1 0,1-1 0,0 1 0,0 0 0,0-1 0,0 1 0,1 0 0,-1 0 0,0 0 0,0 0 0,1 0 0,-1 0 0,0 0 0,1 1 0,1-2 0,-3 2 8,1 0 1,-1 0 0,0 0-1,0 0 1,0 0 0,0 0-1,1 0 1,-1 0 0,0 0-1,0 0 1,0 0 0,1 0-1,-1 0 1,0 0 0,0 1-1,0-1 1,1 0 0,-1 0-1,0 0 1,0 0 0,0 0-1,0 0 1,0 0 0,1 1-1,-1-1 1,0 0 0,0 0-1,0 0 1,0 0 0,0 1-1,0-1 1,0 0 0,0 0-1,1 0 1,-1 0 0,0 1-1,0-1 1,2 9-19,-1-1 1,1 1-1,-1-1 0,-1 1 1,0 0-1,0-1 0,0 1 1,-3 12-1,0 7-35,-10 131 198,12-152-110,0 35 91,1-39-65,0 0 0,1 0-1,-1-1 1,0 1-1,1 0 1,0-1-1,0 1 1,0-1-1,0 1 1,0-1-1,0 1 1,3 4-1,-3-7-32,0 1-1,0 0 0,0-1 0,0 1 0,0-1 1,0 1-1,0-1 0,0 0 0,0 1 0,0-1 1,1 0-1,-1 0 0,0 1 0,0-1 0,0 0 1,0 0-1,0 0 0,0-1 0,1 1 0,-1 0 0,0 0 1,0-1-1,0 1 0,0 0 0,0-1 0,0 1 1,0-1-1,0 1 0,0-1 0,0 0 0,1 0 1,4-4 48,1 0 0,-1 0 1,6-7-1,1-2-31,-1 0 0,0-1 0,16-27 1,23-55 10,11-18-417,-53 105 174,-9 10 188,0 0 0,0 0 0,0 0 0,0 0 0,1 0 0,-1 0 0,0 0 0,0 1 0,0-1 0,0 0 0,1 0 0,-1 0 0,0 0 0,0 0 0,0 0 0,0 0 0,0 0 0,1 0 0,-1 1 0,0-1 0,0 0 0,0 0 0,0 0 0,0 0 0,0 0 0,0 1 0,1-1 0,-1 0 0,0 0 0,0 0 0,0 0 0,0 1 0,0-1 0,0 0 0,0 0 0,0 0 0,1 25-233,-1-20 225,-6 157-56,6-157 77,0 0 0,0 0 0,1 1 0,0-1 0,0 0 1,1 0-1,-1-1 0,5 10 0,-5-12 14,0 0 0,0 1 0,1-1-1,-1 0 1,1-1 0,0 1 0,-1 0 0,1 0 0,0-1 0,0 1 0,0-1 0,0 1-1,0-1 1,0 0 0,1 0 0,-1 0 0,0 0 0,0 0 0,1-1 0,-1 1-1,5 0 1,4-1 43,0 0 0,0-1 0,0 0 0,0-1-1,0 0 1,18-6 0,64-28-141,-76 29 114,4-3-28,-1 0 1,0-2-1,-1 0 0,0-1 0,32-29 0,-28 19 16,-1 0 0,-1-1 0,28-43 1,-17 11-219,-37 80-123,-93 230 139,96-248 190,0 0 0,1 1 0,0-1 0,0 0 0,0 12 0,1-17-7,0 1 0,0-1 0,0 1 1,1-1-1,-1 0 0,0 1 1,1-1-1,-1 0 0,1 1 0,-1-1 1,1 0-1,0 0 0,0 0 0,1 2 1,-2-2 2,1-1 0,0 1 1,0-1-1,0 1 1,0-1-1,0 1 1,0-1-1,0 0 0,0 1 1,0-1-1,0 0 1,0 0-1,0 0 0,0 0 1,0 0-1,0 0 1,0 0-1,0 0 0,0 0 1,0 0-1,0-1 1,1 0-1,6-1 23,-1-1 0,0 0-1,0-1 1,0 1 0,0-2 0,0 1-1,-1-1 1,6-5 0,46-48-206,-31 28 286,235-233 159,-232 232-246,-1-1 1,-1-1 0,-3-1-1,35-60 1,-35 44 31,34-97 0,7-64-70,-50 154-28,0 5-26,19-74-545,-35 125 577,1-1 0,-1 1 1,0-1-1,0 1 1,0-1-1,0 1 0,0-1 1,0 0-1,0 1 1,0-1-1,0 1 0,-2-3 1,2 4 27,0-1-1,0 1 1,0 0 0,0 0 0,0 0 0,0 0 0,0 0 0,0 0 0,-1 0 0,1 0-1,0-1 1,0 1 0,0 0 0,0 0 0,0 0 0,0 0 0,-1 0 0,1 0 0,0 0-1,0 0 1,0 0 0,0 0 0,0 0 0,-1 0 0,1 0 0,0 0 0,0 0 0,0 0 0,0 0-1,0 0 1,-1 0 0,1 0 0,0 0 0,0 0 0,0 1 0,0-1 0,0 0 0,-1 0-1,-7 10-160,3 1 121,-1 1 0,2-1 0,0 1 0,0 0-1,-4 23 1,1-2-8,-75 400 22,78-383 38,2 1-1,3 0 0,13 95 1,-11-129 21,1 0-1,8 27 1,-9-38 22,-1 1 0,1-1 0,1 0 0,-1 0 0,1 0 0,0 0 0,0 0 0,1-1 0,6 7 0,-10-11-33,1 0-1,0 0 1,0 0-1,-1 0 1,1 0-1,0 0 0,0-1 1,0 1-1,0-1 1,0 1-1,0-1 1,0 0-1,0 1 1,0-1-1,0 0 1,0-1-1,1 1 0,-1 0 1,0 0-1,0-1 1,0 0-1,0 1 1,-1-1-1,1 0 1,0 0-1,3-2 0,3-1 32,0-2 0,0 1 0,0-1-1,8-9 1,5-7-1,-1 0 1,-1-2-1,-1 0 1,-1-1-1,-1 0 1,22-51-1,-36 73-78,13-38 70,-14 39-46,0 0 0,-1 1-1,0-1 1,1 0 0,-1 0 0,0 0 0,0 1 0,0-1-1,0 0 1,0 0 0,0 0 0,-1 1 0,1-1 0,-1 0 0,1 0-1,-1 1 1,0-1 0,-1-2 0,1 3-10,0 0-1,0 0 1,0 1-1,0-1 1,0 1-1,0-1 1,0 1-1,-1-1 1,1 1-1,0 0 1,0-1 0,0 1-1,-1 0 1,1 0-1,0 0 1,0 0-1,-1 0 1,1 0-1,0 0 1,0 0 0,-1 1-1,1-1 1,0 0-1,0 1 1,-2 0-1,-27 14-157,22-9 162,0 0 0,1 0 0,0 1-1,0 0 1,1 0 0,0 1 0,0 0 0,1 0 0,0 0-1,-6 14 1,3-5 12,0 1 0,2 0 1,0 1-1,-3 22 0,6-22 46,-2 31 1,5-43-20,0-1-1,0 1 1,1-1-1,0 0 0,0 1 1,0-1-1,1 0 1,4 10-1,-5-14-14,0 0-1,1 0 1,-1 0-1,0 0 1,1 0 0,-1-1-1,1 1 1,-1-1 0,1 1-1,0-1 1,0 1-1,-1-1 1,1 0 0,0 0-1,0 0 1,0 0-1,1 0 1,-1 0 0,0-1-1,0 1 1,0-1 0,1 1-1,-1-1 1,3 0-1,4 0 8,0-1-1,1 0 1,-1 0-1,13-4 0,-21 5-18,30-9 77,0-1 0,-1-1-1,-1-1 1,56-33 0,99-84-225,-101 72 150,-49 34-27,-17 10-42,-14 10 19,1 0 1,0 0-1,0 1 0,0-1 0,5-2 0,-20 31-51,-78 195-23,42-98 45,24-58 155,20-57-44,1 1 1,1-1 0,0 1-1,0-1 1,1 1 0,0 8-1,0-15-10,0 0 0,1 0 0,-1 0 0,1 0-1,-1 1 1,1-1 0,0-1 0,1 5 0,-1-6-10,-1 1 0,0-1 0,1 1 0,-1 0-1,1-1 1,-1 1 0,1-1 0,0 1 0,-1-1 0,1 0 0,-1 1 0,1-1 0,0 0 0,0 1 0,-1-1 0,1 0 0,0 1 0,-1-1 0,1 0 0,0 0 0,0 0-1,-1 0 1,1 0 0,0 0 0,0 0 0,-1 0 0,1 0 0,0 0 0,1-1 0,1 0 19,0 0 0,-1 0 0,1 0-1,0-1 1,0 1 0,-1-1 0,1 0 0,-1 0 0,1 0-1,-1 0 1,4-4 0,17-27 82,-19 25-89,113-208 190,2-4-450,-116 215 204,8-14-10,-11 18 22,1 1 0,-1-1 1,0 0-1,1 1 1,-1-1-1,0 0 0,0 0 1,0 1-1,0-1 0,1 0 1,-1 0-1,0 1 0,0-1 1,0 0-1,-1 0 0,1 1 1,0-1-1,0-1 0,0 2 18,0 0-1,0 0 0,-1 0 1,1-1-1,0 1 1,0 0-1,0 0 0,0 0 1,0 0-1,0 0 0,0 0 1,0 0-1,0 0 0,0 0 1,0 0-1,0 0 1,0 0-1,0 0 0,0 0 1,-1 0-1,1 0 0,0 0 1,0 0-1,0 0 1,0 0-1,0 0 0,0 0 1,0 0-1,0 0 0,0 0 1,0 0-1,0 0 1,0 0-1,-1 0 0,1 0 1,0 0-1,0 0 0,0 0 1,0 0-1,0 0 1,0 0-1,0 0 0,0 0 1,0 0-1,0 0 0,0 1 1,0-1-1,0 0 0,0 0 1,0 0-1,0 0 1,0 0-1,0 0 0,0 0 1,-1 0-1,1 0 0,0 0 1,0 0-1,0 0 1,0 0-1,0 1 0,0-1 1,0 0-1,0 0 0,0 0 1,0 0-1,1 0 1,-1 0-1,-10 15-39,1-1 0,1 1 1,0 1-1,1 0 0,-8 26 0,-23 93 64,35-119 57,0 1 1,1 0-1,1 0 0,1 0 0,0 1 0,3 18 0,-3-32-54,1 1-1,0 0 0,1 0 1,-1-1-1,1 1 0,0-1 1,0 1-1,4 6 0,-4-9-8,-1 0 0,1 0 0,0-1 0,0 1 0,0 0 0,0-1 0,0 1 0,0-1 0,1 0 0,-1 0 0,0 0 0,1 0 0,-1 0 0,0 0 0,1 0 0,0-1 0,2 1 0,3-1 30,0 1 1,0-2-1,0 1 0,0-1 0,1 0 1,-1-1-1,-1 1 0,1-2 1,0 1-1,8-5 0,12-6-8,33-21 0,-40 22 1,7-6-13,34-28 1,-4 2-96,-55 41 41,1 1 0,0-1 0,0 1 0,0 0 0,1 0 0,-1 1 0,0-1 0,1 1 0,-1 0 0,6-1 0,-8 2 20,0 0-1,0 0 0,0 0 0,0 1 0,0-1 0,-1 1 1,1-1-1,0 1 0,0-1 0,0 1 0,-1 0 0,1 0 1,0 0-1,-1 0 0,1 0 0,-1 1 0,1-1 1,-1 0-1,1 1 0,-1-1 0,0 1 0,0-1 0,0 1 1,0 0-1,0-1 0,0 1 0,0 2 0,7 13 29,-2 1-1,6 26 1,-8-30 131,0 1 0,0-1 0,1 0 0,1 0 0,13 22 1,-17-33-110,1 0 1,0 0-1,1 0 1,-1 0 0,0 0-1,1 0 1,0-1-1,0 0 1,-1 0 0,1 0-1,0 0 1,1-1-1,-1 1 1,0-1-1,0 0 1,1 0 0,-1-1-1,5 1 1,11 0-3,0 0 1,32-5 0,-49 4-66,91-8-4647,-44 8 1968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16 226 2720,'-15'-2'12793,"23"-3"-7990,32-18-3925,68-42 965,-80 47-1606,-8 4-53,18-17 1,-26 21-103,0 0 1,0 1-1,0 0 1,1 1-1,25-12 1,-36 20-74,-1-1 1,1 1 0,0 0-1,-1 0 1,1-1-1,0 1 1,-1 0-1,1 0 1,-1 0-1,1 1 1,0-1-1,-1 0 1,1 1 0,-1-1-1,1 1 1,-1-1-1,1 1 1,-1 0-1,1-1 1,-1 1-1,1 0 1,-1 0-1,0 0 1,0 0-1,1 0 1,-1 1 0,1 0-1,4 6 122,0 0 1,-1 0-1,8 16 1,5 6 184,-15-25-218,1-1 0,0 0-1,0 0 1,0 0 0,0 0-1,1-1 1,-1 1 0,1-1-1,0 0 1,0-1 0,0 1 0,0-1-1,0 0 1,1 0 0,-1-1-1,1 0 1,-1 0 0,1 0-1,0 0 1,-1-1 0,7 0 0,1-1-127,-1-1 1,0 0-1,0-1 1,15-4 0,-20 4-1102,0 0 0,0-1 0,0 0 0,10-7 0,-15 9 250,0 1 0,-1-1 0,1 1 0,0-1 0,-1 0 0,1 0 0,-1 1 0,0-1 0,0 0 0,1 0 0,0-4 0,6-6-3893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141 675 2720,'2'-4'484,"16"-26"1030,-12 13 3869,-6 21-4961,-1 1 0,0-1 0,0 0 0,-1 0 0,-2 7 1,-1 3-188,-72 169 526,44-110-551,26-57-192,-2 4-8,-11 37-1,18-51 48,1-1-1,0 0 0,0 0 0,0 0 0,1 1 0,0-1 1,0 0-1,0 1 0,0-1 0,1 0 0,0 1 0,3 9 1,-2-13-1,-1 1 0,0-1 0,1 1 0,0-1 0,-1 0 0,1 1 1,0-1-1,0 0 0,0 0 0,1 0 0,-1-1 0,0 1 1,1 0-1,-1-1 0,1 0 0,-1 1 0,1-1 0,0 0 1,-1 0-1,1-1 0,0 1 0,0 0 0,0-1 0,0 0 0,0 0 1,-1 0-1,4 0 0,0 0 9,-1-1 1,0 0-1,0 0 1,0 0-1,1-1 1,-1 1-1,-1-1 1,1 0-1,0-1 1,0 1-1,-1-1 1,1 0-1,-1 0 1,5-5-1,1-2-1,-1 0 0,-1-1 0,1 0 0,-2 0 0,0-1 0,11-24 0,-8 13-304,12-20 0,-17 50-538,0 19 629,-3-16 104,0-1 1,0 1 0,5 9 0,-4-11 43,0-1-1,1 1 1,0-1-1,0 1 1,7 6-1,-9-11 30,0-1 0,1 0 1,-1 0-1,1 0 0,-1 0 0,1 0 0,0 0 0,0-1 0,0 1 1,0-1-1,0 0 0,0 0 0,0 0 0,0 0 0,0 0 0,5-1 1,1 1 38,-1-1 0,0-1 0,0 1 0,0-2 0,0 1 0,0-1 0,-1 0 0,1 0 0,0-1 0,-1 0 0,0-1 0,0 0 0,0 0 0,0 0 0,10-9 0,-10 7-20,1-1 0,-1-1 1,0 1-1,-1-1 0,1 0 0,-2-1 0,1 1 0,-1-1 0,-1 0 0,1-1 1,-1 1-1,2-12 0,4-20-122,-3 0 0,-1-1 1,1-76-1,-7 116 52,0 0-1,0 0 1,0 1-1,0-1 1,1 0 0,-1 0-1,1 1 1,-1-1-1,1 0 1,0 1 0,-1-1-1,1 1 1,0-1-1,0 1 1,0-1 0,0 1-1,0 0 1,1-1-1,-1 1 1,0 0 0,1 0-1,-1 0 1,0 0-1,1 0 1,0 0 0,-1 0-1,1 1 1,-1-1-1,1 0 1,0 1-1,-1-1 1,1 1 0,0 0-1,0 0 1,2-1-1,47-1-120,-32 2 183,-1-1 0,28-6 1,-19 0 126,0-1-1,42-19 1,47-30 332,-56 26-293,-34 17-163,-1 0 1,-1-1 0,-1-2-1,0 0 1,33-34 0,-46 40-22,-1 0 1,0-1-1,-1 0 0,0 0 1,8-19-1,-3 2 99,12-40 0,-17 42-23,-1-1 0,-2-1 1,4-46-1,-9 68-101,0-19-163,0 26 165,0 0-1,0 0 0,0 0 0,0 0 1,0 0-1,0 0 0,0 0 0,0 0 0,0 0 1,-1-1-1,1 1 0,0 0 0,0 0 0,0 0 1,0 0-1,0 0 0,0 0 0,0 0 1,0 0-1,0 0 0,0 0 0,0 0 0,0 0 1,0 0-1,0 0 0,-1 0 0,1 0 0,0 0 1,0 0-1,0 0 0,0 0 0,0 0 1,0 0-1,0 0 0,0 0 0,0 0 0,0 0 1,0 0-1,0 0 0,0 0 0,-1 0 1,1 0-1,0 1 0,0-1 0,0 0 0,0 0 1,0 0-1,0 0 0,0 0 0,0 0 0,0 0 1,0 0-1,0 0 0,0 0 0,0 0 1,0 0-1,0 0 0,0 0 0,0 1 0,0-1 1,0 0-1,0 0 0,0 0 0,0 0 1,0 0-1,0 0 0,0 0 0,-6 11-119,-6 16 7,-75 203-67,58-162 218,-49 128 14,-44 185 622,77-230 362,43-146-907,1-4-88,1 0 1,-1 0 0,1 0-1,0 0 1,-1 0 0,1 0-1,0 0 1,0 0-1,-1 1 1,1-1 0,0 0-1,0 0 1,0 0-1,0 0 1,1 0 0,-1 2-1,0-3-30,0 0-1,0 1 0,0-1 1,1 0-1,-1 0 0,0 0 1,0 0-1,0 0 1,0 0-1,0 0 0,0 0 1,0 0-1,1 0 0,-1 0 1,0 0-1,0 0 0,0 1 1,0-1-1,0 0 0,1 0 1,-1 0-1,0 0 0,0 0 1,0 0-1,0 0 1,0-1-1,0 1 0,1 0 1,-1 0-1,0 0 0,0 0 1,0 0-1,0 0 0,0 0 1,0 0-1,1 0 0,-1 0 1,0 0-1,0 0 0,0 0 1,0-1-1,0 1 1,0 0-1,0 0 0,0 0 1,0 0-1,0 0 0,1 0 1,-1-1-1,5-7 132,-3 4-47,64-102-51,-48 73-128,2 0 0,1 1-1,2 2 1,26-29 0,-45 55 53,-1 1 0,1 0 0,0-1 0,0 2-1,0-1 1,0 0 0,0 1 0,9-4 0,-11 6 19,0-1-1,0 1 0,0-1 1,-1 1-1,1 0 1,0 0-1,0 0 0,0 0 1,0 0-1,-1 1 1,1-1-1,0 0 0,0 1 1,-1-1-1,1 1 1,0 0-1,-1 0 0,1 0 1,0-1-1,-1 1 0,1 1 1,-1-1-1,0 0 1,1 0-1,1 3 0,3 3-6,-1 0 0,0 0 0,-1 1 0,1-1 0,-1 1 0,5 16 0,13 55 31,-15-52-17,-5-19 4,20 66 52,-18-62 14,1-1 1,0 0-1,1-1 1,9 15-1,-13-22-21,0-1 0,-1 0 0,1 0 0,0 0 1,0 0-1,0 0 0,1 0 0,-1 0 0,0-1 0,1 1 0,-1-1 0,1 0 1,4 2-1,-5-3-6,0 1 1,0-1-1,0 0 1,0 0-1,-1 0 0,1 0 1,0 0-1,0-1 1,0 1-1,0-1 1,0 1-1,0-1 1,0 0-1,0 1 1,-1-1-1,1 0 1,0 0-1,-1 0 1,1 0-1,0-1 1,1-1-1,6-5 11,-1-1 0,0-1-1,0 0 1,-1 0 0,9-15 0,26-57 9,-40 77-41,13-29-9,-8 17-112,0 1 0,1 1 0,0 0 0,2 0 0,13-17 1,-23 31 97,0 1 0,0 0 0,0-1 0,1 1 1,-1 0-1,0 0 0,0-1 0,0 1 0,1 0 0,-1 0 1,0 0-1,0-1 0,1 1 0,-1 0 0,0 0 1,1 0-1,-1 0 0,0 0 0,1-1 0,-1 1 1,0 0-1,1 0 0,-1 0 0,0 0 0,1 0 0,-1 0 1,0 0-1,1 0 0,-1 0 0,0 0 0,1 0 1,-1 0-1,0 1 0,0-1 0,1 0 0,-1 0 0,0 0 1,1 0-1,-1 0 0,0 1 0,0-1 0,1 0 1,-1 0-1,0 0 0,0 1 0,1-1 0,-1 0 0,0 1 1,6 14-45,-6-14 44,4 16-35,-1 1-1,1 20 1,-2-19 65,5 30 0,-5-42 4,0-1-1,0 0 1,0 0-1,1 0 1,-1 0-1,2-1 1,-1 1-1,7 8 1,-7-11 2,-1-1 1,0 0-1,1 1 1,0-1-1,0 0 1,-1 0-1,1-1 1,0 1-1,0 0 1,1-1-1,-1 0 1,4 1-1,-1 0 23,0-1 0,1 0-1,-1-1 1,0 0 0,1 0-1,6 0 1,4-3 38,0 0 1,0-1-1,30-11 1,-22 5-104,-1-2 1,0 0 0,37-25 0,58-55 54,-68 51-88,-46 37 23,8-5-69,-9 10 52,-4 8 18,-38 130-281,32-120 330,2-6-62,-8 26 46,12-36 5,-1-1 1,1 0-1,0 0 0,0 0 0,0 1 1,0-1-1,0 0 0,0 0 0,1 0 1,-1 1-1,1-1 0,-1 0 0,1 0 1,1 3-1,-2-5-9,1 1-1,-1-1 1,0 0-1,0 0 1,0 1-1,1-1 1,-1 0-1,0 0 1,0 1-1,1-1 1,-1 0-1,0 0 1,1 0-1,-1 0 1,0 1-1,1-1 1,-1 0-1,0 0 1,1 0-1,-1 0 1,0 0-1,1 0 1,-1 0-1,0 0 1,1 0-1,-1 0 1,0 0-1,1 0 1,-1 0 0,0 0-1,1 0 1,0-1-1,12-8 170,7-15 113,6-16-147,25-50 0,-16 25-220,-2 11 109,1 2 0,43-50 1,-73 97-24,144-182 146,-119 142-202,-1-2-1,-2 0 1,-2-2 0,21-64 0,-12 35-447,-34 92 75,-5 17 229,6-29 178,-9 40-171,-28 74 0,-26 22 257,-12 27-128,65-140 42,-106 280 513,78-189 168,34-94-229,6-18-225,5-8-5,13-16-78,23-32 0,10-9-186,-45 53 3,0 1 0,0-1 1,1 2-1,0-1 0,12-5 1,-18 10 26,0 0 1,1 1 0,-1-1 0,1 1-1,-1 0 1,1 0 0,0 0 0,0 0-1,-1 1 1,1 0 0,0-1 0,0 1-1,-1 1 1,1-1 0,0 0 0,0 1-1,-1 0 1,1 0 0,0 0 0,-1 0 0,1 1-1,-1 0 1,0-1 0,1 1 0,-1 0-1,0 1 1,0-1 0,0 0 0,3 4-1,12 11-8,0 1 0,-2 0 0,0 2 0,24 38 0,-16-25 104,6 12-42,-27-39-1458,-1-1 0,1 1 0,2 10 0,-5-15 868,0 1 0,1-1-1,-1 0 1,0 0 0,0 0-1,0 0 1,0 1-1,0-1 1,0 0 0,0 0-1,-1 0 1,1 1 0,0-1-1,-1 0 1,1 0-1,-1 0 1,1 0 0,-1 0-1,0 1 1,-4 6-2622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6464,'-35'-23'2944,"17"23"-2560,8 0-352,7 0-96,-2 0-256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216 272 3712,'1'-9'604,"1"1"1,0-1-1,0 0 1,1 1-1,5-11 0,-7 17-392,0 0-1,0 1 1,-1-1-1,1 0 1,-1 0-1,1 0 0,-1 0 1,0 0-1,1 0 1,-1 0-1,0 1 1,-1-1-1,1 0 0,0 0 1,0 0-1,-1 0 1,1 0-1,-1 0 0,1 0 1,-1 1-1,0-1 1,0 0-1,0 0 1,0 1-1,0-1 0,0 1 1,-3-3-1,4 4-197,-1 0-1,0 0 0,1 0 1,-1 0-1,0 0 0,1 0 1,-1 0-1,0 0 0,0 0 1,1 0-1,-1 0 0,0 0 1,1 1-1,-1-1 1,0 0-1,1 1 0,-1-1 1,1 0-1,-1 1 0,0-1 1,1 1-1,-1-1 0,1 1 1,-1-1-1,1 1 0,0-1 1,-2 2-1,2-1 8,-17 19 7,1 0 1,-15 27-1,5-8 106,-72 112 730,95-146-787,0-1 1,1 1-1,-1 0 1,1 0 0,0 0-1,1 0 1,-2 7-1,3-11-41,-1 0-1,1-1 1,0 1-1,0 0 1,0 0-1,0 0 1,0-1 0,0 1-1,1 0 1,-1 0-1,0 0 1,0-1-1,1 1 1,-1 0-1,0 0 1,1-1-1,-1 1 1,0 0-1,1 0 1,-1-1-1,2 2 1,-1-1 9,0-1-1,1 1 1,-1-1 0,0 0 0,1 1 0,-1-1 0,0 0 0,1 0 0,-1 1 0,0-1 0,1 0 0,-1 0 0,1-1 0,-1 1 0,0 0 0,1 0 0,-1-1 0,2 0-1,4-1 33,0-1 0,-1 0-1,1 0 1,-1-1-1,1 1 1,-1-1-1,-1-1 1,1 1 0,9-10-1,5-7 57,18-27 0,-25 32-87,19-26 1,-14 17-212,39-41 0,-55 65 136,0-1 0,0 0 0,0 1 0,0-1 0,0 1 0,0 0 0,0-1 0,0 1 0,4-1 0,-5 2 13,0 0-1,0 0 0,0 0 1,0-1-1,0 1 1,0 1-1,0-1 0,0 0 1,0 0-1,1 0 1,-1 0-1,0 1 1,0-1-1,0 1 0,0-1 1,0 1-1,0-1 1,0 1-1,-1-1 0,1 1 1,0 0-1,0-1 1,1 2-1,3 6-32,0-1-1,0 1 1,-1-1 0,0 1-1,0 0 1,-1 1 0,0-1-1,2 14 1,7 14 45,-7-21 53,2-1 0,-1 1 0,16 23 0,-19-34-12,0 0 0,1 0-1,-1-1 1,1 1 0,-1-1 0,1 0 0,0 1-1,0-2 1,1 1 0,-1 0 0,1-1 0,-1 0-1,1 0 1,0-1 0,-1 1 0,7 0-1,-4 0 48,1-2 0,-1 1 0,1-1 0,0 0 0,-1 0 0,1-1 0,-1 0 0,1 0 0,-1-1 0,1 0 0,-1-1 0,0 1-1,0-1 1,0-1 0,0 1 0,7-6 0,3-4-48,0-1 0,-1 0-1,-1-1 1,20-25 0,-25 28-32,-6 6-59,0 1 0,0 0 0,1 0 1,-1 0-1,1 1 0,1-1 0,-1 1 0,0 0 1,9-4-1,-13 8 39,0 0 1,0-1-1,0 1 0,0 0 1,0 0-1,1 0 1,-1 0-1,0 0 0,0 0 1,0 0-1,0 0 1,0 1-1,0-1 1,0 0-1,0 1 0,0-1 1,0 0-1,0 1 1,0 0-1,0-1 0,0 1 1,0 0-1,0-1 1,0 1-1,0 0 1,-1 0-1,1-1 0,0 1 1,-1 0-1,1 0 1,0 0-1,-1 0 0,1 2 1,2 2-11,-1 0-1,-1 0 1,1 0-1,0 0 1,0 10 0,1 12 61,-2 0-1,-1 1 1,-6 49 0,-23 84 326,12-77-163,14-64-100,-13 58 337,14-68-299,-1 0 0,0-1 0,-1 1 1,0-1-1,-6 10 0,10-19-124,0 0 0,0 0 0,0 1 0,0-1 0,0 0 1,0 0-1,0 0 0,0 0 0,0 1 0,0-1 0,0 0 0,0 0 1,-1 0-1,1 0 0,0 1 0,0-1 0,0 0 0,0 0 1,0 0-1,0 0 0,-1 0 0,1 1 0,0-1 0,0 0 0,0 0 1,0 0-1,-1 0 0,1 0 0,0 0 0,0 0 0,0 0 0,0 0 1,-1 0-1,1 0 0,0 0 0,0 0 0,0 0 0,-1 0 0,1 0 1,0 0-1,0 0 0,0 0 0,-1 0 0,1 0 0,0 0 0,0 0 1,-3-13 397,2-5-308,0 1 0,2-1-1,0 1 1,1 0 0,4-19 0,28-88-107,-17 69 39,47-156-66,-52 174-5,3 0 0,24-44 0,-27 59-13,1 1 0,1 1-1,1 0 1,29-30-1,-37 44-7,1 0 0,-1 0 0,1 0 0,15-8 0,-21 13 48,1-1 0,-1 1 0,1 0 0,-1 0 0,1 0 0,0 1 0,-1-1 0,1 0 0,0 1 0,-1 0 0,1 0-1,0-1 1,0 2 0,-1-1 0,1 0 0,0 0 0,-1 1 0,1 0 0,0-1 0,2 2 0,-4-1 9,1 0 0,-1 0 0,0 0-1,0 0 1,0 0 0,0 0 0,0 0 0,0 1 0,0-1-1,0 0 1,0 0 0,0 1 0,-1-1 0,1 1 0,0-1-1,-1 1 1,0-1 0,1 1 0,-1-1 0,0 1 0,1 2-1,-1 2-16,-1 0-1,1-1 0,-1 1 0,-1 7 0,0-6-16,-1 13 113,-2 0 0,0-1-1,-1 0 1,-1 0 0,-1-1-1,0 1 1,-2-2-1,-18 28 1,13-19 407,20-31-466,1 1-1,-1-1 0,1 1 1,-1 1-1,1-1 1,0 1-1,1 0 0,-1 1 1,13-5-1,-14 6-38,-1 0 0,0 1 0,0-1 0,0 1 0,0-1 0,1 1 0,-1 0 0,0 1 0,0-1 0,0 1 0,0 0 0,0 0 0,0 0 0,0 1 0,0-1 0,0 1 0,6 3 0,-4 0-24,1 0 0,-2 1 0,1-1-1,-1 1 1,1 0 0,-1 0 0,-1 1-1,0 0 1,0-1 0,0 1 0,0 1-1,-1-1 1,-1 0 0,4 13 0,-3-6 26,-1 0 0,0 0 1,-1 0-1,-1 0 0,0 1 0,-1-1 1,-3 18-1,-5 17 21,-3-1-1,-19 51 0,-45 86 188,69-170 27,0 0 0,-15 21 0,18-30-120,-4 4 134,7-9-220,1-1 0,0 0 0,-1 0 0,1 0 0,-1 0 0,1 1 0,0-1-1,-1 0 1,1 0 0,-1 0 0,1 0 0,-1 0 0,1 0 0,-1 0 0,1 0 0,-1 0 0,1-1 0,0 1 0,-1 0 0,1 0 0,-1 0 0,1 0 0,0-1 0,-1 1 0,1 0 0,-1-1 0,0 1-3,1-1 0,-1 1 0,1 0-1,-1-1 1,1 1 0,-1-1 0,1 1 0,-1-1 0,1 0 0,0 1 0,-1-1-1,1 1 1,0-1 0,-1 0 0,1 1 0,0-1 0,0 0 0,0 0 0,-1 1-1,1-2 1,-1-11 35,0 0 0,1 0-1,1 0 1,0 0-1,5-23 1,0 7 18,18-48 1,-7 41-95,1 0-1,1 1 1,29-39 0,82-132-172,-78 117 11,71-90 1,-118 172 154,0 1 0,1 0 0,0 0 0,0 1-1,0 0 1,11-7 0,-15 11 28,-1 0 0,1 0 0,-1 0 0,1 1-1,-1-1 1,1 0 0,-1 1 0,1 0 0,0-1-1,-1 1 1,1 0 0,0 0 0,-1 0-1,1 0 1,0 0 0,-1 0 0,1 0 0,0 1-1,-1-1 1,1 1 0,0-1 0,-1 1 0,1-1-1,-1 1 1,1 0 0,-1 0 0,1 0 0,-1 0-1,0 0 1,0 0 0,1 0 0,-1 0 0,0 1-1,0-1 1,0 0 0,1 4 0,1 0 13,0 0 0,-1 0 1,0 1-1,0-1 0,0 1 1,-1-1-1,1 1 0,-2 0 0,1 0 1,0-1-1,-1 1 0,0 0 1,-2 8-1,0 3-31,-1 1-1,-1-1 1,-7 20-1,2-12 154,-19 39-1,22-53-9,0-1-1,0 1 1,-1-2-1,-1 1 1,-16 16-1,-4-7 260,27-18-371,0-1 0,-1 1 0,1 0 0,0-1 0,-1 1-1,1 0 1,-1-1 0,1 0 0,-1 1 0,1-1 0,0 0 0,-1 0 0,-2 0 0,10-4-172,33-12 97,72-17 0,-1 0 208,-67 18-138,-2-2 1,44-25-1,-68 33 26,-2-1 0,1-1 0,-1 0 0,-1-1 0,0-1 0,-1 0 0,22-28 0,-30 33-2,-1 1 0,0 0 0,-1-1 0,0 0 0,4-14 0,-5 17-32,-1 0 0,0 0 0,0 0 0,-1 0 0,1 0 0,-1 0 0,0 0 0,-1 0 0,1 0 0,-2-7 0,1 11 7,1 0-1,0 0 1,-1 1-1,1-1 1,-1 0-1,1 0 1,-1 1-1,1-1 0,-1 0 1,0 1-1,1-1 1,-1 0-1,0 1 1,1-1-1,-1 1 1,0-1-1,0 1 1,0-1-1,1 1 1,-1 0-1,0 0 0,0-1 1,0 1-1,0 0 1,0 0-1,0 0 1,1 0-1,-1 0 1,0 0-1,0 0 1,0 0-1,0 0 0,-1 1 1,-1-1-36,0 1-1,0 0 1,0 0 0,1 0-1,-1 0 1,0 1 0,1-1-1,-4 3 1,0 2-16,0-1 1,0 1-1,0 0 0,1 1 0,0 0 1,-4 7-1,-22 46-10,20-37 90,4-8-33,0 0-1,1 0 1,1 0 0,-6 30-1,10-40 20,0 1-1,1 0 0,0-1 0,0 1 0,0-1 0,0 1 0,1 0 0,0-1 0,0 1 1,0-1-1,1 0 0,0 1 0,0-1 0,0 0 0,1 0 0,0 0 0,4 6 0,-3-7 23,0 0 0,0 0 0,1 0 0,-1-1 0,1 0 0,0 0 0,0 0 0,0 0 0,0-1-1,0 0 1,1 0 0,-1 0 0,1-1 0,-1 0 0,12 1 0,-6-1 8,0-1 0,0 0 0,0 0 1,0-1-1,0-1 0,0 0 0,14-5 0,-2-2-36,0-1-1,-1-2 1,37-24-1,-24 13-1,3 0-7,32-19 165,89-70 0,-140 95-91,-18 16-58,0 0 0,0 0 0,0 0 0,-1 0 0,1-1 0,0 1 0,0 0 0,-1 0 0,1 0 1,-1-1-1,1 1 0,-1 0 0,1-2 0,-14 11 0,-33 36-190,-68 83 0,101-110 155,-30 41-99,39-51 132,0-1 0,1 1 0,0 0 0,0 0 1,0 0-1,1 0 0,-2 9 0,4-16 5,0 1 1,-1 0 0,1 0 0,0 0 0,0-1 0,0 1-1,0 0 1,0 0 0,0 0 0,0 0 0,0-1 0,0 1-1,0 0 1,1 0 0,-1 0 0,0-1 0,0 1 0,1 0-1,-1 0 1,1-1 0,-1 1 0,1 0 0,-1-1 0,1 1-1,-1 0 1,1-1 0,-1 1 0,1-1 0,0 1 0,-1-1-1,1 1 1,0-1 0,0 1 0,-1-1 0,1 0 0,0 0-1,0 1 1,0-1 0,-1 0 0,1 0 0,0 0 0,0 0-1,0 0 1,-1 0 0,1 0 0,0 0 0,0 0 0,0 0-1,0 0 1,-1 0 0,2-1 0,4 0 91,-1 0 0,1-1 0,-1 0 0,0 0 1,10-5-1,-1-2-74,-1 0 1,0-1 0,0 0 0,21-24 0,-15 12-41,30-45 1,-16 13 67,11-17-291,-31 57-187,-9 14 203,-2 9 91,-2 24 75,0 19-47,7 58 1,-7-104 129,2 0 1,-1 0-1,1-1 1,-1 1-1,2 0 1,-1-1-1,1 1 1,0-1-1,0 0 1,6 9-1,-7-12-8,0 0 1,0 1-1,1-1 1,-1 0-1,0 0 0,1-1 1,0 1-1,-1 0 1,1-1-1,0 1 1,0-1-1,-1 0 0,1 0 1,0 0-1,0-1 1,0 1-1,1-1 1,-1 1-1,0-1 0,0 0 1,0 0-1,5-1 1,1-1 8,-1 0 1,0-1-1,0 1 1,0-2-1,-1 1 1,1-1 0,-1 0-1,1-1 1,-1 0-1,-1 0 1,1 0 0,-1-1-1,0 0 1,6-8-1,7-10-20,-1-1 0,22-44 0,-14 24-140,-18 32 84,3-4-35,20-28 1,-31 45 71,0 0 0,0 0 0,1 0-1,-1 0 1,0 0 0,0 0 0,0 0 0,0 0 0,0 0 0,0 0 0,0 0-1,0 0 1,0 0 0,0 0 0,0 0 0,0 0 0,0 0 0,0 0-1,0 0 1,0 0 0,1 0 0,-1 0 0,0 0 0,0 0 0,0 0 0,0 0-1,0 0 1,0 0 0,0 0 0,0 0 0,0 0 0,0 0 0,0 0 0,0 0-1,0 0 1,0 0 0,0 0 0,0 0 0,0 0 0,0 0 0,1 0 0,-1 0-1,0 0 1,0 0 0,0 0 0,0 1 0,0-1 0,0 0 0,0 0-1,0 0 1,0 0 0,0 0 0,0 0 0,0 0 0,0 0 0,0 0 0,0 0-1,0 0 1,0 0 0,0 0 0,0 0 0,0 0 0,0 1 0,0-1 0,0 0-1,0 0 1,-1 0 0,2 9-63,-3 13 20,0-6-72,-1 3 66,2 0 0,-1 0 0,2 0 1,3 32-1,-2-47 70,0 1-1,0-1 1,0 0 0,0 0 0,0 0 0,1 0-1,0 0 1,0 0 0,0 0 0,0 0-1,1-1 1,-1 1 0,1-1 0,0 0-1,0 0 1,0 0 0,1 0 0,-1 0-1,1-1 1,-1 1 0,1-1 0,0 0 0,0 0-1,0-1 1,0 1 0,6 1 0,-3-2 3,0 0 0,1 0 0,-1-1 0,0 0 1,0 0-1,0-1 0,0 0 0,12-3 0,3-2 111,28-12-1,-36 12-97,0-2 0,-1 1 0,0-2 0,0 1 0,0-2 0,-1 0 0,-1 0 0,18-21 0,-13 11 16,-1 0 1,-1 0-1,-1-1 1,17-38-1,-15 25-126,1 1 0,1 1-1,30-41 1,-46 72 53,-1 0 0,1 0-1,-1 1 1,1-1 0,0 0 0,-1 0 0,1 0 0,0 1 0,-1-1 0,1 0-1,0 1 1,0-1 0,0 1 0,0-1 0,0 1 0,0-1 0,0 1-1,0 0 1,1-1 0,-1 1 14,-1 0 0,1 0-1,-1 1 1,0-1 0,1 0-1,-1 0 1,0 1 0,0-1 0,1 0-1,-1 0 1,0 1 0,1-1 0,-1 0-1,0 1 1,0-1 0,0 0-1,1 1 1,-1-1 0,0 0 0,0 1-1,4 16-85,-2 27 34,-1 0-1,-5 47 1,-18 91 226,20-164-125,-1-3 41,3-3-26,-2-1 1,0 1 0,0-1 0,-1 0-1,0 0 1,-1 0 0,-8 17 0,11-28-38,1 1 1,0 0 0,-1-1 0,1 1-1,0-1 1,-1 1 0,1 0 0,-1-1-1,1 1 1,-1-1 0,1 1 0,-1-1-1,0 0 1,1 1 0,-1-1 0,1 1-1,-1-1 1,0 0 0,1 0 0,-1 1-1,0-1 1,0 0 0,1 0 0,-1 0-1,0 0 1,1 0 0,-1 0 0,-1 0-1,1-1-1,0 1 0,-1-1 0,1 0 0,0 1 0,0-1-1,0 0 1,0 0 0,0 0 0,0 0 0,0 0 0,0 0 0,0 0-1,-1-2 1,-4-7 5,1 0 0,-7-20 0,10 24-4,-4-10-35,0 0 1,2 0-1,0-1 0,0 0 1,2 1-1,-1-26 1,3 42 9,0-1-1,0 0 1,0 0 0,0 0-1,0 0 1,0 1-1,0-1 1,0 0 0,1 0-1,-1 1 1,0-1 0,0 0-1,1 0 1,-1 1 0,1-1-1,-1 0 1,0 1 0,1-1-1,0-1 1,0 2-2,-1 0-1,1 0 1,-1 0-1,1-1 1,-1 1-1,1 0 1,0 0-1,-1 0 1,1 0-1,-1 0 1,1 0 0,0 0-1,-1 0 1,1 0-1,-1 0 1,1 0-1,0 0 1,-1 0-1,1 1 1,0-1-1,4 2-26,-1 1 0,1 0 0,0 0 0,6 5 0,-9-6 60,31 25 22,-16-13 83,27 18 0,-37-28-246,1 0-1,0 0 1,0 0 0,0-1-1,0-1 1,0 1 0,11 1-1,21-2-3214,4 2 906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8 576 3808,'0'0'77,"-1"0"-1,1 0 1,0 0 0,0 0 0,0 0 0,-1 0-1,1 0 1,0 0 0,0 0 0,-1 0 0,1 0-1,0 0 1,0 0 0,-1 0 0,1 0-1,0 0 1,0 0 0,0 0 0,-1 0 0,1 0-1,0 1 1,0-1 0,-1 0 0,1 0 0,0 0-1,0 0 1,0 1 0,0-1 0,0 0 0,-1 0-1,1 0 1,0 1 0,0-1 0,0 0-1,0 1 56,0-1 0,0 0-1,0 0 1,1 1-1,-1-1 1,0 0-1,0 0 1,1 0 0,-1 1-1,0-1 1,0 0-1,1 0 1,-1 0-1,0 0 1,0 0-1,1 1 1,-1-1 0,0 0-1,1 0 1,-1 0-1,0 0 1,1 0-1,-1 0 1,0 0 0,0 0-1,1 0 1,6-1 434,0 1 0,-1-1-1,1-1 1,0 1 0,-1-1 0,10-4 0,36-19 1206,-29 11-1450,-1-1-1,-1-1 1,0-1 0,-1-1-1,28-32 1,78-113 529,-84 107-390,39-54 179,-73 100-514,11-22 0,-17 28-127,0 0 0,0 0-1,-1 0 1,1 0 0,-1 0-1,0-1 1,0 1 0,0-7-1,-9 20-563,-2 13 528,0 1-1,1 0 1,1 0 0,1 1-1,2 0 1,-4 29 0,5-19 133,2 0 0,2 0 0,6 65 0,-5-94-47,0 0 0,0 0 0,0 0 1,4 9-1,-5-12-5,1-1 1,0 1 0,0 0-1,0-1 1,1 1 0,-1-1-1,0 1 1,1-1-1,-1 0 1,0 1 0,1-1-1,0 0 1,-1 0-1,1 0 1,2 1 0,-3-2-18,0 1 1,0-1 0,0 0-1,0 0 1,1 0 0,-1 1 0,0-1-1,0 0 1,0 0 0,0-1-1,0 1 1,0 0 0,0 0-1,0 0 1,0-1 0,0 1 0,0 0-1,0-1 1,0 1 0,0-1-1,0 0 1,0 1 0,0-1-1,0 0 1,1-1 0,2-2 42,-1 0 1,1 0-1,-1 0 0,5-8 1,27-49 127,-17 28-172,1 1 1,2 1-1,35-41 1,-43 57-45,1 1 1,1 1-1,0 0 1,1 1-1,0 1 1,23-12-1,-36 21 9,0 1-1,0-1 1,0 1-1,0 0 1,0 0 0,1 1-1,-1-1 1,0 1-1,0-1 1,1 1 0,-1 0-1,0 0 1,4 1 0,-5-1 2,-1 1 0,1 0 0,0 0 0,-1 0 1,1-1-1,-1 1 0,0 1 0,1-1 0,-1 0 1,0 0-1,1 0 0,-1 1 0,0-1 1,0 1-1,0-1 0,0 1 0,-1-1 0,1 1 1,0-1-1,-1 1 0,1 0 0,-1 0 0,1-1 1,-1 1-1,0 0 0,1 2 0,0 18-7,-1 0 0,0-1 0,-2 1 0,-7 40 0,0 1 207,6-42-136,2-11 78,0 0 0,0 0 0,1 21 0,0-31-123,0 0 0,0 1 1,0-1-1,0 0 0,1 0 0,-1 1 0,0-1 0,0 0 0,0 1 0,0-1 0,0 0 0,1 0 0,-1 1 0,0-1 0,0 0 0,0 0 1,1 1-1,-1-1 0,0 0 0,0 0 0,1 0 0,-1 0 0,0 1 0,0-1 0,1 0 0,-1 0 0,0 0 0,1 0 0,-1 0 0,0 0 1,1 0-1,-1 0 0,0 0 0,0 0 0,1 0 0,-1 0 0,0 0 0,1 0 0,-1 0 0,0 0 0,1 0 0,-1 0 0,0 0 0,1 0 0,-1 0 1,0-1-1,0 1 0,1 0 0,-1 0 0,0 0 0,0-1 0,1 1 0,-1 0 0,0 0 0,0-1 0,1 1 0,8-10 110,-1-1-1,1 1 0,8-17 1,-3 5-58,3-4-8,2-1-1,28-34 1,-40 54-99,0-1 0,1 1 0,0 0 0,0 1 0,0 0 1,1 0-1,0 1 0,14-7 0,-19 11 27,-1 0-1,0 1 1,1-1-1,-1 1 1,0-1 0,1 1-1,-1 0 1,1 0 0,-1 0-1,0 1 1,1-1-1,-1 1 1,0 0 0,1 0-1,-1 0 1,0 0 0,0 1-1,0-1 1,0 1-1,5 3 1,4 4 45,0 1-1,-1 0 1,14 16-1,-14-15-17,24 26-5,-17-16-6,2 0 0,1-2 0,0 0 0,25 15 0,-43-32-880,11 7-1174,-14-9 1917,0 0-1,0 0 1,0 0-1,0 0 0,1 1 1,-1-1-1,0 0 0,0 0 1,0 0-1,1 0 1,0 2-1377,-1-2 1376,0 0 0,0 0 1,0 1-1,0-1 1,0 0-1,0 0 0,0 0 1,0 1-1,0-1 1,0 0-1,0 0 0,0 0 1,0 1-1,0-1 0,0 0 1,0 0-1,0 0 1,0 1-1,-10-6-7681,1 1 4593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7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45 6304,'-67'-44'2848,"44"44"-2464,15 0-480,3 0-32,0 0-160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41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507 97 3904,'5'-3'13514,"-35"-21"-10906,15 14-2206,-1 0 0,0 1-1,-1 1 1,1 0 0,-32-9 0,40 15-372,4 0 38,-1 1-1,1 0 1,0 0-1,-1 1 1,1-1-1,0 1 1,-9 0-1,-2 2-95,8-2 15,0 1-1,-1 0 1,1 0-1,-10 4 0,2 2 46,-1 0 0,1 2 0,0-1 0,1 2 0,0 0 0,1 1 0,-23 23 0,30-26-32,0 0 0,-6 11 0,4-6 0,0 1-32,1 0-1,0 0 1,0 1-1,-7 30 1,6-13 9,-5 45 0,9-43 73,1 65 0,4-80 4,1 0 1,0 0-1,2 0 1,1-1-1,6 19 1,-8-31-29,0 1 0,0-1 1,1 0-1,0 0 0,0-1 0,1 1 1,0-1-1,0 0 0,0 0 1,0-1-1,1 1 0,10 5 0,-8-6 3,0 0 0,0-1 0,0 0 1,1-1-1,-1 0 0,1 0 0,12 0 0,3 0 121,35-3 1,-4-2-34,0-3 0,0-3 1,71-20-1,-115 26-22,-2 1-32,0 0 0,13-7 0,-20 8-43,-1 1 0,0-1 0,1 1 0,-1-1 0,0 0 0,0 0-1,0 0 1,0 1 0,0-1 0,0 0 0,0 0 0,0 0 0,0-1 0,0 1 0,0 0 0,0 0 0,-1 0 0,1-1 0,-1 1 0,1 0 0,-1-1 0,1 1 0,-1-3 0,0 0-4,-1-1 0,1 1 1,-1 0-1,0-1 1,-1 1-1,1 0 0,-1 0 1,0 0-1,0 0 0,-4-6 1,1 2 46,-1 1 0,1 0 0,-1 1 0,-9-8 1,7 8-54,0 0 1,0 1 0,-1 0-1,0 0 1,0 1 0,0 0-1,0 1 1,-1 0 0,-14-3-1,17 5 15,0 1 1,-1-1-1,1 1 0,-8 1 1,-13 1 135,56-5 222,-1-2-1,43-11 1,-28 5-294,69-24 42,-75 22 161,47-11 0,-57 17-404,-23 6 256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45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34 2720,'-10'-13'12190,"9"12"-12759,-16-9 4137,13 9-3299,0-1 0,-1 1 1,1 0-1,-1 0 0,0 1 1,1-1-1,-8 1 0,-13-1 286,8 0-306,1 1 1,-1 0-1,1 2 1,-31 5-1,-65 23 178,102-27-512,2-1 68,1 0-1,-1 1 0,1 0 0,0 0 0,0 1 1,0 0-1,0 0 0,1 0 0,0 1 1,0 0-1,0 0 0,0 1 0,1 0 0,0 0 1,0 0-1,1 0 0,0 1 0,0 0 1,0-1-1,1 2 0,0-1 0,0 0 0,-2 9 1,-2 17 92,1 0 1,1 0 0,2 0 0,2 60-1,3-54 23,-2-20-69,1 1 1,1-1 0,7 30 0,-7-43 5,-1-1 0,1 1 1,0-1-1,1 0 0,-1 0 0,1 0 1,0 0-1,1-1 0,-1 1 1,1-1-1,0 0 0,0 0 0,0 0 1,0 0-1,1-1 0,9 6 0,-1-2 83,1-1 0,0 0-1,1-1 1,-1-1 0,1 0 0,0-1-1,19 2 1,-12-4-81,0-1-1,0 0 1,0-1 0,29-7 0,22-9 107,-67 15-64,0 0 0,1 0 0,-1-1 0,0 0 0,-1 0 0,1 0 0,10-8 0,-16 10-74,1 1 0,-1-1 0,0 1 1,1-1-1,-1 0 0,1 1 1,-1-1-1,0 0 0,0 0 0,1 1 1,-1-1-1,0 0 0,0 1 1,0-1-1,0 0 0,0 0 0,0 1 1,0-1-1,0 0 0,0 0 1,0 0-1,0 1 0,0-1 0,-1 0 1,1 1-1,0-1 0,-1 0 1,1 1-1,0-1 0,-1 0 0,1 1 1,-1-1-1,1 0 0,-1 1 0,1-1 1,-1 1-1,-1-1 0,-2-4-10,-1 2 0,0-1 0,-8-5 0,10 7 43,-15-11 6,15 11-27,-1-1-1,1 0 0,-1 1 1,0 0-1,-7-3 0,-25-14-53,29 15 27,-1 0 0,1 0 1,-1 1-1,-11-4 0,7 1 166,11 5-142,1 1 0,-1-1-1,1 1 1,-1 0 0,0-1-1,0 1 1,1 0 0,-1-1-1,0 1 1,1 0 0,-1 0-1,0 0 1,0 0 0,1-1 0,-1 1-1,0 0 1,0 0 0,0 0-1,1 1 1,-1-1 0,-1 0-1,-2 1 19,0-1-1,0 1 1,0-1-1,0 0 1,0 0 0,0 0-1,0-1 1,0 0-1,1 1 1,-1-1-1,-7-3 1,-9-1 558,17 5-210,15-2-149,71-14 228,-29 7-250,68-22 0,-100 25-193,-17 6-144,-1-1 0,0 0 0,0 0 0,0-1 0,0 1 0,0-1 0,0 0 0,0 0 0,5-4 0,-9 22-13126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35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 4320,'0'0'13029,"-9"0"-10640,27 0 411,61-1-2545,-6 0 204,134 14 0,-176-10-198,-23-3-177,0 1 0,0 0 1,9 2-1,-1-2 985,-9-1-2970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36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3808,'0'0'8122,"0"1"-7296,0 1 1,0-1-1,0 0 0,0 0 0,1 1 0,-1-1 0,0 0 0,1 0 0,0 2 0,5-1-426,-1 0 0,1 0 0,0 0 0,-1-1 0,1 0 0,0 0 0,0 0 0,0-1 0,10 0 0,41-4-168,132-10 604,-128 7-2287,63-16 0,-84 11-3701,-26 6 2859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56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3 248 1984,'0'0'103,"-1"0"0,1-1 1,0 1-1,0-1 0,0 1 0,-1 0 1,1-1-1,0 1 0,0-1 0,0 1 1,0-1-1,0 1 0,0-1 0,0 1 1,0 0-1,0-1 0,0 1 0,0-1 1,0 1-1,0-1 0,0 1 0,1-1 1,-1 1-1,0 0 0,0-1 0,0 1 1,1-1-1,-1 1 0,0 0 0,0-1 1,1 1-1,-1 0 0,0-1 0,1 1 0,14-8 8678,-13 9-8683,0-1-1,0 1 0,0 0 1,0-1-1,1 1 0,-1-1 1,0 0-1,0 0 0,1 0 1,-1 0-1,0 0 0,0 0 1,1 0-1,-1-1 0,0 1 1,0-1-1,0 0 0,0 1 1,3-3-1,16-5 137,30-15 1,-34 14-140,1 2 0,1 0-1,0 0 1,-1 2 0,34-5 0,-9 4 111,67 1 0,-49 7 93,0 3 0,0 2-1,92 24 1,-118-24-139,1-2 0,0-1 0,55 0 0,-10-7 267,141-24-1,-160 17-242,28-6-113,99-4 0,-59 14-21,144-4 124,-229 11-108,58-2 214,26-6-17,40-3-88,-31-3 97,120-14 117,-176 15-308,128-12-55,-113 20 171,111 0 304,33 0 580,-73 0-578,42 8-273,-29 7 394,125 9-587,-217-10-94,23 1-4425,-97-10 2257,-10-2-622,-28-2-8096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5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3232,'-8'-3'15429,"17"0"-15251,0-1 0,-1 0 0,1 0 0,-1-1 0,0 0 0,13-11-1,18-11 7,-27 20-102,-1 1 0,1 1-1,0 0 1,0 1 0,20-5 0,-30 9-86,0 0 0,0 0 0,0 0 0,0 0 0,0 0 0,0 1 0,0-1 0,0 1 0,0-1 0,0 1 0,0 0 0,-1 0 0,1 0 0,0 0 0,0 0 0,-1 0 0,1 0 0,-1 0 0,1 1 0,-1-1 0,0 1 0,1-1 0,-1 1 0,2 2 1,3 6 41,0 0 1,-1 0-1,5 12 1,-6-14-9,7 20 16,15 28 374,-23-49-327,1-1-1,0 0 1,0 0 0,1-1-1,-1 1 1,7 5 0,-10-10-29,1 0 1,-1 0-1,0 0 1,1 0 0,0 0-1,-1 0 1,1 0-1,0-1 1,-1 1 0,1 0-1,0-1 1,-1 0-1,1 1 1,0-1-1,0 0 1,0 0 0,2 0-1,-1 0 4,0-1 0,-1 0-1,1 1 1,0-1 0,0-1-1,-1 1 1,1 0 0,0 0-1,3-4 1,4-3 53,-1 0-1,-1 0 1,0-1 0,8-10 0,-12 15-79,3-6-99,1-1 1,-1 1-1,-1-1 1,0 0-1,0-1 1,-1 1-1,-1-1 1,0 0-1,4-17 1,-8 25-721,6-19-6158,-2 22 4418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8:58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0 537 2496,'2'0'8019,"5"0"-3651,52-5-798,-49 3-3318,-1 0 0,0 0-1,9-4 1,-10 2-77,0 2-1,15-3 0,-22 4-168,0 1-6,0 0 1,1 0-1,-1-1 1,0 1-1,1 0 1,-1 0-1,1 1 1,-1-1-1,0 0 1,2 1-1,-2-1 171,1 1-86,0 0-63,1 1 0,-1-1 1,1 1-1,-1 0 0,0 0 0,1 0 0,-1 0 0,0 0 1,0 0-1,-1 0 0,1 1 0,0-1 0,-1 1 0,0 0 1,1-1-1,-1 1 0,0 0 0,0 0 0,0 2 0,2 10 74,0 0-1,1 23 0,-2-19-141,12 158 398,-7-41 62,-2-16 14,-3-47-168,-3-50-100,2 1 1,4 27 0,2-12 193,1 77 1,-8-114 221,7-13-74,-5 8-472,0 0 1,-1 0-1,1 0 0,-1-1 1,0 1-1,2-5 1,-3 6-37,9-35 7,2 0 1,1 1-1,32-66 1,-4 32 119,109-215-349,-91 141 261,19-43 46,-52 118 39,-5 13-295,-20 56 177,5-13-34,1 0 1,14-22-1,8-12 40,29-68 0,-43 84-189,-6 16 54,-5 10 172,0 0 0,-1-1 0,1 1-1,-1-1 1,-1 1 0,1-1 0,-1 0-1,2-10 1,-1 12-152,1-4-208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01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2 132 1664,'0'0'12,"-1"0"0,1 0-1,0 0 1,0 0 0,0-1 0,0 1 0,0 0 0,0 0 0,0 0-1,0 0 1,0 0 0,-1-1 0,1 1 0,0 0 0,0 0 0,0 0-1,0 0 1,0 0 0,0-1 0,0 1 0,0 0 0,0 0-1,0 0 1,0 0 0,0 0 0,0-1 0,0 1 0,0 0 0,0 0-1,0 0 1,0 0 0,1-1 0,-1 1 0,0 0 0,0 0-1,0 0 1,0 0 0,0 0 0,0 0 0,0-1 0,0 1 0,1 0-1,-1 0 1,0 0 0,0 0 0,0 0 0,0 0 0,0 0-1,0 0 1,1 0 0,-1 0 0,0 0 0,0 0 0,0 0 0,0-1-1,1 1 1,-1 0 0,11 0 7109,-6 3-6402,0 0 0,0 0 1,1 0-1,0-1 1,-1 0-1,1 0 0,0 0 1,8 1-1,16-1-80,-1-2 0,1-1-1,0-1 1,51-11 0,29-3-78,-77 14-527,122-7 508,-70 4-339,-43 1-49,48-10 217,-63 9-214,1 1 0,35-1 1,239-17 980,-112 4-868,-155 15-142,-10 0 21,38 2 0,118 0 418,-12-1-275,85 6 491,-237-4-611,88-9 414,-49 2-511,9 3 458,126 8 1,-60-2-585,-72-3 96,66-5-18,-79 4 7,20 1 209,9 3-289,-33-1 80,66 9 0,-64 0-114,-1 1 1,51 22 0,-91-32 82,16 6 47,1-1-1,-1 0 1,1-2 0,0 0 0,39 1 0,54-10 413,27-7 78,-46 2-394,49 0 376,-134 9-538,0 1 1,0-1-1,0 1 0,0 1 1,0 0-1,0 0 0,9 3 1,-5-2-1366,-13-2 1289,0 0 1,0 0-1,1 0 1,-1 0-1,0 0 0,0 0 1,0 0-1,0 0 1,0 0-1,0 0 0,0 0 1,1 0-1,-1 0 1,0 0-1,0 0 0,0 0 1,0 0-1,1-4-2718,-1 4 2719,0 0-1,0 0 0,0 0 1,0 0-1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04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14 2912,'0'4'1139,"0"-7"-539,0 2-263,0 1 1,0-1-1,0 1 1,0-1-1,0 0 1,0 1-1,0-1 1,0 1-1,0-1 1,-1 1-1,1-1 1,0 1-1,0-1 1,-1 1-1,1-1 1,0 1-1,-1 0 1,1-1 0,0 1-1,-1-1 1,1 1-1,0 0 1,-1-1-1,1 1 1,-1 0-1,1-1 1,-2 1-1,1-1 23,-1 1 0,1 0-1,-1 0 1,1-1 0,-1 1 0,1 0-1,0 0 1,-1 1 0,1-1-1,-3 1 1,-1 0-119,1 0 1,-1 1-1,1-1 0,-1 1 1,1 0-1,0 1 0,-5 3 1,1 0 34,0 1 1,1 0-1,0 1 0,0-1 1,-7 13-1,10-15-178,1 1 0,-1-1-1,1 1 1,1 0 0,-1 0-1,-2 10 1,4-13-67,1 0 1,0-1-1,-1 1 0,1 0 1,0 0-1,1 0 0,-1 0 1,0 0-1,1 0 0,0 0 0,-1 0 1,1 0-1,0-1 0,1 1 1,-1 0-1,3 4 0,1 1 101,0 0-1,1-1 1,-1 0-1,2 0 1,-1 0-1,1 0 1,9 6-1,-12-10-84,0-1 0,0 0-1,1 0 1,-1 0 0,1-1-1,-1 1 1,1-1 0,-1 0-1,1 0 1,0-1 0,0 0-1,-1 1 1,1-1 0,0-1-1,0 1 1,6-2 0,28-8 53,0-2 0,59-26 1,-78 30-34,-2 0-10,1-1 1,20-13 0,-32 18 40,0-2 1,0 1-1,0-1 0,-1 0 1,0 0-1,0 0 0,8-13 1,-13 18-98,0 0 1,-1 0 0,1 0-1,0-1 1,-1 1 0,1 0-1,-1 0 1,0 0 0,1-1-1,-1 1 1,0 0 0,0 0-1,1 0 1,-1-1 0,0 1 0,0 0-1,-1-1 1,1 1 0,0 0-1,0 0 1,0 0 0,-1-1-1,1 1 1,-1 0 0,1 0-1,-1 0 1,1 0 0,-1 0-1,0-1 1,0 1 0,1 1-1,-1-1 1,0 0 0,0 0 0,0 0-1,0 0 1,0 0 0,0 1-1,0-1 1,0 1 0,0-1-1,-3 0 1,-2-2 29,-1 0 0,0 1-1,0 0 1,1 0 0,-1 1 0,-14-2 0,-3 2-484,-1 0 0,1 2 1,-1 1-1,1 0 0,0 2 1,0 1-1,-23 8 0,44-12 251,-2 0-389,1 0 1,0 1-1,0 0 1,-7 4 0,11-6 370,-1 0 0,0 1 0,1-1 0,-1 1 0,1-1 1,-1 0-1,1 1 0,-1-1 0,1 1 0,0 0 1,-1-1-1,1 1 0,-1-1 0,1 1 0,0-1 0,0 1 1,-1 0-1,1-1 0,0 1 0,0 0 0,0-1 1,0 1-1,0 0 0,0-1 0,0 1 0,0 0 0,0-1 1,0 1-1,0 0 0,0-1 0,0 1 0,0 0 1,1-1-1,-1 1 0,0 0 0,1-1 0,-1 1 0,1 0 1,7 10-1925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04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301 0 4800,'-31'5'7399,"-4"5"-3563,18-3-2019,-30 17 0,39-19-1565,1 1 1,-1-1 0,1 2-1,0-1 1,0 1 0,1 0-1,0 0 1,-6 9 0,-4 10 288,-15 33 0,14-27-159,10-18-252,0 1 0,1 0 0,-6 25 0,10-32-45,0 0 0,1 0 0,0 0 0,0 0 0,1 1 0,0-1 1,1 0-1,0 0 0,2 10 0,-2-16-70,-1 0-1,1 0 1,-1 0-1,1-1 1,0 1 0,0 0-1,0-1 1,0 1-1,0 0 1,0-1 0,0 1-1,0-1 1,1 0-1,-1 1 1,0-1 0,1 0-1,-1 0 1,1 0-1,0 0 1,2 1 0,-2-1 1,0-1 1,0 1 0,0-1 0,1 0-1,-1 1 1,0-1 0,0 0 0,1-1 0,-1 1-1,0 0 1,0 0 0,1-1 0,-1 0 0,0 1-1,0-1 1,4-2 0,6-3-21,1 0-1,-1-1 1,0-1-1,0 0 1,-1-1 0,13-13-1,-18 16 55,0 0-1,-1-1 0,0 0 0,-1-1 0,1 1 1,-1-1-1,-1 1 0,1-1 0,-1 0 0,-1-1 1,3-11-1,-3 10-10,-1 0 1,0 0-1,0 0 0,-1 0 1,-1 0-1,0 0 1,0 0-1,-1 0 0,0 0 1,-6-18-1,5 22-148,1 1 0,-1-1 0,0 1-1,0-1 1,-1 1 0,0 0-1,0 0 1,0 0 0,0 1 0,-1 0-1,0-1 1,0 1 0,0 1 0,0-1-1,0 1 1,-1 0 0,1 0 0,-12-3-1,14 5-234,0 0-1,0 1 1,0-1-1,1 1 1,-1 0-1,0 0 1,0 0-1,-4 1 1,-5 0-3564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05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9 328 3808,'0'0'1227,"-8"3"1322,11-2-1365,0 0 0,-1-1 0,1 1 0,0-1 0,5 1 0,8-6 1028,-10 3-1747,0 0 1,-1 0-1,1 0 0,9-6 0,119-69 1130,22-14-982,-128 72-206,0-1-1,-2-2 1,32-31 0,-35 30 110,-13 14-47,-10 9-460,0 0 0,0 0 0,0 0 0,0 0-1,0 0 1,0 1 0,0-1 0,0 0 0,0 0 0,0 0-1,0 0 1,0 0 0,0 0 0,1 0 0,-1 0 0,0 0 0,0 0-1,0 0 1,0 0 0,0 0 0,0 0 0,0 1 0,0-1 0,0 0-1,0 0 1,0 0 0,0 0 0,0 0 0,0 0 0,0 0 0,0 0-1,0 0 1,1 0 0,-1 0 0,0 0 0,0 0 0,0 0-1,0 0 1,0 0 0,0 0 0,0 0 0,0 0 0,0 0 0,0 0-1,0 0 1,0 0 0,1 0 0,-1 0 0,0 0 0,0 0 0,0 0-1,0 0 1,0 0 0,0 0 0,0 0 0,0 0 0,0 0-1,0-1 1,0 1 0,-6 18 136,-2 0-1,0-1 1,-14 22-1,12-22-88,1-1 1,1 2-1,-10 25 0,18-42-45,-1 0 0,1 1 0,-1-1 0,1 0 0,0 0 1,0 1-1,0-1 0,0 0 0,0 0 0,0 1 0,0-1 0,0 0 0,0 0 0,0 1 0,1-1 1,-1 0-1,1 0 0,-1 0 0,1 0 0,-1 1 0,1-1 0,-1 0 0,1 0 0,0 0 1,0 0-1,0 0 0,-1 0 0,1-1 0,0 1 0,0 0 0,0 0 0,0-1 0,0 1 0,1 0 1,-1-1-1,0 1 0,0-1 0,0 0 0,3 1 0,-1 0-4,1 0-1,0-1 1,0 0-1,-1 0 0,1 0 1,0 0-1,0 0 1,-1-1-1,1 1 1,0-1-1,-1 0 1,8-3-1,3-3-62,1-1 0,-1 0 1,0-1-1,-1-1 0,0 0 0,-1-1 0,0 0 0,-1 0 1,0-2-1,0 1 0,-1-1 0,-1-1 0,12-22 0,-20 33 77,1-1 115,0 0 0,0 0 0,-1 0 0,0 0 0,1 0 0,0-6 1,-3 11-91,0-1 0,1 0 1,-1 0-1,1 1 1,-1-1-1,1 0 0,-1 1 1,1-1-1,-1 1 1,1-1-1,-1 0 0,1 1 1,-1-1-1,1 1 1,0-1-1,-1 1 0,0 1 1,0 2 61,0 0 0,0 1 0,1-1 0,-1 0 0,1 1 0,0-1 0,1 5 0,-1-3-59,0-1 1,0 0 0,0 1-1,-2 7 1,-1-1 2,0 1 0,2-1 0,-1 1 0,2 0 0,-1-1-1,2 1 1,0 0 0,0-1 0,1 1 0,1-1 0,4 13 0,-7-23-116,1-1-1,0 1 1,-1-1 0,1 1-1,0-1 1,0 1 0,0-1 0,0 0-1,0 1 1,0-1 0,0 0 0,1 0-1,-1 0 1,0 0 0,1 0 0,-1 0-1,0 0 1,1 0 0,0 0 0,-1-1-1,1 1 1,-1-1 0,1 1 0,0-1-1,-1 0 1,1 1 0,0-1 0,-1 0-1,1 0 1,2 0 0,4-1-1086,-1 0 0,0-1 1,0 0-1,0 0 0,10-4 1,11-3-1226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07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34 3328,'0'-3'17722,"1"3"-17141,6-1-401,-1 0 0,0 0 1,0 0-1,0-1 0,0 0 0,11-5 0,-11 4-150,0 1-1,1-1 1,-1 1 0,0 0 0,1 1-1,0 0 1,6-1 0,-11 2-12,-1 1-1,1-1 1,0 0 0,-1 1 0,1-1-1,0 1 1,-1-1 0,1 1 0,0 0-1,-1-1 1,1 1 0,-1 0-1,0 0 1,1 0 0,-1 0 0,0 1-1,1-1 1,-1 0 0,0 1 0,0-1-1,0 0 1,0 1 0,0-1-1,0 1 1,-1 0 0,1-1 0,-1 1-1,1-1 1,-1 1 0,1 0 0,-1 0-1,0 1 1,2 5 121,-2 0 0,1 0 0,-1 0 0,0-1 0,-3 16 0,0-10-67,0-1 1,-1 1 0,-1-1-1,-7 13 1,6-10-58,-1-1 34,-1-1 1,-1 1-1,0-2 0,0 1 0,-1-1 0,-1 0 1,0-1-1,-19 14 0,46-29-559,-2-1 481,0 1 0,27-4 0,-39 8 13,0 0 1,0 0-1,0 0 0,0 0 1,0 1-1,-1-1 1,1 0-1,0 1 1,0 0-1,0-1 1,0 1-1,0 0 1,-1 0-1,1 0 1,3 3-1,-4-3 22,0 0-1,-1 0 1,1 0-1,0 1 1,0-1-1,-1 0 0,1 1 1,-1-1-1,1 1 1,-1-1-1,0 0 1,1 1-1,-1-1 1,0 1-1,0-1 1,0 1-1,0-1 1,0 1-1,0-1 1,-1 0-1,1 3 1,-1 3 35,-1-1 0,1 1 0,-1-1 1,0 0-1,-1 0 0,1 0 0,-1 0 1,0 0-1,-1 0 0,1-1 0,-1 0 0,0 1 1,-1-1-1,-8 8 0,-2-3 83,0 0 0,-1-1-1,0-1 1,0 0-1,-1-1 1,-19 6 0,14-7-52,0-1 0,0-1 0,-1-1 1,-38 1-1,61-4-75,-4 1-41,-1-1 0,1 0 0,0 0-1,-1-1 1,1 1 0,0-1 0,0 0-1,-1 0 1,1-1 0,0 1 0,-5-4 0,8 5 34,1-1 0,-1 1 0,1-1 0,0 1 0,0-1 0,-1 1 0,1 0 0,0-1 0,0 1 0,0-1 0,-1 1 0,1-1 0,0 0 0,0 1 0,0-1 0,0 1 0,0-1 0,0 1 0,0-1 0,0 1 0,0-1 0,0 1 0,0-1 0,1 1 0,-1-1 0,0 1 0,0-1 0,0 1 0,1-1 0,-1 1 0,0-1-1,1 1 1,-1-1 0,1 1 0,0-3-7,1 1-1,0 0 0,0 1 0,0-1 0,0 0 1,3-2-1,14-6 211,0 2 1,0 0-1,1 1 0,0 0 1,33-5-1,9-3 444,-54 12-506,32-9 455,0 2-1,77-9 1,-95 16-415,-18 2-486,1 1-1,0-1 1,-1 1-1,1 0 1,0 0-1,8 1 1,-13-1 146,0 1 1,1-1 0,-1 0-1,0 0 1,0 0 0,1 0-1,-1 0 1,0 0-1,0 0 1,1 0 0,-1 1-1,0-1 1,0 0-1,1 0 1,-1 0 0,0 0-1,0 0 1,1 0 0,-1-1-1,0 1 1,1 0-1,-1 0 1,0 0 0,0 0-1,1 0 1,-1 0 0,0 0-1,0 0 1,0-1-1,1 1 1,-1 0 0,0 0-1,1-1-336,-1 1 337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15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64 2400,'-4'1'13026,"-1"1"-8596,6 0-3721,-1 22 267,0 13-354,0-22 46,0-13-165,0-7 141,0 2-644,1-1 0,-1 1-1,1 0 1,0 0 0,0 0 0,0 0 0,1 0-1,-1 0 1,1 1 0,-1-1 0,1 0 0,0 1-1,0-1 1,0 1 0,0-1 0,1 1 0,-1 0-1,1 0 1,-1 0 0,5-2 0,2-2 98,1 1 0,0 0-1,0 0 1,16-4 0,-4 4 17,1 0-1,0 2 0,40-1 1,26-4-199,109-17 233,-142 24-107,-39 2-138,36-4 1,-30 3 89,-22 0-3,-1 0 0,1 0-1,-1 0 1,0 0 0,1 0-1,-1 0 1,1 0 0,-1 0-1,1 0 1,-1 0 0,0 0-1,1 0 1,-1 0 0,1 1-1,-1-1 1,0 0 0,1 0-1,-1 0 1,1 1 0,-1-1-1,0 0 1,1 0 0,-1 1-1,0-1 1,0 0 0,1 1-1,-1-1 1,0 0 0,1 1-1,-3 6-103,2-6 69,-4 5 26,1 1 0,-1-1 0,-1 0 0,1 0 0,-1-1 0,0 1 0,-11 7 0,-7 5 77,0-2 0,-1-1 0,-1-1 0,-38 16 0,-2 1-2,21-7-6,-44 32 1,72-44-28,0 0-1,1 1 1,0 1 0,1 0 0,-19 26-1,-58 113 256,29-44-72,54-96-191,-2 0 1,0-1 0,0 0 0,-1 0 0,-12 9 0,11-9-203,10-9 233,0-1 0,-1 1 0,1-1 0,-1 1 0,-4 2 0,3-3 137,-2 2 149,6-4-331,0 0-1,0 0 0,0 0 1,0 0-1,0 0 1,0 0-1,0 0 0,0 0 1,0 0-1,0 0 0,0 0 1,0 0-1,0 0 1,0 0-1,0 0 0,0 0 1,0 0-1,0 0 0,0 0 1,0 0-1,0 0 1,0 0-1,1 0 0,-1 0 1,0 0-1,0 0 1,0 0-1,0 0 0,0 0 1,0 1-1,0-1 0,0 0 1,0 0-1,0 0 1,0 0-1,0 0 0,0 0 1,0 0-1,0 0 1,0 0-1,0 0 0,0 0 1,0 0-1,0 0 0,0 0 1,0 0-1,0 0 1,0 0-1,0 0 0,0 0 1,-1 0-1,1 0 1,0 1-1,1-1 84,-1 23-661,11-23 587,25-2 665,45-7 0,-24 1-273,-34 7-336,-1 0 0,1 2 1,36 4-1,65 20 93,-111-23-131,3 1-55,-11-2 17,1 1 0,0-1 0,0 1 0,-1 0 0,10 4 0,-15-6-12,1 0-1,-1 0 0,0 0 1,1 0-1,-1 1 1,1-1-1,-1 0 1,0 0-1,1 0 1,-1 0-1,0 1 1,1-1-1,-1 0 0,0 1 1,1-1-1,-1 0 1,0 0-1,0 1 1,1-1-1,-1 0 1,0 1-1,0-1 0,0 1 1,0-1-1,1 0 1,-1 1-1,0 0 1,-3 0-421,1 0 117,1 0 1,-1 1 0,0-1-1,0 0 1,-1 0-1,1-1 1,0 1 0,0 0-1,0-1 1,-1 1-1,1-1 1,0 0 0,0 0-1,-1 0 1,1 0-1,0 0 1,-1 0-1,1 0 1,0-1 0,0 1-1,0-1 1,-3-1-1,-3 0-1532,-1-2 1,1 1-1,0-1 0,-10-6 0,4 2-319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16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54 100 3904,'-35'0'2154,"16"5"2337,41-5 3229,2-2-3427,0 0-3539,0-2 0,0-1 0,27-8 0,108-33 46,-127 37-1997,67-9-1,-84 13-2557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17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130 167 6560,'-13'0'9882,"16"7"-8191,-1-3-1428,0-1 1,0 0-1,0 0 0,0 1 1,0-1-1,1-1 0,-1 1 1,1 0-1,0-1 1,0 1-1,0-1 0,5 3 1,4 2 97,-3-1-135,1-1 0,11 5 0,-17-9-194,0 0 0,-1 0 0,1 0 0,0 0 0,0-1 0,0 0 0,0 0 0,0 0 1,6-1-1,-4 1 44,-1-1-1,0 0 1,0-1 0,0 1 0,1-1 0,-2 0 0,1 0 0,8-5 0,-10 5-65,-1 0 0,0 0 0,0-1 1,0 1-1,0 0 0,0-1 0,0 1 0,-1-1 1,1 0-1,-1 0 0,0 1 0,0-1 1,0 0-1,0 0 0,0 0 0,-1 0 1,1-4-1,0-2 3,0 0-1,-1 0 1,-1 0 0,1 0 0,-1 0-1,-1 0 1,0 0 0,0 0-1,-5-10 1,6 14-14,-1 0 0,-1 0-1,1 1 1,-1-1 0,0 1 0,0-1 0,0 1-1,0 0 1,-1 0 0,0 0 0,0 1 0,0-1-1,0 1 1,0 0 0,-1 0 0,1 0-1,-8-2 1,9 4 18,0 0 0,-1 0 0,1 1-1,-1 0 1,1 0 0,-1 0 0,1 0-1,0 0 1,-1 0 0,1 1 0,-1 0-1,1 0 1,0 0 0,-1 0 0,1 0-1,0 1 1,0-1 0,0 1 0,0 0-1,-4 3 1,-3 2 65,1 1 1,0 1-1,0-1 0,-8 12 1,5-3 111,0 0 0,1 1 0,-10 22 1,-2 4 191,16-32-243,0 0 1,2 0-1,-1 0 1,1 1-1,1 0 1,0 0-1,1 0 1,1 0-1,-2 22 1,4-33-106,0 1 0,0 0 0,0-1 0,1 1 0,-1-1 0,1 1-1,-1-1 1,1 0 0,0 1 0,0-1 0,0 0 0,1 1 0,-1-1 0,0 0 0,1 0 0,2 3 0,-1-3 32,0 1 0,1-1 1,-1 1-1,0-1 0,1 0 0,0 0 1,-1 0-1,1-1 0,5 2 0,6 0 5,0 0 0,-1-1 0,1-1 0,21 0 0,95-9-1823,-46 2-2393,-70 4 1604,28-5 0,-17 3 435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23:29:18.1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20 6048,'-2'0'483,"-1"-1"0,0 1 0,0 0 0,1 0 0,-1 0 0,-5 1 0,-16 7 9919,27-11-9128,8-4-476,41-2 448,-28 5-972,-12 2-144,0 1 0,-1 0 0,1 1-1,0 0 1,0 0 0,13 4 0,-22-4-103,0 1 1,0 0-1,0 0 1,-1 0-1,1 0 0,0 0 1,0 1-1,-1-1 1,1 1-1,-1 0 1,1 0-1,2 3 0,-4-4-6,1 1-1,-1 0 1,0 0-1,0 0 1,0 0-1,0 0 1,0 0-1,-1 0 1,1 0-1,-1 0 1,1 0-1,-1 0 1,0 1-1,0-1 1,0 0-1,0 0 0,0 0 1,0 1-1,-1 2 1,0 1 10,-1-1-1,1 1 1,-1-1-1,0 0 1,0 0-1,0 1 1,-1-1 0,0-1-1,0 1 1,0 0-1,-6 6 1,2-4 68,-1 0 0,0-1-1,-1 0 1,1 0 0,-13 5 0,6-3 75,0 1 0,-15 12 1,26-19 126,9-2 182,4 2-327,-1 0 0,0-1 0,1-1 0,-1 0 0,1 0 0,9-1 1,51-11-296,-5-3-3034,-1-5-8613,-45 14 8506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7709-5BCC-31C9-F3C7-78EE3F569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E2249-6B62-6FA5-9697-0FF3029DA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93C12-5FA7-8A93-92D9-595B458F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34183-946A-0937-D277-DD947C35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52C7-9C6E-EB2A-EC3F-2BB676EC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4DC0-D971-EFEA-FE84-7AF9059B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3FCB8-CEE0-B15E-892B-4D0615D7A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E749-721A-D75C-1A84-B0DE589E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7E93-ADF1-71FC-3AF9-9C6412C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7ADE-DAC9-9B5D-31BA-26D7FEE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2DFA3-692F-1C5E-8789-820E0A301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07DE9-E1AC-934B-42DE-D3D4C0F28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D54E-5F16-EFF4-D47E-E85D229C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D9A74-2775-8B72-314D-22690621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03FC-03A2-7F1F-9DA4-275DD138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85E7-418F-DDDC-4E99-84C5D8D3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7561-F636-1D36-3DCA-49303F6C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85F3-AF38-AE8C-5BA2-1D2F000F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257E-0C24-1EBE-725A-8C1E7C76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692B-E69A-FF67-4CF2-3D2BA2DA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74E4-584C-46A0-784C-F01BBDEE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1F5A-CD5A-0824-627F-7AEA65FE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B2E66-0F17-6AC4-AC99-71C78A0A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1D689-620D-34BD-09DD-03FD52EE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CCA1-090B-8A48-2326-90AF63BB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9EE8-43AD-AA4E-70E7-9BAB9D8C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DE-9232-5491-7C70-F49A05274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A16B9-3772-A2E5-9C4F-E058CF16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49A0-75A7-BDB3-E7D7-67DA1532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26CBF-0CD5-D90A-759E-BDFCDC5F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DBF32-4CD1-99A0-882D-45526B07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913A-8731-2671-B24F-3C384B7B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A1647-E460-3505-4D18-7F8967AA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B7A89-0C5F-F9F0-AF55-78C2F1C0A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21087-4311-4590-C827-5667B8788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BD766-6182-BF0A-D558-7636D4930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8475DB-C4B6-92FB-A052-FE4479F0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72109-22A4-AC41-BF01-555DD9EF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99656-70BD-CBE7-840D-4A144BD2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818D-24C9-A898-DDF2-85CB0A9F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D2214-94B0-A96C-8B36-6E8E35F9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4FAFE-31CC-B7FB-2E65-8ACD54C3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0494C-F435-7D2E-6F33-9ECB5E7A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E3DCA-2DA0-E5EB-BA15-053B8F9E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18B88-96BB-3E33-70AD-DDAE2F4E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9490-2473-EB59-EE16-055B9524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F53C-4577-EB9F-C1F9-6E28618B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6A75-3878-01CE-8850-65704FB7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20DCD-4760-4795-2CEA-593D5454F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133C0-7221-D6E3-4763-7D030D0D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1D0EA-305B-D577-841A-BA9BA38C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3668-4FEF-3F8A-DF51-A4E96BB7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48B5-87FD-6959-13B4-C285D559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8EF9-BFC8-11BD-3F5B-94073AD09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A3BC6-879F-35C8-45B7-A34441C64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B9997-76ED-1F2F-A646-AB11A127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8E57C-EEEE-D6A1-648D-5F30E35C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B355-1E86-E7D9-D1C9-E47103B0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AA136-C2B1-E201-0AEB-E6A4B833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E6928-78EE-7898-67B4-0F41CA9A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5FEF5-2C63-ECA2-04A4-9BA3508F3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7B17-2D9D-4F91-9D89-6454446D98C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380F4-9F7A-8002-E96F-B2FC1944F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46F8-C258-2010-2C36-5CBA8BBED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02BD-2384-43FC-822E-5242A568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image" Target="../media/image172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image" Target="../media/image173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customXml" Target="../ink/ink175.xml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customXml" Target="../ink/ink170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customXml" Target="../ink/ink176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customXml" Target="../ink/ink171.xml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image" Target="../media/image17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customXml" Target="../ink/ink177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customXml" Target="../ink/ink17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customXml" Target="../ink/ink17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image" Target="../media/image177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customXml" Target="../ink/ink174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image" Target="../media/image168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.xml"/><Relationship Id="rId21" Type="http://schemas.openxmlformats.org/officeDocument/2006/relationships/customXml" Target="../ink/ink188.xml"/><Relationship Id="rId42" Type="http://schemas.openxmlformats.org/officeDocument/2006/relationships/image" Target="../media/image198.png"/><Relationship Id="rId63" Type="http://schemas.openxmlformats.org/officeDocument/2006/relationships/customXml" Target="../ink/ink209.xml"/><Relationship Id="rId84" Type="http://schemas.openxmlformats.org/officeDocument/2006/relationships/image" Target="../media/image219.png"/><Relationship Id="rId138" Type="http://schemas.openxmlformats.org/officeDocument/2006/relationships/image" Target="../media/image246.png"/><Relationship Id="rId159" Type="http://schemas.openxmlformats.org/officeDocument/2006/relationships/customXml" Target="../ink/ink257.xml"/><Relationship Id="rId170" Type="http://schemas.openxmlformats.org/officeDocument/2006/relationships/image" Target="../media/image262.png"/><Relationship Id="rId107" Type="http://schemas.openxmlformats.org/officeDocument/2006/relationships/customXml" Target="../ink/ink231.xml"/><Relationship Id="rId11" Type="http://schemas.openxmlformats.org/officeDocument/2006/relationships/customXml" Target="../ink/ink183.xml"/><Relationship Id="rId32" Type="http://schemas.openxmlformats.org/officeDocument/2006/relationships/image" Target="../media/image193.png"/><Relationship Id="rId53" Type="http://schemas.openxmlformats.org/officeDocument/2006/relationships/customXml" Target="../ink/ink204.xml"/><Relationship Id="rId74" Type="http://schemas.openxmlformats.org/officeDocument/2006/relationships/image" Target="../media/image214.png"/><Relationship Id="rId128" Type="http://schemas.openxmlformats.org/officeDocument/2006/relationships/image" Target="../media/image241.png"/><Relationship Id="rId149" Type="http://schemas.openxmlformats.org/officeDocument/2006/relationships/customXml" Target="../ink/ink252.xml"/><Relationship Id="rId5" Type="http://schemas.openxmlformats.org/officeDocument/2006/relationships/customXml" Target="../ink/ink180.xml"/><Relationship Id="rId95" Type="http://schemas.openxmlformats.org/officeDocument/2006/relationships/customXml" Target="../ink/ink225.xml"/><Relationship Id="rId160" Type="http://schemas.openxmlformats.org/officeDocument/2006/relationships/image" Target="../media/image257.png"/><Relationship Id="rId22" Type="http://schemas.openxmlformats.org/officeDocument/2006/relationships/image" Target="../media/image188.png"/><Relationship Id="rId43" Type="http://schemas.openxmlformats.org/officeDocument/2006/relationships/customXml" Target="../ink/ink199.xml"/><Relationship Id="rId64" Type="http://schemas.openxmlformats.org/officeDocument/2006/relationships/image" Target="../media/image209.png"/><Relationship Id="rId118" Type="http://schemas.openxmlformats.org/officeDocument/2006/relationships/image" Target="../media/image236.png"/><Relationship Id="rId139" Type="http://schemas.openxmlformats.org/officeDocument/2006/relationships/customXml" Target="../ink/ink247.xml"/><Relationship Id="rId85" Type="http://schemas.openxmlformats.org/officeDocument/2006/relationships/customXml" Target="../ink/ink220.xml"/><Relationship Id="rId150" Type="http://schemas.openxmlformats.org/officeDocument/2006/relationships/image" Target="../media/image252.png"/><Relationship Id="rId171" Type="http://schemas.openxmlformats.org/officeDocument/2006/relationships/customXml" Target="../ink/ink263.xml"/><Relationship Id="rId12" Type="http://schemas.openxmlformats.org/officeDocument/2006/relationships/image" Target="../media/image183.png"/><Relationship Id="rId33" Type="http://schemas.openxmlformats.org/officeDocument/2006/relationships/customXml" Target="../ink/ink194.xml"/><Relationship Id="rId108" Type="http://schemas.openxmlformats.org/officeDocument/2006/relationships/image" Target="../media/image231.png"/><Relationship Id="rId129" Type="http://schemas.openxmlformats.org/officeDocument/2006/relationships/customXml" Target="../ink/ink242.xml"/><Relationship Id="rId54" Type="http://schemas.openxmlformats.org/officeDocument/2006/relationships/image" Target="../media/image204.png"/><Relationship Id="rId75" Type="http://schemas.openxmlformats.org/officeDocument/2006/relationships/customXml" Target="../ink/ink215.xml"/><Relationship Id="rId96" Type="http://schemas.openxmlformats.org/officeDocument/2006/relationships/image" Target="../media/image225.png"/><Relationship Id="rId140" Type="http://schemas.openxmlformats.org/officeDocument/2006/relationships/image" Target="../media/image247.png"/><Relationship Id="rId161" Type="http://schemas.openxmlformats.org/officeDocument/2006/relationships/customXml" Target="../ink/ink2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23" Type="http://schemas.openxmlformats.org/officeDocument/2006/relationships/customXml" Target="../ink/ink189.xml"/><Relationship Id="rId28" Type="http://schemas.openxmlformats.org/officeDocument/2006/relationships/image" Target="../media/image191.png"/><Relationship Id="rId49" Type="http://schemas.openxmlformats.org/officeDocument/2006/relationships/customXml" Target="../ink/ink202.xml"/><Relationship Id="rId114" Type="http://schemas.openxmlformats.org/officeDocument/2006/relationships/image" Target="../media/image234.png"/><Relationship Id="rId119" Type="http://schemas.openxmlformats.org/officeDocument/2006/relationships/customXml" Target="../ink/ink237.xml"/><Relationship Id="rId44" Type="http://schemas.openxmlformats.org/officeDocument/2006/relationships/image" Target="../media/image199.png"/><Relationship Id="rId60" Type="http://schemas.openxmlformats.org/officeDocument/2006/relationships/image" Target="../media/image207.png"/><Relationship Id="rId65" Type="http://schemas.openxmlformats.org/officeDocument/2006/relationships/customXml" Target="../ink/ink210.xml"/><Relationship Id="rId81" Type="http://schemas.openxmlformats.org/officeDocument/2006/relationships/customXml" Target="../ink/ink218.xml"/><Relationship Id="rId86" Type="http://schemas.openxmlformats.org/officeDocument/2006/relationships/image" Target="../media/image220.png"/><Relationship Id="rId130" Type="http://schemas.openxmlformats.org/officeDocument/2006/relationships/image" Target="../media/image242.png"/><Relationship Id="rId135" Type="http://schemas.openxmlformats.org/officeDocument/2006/relationships/customXml" Target="../ink/ink245.xml"/><Relationship Id="rId151" Type="http://schemas.openxmlformats.org/officeDocument/2006/relationships/customXml" Target="../ink/ink253.xml"/><Relationship Id="rId156" Type="http://schemas.openxmlformats.org/officeDocument/2006/relationships/image" Target="../media/image255.png"/><Relationship Id="rId172" Type="http://schemas.openxmlformats.org/officeDocument/2006/relationships/image" Target="../media/image263.png"/><Relationship Id="rId13" Type="http://schemas.openxmlformats.org/officeDocument/2006/relationships/customXml" Target="../ink/ink184.xml"/><Relationship Id="rId18" Type="http://schemas.openxmlformats.org/officeDocument/2006/relationships/image" Target="../media/image186.png"/><Relationship Id="rId39" Type="http://schemas.openxmlformats.org/officeDocument/2006/relationships/customXml" Target="../ink/ink197.xml"/><Relationship Id="rId109" Type="http://schemas.openxmlformats.org/officeDocument/2006/relationships/customXml" Target="../ink/ink232.xml"/><Relationship Id="rId34" Type="http://schemas.openxmlformats.org/officeDocument/2006/relationships/image" Target="../media/image194.png"/><Relationship Id="rId50" Type="http://schemas.openxmlformats.org/officeDocument/2006/relationships/image" Target="../media/image202.png"/><Relationship Id="rId55" Type="http://schemas.openxmlformats.org/officeDocument/2006/relationships/customXml" Target="../ink/ink205.xml"/><Relationship Id="rId76" Type="http://schemas.openxmlformats.org/officeDocument/2006/relationships/image" Target="../media/image215.png"/><Relationship Id="rId97" Type="http://schemas.openxmlformats.org/officeDocument/2006/relationships/customXml" Target="../ink/ink226.xml"/><Relationship Id="rId104" Type="http://schemas.openxmlformats.org/officeDocument/2006/relationships/image" Target="../media/image229.png"/><Relationship Id="rId120" Type="http://schemas.openxmlformats.org/officeDocument/2006/relationships/image" Target="../media/image237.png"/><Relationship Id="rId125" Type="http://schemas.openxmlformats.org/officeDocument/2006/relationships/customXml" Target="../ink/ink240.xml"/><Relationship Id="rId141" Type="http://schemas.openxmlformats.org/officeDocument/2006/relationships/customXml" Target="../ink/ink248.xml"/><Relationship Id="rId146" Type="http://schemas.openxmlformats.org/officeDocument/2006/relationships/image" Target="../media/image250.png"/><Relationship Id="rId167" Type="http://schemas.openxmlformats.org/officeDocument/2006/relationships/customXml" Target="../ink/ink261.xml"/><Relationship Id="rId7" Type="http://schemas.openxmlformats.org/officeDocument/2006/relationships/customXml" Target="../ink/ink181.xml"/><Relationship Id="rId71" Type="http://schemas.openxmlformats.org/officeDocument/2006/relationships/customXml" Target="../ink/ink213.xml"/><Relationship Id="rId92" Type="http://schemas.openxmlformats.org/officeDocument/2006/relationships/image" Target="../media/image223.png"/><Relationship Id="rId162" Type="http://schemas.openxmlformats.org/officeDocument/2006/relationships/image" Target="../media/image258.png"/><Relationship Id="rId2" Type="http://schemas.openxmlformats.org/officeDocument/2006/relationships/image" Target="../media/image1.emf"/><Relationship Id="rId29" Type="http://schemas.openxmlformats.org/officeDocument/2006/relationships/customXml" Target="../ink/ink192.xml"/><Relationship Id="rId24" Type="http://schemas.openxmlformats.org/officeDocument/2006/relationships/image" Target="../media/image189.png"/><Relationship Id="rId40" Type="http://schemas.openxmlformats.org/officeDocument/2006/relationships/image" Target="../media/image197.png"/><Relationship Id="rId45" Type="http://schemas.openxmlformats.org/officeDocument/2006/relationships/customXml" Target="../ink/ink200.xml"/><Relationship Id="rId66" Type="http://schemas.openxmlformats.org/officeDocument/2006/relationships/image" Target="../media/image210.png"/><Relationship Id="rId87" Type="http://schemas.openxmlformats.org/officeDocument/2006/relationships/customXml" Target="../ink/ink221.xml"/><Relationship Id="rId110" Type="http://schemas.openxmlformats.org/officeDocument/2006/relationships/image" Target="../media/image232.png"/><Relationship Id="rId115" Type="http://schemas.openxmlformats.org/officeDocument/2006/relationships/customXml" Target="../ink/ink235.xml"/><Relationship Id="rId131" Type="http://schemas.openxmlformats.org/officeDocument/2006/relationships/customXml" Target="../ink/ink243.xml"/><Relationship Id="rId136" Type="http://schemas.openxmlformats.org/officeDocument/2006/relationships/image" Target="../media/image245.png"/><Relationship Id="rId157" Type="http://schemas.openxmlformats.org/officeDocument/2006/relationships/customXml" Target="../ink/ink256.xml"/><Relationship Id="rId61" Type="http://schemas.openxmlformats.org/officeDocument/2006/relationships/customXml" Target="../ink/ink208.xml"/><Relationship Id="rId82" Type="http://schemas.openxmlformats.org/officeDocument/2006/relationships/image" Target="../media/image218.png"/><Relationship Id="rId152" Type="http://schemas.openxmlformats.org/officeDocument/2006/relationships/image" Target="../media/image253.png"/><Relationship Id="rId173" Type="http://schemas.openxmlformats.org/officeDocument/2006/relationships/customXml" Target="../ink/ink264.xml"/><Relationship Id="rId19" Type="http://schemas.openxmlformats.org/officeDocument/2006/relationships/customXml" Target="../ink/ink187.xml"/><Relationship Id="rId14" Type="http://schemas.openxmlformats.org/officeDocument/2006/relationships/image" Target="../media/image184.png"/><Relationship Id="rId30" Type="http://schemas.openxmlformats.org/officeDocument/2006/relationships/image" Target="../media/image192.png"/><Relationship Id="rId35" Type="http://schemas.openxmlformats.org/officeDocument/2006/relationships/customXml" Target="../ink/ink195.xml"/><Relationship Id="rId56" Type="http://schemas.openxmlformats.org/officeDocument/2006/relationships/image" Target="../media/image205.png"/><Relationship Id="rId77" Type="http://schemas.openxmlformats.org/officeDocument/2006/relationships/customXml" Target="../ink/ink216.xml"/><Relationship Id="rId100" Type="http://schemas.openxmlformats.org/officeDocument/2006/relationships/image" Target="../media/image227.png"/><Relationship Id="rId105" Type="http://schemas.openxmlformats.org/officeDocument/2006/relationships/customXml" Target="../ink/ink230.xml"/><Relationship Id="rId126" Type="http://schemas.openxmlformats.org/officeDocument/2006/relationships/image" Target="../media/image240.png"/><Relationship Id="rId147" Type="http://schemas.openxmlformats.org/officeDocument/2006/relationships/customXml" Target="../ink/ink251.xml"/><Relationship Id="rId168" Type="http://schemas.openxmlformats.org/officeDocument/2006/relationships/image" Target="../media/image261.png"/><Relationship Id="rId8" Type="http://schemas.openxmlformats.org/officeDocument/2006/relationships/image" Target="../media/image181.png"/><Relationship Id="rId51" Type="http://schemas.openxmlformats.org/officeDocument/2006/relationships/customXml" Target="../ink/ink203.xml"/><Relationship Id="rId72" Type="http://schemas.openxmlformats.org/officeDocument/2006/relationships/image" Target="../media/image213.png"/><Relationship Id="rId93" Type="http://schemas.openxmlformats.org/officeDocument/2006/relationships/customXml" Target="../ink/ink224.xml"/><Relationship Id="rId98" Type="http://schemas.openxmlformats.org/officeDocument/2006/relationships/image" Target="../media/image226.png"/><Relationship Id="rId121" Type="http://schemas.openxmlformats.org/officeDocument/2006/relationships/customXml" Target="../ink/ink238.xml"/><Relationship Id="rId142" Type="http://schemas.openxmlformats.org/officeDocument/2006/relationships/image" Target="../media/image248.png"/><Relationship Id="rId163" Type="http://schemas.openxmlformats.org/officeDocument/2006/relationships/customXml" Target="../ink/ink259.xml"/><Relationship Id="rId3" Type="http://schemas.openxmlformats.org/officeDocument/2006/relationships/customXml" Target="../ink/ink179.xml"/><Relationship Id="rId25" Type="http://schemas.openxmlformats.org/officeDocument/2006/relationships/customXml" Target="../ink/ink190.xml"/><Relationship Id="rId46" Type="http://schemas.openxmlformats.org/officeDocument/2006/relationships/image" Target="../media/image200.png"/><Relationship Id="rId67" Type="http://schemas.openxmlformats.org/officeDocument/2006/relationships/customXml" Target="../ink/ink211.xml"/><Relationship Id="rId116" Type="http://schemas.openxmlformats.org/officeDocument/2006/relationships/image" Target="../media/image235.png"/><Relationship Id="rId137" Type="http://schemas.openxmlformats.org/officeDocument/2006/relationships/customXml" Target="../ink/ink246.xml"/><Relationship Id="rId158" Type="http://schemas.openxmlformats.org/officeDocument/2006/relationships/image" Target="../media/image256.png"/><Relationship Id="rId20" Type="http://schemas.openxmlformats.org/officeDocument/2006/relationships/image" Target="../media/image187.png"/><Relationship Id="rId41" Type="http://schemas.openxmlformats.org/officeDocument/2006/relationships/customXml" Target="../ink/ink198.xml"/><Relationship Id="rId62" Type="http://schemas.openxmlformats.org/officeDocument/2006/relationships/image" Target="../media/image208.png"/><Relationship Id="rId83" Type="http://schemas.openxmlformats.org/officeDocument/2006/relationships/customXml" Target="../ink/ink219.xml"/><Relationship Id="rId88" Type="http://schemas.openxmlformats.org/officeDocument/2006/relationships/image" Target="../media/image221.png"/><Relationship Id="rId111" Type="http://schemas.openxmlformats.org/officeDocument/2006/relationships/customXml" Target="../ink/ink233.xml"/><Relationship Id="rId132" Type="http://schemas.openxmlformats.org/officeDocument/2006/relationships/image" Target="../media/image243.png"/><Relationship Id="rId153" Type="http://schemas.openxmlformats.org/officeDocument/2006/relationships/customXml" Target="../ink/ink254.xml"/><Relationship Id="rId174" Type="http://schemas.openxmlformats.org/officeDocument/2006/relationships/image" Target="../media/image264.png"/><Relationship Id="rId15" Type="http://schemas.openxmlformats.org/officeDocument/2006/relationships/customXml" Target="../ink/ink185.xml"/><Relationship Id="rId36" Type="http://schemas.openxmlformats.org/officeDocument/2006/relationships/image" Target="../media/image195.png"/><Relationship Id="rId57" Type="http://schemas.openxmlformats.org/officeDocument/2006/relationships/customXml" Target="../ink/ink206.xml"/><Relationship Id="rId106" Type="http://schemas.openxmlformats.org/officeDocument/2006/relationships/image" Target="../media/image230.png"/><Relationship Id="rId127" Type="http://schemas.openxmlformats.org/officeDocument/2006/relationships/customXml" Target="../ink/ink241.xml"/><Relationship Id="rId10" Type="http://schemas.openxmlformats.org/officeDocument/2006/relationships/image" Target="../media/image182.png"/><Relationship Id="rId31" Type="http://schemas.openxmlformats.org/officeDocument/2006/relationships/customXml" Target="../ink/ink193.xml"/><Relationship Id="rId52" Type="http://schemas.openxmlformats.org/officeDocument/2006/relationships/image" Target="../media/image203.png"/><Relationship Id="rId73" Type="http://schemas.openxmlformats.org/officeDocument/2006/relationships/customXml" Target="../ink/ink214.xml"/><Relationship Id="rId78" Type="http://schemas.openxmlformats.org/officeDocument/2006/relationships/image" Target="../media/image216.png"/><Relationship Id="rId94" Type="http://schemas.openxmlformats.org/officeDocument/2006/relationships/image" Target="../media/image224.png"/><Relationship Id="rId99" Type="http://schemas.openxmlformats.org/officeDocument/2006/relationships/customXml" Target="../ink/ink227.xml"/><Relationship Id="rId101" Type="http://schemas.openxmlformats.org/officeDocument/2006/relationships/customXml" Target="../ink/ink228.xml"/><Relationship Id="rId122" Type="http://schemas.openxmlformats.org/officeDocument/2006/relationships/image" Target="../media/image238.png"/><Relationship Id="rId143" Type="http://schemas.openxmlformats.org/officeDocument/2006/relationships/customXml" Target="../ink/ink249.xml"/><Relationship Id="rId148" Type="http://schemas.openxmlformats.org/officeDocument/2006/relationships/image" Target="../media/image251.png"/><Relationship Id="rId164" Type="http://schemas.openxmlformats.org/officeDocument/2006/relationships/image" Target="../media/image259.png"/><Relationship Id="rId169" Type="http://schemas.openxmlformats.org/officeDocument/2006/relationships/customXml" Target="../ink/ink262.xml"/><Relationship Id="rId4" Type="http://schemas.openxmlformats.org/officeDocument/2006/relationships/image" Target="../media/image179.png"/><Relationship Id="rId9" Type="http://schemas.openxmlformats.org/officeDocument/2006/relationships/customXml" Target="../ink/ink182.xml"/><Relationship Id="rId26" Type="http://schemas.openxmlformats.org/officeDocument/2006/relationships/image" Target="../media/image190.png"/><Relationship Id="rId47" Type="http://schemas.openxmlformats.org/officeDocument/2006/relationships/customXml" Target="../ink/ink201.xml"/><Relationship Id="rId68" Type="http://schemas.openxmlformats.org/officeDocument/2006/relationships/image" Target="../media/image211.png"/><Relationship Id="rId89" Type="http://schemas.openxmlformats.org/officeDocument/2006/relationships/customXml" Target="../ink/ink222.xml"/><Relationship Id="rId112" Type="http://schemas.openxmlformats.org/officeDocument/2006/relationships/image" Target="../media/image233.png"/><Relationship Id="rId133" Type="http://schemas.openxmlformats.org/officeDocument/2006/relationships/customXml" Target="../ink/ink244.xml"/><Relationship Id="rId154" Type="http://schemas.openxmlformats.org/officeDocument/2006/relationships/image" Target="../media/image254.png"/><Relationship Id="rId16" Type="http://schemas.openxmlformats.org/officeDocument/2006/relationships/image" Target="../media/image185.png"/><Relationship Id="rId37" Type="http://schemas.openxmlformats.org/officeDocument/2006/relationships/customXml" Target="../ink/ink196.xml"/><Relationship Id="rId58" Type="http://schemas.openxmlformats.org/officeDocument/2006/relationships/image" Target="../media/image206.png"/><Relationship Id="rId79" Type="http://schemas.openxmlformats.org/officeDocument/2006/relationships/customXml" Target="../ink/ink217.xml"/><Relationship Id="rId102" Type="http://schemas.openxmlformats.org/officeDocument/2006/relationships/image" Target="../media/image228.png"/><Relationship Id="rId123" Type="http://schemas.openxmlformats.org/officeDocument/2006/relationships/customXml" Target="../ink/ink239.xml"/><Relationship Id="rId144" Type="http://schemas.openxmlformats.org/officeDocument/2006/relationships/image" Target="../media/image249.png"/><Relationship Id="rId90" Type="http://schemas.openxmlformats.org/officeDocument/2006/relationships/image" Target="../media/image222.png"/><Relationship Id="rId165" Type="http://schemas.openxmlformats.org/officeDocument/2006/relationships/customXml" Target="../ink/ink260.xml"/><Relationship Id="rId27" Type="http://schemas.openxmlformats.org/officeDocument/2006/relationships/customXml" Target="../ink/ink191.xml"/><Relationship Id="rId48" Type="http://schemas.openxmlformats.org/officeDocument/2006/relationships/image" Target="../media/image201.png"/><Relationship Id="rId69" Type="http://schemas.openxmlformats.org/officeDocument/2006/relationships/customXml" Target="../ink/ink212.xml"/><Relationship Id="rId113" Type="http://schemas.openxmlformats.org/officeDocument/2006/relationships/customXml" Target="../ink/ink234.xml"/><Relationship Id="rId134" Type="http://schemas.openxmlformats.org/officeDocument/2006/relationships/image" Target="../media/image244.png"/><Relationship Id="rId80" Type="http://schemas.openxmlformats.org/officeDocument/2006/relationships/image" Target="../media/image217.png"/><Relationship Id="rId155" Type="http://schemas.openxmlformats.org/officeDocument/2006/relationships/customXml" Target="../ink/ink255.xml"/><Relationship Id="rId17" Type="http://schemas.openxmlformats.org/officeDocument/2006/relationships/customXml" Target="../ink/ink186.xml"/><Relationship Id="rId38" Type="http://schemas.openxmlformats.org/officeDocument/2006/relationships/image" Target="../media/image196.png"/><Relationship Id="rId59" Type="http://schemas.openxmlformats.org/officeDocument/2006/relationships/customXml" Target="../ink/ink207.xml"/><Relationship Id="rId103" Type="http://schemas.openxmlformats.org/officeDocument/2006/relationships/customXml" Target="../ink/ink229.xml"/><Relationship Id="rId124" Type="http://schemas.openxmlformats.org/officeDocument/2006/relationships/image" Target="../media/image239.png"/><Relationship Id="rId70" Type="http://schemas.openxmlformats.org/officeDocument/2006/relationships/image" Target="../media/image212.png"/><Relationship Id="rId91" Type="http://schemas.openxmlformats.org/officeDocument/2006/relationships/customXml" Target="../ink/ink223.xml"/><Relationship Id="rId145" Type="http://schemas.openxmlformats.org/officeDocument/2006/relationships/customXml" Target="../ink/ink250.xml"/><Relationship Id="rId166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2.png"/><Relationship Id="rId299" Type="http://schemas.openxmlformats.org/officeDocument/2006/relationships/image" Target="../media/image413.png"/><Relationship Id="rId21" Type="http://schemas.openxmlformats.org/officeDocument/2006/relationships/image" Target="../media/image274.png"/><Relationship Id="rId63" Type="http://schemas.openxmlformats.org/officeDocument/2006/relationships/image" Target="../media/image295.png"/><Relationship Id="rId159" Type="http://schemas.openxmlformats.org/officeDocument/2006/relationships/image" Target="../media/image343.png"/><Relationship Id="rId324" Type="http://schemas.openxmlformats.org/officeDocument/2006/relationships/customXml" Target="../ink/ink426.xml"/><Relationship Id="rId170" Type="http://schemas.openxmlformats.org/officeDocument/2006/relationships/customXml" Target="../ink/ink349.xml"/><Relationship Id="rId226" Type="http://schemas.openxmlformats.org/officeDocument/2006/relationships/customXml" Target="../ink/ink377.xml"/><Relationship Id="rId268" Type="http://schemas.openxmlformats.org/officeDocument/2006/relationships/customXml" Target="../ink/ink398.xml"/><Relationship Id="rId32" Type="http://schemas.openxmlformats.org/officeDocument/2006/relationships/customXml" Target="../ink/ink280.xml"/><Relationship Id="rId74" Type="http://schemas.openxmlformats.org/officeDocument/2006/relationships/customXml" Target="../ink/ink301.xml"/><Relationship Id="rId128" Type="http://schemas.openxmlformats.org/officeDocument/2006/relationships/customXml" Target="../ink/ink328.xml"/><Relationship Id="rId335" Type="http://schemas.openxmlformats.org/officeDocument/2006/relationships/image" Target="../media/image431.png"/><Relationship Id="rId5" Type="http://schemas.openxmlformats.org/officeDocument/2006/relationships/image" Target="../media/image266.png"/><Relationship Id="rId181" Type="http://schemas.openxmlformats.org/officeDocument/2006/relationships/image" Target="../media/image354.png"/><Relationship Id="rId237" Type="http://schemas.openxmlformats.org/officeDocument/2006/relationships/image" Target="../media/image382.png"/><Relationship Id="rId279" Type="http://schemas.openxmlformats.org/officeDocument/2006/relationships/image" Target="../media/image403.png"/><Relationship Id="rId43" Type="http://schemas.openxmlformats.org/officeDocument/2006/relationships/image" Target="../media/image285.png"/><Relationship Id="rId139" Type="http://schemas.openxmlformats.org/officeDocument/2006/relationships/image" Target="../media/image333.png"/><Relationship Id="rId290" Type="http://schemas.openxmlformats.org/officeDocument/2006/relationships/customXml" Target="../ink/ink409.xml"/><Relationship Id="rId304" Type="http://schemas.openxmlformats.org/officeDocument/2006/relationships/customXml" Target="../ink/ink416.xml"/><Relationship Id="rId85" Type="http://schemas.openxmlformats.org/officeDocument/2006/relationships/image" Target="../media/image306.png"/><Relationship Id="rId150" Type="http://schemas.openxmlformats.org/officeDocument/2006/relationships/customXml" Target="../ink/ink339.xml"/><Relationship Id="rId192" Type="http://schemas.openxmlformats.org/officeDocument/2006/relationships/customXml" Target="../ink/ink360.xml"/><Relationship Id="rId206" Type="http://schemas.openxmlformats.org/officeDocument/2006/relationships/customXml" Target="../ink/ink367.xml"/><Relationship Id="rId248" Type="http://schemas.openxmlformats.org/officeDocument/2006/relationships/customXml" Target="../ink/ink388.xml"/><Relationship Id="rId12" Type="http://schemas.openxmlformats.org/officeDocument/2006/relationships/customXml" Target="../ink/ink270.xml"/><Relationship Id="rId108" Type="http://schemas.openxmlformats.org/officeDocument/2006/relationships/customXml" Target="../ink/ink318.xml"/><Relationship Id="rId315" Type="http://schemas.openxmlformats.org/officeDocument/2006/relationships/image" Target="../media/image421.png"/><Relationship Id="rId54" Type="http://schemas.openxmlformats.org/officeDocument/2006/relationships/customXml" Target="../ink/ink291.xml"/><Relationship Id="rId96" Type="http://schemas.openxmlformats.org/officeDocument/2006/relationships/customXml" Target="../ink/ink312.xml"/><Relationship Id="rId161" Type="http://schemas.openxmlformats.org/officeDocument/2006/relationships/image" Target="../media/image344.png"/><Relationship Id="rId217" Type="http://schemas.openxmlformats.org/officeDocument/2006/relationships/image" Target="../media/image372.png"/><Relationship Id="rId259" Type="http://schemas.openxmlformats.org/officeDocument/2006/relationships/image" Target="../media/image393.png"/><Relationship Id="rId23" Type="http://schemas.openxmlformats.org/officeDocument/2006/relationships/image" Target="../media/image275.png"/><Relationship Id="rId119" Type="http://schemas.openxmlformats.org/officeDocument/2006/relationships/image" Target="../media/image323.png"/><Relationship Id="rId270" Type="http://schemas.openxmlformats.org/officeDocument/2006/relationships/customXml" Target="../ink/ink399.xml"/><Relationship Id="rId326" Type="http://schemas.openxmlformats.org/officeDocument/2006/relationships/customXml" Target="../ink/ink427.xml"/><Relationship Id="rId65" Type="http://schemas.openxmlformats.org/officeDocument/2006/relationships/image" Target="../media/image296.png"/><Relationship Id="rId130" Type="http://schemas.openxmlformats.org/officeDocument/2006/relationships/customXml" Target="../ink/ink329.xml"/><Relationship Id="rId172" Type="http://schemas.openxmlformats.org/officeDocument/2006/relationships/customXml" Target="../ink/ink350.xml"/><Relationship Id="rId228" Type="http://schemas.openxmlformats.org/officeDocument/2006/relationships/customXml" Target="../ink/ink378.xml"/><Relationship Id="rId281" Type="http://schemas.openxmlformats.org/officeDocument/2006/relationships/image" Target="../media/image404.png"/><Relationship Id="rId337" Type="http://schemas.openxmlformats.org/officeDocument/2006/relationships/image" Target="../media/image432.png"/><Relationship Id="rId34" Type="http://schemas.openxmlformats.org/officeDocument/2006/relationships/customXml" Target="../ink/ink281.xml"/><Relationship Id="rId76" Type="http://schemas.openxmlformats.org/officeDocument/2006/relationships/customXml" Target="../ink/ink302.xml"/><Relationship Id="rId141" Type="http://schemas.openxmlformats.org/officeDocument/2006/relationships/image" Target="../media/image334.png"/><Relationship Id="rId7" Type="http://schemas.openxmlformats.org/officeDocument/2006/relationships/image" Target="../media/image267.png"/><Relationship Id="rId183" Type="http://schemas.openxmlformats.org/officeDocument/2006/relationships/image" Target="../media/image355.png"/><Relationship Id="rId239" Type="http://schemas.openxmlformats.org/officeDocument/2006/relationships/image" Target="../media/image383.png"/><Relationship Id="rId250" Type="http://schemas.openxmlformats.org/officeDocument/2006/relationships/customXml" Target="../ink/ink389.xml"/><Relationship Id="rId292" Type="http://schemas.openxmlformats.org/officeDocument/2006/relationships/customXml" Target="../ink/ink410.xml"/><Relationship Id="rId306" Type="http://schemas.openxmlformats.org/officeDocument/2006/relationships/customXml" Target="../ink/ink417.xml"/><Relationship Id="rId45" Type="http://schemas.openxmlformats.org/officeDocument/2006/relationships/image" Target="../media/image286.png"/><Relationship Id="rId87" Type="http://schemas.openxmlformats.org/officeDocument/2006/relationships/image" Target="../media/image307.png"/><Relationship Id="rId110" Type="http://schemas.openxmlformats.org/officeDocument/2006/relationships/customXml" Target="../ink/ink319.xml"/><Relationship Id="rId152" Type="http://schemas.openxmlformats.org/officeDocument/2006/relationships/customXml" Target="../ink/ink340.xml"/><Relationship Id="rId173" Type="http://schemas.openxmlformats.org/officeDocument/2006/relationships/image" Target="../media/image350.png"/><Relationship Id="rId194" Type="http://schemas.openxmlformats.org/officeDocument/2006/relationships/customXml" Target="../ink/ink361.xml"/><Relationship Id="rId208" Type="http://schemas.openxmlformats.org/officeDocument/2006/relationships/customXml" Target="../ink/ink368.xml"/><Relationship Id="rId229" Type="http://schemas.openxmlformats.org/officeDocument/2006/relationships/image" Target="../media/image378.png"/><Relationship Id="rId240" Type="http://schemas.openxmlformats.org/officeDocument/2006/relationships/customXml" Target="../ink/ink384.xml"/><Relationship Id="rId261" Type="http://schemas.openxmlformats.org/officeDocument/2006/relationships/image" Target="../media/image394.png"/><Relationship Id="rId14" Type="http://schemas.openxmlformats.org/officeDocument/2006/relationships/customXml" Target="../ink/ink271.xml"/><Relationship Id="rId35" Type="http://schemas.openxmlformats.org/officeDocument/2006/relationships/image" Target="../media/image281.png"/><Relationship Id="rId56" Type="http://schemas.openxmlformats.org/officeDocument/2006/relationships/customXml" Target="../ink/ink292.xml"/><Relationship Id="rId77" Type="http://schemas.openxmlformats.org/officeDocument/2006/relationships/image" Target="../media/image302.png"/><Relationship Id="rId100" Type="http://schemas.openxmlformats.org/officeDocument/2006/relationships/customXml" Target="../ink/ink314.xml"/><Relationship Id="rId282" Type="http://schemas.openxmlformats.org/officeDocument/2006/relationships/customXml" Target="../ink/ink405.xml"/><Relationship Id="rId317" Type="http://schemas.openxmlformats.org/officeDocument/2006/relationships/image" Target="../media/image422.png"/><Relationship Id="rId338" Type="http://schemas.openxmlformats.org/officeDocument/2006/relationships/customXml" Target="../ink/ink433.xml"/><Relationship Id="rId8" Type="http://schemas.openxmlformats.org/officeDocument/2006/relationships/customXml" Target="../ink/ink268.xml"/><Relationship Id="rId98" Type="http://schemas.openxmlformats.org/officeDocument/2006/relationships/customXml" Target="../ink/ink313.xml"/><Relationship Id="rId121" Type="http://schemas.openxmlformats.org/officeDocument/2006/relationships/image" Target="../media/image324.png"/><Relationship Id="rId142" Type="http://schemas.openxmlformats.org/officeDocument/2006/relationships/customXml" Target="../ink/ink335.xml"/><Relationship Id="rId163" Type="http://schemas.openxmlformats.org/officeDocument/2006/relationships/image" Target="../media/image345.png"/><Relationship Id="rId184" Type="http://schemas.openxmlformats.org/officeDocument/2006/relationships/customXml" Target="../ink/ink356.xml"/><Relationship Id="rId219" Type="http://schemas.openxmlformats.org/officeDocument/2006/relationships/image" Target="../media/image373.png"/><Relationship Id="rId230" Type="http://schemas.openxmlformats.org/officeDocument/2006/relationships/customXml" Target="../ink/ink379.xml"/><Relationship Id="rId251" Type="http://schemas.openxmlformats.org/officeDocument/2006/relationships/image" Target="../media/image389.png"/><Relationship Id="rId25" Type="http://schemas.openxmlformats.org/officeDocument/2006/relationships/image" Target="../media/image276.png"/><Relationship Id="rId46" Type="http://schemas.openxmlformats.org/officeDocument/2006/relationships/customXml" Target="../ink/ink287.xml"/><Relationship Id="rId67" Type="http://schemas.openxmlformats.org/officeDocument/2006/relationships/image" Target="../media/image297.png"/><Relationship Id="rId272" Type="http://schemas.openxmlformats.org/officeDocument/2006/relationships/customXml" Target="../ink/ink400.xml"/><Relationship Id="rId293" Type="http://schemas.openxmlformats.org/officeDocument/2006/relationships/image" Target="../media/image410.png"/><Relationship Id="rId307" Type="http://schemas.openxmlformats.org/officeDocument/2006/relationships/image" Target="../media/image417.png"/><Relationship Id="rId328" Type="http://schemas.openxmlformats.org/officeDocument/2006/relationships/customXml" Target="../ink/ink428.xml"/><Relationship Id="rId88" Type="http://schemas.openxmlformats.org/officeDocument/2006/relationships/customXml" Target="../ink/ink308.xml"/><Relationship Id="rId111" Type="http://schemas.openxmlformats.org/officeDocument/2006/relationships/image" Target="../media/image319.png"/><Relationship Id="rId132" Type="http://schemas.openxmlformats.org/officeDocument/2006/relationships/customXml" Target="../ink/ink330.xml"/><Relationship Id="rId153" Type="http://schemas.openxmlformats.org/officeDocument/2006/relationships/image" Target="../media/image340.png"/><Relationship Id="rId174" Type="http://schemas.openxmlformats.org/officeDocument/2006/relationships/customXml" Target="../ink/ink351.xml"/><Relationship Id="rId195" Type="http://schemas.openxmlformats.org/officeDocument/2006/relationships/image" Target="../media/image361.png"/><Relationship Id="rId209" Type="http://schemas.openxmlformats.org/officeDocument/2006/relationships/image" Target="../media/image368.png"/><Relationship Id="rId220" Type="http://schemas.openxmlformats.org/officeDocument/2006/relationships/customXml" Target="../ink/ink374.xml"/><Relationship Id="rId241" Type="http://schemas.openxmlformats.org/officeDocument/2006/relationships/image" Target="../media/image384.png"/><Relationship Id="rId15" Type="http://schemas.openxmlformats.org/officeDocument/2006/relationships/image" Target="../media/image271.png"/><Relationship Id="rId36" Type="http://schemas.openxmlformats.org/officeDocument/2006/relationships/customXml" Target="../ink/ink282.xml"/><Relationship Id="rId57" Type="http://schemas.openxmlformats.org/officeDocument/2006/relationships/image" Target="../media/image292.png"/><Relationship Id="rId262" Type="http://schemas.openxmlformats.org/officeDocument/2006/relationships/customXml" Target="../ink/ink395.xml"/><Relationship Id="rId283" Type="http://schemas.openxmlformats.org/officeDocument/2006/relationships/image" Target="../media/image405.png"/><Relationship Id="rId318" Type="http://schemas.openxmlformats.org/officeDocument/2006/relationships/customXml" Target="../ink/ink423.xml"/><Relationship Id="rId339" Type="http://schemas.openxmlformats.org/officeDocument/2006/relationships/image" Target="../media/image433.png"/><Relationship Id="rId78" Type="http://schemas.openxmlformats.org/officeDocument/2006/relationships/customXml" Target="../ink/ink303.xml"/><Relationship Id="rId99" Type="http://schemas.openxmlformats.org/officeDocument/2006/relationships/image" Target="../media/image313.png"/><Relationship Id="rId101" Type="http://schemas.openxmlformats.org/officeDocument/2006/relationships/image" Target="../media/image314.png"/><Relationship Id="rId122" Type="http://schemas.openxmlformats.org/officeDocument/2006/relationships/customXml" Target="../ink/ink325.xml"/><Relationship Id="rId143" Type="http://schemas.openxmlformats.org/officeDocument/2006/relationships/image" Target="../media/image335.png"/><Relationship Id="rId164" Type="http://schemas.openxmlformats.org/officeDocument/2006/relationships/customXml" Target="../ink/ink346.xml"/><Relationship Id="rId185" Type="http://schemas.openxmlformats.org/officeDocument/2006/relationships/image" Target="../media/image356.png"/><Relationship Id="rId9" Type="http://schemas.openxmlformats.org/officeDocument/2006/relationships/image" Target="../media/image268.png"/><Relationship Id="rId210" Type="http://schemas.openxmlformats.org/officeDocument/2006/relationships/customXml" Target="../ink/ink369.xml"/><Relationship Id="rId26" Type="http://schemas.openxmlformats.org/officeDocument/2006/relationships/customXml" Target="../ink/ink277.xml"/><Relationship Id="rId231" Type="http://schemas.openxmlformats.org/officeDocument/2006/relationships/image" Target="../media/image379.png"/><Relationship Id="rId252" Type="http://schemas.openxmlformats.org/officeDocument/2006/relationships/customXml" Target="../ink/ink390.xml"/><Relationship Id="rId273" Type="http://schemas.openxmlformats.org/officeDocument/2006/relationships/image" Target="../media/image400.png"/><Relationship Id="rId294" Type="http://schemas.openxmlformats.org/officeDocument/2006/relationships/customXml" Target="../ink/ink411.xml"/><Relationship Id="rId308" Type="http://schemas.openxmlformats.org/officeDocument/2006/relationships/customXml" Target="../ink/ink418.xml"/><Relationship Id="rId329" Type="http://schemas.openxmlformats.org/officeDocument/2006/relationships/image" Target="../media/image428.png"/><Relationship Id="rId47" Type="http://schemas.openxmlformats.org/officeDocument/2006/relationships/image" Target="../media/image287.png"/><Relationship Id="rId68" Type="http://schemas.openxmlformats.org/officeDocument/2006/relationships/customXml" Target="../ink/ink298.xml"/><Relationship Id="rId89" Type="http://schemas.openxmlformats.org/officeDocument/2006/relationships/image" Target="../media/image308.png"/><Relationship Id="rId112" Type="http://schemas.openxmlformats.org/officeDocument/2006/relationships/customXml" Target="../ink/ink320.xml"/><Relationship Id="rId133" Type="http://schemas.openxmlformats.org/officeDocument/2006/relationships/image" Target="../media/image330.png"/><Relationship Id="rId154" Type="http://schemas.openxmlformats.org/officeDocument/2006/relationships/customXml" Target="../ink/ink341.xml"/><Relationship Id="rId175" Type="http://schemas.openxmlformats.org/officeDocument/2006/relationships/image" Target="../media/image351.png"/><Relationship Id="rId196" Type="http://schemas.openxmlformats.org/officeDocument/2006/relationships/customXml" Target="../ink/ink362.xml"/><Relationship Id="rId200" Type="http://schemas.openxmlformats.org/officeDocument/2006/relationships/customXml" Target="../ink/ink364.xml"/><Relationship Id="rId16" Type="http://schemas.openxmlformats.org/officeDocument/2006/relationships/customXml" Target="../ink/ink272.xml"/><Relationship Id="rId221" Type="http://schemas.openxmlformats.org/officeDocument/2006/relationships/image" Target="../media/image374.png"/><Relationship Id="rId242" Type="http://schemas.openxmlformats.org/officeDocument/2006/relationships/customXml" Target="../ink/ink385.xml"/><Relationship Id="rId263" Type="http://schemas.openxmlformats.org/officeDocument/2006/relationships/image" Target="../media/image395.png"/><Relationship Id="rId284" Type="http://schemas.openxmlformats.org/officeDocument/2006/relationships/customXml" Target="../ink/ink406.xml"/><Relationship Id="rId319" Type="http://schemas.openxmlformats.org/officeDocument/2006/relationships/image" Target="../media/image423.png"/><Relationship Id="rId37" Type="http://schemas.openxmlformats.org/officeDocument/2006/relationships/image" Target="../media/image282.png"/><Relationship Id="rId58" Type="http://schemas.openxmlformats.org/officeDocument/2006/relationships/customXml" Target="../ink/ink293.xml"/><Relationship Id="rId79" Type="http://schemas.openxmlformats.org/officeDocument/2006/relationships/image" Target="../media/image303.png"/><Relationship Id="rId102" Type="http://schemas.openxmlformats.org/officeDocument/2006/relationships/customXml" Target="../ink/ink315.xml"/><Relationship Id="rId123" Type="http://schemas.openxmlformats.org/officeDocument/2006/relationships/image" Target="../media/image325.png"/><Relationship Id="rId144" Type="http://schemas.openxmlformats.org/officeDocument/2006/relationships/customXml" Target="../ink/ink336.xml"/><Relationship Id="rId330" Type="http://schemas.openxmlformats.org/officeDocument/2006/relationships/customXml" Target="../ink/ink429.xml"/><Relationship Id="rId90" Type="http://schemas.openxmlformats.org/officeDocument/2006/relationships/customXml" Target="../ink/ink309.xml"/><Relationship Id="rId165" Type="http://schemas.openxmlformats.org/officeDocument/2006/relationships/image" Target="../media/image346.png"/><Relationship Id="rId186" Type="http://schemas.openxmlformats.org/officeDocument/2006/relationships/customXml" Target="../ink/ink357.xml"/><Relationship Id="rId211" Type="http://schemas.openxmlformats.org/officeDocument/2006/relationships/image" Target="../media/image369.png"/><Relationship Id="rId232" Type="http://schemas.openxmlformats.org/officeDocument/2006/relationships/customXml" Target="../ink/ink380.xml"/><Relationship Id="rId253" Type="http://schemas.openxmlformats.org/officeDocument/2006/relationships/image" Target="../media/image390.png"/><Relationship Id="rId274" Type="http://schemas.openxmlformats.org/officeDocument/2006/relationships/customXml" Target="../ink/ink401.xml"/><Relationship Id="rId295" Type="http://schemas.openxmlformats.org/officeDocument/2006/relationships/image" Target="../media/image411.png"/><Relationship Id="rId309" Type="http://schemas.openxmlformats.org/officeDocument/2006/relationships/image" Target="../media/image418.png"/><Relationship Id="rId27" Type="http://schemas.openxmlformats.org/officeDocument/2006/relationships/image" Target="../media/image277.png"/><Relationship Id="rId48" Type="http://schemas.openxmlformats.org/officeDocument/2006/relationships/customXml" Target="../ink/ink288.xml"/><Relationship Id="rId69" Type="http://schemas.openxmlformats.org/officeDocument/2006/relationships/image" Target="../media/image298.png"/><Relationship Id="rId113" Type="http://schemas.openxmlformats.org/officeDocument/2006/relationships/image" Target="../media/image320.png"/><Relationship Id="rId134" Type="http://schemas.openxmlformats.org/officeDocument/2006/relationships/customXml" Target="../ink/ink331.xml"/><Relationship Id="rId320" Type="http://schemas.openxmlformats.org/officeDocument/2006/relationships/customXml" Target="../ink/ink424.xml"/><Relationship Id="rId80" Type="http://schemas.openxmlformats.org/officeDocument/2006/relationships/customXml" Target="../ink/ink304.xml"/><Relationship Id="rId155" Type="http://schemas.openxmlformats.org/officeDocument/2006/relationships/image" Target="../media/image341.png"/><Relationship Id="rId176" Type="http://schemas.openxmlformats.org/officeDocument/2006/relationships/customXml" Target="../ink/ink352.xml"/><Relationship Id="rId197" Type="http://schemas.openxmlformats.org/officeDocument/2006/relationships/image" Target="../media/image362.png"/><Relationship Id="rId201" Type="http://schemas.openxmlformats.org/officeDocument/2006/relationships/image" Target="../media/image364.png"/><Relationship Id="rId222" Type="http://schemas.openxmlformats.org/officeDocument/2006/relationships/customXml" Target="../ink/ink375.xml"/><Relationship Id="rId243" Type="http://schemas.openxmlformats.org/officeDocument/2006/relationships/image" Target="../media/image385.png"/><Relationship Id="rId264" Type="http://schemas.openxmlformats.org/officeDocument/2006/relationships/customXml" Target="../ink/ink396.xml"/><Relationship Id="rId285" Type="http://schemas.openxmlformats.org/officeDocument/2006/relationships/image" Target="../media/image406.png"/><Relationship Id="rId17" Type="http://schemas.openxmlformats.org/officeDocument/2006/relationships/image" Target="../media/image272.png"/><Relationship Id="rId38" Type="http://schemas.openxmlformats.org/officeDocument/2006/relationships/customXml" Target="../ink/ink283.xml"/><Relationship Id="rId59" Type="http://schemas.openxmlformats.org/officeDocument/2006/relationships/image" Target="../media/image293.png"/><Relationship Id="rId103" Type="http://schemas.openxmlformats.org/officeDocument/2006/relationships/image" Target="../media/image315.png"/><Relationship Id="rId124" Type="http://schemas.openxmlformats.org/officeDocument/2006/relationships/customXml" Target="../ink/ink326.xml"/><Relationship Id="rId310" Type="http://schemas.openxmlformats.org/officeDocument/2006/relationships/customXml" Target="../ink/ink419.xml"/><Relationship Id="rId70" Type="http://schemas.openxmlformats.org/officeDocument/2006/relationships/customXml" Target="../ink/ink299.xml"/><Relationship Id="rId91" Type="http://schemas.openxmlformats.org/officeDocument/2006/relationships/image" Target="../media/image309.png"/><Relationship Id="rId145" Type="http://schemas.openxmlformats.org/officeDocument/2006/relationships/image" Target="../media/image336.png"/><Relationship Id="rId166" Type="http://schemas.openxmlformats.org/officeDocument/2006/relationships/customXml" Target="../ink/ink347.xml"/><Relationship Id="rId187" Type="http://schemas.openxmlformats.org/officeDocument/2006/relationships/image" Target="../media/image357.png"/><Relationship Id="rId331" Type="http://schemas.openxmlformats.org/officeDocument/2006/relationships/image" Target="../media/image4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0.xml"/><Relationship Id="rId233" Type="http://schemas.openxmlformats.org/officeDocument/2006/relationships/image" Target="../media/image380.png"/><Relationship Id="rId254" Type="http://schemas.openxmlformats.org/officeDocument/2006/relationships/customXml" Target="../ink/ink391.xml"/><Relationship Id="rId28" Type="http://schemas.openxmlformats.org/officeDocument/2006/relationships/customXml" Target="../ink/ink278.xml"/><Relationship Id="rId49" Type="http://schemas.openxmlformats.org/officeDocument/2006/relationships/image" Target="../media/image288.png"/><Relationship Id="rId114" Type="http://schemas.openxmlformats.org/officeDocument/2006/relationships/customXml" Target="../ink/ink321.xml"/><Relationship Id="rId275" Type="http://schemas.openxmlformats.org/officeDocument/2006/relationships/image" Target="../media/image401.png"/><Relationship Id="rId296" Type="http://schemas.openxmlformats.org/officeDocument/2006/relationships/customXml" Target="../ink/ink412.xml"/><Relationship Id="rId300" Type="http://schemas.openxmlformats.org/officeDocument/2006/relationships/customXml" Target="../ink/ink414.xml"/><Relationship Id="rId60" Type="http://schemas.openxmlformats.org/officeDocument/2006/relationships/customXml" Target="../ink/ink294.xml"/><Relationship Id="rId81" Type="http://schemas.openxmlformats.org/officeDocument/2006/relationships/image" Target="../media/image304.png"/><Relationship Id="rId135" Type="http://schemas.openxmlformats.org/officeDocument/2006/relationships/image" Target="../media/image331.png"/><Relationship Id="rId156" Type="http://schemas.openxmlformats.org/officeDocument/2006/relationships/customXml" Target="../ink/ink342.xml"/><Relationship Id="rId177" Type="http://schemas.openxmlformats.org/officeDocument/2006/relationships/image" Target="../media/image352.png"/><Relationship Id="rId198" Type="http://schemas.openxmlformats.org/officeDocument/2006/relationships/customXml" Target="../ink/ink363.xml"/><Relationship Id="rId321" Type="http://schemas.openxmlformats.org/officeDocument/2006/relationships/image" Target="../media/image424.png"/><Relationship Id="rId202" Type="http://schemas.openxmlformats.org/officeDocument/2006/relationships/customXml" Target="../ink/ink365.xml"/><Relationship Id="rId223" Type="http://schemas.openxmlformats.org/officeDocument/2006/relationships/image" Target="../media/image375.png"/><Relationship Id="rId244" Type="http://schemas.openxmlformats.org/officeDocument/2006/relationships/customXml" Target="../ink/ink386.xml"/><Relationship Id="rId18" Type="http://schemas.openxmlformats.org/officeDocument/2006/relationships/customXml" Target="../ink/ink273.xml"/><Relationship Id="rId39" Type="http://schemas.openxmlformats.org/officeDocument/2006/relationships/image" Target="../media/image283.png"/><Relationship Id="rId265" Type="http://schemas.openxmlformats.org/officeDocument/2006/relationships/image" Target="../media/image396.png"/><Relationship Id="rId286" Type="http://schemas.openxmlformats.org/officeDocument/2006/relationships/customXml" Target="../ink/ink407.xml"/><Relationship Id="rId50" Type="http://schemas.openxmlformats.org/officeDocument/2006/relationships/customXml" Target="../ink/ink289.xml"/><Relationship Id="rId104" Type="http://schemas.openxmlformats.org/officeDocument/2006/relationships/customXml" Target="../ink/ink316.xml"/><Relationship Id="rId125" Type="http://schemas.openxmlformats.org/officeDocument/2006/relationships/image" Target="../media/image326.png"/><Relationship Id="rId146" Type="http://schemas.openxmlformats.org/officeDocument/2006/relationships/customXml" Target="../ink/ink337.xml"/><Relationship Id="rId167" Type="http://schemas.openxmlformats.org/officeDocument/2006/relationships/image" Target="../media/image347.png"/><Relationship Id="rId188" Type="http://schemas.openxmlformats.org/officeDocument/2006/relationships/customXml" Target="../ink/ink358.xml"/><Relationship Id="rId311" Type="http://schemas.openxmlformats.org/officeDocument/2006/relationships/image" Target="../media/image419.png"/><Relationship Id="rId332" Type="http://schemas.openxmlformats.org/officeDocument/2006/relationships/customXml" Target="../ink/ink430.xml"/><Relationship Id="rId71" Type="http://schemas.openxmlformats.org/officeDocument/2006/relationships/image" Target="../media/image299.png"/><Relationship Id="rId92" Type="http://schemas.openxmlformats.org/officeDocument/2006/relationships/customXml" Target="../ink/ink310.xml"/><Relationship Id="rId213" Type="http://schemas.openxmlformats.org/officeDocument/2006/relationships/image" Target="../media/image370.png"/><Relationship Id="rId234" Type="http://schemas.openxmlformats.org/officeDocument/2006/relationships/customXml" Target="../ink/ink381.xml"/><Relationship Id="rId2" Type="http://schemas.openxmlformats.org/officeDocument/2006/relationships/customXml" Target="../ink/ink265.xml"/><Relationship Id="rId29" Type="http://schemas.openxmlformats.org/officeDocument/2006/relationships/image" Target="../media/image278.png"/><Relationship Id="rId255" Type="http://schemas.openxmlformats.org/officeDocument/2006/relationships/image" Target="../media/image391.png"/><Relationship Id="rId276" Type="http://schemas.openxmlformats.org/officeDocument/2006/relationships/customXml" Target="../ink/ink402.xml"/><Relationship Id="rId297" Type="http://schemas.openxmlformats.org/officeDocument/2006/relationships/image" Target="../media/image412.png"/><Relationship Id="rId40" Type="http://schemas.openxmlformats.org/officeDocument/2006/relationships/customXml" Target="../ink/ink284.xml"/><Relationship Id="rId115" Type="http://schemas.openxmlformats.org/officeDocument/2006/relationships/image" Target="../media/image321.png"/><Relationship Id="rId136" Type="http://schemas.openxmlformats.org/officeDocument/2006/relationships/customXml" Target="../ink/ink332.xml"/><Relationship Id="rId157" Type="http://schemas.openxmlformats.org/officeDocument/2006/relationships/image" Target="../media/image342.png"/><Relationship Id="rId178" Type="http://schemas.openxmlformats.org/officeDocument/2006/relationships/customXml" Target="../ink/ink353.xml"/><Relationship Id="rId301" Type="http://schemas.openxmlformats.org/officeDocument/2006/relationships/image" Target="../media/image414.png"/><Relationship Id="rId322" Type="http://schemas.openxmlformats.org/officeDocument/2006/relationships/customXml" Target="../ink/ink425.xml"/><Relationship Id="rId61" Type="http://schemas.openxmlformats.org/officeDocument/2006/relationships/image" Target="../media/image294.png"/><Relationship Id="rId82" Type="http://schemas.openxmlformats.org/officeDocument/2006/relationships/customXml" Target="../ink/ink305.xml"/><Relationship Id="rId199" Type="http://schemas.openxmlformats.org/officeDocument/2006/relationships/image" Target="../media/image363.png"/><Relationship Id="rId203" Type="http://schemas.openxmlformats.org/officeDocument/2006/relationships/image" Target="../media/image365.png"/><Relationship Id="rId19" Type="http://schemas.openxmlformats.org/officeDocument/2006/relationships/image" Target="../media/image273.png"/><Relationship Id="rId224" Type="http://schemas.openxmlformats.org/officeDocument/2006/relationships/customXml" Target="../ink/ink376.xml"/><Relationship Id="rId245" Type="http://schemas.openxmlformats.org/officeDocument/2006/relationships/image" Target="../media/image386.png"/><Relationship Id="rId266" Type="http://schemas.openxmlformats.org/officeDocument/2006/relationships/customXml" Target="../ink/ink397.xml"/><Relationship Id="rId287" Type="http://schemas.openxmlformats.org/officeDocument/2006/relationships/image" Target="../media/image407.png"/><Relationship Id="rId30" Type="http://schemas.openxmlformats.org/officeDocument/2006/relationships/customXml" Target="../ink/ink279.xml"/><Relationship Id="rId105" Type="http://schemas.openxmlformats.org/officeDocument/2006/relationships/image" Target="../media/image316.png"/><Relationship Id="rId126" Type="http://schemas.openxmlformats.org/officeDocument/2006/relationships/customXml" Target="../ink/ink327.xml"/><Relationship Id="rId147" Type="http://schemas.openxmlformats.org/officeDocument/2006/relationships/image" Target="../media/image337.png"/><Relationship Id="rId168" Type="http://schemas.openxmlformats.org/officeDocument/2006/relationships/customXml" Target="../ink/ink348.xml"/><Relationship Id="rId312" Type="http://schemas.openxmlformats.org/officeDocument/2006/relationships/customXml" Target="../ink/ink420.xml"/><Relationship Id="rId333" Type="http://schemas.openxmlformats.org/officeDocument/2006/relationships/image" Target="../media/image430.png"/><Relationship Id="rId51" Type="http://schemas.openxmlformats.org/officeDocument/2006/relationships/image" Target="../media/image289.png"/><Relationship Id="rId72" Type="http://schemas.openxmlformats.org/officeDocument/2006/relationships/customXml" Target="../ink/ink300.xml"/><Relationship Id="rId93" Type="http://schemas.openxmlformats.org/officeDocument/2006/relationships/image" Target="../media/image310.png"/><Relationship Id="rId189" Type="http://schemas.openxmlformats.org/officeDocument/2006/relationships/image" Target="../media/image358.png"/><Relationship Id="rId3" Type="http://schemas.openxmlformats.org/officeDocument/2006/relationships/image" Target="../media/image265.png"/><Relationship Id="rId214" Type="http://schemas.openxmlformats.org/officeDocument/2006/relationships/customXml" Target="../ink/ink371.xml"/><Relationship Id="rId235" Type="http://schemas.openxmlformats.org/officeDocument/2006/relationships/image" Target="../media/image381.png"/><Relationship Id="rId256" Type="http://schemas.openxmlformats.org/officeDocument/2006/relationships/customXml" Target="../ink/ink392.xml"/><Relationship Id="rId277" Type="http://schemas.openxmlformats.org/officeDocument/2006/relationships/image" Target="../media/image402.png"/><Relationship Id="rId298" Type="http://schemas.openxmlformats.org/officeDocument/2006/relationships/customXml" Target="../ink/ink413.xml"/><Relationship Id="rId116" Type="http://schemas.openxmlformats.org/officeDocument/2006/relationships/customXml" Target="../ink/ink322.xml"/><Relationship Id="rId137" Type="http://schemas.openxmlformats.org/officeDocument/2006/relationships/image" Target="../media/image332.png"/><Relationship Id="rId158" Type="http://schemas.openxmlformats.org/officeDocument/2006/relationships/customXml" Target="../ink/ink343.xml"/><Relationship Id="rId302" Type="http://schemas.openxmlformats.org/officeDocument/2006/relationships/customXml" Target="../ink/ink415.xml"/><Relationship Id="rId323" Type="http://schemas.openxmlformats.org/officeDocument/2006/relationships/image" Target="../media/image425.png"/><Relationship Id="rId20" Type="http://schemas.openxmlformats.org/officeDocument/2006/relationships/customXml" Target="../ink/ink274.xml"/><Relationship Id="rId41" Type="http://schemas.openxmlformats.org/officeDocument/2006/relationships/image" Target="../media/image284.png"/><Relationship Id="rId62" Type="http://schemas.openxmlformats.org/officeDocument/2006/relationships/customXml" Target="../ink/ink295.xml"/><Relationship Id="rId83" Type="http://schemas.openxmlformats.org/officeDocument/2006/relationships/image" Target="../media/image305.png"/><Relationship Id="rId179" Type="http://schemas.openxmlformats.org/officeDocument/2006/relationships/image" Target="../media/image353.png"/><Relationship Id="rId190" Type="http://schemas.openxmlformats.org/officeDocument/2006/relationships/customXml" Target="../ink/ink359.xml"/><Relationship Id="rId204" Type="http://schemas.openxmlformats.org/officeDocument/2006/relationships/customXml" Target="../ink/ink366.xml"/><Relationship Id="rId225" Type="http://schemas.openxmlformats.org/officeDocument/2006/relationships/image" Target="../media/image376.png"/><Relationship Id="rId246" Type="http://schemas.openxmlformats.org/officeDocument/2006/relationships/customXml" Target="../ink/ink387.xml"/><Relationship Id="rId267" Type="http://schemas.openxmlformats.org/officeDocument/2006/relationships/image" Target="../media/image397.png"/><Relationship Id="rId288" Type="http://schemas.openxmlformats.org/officeDocument/2006/relationships/customXml" Target="../ink/ink408.xml"/><Relationship Id="rId106" Type="http://schemas.openxmlformats.org/officeDocument/2006/relationships/customXml" Target="../ink/ink317.xml"/><Relationship Id="rId127" Type="http://schemas.openxmlformats.org/officeDocument/2006/relationships/image" Target="../media/image327.png"/><Relationship Id="rId313" Type="http://schemas.openxmlformats.org/officeDocument/2006/relationships/image" Target="../media/image420.png"/><Relationship Id="rId10" Type="http://schemas.openxmlformats.org/officeDocument/2006/relationships/customXml" Target="../ink/ink269.xml"/><Relationship Id="rId31" Type="http://schemas.openxmlformats.org/officeDocument/2006/relationships/image" Target="../media/image279.png"/><Relationship Id="rId52" Type="http://schemas.openxmlformats.org/officeDocument/2006/relationships/customXml" Target="../ink/ink290.xml"/><Relationship Id="rId73" Type="http://schemas.openxmlformats.org/officeDocument/2006/relationships/image" Target="../media/image300.png"/><Relationship Id="rId94" Type="http://schemas.openxmlformats.org/officeDocument/2006/relationships/customXml" Target="../ink/ink311.xml"/><Relationship Id="rId148" Type="http://schemas.openxmlformats.org/officeDocument/2006/relationships/customXml" Target="../ink/ink338.xml"/><Relationship Id="rId169" Type="http://schemas.openxmlformats.org/officeDocument/2006/relationships/image" Target="../media/image348.png"/><Relationship Id="rId334" Type="http://schemas.openxmlformats.org/officeDocument/2006/relationships/customXml" Target="../ink/ink431.xml"/><Relationship Id="rId4" Type="http://schemas.openxmlformats.org/officeDocument/2006/relationships/customXml" Target="../ink/ink266.xml"/><Relationship Id="rId180" Type="http://schemas.openxmlformats.org/officeDocument/2006/relationships/customXml" Target="../ink/ink354.xml"/><Relationship Id="rId215" Type="http://schemas.openxmlformats.org/officeDocument/2006/relationships/image" Target="../media/image371.png"/><Relationship Id="rId236" Type="http://schemas.openxmlformats.org/officeDocument/2006/relationships/customXml" Target="../ink/ink382.xml"/><Relationship Id="rId257" Type="http://schemas.openxmlformats.org/officeDocument/2006/relationships/image" Target="../media/image392.png"/><Relationship Id="rId278" Type="http://schemas.openxmlformats.org/officeDocument/2006/relationships/customXml" Target="../ink/ink403.xml"/><Relationship Id="rId303" Type="http://schemas.openxmlformats.org/officeDocument/2006/relationships/image" Target="../media/image415.png"/><Relationship Id="rId42" Type="http://schemas.openxmlformats.org/officeDocument/2006/relationships/customXml" Target="../ink/ink285.xml"/><Relationship Id="rId84" Type="http://schemas.openxmlformats.org/officeDocument/2006/relationships/customXml" Target="../ink/ink306.xml"/><Relationship Id="rId138" Type="http://schemas.openxmlformats.org/officeDocument/2006/relationships/customXml" Target="../ink/ink333.xml"/><Relationship Id="rId191" Type="http://schemas.openxmlformats.org/officeDocument/2006/relationships/image" Target="../media/image359.png"/><Relationship Id="rId205" Type="http://schemas.openxmlformats.org/officeDocument/2006/relationships/image" Target="../media/image366.png"/><Relationship Id="rId247" Type="http://schemas.openxmlformats.org/officeDocument/2006/relationships/image" Target="../media/image387.png"/><Relationship Id="rId107" Type="http://schemas.openxmlformats.org/officeDocument/2006/relationships/image" Target="../media/image317.png"/><Relationship Id="rId289" Type="http://schemas.openxmlformats.org/officeDocument/2006/relationships/image" Target="../media/image408.png"/><Relationship Id="rId11" Type="http://schemas.openxmlformats.org/officeDocument/2006/relationships/image" Target="../media/image269.png"/><Relationship Id="rId53" Type="http://schemas.openxmlformats.org/officeDocument/2006/relationships/image" Target="../media/image290.png"/><Relationship Id="rId149" Type="http://schemas.openxmlformats.org/officeDocument/2006/relationships/image" Target="../media/image338.png"/><Relationship Id="rId314" Type="http://schemas.openxmlformats.org/officeDocument/2006/relationships/customXml" Target="../ink/ink421.xml"/><Relationship Id="rId95" Type="http://schemas.openxmlformats.org/officeDocument/2006/relationships/image" Target="../media/image311.png"/><Relationship Id="rId160" Type="http://schemas.openxmlformats.org/officeDocument/2006/relationships/customXml" Target="../ink/ink344.xml"/><Relationship Id="rId216" Type="http://schemas.openxmlformats.org/officeDocument/2006/relationships/customXml" Target="../ink/ink372.xml"/><Relationship Id="rId258" Type="http://schemas.openxmlformats.org/officeDocument/2006/relationships/customXml" Target="../ink/ink393.xml"/><Relationship Id="rId22" Type="http://schemas.openxmlformats.org/officeDocument/2006/relationships/customXml" Target="../ink/ink275.xml"/><Relationship Id="rId64" Type="http://schemas.openxmlformats.org/officeDocument/2006/relationships/customXml" Target="../ink/ink296.xml"/><Relationship Id="rId118" Type="http://schemas.openxmlformats.org/officeDocument/2006/relationships/customXml" Target="../ink/ink323.xml"/><Relationship Id="rId325" Type="http://schemas.openxmlformats.org/officeDocument/2006/relationships/image" Target="../media/image426.png"/><Relationship Id="rId171" Type="http://schemas.openxmlformats.org/officeDocument/2006/relationships/image" Target="../media/image349.png"/><Relationship Id="rId227" Type="http://schemas.openxmlformats.org/officeDocument/2006/relationships/image" Target="../media/image377.png"/><Relationship Id="rId269" Type="http://schemas.openxmlformats.org/officeDocument/2006/relationships/image" Target="../media/image398.png"/><Relationship Id="rId33" Type="http://schemas.openxmlformats.org/officeDocument/2006/relationships/image" Target="../media/image280.png"/><Relationship Id="rId129" Type="http://schemas.openxmlformats.org/officeDocument/2006/relationships/image" Target="../media/image328.png"/><Relationship Id="rId280" Type="http://schemas.openxmlformats.org/officeDocument/2006/relationships/customXml" Target="../ink/ink404.xml"/><Relationship Id="rId336" Type="http://schemas.openxmlformats.org/officeDocument/2006/relationships/customXml" Target="../ink/ink432.xml"/><Relationship Id="rId75" Type="http://schemas.openxmlformats.org/officeDocument/2006/relationships/image" Target="../media/image301.png"/><Relationship Id="rId140" Type="http://schemas.openxmlformats.org/officeDocument/2006/relationships/customXml" Target="../ink/ink334.xml"/><Relationship Id="rId182" Type="http://schemas.openxmlformats.org/officeDocument/2006/relationships/customXml" Target="../ink/ink355.xml"/><Relationship Id="rId6" Type="http://schemas.openxmlformats.org/officeDocument/2006/relationships/customXml" Target="../ink/ink267.xml"/><Relationship Id="rId238" Type="http://schemas.openxmlformats.org/officeDocument/2006/relationships/customXml" Target="../ink/ink383.xml"/><Relationship Id="rId291" Type="http://schemas.openxmlformats.org/officeDocument/2006/relationships/image" Target="../media/image409.png"/><Relationship Id="rId305" Type="http://schemas.openxmlformats.org/officeDocument/2006/relationships/image" Target="../media/image416.png"/><Relationship Id="rId44" Type="http://schemas.openxmlformats.org/officeDocument/2006/relationships/customXml" Target="../ink/ink286.xml"/><Relationship Id="rId86" Type="http://schemas.openxmlformats.org/officeDocument/2006/relationships/customXml" Target="../ink/ink307.xml"/><Relationship Id="rId151" Type="http://schemas.openxmlformats.org/officeDocument/2006/relationships/image" Target="../media/image339.png"/><Relationship Id="rId193" Type="http://schemas.openxmlformats.org/officeDocument/2006/relationships/image" Target="../media/image360.png"/><Relationship Id="rId207" Type="http://schemas.openxmlformats.org/officeDocument/2006/relationships/image" Target="../media/image367.png"/><Relationship Id="rId249" Type="http://schemas.openxmlformats.org/officeDocument/2006/relationships/image" Target="../media/image388.png"/><Relationship Id="rId13" Type="http://schemas.openxmlformats.org/officeDocument/2006/relationships/image" Target="../media/image270.png"/><Relationship Id="rId109" Type="http://schemas.openxmlformats.org/officeDocument/2006/relationships/image" Target="../media/image318.png"/><Relationship Id="rId260" Type="http://schemas.openxmlformats.org/officeDocument/2006/relationships/customXml" Target="../ink/ink394.xml"/><Relationship Id="rId316" Type="http://schemas.openxmlformats.org/officeDocument/2006/relationships/customXml" Target="../ink/ink422.xml"/><Relationship Id="rId55" Type="http://schemas.openxmlformats.org/officeDocument/2006/relationships/image" Target="../media/image291.png"/><Relationship Id="rId97" Type="http://schemas.openxmlformats.org/officeDocument/2006/relationships/image" Target="../media/image312.png"/><Relationship Id="rId120" Type="http://schemas.openxmlformats.org/officeDocument/2006/relationships/customXml" Target="../ink/ink324.xml"/><Relationship Id="rId162" Type="http://schemas.openxmlformats.org/officeDocument/2006/relationships/customXml" Target="../ink/ink345.xml"/><Relationship Id="rId218" Type="http://schemas.openxmlformats.org/officeDocument/2006/relationships/customXml" Target="../ink/ink373.xml"/><Relationship Id="rId271" Type="http://schemas.openxmlformats.org/officeDocument/2006/relationships/image" Target="../media/image399.png"/><Relationship Id="rId24" Type="http://schemas.openxmlformats.org/officeDocument/2006/relationships/customXml" Target="../ink/ink276.xml"/><Relationship Id="rId66" Type="http://schemas.openxmlformats.org/officeDocument/2006/relationships/customXml" Target="../ink/ink297.xml"/><Relationship Id="rId131" Type="http://schemas.openxmlformats.org/officeDocument/2006/relationships/image" Target="../media/image329.png"/><Relationship Id="rId327" Type="http://schemas.openxmlformats.org/officeDocument/2006/relationships/image" Target="../media/image42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1.xml"/><Relationship Id="rId21" Type="http://schemas.openxmlformats.org/officeDocument/2006/relationships/customXml" Target="../ink/ink443.xml"/><Relationship Id="rId42" Type="http://schemas.openxmlformats.org/officeDocument/2006/relationships/image" Target="../media/image452.png"/><Relationship Id="rId47" Type="http://schemas.openxmlformats.org/officeDocument/2006/relationships/customXml" Target="../ink/ink456.xml"/><Relationship Id="rId63" Type="http://schemas.openxmlformats.org/officeDocument/2006/relationships/customXml" Target="../ink/ink464.xml"/><Relationship Id="rId68" Type="http://schemas.openxmlformats.org/officeDocument/2006/relationships/image" Target="../media/image465.png"/><Relationship Id="rId84" Type="http://schemas.openxmlformats.org/officeDocument/2006/relationships/image" Target="../media/image473.png"/><Relationship Id="rId89" Type="http://schemas.openxmlformats.org/officeDocument/2006/relationships/customXml" Target="../ink/ink477.xml"/><Relationship Id="rId112" Type="http://schemas.openxmlformats.org/officeDocument/2006/relationships/image" Target="../media/image487.png"/><Relationship Id="rId16" Type="http://schemas.openxmlformats.org/officeDocument/2006/relationships/image" Target="../media/image439.png"/><Relationship Id="rId107" Type="http://schemas.openxmlformats.org/officeDocument/2006/relationships/customXml" Target="../ink/ink486.xml"/><Relationship Id="rId11" Type="http://schemas.openxmlformats.org/officeDocument/2006/relationships/customXml" Target="../ink/ink438.xml"/><Relationship Id="rId32" Type="http://schemas.openxmlformats.org/officeDocument/2006/relationships/image" Target="../media/image447.png"/><Relationship Id="rId37" Type="http://schemas.openxmlformats.org/officeDocument/2006/relationships/customXml" Target="../ink/ink451.xml"/><Relationship Id="rId53" Type="http://schemas.openxmlformats.org/officeDocument/2006/relationships/customXml" Target="../ink/ink459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472.xml"/><Relationship Id="rId102" Type="http://schemas.openxmlformats.org/officeDocument/2006/relationships/image" Target="../media/image482.png"/><Relationship Id="rId123" Type="http://schemas.openxmlformats.org/officeDocument/2006/relationships/customXml" Target="../ink/ink494.xml"/><Relationship Id="rId128" Type="http://schemas.openxmlformats.org/officeDocument/2006/relationships/image" Target="../media/image495.png"/><Relationship Id="rId5" Type="http://schemas.openxmlformats.org/officeDocument/2006/relationships/customXml" Target="../ink/ink435.xml"/><Relationship Id="rId90" Type="http://schemas.openxmlformats.org/officeDocument/2006/relationships/image" Target="../media/image476.png"/><Relationship Id="rId95" Type="http://schemas.openxmlformats.org/officeDocument/2006/relationships/customXml" Target="../ink/ink480.xml"/><Relationship Id="rId22" Type="http://schemas.openxmlformats.org/officeDocument/2006/relationships/image" Target="../media/image442.png"/><Relationship Id="rId27" Type="http://schemas.openxmlformats.org/officeDocument/2006/relationships/customXml" Target="../ink/ink446.xml"/><Relationship Id="rId43" Type="http://schemas.openxmlformats.org/officeDocument/2006/relationships/customXml" Target="../ink/ink454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467.xml"/><Relationship Id="rId113" Type="http://schemas.openxmlformats.org/officeDocument/2006/relationships/customXml" Target="../ink/ink489.xml"/><Relationship Id="rId118" Type="http://schemas.openxmlformats.org/officeDocument/2006/relationships/image" Target="../media/image490.png"/><Relationship Id="rId80" Type="http://schemas.openxmlformats.org/officeDocument/2006/relationships/image" Target="../media/image471.png"/><Relationship Id="rId85" Type="http://schemas.openxmlformats.org/officeDocument/2006/relationships/customXml" Target="../ink/ink475.xml"/><Relationship Id="rId12" Type="http://schemas.openxmlformats.org/officeDocument/2006/relationships/image" Target="../media/image437.png"/><Relationship Id="rId17" Type="http://schemas.openxmlformats.org/officeDocument/2006/relationships/customXml" Target="../ink/ink441.xml"/><Relationship Id="rId33" Type="http://schemas.openxmlformats.org/officeDocument/2006/relationships/customXml" Target="../ink/ink449.xml"/><Relationship Id="rId38" Type="http://schemas.openxmlformats.org/officeDocument/2006/relationships/image" Target="../media/image450.png"/><Relationship Id="rId59" Type="http://schemas.openxmlformats.org/officeDocument/2006/relationships/customXml" Target="../ink/ink462.xml"/><Relationship Id="rId103" Type="http://schemas.openxmlformats.org/officeDocument/2006/relationships/customXml" Target="../ink/ink484.xml"/><Relationship Id="rId108" Type="http://schemas.openxmlformats.org/officeDocument/2006/relationships/image" Target="../media/image485.png"/><Relationship Id="rId124" Type="http://schemas.openxmlformats.org/officeDocument/2006/relationships/image" Target="../media/image493.png"/><Relationship Id="rId129" Type="http://schemas.openxmlformats.org/officeDocument/2006/relationships/customXml" Target="../ink/ink497.xml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470.xml"/><Relationship Id="rId91" Type="http://schemas.openxmlformats.org/officeDocument/2006/relationships/customXml" Target="../ink/ink478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4.png"/><Relationship Id="rId23" Type="http://schemas.openxmlformats.org/officeDocument/2006/relationships/customXml" Target="../ink/ink444.xml"/><Relationship Id="rId28" Type="http://schemas.openxmlformats.org/officeDocument/2006/relationships/image" Target="../media/image445.png"/><Relationship Id="rId49" Type="http://schemas.openxmlformats.org/officeDocument/2006/relationships/customXml" Target="../ink/ink457.xml"/><Relationship Id="rId114" Type="http://schemas.openxmlformats.org/officeDocument/2006/relationships/image" Target="../media/image488.png"/><Relationship Id="rId119" Type="http://schemas.openxmlformats.org/officeDocument/2006/relationships/customXml" Target="../ink/ink492.xml"/><Relationship Id="rId44" Type="http://schemas.openxmlformats.org/officeDocument/2006/relationships/image" Target="../media/image453.png"/><Relationship Id="rId60" Type="http://schemas.openxmlformats.org/officeDocument/2006/relationships/image" Target="../media/image461.png"/><Relationship Id="rId65" Type="http://schemas.openxmlformats.org/officeDocument/2006/relationships/customXml" Target="../ink/ink465.xml"/><Relationship Id="rId81" Type="http://schemas.openxmlformats.org/officeDocument/2006/relationships/customXml" Target="../ink/ink473.xml"/><Relationship Id="rId86" Type="http://schemas.openxmlformats.org/officeDocument/2006/relationships/image" Target="../media/image474.png"/><Relationship Id="rId130" Type="http://schemas.openxmlformats.org/officeDocument/2006/relationships/image" Target="../media/image496.png"/><Relationship Id="rId13" Type="http://schemas.openxmlformats.org/officeDocument/2006/relationships/customXml" Target="../ink/ink439.xml"/><Relationship Id="rId18" Type="http://schemas.openxmlformats.org/officeDocument/2006/relationships/image" Target="../media/image440.png"/><Relationship Id="rId39" Type="http://schemas.openxmlformats.org/officeDocument/2006/relationships/customXml" Target="../ink/ink452.xml"/><Relationship Id="rId109" Type="http://schemas.openxmlformats.org/officeDocument/2006/relationships/customXml" Target="../ink/ink487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460.xml"/><Relationship Id="rId76" Type="http://schemas.openxmlformats.org/officeDocument/2006/relationships/image" Target="../media/image469.png"/><Relationship Id="rId97" Type="http://schemas.openxmlformats.org/officeDocument/2006/relationships/customXml" Target="../ink/ink481.xml"/><Relationship Id="rId104" Type="http://schemas.openxmlformats.org/officeDocument/2006/relationships/image" Target="../media/image483.png"/><Relationship Id="rId120" Type="http://schemas.openxmlformats.org/officeDocument/2006/relationships/image" Target="../media/image491.png"/><Relationship Id="rId125" Type="http://schemas.openxmlformats.org/officeDocument/2006/relationships/customXml" Target="../ink/ink495.xml"/><Relationship Id="rId7" Type="http://schemas.openxmlformats.org/officeDocument/2006/relationships/customXml" Target="../ink/ink436.xml"/><Relationship Id="rId71" Type="http://schemas.openxmlformats.org/officeDocument/2006/relationships/customXml" Target="../ink/ink468.xml"/><Relationship Id="rId92" Type="http://schemas.openxmlformats.org/officeDocument/2006/relationships/image" Target="../media/image477.png"/><Relationship Id="rId2" Type="http://schemas.openxmlformats.org/officeDocument/2006/relationships/image" Target="../media/image2.emf"/><Relationship Id="rId29" Type="http://schemas.openxmlformats.org/officeDocument/2006/relationships/customXml" Target="../ink/ink447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455.xml"/><Relationship Id="rId66" Type="http://schemas.openxmlformats.org/officeDocument/2006/relationships/image" Target="../media/image464.png"/><Relationship Id="rId87" Type="http://schemas.openxmlformats.org/officeDocument/2006/relationships/customXml" Target="../ink/ink476.xml"/><Relationship Id="rId110" Type="http://schemas.openxmlformats.org/officeDocument/2006/relationships/image" Target="../media/image486.png"/><Relationship Id="rId115" Type="http://schemas.openxmlformats.org/officeDocument/2006/relationships/customXml" Target="../ink/ink490.xml"/><Relationship Id="rId61" Type="http://schemas.openxmlformats.org/officeDocument/2006/relationships/customXml" Target="../ink/ink463.xml"/><Relationship Id="rId82" Type="http://schemas.openxmlformats.org/officeDocument/2006/relationships/image" Target="../media/image472.png"/><Relationship Id="rId19" Type="http://schemas.openxmlformats.org/officeDocument/2006/relationships/customXml" Target="../ink/ink442.xml"/><Relationship Id="rId14" Type="http://schemas.openxmlformats.org/officeDocument/2006/relationships/image" Target="../media/image438.png"/><Relationship Id="rId30" Type="http://schemas.openxmlformats.org/officeDocument/2006/relationships/image" Target="../media/image446.png"/><Relationship Id="rId35" Type="http://schemas.openxmlformats.org/officeDocument/2006/relationships/customXml" Target="../ink/ink450.xml"/><Relationship Id="rId56" Type="http://schemas.openxmlformats.org/officeDocument/2006/relationships/image" Target="../media/image459.png"/><Relationship Id="rId77" Type="http://schemas.openxmlformats.org/officeDocument/2006/relationships/customXml" Target="../ink/ink471.xml"/><Relationship Id="rId100" Type="http://schemas.openxmlformats.org/officeDocument/2006/relationships/image" Target="../media/image481.png"/><Relationship Id="rId105" Type="http://schemas.openxmlformats.org/officeDocument/2006/relationships/customXml" Target="../ink/ink485.xml"/><Relationship Id="rId126" Type="http://schemas.openxmlformats.org/officeDocument/2006/relationships/image" Target="../media/image494.png"/><Relationship Id="rId8" Type="http://schemas.openxmlformats.org/officeDocument/2006/relationships/image" Target="../media/image435.png"/><Relationship Id="rId51" Type="http://schemas.openxmlformats.org/officeDocument/2006/relationships/customXml" Target="../ink/ink458.xml"/><Relationship Id="rId72" Type="http://schemas.openxmlformats.org/officeDocument/2006/relationships/image" Target="../media/image467.png"/><Relationship Id="rId93" Type="http://schemas.openxmlformats.org/officeDocument/2006/relationships/customXml" Target="../ink/ink479.xml"/><Relationship Id="rId98" Type="http://schemas.openxmlformats.org/officeDocument/2006/relationships/image" Target="../media/image480.png"/><Relationship Id="rId121" Type="http://schemas.openxmlformats.org/officeDocument/2006/relationships/customXml" Target="../ink/ink493.xml"/><Relationship Id="rId3" Type="http://schemas.openxmlformats.org/officeDocument/2006/relationships/customXml" Target="../ink/ink434.xml"/><Relationship Id="rId25" Type="http://schemas.openxmlformats.org/officeDocument/2006/relationships/customXml" Target="../ink/ink445.xml"/><Relationship Id="rId46" Type="http://schemas.openxmlformats.org/officeDocument/2006/relationships/image" Target="../media/image454.png"/><Relationship Id="rId67" Type="http://schemas.openxmlformats.org/officeDocument/2006/relationships/customXml" Target="../ink/ink466.xml"/><Relationship Id="rId116" Type="http://schemas.openxmlformats.org/officeDocument/2006/relationships/image" Target="../media/image489.png"/><Relationship Id="rId20" Type="http://schemas.openxmlformats.org/officeDocument/2006/relationships/image" Target="../media/image441.png"/><Relationship Id="rId41" Type="http://schemas.openxmlformats.org/officeDocument/2006/relationships/customXml" Target="../ink/ink453.xml"/><Relationship Id="rId62" Type="http://schemas.openxmlformats.org/officeDocument/2006/relationships/image" Target="../media/image462.png"/><Relationship Id="rId83" Type="http://schemas.openxmlformats.org/officeDocument/2006/relationships/customXml" Target="../ink/ink474.xml"/><Relationship Id="rId88" Type="http://schemas.openxmlformats.org/officeDocument/2006/relationships/image" Target="../media/image475.png"/><Relationship Id="rId111" Type="http://schemas.openxmlformats.org/officeDocument/2006/relationships/customXml" Target="../ink/ink488.xml"/><Relationship Id="rId15" Type="http://schemas.openxmlformats.org/officeDocument/2006/relationships/customXml" Target="../ink/ink440.xml"/><Relationship Id="rId36" Type="http://schemas.openxmlformats.org/officeDocument/2006/relationships/image" Target="../media/image449.png"/><Relationship Id="rId57" Type="http://schemas.openxmlformats.org/officeDocument/2006/relationships/customXml" Target="../ink/ink461.xml"/><Relationship Id="rId106" Type="http://schemas.openxmlformats.org/officeDocument/2006/relationships/image" Target="../media/image484.png"/><Relationship Id="rId127" Type="http://schemas.openxmlformats.org/officeDocument/2006/relationships/customXml" Target="../ink/ink496.xml"/><Relationship Id="rId10" Type="http://schemas.openxmlformats.org/officeDocument/2006/relationships/image" Target="../media/image436.png"/><Relationship Id="rId31" Type="http://schemas.openxmlformats.org/officeDocument/2006/relationships/customXml" Target="../ink/ink448.xml"/><Relationship Id="rId52" Type="http://schemas.openxmlformats.org/officeDocument/2006/relationships/image" Target="../media/image457.png"/><Relationship Id="rId73" Type="http://schemas.openxmlformats.org/officeDocument/2006/relationships/customXml" Target="../ink/ink469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482.xml"/><Relationship Id="rId101" Type="http://schemas.openxmlformats.org/officeDocument/2006/relationships/customXml" Target="../ink/ink483.xml"/><Relationship Id="rId122" Type="http://schemas.openxmlformats.org/officeDocument/2006/relationships/image" Target="../media/image492.png"/><Relationship Id="rId4" Type="http://schemas.openxmlformats.org/officeDocument/2006/relationships/image" Target="../media/image178.png"/><Relationship Id="rId9" Type="http://schemas.openxmlformats.org/officeDocument/2006/relationships/customXml" Target="../ink/ink437.xml"/><Relationship Id="rId26" Type="http://schemas.openxmlformats.org/officeDocument/2006/relationships/image" Target="../media/image44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5.xml"/><Relationship Id="rId21" Type="http://schemas.openxmlformats.org/officeDocument/2006/relationships/customXml" Target="../ink/ink507.xml"/><Relationship Id="rId42" Type="http://schemas.openxmlformats.org/officeDocument/2006/relationships/image" Target="../media/image517.png"/><Relationship Id="rId63" Type="http://schemas.openxmlformats.org/officeDocument/2006/relationships/customXml" Target="../ink/ink528.xml"/><Relationship Id="rId84" Type="http://schemas.openxmlformats.org/officeDocument/2006/relationships/image" Target="../media/image538.png"/><Relationship Id="rId138" Type="http://schemas.openxmlformats.org/officeDocument/2006/relationships/image" Target="../media/image565.png"/><Relationship Id="rId159" Type="http://schemas.openxmlformats.org/officeDocument/2006/relationships/customXml" Target="../ink/ink576.xml"/><Relationship Id="rId170" Type="http://schemas.openxmlformats.org/officeDocument/2006/relationships/image" Target="../media/image581.png"/><Relationship Id="rId191" Type="http://schemas.openxmlformats.org/officeDocument/2006/relationships/customXml" Target="../ink/ink592.xml"/><Relationship Id="rId205" Type="http://schemas.openxmlformats.org/officeDocument/2006/relationships/customXml" Target="../ink/ink599.xml"/><Relationship Id="rId226" Type="http://schemas.openxmlformats.org/officeDocument/2006/relationships/image" Target="../media/image609.png"/><Relationship Id="rId107" Type="http://schemas.openxmlformats.org/officeDocument/2006/relationships/customXml" Target="../ink/ink550.xml"/><Relationship Id="rId11" Type="http://schemas.openxmlformats.org/officeDocument/2006/relationships/customXml" Target="../ink/ink502.xml"/><Relationship Id="rId32" Type="http://schemas.openxmlformats.org/officeDocument/2006/relationships/image" Target="../media/image512.png"/><Relationship Id="rId53" Type="http://schemas.openxmlformats.org/officeDocument/2006/relationships/customXml" Target="../ink/ink523.xml"/><Relationship Id="rId74" Type="http://schemas.openxmlformats.org/officeDocument/2006/relationships/image" Target="../media/image533.png"/><Relationship Id="rId128" Type="http://schemas.openxmlformats.org/officeDocument/2006/relationships/image" Target="../media/image560.png"/><Relationship Id="rId149" Type="http://schemas.openxmlformats.org/officeDocument/2006/relationships/customXml" Target="../ink/ink571.xml"/><Relationship Id="rId5" Type="http://schemas.openxmlformats.org/officeDocument/2006/relationships/customXml" Target="../ink/ink499.xml"/><Relationship Id="rId95" Type="http://schemas.openxmlformats.org/officeDocument/2006/relationships/customXml" Target="../ink/ink544.xml"/><Relationship Id="rId160" Type="http://schemas.openxmlformats.org/officeDocument/2006/relationships/image" Target="../media/image576.png"/><Relationship Id="rId181" Type="http://schemas.openxmlformats.org/officeDocument/2006/relationships/customXml" Target="../ink/ink587.xml"/><Relationship Id="rId216" Type="http://schemas.openxmlformats.org/officeDocument/2006/relationships/image" Target="../media/image604.png"/><Relationship Id="rId22" Type="http://schemas.openxmlformats.org/officeDocument/2006/relationships/image" Target="../media/image507.png"/><Relationship Id="rId43" Type="http://schemas.openxmlformats.org/officeDocument/2006/relationships/customXml" Target="../ink/ink518.xml"/><Relationship Id="rId64" Type="http://schemas.openxmlformats.org/officeDocument/2006/relationships/image" Target="../media/image528.png"/><Relationship Id="rId118" Type="http://schemas.openxmlformats.org/officeDocument/2006/relationships/image" Target="../media/image555.png"/><Relationship Id="rId139" Type="http://schemas.openxmlformats.org/officeDocument/2006/relationships/customXml" Target="../ink/ink566.xml"/><Relationship Id="rId85" Type="http://schemas.openxmlformats.org/officeDocument/2006/relationships/customXml" Target="../ink/ink539.xml"/><Relationship Id="rId150" Type="http://schemas.openxmlformats.org/officeDocument/2006/relationships/image" Target="../media/image571.png"/><Relationship Id="rId171" Type="http://schemas.openxmlformats.org/officeDocument/2006/relationships/customXml" Target="../ink/ink582.xml"/><Relationship Id="rId192" Type="http://schemas.openxmlformats.org/officeDocument/2006/relationships/image" Target="../media/image592.png"/><Relationship Id="rId206" Type="http://schemas.openxmlformats.org/officeDocument/2006/relationships/image" Target="../media/image599.png"/><Relationship Id="rId227" Type="http://schemas.openxmlformats.org/officeDocument/2006/relationships/customXml" Target="../ink/ink610.xml"/><Relationship Id="rId12" Type="http://schemas.openxmlformats.org/officeDocument/2006/relationships/image" Target="../media/image502.png"/><Relationship Id="rId33" Type="http://schemas.openxmlformats.org/officeDocument/2006/relationships/customXml" Target="../ink/ink513.xml"/><Relationship Id="rId108" Type="http://schemas.openxmlformats.org/officeDocument/2006/relationships/image" Target="../media/image550.png"/><Relationship Id="rId129" Type="http://schemas.openxmlformats.org/officeDocument/2006/relationships/customXml" Target="../ink/ink561.xml"/><Relationship Id="rId54" Type="http://schemas.openxmlformats.org/officeDocument/2006/relationships/image" Target="../media/image523.png"/><Relationship Id="rId75" Type="http://schemas.openxmlformats.org/officeDocument/2006/relationships/customXml" Target="../ink/ink534.xml"/><Relationship Id="rId96" Type="http://schemas.openxmlformats.org/officeDocument/2006/relationships/image" Target="../media/image544.png"/><Relationship Id="rId140" Type="http://schemas.openxmlformats.org/officeDocument/2006/relationships/image" Target="../media/image566.png"/><Relationship Id="rId161" Type="http://schemas.openxmlformats.org/officeDocument/2006/relationships/customXml" Target="../ink/ink577.xml"/><Relationship Id="rId182" Type="http://schemas.openxmlformats.org/officeDocument/2006/relationships/image" Target="../media/image587.png"/><Relationship Id="rId217" Type="http://schemas.openxmlformats.org/officeDocument/2006/relationships/customXml" Target="../ink/ink605.xml"/><Relationship Id="rId6" Type="http://schemas.openxmlformats.org/officeDocument/2006/relationships/image" Target="../media/image499.png"/><Relationship Id="rId23" Type="http://schemas.openxmlformats.org/officeDocument/2006/relationships/customXml" Target="../ink/ink508.xml"/><Relationship Id="rId119" Type="http://schemas.openxmlformats.org/officeDocument/2006/relationships/customXml" Target="../ink/ink556.xml"/><Relationship Id="rId44" Type="http://schemas.openxmlformats.org/officeDocument/2006/relationships/image" Target="../media/image518.png"/><Relationship Id="rId65" Type="http://schemas.openxmlformats.org/officeDocument/2006/relationships/customXml" Target="../ink/ink529.xml"/><Relationship Id="rId86" Type="http://schemas.openxmlformats.org/officeDocument/2006/relationships/image" Target="../media/image539.png"/><Relationship Id="rId130" Type="http://schemas.openxmlformats.org/officeDocument/2006/relationships/image" Target="../media/image561.png"/><Relationship Id="rId151" Type="http://schemas.openxmlformats.org/officeDocument/2006/relationships/customXml" Target="../ink/ink572.xml"/><Relationship Id="rId172" Type="http://schemas.openxmlformats.org/officeDocument/2006/relationships/image" Target="../media/image582.png"/><Relationship Id="rId193" Type="http://schemas.openxmlformats.org/officeDocument/2006/relationships/customXml" Target="../ink/ink593.xml"/><Relationship Id="rId207" Type="http://schemas.openxmlformats.org/officeDocument/2006/relationships/customXml" Target="../ink/ink600.xml"/><Relationship Id="rId228" Type="http://schemas.openxmlformats.org/officeDocument/2006/relationships/image" Target="../media/image610.png"/><Relationship Id="rId13" Type="http://schemas.openxmlformats.org/officeDocument/2006/relationships/customXml" Target="../ink/ink503.xml"/><Relationship Id="rId109" Type="http://schemas.openxmlformats.org/officeDocument/2006/relationships/customXml" Target="../ink/ink551.xml"/><Relationship Id="rId34" Type="http://schemas.openxmlformats.org/officeDocument/2006/relationships/image" Target="../media/image513.png"/><Relationship Id="rId55" Type="http://schemas.openxmlformats.org/officeDocument/2006/relationships/customXml" Target="../ink/ink524.xml"/><Relationship Id="rId76" Type="http://schemas.openxmlformats.org/officeDocument/2006/relationships/image" Target="../media/image534.png"/><Relationship Id="rId97" Type="http://schemas.openxmlformats.org/officeDocument/2006/relationships/customXml" Target="../ink/ink545.xml"/><Relationship Id="rId120" Type="http://schemas.openxmlformats.org/officeDocument/2006/relationships/image" Target="../media/image556.png"/><Relationship Id="rId141" Type="http://schemas.openxmlformats.org/officeDocument/2006/relationships/customXml" Target="../ink/ink567.xml"/><Relationship Id="rId7" Type="http://schemas.openxmlformats.org/officeDocument/2006/relationships/customXml" Target="../ink/ink500.xml"/><Relationship Id="rId162" Type="http://schemas.openxmlformats.org/officeDocument/2006/relationships/image" Target="../media/image577.png"/><Relationship Id="rId183" Type="http://schemas.openxmlformats.org/officeDocument/2006/relationships/customXml" Target="../ink/ink588.xml"/><Relationship Id="rId218" Type="http://schemas.openxmlformats.org/officeDocument/2006/relationships/image" Target="../media/image605.png"/><Relationship Id="rId24" Type="http://schemas.openxmlformats.org/officeDocument/2006/relationships/image" Target="../media/image508.png"/><Relationship Id="rId45" Type="http://schemas.openxmlformats.org/officeDocument/2006/relationships/customXml" Target="../ink/ink519.xml"/><Relationship Id="rId66" Type="http://schemas.openxmlformats.org/officeDocument/2006/relationships/image" Target="../media/image529.png"/><Relationship Id="rId87" Type="http://schemas.openxmlformats.org/officeDocument/2006/relationships/customXml" Target="../ink/ink540.xml"/><Relationship Id="rId110" Type="http://schemas.openxmlformats.org/officeDocument/2006/relationships/image" Target="../media/image551.png"/><Relationship Id="rId131" Type="http://schemas.openxmlformats.org/officeDocument/2006/relationships/customXml" Target="../ink/ink562.xml"/><Relationship Id="rId152" Type="http://schemas.openxmlformats.org/officeDocument/2006/relationships/image" Target="../media/image572.png"/><Relationship Id="rId173" Type="http://schemas.openxmlformats.org/officeDocument/2006/relationships/customXml" Target="../ink/ink583.xml"/><Relationship Id="rId194" Type="http://schemas.openxmlformats.org/officeDocument/2006/relationships/image" Target="../media/image593.png"/><Relationship Id="rId208" Type="http://schemas.openxmlformats.org/officeDocument/2006/relationships/image" Target="../media/image600.png"/><Relationship Id="rId229" Type="http://schemas.openxmlformats.org/officeDocument/2006/relationships/customXml" Target="../ink/ink611.xml"/><Relationship Id="rId14" Type="http://schemas.openxmlformats.org/officeDocument/2006/relationships/image" Target="../media/image503.png"/><Relationship Id="rId35" Type="http://schemas.openxmlformats.org/officeDocument/2006/relationships/customXml" Target="../ink/ink514.xml"/><Relationship Id="rId56" Type="http://schemas.openxmlformats.org/officeDocument/2006/relationships/image" Target="../media/image524.png"/><Relationship Id="rId77" Type="http://schemas.openxmlformats.org/officeDocument/2006/relationships/customXml" Target="../ink/ink535.xml"/><Relationship Id="rId100" Type="http://schemas.openxmlformats.org/officeDocument/2006/relationships/image" Target="../media/image546.png"/><Relationship Id="rId8" Type="http://schemas.openxmlformats.org/officeDocument/2006/relationships/image" Target="../media/image500.png"/><Relationship Id="rId98" Type="http://schemas.openxmlformats.org/officeDocument/2006/relationships/image" Target="../media/image545.png"/><Relationship Id="rId121" Type="http://schemas.openxmlformats.org/officeDocument/2006/relationships/customXml" Target="../ink/ink557.xml"/><Relationship Id="rId142" Type="http://schemas.openxmlformats.org/officeDocument/2006/relationships/image" Target="../media/image567.png"/><Relationship Id="rId163" Type="http://schemas.openxmlformats.org/officeDocument/2006/relationships/customXml" Target="../ink/ink578.xml"/><Relationship Id="rId184" Type="http://schemas.openxmlformats.org/officeDocument/2006/relationships/image" Target="../media/image588.png"/><Relationship Id="rId219" Type="http://schemas.openxmlformats.org/officeDocument/2006/relationships/customXml" Target="../ink/ink606.xml"/><Relationship Id="rId230" Type="http://schemas.openxmlformats.org/officeDocument/2006/relationships/image" Target="../media/image611.png"/><Relationship Id="rId25" Type="http://schemas.openxmlformats.org/officeDocument/2006/relationships/customXml" Target="../ink/ink509.xml"/><Relationship Id="rId46" Type="http://schemas.openxmlformats.org/officeDocument/2006/relationships/image" Target="../media/image519.png"/><Relationship Id="rId67" Type="http://schemas.openxmlformats.org/officeDocument/2006/relationships/customXml" Target="../ink/ink530.xml"/><Relationship Id="rId20" Type="http://schemas.openxmlformats.org/officeDocument/2006/relationships/image" Target="../media/image506.png"/><Relationship Id="rId41" Type="http://schemas.openxmlformats.org/officeDocument/2006/relationships/customXml" Target="../ink/ink517.xml"/><Relationship Id="rId62" Type="http://schemas.openxmlformats.org/officeDocument/2006/relationships/image" Target="../media/image527.png"/><Relationship Id="rId83" Type="http://schemas.openxmlformats.org/officeDocument/2006/relationships/customXml" Target="../ink/ink538.xml"/><Relationship Id="rId88" Type="http://schemas.openxmlformats.org/officeDocument/2006/relationships/image" Target="../media/image540.png"/><Relationship Id="rId111" Type="http://schemas.openxmlformats.org/officeDocument/2006/relationships/customXml" Target="../ink/ink552.xml"/><Relationship Id="rId132" Type="http://schemas.openxmlformats.org/officeDocument/2006/relationships/image" Target="../media/image562.png"/><Relationship Id="rId153" Type="http://schemas.openxmlformats.org/officeDocument/2006/relationships/customXml" Target="../ink/ink573.xml"/><Relationship Id="rId174" Type="http://schemas.openxmlformats.org/officeDocument/2006/relationships/image" Target="../media/image583.png"/><Relationship Id="rId179" Type="http://schemas.openxmlformats.org/officeDocument/2006/relationships/customXml" Target="../ink/ink586.xml"/><Relationship Id="rId195" Type="http://schemas.openxmlformats.org/officeDocument/2006/relationships/customXml" Target="../ink/ink594.xml"/><Relationship Id="rId209" Type="http://schemas.openxmlformats.org/officeDocument/2006/relationships/customXml" Target="../ink/ink601.xml"/><Relationship Id="rId190" Type="http://schemas.openxmlformats.org/officeDocument/2006/relationships/image" Target="../media/image591.png"/><Relationship Id="rId204" Type="http://schemas.openxmlformats.org/officeDocument/2006/relationships/image" Target="../media/image598.png"/><Relationship Id="rId220" Type="http://schemas.openxmlformats.org/officeDocument/2006/relationships/image" Target="../media/image606.png"/><Relationship Id="rId225" Type="http://schemas.openxmlformats.org/officeDocument/2006/relationships/customXml" Target="../ink/ink609.xml"/><Relationship Id="rId15" Type="http://schemas.openxmlformats.org/officeDocument/2006/relationships/customXml" Target="../ink/ink504.xml"/><Relationship Id="rId36" Type="http://schemas.openxmlformats.org/officeDocument/2006/relationships/image" Target="../media/image514.png"/><Relationship Id="rId57" Type="http://schemas.openxmlformats.org/officeDocument/2006/relationships/customXml" Target="../ink/ink525.xml"/><Relationship Id="rId106" Type="http://schemas.openxmlformats.org/officeDocument/2006/relationships/image" Target="../media/image549.png"/><Relationship Id="rId127" Type="http://schemas.openxmlformats.org/officeDocument/2006/relationships/customXml" Target="../ink/ink560.xml"/><Relationship Id="rId10" Type="http://schemas.openxmlformats.org/officeDocument/2006/relationships/image" Target="../media/image501.png"/><Relationship Id="rId31" Type="http://schemas.openxmlformats.org/officeDocument/2006/relationships/customXml" Target="../ink/ink512.xml"/><Relationship Id="rId52" Type="http://schemas.openxmlformats.org/officeDocument/2006/relationships/image" Target="../media/image522.png"/><Relationship Id="rId73" Type="http://schemas.openxmlformats.org/officeDocument/2006/relationships/customXml" Target="../ink/ink533.xml"/><Relationship Id="rId78" Type="http://schemas.openxmlformats.org/officeDocument/2006/relationships/image" Target="../media/image535.png"/><Relationship Id="rId94" Type="http://schemas.openxmlformats.org/officeDocument/2006/relationships/image" Target="../media/image543.png"/><Relationship Id="rId99" Type="http://schemas.openxmlformats.org/officeDocument/2006/relationships/customXml" Target="../ink/ink546.xml"/><Relationship Id="rId101" Type="http://schemas.openxmlformats.org/officeDocument/2006/relationships/customXml" Target="../ink/ink547.xml"/><Relationship Id="rId122" Type="http://schemas.openxmlformats.org/officeDocument/2006/relationships/image" Target="../media/image557.png"/><Relationship Id="rId143" Type="http://schemas.openxmlformats.org/officeDocument/2006/relationships/customXml" Target="../ink/ink568.xml"/><Relationship Id="rId148" Type="http://schemas.openxmlformats.org/officeDocument/2006/relationships/image" Target="../media/image570.png"/><Relationship Id="rId164" Type="http://schemas.openxmlformats.org/officeDocument/2006/relationships/image" Target="../media/image578.png"/><Relationship Id="rId169" Type="http://schemas.openxmlformats.org/officeDocument/2006/relationships/customXml" Target="../ink/ink581.xml"/><Relationship Id="rId185" Type="http://schemas.openxmlformats.org/officeDocument/2006/relationships/customXml" Target="../ink/ink589.xml"/><Relationship Id="rId4" Type="http://schemas.openxmlformats.org/officeDocument/2006/relationships/image" Target="../media/image498.png"/><Relationship Id="rId9" Type="http://schemas.openxmlformats.org/officeDocument/2006/relationships/customXml" Target="../ink/ink501.xml"/><Relationship Id="rId180" Type="http://schemas.openxmlformats.org/officeDocument/2006/relationships/image" Target="../media/image586.png"/><Relationship Id="rId210" Type="http://schemas.openxmlformats.org/officeDocument/2006/relationships/image" Target="../media/image601.png"/><Relationship Id="rId215" Type="http://schemas.openxmlformats.org/officeDocument/2006/relationships/customXml" Target="../ink/ink604.xml"/><Relationship Id="rId236" Type="http://schemas.openxmlformats.org/officeDocument/2006/relationships/image" Target="../media/image614.png"/><Relationship Id="rId26" Type="http://schemas.openxmlformats.org/officeDocument/2006/relationships/image" Target="../media/image509.png"/><Relationship Id="rId231" Type="http://schemas.openxmlformats.org/officeDocument/2006/relationships/customXml" Target="../ink/ink612.xml"/><Relationship Id="rId47" Type="http://schemas.openxmlformats.org/officeDocument/2006/relationships/customXml" Target="../ink/ink520.xml"/><Relationship Id="rId68" Type="http://schemas.openxmlformats.org/officeDocument/2006/relationships/image" Target="../media/image530.png"/><Relationship Id="rId89" Type="http://schemas.openxmlformats.org/officeDocument/2006/relationships/customXml" Target="../ink/ink541.xml"/><Relationship Id="rId112" Type="http://schemas.openxmlformats.org/officeDocument/2006/relationships/image" Target="../media/image552.png"/><Relationship Id="rId133" Type="http://schemas.openxmlformats.org/officeDocument/2006/relationships/customXml" Target="../ink/ink563.xml"/><Relationship Id="rId154" Type="http://schemas.openxmlformats.org/officeDocument/2006/relationships/image" Target="../media/image573.png"/><Relationship Id="rId175" Type="http://schemas.openxmlformats.org/officeDocument/2006/relationships/customXml" Target="../ink/ink584.xml"/><Relationship Id="rId196" Type="http://schemas.openxmlformats.org/officeDocument/2006/relationships/image" Target="../media/image594.png"/><Relationship Id="rId200" Type="http://schemas.openxmlformats.org/officeDocument/2006/relationships/image" Target="../media/image596.png"/><Relationship Id="rId16" Type="http://schemas.openxmlformats.org/officeDocument/2006/relationships/image" Target="../media/image504.png"/><Relationship Id="rId221" Type="http://schemas.openxmlformats.org/officeDocument/2006/relationships/customXml" Target="../ink/ink607.xml"/><Relationship Id="rId37" Type="http://schemas.openxmlformats.org/officeDocument/2006/relationships/customXml" Target="../ink/ink515.xml"/><Relationship Id="rId58" Type="http://schemas.openxmlformats.org/officeDocument/2006/relationships/image" Target="../media/image525.png"/><Relationship Id="rId79" Type="http://schemas.openxmlformats.org/officeDocument/2006/relationships/customXml" Target="../ink/ink536.xml"/><Relationship Id="rId102" Type="http://schemas.openxmlformats.org/officeDocument/2006/relationships/image" Target="../media/image547.png"/><Relationship Id="rId123" Type="http://schemas.openxmlformats.org/officeDocument/2006/relationships/customXml" Target="../ink/ink558.xml"/><Relationship Id="rId144" Type="http://schemas.openxmlformats.org/officeDocument/2006/relationships/image" Target="../media/image568.png"/><Relationship Id="rId90" Type="http://schemas.openxmlformats.org/officeDocument/2006/relationships/image" Target="../media/image541.png"/><Relationship Id="rId165" Type="http://schemas.openxmlformats.org/officeDocument/2006/relationships/customXml" Target="../ink/ink579.xml"/><Relationship Id="rId186" Type="http://schemas.openxmlformats.org/officeDocument/2006/relationships/image" Target="../media/image589.png"/><Relationship Id="rId211" Type="http://schemas.openxmlformats.org/officeDocument/2006/relationships/customXml" Target="../ink/ink602.xml"/><Relationship Id="rId232" Type="http://schemas.openxmlformats.org/officeDocument/2006/relationships/image" Target="../media/image612.png"/><Relationship Id="rId27" Type="http://schemas.openxmlformats.org/officeDocument/2006/relationships/customXml" Target="../ink/ink510.xml"/><Relationship Id="rId48" Type="http://schemas.openxmlformats.org/officeDocument/2006/relationships/image" Target="../media/image520.png"/><Relationship Id="rId69" Type="http://schemas.openxmlformats.org/officeDocument/2006/relationships/customXml" Target="../ink/ink531.xml"/><Relationship Id="rId113" Type="http://schemas.openxmlformats.org/officeDocument/2006/relationships/customXml" Target="../ink/ink553.xml"/><Relationship Id="rId134" Type="http://schemas.openxmlformats.org/officeDocument/2006/relationships/image" Target="../media/image563.png"/><Relationship Id="rId80" Type="http://schemas.openxmlformats.org/officeDocument/2006/relationships/image" Target="../media/image536.png"/><Relationship Id="rId155" Type="http://schemas.openxmlformats.org/officeDocument/2006/relationships/customXml" Target="../ink/ink574.xml"/><Relationship Id="rId176" Type="http://schemas.openxmlformats.org/officeDocument/2006/relationships/image" Target="../media/image584.png"/><Relationship Id="rId197" Type="http://schemas.openxmlformats.org/officeDocument/2006/relationships/customXml" Target="../ink/ink595.xml"/><Relationship Id="rId201" Type="http://schemas.openxmlformats.org/officeDocument/2006/relationships/customXml" Target="../ink/ink597.xml"/><Relationship Id="rId222" Type="http://schemas.openxmlformats.org/officeDocument/2006/relationships/image" Target="../media/image607.png"/><Relationship Id="rId17" Type="http://schemas.openxmlformats.org/officeDocument/2006/relationships/customXml" Target="../ink/ink505.xml"/><Relationship Id="rId38" Type="http://schemas.openxmlformats.org/officeDocument/2006/relationships/image" Target="../media/image515.png"/><Relationship Id="rId59" Type="http://schemas.openxmlformats.org/officeDocument/2006/relationships/customXml" Target="../ink/ink526.xml"/><Relationship Id="rId103" Type="http://schemas.openxmlformats.org/officeDocument/2006/relationships/customXml" Target="../ink/ink548.xml"/><Relationship Id="rId124" Type="http://schemas.openxmlformats.org/officeDocument/2006/relationships/image" Target="../media/image558.png"/><Relationship Id="rId70" Type="http://schemas.openxmlformats.org/officeDocument/2006/relationships/image" Target="../media/image531.png"/><Relationship Id="rId91" Type="http://schemas.openxmlformats.org/officeDocument/2006/relationships/customXml" Target="../ink/ink542.xml"/><Relationship Id="rId145" Type="http://schemas.openxmlformats.org/officeDocument/2006/relationships/customXml" Target="../ink/ink569.xml"/><Relationship Id="rId166" Type="http://schemas.openxmlformats.org/officeDocument/2006/relationships/image" Target="../media/image579.png"/><Relationship Id="rId187" Type="http://schemas.openxmlformats.org/officeDocument/2006/relationships/customXml" Target="../ink/ink59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02.png"/><Relationship Id="rId233" Type="http://schemas.openxmlformats.org/officeDocument/2006/relationships/customXml" Target="../ink/ink613.xml"/><Relationship Id="rId28" Type="http://schemas.openxmlformats.org/officeDocument/2006/relationships/image" Target="../media/image510.png"/><Relationship Id="rId49" Type="http://schemas.openxmlformats.org/officeDocument/2006/relationships/customXml" Target="../ink/ink521.xml"/><Relationship Id="rId114" Type="http://schemas.openxmlformats.org/officeDocument/2006/relationships/image" Target="../media/image553.png"/><Relationship Id="rId60" Type="http://schemas.openxmlformats.org/officeDocument/2006/relationships/image" Target="../media/image526.png"/><Relationship Id="rId81" Type="http://schemas.openxmlformats.org/officeDocument/2006/relationships/customXml" Target="../ink/ink537.xml"/><Relationship Id="rId135" Type="http://schemas.openxmlformats.org/officeDocument/2006/relationships/customXml" Target="../ink/ink564.xml"/><Relationship Id="rId156" Type="http://schemas.openxmlformats.org/officeDocument/2006/relationships/image" Target="../media/image574.png"/><Relationship Id="rId177" Type="http://schemas.openxmlformats.org/officeDocument/2006/relationships/customXml" Target="../ink/ink585.xml"/><Relationship Id="rId198" Type="http://schemas.openxmlformats.org/officeDocument/2006/relationships/image" Target="../media/image595.png"/><Relationship Id="rId202" Type="http://schemas.openxmlformats.org/officeDocument/2006/relationships/image" Target="../media/image597.png"/><Relationship Id="rId223" Type="http://schemas.openxmlformats.org/officeDocument/2006/relationships/customXml" Target="../ink/ink608.xml"/><Relationship Id="rId18" Type="http://schemas.openxmlformats.org/officeDocument/2006/relationships/image" Target="../media/image505.png"/><Relationship Id="rId39" Type="http://schemas.openxmlformats.org/officeDocument/2006/relationships/customXml" Target="../ink/ink516.xml"/><Relationship Id="rId50" Type="http://schemas.openxmlformats.org/officeDocument/2006/relationships/image" Target="../media/image521.png"/><Relationship Id="rId104" Type="http://schemas.openxmlformats.org/officeDocument/2006/relationships/image" Target="../media/image548.png"/><Relationship Id="rId125" Type="http://schemas.openxmlformats.org/officeDocument/2006/relationships/customXml" Target="../ink/ink559.xml"/><Relationship Id="rId146" Type="http://schemas.openxmlformats.org/officeDocument/2006/relationships/image" Target="../media/image569.png"/><Relationship Id="rId167" Type="http://schemas.openxmlformats.org/officeDocument/2006/relationships/customXml" Target="../ink/ink580.xml"/><Relationship Id="rId188" Type="http://schemas.openxmlformats.org/officeDocument/2006/relationships/image" Target="../media/image590.png"/><Relationship Id="rId71" Type="http://schemas.openxmlformats.org/officeDocument/2006/relationships/customXml" Target="../ink/ink532.xml"/><Relationship Id="rId92" Type="http://schemas.openxmlformats.org/officeDocument/2006/relationships/image" Target="../media/image542.png"/><Relationship Id="rId213" Type="http://schemas.openxmlformats.org/officeDocument/2006/relationships/customXml" Target="../ink/ink603.xml"/><Relationship Id="rId234" Type="http://schemas.openxmlformats.org/officeDocument/2006/relationships/image" Target="../media/image613.png"/><Relationship Id="rId2" Type="http://schemas.openxmlformats.org/officeDocument/2006/relationships/image" Target="../media/image3.emf"/><Relationship Id="rId29" Type="http://schemas.openxmlformats.org/officeDocument/2006/relationships/customXml" Target="../ink/ink511.xml"/><Relationship Id="rId40" Type="http://schemas.openxmlformats.org/officeDocument/2006/relationships/image" Target="../media/image516.png"/><Relationship Id="rId115" Type="http://schemas.openxmlformats.org/officeDocument/2006/relationships/customXml" Target="../ink/ink554.xml"/><Relationship Id="rId136" Type="http://schemas.openxmlformats.org/officeDocument/2006/relationships/image" Target="../media/image564.png"/><Relationship Id="rId157" Type="http://schemas.openxmlformats.org/officeDocument/2006/relationships/customXml" Target="../ink/ink575.xml"/><Relationship Id="rId178" Type="http://schemas.openxmlformats.org/officeDocument/2006/relationships/image" Target="../media/image585.png"/><Relationship Id="rId61" Type="http://schemas.openxmlformats.org/officeDocument/2006/relationships/customXml" Target="../ink/ink527.xml"/><Relationship Id="rId82" Type="http://schemas.openxmlformats.org/officeDocument/2006/relationships/image" Target="../media/image537.png"/><Relationship Id="rId199" Type="http://schemas.openxmlformats.org/officeDocument/2006/relationships/customXml" Target="../ink/ink596.xml"/><Relationship Id="rId203" Type="http://schemas.openxmlformats.org/officeDocument/2006/relationships/customXml" Target="../ink/ink598.xml"/><Relationship Id="rId19" Type="http://schemas.openxmlformats.org/officeDocument/2006/relationships/customXml" Target="../ink/ink506.xml"/><Relationship Id="rId224" Type="http://schemas.openxmlformats.org/officeDocument/2006/relationships/image" Target="../media/image608.png"/><Relationship Id="rId30" Type="http://schemas.openxmlformats.org/officeDocument/2006/relationships/image" Target="../media/image511.png"/><Relationship Id="rId105" Type="http://schemas.openxmlformats.org/officeDocument/2006/relationships/customXml" Target="../ink/ink549.xml"/><Relationship Id="rId126" Type="http://schemas.openxmlformats.org/officeDocument/2006/relationships/image" Target="../media/image559.png"/><Relationship Id="rId147" Type="http://schemas.openxmlformats.org/officeDocument/2006/relationships/customXml" Target="../ink/ink570.xml"/><Relationship Id="rId168" Type="http://schemas.openxmlformats.org/officeDocument/2006/relationships/image" Target="../media/image580.png"/><Relationship Id="rId51" Type="http://schemas.openxmlformats.org/officeDocument/2006/relationships/customXml" Target="../ink/ink522.xml"/><Relationship Id="rId72" Type="http://schemas.openxmlformats.org/officeDocument/2006/relationships/image" Target="../media/image532.png"/><Relationship Id="rId93" Type="http://schemas.openxmlformats.org/officeDocument/2006/relationships/customXml" Target="../ink/ink543.xml"/><Relationship Id="rId189" Type="http://schemas.openxmlformats.org/officeDocument/2006/relationships/customXml" Target="../ink/ink591.xml"/><Relationship Id="rId3" Type="http://schemas.openxmlformats.org/officeDocument/2006/relationships/customXml" Target="../ink/ink498.xml"/><Relationship Id="rId214" Type="http://schemas.openxmlformats.org/officeDocument/2006/relationships/image" Target="../media/image603.png"/><Relationship Id="rId235" Type="http://schemas.openxmlformats.org/officeDocument/2006/relationships/customXml" Target="../ink/ink614.xml"/><Relationship Id="rId116" Type="http://schemas.openxmlformats.org/officeDocument/2006/relationships/image" Target="../media/image554.png"/><Relationship Id="rId137" Type="http://schemas.openxmlformats.org/officeDocument/2006/relationships/customXml" Target="../ink/ink565.xml"/><Relationship Id="rId158" Type="http://schemas.openxmlformats.org/officeDocument/2006/relationships/image" Target="../media/image57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2.xml"/><Relationship Id="rId21" Type="http://schemas.openxmlformats.org/officeDocument/2006/relationships/customXml" Target="../ink/ink624.xml"/><Relationship Id="rId63" Type="http://schemas.openxmlformats.org/officeDocument/2006/relationships/customXml" Target="../ink/ink645.xml"/><Relationship Id="rId159" Type="http://schemas.openxmlformats.org/officeDocument/2006/relationships/customXml" Target="../ink/ink693.xml"/><Relationship Id="rId170" Type="http://schemas.openxmlformats.org/officeDocument/2006/relationships/image" Target="../media/image699.png"/><Relationship Id="rId226" Type="http://schemas.openxmlformats.org/officeDocument/2006/relationships/image" Target="../media/image727.png"/><Relationship Id="rId268" Type="http://schemas.openxmlformats.org/officeDocument/2006/relationships/image" Target="../media/image748.png"/><Relationship Id="rId32" Type="http://schemas.openxmlformats.org/officeDocument/2006/relationships/image" Target="../media/image630.png"/><Relationship Id="rId74" Type="http://schemas.openxmlformats.org/officeDocument/2006/relationships/image" Target="../media/image651.png"/><Relationship Id="rId128" Type="http://schemas.openxmlformats.org/officeDocument/2006/relationships/image" Target="../media/image678.png"/><Relationship Id="rId5" Type="http://schemas.openxmlformats.org/officeDocument/2006/relationships/customXml" Target="../ink/ink616.xml"/><Relationship Id="rId181" Type="http://schemas.openxmlformats.org/officeDocument/2006/relationships/customXml" Target="../ink/ink704.xml"/><Relationship Id="rId237" Type="http://schemas.openxmlformats.org/officeDocument/2006/relationships/customXml" Target="../ink/ink732.xml"/><Relationship Id="rId279" Type="http://schemas.openxmlformats.org/officeDocument/2006/relationships/customXml" Target="../ink/ink753.xml"/><Relationship Id="rId43" Type="http://schemas.openxmlformats.org/officeDocument/2006/relationships/customXml" Target="../ink/ink635.xml"/><Relationship Id="rId139" Type="http://schemas.openxmlformats.org/officeDocument/2006/relationships/customXml" Target="../ink/ink683.xml"/><Relationship Id="rId85" Type="http://schemas.openxmlformats.org/officeDocument/2006/relationships/customXml" Target="../ink/ink656.xml"/><Relationship Id="rId150" Type="http://schemas.openxmlformats.org/officeDocument/2006/relationships/image" Target="../media/image689.png"/><Relationship Id="rId171" Type="http://schemas.openxmlformats.org/officeDocument/2006/relationships/customXml" Target="../ink/ink699.xml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227" Type="http://schemas.openxmlformats.org/officeDocument/2006/relationships/customXml" Target="../ink/ink727.xml"/><Relationship Id="rId248" Type="http://schemas.openxmlformats.org/officeDocument/2006/relationships/image" Target="../media/image738.png"/><Relationship Id="rId269" Type="http://schemas.openxmlformats.org/officeDocument/2006/relationships/customXml" Target="../ink/ink748.xml"/><Relationship Id="rId12" Type="http://schemas.openxmlformats.org/officeDocument/2006/relationships/image" Target="../media/image620.png"/><Relationship Id="rId33" Type="http://schemas.openxmlformats.org/officeDocument/2006/relationships/customXml" Target="../ink/ink630.xml"/><Relationship Id="rId108" Type="http://schemas.openxmlformats.org/officeDocument/2006/relationships/image" Target="../media/image668.png"/><Relationship Id="rId129" Type="http://schemas.openxmlformats.org/officeDocument/2006/relationships/customXml" Target="../ink/ink678.xml"/><Relationship Id="rId280" Type="http://schemas.openxmlformats.org/officeDocument/2006/relationships/image" Target="../media/image754.png"/><Relationship Id="rId54" Type="http://schemas.openxmlformats.org/officeDocument/2006/relationships/image" Target="../media/image641.png"/><Relationship Id="rId75" Type="http://schemas.openxmlformats.org/officeDocument/2006/relationships/customXml" Target="../ink/ink651.xml"/><Relationship Id="rId96" Type="http://schemas.openxmlformats.org/officeDocument/2006/relationships/image" Target="../media/image662.png"/><Relationship Id="rId140" Type="http://schemas.openxmlformats.org/officeDocument/2006/relationships/image" Target="../media/image684.png"/><Relationship Id="rId161" Type="http://schemas.openxmlformats.org/officeDocument/2006/relationships/customXml" Target="../ink/ink694.xml"/><Relationship Id="rId182" Type="http://schemas.openxmlformats.org/officeDocument/2006/relationships/image" Target="../media/image705.png"/><Relationship Id="rId217" Type="http://schemas.openxmlformats.org/officeDocument/2006/relationships/customXml" Target="../ink/ink722.xml"/><Relationship Id="rId6" Type="http://schemas.openxmlformats.org/officeDocument/2006/relationships/image" Target="../media/image617.png"/><Relationship Id="rId238" Type="http://schemas.openxmlformats.org/officeDocument/2006/relationships/image" Target="../media/image733.png"/><Relationship Id="rId259" Type="http://schemas.openxmlformats.org/officeDocument/2006/relationships/customXml" Target="../ink/ink743.xml"/><Relationship Id="rId23" Type="http://schemas.openxmlformats.org/officeDocument/2006/relationships/customXml" Target="../ink/ink625.xml"/><Relationship Id="rId119" Type="http://schemas.openxmlformats.org/officeDocument/2006/relationships/customXml" Target="../ink/ink673.xml"/><Relationship Id="rId270" Type="http://schemas.openxmlformats.org/officeDocument/2006/relationships/image" Target="../media/image749.png"/><Relationship Id="rId44" Type="http://schemas.openxmlformats.org/officeDocument/2006/relationships/image" Target="../media/image636.png"/><Relationship Id="rId65" Type="http://schemas.openxmlformats.org/officeDocument/2006/relationships/customXml" Target="../ink/ink646.xml"/><Relationship Id="rId86" Type="http://schemas.openxmlformats.org/officeDocument/2006/relationships/image" Target="../media/image657.png"/><Relationship Id="rId130" Type="http://schemas.openxmlformats.org/officeDocument/2006/relationships/image" Target="../media/image679.png"/><Relationship Id="rId151" Type="http://schemas.openxmlformats.org/officeDocument/2006/relationships/customXml" Target="../ink/ink689.xml"/><Relationship Id="rId172" Type="http://schemas.openxmlformats.org/officeDocument/2006/relationships/image" Target="../media/image700.png"/><Relationship Id="rId193" Type="http://schemas.openxmlformats.org/officeDocument/2006/relationships/customXml" Target="../ink/ink710.xml"/><Relationship Id="rId207" Type="http://schemas.openxmlformats.org/officeDocument/2006/relationships/customXml" Target="../ink/ink717.xml"/><Relationship Id="rId228" Type="http://schemas.openxmlformats.org/officeDocument/2006/relationships/image" Target="../media/image728.png"/><Relationship Id="rId249" Type="http://schemas.openxmlformats.org/officeDocument/2006/relationships/customXml" Target="../ink/ink738.xml"/><Relationship Id="rId13" Type="http://schemas.openxmlformats.org/officeDocument/2006/relationships/customXml" Target="../ink/ink620.xml"/><Relationship Id="rId109" Type="http://schemas.openxmlformats.org/officeDocument/2006/relationships/customXml" Target="../ink/ink668.xml"/><Relationship Id="rId260" Type="http://schemas.openxmlformats.org/officeDocument/2006/relationships/image" Target="../media/image744.png"/><Relationship Id="rId281" Type="http://schemas.openxmlformats.org/officeDocument/2006/relationships/customXml" Target="../ink/ink754.xml"/><Relationship Id="rId34" Type="http://schemas.openxmlformats.org/officeDocument/2006/relationships/image" Target="../media/image631.png"/><Relationship Id="rId55" Type="http://schemas.openxmlformats.org/officeDocument/2006/relationships/customXml" Target="../ink/ink641.xml"/><Relationship Id="rId76" Type="http://schemas.openxmlformats.org/officeDocument/2006/relationships/image" Target="../media/image652.png"/><Relationship Id="rId97" Type="http://schemas.openxmlformats.org/officeDocument/2006/relationships/customXml" Target="../ink/ink662.xml"/><Relationship Id="rId120" Type="http://schemas.openxmlformats.org/officeDocument/2006/relationships/image" Target="../media/image674.png"/><Relationship Id="rId141" Type="http://schemas.openxmlformats.org/officeDocument/2006/relationships/customXml" Target="../ink/ink684.xml"/><Relationship Id="rId7" Type="http://schemas.openxmlformats.org/officeDocument/2006/relationships/customXml" Target="../ink/ink617.xml"/><Relationship Id="rId162" Type="http://schemas.openxmlformats.org/officeDocument/2006/relationships/image" Target="../media/image695.png"/><Relationship Id="rId183" Type="http://schemas.openxmlformats.org/officeDocument/2006/relationships/customXml" Target="../ink/ink705.xml"/><Relationship Id="rId218" Type="http://schemas.openxmlformats.org/officeDocument/2006/relationships/image" Target="../media/image723.png"/><Relationship Id="rId239" Type="http://schemas.openxmlformats.org/officeDocument/2006/relationships/customXml" Target="../ink/ink733.xml"/><Relationship Id="rId250" Type="http://schemas.openxmlformats.org/officeDocument/2006/relationships/image" Target="../media/image739.png"/><Relationship Id="rId271" Type="http://schemas.openxmlformats.org/officeDocument/2006/relationships/customXml" Target="../ink/ink749.xml"/><Relationship Id="rId24" Type="http://schemas.openxmlformats.org/officeDocument/2006/relationships/image" Target="../media/image626.png"/><Relationship Id="rId45" Type="http://schemas.openxmlformats.org/officeDocument/2006/relationships/customXml" Target="../ink/ink636.xml"/><Relationship Id="rId66" Type="http://schemas.openxmlformats.org/officeDocument/2006/relationships/image" Target="../media/image647.png"/><Relationship Id="rId87" Type="http://schemas.openxmlformats.org/officeDocument/2006/relationships/customXml" Target="../ink/ink657.xml"/><Relationship Id="rId110" Type="http://schemas.openxmlformats.org/officeDocument/2006/relationships/image" Target="../media/image669.png"/><Relationship Id="rId131" Type="http://schemas.openxmlformats.org/officeDocument/2006/relationships/customXml" Target="../ink/ink679.xml"/><Relationship Id="rId152" Type="http://schemas.openxmlformats.org/officeDocument/2006/relationships/image" Target="../media/image690.png"/><Relationship Id="rId173" Type="http://schemas.openxmlformats.org/officeDocument/2006/relationships/customXml" Target="../ink/ink700.xml"/><Relationship Id="rId194" Type="http://schemas.openxmlformats.org/officeDocument/2006/relationships/image" Target="../media/image711.png"/><Relationship Id="rId208" Type="http://schemas.openxmlformats.org/officeDocument/2006/relationships/image" Target="../media/image718.png"/><Relationship Id="rId229" Type="http://schemas.openxmlformats.org/officeDocument/2006/relationships/customXml" Target="../ink/ink728.xml"/><Relationship Id="rId240" Type="http://schemas.openxmlformats.org/officeDocument/2006/relationships/image" Target="../media/image734.png"/><Relationship Id="rId261" Type="http://schemas.openxmlformats.org/officeDocument/2006/relationships/customXml" Target="../ink/ink744.xml"/><Relationship Id="rId14" Type="http://schemas.openxmlformats.org/officeDocument/2006/relationships/image" Target="../media/image621.png"/><Relationship Id="rId35" Type="http://schemas.openxmlformats.org/officeDocument/2006/relationships/customXml" Target="../ink/ink631.xml"/><Relationship Id="rId56" Type="http://schemas.openxmlformats.org/officeDocument/2006/relationships/image" Target="../media/image642.png"/><Relationship Id="rId77" Type="http://schemas.openxmlformats.org/officeDocument/2006/relationships/customXml" Target="../ink/ink652.xml"/><Relationship Id="rId100" Type="http://schemas.openxmlformats.org/officeDocument/2006/relationships/image" Target="../media/image664.png"/><Relationship Id="rId282" Type="http://schemas.openxmlformats.org/officeDocument/2006/relationships/image" Target="../media/image755.png"/><Relationship Id="rId8" Type="http://schemas.openxmlformats.org/officeDocument/2006/relationships/image" Target="../media/image618.png"/><Relationship Id="rId98" Type="http://schemas.openxmlformats.org/officeDocument/2006/relationships/image" Target="../media/image663.png"/><Relationship Id="rId121" Type="http://schemas.openxmlformats.org/officeDocument/2006/relationships/customXml" Target="../ink/ink674.xml"/><Relationship Id="rId142" Type="http://schemas.openxmlformats.org/officeDocument/2006/relationships/image" Target="../media/image685.png"/><Relationship Id="rId163" Type="http://schemas.openxmlformats.org/officeDocument/2006/relationships/customXml" Target="../ink/ink695.xml"/><Relationship Id="rId184" Type="http://schemas.openxmlformats.org/officeDocument/2006/relationships/image" Target="../media/image706.png"/><Relationship Id="rId219" Type="http://schemas.openxmlformats.org/officeDocument/2006/relationships/customXml" Target="../ink/ink723.xml"/><Relationship Id="rId230" Type="http://schemas.openxmlformats.org/officeDocument/2006/relationships/image" Target="../media/image729.png"/><Relationship Id="rId251" Type="http://schemas.openxmlformats.org/officeDocument/2006/relationships/customXml" Target="../ink/ink739.xml"/><Relationship Id="rId25" Type="http://schemas.openxmlformats.org/officeDocument/2006/relationships/customXml" Target="../ink/ink626.xml"/><Relationship Id="rId46" Type="http://schemas.openxmlformats.org/officeDocument/2006/relationships/image" Target="../media/image637.png"/><Relationship Id="rId67" Type="http://schemas.openxmlformats.org/officeDocument/2006/relationships/customXml" Target="../ink/ink647.xml"/><Relationship Id="rId272" Type="http://schemas.openxmlformats.org/officeDocument/2006/relationships/image" Target="../media/image750.png"/><Relationship Id="rId88" Type="http://schemas.openxmlformats.org/officeDocument/2006/relationships/image" Target="../media/image658.png"/><Relationship Id="rId111" Type="http://schemas.openxmlformats.org/officeDocument/2006/relationships/customXml" Target="../ink/ink669.xml"/><Relationship Id="rId132" Type="http://schemas.openxmlformats.org/officeDocument/2006/relationships/image" Target="../media/image680.png"/><Relationship Id="rId153" Type="http://schemas.openxmlformats.org/officeDocument/2006/relationships/customXml" Target="../ink/ink690.xml"/><Relationship Id="rId174" Type="http://schemas.openxmlformats.org/officeDocument/2006/relationships/image" Target="../media/image701.png"/><Relationship Id="rId195" Type="http://schemas.openxmlformats.org/officeDocument/2006/relationships/customXml" Target="../ink/ink711.xml"/><Relationship Id="rId209" Type="http://schemas.openxmlformats.org/officeDocument/2006/relationships/customXml" Target="../ink/ink718.xml"/><Relationship Id="rId220" Type="http://schemas.openxmlformats.org/officeDocument/2006/relationships/image" Target="../media/image724.png"/><Relationship Id="rId241" Type="http://schemas.openxmlformats.org/officeDocument/2006/relationships/customXml" Target="../ink/ink734.xml"/><Relationship Id="rId15" Type="http://schemas.openxmlformats.org/officeDocument/2006/relationships/customXml" Target="../ink/ink621.xml"/><Relationship Id="rId36" Type="http://schemas.openxmlformats.org/officeDocument/2006/relationships/image" Target="../media/image632.png"/><Relationship Id="rId57" Type="http://schemas.openxmlformats.org/officeDocument/2006/relationships/customXml" Target="../ink/ink642.xml"/><Relationship Id="rId262" Type="http://schemas.openxmlformats.org/officeDocument/2006/relationships/image" Target="../media/image745.png"/><Relationship Id="rId283" Type="http://schemas.openxmlformats.org/officeDocument/2006/relationships/customXml" Target="../ink/ink755.xml"/><Relationship Id="rId78" Type="http://schemas.openxmlformats.org/officeDocument/2006/relationships/image" Target="../media/image653.png"/><Relationship Id="rId99" Type="http://schemas.openxmlformats.org/officeDocument/2006/relationships/customXml" Target="../ink/ink663.xml"/><Relationship Id="rId101" Type="http://schemas.openxmlformats.org/officeDocument/2006/relationships/customXml" Target="../ink/ink664.xml"/><Relationship Id="rId122" Type="http://schemas.openxmlformats.org/officeDocument/2006/relationships/image" Target="../media/image675.png"/><Relationship Id="rId143" Type="http://schemas.openxmlformats.org/officeDocument/2006/relationships/customXml" Target="../ink/ink685.xml"/><Relationship Id="rId164" Type="http://schemas.openxmlformats.org/officeDocument/2006/relationships/image" Target="../media/image696.png"/><Relationship Id="rId185" Type="http://schemas.openxmlformats.org/officeDocument/2006/relationships/customXml" Target="../ink/ink706.xml"/><Relationship Id="rId9" Type="http://schemas.openxmlformats.org/officeDocument/2006/relationships/customXml" Target="../ink/ink618.xml"/><Relationship Id="rId210" Type="http://schemas.openxmlformats.org/officeDocument/2006/relationships/image" Target="../media/image719.png"/><Relationship Id="rId26" Type="http://schemas.openxmlformats.org/officeDocument/2006/relationships/image" Target="../media/image627.png"/><Relationship Id="rId231" Type="http://schemas.openxmlformats.org/officeDocument/2006/relationships/customXml" Target="../ink/ink729.xml"/><Relationship Id="rId252" Type="http://schemas.openxmlformats.org/officeDocument/2006/relationships/image" Target="../media/image740.png"/><Relationship Id="rId273" Type="http://schemas.openxmlformats.org/officeDocument/2006/relationships/customXml" Target="../ink/ink750.xml"/><Relationship Id="rId47" Type="http://schemas.openxmlformats.org/officeDocument/2006/relationships/customXml" Target="../ink/ink637.xml"/><Relationship Id="rId68" Type="http://schemas.openxmlformats.org/officeDocument/2006/relationships/image" Target="../media/image648.png"/><Relationship Id="rId89" Type="http://schemas.openxmlformats.org/officeDocument/2006/relationships/customXml" Target="../ink/ink658.xml"/><Relationship Id="rId112" Type="http://schemas.openxmlformats.org/officeDocument/2006/relationships/image" Target="../media/image670.png"/><Relationship Id="rId133" Type="http://schemas.openxmlformats.org/officeDocument/2006/relationships/customXml" Target="../ink/ink680.xml"/><Relationship Id="rId154" Type="http://schemas.openxmlformats.org/officeDocument/2006/relationships/image" Target="../media/image691.png"/><Relationship Id="rId175" Type="http://schemas.openxmlformats.org/officeDocument/2006/relationships/customXml" Target="../ink/ink701.xml"/><Relationship Id="rId196" Type="http://schemas.openxmlformats.org/officeDocument/2006/relationships/image" Target="../media/image712.png"/><Relationship Id="rId200" Type="http://schemas.openxmlformats.org/officeDocument/2006/relationships/image" Target="../media/image714.png"/><Relationship Id="rId16" Type="http://schemas.openxmlformats.org/officeDocument/2006/relationships/image" Target="../media/image622.png"/><Relationship Id="rId221" Type="http://schemas.openxmlformats.org/officeDocument/2006/relationships/customXml" Target="../ink/ink724.xml"/><Relationship Id="rId242" Type="http://schemas.openxmlformats.org/officeDocument/2006/relationships/image" Target="../media/image735.png"/><Relationship Id="rId263" Type="http://schemas.openxmlformats.org/officeDocument/2006/relationships/customXml" Target="../ink/ink745.xml"/><Relationship Id="rId284" Type="http://schemas.openxmlformats.org/officeDocument/2006/relationships/image" Target="../media/image756.png"/><Relationship Id="rId37" Type="http://schemas.openxmlformats.org/officeDocument/2006/relationships/customXml" Target="../ink/ink632.xml"/><Relationship Id="rId58" Type="http://schemas.openxmlformats.org/officeDocument/2006/relationships/image" Target="../media/image643.png"/><Relationship Id="rId79" Type="http://schemas.openxmlformats.org/officeDocument/2006/relationships/customXml" Target="../ink/ink653.xml"/><Relationship Id="rId102" Type="http://schemas.openxmlformats.org/officeDocument/2006/relationships/image" Target="../media/image665.png"/><Relationship Id="rId123" Type="http://schemas.openxmlformats.org/officeDocument/2006/relationships/customXml" Target="../ink/ink675.xml"/><Relationship Id="rId144" Type="http://schemas.openxmlformats.org/officeDocument/2006/relationships/image" Target="../media/image686.png"/><Relationship Id="rId90" Type="http://schemas.openxmlformats.org/officeDocument/2006/relationships/image" Target="../media/image659.png"/><Relationship Id="rId165" Type="http://schemas.openxmlformats.org/officeDocument/2006/relationships/customXml" Target="../ink/ink696.xml"/><Relationship Id="rId186" Type="http://schemas.openxmlformats.org/officeDocument/2006/relationships/image" Target="../media/image707.png"/><Relationship Id="rId211" Type="http://schemas.openxmlformats.org/officeDocument/2006/relationships/customXml" Target="../ink/ink719.xml"/><Relationship Id="rId232" Type="http://schemas.openxmlformats.org/officeDocument/2006/relationships/image" Target="../media/image730.png"/><Relationship Id="rId253" Type="http://schemas.openxmlformats.org/officeDocument/2006/relationships/customXml" Target="../ink/ink740.xml"/><Relationship Id="rId274" Type="http://schemas.openxmlformats.org/officeDocument/2006/relationships/image" Target="../media/image751.png"/><Relationship Id="rId27" Type="http://schemas.openxmlformats.org/officeDocument/2006/relationships/customXml" Target="../ink/ink627.xml"/><Relationship Id="rId48" Type="http://schemas.openxmlformats.org/officeDocument/2006/relationships/image" Target="../media/image638.png"/><Relationship Id="rId69" Type="http://schemas.openxmlformats.org/officeDocument/2006/relationships/customXml" Target="../ink/ink648.xml"/><Relationship Id="rId113" Type="http://schemas.openxmlformats.org/officeDocument/2006/relationships/customXml" Target="../ink/ink670.xml"/><Relationship Id="rId134" Type="http://schemas.openxmlformats.org/officeDocument/2006/relationships/image" Target="../media/image681.png"/><Relationship Id="rId80" Type="http://schemas.openxmlformats.org/officeDocument/2006/relationships/image" Target="../media/image654.png"/><Relationship Id="rId155" Type="http://schemas.openxmlformats.org/officeDocument/2006/relationships/customXml" Target="../ink/ink691.xml"/><Relationship Id="rId176" Type="http://schemas.openxmlformats.org/officeDocument/2006/relationships/image" Target="../media/image702.png"/><Relationship Id="rId197" Type="http://schemas.openxmlformats.org/officeDocument/2006/relationships/customXml" Target="../ink/ink712.xml"/><Relationship Id="rId201" Type="http://schemas.openxmlformats.org/officeDocument/2006/relationships/customXml" Target="../ink/ink714.xml"/><Relationship Id="rId222" Type="http://schemas.openxmlformats.org/officeDocument/2006/relationships/image" Target="../media/image725.png"/><Relationship Id="rId243" Type="http://schemas.openxmlformats.org/officeDocument/2006/relationships/customXml" Target="../ink/ink735.xml"/><Relationship Id="rId264" Type="http://schemas.openxmlformats.org/officeDocument/2006/relationships/image" Target="../media/image746.png"/><Relationship Id="rId285" Type="http://schemas.openxmlformats.org/officeDocument/2006/relationships/customXml" Target="../ink/ink756.xml"/><Relationship Id="rId17" Type="http://schemas.openxmlformats.org/officeDocument/2006/relationships/customXml" Target="../ink/ink622.xml"/><Relationship Id="rId38" Type="http://schemas.openxmlformats.org/officeDocument/2006/relationships/image" Target="../media/image633.png"/><Relationship Id="rId59" Type="http://schemas.openxmlformats.org/officeDocument/2006/relationships/customXml" Target="../ink/ink643.xml"/><Relationship Id="rId103" Type="http://schemas.openxmlformats.org/officeDocument/2006/relationships/customXml" Target="../ink/ink665.xml"/><Relationship Id="rId124" Type="http://schemas.openxmlformats.org/officeDocument/2006/relationships/image" Target="../media/image676.png"/><Relationship Id="rId70" Type="http://schemas.openxmlformats.org/officeDocument/2006/relationships/image" Target="../media/image649.png"/><Relationship Id="rId91" Type="http://schemas.openxmlformats.org/officeDocument/2006/relationships/customXml" Target="../ink/ink659.xml"/><Relationship Id="rId145" Type="http://schemas.openxmlformats.org/officeDocument/2006/relationships/customXml" Target="../ink/ink686.xml"/><Relationship Id="rId166" Type="http://schemas.openxmlformats.org/officeDocument/2006/relationships/image" Target="../media/image697.png"/><Relationship Id="rId187" Type="http://schemas.openxmlformats.org/officeDocument/2006/relationships/customXml" Target="../ink/ink7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0.png"/><Relationship Id="rId233" Type="http://schemas.openxmlformats.org/officeDocument/2006/relationships/customXml" Target="../ink/ink730.xml"/><Relationship Id="rId254" Type="http://schemas.openxmlformats.org/officeDocument/2006/relationships/image" Target="../media/image741.png"/><Relationship Id="rId28" Type="http://schemas.openxmlformats.org/officeDocument/2006/relationships/image" Target="../media/image628.png"/><Relationship Id="rId49" Type="http://schemas.openxmlformats.org/officeDocument/2006/relationships/customXml" Target="../ink/ink638.xml"/><Relationship Id="rId114" Type="http://schemas.openxmlformats.org/officeDocument/2006/relationships/image" Target="../media/image671.png"/><Relationship Id="rId275" Type="http://schemas.openxmlformats.org/officeDocument/2006/relationships/customXml" Target="../ink/ink751.xml"/><Relationship Id="rId60" Type="http://schemas.openxmlformats.org/officeDocument/2006/relationships/image" Target="../media/image644.png"/><Relationship Id="rId81" Type="http://schemas.openxmlformats.org/officeDocument/2006/relationships/customXml" Target="../ink/ink654.xml"/><Relationship Id="rId135" Type="http://schemas.openxmlformats.org/officeDocument/2006/relationships/customXml" Target="../ink/ink681.xml"/><Relationship Id="rId156" Type="http://schemas.openxmlformats.org/officeDocument/2006/relationships/image" Target="../media/image692.png"/><Relationship Id="rId177" Type="http://schemas.openxmlformats.org/officeDocument/2006/relationships/customXml" Target="../ink/ink702.xml"/><Relationship Id="rId198" Type="http://schemas.openxmlformats.org/officeDocument/2006/relationships/image" Target="../media/image713.png"/><Relationship Id="rId202" Type="http://schemas.openxmlformats.org/officeDocument/2006/relationships/image" Target="../media/image715.png"/><Relationship Id="rId223" Type="http://schemas.openxmlformats.org/officeDocument/2006/relationships/customXml" Target="../ink/ink725.xml"/><Relationship Id="rId244" Type="http://schemas.openxmlformats.org/officeDocument/2006/relationships/image" Target="../media/image736.png"/><Relationship Id="rId18" Type="http://schemas.openxmlformats.org/officeDocument/2006/relationships/image" Target="../media/image623.png"/><Relationship Id="rId39" Type="http://schemas.openxmlformats.org/officeDocument/2006/relationships/customXml" Target="../ink/ink633.xml"/><Relationship Id="rId265" Type="http://schemas.openxmlformats.org/officeDocument/2006/relationships/customXml" Target="../ink/ink746.xml"/><Relationship Id="rId286" Type="http://schemas.openxmlformats.org/officeDocument/2006/relationships/image" Target="../media/image757.png"/><Relationship Id="rId50" Type="http://schemas.openxmlformats.org/officeDocument/2006/relationships/image" Target="../media/image639.png"/><Relationship Id="rId104" Type="http://schemas.openxmlformats.org/officeDocument/2006/relationships/image" Target="../media/image666.png"/><Relationship Id="rId125" Type="http://schemas.openxmlformats.org/officeDocument/2006/relationships/customXml" Target="../ink/ink676.xml"/><Relationship Id="rId146" Type="http://schemas.openxmlformats.org/officeDocument/2006/relationships/image" Target="../media/image687.png"/><Relationship Id="rId167" Type="http://schemas.openxmlformats.org/officeDocument/2006/relationships/customXml" Target="../ink/ink697.xml"/><Relationship Id="rId188" Type="http://schemas.openxmlformats.org/officeDocument/2006/relationships/image" Target="../media/image708.png"/><Relationship Id="rId71" Type="http://schemas.openxmlformats.org/officeDocument/2006/relationships/customXml" Target="../ink/ink649.xml"/><Relationship Id="rId92" Type="http://schemas.openxmlformats.org/officeDocument/2006/relationships/image" Target="../media/image660.png"/><Relationship Id="rId213" Type="http://schemas.openxmlformats.org/officeDocument/2006/relationships/customXml" Target="../ink/ink720.xml"/><Relationship Id="rId234" Type="http://schemas.openxmlformats.org/officeDocument/2006/relationships/image" Target="../media/image731.png"/><Relationship Id="rId2" Type="http://schemas.openxmlformats.org/officeDocument/2006/relationships/image" Target="../media/image4.emf"/><Relationship Id="rId29" Type="http://schemas.openxmlformats.org/officeDocument/2006/relationships/customXml" Target="../ink/ink628.xml"/><Relationship Id="rId255" Type="http://schemas.openxmlformats.org/officeDocument/2006/relationships/customXml" Target="../ink/ink741.xml"/><Relationship Id="rId276" Type="http://schemas.openxmlformats.org/officeDocument/2006/relationships/image" Target="../media/image752.png"/><Relationship Id="rId40" Type="http://schemas.openxmlformats.org/officeDocument/2006/relationships/image" Target="../media/image634.png"/><Relationship Id="rId115" Type="http://schemas.openxmlformats.org/officeDocument/2006/relationships/customXml" Target="../ink/ink671.xml"/><Relationship Id="rId136" Type="http://schemas.openxmlformats.org/officeDocument/2006/relationships/image" Target="../media/image682.png"/><Relationship Id="rId157" Type="http://schemas.openxmlformats.org/officeDocument/2006/relationships/customXml" Target="../ink/ink692.xml"/><Relationship Id="rId178" Type="http://schemas.openxmlformats.org/officeDocument/2006/relationships/image" Target="../media/image703.png"/><Relationship Id="rId61" Type="http://schemas.openxmlformats.org/officeDocument/2006/relationships/customXml" Target="../ink/ink644.xml"/><Relationship Id="rId82" Type="http://schemas.openxmlformats.org/officeDocument/2006/relationships/image" Target="../media/image655.png"/><Relationship Id="rId199" Type="http://schemas.openxmlformats.org/officeDocument/2006/relationships/customXml" Target="../ink/ink713.xml"/><Relationship Id="rId203" Type="http://schemas.openxmlformats.org/officeDocument/2006/relationships/customXml" Target="../ink/ink715.xml"/><Relationship Id="rId19" Type="http://schemas.openxmlformats.org/officeDocument/2006/relationships/customXml" Target="../ink/ink623.xml"/><Relationship Id="rId224" Type="http://schemas.openxmlformats.org/officeDocument/2006/relationships/image" Target="../media/image726.png"/><Relationship Id="rId245" Type="http://schemas.openxmlformats.org/officeDocument/2006/relationships/customXml" Target="../ink/ink736.xml"/><Relationship Id="rId266" Type="http://schemas.openxmlformats.org/officeDocument/2006/relationships/image" Target="../media/image747.png"/><Relationship Id="rId30" Type="http://schemas.openxmlformats.org/officeDocument/2006/relationships/image" Target="../media/image629.png"/><Relationship Id="rId105" Type="http://schemas.openxmlformats.org/officeDocument/2006/relationships/customXml" Target="../ink/ink666.xml"/><Relationship Id="rId126" Type="http://schemas.openxmlformats.org/officeDocument/2006/relationships/image" Target="../media/image677.png"/><Relationship Id="rId147" Type="http://schemas.openxmlformats.org/officeDocument/2006/relationships/customXml" Target="../ink/ink687.xml"/><Relationship Id="rId168" Type="http://schemas.openxmlformats.org/officeDocument/2006/relationships/image" Target="../media/image698.png"/><Relationship Id="rId51" Type="http://schemas.openxmlformats.org/officeDocument/2006/relationships/customXml" Target="../ink/ink639.xml"/><Relationship Id="rId72" Type="http://schemas.openxmlformats.org/officeDocument/2006/relationships/image" Target="../media/image650.png"/><Relationship Id="rId93" Type="http://schemas.openxmlformats.org/officeDocument/2006/relationships/customXml" Target="../ink/ink660.xml"/><Relationship Id="rId189" Type="http://schemas.openxmlformats.org/officeDocument/2006/relationships/customXml" Target="../ink/ink708.xml"/><Relationship Id="rId3" Type="http://schemas.openxmlformats.org/officeDocument/2006/relationships/customXml" Target="../ink/ink615.xml"/><Relationship Id="rId214" Type="http://schemas.openxmlformats.org/officeDocument/2006/relationships/image" Target="../media/image721.png"/><Relationship Id="rId235" Type="http://schemas.openxmlformats.org/officeDocument/2006/relationships/customXml" Target="../ink/ink731.xml"/><Relationship Id="rId256" Type="http://schemas.openxmlformats.org/officeDocument/2006/relationships/image" Target="../media/image742.png"/><Relationship Id="rId277" Type="http://schemas.openxmlformats.org/officeDocument/2006/relationships/customXml" Target="../ink/ink752.xml"/><Relationship Id="rId116" Type="http://schemas.openxmlformats.org/officeDocument/2006/relationships/image" Target="../media/image672.png"/><Relationship Id="rId137" Type="http://schemas.openxmlformats.org/officeDocument/2006/relationships/customXml" Target="../ink/ink682.xml"/><Relationship Id="rId158" Type="http://schemas.openxmlformats.org/officeDocument/2006/relationships/image" Target="../media/image693.png"/><Relationship Id="rId20" Type="http://schemas.openxmlformats.org/officeDocument/2006/relationships/image" Target="../media/image624.png"/><Relationship Id="rId41" Type="http://schemas.openxmlformats.org/officeDocument/2006/relationships/customXml" Target="../ink/ink634.xml"/><Relationship Id="rId62" Type="http://schemas.openxmlformats.org/officeDocument/2006/relationships/image" Target="../media/image645.png"/><Relationship Id="rId83" Type="http://schemas.openxmlformats.org/officeDocument/2006/relationships/customXml" Target="../ink/ink655.xml"/><Relationship Id="rId179" Type="http://schemas.openxmlformats.org/officeDocument/2006/relationships/customXml" Target="../ink/ink703.xml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225" Type="http://schemas.openxmlformats.org/officeDocument/2006/relationships/customXml" Target="../ink/ink726.xml"/><Relationship Id="rId246" Type="http://schemas.openxmlformats.org/officeDocument/2006/relationships/image" Target="../media/image737.png"/><Relationship Id="rId267" Type="http://schemas.openxmlformats.org/officeDocument/2006/relationships/customXml" Target="../ink/ink747.xml"/><Relationship Id="rId106" Type="http://schemas.openxmlformats.org/officeDocument/2006/relationships/image" Target="../media/image667.png"/><Relationship Id="rId127" Type="http://schemas.openxmlformats.org/officeDocument/2006/relationships/customXml" Target="../ink/ink677.xml"/><Relationship Id="rId10" Type="http://schemas.openxmlformats.org/officeDocument/2006/relationships/image" Target="../media/image619.png"/><Relationship Id="rId31" Type="http://schemas.openxmlformats.org/officeDocument/2006/relationships/customXml" Target="../ink/ink629.xml"/><Relationship Id="rId52" Type="http://schemas.openxmlformats.org/officeDocument/2006/relationships/image" Target="../media/image640.png"/><Relationship Id="rId73" Type="http://schemas.openxmlformats.org/officeDocument/2006/relationships/customXml" Target="../ink/ink650.xml"/><Relationship Id="rId94" Type="http://schemas.openxmlformats.org/officeDocument/2006/relationships/image" Target="../media/image661.png"/><Relationship Id="rId148" Type="http://schemas.openxmlformats.org/officeDocument/2006/relationships/image" Target="../media/image688.png"/><Relationship Id="rId169" Type="http://schemas.openxmlformats.org/officeDocument/2006/relationships/customXml" Target="../ink/ink698.xml"/><Relationship Id="rId4" Type="http://schemas.openxmlformats.org/officeDocument/2006/relationships/image" Target="../media/image616.png"/><Relationship Id="rId180" Type="http://schemas.openxmlformats.org/officeDocument/2006/relationships/image" Target="../media/image704.png"/><Relationship Id="rId215" Type="http://schemas.openxmlformats.org/officeDocument/2006/relationships/customXml" Target="../ink/ink721.xml"/><Relationship Id="rId236" Type="http://schemas.openxmlformats.org/officeDocument/2006/relationships/image" Target="../media/image732.png"/><Relationship Id="rId257" Type="http://schemas.openxmlformats.org/officeDocument/2006/relationships/customXml" Target="../ink/ink742.xml"/><Relationship Id="rId278" Type="http://schemas.openxmlformats.org/officeDocument/2006/relationships/image" Target="../media/image753.png"/><Relationship Id="rId42" Type="http://schemas.openxmlformats.org/officeDocument/2006/relationships/image" Target="../media/image635.png"/><Relationship Id="rId84" Type="http://schemas.openxmlformats.org/officeDocument/2006/relationships/image" Target="../media/image656.png"/><Relationship Id="rId138" Type="http://schemas.openxmlformats.org/officeDocument/2006/relationships/image" Target="../media/image683.png"/><Relationship Id="rId191" Type="http://schemas.openxmlformats.org/officeDocument/2006/relationships/customXml" Target="../ink/ink709.xml"/><Relationship Id="rId205" Type="http://schemas.openxmlformats.org/officeDocument/2006/relationships/customXml" Target="../ink/ink716.xml"/><Relationship Id="rId247" Type="http://schemas.openxmlformats.org/officeDocument/2006/relationships/customXml" Target="../ink/ink737.xml"/><Relationship Id="rId107" Type="http://schemas.openxmlformats.org/officeDocument/2006/relationships/customXml" Target="../ink/ink667.xml"/><Relationship Id="rId11" Type="http://schemas.openxmlformats.org/officeDocument/2006/relationships/customXml" Target="../ink/ink619.xml"/><Relationship Id="rId53" Type="http://schemas.openxmlformats.org/officeDocument/2006/relationships/customXml" Target="../ink/ink640.xml"/><Relationship Id="rId149" Type="http://schemas.openxmlformats.org/officeDocument/2006/relationships/customXml" Target="../ink/ink688.xml"/><Relationship Id="rId95" Type="http://schemas.openxmlformats.org/officeDocument/2006/relationships/customXml" Target="../ink/ink661.xml"/><Relationship Id="rId160" Type="http://schemas.openxmlformats.org/officeDocument/2006/relationships/image" Target="../media/image694.png"/><Relationship Id="rId216" Type="http://schemas.openxmlformats.org/officeDocument/2006/relationships/image" Target="../media/image722.png"/><Relationship Id="rId258" Type="http://schemas.openxmlformats.org/officeDocument/2006/relationships/image" Target="../media/image743.png"/><Relationship Id="rId22" Type="http://schemas.openxmlformats.org/officeDocument/2006/relationships/image" Target="../media/image625.png"/><Relationship Id="rId64" Type="http://schemas.openxmlformats.org/officeDocument/2006/relationships/image" Target="../media/image646.png"/><Relationship Id="rId118" Type="http://schemas.openxmlformats.org/officeDocument/2006/relationships/image" Target="../media/image6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B2D6-3BAE-4DDA-B5BD-8F2AF83BD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Alpha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DAEDC-7EBE-3AE4-7648-13C5386DC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Alpha-decay:  Comparison with experiments</a:t>
            </a:r>
          </a:p>
        </p:txBody>
      </p:sp>
    </p:spTree>
    <p:extLst>
      <p:ext uri="{BB962C8B-B14F-4D97-AF65-F5344CB8AC3E}">
        <p14:creationId xmlns:p14="http://schemas.microsoft.com/office/powerpoint/2010/main" val="263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27DAD2-D921-8994-E98F-9DBE4D93AD51}"/>
              </a:ext>
            </a:extLst>
          </p:cNvPr>
          <p:cNvGrpSpPr/>
          <p:nvPr/>
        </p:nvGrpSpPr>
        <p:grpSpPr>
          <a:xfrm>
            <a:off x="1348450" y="401849"/>
            <a:ext cx="1542240" cy="440280"/>
            <a:chOff x="1348450" y="401849"/>
            <a:chExt cx="15422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70CD16-A70A-D3BF-E66E-4045CE637182}"/>
                    </a:ext>
                  </a:extLst>
                </p14:cNvPr>
                <p14:cNvContentPartPr/>
                <p14:nvPr/>
              </p14:nvContentPartPr>
              <p14:xfrm>
                <a:off x="1348450" y="401849"/>
                <a:ext cx="365400" cy="16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70CD16-A70A-D3BF-E66E-4045CE6371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9810" y="392849"/>
                  <a:ext cx="383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2AF480-8B80-7627-AE27-546C3071F3C4}"/>
                    </a:ext>
                  </a:extLst>
                </p14:cNvPr>
                <p14:cNvContentPartPr/>
                <p14:nvPr/>
              </p14:nvContentPartPr>
              <p14:xfrm>
                <a:off x="1463290" y="565289"/>
                <a:ext cx="126000" cy="236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2AF480-8B80-7627-AE27-546C3071F3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4650" y="556649"/>
                  <a:ext cx="143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EEFA68-3E44-702C-1BC1-41B15D9CA864}"/>
                    </a:ext>
                  </a:extLst>
                </p14:cNvPr>
                <p14:cNvContentPartPr/>
                <p14:nvPr/>
              </p14:nvContentPartPr>
              <p14:xfrm>
                <a:off x="1505770" y="671849"/>
                <a:ext cx="15660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EEFA68-3E44-702C-1BC1-41B15D9CA8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6770" y="662849"/>
                  <a:ext cx="174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88261D-B7FA-8385-DAC2-5EEF2B2EE52C}"/>
                    </a:ext>
                  </a:extLst>
                </p14:cNvPr>
                <p14:cNvContentPartPr/>
                <p14:nvPr/>
              </p14:nvContentPartPr>
              <p14:xfrm>
                <a:off x="1708450" y="526409"/>
                <a:ext cx="1182240" cy="31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88261D-B7FA-8385-DAC2-5EEF2B2EE5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9810" y="517409"/>
                  <a:ext cx="119988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5CDF02-9AD6-11DB-BC41-7D17CC6B348D}"/>
              </a:ext>
            </a:extLst>
          </p:cNvPr>
          <p:cNvGrpSpPr/>
          <p:nvPr/>
        </p:nvGrpSpPr>
        <p:grpSpPr>
          <a:xfrm>
            <a:off x="3390730" y="403289"/>
            <a:ext cx="461160" cy="265320"/>
            <a:chOff x="3390730" y="403289"/>
            <a:chExt cx="4611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F9F50B-2F91-1C37-B341-083BF937B2FE}"/>
                    </a:ext>
                  </a:extLst>
                </p14:cNvPr>
                <p14:cNvContentPartPr/>
                <p14:nvPr/>
              </p14:nvContentPartPr>
              <p14:xfrm>
                <a:off x="3544090" y="403289"/>
                <a:ext cx="26640" cy="18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F9F50B-2F91-1C37-B341-083BF937B2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35450" y="394289"/>
                  <a:ext cx="44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E438A9-3198-B2B4-1312-4677F6B22846}"/>
                    </a:ext>
                  </a:extLst>
                </p14:cNvPr>
                <p14:cNvContentPartPr/>
                <p14:nvPr/>
              </p14:nvContentPartPr>
              <p14:xfrm>
                <a:off x="3390730" y="604889"/>
                <a:ext cx="461160" cy="6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E438A9-3198-B2B4-1312-4677F6B228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1730" y="596249"/>
                  <a:ext cx="4788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F6B86-1A0D-495C-BA55-2CB3F039688C}"/>
              </a:ext>
            </a:extLst>
          </p:cNvPr>
          <p:cNvGrpSpPr/>
          <p:nvPr/>
        </p:nvGrpSpPr>
        <p:grpSpPr>
          <a:xfrm>
            <a:off x="3505210" y="788129"/>
            <a:ext cx="249840" cy="183600"/>
            <a:chOff x="3505210" y="788129"/>
            <a:chExt cx="2498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F20E16-80C4-048D-4E9B-F8E0BB3437BF}"/>
                    </a:ext>
                  </a:extLst>
                </p14:cNvPr>
                <p14:cNvContentPartPr/>
                <p14:nvPr/>
              </p14:nvContentPartPr>
              <p14:xfrm>
                <a:off x="3599170" y="810449"/>
                <a:ext cx="11880" cy="16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F20E16-80C4-048D-4E9B-F8E0BB3437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90530" y="801449"/>
                  <a:ext cx="2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45A67B-D4C6-58FF-A43C-2F7E3D1B274E}"/>
                    </a:ext>
                  </a:extLst>
                </p14:cNvPr>
                <p14:cNvContentPartPr/>
                <p14:nvPr/>
              </p14:nvContentPartPr>
              <p14:xfrm>
                <a:off x="3505210" y="788129"/>
                <a:ext cx="249840" cy="8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45A67B-D4C6-58FF-A43C-2F7E3D1B27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6570" y="779129"/>
                  <a:ext cx="2674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BDAB65-F702-30EE-B816-4C34AFBE2D05}"/>
                  </a:ext>
                </a:extLst>
              </p14:cNvPr>
              <p14:cNvContentPartPr/>
              <p14:nvPr/>
            </p14:nvContentPartPr>
            <p14:xfrm>
              <a:off x="4212970" y="635849"/>
              <a:ext cx="194400" cy="8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BDAB65-F702-30EE-B816-4C34AFBE2D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04330" y="627209"/>
                <a:ext cx="2120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57B32E5-32DC-3CD0-3317-EBFC6E0C0384}"/>
              </a:ext>
            </a:extLst>
          </p:cNvPr>
          <p:cNvGrpSpPr/>
          <p:nvPr/>
        </p:nvGrpSpPr>
        <p:grpSpPr>
          <a:xfrm>
            <a:off x="4714810" y="316529"/>
            <a:ext cx="406080" cy="289800"/>
            <a:chOff x="4714810" y="316529"/>
            <a:chExt cx="4060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AE5BAF-91AB-4265-0DCF-032E604BA723}"/>
                    </a:ext>
                  </a:extLst>
                </p14:cNvPr>
                <p14:cNvContentPartPr/>
                <p14:nvPr/>
              </p14:nvContentPartPr>
              <p14:xfrm>
                <a:off x="4714810" y="316529"/>
                <a:ext cx="193320" cy="24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AE5BAF-91AB-4265-0DCF-032E604BA7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5810" y="307529"/>
                  <a:ext cx="210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70D846-C5F0-E0AC-8057-FDFEBF56BC33}"/>
                    </a:ext>
                  </a:extLst>
                </p14:cNvPr>
                <p14:cNvContentPartPr/>
                <p14:nvPr/>
              </p14:nvContentPartPr>
              <p14:xfrm>
                <a:off x="4919650" y="526769"/>
                <a:ext cx="45000" cy="7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70D846-C5F0-E0AC-8057-FDFEBF56BC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10650" y="518129"/>
                  <a:ext cx="62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0B5FC7-EDD5-8A10-ABFB-F06E2F64A74C}"/>
                    </a:ext>
                  </a:extLst>
                </p14:cNvPr>
                <p14:cNvContentPartPr/>
                <p14:nvPr/>
              </p14:nvContentPartPr>
              <p14:xfrm>
                <a:off x="4943050" y="432089"/>
                <a:ext cx="10080" cy="2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0B5FC7-EDD5-8A10-ABFB-F06E2F64A7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4410" y="423089"/>
                  <a:ext cx="2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7DCFF3-EE6B-B4C4-1122-5005495A8940}"/>
                    </a:ext>
                  </a:extLst>
                </p14:cNvPr>
                <p14:cNvContentPartPr/>
                <p14:nvPr/>
              </p14:nvContentPartPr>
              <p14:xfrm>
                <a:off x="5036290" y="524249"/>
                <a:ext cx="84600" cy="8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7DCFF3-EE6B-B4C4-1122-5005495A89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7650" y="515249"/>
                  <a:ext cx="1022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9B8EBC-6042-4D3D-BB6C-27B450F5074D}"/>
                  </a:ext>
                </a:extLst>
              </p14:cNvPr>
              <p14:cNvContentPartPr/>
              <p14:nvPr/>
            </p14:nvContentPartPr>
            <p14:xfrm>
              <a:off x="4723090" y="711089"/>
              <a:ext cx="495720" cy="8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9B8EBC-6042-4D3D-BB6C-27B450F5074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14090" y="702089"/>
                <a:ext cx="51336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2AC908-BD53-33DD-50D8-0FE2AE4FC16D}"/>
              </a:ext>
            </a:extLst>
          </p:cNvPr>
          <p:cNvGrpSpPr/>
          <p:nvPr/>
        </p:nvGrpSpPr>
        <p:grpSpPr>
          <a:xfrm>
            <a:off x="4905250" y="908009"/>
            <a:ext cx="212400" cy="286920"/>
            <a:chOff x="4905250" y="908009"/>
            <a:chExt cx="2124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6741AA-9CC1-D87A-B3AD-0A024EC21175}"/>
                    </a:ext>
                  </a:extLst>
                </p14:cNvPr>
                <p14:cNvContentPartPr/>
                <p14:nvPr/>
              </p14:nvContentPartPr>
              <p14:xfrm>
                <a:off x="4935490" y="913409"/>
                <a:ext cx="6480" cy="25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6741AA-9CC1-D87A-B3AD-0A024EC211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26490" y="904409"/>
                  <a:ext cx="24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CED4F4-DA44-CB36-CE8D-E02E027AC066}"/>
                    </a:ext>
                  </a:extLst>
                </p14:cNvPr>
                <p14:cNvContentPartPr/>
                <p14:nvPr/>
              </p14:nvContentPartPr>
              <p14:xfrm>
                <a:off x="4905250" y="908009"/>
                <a:ext cx="212400" cy="28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CED4F4-DA44-CB36-CE8D-E02E027AC0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6250" y="899009"/>
                  <a:ext cx="23004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2E9DC5A-4278-7B36-5CD4-70E6E107F765}"/>
                  </a:ext>
                </a:extLst>
              </p14:cNvPr>
              <p14:cNvContentPartPr/>
              <p14:nvPr/>
            </p14:nvContentPartPr>
            <p14:xfrm>
              <a:off x="5459290" y="632609"/>
              <a:ext cx="189360" cy="20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2E9DC5A-4278-7B36-5CD4-70E6E107F7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0650" y="623609"/>
                <a:ext cx="207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BC068E3-AD0F-7CE1-4486-C9DBBB9B7B65}"/>
                  </a:ext>
                </a:extLst>
              </p14:cNvPr>
              <p14:cNvContentPartPr/>
              <p14:nvPr/>
            </p14:nvContentPartPr>
            <p14:xfrm>
              <a:off x="5703730" y="443609"/>
              <a:ext cx="115200" cy="15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BC068E3-AD0F-7CE1-4486-C9DBBB9B7B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5090" y="434609"/>
                <a:ext cx="1328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3D0EE-658E-7CD7-77A0-7DF07E79C447}"/>
              </a:ext>
            </a:extLst>
          </p:cNvPr>
          <p:cNvGrpSpPr/>
          <p:nvPr/>
        </p:nvGrpSpPr>
        <p:grpSpPr>
          <a:xfrm>
            <a:off x="6862210" y="487889"/>
            <a:ext cx="3092040" cy="550800"/>
            <a:chOff x="6862210" y="487889"/>
            <a:chExt cx="309204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DAA9F2-7D61-16E2-76BE-BE15DD255E96}"/>
                    </a:ext>
                  </a:extLst>
                </p14:cNvPr>
                <p14:cNvContentPartPr/>
                <p14:nvPr/>
              </p14:nvContentPartPr>
              <p14:xfrm>
                <a:off x="6862210" y="632969"/>
                <a:ext cx="325800" cy="18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DAA9F2-7D61-16E2-76BE-BE15DD255E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570" y="624329"/>
                  <a:ext cx="343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102D99-C481-AA2F-7003-62905809D6CB}"/>
                    </a:ext>
                  </a:extLst>
                </p14:cNvPr>
                <p14:cNvContentPartPr/>
                <p14:nvPr/>
              </p14:nvContentPartPr>
              <p14:xfrm>
                <a:off x="7000090" y="551249"/>
                <a:ext cx="2592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102D99-C481-AA2F-7003-62905809D6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91090" y="54224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D515515-DC5F-4330-21BE-1F0E63112968}"/>
                    </a:ext>
                  </a:extLst>
                </p14:cNvPr>
                <p14:cNvContentPartPr/>
                <p14:nvPr/>
              </p14:nvContentPartPr>
              <p14:xfrm>
                <a:off x="7418050" y="487889"/>
                <a:ext cx="640080" cy="51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D515515-DC5F-4330-21BE-1F0E631129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09410" y="478889"/>
                  <a:ext cx="6577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A7C4EB-819D-76B2-44AC-56DB8E3287F5}"/>
                    </a:ext>
                  </a:extLst>
                </p14:cNvPr>
                <p14:cNvContentPartPr/>
                <p14:nvPr/>
              </p14:nvContentPartPr>
              <p14:xfrm>
                <a:off x="8471410" y="577169"/>
                <a:ext cx="720360" cy="46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A7C4EB-819D-76B2-44AC-56DB8E3287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62770" y="568169"/>
                  <a:ext cx="7380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970390-C9CE-FE5B-CC9F-0136B00D8451}"/>
                    </a:ext>
                  </a:extLst>
                </p14:cNvPr>
                <p14:cNvContentPartPr/>
                <p14:nvPr/>
              </p14:nvContentPartPr>
              <p14:xfrm>
                <a:off x="9387970" y="501209"/>
                <a:ext cx="566280" cy="48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970390-C9CE-FE5B-CC9F-0136B00D84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78970" y="492209"/>
                  <a:ext cx="58392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7E85C9-9E50-23EF-155E-C442BD31D9AA}"/>
              </a:ext>
            </a:extLst>
          </p:cNvPr>
          <p:cNvGrpSpPr/>
          <p:nvPr/>
        </p:nvGrpSpPr>
        <p:grpSpPr>
          <a:xfrm>
            <a:off x="1406770" y="1339649"/>
            <a:ext cx="4410720" cy="633600"/>
            <a:chOff x="1406770" y="1339649"/>
            <a:chExt cx="441072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11828B-4837-5F15-2D85-F93ACFCA1EA1}"/>
                    </a:ext>
                  </a:extLst>
                </p14:cNvPr>
                <p14:cNvContentPartPr/>
                <p14:nvPr/>
              </p14:nvContentPartPr>
              <p14:xfrm>
                <a:off x="1406770" y="1339649"/>
                <a:ext cx="1888920" cy="63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11828B-4837-5F15-2D85-F93ACFCA1E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98130" y="1331009"/>
                  <a:ext cx="190656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D382C8-7D14-65C4-D0FC-869198ABA8B6}"/>
                    </a:ext>
                  </a:extLst>
                </p14:cNvPr>
                <p14:cNvContentPartPr/>
                <p14:nvPr/>
              </p14:nvContentPartPr>
              <p14:xfrm>
                <a:off x="2938930" y="1526489"/>
                <a:ext cx="5256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D382C8-7D14-65C4-D0FC-869198ABA8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30290" y="1517849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C06A55-E424-D811-7674-418D329BCC51}"/>
                    </a:ext>
                  </a:extLst>
                </p14:cNvPr>
                <p14:cNvContentPartPr/>
                <p14:nvPr/>
              </p14:nvContentPartPr>
              <p14:xfrm>
                <a:off x="2686570" y="1519289"/>
                <a:ext cx="31320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C06A55-E424-D811-7674-418D329BCC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7570" y="1510649"/>
                  <a:ext cx="330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68BB48-4495-7E8D-61B3-A4DFC98F4BBA}"/>
                    </a:ext>
                  </a:extLst>
                </p14:cNvPr>
                <p14:cNvContentPartPr/>
                <p14:nvPr/>
              </p14:nvContentPartPr>
              <p14:xfrm>
                <a:off x="2338450" y="1496609"/>
                <a:ext cx="309600" cy="3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68BB48-4495-7E8D-61B3-A4DFC98F4B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29810" y="1487969"/>
                  <a:ext cx="327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FFFE3A-F9EF-4AF7-0706-6B5D22007B9F}"/>
                    </a:ext>
                  </a:extLst>
                </p14:cNvPr>
                <p14:cNvContentPartPr/>
                <p14:nvPr/>
              </p14:nvContentPartPr>
              <p14:xfrm>
                <a:off x="3605650" y="1586609"/>
                <a:ext cx="2211840" cy="35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FFFE3A-F9EF-4AF7-0706-6B5D22007B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96650" y="1577969"/>
                  <a:ext cx="2229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0C025E-1F8B-9227-18C4-66A5C2D1CA9D}"/>
                    </a:ext>
                  </a:extLst>
                </p14:cNvPr>
                <p14:cNvContentPartPr/>
                <p14:nvPr/>
              </p14:nvContentPartPr>
              <p14:xfrm>
                <a:off x="4893010" y="1484729"/>
                <a:ext cx="71640" cy="2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0C025E-1F8B-9227-18C4-66A5C2D1CA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84010" y="1475729"/>
                  <a:ext cx="892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75E398-247A-87C8-8229-D351AEEEEAEB}"/>
                  </a:ext>
                </a:extLst>
              </p14:cNvPr>
              <p14:cNvContentPartPr/>
              <p14:nvPr/>
            </p14:nvContentPartPr>
            <p14:xfrm>
              <a:off x="5904610" y="1680929"/>
              <a:ext cx="11520" cy="33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75E398-247A-87C8-8229-D351AEEEEA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5610" y="1671929"/>
                <a:ext cx="2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FB787B3-547B-D4F5-07C7-4D5672C15498}"/>
                  </a:ext>
                </a:extLst>
              </p14:cNvPr>
              <p14:cNvContentPartPr/>
              <p14:nvPr/>
            </p14:nvContentPartPr>
            <p14:xfrm>
              <a:off x="1475530" y="2314889"/>
              <a:ext cx="166680" cy="37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FB787B3-547B-D4F5-07C7-4D5672C1549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66890" y="2305889"/>
                <a:ext cx="18432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0240A29-1A4B-48A9-9C4A-DC9DD8CCEC7C}"/>
              </a:ext>
            </a:extLst>
          </p:cNvPr>
          <p:cNvGrpSpPr/>
          <p:nvPr/>
        </p:nvGrpSpPr>
        <p:grpSpPr>
          <a:xfrm>
            <a:off x="1566970" y="2336129"/>
            <a:ext cx="1892160" cy="405360"/>
            <a:chOff x="1566970" y="2336129"/>
            <a:chExt cx="18921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C8F386-CC13-03A2-8E36-DC4D1AD56FA4}"/>
                    </a:ext>
                  </a:extLst>
                </p14:cNvPr>
                <p14:cNvContentPartPr/>
                <p14:nvPr/>
              </p14:nvContentPartPr>
              <p14:xfrm>
                <a:off x="1566970" y="2336129"/>
                <a:ext cx="1279080" cy="405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C8F386-CC13-03A2-8E36-DC4D1AD56F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58330" y="2327489"/>
                  <a:ext cx="1296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1E0B83-850B-FE5E-3143-BAFB38A11107}"/>
                    </a:ext>
                  </a:extLst>
                </p14:cNvPr>
                <p14:cNvContentPartPr/>
                <p14:nvPr/>
              </p14:nvContentPartPr>
              <p14:xfrm>
                <a:off x="2355370" y="2506769"/>
                <a:ext cx="250920" cy="1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1E0B83-850B-FE5E-3143-BAFB38A11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46370" y="2498129"/>
                  <a:ext cx="26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DF9412-F152-B4A2-F45E-756A6CCA1039}"/>
                    </a:ext>
                  </a:extLst>
                </p14:cNvPr>
                <p14:cNvContentPartPr/>
                <p14:nvPr/>
              </p14:nvContentPartPr>
              <p14:xfrm>
                <a:off x="2249890" y="2484809"/>
                <a:ext cx="5364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DF9412-F152-B4A2-F45E-756A6CCA10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41250" y="2475809"/>
                  <a:ext cx="71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FE5A7A-8A52-0D6B-1BE7-8F9B66D73B5E}"/>
                    </a:ext>
                  </a:extLst>
                </p14:cNvPr>
                <p14:cNvContentPartPr/>
                <p14:nvPr/>
              </p14:nvContentPartPr>
              <p14:xfrm>
                <a:off x="3299650" y="2520449"/>
                <a:ext cx="15480" cy="16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FE5A7A-8A52-0D6B-1BE7-8F9B66D73B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90650" y="2511809"/>
                  <a:ext cx="3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A2CC0D-9005-3817-8329-87DE36FC0A65}"/>
                    </a:ext>
                  </a:extLst>
                </p14:cNvPr>
                <p14:cNvContentPartPr/>
                <p14:nvPr/>
              </p14:nvContentPartPr>
              <p14:xfrm>
                <a:off x="3196690" y="2503169"/>
                <a:ext cx="262440" cy="4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A2CC0D-9005-3817-8329-87DE36FC0A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87690" y="2494529"/>
                  <a:ext cx="2800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9B8EC2-6D79-C154-A5B7-FF050F2175C5}"/>
              </a:ext>
            </a:extLst>
          </p:cNvPr>
          <p:cNvGrpSpPr/>
          <p:nvPr/>
        </p:nvGrpSpPr>
        <p:grpSpPr>
          <a:xfrm>
            <a:off x="3877450" y="2153249"/>
            <a:ext cx="1963440" cy="653400"/>
            <a:chOff x="3877450" y="2153249"/>
            <a:chExt cx="196344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DCA7B3-4258-DC6F-83FC-9AC3BB5BF553}"/>
                    </a:ext>
                  </a:extLst>
                </p14:cNvPr>
                <p14:cNvContentPartPr/>
                <p14:nvPr/>
              </p14:nvContentPartPr>
              <p14:xfrm>
                <a:off x="3877450" y="2418929"/>
                <a:ext cx="863640" cy="38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DCA7B3-4258-DC6F-83FC-9AC3BB5BF5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68450" y="2410289"/>
                  <a:ext cx="881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8ECD50-5245-1A2F-61B9-B41D900FC24D}"/>
                    </a:ext>
                  </a:extLst>
                </p14:cNvPr>
                <p14:cNvContentPartPr/>
                <p14:nvPr/>
              </p14:nvContentPartPr>
              <p14:xfrm>
                <a:off x="4931170" y="2153249"/>
                <a:ext cx="909720" cy="62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8ECD50-5245-1A2F-61B9-B41D900FC2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22530" y="2144249"/>
                  <a:ext cx="92736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551F46-9C78-82F0-C15E-E6A55BB0385C}"/>
                    </a:ext>
                  </a:extLst>
                </p14:cNvPr>
                <p14:cNvContentPartPr/>
                <p14:nvPr/>
              </p14:nvContentPartPr>
              <p14:xfrm>
                <a:off x="5263090" y="2336489"/>
                <a:ext cx="3636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551F46-9C78-82F0-C15E-E6A55BB038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4450" y="2327489"/>
                  <a:ext cx="54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011F36-7903-E256-9D06-AD79C2E859CC}"/>
              </a:ext>
            </a:extLst>
          </p:cNvPr>
          <p:cNvGrpSpPr/>
          <p:nvPr/>
        </p:nvGrpSpPr>
        <p:grpSpPr>
          <a:xfrm>
            <a:off x="6131050" y="2115809"/>
            <a:ext cx="3232440" cy="634320"/>
            <a:chOff x="6131050" y="2115809"/>
            <a:chExt cx="323244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89D028-F157-F73C-19C8-F73FA536C24D}"/>
                    </a:ext>
                  </a:extLst>
                </p14:cNvPr>
                <p14:cNvContentPartPr/>
                <p14:nvPr/>
              </p14:nvContentPartPr>
              <p14:xfrm>
                <a:off x="6131050" y="2219849"/>
                <a:ext cx="885240" cy="46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89D028-F157-F73C-19C8-F73FA536C2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2410" y="2211209"/>
                  <a:ext cx="902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EA6F28-3DF6-D715-C769-4EDEAD5DB1C5}"/>
                    </a:ext>
                  </a:extLst>
                </p14:cNvPr>
                <p14:cNvContentPartPr/>
                <p14:nvPr/>
              </p14:nvContentPartPr>
              <p14:xfrm>
                <a:off x="7195570" y="2352689"/>
                <a:ext cx="406800" cy="18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EA6F28-3DF6-D715-C769-4EDEAD5DB1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86930" y="2343689"/>
                  <a:ext cx="424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CC183AC-5520-67D4-B8C3-51BDB8AA4581}"/>
                    </a:ext>
                  </a:extLst>
                </p14:cNvPr>
                <p14:cNvContentPartPr/>
                <p14:nvPr/>
              </p14:nvContentPartPr>
              <p14:xfrm>
                <a:off x="7416610" y="2402729"/>
                <a:ext cx="246960" cy="19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CC183AC-5520-67D4-B8C3-51BDB8AA45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07610" y="2394089"/>
                  <a:ext cx="264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ABDF9BC-291E-4E0B-D113-EBE56C5C4AC8}"/>
                    </a:ext>
                  </a:extLst>
                </p14:cNvPr>
                <p14:cNvContentPartPr/>
                <p14:nvPr/>
              </p14:nvContentPartPr>
              <p14:xfrm>
                <a:off x="7616770" y="2115809"/>
                <a:ext cx="1726920" cy="63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ABDF9BC-291E-4E0B-D113-EBE56C5C4A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07770" y="2106809"/>
                  <a:ext cx="17445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28B2C3-4458-D250-FDB3-F408D498BEFB}"/>
                    </a:ext>
                  </a:extLst>
                </p14:cNvPr>
                <p14:cNvContentPartPr/>
                <p14:nvPr/>
              </p14:nvContentPartPr>
              <p14:xfrm>
                <a:off x="8459890" y="2128409"/>
                <a:ext cx="903600" cy="129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28B2C3-4458-D250-FDB3-F408D498BE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51250" y="2119409"/>
                  <a:ext cx="9212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C3DD67-3C11-90AE-7996-85E6E3A533CD}"/>
              </a:ext>
            </a:extLst>
          </p:cNvPr>
          <p:cNvGrpSpPr/>
          <p:nvPr/>
        </p:nvGrpSpPr>
        <p:grpSpPr>
          <a:xfrm>
            <a:off x="9807010" y="2058929"/>
            <a:ext cx="1516680" cy="547560"/>
            <a:chOff x="9807010" y="2058929"/>
            <a:chExt cx="151668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DEF2DB-5073-E2E1-8F53-2E73439440D6}"/>
                    </a:ext>
                  </a:extLst>
                </p14:cNvPr>
                <p14:cNvContentPartPr/>
                <p14:nvPr/>
              </p14:nvContentPartPr>
              <p14:xfrm>
                <a:off x="9807010" y="2058929"/>
                <a:ext cx="386640" cy="54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DEF2DB-5073-E2E1-8F53-2E73439440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98010" y="2049929"/>
                  <a:ext cx="4042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20FCC1-67F3-AA39-5A0B-89311A401854}"/>
                    </a:ext>
                  </a:extLst>
                </p14:cNvPr>
                <p14:cNvContentPartPr/>
                <p14:nvPr/>
              </p14:nvContentPartPr>
              <p14:xfrm>
                <a:off x="10507210" y="2090969"/>
                <a:ext cx="115560" cy="35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20FCC1-67F3-AA39-5A0B-89311A4018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98210" y="2081969"/>
                  <a:ext cx="1332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95ADDF-48EC-4B4F-FA2A-36C91B2F38A1}"/>
                    </a:ext>
                  </a:extLst>
                </p14:cNvPr>
                <p14:cNvContentPartPr/>
                <p14:nvPr/>
              </p14:nvContentPartPr>
              <p14:xfrm>
                <a:off x="10630330" y="2238569"/>
                <a:ext cx="19188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95ADDF-48EC-4B4F-FA2A-36C91B2F38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21690" y="2229929"/>
                  <a:ext cx="209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4D1810-83FF-6939-37DD-E5C492FEC783}"/>
                    </a:ext>
                  </a:extLst>
                </p14:cNvPr>
                <p14:cNvContentPartPr/>
                <p14:nvPr/>
              </p14:nvContentPartPr>
              <p14:xfrm>
                <a:off x="10872250" y="2207969"/>
                <a:ext cx="193680" cy="19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4D1810-83FF-6939-37DD-E5C492FEC7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63250" y="2199329"/>
                  <a:ext cx="211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371AA3-BC47-A8F0-09EE-C0213C37DF61}"/>
                    </a:ext>
                  </a:extLst>
                </p14:cNvPr>
                <p14:cNvContentPartPr/>
                <p14:nvPr/>
              </p14:nvContentPartPr>
              <p14:xfrm>
                <a:off x="11130730" y="2137049"/>
                <a:ext cx="192960" cy="19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371AA3-BC47-A8F0-09EE-C0213C37DF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22090" y="2128409"/>
                  <a:ext cx="2106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5222B9-A712-5073-6FF0-2539A1E8D833}"/>
              </a:ext>
            </a:extLst>
          </p:cNvPr>
          <p:cNvGrpSpPr/>
          <p:nvPr/>
        </p:nvGrpSpPr>
        <p:grpSpPr>
          <a:xfrm>
            <a:off x="11437810" y="2147849"/>
            <a:ext cx="316080" cy="227880"/>
            <a:chOff x="11437810" y="2147849"/>
            <a:chExt cx="3160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03B044-AC8D-7FA6-93AE-8478978F5986}"/>
                    </a:ext>
                  </a:extLst>
                </p14:cNvPr>
                <p14:cNvContentPartPr/>
                <p14:nvPr/>
              </p14:nvContentPartPr>
              <p14:xfrm>
                <a:off x="11546170" y="2147849"/>
                <a:ext cx="155880" cy="19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03B044-AC8D-7FA6-93AE-8478978F59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37530" y="2139209"/>
                  <a:ext cx="173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C39A79-4D5F-3395-277F-A3620CD51144}"/>
                    </a:ext>
                  </a:extLst>
                </p14:cNvPr>
                <p14:cNvContentPartPr/>
                <p14:nvPr/>
              </p14:nvContentPartPr>
              <p14:xfrm>
                <a:off x="11437810" y="2147849"/>
                <a:ext cx="316080" cy="22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C39A79-4D5F-3395-277F-A3620CD511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29170" y="2139209"/>
                  <a:ext cx="3337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E6566AA-E997-294B-4C02-287FEE08FF9C}"/>
              </a:ext>
            </a:extLst>
          </p:cNvPr>
          <p:cNvGrpSpPr/>
          <p:nvPr/>
        </p:nvGrpSpPr>
        <p:grpSpPr>
          <a:xfrm>
            <a:off x="7851130" y="3815729"/>
            <a:ext cx="1973880" cy="582480"/>
            <a:chOff x="7851130" y="3815729"/>
            <a:chExt cx="19738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7EE006-2A79-9B85-E476-04C0E7F8EDB3}"/>
                    </a:ext>
                  </a:extLst>
                </p14:cNvPr>
                <p14:cNvContentPartPr/>
                <p14:nvPr/>
              </p14:nvContentPartPr>
              <p14:xfrm>
                <a:off x="7851130" y="3815729"/>
                <a:ext cx="1355040" cy="44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7EE006-2A79-9B85-E476-04C0E7F8ED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42130" y="3807089"/>
                  <a:ext cx="13726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A06F55-F8C0-5CE1-231B-388ABF56D013}"/>
                    </a:ext>
                  </a:extLst>
                </p14:cNvPr>
                <p14:cNvContentPartPr/>
                <p14:nvPr/>
              </p14:nvContentPartPr>
              <p14:xfrm>
                <a:off x="8874610" y="3984209"/>
                <a:ext cx="25920" cy="4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A06F55-F8C0-5CE1-231B-388ABF56D0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65610" y="3975209"/>
                  <a:ext cx="4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7BEC05-9C3C-163A-73CC-3E8E54245F94}"/>
                    </a:ext>
                  </a:extLst>
                </p14:cNvPr>
                <p14:cNvContentPartPr/>
                <p14:nvPr/>
              </p14:nvContentPartPr>
              <p14:xfrm>
                <a:off x="9751210" y="4227929"/>
                <a:ext cx="73800" cy="17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7BEC05-9C3C-163A-73CC-3E8E54245F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42570" y="4218929"/>
                  <a:ext cx="914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EBECE2C-AD3E-203C-DEE0-937BFB9A0D02}"/>
              </a:ext>
            </a:extLst>
          </p:cNvPr>
          <p:cNvGrpSpPr/>
          <p:nvPr/>
        </p:nvGrpSpPr>
        <p:grpSpPr>
          <a:xfrm>
            <a:off x="1450330" y="3051809"/>
            <a:ext cx="6267240" cy="2092680"/>
            <a:chOff x="1450330" y="3051809"/>
            <a:chExt cx="6267240" cy="20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841E06-0B02-DF2C-6626-ACC5CBAEF786}"/>
                    </a:ext>
                  </a:extLst>
                </p14:cNvPr>
                <p14:cNvContentPartPr/>
                <p14:nvPr/>
              </p14:nvContentPartPr>
              <p14:xfrm>
                <a:off x="1450330" y="3313889"/>
                <a:ext cx="189360" cy="333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841E06-0B02-DF2C-6626-ACC5CBAEF7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41330" y="3305249"/>
                  <a:ext cx="207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0084D08-4542-13A6-7116-4720DF786646}"/>
                    </a:ext>
                  </a:extLst>
                </p14:cNvPr>
                <p14:cNvContentPartPr/>
                <p14:nvPr/>
              </p14:nvContentPartPr>
              <p14:xfrm>
                <a:off x="1689370" y="3534929"/>
                <a:ext cx="95400" cy="9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0084D08-4542-13A6-7116-4720DF7866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80370" y="3526289"/>
                  <a:ext cx="113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719B17-E8E1-1592-C354-EC9216B7AE6B}"/>
                    </a:ext>
                  </a:extLst>
                </p14:cNvPr>
                <p14:cNvContentPartPr/>
                <p14:nvPr/>
              </p14:nvContentPartPr>
              <p14:xfrm>
                <a:off x="1872970" y="3380129"/>
                <a:ext cx="122040" cy="232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719B17-E8E1-1592-C354-EC9216B7AE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3970" y="3371489"/>
                  <a:ext cx="139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9DA026-2985-0A3E-1875-DABAF1437DA3}"/>
                    </a:ext>
                  </a:extLst>
                </p14:cNvPr>
                <p14:cNvContentPartPr/>
                <p14:nvPr/>
              </p14:nvContentPartPr>
              <p14:xfrm>
                <a:off x="1785130" y="3497849"/>
                <a:ext cx="173880" cy="29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9DA026-2985-0A3E-1875-DABAF1437D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76490" y="3488849"/>
                  <a:ext cx="19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7EE8F9-90AA-6BEB-C522-8A76B304F195}"/>
                    </a:ext>
                  </a:extLst>
                </p14:cNvPr>
                <p14:cNvContentPartPr/>
                <p14:nvPr/>
              </p14:nvContentPartPr>
              <p14:xfrm>
                <a:off x="2267530" y="3268889"/>
                <a:ext cx="795600" cy="59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7EE8F9-90AA-6BEB-C522-8A76B304F1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58890" y="3259889"/>
                  <a:ext cx="8132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67138B-8999-7C2A-1FB5-2B37EDB8C351}"/>
                    </a:ext>
                  </a:extLst>
                </p14:cNvPr>
                <p14:cNvContentPartPr/>
                <p14:nvPr/>
              </p14:nvContentPartPr>
              <p14:xfrm>
                <a:off x="3268690" y="3232529"/>
                <a:ext cx="463680" cy="51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67138B-8999-7C2A-1FB5-2B37EDB8C3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60050" y="3223889"/>
                  <a:ext cx="4813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FA8E62-142A-23C8-7DFA-E360F65B7DC2}"/>
                    </a:ext>
                  </a:extLst>
                </p14:cNvPr>
                <p14:cNvContentPartPr/>
                <p14:nvPr/>
              </p14:nvContentPartPr>
              <p14:xfrm>
                <a:off x="1516930" y="4076009"/>
                <a:ext cx="349560" cy="357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FA8E62-142A-23C8-7DFA-E360F65B7D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07930" y="4067369"/>
                  <a:ext cx="367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A66345-840A-3215-67A0-BB61158641A1}"/>
                    </a:ext>
                  </a:extLst>
                </p14:cNvPr>
                <p14:cNvContentPartPr/>
                <p14:nvPr/>
              </p14:nvContentPartPr>
              <p14:xfrm>
                <a:off x="1672810" y="4238729"/>
                <a:ext cx="247680" cy="237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A66345-840A-3215-67A0-BB61158641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63810" y="4229729"/>
                  <a:ext cx="265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3DF843-922E-BAD6-2601-2241840B5A97}"/>
                    </a:ext>
                  </a:extLst>
                </p14:cNvPr>
                <p14:cNvContentPartPr/>
                <p14:nvPr/>
              </p14:nvContentPartPr>
              <p14:xfrm>
                <a:off x="1936330" y="3992849"/>
                <a:ext cx="1471680" cy="607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3DF843-922E-BAD6-2601-2241840B5A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27690" y="3984209"/>
                  <a:ext cx="14893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55885E-AECB-065D-C15A-2E9C1400C87C}"/>
                    </a:ext>
                  </a:extLst>
                </p14:cNvPr>
                <p14:cNvContentPartPr/>
                <p14:nvPr/>
              </p14:nvContentPartPr>
              <p14:xfrm>
                <a:off x="2889250" y="4241249"/>
                <a:ext cx="53640" cy="2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55885E-AECB-065D-C15A-2E9C1400C8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80610" y="4232609"/>
                  <a:ext cx="7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293BB1-C074-9DFA-D454-38AFD85B4392}"/>
                    </a:ext>
                  </a:extLst>
                </p14:cNvPr>
                <p14:cNvContentPartPr/>
                <p14:nvPr/>
              </p14:nvContentPartPr>
              <p14:xfrm>
                <a:off x="2636170" y="4182209"/>
                <a:ext cx="194760" cy="4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293BB1-C074-9DFA-D454-38AFD85B43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27530" y="4173209"/>
                  <a:ext cx="21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4947FC-6FC2-1827-85D6-BCDC3A0355A3}"/>
                    </a:ext>
                  </a:extLst>
                </p14:cNvPr>
                <p14:cNvContentPartPr/>
                <p14:nvPr/>
              </p14:nvContentPartPr>
              <p14:xfrm>
                <a:off x="4074370" y="3208049"/>
                <a:ext cx="1546200" cy="64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4947FC-6FC2-1827-85D6-BCDC3A0355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65370" y="3199049"/>
                  <a:ext cx="156384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24D6C0-AACB-3253-1F1F-9751E003BE8A}"/>
                    </a:ext>
                  </a:extLst>
                </p14:cNvPr>
                <p14:cNvContentPartPr/>
                <p14:nvPr/>
              </p14:nvContentPartPr>
              <p14:xfrm>
                <a:off x="5292610" y="3445649"/>
                <a:ext cx="34560" cy="3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24D6C0-AACB-3253-1F1F-9751E003BE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83610" y="3437009"/>
                  <a:ext cx="52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7E1BE7-D348-DFB7-63BB-EE6AF68EC86F}"/>
                    </a:ext>
                  </a:extLst>
                </p14:cNvPr>
                <p14:cNvContentPartPr/>
                <p14:nvPr/>
              </p14:nvContentPartPr>
              <p14:xfrm>
                <a:off x="5049610" y="3325049"/>
                <a:ext cx="262800" cy="3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7E1BE7-D348-DFB7-63BB-EE6AF68EC8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40970" y="3316049"/>
                  <a:ext cx="280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99EBC0-3958-FAD4-D440-F619FAE38108}"/>
                    </a:ext>
                  </a:extLst>
                </p14:cNvPr>
                <p14:cNvContentPartPr/>
                <p14:nvPr/>
              </p14:nvContentPartPr>
              <p14:xfrm>
                <a:off x="5786170" y="3052889"/>
                <a:ext cx="762840" cy="64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99EBC0-3958-FAD4-D440-F619FAE381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77170" y="3044249"/>
                  <a:ext cx="78048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3B0763-1197-E700-8419-891234BA0BF2}"/>
                    </a:ext>
                  </a:extLst>
                </p14:cNvPr>
                <p14:cNvContentPartPr/>
                <p14:nvPr/>
              </p14:nvContentPartPr>
              <p14:xfrm>
                <a:off x="6287650" y="3241169"/>
                <a:ext cx="3816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3B0763-1197-E700-8419-891234BA0B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79010" y="3232529"/>
                  <a:ext cx="55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D1CBB4-781E-288A-C676-4FD53030A37F}"/>
                    </a:ext>
                  </a:extLst>
                </p14:cNvPr>
                <p14:cNvContentPartPr/>
                <p14:nvPr/>
              </p14:nvContentPartPr>
              <p14:xfrm>
                <a:off x="6555490" y="3051809"/>
                <a:ext cx="898560" cy="43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D1CBB4-781E-288A-C676-4FD53030A3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46850" y="3042809"/>
                  <a:ext cx="9162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4F8590B-5F4F-82C7-70D5-9906D431703B}"/>
                    </a:ext>
                  </a:extLst>
                </p14:cNvPr>
                <p14:cNvContentPartPr/>
                <p14:nvPr/>
              </p14:nvContentPartPr>
              <p14:xfrm>
                <a:off x="7061650" y="3186809"/>
                <a:ext cx="32760" cy="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4F8590B-5F4F-82C7-70D5-9906D43170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52650" y="3178169"/>
                  <a:ext cx="5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D790CC-68A7-6E06-3352-5B961FE1AB86}"/>
                    </a:ext>
                  </a:extLst>
                </p14:cNvPr>
                <p14:cNvContentPartPr/>
                <p14:nvPr/>
              </p14:nvContentPartPr>
              <p14:xfrm>
                <a:off x="6613090" y="3173849"/>
                <a:ext cx="40644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D790CC-68A7-6E06-3352-5B961FE1AB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04090" y="3164849"/>
                  <a:ext cx="424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8679EA-F0C5-4EB7-C674-82260738479B}"/>
                    </a:ext>
                  </a:extLst>
                </p14:cNvPr>
                <p14:cNvContentPartPr/>
                <p14:nvPr/>
              </p14:nvContentPartPr>
              <p14:xfrm>
                <a:off x="3662170" y="3873689"/>
                <a:ext cx="1396080" cy="55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8679EA-F0C5-4EB7-C674-8226073847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53530" y="3865049"/>
                  <a:ext cx="14137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CF043D-7E70-90CE-E9B8-CB7C6BAE66A9}"/>
                    </a:ext>
                  </a:extLst>
                </p14:cNvPr>
                <p14:cNvContentPartPr/>
                <p14:nvPr/>
              </p14:nvContentPartPr>
              <p14:xfrm>
                <a:off x="4563970" y="4065929"/>
                <a:ext cx="282240" cy="8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CF043D-7E70-90CE-E9B8-CB7C6BAE66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55330" y="4057289"/>
                  <a:ext cx="299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477DB4-C2F8-B181-FA11-5BF0635F108C}"/>
                    </a:ext>
                  </a:extLst>
                </p14:cNvPr>
                <p14:cNvContentPartPr/>
                <p14:nvPr/>
              </p14:nvContentPartPr>
              <p14:xfrm>
                <a:off x="4344010" y="4071329"/>
                <a:ext cx="45720" cy="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477DB4-C2F8-B181-FA11-5BF0635F10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35010" y="4062689"/>
                  <a:ext cx="6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8673E6D-967F-D973-4902-625542AD4121}"/>
                    </a:ext>
                  </a:extLst>
                </p14:cNvPr>
                <p14:cNvContentPartPr/>
                <p14:nvPr/>
              </p14:nvContentPartPr>
              <p14:xfrm>
                <a:off x="5343730" y="3887729"/>
                <a:ext cx="517320" cy="48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8673E6D-967F-D973-4902-625542AD41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35090" y="3878729"/>
                  <a:ext cx="5349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C1CDF8-82E2-4265-A4F3-CDE226AE9B5C}"/>
                    </a:ext>
                  </a:extLst>
                </p14:cNvPr>
                <p14:cNvContentPartPr/>
                <p14:nvPr/>
              </p14:nvContentPartPr>
              <p14:xfrm>
                <a:off x="5407450" y="4006889"/>
                <a:ext cx="398520" cy="5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C1CDF8-82E2-4265-A4F3-CDE226AE9B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98450" y="3997889"/>
                  <a:ext cx="416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95432B-384C-7EEE-A3B8-355DE049BDEA}"/>
                    </a:ext>
                  </a:extLst>
                </p14:cNvPr>
                <p14:cNvContentPartPr/>
                <p14:nvPr/>
              </p14:nvContentPartPr>
              <p14:xfrm>
                <a:off x="6137530" y="3773249"/>
                <a:ext cx="1580040" cy="51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95432B-384C-7EEE-A3B8-355DE049BDE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28890" y="3764249"/>
                  <a:ext cx="15976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D6E6AF-0589-2540-BDA8-B15C97186CD8}"/>
                    </a:ext>
                  </a:extLst>
                </p14:cNvPr>
                <p14:cNvContentPartPr/>
                <p14:nvPr/>
              </p14:nvContentPartPr>
              <p14:xfrm>
                <a:off x="1595410" y="4563809"/>
                <a:ext cx="1060920" cy="41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D6E6AF-0589-2540-BDA8-B15C97186C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86770" y="4554809"/>
                  <a:ext cx="1078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A15F8D4-CE00-A188-73B2-E2071A8B0D68}"/>
                    </a:ext>
                  </a:extLst>
                </p14:cNvPr>
                <p14:cNvContentPartPr/>
                <p14:nvPr/>
              </p14:nvContentPartPr>
              <p14:xfrm>
                <a:off x="2369410" y="4733369"/>
                <a:ext cx="2592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A15F8D4-CE00-A188-73B2-E2071A8B0D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60770" y="472472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5FC413-F8A1-4E29-C425-1E0D729871B1}"/>
                    </a:ext>
                  </a:extLst>
                </p14:cNvPr>
                <p14:cNvContentPartPr/>
                <p14:nvPr/>
              </p14:nvContentPartPr>
              <p14:xfrm>
                <a:off x="3083290" y="4767929"/>
                <a:ext cx="1347120" cy="37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5FC413-F8A1-4E29-C425-1E0D729871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74290" y="4758929"/>
                  <a:ext cx="13647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7CC5F9-7906-5A70-CCAE-43C6502AB756}"/>
                    </a:ext>
                  </a:extLst>
                </p14:cNvPr>
                <p14:cNvContentPartPr/>
                <p14:nvPr/>
              </p14:nvContentPartPr>
              <p14:xfrm>
                <a:off x="4664770" y="4721849"/>
                <a:ext cx="529920" cy="20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7CC5F9-7906-5A70-CCAE-43C6502AB7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6130" y="4712849"/>
                  <a:ext cx="547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736976-082B-E032-BEA7-7A4194B81C3D}"/>
                    </a:ext>
                  </a:extLst>
                </p14:cNvPr>
                <p14:cNvContentPartPr/>
                <p14:nvPr/>
              </p14:nvContentPartPr>
              <p14:xfrm>
                <a:off x="4877890" y="4606649"/>
                <a:ext cx="39240" cy="1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736976-082B-E032-BEA7-7A4194B81C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69250" y="4598009"/>
                  <a:ext cx="568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18C1737-BC58-5DCC-DA87-13C7417F3E59}"/>
                  </a:ext>
                </a:extLst>
              </p14:cNvPr>
              <p14:cNvContentPartPr/>
              <p14:nvPr/>
            </p14:nvContentPartPr>
            <p14:xfrm>
              <a:off x="5600410" y="4671089"/>
              <a:ext cx="294120" cy="262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18C1737-BC58-5DCC-DA87-13C7417F3E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91770" y="4662089"/>
                <a:ext cx="311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3162D04-ABE6-89A9-7BE7-D9F6C48F45BD}"/>
                  </a:ext>
                </a:extLst>
              </p14:cNvPr>
              <p14:cNvContentPartPr/>
              <p14:nvPr/>
            </p14:nvContentPartPr>
            <p14:xfrm>
              <a:off x="5915410" y="343529"/>
              <a:ext cx="198000" cy="2415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3162D04-ABE6-89A9-7BE7-D9F6C48F45B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06410" y="334889"/>
                <a:ext cx="21564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035144C-13D8-9D66-9AC5-B963B605110B}"/>
              </a:ext>
            </a:extLst>
          </p:cNvPr>
          <p:cNvGrpSpPr/>
          <p:nvPr/>
        </p:nvGrpSpPr>
        <p:grpSpPr>
          <a:xfrm>
            <a:off x="6098650" y="4251329"/>
            <a:ext cx="2228040" cy="903600"/>
            <a:chOff x="6098650" y="4251329"/>
            <a:chExt cx="222804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7B721F8-1C60-3005-3EB0-D5A2A111E464}"/>
                    </a:ext>
                  </a:extLst>
                </p14:cNvPr>
                <p14:cNvContentPartPr/>
                <p14:nvPr/>
              </p14:nvContentPartPr>
              <p14:xfrm>
                <a:off x="6134650" y="4764329"/>
                <a:ext cx="170280" cy="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7B721F8-1C60-3005-3EB0-D5A2A111E46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25650" y="4755689"/>
                  <a:ext cx="18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4E2DE9-70B0-5A43-A90E-5064EE47F608}"/>
                    </a:ext>
                  </a:extLst>
                </p14:cNvPr>
                <p14:cNvContentPartPr/>
                <p14:nvPr/>
              </p14:nvContentPartPr>
              <p14:xfrm>
                <a:off x="6098650" y="4866929"/>
                <a:ext cx="20088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4E2DE9-70B0-5A43-A90E-5064EE47F6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90010" y="4857929"/>
                  <a:ext cx="21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5D9AC3-0990-1D7A-D0DD-9C41EDC0856C}"/>
                    </a:ext>
                  </a:extLst>
                </p14:cNvPr>
                <p14:cNvContentPartPr/>
                <p14:nvPr/>
              </p14:nvContentPartPr>
              <p14:xfrm>
                <a:off x="6549370" y="4738769"/>
                <a:ext cx="1721520" cy="89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5D9AC3-0990-1D7A-D0DD-9C41EDC085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40730" y="4730129"/>
                  <a:ext cx="173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855C82-537B-AA74-51A8-A5381C819A7F}"/>
                    </a:ext>
                  </a:extLst>
                </p14:cNvPr>
                <p14:cNvContentPartPr/>
                <p14:nvPr/>
              </p14:nvContentPartPr>
              <p14:xfrm>
                <a:off x="6514450" y="4295609"/>
                <a:ext cx="322560" cy="50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855C82-537B-AA74-51A8-A5381C819A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05450" y="4286969"/>
                  <a:ext cx="3402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880ED6-379C-CD98-1AE0-2D7DD052AE8A}"/>
                    </a:ext>
                  </a:extLst>
                </p14:cNvPr>
                <p14:cNvContentPartPr/>
                <p14:nvPr/>
              </p14:nvContentPartPr>
              <p14:xfrm>
                <a:off x="6836290" y="4251329"/>
                <a:ext cx="1490400" cy="54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880ED6-379C-CD98-1AE0-2D7DD052AE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27290" y="4242329"/>
                  <a:ext cx="1508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C616B5-2D2B-ABE1-E15C-5C461DA304E4}"/>
                    </a:ext>
                  </a:extLst>
                </p14:cNvPr>
                <p14:cNvContentPartPr/>
                <p14:nvPr/>
              </p14:nvContentPartPr>
              <p14:xfrm>
                <a:off x="6849970" y="4436009"/>
                <a:ext cx="177120" cy="9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C616B5-2D2B-ABE1-E15C-5C461DA304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40970" y="4427009"/>
                  <a:ext cx="194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8698B3-F24E-12AC-83CF-EF3B3CCAB5EA}"/>
                    </a:ext>
                  </a:extLst>
                </p14:cNvPr>
                <p14:cNvContentPartPr/>
                <p14:nvPr/>
              </p14:nvContentPartPr>
              <p14:xfrm>
                <a:off x="6833770" y="4526009"/>
                <a:ext cx="108720" cy="158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8698B3-F24E-12AC-83CF-EF3B3CCAB5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24770" y="4517009"/>
                  <a:ext cx="12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27AF41-9CE8-1566-E522-8C6191D41984}"/>
                    </a:ext>
                  </a:extLst>
                </p14:cNvPr>
                <p14:cNvContentPartPr/>
                <p14:nvPr/>
              </p14:nvContentPartPr>
              <p14:xfrm>
                <a:off x="6861130" y="4612769"/>
                <a:ext cx="301320" cy="120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27AF41-9CE8-1566-E522-8C6191D419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52490" y="4603769"/>
                  <a:ext cx="318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1F5502-BE7B-AE50-B0FB-FB0F968C0F6D}"/>
                    </a:ext>
                  </a:extLst>
                </p14:cNvPr>
                <p14:cNvContentPartPr/>
                <p14:nvPr/>
              </p14:nvContentPartPr>
              <p14:xfrm>
                <a:off x="7188370" y="4542569"/>
                <a:ext cx="183600" cy="18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1F5502-BE7B-AE50-B0FB-FB0F968C0F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9730" y="4533569"/>
                  <a:ext cx="201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3BC29C-F841-9736-10D9-1FCC47E3C216}"/>
                    </a:ext>
                  </a:extLst>
                </p14:cNvPr>
                <p14:cNvContentPartPr/>
                <p14:nvPr/>
              </p14:nvContentPartPr>
              <p14:xfrm>
                <a:off x="7499410" y="4379129"/>
                <a:ext cx="280440" cy="29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3BC29C-F841-9736-10D9-1FCC47E3C2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90770" y="4370489"/>
                  <a:ext cx="298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5D0EA39-DB7D-ED75-D91A-F1C983EE1FAC}"/>
                    </a:ext>
                  </a:extLst>
                </p14:cNvPr>
                <p14:cNvContentPartPr/>
                <p14:nvPr/>
              </p14:nvContentPartPr>
              <p14:xfrm>
                <a:off x="7503370" y="4504409"/>
                <a:ext cx="170640" cy="37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D0EA39-DB7D-ED75-D91A-F1C983EE1F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94370" y="4495769"/>
                  <a:ext cx="188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0DD535-25EC-CDE7-E4C7-01FC1BB83DD6}"/>
                    </a:ext>
                  </a:extLst>
                </p14:cNvPr>
                <p14:cNvContentPartPr/>
                <p14:nvPr/>
              </p14:nvContentPartPr>
              <p14:xfrm>
                <a:off x="7803250" y="4531049"/>
                <a:ext cx="163080" cy="154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0DD535-25EC-CDE7-E4C7-01FC1BB83DD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4250" y="4522409"/>
                  <a:ext cx="180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12C0F0-7D5D-81F3-A14B-45FF8128D556}"/>
                    </a:ext>
                  </a:extLst>
                </p14:cNvPr>
                <p14:cNvContentPartPr/>
                <p14:nvPr/>
              </p14:nvContentPartPr>
              <p14:xfrm>
                <a:off x="7966690" y="4418369"/>
                <a:ext cx="131400" cy="81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12C0F0-7D5D-81F3-A14B-45FF8128D5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57690" y="4409729"/>
                  <a:ext cx="149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3EBAC35-6F5D-78BD-EECA-0750C263013D}"/>
                    </a:ext>
                  </a:extLst>
                </p14:cNvPr>
                <p14:cNvContentPartPr/>
                <p14:nvPr/>
              </p14:nvContentPartPr>
              <p14:xfrm>
                <a:off x="8162170" y="4427009"/>
                <a:ext cx="145800" cy="259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3EBAC35-6F5D-78BD-EECA-0750C26301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53170" y="4418009"/>
                  <a:ext cx="163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1CCF05-BFED-8C49-F1DC-43F7E78B01AD}"/>
                    </a:ext>
                  </a:extLst>
                </p14:cNvPr>
                <p14:cNvContentPartPr/>
                <p14:nvPr/>
              </p14:nvContentPartPr>
              <p14:xfrm>
                <a:off x="7364770" y="4913009"/>
                <a:ext cx="111600" cy="24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1CCF05-BFED-8C49-F1DC-43F7E78B01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56130" y="4904009"/>
                  <a:ext cx="129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7F6448-02EC-1AA2-1BA0-3DDE49B0B546}"/>
                    </a:ext>
                  </a:extLst>
                </p14:cNvPr>
                <p14:cNvContentPartPr/>
                <p14:nvPr/>
              </p14:nvContentPartPr>
              <p14:xfrm>
                <a:off x="7240930" y="4970249"/>
                <a:ext cx="266040" cy="84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7F6448-02EC-1AA2-1BA0-3DDE49B0B5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32290" y="4961249"/>
                  <a:ext cx="2836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80E6AD0-AAE1-41F5-CA49-3075B02D107F}"/>
                  </a:ext>
                </a:extLst>
              </p14:cNvPr>
              <p14:cNvContentPartPr/>
              <p14:nvPr/>
            </p14:nvContentPartPr>
            <p14:xfrm>
              <a:off x="8506690" y="4409729"/>
              <a:ext cx="282240" cy="704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80E6AD0-AAE1-41F5-CA49-3075B02D10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7690" y="4401089"/>
                <a:ext cx="299880" cy="72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9ACB7D8-5BE1-6EF6-9ECF-D1DD8EE01A58}"/>
              </a:ext>
            </a:extLst>
          </p:cNvPr>
          <p:cNvGrpSpPr/>
          <p:nvPr/>
        </p:nvGrpSpPr>
        <p:grpSpPr>
          <a:xfrm>
            <a:off x="8685970" y="4425569"/>
            <a:ext cx="1836000" cy="661320"/>
            <a:chOff x="8685970" y="4425569"/>
            <a:chExt cx="183600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5A97FD-CF3F-2A5D-7E44-D8DB46D35156}"/>
                    </a:ext>
                  </a:extLst>
                </p14:cNvPr>
                <p14:cNvContentPartPr/>
                <p14:nvPr/>
              </p14:nvContentPartPr>
              <p14:xfrm>
                <a:off x="8685970" y="4699889"/>
                <a:ext cx="562680" cy="193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5A97FD-CF3F-2A5D-7E44-D8DB46D351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77330" y="4691249"/>
                  <a:ext cx="580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D54001-1D62-A884-F79F-6963D2069CBB}"/>
                    </a:ext>
                  </a:extLst>
                </p14:cNvPr>
                <p14:cNvContentPartPr/>
                <p14:nvPr/>
              </p14:nvContentPartPr>
              <p14:xfrm>
                <a:off x="9298330" y="4664249"/>
                <a:ext cx="10512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D54001-1D62-A884-F79F-6963D2069C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89690" y="4655249"/>
                  <a:ext cx="122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C7114A-B9E0-E389-6479-BECD10939204}"/>
                    </a:ext>
                  </a:extLst>
                </p14:cNvPr>
                <p14:cNvContentPartPr/>
                <p14:nvPr/>
              </p14:nvContentPartPr>
              <p14:xfrm>
                <a:off x="9518650" y="4562009"/>
                <a:ext cx="11520" cy="12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C7114A-B9E0-E389-6479-BECD109392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10010" y="4553009"/>
                  <a:ext cx="2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01FE26-B7C7-E847-2857-C414B97EB19F}"/>
                    </a:ext>
                  </a:extLst>
                </p14:cNvPr>
                <p14:cNvContentPartPr/>
                <p14:nvPr/>
              </p14:nvContentPartPr>
              <p14:xfrm>
                <a:off x="9577690" y="4425569"/>
                <a:ext cx="719640" cy="55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01FE26-B7C7-E847-2857-C414B97EB1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68690" y="4416569"/>
                  <a:ext cx="7372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2EB1A5-4DF1-84E2-4B33-780FFDFC1857}"/>
                    </a:ext>
                  </a:extLst>
                </p14:cNvPr>
                <p14:cNvContentPartPr/>
                <p14:nvPr/>
              </p14:nvContentPartPr>
              <p14:xfrm>
                <a:off x="9797650" y="4786649"/>
                <a:ext cx="36108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2EB1A5-4DF1-84E2-4B33-780FFDFC18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88650" y="4778009"/>
                  <a:ext cx="378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850CDE1-A7C0-10DF-4E75-B4C7D60093C9}"/>
                    </a:ext>
                  </a:extLst>
                </p14:cNvPr>
                <p14:cNvContentPartPr/>
                <p14:nvPr/>
              </p14:nvContentPartPr>
              <p14:xfrm>
                <a:off x="9893770" y="4905809"/>
                <a:ext cx="132840" cy="181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850CDE1-A7C0-10DF-4E75-B4C7D60093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84770" y="4896809"/>
                  <a:ext cx="150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9221D6-28FD-9CBE-0EAE-2AEF957B94EC}"/>
                    </a:ext>
                  </a:extLst>
                </p14:cNvPr>
                <p14:cNvContentPartPr/>
                <p14:nvPr/>
              </p14:nvContentPartPr>
              <p14:xfrm>
                <a:off x="10355290" y="4709969"/>
                <a:ext cx="166680" cy="1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9221D6-28FD-9CBE-0EAE-2AEF957B94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46650" y="4701329"/>
                  <a:ext cx="184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04FDD60-801B-A98E-D8E6-AB7EE0C43EBC}"/>
              </a:ext>
            </a:extLst>
          </p:cNvPr>
          <p:cNvGrpSpPr/>
          <p:nvPr/>
        </p:nvGrpSpPr>
        <p:grpSpPr>
          <a:xfrm>
            <a:off x="10708090" y="4314689"/>
            <a:ext cx="1387080" cy="1040400"/>
            <a:chOff x="10708090" y="4314689"/>
            <a:chExt cx="1387080" cy="10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00CE92-C09B-5CFA-DFA0-D0FC6F27EC82}"/>
                    </a:ext>
                  </a:extLst>
                </p14:cNvPr>
                <p14:cNvContentPartPr/>
                <p14:nvPr/>
              </p14:nvContentPartPr>
              <p14:xfrm>
                <a:off x="10708090" y="4442849"/>
                <a:ext cx="1060200" cy="542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00CE92-C09B-5CFA-DFA0-D0FC6F27EC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99450" y="4433849"/>
                  <a:ext cx="10778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95C2AE-BEE9-F18D-E729-7844332F2FAB}"/>
                    </a:ext>
                  </a:extLst>
                </p14:cNvPr>
                <p14:cNvContentPartPr/>
                <p14:nvPr/>
              </p14:nvContentPartPr>
              <p14:xfrm>
                <a:off x="10827970" y="4802489"/>
                <a:ext cx="394200" cy="36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95C2AE-BEE9-F18D-E729-7844332F2F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18970" y="4793849"/>
                  <a:ext cx="41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B7214B-806C-57D0-7F2A-AEE9F6B91290}"/>
                    </a:ext>
                  </a:extLst>
                </p14:cNvPr>
                <p14:cNvContentPartPr/>
                <p14:nvPr/>
              </p14:nvContentPartPr>
              <p14:xfrm>
                <a:off x="10980970" y="4907969"/>
                <a:ext cx="72000" cy="202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B7214B-806C-57D0-7F2A-AEE9F6B912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72330" y="4899329"/>
                  <a:ext cx="89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B8995E-8657-13C6-DE39-E613FEB1F52D}"/>
                    </a:ext>
                  </a:extLst>
                </p14:cNvPr>
                <p14:cNvContentPartPr/>
                <p14:nvPr/>
              </p14:nvContentPartPr>
              <p14:xfrm>
                <a:off x="11300290" y="4795289"/>
                <a:ext cx="142560" cy="2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B8995E-8657-13C6-DE39-E613FEB1F5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91650" y="4786649"/>
                  <a:ext cx="16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034420E-003D-A18B-5685-1BEC473BC74B}"/>
                    </a:ext>
                  </a:extLst>
                </p14:cNvPr>
                <p14:cNvContentPartPr/>
                <p14:nvPr/>
              </p14:nvContentPartPr>
              <p14:xfrm>
                <a:off x="11735890" y="4549769"/>
                <a:ext cx="121680" cy="10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034420E-003D-A18B-5685-1BEC473BC7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726890" y="4540769"/>
                  <a:ext cx="139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47D4D3-D39B-3372-6209-8C299572D066}"/>
                    </a:ext>
                  </a:extLst>
                </p14:cNvPr>
                <p14:cNvContentPartPr/>
                <p14:nvPr/>
              </p14:nvContentPartPr>
              <p14:xfrm>
                <a:off x="11534650" y="4891049"/>
                <a:ext cx="260640" cy="10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47D4D3-D39B-3372-6209-8C299572D0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25650" y="4882409"/>
                  <a:ext cx="278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90643F-B44B-246A-8056-7D6750A8817A}"/>
                    </a:ext>
                  </a:extLst>
                </p14:cNvPr>
                <p14:cNvContentPartPr/>
                <p14:nvPr/>
              </p14:nvContentPartPr>
              <p14:xfrm>
                <a:off x="11614570" y="4944689"/>
                <a:ext cx="131040" cy="19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90643F-B44B-246A-8056-7D6750A881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05570" y="4935689"/>
                  <a:ext cx="148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837555A-BBBF-D874-36E0-FE88A17A5297}"/>
                    </a:ext>
                  </a:extLst>
                </p14:cNvPr>
                <p14:cNvContentPartPr/>
                <p14:nvPr/>
              </p14:nvContentPartPr>
              <p14:xfrm>
                <a:off x="11761450" y="4963409"/>
                <a:ext cx="92520" cy="46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837555A-BBBF-D874-36E0-FE88A17A52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752810" y="4954769"/>
                  <a:ext cx="110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E3E08FC-166F-4D19-13CC-20B52C25279D}"/>
                    </a:ext>
                  </a:extLst>
                </p14:cNvPr>
                <p14:cNvContentPartPr/>
                <p14:nvPr/>
              </p14:nvContentPartPr>
              <p14:xfrm>
                <a:off x="11820490" y="4314689"/>
                <a:ext cx="274680" cy="104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E3E08FC-166F-4D19-13CC-20B52C2527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811850" y="4306049"/>
                  <a:ext cx="292320" cy="10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BD8140-E5D0-92FF-4DC9-3194DD17F37D}"/>
                  </a:ext>
                </a:extLst>
              </p14:cNvPr>
              <p14:cNvContentPartPr/>
              <p14:nvPr/>
            </p14:nvContentPartPr>
            <p14:xfrm>
              <a:off x="9429370" y="3874769"/>
              <a:ext cx="174960" cy="276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BD8140-E5D0-92FF-4DC9-3194DD17F37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411730" y="3856769"/>
                <a:ext cx="210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CD86AA9-7982-7BD7-6EAC-00D0CD67D643}"/>
                  </a:ext>
                </a:extLst>
              </p14:cNvPr>
              <p14:cNvContentPartPr/>
              <p14:nvPr/>
            </p14:nvContentPartPr>
            <p14:xfrm>
              <a:off x="9924730" y="4513409"/>
              <a:ext cx="189360" cy="2030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CD86AA9-7982-7BD7-6EAC-00D0CD67D64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906730" y="4495409"/>
                <a:ext cx="225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41B99AA-9C83-F3F3-4B2E-3DD2AE5FF045}"/>
                  </a:ext>
                </a:extLst>
              </p14:cNvPr>
              <p14:cNvContentPartPr/>
              <p14:nvPr/>
            </p14:nvContentPartPr>
            <p14:xfrm>
              <a:off x="10978810" y="4543289"/>
              <a:ext cx="196560" cy="174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41B99AA-9C83-F3F3-4B2E-3DD2AE5FF04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961170" y="4525649"/>
                <a:ext cx="232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152D8CD-0BD3-44DD-E746-3F16A98650EF}"/>
                  </a:ext>
                </a:extLst>
              </p14:cNvPr>
              <p14:cNvContentPartPr/>
              <p14:nvPr/>
            </p14:nvContentPartPr>
            <p14:xfrm>
              <a:off x="11568850" y="4631489"/>
              <a:ext cx="192960" cy="196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152D8CD-0BD3-44DD-E746-3F16A98650E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550850" y="4613849"/>
                <a:ext cx="2286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0CB6962-64C8-DB7A-008D-614D60CE7CC8}"/>
              </a:ext>
            </a:extLst>
          </p:cNvPr>
          <p:cNvGrpSpPr/>
          <p:nvPr/>
        </p:nvGrpSpPr>
        <p:grpSpPr>
          <a:xfrm>
            <a:off x="1593970" y="5247089"/>
            <a:ext cx="2728440" cy="466560"/>
            <a:chOff x="1593970" y="5247089"/>
            <a:chExt cx="27284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1A79D0-0210-03B4-1522-36F0FF203882}"/>
                    </a:ext>
                  </a:extLst>
                </p14:cNvPr>
                <p14:cNvContentPartPr/>
                <p14:nvPr/>
              </p14:nvContentPartPr>
              <p14:xfrm>
                <a:off x="1593970" y="5436449"/>
                <a:ext cx="72360" cy="235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1A79D0-0210-03B4-1522-36F0FF2038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85330" y="5427449"/>
                  <a:ext cx="90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59687CD-0136-2EE5-5589-9D83E01713F0}"/>
                    </a:ext>
                  </a:extLst>
                </p14:cNvPr>
                <p14:cNvContentPartPr/>
                <p14:nvPr/>
              </p14:nvContentPartPr>
              <p14:xfrm>
                <a:off x="1623490" y="5339609"/>
                <a:ext cx="285840" cy="123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59687CD-0136-2EE5-5589-9D83E01713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14850" y="5330609"/>
                  <a:ext cx="30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AA80B4F-E9AC-4CDC-FD32-D6D73FF131C2}"/>
                    </a:ext>
                  </a:extLst>
                </p14:cNvPr>
                <p14:cNvContentPartPr/>
                <p14:nvPr/>
              </p14:nvContentPartPr>
              <p14:xfrm>
                <a:off x="1651210" y="5449049"/>
                <a:ext cx="169920" cy="63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AA80B4F-E9AC-4CDC-FD32-D6D73FF131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42570" y="5440409"/>
                  <a:ext cx="187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CD4871-F759-C98D-433F-FDB3790CC694}"/>
                    </a:ext>
                  </a:extLst>
                </p14:cNvPr>
                <p14:cNvContentPartPr/>
                <p14:nvPr/>
              </p14:nvContentPartPr>
              <p14:xfrm>
                <a:off x="1866850" y="5504129"/>
                <a:ext cx="252000" cy="117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CD4871-F759-C98D-433F-FDB3790CC6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57850" y="5495129"/>
                  <a:ext cx="269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502AA3-BE98-4B7E-EFEA-6075C84EC3D6}"/>
                    </a:ext>
                  </a:extLst>
                </p14:cNvPr>
                <p14:cNvContentPartPr/>
                <p14:nvPr/>
              </p14:nvContentPartPr>
              <p14:xfrm>
                <a:off x="2228290" y="5247089"/>
                <a:ext cx="698400" cy="389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502AA3-BE98-4B7E-EFEA-6075C84EC3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19650" y="5238089"/>
                  <a:ext cx="716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287B41-CA89-5560-4440-2FCA4A6BFDF5}"/>
                    </a:ext>
                  </a:extLst>
                </p14:cNvPr>
                <p14:cNvContentPartPr/>
                <p14:nvPr/>
              </p14:nvContentPartPr>
              <p14:xfrm>
                <a:off x="2832370" y="5377769"/>
                <a:ext cx="95400" cy="7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287B41-CA89-5560-4440-2FCA4A6BFD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23730" y="5368769"/>
                  <a:ext cx="113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1C1838-E89D-2950-5134-9BA72E1D1082}"/>
                    </a:ext>
                  </a:extLst>
                </p14:cNvPr>
                <p14:cNvContentPartPr/>
                <p14:nvPr/>
              </p14:nvContentPartPr>
              <p14:xfrm>
                <a:off x="2283370" y="5420609"/>
                <a:ext cx="280800" cy="61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1C1838-E89D-2950-5134-9BA72E1D10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74730" y="5411969"/>
                  <a:ext cx="29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CC598B-F532-837B-52BE-8A2708698501}"/>
                    </a:ext>
                  </a:extLst>
                </p14:cNvPr>
                <p14:cNvContentPartPr/>
                <p14:nvPr/>
              </p14:nvContentPartPr>
              <p14:xfrm>
                <a:off x="3156010" y="5432489"/>
                <a:ext cx="109440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CC598B-F532-837B-52BE-8A27086985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47370" y="5423849"/>
                  <a:ext cx="1112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A8EF11B-43AF-BF7F-4C70-77D2BE368536}"/>
                    </a:ext>
                  </a:extLst>
                </p14:cNvPr>
                <p14:cNvContentPartPr/>
                <p14:nvPr/>
              </p14:nvContentPartPr>
              <p14:xfrm>
                <a:off x="4227370" y="5600969"/>
                <a:ext cx="95040" cy="112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A8EF11B-43AF-BF7F-4C70-77D2BE3685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18370" y="5591969"/>
                  <a:ext cx="1126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BABCDB9-95F1-6734-6FA0-95F4ADD72419}"/>
              </a:ext>
            </a:extLst>
          </p:cNvPr>
          <p:cNvGrpSpPr/>
          <p:nvPr/>
        </p:nvGrpSpPr>
        <p:grpSpPr>
          <a:xfrm>
            <a:off x="4616170" y="5225489"/>
            <a:ext cx="5976000" cy="452520"/>
            <a:chOff x="4616170" y="5225489"/>
            <a:chExt cx="597600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C3F0AEB-C5CA-3088-6CA5-B55FFD4C7074}"/>
                    </a:ext>
                  </a:extLst>
                </p14:cNvPr>
                <p14:cNvContentPartPr/>
                <p14:nvPr/>
              </p14:nvContentPartPr>
              <p14:xfrm>
                <a:off x="4616170" y="5225489"/>
                <a:ext cx="514800" cy="403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C3F0AEB-C5CA-3088-6CA5-B55FFD4C70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07170" y="5216849"/>
                  <a:ext cx="532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DA2DE92-D0D5-B679-181D-B5B20C75C71B}"/>
                    </a:ext>
                  </a:extLst>
                </p14:cNvPr>
                <p14:cNvContentPartPr/>
                <p14:nvPr/>
              </p14:nvContentPartPr>
              <p14:xfrm>
                <a:off x="4646410" y="5412329"/>
                <a:ext cx="246600" cy="42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DA2DE92-D0D5-B679-181D-B5B20C75C71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37770" y="5403329"/>
                  <a:ext cx="264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533AAF-037E-1F0D-533F-2081E0241300}"/>
                    </a:ext>
                  </a:extLst>
                </p14:cNvPr>
                <p14:cNvContentPartPr/>
                <p14:nvPr/>
              </p14:nvContentPartPr>
              <p14:xfrm>
                <a:off x="5232850" y="5245649"/>
                <a:ext cx="1366200" cy="432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533AAF-037E-1F0D-533F-2081E024130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24210" y="5237009"/>
                  <a:ext cx="1383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79435D3-8391-0616-1377-6E10113ED9C4}"/>
                    </a:ext>
                  </a:extLst>
                </p14:cNvPr>
                <p14:cNvContentPartPr/>
                <p14:nvPr/>
              </p14:nvContentPartPr>
              <p14:xfrm>
                <a:off x="6825850" y="5454809"/>
                <a:ext cx="733320" cy="160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79435D3-8391-0616-1377-6E10113ED9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16850" y="5446169"/>
                  <a:ext cx="75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37BCFFC-2293-9E4F-39C1-46C40C064FEA}"/>
                    </a:ext>
                  </a:extLst>
                </p14:cNvPr>
                <p14:cNvContentPartPr/>
                <p14:nvPr/>
              </p14:nvContentPartPr>
              <p14:xfrm>
                <a:off x="7740970" y="5309369"/>
                <a:ext cx="484200" cy="324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37BCFFC-2293-9E4F-39C1-46C40C064F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31970" y="5300729"/>
                  <a:ext cx="501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DDADAAF-6B57-09E7-521D-D62933AE4E42}"/>
                    </a:ext>
                  </a:extLst>
                </p14:cNvPr>
                <p14:cNvContentPartPr/>
                <p14:nvPr/>
              </p14:nvContentPartPr>
              <p14:xfrm>
                <a:off x="8417410" y="5382809"/>
                <a:ext cx="733680" cy="226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DDADAAF-6B57-09E7-521D-D62933AE4E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08410" y="5374169"/>
                  <a:ext cx="751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82880F-E2D6-7064-5815-ADB1ABE2AF94}"/>
                    </a:ext>
                  </a:extLst>
                </p14:cNvPr>
                <p14:cNvContentPartPr/>
                <p14:nvPr/>
              </p14:nvContentPartPr>
              <p14:xfrm>
                <a:off x="9327130" y="5519969"/>
                <a:ext cx="6840" cy="3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82880F-E2D6-7064-5815-ADB1ABE2AF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18490" y="551096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595ED9E-4646-43EC-7078-105E97FB3325}"/>
                    </a:ext>
                  </a:extLst>
                </p14:cNvPr>
                <p14:cNvContentPartPr/>
                <p14:nvPr/>
              </p14:nvContentPartPr>
              <p14:xfrm>
                <a:off x="9310210" y="5249609"/>
                <a:ext cx="734040" cy="370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595ED9E-4646-43EC-7078-105E97FB33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01570" y="5240969"/>
                  <a:ext cx="7516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0DA73C-6D90-0076-0EE6-AD90188D640B}"/>
                    </a:ext>
                  </a:extLst>
                </p14:cNvPr>
                <p14:cNvContentPartPr/>
                <p14:nvPr/>
              </p14:nvContentPartPr>
              <p14:xfrm>
                <a:off x="9714130" y="5419529"/>
                <a:ext cx="233640" cy="17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0DA73C-6D90-0076-0EE6-AD90188D64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05490" y="5410529"/>
                  <a:ext cx="251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1492696-4AE2-70DC-18E2-274DB8595815}"/>
                    </a:ext>
                  </a:extLst>
                </p14:cNvPr>
                <p14:cNvContentPartPr/>
                <p14:nvPr/>
              </p14:nvContentPartPr>
              <p14:xfrm>
                <a:off x="9555730" y="5352929"/>
                <a:ext cx="108720" cy="2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1492696-4AE2-70DC-18E2-274DB85958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46730" y="5344289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DBF97FE-66C5-CF86-05E4-5129774A2608}"/>
                    </a:ext>
                  </a:extLst>
                </p14:cNvPr>
                <p14:cNvContentPartPr/>
                <p14:nvPr/>
              </p14:nvContentPartPr>
              <p14:xfrm>
                <a:off x="10336930" y="5435369"/>
                <a:ext cx="255240" cy="133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DBF97FE-66C5-CF86-05E4-5129774A260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8290" y="5426729"/>
                  <a:ext cx="2728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0ADAF4-46AE-A993-E80D-9661F650952E}"/>
              </a:ext>
            </a:extLst>
          </p:cNvPr>
          <p:cNvGrpSpPr/>
          <p:nvPr/>
        </p:nvGrpSpPr>
        <p:grpSpPr>
          <a:xfrm>
            <a:off x="1519810" y="5829929"/>
            <a:ext cx="4496760" cy="487440"/>
            <a:chOff x="1519810" y="5829929"/>
            <a:chExt cx="44967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0F5447B-267D-33FF-99C0-516F25726BA5}"/>
                    </a:ext>
                  </a:extLst>
                </p14:cNvPr>
                <p14:cNvContentPartPr/>
                <p14:nvPr/>
              </p14:nvContentPartPr>
              <p14:xfrm>
                <a:off x="1519810" y="5855849"/>
                <a:ext cx="1615680" cy="302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0F5447B-267D-33FF-99C0-516F25726B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10810" y="5846849"/>
                  <a:ext cx="1633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E2634C4-FD27-A5F5-389D-155A490E06DC}"/>
                    </a:ext>
                  </a:extLst>
                </p14:cNvPr>
                <p14:cNvContentPartPr/>
                <p14:nvPr/>
              </p14:nvContentPartPr>
              <p14:xfrm>
                <a:off x="3350410" y="5961689"/>
                <a:ext cx="9360" cy="167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E2634C4-FD27-A5F5-389D-155A490E06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41770" y="5953049"/>
                  <a:ext cx="27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4A2493-3616-CAD1-E5F9-EA683999AA09}"/>
                    </a:ext>
                  </a:extLst>
                </p14:cNvPr>
                <p14:cNvContentPartPr/>
                <p14:nvPr/>
              </p14:nvContentPartPr>
              <p14:xfrm>
                <a:off x="3224050" y="5931449"/>
                <a:ext cx="294840" cy="77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4A2493-3616-CAD1-E5F9-EA683999AA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15410" y="5922449"/>
                  <a:ext cx="312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E0C075D-8B29-3D01-1B62-EF6E72470DDA}"/>
                    </a:ext>
                  </a:extLst>
                </p14:cNvPr>
                <p14:cNvContentPartPr/>
                <p14:nvPr/>
              </p14:nvContentPartPr>
              <p14:xfrm>
                <a:off x="3965290" y="5829929"/>
                <a:ext cx="133560" cy="301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E0C075D-8B29-3D01-1B62-EF6E72470DD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56290" y="5820929"/>
                  <a:ext cx="151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FF4FA9A-149F-499A-D4AF-1EA090275AAB}"/>
                    </a:ext>
                  </a:extLst>
                </p14:cNvPr>
                <p14:cNvContentPartPr/>
                <p14:nvPr/>
              </p14:nvContentPartPr>
              <p14:xfrm>
                <a:off x="3901210" y="5959889"/>
                <a:ext cx="347040" cy="168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FF4FA9A-149F-499A-D4AF-1EA090275A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92210" y="5950889"/>
                  <a:ext cx="36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F832DF-F328-F46B-7A4A-9F30F8361454}"/>
                    </a:ext>
                  </a:extLst>
                </p14:cNvPr>
                <p14:cNvContentPartPr/>
                <p14:nvPr/>
              </p14:nvContentPartPr>
              <p14:xfrm>
                <a:off x="4572250" y="5972489"/>
                <a:ext cx="680040" cy="344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F832DF-F328-F46B-7A4A-9F30F836145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63250" y="5963489"/>
                  <a:ext cx="697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1EDE29D-22ED-1DDF-BC65-95A7E2D1732E}"/>
                    </a:ext>
                  </a:extLst>
                </p14:cNvPr>
                <p14:cNvContentPartPr/>
                <p14:nvPr/>
              </p14:nvContentPartPr>
              <p14:xfrm>
                <a:off x="4882930" y="5887169"/>
                <a:ext cx="24840" cy="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1EDE29D-22ED-1DDF-BC65-95A7E2D1732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73930" y="5878529"/>
                  <a:ext cx="42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84AFCE1-EF53-7C33-BDAB-3C2CA24E004C}"/>
                    </a:ext>
                  </a:extLst>
                </p14:cNvPr>
                <p14:cNvContentPartPr/>
                <p14:nvPr/>
              </p14:nvContentPartPr>
              <p14:xfrm>
                <a:off x="5505010" y="5980049"/>
                <a:ext cx="511560" cy="174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84AFCE1-EF53-7C33-BDAB-3C2CA24E004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96010" y="5971409"/>
                  <a:ext cx="5292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BD3F80D-4DFB-B1E8-7D8F-F3501A55619F}"/>
              </a:ext>
            </a:extLst>
          </p:cNvPr>
          <p:cNvGrpSpPr/>
          <p:nvPr/>
        </p:nvGrpSpPr>
        <p:grpSpPr>
          <a:xfrm>
            <a:off x="6264610" y="5872049"/>
            <a:ext cx="1894320" cy="292680"/>
            <a:chOff x="6264610" y="5872049"/>
            <a:chExt cx="18943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55E0B6A-18B4-C124-C269-780BFF57BFBE}"/>
                    </a:ext>
                  </a:extLst>
                </p14:cNvPr>
                <p14:cNvContentPartPr/>
                <p14:nvPr/>
              </p14:nvContentPartPr>
              <p14:xfrm>
                <a:off x="6264610" y="5872049"/>
                <a:ext cx="1555200" cy="292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55E0B6A-18B4-C124-C269-780BFF57BF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55970" y="5863409"/>
                  <a:ext cx="1572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5B3920D-759F-7940-F083-8CC29DE520B9}"/>
                    </a:ext>
                  </a:extLst>
                </p14:cNvPr>
                <p14:cNvContentPartPr/>
                <p14:nvPr/>
              </p14:nvContentPartPr>
              <p14:xfrm>
                <a:off x="7371970" y="5898689"/>
                <a:ext cx="419760" cy="3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5B3920D-759F-7940-F083-8CC29DE520B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63330" y="5889689"/>
                  <a:ext cx="437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F78D53-733B-4358-4FAE-50CE1D16D121}"/>
                    </a:ext>
                  </a:extLst>
                </p14:cNvPr>
                <p14:cNvContentPartPr/>
                <p14:nvPr/>
              </p14:nvContentPartPr>
              <p14:xfrm>
                <a:off x="8155690" y="5951609"/>
                <a:ext cx="3240" cy="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F78D53-733B-4358-4FAE-50CE1D16D1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46690" y="5942969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993071B-EE37-0159-FD79-6B9BBCA299CA}"/>
                  </a:ext>
                </a:extLst>
              </p14:cNvPr>
              <p14:cNvContentPartPr/>
              <p14:nvPr/>
            </p14:nvContentPartPr>
            <p14:xfrm>
              <a:off x="8388250" y="6171929"/>
              <a:ext cx="72000" cy="403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993071B-EE37-0159-FD79-6B9BBCA299C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379610" y="6162929"/>
                <a:ext cx="89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2209828-5A30-24DD-5450-84F446303821}"/>
                  </a:ext>
                </a:extLst>
              </p14:cNvPr>
              <p14:cNvContentPartPr/>
              <p14:nvPr/>
            </p14:nvContentPartPr>
            <p14:xfrm>
              <a:off x="8039770" y="5883209"/>
              <a:ext cx="131760" cy="2736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2209828-5A30-24DD-5450-84F44630382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021770" y="5865209"/>
                <a:ext cx="1674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E916B09-1B67-8D5F-5B99-7BB61200152F}"/>
                  </a:ext>
                </a:extLst>
              </p14:cNvPr>
              <p14:cNvContentPartPr/>
              <p14:nvPr/>
            </p14:nvContentPartPr>
            <p14:xfrm>
              <a:off x="10296970" y="3616649"/>
              <a:ext cx="57240" cy="1054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E916B09-1B67-8D5F-5B99-7BB61200152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287970" y="3607649"/>
                <a:ext cx="74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962BBD9-5191-EE81-9C4C-913B3D4C63B5}"/>
                  </a:ext>
                </a:extLst>
              </p14:cNvPr>
              <p14:cNvContentPartPr/>
              <p14:nvPr/>
            </p14:nvContentPartPr>
            <p14:xfrm>
              <a:off x="10439530" y="3025169"/>
              <a:ext cx="64080" cy="714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962BBD9-5191-EE81-9C4C-913B3D4C63B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430890" y="3016169"/>
                <a:ext cx="8172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50309C3-95E2-27F2-7D0C-7A29C820DA6A}"/>
                  </a:ext>
                </a:extLst>
              </p14:cNvPr>
              <p14:cNvContentPartPr/>
              <p14:nvPr/>
            </p14:nvContentPartPr>
            <p14:xfrm>
              <a:off x="11810050" y="3572729"/>
              <a:ext cx="115560" cy="1440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50309C3-95E2-27F2-7D0C-7A29C820DA6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801050" y="3563729"/>
                <a:ext cx="133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A88CE23-504B-1846-80DC-F659B750020D}"/>
                  </a:ext>
                </a:extLst>
              </p14:cNvPr>
              <p14:cNvContentPartPr/>
              <p14:nvPr/>
            </p14:nvContentPartPr>
            <p14:xfrm>
              <a:off x="10750210" y="3939209"/>
              <a:ext cx="84240" cy="1260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A88CE23-504B-1846-80DC-F659B750020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741570" y="3930569"/>
                <a:ext cx="10188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3C1F3B3-FEC4-FB78-8AA2-BBC2EB26AE16}"/>
              </a:ext>
            </a:extLst>
          </p:cNvPr>
          <p:cNvGrpSpPr/>
          <p:nvPr/>
        </p:nvGrpSpPr>
        <p:grpSpPr>
          <a:xfrm>
            <a:off x="10434130" y="3060089"/>
            <a:ext cx="1593360" cy="758880"/>
            <a:chOff x="10434130" y="3060089"/>
            <a:chExt cx="159336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359D1B-BE5B-60FB-038C-F249BADE16BD}"/>
                    </a:ext>
                  </a:extLst>
                </p14:cNvPr>
                <p14:cNvContentPartPr/>
                <p14:nvPr/>
              </p14:nvContentPartPr>
              <p14:xfrm>
                <a:off x="10447450" y="3060089"/>
                <a:ext cx="1130040" cy="758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359D1B-BE5B-60FB-038C-F249BADE16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38450" y="3051089"/>
                  <a:ext cx="1147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1C99CCE-7A30-1ED6-D9E3-2D9867FF9B0A}"/>
                    </a:ext>
                  </a:extLst>
                </p14:cNvPr>
                <p14:cNvContentPartPr/>
                <p14:nvPr/>
              </p14:nvContentPartPr>
              <p14:xfrm>
                <a:off x="10439170" y="3628169"/>
                <a:ext cx="142560" cy="42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1C99CCE-7A30-1ED6-D9E3-2D9867FF9B0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30170" y="3619529"/>
                  <a:ext cx="160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0A7EA38-9E13-5126-7686-328543F25203}"/>
                    </a:ext>
                  </a:extLst>
                </p14:cNvPr>
                <p14:cNvContentPartPr/>
                <p14:nvPr/>
              </p14:nvContentPartPr>
              <p14:xfrm>
                <a:off x="10763170" y="3620969"/>
                <a:ext cx="50040" cy="2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0A7EA38-9E13-5126-7686-328543F2520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54530" y="3612329"/>
                  <a:ext cx="67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A8D69C-129C-9DA3-5CD1-73CACD392896}"/>
                    </a:ext>
                  </a:extLst>
                </p14:cNvPr>
                <p14:cNvContentPartPr/>
                <p14:nvPr/>
              </p14:nvContentPartPr>
              <p14:xfrm>
                <a:off x="11027050" y="3599369"/>
                <a:ext cx="100080" cy="14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A8D69C-129C-9DA3-5CD1-73CACD39289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018050" y="3590729"/>
                  <a:ext cx="11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DABB8BA-8EB8-1454-F313-6807221FC548}"/>
                    </a:ext>
                  </a:extLst>
                </p14:cNvPr>
                <p14:cNvContentPartPr/>
                <p14:nvPr/>
              </p14:nvContentPartPr>
              <p14:xfrm>
                <a:off x="11311810" y="3608369"/>
                <a:ext cx="131400" cy="1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DABB8BA-8EB8-1454-F313-6807221FC54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02810" y="3599729"/>
                  <a:ext cx="14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C46527-18B2-DF86-12FF-3951BD7412FC}"/>
                    </a:ext>
                  </a:extLst>
                </p14:cNvPr>
                <p14:cNvContentPartPr/>
                <p14:nvPr/>
              </p14:nvContentPartPr>
              <p14:xfrm>
                <a:off x="11593330" y="3588209"/>
                <a:ext cx="13896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C46527-18B2-DF86-12FF-3951BD7412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84690" y="3579209"/>
                  <a:ext cx="15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62F5AC-65F3-2AEB-4876-AF0B8391616C}"/>
                    </a:ext>
                  </a:extLst>
                </p14:cNvPr>
                <p14:cNvContentPartPr/>
                <p14:nvPr/>
              </p14:nvContentPartPr>
              <p14:xfrm>
                <a:off x="10434130" y="3468689"/>
                <a:ext cx="110520" cy="9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62F5AC-65F3-2AEB-4876-AF0B839161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425490" y="3459689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4E7033C-9751-D449-E075-5AA6933B5A5E}"/>
                    </a:ext>
                  </a:extLst>
                </p14:cNvPr>
                <p14:cNvContentPartPr/>
                <p14:nvPr/>
              </p14:nvContentPartPr>
              <p14:xfrm>
                <a:off x="10576690" y="3470489"/>
                <a:ext cx="49320" cy="3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4E7033C-9751-D449-E075-5AA6933B5A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67690" y="3461489"/>
                  <a:ext cx="6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4B7A30-CB32-3EDB-02DF-CEFBCA50FD08}"/>
                    </a:ext>
                  </a:extLst>
                </p14:cNvPr>
                <p14:cNvContentPartPr/>
                <p14:nvPr/>
              </p14:nvContentPartPr>
              <p14:xfrm>
                <a:off x="10662730" y="3452849"/>
                <a:ext cx="126720" cy="2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4B7A30-CB32-3EDB-02DF-CEFBCA50FD0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54090" y="3444209"/>
                  <a:ext cx="14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BA9E2D8-3C04-8826-646C-F75824C34EEA}"/>
                    </a:ext>
                  </a:extLst>
                </p14:cNvPr>
                <p14:cNvContentPartPr/>
                <p14:nvPr/>
              </p14:nvContentPartPr>
              <p14:xfrm>
                <a:off x="10819330" y="3444569"/>
                <a:ext cx="87840" cy="11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BA9E2D8-3C04-8826-646C-F75824C34EE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810690" y="3435929"/>
                  <a:ext cx="105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522C07-B590-160B-0A05-A5C027A38A7F}"/>
                    </a:ext>
                  </a:extLst>
                </p14:cNvPr>
                <p14:cNvContentPartPr/>
                <p14:nvPr/>
              </p14:nvContentPartPr>
              <p14:xfrm>
                <a:off x="11007250" y="3403889"/>
                <a:ext cx="231840" cy="3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522C07-B590-160B-0A05-A5C027A38A7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98610" y="3395249"/>
                  <a:ext cx="249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C2D4C47-E12E-DE6B-5A49-A90FCFD3F9A6}"/>
                    </a:ext>
                  </a:extLst>
                </p14:cNvPr>
                <p14:cNvContentPartPr/>
                <p14:nvPr/>
              </p14:nvContentPartPr>
              <p14:xfrm>
                <a:off x="11311810" y="3381209"/>
                <a:ext cx="197640" cy="33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C2D4C47-E12E-DE6B-5A49-A90FCFD3F9A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02810" y="3372569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B7B8BA0-1661-E054-0E3B-58C2D351AB8E}"/>
                    </a:ext>
                  </a:extLst>
                </p14:cNvPr>
                <p14:cNvContentPartPr/>
                <p14:nvPr/>
              </p14:nvContentPartPr>
              <p14:xfrm>
                <a:off x="11568850" y="3326129"/>
                <a:ext cx="262800" cy="48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B7B8BA0-1661-E054-0E3B-58C2D351AB8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60210" y="3317489"/>
                  <a:ext cx="28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4DA90FC-54D2-FC7B-8215-892627CDB506}"/>
                    </a:ext>
                  </a:extLst>
                </p14:cNvPr>
                <p14:cNvContentPartPr/>
                <p14:nvPr/>
              </p14:nvContentPartPr>
              <p14:xfrm>
                <a:off x="11886370" y="3241169"/>
                <a:ext cx="100080" cy="14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4DA90FC-54D2-FC7B-8215-892627CDB50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877730" y="3232529"/>
                  <a:ext cx="11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97C924B-6A32-08C4-6A65-F87A06B4488E}"/>
                    </a:ext>
                  </a:extLst>
                </p14:cNvPr>
                <p14:cNvContentPartPr/>
                <p14:nvPr/>
              </p14:nvContentPartPr>
              <p14:xfrm>
                <a:off x="11915170" y="3300569"/>
                <a:ext cx="82800" cy="14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97C924B-6A32-08C4-6A65-F87A06B4488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906170" y="3291569"/>
                  <a:ext cx="10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6E7444B-E831-60D5-4355-A79E70E594B7}"/>
                    </a:ext>
                  </a:extLst>
                </p14:cNvPr>
                <p14:cNvContentPartPr/>
                <p14:nvPr/>
              </p14:nvContentPartPr>
              <p14:xfrm>
                <a:off x="11912290" y="3260249"/>
                <a:ext cx="115200" cy="8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6E7444B-E831-60D5-4355-A79E70E594B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903290" y="3251609"/>
                  <a:ext cx="132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D295653-3210-69A9-DCD1-BA1917A571B3}"/>
                    </a:ext>
                  </a:extLst>
                </p14:cNvPr>
                <p14:cNvContentPartPr/>
                <p14:nvPr/>
              </p14:nvContentPartPr>
              <p14:xfrm>
                <a:off x="11067010" y="3509369"/>
                <a:ext cx="13680" cy="70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D295653-3210-69A9-DCD1-BA1917A571B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58370" y="3500369"/>
                  <a:ext cx="313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35DCA850-1E59-A3E3-8CFD-863D2F610066}"/>
                  </a:ext>
                </a:extLst>
              </p14:cNvPr>
              <p14:cNvContentPartPr/>
              <p14:nvPr/>
            </p14:nvContentPartPr>
            <p14:xfrm>
              <a:off x="11091490" y="3749129"/>
              <a:ext cx="123840" cy="1429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35DCA850-1E59-A3E3-8CFD-863D2F61006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082850" y="3740129"/>
                <a:ext cx="14148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54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FC7C2-3D36-BDED-AA05-C9DBDA76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985" y="2972499"/>
            <a:ext cx="4044784" cy="3410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6A77BD-FE1D-DC7D-A34C-151DB867C641}"/>
                  </a:ext>
                </a:extLst>
              </p14:cNvPr>
              <p14:cNvContentPartPr/>
              <p14:nvPr/>
            </p14:nvContentPartPr>
            <p14:xfrm>
              <a:off x="4037290" y="141569"/>
              <a:ext cx="1315080" cy="354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6A77BD-FE1D-DC7D-A34C-151DB867C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8650" y="132929"/>
                <a:ext cx="13327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638034-0E4D-5A03-2630-CB18665B3553}"/>
                  </a:ext>
                </a:extLst>
              </p14:cNvPr>
              <p14:cNvContentPartPr/>
              <p14:nvPr/>
            </p14:nvContentPartPr>
            <p14:xfrm>
              <a:off x="4930090" y="348209"/>
              <a:ext cx="152280" cy="2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638034-0E4D-5A03-2630-CB18665B3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1090" y="339209"/>
                <a:ext cx="169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51F7B70-9265-6754-3EBD-A62C496B761D}"/>
                  </a:ext>
                </a:extLst>
              </p14:cNvPr>
              <p14:cNvContentPartPr/>
              <p14:nvPr/>
            </p14:nvContentPartPr>
            <p14:xfrm>
              <a:off x="4857010" y="265049"/>
              <a:ext cx="14760" cy="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51F7B70-9265-6754-3EBD-A62C496B76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8370" y="256409"/>
                <a:ext cx="32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5E96BA-41F2-7FC2-8DD4-0262D875892C}"/>
                  </a:ext>
                </a:extLst>
              </p14:cNvPr>
              <p14:cNvContentPartPr/>
              <p14:nvPr/>
            </p14:nvContentPartPr>
            <p14:xfrm>
              <a:off x="5601490" y="144449"/>
              <a:ext cx="674280" cy="36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5E96BA-41F2-7FC2-8DD4-0262D87589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2490" y="135449"/>
                <a:ext cx="6919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9823AB4-6A7F-3A61-839B-C99D367B264A}"/>
                  </a:ext>
                </a:extLst>
              </p14:cNvPr>
              <p14:cNvContentPartPr/>
              <p14:nvPr/>
            </p14:nvContentPartPr>
            <p14:xfrm>
              <a:off x="6143650" y="262169"/>
              <a:ext cx="192960" cy="75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9823AB4-6A7F-3A61-839B-C99D367B26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4650" y="253529"/>
                <a:ext cx="210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A5C082-CCEA-C651-A524-E8D8BF067A4D}"/>
                  </a:ext>
                </a:extLst>
              </p14:cNvPr>
              <p14:cNvContentPartPr/>
              <p14:nvPr/>
            </p14:nvContentPartPr>
            <p14:xfrm>
              <a:off x="5625610" y="358649"/>
              <a:ext cx="193680" cy="1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A5C082-CCEA-C651-A524-E8D8BF067A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6610" y="349649"/>
                <a:ext cx="21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571831-F2D8-7978-505E-C7D97EA37193}"/>
                  </a:ext>
                </a:extLst>
              </p14:cNvPr>
              <p14:cNvContentPartPr/>
              <p14:nvPr/>
            </p14:nvContentPartPr>
            <p14:xfrm>
              <a:off x="6535330" y="110609"/>
              <a:ext cx="555480" cy="33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571831-F2D8-7978-505E-C7D97EA371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26330" y="101609"/>
                <a:ext cx="5731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7F5C35-0CAC-AAB1-BF01-F712E71B4128}"/>
                  </a:ext>
                </a:extLst>
              </p14:cNvPr>
              <p14:cNvContentPartPr/>
              <p14:nvPr/>
            </p14:nvContentPartPr>
            <p14:xfrm>
              <a:off x="6545410" y="309329"/>
              <a:ext cx="226440" cy="6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7F5C35-0CAC-AAB1-BF01-F712E71B41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36770" y="300689"/>
                <a:ext cx="2440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9CB995A-8489-78B3-E6C7-D9B19ADA8098}"/>
              </a:ext>
            </a:extLst>
          </p:cNvPr>
          <p:cNvGrpSpPr/>
          <p:nvPr/>
        </p:nvGrpSpPr>
        <p:grpSpPr>
          <a:xfrm>
            <a:off x="7290970" y="138329"/>
            <a:ext cx="2020320" cy="435600"/>
            <a:chOff x="7290970" y="138329"/>
            <a:chExt cx="202032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C17C34-5C1E-8E73-D17F-95E07FEB82F8}"/>
                    </a:ext>
                  </a:extLst>
                </p14:cNvPr>
                <p14:cNvContentPartPr/>
                <p14:nvPr/>
              </p14:nvContentPartPr>
              <p14:xfrm>
                <a:off x="7290970" y="308249"/>
                <a:ext cx="159120" cy="21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C17C34-5C1E-8E73-D17F-95E07FEB82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2330" y="299609"/>
                  <a:ext cx="176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774F87-4B30-4BBA-2CC6-FAFDE1A0A8F7}"/>
                    </a:ext>
                  </a:extLst>
                </p14:cNvPr>
                <p14:cNvContentPartPr/>
                <p14:nvPr/>
              </p14:nvContentPartPr>
              <p14:xfrm>
                <a:off x="7647730" y="280889"/>
                <a:ext cx="791640" cy="29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774F87-4B30-4BBA-2CC6-FAFDE1A0A8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9090" y="271889"/>
                  <a:ext cx="80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32894D-3C62-1E6D-346D-A55473B56FEE}"/>
                    </a:ext>
                  </a:extLst>
                </p14:cNvPr>
                <p14:cNvContentPartPr/>
                <p14:nvPr/>
              </p14:nvContentPartPr>
              <p14:xfrm>
                <a:off x="8626570" y="138329"/>
                <a:ext cx="684720" cy="28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32894D-3C62-1E6D-346D-A55473B56F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17930" y="129689"/>
                  <a:ext cx="70236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4BA5F0-99F0-B5AD-B38B-6602DC4DFA1E}"/>
              </a:ext>
            </a:extLst>
          </p:cNvPr>
          <p:cNvGrpSpPr/>
          <p:nvPr/>
        </p:nvGrpSpPr>
        <p:grpSpPr>
          <a:xfrm>
            <a:off x="9555370" y="219689"/>
            <a:ext cx="1310040" cy="485280"/>
            <a:chOff x="9555370" y="219689"/>
            <a:chExt cx="13100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6E1C42-1D88-CA52-F661-7C74184440CA}"/>
                    </a:ext>
                  </a:extLst>
                </p14:cNvPr>
                <p14:cNvContentPartPr/>
                <p14:nvPr/>
              </p14:nvContentPartPr>
              <p14:xfrm>
                <a:off x="9555370" y="219689"/>
                <a:ext cx="1310040" cy="48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6E1C42-1D88-CA52-F661-7C74184440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6370" y="211049"/>
                  <a:ext cx="1327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560988-B1A6-4602-27F0-59B286FFECBD}"/>
                    </a:ext>
                  </a:extLst>
                </p14:cNvPr>
                <p14:cNvContentPartPr/>
                <p14:nvPr/>
              </p14:nvContentPartPr>
              <p14:xfrm>
                <a:off x="10050730" y="364409"/>
                <a:ext cx="43920" cy="9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560988-B1A6-4602-27F0-59B286FFEC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2090" y="355409"/>
                  <a:ext cx="615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D8EB4B-B62F-EFDB-6A6B-7D475A172BBB}"/>
              </a:ext>
            </a:extLst>
          </p:cNvPr>
          <p:cNvGrpSpPr/>
          <p:nvPr/>
        </p:nvGrpSpPr>
        <p:grpSpPr>
          <a:xfrm>
            <a:off x="387250" y="174329"/>
            <a:ext cx="3458880" cy="926640"/>
            <a:chOff x="387250" y="174329"/>
            <a:chExt cx="345888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A064A1-8207-2AF8-5E1A-536B1F3D7FF5}"/>
                    </a:ext>
                  </a:extLst>
                </p14:cNvPr>
                <p14:cNvContentPartPr/>
                <p14:nvPr/>
              </p14:nvContentPartPr>
              <p14:xfrm>
                <a:off x="387250" y="242009"/>
                <a:ext cx="414720" cy="33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A064A1-8207-2AF8-5E1A-536B1F3D7F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8250" y="233009"/>
                  <a:ext cx="432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CEFE85-29FC-3ADC-2265-B73FF086283F}"/>
                    </a:ext>
                  </a:extLst>
                </p14:cNvPr>
                <p14:cNvContentPartPr/>
                <p14:nvPr/>
              </p14:nvContentPartPr>
              <p14:xfrm>
                <a:off x="917890" y="304649"/>
                <a:ext cx="569880" cy="45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CEFE85-29FC-3ADC-2265-B73FF08628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8890" y="295649"/>
                  <a:ext cx="5875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FD1A81-8E15-F093-844D-1C1699D9EF3B}"/>
                    </a:ext>
                  </a:extLst>
                </p14:cNvPr>
                <p14:cNvContentPartPr/>
                <p14:nvPr/>
              </p14:nvContentPartPr>
              <p14:xfrm>
                <a:off x="1498570" y="563129"/>
                <a:ext cx="92520" cy="86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FD1A81-8E15-F093-844D-1C1699D9EF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89930" y="554129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C562FA-C4B5-7E51-AEE5-101A8D9A4A5A}"/>
                    </a:ext>
                  </a:extLst>
                </p14:cNvPr>
                <p14:cNvContentPartPr/>
                <p14:nvPr/>
              </p14:nvContentPartPr>
              <p14:xfrm>
                <a:off x="1880890" y="364409"/>
                <a:ext cx="456840" cy="17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C562FA-C4B5-7E51-AEE5-101A8D9A4A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71890" y="355769"/>
                  <a:ext cx="474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9B97A5-C223-25AC-C2BE-E615ECC5C883}"/>
                    </a:ext>
                  </a:extLst>
                </p14:cNvPr>
                <p14:cNvContentPartPr/>
                <p14:nvPr/>
              </p14:nvContentPartPr>
              <p14:xfrm>
                <a:off x="2571010" y="225449"/>
                <a:ext cx="533160" cy="33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9B97A5-C223-25AC-C2BE-E615ECC5C8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62370" y="216449"/>
                  <a:ext cx="550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1353DA-579E-0D72-4BE2-7A126596103A}"/>
                    </a:ext>
                  </a:extLst>
                </p14:cNvPr>
                <p14:cNvContentPartPr/>
                <p14:nvPr/>
              </p14:nvContentPartPr>
              <p14:xfrm>
                <a:off x="2851450" y="294929"/>
                <a:ext cx="1836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1353DA-579E-0D72-4BE2-7A12659610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42810" y="286289"/>
                  <a:ext cx="3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820B06-0DF4-92EF-19B0-81ED212B20C7}"/>
                    </a:ext>
                  </a:extLst>
                </p14:cNvPr>
                <p14:cNvContentPartPr/>
                <p14:nvPr/>
              </p14:nvContentPartPr>
              <p14:xfrm>
                <a:off x="3170410" y="174329"/>
                <a:ext cx="629640" cy="38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820B06-0DF4-92EF-19B0-81ED212B20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61770" y="165689"/>
                  <a:ext cx="6472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EE3F5-A3A9-0E01-F614-BE5209A0387D}"/>
                    </a:ext>
                  </a:extLst>
                </p14:cNvPr>
                <p14:cNvContentPartPr/>
                <p14:nvPr/>
              </p14:nvContentPartPr>
              <p14:xfrm>
                <a:off x="3636970" y="286649"/>
                <a:ext cx="209160" cy="2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EE3F5-A3A9-0E01-F614-BE5209A038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27970" y="278009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8B4940-68B9-02D3-DA29-E43BA516F067}"/>
                    </a:ext>
                  </a:extLst>
                </p14:cNvPr>
                <p14:cNvContentPartPr/>
                <p14:nvPr/>
              </p14:nvContentPartPr>
              <p14:xfrm>
                <a:off x="411730" y="735929"/>
                <a:ext cx="1784520" cy="36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8B4940-68B9-02D3-DA29-E43BA516F0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090" y="726929"/>
                  <a:ext cx="1802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90F6D7-760B-68C6-17E8-E0B1C621F6D2}"/>
                    </a:ext>
                  </a:extLst>
                </p14:cNvPr>
                <p14:cNvContentPartPr/>
                <p14:nvPr/>
              </p14:nvContentPartPr>
              <p14:xfrm>
                <a:off x="1602610" y="764009"/>
                <a:ext cx="296280" cy="57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90F6D7-760B-68C6-17E8-E0B1C621F6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93610" y="755009"/>
                  <a:ext cx="3139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EEA409D-5DC0-3AB4-492A-1B4C154AF2E4}"/>
                  </a:ext>
                </a:extLst>
              </p14:cNvPr>
              <p14:cNvContentPartPr/>
              <p14:nvPr/>
            </p14:nvContentPartPr>
            <p14:xfrm>
              <a:off x="2301370" y="1024649"/>
              <a:ext cx="24840" cy="24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EEA409D-5DC0-3AB4-492A-1B4C154AF2E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92730" y="1016009"/>
                <a:ext cx="424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B3DA82B-88AF-7A0C-CF02-E19BAA24ACDE}"/>
              </a:ext>
            </a:extLst>
          </p:cNvPr>
          <p:cNvGrpSpPr/>
          <p:nvPr/>
        </p:nvGrpSpPr>
        <p:grpSpPr>
          <a:xfrm>
            <a:off x="556810" y="1308689"/>
            <a:ext cx="6077520" cy="1160280"/>
            <a:chOff x="556810" y="1308689"/>
            <a:chExt cx="607752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64B368-1D9F-CC21-D539-0F793CA550DF}"/>
                    </a:ext>
                  </a:extLst>
                </p14:cNvPr>
                <p14:cNvContentPartPr/>
                <p14:nvPr/>
              </p14:nvContentPartPr>
              <p14:xfrm>
                <a:off x="569410" y="1459169"/>
                <a:ext cx="915480" cy="57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64B368-1D9F-CC21-D539-0F793CA550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0410" y="1450169"/>
                  <a:ext cx="93312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39CC82-922C-A145-40E7-9686BDCF9CE7}"/>
                    </a:ext>
                  </a:extLst>
                </p14:cNvPr>
                <p14:cNvContentPartPr/>
                <p14:nvPr/>
              </p14:nvContentPartPr>
              <p14:xfrm>
                <a:off x="1288330" y="1572569"/>
                <a:ext cx="201240" cy="11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39CC82-922C-A145-40E7-9686BDCF9CE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79330" y="1563929"/>
                  <a:ext cx="218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1D2086-5AF5-95BC-01D4-51C0807FC03F}"/>
                    </a:ext>
                  </a:extLst>
                </p14:cNvPr>
                <p14:cNvContentPartPr/>
                <p14:nvPr/>
              </p14:nvContentPartPr>
              <p14:xfrm>
                <a:off x="1700170" y="1587329"/>
                <a:ext cx="407160" cy="22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1D2086-5AF5-95BC-01D4-51C0807FC0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91530" y="1578329"/>
                  <a:ext cx="424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D96B62-74C7-9936-A711-345E2C81CE9E}"/>
                    </a:ext>
                  </a:extLst>
                </p14:cNvPr>
                <p14:cNvContentPartPr/>
                <p14:nvPr/>
              </p14:nvContentPartPr>
              <p14:xfrm>
                <a:off x="1798450" y="1509209"/>
                <a:ext cx="47160" cy="5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D96B62-74C7-9936-A711-345E2C81CE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89450" y="1500569"/>
                  <a:ext cx="64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785379-C324-71FF-5987-564181CF7255}"/>
                    </a:ext>
                  </a:extLst>
                </p14:cNvPr>
                <p14:cNvContentPartPr/>
                <p14:nvPr/>
              </p14:nvContentPartPr>
              <p14:xfrm>
                <a:off x="2366530" y="1373489"/>
                <a:ext cx="380160" cy="45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785379-C324-71FF-5987-564181CF72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7890" y="1364489"/>
                  <a:ext cx="397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738F5F-51F0-3239-4D77-FCC3ACA2B443}"/>
                    </a:ext>
                  </a:extLst>
                </p14:cNvPr>
                <p14:cNvContentPartPr/>
                <p14:nvPr/>
              </p14:nvContentPartPr>
              <p14:xfrm>
                <a:off x="2319370" y="1480409"/>
                <a:ext cx="285120" cy="88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738F5F-51F0-3239-4D77-FCC3ACA2B4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10370" y="1471769"/>
                  <a:ext cx="302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F135E9-A1CF-AA50-0879-48BC46081BB3}"/>
                    </a:ext>
                  </a:extLst>
                </p14:cNvPr>
                <p14:cNvContentPartPr/>
                <p14:nvPr/>
              </p14:nvContentPartPr>
              <p14:xfrm>
                <a:off x="2905090" y="1591649"/>
                <a:ext cx="381240" cy="16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F135E9-A1CF-AA50-0879-48BC46081B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96090" y="1583009"/>
                  <a:ext cx="39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E9AE21-30FB-A0D7-B7EF-B1CAF2E8A0D7}"/>
                    </a:ext>
                  </a:extLst>
                </p14:cNvPr>
                <p14:cNvContentPartPr/>
                <p14:nvPr/>
              </p14:nvContentPartPr>
              <p14:xfrm>
                <a:off x="3055570" y="1473209"/>
                <a:ext cx="3744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E9AE21-30FB-A0D7-B7EF-B1CAF2E8A0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46930" y="1464569"/>
                  <a:ext cx="5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E8B015-3E82-EDC6-AC8C-90AD3485AE7D}"/>
                    </a:ext>
                  </a:extLst>
                </p14:cNvPr>
                <p14:cNvContentPartPr/>
                <p14:nvPr/>
              </p14:nvContentPartPr>
              <p14:xfrm>
                <a:off x="3400810" y="1565729"/>
                <a:ext cx="890280" cy="17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E8B015-3E82-EDC6-AC8C-90AD3485AE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92170" y="1557089"/>
                  <a:ext cx="907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8FDB9A-DEB7-293B-7715-99695E08FD4F}"/>
                    </a:ext>
                  </a:extLst>
                </p14:cNvPr>
                <p14:cNvContentPartPr/>
                <p14:nvPr/>
              </p14:nvContentPartPr>
              <p14:xfrm>
                <a:off x="4409890" y="1308689"/>
                <a:ext cx="681840" cy="42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8FDB9A-DEB7-293B-7715-99695E08FD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00890" y="1300049"/>
                  <a:ext cx="6994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8645B3-C9A8-F33A-B355-313655AFEED7}"/>
                    </a:ext>
                  </a:extLst>
                </p14:cNvPr>
                <p14:cNvContentPartPr/>
                <p14:nvPr/>
              </p14:nvContentPartPr>
              <p14:xfrm>
                <a:off x="4449130" y="1460609"/>
                <a:ext cx="354960" cy="6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8645B3-C9A8-F33A-B355-313655AFEE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40490" y="1451969"/>
                  <a:ext cx="37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9FA4C9-7315-CFF6-92A6-54B6D6A2E8AF}"/>
                    </a:ext>
                  </a:extLst>
                </p14:cNvPr>
                <p14:cNvContentPartPr/>
                <p14:nvPr/>
              </p14:nvContentPartPr>
              <p14:xfrm>
                <a:off x="5345530" y="1345769"/>
                <a:ext cx="1288800" cy="338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9FA4C9-7315-CFF6-92A6-54B6D6A2E8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36530" y="1337129"/>
                  <a:ext cx="1306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AAD308-BB52-B0B0-1E39-85AC72DB2F5D}"/>
                    </a:ext>
                  </a:extLst>
                </p14:cNvPr>
                <p14:cNvContentPartPr/>
                <p14:nvPr/>
              </p14:nvContentPartPr>
              <p14:xfrm>
                <a:off x="6289450" y="1316609"/>
                <a:ext cx="23040" cy="1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AAD308-BB52-B0B0-1E39-85AC72DB2F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80810" y="130796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F60129-76AD-8285-56FB-CEAA6C2AA749}"/>
                    </a:ext>
                  </a:extLst>
                </p14:cNvPr>
                <p14:cNvContentPartPr/>
                <p14:nvPr/>
              </p14:nvContentPartPr>
              <p14:xfrm>
                <a:off x="556810" y="2139209"/>
                <a:ext cx="767520" cy="32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F60129-76AD-8285-56FB-CEAA6C2AA7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8170" y="2130569"/>
                  <a:ext cx="785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978F46-A054-C4D5-A01C-A99DEAE4B579}"/>
                    </a:ext>
                  </a:extLst>
                </p14:cNvPr>
                <p14:cNvContentPartPr/>
                <p14:nvPr/>
              </p14:nvContentPartPr>
              <p14:xfrm>
                <a:off x="1569850" y="2047409"/>
                <a:ext cx="923400" cy="300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978F46-A054-C4D5-A01C-A99DEAE4B5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60850" y="2038409"/>
                  <a:ext cx="941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E9BCB6-0A47-BD78-3A10-DC57B122DE83}"/>
                    </a:ext>
                  </a:extLst>
                </p14:cNvPr>
                <p14:cNvContentPartPr/>
                <p14:nvPr/>
              </p14:nvContentPartPr>
              <p14:xfrm>
                <a:off x="2685490" y="1928609"/>
                <a:ext cx="639000" cy="40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E9BCB6-0A47-BD78-3A10-DC57B122DE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76490" y="1919969"/>
                  <a:ext cx="656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E7812C-583C-6AEC-B020-73085ABAA18C}"/>
                    </a:ext>
                  </a:extLst>
                </p14:cNvPr>
                <p14:cNvContentPartPr/>
                <p14:nvPr/>
              </p14:nvContentPartPr>
              <p14:xfrm>
                <a:off x="2738410" y="2070089"/>
                <a:ext cx="388440" cy="10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E7812C-583C-6AEC-B020-73085ABAA1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29770" y="2061449"/>
                  <a:ext cx="406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F9AD8C-0F21-3F99-624D-3AA1AA51B034}"/>
                    </a:ext>
                  </a:extLst>
                </p14:cNvPr>
                <p14:cNvContentPartPr/>
                <p14:nvPr/>
              </p14:nvContentPartPr>
              <p14:xfrm>
                <a:off x="3366250" y="1898729"/>
                <a:ext cx="748080" cy="50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F9AD8C-0F21-3F99-624D-3AA1AA51B0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57610" y="1890089"/>
                  <a:ext cx="7657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44F92F-C992-292B-7C68-8FC4613435AD}"/>
                    </a:ext>
                  </a:extLst>
                </p14:cNvPr>
                <p14:cNvContentPartPr/>
                <p14:nvPr/>
              </p14:nvContentPartPr>
              <p14:xfrm>
                <a:off x="3800050" y="1988369"/>
                <a:ext cx="3096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44F92F-C992-292B-7C68-8FC4613435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91410" y="197936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712C67-449A-307E-9F2B-002CDADFEB71}"/>
                    </a:ext>
                  </a:extLst>
                </p14:cNvPr>
                <p14:cNvContentPartPr/>
                <p14:nvPr/>
              </p14:nvContentPartPr>
              <p14:xfrm>
                <a:off x="4133050" y="1862729"/>
                <a:ext cx="727920" cy="35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712C67-449A-307E-9F2B-002CDADFEB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24410" y="1854089"/>
                  <a:ext cx="745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68BF33-020B-6003-6A94-6DB1A515B59F}"/>
                    </a:ext>
                  </a:extLst>
                </p14:cNvPr>
                <p14:cNvContentPartPr/>
                <p14:nvPr/>
              </p14:nvContentPartPr>
              <p14:xfrm>
                <a:off x="4444450" y="2001329"/>
                <a:ext cx="1656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68BF33-020B-6003-6A94-6DB1A515B5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5450" y="199268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E2BE3F-3E5E-7C54-15E1-07678163A699}"/>
                    </a:ext>
                  </a:extLst>
                </p14:cNvPr>
                <p14:cNvContentPartPr/>
                <p14:nvPr/>
              </p14:nvContentPartPr>
              <p14:xfrm>
                <a:off x="4178770" y="1956689"/>
                <a:ext cx="408240" cy="6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E2BE3F-3E5E-7C54-15E1-07678163A6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70130" y="1947689"/>
                  <a:ext cx="42588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6CE77C9-2BBF-26FC-F215-7923B0DB2B73}"/>
                  </a:ext>
                </a:extLst>
              </p14:cNvPr>
              <p14:cNvContentPartPr/>
              <p14:nvPr/>
            </p14:nvContentPartPr>
            <p14:xfrm>
              <a:off x="5078770" y="2112209"/>
              <a:ext cx="5040" cy="1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6CE77C9-2BBF-26FC-F215-7923B0DB2B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70130" y="2103209"/>
                <a:ext cx="226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56E820B-7A4B-4E79-BB48-9011CAE88053}"/>
              </a:ext>
            </a:extLst>
          </p:cNvPr>
          <p:cNvGrpSpPr/>
          <p:nvPr/>
        </p:nvGrpSpPr>
        <p:grpSpPr>
          <a:xfrm>
            <a:off x="469330" y="2972969"/>
            <a:ext cx="4584240" cy="1332360"/>
            <a:chOff x="469330" y="2972969"/>
            <a:chExt cx="4584240" cy="13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FCE692-49FC-07B3-5BB4-E27CC41BC0D2}"/>
                    </a:ext>
                  </a:extLst>
                </p14:cNvPr>
                <p14:cNvContentPartPr/>
                <p14:nvPr/>
              </p14:nvContentPartPr>
              <p14:xfrm>
                <a:off x="682810" y="3120209"/>
                <a:ext cx="59040" cy="30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FCE692-49FC-07B3-5BB4-E27CC41BC0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4170" y="3111569"/>
                  <a:ext cx="76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635BE4-1B85-F010-CB69-DCA521E5EC43}"/>
                    </a:ext>
                  </a:extLst>
                </p14:cNvPr>
                <p14:cNvContentPartPr/>
                <p14:nvPr/>
              </p14:nvContentPartPr>
              <p14:xfrm>
                <a:off x="700810" y="3121289"/>
                <a:ext cx="213120" cy="3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635BE4-1B85-F010-CB69-DCA521E5EC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2170" y="3112289"/>
                  <a:ext cx="23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44CC94-7DD1-A211-B5EA-3EB5B38988EC}"/>
                    </a:ext>
                  </a:extLst>
                </p14:cNvPr>
                <p14:cNvContentPartPr/>
                <p14:nvPr/>
              </p14:nvContentPartPr>
              <p14:xfrm>
                <a:off x="701530" y="3228929"/>
                <a:ext cx="224640" cy="5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44CC94-7DD1-A211-B5EA-3EB5B38988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2530" y="3219929"/>
                  <a:ext cx="242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D3D67B-A9F0-C639-18A4-B7F362B71AE7}"/>
                    </a:ext>
                  </a:extLst>
                </p14:cNvPr>
                <p14:cNvContentPartPr/>
                <p14:nvPr/>
              </p14:nvContentPartPr>
              <p14:xfrm>
                <a:off x="916810" y="3281129"/>
                <a:ext cx="27972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D3D67B-A9F0-C639-18A4-B7F362B71A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8170" y="3272129"/>
                  <a:ext cx="29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D92DDB-856A-99BF-9F25-FB9E67B264B5}"/>
                    </a:ext>
                  </a:extLst>
                </p14:cNvPr>
                <p14:cNvContentPartPr/>
                <p14:nvPr/>
              </p14:nvContentPartPr>
              <p14:xfrm>
                <a:off x="1374370" y="2994569"/>
                <a:ext cx="303120" cy="477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D92DDB-856A-99BF-9F25-FB9E67B264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5370" y="2985569"/>
                  <a:ext cx="3207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3E368B-F790-1A1A-A992-9E003F13117F}"/>
                    </a:ext>
                  </a:extLst>
                </p14:cNvPr>
                <p14:cNvContentPartPr/>
                <p14:nvPr/>
              </p14:nvContentPartPr>
              <p14:xfrm>
                <a:off x="1743730" y="3232889"/>
                <a:ext cx="20016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3E368B-F790-1A1A-A992-9E003F1311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34730" y="3223889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97E12A-1CEF-14C1-D410-C83CC6476E46}"/>
                    </a:ext>
                  </a:extLst>
                </p14:cNvPr>
                <p14:cNvContentPartPr/>
                <p14:nvPr/>
              </p14:nvContentPartPr>
              <p14:xfrm>
                <a:off x="1806010" y="3294449"/>
                <a:ext cx="140040" cy="56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97E12A-1CEF-14C1-D410-C83CC6476E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97010" y="3285809"/>
                  <a:ext cx="157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768912-50AC-45A8-893E-AA2C63F80E5C}"/>
                    </a:ext>
                  </a:extLst>
                </p14:cNvPr>
                <p14:cNvContentPartPr/>
                <p14:nvPr/>
              </p14:nvContentPartPr>
              <p14:xfrm>
                <a:off x="2140450" y="3065489"/>
                <a:ext cx="205920" cy="315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768912-50AC-45A8-893E-AA2C63F80E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31450" y="3056489"/>
                  <a:ext cx="223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3D08F3-0566-8F61-B014-7AFA3FF97961}"/>
                    </a:ext>
                  </a:extLst>
                </p14:cNvPr>
                <p14:cNvContentPartPr/>
                <p14:nvPr/>
              </p14:nvContentPartPr>
              <p14:xfrm>
                <a:off x="2162410" y="3065849"/>
                <a:ext cx="241560" cy="4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3D08F3-0566-8F61-B014-7AFA3FF979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53410" y="3056849"/>
                  <a:ext cx="259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3F376A-EDB8-3A9F-ECE9-66333436457C}"/>
                    </a:ext>
                  </a:extLst>
                </p14:cNvPr>
                <p14:cNvContentPartPr/>
                <p14:nvPr/>
              </p14:nvContentPartPr>
              <p14:xfrm>
                <a:off x="2649490" y="3379409"/>
                <a:ext cx="88200" cy="145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3F376A-EDB8-3A9F-ECE9-6633343645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40490" y="3370769"/>
                  <a:ext cx="10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6E5DF4-1ECD-083D-37BC-0734A952736B}"/>
                    </a:ext>
                  </a:extLst>
                </p14:cNvPr>
                <p14:cNvContentPartPr/>
                <p14:nvPr/>
              </p14:nvContentPartPr>
              <p14:xfrm>
                <a:off x="3252130" y="3149729"/>
                <a:ext cx="30600" cy="204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6E5DF4-1ECD-083D-37BC-0734A952736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43130" y="3140729"/>
                  <a:ext cx="48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1CBDC7-A841-86C4-0CE9-D8B6ED19E771}"/>
                    </a:ext>
                  </a:extLst>
                </p14:cNvPr>
                <p14:cNvContentPartPr/>
                <p14:nvPr/>
              </p14:nvContentPartPr>
              <p14:xfrm>
                <a:off x="3151330" y="3083849"/>
                <a:ext cx="293400" cy="13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1CBDC7-A841-86C4-0CE9-D8B6ED19E7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42330" y="3074849"/>
                  <a:ext cx="311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99FCB6-A85F-8C19-F50B-4DC07C9D36E7}"/>
                    </a:ext>
                  </a:extLst>
                </p14:cNvPr>
                <p14:cNvContentPartPr/>
                <p14:nvPr/>
              </p14:nvContentPartPr>
              <p14:xfrm>
                <a:off x="3660730" y="3057929"/>
                <a:ext cx="398520" cy="258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99FCB6-A85F-8C19-F50B-4DC07C9D36E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52090" y="3049289"/>
                  <a:ext cx="416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A61F2B-D5CA-93B1-A9DC-A3511AE82449}"/>
                    </a:ext>
                  </a:extLst>
                </p14:cNvPr>
                <p14:cNvContentPartPr/>
                <p14:nvPr/>
              </p14:nvContentPartPr>
              <p14:xfrm>
                <a:off x="3814450" y="3012929"/>
                <a:ext cx="1548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A61F2B-D5CA-93B1-A9DC-A3511AE824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05810" y="3003929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CA6BDE-3EC9-1F3C-0F23-63FCE9986647}"/>
                    </a:ext>
                  </a:extLst>
                </p14:cNvPr>
                <p14:cNvContentPartPr/>
                <p14:nvPr/>
              </p14:nvContentPartPr>
              <p14:xfrm>
                <a:off x="4423930" y="2972969"/>
                <a:ext cx="36720" cy="293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CA6BDE-3EC9-1F3C-0F23-63FCE998664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5290" y="2963969"/>
                  <a:ext cx="54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8B88E4E-CC4A-BA2A-328A-A0C2E7F7503F}"/>
                    </a:ext>
                  </a:extLst>
                </p14:cNvPr>
                <p14:cNvContentPartPr/>
                <p14:nvPr/>
              </p14:nvContentPartPr>
              <p14:xfrm>
                <a:off x="4580170" y="2998889"/>
                <a:ext cx="151200" cy="225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8B88E4E-CC4A-BA2A-328A-A0C2E7F750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71170" y="2990249"/>
                  <a:ext cx="168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19017E-BACE-7996-6031-1D66A5A75D3D}"/>
                    </a:ext>
                  </a:extLst>
                </p14:cNvPr>
                <p14:cNvContentPartPr/>
                <p14:nvPr/>
              </p14:nvContentPartPr>
              <p14:xfrm>
                <a:off x="4850530" y="3068729"/>
                <a:ext cx="118080" cy="182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19017E-BACE-7996-6031-1D66A5A75D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41890" y="3059729"/>
                  <a:ext cx="135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D8D671-D5F6-3A88-4875-D7F32F3768AC}"/>
                    </a:ext>
                  </a:extLst>
                </p14:cNvPr>
                <p14:cNvContentPartPr/>
                <p14:nvPr/>
              </p14:nvContentPartPr>
              <p14:xfrm>
                <a:off x="4768090" y="3048569"/>
                <a:ext cx="285480" cy="240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D8D671-D5F6-3A88-4875-D7F32F3768A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59090" y="3039929"/>
                  <a:ext cx="303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474616-19B9-F915-D80A-A76D6A2D5338}"/>
                    </a:ext>
                  </a:extLst>
                </p14:cNvPr>
                <p14:cNvContentPartPr/>
                <p14:nvPr/>
              </p14:nvContentPartPr>
              <p14:xfrm>
                <a:off x="469330" y="3770369"/>
                <a:ext cx="1219320" cy="53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474616-19B9-F915-D80A-A76D6A2D53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0690" y="3761729"/>
                  <a:ext cx="12369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2C8092-1416-485E-A00F-9AC9C731DF3D}"/>
                    </a:ext>
                  </a:extLst>
                </p14:cNvPr>
                <p14:cNvContentPartPr/>
                <p14:nvPr/>
              </p14:nvContentPartPr>
              <p14:xfrm>
                <a:off x="1859290" y="3638609"/>
                <a:ext cx="874800" cy="45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2C8092-1416-485E-A00F-9AC9C731DF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50650" y="3629969"/>
                  <a:ext cx="892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154835-3B95-8C20-304C-E57A855D3CCC}"/>
                    </a:ext>
                  </a:extLst>
                </p14:cNvPr>
                <p14:cNvContentPartPr/>
                <p14:nvPr/>
              </p14:nvContentPartPr>
              <p14:xfrm>
                <a:off x="1898170" y="3790889"/>
                <a:ext cx="26280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154835-3B95-8C20-304C-E57A855D3C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89530" y="3782249"/>
                  <a:ext cx="280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316ED7-ADD0-4607-45FC-5820D40316B6}"/>
                    </a:ext>
                  </a:extLst>
                </p14:cNvPr>
                <p14:cNvContentPartPr/>
                <p14:nvPr/>
              </p14:nvContentPartPr>
              <p14:xfrm>
                <a:off x="2951170" y="3697289"/>
                <a:ext cx="592200" cy="45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316ED7-ADD0-4607-45FC-5820D40316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42170" y="3688289"/>
                  <a:ext cx="6098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4578A6-B11B-63F5-9804-AA9565002EC1}"/>
                    </a:ext>
                  </a:extLst>
                </p14:cNvPr>
                <p14:cNvContentPartPr/>
                <p14:nvPr/>
              </p14:nvContentPartPr>
              <p14:xfrm>
                <a:off x="3773770" y="3575969"/>
                <a:ext cx="259920" cy="38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4578A6-B11B-63F5-9804-AA9565002E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65130" y="3567329"/>
                  <a:ext cx="277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6F09AAB-1D13-2DA5-BF0F-FBD446035713}"/>
                    </a:ext>
                  </a:extLst>
                </p14:cNvPr>
                <p14:cNvContentPartPr/>
                <p14:nvPr/>
              </p14:nvContentPartPr>
              <p14:xfrm>
                <a:off x="4127650" y="3686489"/>
                <a:ext cx="200520" cy="31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6F09AAB-1D13-2DA5-BF0F-FBD4460357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19010" y="3677849"/>
                  <a:ext cx="21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19737-517A-61E6-B26E-3808BCCD4D98}"/>
                    </a:ext>
                  </a:extLst>
                </p14:cNvPr>
                <p14:cNvContentPartPr/>
                <p14:nvPr/>
              </p14:nvContentPartPr>
              <p14:xfrm>
                <a:off x="4119370" y="3767849"/>
                <a:ext cx="223560" cy="19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19737-517A-61E6-B26E-3808BCCD4D9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10370" y="3759209"/>
                  <a:ext cx="24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854202-F318-4E89-BB67-89BD4FC2E9D4}"/>
                    </a:ext>
                  </a:extLst>
                </p14:cNvPr>
                <p14:cNvContentPartPr/>
                <p14:nvPr/>
              </p14:nvContentPartPr>
              <p14:xfrm>
                <a:off x="4460290" y="3600809"/>
                <a:ext cx="24732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854202-F318-4E89-BB67-89BD4FC2E9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51290" y="3591809"/>
                  <a:ext cx="26496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8BFA597-F4D3-2358-2537-31D037C2FB11}"/>
              </a:ext>
            </a:extLst>
          </p:cNvPr>
          <p:cNvGrpSpPr/>
          <p:nvPr/>
        </p:nvGrpSpPr>
        <p:grpSpPr>
          <a:xfrm>
            <a:off x="9299770" y="3194009"/>
            <a:ext cx="708120" cy="286920"/>
            <a:chOff x="9299770" y="3194009"/>
            <a:chExt cx="7081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43A044-07E6-CA36-8695-A1341A289046}"/>
                    </a:ext>
                  </a:extLst>
                </p14:cNvPr>
                <p14:cNvContentPartPr/>
                <p14:nvPr/>
              </p14:nvContentPartPr>
              <p14:xfrm>
                <a:off x="9299770" y="3209489"/>
                <a:ext cx="146160" cy="18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43A044-07E6-CA36-8695-A1341A2890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90770" y="3200489"/>
                  <a:ext cx="163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91AB67-D830-7831-6BE8-C3705FF0AEAE}"/>
                    </a:ext>
                  </a:extLst>
                </p14:cNvPr>
                <p14:cNvContentPartPr/>
                <p14:nvPr/>
              </p14:nvContentPartPr>
              <p14:xfrm>
                <a:off x="9359170" y="3349889"/>
                <a:ext cx="122400" cy="13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91AB67-D830-7831-6BE8-C3705FF0AE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50530" y="3340889"/>
                  <a:ext cx="140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F88FA3-3806-42AA-3242-A6C79EF033F1}"/>
                    </a:ext>
                  </a:extLst>
                </p14:cNvPr>
                <p14:cNvContentPartPr/>
                <p14:nvPr/>
              </p14:nvContentPartPr>
              <p14:xfrm>
                <a:off x="9549970" y="3194009"/>
                <a:ext cx="51480" cy="19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F88FA3-3806-42AA-3242-A6C79EF033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0970" y="3185369"/>
                  <a:ext cx="69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7C1852-C67B-C4B1-EB0D-55CE43C22368}"/>
                    </a:ext>
                  </a:extLst>
                </p14:cNvPr>
                <p14:cNvContentPartPr/>
                <p14:nvPr/>
              </p14:nvContentPartPr>
              <p14:xfrm>
                <a:off x="9605050" y="3274649"/>
                <a:ext cx="64440" cy="75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7C1852-C67B-C4B1-EB0D-55CE43C223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96410" y="3266009"/>
                  <a:ext cx="82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D9CAF8-93C4-CA7F-D89A-47CB9710FE7E}"/>
                    </a:ext>
                  </a:extLst>
                </p14:cNvPr>
                <p14:cNvContentPartPr/>
                <p14:nvPr/>
              </p14:nvContentPartPr>
              <p14:xfrm>
                <a:off x="9740050" y="3221369"/>
                <a:ext cx="52560" cy="19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D9CAF8-93C4-CA7F-D89A-47CB9710FE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31050" y="3212729"/>
                  <a:ext cx="7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F0FB20-2D46-BD8A-B703-D211597F1688}"/>
                    </a:ext>
                  </a:extLst>
                </p14:cNvPr>
                <p14:cNvContentPartPr/>
                <p14:nvPr/>
              </p14:nvContentPartPr>
              <p14:xfrm>
                <a:off x="9856690" y="3264929"/>
                <a:ext cx="15120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F0FB20-2D46-BD8A-B703-D211597F16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47690" y="3256289"/>
                  <a:ext cx="168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EAD013-A2DD-ABE4-B48B-1FF81482B242}"/>
                    </a:ext>
                  </a:extLst>
                </p14:cNvPr>
                <p14:cNvContentPartPr/>
                <p14:nvPr/>
              </p14:nvContentPartPr>
              <p14:xfrm>
                <a:off x="9853450" y="3335489"/>
                <a:ext cx="123120" cy="2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EAD013-A2DD-ABE4-B48B-1FF81482B2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44450" y="3326489"/>
                  <a:ext cx="1407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B23C534-1AFC-639A-D653-CCF95DA9015D}"/>
                  </a:ext>
                </a:extLst>
              </p14:cNvPr>
              <p14:cNvContentPartPr/>
              <p14:nvPr/>
            </p14:nvContentPartPr>
            <p14:xfrm>
              <a:off x="10296610" y="3835889"/>
              <a:ext cx="1127160" cy="18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B23C534-1AFC-639A-D653-CCF95DA9015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287970" y="3826889"/>
                <a:ext cx="114480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A1AFB5-3F52-B51A-AA21-F8F9B60DA8FA}"/>
              </a:ext>
            </a:extLst>
          </p:cNvPr>
          <p:cNvGrpSpPr/>
          <p:nvPr/>
        </p:nvGrpSpPr>
        <p:grpSpPr>
          <a:xfrm>
            <a:off x="10168450" y="4040369"/>
            <a:ext cx="1361520" cy="349920"/>
            <a:chOff x="10168450" y="4040369"/>
            <a:chExt cx="13615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9621D2-89E5-DD0A-BD49-42D6357A1EED}"/>
                    </a:ext>
                  </a:extLst>
                </p14:cNvPr>
                <p14:cNvContentPartPr/>
                <p14:nvPr/>
              </p14:nvContentPartPr>
              <p14:xfrm>
                <a:off x="10168450" y="4082849"/>
                <a:ext cx="590760" cy="176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9621D2-89E5-DD0A-BD49-42D6357A1E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9810" y="4073849"/>
                  <a:ext cx="608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756BCB-4025-18E6-3725-4D0241395F79}"/>
                    </a:ext>
                  </a:extLst>
                </p14:cNvPr>
                <p14:cNvContentPartPr/>
                <p14:nvPr/>
              </p14:nvContentPartPr>
              <p14:xfrm>
                <a:off x="10587850" y="4136129"/>
                <a:ext cx="157680" cy="15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756BCB-4025-18E6-3725-4D0241395F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78850" y="4127129"/>
                  <a:ext cx="17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44CE34-BC16-1096-942B-76062721695B}"/>
                    </a:ext>
                  </a:extLst>
                </p14:cNvPr>
                <p14:cNvContentPartPr/>
                <p14:nvPr/>
              </p14:nvContentPartPr>
              <p14:xfrm>
                <a:off x="10681810" y="4040369"/>
                <a:ext cx="848160" cy="349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44CE34-BC16-1096-942B-76062721695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73170" y="4031369"/>
                  <a:ext cx="865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6E633E-15ED-C462-8292-A05156791ADB}"/>
                    </a:ext>
                  </a:extLst>
                </p14:cNvPr>
                <p14:cNvContentPartPr/>
                <p14:nvPr/>
              </p14:nvContentPartPr>
              <p14:xfrm>
                <a:off x="10929490" y="4090409"/>
                <a:ext cx="15480" cy="3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6E633E-15ED-C462-8292-A05156791A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20850" y="4081769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5E03716-3608-CAFA-9C8C-441BC7A366E4}"/>
                  </a:ext>
                </a:extLst>
              </p14:cNvPr>
              <p14:cNvContentPartPr/>
              <p14:nvPr/>
            </p14:nvContentPartPr>
            <p14:xfrm>
              <a:off x="10248370" y="4442849"/>
              <a:ext cx="955440" cy="228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5E03716-3608-CAFA-9C8C-441BC7A366E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239370" y="4434209"/>
                <a:ext cx="97308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53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0EFD1C-464F-6E44-7931-92D673FB1C06}"/>
              </a:ext>
            </a:extLst>
          </p:cNvPr>
          <p:cNvGrpSpPr/>
          <p:nvPr/>
        </p:nvGrpSpPr>
        <p:grpSpPr>
          <a:xfrm>
            <a:off x="864250" y="238409"/>
            <a:ext cx="1611000" cy="482400"/>
            <a:chOff x="864250" y="238409"/>
            <a:chExt cx="16110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3E67CE-8D6A-CEEB-73C6-C2BEEF05FA8A}"/>
                    </a:ext>
                  </a:extLst>
                </p14:cNvPr>
                <p14:cNvContentPartPr/>
                <p14:nvPr/>
              </p14:nvContentPartPr>
              <p14:xfrm>
                <a:off x="864250" y="238409"/>
                <a:ext cx="299520" cy="28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3E67CE-8D6A-CEEB-73C6-C2BEEF05FA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5250" y="229409"/>
                  <a:ext cx="317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1C46B6-49A1-D531-9FA9-A5F6370ED580}"/>
                    </a:ext>
                  </a:extLst>
                </p14:cNvPr>
                <p14:cNvContentPartPr/>
                <p14:nvPr/>
              </p14:nvContentPartPr>
              <p14:xfrm>
                <a:off x="1181770" y="382049"/>
                <a:ext cx="730080" cy="33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1C46B6-49A1-D531-9FA9-A5F6370ED5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2770" y="373409"/>
                  <a:ext cx="7477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6EA4E9-5D23-240F-F366-06C15662FE16}"/>
                    </a:ext>
                  </a:extLst>
                </p14:cNvPr>
                <p14:cNvContentPartPr/>
                <p14:nvPr/>
              </p14:nvContentPartPr>
              <p14:xfrm>
                <a:off x="1430530" y="283769"/>
                <a:ext cx="3636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6EA4E9-5D23-240F-F366-06C15662FE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1890" y="27476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5ECA83-95B1-2AE7-0E3E-E85C938B0A9F}"/>
                    </a:ext>
                  </a:extLst>
                </p14:cNvPr>
                <p14:cNvContentPartPr/>
                <p14:nvPr/>
              </p14:nvContentPartPr>
              <p14:xfrm>
                <a:off x="2024170" y="418769"/>
                <a:ext cx="105840" cy="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5ECA83-95B1-2AE7-0E3E-E85C938B0A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5530" y="409769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0403D9-6CBA-C2D8-0DE8-990D45F906C0}"/>
                    </a:ext>
                  </a:extLst>
                </p14:cNvPr>
                <p14:cNvContentPartPr/>
                <p14:nvPr/>
              </p14:nvContentPartPr>
              <p14:xfrm>
                <a:off x="2274010" y="244529"/>
                <a:ext cx="201240" cy="30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0403D9-6CBA-C2D8-0DE8-990D45F906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5010" y="235889"/>
                  <a:ext cx="2188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427EB-DF21-6DC8-DA14-BD107461D9DD}"/>
              </a:ext>
            </a:extLst>
          </p:cNvPr>
          <p:cNvGrpSpPr/>
          <p:nvPr/>
        </p:nvGrpSpPr>
        <p:grpSpPr>
          <a:xfrm>
            <a:off x="2552290" y="200249"/>
            <a:ext cx="790200" cy="342720"/>
            <a:chOff x="2552290" y="200249"/>
            <a:chExt cx="7902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8A6E20-52B4-8C1E-436F-C871B7661126}"/>
                    </a:ext>
                  </a:extLst>
                </p14:cNvPr>
                <p14:cNvContentPartPr/>
                <p14:nvPr/>
              </p14:nvContentPartPr>
              <p14:xfrm>
                <a:off x="2552290" y="200249"/>
                <a:ext cx="790200" cy="34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8A6E20-52B4-8C1E-436F-C871B76611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3290" y="191609"/>
                  <a:ext cx="807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83644B-ED71-9861-AD49-6F162E544AF9}"/>
                    </a:ext>
                  </a:extLst>
                </p14:cNvPr>
                <p14:cNvContentPartPr/>
                <p14:nvPr/>
              </p14:nvContentPartPr>
              <p14:xfrm>
                <a:off x="2709250" y="352169"/>
                <a:ext cx="36072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83644B-ED71-9861-AD49-6F162E544A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00610" y="343529"/>
                  <a:ext cx="3783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EFE33B-D518-C431-3866-70E5AD04C296}"/>
              </a:ext>
            </a:extLst>
          </p:cNvPr>
          <p:cNvGrpSpPr/>
          <p:nvPr/>
        </p:nvGrpSpPr>
        <p:grpSpPr>
          <a:xfrm>
            <a:off x="3593770" y="287369"/>
            <a:ext cx="810360" cy="232200"/>
            <a:chOff x="3593770" y="287369"/>
            <a:chExt cx="8103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F3D9C1-6D80-3D32-1C73-31A60234CF21}"/>
                    </a:ext>
                  </a:extLst>
                </p14:cNvPr>
                <p14:cNvContentPartPr/>
                <p14:nvPr/>
              </p14:nvContentPartPr>
              <p14:xfrm>
                <a:off x="3593770" y="287369"/>
                <a:ext cx="176760" cy="23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F3D9C1-6D80-3D32-1C73-31A60234CF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4770" y="278729"/>
                  <a:ext cx="194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CE3A76-CE7E-8356-35CE-B036FB53924D}"/>
                    </a:ext>
                  </a:extLst>
                </p14:cNvPr>
                <p14:cNvContentPartPr/>
                <p14:nvPr/>
              </p14:nvContentPartPr>
              <p14:xfrm>
                <a:off x="3827770" y="338129"/>
                <a:ext cx="576360" cy="178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CE3A76-CE7E-8356-35CE-B036FB539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9130" y="329489"/>
                  <a:ext cx="5940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DCBFD4-B45F-E187-5722-92985962817A}"/>
              </a:ext>
            </a:extLst>
          </p:cNvPr>
          <p:cNvGrpSpPr/>
          <p:nvPr/>
        </p:nvGrpSpPr>
        <p:grpSpPr>
          <a:xfrm>
            <a:off x="2170690" y="704609"/>
            <a:ext cx="8383680" cy="781200"/>
            <a:chOff x="2170690" y="704609"/>
            <a:chExt cx="838368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C95F47-32B9-21CD-6EFA-8763F0194B19}"/>
                    </a:ext>
                  </a:extLst>
                </p14:cNvPr>
                <p14:cNvContentPartPr/>
                <p14:nvPr/>
              </p14:nvContentPartPr>
              <p14:xfrm>
                <a:off x="2170690" y="906929"/>
                <a:ext cx="433440" cy="353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C95F47-32B9-21CD-6EFA-8763F0194B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3050" y="889289"/>
                  <a:ext cx="469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8C47E0-8371-85EC-3E9A-AE7C21623D5C}"/>
                    </a:ext>
                  </a:extLst>
                </p14:cNvPr>
                <p14:cNvContentPartPr/>
                <p14:nvPr/>
              </p14:nvContentPartPr>
              <p14:xfrm>
                <a:off x="2385970" y="1075049"/>
                <a:ext cx="243000" cy="22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8C47E0-8371-85EC-3E9A-AE7C21623D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8330" y="1057049"/>
                  <a:ext cx="278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4E1662-BEF8-071C-C84E-9ACA5537A6BB}"/>
                    </a:ext>
                  </a:extLst>
                </p14:cNvPr>
                <p14:cNvContentPartPr/>
                <p14:nvPr/>
              </p14:nvContentPartPr>
              <p14:xfrm>
                <a:off x="2613490" y="847889"/>
                <a:ext cx="1810440" cy="63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4E1662-BEF8-071C-C84E-9ACA5537A6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5490" y="830249"/>
                  <a:ext cx="18460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D3E504-204F-951E-0867-D8554E1B1B75}"/>
                    </a:ext>
                  </a:extLst>
                </p14:cNvPr>
                <p14:cNvContentPartPr/>
                <p14:nvPr/>
              </p14:nvContentPartPr>
              <p14:xfrm>
                <a:off x="3837130" y="982889"/>
                <a:ext cx="28872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D3E504-204F-951E-0867-D8554E1B1B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9490" y="965249"/>
                  <a:ext cx="324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F042F2-B4B2-F5CD-E14D-7C932C72BAB5}"/>
                    </a:ext>
                  </a:extLst>
                </p14:cNvPr>
                <p14:cNvContentPartPr/>
                <p14:nvPr/>
              </p14:nvContentPartPr>
              <p14:xfrm>
                <a:off x="3109570" y="905129"/>
                <a:ext cx="2232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F042F2-B4B2-F5CD-E14D-7C932C72BA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1570" y="887489"/>
                  <a:ext cx="5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6308F8-39CD-A80E-EA5F-646A895DD805}"/>
                    </a:ext>
                  </a:extLst>
                </p14:cNvPr>
                <p14:cNvContentPartPr/>
                <p14:nvPr/>
              </p14:nvContentPartPr>
              <p14:xfrm>
                <a:off x="4598170" y="748529"/>
                <a:ext cx="2211480" cy="56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6308F8-39CD-A80E-EA5F-646A895DD8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0170" y="730529"/>
                  <a:ext cx="224712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E2441D-FB2B-7532-959A-6A1AAE024755}"/>
                    </a:ext>
                  </a:extLst>
                </p14:cNvPr>
                <p14:cNvContentPartPr/>
                <p14:nvPr/>
              </p14:nvContentPartPr>
              <p14:xfrm>
                <a:off x="6582490" y="915209"/>
                <a:ext cx="14760" cy="3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E2441D-FB2B-7532-959A-6A1AAE0247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64850" y="897569"/>
                  <a:ext cx="50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AE70AB-3696-C180-493C-ABE19CF2465C}"/>
                    </a:ext>
                  </a:extLst>
                </p14:cNvPr>
                <p14:cNvContentPartPr/>
                <p14:nvPr/>
              </p14:nvContentPartPr>
              <p14:xfrm>
                <a:off x="5702290" y="896849"/>
                <a:ext cx="25920" cy="2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AE70AB-3696-C180-493C-ABE19CF246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84290" y="879209"/>
                  <a:ext cx="61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215ED9-B445-F16E-AB41-9524A1D74179}"/>
                    </a:ext>
                  </a:extLst>
                </p14:cNvPr>
                <p14:cNvContentPartPr/>
                <p14:nvPr/>
              </p14:nvContentPartPr>
              <p14:xfrm>
                <a:off x="5423290" y="855089"/>
                <a:ext cx="37908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215ED9-B445-F16E-AB41-9524A1D741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05650" y="837089"/>
                  <a:ext cx="414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12029F-8111-CAD3-F0A6-5BDADDE64EDA}"/>
                    </a:ext>
                  </a:extLst>
                </p14:cNvPr>
                <p14:cNvContentPartPr/>
                <p14:nvPr/>
              </p14:nvContentPartPr>
              <p14:xfrm>
                <a:off x="7107370" y="721529"/>
                <a:ext cx="1351080" cy="36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12029F-8111-CAD3-F0A6-5BDADDE64E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89730" y="703889"/>
                  <a:ext cx="1386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21E5D-D60E-9175-6F85-BF6EFCC804CE}"/>
                    </a:ext>
                  </a:extLst>
                </p14:cNvPr>
                <p14:cNvContentPartPr/>
                <p14:nvPr/>
              </p14:nvContentPartPr>
              <p14:xfrm>
                <a:off x="7355770" y="863009"/>
                <a:ext cx="444960" cy="3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21E5D-D60E-9175-6F85-BF6EFCC804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8130" y="845009"/>
                  <a:ext cx="48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85A074-CDD6-46C5-9438-42B20F643877}"/>
                    </a:ext>
                  </a:extLst>
                </p14:cNvPr>
                <p14:cNvContentPartPr/>
                <p14:nvPr/>
              </p14:nvContentPartPr>
              <p14:xfrm>
                <a:off x="8718730" y="704609"/>
                <a:ext cx="1835640" cy="39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85A074-CDD6-46C5-9438-42B20F6438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0730" y="686969"/>
                  <a:ext cx="18712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86A0E8-D70B-09C2-B466-B1620009D567}"/>
              </a:ext>
            </a:extLst>
          </p:cNvPr>
          <p:cNvGrpSpPr/>
          <p:nvPr/>
        </p:nvGrpSpPr>
        <p:grpSpPr>
          <a:xfrm>
            <a:off x="2198050" y="1543049"/>
            <a:ext cx="2405160" cy="667080"/>
            <a:chOff x="2198050" y="1543049"/>
            <a:chExt cx="240516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5DC840-BBBE-323B-9EE5-40A8751AFBAE}"/>
                    </a:ext>
                  </a:extLst>
                </p14:cNvPr>
                <p14:cNvContentPartPr/>
                <p14:nvPr/>
              </p14:nvContentPartPr>
              <p14:xfrm>
                <a:off x="2198050" y="1739249"/>
                <a:ext cx="299880" cy="47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5DC840-BBBE-323B-9EE5-40A8751AFB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0050" y="1721249"/>
                  <a:ext cx="3355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D39C98-68DE-5F2B-892D-4F83D9E196D1}"/>
                    </a:ext>
                  </a:extLst>
                </p14:cNvPr>
                <p14:cNvContentPartPr/>
                <p14:nvPr/>
              </p14:nvContentPartPr>
              <p14:xfrm>
                <a:off x="2648770" y="1543049"/>
                <a:ext cx="635400" cy="416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D39C98-68DE-5F2B-892D-4F83D9E196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1130" y="1525409"/>
                  <a:ext cx="6710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874602-1B92-28D4-E185-72F03D074C42}"/>
                    </a:ext>
                  </a:extLst>
                </p14:cNvPr>
                <p14:cNvContentPartPr/>
                <p14:nvPr/>
              </p14:nvContentPartPr>
              <p14:xfrm>
                <a:off x="2685490" y="1743569"/>
                <a:ext cx="303120" cy="2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874602-1B92-28D4-E185-72F03D074C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7490" y="1725929"/>
                  <a:ext cx="338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F9A0B4-2C12-B9B5-6BDE-B3187777CAF8}"/>
                    </a:ext>
                  </a:extLst>
                </p14:cNvPr>
                <p14:cNvContentPartPr/>
                <p14:nvPr/>
              </p14:nvContentPartPr>
              <p14:xfrm>
                <a:off x="3459850" y="1711889"/>
                <a:ext cx="1143360" cy="24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F9A0B4-2C12-B9B5-6BDE-B3187777CA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42210" y="1693889"/>
                  <a:ext cx="11790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630C41-141F-64DC-8B60-39F58A96A622}"/>
              </a:ext>
            </a:extLst>
          </p:cNvPr>
          <p:cNvGrpSpPr/>
          <p:nvPr/>
        </p:nvGrpSpPr>
        <p:grpSpPr>
          <a:xfrm>
            <a:off x="4830730" y="1373489"/>
            <a:ext cx="4084200" cy="636120"/>
            <a:chOff x="4830730" y="1373489"/>
            <a:chExt cx="40842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492B3F-C422-3720-7A5C-C7F077005B83}"/>
                    </a:ext>
                  </a:extLst>
                </p14:cNvPr>
                <p14:cNvContentPartPr/>
                <p14:nvPr/>
              </p14:nvContentPartPr>
              <p14:xfrm>
                <a:off x="4830730" y="1532609"/>
                <a:ext cx="1221480" cy="29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492B3F-C422-3720-7A5C-C7F077005B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13090" y="1514609"/>
                  <a:ext cx="125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DBB041-10C4-AFA2-65A1-FA834FEF146A}"/>
                    </a:ext>
                  </a:extLst>
                </p14:cNvPr>
                <p14:cNvContentPartPr/>
                <p14:nvPr/>
              </p14:nvContentPartPr>
              <p14:xfrm>
                <a:off x="5805610" y="1582649"/>
                <a:ext cx="2412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DBB041-10C4-AFA2-65A1-FA834FEF14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87970" y="1565009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2F3174-2AE2-18E5-2826-DEA10AB4D303}"/>
                    </a:ext>
                  </a:extLst>
                </p14:cNvPr>
                <p14:cNvContentPartPr/>
                <p14:nvPr/>
              </p14:nvContentPartPr>
              <p14:xfrm>
                <a:off x="6164530" y="1489409"/>
                <a:ext cx="1164960" cy="30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2F3174-2AE2-18E5-2826-DEA10AB4D3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46890" y="1471769"/>
                  <a:ext cx="120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0533B7-4819-8F07-4D77-6EFD802BE79D}"/>
                    </a:ext>
                  </a:extLst>
                </p14:cNvPr>
                <p14:cNvContentPartPr/>
                <p14:nvPr/>
              </p14:nvContentPartPr>
              <p14:xfrm>
                <a:off x="7040770" y="1559609"/>
                <a:ext cx="2592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0533B7-4819-8F07-4D77-6EFD802BE7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2770" y="1541609"/>
                  <a:ext cx="61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19BE19-5FE9-D9ED-9B27-71B9E3E8EE25}"/>
                    </a:ext>
                  </a:extLst>
                </p14:cNvPr>
                <p14:cNvContentPartPr/>
                <p14:nvPr/>
              </p14:nvContentPartPr>
              <p14:xfrm>
                <a:off x="6583570" y="1528289"/>
                <a:ext cx="592920" cy="7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19BE19-5FE9-D9ED-9B27-71B9E3E8EE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5930" y="1510649"/>
                  <a:ext cx="628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0A6AB9-00C6-2D8E-5B2A-1AC42B9FCA9A}"/>
                    </a:ext>
                  </a:extLst>
                </p14:cNvPr>
                <p14:cNvContentPartPr/>
                <p14:nvPr/>
              </p14:nvContentPartPr>
              <p14:xfrm>
                <a:off x="7511650" y="1373489"/>
                <a:ext cx="1335600" cy="63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0A6AB9-00C6-2D8E-5B2A-1AC42B9FCA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94010" y="1355849"/>
                  <a:ext cx="13712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D6A361-EB08-6B70-4043-56A20E852C39}"/>
                    </a:ext>
                  </a:extLst>
                </p14:cNvPr>
                <p14:cNvContentPartPr/>
                <p14:nvPr/>
              </p14:nvContentPartPr>
              <p14:xfrm>
                <a:off x="8500210" y="1509209"/>
                <a:ext cx="2772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D6A361-EB08-6B70-4043-56A20E852C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82210" y="1491569"/>
                  <a:ext cx="63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E96E3C-95BC-F082-B6F5-CD88D6A12655}"/>
                    </a:ext>
                  </a:extLst>
                </p14:cNvPr>
                <p14:cNvContentPartPr/>
                <p14:nvPr/>
              </p14:nvContentPartPr>
              <p14:xfrm>
                <a:off x="8872810" y="1591289"/>
                <a:ext cx="42120" cy="11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E96E3C-95BC-F082-B6F5-CD88D6A126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54810" y="1573289"/>
                  <a:ext cx="777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DF3E7E-0D7B-D335-827B-3B97E1323FFA}"/>
              </a:ext>
            </a:extLst>
          </p:cNvPr>
          <p:cNvGrpSpPr/>
          <p:nvPr/>
        </p:nvGrpSpPr>
        <p:grpSpPr>
          <a:xfrm>
            <a:off x="4035130" y="2331089"/>
            <a:ext cx="4061880" cy="693360"/>
            <a:chOff x="4035130" y="2331089"/>
            <a:chExt cx="406188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DF0098-AD90-8971-23FA-815B6AD4C565}"/>
                    </a:ext>
                  </a:extLst>
                </p14:cNvPr>
                <p14:cNvContentPartPr/>
                <p14:nvPr/>
              </p14:nvContentPartPr>
              <p14:xfrm>
                <a:off x="4245010" y="2408489"/>
                <a:ext cx="9000" cy="20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DF0098-AD90-8971-23FA-815B6AD4C5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27370" y="2390489"/>
                  <a:ext cx="44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079DB1-2341-42B6-91E3-41C72F80CE34}"/>
                    </a:ext>
                  </a:extLst>
                </p14:cNvPr>
                <p14:cNvContentPartPr/>
                <p14:nvPr/>
              </p14:nvContentPartPr>
              <p14:xfrm>
                <a:off x="4089490" y="2627009"/>
                <a:ext cx="337320" cy="8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079DB1-2341-42B6-91E3-41C72F80CE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1490" y="2609369"/>
                  <a:ext cx="372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BCF3B0-7ADD-CC37-BA88-F1436A706110}"/>
                    </a:ext>
                  </a:extLst>
                </p14:cNvPr>
                <p14:cNvContentPartPr/>
                <p14:nvPr/>
              </p14:nvContentPartPr>
              <p14:xfrm>
                <a:off x="4148530" y="2802689"/>
                <a:ext cx="12600" cy="22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BCF3B0-7ADD-CC37-BA88-F1436A7061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30890" y="2785049"/>
                  <a:ext cx="48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CF5F28-7994-DBAD-5D84-8F73AEFA3F6D}"/>
                    </a:ext>
                  </a:extLst>
                </p14:cNvPr>
                <p14:cNvContentPartPr/>
                <p14:nvPr/>
              </p14:nvContentPartPr>
              <p14:xfrm>
                <a:off x="4035130" y="2802689"/>
                <a:ext cx="311040" cy="121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CF5F28-7994-DBAD-5D84-8F73AEFA3F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17130" y="2784689"/>
                  <a:ext cx="34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B78DA4-1629-6F0F-423E-3EAC5F1DE4CF}"/>
                    </a:ext>
                  </a:extLst>
                </p14:cNvPr>
                <p14:cNvContentPartPr/>
                <p14:nvPr/>
              </p14:nvContentPartPr>
              <p14:xfrm>
                <a:off x="4729210" y="2624129"/>
                <a:ext cx="204120" cy="1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B78DA4-1629-6F0F-423E-3EAC5F1DE4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11570" y="2606129"/>
                  <a:ext cx="23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2D6A92-D461-2E96-04E8-0A1F44C6F80D}"/>
                    </a:ext>
                  </a:extLst>
                </p14:cNvPr>
                <p14:cNvContentPartPr/>
                <p14:nvPr/>
              </p14:nvContentPartPr>
              <p14:xfrm>
                <a:off x="4726690" y="2736809"/>
                <a:ext cx="205560" cy="1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2D6A92-D461-2E96-04E8-0A1F44C6F8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08690" y="2718809"/>
                  <a:ext cx="241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1D95EF-B0E1-5F11-A54F-6ED4612CB62C}"/>
                    </a:ext>
                  </a:extLst>
                </p14:cNvPr>
                <p14:cNvContentPartPr/>
                <p14:nvPr/>
              </p14:nvContentPartPr>
              <p14:xfrm>
                <a:off x="5185330" y="2331089"/>
                <a:ext cx="1674360" cy="43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1D95EF-B0E1-5F11-A54F-6ED4612CB6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7690" y="2313449"/>
                  <a:ext cx="1710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098612-2F10-85B9-2800-2E04D92D0491}"/>
                    </a:ext>
                  </a:extLst>
                </p14:cNvPr>
                <p14:cNvContentPartPr/>
                <p14:nvPr/>
              </p14:nvContentPartPr>
              <p14:xfrm>
                <a:off x="6626050" y="2543849"/>
                <a:ext cx="222120" cy="3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098612-2F10-85B9-2800-2E04D92D04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8410" y="2526209"/>
                  <a:ext cx="257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88A2FA-56A3-7404-176F-FD33442EE620}"/>
                    </a:ext>
                  </a:extLst>
                </p14:cNvPr>
                <p14:cNvContentPartPr/>
                <p14:nvPr/>
              </p14:nvContentPartPr>
              <p14:xfrm>
                <a:off x="6082450" y="2483369"/>
                <a:ext cx="3866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88A2FA-56A3-7404-176F-FD33442EE6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64810" y="2465729"/>
                  <a:ext cx="422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6C3686-A645-2990-06D9-72C52D4864B7}"/>
                    </a:ext>
                  </a:extLst>
                </p14:cNvPr>
                <p14:cNvContentPartPr/>
                <p14:nvPr/>
              </p14:nvContentPartPr>
              <p14:xfrm>
                <a:off x="7168210" y="2516129"/>
                <a:ext cx="191880" cy="22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6C3686-A645-2990-06D9-72C52D4864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0210" y="2498129"/>
                  <a:ext cx="227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828B59-1A7D-51C4-3B90-F6E3B686F1F9}"/>
                    </a:ext>
                  </a:extLst>
                </p14:cNvPr>
                <p14:cNvContentPartPr/>
                <p14:nvPr/>
              </p14:nvContentPartPr>
              <p14:xfrm>
                <a:off x="7166410" y="2572649"/>
                <a:ext cx="190080" cy="156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828B59-1A7D-51C4-3B90-F6E3B686F1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8410" y="2555009"/>
                  <a:ext cx="22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1F7150-FCCF-6B98-1F61-051713458D25}"/>
                    </a:ext>
                  </a:extLst>
                </p14:cNvPr>
                <p14:cNvContentPartPr/>
                <p14:nvPr/>
              </p14:nvContentPartPr>
              <p14:xfrm>
                <a:off x="7757170" y="2411369"/>
                <a:ext cx="339840" cy="34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1F7150-FCCF-6B98-1F61-051713458D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9170" y="2393369"/>
                  <a:ext cx="37548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30E9A9-0D9E-3026-213B-CC8740292900}"/>
              </a:ext>
            </a:extLst>
          </p:cNvPr>
          <p:cNvGrpSpPr/>
          <p:nvPr/>
        </p:nvGrpSpPr>
        <p:grpSpPr>
          <a:xfrm>
            <a:off x="8284570" y="2221649"/>
            <a:ext cx="754560" cy="174600"/>
            <a:chOff x="8284570" y="2221649"/>
            <a:chExt cx="75456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52E605-50A7-8031-6626-E4294C181868}"/>
                    </a:ext>
                  </a:extLst>
                </p14:cNvPr>
                <p14:cNvContentPartPr/>
                <p14:nvPr/>
              </p14:nvContentPartPr>
              <p14:xfrm>
                <a:off x="8284570" y="2253329"/>
                <a:ext cx="123480" cy="13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52E605-50A7-8031-6626-E4294C1818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6570" y="2235329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CADAA7-74FB-6ED1-BFE4-2656CBA93503}"/>
                    </a:ext>
                  </a:extLst>
                </p14:cNvPr>
                <p14:cNvContentPartPr/>
                <p14:nvPr/>
              </p14:nvContentPartPr>
              <p14:xfrm>
                <a:off x="8296810" y="2238929"/>
                <a:ext cx="121320" cy="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CADAA7-74FB-6ED1-BFE4-2656CBA935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78810" y="2220929"/>
                  <a:ext cx="15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044828-437F-767D-672A-0191EC429312}"/>
                    </a:ext>
                  </a:extLst>
                </p14:cNvPr>
                <p14:cNvContentPartPr/>
                <p14:nvPr/>
              </p14:nvContentPartPr>
              <p14:xfrm>
                <a:off x="8538730" y="2227769"/>
                <a:ext cx="141480" cy="16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044828-437F-767D-672A-0191EC4293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1090" y="2209769"/>
                  <a:ext cx="177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75FE07-A652-926E-9A0C-9F9463BAFAE1}"/>
                    </a:ext>
                  </a:extLst>
                </p14:cNvPr>
                <p14:cNvContentPartPr/>
                <p14:nvPr/>
              </p14:nvContentPartPr>
              <p14:xfrm>
                <a:off x="8650330" y="2339369"/>
                <a:ext cx="11880" cy="36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75FE07-A652-926E-9A0C-9F9463BAFA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32690" y="2321369"/>
                  <a:ext cx="4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A517EB-5F65-0940-6D43-812C42814757}"/>
                    </a:ext>
                  </a:extLst>
                </p14:cNvPr>
                <p14:cNvContentPartPr/>
                <p14:nvPr/>
              </p14:nvContentPartPr>
              <p14:xfrm>
                <a:off x="8808010" y="2221649"/>
                <a:ext cx="159120" cy="16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A517EB-5F65-0940-6D43-812C428147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0370" y="2203649"/>
                  <a:ext cx="194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068579-7BB7-1BB1-582C-7918DB950C28}"/>
                    </a:ext>
                  </a:extLst>
                </p14:cNvPr>
                <p14:cNvContentPartPr/>
                <p14:nvPr/>
              </p14:nvContentPartPr>
              <p14:xfrm>
                <a:off x="8836450" y="2238569"/>
                <a:ext cx="202680" cy="2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068579-7BB7-1BB1-582C-7918DB950C2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8810" y="2220569"/>
                  <a:ext cx="2383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93F743-6893-E0AE-0E71-8365643C1798}"/>
              </a:ext>
            </a:extLst>
          </p:cNvPr>
          <p:cNvGrpSpPr/>
          <p:nvPr/>
        </p:nvGrpSpPr>
        <p:grpSpPr>
          <a:xfrm>
            <a:off x="7739890" y="2893409"/>
            <a:ext cx="2913480" cy="543600"/>
            <a:chOff x="7739890" y="2893409"/>
            <a:chExt cx="29134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E647AB-B0F9-4F89-D5C5-A4A19C9F614E}"/>
                    </a:ext>
                  </a:extLst>
                </p14:cNvPr>
                <p14:cNvContentPartPr/>
                <p14:nvPr/>
              </p14:nvContentPartPr>
              <p14:xfrm>
                <a:off x="7809010" y="2935889"/>
                <a:ext cx="275760" cy="255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E647AB-B0F9-4F89-D5C5-A4A19C9F61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0010" y="2927249"/>
                  <a:ext cx="293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50B2A4-C25C-A659-DED6-11C6F3491B2B}"/>
                    </a:ext>
                  </a:extLst>
                </p14:cNvPr>
                <p14:cNvContentPartPr/>
                <p14:nvPr/>
              </p14:nvContentPartPr>
              <p14:xfrm>
                <a:off x="7739890" y="2893409"/>
                <a:ext cx="160920" cy="15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50B2A4-C25C-A659-DED6-11C6F3491B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30890" y="2884769"/>
                  <a:ext cx="178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44788D-C2FF-DDD6-5F23-188CBD16CC46}"/>
                    </a:ext>
                  </a:extLst>
                </p14:cNvPr>
                <p14:cNvContentPartPr/>
                <p14:nvPr/>
              </p14:nvContentPartPr>
              <p14:xfrm>
                <a:off x="8100610" y="3071609"/>
                <a:ext cx="1188000" cy="36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44788D-C2FF-DDD6-5F23-188CBD16CC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91610" y="3062969"/>
                  <a:ext cx="12056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684DC9-7E7F-9C1F-A255-EEED086437D7}"/>
                    </a:ext>
                  </a:extLst>
                </p14:cNvPr>
                <p14:cNvContentPartPr/>
                <p14:nvPr/>
              </p14:nvContentPartPr>
              <p14:xfrm>
                <a:off x="9366010" y="3091769"/>
                <a:ext cx="499320" cy="178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684DC9-7E7F-9C1F-A255-EEED086437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57370" y="3082769"/>
                  <a:ext cx="516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45BB50-1CF2-0500-52B1-9FAA95E7ABB8}"/>
                    </a:ext>
                  </a:extLst>
                </p14:cNvPr>
                <p14:cNvContentPartPr/>
                <p14:nvPr/>
              </p14:nvContentPartPr>
              <p14:xfrm>
                <a:off x="9625210" y="3009689"/>
                <a:ext cx="41040" cy="1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45BB50-1CF2-0500-52B1-9FAA95E7AB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16210" y="3001049"/>
                  <a:ext cx="5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A0B648-AAA8-2070-78F5-6B162E4D867E}"/>
                    </a:ext>
                  </a:extLst>
                </p14:cNvPr>
                <p14:cNvContentPartPr/>
                <p14:nvPr/>
              </p14:nvContentPartPr>
              <p14:xfrm>
                <a:off x="10080970" y="3050009"/>
                <a:ext cx="572400" cy="16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A0B648-AAA8-2070-78F5-6B162E4D86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72330" y="3041369"/>
                  <a:ext cx="59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C3BD89-3AA1-4D12-07A8-B3B479013975}"/>
                    </a:ext>
                  </a:extLst>
                </p14:cNvPr>
                <p14:cNvContentPartPr/>
                <p14:nvPr/>
              </p14:nvContentPartPr>
              <p14:xfrm>
                <a:off x="10306330" y="2931929"/>
                <a:ext cx="23040" cy="48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C3BD89-3AA1-4D12-07A8-B3B4790139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7330" y="2923289"/>
                  <a:ext cx="4068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E71EFF8-691D-7D96-186A-68F0B7526792}"/>
                  </a:ext>
                </a:extLst>
              </p14:cNvPr>
              <p14:cNvContentPartPr/>
              <p14:nvPr/>
            </p14:nvContentPartPr>
            <p14:xfrm>
              <a:off x="5861770" y="2957849"/>
              <a:ext cx="172800" cy="770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E71EFF8-691D-7D96-186A-68F0B75267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53130" y="2948849"/>
                <a:ext cx="190440" cy="78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16A2795-70AC-E608-CBF0-123087C2407F}"/>
              </a:ext>
            </a:extLst>
          </p:cNvPr>
          <p:cNvGrpSpPr/>
          <p:nvPr/>
        </p:nvGrpSpPr>
        <p:grpSpPr>
          <a:xfrm>
            <a:off x="821770" y="3741569"/>
            <a:ext cx="2808360" cy="676080"/>
            <a:chOff x="821770" y="3741569"/>
            <a:chExt cx="280836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B7C199-BFF1-B39C-BDEA-3D1266BFC622}"/>
                    </a:ext>
                  </a:extLst>
                </p14:cNvPr>
                <p14:cNvContentPartPr/>
                <p14:nvPr/>
              </p14:nvContentPartPr>
              <p14:xfrm>
                <a:off x="821770" y="3923369"/>
                <a:ext cx="1404360" cy="31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B7C199-BFF1-B39C-BDEA-3D1266BFC6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3130" y="3914729"/>
                  <a:ext cx="1422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64D886-22E6-4BC5-82B4-CB01D0C48812}"/>
                    </a:ext>
                  </a:extLst>
                </p14:cNvPr>
                <p14:cNvContentPartPr/>
                <p14:nvPr/>
              </p14:nvContentPartPr>
              <p14:xfrm>
                <a:off x="1833730" y="3957929"/>
                <a:ext cx="45720" cy="5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64D886-22E6-4BC5-82B4-CB01D0C488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24730" y="3948929"/>
                  <a:ext cx="63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E3A0D11-C0B4-9284-7AEB-9AC95E4604F3}"/>
                    </a:ext>
                  </a:extLst>
                </p14:cNvPr>
                <p14:cNvContentPartPr/>
                <p14:nvPr/>
              </p14:nvContentPartPr>
              <p14:xfrm>
                <a:off x="2414770" y="3741569"/>
                <a:ext cx="1215360" cy="67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E3A0D11-C0B4-9284-7AEB-9AC95E4604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05770" y="3732929"/>
                  <a:ext cx="123300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8F05B8-8017-CE60-6C8D-AB3F546A43F1}"/>
                    </a:ext>
                  </a:extLst>
                </p14:cNvPr>
                <p14:cNvContentPartPr/>
                <p14:nvPr/>
              </p14:nvContentPartPr>
              <p14:xfrm>
                <a:off x="3188410" y="3914729"/>
                <a:ext cx="3132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8F05B8-8017-CE60-6C8D-AB3F546A43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79410" y="3905729"/>
                  <a:ext cx="48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56FF88-3048-575D-03CD-EC1C8EA622FB}"/>
              </a:ext>
            </a:extLst>
          </p:cNvPr>
          <p:cNvGrpSpPr/>
          <p:nvPr/>
        </p:nvGrpSpPr>
        <p:grpSpPr>
          <a:xfrm>
            <a:off x="5676370" y="3736529"/>
            <a:ext cx="1229400" cy="464760"/>
            <a:chOff x="5676370" y="3736529"/>
            <a:chExt cx="12294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D55E79-D0A1-21B2-9E50-BB5A35ACFC74}"/>
                    </a:ext>
                  </a:extLst>
                </p14:cNvPr>
                <p14:cNvContentPartPr/>
                <p14:nvPr/>
              </p14:nvContentPartPr>
              <p14:xfrm>
                <a:off x="5676370" y="3964049"/>
                <a:ext cx="45360" cy="237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D55E79-D0A1-21B2-9E50-BB5A35ACFC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7730" y="3955409"/>
                  <a:ext cx="63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C6E8B1-C02F-3635-6C6A-E7D6C3CACE5D}"/>
                    </a:ext>
                  </a:extLst>
                </p14:cNvPr>
                <p14:cNvContentPartPr/>
                <p14:nvPr/>
              </p14:nvContentPartPr>
              <p14:xfrm>
                <a:off x="5863570" y="3992489"/>
                <a:ext cx="170280" cy="20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C6E8B1-C02F-3635-6C6A-E7D6C3CACE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54570" y="3983489"/>
                  <a:ext cx="18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75E857-FEC5-34C1-CD86-211D244F3F1A}"/>
                    </a:ext>
                  </a:extLst>
                </p14:cNvPr>
                <p14:cNvContentPartPr/>
                <p14:nvPr/>
              </p14:nvContentPartPr>
              <p14:xfrm>
                <a:off x="6096490" y="3903209"/>
                <a:ext cx="129600" cy="2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75E857-FEC5-34C1-CD86-211D244F3F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87850" y="3894209"/>
                  <a:ext cx="14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980F1B-BE65-8BA0-72E8-07EA281936FD}"/>
                    </a:ext>
                  </a:extLst>
                </p14:cNvPr>
                <p14:cNvContentPartPr/>
                <p14:nvPr/>
              </p14:nvContentPartPr>
              <p14:xfrm>
                <a:off x="6373690" y="3742289"/>
                <a:ext cx="24120" cy="222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980F1B-BE65-8BA0-72E8-07EA281936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65050" y="3733289"/>
                  <a:ext cx="41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F2B0B86-5548-5AFC-0167-9E274B7D7B39}"/>
                    </a:ext>
                  </a:extLst>
                </p14:cNvPr>
                <p14:cNvContentPartPr/>
                <p14:nvPr/>
              </p14:nvContentPartPr>
              <p14:xfrm>
                <a:off x="6319690" y="3736529"/>
                <a:ext cx="120960" cy="16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F2B0B86-5548-5AFC-0167-9E274B7D7B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10690" y="3727529"/>
                  <a:ext cx="138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B519C2-FC53-4597-9FEC-1F1E24CA1D37}"/>
                    </a:ext>
                  </a:extLst>
                </p14:cNvPr>
                <p14:cNvContentPartPr/>
                <p14:nvPr/>
              </p14:nvContentPartPr>
              <p14:xfrm>
                <a:off x="6457210" y="3764609"/>
                <a:ext cx="133200" cy="208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B519C2-FC53-4597-9FEC-1F1E24CA1D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48570" y="3755969"/>
                  <a:ext cx="150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5DFFDAE-C0A7-87F7-5CBF-A11BCAE5C800}"/>
                    </a:ext>
                  </a:extLst>
                </p14:cNvPr>
                <p14:cNvContentPartPr/>
                <p14:nvPr/>
              </p14:nvContentPartPr>
              <p14:xfrm>
                <a:off x="6635770" y="3913649"/>
                <a:ext cx="39240" cy="3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5DFFDAE-C0A7-87F7-5CBF-A11BCAE5C8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27130" y="3904649"/>
                  <a:ext cx="5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7E7076C-7A62-B611-018E-6ACDD0492CC7}"/>
                    </a:ext>
                  </a:extLst>
                </p14:cNvPr>
                <p14:cNvContentPartPr/>
                <p14:nvPr/>
              </p14:nvContentPartPr>
              <p14:xfrm>
                <a:off x="6749530" y="3752009"/>
                <a:ext cx="156240" cy="239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7E7076C-7A62-B611-018E-6ACDD0492C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40530" y="3743009"/>
                  <a:ext cx="17388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BD87E14-3175-853D-F616-E67D506BC84E}"/>
              </a:ext>
            </a:extLst>
          </p:cNvPr>
          <p:cNvGrpSpPr/>
          <p:nvPr/>
        </p:nvGrpSpPr>
        <p:grpSpPr>
          <a:xfrm>
            <a:off x="698650" y="4670009"/>
            <a:ext cx="2772000" cy="549000"/>
            <a:chOff x="698650" y="4670009"/>
            <a:chExt cx="27720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A0BB5B-CEE8-CBB6-350B-8D367D69C0FA}"/>
                    </a:ext>
                  </a:extLst>
                </p14:cNvPr>
                <p14:cNvContentPartPr/>
                <p14:nvPr/>
              </p14:nvContentPartPr>
              <p14:xfrm>
                <a:off x="749410" y="4858289"/>
                <a:ext cx="128520" cy="27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A0BB5B-CEE8-CBB6-350B-8D367D69C0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0410" y="4849289"/>
                  <a:ext cx="146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5EFAA4-68BC-8F17-655A-6D5695C2CA1B}"/>
                    </a:ext>
                  </a:extLst>
                </p14:cNvPr>
                <p14:cNvContentPartPr/>
                <p14:nvPr/>
              </p14:nvContentPartPr>
              <p14:xfrm>
                <a:off x="698650" y="4835249"/>
                <a:ext cx="278640" cy="75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5EFAA4-68BC-8F17-655A-6D5695C2CA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0010" y="4826609"/>
                  <a:ext cx="296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66A5B1-7345-10EF-0620-B09799E9EF5E}"/>
                    </a:ext>
                  </a:extLst>
                </p14:cNvPr>
                <p14:cNvContentPartPr/>
                <p14:nvPr/>
              </p14:nvContentPartPr>
              <p14:xfrm>
                <a:off x="943810" y="4731209"/>
                <a:ext cx="1165320" cy="406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66A5B1-7345-10EF-0620-B09799E9EF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4810" y="4722209"/>
                  <a:ext cx="1182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D2260E-F502-843B-11D8-492D619EB320}"/>
                    </a:ext>
                  </a:extLst>
                </p14:cNvPr>
                <p14:cNvContentPartPr/>
                <p14:nvPr/>
              </p14:nvContentPartPr>
              <p14:xfrm>
                <a:off x="1660930" y="4734809"/>
                <a:ext cx="37440" cy="21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D2260E-F502-843B-11D8-492D619EB32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1930" y="4725809"/>
                  <a:ext cx="55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E8E7C1-FBB0-BE5F-7564-7A3C1DF53FF5}"/>
                    </a:ext>
                  </a:extLst>
                </p14:cNvPr>
                <p14:cNvContentPartPr/>
                <p14:nvPr/>
              </p14:nvContentPartPr>
              <p14:xfrm>
                <a:off x="2313250" y="4670009"/>
                <a:ext cx="1157400" cy="549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E8E7C1-FBB0-BE5F-7564-7A3C1DF53FF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04250" y="4661369"/>
                  <a:ext cx="11750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00044B-11ED-902B-567E-F4B8F5694042}"/>
                    </a:ext>
                  </a:extLst>
                </p14:cNvPr>
                <p14:cNvContentPartPr/>
                <p14:nvPr/>
              </p14:nvContentPartPr>
              <p14:xfrm>
                <a:off x="3073570" y="4729409"/>
                <a:ext cx="23040" cy="20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00044B-11ED-902B-567E-F4B8F56940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4570" y="4720409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AB27CD1-F905-B67B-22B7-EA5B636CBF37}"/>
              </a:ext>
            </a:extLst>
          </p:cNvPr>
          <p:cNvGrpSpPr/>
          <p:nvPr/>
        </p:nvGrpSpPr>
        <p:grpSpPr>
          <a:xfrm>
            <a:off x="5583130" y="4567409"/>
            <a:ext cx="1182240" cy="451080"/>
            <a:chOff x="5583130" y="4567409"/>
            <a:chExt cx="118224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393B05-3ABB-1624-7776-8FF5BB02DAE0}"/>
                    </a:ext>
                  </a:extLst>
                </p14:cNvPr>
                <p14:cNvContentPartPr/>
                <p14:nvPr/>
              </p14:nvContentPartPr>
              <p14:xfrm>
                <a:off x="5583130" y="4745969"/>
                <a:ext cx="20520" cy="27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393B05-3ABB-1624-7776-8FF5BB02DA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74490" y="4737329"/>
                  <a:ext cx="38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16986A-E861-9540-F003-3EF239831DCE}"/>
                    </a:ext>
                  </a:extLst>
                </p14:cNvPr>
                <p14:cNvContentPartPr/>
                <p14:nvPr/>
              </p14:nvContentPartPr>
              <p14:xfrm>
                <a:off x="5747290" y="4790969"/>
                <a:ext cx="137880" cy="19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16986A-E861-9540-F003-3EF239831DC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38290" y="4781969"/>
                  <a:ext cx="155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941B554-AACE-F232-158A-90CBE70BA373}"/>
                    </a:ext>
                  </a:extLst>
                </p14:cNvPr>
                <p14:cNvContentPartPr/>
                <p14:nvPr/>
              </p14:nvContentPartPr>
              <p14:xfrm>
                <a:off x="5940970" y="4733009"/>
                <a:ext cx="15804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941B554-AACE-F232-158A-90CBE70BA3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2330" y="4724369"/>
                  <a:ext cx="175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8800C7-84FA-E1BD-30FD-34D265E83850}"/>
                    </a:ext>
                  </a:extLst>
                </p14:cNvPr>
                <p14:cNvContentPartPr/>
                <p14:nvPr/>
              </p14:nvContentPartPr>
              <p14:xfrm>
                <a:off x="6264970" y="4567409"/>
                <a:ext cx="18000" cy="203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8800C7-84FA-E1BD-30FD-34D265E838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55970" y="4558769"/>
                  <a:ext cx="35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5D27AA-55EA-BC38-E461-F2BA202266A3}"/>
                    </a:ext>
                  </a:extLst>
                </p14:cNvPr>
                <p14:cNvContentPartPr/>
                <p14:nvPr/>
              </p14:nvContentPartPr>
              <p14:xfrm>
                <a:off x="6155890" y="4602329"/>
                <a:ext cx="166320" cy="11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5D27AA-55EA-BC38-E461-F2BA202266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47250" y="4593689"/>
                  <a:ext cx="183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FE29F4-3153-51FA-AA15-586BA3100CAF}"/>
                    </a:ext>
                  </a:extLst>
                </p14:cNvPr>
                <p14:cNvContentPartPr/>
                <p14:nvPr/>
              </p14:nvContentPartPr>
              <p14:xfrm>
                <a:off x="6383410" y="4605569"/>
                <a:ext cx="24840" cy="15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FE29F4-3153-51FA-AA15-586BA3100C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4410" y="4596569"/>
                  <a:ext cx="42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2B9BFC-065C-FFEC-B5DF-5008089495C2}"/>
                    </a:ext>
                  </a:extLst>
                </p14:cNvPr>
                <p14:cNvContentPartPr/>
                <p14:nvPr/>
              </p14:nvContentPartPr>
              <p14:xfrm>
                <a:off x="6325090" y="4590449"/>
                <a:ext cx="150840" cy="11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2B9BFC-065C-FFEC-B5DF-5008089495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16090" y="4581449"/>
                  <a:ext cx="168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FF7763-90AD-18AF-E2DA-5ED56A49B3ED}"/>
                    </a:ext>
                  </a:extLst>
                </p14:cNvPr>
                <p14:cNvContentPartPr/>
                <p14:nvPr/>
              </p14:nvContentPartPr>
              <p14:xfrm>
                <a:off x="6528850" y="4727249"/>
                <a:ext cx="22680" cy="2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FF7763-90AD-18AF-E2DA-5ED56A49B3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19850" y="4718609"/>
                  <a:ext cx="4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97BB07-1AB6-1454-C21E-4E56BB7C7641}"/>
                    </a:ext>
                  </a:extLst>
                </p14:cNvPr>
                <p14:cNvContentPartPr/>
                <p14:nvPr/>
              </p14:nvContentPartPr>
              <p14:xfrm>
                <a:off x="6600490" y="4606649"/>
                <a:ext cx="164880" cy="19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97BB07-1AB6-1454-C21E-4E56BB7C76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91490" y="4598009"/>
                  <a:ext cx="1825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6349F12-BA56-75FD-0EAB-9D5A8B5A21AE}"/>
              </a:ext>
            </a:extLst>
          </p:cNvPr>
          <p:cNvGrpSpPr/>
          <p:nvPr/>
        </p:nvGrpSpPr>
        <p:grpSpPr>
          <a:xfrm>
            <a:off x="652210" y="5625449"/>
            <a:ext cx="2658240" cy="534960"/>
            <a:chOff x="652210" y="5625449"/>
            <a:chExt cx="26582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E40C47-D9D9-8B72-3471-4766858087A8}"/>
                    </a:ext>
                  </a:extLst>
                </p14:cNvPr>
                <p14:cNvContentPartPr/>
                <p14:nvPr/>
              </p14:nvContentPartPr>
              <p14:xfrm>
                <a:off x="652210" y="5696369"/>
                <a:ext cx="1383480" cy="39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E40C47-D9D9-8B72-3471-4766858087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3570" y="5687369"/>
                  <a:ext cx="1401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365F02F-DD8A-6E55-8E8D-5FE7A173D2E7}"/>
                    </a:ext>
                  </a:extLst>
                </p14:cNvPr>
                <p14:cNvContentPartPr/>
                <p14:nvPr/>
              </p14:nvContentPartPr>
              <p14:xfrm>
                <a:off x="1618450" y="5856569"/>
                <a:ext cx="16560" cy="1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365F02F-DD8A-6E55-8E8D-5FE7A173D2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9450" y="584792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4FFF05-A553-4C79-CA45-35A6C3382843}"/>
                    </a:ext>
                  </a:extLst>
                </p14:cNvPr>
                <p14:cNvContentPartPr/>
                <p14:nvPr/>
              </p14:nvContentPartPr>
              <p14:xfrm>
                <a:off x="1289770" y="5842529"/>
                <a:ext cx="11880" cy="40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4FFF05-A553-4C79-CA45-35A6C33828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80770" y="5833889"/>
                  <a:ext cx="29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15D11E-6770-E5B8-CB20-8C665C357005}"/>
                    </a:ext>
                  </a:extLst>
                </p14:cNvPr>
                <p14:cNvContentPartPr/>
                <p14:nvPr/>
              </p14:nvContentPartPr>
              <p14:xfrm>
                <a:off x="1108690" y="5741729"/>
                <a:ext cx="303120" cy="73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15D11E-6770-E5B8-CB20-8C665C3570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0050" y="5733089"/>
                  <a:ext cx="320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6AE566-B644-9C41-9983-2779674DC89C}"/>
                    </a:ext>
                  </a:extLst>
                </p14:cNvPr>
                <p14:cNvContentPartPr/>
                <p14:nvPr/>
              </p14:nvContentPartPr>
              <p14:xfrm>
                <a:off x="2225410" y="5625449"/>
                <a:ext cx="1085040" cy="534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6AE566-B644-9C41-9983-2779674DC8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16770" y="5616449"/>
                  <a:ext cx="11026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E9EBA8-09FC-CCC2-0CAC-BE6FDF34D2FE}"/>
                    </a:ext>
                  </a:extLst>
                </p14:cNvPr>
                <p14:cNvContentPartPr/>
                <p14:nvPr/>
              </p14:nvContentPartPr>
              <p14:xfrm>
                <a:off x="2905450" y="5692769"/>
                <a:ext cx="55440" cy="3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E9EBA8-09FC-CCC2-0CAC-BE6FDF34D2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96810" y="5684129"/>
                  <a:ext cx="730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56381E2-0DD0-6E5B-25D5-E954513E4E39}"/>
              </a:ext>
            </a:extLst>
          </p:cNvPr>
          <p:cNvGrpSpPr/>
          <p:nvPr/>
        </p:nvGrpSpPr>
        <p:grpSpPr>
          <a:xfrm>
            <a:off x="5567290" y="5497289"/>
            <a:ext cx="1216080" cy="496440"/>
            <a:chOff x="5567290" y="5497289"/>
            <a:chExt cx="12160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E12548-A46F-7AB8-ECED-710B7B145391}"/>
                    </a:ext>
                  </a:extLst>
                </p14:cNvPr>
                <p14:cNvContentPartPr/>
                <p14:nvPr/>
              </p14:nvContentPartPr>
              <p14:xfrm>
                <a:off x="5567290" y="5707169"/>
                <a:ext cx="10440" cy="286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E12548-A46F-7AB8-ECED-710B7B1453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58290" y="5698169"/>
                  <a:ext cx="28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4F2A3B6-2863-4499-012B-9AD7F9D5E877}"/>
                    </a:ext>
                  </a:extLst>
                </p14:cNvPr>
                <p14:cNvContentPartPr/>
                <p14:nvPr/>
              </p14:nvContentPartPr>
              <p14:xfrm>
                <a:off x="5677450" y="5759009"/>
                <a:ext cx="177480" cy="18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4F2A3B6-2863-4499-012B-9AD7F9D5E8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68810" y="5750369"/>
                  <a:ext cx="195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FCDF20-37B1-F91D-37F4-CC3E84DCDCDB}"/>
                    </a:ext>
                  </a:extLst>
                </p14:cNvPr>
                <p14:cNvContentPartPr/>
                <p14:nvPr/>
              </p14:nvContentPartPr>
              <p14:xfrm>
                <a:off x="5934850" y="5672249"/>
                <a:ext cx="165960" cy="1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FCDF20-37B1-F91D-37F4-CC3E84DCDC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25850" y="5663609"/>
                  <a:ext cx="183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A5AEB93-D136-F295-C13B-BD529CE2FC48}"/>
                    </a:ext>
                  </a:extLst>
                </p14:cNvPr>
                <p14:cNvContentPartPr/>
                <p14:nvPr/>
              </p14:nvContentPartPr>
              <p14:xfrm>
                <a:off x="6293410" y="5497289"/>
                <a:ext cx="27000" cy="21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A5AEB93-D136-F295-C13B-BD529CE2FC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84410" y="5488289"/>
                  <a:ext cx="4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C67207-D55F-8B94-B107-B9F4E2093D67}"/>
                    </a:ext>
                  </a:extLst>
                </p14:cNvPr>
                <p14:cNvContentPartPr/>
                <p14:nvPr/>
              </p14:nvContentPartPr>
              <p14:xfrm>
                <a:off x="6180370" y="5518889"/>
                <a:ext cx="193680" cy="124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C67207-D55F-8B94-B107-B9F4E2093D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71730" y="5509889"/>
                  <a:ext cx="21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1C96A48-E5F4-D2E4-BC71-3CFE5C7216C5}"/>
                    </a:ext>
                  </a:extLst>
                </p14:cNvPr>
                <p14:cNvContentPartPr/>
                <p14:nvPr/>
              </p14:nvContentPartPr>
              <p14:xfrm>
                <a:off x="6353530" y="5504489"/>
                <a:ext cx="147960" cy="200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1C96A48-E5F4-D2E4-BC71-3CFE5C7216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4890" y="5495489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A0747C-9D43-ACDB-BEFC-373DBADCAD3F}"/>
                    </a:ext>
                  </a:extLst>
                </p14:cNvPr>
                <p14:cNvContentPartPr/>
                <p14:nvPr/>
              </p14:nvContentPartPr>
              <p14:xfrm>
                <a:off x="6533170" y="5668289"/>
                <a:ext cx="13320" cy="3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A0747C-9D43-ACDB-BEFC-373DBADCAD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24530" y="5659649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5307D33-BC67-6C9C-2059-612AF25510E3}"/>
                    </a:ext>
                  </a:extLst>
                </p14:cNvPr>
                <p14:cNvContentPartPr/>
                <p14:nvPr/>
              </p14:nvContentPartPr>
              <p14:xfrm>
                <a:off x="6609490" y="5501249"/>
                <a:ext cx="173880" cy="187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5307D33-BC67-6C9C-2059-612AF25510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0850" y="5492609"/>
                  <a:ext cx="1915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33E775F-A1FE-EB36-6FF7-407DC6FD9ABB}"/>
              </a:ext>
            </a:extLst>
          </p:cNvPr>
          <p:cNvGrpSpPr/>
          <p:nvPr/>
        </p:nvGrpSpPr>
        <p:grpSpPr>
          <a:xfrm>
            <a:off x="8307250" y="3712769"/>
            <a:ext cx="3015000" cy="467640"/>
            <a:chOff x="8307250" y="3712769"/>
            <a:chExt cx="301500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70247D4-EABA-78E4-13A9-40C4860EEB7A}"/>
                    </a:ext>
                  </a:extLst>
                </p14:cNvPr>
                <p14:cNvContentPartPr/>
                <p14:nvPr/>
              </p14:nvContentPartPr>
              <p14:xfrm>
                <a:off x="8311570" y="3768569"/>
                <a:ext cx="150480" cy="23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70247D4-EABA-78E4-13A9-40C4860EEB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02570" y="3759929"/>
                  <a:ext cx="16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907355C-546E-52A5-7A89-ACF0701A6426}"/>
                    </a:ext>
                  </a:extLst>
                </p14:cNvPr>
                <p14:cNvContentPartPr/>
                <p14:nvPr/>
              </p14:nvContentPartPr>
              <p14:xfrm>
                <a:off x="8322370" y="3912209"/>
                <a:ext cx="178200" cy="3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907355C-546E-52A5-7A89-ACF0701A64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3730" y="3903569"/>
                  <a:ext cx="19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E32BD3-3BA1-FFD5-283B-E1C37167988A}"/>
                    </a:ext>
                  </a:extLst>
                </p14:cNvPr>
                <p14:cNvContentPartPr/>
                <p14:nvPr/>
              </p14:nvContentPartPr>
              <p14:xfrm>
                <a:off x="8307250" y="3779369"/>
                <a:ext cx="212400" cy="3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E32BD3-3BA1-FFD5-283B-E1C3716798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98610" y="3770729"/>
                  <a:ext cx="230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A59AD7-4B2E-19B7-F1F9-60939816923A}"/>
                    </a:ext>
                  </a:extLst>
                </p14:cNvPr>
                <p14:cNvContentPartPr/>
                <p14:nvPr/>
              </p14:nvContentPartPr>
              <p14:xfrm>
                <a:off x="8458090" y="3982769"/>
                <a:ext cx="142920" cy="19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A59AD7-4B2E-19B7-F1F9-6093981692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9450" y="3973769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FF0DBA-823C-B145-20BD-B0130056D17C}"/>
                    </a:ext>
                  </a:extLst>
                </p14:cNvPr>
                <p14:cNvContentPartPr/>
                <p14:nvPr/>
              </p14:nvContentPartPr>
              <p14:xfrm>
                <a:off x="8840410" y="3900329"/>
                <a:ext cx="197280" cy="2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FF0DBA-823C-B145-20BD-B0130056D1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31770" y="3891689"/>
                  <a:ext cx="21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1FA7F1-0396-95E3-44CB-79887474B051}"/>
                    </a:ext>
                  </a:extLst>
                </p14:cNvPr>
                <p14:cNvContentPartPr/>
                <p14:nvPr/>
              </p14:nvContentPartPr>
              <p14:xfrm>
                <a:off x="8810890" y="3980969"/>
                <a:ext cx="240480" cy="21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1FA7F1-0396-95E3-44CB-79887474B0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2250" y="3971969"/>
                  <a:ext cx="25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CC7B37-CAF4-10CB-9106-5D1C0E75FA84}"/>
                    </a:ext>
                  </a:extLst>
                </p14:cNvPr>
                <p14:cNvContentPartPr/>
                <p14:nvPr/>
              </p14:nvContentPartPr>
              <p14:xfrm>
                <a:off x="9343330" y="3760649"/>
                <a:ext cx="18720" cy="247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CC7B37-CAF4-10CB-9106-5D1C0E75FA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34690" y="3752009"/>
                  <a:ext cx="36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2CBC43-DD20-57EF-D2C1-8E197330A468}"/>
                    </a:ext>
                  </a:extLst>
                </p14:cNvPr>
                <p14:cNvContentPartPr/>
                <p14:nvPr/>
              </p14:nvContentPartPr>
              <p14:xfrm>
                <a:off x="9250450" y="3736529"/>
                <a:ext cx="125280" cy="20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2CBC43-DD20-57EF-D2C1-8E197330A4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41450" y="3727529"/>
                  <a:ext cx="142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0C86CD-C8E5-5507-84C3-AA1F8F29AF89}"/>
                    </a:ext>
                  </a:extLst>
                </p14:cNvPr>
                <p14:cNvContentPartPr/>
                <p14:nvPr/>
              </p14:nvContentPartPr>
              <p14:xfrm>
                <a:off x="9614410" y="3762449"/>
                <a:ext cx="164160" cy="19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0C86CD-C8E5-5507-84C3-AA1F8F29AF8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05770" y="3753449"/>
                  <a:ext cx="181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72B69B-3296-3369-6259-04F69E74ACCE}"/>
                    </a:ext>
                  </a:extLst>
                </p14:cNvPr>
                <p14:cNvContentPartPr/>
                <p14:nvPr/>
              </p14:nvContentPartPr>
              <p14:xfrm>
                <a:off x="9571570" y="3810329"/>
                <a:ext cx="211320" cy="2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72B69B-3296-3369-6259-04F69E74AC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62570" y="3801689"/>
                  <a:ext cx="22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FE0094-8432-6A56-0A57-231B74685208}"/>
                    </a:ext>
                  </a:extLst>
                </p14:cNvPr>
                <p14:cNvContentPartPr/>
                <p14:nvPr/>
              </p14:nvContentPartPr>
              <p14:xfrm>
                <a:off x="9815290" y="3863249"/>
                <a:ext cx="96840" cy="106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FE0094-8432-6A56-0A57-231B746852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06290" y="3854609"/>
                  <a:ext cx="114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600C523-284E-8262-7748-2344359DA1BB}"/>
                    </a:ext>
                  </a:extLst>
                </p14:cNvPr>
                <p14:cNvContentPartPr/>
                <p14:nvPr/>
              </p14:nvContentPartPr>
              <p14:xfrm>
                <a:off x="10084930" y="3741569"/>
                <a:ext cx="81720" cy="241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600C523-284E-8262-7748-2344359DA1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76290" y="3732569"/>
                  <a:ext cx="99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56E0716-A51C-4563-C13F-40D96A7376A0}"/>
                    </a:ext>
                  </a:extLst>
                </p14:cNvPr>
                <p14:cNvContentPartPr/>
                <p14:nvPr/>
              </p14:nvContentPartPr>
              <p14:xfrm>
                <a:off x="10251250" y="3787649"/>
                <a:ext cx="177840" cy="200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56E0716-A51C-4563-C13F-40D96A7376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42610" y="3778649"/>
                  <a:ext cx="195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F10D145-9CCF-1026-AB82-A940713416FA}"/>
                    </a:ext>
                  </a:extLst>
                </p14:cNvPr>
                <p14:cNvContentPartPr/>
                <p14:nvPr/>
              </p14:nvContentPartPr>
              <p14:xfrm>
                <a:off x="10587130" y="3712769"/>
                <a:ext cx="241200" cy="286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F10D145-9CCF-1026-AB82-A940713416F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78130" y="3704129"/>
                  <a:ext cx="25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537F8EA-F0BA-A508-349C-D09A463B9664}"/>
                    </a:ext>
                  </a:extLst>
                </p14:cNvPr>
                <p14:cNvContentPartPr/>
                <p14:nvPr/>
              </p14:nvContentPartPr>
              <p14:xfrm>
                <a:off x="10904650" y="3879809"/>
                <a:ext cx="154440" cy="8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537F8EA-F0BA-A508-349C-D09A463B96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96010" y="3871169"/>
                  <a:ext cx="172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2EFEF3-D85D-A8FA-7050-D7CA4478BBC2}"/>
                    </a:ext>
                  </a:extLst>
                </p14:cNvPr>
                <p14:cNvContentPartPr/>
                <p14:nvPr/>
              </p14:nvContentPartPr>
              <p14:xfrm>
                <a:off x="11087530" y="3725369"/>
                <a:ext cx="234720" cy="270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2EFEF3-D85D-A8FA-7050-D7CA4478BB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78890" y="3716369"/>
                  <a:ext cx="25236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0E4EA0D-F630-9596-0AE1-62E551F2F866}"/>
                  </a:ext>
                </a:extLst>
              </p14:cNvPr>
              <p14:cNvContentPartPr/>
              <p14:nvPr/>
            </p14:nvContentPartPr>
            <p14:xfrm>
              <a:off x="8297890" y="4655969"/>
              <a:ext cx="298080" cy="313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0E4EA0D-F630-9596-0AE1-62E551F2F86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89250" y="4647329"/>
                <a:ext cx="31572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2ED7005-F7F9-2D7C-8E02-84156307AAF5}"/>
              </a:ext>
            </a:extLst>
          </p:cNvPr>
          <p:cNvGrpSpPr/>
          <p:nvPr/>
        </p:nvGrpSpPr>
        <p:grpSpPr>
          <a:xfrm>
            <a:off x="8447290" y="4499009"/>
            <a:ext cx="3378240" cy="1223280"/>
            <a:chOff x="8447290" y="4499009"/>
            <a:chExt cx="3378240" cy="12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A94DF92-0B55-334D-8190-F51B60664FE5}"/>
                    </a:ext>
                  </a:extLst>
                </p14:cNvPr>
                <p14:cNvContentPartPr/>
                <p14:nvPr/>
              </p14:nvContentPartPr>
              <p14:xfrm>
                <a:off x="8824210" y="4758569"/>
                <a:ext cx="255240" cy="4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A94DF92-0B55-334D-8190-F51B60664F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15570" y="4749929"/>
                  <a:ext cx="272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86D4C6F-25BC-6A81-2F89-5C511FA1ED22}"/>
                    </a:ext>
                  </a:extLst>
                </p14:cNvPr>
                <p14:cNvContentPartPr/>
                <p14:nvPr/>
              </p14:nvContentPartPr>
              <p14:xfrm>
                <a:off x="8793610" y="4891409"/>
                <a:ext cx="278640" cy="3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86D4C6F-25BC-6A81-2F89-5C511FA1ED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84610" y="4882409"/>
                  <a:ext cx="296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75E28F5-4B63-350E-5498-19C6A91EF6AF}"/>
                    </a:ext>
                  </a:extLst>
                </p14:cNvPr>
                <p14:cNvContentPartPr/>
                <p14:nvPr/>
              </p14:nvContentPartPr>
              <p14:xfrm>
                <a:off x="9328930" y="4750649"/>
                <a:ext cx="234360" cy="185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75E28F5-4B63-350E-5498-19C6A91EF6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20290" y="4742009"/>
                  <a:ext cx="252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28FFF80-4C79-F318-63C2-40871375D009}"/>
                    </a:ext>
                  </a:extLst>
                </p14:cNvPr>
                <p14:cNvContentPartPr/>
                <p14:nvPr/>
              </p14:nvContentPartPr>
              <p14:xfrm>
                <a:off x="9722410" y="4646609"/>
                <a:ext cx="328680" cy="312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28FFF80-4C79-F318-63C2-40871375D0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13770" y="4637969"/>
                  <a:ext cx="346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D9816AD-838D-0F55-13CB-B0C43BAC2EE2}"/>
                    </a:ext>
                  </a:extLst>
                </p14:cNvPr>
                <p14:cNvContentPartPr/>
                <p14:nvPr/>
              </p14:nvContentPartPr>
              <p14:xfrm>
                <a:off x="10131730" y="4499009"/>
                <a:ext cx="170280" cy="224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D9816AD-838D-0F55-13CB-B0C43BAC2E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22730" y="4490009"/>
                  <a:ext cx="187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F8F9E00-306C-BC85-4D9D-9F1AF2A19305}"/>
                    </a:ext>
                  </a:extLst>
                </p14:cNvPr>
                <p14:cNvContentPartPr/>
                <p14:nvPr/>
              </p14:nvContentPartPr>
              <p14:xfrm>
                <a:off x="9046330" y="5150249"/>
                <a:ext cx="250200" cy="219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F8F9E00-306C-BC85-4D9D-9F1AF2A193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37690" y="5141609"/>
                  <a:ext cx="267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52D5E2D-E3C5-9142-58AA-2D0D002103AE}"/>
                    </a:ext>
                  </a:extLst>
                </p14:cNvPr>
                <p14:cNvContentPartPr/>
                <p14:nvPr/>
              </p14:nvContentPartPr>
              <p14:xfrm>
                <a:off x="9165490" y="5122169"/>
                <a:ext cx="149760" cy="78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52D5E2D-E3C5-9142-58AA-2D0D002103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56490" y="5113529"/>
                  <a:ext cx="167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EBB5E61-0FE3-F31F-DD45-085B78A0E94C}"/>
                    </a:ext>
                  </a:extLst>
                </p14:cNvPr>
                <p14:cNvContentPartPr/>
                <p14:nvPr/>
              </p14:nvContentPartPr>
              <p14:xfrm>
                <a:off x="8447290" y="5445449"/>
                <a:ext cx="147600" cy="27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EBB5E61-0FE3-F31F-DD45-085B78A0E9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38650" y="5436449"/>
                  <a:ext cx="165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075C2DB-5F35-58FA-8DC3-03E03F270AB7}"/>
                    </a:ext>
                  </a:extLst>
                </p14:cNvPr>
                <p14:cNvContentPartPr/>
                <p14:nvPr/>
              </p14:nvContentPartPr>
              <p14:xfrm>
                <a:off x="8696050" y="5661089"/>
                <a:ext cx="41040" cy="3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075C2DB-5F35-58FA-8DC3-03E03F270A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87050" y="5652089"/>
                  <a:ext cx="58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8A857C-045B-A458-0ED4-80A9876AE1D6}"/>
                    </a:ext>
                  </a:extLst>
                </p14:cNvPr>
                <p14:cNvContentPartPr/>
                <p14:nvPr/>
              </p14:nvContentPartPr>
              <p14:xfrm>
                <a:off x="8815930" y="5469569"/>
                <a:ext cx="73080" cy="195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8A857C-045B-A458-0ED4-80A9876AE1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06930" y="5460929"/>
                  <a:ext cx="9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60A3B7-F875-EAB5-A7FF-35890935961B}"/>
                    </a:ext>
                  </a:extLst>
                </p14:cNvPr>
                <p14:cNvContentPartPr/>
                <p14:nvPr/>
              </p14:nvContentPartPr>
              <p14:xfrm>
                <a:off x="9019690" y="5452289"/>
                <a:ext cx="127080" cy="225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60A3B7-F875-EAB5-A7FF-3589093596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11050" y="5443289"/>
                  <a:ext cx="144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E13916B-83AA-E9C1-8629-91C939C4A6C0}"/>
                    </a:ext>
                  </a:extLst>
                </p14:cNvPr>
                <p14:cNvContentPartPr/>
                <p14:nvPr/>
              </p14:nvContentPartPr>
              <p14:xfrm>
                <a:off x="9203290" y="5525009"/>
                <a:ext cx="191520" cy="16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E13916B-83AA-E9C1-8629-91C939C4A6C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94650" y="5516009"/>
                  <a:ext cx="209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705EEB-9F8E-E2C6-8045-CD22934E542D}"/>
                    </a:ext>
                  </a:extLst>
                </p14:cNvPr>
                <p14:cNvContentPartPr/>
                <p14:nvPr/>
              </p14:nvContentPartPr>
              <p14:xfrm>
                <a:off x="9221290" y="5558129"/>
                <a:ext cx="98280" cy="150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705EEB-9F8E-E2C6-8045-CD22934E54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2290" y="5549489"/>
                  <a:ext cx="11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AE45A3-23E5-DFB6-C28F-707DC7FE6CEA}"/>
                    </a:ext>
                  </a:extLst>
                </p14:cNvPr>
                <p14:cNvContentPartPr/>
                <p14:nvPr/>
              </p14:nvContentPartPr>
              <p14:xfrm>
                <a:off x="9498850" y="5484689"/>
                <a:ext cx="21600" cy="225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AE45A3-23E5-DFB6-C28F-707DC7FE6CE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90210" y="5476049"/>
                  <a:ext cx="39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0038291-18BA-DA6C-3414-EC0130862A7C}"/>
                    </a:ext>
                  </a:extLst>
                </p14:cNvPr>
                <p14:cNvContentPartPr/>
                <p14:nvPr/>
              </p14:nvContentPartPr>
              <p14:xfrm>
                <a:off x="9580570" y="5539409"/>
                <a:ext cx="152280" cy="146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0038291-18BA-DA6C-3414-EC0130862A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71570" y="5530409"/>
                  <a:ext cx="169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4412147-3143-5A25-E2C1-72515A67A99E}"/>
                    </a:ext>
                  </a:extLst>
                </p14:cNvPr>
                <p14:cNvContentPartPr/>
                <p14:nvPr/>
              </p14:nvContentPartPr>
              <p14:xfrm>
                <a:off x="9769210" y="5462729"/>
                <a:ext cx="84240" cy="5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4412147-3143-5A25-E2C1-72515A67A99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60210" y="5453729"/>
                  <a:ext cx="101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44FFA81-91D9-6E26-B0B9-F8C05CCBEDCC}"/>
                    </a:ext>
                  </a:extLst>
                </p14:cNvPr>
                <p14:cNvContentPartPr/>
                <p14:nvPr/>
              </p14:nvContentPartPr>
              <p14:xfrm>
                <a:off x="9881170" y="5408369"/>
                <a:ext cx="136080" cy="127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44FFA81-91D9-6E26-B0B9-F8C05CCBED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72170" y="5399729"/>
                  <a:ext cx="153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46108A-02CD-771F-01BE-B4B30C2F214A}"/>
                    </a:ext>
                  </a:extLst>
                </p14:cNvPr>
                <p14:cNvContentPartPr/>
                <p14:nvPr/>
              </p14:nvContentPartPr>
              <p14:xfrm>
                <a:off x="10062250" y="5418449"/>
                <a:ext cx="105120" cy="41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46108A-02CD-771F-01BE-B4B30C2F21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53610" y="5409449"/>
                  <a:ext cx="122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212D86-7035-AB22-5130-F3EE119CD38D}"/>
                    </a:ext>
                  </a:extLst>
                </p14:cNvPr>
                <p14:cNvContentPartPr/>
                <p14:nvPr/>
              </p14:nvContentPartPr>
              <p14:xfrm>
                <a:off x="10033090" y="5468129"/>
                <a:ext cx="88920" cy="76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212D86-7035-AB22-5130-F3EE119CD38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24090" y="5459489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C9D531C-1355-F2A5-12AE-5C15C83B246E}"/>
                    </a:ext>
                  </a:extLst>
                </p14:cNvPr>
                <p14:cNvContentPartPr/>
                <p14:nvPr/>
              </p14:nvContentPartPr>
              <p14:xfrm>
                <a:off x="10071970" y="4983569"/>
                <a:ext cx="672120" cy="230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C9D531C-1355-F2A5-12AE-5C15C83B24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62970" y="4974569"/>
                  <a:ext cx="689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6CB4DE-D401-8BE4-7DF1-004D3AB57AAA}"/>
                    </a:ext>
                  </a:extLst>
                </p14:cNvPr>
                <p14:cNvContentPartPr/>
                <p14:nvPr/>
              </p14:nvContentPartPr>
              <p14:xfrm>
                <a:off x="10017250" y="4976369"/>
                <a:ext cx="157320" cy="141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6CB4DE-D401-8BE4-7DF1-004D3AB57A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08250" y="4967369"/>
                  <a:ext cx="174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B0BA1B-CD3A-525F-5CC6-5D075A9FEAB0}"/>
                    </a:ext>
                  </a:extLst>
                </p14:cNvPr>
                <p14:cNvContentPartPr/>
                <p14:nvPr/>
              </p14:nvContentPartPr>
              <p14:xfrm>
                <a:off x="10866850" y="5080409"/>
                <a:ext cx="186480" cy="212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B0BA1B-CD3A-525F-5CC6-5D075A9FEA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57850" y="5071409"/>
                  <a:ext cx="204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0B04D9-D48D-0F9A-D4EF-273C5C694234}"/>
                    </a:ext>
                  </a:extLst>
                </p14:cNvPr>
                <p14:cNvContentPartPr/>
                <p14:nvPr/>
              </p14:nvContentPartPr>
              <p14:xfrm>
                <a:off x="11058010" y="5216849"/>
                <a:ext cx="155160" cy="10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0B04D9-D48D-0F9A-D4EF-273C5C6942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49370" y="5207849"/>
                  <a:ext cx="17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990F2AE-22D8-02D3-210C-9E0137371AF5}"/>
                    </a:ext>
                  </a:extLst>
                </p14:cNvPr>
                <p14:cNvContentPartPr/>
                <p14:nvPr/>
              </p14:nvContentPartPr>
              <p14:xfrm>
                <a:off x="11216050" y="5019209"/>
                <a:ext cx="43920" cy="314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990F2AE-22D8-02D3-210C-9E0137371AF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07050" y="5010569"/>
                  <a:ext cx="61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450C4CD-E601-B8DB-D85D-01B1D2319667}"/>
                    </a:ext>
                  </a:extLst>
                </p14:cNvPr>
                <p14:cNvContentPartPr/>
                <p14:nvPr/>
              </p14:nvContentPartPr>
              <p14:xfrm>
                <a:off x="11270770" y="5227649"/>
                <a:ext cx="70560" cy="11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450C4CD-E601-B8DB-D85D-01B1D23196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61770" y="5218649"/>
                  <a:ext cx="88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23031F6-E5BF-7B28-4C41-46DAF4D6E439}"/>
                    </a:ext>
                  </a:extLst>
                </p14:cNvPr>
                <p14:cNvContentPartPr/>
                <p14:nvPr/>
              </p14:nvContentPartPr>
              <p14:xfrm>
                <a:off x="11374450" y="5249249"/>
                <a:ext cx="180360" cy="101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23031F6-E5BF-7B28-4C41-46DAF4D6E4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65810" y="5240609"/>
                  <a:ext cx="19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E671403-7C90-D7BC-8406-C402C347AF72}"/>
                    </a:ext>
                  </a:extLst>
                </p14:cNvPr>
                <p14:cNvContentPartPr/>
                <p14:nvPr/>
              </p14:nvContentPartPr>
              <p14:xfrm>
                <a:off x="11622130" y="5059889"/>
                <a:ext cx="11880" cy="332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E671403-7C90-D7BC-8406-C402C347AF7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13130" y="5050889"/>
                  <a:ext cx="29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D0A426-5DFE-0BDF-2A9B-B523EEF64979}"/>
                    </a:ext>
                  </a:extLst>
                </p14:cNvPr>
                <p14:cNvContentPartPr/>
                <p14:nvPr/>
              </p14:nvContentPartPr>
              <p14:xfrm>
                <a:off x="11550850" y="5210009"/>
                <a:ext cx="146160" cy="29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D0A426-5DFE-0BDF-2A9B-B523EEF6497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42210" y="5201369"/>
                  <a:ext cx="163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7FED055-7B95-02F3-2381-5517B27357E0}"/>
                    </a:ext>
                  </a:extLst>
                </p14:cNvPr>
                <p14:cNvContentPartPr/>
                <p14:nvPr/>
              </p14:nvContentPartPr>
              <p14:xfrm>
                <a:off x="11643730" y="5252849"/>
                <a:ext cx="181800" cy="249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7FED055-7B95-02F3-2381-5517B27357E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34730" y="5243849"/>
                  <a:ext cx="19944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86E9ED6-297B-D5B1-74FA-605EAE722F43}"/>
              </a:ext>
            </a:extLst>
          </p:cNvPr>
          <p:cNvGrpSpPr/>
          <p:nvPr/>
        </p:nvGrpSpPr>
        <p:grpSpPr>
          <a:xfrm>
            <a:off x="978010" y="6411329"/>
            <a:ext cx="2563560" cy="297720"/>
            <a:chOff x="978010" y="6411329"/>
            <a:chExt cx="256356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32C19B-CF64-15BC-1B8B-39079D237223}"/>
                    </a:ext>
                  </a:extLst>
                </p14:cNvPr>
                <p14:cNvContentPartPr/>
                <p14:nvPr/>
              </p14:nvContentPartPr>
              <p14:xfrm>
                <a:off x="978010" y="6414929"/>
                <a:ext cx="280080" cy="250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32C19B-CF64-15BC-1B8B-39079D23722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9010" y="6405929"/>
                  <a:ext cx="297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049A3FD-5681-1A40-56FB-CA82E31135E8}"/>
                    </a:ext>
                  </a:extLst>
                </p14:cNvPr>
                <p14:cNvContentPartPr/>
                <p14:nvPr/>
              </p14:nvContentPartPr>
              <p14:xfrm>
                <a:off x="1375450" y="6569009"/>
                <a:ext cx="77040" cy="17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049A3FD-5681-1A40-56FB-CA82E31135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66810" y="6560009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175697-C352-ADFC-6BE6-F6588B55804C}"/>
                    </a:ext>
                  </a:extLst>
                </p14:cNvPr>
                <p14:cNvContentPartPr/>
                <p14:nvPr/>
              </p14:nvContentPartPr>
              <p14:xfrm>
                <a:off x="1585690" y="6411329"/>
                <a:ext cx="226800" cy="22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175697-C352-ADFC-6BE6-F6588B5580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76690" y="6402329"/>
                  <a:ext cx="244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C478E5-77B7-9CE6-B60B-2FF92085D7E0}"/>
                    </a:ext>
                  </a:extLst>
                </p14:cNvPr>
                <p14:cNvContentPartPr/>
                <p14:nvPr/>
              </p14:nvContentPartPr>
              <p14:xfrm>
                <a:off x="1847050" y="6419969"/>
                <a:ext cx="710640" cy="25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C478E5-77B7-9CE6-B60B-2FF92085D7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38410" y="6411329"/>
                  <a:ext cx="728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B96E77-EEE2-25AD-6989-416FDA10D8C2}"/>
                    </a:ext>
                  </a:extLst>
                </p14:cNvPr>
                <p14:cNvContentPartPr/>
                <p14:nvPr/>
              </p14:nvContentPartPr>
              <p14:xfrm>
                <a:off x="2810410" y="6491609"/>
                <a:ext cx="601920" cy="217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B96E77-EEE2-25AD-6989-416FDA10D8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01770" y="6482609"/>
                  <a:ext cx="619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EC46DF3-BDD9-E267-D126-59BF5381CBC8}"/>
                    </a:ext>
                  </a:extLst>
                </p14:cNvPr>
                <p14:cNvContentPartPr/>
                <p14:nvPr/>
              </p14:nvContentPartPr>
              <p14:xfrm>
                <a:off x="3099130" y="6422489"/>
                <a:ext cx="23040" cy="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EC46DF3-BDD9-E267-D126-59BF5381CBC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90490" y="641348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F8F779-1E62-54AD-A287-9BF212E1F7CC}"/>
                    </a:ext>
                  </a:extLst>
                </p14:cNvPr>
                <p14:cNvContentPartPr/>
                <p14:nvPr/>
              </p14:nvContentPartPr>
              <p14:xfrm>
                <a:off x="3382810" y="6505649"/>
                <a:ext cx="158760" cy="146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F8F779-1E62-54AD-A287-9BF212E1F7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73810" y="6496649"/>
                  <a:ext cx="17640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0DED3DE-032A-3C38-5C33-853325CD0109}"/>
                  </a:ext>
                </a:extLst>
              </p14:cNvPr>
              <p14:cNvContentPartPr/>
              <p14:nvPr/>
            </p14:nvContentPartPr>
            <p14:xfrm>
              <a:off x="3950890" y="6428249"/>
              <a:ext cx="30960" cy="1836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0DED3DE-032A-3C38-5C33-853325CD010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942250" y="6419249"/>
                <a:ext cx="48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EB3C8E-7A87-5244-2A0E-EF177B4A26BA}"/>
                  </a:ext>
                </a:extLst>
              </p14:cNvPr>
              <p14:cNvContentPartPr/>
              <p14:nvPr/>
            </p14:nvContentPartPr>
            <p14:xfrm>
              <a:off x="3853330" y="6408809"/>
              <a:ext cx="350280" cy="756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EB3C8E-7A87-5244-2A0E-EF177B4A26B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844690" y="6400169"/>
                <a:ext cx="36792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F99880E-ABA9-BAF7-2FF5-FA47860FA99D}"/>
              </a:ext>
            </a:extLst>
          </p:cNvPr>
          <p:cNvGrpSpPr/>
          <p:nvPr/>
        </p:nvGrpSpPr>
        <p:grpSpPr>
          <a:xfrm>
            <a:off x="4486570" y="6364889"/>
            <a:ext cx="2121480" cy="376920"/>
            <a:chOff x="4486570" y="6364889"/>
            <a:chExt cx="212148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E268F71-878F-20A1-8E31-461DA783F74A}"/>
                    </a:ext>
                  </a:extLst>
                </p14:cNvPr>
                <p14:cNvContentPartPr/>
                <p14:nvPr/>
              </p14:nvContentPartPr>
              <p14:xfrm>
                <a:off x="4486570" y="6371009"/>
                <a:ext cx="756000" cy="370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E268F71-878F-20A1-8E31-461DA783F74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77570" y="6362009"/>
                  <a:ext cx="773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A5D686-6208-AA66-B7CA-1369A95E3E3D}"/>
                    </a:ext>
                  </a:extLst>
                </p14:cNvPr>
                <p14:cNvContentPartPr/>
                <p14:nvPr/>
              </p14:nvContentPartPr>
              <p14:xfrm>
                <a:off x="5356330" y="6364889"/>
                <a:ext cx="656640" cy="33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A5D686-6208-AA66-B7CA-1369A95E3E3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47330" y="6356249"/>
                  <a:ext cx="674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9B48826-BDED-FC7F-4EDC-33022F25C08A}"/>
                    </a:ext>
                  </a:extLst>
                </p14:cNvPr>
                <p14:cNvContentPartPr/>
                <p14:nvPr/>
              </p14:nvContentPartPr>
              <p14:xfrm>
                <a:off x="5384410" y="6511769"/>
                <a:ext cx="428040" cy="103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9B48826-BDED-FC7F-4EDC-33022F25C0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75770" y="6502769"/>
                  <a:ext cx="445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C9935D-105D-3CA6-CAF1-4360AE0B82C6}"/>
                    </a:ext>
                  </a:extLst>
                </p14:cNvPr>
                <p14:cNvContentPartPr/>
                <p14:nvPr/>
              </p14:nvContentPartPr>
              <p14:xfrm>
                <a:off x="6198010" y="6500249"/>
                <a:ext cx="192240" cy="173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C9935D-105D-3CA6-CAF1-4360AE0B82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89370" y="6491609"/>
                  <a:ext cx="209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38F8D0-20E0-591F-238B-5633F0CBAAAB}"/>
                    </a:ext>
                  </a:extLst>
                </p14:cNvPr>
                <p14:cNvContentPartPr/>
                <p14:nvPr/>
              </p14:nvContentPartPr>
              <p14:xfrm>
                <a:off x="6533890" y="6415289"/>
                <a:ext cx="12960" cy="22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38F8D0-20E0-591F-238B-5633F0CBAAA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25250" y="6406649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7549627-159D-4E71-64C4-92A8B4DF8E42}"/>
                    </a:ext>
                  </a:extLst>
                </p14:cNvPr>
                <p14:cNvContentPartPr/>
                <p14:nvPr/>
              </p14:nvContentPartPr>
              <p14:xfrm>
                <a:off x="6517690" y="6536969"/>
                <a:ext cx="90360" cy="160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7549627-159D-4E71-64C4-92A8B4DF8E4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09050" y="6527969"/>
                  <a:ext cx="1080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BDE1C41-C40B-445E-B3A0-2FAA442FFB4B}"/>
              </a:ext>
            </a:extLst>
          </p:cNvPr>
          <p:cNvGrpSpPr/>
          <p:nvPr/>
        </p:nvGrpSpPr>
        <p:grpSpPr>
          <a:xfrm>
            <a:off x="6900730" y="6299729"/>
            <a:ext cx="1465920" cy="508680"/>
            <a:chOff x="6900730" y="6299729"/>
            <a:chExt cx="14659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37B089D-3049-9B9D-598D-CCE0C2D5248B}"/>
                    </a:ext>
                  </a:extLst>
                </p14:cNvPr>
                <p14:cNvContentPartPr/>
                <p14:nvPr/>
              </p14:nvContentPartPr>
              <p14:xfrm>
                <a:off x="6900730" y="6527609"/>
                <a:ext cx="189720" cy="159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37B089D-3049-9B9D-598D-CCE0C2D5248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92090" y="6518609"/>
                  <a:ext cx="207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52A369-4DE3-05CE-1D1B-E28FDC5E0DEE}"/>
                    </a:ext>
                  </a:extLst>
                </p14:cNvPr>
                <p14:cNvContentPartPr/>
                <p14:nvPr/>
              </p14:nvContentPartPr>
              <p14:xfrm>
                <a:off x="7113850" y="6585209"/>
                <a:ext cx="140760" cy="91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52A369-4DE3-05CE-1D1B-E28FDC5E0DE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04850" y="6576209"/>
                  <a:ext cx="158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48BF2E-D4F2-E669-1CE2-9DA64FEFF60F}"/>
                    </a:ext>
                  </a:extLst>
                </p14:cNvPr>
                <p14:cNvContentPartPr/>
                <p14:nvPr/>
              </p14:nvContentPartPr>
              <p14:xfrm>
                <a:off x="7304650" y="6359489"/>
                <a:ext cx="185760" cy="343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48BF2E-D4F2-E669-1CE2-9DA64FEFF60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95650" y="6350849"/>
                  <a:ext cx="203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DBA7602-F906-9789-BD2C-C2F9D6E99798}"/>
                    </a:ext>
                  </a:extLst>
                </p14:cNvPr>
                <p14:cNvContentPartPr/>
                <p14:nvPr/>
              </p14:nvContentPartPr>
              <p14:xfrm>
                <a:off x="7581490" y="6583409"/>
                <a:ext cx="137160" cy="93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DBA7602-F906-9789-BD2C-C2F9D6E9979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72490" y="6574409"/>
                  <a:ext cx="154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745C25A-871D-635D-1EC4-5BFB4AED961E}"/>
                    </a:ext>
                  </a:extLst>
                </p14:cNvPr>
                <p14:cNvContentPartPr/>
                <p14:nvPr/>
              </p14:nvContentPartPr>
              <p14:xfrm>
                <a:off x="7768690" y="6419609"/>
                <a:ext cx="60120" cy="24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745C25A-871D-635D-1EC4-5BFB4AED96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59690" y="6410609"/>
                  <a:ext cx="77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5A5F5BE-E994-B09B-291B-F5D246662E13}"/>
                    </a:ext>
                  </a:extLst>
                </p14:cNvPr>
                <p14:cNvContentPartPr/>
                <p14:nvPr/>
              </p14:nvContentPartPr>
              <p14:xfrm>
                <a:off x="7945090" y="6299729"/>
                <a:ext cx="61920" cy="424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5A5F5BE-E994-B09B-291B-F5D246662E1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36450" y="6290729"/>
                  <a:ext cx="795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1B24C9B-FD96-B127-9342-838384BDB9C7}"/>
                    </a:ext>
                  </a:extLst>
                </p14:cNvPr>
                <p14:cNvContentPartPr/>
                <p14:nvPr/>
              </p14:nvContentPartPr>
              <p14:xfrm>
                <a:off x="7846450" y="6476849"/>
                <a:ext cx="416520" cy="331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1B24C9B-FD96-B127-9342-838384BDB9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37450" y="6468209"/>
                  <a:ext cx="434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D09222-46D6-4D21-33E3-C8C3DC719484}"/>
                    </a:ext>
                  </a:extLst>
                </p14:cNvPr>
                <p14:cNvContentPartPr/>
                <p14:nvPr/>
              </p14:nvContentPartPr>
              <p14:xfrm>
                <a:off x="8079730" y="6482969"/>
                <a:ext cx="286920" cy="151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D09222-46D6-4D21-33E3-C8C3DC7194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70730" y="6473969"/>
                  <a:ext cx="304560" cy="16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541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E2A1D-8995-EA20-252D-391D6A6C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81" y="2888009"/>
            <a:ext cx="7254901" cy="40635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ACE47-7734-E6A2-9390-0DDDC946F59D}"/>
              </a:ext>
            </a:extLst>
          </p:cNvPr>
          <p:cNvGrpSpPr/>
          <p:nvPr/>
        </p:nvGrpSpPr>
        <p:grpSpPr>
          <a:xfrm>
            <a:off x="643570" y="161009"/>
            <a:ext cx="958320" cy="402120"/>
            <a:chOff x="643570" y="161009"/>
            <a:chExt cx="958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8D3B74-EA75-4649-39B4-C3D14E9466A2}"/>
                    </a:ext>
                  </a:extLst>
                </p14:cNvPr>
                <p14:cNvContentPartPr/>
                <p14:nvPr/>
              </p14:nvContentPartPr>
              <p14:xfrm>
                <a:off x="691090" y="161009"/>
                <a:ext cx="34200" cy="29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8D3B74-EA75-4649-39B4-C3D14E9466A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090" y="152009"/>
                  <a:ext cx="51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CA38F8-237A-D503-D233-D3F72DC5529A}"/>
                    </a:ext>
                  </a:extLst>
                </p14:cNvPr>
                <p14:cNvContentPartPr/>
                <p14:nvPr/>
              </p14:nvContentPartPr>
              <p14:xfrm>
                <a:off x="812770" y="178289"/>
                <a:ext cx="35280" cy="30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CA38F8-237A-D503-D233-D3F72DC552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130" y="169289"/>
                  <a:ext cx="52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FB1C86-C343-C45A-A388-9403D0CDC35C}"/>
                    </a:ext>
                  </a:extLst>
                </p14:cNvPr>
                <p14:cNvContentPartPr/>
                <p14:nvPr/>
              </p14:nvContentPartPr>
              <p14:xfrm>
                <a:off x="907810" y="178289"/>
                <a:ext cx="11880" cy="27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FB1C86-C343-C45A-A388-9403D0CDC3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9170" y="169649"/>
                  <a:ext cx="29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96FE19-1E4A-FB97-518B-293939880062}"/>
                    </a:ext>
                  </a:extLst>
                </p14:cNvPr>
                <p14:cNvContentPartPr/>
                <p14:nvPr/>
              </p14:nvContentPartPr>
              <p14:xfrm>
                <a:off x="653650" y="161009"/>
                <a:ext cx="46044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96FE19-1E4A-FB97-518B-2939398800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4650" y="152369"/>
                  <a:ext cx="478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E7FA23-5E80-D7ED-DF4C-86D7718EFC3D}"/>
                    </a:ext>
                  </a:extLst>
                </p14:cNvPr>
                <p14:cNvContentPartPr/>
                <p14:nvPr/>
              </p14:nvContentPartPr>
              <p14:xfrm>
                <a:off x="643570" y="497969"/>
                <a:ext cx="376560" cy="6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E7FA23-5E80-D7ED-DF4C-86D7718EFC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4570" y="488969"/>
                  <a:ext cx="39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0AE6FD-F5D7-7784-363D-D6C75EF001C9}"/>
                    </a:ext>
                  </a:extLst>
                </p14:cNvPr>
                <p14:cNvContentPartPr/>
                <p14:nvPr/>
              </p14:nvContentPartPr>
              <p14:xfrm>
                <a:off x="1147210" y="454049"/>
                <a:ext cx="10080" cy="5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0AE6FD-F5D7-7784-363D-D6C75EF001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8570" y="445049"/>
                  <a:ext cx="27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B08185-C92A-720A-C6AF-A79CC8017487}"/>
                    </a:ext>
                  </a:extLst>
                </p14:cNvPr>
                <p14:cNvContentPartPr/>
                <p14:nvPr/>
              </p14:nvContentPartPr>
              <p14:xfrm>
                <a:off x="1366450" y="193769"/>
                <a:ext cx="24480" cy="25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B08185-C92A-720A-C6AF-A79CC80174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7810" y="184769"/>
                  <a:ext cx="42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B365BF-7BB8-D025-BA50-D7896A951612}"/>
                    </a:ext>
                  </a:extLst>
                </p14:cNvPr>
                <p14:cNvContentPartPr/>
                <p14:nvPr/>
              </p14:nvContentPartPr>
              <p14:xfrm>
                <a:off x="1367890" y="162809"/>
                <a:ext cx="234000" cy="8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B365BF-7BB8-D025-BA50-D7896A9516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59250" y="153809"/>
                  <a:ext cx="25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4147BA-C709-3BC8-7DD3-449985FC620D}"/>
                    </a:ext>
                  </a:extLst>
                </p14:cNvPr>
                <p14:cNvContentPartPr/>
                <p14:nvPr/>
              </p14:nvContentPartPr>
              <p14:xfrm>
                <a:off x="1418290" y="311129"/>
                <a:ext cx="12996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4147BA-C709-3BC8-7DD3-449985FC62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9290" y="302489"/>
                  <a:ext cx="147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EA90FA-322E-0468-3EE1-A013103A8E97}"/>
              </a:ext>
            </a:extLst>
          </p:cNvPr>
          <p:cNvGrpSpPr/>
          <p:nvPr/>
        </p:nvGrpSpPr>
        <p:grpSpPr>
          <a:xfrm>
            <a:off x="2136130" y="129689"/>
            <a:ext cx="1826280" cy="535320"/>
            <a:chOff x="2136130" y="129689"/>
            <a:chExt cx="18262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7C0F7F-58CA-8C36-0E3A-899371B2E128}"/>
                    </a:ext>
                  </a:extLst>
                </p14:cNvPr>
                <p14:cNvContentPartPr/>
                <p14:nvPr/>
              </p14:nvContentPartPr>
              <p14:xfrm>
                <a:off x="2136130" y="129689"/>
                <a:ext cx="992880" cy="48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7C0F7F-58CA-8C36-0E3A-899371B2E1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27130" y="120689"/>
                  <a:ext cx="10105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6563E4-E4B4-C7A1-62D3-2295F8978E74}"/>
                    </a:ext>
                  </a:extLst>
                </p14:cNvPr>
                <p14:cNvContentPartPr/>
                <p14:nvPr/>
              </p14:nvContentPartPr>
              <p14:xfrm>
                <a:off x="3340690" y="346769"/>
                <a:ext cx="621720" cy="31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6563E4-E4B4-C7A1-62D3-2295F8978E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50" y="338129"/>
                  <a:ext cx="6393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1A9807-568A-8F14-0C7B-0B786F2EF607}"/>
              </a:ext>
            </a:extLst>
          </p:cNvPr>
          <p:cNvGrpSpPr/>
          <p:nvPr/>
        </p:nvGrpSpPr>
        <p:grpSpPr>
          <a:xfrm>
            <a:off x="4274170" y="143009"/>
            <a:ext cx="1562400" cy="668160"/>
            <a:chOff x="4274170" y="143009"/>
            <a:chExt cx="156240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D54E9D-3B1F-1F91-E9EA-CF7F830FD7D9}"/>
                    </a:ext>
                  </a:extLst>
                </p14:cNvPr>
                <p14:cNvContentPartPr/>
                <p14:nvPr/>
              </p14:nvContentPartPr>
              <p14:xfrm>
                <a:off x="4274170" y="143009"/>
                <a:ext cx="1562400" cy="668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D54E9D-3B1F-1F91-E9EA-CF7F830FD7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5170" y="134369"/>
                  <a:ext cx="158004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12D00F-B60C-D1A4-FB47-2BB9C228A2A8}"/>
                    </a:ext>
                  </a:extLst>
                </p14:cNvPr>
                <p14:cNvContentPartPr/>
                <p14:nvPr/>
              </p14:nvContentPartPr>
              <p14:xfrm>
                <a:off x="5108650" y="290969"/>
                <a:ext cx="440280" cy="6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12D00F-B60C-D1A4-FB47-2BB9C228A2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9650" y="281969"/>
                  <a:ext cx="45792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20C7C0C-C1CC-B6D9-FEF5-C5B591BBD95C}"/>
                  </a:ext>
                </a:extLst>
              </p14:cNvPr>
              <p14:cNvContentPartPr/>
              <p14:nvPr/>
            </p14:nvContentPartPr>
            <p14:xfrm>
              <a:off x="7283410" y="805769"/>
              <a:ext cx="22320" cy="17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20C7C0C-C1CC-B6D9-FEF5-C5B591BBD95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74770" y="797129"/>
                <a:ext cx="399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813A416-34C4-1F5B-77F7-5C3E5A550BC9}"/>
                  </a:ext>
                </a:extLst>
              </p14:cNvPr>
              <p14:cNvContentPartPr/>
              <p14:nvPr/>
            </p14:nvContentPartPr>
            <p14:xfrm>
              <a:off x="1707730" y="890369"/>
              <a:ext cx="1072080" cy="506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813A416-34C4-1F5B-77F7-5C3E5A550B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98730" y="881729"/>
                <a:ext cx="1089720" cy="5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1D7E65C-71FB-C426-6D2A-390DE087340F}"/>
              </a:ext>
            </a:extLst>
          </p:cNvPr>
          <p:cNvGrpSpPr/>
          <p:nvPr/>
        </p:nvGrpSpPr>
        <p:grpSpPr>
          <a:xfrm>
            <a:off x="3121090" y="732329"/>
            <a:ext cx="4277880" cy="671760"/>
            <a:chOff x="3121090" y="732329"/>
            <a:chExt cx="427788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129DF9-B368-16C2-3E22-E17AB41EDCE2}"/>
                    </a:ext>
                  </a:extLst>
                </p14:cNvPr>
                <p14:cNvContentPartPr/>
                <p14:nvPr/>
              </p14:nvContentPartPr>
              <p14:xfrm>
                <a:off x="3121090" y="841769"/>
                <a:ext cx="1993680" cy="56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129DF9-B368-16C2-3E22-E17AB41EDC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2090" y="833129"/>
                  <a:ext cx="20113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31B001-34B9-DA1F-E724-2414F57D7403}"/>
                    </a:ext>
                  </a:extLst>
                </p14:cNvPr>
                <p14:cNvContentPartPr/>
                <p14:nvPr/>
              </p14:nvContentPartPr>
              <p14:xfrm>
                <a:off x="4022170" y="930689"/>
                <a:ext cx="383760" cy="6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31B001-34B9-DA1F-E724-2414F57D74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3170" y="922049"/>
                  <a:ext cx="40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B4EDB5-52B1-2215-68ED-38B9F83C0CFE}"/>
                    </a:ext>
                  </a:extLst>
                </p14:cNvPr>
                <p14:cNvContentPartPr/>
                <p14:nvPr/>
              </p14:nvContentPartPr>
              <p14:xfrm>
                <a:off x="5352370" y="872369"/>
                <a:ext cx="284040" cy="52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B4EDB5-52B1-2215-68ED-38B9F83C0C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3370" y="863729"/>
                  <a:ext cx="3016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2FAF76-7EAB-35E3-9577-8D78442DC558}"/>
                    </a:ext>
                  </a:extLst>
                </p14:cNvPr>
                <p14:cNvContentPartPr/>
                <p14:nvPr/>
              </p14:nvContentPartPr>
              <p14:xfrm>
                <a:off x="5854210" y="732329"/>
                <a:ext cx="1544760" cy="425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2FAF76-7EAB-35E3-9577-8D78442DC5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45210" y="723329"/>
                  <a:ext cx="15624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C824F5-5458-DECA-F272-740F89CBA75D}"/>
                    </a:ext>
                  </a:extLst>
                </p14:cNvPr>
                <p14:cNvContentPartPr/>
                <p14:nvPr/>
              </p14:nvContentPartPr>
              <p14:xfrm>
                <a:off x="6616690" y="915209"/>
                <a:ext cx="437040" cy="40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C824F5-5458-DECA-F272-740F89CBA7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07690" y="906569"/>
                  <a:ext cx="454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8591B1-D967-BCCA-E187-DA4672037843}"/>
                    </a:ext>
                  </a:extLst>
                </p14:cNvPr>
                <p14:cNvContentPartPr/>
                <p14:nvPr/>
              </p14:nvContentPartPr>
              <p14:xfrm>
                <a:off x="6535330" y="859049"/>
                <a:ext cx="2772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8591B1-D967-BCCA-E187-DA46720378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26330" y="8504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40EA6D-0655-1734-CC6D-5BE0AE0CA1F5}"/>
              </a:ext>
            </a:extLst>
          </p:cNvPr>
          <p:cNvGrpSpPr/>
          <p:nvPr/>
        </p:nvGrpSpPr>
        <p:grpSpPr>
          <a:xfrm>
            <a:off x="7715770" y="823769"/>
            <a:ext cx="2607480" cy="465480"/>
            <a:chOff x="7715770" y="823769"/>
            <a:chExt cx="26074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A1E56-9165-88C7-9DAC-5AFE4170A418}"/>
                    </a:ext>
                  </a:extLst>
                </p14:cNvPr>
                <p14:cNvContentPartPr/>
                <p14:nvPr/>
              </p14:nvContentPartPr>
              <p14:xfrm>
                <a:off x="7715770" y="950129"/>
                <a:ext cx="244800" cy="26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A1E56-9165-88C7-9DAC-5AFE4170A4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06770" y="941129"/>
                  <a:ext cx="262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25E8E4-D298-0583-7A5E-EB285550ACD7}"/>
                    </a:ext>
                  </a:extLst>
                </p14:cNvPr>
                <p14:cNvContentPartPr/>
                <p14:nvPr/>
              </p14:nvContentPartPr>
              <p14:xfrm>
                <a:off x="8118970" y="845729"/>
                <a:ext cx="41400" cy="8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25E8E4-D298-0583-7A5E-EB285550AC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10330" y="836729"/>
                  <a:ext cx="5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56FAAE-0012-D218-D8DD-948C53EE14F6}"/>
                    </a:ext>
                  </a:extLst>
                </p14:cNvPr>
                <p14:cNvContentPartPr/>
                <p14:nvPr/>
              </p14:nvContentPartPr>
              <p14:xfrm>
                <a:off x="8196370" y="1068929"/>
                <a:ext cx="142560" cy="133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56FAAE-0012-D218-D8DD-948C53EE14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87370" y="1059929"/>
                  <a:ext cx="160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E2847D-80B2-A3DA-322F-55C5D1F31335}"/>
                    </a:ext>
                  </a:extLst>
                </p14:cNvPr>
                <p14:cNvContentPartPr/>
                <p14:nvPr/>
              </p14:nvContentPartPr>
              <p14:xfrm>
                <a:off x="8591290" y="844649"/>
                <a:ext cx="614880" cy="35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E2847D-80B2-A3DA-322F-55C5D1F313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82290" y="836009"/>
                  <a:ext cx="632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0221EA-F2DE-690B-3EF7-059406BE8553}"/>
                    </a:ext>
                  </a:extLst>
                </p14:cNvPr>
                <p14:cNvContentPartPr/>
                <p14:nvPr/>
              </p14:nvContentPartPr>
              <p14:xfrm>
                <a:off x="9422170" y="823769"/>
                <a:ext cx="901080" cy="46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0221EA-F2DE-690B-3EF7-059406BE85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13530" y="814769"/>
                  <a:ext cx="9187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88A32D-0CA5-5D97-0EEE-C53127260C4D}"/>
                    </a:ext>
                  </a:extLst>
                </p14:cNvPr>
                <p14:cNvContentPartPr/>
                <p14:nvPr/>
              </p14:nvContentPartPr>
              <p14:xfrm>
                <a:off x="9979810" y="857969"/>
                <a:ext cx="3924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88A32D-0CA5-5D97-0EEE-C53127260C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70810" y="848969"/>
                  <a:ext cx="56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DA5CE9-AC40-38EC-78C1-8BC065741360}"/>
              </a:ext>
            </a:extLst>
          </p:cNvPr>
          <p:cNvGrpSpPr/>
          <p:nvPr/>
        </p:nvGrpSpPr>
        <p:grpSpPr>
          <a:xfrm>
            <a:off x="10568770" y="682649"/>
            <a:ext cx="1505160" cy="467280"/>
            <a:chOff x="10568770" y="682649"/>
            <a:chExt cx="150516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03683D-7848-93F9-F859-891FC200097D}"/>
                    </a:ext>
                  </a:extLst>
                </p14:cNvPr>
                <p14:cNvContentPartPr/>
                <p14:nvPr/>
              </p14:nvContentPartPr>
              <p14:xfrm>
                <a:off x="10568770" y="682649"/>
                <a:ext cx="1505160" cy="46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03683D-7848-93F9-F859-891FC20009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60130" y="674009"/>
                  <a:ext cx="15228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10849C-24EA-8B7D-D287-C37490E6F00F}"/>
                    </a:ext>
                  </a:extLst>
                </p14:cNvPr>
                <p14:cNvContentPartPr/>
                <p14:nvPr/>
              </p14:nvContentPartPr>
              <p14:xfrm>
                <a:off x="11434930" y="890729"/>
                <a:ext cx="46332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10849C-24EA-8B7D-D287-C37490E6F0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25930" y="882089"/>
                  <a:ext cx="48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A4466A-3208-FDCD-D902-82E11BFDFBDA}"/>
                    </a:ext>
                  </a:extLst>
                </p14:cNvPr>
                <p14:cNvContentPartPr/>
                <p14:nvPr/>
              </p14:nvContentPartPr>
              <p14:xfrm>
                <a:off x="10913290" y="876329"/>
                <a:ext cx="30960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A4466A-3208-FDCD-D902-82E11BFDFB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4650" y="867689"/>
                  <a:ext cx="32724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9E6D65A-6299-B0C4-BBF4-2BD7262FB52C}"/>
                  </a:ext>
                </a:extLst>
              </p14:cNvPr>
              <p14:cNvContentPartPr/>
              <p14:nvPr/>
            </p14:nvContentPartPr>
            <p14:xfrm>
              <a:off x="3582970" y="1508129"/>
              <a:ext cx="57960" cy="295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9E6D65A-6299-B0C4-BBF4-2BD7262FB52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64970" y="1490489"/>
                <a:ext cx="93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1523554-9CE3-0434-20E7-BBA4E4F952DE}"/>
                  </a:ext>
                </a:extLst>
              </p14:cNvPr>
              <p14:cNvContentPartPr/>
              <p14:nvPr/>
            </p14:nvContentPartPr>
            <p14:xfrm>
              <a:off x="3712210" y="1507409"/>
              <a:ext cx="54360" cy="26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1523554-9CE3-0434-20E7-BBA4E4F952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94210" y="1489409"/>
                <a:ext cx="900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A1C04BF-85B0-8F36-7C2B-DF80AE58EC25}"/>
                  </a:ext>
                </a:extLst>
              </p14:cNvPr>
              <p14:cNvContentPartPr/>
              <p14:nvPr/>
            </p14:nvContentPartPr>
            <p14:xfrm>
              <a:off x="3587290" y="1657529"/>
              <a:ext cx="153360" cy="52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A1C04BF-85B0-8F36-7C2B-DF80AE58EC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9650" y="1639889"/>
                <a:ext cx="189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5E7FCE-460D-E1DB-EE88-BC287C0E344F}"/>
                  </a:ext>
                </a:extLst>
              </p14:cNvPr>
              <p14:cNvContentPartPr/>
              <p14:nvPr/>
            </p14:nvContentPartPr>
            <p14:xfrm>
              <a:off x="3820210" y="1408769"/>
              <a:ext cx="532440" cy="50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5E7FCE-460D-E1DB-EE88-BC287C0E344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02210" y="1390769"/>
                <a:ext cx="5680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AEF052-B300-6467-B3D2-29AC3CED1E57}"/>
                  </a:ext>
                </a:extLst>
              </p14:cNvPr>
              <p14:cNvContentPartPr/>
              <p14:nvPr/>
            </p14:nvContentPartPr>
            <p14:xfrm>
              <a:off x="3949090" y="1523609"/>
              <a:ext cx="61920" cy="17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AEF052-B300-6467-B3D2-29AC3CED1E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31450" y="1505609"/>
                <a:ext cx="975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97A2962-A703-B565-7601-09F84EAB8B31}"/>
              </a:ext>
            </a:extLst>
          </p:cNvPr>
          <p:cNvGrpSpPr/>
          <p:nvPr/>
        </p:nvGrpSpPr>
        <p:grpSpPr>
          <a:xfrm>
            <a:off x="4567930" y="1382489"/>
            <a:ext cx="4835880" cy="660240"/>
            <a:chOff x="4567930" y="1382489"/>
            <a:chExt cx="483588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2263DC-BF3D-90E8-7BF2-A95EFE194AD1}"/>
                    </a:ext>
                  </a:extLst>
                </p14:cNvPr>
                <p14:cNvContentPartPr/>
                <p14:nvPr/>
              </p14:nvContentPartPr>
              <p14:xfrm>
                <a:off x="4567930" y="1382489"/>
                <a:ext cx="1460880" cy="63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2263DC-BF3D-90E8-7BF2-A95EFE194A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50290" y="1364489"/>
                  <a:ext cx="14965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0C1CA2-9252-74F7-FF90-8DB843F2F7AD}"/>
                    </a:ext>
                  </a:extLst>
                </p14:cNvPr>
                <p14:cNvContentPartPr/>
                <p14:nvPr/>
              </p14:nvContentPartPr>
              <p14:xfrm>
                <a:off x="5659810" y="1554209"/>
                <a:ext cx="170280" cy="11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0C1CA2-9252-74F7-FF90-8DB843F2F7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41810" y="1536209"/>
                  <a:ext cx="205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C2ED47-E5F9-D96A-C39A-B06A09DFBFCD}"/>
                    </a:ext>
                  </a:extLst>
                </p14:cNvPr>
                <p14:cNvContentPartPr/>
                <p14:nvPr/>
              </p14:nvContentPartPr>
              <p14:xfrm>
                <a:off x="5611210" y="1493729"/>
                <a:ext cx="13680" cy="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C2ED47-E5F9-D96A-C39A-B06A09DFBF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93570" y="1475729"/>
                  <a:ext cx="4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3EB76E-7550-254E-2CBF-05BE8819C51C}"/>
                    </a:ext>
                  </a:extLst>
                </p14:cNvPr>
                <p14:cNvContentPartPr/>
                <p14:nvPr/>
              </p14:nvContentPartPr>
              <p14:xfrm>
                <a:off x="4727770" y="1512089"/>
                <a:ext cx="519480" cy="46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3EB76E-7550-254E-2CBF-05BE8819C5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10130" y="1494449"/>
                  <a:ext cx="55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9F7D4A-B075-3CC0-7A16-1E5FAB7A8947}"/>
                    </a:ext>
                  </a:extLst>
                </p14:cNvPr>
                <p14:cNvContentPartPr/>
                <p14:nvPr/>
              </p14:nvContentPartPr>
              <p14:xfrm>
                <a:off x="6326890" y="1490129"/>
                <a:ext cx="451440" cy="438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9F7D4A-B075-3CC0-7A16-1E5FAB7A894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09250" y="1472129"/>
                  <a:ext cx="4870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4FAA3A-CA27-2A99-BE99-339AEB0BC7B5}"/>
                    </a:ext>
                  </a:extLst>
                </p14:cNvPr>
                <p14:cNvContentPartPr/>
                <p14:nvPr/>
              </p14:nvContentPartPr>
              <p14:xfrm>
                <a:off x="7084690" y="1439009"/>
                <a:ext cx="812160" cy="54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4FAA3A-CA27-2A99-BE99-339AEB0BC7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67050" y="1421009"/>
                  <a:ext cx="84780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6D9E22-A2F0-8EF8-BC27-D7318CEED677}"/>
                    </a:ext>
                  </a:extLst>
                </p14:cNvPr>
                <p14:cNvContentPartPr/>
                <p14:nvPr/>
              </p14:nvContentPartPr>
              <p14:xfrm>
                <a:off x="7375570" y="1444769"/>
                <a:ext cx="5544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6D9E22-A2F0-8EF8-BC27-D7318CEED6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57930" y="1426769"/>
                  <a:ext cx="91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084F55-50B0-A99B-EF98-F93F02CEA006}"/>
                    </a:ext>
                  </a:extLst>
                </p14:cNvPr>
                <p14:cNvContentPartPr/>
                <p14:nvPr/>
              </p14:nvContentPartPr>
              <p14:xfrm>
                <a:off x="8141290" y="1604609"/>
                <a:ext cx="1262520" cy="438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084F55-50B0-A99B-EF98-F93F02CEA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23290" y="1586969"/>
                  <a:ext cx="129816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CFF68C-B8B6-BD3F-91CB-333E3EB6561D}"/>
              </a:ext>
            </a:extLst>
          </p:cNvPr>
          <p:cNvGrpSpPr/>
          <p:nvPr/>
        </p:nvGrpSpPr>
        <p:grpSpPr>
          <a:xfrm>
            <a:off x="3618610" y="2069369"/>
            <a:ext cx="5213520" cy="604800"/>
            <a:chOff x="3618610" y="2069369"/>
            <a:chExt cx="521352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E6F61D-EEF8-F995-71A6-C0177D1EEA49}"/>
                    </a:ext>
                  </a:extLst>
                </p14:cNvPr>
                <p14:cNvContentPartPr/>
                <p14:nvPr/>
              </p14:nvContentPartPr>
              <p14:xfrm>
                <a:off x="3618610" y="2113649"/>
                <a:ext cx="934200" cy="48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E6F61D-EEF8-F995-71A6-C0177D1EEA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0970" y="2096009"/>
                  <a:ext cx="9698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E4499A-A23D-DEDC-8057-3C00C892E96E}"/>
                    </a:ext>
                  </a:extLst>
                </p14:cNvPr>
                <p14:cNvContentPartPr/>
                <p14:nvPr/>
              </p14:nvContentPartPr>
              <p14:xfrm>
                <a:off x="4233850" y="2135249"/>
                <a:ext cx="4104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E4499A-A23D-DEDC-8057-3C00C892E9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15850" y="2117609"/>
                  <a:ext cx="7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B0F2B8-6072-1CF8-BEC2-53C7517873BE}"/>
                    </a:ext>
                  </a:extLst>
                </p14:cNvPr>
                <p14:cNvContentPartPr/>
                <p14:nvPr/>
              </p14:nvContentPartPr>
              <p14:xfrm>
                <a:off x="4651810" y="2069369"/>
                <a:ext cx="1629000" cy="60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B0F2B8-6072-1CF8-BEC2-53C7517873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34170" y="2051729"/>
                  <a:ext cx="166464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40C00E-FF01-90E6-3776-D502C646ED51}"/>
                    </a:ext>
                  </a:extLst>
                </p14:cNvPr>
                <p14:cNvContentPartPr/>
                <p14:nvPr/>
              </p14:nvContentPartPr>
              <p14:xfrm>
                <a:off x="5737570" y="2228849"/>
                <a:ext cx="377640" cy="72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40C00E-FF01-90E6-3776-D502C646ED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19570" y="2210849"/>
                  <a:ext cx="41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404DCA-BE9C-9B4F-D37F-7E9F7E21CE66}"/>
                    </a:ext>
                  </a:extLst>
                </p14:cNvPr>
                <p14:cNvContentPartPr/>
                <p14:nvPr/>
              </p14:nvContentPartPr>
              <p14:xfrm>
                <a:off x="5132050" y="2200049"/>
                <a:ext cx="374040" cy="3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404DCA-BE9C-9B4F-D37F-7E9F7E21CE6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14410" y="2182049"/>
                  <a:ext cx="409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6CC173-9D68-D4CA-5103-F08A65B281D2}"/>
                    </a:ext>
                  </a:extLst>
                </p14:cNvPr>
                <p14:cNvContentPartPr/>
                <p14:nvPr/>
              </p14:nvContentPartPr>
              <p14:xfrm>
                <a:off x="4847650" y="2220209"/>
                <a:ext cx="30960" cy="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6CC173-9D68-D4CA-5103-F08A65B281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29650" y="2202569"/>
                  <a:ext cx="66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850843-29B6-3CAC-989D-A7D46D63C139}"/>
                    </a:ext>
                  </a:extLst>
                </p14:cNvPr>
                <p14:cNvContentPartPr/>
                <p14:nvPr/>
              </p14:nvContentPartPr>
              <p14:xfrm>
                <a:off x="6553690" y="2142449"/>
                <a:ext cx="1686240" cy="38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850843-29B6-3CAC-989D-A7D46D63C1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36050" y="2124809"/>
                  <a:ext cx="1721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7AB0BB-F892-0843-4941-729607364DA1}"/>
                    </a:ext>
                  </a:extLst>
                </p14:cNvPr>
                <p14:cNvContentPartPr/>
                <p14:nvPr/>
              </p14:nvContentPartPr>
              <p14:xfrm>
                <a:off x="8468530" y="2321009"/>
                <a:ext cx="363600" cy="18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7AB0BB-F892-0843-4941-729607364D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50890" y="2303009"/>
                  <a:ext cx="3992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9BB95DC-D4D0-27DB-4656-313827AED178}"/>
                  </a:ext>
                </a:extLst>
              </p14:cNvPr>
              <p14:cNvContentPartPr/>
              <p14:nvPr/>
            </p14:nvContentPartPr>
            <p14:xfrm>
              <a:off x="9057130" y="2303369"/>
              <a:ext cx="1292040" cy="387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9BB95DC-D4D0-27DB-4656-313827AED17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39130" y="2285369"/>
                <a:ext cx="13276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19C9F49-5BC3-A443-EAFA-03E5CFC71BF2}"/>
                  </a:ext>
                </a:extLst>
              </p14:cNvPr>
              <p14:cNvContentPartPr/>
              <p14:nvPr/>
            </p14:nvContentPartPr>
            <p14:xfrm>
              <a:off x="10590010" y="2099249"/>
              <a:ext cx="1413000" cy="392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19C9F49-5BC3-A443-EAFA-03E5CFC71BF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72010" y="2081609"/>
                <a:ext cx="1448640" cy="42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3C42E33-8BD4-6391-294C-AF1A6503FCC8}"/>
              </a:ext>
            </a:extLst>
          </p:cNvPr>
          <p:cNvGrpSpPr/>
          <p:nvPr/>
        </p:nvGrpSpPr>
        <p:grpSpPr>
          <a:xfrm>
            <a:off x="2039290" y="3360405"/>
            <a:ext cx="874440" cy="432720"/>
            <a:chOff x="2039290" y="3360405"/>
            <a:chExt cx="87444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4CE6B3-F767-1F21-49BB-97DD62580B07}"/>
                    </a:ext>
                  </a:extLst>
                </p14:cNvPr>
                <p14:cNvContentPartPr/>
                <p14:nvPr/>
              </p14:nvContentPartPr>
              <p14:xfrm>
                <a:off x="2152330" y="3397845"/>
                <a:ext cx="48960" cy="39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4CE6B3-F767-1F21-49BB-97DD62580B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43330" y="3389205"/>
                  <a:ext cx="66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FDDEA2-5F95-B62E-0AB7-B1AD976B8618}"/>
                    </a:ext>
                  </a:extLst>
                </p14:cNvPr>
                <p14:cNvContentPartPr/>
                <p14:nvPr/>
              </p14:nvContentPartPr>
              <p14:xfrm>
                <a:off x="2039290" y="3393165"/>
                <a:ext cx="372240" cy="72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FDDEA2-5F95-B62E-0AB7-B1AD976B86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30650" y="3384525"/>
                  <a:ext cx="389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C543F2B-A57C-9792-235E-6B7F25DABAEC}"/>
                    </a:ext>
                  </a:extLst>
                </p14:cNvPr>
                <p14:cNvContentPartPr/>
                <p14:nvPr/>
              </p14:nvContentPartPr>
              <p14:xfrm>
                <a:off x="2412610" y="3360405"/>
                <a:ext cx="104400" cy="40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C543F2B-A57C-9792-235E-6B7F25DABA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3610" y="3351405"/>
                  <a:ext cx="122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F9F743-32DA-E557-A5F5-08819626A0BE}"/>
                    </a:ext>
                  </a:extLst>
                </p14:cNvPr>
                <p14:cNvContentPartPr/>
                <p14:nvPr/>
              </p14:nvContentPartPr>
              <p14:xfrm>
                <a:off x="2703130" y="3475245"/>
                <a:ext cx="210600" cy="28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F9F743-32DA-E557-A5F5-08819626A0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94130" y="3466245"/>
                  <a:ext cx="22824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D94301-FA55-36BF-8140-005C0366F4C5}"/>
              </a:ext>
            </a:extLst>
          </p:cNvPr>
          <p:cNvGrpSpPr/>
          <p:nvPr/>
        </p:nvGrpSpPr>
        <p:grpSpPr>
          <a:xfrm>
            <a:off x="6744130" y="4694565"/>
            <a:ext cx="1793880" cy="753120"/>
            <a:chOff x="6744130" y="4694565"/>
            <a:chExt cx="179388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FE2EC1-2E4E-EAEA-CFF1-2BFEA491C0F6}"/>
                    </a:ext>
                  </a:extLst>
                </p14:cNvPr>
                <p14:cNvContentPartPr/>
                <p14:nvPr/>
              </p14:nvContentPartPr>
              <p14:xfrm>
                <a:off x="6793090" y="5082645"/>
                <a:ext cx="303120" cy="33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FE2EC1-2E4E-EAEA-CFF1-2BFEA491C0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84090" y="5074005"/>
                  <a:ext cx="320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D0A977-A900-CA39-83E3-39DE2850F2EB}"/>
                    </a:ext>
                  </a:extLst>
                </p14:cNvPr>
                <p14:cNvContentPartPr/>
                <p14:nvPr/>
              </p14:nvContentPartPr>
              <p14:xfrm>
                <a:off x="6744130" y="5265885"/>
                <a:ext cx="132840" cy="181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D0A977-A900-CA39-83E3-39DE2850F2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35130" y="5257245"/>
                  <a:ext cx="150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C4632F-F3F7-75BF-8EBB-DD2F6EB30318}"/>
                    </a:ext>
                  </a:extLst>
                </p14:cNvPr>
                <p14:cNvContentPartPr/>
                <p14:nvPr/>
              </p14:nvContentPartPr>
              <p14:xfrm>
                <a:off x="7123210" y="4971045"/>
                <a:ext cx="312480" cy="87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C4632F-F3F7-75BF-8EBB-DD2F6EB303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14570" y="4962045"/>
                  <a:ext cx="330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F42010A-26AC-9656-204E-2E25198EE36A}"/>
                    </a:ext>
                  </a:extLst>
                </p14:cNvPr>
                <p14:cNvContentPartPr/>
                <p14:nvPr/>
              </p14:nvContentPartPr>
              <p14:xfrm>
                <a:off x="7289530" y="4918485"/>
                <a:ext cx="178560" cy="199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F42010A-26AC-9656-204E-2E25198EE3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80530" y="4909845"/>
                  <a:ext cx="19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CB7FB1-8D2B-8970-4CB0-1ACBB327EE6D}"/>
                    </a:ext>
                  </a:extLst>
                </p14:cNvPr>
                <p14:cNvContentPartPr/>
                <p14:nvPr/>
              </p14:nvContentPartPr>
              <p14:xfrm>
                <a:off x="7557730" y="4694565"/>
                <a:ext cx="980280" cy="51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CB7FB1-8D2B-8970-4CB0-1ACBB327EE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49090" y="4685565"/>
                  <a:ext cx="9979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F8092F-A4BF-994F-D14C-7D75CB0AD57A}"/>
                    </a:ext>
                  </a:extLst>
                </p14:cNvPr>
                <p14:cNvContentPartPr/>
                <p14:nvPr/>
              </p14:nvContentPartPr>
              <p14:xfrm>
                <a:off x="8203930" y="4842165"/>
                <a:ext cx="43920" cy="19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F8092F-A4BF-994F-D14C-7D75CB0AD5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95290" y="4833525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8B5A46-B764-3200-2E9F-AF57E18A741F}"/>
                    </a:ext>
                  </a:extLst>
                </p14:cNvPr>
                <p14:cNvContentPartPr/>
                <p14:nvPr/>
              </p14:nvContentPartPr>
              <p14:xfrm>
                <a:off x="7900090" y="4807605"/>
                <a:ext cx="304200" cy="78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8B5A46-B764-3200-2E9F-AF57E18A74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91450" y="4798965"/>
                  <a:ext cx="32184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4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DBF13-15CD-1893-D3EA-1C24A9BB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9" y="2311767"/>
            <a:ext cx="4642621" cy="4546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496378-0549-F5C4-36C5-394F68F50971}"/>
              </a:ext>
            </a:extLst>
          </p:cNvPr>
          <p:cNvGrpSpPr/>
          <p:nvPr/>
        </p:nvGrpSpPr>
        <p:grpSpPr>
          <a:xfrm>
            <a:off x="412090" y="74609"/>
            <a:ext cx="2742840" cy="561960"/>
            <a:chOff x="412090" y="74609"/>
            <a:chExt cx="274284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03D3746-304D-B5A5-C47B-1A9D9605E37D}"/>
                    </a:ext>
                  </a:extLst>
                </p14:cNvPr>
                <p14:cNvContentPartPr/>
                <p14:nvPr/>
              </p14:nvContentPartPr>
              <p14:xfrm>
                <a:off x="412090" y="163889"/>
                <a:ext cx="312120" cy="31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03D3746-304D-B5A5-C47B-1A9D9605E3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3090" y="154889"/>
                  <a:ext cx="329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CC0EED-9DA5-4413-7E19-96B63201B1F9}"/>
                    </a:ext>
                  </a:extLst>
                </p14:cNvPr>
                <p14:cNvContentPartPr/>
                <p14:nvPr/>
              </p14:nvContentPartPr>
              <p14:xfrm>
                <a:off x="717730" y="358289"/>
                <a:ext cx="1011240" cy="159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CC0EED-9DA5-4413-7E19-96B63201B1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8730" y="349649"/>
                  <a:ext cx="10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F78E3E-52E3-15A2-D62A-7A627C82406C}"/>
                    </a:ext>
                  </a:extLst>
                </p14:cNvPr>
                <p14:cNvContentPartPr/>
                <p14:nvPr/>
              </p14:nvContentPartPr>
              <p14:xfrm>
                <a:off x="1892410" y="74609"/>
                <a:ext cx="1262520" cy="56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F78E3E-52E3-15A2-D62A-7A627C8240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83410" y="65609"/>
                  <a:ext cx="12801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4B6C13-B901-48C9-56B0-D5C97AEB42BD}"/>
                    </a:ext>
                  </a:extLst>
                </p14:cNvPr>
                <p14:cNvContentPartPr/>
                <p14:nvPr/>
              </p14:nvContentPartPr>
              <p14:xfrm>
                <a:off x="1964410" y="213209"/>
                <a:ext cx="3052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4B6C13-B901-48C9-56B0-D5C97AEB42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5410" y="204209"/>
                  <a:ext cx="322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BFAFA7-10E1-B544-02E3-5CF95537AFC0}"/>
              </a:ext>
            </a:extLst>
          </p:cNvPr>
          <p:cNvGrpSpPr/>
          <p:nvPr/>
        </p:nvGrpSpPr>
        <p:grpSpPr>
          <a:xfrm>
            <a:off x="3436090" y="154529"/>
            <a:ext cx="1722240" cy="458280"/>
            <a:chOff x="3436090" y="154529"/>
            <a:chExt cx="172224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9522B3-5A32-4A10-2823-79AEA69FA4C7}"/>
                    </a:ext>
                  </a:extLst>
                </p14:cNvPr>
                <p14:cNvContentPartPr/>
                <p14:nvPr/>
              </p14:nvContentPartPr>
              <p14:xfrm>
                <a:off x="3456250" y="302489"/>
                <a:ext cx="17280" cy="28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9522B3-5A32-4A10-2823-79AEA69FA4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47250" y="293489"/>
                  <a:ext cx="3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6BC620-BA82-11FE-131C-BEAA556FC94A}"/>
                    </a:ext>
                  </a:extLst>
                </p14:cNvPr>
                <p14:cNvContentPartPr/>
                <p14:nvPr/>
              </p14:nvContentPartPr>
              <p14:xfrm>
                <a:off x="3436090" y="407609"/>
                <a:ext cx="21240" cy="4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6BC620-BA82-11FE-131C-BEAA556FC9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27090" y="398609"/>
                  <a:ext cx="3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FBF086-17B7-66F7-D21B-0E5C0DE693C7}"/>
                    </a:ext>
                  </a:extLst>
                </p14:cNvPr>
                <p14:cNvContentPartPr/>
                <p14:nvPr/>
              </p14:nvContentPartPr>
              <p14:xfrm>
                <a:off x="3681610" y="154529"/>
                <a:ext cx="933120" cy="36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FBF086-17B7-66F7-D21B-0E5C0DE693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72970" y="145889"/>
                  <a:ext cx="950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795D76-8DE2-27FC-A776-797A7DEBF8D3}"/>
                    </a:ext>
                  </a:extLst>
                </p14:cNvPr>
                <p14:cNvContentPartPr/>
                <p14:nvPr/>
              </p14:nvContentPartPr>
              <p14:xfrm>
                <a:off x="4147810" y="270449"/>
                <a:ext cx="321480" cy="5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795D76-8DE2-27FC-A776-797A7DEBF8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9170" y="261809"/>
                  <a:ext cx="339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573447-15E0-21BF-6D96-9F0BF4598ABE}"/>
                    </a:ext>
                  </a:extLst>
                </p14:cNvPr>
                <p14:cNvContentPartPr/>
                <p14:nvPr/>
              </p14:nvContentPartPr>
              <p14:xfrm>
                <a:off x="4883290" y="193409"/>
                <a:ext cx="275040" cy="41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573447-15E0-21BF-6D96-9F0BF4598A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74290" y="184409"/>
                  <a:ext cx="29268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7A0AE9-AC37-1ED7-BC26-D1AC9DFA681D}"/>
              </a:ext>
            </a:extLst>
          </p:cNvPr>
          <p:cNvGrpSpPr/>
          <p:nvPr/>
        </p:nvGrpSpPr>
        <p:grpSpPr>
          <a:xfrm>
            <a:off x="5356690" y="163529"/>
            <a:ext cx="1388880" cy="472320"/>
            <a:chOff x="5356690" y="163529"/>
            <a:chExt cx="13888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C279C7-3720-B5DF-274C-88A3163168CB}"/>
                    </a:ext>
                  </a:extLst>
                </p14:cNvPr>
                <p14:cNvContentPartPr/>
                <p14:nvPr/>
              </p14:nvContentPartPr>
              <p14:xfrm>
                <a:off x="5356690" y="163529"/>
                <a:ext cx="1388880" cy="47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C279C7-3720-B5DF-274C-88A3163168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48050" y="154529"/>
                  <a:ext cx="14065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7EA455-AFF5-8AC8-3C1D-2E5D100C1636}"/>
                    </a:ext>
                  </a:extLst>
                </p14:cNvPr>
                <p14:cNvContentPartPr/>
                <p14:nvPr/>
              </p14:nvContentPartPr>
              <p14:xfrm>
                <a:off x="6387730" y="280529"/>
                <a:ext cx="203760" cy="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7EA455-AFF5-8AC8-3C1D-2E5D100C16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79090" y="271889"/>
                  <a:ext cx="221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7061D1-C67A-C8B5-B314-BFD0A8595A9D}"/>
                    </a:ext>
                  </a:extLst>
                </p14:cNvPr>
                <p14:cNvContentPartPr/>
                <p14:nvPr/>
              </p14:nvContentPartPr>
              <p14:xfrm>
                <a:off x="6308530" y="242009"/>
                <a:ext cx="8640" cy="1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7061D1-C67A-C8B5-B314-BFD0A8595A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99890" y="233009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2B57FB-E54E-D604-41F3-059B08AAB19A}"/>
                    </a:ext>
                  </a:extLst>
                </p14:cNvPr>
                <p14:cNvContentPartPr/>
                <p14:nvPr/>
              </p14:nvContentPartPr>
              <p14:xfrm>
                <a:off x="5708050" y="293849"/>
                <a:ext cx="32076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2B57FB-E54E-D604-41F3-059B08AAB1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99410" y="285209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E02A2C-B879-117B-7911-43DFEF1AF892}"/>
                    </a:ext>
                  </a:extLst>
                </p14:cNvPr>
                <p14:cNvContentPartPr/>
                <p14:nvPr/>
              </p14:nvContentPartPr>
              <p14:xfrm>
                <a:off x="5548570" y="263249"/>
                <a:ext cx="1188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E02A2C-B879-117B-7911-43DFEF1AF8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39570" y="254609"/>
                  <a:ext cx="29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CB6EBD-864B-ED46-ABB8-3787C0185726}"/>
              </a:ext>
            </a:extLst>
          </p:cNvPr>
          <p:cNvGrpSpPr/>
          <p:nvPr/>
        </p:nvGrpSpPr>
        <p:grpSpPr>
          <a:xfrm>
            <a:off x="7094050" y="206009"/>
            <a:ext cx="701280" cy="372960"/>
            <a:chOff x="7094050" y="206009"/>
            <a:chExt cx="7012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2D772B-33CF-B170-75A6-6899E8C723AD}"/>
                    </a:ext>
                  </a:extLst>
                </p14:cNvPr>
                <p14:cNvContentPartPr/>
                <p14:nvPr/>
              </p14:nvContentPartPr>
              <p14:xfrm>
                <a:off x="7094050" y="206009"/>
                <a:ext cx="262080" cy="37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2D772B-33CF-B170-75A6-6899E8C723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5410" y="197009"/>
                  <a:ext cx="2797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B7C296-7BDC-4EF1-A625-CD777BA298BA}"/>
                    </a:ext>
                  </a:extLst>
                </p14:cNvPr>
                <p14:cNvContentPartPr/>
                <p14:nvPr/>
              </p14:nvContentPartPr>
              <p14:xfrm>
                <a:off x="7567090" y="327689"/>
                <a:ext cx="228240" cy="12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B7C296-7BDC-4EF1-A625-CD777BA298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8450" y="319049"/>
                  <a:ext cx="2458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F85FF0-A27B-CBAD-EF26-089B31FEC8DD}"/>
              </a:ext>
            </a:extLst>
          </p:cNvPr>
          <p:cNvGrpSpPr/>
          <p:nvPr/>
        </p:nvGrpSpPr>
        <p:grpSpPr>
          <a:xfrm>
            <a:off x="8043730" y="244889"/>
            <a:ext cx="2258280" cy="420840"/>
            <a:chOff x="8043730" y="244889"/>
            <a:chExt cx="22582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F4407D-BA56-A0D9-92D9-F8C5119905F8}"/>
                    </a:ext>
                  </a:extLst>
                </p14:cNvPr>
                <p14:cNvContentPartPr/>
                <p14:nvPr/>
              </p14:nvContentPartPr>
              <p14:xfrm>
                <a:off x="8043730" y="302489"/>
                <a:ext cx="806400" cy="35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F4407D-BA56-A0D9-92D9-F8C5119905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35090" y="293489"/>
                  <a:ext cx="824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629B63-6F7E-0B29-F526-BA6BF1C18A4D}"/>
                    </a:ext>
                  </a:extLst>
                </p14:cNvPr>
                <p14:cNvContentPartPr/>
                <p14:nvPr/>
              </p14:nvContentPartPr>
              <p14:xfrm>
                <a:off x="8322370" y="244889"/>
                <a:ext cx="1476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629B63-6F7E-0B29-F526-BA6BF1C18A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13730" y="235889"/>
                  <a:ext cx="3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5A40C3-304A-B767-1230-790FED190671}"/>
                    </a:ext>
                  </a:extLst>
                </p14:cNvPr>
                <p14:cNvContentPartPr/>
                <p14:nvPr/>
              </p14:nvContentPartPr>
              <p14:xfrm>
                <a:off x="8772010" y="379169"/>
                <a:ext cx="28080" cy="7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5A40C3-304A-B767-1230-790FED1906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63370" y="370529"/>
                  <a:ext cx="4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FBF60A-DAF3-2379-B9BE-EFC2C9B303E5}"/>
                    </a:ext>
                  </a:extLst>
                </p14:cNvPr>
                <p14:cNvContentPartPr/>
                <p14:nvPr/>
              </p14:nvContentPartPr>
              <p14:xfrm>
                <a:off x="9092410" y="326609"/>
                <a:ext cx="1209600" cy="33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FBF60A-DAF3-2379-B9BE-EFC2C9B303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83410" y="317969"/>
                  <a:ext cx="12272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EC3C28-6331-5031-4040-5BF9723CD591}"/>
                  </a:ext>
                </a:extLst>
              </p14:cNvPr>
              <p14:cNvContentPartPr/>
              <p14:nvPr/>
            </p14:nvContentPartPr>
            <p14:xfrm>
              <a:off x="10547890" y="297449"/>
              <a:ext cx="1033920" cy="34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EC3C28-6331-5031-4040-5BF9723CD5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538890" y="288449"/>
                <a:ext cx="105156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76C2D3E-AA0A-0E48-4D2F-1DF1B884871D}"/>
              </a:ext>
            </a:extLst>
          </p:cNvPr>
          <p:cNvGrpSpPr/>
          <p:nvPr/>
        </p:nvGrpSpPr>
        <p:grpSpPr>
          <a:xfrm>
            <a:off x="3628690" y="647009"/>
            <a:ext cx="1916280" cy="452160"/>
            <a:chOff x="3628690" y="647009"/>
            <a:chExt cx="191628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710095-F3CC-F2C4-F49A-A88C662A3D2D}"/>
                    </a:ext>
                  </a:extLst>
                </p14:cNvPr>
                <p14:cNvContentPartPr/>
                <p14:nvPr/>
              </p14:nvContentPartPr>
              <p14:xfrm>
                <a:off x="3628690" y="663929"/>
                <a:ext cx="396000" cy="38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710095-F3CC-F2C4-F49A-A88C662A3D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19690" y="654929"/>
                  <a:ext cx="413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F44BA4-CA36-C186-F32E-73DA1821FED6}"/>
                    </a:ext>
                  </a:extLst>
                </p14:cNvPr>
                <p14:cNvContentPartPr/>
                <p14:nvPr/>
              </p14:nvContentPartPr>
              <p14:xfrm>
                <a:off x="3709330" y="774089"/>
                <a:ext cx="24336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F44BA4-CA36-C186-F32E-73DA1821FE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00330" y="765449"/>
                  <a:ext cx="261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CCF57D-C68F-CA4C-9024-8B8267A41CD0}"/>
                    </a:ext>
                  </a:extLst>
                </p14:cNvPr>
                <p14:cNvContentPartPr/>
                <p14:nvPr/>
              </p14:nvContentPartPr>
              <p14:xfrm>
                <a:off x="4299730" y="647009"/>
                <a:ext cx="724680" cy="38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CCF57D-C68F-CA4C-9024-8B8267A41C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90730" y="638369"/>
                  <a:ext cx="742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DCBFF5-86D1-5E45-A5E4-67A79BC0938C}"/>
                    </a:ext>
                  </a:extLst>
                </p14:cNvPr>
                <p14:cNvContentPartPr/>
                <p14:nvPr/>
              </p14:nvContentPartPr>
              <p14:xfrm>
                <a:off x="4857010" y="837449"/>
                <a:ext cx="18828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DCBFF5-86D1-5E45-A5E4-67A79BC09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8370" y="828809"/>
                  <a:ext cx="205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87A2BD-A19C-8533-69CD-801176E9E8CD}"/>
                    </a:ext>
                  </a:extLst>
                </p14:cNvPr>
                <p14:cNvContentPartPr/>
                <p14:nvPr/>
              </p14:nvContentPartPr>
              <p14:xfrm>
                <a:off x="4356610" y="832769"/>
                <a:ext cx="21600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87A2BD-A19C-8533-69CD-801176E9E8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47970" y="823769"/>
                  <a:ext cx="233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96AC99-B31A-3EC9-49E3-4A3C134F62D9}"/>
                    </a:ext>
                  </a:extLst>
                </p14:cNvPr>
                <p14:cNvContentPartPr/>
                <p14:nvPr/>
              </p14:nvContentPartPr>
              <p14:xfrm>
                <a:off x="5330770" y="681569"/>
                <a:ext cx="214200" cy="41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96AC99-B31A-3EC9-49E3-4A3C134F62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22130" y="672569"/>
                  <a:ext cx="23184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4F4D25-1575-5054-8B6F-D05A460C7AED}"/>
              </a:ext>
            </a:extLst>
          </p:cNvPr>
          <p:cNvGrpSpPr/>
          <p:nvPr/>
        </p:nvGrpSpPr>
        <p:grpSpPr>
          <a:xfrm>
            <a:off x="5763850" y="608489"/>
            <a:ext cx="2549160" cy="428040"/>
            <a:chOff x="5763850" y="608489"/>
            <a:chExt cx="25491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52D465-8CF3-C412-3F19-7AA2B382B411}"/>
                    </a:ext>
                  </a:extLst>
                </p14:cNvPr>
                <p14:cNvContentPartPr/>
                <p14:nvPr/>
              </p14:nvContentPartPr>
              <p14:xfrm>
                <a:off x="5763850" y="608489"/>
                <a:ext cx="568080" cy="42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52D465-8CF3-C412-3F19-7AA2B382B4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54850" y="599489"/>
                  <a:ext cx="5857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A86C30-06A9-22D3-06D8-9BD928456AA8}"/>
                    </a:ext>
                  </a:extLst>
                </p14:cNvPr>
                <p14:cNvContentPartPr/>
                <p14:nvPr/>
              </p14:nvContentPartPr>
              <p14:xfrm>
                <a:off x="5824690" y="791369"/>
                <a:ext cx="319320" cy="34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A86C30-06A9-22D3-06D8-9BD928456A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16050" y="782729"/>
                  <a:ext cx="33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652DD0-65AD-AA3E-A8EA-D5D25C9CBD57}"/>
                    </a:ext>
                  </a:extLst>
                </p14:cNvPr>
                <p14:cNvContentPartPr/>
                <p14:nvPr/>
              </p14:nvContentPartPr>
              <p14:xfrm>
                <a:off x="6540010" y="830609"/>
                <a:ext cx="793440" cy="17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652DD0-65AD-AA3E-A8EA-D5D25C9CBD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31010" y="821609"/>
                  <a:ext cx="81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D48080-E455-B3DC-45DE-268346716999}"/>
                    </a:ext>
                  </a:extLst>
                </p14:cNvPr>
                <p14:cNvContentPartPr/>
                <p14:nvPr/>
              </p14:nvContentPartPr>
              <p14:xfrm>
                <a:off x="7172170" y="843569"/>
                <a:ext cx="201960" cy="17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D48080-E455-B3DC-45DE-2683467169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63170" y="834569"/>
                  <a:ext cx="21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A134F5-C52A-DFAA-D2E2-A5FB153D5B5A}"/>
                    </a:ext>
                  </a:extLst>
                </p14:cNvPr>
                <p14:cNvContentPartPr/>
                <p14:nvPr/>
              </p14:nvContentPartPr>
              <p14:xfrm>
                <a:off x="7351450" y="865169"/>
                <a:ext cx="961560" cy="138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A134F5-C52A-DFAA-D2E2-A5FB153D5B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42810" y="856169"/>
                  <a:ext cx="9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6DE29A-A49A-5277-BFAB-1756322D388B}"/>
                    </a:ext>
                  </a:extLst>
                </p14:cNvPr>
                <p14:cNvContentPartPr/>
                <p14:nvPr/>
              </p14:nvContentPartPr>
              <p14:xfrm>
                <a:off x="7463050" y="689129"/>
                <a:ext cx="19440" cy="4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6DE29A-A49A-5277-BFAB-1756322D38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54050" y="680489"/>
                  <a:ext cx="37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BE0A69-0F00-0B33-ECB6-0EFC46145808}"/>
              </a:ext>
            </a:extLst>
          </p:cNvPr>
          <p:cNvGrpSpPr/>
          <p:nvPr/>
        </p:nvGrpSpPr>
        <p:grpSpPr>
          <a:xfrm>
            <a:off x="8527570" y="866249"/>
            <a:ext cx="2358360" cy="412920"/>
            <a:chOff x="8527570" y="866249"/>
            <a:chExt cx="23583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029568-741A-16D9-C9EE-B964F3DFDA09}"/>
                    </a:ext>
                  </a:extLst>
                </p14:cNvPr>
                <p14:cNvContentPartPr/>
                <p14:nvPr/>
              </p14:nvContentPartPr>
              <p14:xfrm>
                <a:off x="8527570" y="870209"/>
                <a:ext cx="1212480" cy="40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029568-741A-16D9-C9EE-B964F3DFDA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18570" y="861209"/>
                  <a:ext cx="1230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F7B84-6BE2-7591-0E26-F209B1E1DB6E}"/>
                    </a:ext>
                  </a:extLst>
                </p14:cNvPr>
                <p14:cNvContentPartPr/>
                <p14:nvPr/>
              </p14:nvContentPartPr>
              <p14:xfrm>
                <a:off x="10021930" y="866249"/>
                <a:ext cx="864000" cy="412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F7B84-6BE2-7591-0E26-F209B1E1DB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2930" y="857609"/>
                  <a:ext cx="8816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4E64A0-0D02-72E4-1CFC-AF49B643A334}"/>
                    </a:ext>
                  </a:extLst>
                </p14:cNvPr>
                <p14:cNvContentPartPr/>
                <p14:nvPr/>
              </p14:nvContentPartPr>
              <p14:xfrm>
                <a:off x="10708090" y="917729"/>
                <a:ext cx="10800" cy="2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4E64A0-0D02-72E4-1CFC-AF49B643A3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99450" y="909089"/>
                  <a:ext cx="28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177F8D-1D7D-0034-473B-B34D8F0DFBF5}"/>
              </a:ext>
            </a:extLst>
          </p:cNvPr>
          <p:cNvGrpSpPr/>
          <p:nvPr/>
        </p:nvGrpSpPr>
        <p:grpSpPr>
          <a:xfrm>
            <a:off x="3541210" y="1293929"/>
            <a:ext cx="358200" cy="263520"/>
            <a:chOff x="3541210" y="1293929"/>
            <a:chExt cx="3582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E4B581-2F3B-93B0-FD6C-1430C3D05904}"/>
                    </a:ext>
                  </a:extLst>
                </p14:cNvPr>
                <p14:cNvContentPartPr/>
                <p14:nvPr/>
              </p14:nvContentPartPr>
              <p14:xfrm>
                <a:off x="3541210" y="1346489"/>
                <a:ext cx="358200" cy="21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E4B581-2F3B-93B0-FD6C-1430C3D059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32570" y="1337849"/>
                  <a:ext cx="375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10ECB7-E193-9F9F-DFF3-37157206525E}"/>
                    </a:ext>
                  </a:extLst>
                </p14:cNvPr>
                <p14:cNvContentPartPr/>
                <p14:nvPr/>
              </p14:nvContentPartPr>
              <p14:xfrm>
                <a:off x="3657850" y="1293929"/>
                <a:ext cx="3456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10ECB7-E193-9F9F-DFF3-3715720652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49210" y="128492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C89C53C-EF03-6341-953D-0A794DC8A7BA}"/>
              </a:ext>
            </a:extLst>
          </p:cNvPr>
          <p:cNvGrpSpPr/>
          <p:nvPr/>
        </p:nvGrpSpPr>
        <p:grpSpPr>
          <a:xfrm>
            <a:off x="6321850" y="1307969"/>
            <a:ext cx="1307520" cy="919080"/>
            <a:chOff x="6321850" y="1307969"/>
            <a:chExt cx="130752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F625F8-5915-CC4C-C78C-29E6AB7638C4}"/>
                    </a:ext>
                  </a:extLst>
                </p14:cNvPr>
                <p14:cNvContentPartPr/>
                <p14:nvPr/>
              </p14:nvContentPartPr>
              <p14:xfrm>
                <a:off x="6507610" y="1341449"/>
                <a:ext cx="165600" cy="238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F625F8-5915-CC4C-C78C-29E6AB7638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98610" y="1332449"/>
                  <a:ext cx="183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8F544E-F04D-C40B-E365-F015BEDB6A7B}"/>
                    </a:ext>
                  </a:extLst>
                </p14:cNvPr>
                <p14:cNvContentPartPr/>
                <p14:nvPr/>
              </p14:nvContentPartPr>
              <p14:xfrm>
                <a:off x="6798850" y="1337129"/>
                <a:ext cx="128160" cy="236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8F544E-F04D-C40B-E365-F015BEDB6A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89850" y="1328129"/>
                  <a:ext cx="145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32822B-D1E8-73F6-522A-7207DDDD0111}"/>
                    </a:ext>
                  </a:extLst>
                </p14:cNvPr>
                <p14:cNvContentPartPr/>
                <p14:nvPr/>
              </p14:nvContentPartPr>
              <p14:xfrm>
                <a:off x="6832330" y="1433969"/>
                <a:ext cx="120960" cy="6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32822B-D1E8-73F6-522A-7207DDDD01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23690" y="1424969"/>
                  <a:ext cx="138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975E31-A2CD-3DA7-73B5-4C11079A0797}"/>
                    </a:ext>
                  </a:extLst>
                </p14:cNvPr>
                <p14:cNvContentPartPr/>
                <p14:nvPr/>
              </p14:nvContentPartPr>
              <p14:xfrm>
                <a:off x="6824770" y="1334249"/>
                <a:ext cx="227520" cy="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975E31-A2CD-3DA7-73B5-4C11079A07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16130" y="1325609"/>
                  <a:ext cx="245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95040F-EA9E-5E12-BCA8-5A69955AEA15}"/>
                    </a:ext>
                  </a:extLst>
                </p14:cNvPr>
                <p14:cNvContentPartPr/>
                <p14:nvPr/>
              </p14:nvContentPartPr>
              <p14:xfrm>
                <a:off x="6321850" y="1631249"/>
                <a:ext cx="963720" cy="8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95040F-EA9E-5E12-BCA8-5A69955AEA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12850" y="1622249"/>
                  <a:ext cx="98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FB8D86-7E89-0E26-9129-8753726380BB}"/>
                    </a:ext>
                  </a:extLst>
                </p14:cNvPr>
                <p14:cNvContentPartPr/>
                <p14:nvPr/>
              </p14:nvContentPartPr>
              <p14:xfrm>
                <a:off x="6604810" y="1818089"/>
                <a:ext cx="171000" cy="239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FB8D86-7E89-0E26-9129-8753726380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96170" y="1809449"/>
                  <a:ext cx="188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53D2E9-8E8E-2B30-9E29-CD3FE04B7A66}"/>
                    </a:ext>
                  </a:extLst>
                </p14:cNvPr>
                <p14:cNvContentPartPr/>
                <p14:nvPr/>
              </p14:nvContentPartPr>
              <p14:xfrm>
                <a:off x="6617770" y="1916009"/>
                <a:ext cx="154800" cy="3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53D2E9-8E8E-2B30-9E29-CD3FE04B7A6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09130" y="1907369"/>
                  <a:ext cx="172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C12B1E-2375-47C5-8E06-2A1CBEFBD715}"/>
                    </a:ext>
                  </a:extLst>
                </p14:cNvPr>
                <p14:cNvContentPartPr/>
                <p14:nvPr/>
              </p14:nvContentPartPr>
              <p14:xfrm>
                <a:off x="6606250" y="1807649"/>
                <a:ext cx="232200" cy="2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C12B1E-2375-47C5-8E06-2A1CBEFBD7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97250" y="1799009"/>
                  <a:ext cx="249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E4728B-4FEC-27DF-498D-D9B9DCC676D7}"/>
                    </a:ext>
                  </a:extLst>
                </p14:cNvPr>
                <p14:cNvContentPartPr/>
                <p14:nvPr/>
              </p14:nvContentPartPr>
              <p14:xfrm>
                <a:off x="6845650" y="2034089"/>
                <a:ext cx="99000" cy="7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E4728B-4FEC-27DF-498D-D9B9DCC676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6650" y="2025089"/>
                  <a:ext cx="116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D5BAD0-3A7F-5ABF-A0DB-3E90489931B1}"/>
                    </a:ext>
                  </a:extLst>
                </p14:cNvPr>
                <p14:cNvContentPartPr/>
                <p14:nvPr/>
              </p14:nvContentPartPr>
              <p14:xfrm>
                <a:off x="6378730" y="1778489"/>
                <a:ext cx="160560" cy="41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D5BAD0-3A7F-5ABF-A0DB-3E90489931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69730" y="1769489"/>
                  <a:ext cx="1782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68216E-3DFB-8074-6341-97214FED303C}"/>
                    </a:ext>
                  </a:extLst>
                </p14:cNvPr>
                <p14:cNvContentPartPr/>
                <p14:nvPr/>
              </p14:nvContentPartPr>
              <p14:xfrm>
                <a:off x="7040410" y="1780289"/>
                <a:ext cx="72720" cy="437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68216E-3DFB-8074-6341-97214FED30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31770" y="1771289"/>
                  <a:ext cx="90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5E7B2D-3FD9-9F16-68A0-718B5EE6775A}"/>
                    </a:ext>
                  </a:extLst>
                </p14:cNvPr>
                <p14:cNvContentPartPr/>
                <p14:nvPr/>
              </p14:nvContentPartPr>
              <p14:xfrm>
                <a:off x="7135810" y="1713689"/>
                <a:ext cx="11664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5E7B2D-3FD9-9F16-68A0-718B5EE677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26810" y="1705049"/>
                  <a:ext cx="134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EC65A6-AB6F-0923-8FB6-126988411FF6}"/>
                    </a:ext>
                  </a:extLst>
                </p14:cNvPr>
                <p14:cNvContentPartPr/>
                <p14:nvPr/>
              </p14:nvContentPartPr>
              <p14:xfrm>
                <a:off x="7265410" y="1663289"/>
                <a:ext cx="126720" cy="23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EC65A6-AB6F-0923-8FB6-126988411F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56410" y="1654289"/>
                  <a:ext cx="144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330091-E9E8-1E6D-F352-71B4AA489AD8}"/>
                    </a:ext>
                  </a:extLst>
                </p14:cNvPr>
                <p14:cNvContentPartPr/>
                <p14:nvPr/>
              </p14:nvContentPartPr>
              <p14:xfrm>
                <a:off x="7367290" y="1775609"/>
                <a:ext cx="146160" cy="8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330091-E9E8-1E6D-F352-71B4AA489A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58650" y="1766969"/>
                  <a:ext cx="163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E83DD0-42C9-3382-428F-5FCA3E072079}"/>
                    </a:ext>
                  </a:extLst>
                </p14:cNvPr>
                <p14:cNvContentPartPr/>
                <p14:nvPr/>
              </p14:nvContentPartPr>
              <p14:xfrm>
                <a:off x="7399690" y="1307969"/>
                <a:ext cx="229680" cy="91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E83DD0-42C9-3382-428F-5FCA3E0720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90690" y="1299329"/>
                  <a:ext cx="247320" cy="9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0BF6267-0249-79D9-F1BD-FCF42B8EE92C}"/>
              </a:ext>
            </a:extLst>
          </p:cNvPr>
          <p:cNvGrpSpPr/>
          <p:nvPr/>
        </p:nvGrpSpPr>
        <p:grpSpPr>
          <a:xfrm>
            <a:off x="4550290" y="1338569"/>
            <a:ext cx="1636560" cy="909000"/>
            <a:chOff x="4550290" y="1338569"/>
            <a:chExt cx="163656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E7FC89-D783-E28A-BE85-65DB00E4B1FD}"/>
                    </a:ext>
                  </a:extLst>
                </p14:cNvPr>
                <p14:cNvContentPartPr/>
                <p14:nvPr/>
              </p14:nvContentPartPr>
              <p14:xfrm>
                <a:off x="4550290" y="1570049"/>
                <a:ext cx="378360" cy="277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E7FC89-D783-E28A-BE85-65DB00E4B1F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1290" y="1561049"/>
                  <a:ext cx="396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AEA4A6-C031-9FA2-1B56-E83E289DD32E}"/>
                    </a:ext>
                  </a:extLst>
                </p14:cNvPr>
                <p14:cNvContentPartPr/>
                <p14:nvPr/>
              </p14:nvContentPartPr>
              <p14:xfrm>
                <a:off x="4770250" y="1712609"/>
                <a:ext cx="195480" cy="18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AEA4A6-C031-9FA2-1B56-E83E289DD3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61610" y="1703609"/>
                  <a:ext cx="21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7F2126-0B35-93EB-2F08-AA5338DF6EEA}"/>
                    </a:ext>
                  </a:extLst>
                </p14:cNvPr>
                <p14:cNvContentPartPr/>
                <p14:nvPr/>
              </p14:nvContentPartPr>
              <p14:xfrm>
                <a:off x="4989850" y="1758329"/>
                <a:ext cx="125280" cy="28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7F2126-0B35-93EB-2F08-AA5338DF6E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80850" y="1749329"/>
                  <a:ext cx="142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312089-A0CE-B711-11BC-FFAACEBE05D1}"/>
                    </a:ext>
                  </a:extLst>
                </p14:cNvPr>
                <p14:cNvContentPartPr/>
                <p14:nvPr/>
              </p14:nvContentPartPr>
              <p14:xfrm>
                <a:off x="5353450" y="1726649"/>
                <a:ext cx="190080" cy="4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312089-A0CE-B711-11BC-FFAACEBE05D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44450" y="1717649"/>
                  <a:ext cx="20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D6BEE8-3175-294F-4367-DEAA90CA63F9}"/>
                    </a:ext>
                  </a:extLst>
                </p14:cNvPr>
                <p14:cNvContentPartPr/>
                <p14:nvPr/>
              </p14:nvContentPartPr>
              <p14:xfrm>
                <a:off x="5624170" y="1541249"/>
                <a:ext cx="50400" cy="35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D6BEE8-3175-294F-4367-DEAA90CA63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15170" y="1532609"/>
                  <a:ext cx="68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698222-4B1B-38F3-4D80-2A1AC7098A36}"/>
                    </a:ext>
                  </a:extLst>
                </p14:cNvPr>
                <p14:cNvContentPartPr/>
                <p14:nvPr/>
              </p14:nvContentPartPr>
              <p14:xfrm>
                <a:off x="5780770" y="1572569"/>
                <a:ext cx="167400" cy="29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698222-4B1B-38F3-4D80-2A1AC7098A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1770" y="1563569"/>
                  <a:ext cx="185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7D560A-5E03-1577-0D7C-4AB249050FD6}"/>
                    </a:ext>
                  </a:extLst>
                </p14:cNvPr>
                <p14:cNvContentPartPr/>
                <p14:nvPr/>
              </p14:nvContentPartPr>
              <p14:xfrm>
                <a:off x="5975530" y="1575449"/>
                <a:ext cx="211320" cy="240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7D560A-5E03-1577-0D7C-4AB249050F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66530" y="1566809"/>
                  <a:ext cx="228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5BAA28-7D21-6E89-8D73-FF782BFBDD07}"/>
                    </a:ext>
                  </a:extLst>
                </p14:cNvPr>
                <p14:cNvContentPartPr/>
                <p14:nvPr/>
              </p14:nvContentPartPr>
              <p14:xfrm>
                <a:off x="5214850" y="1338569"/>
                <a:ext cx="180360" cy="90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5BAA28-7D21-6E89-8D73-FF782BFBDD0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05850" y="1329929"/>
                  <a:ext cx="198000" cy="9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4FEB1C-BED6-9F6E-8175-CD98FF4C46BC}"/>
              </a:ext>
            </a:extLst>
          </p:cNvPr>
          <p:cNvGrpSpPr/>
          <p:nvPr/>
        </p:nvGrpSpPr>
        <p:grpSpPr>
          <a:xfrm>
            <a:off x="913570" y="2581289"/>
            <a:ext cx="1981800" cy="468360"/>
            <a:chOff x="913570" y="2581289"/>
            <a:chExt cx="19818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22A258-4442-CEEC-6E52-F3EC001E7F85}"/>
                    </a:ext>
                  </a:extLst>
                </p14:cNvPr>
                <p14:cNvContentPartPr/>
                <p14:nvPr/>
              </p14:nvContentPartPr>
              <p14:xfrm>
                <a:off x="913570" y="2581289"/>
                <a:ext cx="186120" cy="320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22A258-4442-CEEC-6E52-F3EC001E7F8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4570" y="2572289"/>
                  <a:ext cx="203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251C34-529E-F706-0F92-0657E59B48DB}"/>
                    </a:ext>
                  </a:extLst>
                </p14:cNvPr>
                <p14:cNvContentPartPr/>
                <p14:nvPr/>
              </p14:nvContentPartPr>
              <p14:xfrm>
                <a:off x="1189330" y="2594249"/>
                <a:ext cx="151560" cy="298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251C34-529E-F706-0F92-0657E59B48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80690" y="2585249"/>
                  <a:ext cx="169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E08753-E2D2-8FB1-61F1-847B56DFDDAE}"/>
                    </a:ext>
                  </a:extLst>
                </p14:cNvPr>
                <p14:cNvContentPartPr/>
                <p14:nvPr/>
              </p14:nvContentPartPr>
              <p14:xfrm>
                <a:off x="1192570" y="2752649"/>
                <a:ext cx="152280" cy="1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E08753-E2D2-8FB1-61F1-847B56DFDDA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83570" y="2743649"/>
                  <a:ext cx="16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08570B-00AD-95EA-2C40-7537998CA800}"/>
                    </a:ext>
                  </a:extLst>
                </p14:cNvPr>
                <p14:cNvContentPartPr/>
                <p14:nvPr/>
              </p14:nvContentPartPr>
              <p14:xfrm>
                <a:off x="1177450" y="2583089"/>
                <a:ext cx="208440" cy="7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08570B-00AD-95EA-2C40-7537998CA8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8810" y="2574449"/>
                  <a:ext cx="226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AC9F39-3472-A732-BDB3-4AB5DAB230CD}"/>
                    </a:ext>
                  </a:extLst>
                </p14:cNvPr>
                <p14:cNvContentPartPr/>
                <p14:nvPr/>
              </p14:nvContentPartPr>
              <p14:xfrm>
                <a:off x="1522690" y="2723129"/>
                <a:ext cx="146160" cy="5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AC9F39-3472-A732-BDB3-4AB5DAB230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14050" y="2714129"/>
                  <a:ext cx="16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4815C5-C537-9A24-9304-EDF3967DFD8C}"/>
                    </a:ext>
                  </a:extLst>
                </p14:cNvPr>
                <p14:cNvContentPartPr/>
                <p14:nvPr/>
              </p14:nvContentPartPr>
              <p14:xfrm>
                <a:off x="1488490" y="2793689"/>
                <a:ext cx="164880" cy="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4815C5-C537-9A24-9304-EDF3967DFD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79490" y="2784689"/>
                  <a:ext cx="182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65805F-9518-A60B-6882-6A858A929C3C}"/>
                    </a:ext>
                  </a:extLst>
                </p14:cNvPr>
                <p14:cNvContentPartPr/>
                <p14:nvPr/>
              </p14:nvContentPartPr>
              <p14:xfrm>
                <a:off x="1847410" y="2686409"/>
                <a:ext cx="1047960" cy="363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65805F-9518-A60B-6882-6A858A929C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8770" y="2677409"/>
                  <a:ext cx="106560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A42F0A5-CED6-1F6F-71B1-B0E5B1A6566C}"/>
              </a:ext>
            </a:extLst>
          </p:cNvPr>
          <p:cNvGrpSpPr/>
          <p:nvPr/>
        </p:nvGrpSpPr>
        <p:grpSpPr>
          <a:xfrm>
            <a:off x="3112090" y="2413169"/>
            <a:ext cx="1509120" cy="507600"/>
            <a:chOff x="3112090" y="2413169"/>
            <a:chExt cx="15091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5D368E-9BD4-2DE7-F8F3-B10606CC5A1A}"/>
                    </a:ext>
                  </a:extLst>
                </p14:cNvPr>
                <p14:cNvContentPartPr/>
                <p14:nvPr/>
              </p14:nvContentPartPr>
              <p14:xfrm>
                <a:off x="3112090" y="2413169"/>
                <a:ext cx="1509120" cy="50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5D368E-9BD4-2DE7-F8F3-B10606CC5A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03450" y="2404529"/>
                  <a:ext cx="15267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CABD7D-713F-DC0C-1CC9-C510231E9B7B}"/>
                    </a:ext>
                  </a:extLst>
                </p14:cNvPr>
                <p14:cNvContentPartPr/>
                <p14:nvPr/>
              </p14:nvContentPartPr>
              <p14:xfrm>
                <a:off x="3392170" y="2553929"/>
                <a:ext cx="2304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CABD7D-713F-DC0C-1CC9-C510231E9B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83530" y="2545289"/>
                  <a:ext cx="406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7164343-26DF-DDD7-FE9B-20F0C33965FE}"/>
              </a:ext>
            </a:extLst>
          </p:cNvPr>
          <p:cNvGrpSpPr/>
          <p:nvPr/>
        </p:nvGrpSpPr>
        <p:grpSpPr>
          <a:xfrm>
            <a:off x="978370" y="3189689"/>
            <a:ext cx="4060080" cy="564840"/>
            <a:chOff x="978370" y="3189689"/>
            <a:chExt cx="406008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0BF294-E091-AB6B-7D9F-0AC7BF86EA8C}"/>
                    </a:ext>
                  </a:extLst>
                </p14:cNvPr>
                <p14:cNvContentPartPr/>
                <p14:nvPr/>
              </p14:nvContentPartPr>
              <p14:xfrm>
                <a:off x="978370" y="3245849"/>
                <a:ext cx="161280" cy="28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0BF294-E091-AB6B-7D9F-0AC7BF86EA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9370" y="3236849"/>
                  <a:ext cx="178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82B0F0B-A607-E6C7-5564-5CAB99D0129C}"/>
                    </a:ext>
                  </a:extLst>
                </p14:cNvPr>
                <p14:cNvContentPartPr/>
                <p14:nvPr/>
              </p14:nvContentPartPr>
              <p14:xfrm>
                <a:off x="1007530" y="3411449"/>
                <a:ext cx="14832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82B0F0B-A607-E6C7-5564-5CAB99D012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8890" y="3402449"/>
                  <a:ext cx="165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79BC96-2B97-808D-56EB-716548E8ED08}"/>
                    </a:ext>
                  </a:extLst>
                </p14:cNvPr>
                <p14:cNvContentPartPr/>
                <p14:nvPr/>
              </p14:nvContentPartPr>
              <p14:xfrm>
                <a:off x="996010" y="3250889"/>
                <a:ext cx="200520" cy="3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79BC96-2B97-808D-56EB-716548E8ED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7010" y="3241889"/>
                  <a:ext cx="21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6F757B2-AED0-DA12-BD56-683EB8CFEC6C}"/>
                    </a:ext>
                  </a:extLst>
                </p14:cNvPr>
                <p14:cNvContentPartPr/>
                <p14:nvPr/>
              </p14:nvContentPartPr>
              <p14:xfrm>
                <a:off x="1186450" y="3482729"/>
                <a:ext cx="112320" cy="76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6F757B2-AED0-DA12-BD56-683EB8CFEC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7810" y="3473729"/>
                  <a:ext cx="129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F2BF2A-66CE-B2AC-A0D3-AF57C685B8A9}"/>
                    </a:ext>
                  </a:extLst>
                </p14:cNvPr>
                <p14:cNvContentPartPr/>
                <p14:nvPr/>
              </p14:nvContentPartPr>
              <p14:xfrm>
                <a:off x="1569490" y="3275729"/>
                <a:ext cx="156240" cy="3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F2BF2A-66CE-B2AC-A0D3-AF57C685B8A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60490" y="3267089"/>
                  <a:ext cx="17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0DAE8F-DA44-2A5D-411D-63F9A550F6A3}"/>
                    </a:ext>
                  </a:extLst>
                </p14:cNvPr>
                <p14:cNvContentPartPr/>
                <p14:nvPr/>
              </p14:nvContentPartPr>
              <p14:xfrm>
                <a:off x="1535290" y="3352769"/>
                <a:ext cx="182160" cy="6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0DAE8F-DA44-2A5D-411D-63F9A550F6A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26290" y="3344129"/>
                  <a:ext cx="19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5675752-D06A-DD69-FBDD-876DF89E5473}"/>
                    </a:ext>
                  </a:extLst>
                </p14:cNvPr>
                <p14:cNvContentPartPr/>
                <p14:nvPr/>
              </p14:nvContentPartPr>
              <p14:xfrm>
                <a:off x="1941730" y="3297689"/>
                <a:ext cx="666360" cy="20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5675752-D06A-DD69-FBDD-876DF89E54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32730" y="3289049"/>
                  <a:ext cx="68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0EDE0D-4A2A-AC6A-F50D-A29215F19BDB}"/>
                    </a:ext>
                  </a:extLst>
                </p14:cNvPr>
                <p14:cNvContentPartPr/>
                <p14:nvPr/>
              </p14:nvContentPartPr>
              <p14:xfrm>
                <a:off x="2426290" y="3323249"/>
                <a:ext cx="217080" cy="21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0EDE0D-4A2A-AC6A-F50D-A29215F19B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17290" y="3314249"/>
                  <a:ext cx="234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13585D-0E2C-EA20-6045-DF11A7B0340D}"/>
                    </a:ext>
                  </a:extLst>
                </p14:cNvPr>
                <p14:cNvContentPartPr/>
                <p14:nvPr/>
              </p14:nvContentPartPr>
              <p14:xfrm>
                <a:off x="2629690" y="3372209"/>
                <a:ext cx="1002600" cy="140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13585D-0E2C-EA20-6045-DF11A7B0340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20690" y="3363569"/>
                  <a:ext cx="102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16B0A3-7648-54A2-5DA8-9CC1465D1F67}"/>
                    </a:ext>
                  </a:extLst>
                </p14:cNvPr>
                <p14:cNvContentPartPr/>
                <p14:nvPr/>
              </p14:nvContentPartPr>
              <p14:xfrm>
                <a:off x="2837410" y="3189689"/>
                <a:ext cx="19440" cy="5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16B0A3-7648-54A2-5DA8-9CC1465D1F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28410" y="3181049"/>
                  <a:ext cx="3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519ED3-22D3-9D1E-556B-EA01F949AAA5}"/>
                    </a:ext>
                  </a:extLst>
                </p14:cNvPr>
                <p14:cNvContentPartPr/>
                <p14:nvPr/>
              </p14:nvContentPartPr>
              <p14:xfrm>
                <a:off x="3837490" y="3306689"/>
                <a:ext cx="1200960" cy="447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A519ED3-22D3-9D1E-556B-EA01F949AA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28850" y="3297689"/>
                  <a:ext cx="121860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88EA4C-4B62-D0E2-8EC2-44EA9B795E04}"/>
                  </a:ext>
                </a:extLst>
              </p14:cNvPr>
              <p14:cNvContentPartPr/>
              <p14:nvPr/>
            </p14:nvContentPartPr>
            <p14:xfrm>
              <a:off x="1383730" y="4209569"/>
              <a:ext cx="3240" cy="2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88EA4C-4B62-D0E2-8EC2-44EA9B795E0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366090" y="4191569"/>
                <a:ext cx="388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0208D57-F152-72CF-FA11-369C2B242EFE}"/>
              </a:ext>
            </a:extLst>
          </p:cNvPr>
          <p:cNvGrpSpPr/>
          <p:nvPr/>
        </p:nvGrpSpPr>
        <p:grpSpPr>
          <a:xfrm>
            <a:off x="2509090" y="3946409"/>
            <a:ext cx="3075120" cy="655560"/>
            <a:chOff x="2509090" y="3946409"/>
            <a:chExt cx="307512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537BBF-2947-F7EA-2DE9-704314763086}"/>
                    </a:ext>
                  </a:extLst>
                </p14:cNvPr>
                <p14:cNvContentPartPr/>
                <p14:nvPr/>
              </p14:nvContentPartPr>
              <p14:xfrm>
                <a:off x="2509090" y="4049009"/>
                <a:ext cx="1404720" cy="552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537BBF-2947-F7EA-2DE9-70431476308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00090" y="4040369"/>
                  <a:ext cx="14223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1BF833-7B40-34BE-CC91-F2D58A9DCDD7}"/>
                    </a:ext>
                  </a:extLst>
                </p14:cNvPr>
                <p14:cNvContentPartPr/>
                <p14:nvPr/>
              </p14:nvContentPartPr>
              <p14:xfrm>
                <a:off x="3599170" y="4180769"/>
                <a:ext cx="212760" cy="11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1BF833-7B40-34BE-CC91-F2D58A9DCD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0530" y="4172129"/>
                  <a:ext cx="23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B09FE6-489E-A439-49BC-CB4CFBFE574F}"/>
                    </a:ext>
                  </a:extLst>
                </p14:cNvPr>
                <p14:cNvContentPartPr/>
                <p14:nvPr/>
              </p14:nvContentPartPr>
              <p14:xfrm>
                <a:off x="4138810" y="3946409"/>
                <a:ext cx="1445400" cy="41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B09FE6-489E-A439-49BC-CB4CFBFE574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29810" y="3937409"/>
                  <a:ext cx="146304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756F8AF-B6B5-FEE3-82A6-6FA52359B9D4}"/>
              </a:ext>
            </a:extLst>
          </p:cNvPr>
          <p:cNvGrpSpPr/>
          <p:nvPr/>
        </p:nvGrpSpPr>
        <p:grpSpPr>
          <a:xfrm>
            <a:off x="677770" y="3993569"/>
            <a:ext cx="1553040" cy="1002240"/>
            <a:chOff x="677770" y="3993569"/>
            <a:chExt cx="155304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B2DB71-697D-1380-33D0-7509F2D07522}"/>
                    </a:ext>
                  </a:extLst>
                </p14:cNvPr>
                <p14:cNvContentPartPr/>
                <p14:nvPr/>
              </p14:nvContentPartPr>
              <p14:xfrm>
                <a:off x="754450" y="4151249"/>
                <a:ext cx="457920" cy="31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B2DB71-697D-1380-33D0-7509F2D075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5810" y="4142249"/>
                  <a:ext cx="475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A3B037-D7D2-3260-E08C-75FC99177244}"/>
                    </a:ext>
                  </a:extLst>
                </p14:cNvPr>
                <p14:cNvContentPartPr/>
                <p14:nvPr/>
              </p14:nvContentPartPr>
              <p14:xfrm>
                <a:off x="1011490" y="4229729"/>
                <a:ext cx="265680" cy="23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A3B037-D7D2-3260-E08C-75FC991772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2490" y="4221089"/>
                  <a:ext cx="283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67285E-3E3A-15B3-E6D1-958935765AF6}"/>
                    </a:ext>
                  </a:extLst>
                </p14:cNvPr>
                <p14:cNvContentPartPr/>
                <p14:nvPr/>
              </p14:nvContentPartPr>
              <p14:xfrm>
                <a:off x="1325770" y="3993569"/>
                <a:ext cx="905040" cy="46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67285E-3E3A-15B3-E6D1-958935765A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16770" y="3984569"/>
                  <a:ext cx="9226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E9D20A-C76C-3003-10B1-C76979CE2927}"/>
                    </a:ext>
                  </a:extLst>
                </p14:cNvPr>
                <p14:cNvContentPartPr/>
                <p14:nvPr/>
              </p14:nvContentPartPr>
              <p14:xfrm>
                <a:off x="1681810" y="4159169"/>
                <a:ext cx="21384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E9D20A-C76C-3003-10B1-C76979CE29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72810" y="4150529"/>
                  <a:ext cx="231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FD702C-A8E2-9FD9-77E2-6701BD81E0E2}"/>
                    </a:ext>
                  </a:extLst>
                </p14:cNvPr>
                <p14:cNvContentPartPr/>
                <p14:nvPr/>
              </p14:nvContentPartPr>
              <p14:xfrm>
                <a:off x="1493890" y="4116329"/>
                <a:ext cx="30960" cy="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FD702C-A8E2-9FD9-77E2-6701BD81E0E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85250" y="410732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C6ECB0-B71C-6ED0-1822-490AB4A0A1F1}"/>
                    </a:ext>
                  </a:extLst>
                </p14:cNvPr>
                <p14:cNvContentPartPr/>
                <p14:nvPr/>
              </p14:nvContentPartPr>
              <p14:xfrm>
                <a:off x="677770" y="4549769"/>
                <a:ext cx="1154880" cy="446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C6ECB0-B71C-6ED0-1822-490AB4A0A1F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9130" y="4540769"/>
                  <a:ext cx="11725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1E4C69-C3B9-6A4C-E2DD-B36C6A586975}"/>
                    </a:ext>
                  </a:extLst>
                </p14:cNvPr>
                <p14:cNvContentPartPr/>
                <p14:nvPr/>
              </p14:nvContentPartPr>
              <p14:xfrm>
                <a:off x="1305610" y="4668929"/>
                <a:ext cx="280800" cy="3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1E4C69-C3B9-6A4C-E2DD-B36C6A5869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6970" y="4659929"/>
                  <a:ext cx="298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9F8A2D6-42A5-4B61-69A0-A6421BA8C78B}"/>
                    </a:ext>
                  </a:extLst>
                </p14:cNvPr>
                <p14:cNvContentPartPr/>
                <p14:nvPr/>
              </p14:nvContentPartPr>
              <p14:xfrm>
                <a:off x="921130" y="4667129"/>
                <a:ext cx="380880" cy="18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9F8A2D6-42A5-4B61-69A0-A6421BA8C7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2130" y="4658129"/>
                  <a:ext cx="398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E87652-432C-450B-04BE-CAE2F0A5AE90}"/>
                  </a:ext>
                </a:extLst>
              </p14:cNvPr>
              <p14:cNvContentPartPr/>
              <p14:nvPr/>
            </p14:nvContentPartPr>
            <p14:xfrm>
              <a:off x="2135050" y="4539329"/>
              <a:ext cx="1108440" cy="595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E87652-432C-450B-04BE-CAE2F0A5AE9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126410" y="4530329"/>
                <a:ext cx="1126080" cy="61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3EC8228-6E2E-8997-A815-B3D8410C8888}"/>
              </a:ext>
            </a:extLst>
          </p:cNvPr>
          <p:cNvGrpSpPr/>
          <p:nvPr/>
        </p:nvGrpSpPr>
        <p:grpSpPr>
          <a:xfrm>
            <a:off x="3515650" y="4497209"/>
            <a:ext cx="1487160" cy="534240"/>
            <a:chOff x="3515650" y="4497209"/>
            <a:chExt cx="148716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A810EC-821F-A4E4-5230-F9949EB79E01}"/>
                    </a:ext>
                  </a:extLst>
                </p14:cNvPr>
                <p14:cNvContentPartPr/>
                <p14:nvPr/>
              </p14:nvContentPartPr>
              <p14:xfrm>
                <a:off x="3515650" y="4497209"/>
                <a:ext cx="1487160" cy="53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A810EC-821F-A4E4-5230-F9949EB79E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06650" y="4488209"/>
                  <a:ext cx="15048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67C456-104D-2E27-C69D-00B1F47507C8}"/>
                    </a:ext>
                  </a:extLst>
                </p14:cNvPr>
                <p14:cNvContentPartPr/>
                <p14:nvPr/>
              </p14:nvContentPartPr>
              <p14:xfrm>
                <a:off x="4297210" y="4592249"/>
                <a:ext cx="2124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67C456-104D-2E27-C69D-00B1F47507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88570" y="458360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25D3B0C-3E38-6AA3-4D2D-1291163C9286}"/>
                  </a:ext>
                </a:extLst>
              </p14:cNvPr>
              <p14:cNvContentPartPr/>
              <p14:nvPr/>
            </p14:nvContentPartPr>
            <p14:xfrm>
              <a:off x="721330" y="5171129"/>
              <a:ext cx="462240" cy="491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25D3B0C-3E38-6AA3-4D2D-1291163C928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12330" y="5162129"/>
                <a:ext cx="479880" cy="5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B6BEB1C-D965-C92C-5EC0-EED8E893C634}"/>
              </a:ext>
            </a:extLst>
          </p:cNvPr>
          <p:cNvGrpSpPr/>
          <p:nvPr/>
        </p:nvGrpSpPr>
        <p:grpSpPr>
          <a:xfrm>
            <a:off x="1413250" y="5101289"/>
            <a:ext cx="1511280" cy="591840"/>
            <a:chOff x="1413250" y="5101289"/>
            <a:chExt cx="151128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CC28B78-09FF-153F-E2AB-F09E6E733E32}"/>
                    </a:ext>
                  </a:extLst>
                </p14:cNvPr>
                <p14:cNvContentPartPr/>
                <p14:nvPr/>
              </p14:nvContentPartPr>
              <p14:xfrm>
                <a:off x="1413250" y="5101289"/>
                <a:ext cx="1511280" cy="59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CC28B78-09FF-153F-E2AB-F09E6E733E3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04250" y="5092649"/>
                  <a:ext cx="15289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296EB4-7C8C-2CA8-5ED7-C6357AB82F94}"/>
                    </a:ext>
                  </a:extLst>
                </p14:cNvPr>
                <p14:cNvContentPartPr/>
                <p14:nvPr/>
              </p14:nvContentPartPr>
              <p14:xfrm>
                <a:off x="2518450" y="5212529"/>
                <a:ext cx="74520" cy="1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296EB4-7C8C-2CA8-5ED7-C6357AB82F9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09810" y="5203889"/>
                  <a:ext cx="9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76006A-4D85-0A3B-DBE0-041DE688832F}"/>
                    </a:ext>
                  </a:extLst>
                </p14:cNvPr>
                <p14:cNvContentPartPr/>
                <p14:nvPr/>
              </p14:nvContentPartPr>
              <p14:xfrm>
                <a:off x="2136850" y="5161409"/>
                <a:ext cx="507960" cy="49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76006A-4D85-0A3B-DBE0-041DE68883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28210" y="5152409"/>
                  <a:ext cx="525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703B86-537E-FC05-6E29-255D74D2771F}"/>
                    </a:ext>
                  </a:extLst>
                </p14:cNvPr>
                <p14:cNvContentPartPr/>
                <p14:nvPr/>
              </p14:nvContentPartPr>
              <p14:xfrm>
                <a:off x="1974850" y="5195249"/>
                <a:ext cx="37440" cy="4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703B86-537E-FC05-6E29-255D74D2771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65850" y="5186249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2FCBEA5-E8F3-CB3C-7248-6276C5EFC866}"/>
              </a:ext>
            </a:extLst>
          </p:cNvPr>
          <p:cNvGrpSpPr/>
          <p:nvPr/>
        </p:nvGrpSpPr>
        <p:grpSpPr>
          <a:xfrm>
            <a:off x="3460570" y="5136209"/>
            <a:ext cx="776160" cy="328680"/>
            <a:chOff x="3460570" y="5136209"/>
            <a:chExt cx="7761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3D6ED81-6E13-57D8-7C15-6EAFA1EABC09}"/>
                    </a:ext>
                  </a:extLst>
                </p14:cNvPr>
                <p14:cNvContentPartPr/>
                <p14:nvPr/>
              </p14:nvContentPartPr>
              <p14:xfrm>
                <a:off x="3460570" y="5136209"/>
                <a:ext cx="292680" cy="328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3D6ED81-6E13-57D8-7C15-6EAFA1EABC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51930" y="5127209"/>
                  <a:ext cx="31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C8856D7-A3EE-BF3F-0408-7BB393BDB29D}"/>
                    </a:ext>
                  </a:extLst>
                </p14:cNvPr>
                <p14:cNvContentPartPr/>
                <p14:nvPr/>
              </p14:nvContentPartPr>
              <p14:xfrm>
                <a:off x="3897610" y="5163209"/>
                <a:ext cx="155160" cy="6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C8856D7-A3EE-BF3F-0408-7BB393BDB2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88970" y="5154209"/>
                  <a:ext cx="172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79FA7A-F919-B022-A6B8-B9771343B9AA}"/>
                    </a:ext>
                  </a:extLst>
                </p14:cNvPr>
                <p14:cNvContentPartPr/>
                <p14:nvPr/>
              </p14:nvContentPartPr>
              <p14:xfrm>
                <a:off x="4053130" y="5301089"/>
                <a:ext cx="183600" cy="161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79FA7A-F919-B022-A6B8-B9771343B9A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44490" y="5292449"/>
                  <a:ext cx="2012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60E813E-5FA4-43F5-DDB2-022970AF6A24}"/>
              </a:ext>
            </a:extLst>
          </p:cNvPr>
          <p:cNvGrpSpPr/>
          <p:nvPr/>
        </p:nvGrpSpPr>
        <p:grpSpPr>
          <a:xfrm>
            <a:off x="10549330" y="4236929"/>
            <a:ext cx="1466640" cy="916560"/>
            <a:chOff x="10549330" y="4236929"/>
            <a:chExt cx="1466640" cy="9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1BADB8-5938-62A9-59E0-5A60EF419DFD}"/>
                    </a:ext>
                  </a:extLst>
                </p14:cNvPr>
                <p14:cNvContentPartPr/>
                <p14:nvPr/>
              </p14:nvContentPartPr>
              <p14:xfrm>
                <a:off x="10570930" y="4236929"/>
                <a:ext cx="149760" cy="424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1BADB8-5938-62A9-59E0-5A60EF419D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61930" y="4228289"/>
                  <a:ext cx="167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589D09-7943-1BDB-294B-BF7ABA425760}"/>
                    </a:ext>
                  </a:extLst>
                </p14:cNvPr>
                <p14:cNvContentPartPr/>
                <p14:nvPr/>
              </p14:nvContentPartPr>
              <p14:xfrm>
                <a:off x="10840570" y="4393889"/>
                <a:ext cx="884880" cy="12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589D09-7943-1BDB-294B-BF7ABA4257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31570" y="4385249"/>
                  <a:ext cx="902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44A64B-3C9D-F0F9-262C-B18B8E4C9231}"/>
                    </a:ext>
                  </a:extLst>
                </p14:cNvPr>
                <p14:cNvContentPartPr/>
                <p14:nvPr/>
              </p14:nvContentPartPr>
              <p14:xfrm>
                <a:off x="11784490" y="4243769"/>
                <a:ext cx="221040" cy="40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44A64B-3C9D-F0F9-262C-B18B8E4C923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775490" y="4235129"/>
                  <a:ext cx="2386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F0313D-F173-C25F-D80C-A8C93B1062A0}"/>
                    </a:ext>
                  </a:extLst>
                </p14:cNvPr>
                <p14:cNvContentPartPr/>
                <p14:nvPr/>
              </p14:nvContentPartPr>
              <p14:xfrm>
                <a:off x="10549330" y="4747769"/>
                <a:ext cx="163800" cy="405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F0313D-F173-C25F-D80C-A8C93B1062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0690" y="4739129"/>
                  <a:ext cx="1814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FB38E4-2D06-D339-7A8D-1DF30503C627}"/>
                    </a:ext>
                  </a:extLst>
                </p14:cNvPr>
                <p14:cNvContentPartPr/>
                <p14:nvPr/>
              </p14:nvContentPartPr>
              <p14:xfrm>
                <a:off x="10950370" y="4884569"/>
                <a:ext cx="696960" cy="12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FB38E4-2D06-D339-7A8D-1DF30503C62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41370" y="4875569"/>
                  <a:ext cx="714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788089-DA80-B7A5-F87B-FAF033FC76A0}"/>
                    </a:ext>
                  </a:extLst>
                </p14:cNvPr>
                <p14:cNvContentPartPr/>
                <p14:nvPr/>
              </p14:nvContentPartPr>
              <p14:xfrm>
                <a:off x="11743450" y="4753169"/>
                <a:ext cx="272520" cy="385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788089-DA80-B7A5-F87B-FAF033FC76A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34810" y="4744169"/>
                  <a:ext cx="29016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CFA45CD-9C52-E809-32BA-183108890662}"/>
                  </a:ext>
                </a:extLst>
              </p14:cNvPr>
              <p14:cNvContentPartPr/>
              <p14:nvPr/>
            </p14:nvContentPartPr>
            <p14:xfrm>
              <a:off x="8577970" y="3316049"/>
              <a:ext cx="1289160" cy="1067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CFA45CD-9C52-E809-32BA-18310889066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568970" y="3307049"/>
                <a:ext cx="1306800" cy="10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412D715-CCD6-59B1-37A9-4A7DC74E0CB9}"/>
              </a:ext>
            </a:extLst>
          </p:cNvPr>
          <p:cNvGrpSpPr/>
          <p:nvPr/>
        </p:nvGrpSpPr>
        <p:grpSpPr>
          <a:xfrm>
            <a:off x="7137610" y="4368329"/>
            <a:ext cx="1394280" cy="376920"/>
            <a:chOff x="7137610" y="4368329"/>
            <a:chExt cx="139428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3C8D13-0705-5952-F26E-27B77CB6C111}"/>
                    </a:ext>
                  </a:extLst>
                </p14:cNvPr>
                <p14:cNvContentPartPr/>
                <p14:nvPr/>
              </p14:nvContentPartPr>
              <p14:xfrm>
                <a:off x="7137610" y="4368329"/>
                <a:ext cx="1394280" cy="37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3C8D13-0705-5952-F26E-27B77CB6C1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8610" y="4359689"/>
                  <a:ext cx="1411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B746E9-962F-23B1-D9FB-DB0E70F276D9}"/>
                    </a:ext>
                  </a:extLst>
                </p14:cNvPr>
                <p14:cNvContentPartPr/>
                <p14:nvPr/>
              </p14:nvContentPartPr>
              <p14:xfrm>
                <a:off x="8092690" y="4520609"/>
                <a:ext cx="241560" cy="51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B746E9-962F-23B1-D9FB-DB0E70F276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84050" y="4511609"/>
                  <a:ext cx="259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C472C2-CA96-CCA3-E135-E144AF25ECAE}"/>
                    </a:ext>
                  </a:extLst>
                </p14:cNvPr>
                <p14:cNvContentPartPr/>
                <p14:nvPr/>
              </p14:nvContentPartPr>
              <p14:xfrm>
                <a:off x="7336690" y="4492889"/>
                <a:ext cx="2412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C472C2-CA96-CCA3-E135-E144AF25ECA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28050" y="4484249"/>
                  <a:ext cx="417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87F763D-5582-BEF1-4A4A-674F24AE1F91}"/>
                  </a:ext>
                </a:extLst>
              </p14:cNvPr>
              <p14:cNvContentPartPr/>
              <p14:nvPr/>
            </p14:nvContentPartPr>
            <p14:xfrm>
              <a:off x="7069570" y="4974929"/>
              <a:ext cx="240120" cy="2293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87F763D-5582-BEF1-4A4A-674F24AE1F9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060570" y="4965929"/>
                <a:ext cx="257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943D453-A060-7275-0629-3E9CDC8CEAC9}"/>
                  </a:ext>
                </a:extLst>
              </p14:cNvPr>
              <p14:cNvContentPartPr/>
              <p14:nvPr/>
            </p14:nvContentPartPr>
            <p14:xfrm>
              <a:off x="7546930" y="4991489"/>
              <a:ext cx="1171440" cy="417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943D453-A060-7275-0629-3E9CDC8CEAC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537930" y="4982849"/>
                <a:ext cx="11890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CCF6FA6-81C7-9836-AD38-39821D264A8C}"/>
                  </a:ext>
                </a:extLst>
              </p14:cNvPr>
              <p14:cNvContentPartPr/>
              <p14:nvPr/>
            </p14:nvContentPartPr>
            <p14:xfrm>
              <a:off x="7114210" y="5491529"/>
              <a:ext cx="1282680" cy="466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CCF6FA6-81C7-9836-AD38-39821D264A8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105570" y="5482529"/>
                <a:ext cx="130032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76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F7292-89AC-40BA-7A87-0959EAE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31" y="-214"/>
            <a:ext cx="7042769" cy="6903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FF61D6-A669-445B-D0F9-0EEDB6B69599}"/>
                  </a:ext>
                </a:extLst>
              </p14:cNvPr>
              <p14:cNvContentPartPr/>
              <p14:nvPr/>
            </p14:nvContentPartPr>
            <p14:xfrm>
              <a:off x="454210" y="43289"/>
              <a:ext cx="826560" cy="71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FF61D6-A669-445B-D0F9-0EEDB6B695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570" y="34649"/>
                <a:ext cx="84420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4CD23C-CBBB-F7C7-D32A-8F50C59E9124}"/>
                  </a:ext>
                </a:extLst>
              </p14:cNvPr>
              <p14:cNvContentPartPr/>
              <p14:nvPr/>
            </p14:nvContentPartPr>
            <p14:xfrm>
              <a:off x="1497850" y="116009"/>
              <a:ext cx="929160" cy="59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4CD23C-CBBB-F7C7-D32A-8F50C59E91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8850" y="107369"/>
                <a:ext cx="9468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45D222-2068-8E49-51DC-BDB68BB788D7}"/>
                  </a:ext>
                </a:extLst>
              </p14:cNvPr>
              <p14:cNvContentPartPr/>
              <p14:nvPr/>
            </p14:nvContentPartPr>
            <p14:xfrm>
              <a:off x="2748130" y="259289"/>
              <a:ext cx="209160" cy="23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45D222-2068-8E49-51DC-BDB68BB788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9130" y="250289"/>
                <a:ext cx="22680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D381B36-DE41-BFF3-0DA4-228A2526EB18}"/>
              </a:ext>
            </a:extLst>
          </p:cNvPr>
          <p:cNvGrpSpPr/>
          <p:nvPr/>
        </p:nvGrpSpPr>
        <p:grpSpPr>
          <a:xfrm>
            <a:off x="3347170" y="270449"/>
            <a:ext cx="1265400" cy="182160"/>
            <a:chOff x="3347170" y="270449"/>
            <a:chExt cx="12654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B510F2-D86A-0F81-5DE1-18055CA5EE85}"/>
                    </a:ext>
                  </a:extLst>
                </p14:cNvPr>
                <p14:cNvContentPartPr/>
                <p14:nvPr/>
              </p14:nvContentPartPr>
              <p14:xfrm>
                <a:off x="3347170" y="306809"/>
                <a:ext cx="1265400" cy="14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B510F2-D86A-0F81-5DE1-18055CA5EE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38530" y="297809"/>
                  <a:ext cx="1283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D0A0F4-09D4-184D-0B5D-F976689A6E81}"/>
                    </a:ext>
                  </a:extLst>
                </p14:cNvPr>
                <p14:cNvContentPartPr/>
                <p14:nvPr/>
              </p14:nvContentPartPr>
              <p14:xfrm>
                <a:off x="4230970" y="270449"/>
                <a:ext cx="30960" cy="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D0A0F4-09D4-184D-0B5D-F976689A6E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1970" y="26180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066DE5-AB93-D8B3-BC6C-5E8B644729BC}"/>
                    </a:ext>
                  </a:extLst>
                </p14:cNvPr>
                <p14:cNvContentPartPr/>
                <p14:nvPr/>
              </p14:nvContentPartPr>
              <p14:xfrm>
                <a:off x="3850450" y="292049"/>
                <a:ext cx="1188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066DE5-AB93-D8B3-BC6C-5E8B644729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1450" y="283409"/>
                  <a:ext cx="29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DDF83F-8E57-F195-0F81-65AFB8DC4B04}"/>
                  </a:ext>
                </a:extLst>
              </p14:cNvPr>
              <p14:cNvContentPartPr/>
              <p14:nvPr/>
            </p14:nvContentPartPr>
            <p14:xfrm>
              <a:off x="5129890" y="5366249"/>
              <a:ext cx="198360" cy="4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DDF83F-8E57-F195-0F81-65AFB8DC4B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7250" y="5303609"/>
                <a:ext cx="3240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A0AA7D9-397B-9A89-F605-152D33B9519A}"/>
              </a:ext>
            </a:extLst>
          </p:cNvPr>
          <p:cNvGrpSpPr/>
          <p:nvPr/>
        </p:nvGrpSpPr>
        <p:grpSpPr>
          <a:xfrm>
            <a:off x="5150050" y="4489289"/>
            <a:ext cx="587880" cy="636480"/>
            <a:chOff x="5150050" y="4489289"/>
            <a:chExt cx="5878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34E1CC-ADA0-0D56-04DE-11ACCD1C6653}"/>
                    </a:ext>
                  </a:extLst>
                </p14:cNvPr>
                <p14:cNvContentPartPr/>
                <p14:nvPr/>
              </p14:nvContentPartPr>
              <p14:xfrm>
                <a:off x="5588530" y="4920209"/>
                <a:ext cx="149400" cy="169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34E1CC-ADA0-0D56-04DE-11ACCD1C66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25530" y="4857209"/>
                  <a:ext cx="275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79F792-26A3-54F2-ACCC-73537A400509}"/>
                    </a:ext>
                  </a:extLst>
                </p14:cNvPr>
                <p14:cNvContentPartPr/>
                <p14:nvPr/>
              </p14:nvContentPartPr>
              <p14:xfrm>
                <a:off x="5389450" y="4910849"/>
                <a:ext cx="12672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79F792-26A3-54F2-ACCC-73537A4005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26450" y="4848209"/>
                  <a:ext cx="252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EC9E9D-8A30-48ED-DA53-264359349F40}"/>
                    </a:ext>
                  </a:extLst>
                </p14:cNvPr>
                <p14:cNvContentPartPr/>
                <p14:nvPr/>
              </p14:nvContentPartPr>
              <p14:xfrm>
                <a:off x="5150050" y="4813649"/>
                <a:ext cx="136800" cy="28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EC9E9D-8A30-48ED-DA53-264359349F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87410" y="4751009"/>
                  <a:ext cx="2624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E1CD9D-9D3E-972C-E789-FED6A7CEF934}"/>
                    </a:ext>
                  </a:extLst>
                </p14:cNvPr>
                <p14:cNvContentPartPr/>
                <p14:nvPr/>
              </p14:nvContentPartPr>
              <p14:xfrm>
                <a:off x="5151850" y="4489289"/>
                <a:ext cx="106920" cy="18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E1CD9D-9D3E-972C-E789-FED6A7CEF9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89210" y="4426289"/>
                  <a:ext cx="232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DCBFD3-BC84-F1E8-F429-E8347F53B94E}"/>
                    </a:ext>
                  </a:extLst>
                </p14:cNvPr>
                <p14:cNvContentPartPr/>
                <p14:nvPr/>
              </p14:nvContentPartPr>
              <p14:xfrm>
                <a:off x="5417530" y="4887089"/>
                <a:ext cx="1296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DCBFD3-BC84-F1E8-F429-E8347F53B9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54890" y="4824449"/>
                  <a:ext cx="1386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09A4B9-AF84-1124-C19F-A5A5B181AF38}"/>
                  </a:ext>
                </a:extLst>
              </p14:cNvPr>
              <p14:cNvContentPartPr/>
              <p14:nvPr/>
            </p14:nvContentPartPr>
            <p14:xfrm>
              <a:off x="5125570" y="4046849"/>
              <a:ext cx="162000" cy="219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09A4B9-AF84-1124-C19F-A5A5B181AF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62570" y="3983849"/>
                <a:ext cx="2876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57A1E5-30A4-14B8-EAB3-BC55385F89A1}"/>
                  </a:ext>
                </a:extLst>
              </p14:cNvPr>
              <p14:cNvContentPartPr/>
              <p14:nvPr/>
            </p14:nvContentPartPr>
            <p14:xfrm>
              <a:off x="5142130" y="3281849"/>
              <a:ext cx="843120" cy="279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57A1E5-30A4-14B8-EAB3-BC55385F89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79490" y="3218849"/>
                <a:ext cx="96876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F9254-257B-1587-9950-E67DF689C690}"/>
              </a:ext>
            </a:extLst>
          </p:cNvPr>
          <p:cNvGrpSpPr/>
          <p:nvPr/>
        </p:nvGrpSpPr>
        <p:grpSpPr>
          <a:xfrm>
            <a:off x="373570" y="826289"/>
            <a:ext cx="782280" cy="292680"/>
            <a:chOff x="373570" y="826289"/>
            <a:chExt cx="7822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5B7517-A222-2609-DAD4-FA3A68B777C4}"/>
                    </a:ext>
                  </a:extLst>
                </p14:cNvPr>
                <p14:cNvContentPartPr/>
                <p14:nvPr/>
              </p14:nvContentPartPr>
              <p14:xfrm>
                <a:off x="373570" y="826289"/>
                <a:ext cx="167400" cy="29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5B7517-A222-2609-DAD4-FA3A68B777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4930" y="817649"/>
                  <a:ext cx="185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05FCC0-A34B-2B25-A303-F3991CFFCFD0}"/>
                    </a:ext>
                  </a:extLst>
                </p14:cNvPr>
                <p14:cNvContentPartPr/>
                <p14:nvPr/>
              </p14:nvContentPartPr>
              <p14:xfrm>
                <a:off x="623050" y="1028249"/>
                <a:ext cx="10224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05FCC0-A34B-2B25-A303-F3991CFFCF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050" y="1019609"/>
                  <a:ext cx="119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245064-93D3-B53F-2036-FCDA6211FAB0}"/>
                    </a:ext>
                  </a:extLst>
                </p14:cNvPr>
                <p14:cNvContentPartPr/>
                <p14:nvPr/>
              </p14:nvContentPartPr>
              <p14:xfrm>
                <a:off x="831850" y="887849"/>
                <a:ext cx="136440" cy="231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245064-93D3-B53F-2036-FCDA6211FA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3210" y="879209"/>
                  <a:ext cx="154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B1D7D6-596B-8B4A-7E0C-1BA2F7CBDB46}"/>
                    </a:ext>
                  </a:extLst>
                </p14:cNvPr>
                <p14:cNvContentPartPr/>
                <p14:nvPr/>
              </p14:nvContentPartPr>
              <p14:xfrm>
                <a:off x="1108690" y="860129"/>
                <a:ext cx="471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B1D7D6-596B-8B4A-7E0C-1BA2F7CBDB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9690" y="851489"/>
                  <a:ext cx="6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7FFE84-06A6-3E76-6CA4-E30912EF2C15}"/>
              </a:ext>
            </a:extLst>
          </p:cNvPr>
          <p:cNvGrpSpPr/>
          <p:nvPr/>
        </p:nvGrpSpPr>
        <p:grpSpPr>
          <a:xfrm>
            <a:off x="1544290" y="716489"/>
            <a:ext cx="1720440" cy="378000"/>
            <a:chOff x="1544290" y="716489"/>
            <a:chExt cx="1720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E48182-5CB4-471F-7CE2-061AD5E35EDC}"/>
                    </a:ext>
                  </a:extLst>
                </p14:cNvPr>
                <p14:cNvContentPartPr/>
                <p14:nvPr/>
              </p14:nvContentPartPr>
              <p14:xfrm>
                <a:off x="1544290" y="830249"/>
                <a:ext cx="527760" cy="26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E48182-5CB4-471F-7CE2-061AD5E35E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35290" y="821609"/>
                  <a:ext cx="545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085219-0700-D94A-2EC1-AC538C245108}"/>
                    </a:ext>
                  </a:extLst>
                </p14:cNvPr>
                <p14:cNvContentPartPr/>
                <p14:nvPr/>
              </p14:nvContentPartPr>
              <p14:xfrm>
                <a:off x="2471290" y="819089"/>
                <a:ext cx="36720" cy="24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085219-0700-D94A-2EC1-AC538C2451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62290" y="810089"/>
                  <a:ext cx="54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95244E-7E49-1A07-D9BA-1AB968520580}"/>
                    </a:ext>
                  </a:extLst>
                </p14:cNvPr>
                <p14:cNvContentPartPr/>
                <p14:nvPr/>
              </p14:nvContentPartPr>
              <p14:xfrm>
                <a:off x="2376610" y="816209"/>
                <a:ext cx="261720" cy="34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95244E-7E49-1A07-D9BA-1AB9685205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67970" y="807569"/>
                  <a:ext cx="279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7299E9-1794-D8ED-94F1-AD37BF3D9E9C}"/>
                    </a:ext>
                  </a:extLst>
                </p14:cNvPr>
                <p14:cNvContentPartPr/>
                <p14:nvPr/>
              </p14:nvContentPartPr>
              <p14:xfrm>
                <a:off x="2630770" y="716489"/>
                <a:ext cx="107640" cy="33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7299E9-1794-D8ED-94F1-AD37BF3D9E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21770" y="707489"/>
                  <a:ext cx="1252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E6F29D-2BA6-C501-1A58-A4365ABEA227}"/>
                    </a:ext>
                  </a:extLst>
                </p14:cNvPr>
                <p14:cNvContentPartPr/>
                <p14:nvPr/>
              </p14:nvContentPartPr>
              <p14:xfrm>
                <a:off x="2877010" y="846449"/>
                <a:ext cx="203400" cy="23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E6F29D-2BA6-C501-1A58-A4365ABEA2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68010" y="837809"/>
                  <a:ext cx="221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C8C55A-F98C-007C-9682-E4AAF35874FE}"/>
                    </a:ext>
                  </a:extLst>
                </p14:cNvPr>
                <p14:cNvContentPartPr/>
                <p14:nvPr/>
              </p14:nvContentPartPr>
              <p14:xfrm>
                <a:off x="3172210" y="730169"/>
                <a:ext cx="9252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C8C55A-F98C-007C-9682-E4AAF35874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63210" y="721529"/>
                  <a:ext cx="1101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713787-8608-B840-900F-553A51DB13E9}"/>
              </a:ext>
            </a:extLst>
          </p:cNvPr>
          <p:cNvGrpSpPr/>
          <p:nvPr/>
        </p:nvGrpSpPr>
        <p:grpSpPr>
          <a:xfrm>
            <a:off x="390490" y="1368809"/>
            <a:ext cx="543960" cy="405720"/>
            <a:chOff x="390490" y="1368809"/>
            <a:chExt cx="5439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60B982-8F32-528E-FC56-77D19DD01A6F}"/>
                    </a:ext>
                  </a:extLst>
                </p14:cNvPr>
                <p14:cNvContentPartPr/>
                <p14:nvPr/>
              </p14:nvContentPartPr>
              <p14:xfrm>
                <a:off x="390490" y="1419569"/>
                <a:ext cx="543960" cy="35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60B982-8F32-528E-FC56-77D19DD01A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850" y="1410929"/>
                  <a:ext cx="561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F0EBF9-455D-8D2B-B4DC-B225AADB353E}"/>
                    </a:ext>
                  </a:extLst>
                </p14:cNvPr>
                <p14:cNvContentPartPr/>
                <p14:nvPr/>
              </p14:nvContentPartPr>
              <p14:xfrm>
                <a:off x="519730" y="1368809"/>
                <a:ext cx="2952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F0EBF9-455D-8D2B-B4DC-B225AADB35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0730" y="1359809"/>
                  <a:ext cx="471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D17360-EA1B-BF5F-0051-69B15AE43123}"/>
              </a:ext>
            </a:extLst>
          </p:cNvPr>
          <p:cNvGrpSpPr/>
          <p:nvPr/>
        </p:nvGrpSpPr>
        <p:grpSpPr>
          <a:xfrm>
            <a:off x="1155490" y="1210769"/>
            <a:ext cx="2499120" cy="443160"/>
            <a:chOff x="1155490" y="1210769"/>
            <a:chExt cx="24991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01A336-BEC3-60C4-C629-72FA6FAF8ABB}"/>
                    </a:ext>
                  </a:extLst>
                </p14:cNvPr>
                <p14:cNvContentPartPr/>
                <p14:nvPr/>
              </p14:nvContentPartPr>
              <p14:xfrm>
                <a:off x="1155490" y="1258289"/>
                <a:ext cx="510480" cy="34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01A336-BEC3-60C4-C629-72FA6FAF8A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6490" y="1249649"/>
                  <a:ext cx="528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FD5FDF-3010-A8EE-1C6F-232F597664AF}"/>
                    </a:ext>
                  </a:extLst>
                </p14:cNvPr>
                <p14:cNvContentPartPr/>
                <p14:nvPr/>
              </p14:nvContentPartPr>
              <p14:xfrm>
                <a:off x="1880890" y="1436489"/>
                <a:ext cx="328680" cy="14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FD5FDF-3010-A8EE-1C6F-232F597664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72250" y="1427849"/>
                  <a:ext cx="346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21674D-715C-2DBE-2F34-3EF6267D2999}"/>
                    </a:ext>
                  </a:extLst>
                </p14:cNvPr>
                <p14:cNvContentPartPr/>
                <p14:nvPr/>
              </p14:nvContentPartPr>
              <p14:xfrm>
                <a:off x="1940650" y="1333889"/>
                <a:ext cx="63000" cy="1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21674D-715C-2DBE-2F34-3EF6267D29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32010" y="1325249"/>
                  <a:ext cx="8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2C07BA-7F9A-1BDA-C340-629923233B77}"/>
                    </a:ext>
                  </a:extLst>
                </p14:cNvPr>
                <p14:cNvContentPartPr/>
                <p14:nvPr/>
              </p14:nvContentPartPr>
              <p14:xfrm>
                <a:off x="2245210" y="1210769"/>
                <a:ext cx="935640" cy="443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2C07BA-7F9A-1BDA-C340-629923233B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36210" y="1202129"/>
                  <a:ext cx="953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AD27CD-D26D-1959-D9E4-5360B4AB15E2}"/>
                    </a:ext>
                  </a:extLst>
                </p14:cNvPr>
                <p14:cNvContentPartPr/>
                <p14:nvPr/>
              </p14:nvContentPartPr>
              <p14:xfrm>
                <a:off x="2882770" y="1349369"/>
                <a:ext cx="18648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AD27CD-D26D-1959-D9E4-5360B4AB15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73770" y="1340729"/>
                  <a:ext cx="204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666320-D809-C417-BF84-0CE4EB72DB63}"/>
                    </a:ext>
                  </a:extLst>
                </p14:cNvPr>
                <p14:cNvContentPartPr/>
                <p14:nvPr/>
              </p14:nvContentPartPr>
              <p14:xfrm>
                <a:off x="2814370" y="1313729"/>
                <a:ext cx="2952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666320-D809-C417-BF84-0CE4EB72DB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05730" y="130472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75FB9F-2FDD-D7CC-DD0C-789EE8C7FDBF}"/>
                    </a:ext>
                  </a:extLst>
                </p14:cNvPr>
                <p14:cNvContentPartPr/>
                <p14:nvPr/>
              </p14:nvContentPartPr>
              <p14:xfrm>
                <a:off x="2272570" y="1328129"/>
                <a:ext cx="30888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75FB9F-2FDD-D7CC-DD0C-789EE8C7FD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63930" y="1319129"/>
                  <a:ext cx="326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627A94-4D4E-7DBC-BA42-76B6F6E7C075}"/>
                    </a:ext>
                  </a:extLst>
                </p14:cNvPr>
                <p14:cNvContentPartPr/>
                <p14:nvPr/>
              </p14:nvContentPartPr>
              <p14:xfrm>
                <a:off x="3416290" y="1336409"/>
                <a:ext cx="238320" cy="21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627A94-4D4E-7DBC-BA42-76B6F6E7C0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07290" y="1327409"/>
                  <a:ext cx="25596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120BFB7-925B-C339-7146-9B8F36E9966F}"/>
                  </a:ext>
                </a:extLst>
              </p14:cNvPr>
              <p14:cNvContentPartPr/>
              <p14:nvPr/>
            </p14:nvContentPartPr>
            <p14:xfrm>
              <a:off x="3878890" y="1335689"/>
              <a:ext cx="1092240" cy="412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120BFB7-925B-C339-7146-9B8F36E9966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69890" y="1326689"/>
                <a:ext cx="110988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5BEEED0-2CCB-70B1-BC7F-1177868D6E54}"/>
              </a:ext>
            </a:extLst>
          </p:cNvPr>
          <p:cNvGrpSpPr/>
          <p:nvPr/>
        </p:nvGrpSpPr>
        <p:grpSpPr>
          <a:xfrm>
            <a:off x="377170" y="1833929"/>
            <a:ext cx="4266720" cy="624600"/>
            <a:chOff x="377170" y="1833929"/>
            <a:chExt cx="426672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CDFB67-DB46-1E37-DB46-65031E3D8654}"/>
                    </a:ext>
                  </a:extLst>
                </p14:cNvPr>
                <p14:cNvContentPartPr/>
                <p14:nvPr/>
              </p14:nvContentPartPr>
              <p14:xfrm>
                <a:off x="400570" y="1932209"/>
                <a:ext cx="868680" cy="34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CDFB67-DB46-1E37-DB46-65031E3D86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1930" y="1923569"/>
                  <a:ext cx="886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75DD4C-EBBA-6AA3-9FD7-00CA5C569516}"/>
                    </a:ext>
                  </a:extLst>
                </p14:cNvPr>
                <p14:cNvContentPartPr/>
                <p14:nvPr/>
              </p14:nvContentPartPr>
              <p14:xfrm>
                <a:off x="377170" y="2316689"/>
                <a:ext cx="882000" cy="6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75DD4C-EBBA-6AA3-9FD7-00CA5C5695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8530" y="2307689"/>
                  <a:ext cx="89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8BE434-59CC-249D-37C9-B0AFCFEFB9F6}"/>
                    </a:ext>
                  </a:extLst>
                </p14:cNvPr>
                <p14:cNvContentPartPr/>
                <p14:nvPr/>
              </p14:nvContentPartPr>
              <p14:xfrm>
                <a:off x="1556170" y="1855169"/>
                <a:ext cx="568080" cy="43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8BE434-59CC-249D-37C9-B0AFCFEFB9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47530" y="1846529"/>
                  <a:ext cx="5857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A977D7-2096-D092-082F-F77EA179A491}"/>
                    </a:ext>
                  </a:extLst>
                </p14:cNvPr>
                <p14:cNvContentPartPr/>
                <p14:nvPr/>
              </p14:nvContentPartPr>
              <p14:xfrm>
                <a:off x="1610530" y="1975769"/>
                <a:ext cx="306000" cy="8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A977D7-2096-D092-082F-F77EA179A4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01890" y="1966769"/>
                  <a:ext cx="323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C5E91C-87E7-37D8-6942-C51C9ADDA302}"/>
                    </a:ext>
                  </a:extLst>
                </p14:cNvPr>
                <p14:cNvContentPartPr/>
                <p14:nvPr/>
              </p14:nvContentPartPr>
              <p14:xfrm>
                <a:off x="2322250" y="2067569"/>
                <a:ext cx="819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C5E91C-87E7-37D8-6942-C51C9ADDA3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13250" y="2058569"/>
                  <a:ext cx="837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0B5570-A3F5-281C-B24D-D44DFA2C1F67}"/>
                    </a:ext>
                  </a:extLst>
                </p14:cNvPr>
                <p14:cNvContentPartPr/>
                <p14:nvPr/>
              </p14:nvContentPartPr>
              <p14:xfrm>
                <a:off x="2987890" y="1969649"/>
                <a:ext cx="5364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0B5570-A3F5-281C-B24D-D44DFA2C1F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79250" y="1961009"/>
                  <a:ext cx="71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520544-6C6F-0A16-BDA5-B6582EE653F2}"/>
                    </a:ext>
                  </a:extLst>
                </p14:cNvPr>
                <p14:cNvContentPartPr/>
                <p14:nvPr/>
              </p14:nvContentPartPr>
              <p14:xfrm>
                <a:off x="3249970" y="2039129"/>
                <a:ext cx="834480" cy="38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520544-6C6F-0A16-BDA5-B6582EE653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41330" y="2030129"/>
                  <a:ext cx="852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F20D9A-E703-6055-CC7D-81E260BA5F53}"/>
                    </a:ext>
                  </a:extLst>
                </p14:cNvPr>
                <p14:cNvContentPartPr/>
                <p14:nvPr/>
              </p14:nvContentPartPr>
              <p14:xfrm>
                <a:off x="4297930" y="1833929"/>
                <a:ext cx="345960" cy="624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F20D9A-E703-6055-CC7D-81E260BA5F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88930" y="1825289"/>
                  <a:ext cx="363600" cy="64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9BE42D-2656-B6DB-1E06-BA0C394201B9}"/>
              </a:ext>
            </a:extLst>
          </p:cNvPr>
          <p:cNvGrpSpPr/>
          <p:nvPr/>
        </p:nvGrpSpPr>
        <p:grpSpPr>
          <a:xfrm>
            <a:off x="363490" y="2505689"/>
            <a:ext cx="2281320" cy="547200"/>
            <a:chOff x="363490" y="2505689"/>
            <a:chExt cx="22813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FB1E0D-4B4F-2E77-4BE3-5DD33385BA52}"/>
                    </a:ext>
                  </a:extLst>
                </p14:cNvPr>
                <p14:cNvContentPartPr/>
                <p14:nvPr/>
              </p14:nvContentPartPr>
              <p14:xfrm>
                <a:off x="363490" y="2723849"/>
                <a:ext cx="308880" cy="32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FB1E0D-4B4F-2E77-4BE3-5DD33385BA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4850" y="2714849"/>
                  <a:ext cx="326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FB52C4-87EB-A465-B489-2D2271F2AB43}"/>
                    </a:ext>
                  </a:extLst>
                </p14:cNvPr>
                <p14:cNvContentPartPr/>
                <p14:nvPr/>
              </p14:nvContentPartPr>
              <p14:xfrm>
                <a:off x="882250" y="2505689"/>
                <a:ext cx="366120" cy="29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FB52C4-87EB-A465-B489-2D2271F2AB4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250" y="2496689"/>
                  <a:ext cx="383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54DEFC-1C7A-3CA6-0C7B-40F952AC697A}"/>
                    </a:ext>
                  </a:extLst>
                </p14:cNvPr>
                <p14:cNvContentPartPr/>
                <p14:nvPr/>
              </p14:nvContentPartPr>
              <p14:xfrm>
                <a:off x="945610" y="2549249"/>
                <a:ext cx="314280" cy="3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54DEFC-1C7A-3CA6-0C7B-40F952AC69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6610" y="2540609"/>
                  <a:ext cx="331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46CD93-5389-EDB8-DF7A-420ED7C2A86A}"/>
                    </a:ext>
                  </a:extLst>
                </p14:cNvPr>
                <p14:cNvContentPartPr/>
                <p14:nvPr/>
              </p14:nvContentPartPr>
              <p14:xfrm>
                <a:off x="1597570" y="2572649"/>
                <a:ext cx="236520" cy="25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46CD93-5389-EDB8-DF7A-420ED7C2A8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88930" y="2563649"/>
                  <a:ext cx="254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AE98DC-1AAC-500A-5D1D-A02648C5EDDD}"/>
                    </a:ext>
                  </a:extLst>
                </p14:cNvPr>
                <p14:cNvContentPartPr/>
                <p14:nvPr/>
              </p14:nvContentPartPr>
              <p14:xfrm>
                <a:off x="1934890" y="2571209"/>
                <a:ext cx="227520" cy="270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AE98DC-1AAC-500A-5D1D-A02648C5ED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25890" y="2562569"/>
                  <a:ext cx="24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F9DA2E-2A27-322E-0F22-C7F220D436F4}"/>
                    </a:ext>
                  </a:extLst>
                </p14:cNvPr>
                <p14:cNvContentPartPr/>
                <p14:nvPr/>
              </p14:nvContentPartPr>
              <p14:xfrm>
                <a:off x="2238730" y="2719169"/>
                <a:ext cx="150480" cy="11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F9DA2E-2A27-322E-0F22-C7F220D436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29730" y="2710529"/>
                  <a:ext cx="168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3BC331-C15A-A88F-5A56-D726A9E512C8}"/>
                    </a:ext>
                  </a:extLst>
                </p14:cNvPr>
                <p14:cNvContentPartPr/>
                <p14:nvPr/>
              </p14:nvContentPartPr>
              <p14:xfrm>
                <a:off x="2422690" y="2552129"/>
                <a:ext cx="222120" cy="31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3BC331-C15A-A88F-5A56-D726A9E512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14050" y="2543489"/>
                  <a:ext cx="2397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F1CEA9-280D-7410-2DC7-51CFA3469FF7}"/>
              </a:ext>
            </a:extLst>
          </p:cNvPr>
          <p:cNvGrpSpPr/>
          <p:nvPr/>
        </p:nvGrpSpPr>
        <p:grpSpPr>
          <a:xfrm>
            <a:off x="1161610" y="1598489"/>
            <a:ext cx="1850400" cy="86400"/>
            <a:chOff x="1161610" y="1598489"/>
            <a:chExt cx="185040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9ECBC8-AC95-6BC1-27F7-1054D07BCABB}"/>
                    </a:ext>
                  </a:extLst>
                </p14:cNvPr>
                <p14:cNvContentPartPr/>
                <p14:nvPr/>
              </p14:nvContentPartPr>
              <p14:xfrm>
                <a:off x="1161610" y="1598489"/>
                <a:ext cx="520560" cy="77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9ECBC8-AC95-6BC1-27F7-1054D07BCAB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2970" y="1589849"/>
                  <a:ext cx="53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01A4E3-13BF-8A1D-1C19-75FD578590BC}"/>
                    </a:ext>
                  </a:extLst>
                </p14:cNvPr>
                <p14:cNvContentPartPr/>
                <p14:nvPr/>
              </p14:nvContentPartPr>
              <p14:xfrm>
                <a:off x="1935970" y="1622969"/>
                <a:ext cx="1076040" cy="6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01A4E3-13BF-8A1D-1C19-75FD578590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27330" y="1613969"/>
                  <a:ext cx="10936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D200DDB-9B49-4E1D-FCD7-4F239C632FCF}"/>
                  </a:ext>
                </a:extLst>
              </p14:cNvPr>
              <p14:cNvContentPartPr/>
              <p14:nvPr/>
            </p14:nvContentPartPr>
            <p14:xfrm>
              <a:off x="3298570" y="3917609"/>
              <a:ext cx="39240" cy="10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D200DDB-9B49-4E1D-FCD7-4F239C632FC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289570" y="3908969"/>
                <a:ext cx="568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0FE049F-F4FC-2E36-E32F-C60FB0F03B6D}"/>
              </a:ext>
            </a:extLst>
          </p:cNvPr>
          <p:cNvGrpSpPr/>
          <p:nvPr/>
        </p:nvGrpSpPr>
        <p:grpSpPr>
          <a:xfrm>
            <a:off x="226690" y="3253409"/>
            <a:ext cx="4870800" cy="1154520"/>
            <a:chOff x="226690" y="3253409"/>
            <a:chExt cx="4870800" cy="11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76A49E-C137-CFC6-B6C3-3651694B5211}"/>
                    </a:ext>
                  </a:extLst>
                </p14:cNvPr>
                <p14:cNvContentPartPr/>
                <p14:nvPr/>
              </p14:nvContentPartPr>
              <p14:xfrm>
                <a:off x="349090" y="3450689"/>
                <a:ext cx="72360" cy="26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76A49E-C137-CFC6-B6C3-3651694B52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0450" y="3441689"/>
                  <a:ext cx="9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3083D4D-C7C1-3C0C-CE3C-FBD9308D0CED}"/>
                    </a:ext>
                  </a:extLst>
                </p14:cNvPr>
                <p14:cNvContentPartPr/>
                <p14:nvPr/>
              </p14:nvContentPartPr>
              <p14:xfrm>
                <a:off x="308050" y="3456089"/>
                <a:ext cx="247680" cy="50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3083D4D-C7C1-3C0C-CE3C-FBD9308D0C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9410" y="3447089"/>
                  <a:ext cx="26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5DCFC0-CC09-55A9-775B-29BE96D4CF90}"/>
                    </a:ext>
                  </a:extLst>
                </p14:cNvPr>
                <p14:cNvContentPartPr/>
                <p14:nvPr/>
              </p14:nvContentPartPr>
              <p14:xfrm>
                <a:off x="226690" y="3699449"/>
                <a:ext cx="235800" cy="73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5DCFC0-CC09-55A9-775B-29BE96D4CF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8050" y="3690809"/>
                  <a:ext cx="25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C39EB1-8938-4165-BAC7-598C7D99E746}"/>
                    </a:ext>
                  </a:extLst>
                </p14:cNvPr>
                <p14:cNvContentPartPr/>
                <p14:nvPr/>
              </p14:nvContentPartPr>
              <p14:xfrm>
                <a:off x="455290" y="3317849"/>
                <a:ext cx="1529280" cy="456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C39EB1-8938-4165-BAC7-598C7D99E7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650" y="3308849"/>
                  <a:ext cx="15469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3254AD-ADD9-E621-DE14-61765FE5AB04}"/>
                    </a:ext>
                  </a:extLst>
                </p14:cNvPr>
                <p14:cNvContentPartPr/>
                <p14:nvPr/>
              </p14:nvContentPartPr>
              <p14:xfrm>
                <a:off x="1735090" y="3526649"/>
                <a:ext cx="86400" cy="1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3254AD-ADD9-E621-DE14-61765FE5AB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26090" y="3517649"/>
                  <a:ext cx="104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90E376-694A-FABB-E0EF-B451375E82FD}"/>
                    </a:ext>
                  </a:extLst>
                </p14:cNvPr>
                <p14:cNvContentPartPr/>
                <p14:nvPr/>
              </p14:nvContentPartPr>
              <p14:xfrm>
                <a:off x="1407850" y="3481649"/>
                <a:ext cx="386280" cy="2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90E376-694A-FABB-E0EF-B451375E82F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98850" y="3473009"/>
                  <a:ext cx="403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7D9C1A-68C9-60B7-D575-AFB106716169}"/>
                    </a:ext>
                  </a:extLst>
                </p14:cNvPr>
                <p14:cNvContentPartPr/>
                <p14:nvPr/>
              </p14:nvContentPartPr>
              <p14:xfrm>
                <a:off x="848050" y="3463289"/>
                <a:ext cx="303120" cy="2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7D9C1A-68C9-60B7-D575-AFB1067161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9050" y="3454289"/>
                  <a:ext cx="320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050085-9062-7AEF-3921-E29B1E777AAC}"/>
                    </a:ext>
                  </a:extLst>
                </p14:cNvPr>
                <p14:cNvContentPartPr/>
                <p14:nvPr/>
              </p14:nvContentPartPr>
              <p14:xfrm>
                <a:off x="2145850" y="3534569"/>
                <a:ext cx="617040" cy="18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050085-9062-7AEF-3921-E29B1E777A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37210" y="3525929"/>
                  <a:ext cx="634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3BF687-1889-2548-BA95-F699262B1BF5}"/>
                    </a:ext>
                  </a:extLst>
                </p14:cNvPr>
                <p14:cNvContentPartPr/>
                <p14:nvPr/>
              </p14:nvContentPartPr>
              <p14:xfrm>
                <a:off x="3071410" y="3470489"/>
                <a:ext cx="48240" cy="23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3BF687-1889-2548-BA95-F699262B1B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62770" y="3461489"/>
                  <a:ext cx="65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18A0BD-F186-016A-6744-E40AFED88F2F}"/>
                    </a:ext>
                  </a:extLst>
                </p14:cNvPr>
                <p14:cNvContentPartPr/>
                <p14:nvPr/>
              </p14:nvContentPartPr>
              <p14:xfrm>
                <a:off x="3176890" y="3509729"/>
                <a:ext cx="157680" cy="170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18A0BD-F186-016A-6744-E40AFED88F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68250" y="3501089"/>
                  <a:ext cx="175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A6AE09-B02C-48F4-225E-3294D26F0C28}"/>
                    </a:ext>
                  </a:extLst>
                </p14:cNvPr>
                <p14:cNvContentPartPr/>
                <p14:nvPr/>
              </p14:nvContentPartPr>
              <p14:xfrm>
                <a:off x="3383170" y="3448529"/>
                <a:ext cx="7920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A6AE09-B02C-48F4-225E-3294D26F0C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74170" y="3439889"/>
                  <a:ext cx="96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FEFC6D-48F7-AFAD-28D2-4EB7855159BF}"/>
                    </a:ext>
                  </a:extLst>
                </p14:cNvPr>
                <p14:cNvContentPartPr/>
                <p14:nvPr/>
              </p14:nvContentPartPr>
              <p14:xfrm>
                <a:off x="3612850" y="3300929"/>
                <a:ext cx="36720" cy="22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FEFC6D-48F7-AFAD-28D2-4EB7855159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04210" y="3292289"/>
                  <a:ext cx="54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76C373-1C5B-DC03-E3D1-DD5B7EF06ADC}"/>
                    </a:ext>
                  </a:extLst>
                </p14:cNvPr>
                <p14:cNvContentPartPr/>
                <p14:nvPr/>
              </p14:nvContentPartPr>
              <p14:xfrm>
                <a:off x="3546250" y="3308129"/>
                <a:ext cx="17856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76C373-1C5B-DC03-E3D1-DD5B7EF06A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37250" y="3299129"/>
                  <a:ext cx="196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882EB2-0BF8-A50D-957E-3382E4DF4C7A}"/>
                    </a:ext>
                  </a:extLst>
                </p14:cNvPr>
                <p14:cNvContentPartPr/>
                <p14:nvPr/>
              </p14:nvContentPartPr>
              <p14:xfrm>
                <a:off x="3792490" y="3403529"/>
                <a:ext cx="385560" cy="347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882EB2-0BF8-A50D-957E-3382E4DF4C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83490" y="3394889"/>
                  <a:ext cx="403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8DEEE6-4A87-8712-9E5E-F624B3F3603A}"/>
                    </a:ext>
                  </a:extLst>
                </p14:cNvPr>
                <p14:cNvContentPartPr/>
                <p14:nvPr/>
              </p14:nvContentPartPr>
              <p14:xfrm>
                <a:off x="3842170" y="3470489"/>
                <a:ext cx="212760" cy="4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8DEEE6-4A87-8712-9E5E-F624B3F360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33170" y="3461489"/>
                  <a:ext cx="230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34D9AA-F706-9231-AB15-03460516F4C1}"/>
                    </a:ext>
                  </a:extLst>
                </p14:cNvPr>
                <p14:cNvContentPartPr/>
                <p14:nvPr/>
              </p14:nvContentPartPr>
              <p14:xfrm>
                <a:off x="4369930" y="3392369"/>
                <a:ext cx="45360" cy="299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34D9AA-F706-9231-AB15-03460516F4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60930" y="3383729"/>
                  <a:ext cx="63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A35BAC-E06E-5ADB-35F3-768954FD2D37}"/>
                    </a:ext>
                  </a:extLst>
                </p14:cNvPr>
                <p14:cNvContentPartPr/>
                <p14:nvPr/>
              </p14:nvContentPartPr>
              <p14:xfrm>
                <a:off x="4506370" y="3458969"/>
                <a:ext cx="136800" cy="19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A35BAC-E06E-5ADB-35F3-768954FD2D3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97730" y="3450329"/>
                  <a:ext cx="154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7AD12B-CAA5-31DC-03A1-EE69999A4979}"/>
                    </a:ext>
                  </a:extLst>
                </p14:cNvPr>
                <p14:cNvContentPartPr/>
                <p14:nvPr/>
              </p14:nvContentPartPr>
              <p14:xfrm>
                <a:off x="4719130" y="3365729"/>
                <a:ext cx="138240" cy="4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7AD12B-CAA5-31DC-03A1-EE69999A49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10490" y="3357089"/>
                  <a:ext cx="155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12F055-FA3C-8DB9-0F77-A931DC58825E}"/>
                    </a:ext>
                  </a:extLst>
                </p14:cNvPr>
                <p14:cNvContentPartPr/>
                <p14:nvPr/>
              </p14:nvContentPartPr>
              <p14:xfrm>
                <a:off x="4932970" y="3253409"/>
                <a:ext cx="164520" cy="20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12F055-FA3C-8DB9-0F77-A931DC58825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24330" y="3244769"/>
                  <a:ext cx="182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1E7A4C-F34A-8F0D-9E7F-95ED371D09F1}"/>
                    </a:ext>
                  </a:extLst>
                </p14:cNvPr>
                <p14:cNvContentPartPr/>
                <p14:nvPr/>
              </p14:nvContentPartPr>
              <p14:xfrm>
                <a:off x="354130" y="3981329"/>
                <a:ext cx="233280" cy="42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1E7A4C-F34A-8F0D-9E7F-95ED371D09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5490" y="3972329"/>
                  <a:ext cx="2509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E6079C-AF1E-61DC-7DFC-75ACAD54DF47}"/>
                    </a:ext>
                  </a:extLst>
                </p14:cNvPr>
                <p14:cNvContentPartPr/>
                <p14:nvPr/>
              </p14:nvContentPartPr>
              <p14:xfrm>
                <a:off x="686770" y="3863969"/>
                <a:ext cx="480600" cy="34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E6079C-AF1E-61DC-7DFC-75ACAD54DF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7770" y="3854969"/>
                  <a:ext cx="498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51E35F-0E39-7FEF-38BC-ADEED8345E44}"/>
                    </a:ext>
                  </a:extLst>
                </p14:cNvPr>
                <p14:cNvContentPartPr/>
                <p14:nvPr/>
              </p14:nvContentPartPr>
              <p14:xfrm>
                <a:off x="669850" y="3993569"/>
                <a:ext cx="343800" cy="3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51E35F-0E39-7FEF-38BC-ADEED8345E4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0850" y="3984929"/>
                  <a:ext cx="361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7F9669-47A6-EBD6-1934-C5199CAD6868}"/>
                    </a:ext>
                  </a:extLst>
                </p14:cNvPr>
                <p14:cNvContentPartPr/>
                <p14:nvPr/>
              </p14:nvContentPartPr>
              <p14:xfrm>
                <a:off x="1255570" y="3852089"/>
                <a:ext cx="873360" cy="38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7F9669-47A6-EBD6-1934-C5199CAD68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46930" y="3843089"/>
                  <a:ext cx="891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6D4AA15-EE7F-9BEC-9420-A78DEE7733E2}"/>
                    </a:ext>
                  </a:extLst>
                </p14:cNvPr>
                <p14:cNvContentPartPr/>
                <p14:nvPr/>
              </p14:nvContentPartPr>
              <p14:xfrm>
                <a:off x="1348810" y="3987809"/>
                <a:ext cx="306000" cy="1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6D4AA15-EE7F-9BEC-9420-A78DEE7733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39810" y="3979169"/>
                  <a:ext cx="323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84FDC0-D8E6-5479-19E2-C1A88F7ADFF3}"/>
                    </a:ext>
                  </a:extLst>
                </p14:cNvPr>
                <p14:cNvContentPartPr/>
                <p14:nvPr/>
              </p14:nvContentPartPr>
              <p14:xfrm>
                <a:off x="1646170" y="3950729"/>
                <a:ext cx="21888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84FDC0-D8E6-5479-19E2-C1A88F7ADF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37530" y="3941729"/>
                  <a:ext cx="23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5544E80-4A7E-0E1C-8DE7-511A6D3CA063}"/>
                    </a:ext>
                  </a:extLst>
                </p14:cNvPr>
                <p14:cNvContentPartPr/>
                <p14:nvPr/>
              </p14:nvContentPartPr>
              <p14:xfrm>
                <a:off x="2267170" y="3776849"/>
                <a:ext cx="1479960" cy="55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5544E80-4A7E-0E1C-8DE7-511A6D3CA0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58530" y="3768209"/>
                  <a:ext cx="14976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B21A79-7489-1798-002C-785D7787DCA6}"/>
                    </a:ext>
                  </a:extLst>
                </p14:cNvPr>
                <p14:cNvContentPartPr/>
                <p14:nvPr/>
              </p14:nvContentPartPr>
              <p14:xfrm>
                <a:off x="3436450" y="3987089"/>
                <a:ext cx="197280" cy="2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B21A79-7489-1798-002C-785D7787DCA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27450" y="3978089"/>
                  <a:ext cx="21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9A7B6A-E4FC-6536-1458-D5A2630399F2}"/>
                    </a:ext>
                  </a:extLst>
                </p14:cNvPr>
                <p14:cNvContentPartPr/>
                <p14:nvPr/>
              </p14:nvContentPartPr>
              <p14:xfrm>
                <a:off x="3325930" y="3953609"/>
                <a:ext cx="2304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9A7B6A-E4FC-6536-1458-D5A2630399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16930" y="394460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B56ABC-A32E-16A9-C878-F5C3E8E66FC7}"/>
                    </a:ext>
                  </a:extLst>
                </p14:cNvPr>
                <p14:cNvContentPartPr/>
                <p14:nvPr/>
              </p14:nvContentPartPr>
              <p14:xfrm>
                <a:off x="2665330" y="3943529"/>
                <a:ext cx="346680" cy="48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B56ABC-A32E-16A9-C878-F5C3E8E66F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56690" y="3934529"/>
                  <a:ext cx="36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847B4E-CB87-A63C-F3CD-A63B7A0F0BB2}"/>
                    </a:ext>
                  </a:extLst>
                </p14:cNvPr>
                <p14:cNvContentPartPr/>
                <p14:nvPr/>
              </p14:nvContentPartPr>
              <p14:xfrm>
                <a:off x="2529970" y="3926249"/>
                <a:ext cx="40320" cy="2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847B4E-CB87-A63C-F3CD-A63B7A0F0B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20970" y="3917249"/>
                  <a:ext cx="5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4516A6-C7CF-D8C9-EFF9-FF2D65D3B37F}"/>
                    </a:ext>
                  </a:extLst>
                </p14:cNvPr>
                <p14:cNvContentPartPr/>
                <p14:nvPr/>
              </p14:nvContentPartPr>
              <p14:xfrm>
                <a:off x="3824890" y="4209569"/>
                <a:ext cx="33840" cy="5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4516A6-C7CF-D8C9-EFF9-FF2D65D3B3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15890" y="4200569"/>
                  <a:ext cx="51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A037ECC-D074-F5B6-D450-5CD8418EAE04}"/>
              </a:ext>
            </a:extLst>
          </p:cNvPr>
          <p:cNvGrpSpPr/>
          <p:nvPr/>
        </p:nvGrpSpPr>
        <p:grpSpPr>
          <a:xfrm>
            <a:off x="309130" y="4558409"/>
            <a:ext cx="4902840" cy="1310040"/>
            <a:chOff x="309130" y="4558409"/>
            <a:chExt cx="4902840" cy="13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EBFC62-57ED-46F1-2290-0506E5306357}"/>
                    </a:ext>
                  </a:extLst>
                </p14:cNvPr>
                <p14:cNvContentPartPr/>
                <p14:nvPr/>
              </p14:nvContentPartPr>
              <p14:xfrm>
                <a:off x="423610" y="4663169"/>
                <a:ext cx="121320" cy="299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EBFC62-57ED-46F1-2290-0506E530635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4970" y="4654169"/>
                  <a:ext cx="138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80D962D-066A-DBA9-4941-68F952623D70}"/>
                    </a:ext>
                  </a:extLst>
                </p14:cNvPr>
                <p14:cNvContentPartPr/>
                <p14:nvPr/>
              </p14:nvContentPartPr>
              <p14:xfrm>
                <a:off x="610090" y="4558409"/>
                <a:ext cx="434880" cy="39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80D962D-066A-DBA9-4941-68F952623D7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1090" y="4549769"/>
                  <a:ext cx="452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CFBF4E-0472-3B4B-7DED-96900105C9F0}"/>
                    </a:ext>
                  </a:extLst>
                </p14:cNvPr>
                <p14:cNvContentPartPr/>
                <p14:nvPr/>
              </p14:nvContentPartPr>
              <p14:xfrm>
                <a:off x="648970" y="4747769"/>
                <a:ext cx="277200" cy="5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CFBF4E-0472-3B4B-7DED-96900105C9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970" y="4739129"/>
                  <a:ext cx="294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3375DD3-3233-3D30-EAA3-3AE9C8658EBE}"/>
                    </a:ext>
                  </a:extLst>
                </p14:cNvPr>
                <p14:cNvContentPartPr/>
                <p14:nvPr/>
              </p14:nvContentPartPr>
              <p14:xfrm>
                <a:off x="1232170" y="4838489"/>
                <a:ext cx="456480" cy="120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3375DD3-3233-3D30-EAA3-3AE9C8658EB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23530" y="4829489"/>
                  <a:ext cx="474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6A8C1C-F816-256F-830E-6E37EF91BAAE}"/>
                    </a:ext>
                  </a:extLst>
                </p14:cNvPr>
                <p14:cNvContentPartPr/>
                <p14:nvPr/>
              </p14:nvContentPartPr>
              <p14:xfrm>
                <a:off x="1881610" y="4563449"/>
                <a:ext cx="1375920" cy="533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6A8C1C-F816-256F-830E-6E37EF91BA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72970" y="4554449"/>
                  <a:ext cx="13935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CB1CB9-44F6-2471-49C8-EA338DC640AE}"/>
                    </a:ext>
                  </a:extLst>
                </p14:cNvPr>
                <p14:cNvContentPartPr/>
                <p14:nvPr/>
              </p14:nvContentPartPr>
              <p14:xfrm>
                <a:off x="2960530" y="4697729"/>
                <a:ext cx="214920" cy="3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CB1CB9-44F6-2471-49C8-EA338DC640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51530" y="4688729"/>
                  <a:ext cx="232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394DEF7-FDFC-B3DB-FB0C-7786262DBC75}"/>
                    </a:ext>
                  </a:extLst>
                </p14:cNvPr>
                <p14:cNvContentPartPr/>
                <p14:nvPr/>
              </p14:nvContentPartPr>
              <p14:xfrm>
                <a:off x="3481810" y="4599809"/>
                <a:ext cx="277920" cy="515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394DEF7-FDFC-B3DB-FB0C-7786262DBC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73170" y="4590809"/>
                  <a:ext cx="2955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4C0DF7-ECD5-34C6-9CE5-75F2B1028A83}"/>
                    </a:ext>
                  </a:extLst>
                </p14:cNvPr>
                <p14:cNvContentPartPr/>
                <p14:nvPr/>
              </p14:nvContentPartPr>
              <p14:xfrm>
                <a:off x="3978250" y="4604849"/>
                <a:ext cx="200880" cy="475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4C0DF7-ECD5-34C6-9CE5-75F2B1028A8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69610" y="4596209"/>
                  <a:ext cx="2185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EB4811-7706-371E-96B2-8D5CC0405BB3}"/>
                    </a:ext>
                  </a:extLst>
                </p14:cNvPr>
                <p14:cNvContentPartPr/>
                <p14:nvPr/>
              </p14:nvContentPartPr>
              <p14:xfrm>
                <a:off x="4247890" y="4753169"/>
                <a:ext cx="7524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EB4811-7706-371E-96B2-8D5CC0405B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39250" y="4744169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7157D2-D31C-7BCB-61E8-5426B1D47C77}"/>
                    </a:ext>
                  </a:extLst>
                </p14:cNvPr>
                <p14:cNvContentPartPr/>
                <p14:nvPr/>
              </p14:nvContentPartPr>
              <p14:xfrm>
                <a:off x="4403770" y="4561289"/>
                <a:ext cx="808200" cy="54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7157D2-D31C-7BCB-61E8-5426B1D47C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94770" y="4552649"/>
                  <a:ext cx="825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4F4215-05D0-8F39-87F8-D922A5E050E4}"/>
                    </a:ext>
                  </a:extLst>
                </p14:cNvPr>
                <p14:cNvContentPartPr/>
                <p14:nvPr/>
              </p14:nvContentPartPr>
              <p14:xfrm>
                <a:off x="331810" y="5101289"/>
                <a:ext cx="906480" cy="325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4F4215-05D0-8F39-87F8-D922A5E050E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3170" y="5092289"/>
                  <a:ext cx="9241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29BAFA-D16C-FD05-21E5-B1E70F7F1218}"/>
                    </a:ext>
                  </a:extLst>
                </p14:cNvPr>
                <p14:cNvContentPartPr/>
                <p14:nvPr/>
              </p14:nvContentPartPr>
              <p14:xfrm>
                <a:off x="890530" y="5189129"/>
                <a:ext cx="50040" cy="1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29BAFA-D16C-FD05-21E5-B1E70F7F12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1530" y="5180489"/>
                  <a:ext cx="6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64365E-EE52-5A89-5857-E2E9E8EFAEC4}"/>
                    </a:ext>
                  </a:extLst>
                </p14:cNvPr>
                <p14:cNvContentPartPr/>
                <p14:nvPr/>
              </p14:nvContentPartPr>
              <p14:xfrm>
                <a:off x="1453210" y="5102369"/>
                <a:ext cx="1072080" cy="31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64365E-EE52-5A89-5857-E2E9E8EFAE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44570" y="5093369"/>
                  <a:ext cx="1089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C1D5706-2A0A-8FDB-645E-05F5F2F170D1}"/>
                    </a:ext>
                  </a:extLst>
                </p14:cNvPr>
                <p14:cNvContentPartPr/>
                <p14:nvPr/>
              </p14:nvContentPartPr>
              <p14:xfrm>
                <a:off x="2666410" y="5009489"/>
                <a:ext cx="897840" cy="37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C1D5706-2A0A-8FDB-645E-05F5F2F170D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57770" y="5000489"/>
                  <a:ext cx="915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8823EC-575E-BC4A-BB82-806522065FEA}"/>
                    </a:ext>
                  </a:extLst>
                </p14:cNvPr>
                <p14:cNvContentPartPr/>
                <p14:nvPr/>
              </p14:nvContentPartPr>
              <p14:xfrm>
                <a:off x="2605930" y="5173649"/>
                <a:ext cx="429120" cy="86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8823EC-575E-BC4A-BB82-806522065FE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96930" y="5165009"/>
                  <a:ext cx="446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C1EADE-2461-142B-B481-89A1EBB5783A}"/>
                    </a:ext>
                  </a:extLst>
                </p14:cNvPr>
                <p14:cNvContentPartPr/>
                <p14:nvPr/>
              </p14:nvContentPartPr>
              <p14:xfrm>
                <a:off x="3705730" y="5222249"/>
                <a:ext cx="429840" cy="17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C1EADE-2461-142B-B481-89A1EBB578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97090" y="5213249"/>
                  <a:ext cx="447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EAE7A6-9E6D-FB22-338F-83B996F16D06}"/>
                    </a:ext>
                  </a:extLst>
                </p14:cNvPr>
                <p14:cNvContentPartPr/>
                <p14:nvPr/>
              </p14:nvContentPartPr>
              <p14:xfrm>
                <a:off x="3858370" y="5139089"/>
                <a:ext cx="78120" cy="23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EAE7A6-9E6D-FB22-338F-83B996F16D0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49370" y="5130089"/>
                  <a:ext cx="95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B4D98CD-FC3C-4323-A13E-8E55A893A473}"/>
                    </a:ext>
                  </a:extLst>
                </p14:cNvPr>
                <p14:cNvContentPartPr/>
                <p14:nvPr/>
              </p14:nvContentPartPr>
              <p14:xfrm>
                <a:off x="309130" y="5675849"/>
                <a:ext cx="429120" cy="170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B4D98CD-FC3C-4323-A13E-8E55A893A4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0130" y="5667209"/>
                  <a:ext cx="446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00A3922-0DF7-1F5C-12AF-24CA9A15FCFB}"/>
                    </a:ext>
                  </a:extLst>
                </p14:cNvPr>
                <p14:cNvContentPartPr/>
                <p14:nvPr/>
              </p14:nvContentPartPr>
              <p14:xfrm>
                <a:off x="502090" y="5665769"/>
                <a:ext cx="249120" cy="19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00A3922-0DF7-1F5C-12AF-24CA9A15FCF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3450" y="5657129"/>
                  <a:ext cx="26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9CC38A-281C-F45F-886B-897A11D85560}"/>
                    </a:ext>
                  </a:extLst>
                </p14:cNvPr>
                <p14:cNvContentPartPr/>
                <p14:nvPr/>
              </p14:nvContentPartPr>
              <p14:xfrm>
                <a:off x="709090" y="5490809"/>
                <a:ext cx="749160" cy="37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9CC38A-281C-F45F-886B-897A11D855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0090" y="5481809"/>
                  <a:ext cx="7668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47D155-5B54-F074-9B12-8767C28CC10A}"/>
                    </a:ext>
                  </a:extLst>
                </p14:cNvPr>
                <p14:cNvContentPartPr/>
                <p14:nvPr/>
              </p14:nvContentPartPr>
              <p14:xfrm>
                <a:off x="1060450" y="5653169"/>
                <a:ext cx="228960" cy="29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47D155-5B54-F074-9B12-8767C28CC10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1450" y="5644529"/>
                  <a:ext cx="246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D77212-FEB2-7A57-2228-38E834A3AF34}"/>
                    </a:ext>
                  </a:extLst>
                </p14:cNvPr>
                <p14:cNvContentPartPr/>
                <p14:nvPr/>
              </p14:nvContentPartPr>
              <p14:xfrm>
                <a:off x="899890" y="5550569"/>
                <a:ext cx="84240" cy="29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D77212-FEB2-7A57-2228-38E834A3AF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1250" y="5541569"/>
                  <a:ext cx="10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7E325F-A6E4-F6EA-F833-52C63E3082A4}"/>
                    </a:ext>
                  </a:extLst>
                </p14:cNvPr>
                <p14:cNvContentPartPr/>
                <p14:nvPr/>
              </p14:nvContentPartPr>
              <p14:xfrm>
                <a:off x="1645090" y="5471729"/>
                <a:ext cx="1047600" cy="39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7E325F-A6E4-F6EA-F833-52C63E3082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36450" y="5462729"/>
                  <a:ext cx="10652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C4366A-EB56-AF3B-3AD3-81E9CD769AE8}"/>
                    </a:ext>
                  </a:extLst>
                </p14:cNvPr>
                <p14:cNvContentPartPr/>
                <p14:nvPr/>
              </p14:nvContentPartPr>
              <p14:xfrm>
                <a:off x="2235850" y="5624009"/>
                <a:ext cx="245520" cy="2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C4366A-EB56-AF3B-3AD3-81E9CD769AE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226850" y="5615369"/>
                  <a:ext cx="26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9445FCA-72A2-6AC7-5379-E53BFF7A1CE4}"/>
                    </a:ext>
                  </a:extLst>
                </p14:cNvPr>
                <p14:cNvContentPartPr/>
                <p14:nvPr/>
              </p14:nvContentPartPr>
              <p14:xfrm>
                <a:off x="1827250" y="5564249"/>
                <a:ext cx="345600" cy="2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9445FCA-72A2-6AC7-5379-E53BFF7A1CE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818250" y="5555249"/>
                  <a:ext cx="36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3B663E-C24B-9511-0BB9-6453D7C4D0C6}"/>
                    </a:ext>
                  </a:extLst>
                </p14:cNvPr>
                <p14:cNvContentPartPr/>
                <p14:nvPr/>
              </p14:nvContentPartPr>
              <p14:xfrm>
                <a:off x="2803210" y="5789249"/>
                <a:ext cx="14760" cy="59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3B663E-C24B-9511-0BB9-6453D7C4D0C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794210" y="5780249"/>
                  <a:ext cx="324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9DCF320-F9C9-45E6-E79E-1B5EA755B499}"/>
              </a:ext>
            </a:extLst>
          </p:cNvPr>
          <p:cNvGrpSpPr/>
          <p:nvPr/>
        </p:nvGrpSpPr>
        <p:grpSpPr>
          <a:xfrm>
            <a:off x="6478810" y="915209"/>
            <a:ext cx="146160" cy="355680"/>
            <a:chOff x="6478810" y="915209"/>
            <a:chExt cx="1461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64AC1C-AB76-BF38-A0CE-72E9ADB74510}"/>
                    </a:ext>
                  </a:extLst>
                </p14:cNvPr>
                <p14:cNvContentPartPr/>
                <p14:nvPr/>
              </p14:nvContentPartPr>
              <p14:xfrm>
                <a:off x="6533530" y="946169"/>
                <a:ext cx="33120" cy="4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64AC1C-AB76-BF38-A0CE-72E9ADB7451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24890" y="937529"/>
                  <a:ext cx="50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B1CA49-6934-E783-8578-DB064494FE34}"/>
                    </a:ext>
                  </a:extLst>
                </p14:cNvPr>
                <p14:cNvContentPartPr/>
                <p14:nvPr/>
              </p14:nvContentPartPr>
              <p14:xfrm>
                <a:off x="6478810" y="915209"/>
                <a:ext cx="928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B1CA49-6934-E783-8578-DB064494FE3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469810" y="906569"/>
                  <a:ext cx="110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D984F4-6424-C6CE-8F49-5A2238571782}"/>
                    </a:ext>
                  </a:extLst>
                </p14:cNvPr>
                <p14:cNvContentPartPr/>
                <p14:nvPr/>
              </p14:nvContentPartPr>
              <p14:xfrm>
                <a:off x="6485650" y="1029689"/>
                <a:ext cx="97200" cy="41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D984F4-6424-C6CE-8F49-5A22385717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77010" y="1021049"/>
                  <a:ext cx="114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B6E9C0-7C31-3D6E-1CEC-92EC0B00799B}"/>
                    </a:ext>
                  </a:extLst>
                </p14:cNvPr>
                <p14:cNvContentPartPr/>
                <p14:nvPr/>
              </p14:nvContentPartPr>
              <p14:xfrm>
                <a:off x="6601930" y="1143449"/>
                <a:ext cx="23040" cy="12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B6E9C0-7C31-3D6E-1CEC-92EC0B00799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92930" y="1134809"/>
                  <a:ext cx="40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7DB63F-09A3-D0D7-0E63-66BBFF6B8BB8}"/>
                    </a:ext>
                  </a:extLst>
                </p14:cNvPr>
                <p14:cNvContentPartPr/>
                <p14:nvPr/>
              </p14:nvContentPartPr>
              <p14:xfrm>
                <a:off x="6590770" y="1134089"/>
                <a:ext cx="10800" cy="11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7DB63F-09A3-D0D7-0E63-66BBFF6B8B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82130" y="1125449"/>
                  <a:ext cx="2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B3BADA-889E-2944-9BB7-F98F3DE1779D}"/>
                    </a:ext>
                  </a:extLst>
                </p14:cNvPr>
                <p14:cNvContentPartPr/>
                <p14:nvPr/>
              </p14:nvContentPartPr>
              <p14:xfrm>
                <a:off x="6578890" y="1165409"/>
                <a:ext cx="23400" cy="103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B3BADA-889E-2944-9BB7-F98F3DE1779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69890" y="1156409"/>
                  <a:ext cx="4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5C8E9EA-13B3-88FB-075A-229D179E99EE}"/>
                    </a:ext>
                  </a:extLst>
                </p14:cNvPr>
                <p14:cNvContentPartPr/>
                <p14:nvPr/>
              </p14:nvContentPartPr>
              <p14:xfrm>
                <a:off x="6590050" y="1175489"/>
                <a:ext cx="6840" cy="87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5C8E9EA-13B3-88FB-075A-229D179E99E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81050" y="1166489"/>
                  <a:ext cx="244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0AD41D2-78EA-3E9D-7580-4F7D6E3E1EB9}"/>
                  </a:ext>
                </a:extLst>
              </p14:cNvPr>
              <p14:cNvContentPartPr/>
              <p14:nvPr/>
            </p14:nvContentPartPr>
            <p14:xfrm>
              <a:off x="1547170" y="6037289"/>
              <a:ext cx="1337040" cy="413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0AD41D2-78EA-3E9D-7580-4F7D6E3E1EB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538530" y="6028289"/>
                <a:ext cx="13546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4DE8E54-DE67-A7DE-3132-7FE2C3EDE59C}"/>
                  </a:ext>
                </a:extLst>
              </p14:cNvPr>
              <p14:cNvContentPartPr/>
              <p14:nvPr/>
            </p14:nvContentPartPr>
            <p14:xfrm>
              <a:off x="2239810" y="5977529"/>
              <a:ext cx="63720" cy="20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4DE8E54-DE67-A7DE-3132-7FE2C3EDE59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230810" y="5968529"/>
                <a:ext cx="81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DC38F9E-15AA-5BDD-01B8-13C43211BD09}"/>
                  </a:ext>
                </a:extLst>
              </p14:cNvPr>
              <p14:cNvContentPartPr/>
              <p14:nvPr/>
            </p14:nvContentPartPr>
            <p14:xfrm>
              <a:off x="3149530" y="5992649"/>
              <a:ext cx="424440" cy="469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DC38F9E-15AA-5BDD-01B8-13C43211BD0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140530" y="5983649"/>
                <a:ext cx="4420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120EBD7-6EDA-E880-4722-498538FAD80B}"/>
                  </a:ext>
                </a:extLst>
              </p14:cNvPr>
              <p14:cNvContentPartPr/>
              <p14:nvPr/>
            </p14:nvContentPartPr>
            <p14:xfrm>
              <a:off x="3836050" y="5965289"/>
              <a:ext cx="228240" cy="3254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120EBD7-6EDA-E880-4722-498538FAD80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827050" y="5956289"/>
                <a:ext cx="2458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2AEFD73-3D2F-075E-4DC2-E0CD61656E2F}"/>
                  </a:ext>
                </a:extLst>
              </p14:cNvPr>
              <p14:cNvContentPartPr/>
              <p14:nvPr/>
            </p14:nvContentPartPr>
            <p14:xfrm>
              <a:off x="434050" y="6639929"/>
              <a:ext cx="369000" cy="131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2AEFD73-3D2F-075E-4DC2-E0CD61656E2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25410" y="6631289"/>
                <a:ext cx="38664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5036EF9-C1AF-FCA1-2453-0F40ECD5D2E1}"/>
              </a:ext>
            </a:extLst>
          </p:cNvPr>
          <p:cNvGrpSpPr/>
          <p:nvPr/>
        </p:nvGrpSpPr>
        <p:grpSpPr>
          <a:xfrm>
            <a:off x="414610" y="6141689"/>
            <a:ext cx="2296800" cy="669600"/>
            <a:chOff x="414610" y="6141689"/>
            <a:chExt cx="229680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BEE98E-2221-6F35-9C05-082FF054D28F}"/>
                    </a:ext>
                  </a:extLst>
                </p14:cNvPr>
                <p14:cNvContentPartPr/>
                <p14:nvPr/>
              </p14:nvContentPartPr>
              <p14:xfrm>
                <a:off x="414610" y="6141689"/>
                <a:ext cx="209160" cy="249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BEE98E-2221-6F35-9C05-082FF054D28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5970" y="6132689"/>
                  <a:ext cx="226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F82E141-FA00-7666-2C49-6F66C7FD7C47}"/>
                    </a:ext>
                  </a:extLst>
                </p14:cNvPr>
                <p14:cNvContentPartPr/>
                <p14:nvPr/>
              </p14:nvContentPartPr>
              <p14:xfrm>
                <a:off x="650410" y="6228809"/>
                <a:ext cx="724320" cy="333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F82E141-FA00-7666-2C49-6F66C7FD7C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1410" y="6220169"/>
                  <a:ext cx="7419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376068-39C0-F8E2-F1FF-E3321F353448}"/>
                    </a:ext>
                  </a:extLst>
                </p14:cNvPr>
                <p14:cNvContentPartPr/>
                <p14:nvPr/>
              </p14:nvContentPartPr>
              <p14:xfrm>
                <a:off x="927610" y="6422129"/>
                <a:ext cx="1133280" cy="38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376068-39C0-F8E2-F1FF-E3321F35344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8610" y="6413129"/>
                  <a:ext cx="1150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7941858-CF9D-4894-E1F4-9230D30DC17A}"/>
                    </a:ext>
                  </a:extLst>
                </p14:cNvPr>
                <p14:cNvContentPartPr/>
                <p14:nvPr/>
              </p14:nvContentPartPr>
              <p14:xfrm>
                <a:off x="2358610" y="6459929"/>
                <a:ext cx="352800" cy="347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7941858-CF9D-4894-E1F4-9230D30DC1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49610" y="6451289"/>
                  <a:ext cx="370440" cy="36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542F632-E4B3-3257-AE4B-36BD2736FA9D}"/>
                  </a:ext>
                </a:extLst>
              </p14:cNvPr>
              <p14:cNvContentPartPr/>
              <p14:nvPr/>
            </p14:nvContentPartPr>
            <p14:xfrm>
              <a:off x="2960530" y="6571889"/>
              <a:ext cx="335160" cy="244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542F632-E4B3-3257-AE4B-36BD2736FA9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951890" y="6563249"/>
                <a:ext cx="352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33B6F68-273A-7DF5-B275-BBE55DAA06AF}"/>
                  </a:ext>
                </a:extLst>
              </p14:cNvPr>
              <p14:cNvContentPartPr/>
              <p14:nvPr/>
            </p14:nvContentPartPr>
            <p14:xfrm>
              <a:off x="10234690" y="1819169"/>
              <a:ext cx="706680" cy="466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33B6F68-273A-7DF5-B275-BBE55DAA06A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225690" y="1810169"/>
                <a:ext cx="7243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83439DC-A215-1A90-DF6A-87213668D6EB}"/>
                  </a:ext>
                </a:extLst>
              </p14:cNvPr>
              <p14:cNvContentPartPr/>
              <p14:nvPr/>
            </p14:nvContentPartPr>
            <p14:xfrm>
              <a:off x="11082130" y="1928609"/>
              <a:ext cx="840240" cy="403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83439DC-A215-1A90-DF6A-87213668D6E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073130" y="1919969"/>
                <a:ext cx="85788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7EA39EA-D223-4CB8-C8A8-304B5A84D455}"/>
              </a:ext>
            </a:extLst>
          </p:cNvPr>
          <p:cNvGrpSpPr/>
          <p:nvPr/>
        </p:nvGrpSpPr>
        <p:grpSpPr>
          <a:xfrm>
            <a:off x="8622970" y="2050649"/>
            <a:ext cx="2397960" cy="1270800"/>
            <a:chOff x="8622970" y="2050649"/>
            <a:chExt cx="2397960" cy="12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5C7858-5A33-F849-35A7-D44F0F5105AB}"/>
                    </a:ext>
                  </a:extLst>
                </p14:cNvPr>
                <p14:cNvContentPartPr/>
                <p14:nvPr/>
              </p14:nvContentPartPr>
              <p14:xfrm>
                <a:off x="8622970" y="2326409"/>
                <a:ext cx="1447920" cy="995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5C7858-5A33-F849-35A7-D44F0F5105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14330" y="2317769"/>
                  <a:ext cx="1465560" cy="10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990E08E-3964-B702-7858-E5D9510585F3}"/>
                    </a:ext>
                  </a:extLst>
                </p14:cNvPr>
                <p14:cNvContentPartPr/>
                <p14:nvPr/>
              </p14:nvContentPartPr>
              <p14:xfrm>
                <a:off x="9789010" y="2050649"/>
                <a:ext cx="374040" cy="401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990E08E-3964-B702-7858-E5D9510585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0010" y="2042009"/>
                  <a:ext cx="3916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D716FE0-FA2C-EADC-897D-CA8C40289152}"/>
                    </a:ext>
                  </a:extLst>
                </p14:cNvPr>
                <p14:cNvContentPartPr/>
                <p14:nvPr/>
              </p14:nvContentPartPr>
              <p14:xfrm>
                <a:off x="9764530" y="2310929"/>
                <a:ext cx="81360" cy="183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D716FE0-FA2C-EADC-897D-CA8C402891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55530" y="2301929"/>
                  <a:ext cx="99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0F48923-9660-0712-D390-75B7F0124654}"/>
                    </a:ext>
                  </a:extLst>
                </p14:cNvPr>
                <p14:cNvContentPartPr/>
                <p14:nvPr/>
              </p14:nvContentPartPr>
              <p14:xfrm>
                <a:off x="10330450" y="2320649"/>
                <a:ext cx="223920" cy="207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0F48923-9660-0712-D390-75B7F012465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21810" y="2312009"/>
                  <a:ext cx="241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0515FC-D451-08B1-8EC8-2CC1FF540425}"/>
                    </a:ext>
                  </a:extLst>
                </p14:cNvPr>
                <p14:cNvContentPartPr/>
                <p14:nvPr/>
              </p14:nvContentPartPr>
              <p14:xfrm>
                <a:off x="10593970" y="2214449"/>
                <a:ext cx="78480" cy="85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0515FC-D451-08B1-8EC8-2CC1FF5404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85330" y="2205809"/>
                  <a:ext cx="9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CF02C0-A3F0-14DF-B115-D1F88B2252A3}"/>
                    </a:ext>
                  </a:extLst>
                </p14:cNvPr>
                <p14:cNvContentPartPr/>
                <p14:nvPr/>
              </p14:nvContentPartPr>
              <p14:xfrm>
                <a:off x="10659130" y="2333969"/>
                <a:ext cx="150840" cy="18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CF02C0-A3F0-14DF-B115-D1F88B2252A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50130" y="2325329"/>
                  <a:ext cx="168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7CC92A-448B-79C6-5EE1-05FD3A29E64D}"/>
                    </a:ext>
                  </a:extLst>
                </p14:cNvPr>
                <p14:cNvContentPartPr/>
                <p14:nvPr/>
              </p14:nvContentPartPr>
              <p14:xfrm>
                <a:off x="10983490" y="2495969"/>
                <a:ext cx="37440" cy="20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7CC92A-448B-79C6-5EE1-05FD3A29E64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74490" y="2487329"/>
                  <a:ext cx="55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4C00396-648C-D0CE-A191-6AAC7E015B1E}"/>
              </a:ext>
            </a:extLst>
          </p:cNvPr>
          <p:cNvGrpSpPr/>
          <p:nvPr/>
        </p:nvGrpSpPr>
        <p:grpSpPr>
          <a:xfrm>
            <a:off x="7296370" y="5320169"/>
            <a:ext cx="1583280" cy="551160"/>
            <a:chOff x="7296370" y="5320169"/>
            <a:chExt cx="158328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02E886-7C05-37F3-AF8A-7BE0AF7DDC83}"/>
                    </a:ext>
                  </a:extLst>
                </p14:cNvPr>
                <p14:cNvContentPartPr/>
                <p14:nvPr/>
              </p14:nvContentPartPr>
              <p14:xfrm>
                <a:off x="8647450" y="5320169"/>
                <a:ext cx="232200" cy="505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02E886-7C05-37F3-AF8A-7BE0AF7DDC8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8810" y="5311529"/>
                  <a:ext cx="2498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B6F9A93-B4C6-44A3-A894-13387B4A388F}"/>
                    </a:ext>
                  </a:extLst>
                </p14:cNvPr>
                <p14:cNvContentPartPr/>
                <p14:nvPr/>
              </p14:nvContentPartPr>
              <p14:xfrm>
                <a:off x="7296370" y="5405129"/>
                <a:ext cx="793080" cy="46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B6F9A93-B4C6-44A3-A894-13387B4A388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87370" y="5396489"/>
                  <a:ext cx="8107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B3C926-1D58-B377-50F3-14516CA83FBB}"/>
                    </a:ext>
                  </a:extLst>
                </p14:cNvPr>
                <p14:cNvContentPartPr/>
                <p14:nvPr/>
              </p14:nvContentPartPr>
              <p14:xfrm>
                <a:off x="7822690" y="5568929"/>
                <a:ext cx="308880" cy="60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B3C926-1D58-B377-50F3-14516CA83FB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13690" y="5560289"/>
                  <a:ext cx="326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031779-A922-628B-79AF-F2A867A9BEED}"/>
                    </a:ext>
                  </a:extLst>
                </p14:cNvPr>
                <p14:cNvContentPartPr/>
                <p14:nvPr/>
              </p14:nvContentPartPr>
              <p14:xfrm>
                <a:off x="8203930" y="5531489"/>
                <a:ext cx="400320" cy="145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031779-A922-628B-79AF-F2A867A9BE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95290" y="5522849"/>
                  <a:ext cx="4179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C09626C-AA11-050C-0A09-F5C4720B5DF8}"/>
              </a:ext>
            </a:extLst>
          </p:cNvPr>
          <p:cNvGrpSpPr/>
          <p:nvPr/>
        </p:nvGrpSpPr>
        <p:grpSpPr>
          <a:xfrm>
            <a:off x="7378450" y="4738409"/>
            <a:ext cx="2334240" cy="355680"/>
            <a:chOff x="7378450" y="4738409"/>
            <a:chExt cx="23342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4DACC5-D960-FE37-DAE6-E12BB588EAAD}"/>
                    </a:ext>
                  </a:extLst>
                </p14:cNvPr>
                <p14:cNvContentPartPr/>
                <p14:nvPr/>
              </p14:nvContentPartPr>
              <p14:xfrm>
                <a:off x="7378450" y="4738409"/>
                <a:ext cx="907920" cy="355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4DACC5-D960-FE37-DAE6-E12BB588EAA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69810" y="4729769"/>
                  <a:ext cx="925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3AE6ADF-5C8B-356B-236C-13A53A1DD56A}"/>
                    </a:ext>
                  </a:extLst>
                </p14:cNvPr>
                <p14:cNvContentPartPr/>
                <p14:nvPr/>
              </p14:nvContentPartPr>
              <p14:xfrm>
                <a:off x="8362330" y="4856129"/>
                <a:ext cx="1350360" cy="15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3AE6ADF-5C8B-356B-236C-13A53A1DD56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353690" y="4847489"/>
                  <a:ext cx="136800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004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Alpha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23</dc:title>
  <dc:creator>Robert Peale</dc:creator>
  <cp:lastModifiedBy>Robert Peale</cp:lastModifiedBy>
  <cp:revision>4</cp:revision>
  <dcterms:created xsi:type="dcterms:W3CDTF">2023-04-25T23:24:27Z</dcterms:created>
  <dcterms:modified xsi:type="dcterms:W3CDTF">2023-07-19T14:05:43Z</dcterms:modified>
</cp:coreProperties>
</file>