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1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47 2240,'2'-9'657,"-2"8"-543,0 0-1,0 0 0,0 0 1,0 0-1,1 0 0,-1 0 1,0 1-1,1-1 0,-1 0 1,0 0-1,1 0 0,-1 0 1,1 1-1,0-2 0,0 1 61,0 0 1,-1 0-1,1 0 0,-1-1 0,1 1 0,-1 0 1,1 0-1,-1 0 0,0 0 0,1-1 0,-1 1 1,0 0-1,0-2 0,0-3 1165,0 12 270,-1 7-1343,-1-1 1,-1 0 0,0 0 0,-8 22 0,7-24-92,-26 68 625,-12 34-341,-30 188 453,67-277-593,4-16-352,0 0 0,-1 0 0,0 0 1,0-1-1,-6 11 0,6-14-889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39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2304,'-17'0'10784,"17"12"-10032,-1 19-102,2-17-465,0 0-1,-2 17 0,1 16 47,11 92 341,12 210 200,-3 27 1,-14-312-510,0 17 114,-1 69 210,-16 163-171,11-197-325,1-55 165,-1-31-134,0-29-138,0 23 251,3-19-55,-3-5-165,0 0-1,0 0 1,0 0 0,1-1 0,-1 1-1,0 0 1,0 0 0,0-1 0,1 1-1,-1 0 1,0 0 0,0-1 0,0 1 0,0 0-1,0 0 1,0-1 0,0 1 0,0 0-1,0 0 1,0-1 0,0 1 0,0 0-1,0-1 1,0 1 0,0 0 0,0 0-1,0-1 1,0 1 0,5-57-4052,11-218-4262,-11 191 6961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24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67 106 5888,'-31'-71'2176,"8"56"-1664,10 7-160,13 5-416,10-2-32,3 2-2368,8 3 1376,5 8-1888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33 128 4320,'-9'-13'640,"-13"-13"1210,22 26-1727,0 0 0,0-1 0,-1 1-1,1-1 1,0 1 0,0 0-1,0-1 1,0 1 0,0-1 0,0 1-1,0 0 1,0-1 0,-1 1-1,1-1 1,1 1 0,-1-1 0,0 1-1,0 0 1,0-1 0,0 1-1,0-1 1,0 1 0,0 0 0,0-1-1,1 1 1,-1-1 0,0 1-1,0 0 1,1-1 0,-1 1 0,0 0-1,1-1 1,9-9 1702,-9 10-1721,4-4 456,0 0 0,1 1 1,0 0-1,-1 0 0,1 0 0,0 1 0,1 0 1,11-3-1,4 1 498,28 0 0,-28 2-632,223-21 955,-204 22-1332,-32 2-521,1-1 0,0 0 1,0-1-1,12-2 1,-72 6-17246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0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97 5152,'0'-1'82,"-1"1"-1,0 0 1,1 0 0,-1-1-1,1 1 1,-1 0 0,1-1-1,-1 1 1,1-1 0,0 1-1,-1 0 1,1-1 0,-1 1-1,1-1 1,0 1 0,0-1-1,-1 0 1,1 1 0,0-1-1,0 1 1,-1-1 0,1 1 0,0-2-1,1 2 137,0-1-1,-1 1 1,1-1-1,0 1 1,0-1-1,0 1 0,0-1 1,0 1-1,0 0 1,0-1-1,0 1 1,1 0-1,8-3 1230,11-3 831,28-4-1,59-2 422,-37 5-1468,269-32 129,-332 38-1641,0 0 1,0 0-1,0 1 0,1 0 0,-1 1 0,0 0 0,0 0 0,11 3 0,-10 2-2261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21 4224,'0'-2'310,"4"-12"405,-4 14-668,0 0 0,0 0 0,0-1 0,0 1 0,0 0 0,0 0 0,0-1 0,0 1 0,1 0 0,-1 0 0,0 0 0,0-1 0,0 1 0,0 0 0,0 0 0,1 0 0,-1 0 0,0-1 0,0 1 0,0 0 0,1 0 0,-1 0 0,0 0 0,0 0 0,0 0 0,1-1 0,-1 1 0,0 0 0,0 0 0,1 0 0,-1 0 0,0 0 0,0 0 0,1 0 0,-1 0 0,0 0 0,0 0 0,1 0 0,-1 0 0,0 0 0,0 1 0,1-1 0,-1 0 0,0 0 0,0 0 0,0 0 0,1 0 0,-1 0 0,0 1 0,0-1-1,0 0 1,1 0 0,-1 0 0,2 3 152,-1 0-1,1 0 0,-1-1 0,0 1 0,0 0 0,0 0 0,0 0 0,0 0 0,0 0 0,-1 0 0,0 1 1,1-1-1,-1 0 0,-1 0 0,1 5 0,-1 1 30,-5 114 2572,-23 125 1,13-125-2541,-26 257 1244,31-269-694,2 7-310,-4 29 232,12-133-722,1-11-117,0 1-1,0-1 1,0 0-1,-1 1 1,1-1-1,-1 0 1,0 0-1,1 0 1,-2 0-1,1 0 1,-2 4-1,-1-19-4123,3-10 2005,1 20 1910,1-6-919,0 0-1,0 0 1,0 0-1,1 0 1,6-16-1,1-5-1809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1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 2656,'-31'-12'15274,"44"25"-13690,-4-8-1237,-4-2-221,-1 0 0,1 0-1,0 0 1,0-1-1,0 0 1,7 3 0,53 8 126,84 8 0,43 7-271,-141-17-38,65 18 13,-114-29 43,0 1 0,0 0 0,0 0 1,0 0-1,-1 1 0,1-1 0,0 0 0,1 2 1,5 4-201,-8-7 184,0 1 0,0 0 0,0-1 1,-1 1-1,1 0 0,0-1 0,-1 1 1,1-1-1,0 1 0,-1 0 0,1-1 1,-1 1-1,0 0 0,-4 4 5,0-1-1,0 0 1,0 0-1,0 0 0,-1-1 1,0 1-1,-9 3 1,-48 14-61,28-10 38,-49 19 56,-104 52 1,168-72-45,-6 2 10,0 2 0,0 1 0,-39 31 0,50-35 120,-10 11-864,23-20 519,1-1-1,0 1 1,0-1 0,0 1-1,0 0 1,0-1-1,0 1 1,1 0 0,-1-1-1,0 1 1,1 0 0,-1 0-1,1 0 1,0 0 0,0 1-1,0-2 21,0 0 0,0 0 0,0 0 0,0 0 0,1 0 0,-1 0 0,0 0 0,1 0-1,-1 0 1,1 0 0,-1 0 0,1-1 0,-1 1 0,1 0 0,0 0 0,-1-1 0,1 1 0,0 0 0,-1-1 0,1 1-1,0 0 1,0-1 0,0 1 0,0-1 0,0 0 0,0 1 0,-1-1 0,1 0 0,0 1 0,0-1 0,0 0 0,0 0-1,0 0 1,0 0 0,0 0 0,2 0 0,26-6-4267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31 261 2976,'-31'-16'12037,"32"16"-11925,7-4 593,0 1 0,0 1 0,16-4 0,12-3 139,396-119 1922,-321 97-2631,-58 15-193,50-11-129,-71 18-3,7-1-1268,-31 12-1524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3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311 120 4992,'0'0'50,"0"-1"1,0 1 0,0 0-1,-1 0 1,1-1-1,0 1 1,0 0-1,0 0 1,0 0 0,0-1-1,-1 1 1,1 0-1,0 0 1,0 0 0,0-1-1,-1 1 1,1 0-1,0 0 1,0 0-1,-1 0 1,1 0 0,0 0-1,0 0 1,-1 0-1,1 0 1,0-1-1,0 1 1,-1 0 0,1 0-1,0 0 1,0 0-1,-1 1 1,1-1-1,0 0 1,-1 0 0,1 0-1,0 0 1,0 0-1,-1 0 1,1 0 0,0 0-1,0 0 1,0 1-1,-1-1 1,1 0-1,0 0 1,0 0 0,-1 1-1,-9 14 1574,4-6-553,-60 87 2995,-19 55-2831,35-59-270,19-40-415,-17 32 42,48-83-529,-1 0-1,1-1 1,0 1 0,-1-1-1,1 1 1,0 0 0,0-1 0,-1 1-1,1 0 1,0-1 0,0 1-1,0 0 1,0-1 0,0 1 0,0 0-1,0 0 1,0-1 0,0 2-1,1-2-23,0 0-1,-1 0 0,1 0 0,0 0 0,0-1 1,0 1-1,-1 0 0,1-1 0,0 1 0,-1 0 0,1-1 1,0 1-1,-1-1 0,1 1 0,1-2 0,9-8 62,-1 0 0,0 0-1,-1-1 1,0-1 0,-1 0 0,0 0-1,7-13 1,-10 15-82,149-263 14,-138 246-1,50-96 264,-54 90 250,-11 27-352,1 0-1,0 1 1,0-1-1,1 0 1,0 1-1,4-7 1,-2 4 39,-4 6-128,0 5-88,2 4-107,9 31 77,-9-27 11,0-1-1,1 1 0,0 0 1,6 9-1,6 4 36,1-2 1,1 0-1,1-1 0,29 25 0,-17-15-54,71 74 25,20 20 263,-83-88-150,56 40 0,85 40-190,-178-115 58,0-1 1,1 1 0,-1 0 0,0-1 0,0 1-1,2 3 1,-4-5 11,1 0 0,-1 1 0,0-1 0,0 0 0,1 1 0,-1-1 0,0 1 0,0-1 0,0 0 0,0 1 0,1-1 0,-1 1 0,0-1 0,0 1 0,0-1 0,0 1 0,0-1 0,0 1 0,0-1 0,0 0 0,0 1 0,0-1 0,-1 1 0,1-1 0,0 1 0,0-1 0,0 0 0,-1 1 0,1-1 0,0 1 0,0-1 0,-1 0 0,1 1 0,0-1 0,0 0 0,-1 1 0,1-1 0,-1 0 0,1 1 0,0-1 0,-1 0 0,1 0 0,-1 0 0,1 1 0,0-1 0,-1 0 0,0 0 0,-8 4-27,0-1 0,-1 0 1,1 0-1,-1-1 0,-14 1 0,-55 1-54,68-3 72,-165 1-52,-119 4 226,-9-2-1137,208-4-5386,75 1 2970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6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35 111 2912,'5'-47'2190,"0"-3"3897,-5 49-5985,0 0 0,0 0 0,0 1 0,0-1 0,0 0 1,0 0-1,-1 1 0,1-1 0,0 0 0,0 1 0,0-1 0,-1 0 0,1 1 0,0-1 0,-1 0 1,0 0-1,1 1-72,0 0-1,0 0 1,-1-1 0,1 1 0,0 0 0,0 0 0,-1 0 0,1 0 0,0 0 0,0 0 0,-1 0 0,1 0 0,0 0-1,0 0 1,-1 0 0,1 0 0,0 0 0,0 0 0,-1 0 0,1 1 0,0-1 0,0 0 0,-1 0 0,1 0-1,0 0 1,0 0 0,-1 1 0,1-1 0,0 0 0,-2 2 76,0-1-1,1 1 1,-1 0 0,0 0-1,1 0 1,0 0 0,-1 0-1,-1 5 1,0 3 183,-1 1-1,2-1 1,-1 1 0,-1 21 0,3 49 541,1-57-651,31 394 2024,-1-231-1489,-21-143-432,-9-41-283,1-1 0,-1 0 0,1 0 0,0 0 0,0 0 1,0 0-1,0 0 0,0 0 0,1 0 0,-1 0 0,1 0 0,-1-1 1,1 1-1,-1 0 0,1-1 0,2 2 0,-3-3-105,-1 0 0,1 0-1,-1 1 1,1-1 0,0 0 0,-1 0 0,1 0-1,-1 0 1,1-1 0,0 1 0,-1 0 0,1 0-1,-1 0 1,1 0 0,0-1 0,-1 1 0,1 0-1,-1 0 1,1-1 0,-1 1 0,1 0 0,-1-1-1,1 1 1,-1-1 0,1 1 0,-1-1 0,0 1 0,1-2-1,11-16-2477,-10 15 2035,7-16-2009,-1-1 0,10-37 1,-13 42 1803,8-28-2456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7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88 185 3712,'-8'-4'374,"0"-1"0,0 0 0,0 0 0,1 0-1,0-1 1,0 0 0,1-1 0,-9-9 0,14 13-111,-1 1 1,0-1-1,1 0 0,0 0 1,-1 0-1,1 0 0,0 0 0,1 0 1,-1 0-1,0 0 0,1 0 1,0-1-1,0 1 0,0 0 0,0 0 1,0 0-1,1 0 0,-1 0 1,1-1-1,0 1 0,0 0 0,2-4 1,-1 4-138,0-1 1,0 1 0,0 0 0,0 0-1,1 0 1,0 0 0,-1 1 0,1-1-1,0 1 1,0 0 0,0-1 0,1 1-1,-1 1 1,0-1 0,1 0 0,-1 1-1,1 0 1,6-2 0,1 1 5,1 1 1,-1-1-1,1 2 0,-1 0 1,1 0-1,-1 1 0,1 1 1,-1-1-1,1 2 0,-1 0 1,16 6-1,-9-1 8,0 1-1,0 0 1,-1 1 0,0 1 0,29 25-1,-27-20-112,81 74 243,-75-66 176,40 52 1,-62-71-373,1 0 0,-1 0 1,0 0-1,-1 1 1,1-1-1,-1 1 0,0 0 1,0-1-1,-1 1 0,0 0 1,0 0-1,0 8 1,-1-2 79,-1-1 0,0 0 1,-1 0-1,0 0 1,-7 18-1,3-9 48,-2 0 0,0 0-1,-2 0 1,0-1 0,-22 30 0,25-39-163,-1-1 1,0 0-1,0 0 1,-1-1-1,0 0 1,-1-1-1,0 0 1,0 0 0,0-1-1,-1 0 1,-22 7-1,0-3-33,0-2 0,-1-1 0,0-1 0,-1-3 1,-45 1-1,48-5-2120,-42-7-1,59 3-1274,39-15-5867,14 1 5987,5-3 1408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9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44 3136,'2'-21'1851,"1"-1"6111,-5 23-7676,0 2 0,0-1-1,1 0 1,-1 0 0,1 0 0,-1 1 0,1-1-1,0 1 1,-2 3 0,2-4-77,-6 18 276,0 0 1,1 1 0,1 0-1,-3 32 1,-8 33 381,-11 37-43,2-8-90,4-6-327,13-64-222,3-7 401,5-38-572,0 0 0,-1 0-1,1 0 1,0 0 0,0 0-1,0 0 1,0 0 0,0 0-1,0 0 1,0 0-1,0 1 1,0-1 0,0 0-1,0 0 1,0 0 0,0 0-1,0 0 1,0 0 0,0 0-1,0 1 1,0-1 0,0 0-1,0 0 1,0 0 0,0 0-1,0 0 1,0 0-1,0 0 1,0 0 0,0 1-1,0-1 1,0 0 0,0 0-1,0 0 1,1 0 0,-1 0-1,0 0 1,0 0 0,0 0-1,0 0 1,0 0 0,0 0-1,0 0 1,0 0-1,0 1 1,1-1 0,-1 0-1,0 0 1,0 0 0,0 0-1,0 0 1,0 0 0,0 0-1,0 0 1,0 0 0,1 0-1,-1 0 1,9-4 238,14-12-303,-20 15 82,13-10 22,2 1-1,-1 1 1,1 1-1,0 0 0,1 2 1,0 0-1,0 1 1,20-3-1,10 1-1,1 3 0,50 1-1,-83 3 15,23 5-1,-13-2-182,-12 0 50,-14-2 48,-1-1 1,1 0 0,-1 0-1,0 1 1,1-1 0,-1 0 0,1 0-1,-1 1 1,0-1 0,1 0 0,-1 1-1,0-1 1,1 1 0,-1-1 0,0 0-1,0 1 1,1-1 0,-1 1-1,0-1 1,0 1 0,0-1 0,0 1-1,1-1 1,-1 1 0,0-1 0,0 1-1,0 0 1,0-1-127,-1 0 0,1 1 0,0-1 0,0 1 0,0-1-1,-1 0 1,1 1 0,0-1 0,-2 2-730,1-2 730,1 0 0,0 0 0,-1 1-1,1-1 1,-1 0 0,1 0 0,-1 0 0,1 0 0,0 0 0,-1 0 0,1 0 0,-2 0 0,-10 1-3453,-10-4-2653,5 0 3879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9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12 108 4160,'-3'-3'272,"2"3"-230,1 0 1,-1 0 0,1 0 0,0 0 0,-1 0-1,1-1 1,-1 1 0,1 0 0,0 0-1,-1-1 1,1 1 0,0 0 0,-1 0 0,1-1-1,0 1 1,0 0 0,-1-1 0,1 1-1,0 0 1,0-1 0,-1 1 0,1-1 0,0 1-1,0 0 1,0-1 0,0 1 0,0-1-1,0 1 1,0 0 0,0-1 0,0 1 0,0-1-1,0 1 1,0-1 0,0 1 0,0 0-1,0-1 1,0 1 0,0-1 0,0 1 0,0 0-1,1-1 1,-1 1 0,0-1 0,0 1-1,0 0 1,1-1 0,-1 1 0,5-10 2953,-5 9-2773,1 0 1,-1 0 0,1 0-1,-1 0 1,1 0 0,-1 0 0,1 0-1,0 0 1,-1 0 0,1 0-1,0 0 1,2-1 0,5-4 569,1 0 0,0 0 0,0 1 0,1 0 0,-1 1 0,1 0 0,0 1 0,0-1 0,14-1 0,10 0-84,51-2 0,-46 5-591,-15 0-107,-1 2-1,1 0 1,41 6 0,-50-4-424,5 0-6545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26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9 2720,'0'0'121,"0"-1"-1,0 1 1,0-1 0,0 1-1,0-1 1,-1 1 0,1 0-1,0-1 1,0 1 0,-1-1-1,1 1 1,0 0 0,-1-1-1,1 1 1,0 0 0,-1-1-1,1 1 1,-1 0 0,1 0-1,0-1 1,-1 1 0,1 0-1,-1 0 1,1 0 0,-1 0-1,1-1 1,0 1 0,-1 0-1,1 0 1,-1 0 0,1 0-1,-2 0 1,-19 1 1640,14-1-1248,-14 0 175,-1 1-1,1 1 1,0 1 0,0 1 0,-23 8-1,30-7-501,0 0 0,0 1-1,1 0 1,0 1-1,1 1 1,-1 0 0,1 1-1,-14 13 1,16-12-106,0 0 1,0 1-1,1 1 0,1-1 1,0 1-1,-12 25 0,16-28-6,0 0-1,1 0 1,0 1 0,1-1-1,0 1 1,1 0-1,0-1 1,0 1-1,1 0 1,0 0 0,2 11-1,-2-18-49,1 0 0,0 0 0,-1 0 0,1-1 0,0 1 0,0 0-1,0-1 1,1 1 0,-1-1 0,0 1 0,1-1 0,0 0 0,0 1 0,0-1 0,0 0-1,0 0 1,0 0 0,4 2 0,-1-2-7,0 1-1,0-1 1,0 0-1,0 0 1,1-1-1,-1 1 1,1-1-1,10 1 1,11-1 50,0-1 0,0-1 0,-1-1 0,1-1 0,30-8 0,-20 1 38,-2-1-1,1-1 1,39-21 0,135-89-67,-29 15 47,-175 103-102,19-9-41,30-11 0,-47 21 40,0 0 0,-1 1 0,1 0 1,0 1-1,0 0 0,0 0 0,0 0 0,15 2 0,-18 1 10,0-1 0,1 1 0,-1 1-1,0-1 1,-1 1 0,1 0 0,0 0-1,-1 0 1,1 1 0,-1-1 0,4 6-1,4 1 87,-11-8 114,-6-6 160,-5-2-379,0-1 1,-1 2-1,0-1 0,0 2 1,0-1-1,-1 2 0,1-1 1,-1 2-1,0-1 0,0 2 1,0-1-1,0 2 0,0 0 1,-22 2-1,22 0 16,-1 0-1,1 0 1,0 2-1,0-1 1,0 1-1,1 1 1,0 0-1,0 1 1,0 0-1,0 1 1,1 0-1,-13 11 1,9-3 31,0 1 0,1 1 0,0 0 0,-15 27 0,22-31 17,-1 0 0,2 0-1,0 0 1,0 1 0,1-1 0,1 1 0,-3 23-1,6-32 16,0 0 0,0-1 0,0 1-1,0 0 1,1-1 0,0 1 0,0 0-1,0-1 1,4 8 0,-5-10-21,1-1-1,0 1 1,0-1-1,0 1 1,0-1-1,0 1 1,1-1 0,-1 0-1,0 0 1,0 0-1,1 0 1,-1 0-1,1 0 1,-1 0 0,1 0-1,-1 0 1,1-1-1,0 1 1,-1 0-1,1-1 1,0 0 0,-1 1-1,1-1 1,0 0-1,0 0 1,-1 0-1,1 0 1,0 0 0,2-1-1,6-1 14,-1 0-1,1-1 1,-1-1 0,0 1 0,0-2-1,0 1 1,0-1 0,15-12-1,-5 2 63,-1-1-1,25-27 0,-21 15-82,-1-1 0,32-57 0,-23 34-129,-25 45 43,-2 3 13,-1 1 0,0 0 0,0-1 0,0 1 0,-1-1 0,1 1 0,-1-1 0,0 0 0,0 0 0,1-6 0,-2 10 43,0 0 1,0 0 0,0 0-1,0 0 1,0 0-1,0 0 1,0 0-1,0 0 1,0 0 0,-1 0-1,1 0 1,0 0-1,0 0 1,0 0 0,0 0-1,0 0 1,0 0-1,0 0 1,0 0 0,0 0-1,0 0 1,0 0-1,0 0 1,0 0 0,0 0-1,0 0 1,0 0-1,0 0 1,-1 0-1,1 0 1,0 0 0,0 0-1,0 0 1,0 0-1,0 0 1,0 0 0,0 0-1,0 0 1,0 0-1,0 0 1,0 0 0,0 0-1,0 0 1,0-1-1,0 1 1,0 0 0,0 0-1,0 0 1,0 0-1,0 0 1,0 0 0,0 0-1,0 0 1,0 0-1,0 0 1,0 0-1,0 0 1,-4 8-120,-4 13 106,6-12 22,1 1-1,1 0 1,0-1-1,0 1 1,1 0-1,0-1 1,1 1-1,0-1 1,0 1-1,1-1 1,0 0-1,1 0 1,6 12-1,-6-13 40,0-1-1,1 0 1,0 1 0,0-1 0,1-1-1,-1 1 1,2-1 0,-1 0-1,0-1 1,1 1 0,0-1 0,1-1-1,-1 1 1,1-1 0,8 3-1,-11-5-9,0-1 0,-1 0 0,1 0 0,0 0-1,0-1 1,0 0 0,0 0 0,0 0 0,0 0 0,-1-1-1,1 0 1,0 0 0,0 0 0,-1-1 0,1 1-1,0-1 1,-1 0 0,0-1 0,1 1 0,5-5-1,4-4 48,0-2-1,-1 0 1,0 0-1,13-17 1,9-11 93,-15 20-121,43-41-127,-54 55 20,0 0-1,0 0 0,1 1 0,0 0 0,17-7 0,-26 13 55,-1-1-1,1 1 0,0 0 0,-1-1 1,1 1-1,0 0 0,-1 0 0,1 0 1,0 0-1,0 0 0,-1 0 0,1 0 1,0 0-1,0 0 0,-1 0 1,1 0-1,0 0 0,0 0 0,-1 0 1,1 1-1,0-1 0,0 1 0,0-1 1,-1 1 0,1 0-1,-1-1 1,1 1 0,-1 0 0,0-1-1,1 1 1,-1 0 0,0 0-1,0-1 1,1 1 0,-1 0 0,0 0-1,0 0 1,0-1 0,0 1-1,0 1 1,-1 6 3,0-1-1,-1 1 0,-4 11 1,4-12 30,-59 170 834,59-173-840,1 3 342,9-14 23,43-42 5,28-27-319,-65 65-136,1 0 1,-1 0-1,2 2 0,17-9 0,-31 17 44,0-1 0,1 1 1,-1 0-1,1 1 0,-1-1 0,1 0 1,-1 1-1,1-1 0,0 1 0,-1 0 0,1 0 1,0 0-1,-1 0 0,1 0 0,0 1 1,-1-1-1,1 1 0,-1 0 0,5 1 1,-4 0 12,1 1 0,-1-1 1,0 1-1,0-1 1,0 1-1,0 0 0,0 0 1,-1 1-1,1-1 1,-1 0-1,3 7 0,2 5 71,0 0 0,4 19 0,10 22 669,-18-50-626,0-1-1,0 1 1,1-1-1,-1 0 1,1 0-1,0 0 1,6 5 0,-8-8-96,0-1 1,-1 1 0,1-1 0,0 0 0,0 0-1,0 0 1,0 0 0,1 0 0,-1 0-1,0 0 1,0-1 0,0 1 0,1-1 0,-1 0-1,0 0 1,0 0 0,5 0 0,-3 0 55,0-1 1,0 0-1,0 0 1,-1-1-1,1 1 1,0-1-1,0 0 1,-1 0-1,5-3 1,0-1-306,-1 0 0,0 0 1,0-1-1,0 0 0,-1 0 0,-1 0 1,1-1-1,5-9 0,-6 5-1569,1-1 0,-2 0 0,4-14 1,0-5-1637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19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7 169 5888,'0'-1'186,"-1"0"-1,0 0 1,1 0 0,-1 0-1,0 0 1,1 0 0,-1 0-1,1-1 1,0 1 0,-1 0-1,1 0 1,0-1 0,0 1-1,0 0 1,0 0 0,0-1 0,0 0-1,1 0 112,0 0-1,0 0 0,0 0 1,0 0-1,1 0 0,-1 1 1,1-1-1,-1 0 1,1 1-1,2-3 0,3-1 438,-1 1 0,1-1 0,0 1 0,1 0 0,-1 1 0,9-3 0,50-14 1484,-54 17-1937,67-18 535,152-20 0,-213 39-1425,42-3 682,-40 4-3777,1 1-4125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20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12 3552,'-4'-3'345,"-2"-3"459,6 6-785,0 0-1,0 0 0,0 0 1,1-1-1,-1 1 0,0 0 1,0 0-1,0 0 0,0 0 1,0 0-1,0 0 0,0-1 0,0 1 1,0 0-1,0 0 0,1 0 1,-1 0-1,0 0 0,0 0 1,0 0-1,0-1 0,0 1 1,0 0-1,1 0 0,-1 0 1,0 0-1,0 0 0,0 0 1,0 0-1,1 0 0,-1 0 1,0 0-1,0 0 0,0 0 1,0 0-1,0 0 0,1 0 1,-1 0-1,0 0 0,0 0 1,0 0-1,0 0 0,0 0 1,0 5 1836,0-5-1810,-17 22 1813,0 1 0,-25 46 0,-19 56 386,23-42-937,-54 114 379,74-153-1492,3 1-1,-16 70 0,23-70-123,1-1-1,-1 49 0,8-78-33,0 1-1,1 0 1,0-1 0,2 0 0,0 1 0,0-1-1,2 0 1,-1-1 0,13 25 0,-9-25-269,1 0 0,0-1 0,0 0 0,2-1 0,0 0 0,0 0 0,19 14 0,-18-18-659,-1 1 0,2-2 0,-1 0-1,1 0 1,0-1 0,0-1 0,1 0 0,24 5 0,26-1-4324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20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5888,'1'-2'132,"0"0"0,0-1 0,0 1 0,1 0 0,-1 0 0,1 0 0,-1 0 0,1 0 0,0 0 0,0 0 0,0 1 0,0-1 0,0 1 1,0-1-1,0 1 0,1 0 0,-1 0 0,0 0 0,1 0 0,-1 0 0,1 0 0,-1 1 0,1-1 0,2 1 0,5-1 322,-1 1 0,0 0 0,0 0 0,0 1-1,0 0 1,0 1 0,0 0 0,12 4 0,-7-2 266,10 3 409,-1 0 0,43 20 1,-58-23-959,0 0 0,-1 1 1,0 0-1,0 1 1,0-1-1,-1 1 1,1 1-1,-1-1 1,-1 1-1,0 0 1,9 14-1,-3 2 15,0-1 0,-2 1-1,-1 1 1,0 0-1,4 30 1,-6-17 74,-2 0 0,-1 74 0,-9-35-17,-3-1 1,-35 141-1,-17-13-19,20-104-1840,-10-5-3877,29-62 2827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23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22 153 2912,'-2'-2'503,"1"1"1,0-1 0,-1 0-1,1 1 1,0-1-1,0 0 1,0 0-1,0 1 1,1-1-1,-1 0 1,0-2-1,-7-20 8948,14 20-8006,81-24 720,-33 11-1771,1 3 1,92-14-1,117 13-83,-212 15-114,-51 0-69,-40 37-14864,26-19 12422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2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24 1888,'-20'-2'13978,"54"-4"-10588,-4 2-2208,50-3 1,6 4-668,-43 1-295,85 7-1,-100-3-771,32-1 1,-41-1-2948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2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159 118 4064,'-7'-31'1307,"7"30"-1283,0 1 0,0-1 0,0 1 1,0 0-1,0-1 0,0 1 0,0-1 1,0 1-1,0 0 0,0-1 0,0 1 1,0 0-1,-1-1 0,1 1 1,0-1-1,0 1 0,0 0 0,-1 0 1,1-1-1,0 1 0,0 0 0,-1-1 1,1 1-1,0 0 0,-1 0 0,1-1 1,0 1-1,-1 0 0,1 0 1,0 0-1,-1 0 0,1-1 0,-1 1 1,1 0-1,0 0 0,-1 0 0,1 0 1,-1 0-1,1 0 0,0 0 0,-1 0 1,1 0-1,-1 0 0,1 0 1,0 0-1,-1 0 0,1 1 0,0-1 1,-1 0-1,1 0 0,0 0 0,-1 1 1,1-1-1,0 0 0,-1 1 0,-20 18 1474,16-13-1032,-4 4 82,0 1-1,1 0 0,1 0 1,-10 18-1,-19 54 1804,31-68-1914,0 0-1,1 0 1,1 1 0,0 0 0,-1 17-1,4-27-309,0 0 1,0 1-1,1-1 0,-1 0 0,1 1 1,1-1-1,-1 0 0,1 0 0,0 0 0,0 0 1,1 0-1,0 0 0,0-1 0,0 1 1,7 7-1,-2-5 10,0-1 1,1 1 0,-1-1 0,2-1-1,-1 0 1,1 0 0,0-1-1,0 0 1,21 7 0,-8-5 124,1-1 1,-1-1-1,42 3 0,-42-7-91,0-1-1,0-1 1,0-1-1,0-1 1,34-9-1,-42 8-124,0 0 0,-1-2 0,0 0 0,0 0 0,0-1 0,-1-1 0,0 0 0,0-1 0,13-13 0,-20 16-42,-1 0 0,1 0 0,-2-1 0,1 0-1,-1 0 1,0 0 0,0-1 0,-1 1 0,0-1 0,0 0 0,-1 0 0,0 0 0,0 0 0,-1 0-1,0 0 1,0 0 0,-1-1 0,0 1 0,-1 0 0,-1-9 0,-1 1-50,0 0 1,-1-1-1,-1 2 1,-1-1-1,0 0 1,-1 1-1,-1 1 1,0-1-1,-12-16 1,11 20 15,0 1 1,0 0-1,-1 0 1,0 1-1,-1 0 1,0 1 0,0 0-1,-1 1 1,0 0-1,0 1 1,-20-7-1,15 7-49,-1 1 0,0 1 0,-1 0-1,1 1 1,0 1 0,-1 1 0,0 1-1,-18 1 1,26 1 54,0 0 0,0 0 1,0 1-1,1 0 0,-1 1 0,1 0 1,0 1-1,0 0 0,1 0 0,-1 1 1,1 1-1,0-1 0,-13 14 0,16-14-275,1 0-1,0 0 0,0 0 0,0 0 0,1 1 1,0 0-1,0 0 0,1 0 0,0 0 0,0 1 1,1-1-1,-1 1 0,2 0 0,-1-1 0,1 1 1,0 0-1,1 0 0,0 0 0,2 15 1,-1-16-204,1 0 1,0 0-1,0 0 1,1-1-1,0 1 0,0-1 1,1 0-1,0 0 1,0 0-1,0-1 1,0 1-1,1-1 1,0 0-1,0 0 1,1 0-1,6 3 1,30 16-2857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27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64 1984,'10'-19'1163,"-4"11"257,-5 7-1279,0 1 1,-1 0-1,1-1 0,-1 1 1,1-1-1,-1 1 1,0-1-1,1 1 0,-1-1 1,1 0-1,-1 1 1,0-1-1,0 1 0,1-2 1,0 1 108,-1-1-1,0 1 1,0 0 0,1 0 0,-1-1 0,0 1-1,0 0 1,0 0 0,0-1 0,0 1 0,0 0-1,-1 0 1,1-1 0,-1 0 0,1 1-126,-1 1 0,1-1-1,-1 1 1,1-1 0,-1 1 0,0-1 0,1 1 0,-1-1 0,0 1-1,1-1 1,-1 1 0,0 0 0,0 0 0,1-1 0,-1 1 0,0 0 0,0 0-1,1 0 1,-1 0 0,0 0 0,0 0 0,1 0 0,-2 0 0,-3 20 1550,3-8-941,1 23 0,-1-1-434,-22 355 1503,21-336-1577,0 195 450,-3 33 463,-5-192-1244,8-81-1058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31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86 3488,'-10'-14'717,"-9"-13"571,18 23-694,0 1 0,1-1-1,0 1 1,-1 0 0,1-1 0,0 1-1,1-6 1,0-3 1739,3 22-888,2 14-725,-1 0 0,-1 0 0,1 48 1,-4-62-621,-1 52 471,-3 1-1,-12 66 1,-17 65-3,25-155-549,-18 87 354,22-111-319,0-1 1,-2 1-1,1-1 0,-1 0 0,-10 18 0,15-32-23,-1 1-1,1-1 1,0 0-1,0 1 1,-1-1-1,1 1 1,0-1-1,0 0 1,0 1-1,0-1 1,-1 1-1,1-1 1,0 1-1,0-1 1,0 1-1,0-1 1,0 1-1,0-1 1,0 1-1,1 0 1,-1-1-20,0 0 0,0 0 1,1 1-1,-1-1 0,0 0 1,0 0-1,1 0 1,-1 0-1,0 1 0,1-1 1,-1 0-1,0 0 0,0 0 1,1 0-1,-1 0 0,0 0 1,1 0-1,-1 0 0,0 0 1,1 0-1,-1 0 0,1 0 1,27-8 41,-17 4 80,27-3 135,-1 2 0,1 1 0,54 1 1,-5 1-72,-64 2-329,0 0 1,32 5-1,-48-4-934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31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3392,'2'-6'336,"-1"5"-273,0 0-1,-1 0 1,1 0 0,-1 0-1,0 0 1,1 0-1,-1-1 1,0 1-1,1 0 1,-1 0 0,0 0-1,0 0 1,0-1-1,0 1 1,0 0-1,-1 0 1,1 0 0,-1-2-1,1 1 137,0 0-1,1 0 0,-1 0 1,0 1-1,1-1 1,-1 0-1,1 0 0,0 1 1,-1-1-1,1 0 1,0 1-1,0-1 0,0 1 1,0-1-1,0 1 1,1-1-1,-1 1 0,0 0 1,1-1-1,2 0 1,34-26 3892,-35 26-3928,11-6 467,0 1 0,0 0 0,1 1 0,0 1 0,0 0-1,31-5 1,96-3 153,-119 12-706,139-1-1329,-124 2-2963,-1 1-3704,-29-1 5034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31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75 5632,'-12'-20'1834,"12"19"-1746,0 1-1,-1-1 0,1 1 0,0-1 1,0 1-1,-1-1 0,1 1 0,0-1 1,0 0-1,0 1 0,0-1 0,0 1 0,0-1 1,0 0-1,0 1 0,0-1 0,0 1 1,0-1-1,0 1 0,0-1 0,0 0 1,1 1-1,-1-1 0,0 1 0,1-2 1,0 1 199,0 0 0,0 0 0,0-1 0,0 1 0,0 0 0,1 0 0,-1 0 0,0 0 0,3-1 1,2-1 604,1 0 1,0 0-1,8-2 1,-1 1-83,0 1 1,1 1 0,24-1-1,46 3 14,-61 1-635,46 0 69,-8 0-142,90 11 1,-129-9-303,38 0-1,-25-4-2898,-1 1-4358,-20-1 2090,5-4 3293,6-5 284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29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1056 2400,'-2'2'87,"1"1"1,-1-1-1,0 1 0,1-1 1,-1 1-1,1-1 0,0 1 1,0 0-1,0 0 0,0 0 1,0 0-1,1 0 0,-1 0 1,1 0-1,0 3 0,0-6-25,0 1-1,0-1 0,0 1 1,0-1-1,0 1 0,0-1 1,0 1-1,0-1 0,1 1 1,-1-1-1,0 0 0,0 1 1,1-1-1,-1 1 1,0-1-1,0 0 0,1 1 1,-1-1-1,1 0 0,-1 1 1,0-1-1,1 0 0,-1 0 1,1 1-1,-1-1 0,0 0 1,1 0-1,-1 0 1,1 0-1,-1 1 0,1-1 1,-1 0-1,1 0 0,15 0 1122,-16 0-1044,6-2 128,0 1-1,0 0 1,0-1 0,-1 0 0,1 0-1,-1-1 1,1 0 0,-1 0-1,6-4 1,7-7 311,19-19 0,-24 21-342,19-18 95,144-123 938,-14 31-555,-135 102-631,0-2 0,-2-2 0,0 0 0,-2-1 0,0-2 1,28-43-1,72-131 72,-88 141-97,-11 17 126,35-85 0,-56 120-167,0 1 0,-1 0 0,0 0 0,1-11-1,-2 17-9,-1 0-1,0 0 0,0 0 1,0 0-1,0 0 0,0 0 1,0 0-1,0-1 0,0 1 1,0 0-1,-1 0 0,1 0 1,0 0-1,-1 0 0,1 0 1,-1 0-1,1 0 0,-1 0 1,1 0-1,-1 0 0,0 0 1,1 0-1,-1 0 0,0 1 1,0-1-1,0 0 1,1 1-1,-1-1 0,0 0 1,0 1-1,0-1 0,0 1 1,0-1-1,0 1 0,-1 0 1,1-1-1,-2 1 0,1 0-7,-1 0-1,1 0 0,0 0 0,-1 1 1,1-1-1,-1 1 0,1-1 1,0 1-1,0 0 0,-1 0 1,1 0-1,0 0 0,0 0 1,0 1-1,0-1 0,-2 2 1,-4 4-15,1 0 1,-11 12 0,4-1 43,0 1 0,-19 37 0,-17 46 66,20-39-22,-18 26 183,27-53-180,2 0 0,2 2 0,-17 49 0,3 53 394,26-113-332,3 1 1,0 0-1,3 31 0,0-47-35,0-1 0,1 0 0,0 1-1,1-1 1,0 0 0,7 14 0,-9-22-46,1 0 1,0 0 0,0 0 0,0 0-1,0 0 1,0 0 0,0-1-1,1 1 1,0-1 0,5 4 0,-6-5-8,0 0 0,0 0 1,1 0-1,-1 0 0,0 0 1,1-1-1,-1 1 0,1-1 1,-1 1-1,1-1 0,-1 0 0,1 0 1,-1 0-1,1-1 0,-1 1 1,1 0-1,2-2 0,2 0 5,0-1-1,-1 0 1,1 0 0,0 0-1,-1-1 1,0 0-1,0-1 1,0 1-1,5-7 1,48-54 112,-39 41-84,157-159-30,-119 126-232,-47 46 31,-1 0 0,17-25-1,-27 36 145,0 0-1,0-1 1,1 1-1,-1 0 0,0 0 1,0 0-1,0 0 1,0 0-1,0 0 0,1-1 1,-1 1-1,0 0 0,0 0 1,0 0-1,0 0 1,0 0-1,0-1 0,0 1 1,0 0-1,0 0 1,1 0-1,-1-1 0,0 1 1,0 0-1,0 0 1,0 0-1,0-1 0,0 1 1,0 0-1,0 0 1,0 0-1,0 0 0,-1-1 1,1 1-1,0 0 0,0 0 1,0 0-1,0-1 1,0 1-1,0 0 0,0 0 1,0 0-1,-10 3-138,-13 13 12,12-6 145,-1 1 0,2 0 0,0 1 1,0 0-1,1 0 0,1 1 0,0 1 0,0-1 0,-8 25 0,7-13 73,1-1 0,1 2 0,1-1-1,-5 50 1,11-67-52,-1-1 0,2 0 1,-1 1-1,2 6 0,-2-13-13,0 1 0,0-1 0,0 0 1,1 0-1,-1 1 0,0-1 0,1 0 0,-1 0 0,1 0 0,-1 0 1,1 0-1,0 1 0,-1-1 0,1 0 0,0 0 0,0-1 1,-1 1-1,1 0 0,0 0 0,0 0 0,0 0 0,0-1 0,0 1 1,1 0-1,-1-1 0,0 1 0,0-1 0,0 0 0,0 1 1,3-1-1,0 0 12,-1 0 1,1-1 0,0 0-1,-1 0 1,1 0-1,-1 0 1,1 0 0,-1-1-1,0 0 1,0 0-1,5-3 1,4-4 51,16-16 0,-26 24-77,127-128 380,-28 26-467,-89 92 110,25-27-52,-33 34-44,-1 0 1,1-1-1,-1 1 1,0-1-1,0 0 0,3-9 1,-6 14 54,0 0 1,0 0-1,1 0 1,-1 0 0,0 0-1,0-1 1,0 1-1,0 0 1,0 0 0,0 0-1,0 0 1,0-1-1,0 1 1,0 0 0,0 0-1,0 0 1,0 0-1,0-1 1,0 1 0,0 0-1,0 0 1,0 0-1,0 0 1,0-1 0,0 1-1,0 0 1,0 0-1,0 0 1,0 0-1,0-1 1,0 1 0,0 0-1,0 0 1,0 0-1,0 0 1,0 0 0,-1-1-1,1 1 1,0 0-1,0 0 1,0 0 0,0 0-1,0 0 1,-1 0-1,-7 4-202,-8 13 58,10-7 183,0 1-1,1-1 1,0 1 0,1 0-1,1 0 1,0 0-1,0 0 1,1 1-1,-1 12 1,2-17 3,1-1 1,0 1-1,0 0 1,0 0-1,1-1 1,0 1-1,0 0 0,1-1 1,0 1-1,0-1 1,1 0-1,-1 0 1,1 0-1,1 0 1,-1 0-1,9 10 1,-11-15-16,0 0 0,0 0 1,0 0-1,0 0 0,0-1 1,0 1-1,0 0 0,0 0 0,1-1 1,-1 1-1,0-1 0,0 1 1,1-1-1,-1 0 0,0 1 1,1-1-1,-1 0 0,1 0 0,1 0 1,-1 0 9,0-1 1,0 1-1,0-1 1,1 0-1,-1 1 1,0-1-1,0 0 1,0 0-1,0-1 1,3-1-1,3-4 67,0-1-1,-1 1 0,13-18 1,-17 22-82,29-41-24,29-35 133,-52 68-161,1 1 0,1 0 0,-1 0 0,21-13 1,-28 22-3,-1-1-1,0 1 1,1 0 0,-1 0 0,1 0 0,0 1 0,-1-1 0,1 1-1,0-1 1,-1 1 0,4 0 0,-5 0 34,-1 0 0,1 0 0,0 0 1,0 0-1,0 0 0,0 0 0,-1 1 0,1-1 0,0 0 0,0 0 0,0 1 0,-1-1 1,1 1-1,0-1 0,-1 0 0,1 1 0,0 0 0,-1-1 0,1 1 0,-1-1 0,1 1 1,0 0-1,-1-1 0,0 1 0,1 0 0,-1-1 0,1 1 0,-1 0 0,0 0 0,0 0 1,1-1-1,-1 1 0,0 0 0,0 0 0,0 0 0,0 0 0,0 1 0,-2 28 36,-1 1-1,-1-1 1,-2 1 0,-1-1-1,-13 34 1,17-55 82,1 0 0,0 0 0,0 0 1,1 0-1,0 12 0,2-25-54,0 0 1,1 1-1,0-1 1,0 1-1,0-1 1,0 1-1,0 0 0,4-4 1,2-4-5,8-13 31,2 1 0,33-36 1,-37 46-96,0 1 1,0 1-1,1 0 1,1 0 0,21-10-1,-23 14 6,4-3-44,-1 2-1,1 0 1,1 0-1,0 2 1,30-7-1,-48 13 28,1 0-1,0 0 1,-1 0 0,1-1 0,0 2-1,-1-1 1,1 0 0,0 0-1,-1 0 1,1 1 0,0-1 0,-1 1-1,1-1 1,-1 1 0,1 0-1,2 1 1,-3-1 11,0 0-1,-1 0 1,1 0 0,0 0-1,0 0 1,-1 0 0,1 0-1,0 1 1,-1-1 0,1 0-1,-1 0 1,0 1-1,1-1 1,-1 0 0,0 0-1,0 3 1,0 5-11,-1 0 0,0-1 1,-1 1-1,0-1 0,-4 12 0,1-1-18,-7 27 48,-6 29 102,16-65-55,1 0 1,1-1-1,0 1 1,0 0-1,3 18 1,-3-24-29,1-1 0,0 0 0,0 1 0,0-1 0,0 0 0,1 0 0,-1 0 0,1 0 0,0 0 0,3 5 0,-4-7-17,0-1 1,0 1-1,0 0 1,0 0-1,0-1 0,0 1 1,1 0-1,-1-1 1,0 1-1,0-1 0,1 0 1,-1 1-1,0-1 0,0 0 1,1 0-1,-1 0 1,0 0-1,1 0 0,-1 0 1,0 0-1,1 0 1,-1 0-1,0-1 0,0 1 1,1 0-1,-1-1 0,0 1 1,0-1-1,0 0 1,1 1-1,0-2 0,4-2 31,-1 1 0,0-2 0,1 1 0,-1-1 0,-1 1 0,1-1 0,-1 0-1,5-8 1,27-50 56,-21 35-124,70-109 188,-80 129-227,1-1-1,0 1 1,1 0 0,0 1-1,0 0 1,1 0 0,11-8-1,-19 15 62,1-1-1,-1 1 1,0-1-1,1 1 1,-1 0-1,1-1 1,-1 1-1,1 0 1,-1-1-1,0 1 1,1 0-1,0 0 1,-1-1-1,1 1 1,-1 0-1,1 0 1,-1 0-1,1 0 1,-1 0-1,1 0 1,-1 0-1,1 0 1,0 0-1,-1 0 1,1 0-1,-1 0 1,1 0-1,-1 0 1,1 0-1,-1 1 1,1-1-1,-1 0 1,1 0-1,-1 1 1,1-1-1,-1 0 1,1 1-1,-1-1 1,0 0-1,1 1 1,-1-1-1,1 1 1,-1-1-1,0 1 1,0-1-1,1 1 1,-1-1-1,0 1 1,0-1-1,1 1 1,-1-1-1,0 1 1,0-1-1,0 1 1,0-1-1,0 1 0,0-1 1,0 1-1,0 0 1,1 6-23,-1 1 1,0-1-1,-1 11 0,1-16 49,-5 37-5,-2-1-1,-1 0 1,-18 47 0,14-61 263,7-19 77,7-18-66,3-2-287,1 0 0,0 0-1,1 0 1,0 1 0,1 0-1,1 1 1,0-1 0,1 2-1,1-1 1,0 2 0,0-1 0,1 1-1,0 1 1,1 0 0,0 1-1,1 1 1,0 0 0,29-12-1,-33 16 4,3-1-53,0 1-1,0 0 0,1 0 0,0 2 0,19-2 0,-32 3 41,0 1-1,0 0 1,0 0-1,0 0 1,1 0-1,-1 0 1,0 0-1,0 1 1,0-1-1,1 0 1,-1 1-1,0-1 1,0 0 0,0 1-1,0-1 1,0 1-1,0 0 1,0-1-1,0 1 1,0 0-1,0 0 1,0 0-1,0-1 1,-1 1-1,1 0 1,0 0-1,-1 0 1,1 0-1,0 0 1,-1 1-1,1-1 1,-1 0-1,0 0 1,1 0-1,-1 0 1,0 1-1,0-1 1,0 0-1,0 2 1,0 4-4,-1-1 0,0 1 0,0 0 0,-1 0 0,-4 10 0,3-8 23,0 0-12,-21 74-61,21-70 94,1 0 0,1-1-1,0 1 1,1 24 0,1-34-24,-1 1-1,1-1 1,0 1-1,0-1 1,0 1 0,1-1-1,-1 0 1,1 0-1,0 1 1,0-1-1,0 0 1,4 4-1,-4-5 11,-1 0 0,1-1 1,0 1-1,-1-1 0,1 0 0,0 1 0,0-1 0,0 0 0,0 0 0,0 0 0,0-1 0,0 1 0,0 0 1,0-1-1,0 1 0,1-1 0,-1 0 0,0 0 0,0 0 0,0 0 0,5 0 0,2-3 7,0 0-1,-1 0 1,1-1-1,-1 0 1,0 0-1,0-1 1,0 0-1,-1-1 1,0 1-1,0-1 1,10-12-1,6-8 39,32-48-1,-54 73-59,9-13 38,34-55-72,-39 60 20,0-1-1,-1 1 1,0-1-1,-1 1 1,4-21-1,-6 28-4,-1 1 0,0-1-1,0 0 1,1 0 0,-1 0 0,0 0-1,-1 0 1,1 0 0,0 0 0,-1 0 0,1 0-1,-1-2 1,0 4 6,0-1 1,1 0-1,-1 1 1,1-1-1,-1 0 0,0 1 1,0-1-1,1 1 1,-1-1-1,0 1 0,0-1 1,0 1-1,1 0 1,-1-1-1,0 1 0,0 0 1,0 0-1,0 0 0,0 0 1,0-1-1,0 1 1,1 0-1,-1 1 0,0-1 1,0 0-1,0 0 1,-1 0-1,-3 2-26,-1 0 1,1 1-1,0-1 0,0 1 1,0 0-1,0 1 0,0-1 0,1 1 1,0-1-1,-1 2 0,1-1 1,-4 5-1,3-1 34,1 1 1,-1-1-1,1 1 0,1-1 1,-1 1-1,-2 13 0,2-2 3,0-1-1,0 21 0,2-25 26,2 1 0,0-1 0,1 0 0,0 0 0,1 1 0,5 16 0,-6-30-15,-1 0 1,1 0-1,-1-1 1,1 1-1,0 0 1,0-1 0,0 1-1,0-1 1,0 1-1,0-1 1,0 1-1,0-1 1,1 0 0,-1 0-1,0 1 1,1-1-1,-1 0 1,1 0-1,-1-1 1,1 1-1,0 0 1,-1 0 0,1-1-1,0 1 1,0-1-1,-1 1 1,1-1-1,0 0 1,2 0 0,1 0 10,-1 0 1,0-1-1,0 0 1,0 0-1,0 0 1,0 0-1,0-1 1,0 1-1,0-1 1,0 0 0,0 0-1,3-3 1,67-50 79,48-32 132,-79 59-274,102-72 11,-120 81 38,-2-2 1,0 0-1,34-43 0,-25 17-3,-1-1 1,38-84-1,-18 33-84,-48 93 69,68-136 34,-70 138-54,1-1 0,0 1-1,-1-1 1,2-9 0,-3 13 10,0 0 1,0 0-1,0 0 0,0 0 0,0-1 1,0 1-1,0 0 0,0 0 1,-1 0-1,1 0 0,0 0 1,0 0-1,-1 0 0,1 0 1,-1 0-1,1 0 0,-1 1 1,1-1-1,-1 0 0,0 0 0,1 0 1,-1 0-1,0 1 0,0-1 1,0 0-1,1 1 0,-1-1 1,-2 0-1,1 0-1,0 1 0,0-1 1,-1 1-1,1 0 0,0 0 0,0-1 1,-1 2-1,1-1 0,0 0 0,0 0 1,0 1-1,-1-1 0,1 1 0,0 0 1,0 0-1,-2 1 0,-4 1-3,1 1 1,0 0-1,-10 9 0,3-1-33,2 0 0,-1 1 0,1 0 0,-14 21 0,-37 67-9,33-52 58,-12 15 6,18-29 90,-27 53-1,47-80-63,1 0-1,0 1 1,0-1 0,1 1-1,0 0 1,1 0-1,0-1 1,0 1-1,1 0 1,0 0-1,0 0 1,1 0-1,0 0 1,1 0 0,0 0-1,0-1 1,1 1-1,0-1 1,1 0-1,7 13 1,-6-12 25,1 1 0,1-2 1,0 1-1,0-1 0,0 0 1,1 0-1,0-1 0,1 0 1,-1-1-1,2 0 0,-1 0 0,0-1 1,1 0-1,0-1 0,0 0 1,17 4-1,-6-4-541,-1-1 0,1-1 1,0-1-1,1 0 0,33-5 0,103-25-7950,-136 24 6197,-8 3 546,0-2 1,-1 1-1,15-8 0,1-7-323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32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31 2400,'0'0'48,"-1"-1"0,0 0 0,0 1 1,0-1-1,1 0 0,-1 1 0,0-1 0,0 0 1,1 0-1,-1 0 0,1 0 0,-1 0 0,1 0 0,-1 0 1,1 1-1,0-1 0,-1-1 0,1 1 0,0 0 0,0 0 1,0 0-1,0 0 0,0 0 0,0 0 0,0 0 1,2-7 3215,-1 13-2903,1-1-1,-1 0 1,0 0-1,-1 0 1,1 1-1,-1-1 1,0 0-1,0 1 1,-1 7-1,1 8 350,-21 401 4244,11-266-4266,-16 265 816,25-407-1441,-2 51 538,-16 81-1,17-136-912,1 0 0,0-1 0,0 10 0,-1-41-9685,2 21 9348,0-4-1,7-15-2213,3-8 292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35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857 71 576,'-1'0'21,"0"0"-15,1 0 0,0 0 0,0 0 0,-1 0 0,1 0 0,0 0 1,0 0-1,-1 0 0,1 0 0,0 0 0,-1 0 0,1 0 0,0 0 0,0 0 0,-1 0 0,1 0 0,0 0 0,0 0 0,-1 0 0,1-1 0,0 1 0,0 0 0,-1 0 0,1 0 0,0 0 0,0-1 0,0 1 0,-1 0 0,1 0 0,0 0 0,0-1 0,0 1 0,0 0 0,-1 0 1,1-1-1,0 1 0,0 0 0,0-1 122,2 0 132,1 1 1,-1-1 0,0 1 0,1-1-1,-1 0 1,0 0 0,0 0 0,0 0 0,1 0-1,2-3 1,-3 3 42,0-1 0,-1 1 0,1 0 0,0 0 1,0 0-1,0 0 0,0 0 0,0 1 0,0-1 0,4 0 0,-5 0-43,-1 0 0,1 1-1,0-1 1,0 0 0,-1 0 0,1 0-1,0 0 1,-1 0 0,1 0 0,-1 0-1,0-1 1,1 1 0,-1 0 0,0 0-1,0 0 1,1-3 0,-1 4-168,0-1 0,0 0 0,0 0-1,0 0 1,-1 0 0,1 0 0,0 0 0,0 0 0,0 1-1,-1-1 1,1 0 0,0 0 0,-1 0 0,1 1 0,-1-1-1,1 0 1,-1 0 0,1 1 0,-1-1 0,0 0 0,1 1 0,-2-2-1,0 2-16,1-1 0,-1 0 0,1 1 0,-1 0-1,1-1 1,-1 1 0,1 0 0,-1-1 0,1 1 0,-1 0-1,1 0 1,-3 1 0,-3 0-19,0 0 0,0 1 0,0 0 0,-9 4 0,-36 17 328,1 3 0,-61 42 0,73-43-215,-26 18 203,-2-3 0,-91 42 0,-24-10 748,162-65-961,2 0 162,-24 12-1,40-18-265,0-1 0,1 1 0,-1-1 0,0 1 0,1-1 0,-1 1 0,0-1 0,1 0 0,-1 0 0,0 0 0,-1 0 0,-1 0 43,3 0 142,20 0 176,7 1-352,0 1 0,42 9 1,52 19 103,-32-7 15,35 10 353,133 54 0,-158-41-423,-98-46-114,1 1 2,0-1 0,0 0 0,-1 0 1,1 1-1,0-1 0,-1 1 0,1-1 0,0 0 1,0 1-1,-1-1 0,1 1 0,-1 0 1,1-1-1,-1 1 0,1-1 0,-1 1 1,1 0-1,-1 0 0,1-1 0,-1 1 0,0 0 1,1 0-1,-1-1 0,0 1 0,0 0 1,0 0-1,1 0 0,-1-1 0,0 1 1,0 0-1,0 0 0,0 0 0,-1-1 0,1 1 1,0 0-1,0 0 0,0 0 0,-1-1 1,1 2-1,-2 0-364,1 0 1,0-1 0,-1 1-1,1-1 1,-1 1-1,1-1 1,-1 0 0,0 0-1,1 0 1,-1 0-1,0 0 1,0 0 0,0 0-1,0 0 1,-2 0-1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3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635 155 3392,'-1'-1'125,"0"0"0,0 0 1,0-1-1,1 1 0,-1 0 0,0-1 0,1 1 1,-1-1-1,1 1 0,-1-1 0,1 1 0,0 0 1,-1-1-1,1 0 0,0-2 0,-1-10 2336,0 13-2218,1-1 0,-1 1 1,0-1-1,0 1 0,1-1 1,-1 1-1,0 0 0,0-1 1,0 1-1,-1 0 1,1 0-1,0 0 0,0 0 1,-1 0-1,1 0 0,-2-1 1,-8-7 1304,9 8-1400,1 1 0,0-1 0,0 0 0,-1 1 1,1-1-1,0 1 0,-1 0 0,1-1 0,-1 1 0,1 0 0,0 0 0,-1 0 1,1 0-1,-1 0 0,1 0 0,0 0 0,-1 0 0,1 1 0,-1-1 0,1 1 1,-2 0-1,-29 12 1667,31-12-1748,-3 1 36,-1 0-1,1 1 1,0 0 0,0 0-1,0 0 1,0 0 0,1 1-1,-1-1 1,1 1 0,0 0-1,0 0 1,1 0 0,-1 0-1,1 1 1,-4 8 0,-44 106-74,32-73-30,-32 60-1,15-44 61,-32 81 0,38-68 218,-3-2 0,-63 102 1,91-168 206,8-18-52,0 3-378,12-27 135,8-20-59,32-51-1,-47 92-149,14-23-16,-2-1 0,18-42 0,-37 74 36,96-262-138,-83 215 40,32-101-7,-42 139 95,1 1 1,1-1-1,0 1 1,12-18-1,-18 31 6,-1 1 0,0-1 0,1 0 0,-1 0 0,1 1 0,0-1 0,-1 0 0,1 1 0,0-1 1,-1 1-1,1-1 0,0 1 0,0-1 0,-1 1 0,1-1 0,0 1 0,0 0 0,0-1 0,0 1 0,-1 0 0,1 0 0,0 0 0,0-1 0,0 1 0,0 0 0,0 0 0,0 0 0,0 1 1,-1-1-1,1 0 0,0 0 0,0 0 0,0 1 0,0-1 0,0 0 0,-1 1 0,1-1 0,0 1 0,1 0 0,1 2-21,1 0-1,-1 1 1,0-1-1,0 1 1,0 0-1,4 6 1,68 136 100,3 5-246,21-17 290,-18-27-89,0 14-66,29 43 430,-72-117-196,3 6 36,-41-53-234,1 0 0,-1 1 0,0-1 0,0 0-1,0 1 1,0-1 0,0 0 0,0 0 0,0 1 0,0-1 0,0 0 0,0 1 0,0-1 0,0 0 0,0 1 0,0-1 0,0 0 0,0 0 0,0 1 0,0-1 0,0 0 0,-1 1 0,1-1 0,0 0 0,0 0 0,0 1 0,0-1 0,-1 0 0,1 0 0,0 1 0,0-1 0,-1 0-1,1 0 1,0 0 0,0 0 0,-1 1 0,1-1 0,0 0 0,0 0 0,-1 0 0,1 0 0,0 0 0,-1 0 0,1 0 0,-19 4-57,-1-4-12,-36-3-1,-406-20-239,207 26 644,186 3-860,-117 23 0,179-27 620,-4 0-876,1 1-1,0 0 1,-12 5 0,20-7 459,0 0 1,1 0-1,-1 0 1,0 0 0,1 0-1,-1 1 1,0-1-1,1 1 1,-3 2-1,4-3 149,-1-1 0,1 1-1,0 0 1,-1 0 0,1 0-1,0 0 1,-1 0 0,1 0-1,0 0 1,0-1 0,0 1-1,0 0 1,0 0 0,0 0-1,0 0 1,0 0 0,0 0-1,0 0 1,0 0 0,1 0-1,-1 1 1,2 0-528,-1 0 0,0 0 0,1 1 0,0-1 0,-1-1 0,1 1 0,0 0 0,4 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27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7 2496,'-8'-3'5029,"8"3"-4998,0 0 1,0-1-1,0 1 0,0 0 1,0 0-1,0 0 0,0 0 1,0 0-1,0 0 0,0 0 1,0-1-1,0 1 0,0 0 0,0 0 1,0 0-1,-1 0 0,1 0 1,0 0-1,0 0 0,0-1 1,0 1-1,0 0 0,0 0 1,0 0-1,0 0 0,0 0 0,0 0 1,0 0-1,-1 0 0,1 0 1,0 0-1,0 0 0,0 0 1,0 0-1,0 0 0,0 0 1,0 0-1,-1-1 0,1 1 1,0 0-1,0 0 0,0 0 0,0 0 1,0 0-1,0 1 0,-1-1 1,1 0-1,0 0 0,0 0 1,0 0-1,0 0 0,0 0 1,0 0-1,0 0 0,0 0 0,-1 0 1,1 0-1,0 0 0,0 0 1,-6 6 612,-1 11-278,-1 2 249,0 0 1,-7 28 0,7 1-300,1 0 1,1 72-1,3-60 159,-9 60 0,8-83-289,0 71 1,4-107-155,0 0 14,0 1-1,0-1 1,-1 0 0,1 0-1,-1 1 1,1-1 0,-1 0-1,1 0 1,-1 0 0,0 1 0,0-1-1,0 0 1,-1 1 0,0 2 160,14-7-177,53-17 180,1 4 0,89-11 1,-141 24-129,10-1 78,-13 2-132,0 0 0,14-1 0,-16 7-32,-9-3-114,1-1 0,-1 1 0,1-1 0,-1 1 1,0 0-1,1-1 0,-1 1 0,0 0 1,1-1-1,-1 1 0,0 0 0,0-1 1,0 1-1,0 0 0,0-1 0,0 1 0,0 0 1,0 0-1,0-1 0,0 1 0,0 0 1,0 0-1,0-1 0,0 1 0,-1 0 1,1-1-1,0 1 0,0 0 0,-1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2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 2656,'-28'-3'8448,"28"3"-8408,-1 0 0,1 1 1,-1-1-1,0 1 0,1-1 1,-1 1-1,1-1 0,-1 0 1,1 1-1,0 0 0,-1-1 1,1 1-1,-1-1 0,1 1 1,-1 0-1,-1 15 278,2-15-253,-1 1 0,1-1 0,-1 0 0,1 0 0,0 0 0,0 1 0,-1-1 0,1 0 1,0 1-1,0-1 0,0 0 0,1 0 0,-1 1 0,0-1 0,0 0 0,1 0 0,-1 1 1,1-1-1,-1 0 0,1 0 0,-1 0 0,1 0 0,0 0 0,-1 0 0,1 0 0,0 0 0,0 0 1,0 0-1,0 0 0,2 1 0,1 1 37,1-1 0,0 0 0,0 0 0,0-1 0,0 0 0,0 1 0,0-2 0,1 1 1,6 0-1,8-1 97,22-2 0,4-3 254,83-17 0,-124 20-694,0 0 0,1 0 0,-1 0 0,8-5 0,-10 6-677,-1-1 1,1 0 0,0 0 0,-1 0-1,0-1 1,1 1 0,-1-1-1,3-4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28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62 3904,'-32'-2'11306,"39"0"-10383,34-6-545,68-2 0,8-2-361,-67 6-1765,28-6-4258,-47 2 1110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3:05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1 202 1984,'0'0'5274,"2"0"-5242,4 0 16,-4 0 315,0 0-252,1 0 1,-1 0-1,1 0 0,-1-1 0,1 1 1,3-3-1,-5 3-101,-1 0 0,1-1 0,-1 1 1,1 0-1,0-1 0,-1 1 0,1 0 0,-1 0 0,1 0 1,0 0-1,-1 0 0,1-1 0,0 1 0,-1 0 1,1 0-1,0 1 0,-1-1 0,1 0 0,-1 0 1,1 0-1,0 0 0,2 1 0,17-8 83,-18 6-100,0 0 0,0 0 1,0 0-1,1 0 0,-1 1 0,0-1 1,1 1-1,3-1 0,7 0 21,0 0 0,0-1 0,18-5 0,18-2 170,34-4 76,49-4-162,-87 13 114,19 0-323,24-1 196,-72 4 3,1-1 0,-1-1-1,23-5 1,-18 2 43,33-2 1,33 2-10,9-1-251,1 1 621,-77 6-555,11-1-116,37 6 0,-49-4 468,37-1 0,-22 0-153,7-5-452,-11 1 291,59-9 136,-57 8-6,61-4-1,38 1-205,138 5 37,-259 3 124,0 0 1,-1-1-1,1 0 0,0-1 1,10-2-1,-15 2-61,1 1 0,-1 0-1,0 0 1,1 0 0,9 0 0,-10 1 8,1 0 1,-1 0-1,0-1 1,1 0-1,5-2 1,-6 2-46,0 0 1,0 0-1,0 0 1,10 0-1,7-1-62,-6 0 283,-1 1 0,1 0 0,19 3 0,2-1 66,-27-2-228,7 1-133,-14 0-150,-8 2-222,-8 2-1356,-4 2 496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3:0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44 270 1056,'-4'0'1333,"4"0"-1285,-1 0 0,1 0 1,0 0-1,0 0 0,-1 0 1,1 0-1,0 0 0,0 0 1,-1 0-1,1 0 0,0 0 1,0 0-1,-1 0 0,1 0 1,0 0-1,0 0 0,-1 0 1,1 0-1,0 0 0,0 0 1,0 0-1,-1 0 0,1 0 1,0 0-1,0-1 0,-1 1 1,1 0-1,0 0 0,0 0 1,0 0-1,0-1 0,-1 1 1,1 0-1,0 0 0,0 0 1,0-1-1,0 1 0,0 0 1,0 0-1,-1-1 0,1 1 1,0 0-1,0 0 0,0-1 1,0 1-1,0 0 0,0 0 1,0-1-1,0 1 0,0-1-165,-1-12 314,-29 13 3003,31 0-3160,-1-1 0,0 1 0,0 0 1,0-1-1,0 1 0,0 0 0,1-1 0,-1 1 0,0 0 0,0-1 0,1 1 0,-1 0 1,0-1-1,1 1 0,-1 0 0,0 0 0,0-1 0,1 1 0,-1 0 0,1 0 1,-1 0-1,1-1 0,28-10 235,0 1 0,40-7 0,-9 1 4,-35 11-201,1 0-1,0 2 1,-1 0 0,31 2 0,84-2 279,-109 4 4,-19 0-327,-1-1 1,0 0-1,1 0 0,-1-1 0,19-5 0,-22 5 37,1-1 1,-1 1-1,0 0 1,15 1-1,13-2-18,83-9-421,-22 7 763,7 2-282,-2 1-461,15-12 1164,-69 7-996,-22 3 206,32-8 0,-40 7-17,38-3 0,-36 5-103,23-4 0,-32 4 182,0 0 0,20 1 0,13-2 165,43-8-514,-54 8 210,50 1 1,-50 3 39,37-5 373,-17 0-506,-51 3 163,0 1 0,1 0 0,-1-1 0,1 0 0,-1 1 0,0-1 0,0 0 0,4-2 0,-4 2-8,0 0 1,0 0-1,1 0 0,-1 0 0,0 1 1,1-1-1,-1 1 0,4-1 0,19-4-285,-10 1 218,39-1 364,-39 5-199,1-2 0,17-3-1,-23 4-166,0-1-1,-1 2 0,1-1 1,14 2-1,-13 0 170,0-1-1,-1 0 1,14-2 0,-20 1-72,0 0 0,0 0 1,0 0-1,0 0 0,0-1 1,0 0-1,6-4 0,-9 5-129,-10 1-2870,-5 0-304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21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1 1056,'-1'1'262,"1"-1"-1,-1 1 1,1 0 0,0-1-1,-1 1 1,1 0 0,0 0-1,0 0 1,-1-1 0,1 1-1,0 0 1,0 0 0,0 0 0,0-1-1,0 1 1,0 0 0,0 0-1,0 0 1,1-1 0,-1 1-1,0 0 1,1 1 0,1 12 487,-7 38 1061,3-35-1361,-1 22 1,-5 27 521,3-14-481,-9 104 769,-4 96-544,13-180-567,-2 31 66,2 90 213,-2-108-102,-21 104 1,10-82-177,5-31 28,-4 33 350,-15 325-60,16-163-278,-6 63 605,20-16-546,3-172 160,-1-85-320,4 177 411,-1-141-293,-6 1 1,-22 157-1,-8-110-215,8-45 178,9-31-60,6-29 65,-7 60 1,0 194-137,17-263 154,-2 0 0,-9 56 0,3-38-128,3 1 1,3 0-1,3 56 0,0-30 212,-1-53-607,-1 1 1,-7 35-1,7-43-501,1-34-5424,1 4 4155,4-26 0,2 5 245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23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329 158 2144,'-2'-8'4003,"3"15"-2385,-1-5-1520,0 0 0,1 0 0,-1 0 0,0 0 0,-1 0 1,1 0-1,0 0 0,0-1 0,-1 1 0,0 2 0,-2 9 455,0 5-79,-1 0 1,0-1-1,-11 28 0,-29 50 1010,39-85-1402,-2 0 0,1 0 0,-1 0 0,-13 12-1,-38 34 464,17-17-539,-47 39 464,68-59-268,62-54 209,16-9-370,-42 32-55,0 1 1,-1-2-1,-1 0 1,20-23-1,-11 5 72,-3 0-1,0-1 1,-2-2 0,25-65-1,-20 44-139,-9 21-26,14-47 0,-9 19-100,-15 45 693,-9 38-384,3-10-1,-4 18 147,1 1 0,2 0 0,1 45 0,4-36-139,-1-8-40,2-1 0,1 1-1,12 47 1,11-3 449,-26-72-448,1 1 1,0-1-1,1 0 0,-1 1 1,1-1-1,-1 0 0,1 0 1,0-1-1,0 1 0,0-1 1,4 3-1,-6-4-32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2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49 197 3648,'-2'-2'132,"1"1"1,0 0-1,-1 0 0,0-1 0,1 1 1,-1 0-1,0 1 0,1-1 1,-1 0-1,0 0 0,0 1 1,0-1-1,1 1 0,-1-1 1,0 1-1,0 0 0,0 0 1,-16-5 7463,45-3-4438,-26 7-3276,91-19 2603,139-17-1690,-46 8-688,27-1-995,-73 16-4725,-32 0 1277,-8-10-1005,-99 24 5338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3:2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1728 992,'3'0'3940,"14"-11"1512,-2 14-4738,-14-3-543,7 0 112,-4 0-161,-1 0 1,1-1 0,-1 1-1,1-1 1,-1 0 0,1 0-1,3-2 1,31-5 800,-34 6-862,-1 1 0,1 0 0,0 1 0,0-1 0,0 1 0,0-1 0,0 1 0,0 0 0,6 1 0,2 0-37,32-9 462,-35 9-607,-9-1 115,1 0 1,-1 0 0,1 0 0,-1 1 0,0-1 0,1 0 0,-1 0-1,1 0 1,-1 0 0,1 0 0,-1-1 0,1 1 0,-1 0-1,1 0 1,-1 0 0,1 0 0,-1 0 0,1-1 0,0 1 0,2-1 37,0 0 0,1 0 0,-1 0 0,0 1 1,1-1-1,-1 1 0,5 0 0,18-3 9,-14 0 13,0 0-1,20-1 1,7-2-28,54-10 150,-79 13-177,1 0 0,0-1 0,24-12 0,-7 4 69,24-12 164,10-3-235,74-34 656,-70 28-740,-55 26 128,0-1 0,-1-1 1,0 0-1,-1-1 0,0 0 1,0-1-1,-1-1 0,-1 0 1,0 0-1,0-1 0,14-25 1,41-71 107,-50 82-129,-12 19-25,1-1 0,1 1 0,7-10 0,-8 13 36,-1-2 0,0 1 0,0 0 1,4-12-1,1 1-91,-4 6 59,0-1 0,-1 1 0,4-21 0,-4 18 50,-1 0 0,9-16 1,-10 22-44,1 1 0,-1-1 1,0 1-1,-1-1 0,1-8 1,4-21 141,3 6-24,25-110-248,-27 102 228,1 0-1,25-72 0,-23 87-4,-1 3-106,11-36 0,-18 40-56,-2 15 56,0 0-1,0-1 1,1 1-1,-1 0 1,0 0-1,1 0 1,1-3-1,4-13 88,8-36 0,-12 43-39,-1-1-1,-1 1 1,-1-20-1,0 2-186,6-155 317,-5 184-166,0-1 1,0 0-1,0 0 0,0 0 0,0 0 1,0 0-1,-1 1 0,1-1 0,0 0 1,0 0-1,-1 0 0,1 1 0,0-1 1,-1 0-1,0 0 0,1 0-31,0 1-1,-1 0 1,1 0-1,0 0 1,-1-1-1,1 1 1,0 0-1,0 0 1,-1 0-1,1 0 0,0 0 1,-1 0-1,1 0 1,0 0-1,-1 0 1,1 0-1,0 0 1,-1 0-1,1 0 1,0 0-1,-1 0 1,1 0-1,0 0 1,-1 0-1,1 0 1,-1 1-1,0-1-336,-1 1 0,1 0 1,-1 1-1,1-1 0,-1 0 0,1 0 0,0 1 0,0-1 0,-1 0 1,1 1-1,0-1 0,-1 4 0,-3 7-1653,0 2-2101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4:0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1250 1869 1888,'0'0'111,"0"-1"0,0 1 0,0-1 0,0 1 0,0-1 0,0 1 0,0-1 0,0 1 0,0-1 0,0 1 0,-1-1 0,1 1 0,0-1 0,0 1 0,-1-1 0,1 1 0,0-1 0,0 1 0,-1 0 0,1-1 0,-1 1 0,1 0 0,-1-1 0,1 0-52,-1 1 0,1 0 0,0-1 0,-1 1 0,1-1 0,-1 1 0,1 0 0,0-1 0,0 1 0,-1-1 0,1 1 0,0-1 0,0 0 0,0 1 0,-1-1 0,1 1 0,0-1 0,0 1 0,0-1 0,0 1 0,0-1 0,0 0 0,0 0 0,-5-85 3285,5 82-3262,0-1 0,1 1 1,-1 0-1,1 0 1,0 0-1,0-1 0,0 1 1,3-7-1,1-16 323,-2 15-213,0-1-1,-1 1 0,0-1 0,-1 1 0,-1-1 1,-1-23-1,0 1-319,-4-11 437,4 12-125,0 14-132,3-24 0,1 20 22,-2 16-57,0-1 1,0 0-1,0 1 0,-2-16 0,-1 3 42,1 0-1,2-31 1,0 10-219,-1 15 211,-7-47 0,-3 28 221,8 30-238,2 13-6,0 1 0,0 0-1,0 0 1,-1-1 0,1 1-1,-1 0 1,0-3 0,-7-14-14,1 1 0,-9-39 0,13 43-4,2 5 124,-1 0-1,1-1 1,-1-10-1,3-13-105,0 5-130,-7-55 0,2 37 289,-3 5-224,6 30 1,-1 1 1,0-1 0,-1 1 0,-4-13 0,-19-32 403,24 51-367,0 0 1,0 0 0,-1 0 0,1 1-1,-4-5 1,-7-11 46,12 17-39,0 1 0,0-1 1,0 0-1,0 1 0,0-1 0,0 1 0,0 0 0,0-1 0,0 1 0,-1 0 0,1 0 0,-1-1 1,1 1-1,-1 0 0,1 1 0,-3-3 0,0 2 36,0-1 1,0-1-1,1 1 0,-1 0 1,-5-6-1,-2-2-221,-4 0 38,-13-10 420,-40-38 1,-1 0-177,63 54-97,0 0 0,0 0 1,0 0-1,0 1 0,-1 0 0,-7-2 0,-23-12 61,21 2 73,14 13-117,0 0 0,0 0 0,0 0 0,0 0 0,0 0 0,-5-2 0,-9-6 5,14 8-23,-1 0 0,1 1 0,-1-1 0,1 1 1,-1 0-1,0 0 0,-2-1 0,-12-7-107,16 8 116,-1 0 1,1 0-1,-1 1 1,1-1-1,-1 0 1,1 1-1,-1-1 1,1 0-1,-1 1 1,0 0-1,1-1 0,-4 1 1,4 0-6,-1 0 0,0 0 0,1-1 1,-1 1-1,1 0 0,-1-1 0,0 1 0,1-1 1,-1 1-1,1-1 0,0 0 0,-1 0 0,1 0 1,0 1-1,-1-1 0,1-1 0,0 1 0,0 0 0,0 0 1,-2-2-1,2 1-11,-1 1-1,0-1 1,0 1 0,0 0-1,0 0 1,0 0 0,0 0 0,0 0-1,0 0 1,-1 0 0,1 1-1,0-1 1,0 1 0,-5-1 0,-19-10 127,10 8-138,10 1-41,1 1 0,0 0 0,-11 0 0,-33-7 302,5 3-592,-78 10 575,60-14 12,54 9-229,0-1 0,0 0 1,0 0-1,-10-4 0,8 3 41,-30-3 373,38 5-447,0-1 0,0 1 0,1-1 0,-1 1-1,0 0 1,0 0 0,1 0 0,-1 0-1,0 0 1,0 0 0,0 1 0,1-1 0,-1 1-1,0-1 1,1 1 0,-1 0 0,0-1-1,-2 3 1,3-2 45,-1 0-1,1-1 1,0 1-1,-1 0 1,1-1 0,-1 1-1,1-1 1,-1 0-1,1 1 1,-1-1-1,1 0 1,-1 0-1,1 0 1,-1 0 0,1 0-1,-1 0 1,1 0-1,-1 0 1,1-1-1,-1 1 1,-2-2-1,-1-1 28,-1-1-1,2 1 0,-1-1 0,0 0 0,1-1 0,-1 1 0,1-1 0,-6-10 0,9 15-108,1-1 0,0 0 0,-1 1 0,1-1 0,0 1 0,-1-1 0,1 1 0,0-1 0,-1 1 0,1 0 0,-1-1 0,1 1 0,-1 0 0,1-1 0,-1 1 0,0 0 0,1-1 0,-1 1 0,1 0 0,-1 0 0,1 0 0,-1-1 0,0 1 0,1 0 0,-1 0 0,0 0 0,0 1-131,0-1 0,1 0 0,-1 1 0,0-1 0,1 1 0,-1-1 0,1 1 0,-1 0 1,1-1-1,-1 1 0,1-1 0,-1 1 0,1 0 0,0 0 0,-1-1 0,1 1 0,-1 1 0,0 3-1089,0-1 0,-1 1-1,2 0 1,-2 9-1,5-1-1557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4:32.17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13 117 576,'40'-4'288,"-32"2"-438,-7 2 150,0 0 1,0 0-1,0 0 0,0 0 1,-1-1-1,1 1 1,0 0-1,0-1 0,0 1 1,0 0-1,-1-1 1,1 1-1,0-1 1,0 0-1,1 0 18,-1 1 1,1 0-1,-1 0 0,1 0 1,-1 0-1,1 0 1,-1 0-1,1 0 0,-1 0 1,1 0-1,-1 1 0,1-1 1,-1 1-1,0-1 0,1 1 1,1 0-1,2 1-90,29-1 415,-21-1-329,-12 0 146,9 5-272,-8-6 123,0 1 0,0-1 0,1 1 0,-1-1 0,0 0 0,0 0 0,3-2 0,-4 3-3,0-1-1,0 1 0,0-1 1,-1 1-1,1-1 0,0 0 1,0 1-1,0-1 0,-1 0 1,1 0-1,0 1 0,-1-1 1,1 0-1,-1 0 0,1 0 1,-1 0-1,1 0 0,-1 0 1,1-2-1,0 3-27,-1 0 0,1-1-1,-1 1 1,1-1 0,-1 1 0,1 0-1,0 0 1,-1-1 0,1 1 0,-1 0 0,1 0-1,0 0 1,-1 0 0,1 0 0,0 0 0,0 0-1,1 0-3,9-2 19,-3 0 10,1 0 0,0 1 1,-1 0-1,1 1 0,16 1 1,-7 1-65,-8-1 15,-1 0-1,1 1 1,-1 0-1,1 0 1,11 6-1,-21-7 63,1-1 0,0 1-1,-1 0 1,1-1 0,0 1-1,-1 0 1,1 0-1,-1-1 1,1 1 0,-1 0-1,0 0 1,1 0 0,-1 0-1,0 0 1,1 0 0,-1 0-1,0 0 1,0-1 0,0 1-1,0 0 1,0 0-1,0 0 1,-1 2 0,4 12-154,-3-13 138,1-1-1,-1 0 0,0 0 1,1 0-1,-1 0 0,0 0 1,0 0-1,0 1 1,0-1-1,0 0 0,0 0 1,0 0-1,0 0 0,0 0 1,-1 1-1,1-1 0,0 0 1,-1 0-1,1 0 1,-1 0-1,1 0 0,-1 0 1,0 0-1,1 0 0,-1 0 1,0 0-1,0-1 0,1 1 1,-1 0-1,0 0 1,0-1-1,0 1 0,0 0 1,0-1-1,0 1 0,0-1 1,0 1-1,0-1 1,-1 0-1,1 0 0,0 1 1,-2-1-1,-53 8 47,50-8 1,0-1 0,-1 0-1,1 0 1,0 0 0,0-1 0,0 0 0,0 0 0,0-1-1,0 1 1,1-1 0,-1-1 0,-9-6 0,4 4-138,0 1 1,-1 0 0,0 0-1,0 1 1,-13-2 0,-3-1 906,-2-5-354,27 11-402,-1 1 1,1-1-1,0 1 1,0-1-1,-1 1 0,1 0 1,0 0-1,-6 2 1,-6-2 335,-14-3 263,28 3-608,2-1-122,0 0 64,-1 1 0,1-1-1,0 0 1,0 0 0,0 1 0,-1-1 0,1 0-1,0 1 1,0-1 0,0 1 0,0-1 0,0 1-1,0-1 1,0 1 0,0 0 0,1 0 0,-1-1 0,2 1-1,25 0 130,-20 0-90,151-5 14,-143 6-70,0 1 0,1 1 0,-1 0 0,21 8 0,27 4-12,35 8 106,-66-15-144,41 20-104,-55-21 264,33 17 0,-42-19-88,-3-1-100,5 2 62,-1-1 0,18 6 0,-27-11 44,8 3 29,-1 0 0,0-1 0,1 0 0,17 1 1,100 3-399,-18-1 822,-79-5-406,-29 0 134,-1 0-193,0 0 0,0 0 0,0 0 0,0 0 0,0 0 0,0 0 0,0-1 0,0 1 0,0 0 0,-1 0 0,1 0 0,0 0 0,0 0 0,0 0 0,0 0 0,0 0 0,0 0 0,0 0 0,0 0 0,0 0 0,0 0 0,0 0 0,0 0 0,-1 0 0,1 0 0,0 0 0,0 0 0,0 0 0,0 0 0,0 0 0,0 0 0,0 0 0,0 0 0,0 0 0,0 0 0,0 0 0,0 0 0,-1 0 0,1 0 0,0 0 0,0 1 0,0-1 0,0 0 0,0 0 0,0 0 0,0 0 0,0 0 0,0 0 0,0 0 0,0 0 0,0 0 0,0 0 0,0 0 0,0 0 0,0 0 0,0 1 0,0-1 0,0 0 0,0 0 0,0 0 0,0 0 0,0 0 0,0 0 0,0 0 0,0 1 7,1-1 0,-1 0 0,1 0-1,-1 1 1,1-1 0,-1 0 0,0 1 0,1-1-1,-1 1 1,1-1 0,-1 0 0,0 1 0,1-1 0,-1 1-1,0-1 1,0 1 0,0-1 0,1 1 0,-1-1-1,0 1 1,0-1 0,0 1 0,0-1 0,0 1-1,0 0 1,0-1 0,0 1 0,0-1 0,0 1-1,0-1 1,0 1 0,0-1 0,0 1 0,-1-1 0,1 1-1,0-1 1,0 1 0,-1-1 0,1 1 0,0-1-1,-1 1 1,1-1 0,-1 1 0,0 0 0,-1 0 0,1 0 1,-1 0-1,1 0 0,-1 0 0,0-1 1,0 1-1,1-1 0,-1 1 0,0-1 1,0 0-1,1 1 0,-5-1 1,-86-6-423,0 0 42,76 6 405,-1-2 1,0 0-1,1-1 1,-27-8-1,8 0-340,-35-18 0,66 28 310,1-1 1,-1 2-1,0-1 1,1 0-1,-1 1 1,0 0-1,-5 0 1,-17-3 255,26 3-256,-1 1 0,0-2 1,0 1-1,1 0 0,-1 0 1,0 0-1,1 0 1,-1 0-1,0-1 0,0 1 1,1 0-1,-1 0 0,1-1 1,-1 1-1,0-1 1,1 1-1,-1-1 0,1 1 1,-1 0-1,1-1 1,-1 0-1,1 1 0,-1-1 1,1 1-1,0-1 0,-1 0 1,1 1-1,0-1 1,-1 0-1,1 0 0,-2-4 26,-8-17 226,-14-21 0,24 41-259,-1 1 1,1 0-1,-1-1 1,1 1 0,0-1-1,0 1 1,0 0-1,0-1 1,0 1-1,0-1 1,0 1-1,0 0 1,1-1-1,-1 1 1,0 0-1,1-1 1,0-1-1,2-9 131,-1 7-106,0 1 1,0 0 0,0-1 0,4-4 0,-3 7 2,0 0 1,0 1-1,0-1 0,0 1 0,0 0 0,7-1 0,5-3-62,21-11 338,-25 10 46,21-7 0,-11 8-307,0 1 1,0 1 0,0 1 0,1 1-1,-1 1 1,32 4 0,-45-3-48,0 1 1,-1 0 0,1 0-1,6 4 1,1-1 305,-13-4-313,-2 0 68,-1 1-1,1-1 0,0 0 1,-1 1-1,1-1 0,-1 1 1,1-1-1,-1 0 0,-1 2 0,0-1-13,-1 0 0,0 0-1,0-1 1,1 1-1,-1-1 1,-1 0 0,1 1-1,0-1 1,0-1-1,-3 2 1,-36 2-219,23-3 149,-7 2 84,20-1-27,0-1 0,0 0 1,0-1-1,0 1 0,0-1 1,-1-1-1,1 1 0,0-1 0,0 0 1,0 0-1,-10-4 0,-24-18-365,34 20 254,12 6-141,55 29-333,-51-28 561,32 14 179,0 3 0,57 36 1,17 37 91,-97-80-43,-1-2-167,30 27 1,-46-38 55,-2 0-48,1 1 0,-1-1 0,1 0 0,-1 0 0,1 0 0,-1 0 0,0 1 0,0-1 0,1 0 0,-1 2 0,-9-8 365,4 2-371,-1 0-1,1 0 1,-1 0-1,0 1 1,1 0 0,-11-3-1,7 5-115,7-1-12,0 1 1,-1 0-1,1 0 0,-1 0 0,1 0 0,0 0 0,-1 1 0,1-1 0,0 1 0,-4 1 0,6-1 67,-1 0 0,1 0 0,0 0 0,0 0 0,0 0-1,-1 0 1,1 0 0,0 0 0,0 0 0,1 0-1,-1 2 1,0 0-17,1 2 20,0-1 0,0 1 1,0-1-1,0 1 1,1-1-1,0 1 0,0-1 1,0 0-1,0 0 0,0 0 1,1 0-1,0 0 0,0-1 1,5 6-1,-4-5 62,0 0-1,0 1 1,-1 0 0,0 0-1,0 0 1,0 0 0,0 0-1,2 8 1,-4-3 108,-1-9-167,0 0 0,0 0 0,0 0 0,0 0 0,0 0 0,1 1 0,-1-1-1,0 0 1,1 0 0,-1 0 0,1 0 0,0 1 0,1 2 5,0-1 1,0 1 0,0 0-1,-1 0 1,0 0 0,1-1-1,0 8 1,-2-10-9,4 11 94,0 7 63,4 15 99,-8-31-257,0 1 1,1-1-1,0 1 0,-1-1 1,3 5-1,2 14-171,-5-19 203,0 0 1,0-1-1,1 1 1,0 0-1,0-1 1,-1 1-1,3 4 1,-2-5 5,0 0 0,0 0 0,0 1 1,0-1-1,-1 0 0,1 1 0,-1 3 0,1-3-67,-1 1 0,1 0-1,0 0 1,0-1 0,0 1 0,1-1 0,-1 1-1,4 4 1,-1 7 113,-2-3 271,1-5-378,-1 1 0,0-1 0,0 1 0,-1-1 0,0 1 0,0-1 0,-1 9 0,5 15 440,-2 40-709,-3-60 377,0 0-194,0-1-1,1 1 1,2 16 0,3 4 376,1 13-234,-6-42-29,0 1 0,-1 0 0,0 0-1,1 0 1,-1 0 0,-1 5-1,1-6 21,0 1-1,0-1 1,0 0-1,0 1 1,0-1-1,0 0 1,1 1 0,-1-1-1,1 0 1,1 3-1,-1-3-32,-1 0 0,1 0 1,-1 0-1,1 0 0,-1 0 0,0-1 0,1 1 0,-1 0 1,-1 3-1,1-3-5,0-1 1,0 1-1,0-1 0,1 1 1,-1-1-1,0 1 1,0-1-1,1 1 0,-1-1 1,1 1-1,-1-1 1,2 3-1,-1-1 40,1 0-1,-1 0 1,0 0-1,-1 0 1,1 0-1,-1 0 1,1 1-1,-1-1 1,0 0 0,0 0-1,0 0 1,-2 7-1,2-6-25,-1 1 1,1 0-1,0 0 0,1 0 0,0 6 1,0-4 0,0-1-1,-1 1 1,1 0 0,-1 0 0,-2 13 0,0 11 102,-1-2-71,2-24-74,0 0 0,0 1-1,1-1 1,0 0 0,0 1 0,0-1 0,2 7-1,1 3 60,-1-1 0,0 17 0,0 7 171,1 43-508,-3-65 578,5 18-465,3 22 512,-8-3-395,0-50 118,-1 0-1,1 1 0,-1-1 0,0 0 0,0 0 0,0 0 0,0 0 0,-1 1 0,1-2 0,-3 5 1,-5 10-69,5-10-37,3-7 82,1 0 0,-1 1 0,1-1 0,0 1 0,0-1 0,-1 0 0,1 1 0,0-1 1,-1 1-1,1-1 0,0 1 0,0-1 0,0 1 0,0-1 0,-1 1 0,1-1 0,0 1 1,0-1-1,0 1 0,0-1 0,0 2 0,-1 8 52,0-7-4,0-6 312,1 1-364,-1 1-1,1-1 0,-1 0 1,1 0-1,-1 0 0,0 1 1,0-1-1,0 0 0,-2-3 0,2 4-1,0-1-1,0 1 0,0-1 0,0 0 0,0 0 1,1 1-1,-1-1 0,0 0 0,1 0 1,-1-2-1,-4-48 68,5 37-100,0 2-3,0 0 0,1 1 0,3-21 0,-1 16 94,2-34 0,0-6-64,0 20 8,-2-63 0,1-11 30,-1 77-16,4-26 11,-6 54-40,0-1 0,-1 0 0,0 1 0,0-1 0,-1 0 0,0 1 0,0-1 0,0 0 0,-1 1 0,0 0 0,-5-11 0,6 12-11,-1 0 0,1 0 1,0 0-1,1 0 0,-1-1 0,1 1 0,0 0 0,2-10 1,-1 8 48,-1 1 1,0-1 0,0 1-1,-2-10 1,-1 0 46,-2-8-49,-1 0-1,-10-26 1,14 44-62,0-1-1,1 0 1,-2-13-1,2 14 6,0-1-1,0 1 1,-1-1-1,-3-8 1,-1-5 51,5 15-9,0 1 1,-1 0 0,1 0-1,-1-1 1,-3-4 0,-9-16-79,-13-36 0,8 19 117,-7-24 52,20 50-85,5 8-58,-1 0 0,1 0 0,0 0 0,1 0 0,-1 0 0,3-15 0,-1-8-152,-2 29 200,0 0 0,0 0-1,-1 0 1,1 0 0,-1 1 0,1-1 0,-1 0-1,1 1 1,-1-1 0,0 1 0,-2-2 0,-6-6 21,6 5-37,-1 0 1,1 0-1,0 0 0,-1 0 0,0 1 1,0 0-1,0 0 0,-9-4 0,3 3 26,0 0-1,-1 0 1,-14-2-1,-23 1 95,36 5-179,1-1 0,0 0 0,-12-4-1,20 5 104,1-1 0,-1 0 0,1 0 0,-1-1-1,1 1 1,0-1 0,-1 1 0,1-1 0,0 0-1,0 0 1,0-1 0,1 1 0,-1-1 0,-4-5-1,-3-2-123,9 9 83,0 0 0,0 0 1,0 0-1,0 0 0,0 0 1,0 0-1,0 0 0,1 0 0,-1 0 1,0-1-1,1 1 0,-1 0 1,1 0-1,-1-1 0,1 1 1,0 0-1,0-1 0,-1 1 0,1 0 1,0-2-1,0-6 65,0-1 0,-1 1 0,-4-16 0,4 21-59,0-1 0,-1 1 1,0 0-1,1 0 0,-1 0 1,-1 0-1,1 0 0,-1 1 1,1-1-1,-4-3 0,4 6-16,0 0-1,0 0 0,0 0 0,0 0 0,0 0 0,0 0 0,0 0 0,0 1 0,-1-1 0,1 1 0,0 0 0,0-1 1,0 1-1,-1 0 0,1 0 0,0 1 0,0-1 0,-1 0 0,1 1 0,0-1 0,0 1 0,0 0 0,0 0 1,0-1-1,0 2 0,-3 0 0,4-1 36,0 0 0,1 0 1,-1 0-1,0 0 0,0 0 1,0 0-1,0-1 0,0 1 1,0 0-1,-1-1 0,1 1 1,0-1-1,0 1 0,0-1 1,0 0-1,-1 1 0,1-1 1,0 0-1,-2 0 0,-5 6 201,8-5-230,-1 0 0,1 0 1,-1-1-1,1 1 0,-1 0 0,0-1 1,1 1-1,-1-1 0,0 1 1,1-1-1,-1 1 0,0-1 0,0 1 1,0-1-1,1 0 0,-1 1 1,0-1-1,-1 0 0,-6 1 3,8-1 21,-1 0 1,1 0 0,-1 0-1,1 0 1,-1 0-1,1 0 1,-1 0 0,1 0-1,-1 0 1,1 0-1,-1 0 1,1 0 0,0 0-1,-1 0 1,1-1-1,-1 1 1,1 0-1,-1 0 1,1-1 0,-1 1-1,1 0 1,0-1-1,-1 1 1,1 0 0,0-1-1,-1 0 1,-3-2 10,1-1 0,-1 0 0,1 0 0,0 0 0,1 0 0,-6-9 0,3-9-104,1 2-149,4 19 242,0 0-1,0-1 1,0 1-1,-1-1 1,1 1-1,0 0 0,0-1 1,-1 1-1,1 0 1,-1-1-1,0 1 1,1 0-1,-1 0 1,0-1-1,0 1 1,-1-1-1,1 0-26,-1 1 1,1-1-1,0 1 0,0-1 1,0 0-1,0 1 0,0-1 1,0 0-1,0 0 0,1 1 1,-2-5-1,-20 6 24,13-1-25,5 1 18,1 0-1,0 0 1,-1 0-1,1 0 1,-1 1-1,1-1 1,0 1-1,-5 2 1,8-3 2,-1 0 0,1 0 0,0 0 0,0 0 0,0 0 1,0 1-1,0-1 0,-1 0 0,1 0 0,0 0 0,0 0 0,0 0 1,-1 0-1,1 0 0,0 0 0,0 0 0,0 0 0,-1 1 0,1-1 1,0 0-1,0 0 0,0 0 0,-1 0 0,1 0 0,0-1 0,0 1 1,0 0-1,-1 0 0,1 0 0,0 0 0,0 0 0,0 0 0,-1 0 1,1 0-1,0 0 0,0 0 0,0-1 0,0 1 0,0 0 0,-1 0 1,1 0-1,0 0 0,0 0 0,0-1 0,0 1 0,0 0 0,0 0 1,0 0-1,-1-1 0,1 1 0,0 0 0,0 0 0,0-1 0,2-13-6,0 4-33,24 10-537,-25 0 774,0 1-206,-1-1 0,0 1 0,0 0 0,0 0 0,1-1 1,-1 1-1,0 0 0,1-1 0,-1 1 0,0 0 0,1-1 0,-1 1 0,1-1 1,-1 1-1,1-1 0,0 1 0,-1-1 0,1 1 0,-1-1 0,1 1 0,0-1 0,-1 0 1,1 1-1,0-1 0,0 0 0,-1 0 0,2 1 0,24 3-34,-20-3 118,25 7-119,-20-6 56,-1 0-1,0 1 0,0 0 0,11 6 0,-11-5-1,0 0 1,0-1-1,0 0 0,17 3 1,-16-4 21,0 0 1,0 1-1,-1 1 1,16 6-1,-13-5-1,-1 0-1,25 5 0,-2-4-63,-21-5 14,0 2 0,0-1 1,0 2-1,-1 0 0,19 8 0,-29-11-7,1 1 0,-1 1-1,0-1 1,0 1 0,0-1-1,0 1 1,0 0 0,0 0-1,-1 0 1,1 0 0,2 6-1,-4-8 64,-1-1-42,1 0 3,-1 0-1,0 0 1,1 0-1,-1 0 1,0 0 0,1 0-1,-1 0 1,0 0-1,1 1 1,-1-1-1,0 0 1,1 0 0,-1 0-1,0 0 1,1 1-1,-1-1 1,0 0-1,1 0 1,-1 0 0,0 1-1,0-1 1,1 0-1,-1 1 1,0-1-1,0 1 1,9 6-108,-6-5 48,-1 1 0,0-1-1,1 0 1,-1 1 0,4 4-1,-6-5 249,4 2 39,-4-3-242,0-1 1,0 0-1,1 1 1,-1-1-1,0 1 1,0-1-1,1 1 1,-1-1-1,0 0 1,1 1-1,-1-1 1,0 1-1,1-1 1,-1 0-1,0 0 1,1 1-1,0-1 1,0 1 2,0-1 0,1 1 0,-1-1 0,0 1 0,0-1 0,0 1 0,0 0 0,0-1 0,0 1 0,0 0 0,0 0 0,0 0 0,1 1 0,16 0-115,-14 0 184,8 2 139,-10-4-83,6 0-96,-7 0-24,-1 0 0,1 1-1,-1-1 1,1 0 0,-1-1 0,0 1 0,1 0-1,-1 0 1,1 0 0,-1 0 0,1 0 0,-1 0-1,0 0 1,1-1 0,-1 1 0,1 0-1,-1 0 1,0-1 0,1 1 0,-1 0 0,0 0-1,1-1 1,-1 1 0,0 0 0,1-1 0,5-5-675,-18 6-245,3 1 872,0 0 0,0 0-1,0 0 1,0-1 0,-15-2 0,19 1 3,0 0 0,0 0 0,0 0 1,0-1-1,0 1 0,1-1 0,-1-1 1,0 1-1,1 0 0,0-1 0,-7-5 1,10 6 55,-2 0 18,0-1 0,0 0 0,0 0 0,0 0 0,1 0-1,0 0 1,-4-6 0,1-1 26,3 7-25,1 0 1,-1 0-1,1 0 0,0-1 1,-1 1-1,1 0 0,1-1 1,-1 1-1,0-1 0,1 1 1,0-6-1,0 5-24,0-1 1,1 1-1,-1 0 0,1 0 1,0-1-1,1 1 1,-1 0-1,1 0 0,2-5 1,-4 8 2,0 1 1,1-1-1,-1 0 1,0 0-1,0 1 1,0-1-1,0 0 1,0 0-1,0 1 1,0-1-1,0 0 1,0 0-1,-1-1 1,1 2-6,0 0 1,0 0 0,0-1-1,-1 1 1,1 0 0,0 0-1,0-1 1,0 1-1,0 0 1,0-1 0,0 1-1,0 0 1,0-1 0,0 1-1,0 0 1,0 0 0,0-1-1,0 1 1,0 0-1,0-1 1,0 1 0,0 0-1,0-1 1,0 1 0,0 0-1,1 0 1,-1-1 0,0 1-1,0 0 1,0 0-1,0-1 1,1 1 0,-1 0-1,0 0 1,0 0 0,1-1-1,-1 1 1,0 0 0,0 0-1,1 0 1,-1 0-1,0 0 1,0-1 0,1 1-1,-1 0 1,0 0 0,1 0-1,-1 0 1,17 0 112,1 1 1,-1 0-1,18 4 0,0 3 675,-30-7-722,-1-1 0,0 0-1,0 0 1,0 0 0,0 0 0,0-1 0,8-2-1,14-1 74,-24 4-139,0 1 0,0-1 0,0 1 0,0-1 0,0 1 0,0 0 0,0 0 0,0 0 0,0 0 0,0 0 0,0 0 0,0 0-1,-1 1 1,1-1 0,2 3 0,-2-2 27,-1-1 0,1 1 0,-1-1 1,1 1-1,0-1 0,0 0 0,0 0 0,0 0 0,0 0 0,0 0 0,0 0 0,0-1 0,0 1 0,0-1 0,3 1 0,5 2 31,-9-3-44,-1 1 1,1-1-1,0 1 0,0-1 0,0 0 0,0 1 0,0-1 0,0 0 0,-1 0 1,1 0-1,0 0 0,0 0 0,0 0 0,0 0 0,0 0 0,0 0 1,0 0-1,0-1 0,0 1 0,1-1 0,1 0 6,0 0 0,0 0 0,1 1 0,-1-1 0,1 1 0,-1 0 0,0 0 0,7 0 0,-2 0-27,-7 0-47,1 0 0,2 1 472,-8 3-114,2-3-287,0 0 1,0 1 0,0-1 0,-1 0-1,1 0 1,0-1 0,-1 1-1,1 0 1,-1-1 0,1 1-1,0-1 1,-1 0 0,1 0-1,-1 0 1,1 0 0,-1-1 0,-2 0-1,1 0 3,0 0-1,0-1 0,0 0 1,0 0-1,0 0 0,1 0 1,-1-1-1,1 0 0,-4-3 1,-5-5-89,10 8 65,0 1 1,0 0-1,0 0 0,0 0 1,-1 0-1,1 0 0,-1 0 1,1 1-1,-1-1 0,0 1 1,0-1-1,1 1 0,-1 0 1,0 0-1,0 1 0,0-1 0,0 1 1,-5-1-1,3 1 7,0 0 0,0 0 0,0-1 0,0 1 0,0-1 0,0 0 0,0-1 0,0 1 0,-7-4-1,11 4-30,0 0 0,0 0 0,0 0 0,0 0 0,0-1-1,0 1 1,0 0 0,0 0 0,0-1 0,1 1 0,-1 0-1,0-2 1,-5-7-40,6 10 72,0 0 0,0 0 0,0 0 1,0 0-1,0 0 0,0-1 0,0 1 1,0 0-1,0 0 0,-1 0 0,1 0 1,0 0-1,0 0 0,0 0 0,0 0 0,0 0 1,0-1-1,0 1 0,0 0 0,0 0 1,0 0-1,0 0 0,0 0 0,0 0 1,0 0-1,0 0 0,0-1 0,0 1 0,0 0 1,0 0-1,0 0 0,0 0 0,0 0 1,0 0-1,1 0 0,-1 0 0,0 0 1,0 0-1,0-1 0,0 1 0,0 0 0,0 0 1,0 0-1,0 0 0,0 0 0,0 0 1,0 0-1,0 0 0,1 0 0,-1 0 1,0 0-1,0 0 0,0 0 0,0 0 0,0 0 1,0 0-1,0 0 0,0 0 0,1 0 1,-1 0-1,0 0 0,0 0 0,0 0 1,8 0-416,3 4 399,-1-2 0,0 1 0,1-1 0,13 0 0,14 3 250,-31-4-209,0 0-1,-1 0 0,1-1 0,0 0 1,-1-1-1,1 0 0,-1 0 0,1 0 1,-1-1-1,8-2 0,-7 2 26,1 0 1,0 1-1,0 0 0,0 0 1,12 0-1,21-2-69,-36 3 45,-1-1 1,0 1 0,1-1-1,-1 1 1,1 0 0,-1 1-1,0-1 1,1 1 0,-1 0-1,5 1 1,29 19-151,-34-18 156,-1-1-1,1 0 1,0 0-1,0-1 1,-1 1 0,1-1-1,0 1 1,1-1-1,6 0 1,21 7 111,-25-5-100,0-1 0,-1-1 0,1 0-1,8 1 1,-15 22 64,0-23-98,0 0 0,0 0-1,0 0 1,0 0 0,0 0-1,-1 0 1,1 0 0,0-1-1,-1 1 1,1 0 0,0 0 0,-1 0-1,1 0 1,-1-1 0,0 1-1,1 0 1,-1-1 0,1 1 0,-1 0-1,0-1 1,0 1 0,0 0-1,-2 0 8,1 0-1,0 0 0,0 0 0,-1 0 0,1-1 0,0 1 1,-1-1-1,-3 1 0,0-1-21,1 1 1,0-2 0,0 1-1,0-1 1,-1 0-1,1 0 1,0 0-1,-6-2 1,2-3-1,-1 1 0,1-2 0,0 1 0,0-1 0,1 0 0,-8-9-1,14 14-11,0 1 0,1 0 0,0-1 0,-1 1 0,1-1 0,0 0 0,0 1 0,0-1 0,0 0 0,0 0 0,0 0 0,0 0-1,1 1 1,-1-1 0,1 0 0,-1 0 0,0-4 0,1 5 87,16-10-597,-11 7 495,1 1 0,0 1-1,1-1 1,-1 1-1,0 0 1,1 1-1,-1 0 1,12-1-1,57 1-12,-38 2-81,-26 0 112,1 0 0,20 5 0,-21-4 206,0 0 0,20 1 0,14-3-159,-45 0-27,0 0 0,1 0 0,-1 0 0,0 0 0,1 0 0,-1 0 0,1 0 0,-1 0 0,0 0 0,1 0 0,-1 0 1,0 0-1,1 0 0,-1 0 0,0 0 0,1 0 0,-1 0 0,0 1 0,1-1 0,-1 0 0,0 0 0,1 0 0,-1 1 0,0-1 0,0 0 0,1 0 1,-1 1-1,0-1 0,-5 8 196,2-6-169,0 0 1,0 0 0,0 0-1,0-1 1,-4 2 0,-2-1-57,1-1 1,-1-1 0,1 1 0,-16-3-1,-1 1-238,21 1 216,3 1 54,1-1 0,-1 0-1,1 0 1,-1 0-1,1 0 1,-1 0 0,1 0-1,0 0 1,-1 0-1,1 0 1,-1 0 0,1 0-1,-1 0 1,1 0-1,-1 0 1,1 0-1,0 0 1,-1 0 0,1-1-1,-1 1 1,1 0-1,-1 0 1,1 0 0,0-1-1,-1 1 1,1 0-1,0-1 1,-1 1 0,1 0-1,0-1 1,-1 0-1,1 0 57,5-2-624,-2 3 531,0 0 0,0 0-1,0 1 1,0-1 0,1 1-1,-1 0 1,0 0 0,-1 0-1,1 0 1,0 0-1,0 0 1,0 1 0,-1 0-1,4 1 1,16 9-203,22 8 440,-36-16-194,1 0-1,-1 0 0,-1 1 0,11 7 0,16 9 7,-23-14-87,18 14 0,-28-20 69,0 1 0,1-1 0,0 0 0,-1 0 0,1 0 0,0 0 0,3 2 0,-4-3 20,6 10 74,13 8 90,-19-17-183,0 0-1,0 0 0,0 0 0,0 0 0,1 0 1,-1 0-1,0 0 0,1-1 0,-1 1 0,0 0 1,1-1-1,-1 1 0,1-1 0,-1 1 0,1-1 1,-1 0-1,1 0 0,-1 0 0,1 0 0,0 0 1,-1 0-1,3 0 0,4-1 27,-7 1-29,25 12-16,-24-9-6,1 1-1,-1-1 0,0 0 0,0 1 1,0-1-1,0 1 0,2 7 0,-1-5 189,-2-4-118,7 13-202,15 17 474,-16-27-245,-7-4-90,0-1-1,1 1 1,-1-1 0,0 1 0,1-1-1,-1 0 1,1 1 0,-1-1-1,1 1 1,-1-1 0,1 0 0,-1 0-1,1 1 1,-1-1 0,1 0 0,-1 0-1,1 0 1,-1 1 0,1-1 0,0 0-1,0 0 12,-1 0-1,1 0 0,-1 0 1,1 1-1,-1-1 1,0 0-1,1 0 0,-1 0 1,1 1-1,-1-1 0,0 0 1,1 1-1,-1-1 0,0 0 1,0 1-1,1-1 0,-1 0 1,0 1-1,0-1 0,1 1 1,-1-1-1,0 1 1,0-1-1,0 1 0,1 0 20,-1 0 1,0 0-1,1-1 0,-1 1 1,1 0-1,-1 0 0,1-1 0,-1 1 1,1 0-1,0-1 0,-1 1 0,1 0 1,0-1-1,-1 1 0,2 0 0,5 1 1,-6-2 32,13 21 6,-3-10 68,-10-10-202,3 6 459,-9 1-261,2 0-524,1 1 308,2-8 109,0-1-1,0 1 0,0-1 0,0 1 1,0 0-1,0-1 0,0 1 0,0 0 1,-1-1-1,1 1 0,0-1 1,0 1-1,-1-1 0,1 1 0,0-1 1,-1 1-1,1-1 0,-1 1 0,1-1 1,0 1-1,-2 0 0,-3 12 1,1-3-228,4-10 208,0 1-1,0-1 1,-1 1 0,1 0 0,0-1 0,0 1-1,0-1 1,0 1 0,-1-1 0,1 1 0,0-1-1,0 1 1,-1-1 0,1 1 0,-1-1 0,0 1-1,-2 3 58,1 1 0,-1-1 0,0 0-1,1 1 1,-2 5 0,-1 1 124,-8 36-775,11-43 599,0 1-1,1 0 0,0 0 0,-1 8 0,-3 9 285,2-13-247,1 1 0,0-1 0,-1 11 0,1-1-69,0-1-159,1-13 204,1 0-1,-1-1 1,0 1-1,0 0 1,-3 6-1,4-9 15,-1 0-1,1 0 1,-1-1-1,1 1 1,0 0-1,0 0 1,0 0-1,0 2 0,-1 14 219,-4 5-220,4-6-254,1-16 221,0 0 1,1 0-1,-1 0 0,0 0 0,0 0 1,0 0-1,0 0 0,0 0 0,0 0 1,-1 0-1,1 0 0,0-1 0,0 1 1,-1 0-1,1 0 0,0 0 0,-1 0 1,1 0-1,-1 0 0,0 1 0,0-1 29,1 1-1,0 0 1,-1 0-1,1-1 1,0 1-1,0 0 1,0 0-1,0 0 1,1 2-1,-1 2-117,5 54 640,-5-72-427,0 11-113,0-10 94,0 0-1,1 1 0,3-18 0,-2 15-147,0-1 0,1-18 0,-2 16-25,4-23 0,0-10-93,-4 36 147,0 0 0,5-19 0,-3 19 34,-1 0-1,0 1 0,-1-1 1,0-16-1,3-34-300,-3 60 289,0-1 0,0 0 1,1 0-1,0 1 0,-1-1 0,4-4 0,1 2-16,-5 5 7,-1 1-1,1 0 1,-1-1-1,0 1 1,1-1-1,-1 1 1,1-1-1,-1 1 1,0-1-1,1 0 0,-1 1 1,0-1-1,1 1 1,-1-1-1,0 0 1,0 1-1,0-1 1,0 1-1,1-1 1,-1-1 159,-1 1-212,1 1 70,0 0-1,0 0 1,0 0-1,0-1 0,0 1 1,0 0-1,0 0 1,0 0-1,0-1 1,0 1-1,0 0 0,0 0 1,0 0-1,0 0 1,0-1-1,0 1 1,0 0-1,0 0 1,0 0-1,0 0 0,0-1 1,0 1-1,0 0 1,0 0-1,1 0 1,-1-1-1,0 1-13,0 0-1,0 0 1,1 0 0,-1 0-1,0 0 1,0 0 0,0 0-1,0 0 1,0 0 0,1 1-1,-1-1 1,0 0 0,0 0-1,0 0 1,0 0 0,1 0-1,-1 0 1,0 0 0,0 0-1,0 0 1,0 0 0,0 1-1,0-1 1,0 0 0,1 0-1,-1 0 1,0 0 0,0 0-1,0 1 1,0-1 0,0 0-1,0 0 1,0 0 0,0 0-1,0 1 1,0-1 0,0 0-1,0 0 1,0 0 0,0 0-1,0 0 1,0 1 0,1 13-136,-6 15 181,1-16-15,1-1 0,1 1-1,0 0 1,1 1 0,0-1-1,1 15 1,-1 22 45,-2-15-188,-1 27 129,4 126 271,-5-75 0,4-106-265,1-1 0,-1 0 1,0 1-1,-3 6 0,2-7-7,1 1 0,0-1 0,0 0 0,0 8 0,6 12 160,-5-24-183,0 0 0,1 1 0,-1-1 0,1 0 0,0 0 0,-1 0 0,1 0 0,1 2 0,-1-2 33,0 0 0,0 0 0,0-1 0,0 1 0,-1 0 0,1 0-1,0 3 1,-1-3 71,0 20 282,0-7-355,0-10 619,0-8-620,0 1-1,1-1 1,0 1-1,0-1 1,-1 1-1,2-1 1,0-2 0,4-7 2,2-18-69,9-46 1,-12 48 9,1 0-1,11-28 0,-12 39 17,0 1 0,-1-1 0,0 0 0,1-22 0,-2-70-129,-3 97 136,-1-6-248,-1 1 0,0-1 0,-1 0 0,-1 1 0,-1 0 0,0 0 0,-9-17 0,12 26 180,0 0 0,1-1 0,0 1 0,0-1 0,1 1 0,0-1 0,1-13 0,0-5 325,-1-55-817,0 83 578,0 1 0,-1 0 0,1-1-1,-1 1 1,1-1 0,-1 1-1,0 0 1,-1 1 0,-4 12 0,-3 21 120,3 1-1,-4 60 1,8 76 469,3-104-440,-1 127 980,-1-187-941,0 1-1,-4 17 0,3-17-121,0 0 0,0 18 0,-7 30 146,9-52-188,-1-1 0,1 0 1,-1 0-1,-1 0 0,-3 8 0,4-8 53,-1 0 0,1 0 1,-1 0-1,1 0 0,0 9 0,0-6 0,0 0-1,0 0 0,-1 0 0,-2 10 1,1-11-94,1 1 0,1-1 0,-1 1-1,1 9 1,-4 20 61,3-30-12,1 1-1,-1 15 1,3 11 68,0-15-19,-3 37 1,-6-23-238,3 8 298,5-36-157,0 1-1,0-1 0,-1 0 0,0 0 1,0 0-1,0 0 0,0 0 1,-1 0-1,-4 8 0,5-11 4,0 1 0,0 0 0,0 0 0,1 0 0,-1 0 0,1 0 0,0 4-1,-2 8 397,-1-2-131,1-4-269,0 1 1,0 0-1,0 14 0,3-2 431,-1-6-409,0 1 0,-3 18-1,-2 0 223,4-29-202,0-1 0,1 1 1,0-1-1,0 1 0,1 6 0,-1 3 464,1-17-468,0 0-1,0-1 1,0 1 0,0-1-1,-1 1 1,1-1 0,-1 0-1,0 1 1,0-1 0,0 1-1,0-1 1,0 0-1,-1-2 1,1-4-30,3-183-708,-3 123 396,-4-226-808,0 234 742,-1-43 342,2-111 139,-7 64 128,5 21-358,-3 64 64,9 51 188,-1 7-122,0 0 1,0 0-1,-1-1 0,-3-13 1,2 10 3,1 10-7,1 0 0,0 0 0,-1 0 0,0 0 0,1 0 0,-1-1-1,-2-1 1,-50-75 103,51 77-83,1 0 0,-1 0 1,0-1-1,1 1 0,0-1 0,-1 0 0,1 1 0,0-1 1,0 0-1,1 0 0,-1 1 0,0-1 0,1 0 1,0-4-1,-5-21-259,-4 18 315,3 7-353,6 3 281,0 0-1,-1 0 1,1 0 0,0 0-1,0 0 1,0 0-1,0 0 1,0 0 0,0 0-1,-1 0 1,1 0-1,0 0 1,0 0-1,0 0 1,0 0 0,0 0-1,0 0 1,0 0-1,0 0 1,-1 1 0,1-1-1,0 0 1,0 0-1,0 0 1,0 0-1,0 0 1,0 0 0,0 0-1,0 1 1,0-1-1,0 0 1,0 0 0,0 0-1,0 0 1,0 0-1,0 0 1,0 1-1,0-1 1,0 0 0,0 0-1,0 0 1,0 0-1,-2 38-51,0-24 9,2-1 0,0 17 0,4 11 280,6 116 17,-2 60 852,-3 13-415,-5-217-610,0 46 237,-10 80 0,5-81-217,2 92 0,3-97-55,-5-14 64,2-7-165,2-25 67,0 0-1,0-1 1,1 1-1,0 0 1,0-1 0,2 8-1,0-6-117,-1-5 148,0 0 0,-1 1 1,1-1-1,0 0 0,-1 0 0,0 1 0,0-1 1,0 0-1,0 0 0,-1 1 0,1-1 0,-1 0 1,0 0-1,0 0 0,0 1 0,0-1 0,-3 5 1,1-4-49,1 0 0,1 0 0,-1 1 0,1-1 0,-1 1 0,1-1 0,1 1 0,-1-1 0,0 1 0,1-1 0,0 1 0,1 6 0,-1-10 164,0 1-148,0 0 21,0 0 1,-1-1-1,1 1 1,-1 0-1,1 0 1,-1-1-1,1 1 1,-1 0-1,0-1 0,0 1 1,0 0-1,0-1 1,-2 3-1,3-4-14,0-1 0,0 1 0,-1 0 1,1 0-1,0 0 0,-1-1 0,1 1 0,0 0 0,0 0 0,0-1 0,-1 1 0,1 0 0,0 0 0,0-1 0,0 1 0,0 0 0,-1-1 0,1 1 0,0 0 0,0 0 1,0-1-1,0 1 0,0 0 0,0-1 0,0 1 0,0 0 0,0-1 0,0 1 0,0-1 0,0-15-21,0 9 99,-12-161-1228,3 82 602,-13-545-821,31 426 1211,-10 170 238,-11-57 0,2 19-6,7 50-139,-2-20-59,6 26 268,0 13-150,-1 0 0,0 0 1,0 0-1,0 0 0,0 0 1,-1 0-1,1 0 0,-1 0 1,0 1-1,0-1 1,-1 0-1,1 0 0,-1 1 1,-2-5-1,-15-22 128,13 18-270,-2 0-1,-9-11 0,-1-1 364,10 33-752,3-2 474,1 0-1,1 0 0,-1 1 1,1-1-1,-3 14 1,-8 44 81,13-59-63,-7 46 47,-2 75-1,10 54 329,1-78-22,-1 545 1129,1-634-1390,0 1 0,5 20 0,-3-21 126,0 1 0,-1 20 0,-2 203 170,10-155-53,-9-73-257,0 0 0,4 17 0,-3-16-99,7 21 840,-9-33-622,-5-143-385,-35-320-803,10 211 833,-11-60-180,21 174 780,11 82-487,-5-51-430,12 93 559,-1 0-1,-9-30 1,-1-7 118,12 39-259,0 0-1,0 0 1,2-14-1,0-2 303,9-48-790,-23 77 490,11 2 53,1 0 1,-1 0-1,1 0 1,-1 0-1,1 1 0,0-1 1,0 0-1,0 1 1,0-1-1,0 1 1,1-1-1,-1 1 0,1-1 1,0 3-1,-3 8-91,-3 9 133,-1 0-8,2 0 0,0 1 0,2 0 0,-2 26 0,1 52-311,-5 163 624,5-140-346,-5-20 218,5-50 107,-1 97-592,5-112 589,1-11-136,-1 1-1,-6 35 1,3-25-210,3-29-4,-1 0 0,-3 18 0,1-15 77,1 0-1,0 21 1,-3 18 273,4-46-314,0 0 0,1 0 0,0 1 0,0-1 0,0 0 0,1 1 0,0-1 0,2 7 0,-2-6 68,0 0 1,0 0 0,-1 0-1,0 0 1,-1 12 0,0 4 58,1 181 248,-5-184-251,4-17-31,0 0-1,0-1 0,0 1 0,1 0 1,-1 6-1,1 24-194,0-27 466,0-23-336,0 1-5,-1 4 73,1 1-1,1-1 1,4-22 0,-2 16-81,0 0 0,-2 1 0,0-31 1,-1 40 9,0 5-29,0 0 0,1-1 0,-1 1-1,1 0 1,-1 0 0,1 0 0,0 1-1,0-1 1,1 0 0,-1 0-1,1 0 1,-1 1 0,1-1 0,0 1-1,0-1 1,3-2 0,-4 4 38,16-2 70,-14 2-66,-1-1 1,0 1-1,0-1 0,1 1 1,-1-1-1,0 0 0,2-2 1,11-9-112,-15 13 100,40-22-190,-38 21 172,1 0 0,-1 0-1,1 0 1,-1 1 0,1-1 0,-1 0 0,1 1 0,0 0 0,-1 0 0,1 0 0,-1 0 0,1 0 0,0 0-1,4 2 1,-5 0 23,0 0-1,0 0 0,0 0 0,0 1 0,0-1 1,-1 1-1,1 0 0,-1-1 0,1 1 1,-1 0-1,1 4 0,-1 1-92,-1-6 103,0-1 0,1 0-1,-1 0 1,0 0 0,0 0 0,1 1 0,-1-1 0,0 0-1,1 0 1,-1 0 0,2 1 0,-1 0 1,-1-1 0,1 1 0,0 0 0,-1-1 1,1 1-1,-1 0 0,1-1 0,-1 1 0,0 0 0,0-1 0,0 1 0,0 0 0,0 0 1,0-1-1,0 1 0,-1 2 0,0-1-21,1 0 0,0 0 1,0 0-1,0 0 0,0 0 0,0 0 0,0 0 1,1 0-1,0 0 0,1 6 0,-1-8 2,2-1 27,0-1-1,0 1 1,-1 0-1,1 0 1,0 0-1,5 1 1,-2-1-45,26-3-90,-26 2 74,0 0 1,-1 0-1,1 1 1,0 0-1,0 0 1,0 0-1,8 2 1,-13-2 49,0 1 0,-1-1 0,1 0-1,-1 0 1,1 0 0,-1 1 0,1-1 0,-1 0 0,0 0 0,1 1 0,-1-1 0,1 0 0,-1 1 0,0-1 0,1 1 0,-1-1 0,1 0 0,-1 1 0,0-1 0,0 1 0,1-1 0,-1 1 0,0-1 0,0 1 0,0-1 0,1 1 0,-1-1 0,0 1-1,0-1 1,0 1 0,0-1 0,0 1 0,0 0 0,0-1 0,0 1 0,0-1 0,-1 1 0,1-1 0,0 1 0,0-1 0,0 1 0,0-1 0,-1 1 0,1-1 0,0 1 0,-1 0 0,-2 4 53,0 0 1,-1-1 0,-5 8 0,4-6-23,-12 13-14,-1 0 0,0-1 0,-2-1 0,0-1 1,0-1-1,-33 19 0,-5 9-65,49-39 56,8-3-49,0 0 0,-1-1 0,1 1 0,0 0 0,0 0 1,0 0-1,0-1 0,0 1 0,-1 0 0,1 2 0,-8 2-83,13-6-499,5-2 634,0-1 0,-1 0-1,14-8 1,-8 4-29,12-6 71,2 0 0,0 2 0,48-13 0,-32 12 45,74-29 1,-110 38-88,1 1 0,-1 0 1,1 0-1,0 1 1,-1 0-1,1 1 0,0 0 1,0 0-1,12 1 1,-19 0-23,3 16 181,-6-13-182,1 1 0,-1-1 1,0 0-1,1 0 0,-1 0 0,-1 0 0,1 0 0,0 0 1,-1 0-1,1 0 0,-1-1 0,-2 4 0,3-5-9,1 0-1,0 0 1,0 0 0,-1 0-1,1 0 1,0 0-1,0 0 1,0 0 0,0 0-1,0 0 1,0 0-1,1 0 1,-1 0 0,0 0-1,1 0 1,-1 0-1,0 0 1,1 0-1,-1 0 1,2 1 0,-1-1 68,-5 3-66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05.11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609 51 896,'-7'2'4600,"7"-1"-4485,-10 8 138,10-9-213,-1 1 61,-3 14 555,-7 12-184,6-14-362,0 1-1,-14 21 0,10-18 251,-12 24 0,15-28-210,0 1-1,-1-1 0,-14 18 0,-40 46 187,56-72-277,0 0-1,-1 0 0,0-1 1,0 0-1,-7 5 0,-15 10-77,6-2 27,-28 18 0,-2-5 189,47-26-189,0 0-1,0-1 1,-1 0-1,1 0 0,-1 0 1,0-1-1,1 0 0,-1 0 1,0 0-1,0-1 1,-1 0-1,-5 1 0,9-2-9,0 0-1,1 0 0,-1 0 0,0 1 0,0-1 0,1 1 0,-1 0 1,0 0-1,1 0 0,-1 0 0,1 0 0,-1 1 0,1-1 1,-4 4-1,2-3-11,0 0 1,0-1 0,0 1-1,0-1 1,0 1 0,-4 0-1,-4 1-148,0-2 290,23-2-379,-10 1 288,1 0 113,4 0-60,-4 0-47,-2 0-6,0 0 0,1 0 0,-1 0 0,1 0 0,-1 0 0,0 0 0,1 0 1,-1 0-1,1 0 0,-1 0 0,0 0 0,1 0 0,-1 0 0,0 1 0,1-1 0,-1 0 0,1 0 0,-1 0 0,1 1 0,-1 4 27,-1-4-72,0 0-1,0-1 1,0 1 0,0 0-1,0-1 1,0 1-1,0-1 1,0 0-1,0 1 1,0-1-1,-2 0 1,1 2-465,-1-1-1,1 0 1,0 0 0,-1 1-1,1-1 1,0 1 0,-4 3-1,6-4 489,-1-1-1,0 1 0,0-1 0,1 1 1,-1-1-1,0 1 0,0-1 0,0 0 0,0 1 1,0-1-1,0 0 0,0 0 0,0 0 1,1 0-1,-1 0 0,0 0 0,0 0 0,0 0 1,0 0-1,0 0 0,0 0 0,0-1 1,0 1-1,0 0 0,0-1 0,1 1 0,-1-1 1,0 1-1,-1-1 0,-4 0 34,5 1 43,4-3-1243,-2 2 1049,0 1 1,-1-1-1,1 1 1,0-1-1,0 1 0,0-1 1,1 0-1,-1 1 1,34-11 1307,-34 10-1111,-1 1 0,1 0 0,0 0 0,-1 0 0,1 0 0,0 0 0,-1 0-1,1 0 1,0 1 0,-1-1 0,1 0 0,0 0 0,-1 0 0,2 1-1,-3 0-29,1 0-1,-1 0 1,1 0-1,-1 0 1,0 0-1,1 0 1,-1 0-1,0 0 1,0 0-1,0 0 1,0 0-1,1 0 1,-1-1-1,0 1 1,-1 0-1,1-1 1,0 1-1,-2 0 1,0 1-75,0 0 0,0-1 1,0 1-1,0-1 0,0 0 0,0 0 0,-1 0 1,-3 0-1,-2 2-83,7-1-30,3-2-144,13 1 137,-13-1 153,1 1-1,0-1 1,0 0 0,0 0-1,0-1 1,0 1 0,0 0 0,2-1-1,9-2-3,0-1-1,0-1 0,0 0 1,-1 0-1,1-1 0,-1-1 1,17-12-1,99-79 223,-71 58-123,-36 26-106,31-26 0,-3 1-86,-18 12 11,-21 16 115,-6 7-35,1-1 1,-1 0-1,0 0 0,-1-1 1,6-10-1,11-19 91,-12 21-89,-1 1 0,6-17-1,1 5 33,-2 2 18,-10 19-83,1-1-1,-1 1 1,1 0 0,0 0 0,0-1 0,0 2 0,0-1-1,1 0 1,5-4 0,-3 4 5,-1-1 0,0-1 0,5-6 0,21-24 100,-34 36-959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05.85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102 36 2080,'0'-2'126,"0"0"25,0 0 1,0 0-1,0-1 0,0 1 1,0 0-1,0 0 1,1 0-1,-1-1 0,1 1 1,0 0-1,0 0 0,-1 0 1,4-4 1882,-5 7-1960,0 1-1,0-1 1,1 0 0,-1 0 0,0 0 0,1 1 0,-1-1-1,1 0 1,-1 3 0,-1 2 164,-6 8 213,-1-1 1,0 1-1,-21 22 1,-10 15 611,35-40-913,5-11-145,0 0 1,1 0 0,-1 0 0,0 0 0,0 0-1,0 0 1,0 1 0,0-1 0,0 0 0,0 0-1,0 0 1,0 0 0,1 0 0,-1 0 0,0 0-1,0 0 1,0 0 0,0 0 0,0 0 0,0 0-1,1 0 1,-1 0 0,0 0 0,0 0 0,0 0-1,0 0 1,0 0 0,1 0 0,-1 0 0,0 0-1,0 0 1,0 0 0,0 0 0,0 0 0,0 0-1,1 0 1,-1 0 0,0 0 0,0 0 0,20-10 283,-18 8-304,30-18 186,10-7-678,-62 40 428,-15 10 325,31-21-217,1-1-1,-1 1 0,0-1 0,1 0 0,-1 1 1,0-2-1,0 1 0,-7 0 0,29-12-785,32-17-4923,-44 20 3307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06.78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78 1 2144,'-1'1'699,"0"2"-528,0 0 1,0 0 0,1 0 0,-1-1 0,1 1 0,-1 6-1,-2 11 920,-3-4-488,0 1 1,-1-2-1,0 1 1,-2-1 0,-18 27-1,22-38-728,5-4 77,0 0 0,-1 0-1,1 0 1,0 0 0,0 0-1,0 0 1,0 0 0,0 0-1,0 0 1,-1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08.40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1056,'3'14'1728,"-3"37"576,0-49-1952,0-17 53,5-7-681,0 12-221,-5 12 526,0-1-1,-1 1 1,1 0 0,-1-1 0,1 1 0,-1 0-1,1-1 1,-3 4 0,0 0-144,2-1-653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09.10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31 5 2496,'0'-5'896,"3"13"-672,2-3 704,5 2-608,-7 1 576,-3 3-512,0 2 224,-3 2-352,-2 1 128,0 0-224,0-1 64,-3 1-128,3-1 224,-3-2-192,0-2-1024,3 0 480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11.65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144 4 1568,'0'-1'133,"-1"1"1,0-1-1,0 1 0,0 0 0,0-1 1,1 1-1,-1 0 0,0 0 1,0-1-1,0 1 0,0 0 0,0 0 1,0 0-1,0 0 0,0 0 1,0 1-1,1-1 0,-1 0 0,0 0 1,0 1-1,0-1 0,0 0 1,0 1-1,1-1 0,-1 1 1,-1 0-1,-21 20 344,5-4 49,15-15-499,0-1 15,0 1-1,0 0 1,0-1 0,0 1 0,-6 1 0,-7 2 406,13-4-395,1 0 0,0 0 1,-1 0-1,1-1 0,-1 1 1,-4 0-1,6-1-48,-2 0-107,-7 1-692,10 6-400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36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1472,'5'4'8629,"-2"-7"-8596,0 0 0,0 0 0,0 0 0,0 1 0,1 0-1,-1-1 1,1 1 0,-1 1 0,1-1 0,0 0 0,0 1 0,6-2 0,13-6 14,12-4 64,0 0 0,1 2-1,0 2 1,59-7 0,-58 11-1252,56 1 0,-89 4 505,0 0 1,0 1 0,-1-1 0,1 1 0,0 0-1,0 0 1,-1 0 0,7 3 0,0 3-1184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45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1028 2304,'-15'11'4154,"15"-11"-4118,12-5 1480,124-61 2313,-104 49-3455,-11 5-248,0 0 0,-1-2 0,0 0 0,-1-2 0,-1 0 0,0-1 0,27-34 0,39-62 252,16-20-137,-18 39-190,-32 39-39,74-109-1,-113 146 194,-1 0-1,12-32 1,-18 39-144,0-1 0,-1 1 1,0-1-1,-1 1 0,2-24 1,-4 31-32,0 1 0,-1-1 0,1 1 1,-1-1-1,1 1 0,-1 0 0,0-1 1,0 1-1,0 0 0,-1 0 0,1 0 0,-1 0 1,-2-4-1,3 6-27,0 0 0,0 0 0,0 0 0,-1 0 0,1 0 0,0 0 0,0 1 0,-1-1 0,1 0 0,0 1 0,-1-1 0,1 1 0,-1-1 0,1 1 0,-1 0 0,1 0 0,-1-1 0,1 1 0,-1 0 0,1 0 0,-1 1 0,1-1 0,-1 0 0,1 0 0,0 1 0,-1-1 0,1 1 0,-1-1 0,1 1 0,0 0 0,-1-1 0,0 2 0,-3 1 11,0 0 1,0 0-1,1 1 0,0 0 0,0-1 1,0 1-1,-5 7 0,-21 33 117,17-23-82,-17 25 136,7-13-24,1 1-1,-27 59 0,-40 153 756,76-196-659,2 0 1,2 1 0,-3 58 0,11-98-172,1 0 0,0 0 1,1 0-1,0 0 0,0 0 1,5 12-1,-6-20-47,1 0 0,1 0 0,-1 0 0,0-1 0,1 1 0,-1 0 0,1-1 0,0 1 0,0-1 1,0 1-1,0-1 0,0 0 0,0 0 0,1 0 0,-1 0 0,1 0 0,-1-1 0,1 1 0,0-1 0,-1 0 0,1 0 0,0 0 0,0 0 0,0 0 0,0 0 0,5 0 0,-3-1 7,1 0-1,-1 0 0,1-1 0,-1 1 0,1-1 0,-1 0 1,0-1-1,0 1 0,11-6 0,1-1-8,24-17-1,-27 16-6,19-14-3,0-1 0,-2-1 0,32-33 0,74-96-156,-109 120 108,-16 21-33,-9 10-34,-3 4-59,-67 125-163,47-87 359,10-20-2,1-2-15,1 1 1,-12 34 0,19-48-17,0 1 1,0-1 0,0 1 0,0 0 0,1-1 0,0 1 0,0 0 0,0 0 0,1-1 0,-1 1 0,1 0-1,0-1 1,1 1 0,-1-1 0,1 1 0,3 7 0,-3-9 9,1 0-1,-1 0 1,0-1 0,1 1-1,0 0 1,-1-1 0,1 1-1,0-1 1,1 0 0,-1 0-1,0 0 1,0-1-1,1 1 1,-1-1 0,1 0-1,-1 0 1,1 0 0,0 0-1,-1 0 1,1-1 0,0 0-1,0 0 1,4 0 0,6-1 52,0-1 1,-1 0 0,1-1 0,-1 0-1,13-6 1,-17 6-66,0-1 0,0-1 0,0 1 0,-1-1 0,0-1-1,0 0 1,0 0 0,-1 0 0,0-1 0,0 0 0,-1 0 0,1-1 0,-2 0 0,1 0 0,-1 0 0,0-1 0,-1 1-1,4-13 1,-6 16 31,8-17-366,-10 22 318,-1 0 0,1 0 0,0 0 0,0 0-1,0 0 1,0 1 0,0-1 0,1 0-1,-1 0 1,0 0 0,0 0 0,0 0 0,0 0-1,0 0 1,0 0 0,0 0 0,0 0-1,0 0 1,0 0 0,0 0 0,0 0 0,0 0-1,0 0 1,0 0 0,0 0 0,0 0-1,0 0 1,0 0 0,0 0 0,0 1-1,0-1 1,0 0 0,0 0 0,0 0 0,0 0-1,1 0 1,-1 0 0,0 0 0,0 0-1,0 0 1,0 0 0,0 0 0,0 0 0,0 0-1,0 0 1,0 0 0,0 0 0,0 0-1,0 0 1,0 0 0,0-1 0,0 1-1,0 0 1,0 0 0,0 0 0,1 0 0,-1 0-1,0 0 1,0 0 0,0 0 0,-1 15-90,-2 6-72,-6 22 0,5-27 163,1 0-1,0 0 0,0 19 0,3-31 36,0 0 0,0-1-1,1 1 1,-1-1 0,1 1-1,0-1 1,0 1 0,0-1-1,0 1 1,4 4 0,-4-7-5,-1 0 0,1 0 0,0 0 1,0 0-1,0 0 0,-1 0 0,1 0 1,0-1-1,0 1 0,0 0 0,1-1 1,-1 1-1,0 0 0,0-1 0,0 0 1,0 1-1,0-1 0,1 0 0,-1 1 1,0-1-1,0 0 0,1 0 0,-1 0 1,0 0-1,0 0 0,1 0 0,-1-1 1,0 1-1,0 0 0,0-1 0,1 1 0,-1-1 1,1 0-1,28-13 135,47-32 0,-17 10-198,86-35 137,-105 53-245,-34 14 130,1 1 1,0 0-1,11-2 0,-16 5 17,0-1 1,0 1-1,0-1 1,0 1-1,0 0 0,0 0 1,0 1-1,0-1 1,0 1-1,0-1 1,-1 1-1,4 1 1,-5-1-4,0-1 0,0 1 0,0 0 0,0-1 0,0 1 0,0 0 1,0 0-1,0 0 0,-1 0 0,1 0 0,0 0 0,-1 0 0,1 0 0,0 0 1,-1 0-1,1 0 0,-1 0 0,0 0 0,1 1 0,-1-1 0,0 0 1,0 0-1,0 0 0,0 1 0,0-1 0,0 0 0,0 0 0,0 0 0,0 1 1,-1 0-1,0 3-20,0 0 0,0-1 1,-1 1-1,0-1 1,0 1-1,-2 4 0,-5 3 65,1-1-1,-1 1 1,-1-1-1,0-1 1,-1 0-1,0 0 0,0-1 1,-24 14-1,26-18 152,11-8 20,15-10-121,117-61-164,-83 45 30,26-16-82,-75 44 114,0-1 0,1 1 0,-1 0 1,0 0-1,1 0 0,-1 0 0,0 0 0,1 1 1,-1-1-1,1 1 0,0 0 0,4-1 0,-6 1-4,0 1 0,1-1 0,-1 0 0,1 0 0,-1 1-1,0-1 1,1 1 0,-1-1 0,0 1 0,0 0 0,1 0-1,-1-1 1,0 1 0,0 0 0,0 0 0,0 0 0,0 0-1,0 0 1,0 0 0,0 0 0,-1 1 0,1-1 0,0 0-1,-1 0 1,2 3 0,-1 1 5,0 0-1,-1 0 1,1-1-1,-1 1 1,0 0 0,0 0-1,0 0 1,-1 0-1,0-1 1,0 1 0,0 0-1,-3 6 1,-3 21 52,6 12-19,1-26-28,0-16 12,0-1 0,0 1-1,1-1 1,-1 0 0,1 1-1,-1-1 1,1 1 0,-1-1-1,1 0 1,0 0 0,0 1-1,-1-1 1,1 0 0,0 0-1,0 0 1,0 0 0,0 0-1,0 0 1,1 0 0,-1-1-1,0 1 1,0 0 0,1 0-1,-1-1 1,0 1 0,1-1-1,-1 1 1,0-1 0,1 0-1,-1 0 1,1 1 0,-1-1-1,0 0 1,1 0 0,-1 0-1,1 0 1,-1-1 0,1 1-1,-1 0 1,0-1 0,1 1-1,-1-1 1,2 0 0,19-9 119,42-23 0,10-5-33,-35 19-141,-2-1 1,39-27-1,20-12-1,-78 47 85,14-7-46,-31 18-14,1 0-1,-1 1 1,1-1-1,-1 0 1,1 1-1,-1 0 0,1-1 1,-1 1-1,1 0 1,-1 0-1,1 0 0,0 0 1,-1 0-1,1 0 1,-1 0-1,1 1 1,2 0-1,-2 0 14,-1 0 0,1 0 0,-1 0 0,1 1 0,-1-1 0,0 1 0,1-1 0,-1 1 0,0-1 0,0 1 0,0 0 0,0-1 1,-1 1-1,1 0 0,0 0 0,-1 0 0,1-1 0,-1 1 0,0 0 0,1 3 0,0 3-23,-1 0 0,0 0-1,-1 13 1,-1-14 27,1 0-1,-1 0 0,0 0 0,-1 0 0,0-1 1,0 1-1,0-1 0,-1 1 0,0-1 1,-7 9-1,2-5 61,0 0 1,-1 0-1,0-1 0,-18 13 1,28-22-50,-1 1 1,1-1 0,-1 0 0,1 1 0,0-1-1,-1 0 1,1 0 0,-1 1 0,1-1-1,-1 0 1,1 0 0,-1 0 0,1 0 0,-1 1-1,1-1 1,-1 0 0,1 0 0,-1 0-1,1 0 1,-1 0 0,1 0 0,-1-1 0,0 1-1,1 0-1,0-1 0,0 1-1,0 0 1,0-1 0,-1 1 0,1 0-1,0-1 1,0 1 0,1 0-1,-1-1 1,0 1 0,0 0-1,0-1 1,0 1 0,0 0 0,0-1-1,0 1 1,0 0 0,1 0-1,-1-1 1,0 1 0,0 0 0,0-1-1,1 1 1,-1 0 0,0 0-1,0-1 1,1 1 0,-1 0 0,0 0-1,0 0 1,1-1 0,8-5 46,-1-1 1,16-7-1,-13 7-141,19-13 0,25-31 37,-38 34 27,0 0 0,2 2 0,0 0 0,28-17 0,-41 29-1,0 0-1,0 1 1,-1 0 0,2 0 0,-1 0-1,0 1 1,0 0 0,0 0 0,8 1-1,-12 0 18,0 0-1,-1 0 1,1 0-1,-1 0 1,1 0-1,-1 1 1,1-1-1,-1 1 0,1-1 1,-1 1-1,1-1 1,-1 1-1,0 0 1,1 0-1,-1 0 1,0 0-1,1 0 1,-1 0-1,0 0 1,0 0-1,0 0 1,0 0-1,0 1 0,0-1 1,-1 0-1,1 1 1,0-1-1,-1 1 1,1-1-1,-1 1 1,1-1-1,-1 1 1,0-1-1,0 1 1,1-1-1,-1 1 0,0 0 1,0-1-1,-1 1 1,1 2-1,-2 9-3,-1-1 1,0 1-1,0-1 0,-8 17 0,7-19 49,0 1-1,1 0 1,0 0 0,0-1-1,1 2 1,-1 14 0,3-24-34,0-1 0,0 0 0,1 0 1,-1 0-1,0 0 0,0 0 0,1 0 1,-1 0-1,0 0 0,1 0 0,-1 0 1,1 0-1,0 0 0,-1 0 0,1 0 1,0 0-1,-1 0 0,1 0 0,0-1 0,0 1 1,0 0-1,0-1 0,0 1 0,0 0 1,0-1-1,0 1 0,0-1 0,0 0 1,0 1-1,0-1 0,0 0 0,0 1 1,0-1-1,0 0 0,1 0 0,5 0 0,0 0 0,0 0-1,0 0 1,9-3-1,-13 3 2,14-3 19,45-6 117,90-26 1,-142 32-110,9-3-50,0-1 0,20-9 0,-33 13 10,0-1 0,0 1 1,-1-1-1,1-1 0,-1 1 0,0-1 0,0 1 1,-1-1-1,1-1 0,3-5 0,-2 2 1,-1 0-1,0 0 1,5-12-1,-9 18-6,0 1 1,0-1-1,0 0 1,-1 0-1,1 0 0,-1 1 1,0-1-1,0 0 0,0 0 1,0 0-1,0 0 1,0 0-1,-1 1 0,0-1 1,1 0-1,-3-4 1,3 6 10,-1 0 0,0 0 0,1 0 0,-1 0 0,0 0 0,1 0 0,-1 0 1,0 0-1,0 0 0,0 0 0,0 0 0,0 1 0,0-1 0,0 0 0,0 1 0,0-1 1,0 1-1,0-1 0,-2 0 0,0 1-7,1 0 0,0 0 0,0 0-1,-1 0 1,1 0 0,0 0 0,0 0 0,-1 1 0,1-1 0,-2 2-1,-6 2-40,0 0 0,0 1 0,-14 10 0,16-10 39,-2 1-10,0 0 0,0 2-1,1-1 1,0 1-1,0 0 1,1 1 0,0 0-1,1 0 1,0 1-1,0-1 1,1 2 0,-8 17-1,13-26 26,0 0 1,0-1-1,1 1 0,-1 0 0,1 0 0,0 0 0,-1 0 1,1 0-1,0 1 0,0-1 0,0 0 0,1 0 0,-1 0 0,0 0 1,1 0-1,-1 0 0,1 0 0,0-1 0,-1 1 0,1 0 0,0 0 1,0 0-1,3 3 0,-2-3 23,1 1 1,0-1 0,0 0-1,0 0 1,0 0-1,0 0 1,0-1-1,0 1 1,1-1 0,-1 0-1,1 0 1,6 2-1,4-2 27,1 1 0,0-1-1,-1-1 1,1-1 0,-1 0-1,1-1 1,-1 0 0,0-1-1,1-1 1,-1 0 0,18-9-1,15-9-6,81-51-1,-120 68-43,40-27 22,-1-2 0,-2-2-1,45-46 1,-21 11-87,59-82-1,-93 106-16,-1 0 1,-3-3-1,-2 0 0,-2-2 0,28-78 0,-53 125 33,0-1 0,-1 0 0,0 0 0,0 0 0,0 0 0,0-6 0,-1 11 39,0 1 1,0-1-1,0 0 1,0 1-1,0-1 1,0 1-1,0-1 1,0 0-1,0 1 1,0-1-1,-1 1 1,1-1-1,0 1 1,0-1-1,-1 0 1,1 1-1,0-1 1,0 1-1,-1-1 1,1 1-1,-1 0 0,1-1 1,0 1-1,-2-1 1,2 0 0,-1 1 1,0 0-1,0 0 0,1 0 0,-1 0 1,0 0-1,1 0 0,-1 1 1,0-1-1,1 0 0,-1 0 0,1 0 1,-1 0-1,0 1 0,1-1 1,-1 0-1,-1 2 0,-2 0 3,0 2-1,0-1 1,0 0 0,-4 6-1,-6 9-75,-14 22-1,19-25-1,-2 0 0,1 0 0,-16 14-1,-55 43 51,50-47 62,1 2 0,-42 49 0,54-52-15,1 1 0,1 1 0,1 0 1,1 1-1,1 0 0,1 1 0,2 1 0,-11 47 1,15-46 70,-9 57-36,14-77-46,0 1 0,1 0 0,0-1 0,1 1-1,0-1 1,3 12 0,-3-19 21,-1 1-1,2-1 0,-1 0 0,0 0 1,1 1-1,-1-1 0,1 0 0,0 0 1,0-1-1,0 1 0,1 0 0,-1-1 1,1 1-1,-1-1 0,1 1 0,0-1 0,0 0 1,3 1-1,-1 0-4,1-1 1,0 0-1,0-1 0,0 1 0,0-1 1,0 0-1,0-1 0,0 1 1,11-2-1,13 0 73,0-2 1,0-2-1,0 0 1,0-2-1,49-19 1,-60 17-125,-1-1 1,0-1-1,22-19 0,11-6-60,-50 36 77,0-1 0,0 0 0,0 1-1,0-1 1,0 1 0,0-1 0,0 1 0,1-1 0,-1 1 0,0 0 0,0 0-1,0-1 1,1 1 0,-1 0 0,0 0 0,0 0 0,0 1 0,3-1 0,-3 1 9,0-1 1,-1 1 0,1-1 0,0 1 0,-1-1 0,1 1-1,0-1 1,-1 1 0,1 0 0,-1 0 0,1-1 0,-1 1 0,1 0-1,-1 0 1,0-1 0,1 1 0,-1 0 0,0 0 0,0 0-1,1 0 1,-1-1 0,0 1 0,0 0 0,0 0 0,0 0-1,0 1 1,-1 12-52,-1 0 0,0-1-1,-4 15 1,3-14 126,0-1 1,1 1-1,0 15 0,2-29-58,0 1 0,0-1-1,0 1 1,0-1 0,0 0 0,0 1-1,0-1 1,0 1 0,0-1-1,0 1 1,1-1 0,-1 0-1,0 1 1,0-1 0,1 0-1,-1 1 1,0-1 0,0 0 0,1 1-1,-1-1 1,0 0 0,1 1-1,-1-1 1,1 0 0,-1 0-1,0 0 1,1 1 0,16 0 243,18-8-8,20-13-207,57-29 0,-32 14-26,-46 20-66,-20 7 35,1 2 0,-1 0-1,1 1 1,30-6 0,-44 10-1,1 1 0,-1 0 1,1 0-1,0 0 0,-1 0 0,1 0 0,-1 1 0,1-1 1,0 0-1,-1 1 0,1-1 0,-1 1 0,1-1 1,-1 1-1,1 0 0,-1 0 0,0-1 0,1 1 0,1 2 1,-2-2 7,0 0 0,-1 0 0,1 1 0,0-1 0,-1 0 0,1 0 0,-1 0 0,0 1 0,1-1 0,-1 0 0,0 0 0,0 1 0,1-1 0,-1 0 0,0 1 0,-1-1 0,1 0 0,0 1 0,0-1 0,0 0 0,-1 0 1,1 1-1,-1-1 0,1 0 0,-2 2 0,-3 5 31,0-1 1,-1 1-1,1-1 1,-2-1 0,1 1-1,-11 8 1,-3 3 176,18-16-90,3-3-78,1 0 0,-1 0 1,0 0-1,1 0 0,-1 1 1,1-1-1,-1 0 0,1 1 1,-1 0-1,3-1 0,0 0-31,4-3-19,0 0 0,11-8-1,-11 8 27,-1-1 0,0 1 0,1 0 0,9-3 0,-15 7-22,1-1 1,-1 0-1,1 1 0,-1 0 0,1-1 1,-1 1-1,1 0 0,-1 0 0,1 1 0,-1-1 1,1 1-1,-1-1 0,0 1 0,1-1 0,-1 1 1,0 0-1,1 0 0,3 3 0,-5-3 12,1 0 0,-1 1 0,0-1 0,0 0 0,1 1-1,-1 0 1,0-1 0,0 1 0,-1-1 0,1 1 0,0 0 0,0 0-1,-1-1 1,1 1 0,-1 0 0,1 3 0,1 34-88,-2-35 108,0-3-6,0-1 0,0 1 0,0 0 0,1-1 0,-1 1 0,0 0 0,0-1 0,1 1 0,-1 0 0,0-1 1,0 1-1,1-1 0,-1 1 0,1-1 0,-1 1 0,1-1 0,-1 1 0,1-1 0,-1 1 0,1-1 0,-1 1 0,1-1 0,-1 0 0,1 0 0,0 1 0,-1-1 0,1 0 0,0 0 0,-1 1 0,1-1 1,0 0-1,-1 0 0,1 0 0,0 0 0,0 0 0,30-2 160,-23 0-152,77-9-12,140-37 1,-194 39 22,-1-2 1,47-22 0,-64 26-12,0-1-1,0 0 1,-1 0-1,0-2 1,0 1-1,-1-1 1,15-19-1,-20 21-228,-10 8-15,-11 11 64,-11 11 145,-1-1 1,-1-2 0,-38 20-1,30-17-4,34-21 6,-1 1 0,1 0 0,0 0 1,0-1-1,0 1 0,1 0 0,-1 1 0,0-1 0,1 0 0,-1 0 0,1 1 0,-2 4 0,3-6 34,-1-1 0,1 1 0,0-1 0,0 1 0,0-1 0,0 1 0,0 0 1,0-1-1,0 1 0,0-1 0,0 1 0,1-1 0,-1 1 0,0 0 0,0-1 0,0 1 0,1-1 0,-1 1 0,0-1 0,0 1 1,1-1-1,-1 1 0,0-1 0,1 0 0,0 1 0,0 0-14,0 0 0,1 0 0,-1 0-1,1-1 1,-1 1 0,0-1 0,1 1 0,-1-1 0,3 1 0,2-1 32,0 1-1,0-1 1,-1 0 0,8-1 0,-5-1 9,0 0 1,1 0 0,12-6-1,2 0-110,-19 7 50,-1 0-1,1 0 0,-1 1 0,0-1 0,1 1 1,-1 0-1,1 0 0,4 1 0,-7-1 8,0 0 1,0 1-1,0-1 1,0 0-1,0 0 0,0 1 1,0-1-1,0 0 0,-1 1 1,1-1-1,0 1 0,0-1 1,0 1-1,-1-1 0,1 1 1,0 0-1,-1-1 0,1 1 1,0 0-1,-1 0 0,1-1 1,-1 1-1,1 0 0,-1 0 1,1 0-1,-1 0 1,0 0-1,0-1 0,1 1 1,-1 0-1,0 0 0,0 2 1,-1 9-23,0 0 0,-1 0 1,0 0-1,-1 0 1,-5 11-1,-2 10 26,-39 121 4,38-126 0,-2-1 0,0-1 0,-27 38 0,0-12 110,-2-3-1,-2-1 0,-2-3 1,-2-1-1,-72 49 0,109-84-65,-1-2 0,-1 0 0,1 0 0,-1-1 0,0-1 0,0 0 0,0-1 0,-1 0 0,-21 3 0,17-6-25,1 0 1,-1-1 0,0 0 0,1-1-1,-1-2 1,1 1 0,-19-7 0,14 3 11,2-1-1,-32-14 1,45 17 10,-1 1 0,1-2 0,1 1 0,-1-1 0,0 0 0,1 0 1,0-1-1,1 0 0,-1 0 0,-5-8 0,10 12-41,-1 0 1,1 0-1,0-1 0,0 1 1,0 0-1,1 0 1,-1-1-1,0 1 1,1-1-1,-1 1 1,1 0-1,0-1 1,0 1-1,0-1 1,0 1-1,1 0 0,-1-1 1,1-2-1,1 1 15,-1 0 0,1 1-1,0-1 1,0 1 0,0-1 0,0 1-1,1 0 1,-1 0 0,1 0-1,3-3 1,5-3-3,0 1 1,0 0-1,0 1 1,1 0-1,17-7 1,106-35-89,-51 20-477,-28 10-1534,-30 11-241,0-1 1,-1-2-1,38-20 1,-59 28 1537,1 0 1,-1 0 0,0 0-1,0-1 1,0 0 0,0 0-1,-1 0 1,1 0 0,4-8 0,1-11-2038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36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2720,'19'-5'6066,"11"-5"-5460,19 1-678,-1 1 0,1 3 0,77 1 0,-109 4-1088,-1 2 1,1 0-1,-1 1 1,28 8 0,-23-2-676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37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1664,'-5'5'608,"14"-10"-480,0 5-32,-1 0 1376,0 0-832,7-3 512,1 0-672,2 3 512,5 0-576,-2 0 0,6 0-256,-5 0-96,3 0-32,3 0-320,-2 0 160,-5 0-1728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37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41 2080,'-8'-5'768,"16"10"-608,-8-10 1344,10 5-192,3 0-736,0 0 128,5-3-416,8-2 96,5 2-224,4-1-288,4-4 64,0 3-416,2 2 256,-2-2-1440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38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4160,'8'-3'1536,"7"-2"-1216,1-3-64,-6 8 576,8-3-512,3-1 0,2 0-192,2 4-96,1 0 0,0 0-32,2 0 0,-2 0-640,5 0 352,-5 0-1568,0 0 1024,1 0-1600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3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4064,'5'5'1504,"3"-10"-1184,10 2-64,-5-2 1280,10 2-896,8 3 224,-1-4-512,4 0-512,2 4 96,0 0-288,-5 0 192,-5 0-1696,-5 4 1056,1 0-2240,-1-4 1728,-3 8 224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45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2720,'2'23'6625,"0"33"-6002,-2-6 151,-8 176 1646,-14-51-1790,13-70-225,-4 15 374,8-87-573,3-16 83,-9 32 0,3-16-1,8-31-304,0-2 21,-1 0 1,1 1-1,0-1 1,-1 0 0,1 1-1,0-1 1,0 1 0,-1-1-1,1 1 1,0-1-1,0 0 1,0 1 0,0-1-1,0 1 1,-1-1 0,1 1-1,0 0 1,15-2 133,-1 0-1,18-4 1,-26 4-98,1 0-1,-1 1 1,1 1 0,-1-1-1,8 2 1,13 1 61,12 0 112,-38-3 47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4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86 2304,'-1'-1'159,"1"0"0,0 0-1,0 0 1,0 0 0,-1 0 0,1 0 0,0 0-1,0 0 1,0 0 0,1 0 0,-1 0 0,0 0 0,0 0-1,0 0 1,1 0 0,-1 0 0,0 1 0,1-1-1,-1 0 1,1 0 0,-1 0 0,1 0 0,0 0-1,-1 1 1,1-1 0,0 0 0,-1 1 0,1-1 0,0 0-1,0 1 1,0-1 0,1 0 0,5-3 1122,0 1 1,0-1-1,10-2 0,-6 2-735,9-3-117,0 1 1,1 2 0,-1 0 0,28-2-1,-6 1-716,-5 2-191,-22 2-2223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4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5888,'0'-11'2176,"9"2"-1664,-1-2-160,10 3 1344,3 0-992,20-3 480,7-1-672,4 1 192,0-1-416,2 4-224,-6 0-64,-9 5-160,-3-2 96,-10 5-896,-5 0 544,-7 5-2784,-1 6 1760,-4 4-3008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46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4064,'0'7'4274,"2"26"-2346,-5-11-784,-11 41 0,2-16-408,-17 56 518,19-71-1078,6-18-154,-9 26 449,12-38-692,0 1-1,-1-1 0,1 0 1,0 1-1,-1-1 1,0 0-1,1 0 1,-1 0-1,0 0 0,0 0 1,-4 3-1,6-5 112,-1 0 0,1 0-1,0 0 1,-1 0 0,1 0-1,0 0 1,-1 0 0,1 0-1,0 0 1,-1 0 0,1 0-1,0 0 1,-1-1 0,1 1-1,0 0 1,0 0 0,-1 0-1,1 0 1,0 0 0,-1-1-1,1 1 1,-1-2-662,1 2 662,-1 0-1,1-1 1,0 1 0,0 0-1,0 0 1,0-1 0,0 1-1,0 0 1,0-1 0,0 1-1,0 0 1,0-1 0,0 1-1,0 0 1,0-1 0,0 1-1,0 0 1,0-1 0,0 1-1,0 0 1,0-1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4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8 117 2976,'-7'-5'520,"8"1"329,15-4 1314,-8 5-1263,43-20 2901,91-35-1090,-81 45-2743,-47 10-5200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4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23 131 7040,'-22'-67'2624,"22"59"-2048,5-3-128,7 3-192,6-4-224,0-1-800,0 7 416,-2 1-3520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4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4480,'0'0'1664,"3"4"-1312,10-8-64,1 8 2080,-1-4-1344,5 0 864,3 0-1120,5-4-416,-3-4-224,-2 4-224,2 4 64,-2-3-960,-3-2 544,0 2-4128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 1888,'-4'-8'8805,"3"8"-8469,-7-3 1035,7 3-1367,0 1 0,1 0 1,-1-1-1,1 1 1,-1 0-1,1 0 1,-1 0-1,1 0 0,-1-1 1,1 1-1,0 0 1,-1 0-1,1 0 1,0 0-1,0 0 0,0 0 1,0 0-1,0 0 1,0 0-1,0 1 0,-2 11 160,-1 2 12,1 1 0,1-1 0,0 1 0,3 27 1,-1-1 280,-1-34-390,4 113 368,5 41 973,-9-161-1392,0-14-4587,4-25 80,-3 12 993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 3328,'-1'0'34,"1"0"0,0 0 0,-1 0 0,1 0-1,0 0 1,-1 0 0,1 0 0,-1 0 0,1-1 0,0 1 0,-1 0 0,1 0 0,0 0 0,0 0-1,-1-1 1,1 1 0,0 0 0,-1 0 0,1-1 0,3-15 7010,-3 16-6980,16 4 391,-11-2-351,0-1 0,0 1 1,0-1-1,6 5 0,4 1 52,-1 1-1,-1 1 1,1 0 0,-1 1-1,11 12 1,-5-1 54,-2-1 0,-1 2 0,26 45 0,-19-24 348,21 60 1,-40-92-368,0-1 1,-1 1-1,-1 0 1,0 0-1,0 0 0,-1 0 1,0 15-1,-2-21-83,1 0-1,-1 0 1,1 0-1,-1 0 1,-1 0-1,1 0 0,-1-1 1,0 1-1,0 0 1,0-1-1,-1 0 1,1 1-1,-1-1 1,0 0-1,0 0 1,-1-1-1,1 1 1,-8 5-1,2-3 50,-1 0-1,1 0 1,-1-1-1,0-1 1,-1 1 0,-17 3-1,21-6-129,1 0-1,-1-1 1,0 0-1,0-1 0,0 1 1,0-1-1,0 0 1,1-1-1,-1 0 1,0 0-1,0-1 1,-6-1-1,-47-27-5269,45 22 2177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2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2720,'0'-5'8304,"5"25"-7035,-2 164 192,-2-139-1089,1-17-142,-4 30 0,1-28-7,1-23-194,0-1 1,0 1-1,-1-1 1,1 0-1,-1 1 1,-1-1-1,-2 8 1,3-12 17,0 0 1,1 1-1,-1-1 1,0 0-1,1 1 0,0-1 1,-1 0-1,1 4 1,-1-2 360,2-3-153,4-1-332,-3-1 67,1 1 0,-1-1 0,1 1 0,-1-1 0,1 0 1,4-2-1,6-2 111,14-2-165,-15 4 77,-1 0 0,1 1 0,0 0-1,14 0 1,-25 2 142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9 103 2912,'0'-1'33,"-9"-1"754,18 1 905,-9 1-1594,0 0 0,0-1 0,1 1 0,-1 0 0,0 0 0,0-1 0,0 1 0,0 0 0,1-1 0,-1 1 0,0 0 0,0 0 0,0 0 0,1-1 0,-1 1 0,0 0 0,0 0 0,1 0 0,-1-1 0,0 1 0,1 0 0,-1 0 0,1 0 0,6-3 570,0 1 0,0-1 0,0-1 0,0 1 0,0-1 1,6-5-1,23-13-23,-2 8-363,-19 8-787,1 0 1,14-10-1,-27 14 331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3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56 3552,'-2'1'3805,"9"-2"-2074,5 0-1124,1-1 1,-1 0-1,1 0 1,-1-1-1,15-6 0,-10 3-666,30-5-1,2 3 162,16-3-3633,-47 10-117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4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0 2240,'0'0'20,"0"0"-1,0 1 1,0-1 0,0 0 0,0 0-1,0 0 1,0 0 0,0 1-1,0-1 1,0 0 0,0 0 0,0 0-1,0 1 1,0-1 0,0 0-1,0 0 1,0 0 0,0 1 0,0-1-1,0 0 1,0 0 0,0 0 0,0 0-1,0 1 1,0-1 0,0 0-1,-1 0 1,1 0 0,0 0 0,0 0-1,0 1 1,0-1 0,0 0-1,0 0 1,-1 0 0,1 0 0,0 0-1,0 0 1,0 0 0,0 0-1,-1 1 1,1-1 0,0 0 0,0 0-1,0 0 1,-1 0 0,1 0 0,0 0-1,0 0 1,0 0 0,-1 0-1,1 0 1,0 0 0,0 0 0,0 0-1,0-1 1,-1 1 0,1 0-1,-1 0 63,1 0 1,-1 0-1,1 0 0,-1 0 0,1 0 0,-1-1 0,0 1 0,1 1 0,-1-1 0,1 0 0,-1 0 0,1 0 0,-1 0 0,0 0 0,1 0 0,-1 1 0,1-1 0,-1 0 0,1 0 0,-1 1 0,1-1 0,-1 1 1,-39 42 3191,26-30-2885,1 2 1,1 0-1,0 0 0,1 1 1,1 0-1,1 1 0,0 0 1,-8 24-1,6-4-174,1 0 0,3 1 0,1 0 0,-2 44-1,7-57-30,2 1 0,0-1-1,2 1 1,1-1 0,0 0 0,2 0-1,12 31 1,-8-34 10,2 0 0,0-1 0,1 0 0,19 22 1,-27-37-297,0 0 0,0-1 1,8 7-1,-12-10-258,1-1-1,0 0 0,-1 1 1,1-1-1,0 0 1,0 0-1,0 0 0,0-1 1,0 1-1,0 0 1,0-1-1,0 1 0,0-1 1,0 1-1,4-1 1,8-2-2238,6 1-1172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2:55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3808,'6'2'566,"0"1"0,-1-1 0,0 1 1,1 1-1,7 6 0,21 16 1377,39 39 1,-62-54-1727,-1 1-1,0 0 1,-1 0 0,-1 1 0,0 0 0,0 0-1,6 18 1,-2 0 133,-2 1 1,-1 0-1,-1 0 0,3 40 0,-9-51-145,-1 0 1,-1 0-1,0 0 0,-2 0 0,-1 0 0,0 0 0,-11 35 0,10-45-139,-1-1 0,0 0-1,0 0 1,-1 0 0,0-1-1,-1 0 1,0 0 0,0-1-1,-1 0 1,-9 8 0,-12 7-259,-52 33 1,64-45-66,-36 23-1918,0-2 598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5:26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1984,'3'7'5343,"4"-8"-4244,-4-1-1050,3 1 277,0-1 1,0-1-1,8-4 1,-14 7-292,2-1 26,0-1-1,-1 1 1,1 0-1,0 0 0,0 0 1,0 0-1,-1 1 1,1-1-1,0 0 1,0 1-1,0 0 1,1-1-1,-1 1 1,0 0-1,0 0 1,0 0-1,0 0 1,3 1-1,15 7 148,-18-6-160,0-1 181,-1-1-191,14 0 52,-13 0-31,-1 0 64,2 0-89,-2-1-13,1 1 0,-1 0 0,1 0 1,-1 0-1,1 1 0,-1-1 0,1 0 0,-1 1 0,0-1 0,3 1 0,-4 0 155,3 0-112,32 13-138,-32-13 103,-1 0-1,1-1 1,0 1 0,0-1 0,0 1 0,3-1 0,8 1-130,-3 3 0,11 3 239,-22-7-128,1 0-1,0 0 1,-1 0-1,1 0 1,-1 1-1,1-1 1,0 0-1,-1 0 1,1 1-1,-1-1 1,1 0-1,-1 1 1,1-1-1,-1 1 1,1-1-1,-1 1 1,1 0-1,9 6 60,33 3 107,-34-8-134,-1-1-1,1-1 0,0 1 0,17-3 1,0 1-67,-14 2-100,-1 0 0,16 3 0,-15-1 206,-10-3-51,0 1-1,0-1 1,0 1-1,0 0 1,-1 0-1,1 0 1,3 2-1,-3-2-40,-1 1 0,1-1 1,-1 0-1,1 0 0,0 0 1,0-1-1,0 1 0,0 0 0,0-1 1,-1 1-1,1-1 0,4 0 0,3 0 83,16 1 54,-12 3-119,-12-3-12,-1-1 0,1 1-1,-1 0 1,1-1 0,0 1 0,0-1 0,-1 1 0,1-1 0,0 0-1,0 1 1,0-1 0,-1 0 0,1 1 0,0-1 0,0 0 0,0 0-1,1 0 1,5 3-66,-4-1 82,0-1 0,0 0 0,0 0 0,1 0 0,-1 0 0,5 0 0,16 4 101,-22-5-166,3 3-175,38 20 336,-13-11-65,-29-11 22,7 2-26,12 3-144,-15-2 89,-4-4 22,1 2 65,-1-2-102,0 1 1,0 0 0,0 0-1,0 0 1,0 0 0,0 1 0,0-1-1,0 0 1,1 3 0,0-2 11,-1 0 1,1 1 0,0-1-1,-1 0 1,1 0 0,4 3 0,53 26 99,-27-15-43,-29-15-30,1 0 0,-1 1 0,1-1 0,-1 0 0,1-1 0,3 1-1,-5-1-3,-1 1-1,0-1 1,0 0-1,0 0 1,0 0-1,0 1 1,0-1-1,0 0 1,0 1-1,0-1 1,0 1-1,0-1 1,0 1-1,0 0 1,0-1-1,1 2 1,-1-1-17,0 0 1,0 0-1,0-1 1,0 1-1,0 0 0,0-1 1,0 1-1,1-1 1,-1 1-1,0-1 1,3 1-1,6 2 49,-8-2-32,0 0 0,0 1 0,0-1 0,-1 0 0,1 1 0,0-1 0,-1 1 0,1-1 0,1 4 0,5 3 20,19 18 196,-21-20-217,-1 0 0,1 0 0,7 11 1,6 7-18,2 5 173,-19-26-138,-1-1 1,1 1-1,-1 0 1,0 0-1,1 0 1,-1 0-1,-1 0 1,1 0-1,0 3 1,4 12-165,-5-16 158,1 1-1,-1-1 1,1 0 0,-1 1-1,1-1 1,0 1-1,2 3 1,-2-4-15,0 0 0,0 0 0,-1 1 0,1-1 0,0 1 0,-1-1 0,1 5 0,0-2 14,0 1 0,0 0 1,1 0-1,0-1 0,4 10 0,0 1-92,12 62 293,-15-69-139,1 0 1,0-1 0,7 9-1,-6-9 51,-1 0 0,1 1-1,2 9 1,-1-7 83,-5-10-206,0 0 0,-1 1 1,1-1-1,0 0 0,-1 1 1,1-1-1,-1 1 1,1-1-1,-1 0 0,0 1 1,0-1-1,0 1 1,0 1-1,5 35 136,0 10 245,-1-31-318,-3-13-53,0-1 0,0 1 0,-1-1 0,1 1 0,-1 3 0,-5 78 349,6-69-179,-1 1 0,5 20 1,2 31-67,-6-44-90,8 35-1,-2 8 193,-5-53-70,-2 0 0,-1 26 0,0-28-54,0 0 0,1 0 0,0 1 0,3 11 0,2-3-68,-3-13 12,0-1-1,-1 1 1,1 14 0,-2-7-178,0-7 284,0 0 0,0 1 0,1-1 0,2 15 0,-2-19-132,0 1 0,0 0 0,-1-1 0,0 1 0,0 7 0,-1-8-22,1 1 1,0 0-1,1-1 1,-1 1 0,2 6-1,-1 7 368,-1-16-352,0 0 0,0-1 1,0 1-1,0 0 0,1 0 1,-1 0-1,0 0 0,1-1 1,0 4-1,1 1-13,0 1 1,-1-1-1,0 1 0,0-1 1,-1 1-1,1-1 0,-1 1 0,-2 9 1,1 7 99,1-11-117,-1 1-1,-1-1 1,-4 19 0,3-18 14,0 4 29,1 1 0,1 31-1,1-44 34,0 102-47,0-106-3,0 1 0,1 0 0,-1-1 0,0 1 0,1-1 1,-1 1-1,1-1 0,-1 1 0,1-1 0,0 0 0,-1 1 0,1-1 1,0 0-1,0 1 0,0-1 0,2 2 0,4 15 168,-7-18-228,1 1 1,-1 0-1,1 0 1,-1 0-1,1 0 1,-1 0-1,0 0 1,0-1-1,1 1 1,-1 0-1,0 0 1,0 0-1,0 0 1,0 0-1,0 0 1,0 0-1,0 0 1,-1 0-1,1 0 1,0 0-1,0 0 1,-1 0-1,1-1 1,0 1-1,-1 0 1,0 1-1,0-1-257,1-2 263,0 1 0,0-1 0,0 0 0,1 1 0,-1-1 0,0 0 0,0 1 0,0-1 0,1 1 0,-1-1 0,0 0 0,1 1 0,-1-1 0,0 1 0,1-1 0,-1 1 0,1-1 0,4-5-183,-2-3 46,-1 1 1,1-1-1,-1-1 1,-1 1-1,1-12 1,1-5 35,2-30 240,-5 6 765,-2-80 554,1 109-1371,-2 0 1,0 0-1,-2 1 1,-7-24-1,-5-23-319,16 65 262,1-1 0,-1 0 0,1 1 0,0-1 0,0 0-1,0-5 1,1 6 14,-1 0-1,0 0 0,0 0 1,0 0-1,0 0 0,0 0 1,-1 0-1,1 0 0,0 0 1,-1 0-1,-1-3 0,1 2-57,1-1 0,-1 0 0,1 1 0,-1-1 0,1 1-1,1-1 1,0-6 0,-1 0-27,-3-42-121,3 32 76,1 9 64,-1 1 0,0 0 0,-1-1 0,-4-17 1,0 2-151,0 0 0,0-32 0,1 16 113,0 5 81,-4-62-347,3 12-328,5 76 587,-1 0 0,-4-15 1,3 15-82,0-1 0,-1-17 0,3 25 204,-1-1 1,1 1 0,-2-1-1,1 1 1,0-1 0,-1 1-1,-3-8 1,2 8-70,1 0-1,1 0 1,-1 0 0,1-1-1,-1 1 1,1-1 0,0-8-1,1-7-7,0 6 92,0-1-1,-1 1 1,-3-17-1,-9-35 151,7 46-146,1 4-33,0 0-1,-10-22 1,-3-7-134,13 31 140,0 1-1,-11-20 0,12 27-71,2 2 24,0 0 1,-1 0 0,1 0 0,-1 1 0,0-1 0,0 1-1,0 0 1,-7-6 0,-1 2 21,0 1 0,-1 0-1,-16-6 1,2 1 93,21 9-56,-1 0-1,0 1 1,0 0 0,-6-1-1,0 0-94,7 1 85,1 0 0,0 0 0,0-1-1,0 1 1,0-1 0,0 0 0,1 0-1,-1 0 1,0-1 0,1 1 0,0-1 0,-5-4-1,-35-24 34,37 27 77,0 0-1,0 1 0,0-1 0,0 2 0,-10-4 0,-5-2 43,-7-5 70,1 0-14,-35-12 0,21 12-34,-46-13 198,41 20 35,32 5-338,0-1 0,1-1-1,-17-4 1,26 5-68,0 2 0,0-1 1,0 0-1,-8 1 0,8-1 8,0 1 0,1 0 0,-1-1-1,0 1 1,-3-2 0,-1-1 26,1 1 29,0-1 1,0 0 0,-8-5-1,10 6-4,1 0 1,-1 0-1,0 1 0,0-1 0,0 1 0,0 0 0,0 0 0,0 1 1,0 0-1,-7 0 0,-23-5-192,-48 5 778,82 0-592,-7 3-287,7-3 249,0-1 0,0 1 1,0-1-1,1 1 1,-1-1-1,0 0 1,1 1-1,-1-1 1,0 0-1,1 0 1,-1 1-1,1-1 1,-1 0-1,1 0 1,-1-1-1,-6-8-220,2 4 256,-3 0 26,2 0-64,5 5-15,1 1 1,-1-1-1,1 0 1,0 1 0,-1-1-1,1 1 1,-1-1-1,1 1 1,-1 0-1,1-1 1,-1 1 0,0-1-1,1 1 1,-1 0-1,1 0 1,-1-1-1,0 1 1,1 0 0,-2 0-1,2-7-615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05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110 240 2144,'9'-38'4462,"-8"38"-4293,2-3 522,-7 5 478,2-1-1104,1 1 0,-1-1 0,0 0 0,1 0 0,-1 1 1,1-1-1,0 1 0,-1 0 0,1-1 0,0 1 0,0 0 0,0 0 0,-1 2 0,-3 16 176,1 1 0,-2 33 0,2-22-57,-22 233 387,-6 44 69,11-88 389,22-194 411,-2-52-1062,10-318 257,5 134-907,-5 143 115,2 2 1,4-1-1,2 2 0,40-96 0,-49 140 57,0 0 0,2 0-1,0 1 1,19-26 0,-25 38 43,0 1-1,0 0 1,0 1 0,1-1-1,0 1 1,0 0-1,0 0 1,0 1 0,1-1-1,-1 1 1,1 0 0,11-3-1,-12 4 31,0 1 0,0 1-1,0-1 1,0 1 0,0-1-1,0 2 1,0-1 0,0 0 0,0 1-1,0 0 1,-1 0 0,1 1-1,0-1 1,0 1 0,-1 0-1,1 0 1,4 3 0,-1 1 39,1 0 0,-1 0 0,-1 0 0,1 1 0,-1 1-1,0-1 1,8 12 0,-6-6-6,-1 0-1,0 1 1,-1 0-1,7 18 0,-11-22 46,0 0 0,0 0 0,-1 0-1,-1 0 1,1 1 0,-2-1 0,1 0 0,-1 1-1,-3 14 1,1-11 47,-1 0 0,-1 0 0,0-1 0,-1 1 0,0-1 0,-10 16 0,1-6 130,0-2 0,-2 0 0,0-1 0,-1 0 0,-1-2 1,-1 0-1,-25 18 0,35-28-91,-2-1 0,1-1-1,-1 1 1,1-2 0,-21 9 0,24-12-114,-1 0 0,1-1 1,-1 1-1,1-1 0,-1-1 1,1 0-1,-1 0 0,1 0 1,-1-1-1,-9-2 0,14 3-98,1 0-1,0-1 0,-1 0 1,1 0-1,-1 1 0,1-1 1,0-1-1,-1 1 1,1 0-1,0-1 0,0 1 1,0-1-1,-3-2 1,4 2-131,0 1 1,1 0 0,-1 0 0,1 0 0,-1-1-1,1 1 1,-1 0 0,1 0 0,0-1-1,-1 1 1,1 0 0,0-1 0,0 1 0,0 0-1,0-1 1,0 1 0,1 0 0,-1-1-1,0 1 1,0 0 0,1-1 0,-1 1 0,2-2-1,1-3-615,0 0 0,0 1-1,0 0 1,1 0 0,6-7-1,12-9-1092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45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3 173 6560,'-3'-44'2432,"16"36"-1888,26-4-160,0 4 1824,27-3-1280,17-4 1344,9-4-1344,32-5-161,25 7-511,0 11-224,-8 1-64,-2 2-2943,15 3 1631,-27 8-4960,6 3 3552,6 4 256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11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176 177 2496,'1'-12'749,"1"11"-356,2 5-116,-3-2-105,-1 0 0,1-1 0,-1 1 0,0 0 0,1-1 1,-1 1-1,0 0 0,0-1 0,0 1 0,0 0 0,-1 1 1,1 7 352,1 11 153,0 0 0,-2 0 0,-3 23 0,-13 65 851,11-75-1124,-1 5-95,-67 319 1156,71-347-1425,-66 220 1411,63-211-951,6-12 256,4-8-443,6-9-247,-9 7-21,31-32-304,-7 6-79,1 0 0,55-42 0,-79 69 284,-1 0 0,1 0-1,0-1 1,0 2 0,0-1 0,0 0 0,0 0 0,0 0-1,0 1 1,0 0 0,0-1 0,3 1 0,-4 0 33,0 0 0,0 0 0,0 0 0,-1 0 0,1 1 0,0-1-1,0 0 1,0 1 0,0-1 0,-1 1 0,1-1 0,0 1 0,0-1 0,-1 1 0,1-1 0,0 1 0,-1 0 0,1-1 0,0 1 0,-1 0 0,1 0 0,-1-1 0,1 1 0,-1 0 0,0 0 0,1 0 0,-1 0 0,0-1 0,0 1 0,1 2 0,1 10 39,-1 0 0,0 0 0,-1 1 0,0-1 0,-4 23 0,1-3 171,3-30-181,-3 92 494,4-84-392,0-1 1,0 0-1,1 1 0,0-1 1,1 0-1,0 0 0,5 10 1,-7-18-99,0 0 0,0 0 0,0-1 0,0 1 0,0 0 0,0-1 0,1 1 0,-1-1 0,1 1 0,-1-1 0,1 0 0,-1 0 0,1 0 0,0 1 0,0-1 0,-1-1 0,1 1 0,0 0 0,0 0 0,0-1 1,0 1-1,0-1 0,0 0 0,0 1 0,0-1 0,0 0 0,0 0 0,0-1 0,0 1 0,4-1 0,3-1 54,0-1 0,0 0-1,0-1 1,0 0 0,9-6 0,21-13 392,67-53 1,-103 74-446,8-7 53,-1 0 0,0 0 1,0-1-1,-1-1 0,11-15 0,-17 23-83,-1-1-1,1 0 1,-1 1 0,0-1-1,0 0 1,-1 0-1,1-1 1,-1 1 0,0 0-1,0 0 1,0-1-1,-1 1 1,0 0 0,1-1-1,-2 1 1,1 0-1,0-1 1,-1 1 0,0 0-1,-2-8 1,2 10-16,1 0 1,-1 0 0,0 1-1,0-1 1,0 0 0,0 1-1,0-1 1,0 1 0,-1 0-1,1-1 1,0 1 0,-1 0 0,1 0-1,-1-1 1,1 1 0,-1 0-1,1 1 1,-1-1 0,0 0-1,0 0 1,1 1 0,-1-1-1,0 1 1,0 0 0,0-1-1,0 1 1,1 0 0,-1 0-1,0 0 1,0 0 0,0 0-1,0 1 1,0-1 0,1 1-1,-1-1 1,-3 2 0,-1 0-111,1 1 0,-1 0 1,0 0-1,1 0 0,0 0 1,-1 1-1,1 0 0,1 1 1,-7 5-1,8-6 107,-1 0 0,1 0 0,0 0 1,1 1-1,-1-1 0,1 1 0,0-1 0,0 1 1,1 0-1,-1-1 0,1 1 0,0 0 0,0 0 1,0 0-1,1 0 0,0 0 0,1 10 1,0-9 73,0 0 1,1 1 0,0-1 0,0 0-1,1 0 1,-1 0 0,1-1 0,0 1 0,1-1-1,0 0 1,-1 1 0,2-1 0,6 6 0,-6-6 25,1 1 0,0-2 0,0 1 0,0-1 0,0 1 1,1-2-1,0 1 0,-1-1 0,1 0 0,1 0 1,-1-1-1,0 0 0,1 0 0,-1-1 0,1 0 0,-1 0 1,1-1-1,-1 0 0,1 0 0,-1-1 0,1 0 1,-1 0-1,1-1 0,-1 0 0,1 0 0,7-4 1,19-12 116,0-2 1,-1 0 0,56-49 0,-34 26-333,-48 37 80,18-12-278,-24 17 318,1 0 0,-1 1 0,1-1 0,-1 0 0,1 1 0,-1-1 0,1 1 0,0-1 0,-1 1 0,1-1 0,-1 1 0,1 0 0,2 0 1,-3 0 36,0 1 0,0-1 0,0 1 0,0-1 0,-1 1 0,1-1 0,0 1 0,0-1 0,-1 1 0,1 0 0,-1-1 0,1 1 0,0 0 0,-1 0 0,1-1 0,-1 1 0,1 0 0,-1 0 0,0 0 0,1 0 0,-1-1 1,0 1-1,0 0 0,1 0 0,-1 0 0,0 0 0,0 0 0,0 1 0,-1 26 151,-6 9 105,4-26-54,1-1 1,-2 22-1,4-31-201,0-1 0,0 0 1,0 0-1,0 0 0,0 0 1,0 0-1,0 0 0,0 1 1,0-1-1,0 0 0,0 0 1,0 0-1,0 0 0,0 0 1,0 1-1,0-1 0,0 0 1,1 0-1,-1 0 0,0 0 1,0 0-1,0 1 0,0-1 1,0 0-1,0 0 0,0 0 1,0 0-1,0 0 0,1 0 1,-1 0-1,0 0 0,0 0 1,0 1-1,0-1 0,0 0 1,0 0-1,1 0 0,-1 0 1,0 0-1,0 0 0,0 0 1,0 0-1,0 0 0,1 0 1,-1 0-1,0 0 0,0 0 1,0 0-1,0 0 0,0 0 1,1 0-1,-1 0 0,0 0 1,0 0-1,0-1 0,0 1 1,0 0-1,0 0 0,1 0 1,-1 0-1,0 0 0,0 0 1,0 0-1,12-10 438,-12 9-444,29-26 88,57-52 76,-67 64-295,0 0-1,37-20 0,-51 32 80,-1 1 1,1 0 0,0 1-1,-1-1 1,1 1 0,0 0-1,0 0 1,0 0-1,8 1 1,-11 0 37,0 0 0,0 0 0,0 0 1,0 1-1,0-1 0,0 1 0,0-1 0,-1 1 0,1 0 1,0-1-1,0 1 0,-1 0 0,1 0 0,-1 0 0,1 1 0,-1-1 1,1 0-1,-1 1 0,0-1 0,1 1 0,-1-1 0,0 1 1,0-1-1,0 1 0,0 0 0,-1-1 0,1 1 0,1 3 0,2 26-17,-3-22 67,0-1-1,0 0 0,0 0 0,4 8 1,-5-15-26,1 1 1,-1-1 0,1 1-1,0-1 1,0 1-1,-1-1 1,1 0 0,0 1-1,0-1 1,0 0-1,1 0 1,-1 0 0,0 0-1,0 0 1,0 0 0,1 0-1,-1 0 1,1-1-1,-1 1 1,1 0 0,-1-1-1,1 1 1,-1-1 0,1 1-1,2-1 1,1 0 14,0 0 0,0 0 0,1 0 0,-1-1 0,0 0 1,0 0-1,0 0 0,0 0 0,0-1 0,0 0 0,5-3 0,5-3 36,-1-1 1,15-13-1,8-4-306,-21 13-11,-14 11 158,1 0 0,0-1 1,0 1-1,0 0 1,0 0-1,1 1 1,3-3-1,-7 4 90,0 0 0,1 0 1,-1 0-1,0 0 0,0 0 0,1 0 0,-1 0 0,0 0 0,0 0 0,1 0 1,-1 0-1,0 0 0,0 0 0,0 0 0,1 0 0,-1 0 0,0 0 1,0 0-1,1 0 0,-1 0 0,0 0 0,0 0 0,0 1 0,1-1 0,-1 0 1,0 0-1,0 0 0,0 0 0,1 0 0,-1 1 0,0-1 0,0 0 1,0 0-1,0 0 0,0 1 0,1-1 0,-1 0 0,0 0 0,0 0 0,0 1 1,0-1-1,0 0 0,0 0 0,0 1 0,-1 11-122,0-9 67,-1 13 27,0 0 1,1 1-1,1-1 1,0 0-1,4 19 1,-4-30 65,1 1 0,1 0 1,-1-1-1,1 1 0,0-1 0,0 1 0,1-1 1,-1 0-1,1 0 0,1 0 0,-1 0 0,0-1 1,1 1-1,0-1 0,0 0 0,1 0 0,7 6 0,-10-9-6,-1-1 0,1 1 0,0 0 0,0-1-1,0 1 1,-1-1 0,1 1 0,0-1 0,0 0-1,0 0 1,0 0 0,0 0 0,0 0-1,-1 0 1,1-1 0,0 1 0,0 0 0,0-1-1,0 0 1,-1 1 0,1-1 0,0 0 0,-1 0-1,1 0 1,0 0 0,-1 0 0,0 0-1,1 0 1,-1-1 0,3-2 0,3-4 133,0 0 1,-1-1 0,11-17-1,-17 25-157,2-2 30,0-1-1,0 0 1,-1 0-1,0 0 0,1 0 1,-1-1-1,-1 1 0,1 0 1,-1 0-1,0 0 0,0-1 1,0 1-1,0 0 1,-2-8-1,1 9-49,1 1-1,-1-1 1,0 1 0,0 0 0,0-1 0,0 1-1,0 0 1,-1 0 0,1 0 0,0 0 0,-1 0-1,0 0 1,1 0 0,-1 0 0,0 1-1,0-1 1,0 0 0,0 1 0,0 0 0,-1 0-1,1-1 1,0 1 0,-1 1 0,1-1 0,0 0-1,-5 0 1,-2-1-89,7 2 84,1-1 1,-1 1 0,0 0 0,0 0-1,0 0 1,0 0 0,0 0 0,0 0 0,0 0-1,-1 1 1,-8 0-267,10-1 278,0 0 0,0 0 0,1 0 0,-1 0 1,0 0-1,0 0 0,1 0 0,-1 1 0,0-1 0,1 0 0,-1 0 0,0 0 0,1 1 0,-1-1 0,0 1 0,10-7-49,2 0-1,-1 0 1,15-5 0,-12 6 45,34-13 6,0 2-1,0 2 1,55-9 0,-88 21-11,1 0 0,0 0 0,0 1 1,0 1-1,-1 1 0,17 2 0,-28-3 37,-1 1 0,1-1 0,-1 1 1,1-1-1,-1 1 0,0 0 0,1 0 0,-1 0 0,0 1 0,0-1 0,0 1 0,0-1 0,0 1 0,0-1 1,0 1-1,0 0 0,0 0 0,-1 0 0,1 0 0,-1 0 0,0 0 0,0 1 0,1-1 0,-1 0 0,-1 1 1,1-1-1,0 1 0,-1-1 0,1 0 0,-1 1 0,0 0 0,1-1 0,-1 1 0,0-1 0,-1 1 0,1-1 1,0 1-1,-1-1 0,0 1 0,1-1 0,-1 1 0,0-1 0,-1 2 0,-3 7 134,0 0-1,0-1 0,-1 0 1,-11 14 674,19-28-627,6-9-170,20-23-161,1 1 0,33-31-1,-59 63 99,1 0 0,0 0 0,-1 0-1,1 0 1,0 1 0,0-1-1,8-2 1,-11 5 24,1-1 1,-1 1-1,0 0 0,0 0 1,0 0-1,1 0 0,-1 0 1,0 0-1,0 0 0,1 0 1,-1 0-1,0 1 0,0-1 1,0 0-1,1 1 0,-1-1 1,0 1-1,0-1 0,0 1 1,0 0-1,0-1 0,0 1 1,0 0-1,0 0 0,0 0 1,-1 0-1,1 0 0,0 0 0,0 0 1,-1 0-1,1 0 0,-1 0 1,1 0-1,-1 0 0,1 0 1,0 2-1,1 5 9,0 0-1,0 1 0,-1-1 1,0 1-1,0-1 0,-2 16 1,1-15 116,0-8-96,0-1 0,0 1-1,0-1 1,0 1 0,0-1 0,0 1-1,0-1 1,0 1 0,0-1 0,1 1-1,-1-1 1,0 0 0,0 1-1,0-1 1,1 1 0,-1-1 0,0 1-1,0-1 1,1 1 0,6-2 180,10-13-65,-12 10-104,6-7 0,17-19 1,6-6 44,-27 30-139,-1 0 0,1 1 0,0 0-1,0 0 1,10-4 0,-15 8 38,0 0 1,-1 1-1,1-1 1,0 0-1,0 1 0,0 0 1,0-1-1,-1 1 0,1 0 1,0 0-1,0 0 1,0 0-1,0 0 0,0 0 1,0 1-1,0-1 1,-1 1-1,1-1 0,0 1 1,0 0-1,-1 0 1,1-1-1,0 1 0,-1 0 1,1 1-1,-1-1 1,1 0-1,-1 0 0,3 3 1,6 10-60,12 19 0,-18-25 106,1 0 0,0 0 0,0 0 0,1-1-1,0 0 1,0 0 0,1-1 0,0 1 0,11 7-1,-9-9 58,0-1 0,0-1-1,0 1 1,0-1-1,1-1 1,-1 0-1,1 0 1,19 0-1,-15-2-34,0 0-1,1-2 1,-1 0 0,0 0-1,21-7 1,-27 6-24,-1 0 0,0 0 0,0-1 0,-1 1 0,1-2 0,-1 1 0,0-1 0,0 0 0,0 0 0,-1 0 0,0-1 0,6-7 0,-6 6 13,1-1-1,-2 0 1,1 0-1,-1-1 0,0 1 1,-1-1-1,0 0 1,0 0-1,1-14 1,-3 20-61,-1 0 0,0 0 0,0 0 0,0 0 0,0 0 1,-1 0-1,1 0 0,-1 1 0,-1-5 0,2 7 18,0-1-1,0 1 1,0 0-1,0-1 1,0 1-1,-1 0 1,1 0-1,0-1 1,0 1-1,0 0 1,-1-1-1,1 1 1,0 0-1,-1 0 1,1 0-1,0-1 1,0 1-1,-1 0 1,1 0-1,0 0 0,-1 0 1,1 0-1,0-1 1,-1 1-1,1 0 1,0 0-1,-1 0 1,1 0-1,-1 0 1,0 1 3,0-1-1,0 1 1,0-1-1,0 1 1,0-1-1,0 1 1,0 0-1,0 0 1,0-1-1,1 1 1,-1 0-1,0 0 1,1 0-1,-2 1 1,-16 31-196,8-12 122,6-13 78,0-1 0,1 1-1,-1 1 1,2-1 0,-1 0 0,1 1 0,-1 11 0,3-17 21,-1 0 0,1 0 0,0 1 0,1-1 0,-1 0 0,0 0-1,1 1 1,0-1 0,0 0 0,0 0 0,0 0 0,0 0 0,1 0 0,-1 0 0,1-1 0,0 1 0,0 0 0,0-1-1,0 1 1,0-1 0,0 0 0,5 4 0,-4-4 35,0 0-1,0 0 0,0-1 1,0 1-1,0-1 1,0 0-1,0 0 1,1 0-1,-1 0 0,0 0 1,1-1-1,-1 1 1,6-1-1,-4-1-25,0 1 1,0-1-1,0-1 0,0 1 0,0-1 1,0 0-1,-1 0 0,9-4 0,77-52 184,10-5-190,-84 54-119,1 0 0,0 2 0,0 0 0,23-5 0,-39 11 95,1 1-1,0-1 0,0 1 0,0 0 0,0-1 0,-1 1 0,1 0 0,0 0 1,0 0-1,0 0 0,0 1 0,0-1 0,-1 0 0,1 1 0,0 0 1,0-1-1,0 1 0,-1 0 0,1 0 0,0 0 0,-1 0 0,1 0 0,-1 0 1,0 0-1,1 0 0,-1 1 0,0-1 0,1 1 0,-1-1 0,0 1 1,0-1-1,0 1 0,0 0 0,-1-1 0,1 1 0,0 0 0,-1 0 0,1-1 1,-1 1-1,0 0 0,1 0 0,-1 0 0,0 0 0,0 0 0,0 0 1,-1-1-1,1 1 0,0 0 0,-1 2 0,-2 4 24,1 0 0,-1 0 0,-1 0 0,0 0 0,0-1 0,-5 7 0,-12 26 384,21-40-389,0 0 0,0 0-1,0 1 1,1-1 0,-1 0 0,0 0-1,0 0 1,0 0 0,1 1 0,-1-1 0,0 0-1,0 0 1,0 0 0,1 0 0,-1 0-1,0 0 1,0 0 0,1 0 0,-1 1-1,0-1 1,0 0 0,1 0 0,-1 0-1,0 0 1,0 0 0,1 0 0,-1 0 0,0-1-1,0 1 1,1 0 0,-1 0 0,0 0-1,11-7 31,0 0-1,-1-1 0,0 0 0,-1-1 1,1 0-1,8-12 0,21-19-226,-32 34 133,-3 2-3,0 0-1,0 1 1,0-1 0,1 1 0,8-5-1,-12 8 35,0 0 0,0-1 0,0 1 0,0 0 0,0-1 0,1 1 0,-1 0 0,0 0 0,0 0 0,0 0 0,1 0 0,-1 0 0,0 0 0,0 0 0,0 1 0,1-1 0,-1 0-1,0 1 1,0-1 0,0 1 0,0-1 0,0 1 0,0 0 0,0-1 0,0 1 0,0 0 0,0 0 0,0 0 0,-1 0 0,1-1 0,1 3 0,1 2 15,-1-1 0,0 0 0,0 1-1,-1-1 1,1 1 0,-1 0 0,0-1 0,0 1 0,0 0 0,-1 0 0,0 0 0,0 9 0,-1-7 66,1 0-1,1 0 1,0 0 0,0 0 0,3 11-1,-4-17-48,0 0 0,0 0 0,1 0 0,-1-1 0,0 1 0,1 0 0,-1 0 0,1-1 0,-1 1 0,1 0 0,-1-1 0,1 1 0,0 0 0,-1-1 0,1 1 0,0-1-1,-1 1 1,1-1 0,0 1 0,0-1 0,0 0 0,-1 1 0,1-1 0,0 0 0,0 1 0,0-1 0,0 0 0,-1 0 0,1 0 0,0 0 0,0 0 0,0 0 0,0 0 0,0 0 0,0 0-1,-1-1 1,1 1 0,1 0 0,3-2 16,-1 0 0,1-1 0,-1 1 0,1-1 0,4-3 0,-7 4-43,33-25-303,32-33-1,-35 30-80,40-29 0,-69 58 356,0-1-1,0 0 1,0 0 0,0 1-1,0 0 1,0 0-1,0 0 1,1 0-1,-1 0 1,7 0-1,-9 1 37,0 0 0,0 0 0,0 0-1,0 0 1,-1 0 0,1 0 0,0 1-1,0-1 1,0 0 0,0 1 0,0-1-1,0 1 1,0-1 0,0 1 0,-1-1-1,1 1 1,0-1 0,0 1 0,-1 0-1,1-1 1,0 1 0,-1 0 0,1 0-1,-1 0 1,1 0 0,-1-1 0,1 1-1,-1 0 1,0 0 0,1 0 0,-1 0-1,0 0 1,0 0 0,1 0 0,-1 0-1,0 0 1,0 0 0,0 0 0,-1 2-1,1 9 8,-2 0 0,-2 15 0,-1-2 11,5-22-3,-1-1 1,1 1-1,0-1 0,0 1 0,0-1 1,1 1-1,-1-1 0,0 1 0,1-1 1,0 1-1,-1-1 0,1 1 0,0-1 1,0 0-1,1 1 0,-1-1 0,2 3 1,0-2 14,0-1 1,-1 1-1,1-1 1,0 1 0,0-1-1,0 0 1,1 0-1,-1 0 1,0-1-1,7 3 1,0-1 61,0-1 0,0 0 0,1 0 0,-1-1 0,1 0 0,-1-1 0,15-1 0,-18 0 14,0 1-1,-1-1 1,1-1 0,0 1 0,12-6-1,-17 6-75,0 0 0,-1 0 0,1 0-1,0 0 1,-1 0 0,0 0 0,1-1-1,-1 1 1,0-1 0,1 1 0,-1-1-1,0 1 1,0-1 0,0 0 0,0 0-1,-1 1 1,1-1 0,0 0 0,-1 0-1,1 0 1,-1 0 0,0 0 0,0 0 0,0 0-1,0-3 1,0 1-31,0 1 0,-1-1-1,0 1 1,0-1 0,0 0-1,0 1 1,0 0 0,-1-1 0,1 1-1,-1 0 1,0 0 0,0-1 0,0 2-1,-1-1 1,1 0 0,-6-4-1,-4-3-73,0 0-1,-23-13 1,25 17-21,-15-6-164,20 10 243,0 0 1,0 0-1,0-1 0,0 0 0,-6-4 0,17 8-92,0-1 1,-1 1 0,1-1-1,9-1 1,-1 0 89,2 1 37,0 0 0,-1-2 1,0 0-1,1-1 0,-1 0 0,0-1 0,0-1 0,-1-1 0,0 0 1,15-8-1,-4-2 70,0-2 0,-1-1 0,26-26 0,59-71 368,-52 53-230,-39 43-153,0 0-1,-1-1 1,-1-1 0,-1-1 0,18-35-1,-19 26 3,-1-1 0,14-51-1,-22 61-131,0 1 0,-2-1 0,0 0 0,-1-44 0,-6 34-180,3 30 198,1 1 1,-1 0-1,0 1 0,0-1 0,0 0 0,0 0 0,0 0 0,0 0 0,0 1 0,-1-1 0,-2-2 0,3 3 24,0 0 0,0 1 0,0-1 0,0 0-1,0 1 1,0-1 0,0 1 0,0-1 0,0 1-1,0 0 1,0-1 0,0 1 0,0 0-1,0 0 1,0 0 0,-1-1 0,1 1 0,0 1-1,0-1 1,0 0 0,0 0 0,0 0 0,-2 1-1,0 0-33,-1 1 0,1-1 0,0 1 0,0 0 0,-5 3 0,2 1 13,-1 0 0,1 1-1,0-1 1,0 1 0,1 0-1,0 1 1,0-1 0,-5 13 0,4-9 11,-21 40 15,2 2 0,3 1 0,2 0 0,-16 67-1,15-21 143,3 1-1,-6 153 1,24-229 56,1-1 0,0 0 1,10 45-1,-11-67-157,1 1 0,-1-1 0,1 0 0,0 1 0,0-1 0,0 0 0,0 1 0,0-1 0,0 0 0,0 0 0,1 0 0,-1 0 0,1 0 0,0-1 0,-1 1 0,1 0 0,0-1 0,0 1 0,0-1 0,0 0 0,0 1 0,0-1 0,1 0 0,-1 0 0,0-1 0,1 1 0,-1 0 0,0-1 0,4 1 0,2 0 36,0-1 0,0 0-1,0-1 1,0 0 0,0 0 0,11-3 0,46-17-50,-64 20-12,33-12-30,-1-3 0,0 0 0,48-34 0,79-73-320,-152 116 240,1 0 0,17-10 0,-26 17 99,1-1 1,-1 1 0,0 0 0,1 0 0,-1-1-1,1 1 1,-1 0 0,1 0 0,-1 0-1,1-1 1,-1 1 0,1 0 0,-1 0-1,1 0 1,-1 0 0,1 0 0,-1 0-1,1 0 1,-1 0 0,1 0 0,-1 0-1,1 0 1,-1 0 0,1 0 0,-1 1-1,0-1 1,1 0 0,-1 0 0,1 1-1,-1-1 1,1 1 0,0 0 7,-1 0 0,1 0 0,-1 0 0,0 0 0,0 0 0,1 0-1,-1 0 1,0 0 0,0 0 0,0 0 0,0 0 0,0 0 0,0 0 0,-1 1 0,-1 8 44,0-1 1,-5 13-1,7-21-41,-4 10 14,-4 11-53,-9 42 0,15-58 46,1-1 0,1 1-1,-1 0 1,1-1-1,0 1 1,1 0-1,-1-1 1,1 1 0,0 0-1,0-1 1,1 1-1,0-1 1,3 8-1,-4-11 33,0 0 1,1 1-1,-1-1 0,1 0 0,0 0 0,0 0 0,0 0 0,0 0 0,0-1 0,0 1 0,0 0 0,0-1 0,1 0 0,-1 1 0,1-1 0,-1 0 0,1 0 0,-1-1 0,1 1 0,0 0 1,-1-1-1,1 0 0,0 1 0,2-1 0,-2-1-3,1 1 0,-1-1 0,0 1 0,0-1 0,0 0 0,0 0 1,0 0-1,0-1 0,0 1 0,-1-1 0,1 1 0,0-1 0,-1 0 0,1 0 0,-1 0 0,0 0 1,0-1-1,1 1 0,-2-1 0,4-3 0,-2 0-25,0 0 1,0-1-1,0 1 1,-1-1-1,0 1 1,-1-1-1,1 0 0,-1 1 1,0-11-1,0 12-45,-1 0 0,-1 0 0,1 0 0,-1 0 0,1 0 0,-1 0 0,-1 0 0,1 0 0,-1 0 0,0 1 0,0-1-1,0 1 1,-4-7 0,4 9 17,0 1-1,1-1 1,-1 0-1,0 1 0,0 0 1,0-1-1,0 1 1,0 0-1,0 0 0,-1 0 1,1 0-1,0 1 1,0-1-1,-1 0 0,1 1 1,0 0-1,-1-1 1,1 1-1,0 0 0,-1 0 1,1 0-1,-1 1 1,1-1-1,-4 2 0,-1-1-24,0 1 0,1 1-1,-1-1 1,1 1 0,-1 0 0,-10 8-1,3 2 94,14-13-50,0 1 0,0-1 0,-1 0-1,1 0 1,0 0 0,0 1 0,0-1 0,0 0 0,0 0 0,0 1 0,0-1 0,0 0 0,0 0-1,0 0 1,0 1 0,0-1 0,0 0 0,0 0 0,0 1 0,0-1 0,0 0 0,0 0-1,0 1 1,0-1 0,1 0 0,-1 0 0,0 1 0,11 3-65,3-3 76,1 0 0,0-1 0,-1 0 0,1-2-1,-1 1 1,20-6 0,-13 3 7,248-56 161,-203 41-114,-1-4-1,66-31 0,-116 46-15,0 0 0,-1-1 0,1 0 0,-2-2 0,1 1 0,-2-2 0,17-17 0,-28 28-43,0 0-16,0 0 0,0 0-1,0 0 1,-1 0-1,1 0 1,0 0-1,-1 0 1,1 0-1,0-1 1,-1 1-1,0 0 1,1 0 0,0-3-1,-11 11-313,1 6 273,0 0 0,1 0-1,0 0 1,1 1 0,1 1 0,-6 16 0,6-15 22,1-4 39,1 1 0,0-1 0,1 1 0,0 0 0,1 0 0,1 0 1,0 0-1,1 0 0,2 20 0,-2-30 19,1 0 1,0 0-1,0 0 1,0 0-1,0 0 1,0-1-1,1 1 1,-1 0 0,1-1-1,0 1 1,0-1-1,0 0 1,0 1-1,0-1 1,0 0-1,0 0 1,1 0-1,-1-1 1,5 3-1,-6-3-7,0-1 0,-1 0 0,1 0-1,0 0 1,-1 0 0,1 0-1,0 0 1,-1 0 0,1 0 0,-1 0-1,1-1 1,0 1 0,-1 0 0,1 0-1,-1 0 1,1-1 0,0 1-1,-1 0 1,1-1 0,-1 1 0,1-1-1,-1 1 1,1 0 0,-1-1 0,0 1-1,1-1 1,-1 1 0,1-1-1,-1 1 1,0-1 0,0 0 0,1 1-1,-1-1 1,0 1 0,1-2 0,8-27 349,-9 28-361,9-41 34,3-61 0,-6 53-391,-6 35 98,-2 18-70,-6 25 74,-12 78 267,-43 203-40,-22-7 273,73-269-21,-27 54-1,32-75-89,0 0 0,-1 0 1,-1 0-1,1-1 0,-2 0 0,-20 19 0,26-27-128,0 0 1,0 0-1,0-1 1,-1 1-1,1-1 1,-1 0-1,1 0 1,-1 0-1,0-1 1,1 0-1,-1 0 0,0 0 1,0 0-1,0-1 1,0 0-1,0 0 1,0 0-1,0 0 1,0-1-1,0 0 1,1 0-1,-1 0 0,0-1 1,0 0-1,1 0 1,-1 0-1,1 0 1,0-1-1,-1 1 1,1-1-1,1 0 1,-1 0-1,0-1 0,1 1 1,-1-1-1,1 0 1,0 0-1,0 0 1,1 0-1,-1 0 1,1-1-1,0 1 1,0-1-1,0 0 0,1 1 1,0-1-1,0 0 1,-1-6-1,1-1-59,0 0-1,1 0 0,1 0 1,0 1-1,0-1 1,1 0-1,1 1 0,0-1 1,1 1-1,0 0 0,0 0 1,1 0-1,0 1 0,10-14 1,-3 8-1,0 0 1,1 1 0,0 1 0,1 0-1,1 1 1,0 0 0,28-17-1,120-67 97,-114 71-49,72-26 1,-45 24 99,-2-3 0,91-52 0,-151 74-123,0-1 0,-1 0 0,0-1 0,-1 0 0,0-1 0,-1-1 0,-1 0-1,18-27 1,-11 11-25,-2 0-1,-2-1 1,17-50 0,-24 52 37,-5 23-54,0-1 1,0 1-1,1 0 0,-1 0 0,6-10 0,-7 15 59,-1 0 0,1 0 0,0 1 0,0-1 0,0 0 0,0 0 0,0 0 0,0 0 0,0 0 0,0 0 0,0 0 0,1 0 0,-1 0 0,0 1 0,0-1 0,0 0 0,0 0 0,0 0 0,0 0 0,0 0 0,0 0 0,0 0 0,0 0 0,0 0 0,0 0 0,0 0 0,0 0 0,0 0 0,0 0 0,0 1 0,0-1 0,1 0 0,-1 0 0,0 0 0,0 0 0,0 0 0,0 0 0,0 0 0,0 0 0,0 0 0,0 0 0,0 0 0,0 0 0,1 0 0,-1 0 0,0 0 0,0 0 0,0 0 0,0 0 0,0 0 0,0 0 0,0 0 0,0 0 0,0 0 0,0 0 0,1-1 0,-1 1 0,0 0 0,0 0 0,0 0 0,1 10-107,-4 35-50,-10 62 0,6-63 277,-1 66 0,8-106-81,0 0 0,0 0-1,1 0 1,0 0-1,0 0 1,0 0 0,0-1-1,0 1 1,1 0 0,2 4-1,-3-7-19,-1 0 0,1 1 1,0-1-1,0 0 0,0 0 0,0 0 0,0 0 0,0 0 0,0 0 0,1 0 0,-1-1 0,0 1 0,0 0 1,1 0-1,-1-1 0,1 1 0,-1-1 0,0 0 0,1 1 0,-1-1 0,1 0 0,-1 0 0,1 0 0,-1 0 0,0 0 1,1 0-1,-1 0 0,1 0 0,-1-1 0,3 0 0,1-1-4,0-1 0,0 1 0,-1-1 0,1 0 0,-1 0 0,0-1-1,7-7 1,3-2 37,121-112 129,-98 90-313,124-107 263,-159 140-114,67-48-1,-58 42-89,0 2 0,1-1 0,0 1 1,16-5-1,-25 10 55,-1 0 1,1 1-1,0-1 1,-1 1 0,1-1-1,0 1 1,0 0-1,-1 0 1,1 0 0,0 1-1,3 0 1,-6-1 18,1 0 1,0 1-1,-1-1 1,1 0-1,0 1 1,-1-1 0,1 1-1,0-1 1,-1 1-1,1-1 1,-1 1-1,1-1 1,-1 1-1,1 0 1,-1-1-1,0 1 1,1 0-1,-1-1 1,0 1-1,1 0 1,-1 0-1,0-1 1,0 1-1,0 0 1,0 0-1,1-1 1,-1 1-1,0 0 1,0 0-1,-1-1 1,1 1 0,0 0-1,0 0 1,0-1-1,0 1 1,-1 0-1,1 0 1,0-1-1,-1 2 1,-1 1-4,0 1 0,-1-1 0,1 0 1,-1 0-1,1 0 0,-1 0 0,0 0 0,0-1 1,0 1-1,-1-1 0,-6 4 0,-10 8-7,-6 6 4,-41 44-1,60-56 26,0 0-1,0 1 1,0 0 0,2 0-1,-1 0 1,1 1 0,0 0-1,1 0 1,-5 16 0,9-23-9,-1 0 0,1 0 0,0-1 0,0 1 0,0 0 0,0 0 0,0-1 1,1 1-1,-1 0 0,1 0 0,0-1 0,0 1 0,0 0 0,0-1 0,0 1 0,0-1 0,1 0 1,-1 1-1,1-1 0,0 0 0,0 0 0,-1 0 0,2 0 0,-1 0 0,2 1 0,1 1 14,-1-1 0,1 0 0,0-1 0,0 1 0,0-1 0,1 0 0,-1 0 0,0 0 0,1-1 0,-1 0 0,10 1 0,11-2 48,1-1 0,-1-1 0,0-2 0,43-10 0,100-39-65,-133 40 30,53-19-102,164-83 0,-219 100 79,-28 13-74,-1 0 0,1 0 0,0-1 1,-1 0-1,0 0 0,5-4 0,-205 177-85,148-131 294,45-38-134,1 0 0,-1 1 0,1-1 1,-1 1-1,1-1 0,0 1 0,0 0 0,-2 2 0,3-4-8,0 0-1,0 0 0,0 0 1,0 0-1,0 0 0,0 1 0,0-1 1,0 0-1,0 0 0,0 0 1,0 0-1,0 0 0,0 0 1,0 1-1,0-1 0,0 0 0,0 0 1,0 0-1,0 0 0,0 0 1,0 1-1,0-1 0,0 0 0,0 0 1,0 0-1,0 0 0,0 0 1,1 0-1,-1 0 0,0 0 0,0 1 1,0-1-1,0 0 0,0 0 1,0 0-1,0 0 0,0 0 1,1 0-1,-1 0 0,0 0 0,0 0 1,0 0-1,13-2 152,-1-3-126,0 0 1,0-1 0,-1 0 0,0-1-1,15-12 1,-15 10-133,0 1 0,1 1 0,0 0 0,19-8 0,-31 14 92,1 1 0,0 0 0,0-1 0,0 1 0,0 0-1,-1 0 1,1 0 0,0 0 0,0 0 0,0 0 0,0 0 0,0 0 0,0 0-1,-1 0 1,1 0 0,0 0 0,0 1 0,0-1 0,0 0 0,-1 1-1,1-1 1,0 0 0,0 1 0,-1-1 0,1 1 0,0-1 0,0 1-1,-1 0 1,1-1 0,-1 1 0,1 0 0,-1-1 0,1 1 0,-1 0-1,1 0 1,-1-1 0,0 1 0,1 0 0,-1 0 0,0 0 0,0 0-1,1-1 1,-1 3 0,1 4 13,0 1-1,0 0 0,-1 0 1,-1 8-1,1-6-16,0-10 14,0 6 16,0-1-1,0 1 0,0-1 0,1 0 0,-1 1 0,2-1 0,-1 0 0,0 0 0,1 1 0,0-1 1,3 5-1,-4-9-7,0 1-1,0-1 1,0 0 0,0 0 0,0 0 0,0 0 0,1 0 0,-1 0 0,0 0-1,1-1 1,-1 1 0,1 0 0,-1-1 0,1 1 0,-1-1 0,1 1 0,-1-1-1,1 0 1,0 0 0,-1 0 0,1 0 0,-1 0 0,1 0 0,-1 0 0,1 0-1,0 0 1,1-1 0,2 0 27,0-1-1,0 1 0,0-1 1,-1 0-1,1 0 1,0-1-1,7-4 1,14-15 31,-1-1 0,36-41 1,-32 32-32,141-142 173,-150 156-198,7-6-52,0-2-1,-2 0 1,37-50-1,-40 38-173,-1 0 0,-2-1 0,20-58 0,-30 71-31,0 0 0,-2-1 0,-2 0 0,0 0 0,1-39 0,-6 66 227,0-1 0,0 1 0,0-1 0,0 1 0,0-1 0,0 1 0,0-1 1,0 1-1,0-1 0,0 1 0,0-1 0,0 1 0,0-1 0,-1 1 0,1-1 0,0 1 0,0-1 1,0 1-1,-1-1 0,1 1 0,0 0 0,-1-1 0,1 1 0,-1 0 0,0-1 0,1 1 7,-1 0-1,1 0 0,-1 0 0,0 0 1,1 0-1,-1 0 0,1 0 0,-1 0 0,0 0 1,1 1-1,-1-1 0,1 0 0,-1 0 1,1 1-1,-1-1 0,1 0 0,-1 1 0,0 0 1,-4 4-38,-1 0 1,1 0-1,-7 10 0,-72 103 332,64-87 16,2 1 1,-18 42-1,29-57-128,1 1-1,0 0 0,2 1 0,0-1 0,-3 38 0,7-43-105,0-1 0,1 1 0,0 0 0,1 0 0,0-1 0,1 1-1,1-1 1,0 0 0,11 22 0,-11-25-41,1-1 0,0 1 0,1-1 0,0 0 0,0-1 0,1 1 0,0-1 0,9 7 0,-12-11-282,0 0 1,1 0-1,-1-1 0,0 1 0,1-1 0,-1 0 0,1-1 0,0 1 0,-1-1 0,1 0 0,0 0 1,0 0-1,0-1 0,0 1 0,0-1 0,0-1 0,9 0 0,12-6-1750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12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70 9568,'-34'-53'4320,"37"53"-3776,-3-5-1888,10 5 608,7-8-1536,5 4 1280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15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1306 2656,'-12'-2'2924,"12"2"-2896,20-5 2166,-5 1-1362,-2 0-549,-1-1 0,0-1-1,0 0 1,-1-1 0,0 0-1,0-1 1,-1 0 0,16-15-1,12-17-35,-1-1 0,47-68 0,-32 39-177,52-55 59,34-46 136,-120 145-161,-1-1-1,-1 0 1,-1-2-1,19-52 1,-31 73-108,-1 0 1,1 0-1,-2 0 1,1 0-1,0-12 1,-2 20-6,0-1 0,0 1 1,0 0-1,0-1 0,0 1 1,0-1-1,0 1 0,0-1 0,0 1 1,0 0-1,0-1 0,0 1 1,0-1-1,0 1 0,-1-1 1,1 1-1,0 0 0,0-1 1,-1 1-1,1 0 0,0-1 1,0 1-1,-1 0 0,1-1 1,0 1-1,-1 0 0,1 0 1,0-1-1,-1 1 0,1 0 1,-1 0-1,1 0 0,0-1 0,-1 1 1,1 0-1,-1 0 0,1 0 1,-1 0-1,1 0 0,0 0 1,-1 0-1,1 0 0,-1 0 1,1 0-1,-1 0 0,1 0 1,0 0-1,-1 0 0,1 0 1,-1 1-1,0-1 0,-2 1-39,0 1 0,0 0 0,0-1-1,0 1 1,0 0 0,0 0 0,-3 4-1,-10 10-7,0 1-1,2 1 0,0 0 1,1 1-1,-12 22 0,5-4 89,-29 76-1,39-82 84,1 1 0,1-1 0,1 1 0,2 1 0,2-1 0,0 61 0,4-86-29,-1 0-1,1 0 1,0 0-1,1 0 1,-1 0 0,2-1-1,-1 1 1,1 0-1,-1-1 1,8 11-1,-9-15-37,1 0-1,0 0 1,0 0 0,0 0-1,0 0 1,0 0-1,1-1 1,-1 1 0,0-1-1,1 1 1,-1-1-1,1 0 1,0 0-1,-1 0 1,1 0 0,0-1-1,-1 1 1,1-1-1,0 1 1,0-1-1,0 0 1,-1 0 0,1 0-1,0-1 1,0 1-1,0-1 1,-1 0-1,1 1 1,0-1 0,3-2-1,5-2 35,-1 0 0,0 0 0,0-1 0,0-1 0,0 0 0,8-8 0,5-6 47,21-26 0,-16 13-97,-1-1 0,-2-1 0,37-71 0,-23 23-285,40-122 0,-52 128 189,80-215-208,-98 271-107,10-42 0,-19 64 360,1-1 0,-1 1-1,0-1 1,0 1-1,0-1 1,1 1 0,-1-1-1,0 1 1,0-1 0,0 1-1,0-1 1,0 0 0,0 1-1,0-1 1,-1 1-1,1-1 1,0 1 0,0-1-1,0 1 1,0-1 0,-1 1-1,1-1 1,-1 0 0,1 1 1,-1 0 0,0 1 0,0-1 0,0 0 0,1 1 0,-1-1 0,0 0 0,0 1 0,1-1 0,-1 1 1,0-1-1,1 1 0,-1-1 0,1 1 0,-1-1 0,1 1 0,-1 0 0,1-1 0,-1 1 0,1 0 0,-1 0 1,-8 13 74,0 0 0,1 0 1,1 1-1,-10 24 0,-17 72 409,31-100-434,-59 240 874,55-220-868,-105 591 1817,110-601-1471,2-21-370,0 0-1,0 0 0,0 0 0,0 0 0,0 0 0,0 0 1,0 0-1,0 0 0,0 0 0,0-1 0,0 1 1,0 0-1,0 0 0,0 0 0,1 0 0,-1 0 0,0 0 1,0 0-1,0 0 0,0 0 0,0 0 0,0 0 0,0 0 1,0 0-1,0 0 0,0 0 0,0 0 0,0 0 0,0-1 1,0 1-1,1 0 0,-1 0 0,0 0 0,0 0 0,0 0 1,0 0-1,0 0 0,0 0 0,0 0 0,0 0 0,0 0 1,0 0-1,0 0 0,1 0 0,-1 1 0,0-1 0,0 0 1,0 0-1,0 0 0,0 0 0,0 0 0,0 0 0,0 0 1,0 0-1,0 0 0,0 0 0,0 0 0,0 0 0,0 0 1,0 0-1,1 0 0,-1 0 0,0 0 0,0 1 1,5-10 84,29-92 62,18-48-1200,-51 148 1018,0-2-129,0-1-1,1 1 1,-1 0 0,1 0-1,3-3 1,-5 6 139,0-1-1,0 1 1,0 0 0,0 0-1,0 0 1,1 0-1,-1 0 1,0 0 0,0 0-1,0 0 1,0-1-1,0 1 1,1 0 0,-1 0-1,0 0 1,0 0-1,0 0 1,0 0 0,1 0-1,-1 0 1,0 0-1,0 0 1,0 0 0,0 0-1,1 0 1,-1 0-1,0 0 1,0 0 0,0 1-1,0-1 1,1 0-1,-1 0 1,0 0 0,0 0-1,0 0 1,0 0-1,6 12-299,-1 10 221,-1 0 0,2 35 0,5 27 164,-9-75-26,1 0 0,0 0-1,0 0 1,0-1 0,1 1 0,10 15 0,-11-20 9,0-1-1,0 1 1,0-1 0,1 0 0,-1 0 0,1 0-1,0 0 1,0 0 0,0-1 0,0 0-1,0 0 1,1 0 0,-1 0 0,1-1 0,-1 1-1,1-1 1,0 0 0,7 0 0,2 0 69,0-1 0,0-1 0,1 0 0,23-6 0,-24 4-59,0-2-1,0 1 0,0-2 1,-1 0-1,0 0 1,0-1-1,-1-1 1,0 0-1,0-1 1,-1 0-1,0 0 1,0-2-1,16-19 0,-12 9 0,0 0-1,-1-1 0,-1-1 0,-1 0 0,-1 0 0,15-51 0,-24 69-127,-1 0 0,0 0-1,0 0 1,-1 0 0,1-8-1,-1 12 42,0 0-1,0 0 0,0 0 0,0 1 0,0-1 1,0 0-1,-1 0 0,1 0 0,0 0 0,0 1 1,-1-1-1,1 0 0,0 0 0,-1 0 1,1 1-1,-1-1 0,1 0 0,-1 1 0,1-1 1,-1 0-1,1 1 0,-1-1 0,0 1 0,1-1 1,-1 1-1,0-1 0,1 1 0,-1-1 0,0 1 1,0 0-1,0-1 0,1 1 0,-1 0 1,0 0-1,0 0 0,0-1 0,0 1 0,1 0 1,-1 0-1,0 0 0,0 0 0,-1 1 0,-2 0-46,0 0-1,0 1 1,0-1-1,1 1 1,-1 0-1,1 0 1,-1 0-1,1 1 0,-5 4 1,-27 27-13,35-34 81,-25 29 59,-39 61 1,57-79-30,0 0-1,0 0 1,1 1 0,1 0-1,0 1 1,1-1 0,-4 15-1,8-23-7,-1 0-1,0 0 1,1-1 0,0 1-1,0 0 1,0 0-1,0 0 1,1-1 0,0 1-1,-1 0 1,1 0-1,1-1 1,-1 1 0,0-1-1,1 1 1,0-1-1,0 0 1,0 1 0,0-1-1,0 0 1,1 0 0,-1-1-1,1 1 1,0 0-1,0-1 1,0 0 0,0 1-1,6 2 1,0 0 7,0-1 1,0 0-1,1-1 0,-1 0 1,1 0-1,0-1 1,0 0-1,0-1 0,0 0 1,0 0-1,0-1 1,0 0-1,11-3 0,-4 0 4,-1-1 0,0 0-1,0-1 1,0-1 0,-1-1-1,1 0 1,13-9-1,3-4 37,-2-2 0,0-1 0,38-39 0,69-88 71,-131 143-139,2-2 55,13-19 0,-20 26-89,0 1 1,0-1-1,0 0 0,0 1 1,-1-1-1,1 0 1,0 0-1,-1 0 1,1 1-1,-1-1 1,0 0-1,1 0 0,-1 0 1,0 0-1,0 0 1,0 0-1,-1 0 1,0-3-1,-4-3 74,3 7-9,3 4-22,0 0-38,-1-1 1,1 1-1,-1-1 0,0 1 0,0-1 0,0 1 1,0-1-1,0 1 0,0-1 0,-1 1 1,1-1-1,-2 4 0,0 6-29,-14 85-77,10-65 115,1 2 1,1-1-1,1 47 1,3-74 9,0 2 36,1 0 1,-1 1-1,2-1 0,-1 0 1,4 11-1,-4-17-1,0 0 0,0 0 0,0 0 0,0 0 0,0-1 0,0 1 0,0-1 0,0 1 0,1 0 0,-1-1 0,1 0 0,-1 1 0,1-1 0,0 0 0,-1 0 0,1 0 0,0 0 0,0 0 0,0 0 0,0-1 0,-1 1 0,1-1 0,0 1 0,0-1 0,0 0 0,0 1 0,4-1 0,-1-1 7,1 1 1,-1-1-1,0 0 1,0 0-1,0-1 1,0 1-1,-1-1 1,1 0-1,0 0 1,-1-1-1,1 0 1,-1 1-1,0-2 1,0 1-1,0 0 1,0-1-1,0 1 1,-1-1-1,0 0 1,0 0-1,5-10 1,-2 5 7,-2 0 0,1-1 0,-1 1 1,-1-1-1,0 0 0,0 0 0,-1-1 0,0 1 1,-1 0-1,0-12 0,-1 12-84,0 0 0,-1 0 0,0 0 1,-1 0-1,-4-13 0,6 20 18,-1 0 0,-1 0 0,1 0 0,0 0 0,-1 1 0,1-1 1,-1 0-1,0 1 0,0-1 0,0 1 0,0 0 0,0 0 0,0 0 0,-1 0 0,1 0 1,-1 0-1,1 1 0,-1-1 0,0 1 0,0-1 0,1 1 0,-7-1 0,2 0-17,-1 1 0,1 1 0,-1-1 0,0 1-1,1 0 1,-1 1 0,0 0 0,1 0 0,-14 4-1,6 1 1,28-8 188,-5 0-113,48-10 73,-2-2 0,1-3 1,64-29-1,-64 20-12,95-29 1,-50 27 119,-94 27-190,-11 3-65,-7 6-120,7 0 173,1 1 0,0-1 1,1 1-1,-1-1 0,-2 15 1,-6 17-22,2-17 10,2 0 0,0 1 0,2 0 0,0 1 0,2-1 0,-2 34 0,6-56 5,0-1-1,0 1 1,0 0-1,0-1 0,0 1 1,1-1-1,-1 1 1,0-1-1,1 1 0,-1-1 1,1 1-1,0-1 1,-1 1-1,1-1 0,0 0 1,0 1-1,0-1 1,0 0-1,2 2 0,-2-2 14,0-1-1,1 1 0,-1 0 0,1-1 1,-1 1-1,1-1 0,-1 1 0,1-1 1,-1 0-1,1 1 0,-1-1 1,1 0-1,0 0 0,-1 0 0,4-1 1,2-1 32,1 0 0,0 0 1,-1-1-1,1 0 1,13-7-1,8-9 3,-1-2-1,0 0 1,43-44 0,-44 39-40,-6 5 6,-10 10-93,0 0 0,1 1-1,0 0 1,1 1 0,20-12-1,-32 21 67,-1-1-1,1 1 1,0-1-1,-1 1 0,1 0 1,0-1-1,-1 1 0,1 0 1,0 0-1,-1 0 0,1-1 1,0 1-1,0 0 1,-1 0-1,1 0 0,0 0 1,-1 0-1,1 0 0,0 1 1,0-1-1,-1 0 1,1 0-1,0 0 0,-1 1 1,1-1-1,0 0 0,-1 1 1,1-1-1,0 0 1,-1 1-1,1-1 0,-1 1 1,1-1-1,-1 1 0,1-1 1,-1 1-1,1 0 1,-1-1-1,0 1 0,1-1 1,-1 1-1,0 0 0,1 0 1,-1-1-1,0 1 0,0 0 1,0-1-1,0 1 1,1 1-1,-1 4-29,1 1 0,-1 0-1,0 0 1,-2 9 0,1-13 36,-29 157 162,19-112-42,9-40-34,1 0 1,0 0-1,0 0 1,1 9-1,0-16-60,0 0 0,0 0 0,0 0 0,0 0-1,0 0 1,0-1 0,1 1 0,-1 0 0,0 0 0,1 0 0,-1 0 0,1-1-1,-1 1 1,0 0 0,1 0 0,0-1 0,-1 1 0,1 0 0,1 0-1,-1 0 0,0-1-1,0 0 0,0 0 0,0 0 0,0 0 0,0 0 0,0 0 0,0 0 0,0 0 0,0 0 0,0-1 1,0 1-1,0 0 0,0-1 0,0 1 0,0-1 0,0 1 0,0-1 0,-1 1 0,1-1 0,0 1 1,1-2-1,4-3 19,0 0 1,0 0-1,-1-1 0,0 0 1,7-10-1,21-37 105,-15 24-108,-4 6-69,-1 1-92,0 1 0,25-28 0,-38 48 115,1 1 1,-1-1 0,0 1-1,1-1 1,-1 1 0,0 0-1,1-1 1,-1 1 0,1-1-1,-1 1 1,1 0 0,-1 0-1,1-1 1,-1 1 0,1 0-1,-1 0 1,1-1 0,-1 1-1,1 0 1,-1 0 0,1 0-1,-1 0 1,1 0 0,-1 0-1,1 0 1,0 0 0,-1 0-1,1 0 1,0 1 1,-1-1 0,1 1-1,-1 0 1,1-1 0,-1 1 0,1 0-1,-1-1 1,0 1 0,1 0 0,-1 0-1,0-1 1,0 1 0,0 0 0,1 0-1,-1 0 1,0 1 0,0 6-23,0 0 0,-3 17 0,-1 0 19,-2 1-1,-2-2 1,-10 27-1,-40 78 208,-120 182 22,147-263-96,-1-2 1,-3-1 0,-1-2 0,-71 65-1,100-101-45,-1-1 0,0 0 0,0 0 0,0 0 0,-1-1 0,1 0 0,-16 5 0,21-9-54,1 0 0,-1 0-1,0-1 1,0 1 0,0-1-1,-1 0 1,1 1 0,0-2 0,0 1-1,0 0 1,0 0 0,-3-2-1,3 1-17,1 0 0,0 0 0,0 0 0,0 0 0,0 0 0,0-1 0,0 1 0,1 0 0,-1-1 0,0 0 0,1 0 0,-1 1 0,1-1 0,0 0 0,0 0 0,-1 0 0,1 0 0,-1-3 0,-1-5 2,0 0 1,0-1 0,1 1 0,1 0 0,-1-1 0,2 1-1,-1-1 1,2 1 0,-1-1 0,1 1 0,5-19 0,-3 13-9,2 1 1,0 0 0,0 0 0,1 1-1,1 0 1,1 0 0,12-18 0,-6 15-11,0 1 0,1 0 1,1 2-1,0-1 1,1 2-1,1 0 0,0 2 1,26-14-1,19-4-98,79-27-1,-126 50 50,124-41-2232,-47 20-2703,-53 18 2813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1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26 204 5216,'-21'-16'2368,"16"8"224,10 8-1632,8-11 736,13 7-992,31-17 224,9 7-544,40-14-128,-1 9-160,21-4 0,-11 4-64,17-6-1856,-9 9 992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17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224 656 2304,'-6'0'420,"-1"-1"0,1 2 0,-1-1 1,1 1-1,0 0 0,-1 0 0,1 1 0,0 0 1,0 0-1,0 0 0,0 1 0,0 0 0,-6 3 0,-68 55 973,65-48-1266,10-9-22,0 1-1,0 0 1,-6 6-1,10-10-75,0 1 1,0-1-1,0 0 1,1 1 0,-1-1-1,0 0 1,0 1-1,1-1 1,-1 1-1,1-1 1,-1 1-1,1-1 1,0 1-1,0-1 1,-1 1-1,1 0 1,0-1-1,0 1 1,1 2-1,0-3 21,-1 0 0,1 1 0,0-1-1,0 0 1,0-1 0,0 1 0,0 0 0,0 0-1,0 0 1,0 0 0,0-1 0,0 1-1,0-1 1,0 1 0,0-1 0,1 1 0,-1-1-1,0 1 1,0-1 0,1 0 0,-1 0-1,0 0 1,3 0 0,1 1 48,0-1 0,0 0 0,0-1 0,8-1 1,-6 0-57,0-1 0,0 0 0,0-1 0,-1 0 1,0 0-1,1 0 0,-1-1 0,-1 1 0,1-1 0,5-7 1,-9 10-22,0-1 1,0 0 0,-1 0 0,1 0 0,-1 0 0,1 0 0,-1-1-1,0 1 1,0 0 0,0 0 0,-1-1 0,1-3 0,0-9-88,-1-23 0,-1 16-76,6-24 1060,-3 31-781,0 1 0,2 0 1,6-21-1,-7 24-40,-1-1-1,0 0 1,-1 0 0,-1-24-1,0 35-88,1-5 41,0 1 0,0-1 0,3-10 0,2-7-5,4-17-12,-6 29-3,-1-1 0,-1 0 1,2-20-1,-5 23-37,0 0 1,-3-16 0,2 21 4,1 0 1,0 0-1,1 0 1,-1 0 0,1 0-1,0 0 1,0 0-1,0 0 1,1 0 0,0 0-1,0 0 1,2-6 0,-2 7-24,0 0 1,1 0 0,-1 1 0,1-1-1,0 0 1,0 1 0,0 0 0,1-1-1,-1 1 1,1 0 0,0 0 0,0 0-1,0 1 1,6-5 0,75-45-402,-71 46 393,0 0 0,1 0 0,-1 1 0,26-6 0,-35 11 23,0-1 0,-1 1 0,1 0 0,0 0 0,0 0 0,-1 0 0,1 1 0,0-1 0,4 2 0,-7-1 12,1-1 0,-1 1 0,1 0 0,0-1-1,-1 1 1,0 0 0,1 0 0,-1 0 0,0 0-1,1 0 1,-1 0 0,0 1 0,0-1 0,0 0-1,0 1 1,0-1 0,0 0 0,0 1 0,0-1-1,-1 1 1,1 0 0,0 1 0,0 5 56,1 0 1,-1 1 0,-1-1-1,1 1 1,-2-1-1,0 9 1,-11 49 220,10-56-260,-68 285 316,53-223-252,-78 346 275,29-165-58,41-176 338,-44 94 0,62-154-293,-2-1 0,-1 0 0,-11 16 0,17-26-177,3-5-122,1 0 0,-1 0-1,1 0 1,-1 0-1,0-1 1,1 1 0,-1 0-1,0 0 1,1 0 0,-1-1-1,0 1 1,0 0 0,0-1-1,0 1 1,1-1 0,-1 1-1,0-1 1,0 1 0,0-1-1,0 0 1,0 1-1,0-1 1,0 0 0,0 0-1,-2 0 1,3 0-35,-1 0 0,1 0 0,0 0 0,0 0 0,0 0 0,-1 0 0,1 0 0,0 0 0,0 0 0,0-1 0,-1 1 0,1 0 0,0 0 0,0 0 0,0 0 0,0 0 0,-1-1 0,1 1 0,0 0 0,0 0 0,0 0 0,0-1 0,0 1 0,0 0 0,-1 0 0,1 0 0,0-1 0,0 1 0,0 0 0,0 0 0,0-1-1,0 1 1,0 0 0,0 0 0,0 0 0,0-1 0,0 1 0,0-1 0,1-5 41,0 0-1,1 0 0,-1 0 0,1 0 0,5-10 0,-3 6-41,103-231-159,-82 194 102,2 1 0,2 2 0,35-42 0,-49 69-41,1 0-1,1 1 1,1 1-1,0 1 1,34-22-1,-26 22-1537,54-22 0,-36 21-1941,0 10 1120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1040 2144,'37'-14'3232,"-18"8"-2780,-1 0 0,0-1 0,0 0 0,-1-2 0,0 0 0,-1-1 0,17-13 0,-9 2-127,-2 0 1,29-36 0,36-59 46,-4 6-137,53-38-18,23-31-130,-139 153 13,-1-1-1,-2 0 1,-1-1-1,-1-1 0,15-41 1,-28 67-85,2-14-70,-4 17 40,0-1 0,0 1-1,0-1 1,0 0 0,0 1-1,0-1 1,0 0-1,0 1 1,-1-1 0,1 1-1,0-1 1,0 1-1,-1-1 1,1 1 0,0-1-1,-1 0 1,1 1-1,0 0 1,-1-1 0,0 0-1,1 1 9,0 0-1,-1-1 1,1 1 0,0 0-1,0 0 1,-1 0-1,1 0 1,0 0-1,0 0 1,-1 0 0,1 0-1,0-1 1,0 1-1,-1 0 1,1 0-1,0 0 1,0 0 0,-1 0-1,1 0 1,0 0-1,-1 0 1,1 1-1,0-1 1,0 0-1,-1 0 1,1 0 0,0 0-1,0 0 1,0 0-1,-1 0 1,1 1-1,0-1 1,-7 4-70,1 0 1,0 1-1,-10 9 0,6-5 53,-116 122 40,109-111 56,2 1-1,-24 41 0,-14 49 275,43-90-298,-34 84 488,-34 122 0,76-221-484,-18 72 591,19-71-517,0 1 1,0-1 0,0 0 0,1 1-1,0-1 1,1 0 0,0 0-1,2 11 1,-3-17-80,1 0 1,-1 1-1,1-1 0,-1 0 1,1 1-1,0-1 1,-1 0-1,1 0 0,0 1 1,0-1-1,0 0 1,0 0-1,0 0 0,0 0 1,0 0-1,0-1 1,0 1-1,0 0 0,1 0 1,-1-1-1,2 1 0,-1 0-8,0-1-1,0 1 0,0-1 0,1 0 0,-1 0 0,0 0 1,0 0-1,0-1 0,0 1 0,1-1 0,-1 1 0,2-2 0,7-2 26,-2-1-1,1 0 0,0-1 0,10-8 0,-18 13-40,33-24 89,-1-1 0,-2-1 0,0-2 0,53-64 0,-73 76-108,67-90-184,-78 106 146,0 0 0,0 0 0,-1 0 0,1 0 0,0 0 0,-1 0 0,1 0 1,-1 0-1,1 0 0,-1-1 0,1 1 0,-1 0 0,0 0 0,0 0 0,0-2 0,-1 3 2,0 0 1,0 1-1,0-1 1,0 1 0,0-1-1,0 1 1,0 0-1,0-1 1,1 1-1,-1 0 1,0 0-1,0-1 1,0 1-1,1 0 1,-1 0-1,0 0 1,1 0-1,-1 1 1,-19 27-156,2 0 1,1 1-1,1 1 0,1 0 1,-19 64-1,33-91 226,0 0 1,0 0-1,1 0 1,-1 0-1,1 0 1,0 0-1,0 0 1,0 0-1,0 0 1,3 7-1,-3-9 4,1 0 0,-1-1-1,1 1 1,0 0 0,0-1 0,-1 1 0,1-1-1,1 1 1,-1-1 0,0 0 0,0 1-1,0-1 1,1 0 0,-1 0 0,1 0 0,-1 0-1,1 0 1,-1 0 0,1 0 0,-1 0 0,1-1-1,0 1 1,-1-1 0,1 1 0,0-1-1,2 1 1,1-1 28,0 0 0,1 0 0,-1-1 0,0 1 0,0-1-1,0 0 1,0-1 0,0 1 0,0-1 0,-1 0 0,1 0 0,7-5 0,1-1 27,0-1 0,20-18 0,-20 14-91,0-1 0,-1 0 0,-1 0 0,0-1 0,-1-1 0,0 0 0,-1 0 0,-1 0 0,7-24-1,-11 32-417,-4 11-33,-8 21-71,1-6 467,1 0 0,1 1 0,0-1 0,1 1 0,1 1 0,1-1 0,1 0 0,1 27 0,1-43 115,-1 1-1,1-1 1,-1 0 0,1 0-1,0 1 1,1-1 0,-1 0-1,0 0 1,1 0 0,3 4-1,-4-6-30,0 0 0,0 1-1,0-1 1,0 0 0,1 0-1,-1 0 1,0 0 0,1-1-1,-1 1 1,1 0 0,-1 0-1,1-1 1,-1 1 0,1-1-1,0 1 1,-1-1 0,1 0-1,0 0 1,-1 0 0,1 0-1,-1 0 1,1 0-1,2 0 1,2-2 8,-1 1 0,1 0 1,0-1-1,-1 0 0,1-1 0,-1 1 0,0-1 0,0 0 0,0-1 0,0 1 1,5-5-1,5-7 9,25-30 0,-6 6-17,-17 21-176,1 0-1,39-28 1,-55 45 119,-1 0 0,1 0-1,-1 1 1,1-1 0,-1 0 0,1 1 0,-1-1 0,1 0 0,-1 1-1,1 0 1,0-1 0,-1 1 0,1 0 0,0 0 0,-1 0 0,1 0 0,0 0-1,0 1 1,2 0 0,-3-1 14,0 1 0,0-1 0,0 1 0,0 0 0,0 0 0,0-1 0,0 1 0,0 0 0,0 0 0,-1 0-1,1 0 1,0 0 0,0 0 0,-1 0 0,1 1 0,-1-1 0,1 0 0,-1 0 0,0 0 0,1 0 0,-1 1 0,0-1 0,0 0 0,0 0 0,0 1 0,0 1-1,-1 13 66,-1 0 0,-1-1-1,0 1 1,-1-1 0,-1 0-1,0 0 1,-9 17 0,-8 26 243,22-58-288,0 0 0,0 0 0,0 1 0,0-1 0,-1 0 0,1 0 0,0 0 0,0 0 0,0 0 0,0 0 0,0 0 0,0 1 0,0-1 0,0 0 0,0 0 0,0 0 0,0 0 0,0 0 0,0 0 0,1 1 0,-1-1 0,0 0 0,0 0 0,0 0-1,0 0 1,0 0 0,0 0 0,0 0 0,0 0 0,0 1 0,0-1 0,0 0 0,0 0 0,1 0 0,-1 0 0,0 0 0,0 0 0,0 0 0,0 0 0,0 0 0,0 0 0,0 0 0,1 0 0,-1 0 0,0 0 0,0 0 0,0 0 0,0 0 0,0 0 0,0 0 0,1 0 0,9-2 324,13-8-128,8-8-190,46-35 0,11-8-249,-76 54 199,-3 1-111,1 0 0,11-5 0,-19 11 109,0-1 1,0 0-1,0 1 0,-1-1 0,1 1 0,0-1 0,0 1 0,0 0 0,0 0 0,0 0 0,0 0 0,0 0 0,0 0 0,0 0 1,0 1-1,-1-1 0,1 1 0,3 1 0,-3-1 21,-1 0 0,1 1 0,-1 0 0,1-1 0,-1 1 0,0 0 0,0-1 1,0 1-1,0 0 0,0 0 0,-1 0 0,1 0 0,0 0 0,-1 0 0,0 0 0,1 0 0,-1 0 0,0 0 1,0 1-1,0-1 0,0 0 0,-1 3 0,-1 9 28,0 0 0,-4 15 0,5-25-9,-6 16 6,4-10 12,0 0-1,-1 13 1,3-21-7,1 1 1,0-1-1,0 0 1,0 0-1,0 0 0,0 0 1,1 0-1,-1 0 1,0 1-1,1-1 1,0 0-1,-1 0 0,1 0 1,0 0-1,0-1 1,2 4-1,-2-4 14,1 1-1,-1-1 1,1 0-1,-1 0 1,1 0-1,-1 0 1,1 0-1,0 0 1,0 0-1,0 0 1,-1 0-1,1-1 1,0 1-1,0-1 1,0 0 0,0 1-1,0-1 1,0 0-1,0 0 1,0 0-1,0 0 1,0-1-1,0 1 1,0 0-1,3-2 1,2 0 20,0-1 1,-1 1 0,1-1 0,-1-1-1,8-5 1,-1 0-30,0-1 0,-2 0 0,1-1 0,-1 0 0,13-19 0,40-67 42,-46 68-263,-17 26 198,5-7-78,1 1 0,14-18-1,-19 25 48,0 0-1,1 0 0,-1 0 0,0 0 1,1 0-1,0 0 0,3-1 1,-5 3 14,0-1 0,1 1 0,-1 0 0,0-1 0,0 1 0,0 0 0,1 0 0,-1 0 0,0 0 0,1 0 0,-1 0 0,0 0 0,0 0 0,1 1 1,-1-1-1,0 0 0,0 1 0,2 0 0,-2 0 14,1 0 1,-1 0-1,1 1 1,-1-1-1,1 0 1,-1 1-1,0-1 1,0 1 0,0 0-1,0-1 1,0 1-1,0 0 1,0 0-1,-1 0 1,1-1-1,0 1 1,-1 0-1,0 0 1,1 0-1,-1 0 1,0 0-1,0 0 1,0 0-1,-1 2 1,1 5-12,-1 0 0,-1 0 0,-4 17 0,-38 97 889,43-122-818,1 1 1,-1 0-1,1 0 0,-1-1 1,1 1-1,0 0 0,0 0 0,0 0 1,0 0-1,0-1 0,0 1 1,0 3-1,1-5-41,-1 0 0,0 0 0,0 1 0,0-1 0,0 0 0,1 0 0,-1 1 0,0-1 0,0 0 0,0 0 0,1 0 0,-1 0 0,0 1 0,0-1 0,1 0 0,-1 0 0,0 0-1,1 0 1,-1 0 0,0 0 0,0 0 0,1 1 0,-1-1 0,0 0 0,1 0 0,14-5 120,-3-3-117,0 0 0,0-1 0,-1 0 0,0-1-1,19-21 1,-1 0-57,-16 19 48,45-42-124,-49 47 23,0 0 0,0 0-1,1 1 1,17-9 0,-26 15 82,0-1-1,0 1 1,0-1 0,0 1 0,1-1-1,-1 1 1,0 0 0,0 0 0,0-1-1,0 1 1,0 0 0,0 0 0,0 0-1,0 0 1,1 0 0,-1 0 0,0 1-1,0-1 1,0 0 0,0 1 0,0-1-1,0 0 1,0 1 0,0-1 0,0 1-1,0 0 1,0-1 0,0 1 0,0 0-1,0-1 1,-1 1 0,1 0 0,0 0 0,0 0-1,-1 0 1,1 0 0,-1 0 0,1 0-1,-1 0 1,1 0 0,-1 0 0,0 0-1,1 0 1,-1 0 0,0 0 0,0 2-1,2 5-34,-2 0 0,1 1-1,-1-1 1,-2 15 0,1-10 54,0 0 1,0 0 0,1 0-1,1 0 1,0 0 0,4 18-1,-4-28 17,1 0-1,-1-1 1,1 1 0,0-1-1,-1 1 1,1-1-1,0 0 1,1 1-1,-1-1 1,0 0-1,0 0 1,1-1-1,0 1 1,-1 0-1,1-1 1,0 0-1,-1 1 1,1-1-1,4 1 1,-1 0 23,-1-1 1,1 0-1,-1 0 0,1 0 1,0 0-1,-1-1 1,1 0-1,0 0 1,9-2-1,-6 0-47,0-1-1,-1-1 1,1 1-1,-1-2 1,0 1 0,0-1-1,0 0 1,-1-1-1,1 0 1,-1 0-1,10-12 1,-2 0 43,-1 0-1,0-1 1,17-33-1,-25 41-73,0-1 0,0 0-1,-1 0 1,-1 0-1,0 0 1,-1-1-1,0 1 1,2-24-1,-5 35 21,0 0-1,0 0 1,0 1-1,0-1 0,0 0 1,0 0-1,0 1 1,0-1-1,0 0 0,0 0 1,0 1-1,-1-1 0,1 0 1,0 1-1,-1-1 1,1 0-1,0 1 0,-1-1 1,1 0-1,-1 1 1,1-1-1,-1 1 0,0-2 1,0 2-6,1 0 0,-1 0 1,0 0-1,1 0 0,-1 0 1,0 0-1,1 0 1,-1 1-1,0-1 0,1 0 1,-1 0-1,0 0 0,1 1 1,-1-1-1,0 0 0,1 1 1,-1-1-1,1 0 0,-1 1 1,0 0-1,-3 2-30,1 0 0,0 0 1,-1 1-1,1-1 0,0 1 0,-3 5 0,-2 9 0,1 0-1,0 1 0,1 0 0,-5 34 0,9-43 42,0-1-1,1 1 0,1 0 0,-1-1 0,2 1 0,-1-1 0,4 18 0,-3-24 19,-1 0 0,1-1-1,0 1 1,0 0 0,1 0-1,-1 0 1,0-1 0,1 1-1,0-1 1,0 1 0,-1-1-1,1 1 1,1-1 0,-1 0-1,0 0 1,0 0 0,1-1 0,-1 1-1,1 0 1,0-1 0,-1 1-1,1-1 1,0 0 0,0 0-1,0 0 1,0-1 0,0 1-1,4 0 1,17 0 59,-1 0-1,1-2 1,0 0-1,0-2 1,0-1 0,-1 0-1,0-2 1,0-1-1,25-10 1,-29 7-54,1-1 1,-2 0-1,1-2 0,-2 0 1,1-1-1,-2 0 0,0-2 1,-1 0-1,14-19 1,17-27 107,46-85 0,-62 97-92,1-4-71,35-82 0,-51 100 25,-2-1-1,-2 0 1,10-58-1,-19 83-40,5-41-107,-7 48 102,0-1 1,0 1-1,0 0 0,-1 0 0,0-1 0,0 1 0,-3-8 0,4 12 42,-1 0 1,1 0-1,0 0 1,-1 1-1,1-1 1,0 0-1,-1 0 0,1 1 1,-1-1-1,1 0 1,-1 1-1,1-1 0,-1 1 1,0-1-1,1 0 1,-1 1-1,0-1 0,1 1 1,-1 0-1,0-1 1,1 1-1,-1 0 1,0-1-1,0 1 0,0 0 1,1 0-1,-1 0 1,0-1-1,0 1 0,0 0 1,0 0-1,1 0 1,-2 1-1,-1-1-15,1 1-1,0 0 1,0 0 0,0 1 0,0-1-1,0 0 1,0 0 0,0 1 0,0 0-1,1-1 1,-1 1 0,-2 3-1,-15 22-19,2 0 0,1 1 0,1 1 0,-18 49 0,10-16 66,3 2 0,3 1 0,2 0 0,-9 109 0,21-138 140,3 52 0,2-70-16,0 0 0,0 0 0,2 0 0,10 32 0,-13-48-99,0 0 0,0 1 0,0-1 0,0 0 0,0 0 0,0 0-1,1 0 1,-1 0 0,1 0 0,0 0 0,-1 0 0,1-1 0,0 1 0,0 0 0,0-1 0,0 0 0,0 1 0,0-1-1,4 1 1,-3-1-20,0-1-1,0 1 0,0-1 0,0 0 1,0 0-1,0-1 0,0 1 1,0-1-1,0 1 0,0-1 0,0 0 1,0 0-1,-1 0 0,1 0 0,0-1 1,4-2-1,24-18 62,0-1 0,42-42 0,-35 31-28,-13 10-41,27-22-78,-45 41-11,0 0 0,1 0-1,-1 1 1,1 0 0,13-5 0,-20 8 61,-1 1 0,1 0 0,0-1 0,-1 1 0,1 0 0,0 0 0,0-1 0,-1 1 0,1 0 0,0 0 0,0 0 0,-1 0 0,1 0 0,0 0 0,0 0 0,-1 0 0,1 0 0,0 1 0,-1-1 0,1 0 0,0 0 0,0 1 0,-1-1 0,1 0 0,0 1 0,-1-1 0,1 1 0,-1-1 0,2 2 0,-1 0-12,0 0-1,0 0 0,-1 0 1,1 0-1,-1 1 1,1-1-1,-1 0 1,0 4-1,1-1 19,2 35-53,-4 52 0,0-31 332,1-48-163,-1-6-43,1-1-1,0 0 1,0 1 0,1-1 0,2 11-1,-3-16-45,1 0 0,-1 0-1,0 0 1,1 0 0,-1 0-1,1 0 1,0 0 0,-1-1-1,1 1 1,0 0 0,-1 0-1,1 0 1,0-1 0,0 1-1,0 0 1,0-1 0,-1 1-1,1-1 1,0 1 0,0-1-1,0 0 1,0 1 0,0-1-1,0 0 1,0 1 0,1-1-1,-1 0 1,0 0 0,0 0-1,0 0 1,0 0 0,0 0-1,0-1 1,0 1 0,0 0-1,0 0 1,0-1 0,0 1-1,2-1 1,2-1 18,1-1 1,-1 1-1,0-1 0,0 0 1,0 0-1,0-1 0,0 1 1,-1-1-1,1 0 0,4-6 1,3-5-29,19-30 0,-7 11 95,65-71-408,-86 101 247,-2 2 34,1 1-1,-1-1 1,1 1 0,-1 0-1,1 0 1,-1-1 0,4 0-1,-5 1 11,1 1-1,0 0 1,-1 0-1,1 0 1,0 0-1,-1 0 1,1 0-1,0 0 1,-1 0 0,1 0-1,-1 0 1,1 0-1,0 0 1,-1 1-1,1-1 1,0 0-1,-1 0 1,1 1-1,-1-1 1,1 0-1,-1 1 1,1-1 0,-1 1-1,1-1 1,-1 0-1,1 1 1,-1-1-1,1 2 1,2 1-6,-1 1 0,1-1 0,-1 1 1,0 0-1,-1 0 0,1 0 0,-1 0 0,1 0 1,-1 0-1,0 0 0,-1 0 0,1 1 0,-1-1 1,0 6-1,0 10 65,-6 36 1,4-39-2,-11 69 413,13-77 19,5-9-243,12-17-145,-8 7-51,29-34 26,-2 2-155,-23 28 44,35-31-62,-42 40 74,0 1 0,0 0 0,0 1-1,0-1 1,0 1 0,1 0 0,7-2 0,-12 5 16,0-1 1,0 1 0,-1-1 0,1 1 0,0 0-1,0-1 1,0 1 0,0 0 0,0 1 0,0-1-1,0 0 1,0 0 0,-1 1 0,1-1-1,0 1 1,0 0 0,0-1 0,-1 1 0,1 0-1,0 0 1,-1 0 0,1 0 0,-1 0-1,1 1 1,-1-1 0,2 2 0,-1 0 3,0 0 1,0 0 0,0 0-1,-1 1 1,0-1-1,1 0 1,-1 1 0,0-1-1,-1 1 1,1-1 0,0 1-1,-1 0 1,0 4-1,-4 28 13,2-30 9,1 0-1,1 0 1,-1 0-1,1 0 0,0 0 1,1 7-1,-1-12 14,1 0 0,-1 1 0,1-1 0,-1 0 0,1 0 0,0 0 0,-1 0 0,1 0 0,0 0 0,0 0 0,0 0 0,0 0 1,0 0-1,0 0 0,0-1 0,0 1 0,0 0 0,0-1 0,1 1 0,-1-1 0,0 1 0,0-1 0,1 1 0,-1-1 0,0 0 0,2 0 0,3 1 36,0 0 0,0-1 0,0 0 0,10-1 0,1-2-65,0-1-1,0-1 0,0 0 1,-1-1-1,0 0 0,24-14 0,-14 4 13,-1 0 1,45-39-1,102-101-169,-162 147 32,-16 16-205,-8 9 135,3-2 165,-23 29 106,-54 90 1,85-126-67,0-1 0,0 1 1,1-1-1,0 1 0,0 0 0,0 0 1,0 9-1,2-14 8,0-1 0,0 1-1,-1-1 1,1 1 0,1-1 0,-1 1 0,0 0 0,0-1 0,0 1-1,1-1 1,-1 1 0,1-1 0,-1 0 0,1 1 0,0-1 0,0 1 0,-1-1-1,1 0 1,0 0 0,0 1 0,0-1 0,0 0 0,1 0 0,-1 0-1,0 0 1,0 0 0,1-1 0,-1 1 0,0 0 0,1 0 0,-1-1-1,1 1 1,-1-1 0,1 1 0,-1-1 0,1 0 0,2 1 0,-1-1 18,0 0 0,0-1 0,0 1 0,0-1 0,0 1 1,0-1-1,-1 0 0,1 0 0,0 0 0,0 0 0,-1 0 1,1-1-1,4-3 0,1-1 38,-1 0 0,13-14 1,-10 10-57,-2-1 1,1-1 0,-2 1 0,9-17-1,19-52-29,-21 48-14,-16 32-240,-5 8 127,-4 12-65,0 1 0,-8 22-1,6-13 125,-69 180-92,19-44 205,27-86 118,-3-3-1,-4-1 1,-57 77 0,80-125 118,-2-1 0,-28 27 1,46-49-176,-1 0 0,0 0 1,0-1-1,0 0 0,-1 0 0,1 0 1,-1-1-1,0 1 0,0-1 1,-11 4-1,15-7-52,0 1-1,0-1 1,-1 1 0,1-1-1,0 0 1,0 0-1,0 0 1,0 0 0,0 0-1,0 0 1,0 0 0,0-1-1,0 1 1,0-1 0,0 0-1,0 1 1,0-1-1,0 0 1,0 0 0,0 0-1,1 0 1,-1-1 0,0 1-1,1 0 1,-1-1 0,1 1-1,0-1 1,-1 0-1,1 1 1,-2-4 0,1 1-24,0-1 0,1 1 0,-1 0 0,1-1 0,0 1 0,0 0 1,1-1-1,-1 1 0,1-1 0,0 1 0,0-1 0,1 1 0,-1-1 0,2-4 1,7-22-83,1 0 1,19-41 0,37-56-147,-35 79-1109,53-67 1,2 16-5445,-60 75 4590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22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15 6464,'-26'-15'2944,"18"15"-2560,3 0 0,10 0-288,0 8-512,-2-1-1088,7 1 832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22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58 123 3488,'-35'-26'6501,"27"19"-4947,8 6-1457,0 1 0,0 0 1,-1-1-1,1 1 0,0-1 1,-1 1-1,1-1 0,-1 1 0,1 0 1,0-1-1,-1 1 0,1 0 1,-1 0-1,1-1 0,-1 1 1,1 0-1,-1 0 0,1 0 1,-1-1-1,1 1 0,-1 0 1,1 0-1,-1 0 0,1 0 1,-1 0-1,0 0 0,1 0 1,-1 0-1,1 0 0,-2 1 1,3-1-66,-1 1 1,0-1 0,1 1 0,-1-1 0,0 0 0,1 1 0,-1-1 0,1 1-1,-1-1 1,1 0 0,-1 1 0,1-1 0,-1 0 0,1 0 0,-1 1 0,1-1 0,-1 0-1,1 0 1,-1 0 0,1 0 0,0 1 0,21 5 454,2-1 20,0-1 1,1-1-1,44-2 0,77-12 205,-112 8-578,320-41 750,50-4-4072,-379 46 1337,1 0 1,0 2-1,38 4 0,-13 7-1519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2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540 932 3136,'-10'1'1581,"1"0"-1241,9-1-320,0 0-1,0 0 1,0 0-1,0 0 1,0 0-1,0 0 1,0 0-1,0 0 1,0-1-1,0 1 1,0 0-1,1 0 1,-1 0-1,0 0 1,0 0-1,0 0 1,0 0-1,0 0 1,0 0-1,0 0 1,0 0-1,0 0 1,0 0-1,0 0 1,0 0-1,0 0 1,0 0-1,0-1 1,0 1-1,0 0 1,0 0-1,0 0 1,0 0-1,0 0 1,0 0-1,0 0 1,0 0-1,0 0 1,0 0-1,0 0 1,0 0-1,0 0 1,0 0-1,0 0 1,0-1-1,0 1 0,0 0 1,0 0-1,0 0 1,0 0-1,0 0 1,-1 0-1,4-26 5101,59-129-2719,-6 11-1746,56-51 111,-107 187-764,65-103 158,92-156-250,-160 264 21,9-17-630,-10 19 505,-1 2 6,-5 11-140,2-4 237,-1 1-1,-1-1 1,1 0-1,-12 14 1,0 0 4,-218 350 167,-8 12 486,122-222 73,-14 19 252,-50 86 997,179-259-1677,0-1 1,-1 0-1,0 0 0,-8 7 0,14-14-202,0 0-1,1 0 0,-1 0 1,0 0-1,0 0 1,0 0-1,0 0 1,0-1-1,0 1 0,0 0 1,0 0-1,0 0 1,0 0-1,0 0 0,0 0 1,0 0-1,-1 0 1,1 0-1,0 0 1,0 0-1,0 0 0,0 0 1,0-1-1,0 1 1,0 0-1,0 0 1,0 0-1,0 0 0,0 0 1,0 0-1,0 0 1,0 0-1,0 0 1,0 0-1,0 0 0,0 0 1,0 0-1,0 0 1,-1 0-1,1 0 1,0 0-1,0 0 0,0 0 1,0 0-1,0 0 1,0 0-1,0 0 1,0 0-1,0 0 0,0 0 1,0 0-1,0 0 1,-1 0-1,1 0 1,6-14 186,-2 5-155,1 0 0,9-12 0,8-7-48,2 1 0,2 1 0,47-38-1,100-61-45,-54 43-46,309-278-12,-411 344 118,3-1-74,-1-1 1,-1 0 0,-1-2 0,22-31-1,-32 34-65,-7 17 123,0 0 1,0-1-1,0 1 1,0-1-1,0 1 1,0 0-1,0-1 1,0 1-1,0 0 1,0-1-1,0 1 0,0-1 1,0 1-1,0 0 1,0-1-1,0 1 1,-1 0-1,1-1 1,0 1-1,0 0 0,0-1 1,-1 1-1,1-1 1,-1 1-3,1 0 0,-1-1 0,0 1 0,1 0 0,-1 0 0,1 0 0,-1 0 0,1 0 1,-1 0-1,0 0 0,1 0 0,-1 0 0,1 0 0,-1 0 0,1 0 0,-1 0 0,0 0 0,0 1 0,-19 9-113,-2 4 86,1 2 0,1 1 0,0 0 0,-23 29 0,17-16-8,2 1 0,-27 47 0,51-78 48,-8 13 20,0 1 0,2-1 0,0 1 0,-6 18-1,11-29 3,0 1 0,1-1-1,-1 1 1,1 0 0,0-1-1,0 1 1,0-1-1,0 1 1,0-1 0,2 7-1,-1-8 11,0 0 0,0 0 0,0 0-1,0 0 1,0 0 0,1-1-1,-1 1 1,0 0 0,1-1-1,-1 1 1,1 0 0,0-1 0,-1 0-1,1 1 1,0-1 0,0 0-1,0 0 1,4 1 0,2 1 19,0-1-1,0 0 1,0-1 0,0 0 0,0 0-1,0-1 1,1 0 0,-1-1 0,11-1 0,-3-1 22,0 0 1,0-1-1,26-10 1,-33 10-53,-1-1 0,1 1 0,-1-2 0,-1 1 0,1-1 0,-1 0 0,0 0 0,0-1 0,-1 0 0,0 0 1,0-1-1,0 0 0,-1 0 0,0 0 0,-1-1 0,4-9 0,-4 6-20,0 0-1,0 0 1,-1 0-1,-1 0 1,0-1 0,0 0-1,-1 1 1,-1-1 0,0 1-1,-1-1 1,-4-22-1,0 14-153,-8-44-218,12 64 369,1-1 0,0 1-1,0 0 1,0 0 0,-1-1 0,1 1 0,0 0 0,1-1 0,-1 1 0,0 0-1,0 0 1,1-1 0,-1 1 0,0 0 0,1 0 0,-1-1 0,1 1 0,0 0-1,-1 0 1,1 0 0,0 0 0,0 0 0,0 0 0,-1 0 0,1 0 0,0 0-1,0 0 1,0 1 0,1-1 0,-1 0 0,0 1 0,0-1 0,0 1 0,0-1-1,1 1 1,-1-1 0,2 1 0,7-2-11,0 1-1,1 0 1,-1 0-1,0 1 1,1 0-1,-1 1 1,0 0-1,14 4 1,-17-3 24,1 0 1,-1 1-1,0 0 1,0 0-1,0 0 1,0 1-1,-1 0 1,1 0-1,-1 1 0,0 0 1,9 10-1,-1 0 85,-2 1 0,0 0 0,0 1-1,-2 0 1,0 1 0,7 19 0,-8-15 108,0-1 0,1 0 1,1 0-1,15 20 0,-21-34-154,0-1 0,0 0 0,0-1 0,1 1 0,0-1 0,0 0 0,0 0 0,1-1 0,0 0 0,0 0 0,0 0 0,0-1 0,0 0 0,1-1 0,-1 0 0,10 2 0,-7-3-4,0-1 0,0 0 0,0 0 0,0-1 1,0 0-1,0-1 0,0 0 0,0 0 0,-1-1 0,1-1 0,10-4 0,-9 2-254,-1 0 1,1 0-1,-1-1 0,0 0 0,0-1 0,-1 0 0,0-1 1,-1 1-1,9-13 0,7-12-3291,28-51 1,-27 40-1157,-2 10 1428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33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8 989 1984,'-7'-1'5974,"6"1"-5775,2-9 1940,12-17-2207,-10 20 581,-2 3-492,20-35 161,33-46-1,126-136 113,-137 175-22,3 2-1,78-58 1,-105 89-192,30-16 0,-48 28-83,0-1 0,-1 1 0,1-1 0,0 1 0,-1 0 0,1 0 0,0-1 0,-1 1 0,1 0 0,0 0 0,0 0 0,-1 0 0,1-1 0,0 1 0,0 0 0,-1 0 0,1 1 0,0-1 0,0 0 0,-1 0-1,1 0 1,0 0 0,-1 1 0,1-1 0,0 0 0,0 1 0,0 0 6,0 0-1,-1 0 1,1 0-1,-1 0 1,1 0-1,-1 0 1,1 0-1,-1 0 1,0 0-1,1 0 1,-1 0-1,0 0 1,0 0-1,0 0 0,0 2 1,0 5 26,-1 0 0,0 0 1,-3 13-1,-79 282 1096,69-248-53,15-48-537,5-12-207,11-20 9,-2-1-244,51-83 67,-51 86-225,1 1 1,33-33-1,-36 41-66,1 1 0,0 1 0,0 0 0,1 1 0,1 1 0,0 1 0,0 0 0,19-7 0,-34 15 103,0 1 0,0-1 0,0 1-1,1 0 1,-1 0 0,0-1 0,0 1 0,1 0 0,-1 0-1,0 0 1,1 0 0,-1 0 0,0 1 0,0-1-1,1 0 1,-1 1 0,0-1 0,0 0 0,2 2-1,-2-1 11,0-1 0,0 1 0,0 0 0,-1 1 0,1-1 0,0 0 0,0 0 0,-1 0 0,1 0-1,-1 0 1,1 1 0,-1-1 0,1 0 0,-1 1 0,0-1 0,1 0 0,-1 0 0,0 1-1,0-1 1,0 3 0,-3 24 0,0-1 1,-13 50-1,14-71 23,-18 68 82,-7 30 637,27-102-682,0 0 0,0-1 0,-1 1 0,1 0 0,0 0 1,1 0-1,-1 0 0,0-1 0,0 1 0,1 0 0,-1 0 0,2 3 0,-1-5-21,-1 1 0,1 0-1,-1 0 1,1-1 0,0 1-1,-1 0 1,1-1 0,0 1-1,-1-1 1,1 1 0,0-1-1,0 1 1,-1-1 0,1 0-1,0 1 1,0-1 0,0 0-1,0 1 1,-1-1 0,1 0-1,0 0 1,0 0 0,0 0-1,0 0 1,0 0 0,0 0-1,0 0 1,1-1 0,4 0 22,1-1 0,-1 0 0,0-1 0,0 1 0,0-1 0,-1 0 0,8-5 0,36-31 170,-45 36-189,88-84 163,3-1-646,-92 85 395,1 0-55,1-1 0,-1 0 0,1 1 0,9-5-1,-13 8 107,0 0 0,-1-1 0,1 1 0,0 0 0,-1 0 0,1-1 0,0 1 0,0 0 0,-1 0 0,1 0-1,0 0 1,-1 0 0,1 0 0,0 0 0,0 0 0,-1 0 0,1 1 0,0-1 0,0 0 0,-1 0 0,1 1-1,0-1 1,-1 0 0,1 1 0,0-1 0,-1 0 0,1 1 0,-1-1 0,1 1 0,-1-1 0,1 1 0,-1 0-1,1-1 1,-1 1 0,1-1 0,-1 1 0,0 0 0,1-1 0,-1 1 0,0 0 0,1-1 0,-1 1 0,0 0 0,0 0-1,0-1 1,0 2 0,2 12-114,-1 0-1,-1 0 0,-1 17 1,1-1-8,-3 28 81,1 21 159,2-69-26,1 0 1,1-1 0,-1 1-1,1-1 1,1 0-1,4 11 1,-6-17 12,1 1 0,0-1 1,0 1-1,0-1 0,1 0 0,-1 0 1,1 0-1,-1 0 0,1 0 0,0-1 1,7 5-1,-9-6-70,0 0-1,1 0 1,-1-1 0,0 1 0,1-1-1,-1 1 1,1-1 0,-1 1 0,1-1-1,-1 0 1,1 0 0,-1 1 0,1-1-1,0 0 1,-1-1 0,1 1 0,-1 0-1,1 0 1,-1-1 0,1 1 0,-1-1-1,1 1 1,-1-1 0,0 1 0,1-1-1,-1 0 1,0 0 0,1 0 0,-1 0-1,2-2 1,1-1 51,0-1-1,-1 1 0,1-1 1,-1 0-1,0 0 1,0-1-1,-1 1 1,1-1-1,-1 1 1,0-1-1,-1 0 0,1 1 1,-1-1-1,-1 0 1,1-11-1,-1-3 64,-2 0 0,0 1-1,-6-25 1,5 31-131,1 2-82,0 0 0,-1 0 0,-1 1 0,0-1 0,-6-11 0,9 20 35,0-1 0,-1 0 0,0 1 0,1-1 0,-1 1 1,0 0-1,0 0 0,-1-1 0,1 1 0,0 1 0,-1-1 0,1 0 1,-1 1-1,1-1 0,-1 1 0,0 0 0,0-1 0,0 1 0,0 1 1,1-1-1,-1 0 0,0 1 0,-5-1 0,5 2 10,0-1-1,0 0 1,0 1 0,1 0-1,-1 0 1,0 0-1,-4 2 1,-8 3-146,11-4 205,6-3 24,2-1-22,1 0 0,-1-1 0,1 1 1,4-5-1,20-17 19,0 1 0,1 1 0,1 2 0,59-29 0,-43 29 54,65-18 1,-84 29-52,67-16 274,-92 25-316,0-1 1,0 1-1,0 0 0,1 0 0,-1 0 0,0 0 1,0 1-1,0-1 0,6 3 0,-7-3-12,-1 1-1,0-1 1,0 1-1,1-1 1,-1 1 0,0 0-1,0 0 1,0-1-1,0 1 1,0 0-1,0 0 1,0 0-1,0 0 1,0 0-1,0 1 1,-1-1-1,1 0 1,0 0-1,-1 0 1,1 1-1,-1-1 1,1 0-1,-1 1 1,1 1-1,-1 10 73,0-1 0,-1 1-1,-1 0 1,1 0-1,-2-1 1,-5 18-1,-4 23-4,7-29-8,-7 64 185,11-76-201,0 1-1,1-1 0,1 0 1,0 1-1,3 11 1,-3-21-1,0 0 0,0-1 0,0 1 0,0 0 0,0-1 0,0 1 0,1-1 0,0 0 0,-1 1 0,1-1 0,0 0 0,3 3 1,-4-4-18,1 0 0,-1-1 0,0 1 0,0 0 1,0 0-1,0-1 0,1 1 0,-1-1 0,0 1 1,1-1-1,-1 0 0,0 0 0,1 1 1,-1-1-1,0 0 0,1 0 0,-1 0 0,1 0 1,-1-1-1,0 1 0,1 0 0,-1 0 0,0-1 1,0 1-1,1-1 0,-1 1 0,0-1 1,2-1-1,6-5 0,-1 0 1,0-1 0,-1 1-1,0-2 1,0 1 0,-1-1-1,1 0 1,4-11-1,4-4 4,4-5-24,46-65 30,-56 83-79,0 1 1,0 0-1,1 0 0,1 1 0,0 1 1,15-10-1,-25 17 26,0 0 0,1 0 1,-1 0-1,0 1 0,1-1 1,-1 1-1,0-1 0,1 1 1,-1-1-1,1 1 0,-1 0 1,1-1-1,-1 1 0,1 0 1,-1 0-1,1 0 0,-1 0 1,3 1-1,-3 0 13,0 0 0,0-1-1,-1 1 1,1 0 0,0 0 0,0 0 0,-1-1-1,1 1 1,0 0 0,-1 0 0,1 0 0,-1 0 0,0 0-1,1 0 1,-1 1 0,0-1 0,1 0 0,-1 0 0,0 0-1,0 0 1,0 0 0,0 0 0,0 0 0,0 2-1,-2 16 22,-1 0-1,0-1 0,-1 1 0,-10 26 0,2-3 77,1 8-15,6-26 54,-1-1 0,-11 28 0,9-27 347,9-21-115,6-14-219,15-33-100,-8 14-70,24-35 1,-20 39-41,27-30-1,-37 48 23,-1 0-1,1 0 1,1 1 0,-1 0 0,1 1 0,1 0-1,10-6 1,-19 12 35,0-1 0,0 0 0,1 1 0,-1-1 0,0 1 0,0-1 0,0 1-1,1 0 1,-1-1 0,0 1 0,0 0 0,1 0 0,-1 0 0,0 0 0,1 0 0,-1 0 0,0 0 0,0 1 0,1-1-1,-1 0 1,0 1 0,0-1 0,0 1 0,1-1 0,-1 1 0,0-1 0,0 1 0,0 0 0,0 0 0,0-1 0,0 1 0,0 0-1,0 0 1,-1 0 0,1 0 0,0 0 0,0 0 0,-1 1 0,2 1 0,-1 1 9,1 1 1,-1 0-1,0-1 0,0 1 1,-1 0-1,1 0 1,-1 0-1,-1 8 0,-5 67 121,6-79-107,0 1 0,0-1 0,0 0 0,0 0 0,1 0 0,-1 1 0,0-1 0,0 0 0,1 0 0,-1 0 0,1 2 0,-1-3-6,1 0-1,-1 0 1,0 0 0,0 0-1,0 0 1,0 1-1,1-1 1,-1 0 0,0 0-1,0 0 1,0 0-1,1 0 1,-1 0 0,0 0-1,0 0 1,0 0-1,1 0 1,-1 1-1,0-1 1,0 0 0,1 0-1,-1-1 1,0 1-1,0 0 1,1 0 0,-1 0-1,0 0 1,0 0-1,0 0 1,1 0 0,-1 0-1,0 0 1,1-1-1,2-1 42,0-1-1,0 1 0,0-1 0,0 0 0,2-4 1,-3 5-36,24-29-22,2 1 0,43-37-1,-69 65-5,0 1-1,-1 0 1,1-1 0,0 1-1,0 0 1,0 0-1,0 0 1,0 0 0,0 0-1,0 1 1,1-1-1,-1 1 1,3-1 0,-4 1 4,0 0 1,-1 0-1,1 1 1,0-1-1,0 0 1,0 1-1,0-1 1,-1 1 0,1-1-1,0 1 1,0-1-1,-1 1 1,1 0-1,0-1 1,-1 1-1,1 0 1,0-1-1,-1 1 1,1 0 0,-1 0-1,0 0 1,1-1-1,-1 1 1,0 0-1,1 0 1,-1 0-1,0 0 1,0 0-1,0 0 1,0 0 0,0 1-1,2 17-76,-1-1 0,0 1 1,-5 30-1,2-24 214,2 38-1,0-62-102,0 1 0,0 0 1,0 0-1,1-1 0,-1 1 0,1 0 1,0 0-1,-1-1 0,1 1 0,0-1 0,2 4 1,-3-5-14,1 1 1,0 0-1,-1-1 1,1 1-1,0 0 1,0-1 0,0 1-1,-1-1 1,1 0-1,0 1 1,0-1 0,0 0-1,0 1 1,0-1-1,0 0 1,0 0 0,0 0-1,0 0 1,-1 0-1,1 0 1,0 0 0,0 0-1,0 0 1,1 0-1,4-3 9,1 1-1,-2-1 1,1 0-1,0-1 1,-1 1-1,1-1 1,-1 0-1,0 0 1,6-7-1,-3 4-15,53-50 199,-31 28-268,0 2-1,67-46 0,-77 60 61,22-12-22,-38 23 8,0 0-1,0 0 1,0 1-1,0-1 1,1 1 0,-1 0-1,0 0 1,7 0-1,-11 1 19,1 0 0,-1 0 0,0 0 0,1 0 0,-1 0 0,1 0 0,-1 0 0,1 1-1,-1-1 1,0 0 0,1 0 0,-1 0 0,1 0 0,-1 1 0,0-1 0,1 0 0,-1 1-1,0-1 1,1 0 0,-1 0 0,0 1 0,1-1 0,-1 0 0,0 1 0,0-1 0,1 1 0,-1-1-1,0 0 1,0 1 0,0-1 0,0 1 0,0-1 0,1 1 0,-1-1 0,0 0 0,0 1-1,0-1 1,0 1 0,0-1 0,0 1 0,0-1 0,-1 1 0,1-1 0,0 0 0,0 1-1,0-1 1,0 1 0,-1 0 0,0 3-19,-1 1 1,0-1-1,0 1 0,-3 4 1,-71 105 6,33-48 44,-40 71 264,78-122-239,6-12 160,3-5-124,7-7-43,-9 8-15,6-8-33,1 0 1,-1 0 0,-1-1-1,0 0 1,10-18 0,1-2 46,28-40-29,-45 70-31,-1-1 1,0 1-1,0-1 0,1 1 1,-1 0-1,0-1 0,1 1 1,-1-1-1,1 1 0,-1-1 1,0 1-1,1 0 0,-1 0 1,1-1-1,-1 1 0,1 0 1,-1-1-1,2 1 0,-2 0 7,0 0 0,1 1 0,-1-1 0,0 0 1,0 0-1,0 0 0,1 1 0,-1-1 0,0 0 0,0 0 0,0 1 0,0-1 0,0 0 0,0 1 0,1-1 0,-1 0 0,0 0 0,0 1 0,0-1 0,0 0 0,0 1 0,0-1 0,0 0 0,0 1 0,-3 26-223,0-13 180,1 1 0,1-1 0,0 1 0,2 26 1,0-37 63,0-1 1,-1 1-1,1 0 1,1 0 0,-1 0-1,0-1 1,1 1-1,0 0 1,0-1 0,3 5-1,-3-6-2,-1-1-1,1 1 0,0 0 0,0-1 1,0 1-1,0-1 0,0 1 0,1-1 1,-1 0-1,0 0 0,1 0 0,-1 0 0,0 0 1,1-1-1,-1 1 0,1-1 0,4 1 1,2-2 31,-1 0 0,1 0 0,-1 0 0,1-1 1,-1-1-1,1 1 0,-1-1 0,0-1 0,0 1 1,12-9-1,-7 4 1,0 0-1,-1-2 1,1 1 0,-2-1 0,15-16 0,44-62-44,-39 43 33,-2-2 0,-2 0 0,34-85 0,-35 60-32,-2-1 0,14-79 0,-34 132-100,0 0 1,1-32-1,-5 50 86,0 1-1,0 0 1,0-1 0,0 1 0,0 0-1,0 0 1,-1-1 0,1 1 0,0 0-1,-2-2 1,2 3 9,0-1-1,0 1 1,0 0-1,0 0 1,-1 0 0,1 0-1,0 0 1,0 0 0,0 0-1,-1 0 1,1 0-1,0 0 1,0 0 0,0 0-1,0 0 1,-1 0-1,1 0 1,0 0 0,0 0-1,0 0 1,-1 0 0,1 0-1,0 0 1,0 0-1,0 0 1,0 0 0,-1 0-1,1 0 1,0 0-1,0 0 1,0 1 0,0-1-1,0 0 1,-1 0 0,1 0-1,0 0 1,0 0-1,0 1 1,0-1 0,0 0-1,-5 6-59,2-1-1,-1 1 1,-3 7-1,-12 27 68,2 0 1,1 1-1,2 0 0,3 2 1,1-1-1,-6 55 0,13-68 131,1 0-1,2 1 1,0-1-1,7 36 1,-6-54-215,2 1 1,-1-1-1,2 0 0,-1 0 1,2 0-1,-1 0 0,1-1 1,1 1-1,0-1 1,0-1-1,1 1 0,1-1 1,12 13-1,11 2-729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46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 6304,'-4'-1'1921,"5"6"-1313,10 13-311,12 15 1805,43 46-1,-47-59-1389,0 2 1,-2-1-1,0 2 0,-1 1 1,-2 0-1,15 33 0,-2 5-180,-4 1-1,-2 1 0,-3 0 0,14 101 0,-29-140-421,-1 0 0,-2 0 0,0 0-1,-2 0 1,-1 0 0,-1-1 0,-8 29-1,7-33-77,-2-1 1,-1 1-1,0-1 0,-1-1 0,-1 0 1,-1 0-1,-1-1 0,-27 31 0,13-22-159,-1-1 1,-1-1-1,-51 32 0,-45 13-4566,9-18 1510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36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6 960 3328,'-5'-8'4965,"5"9"-4916,0 0 0,1 0 0,-1 0 0,0-1 0,1 1 0,-1 0 0,0 0 0,1-1 0,-1 1 0,1 0 0,0-1-1,-1 1 1,1-1 0,-1 1 0,1 0 0,0-1 0,-1 1 0,1-1 0,0 0 0,0 1 0,-1-1 0,1 0 0,0 1 0,0-1 0,0 0 0,0 0 0,-1 0 0,1 0 0,0 1 0,0-1 0,1-1 0,3 2 82,0-1 1,0 0-1,0 0 1,6-2-1,4-1 73,0 0-1,0-2 1,-1 0 0,1-1 0,-1 0-1,-1-1 1,1 0 0,-1-1 0,0-1-1,-1 0 1,0-1 0,0 0-1,-1-1 1,16-21 0,-25 30-183,-1 0 0,1 0 1,-1 0-1,0 0 0,0 0 0,0 0 1,0-1-1,0 1 0,0 0 0,-1-1 1,1 1-1,-1-1 0,0 1 0,1 0 1,-1-1-1,0 1 0,0-1 1,-1 1-1,1-1 0,-1 1 0,1-1 1,-1 1-1,-1-4 0,0 4-37,1-1-1,-1 1 1,0-1-1,0 1 1,0 0-1,0-1 1,-1 1 0,1 0-1,-1 1 1,1-1-1,-1 0 1,1 1-1,-1-1 1,0 1-1,0 0 1,0 0 0,0 0-1,0 0 1,-6 0-1,3 0-85,1 0-1,-1 1 1,-1 0 0,1 0-1,0 0 1,0 1-1,1 0 1,-1 0-1,0 0 1,0 1-1,0 0 1,1 0 0,-1 0-1,-8 6 1,7-4 60,1 1 0,0-1 0,1 1 0,-1 1 0,1-1 0,0 1 0,0 0 0,0 0 0,1 1 0,-6 11 0,6-10 99,0 1-1,1 0 1,-1 0-1,2 0 0,0 1 1,0-1-1,0 1 1,1-1-1,1 1 1,-1-1-1,2 1 0,-1 0 1,1-1-1,1 1 1,0-1-1,0 0 1,1 1-1,0-1 1,4 9-1,-4-14 6,-1 0 1,1 0-1,0 0 1,0 0-1,0-1 1,0 1-1,0-1 1,1 0-1,0 1 1,-1-2-1,1 1 1,1 0-1,-1-1 1,4 2-1,-1-1 4,-1-1-1,1-1 0,-1 1 1,1-1-1,0 0 0,-1 0 1,1-1-1,0 0 0,7-1 1,1-1 2,0 0 0,0-2 0,-1 0 0,0 0 0,0-2 0,0 1 0,-1-2 0,21-12 0,127-104 711,-148 112-710,12-10 18,135-122 433,-126 109-528,-2-2-1,-2-2 1,-1 0-1,29-51 1,-16 9-243,-4-1 1,39-118-1,-72 185 134,-2 0 1,0 0 0,-1-1-1,0 1 1,-1-29-1,-1 42 83,0 0 0,0-1 1,0 1-1,0 0 0,0 0 0,0 0 0,-1 0 0,1 0 0,0 0 0,-1 0 0,1 0 0,-1 0 1,1 0-1,-1 0 0,1 1 0,-1-1 0,0 0 0,1 0 0,-1 0 0,0 1 0,0-1 1,0 0-1,0 1 0,1-1 0,-1 1 0,0-1 0,0 1 0,0-1 0,0 1 0,0-1 1,0 1-1,0 0 0,0 0 0,0 0 0,-1 0 0,-1 0 0,0 0-54,-1 0 1,1 1-1,0-1 0,-1 1 1,1 0-1,0 0 0,0 0 1,-1 1-1,1-1 0,-3 3 1,-1 1-25,1 0 1,0 0-1,0 1 1,0 0-1,1 0 1,0 0-1,-5 8 1,3-5-16,-8 14-22,0 0 0,1 1 1,-18 47-1,-19 79 445,37-102 40,-14 96-1,25-122-216,2 0 0,0 0 0,2 0 0,0 0 0,1 0 0,10 40 0,-8-49-3,1-1 0,0 0 0,1 0 0,1 0 0,-1 0 0,2-1 0,-1-1 0,2 1 0,-1-1 0,1 0 0,18 13 0,-21-18-43,0-1-1,0 0 1,1 0 0,0 0-1,-1-1 1,1 0 0,0-1-1,1 0 1,-1 0-1,0 0 1,1-1 0,-1 0-1,1 0 1,-1-1-1,1 0 1,-1 0 0,1-1-1,-1 0 1,0 0-1,1-1 1,10-3 0,-5 0 17,0-1 0,-1 1-1,1-2 1,-1 0 0,-1 0 0,1-1 0,-1 0 0,-1-1 0,0-1 0,17-18 0,-22 21-42,0 0 1,0 1-1,-1-1 1,4-8 0,-7 13-57,0-1 1,0 1-1,0 0 1,-1-1-1,1 1 1,0 0-1,-1-1 1,0 1 0,0-1-1,0 1 1,0 0-1,0-1 1,0 1-1,0-1 1,-1 1-1,1 0 1,-1-1 0,-1-2-1,2 4-20,-1 0-1,0 0 1,1 1-1,-1-1 1,0 0-1,1 0 1,-1 1-1,0-1 1,0 0-1,0 1 1,0-1-1,0 1 1,0-1-1,1 1 1,-1-1-1,0 1 1,-1 0-1,1-1 1,0 1-1,0 0 1,0 0-1,0 0 1,0 0-1,0 0 1,-2 0-1,-2 0-112,0 1 0,0 0 1,0 0-1,-7 3 0,4-1 85,-1 0 0,1 1 0,0 0 1,0 1-1,1 0 0,-1 0 0,1 0 0,0 1 0,1 0 1,-1 0-1,1 1 0,0 0 0,-5 8 0,8-11 74,0 1-1,1 0 0,-1 0 0,1 0 1,0 0-1,0 1 0,1-1 1,-1 1-1,1-1 0,0 1 0,1-1 1,0 1-1,0-1 0,0 1 1,0 0-1,1-1 0,0 1 0,0-1 1,0 1-1,1-1 0,0 0 1,3 8-1,-3-8 20,1 0 0,0-1 0,0 1 0,1-1 0,-1 1-1,1-1 1,0 0 0,0 0 0,0-1 0,1 1 0,-1-1 0,1 0 0,0 0 0,0 0 0,0-1 0,0 0 0,0 0 0,0 0 0,1-1 0,-1 1 0,1-1-1,-1-1 1,1 1 0,-1-1 0,1 0 0,7 0 0,2-3 28,1 0 1,-1-1-1,25-9 0,44-25 107,-36 16-200,116-40 42,0-2 31,-145 57-35,12-7-68,-42 20 17,-1 1 70,1 0 0,0 1 0,0 0 0,1 0 0,-17 18 0,16-11-27,-1 0-1,2 1 0,0 0 0,1 1 0,1 0 0,0 0 0,1 1 0,1 0 0,-4 19 0,9-33 31,1 0 0,-1 1-1,1-1 1,0 0 0,0 0-1,0 1 1,0-1 0,1 0-1,-1 0 1,1 0 0,0 1-1,1-1 1,-1 0 0,1 0-1,0-1 1,0 1 0,0 0-1,0-1 1,0 1 0,1-1 0,0 1-1,0-1 1,0 0 0,0 0-1,0-1 1,0 1 0,1-1-1,0 1 1,-1-1 0,1 0-1,0 0 1,0-1 0,6 3-1,-5-3-17,1-1 0,-1 1 0,0-1 0,0 1 0,0-2-1,1 1 1,-1 0 0,0-1 0,8-2 0,-2-1 2,-1 1 0,1-2 0,11-5 0,4-7 26,0 0-1,-1-2 1,42-39-1,-22 17-36,99-69 173,-52 41 33,-73 55-179,0-2 0,-2 0 0,1-1 0,-2-1 0,0 0 0,19-32 0,-9 5-99,-2-1 1,-2-2-1,25-76 0,-38 93-221,-8 26-233,-5 21 157,-18 72 217,-18 166 1,38-176 384,14 137 0,-8-167 96,0-9-387,-2-33-321,-2-9-566,-5-13-684,0-1 1418,-2 1 0,0 0 0,-1 0 1,-1 1-1,0 0 0,-1 1 1,-1 0-1,0 1 0,-1 0 0,0 0 1,-1 1-1,-1 1 0,-16-12 1,6 9 633,0 1 0,0 1 1,-1 1-1,-1 2 1,-49-13-1,68 21-112,1-1 0,-1 0 0,-12-5 0,19 6-303,-1 1-1,1 0 1,0 0-1,0 0 1,-1 0 0,1 0-1,0 0 1,0 0-1,0 0 1,-1 0-1,1 0 1,0-1 0,0 1-1,0 0 1,-1 0-1,1 0 1,0 0-1,0 0 1,0-1 0,0 1-1,0 0 1,-1 0-1,1 0 1,0-1-1,0 1 1,0 0 0,0 0-1,0-1 1,0 1-1,0 0 1,0 0-1,0-1 1,0 1 0,0 0-1,0 0 1,0 0-1,0-1 1,0 1-1,0 0 1,0 0 0,0-1-1,0 1 1,0 0-1,0 0 1,0 0-1,1-1 1,-1 1 0,0 0-1,0 0 1,0 0-1,0-1 1,1 1-1,13-7 229,22-3 41,0 3 0,49-5 1,-39 6-133,85-10 279,42-5-330,-167 20-128,20-3-483,27-1-1,-46 5-159,0 0 0,0 0 0,0 1-1,0 0 1,0 0 0,0 0 0,0 1 0,11 5-1,-15-6 199,-1 0 1,0 1-1,1-1 0,-1 1 0,0-1 0,2 4 0,10 13-1707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37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31 319 2976,'-15'12'971,"11"-6"-603,-8 36 7532,51-102-6563,-24 36-1070,1 1 1,38-42-1,-41 52-192,0 1 0,0 0 1,1 1-1,1 1 0,27-15 0,-41 24-76,-1 1 1,0 0 0,0-1-1,1 1 1,-1 0-1,1 0 1,-1 0 0,0 0-1,1-1 1,-1 1-1,0 0 1,1 0 0,-1 0-1,1 0 1,-1 0-1,0 0 1,1 0 0,-1 0-1,1 0 1,-1 0-1,0 0 1,1 0-1,-1 0 1,1 0 0,-1 0-1,0 1 1,1-1-1,-1 0 1,0 0 0,1 0-1,-1 1 1,0-1-1,1 0 1,-1 0 0,0 1-1,1-1 1,-1 0-1,0 1 1,0-1-1,1 0 1,-1 1 0,0-1-1,0 0 1,0 1-1,0-1 1,1 0 0,-1 1-1,0-1 1,0 1-1,0-1 1,0 0 0,0 1-1,0-1 1,0 1-1,0-1 1,0 0 0,0 1-1,0-1 1,0 1-1,0-1 1,-1 1-1,-6 33 360,5-26-329,-7 27 246,3-17-168,2 0 1,-4 32 0,7-45-45,1 1 0,0 0 1,1-1-1,-1 1 1,1 0-1,0-1 1,0 1-1,1-1 0,0 1 1,0-1-1,0 0 1,0 1-1,5 5 0,-5-9-31,-1 0 0,1 0-1,-1 0 1,1 0 0,0-1-1,0 1 1,0-1 0,0 1-1,0-1 1,0 0 0,0 0-1,0 0 1,1 0-1,-1 0 1,0-1 0,0 1-1,1 0 1,-1-1 0,1 0-1,-1 0 1,0 0 0,5 0-1,4-1 20,-1-1 0,0 0-1,20-6 1,-26 6-55,20-6 41,0-2-1,0-1 1,35-22-1,62-51 42,-89 61-127,46-26-165,-77 49 210,-1 0 0,0 0 0,0 0 0,0 0 0,0 0-1,0 0 1,0 0 0,1 0 0,-1 0 0,0 0 0,0 0 0,0 0 0,0 0 0,0 0-1,1 0 1,-1 0 0,0 0 0,0 0 0,0 0 0,0 0 0,0 0 0,0 0 0,0 0-1,1 0 1,-1 1 0,0-1 0,0 0 0,0 0 0,0 0 0,0 0 0,0 0 0,0 0-1,0 0 1,0 0 0,0 1 0,0-1 0,0 0 0,1 0 0,-1 0 0,0 0 0,0 0-1,0 0 1,0 1 0,0-1 0,0 0 0,0 0 0,0 0 0,0 0 0,0 0 0,0 0-1,0 1 1,-1-1 0,1 0 0,0 0 0,0 0 0,0 0 0,0 0 0,0 0 0,0 1-1,-4 9-28,0-1 0,-1 1 0,-6 9 0,-8 18 32,9-15 23,-8 31 0,15-44 31,1 0 0,0 1-1,1-1 1,0 1 0,1-1-1,0 14 1,0-21-35,0 0 1,1 0-1,-1 0 1,0 0-1,1 0 1,-1 0-1,1 0 1,0 0 0,0 0-1,0-1 1,0 1-1,0 0 1,0-1-1,0 1 1,0 0-1,1-1 1,-1 0-1,1 1 1,1 1-1,0-2-3,-1 0 0,1 0-1,0 0 1,-1 0 0,1 0 0,0 0-1,0-1 1,-1 1 0,1-1-1,0 0 1,0 0 0,3 0-1,6-1 35,0-1 0,0-1-1,0 0 1,22-9-1,-18 6-29,0-2 0,-1 1 0,0-2 0,0 0 0,15-13 0,-22 15 2,1 0 1,-1-1-1,-1 0 0,0-1 0,0 0 1,0 0-1,-1 0 0,8-18 0,-12 24-13,-1 0-1,0 0 1,0-1-1,0 1 0,0 0 1,0-1-1,-1 1 0,0-1 1,1 1-1,-1-1 1,0 1-1,-2-7 0,2 8-24,-1 0 0,0-1 0,0 1 0,0 0 0,0 0 0,0 0-1,-1-1 1,1 1 0,-1 1 0,1-1 0,-1 0 0,0 0 0,1 0 0,-1 1-1,0-1 1,0 1 0,-4-2 0,0 0-16,0 1 0,0 0 0,0 0 0,0 0 0,0 1 0,-1 0 0,1 0 0,0 1 0,-1 0 0,1 0 0,0 0 0,-1 1 0,1 0 0,0 0 0,0 0 0,-7 3 0,-7 3 56,0 1 0,0 1 0,-25 14 0,31-15-6,1 1 0,-19 15-1,32-23-96,4-4 103,16-11 106,10-2-135,0 1-1,1 1 1,1 1 0,0 2-1,1 2 1,44-8 0,-56 14 58,37-3 0,-51 6-83,0 0 0,1 0 0,-1 1 1,0 0-1,0 0 0,0 1 0,0 0 0,0 0 1,6 4-1,-10-5 17,-1 0 0,1 1 0,-1 0-1,0-1 1,0 1 0,0 0 0,0 0 0,0 0 0,0 1 0,0-1 0,-1 0 0,1 1 0,-1-1 0,3 6 0,-3-3 21,1 0 0,-1 0 1,0 0-1,0 0 1,-1 1-1,1-1 1,-1 8-1,-2 4 132,-1 0 1,0 0-1,-9 28 0,-1 1 201,13-46-329,0 1-1,0-1 1,0 1-1,0-1 1,0 0-1,-1 1 1,1-1-1,0 1 1,0-1-1,0 1 1,0-1-1,0 1 1,1-1-1,-1 1 1,0-1-1,0 1 1,0-1-1,0 0 1,0 1 0,1-1-1,-1 1 1,0-1-1,0 1 1,1-1-1,-1 0 1,0 1-1,1 0 1,0-1-4,-1 0 1,1 0 0,0 0-1,-1 0 1,1 0 0,0-1-1,-1 1 1,1 0 0,-1 0-1,1 0 1,0 0 0,-1-1-1,1 1 1,-1 0 0,1-1-1,-1 1 1,2-1 0,23-20 142,-24 20-141,21-22 136,26-36 0,19-22-250,-59 73 66,0 1 1,1 0-1,-1 0 1,2 0-1,-1 2 1,0-1 0,15-5-1,-23 10 21,0 1-1,1-1 1,-1 1 0,0 0 0,0-1-1,1 1 1,-1 0 0,0 0-1,1 0 1,-1 0 0,0 0-1,1 0 1,-1 0 0,0 1-1,0-1 1,1 0 0,-1 1 0,0-1-1,0 1 1,0-1 0,1 1-1,-1 0 1,0 0 0,0-1-1,0 1 1,0 0 0,0 0-1,0 0 1,-1 0 0,1 0 0,0 0-1,0 0 1,-1 0 0,1 0-1,0 0 1,-1 1 0,1 1-1,3 6 14,-1 0 0,-1 0 0,0 0 1,2 12-1,-2-10 41,-2-6-6,2 0 1,-1-1-1,0 1 1,1 0-1,0-1 0,0 1 1,1-1-1,3 6 1,-4-7 8,0-1 1,0 0-1,-1 0 0,1-1 1,0 1-1,1 0 1,-1-1-1,0 1 1,0-1-1,1 0 1,-1 1-1,1-1 1,-1 0-1,1-1 1,-1 1-1,6 0 1,-1 0 14,-1-1 0,1 0-1,-1-1 1,1 0 0,-1 0 0,1 0 0,-1-1 0,0 0 0,8-4 0,9-4 35,23-15 1,-35 19-64,26-18 22,0-2 1,-2-1-1,40-41 0,38-49-395,-113 116 324,1 0 1,0 0 0,-1 1-1,1-1 1,0 0-1,-1 1 1,1-1 0,0 0-1,0 1 1,0-1-1,0 1 1,0 0 0,0-1-1,0 1 1,-1 0 0,1-1-1,0 1 1,0 0-1,0 0 1,0 0 0,2 0-1,-3 1 5,1-1 0,0 1 1,0 0-1,-1 0 0,1 0 0,-1 0 0,1 0 0,-1 0 0,1 0 0,-1-1 0,0 2 0,1-1 0,-1 0 0,0 0 1,0 0-1,0 0 0,0 0 0,0 0 0,0 0 0,0 0 0,0 2 0,-1 15-7,-1 0-1,-6 24 0,2-12 24,-6 42 325,-4-1-1,-42 119 1,58-188-314,-3 6 64,-1 0 1,1-1 0,-1 1 0,-9 11 0,13-18-56,-1 0-1,0 0 1,1 0 0,-1 0 0,0 0 0,0 0-1,0 0 1,0 0 0,0-1 0,0 1 0,0 0-1,0-1 1,0 1 0,0-1 0,0 1 0,-1-1-1,1 1 1,0-1 0,0 0 0,0 0 0,-1 0-1,1 0 1,0 0 0,0 0 0,-1 0 0,1 0-1,0 0 1,0 0 0,-1 0 0,1-1 0,0 1-1,0-1 1,0 1 0,0-1 0,0 1 0,0-1-1,0 0 1,0 1 0,0-1 0,0 0 0,-2-1-1,-1-3-10,-1 0 0,1 0 0,0 0 0,1-1 0,-1 1-1,-4-12 1,-14-39 45,19 50-49,2 2-8,-3-6-19,1 0-1,0 0 1,0 0 0,1 0 0,-1-12-1,3 20 15,0 1-1,0 0 0,0 0 1,1 0-1,-1 0 0,0-1 1,1 1-1,-1 0 0,1 0 1,-1 0-1,1 0 0,-1 0 0,1 0 1,0 0-1,0 0 0,-1 0 1,1 0-1,0 1 0,0-1 1,0 0-1,0 0 0,0 1 1,0-1-1,0 1 0,0-1 1,0 1-1,0-1 0,0 1 1,0 0-1,2-1 0,2 0 10,0 0 1,-1 1-1,1-1 0,0 1 0,8 1 1,40 7 20,-37-4-29,22 1 0,232-7-1363,-212-1 411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6:3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7808,'-8'8'3520,"-2"9"-3040,7-11 1696,3 2-1280,-5 0-64,0 0-544,-3-4 223,8 4-287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05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37 2400,'8'-37'4912,"-28"80"-2411,11-17-2140,-16 28 0,6-15 85,-87 180 1015,69-126-631,-39 158-1,66-190-3117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05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7 269 4800,'0'0'142,"-1"-1"1,1 1-1,-1-1 0,1 1 1,-1-1-1,1 1 1,-1-1-1,1 1 0,0-1 1,-1 0-1,1 1 0,0-1 1,-1 0-1,1 1 1,0-1-1,0 0 0,0 1 1,0-1-1,-1 0 0,1 0 1,0 1-1,0-1 1,0 0-1,0 1 0,1-1 1,-1 0-1,0 0 0,0 1 1,0-1-1,1 0 1,-1 1-1,0-1 0,0 1 1,1-1-1,-1 0 0,1 1 1,0-1-1,2-2 410,0 0 1,0 0-1,1 0 0,-1 1 0,7-3 1,-1-1-792,22-12 889,1 1-1,60-22 1,75-14 253,-36 12-667,-97 29-233,1 2-1,0 2 1,68-9 0,-86 17-86,-13 0-322,1 0 0,0 0 0,-1-1 0,1 1 0,8-3 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10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1393 3328,'-1'1'251,"1"-1"-226,0 0-1,0 0 1,0 0-1,0 0 1,0-1-1,0 1 1,0 0-1,0 0 0,0 0 1,0 0-1,0 0 1,0 0-1,0 0 1,0 0-1,0 0 1,0 0-1,0 0 1,0 0-1,0-1 1,0 1 24,0 0-25,0 0 1,-1 0-1,1 0 1,0 0-1,0 0 0,0 0 1,0 0-1,0 0 1,0 0-1,0 0 1,0 0-1,0 0 1,0 0-1,0 0 1,-1 0-1,1 0 1,0 0-1,0 0 1,0 0-1,0 0 1,0 0-1,0 0 1,0 0-1,0 0 0,0 0 1,0 0-1,0 0 1,-1 0-1,1 0 1,0 0-1,0 0 1,0 0-1,0 0 1,0 0 24,0 0-25,0 1 1,0-1-1,0 0 1,0 0-1,0 0 1,0 0-1,0 0 1,35-19 3841,-21 11-3555,0-1 0,-1-1 0,0 0 0,-1-1 0,21-23 1,44-67 280,32-69-224,-59 93-181,18-26 138,-40 56 27,-46 89-875,-6 16 941,3 1-1,-22 98 1,41-141-277,-2 21-1,3-32-63,1 1 0,0-1 0,1 0 0,-1 0 0,1 0 0,0 0-1,3 7 1,-4-12-62,0 1 1,0-1-1,0 1 0,0-1 0,0 0 0,1 1 1,-1-1-1,0 1 0,0-1 0,1 0 0,-1 1 0,0-1 1,0 1-1,1-1 0,-1 0 0,1 1 0,-1-1 1,0 0-1,1 0 0,-1 1 0,1-1 0,-1 0 1,0 0-1,1 0 0,-1 1 0,1-1 0,-1 0 1,1 0-1,-1 0 0,1 0 0,-1 0 0,1 0 0,-1 0 1,1 0-1,-1 0 0,1 0 0,-1 0 0,0 0 1,1-1-1,-1 1 0,1 0 0,14-12 319,-14 11-303,5-6 26,0 0 0,0 0-1,-1-1 1,0 0 0,0 0 0,3-9 0,8-14 30,-1 4 22,52-85 40,-54 93-238,0 0-1,2 1 0,27-26 0,-33 36-347,-13 13-15,-12 16-51,13-12 431,0 1 1,0 0-1,0 0 1,2 0 0,-1 0-1,1 0 1,0 0-1,1 0 1,2 12-1,-1-10 95,0 0 0,1 0-1,1 1 1,0-2 0,0 1-1,2 0 1,5 11 0,-7-17 73,0-1 0,1 0 0,0 0 0,0 0 0,0-1 1,0 0-1,1 1 0,0-1 0,0-1 0,10 7 1,-12-8-45,0-1 0,0 1 0,0-1 0,1 0 1,-1 1-1,0-2 0,1 1 0,-1 0 1,0-1-1,1 1 0,-1-1 0,1 0 0,-1 0 1,1 0-1,-1-1 0,1 1 0,-1-1 1,0 0-1,1 0 0,4-2 0,-2 0 8,-1-1 1,1 0-1,-1 0 0,1 0 1,-1-1-1,-1 0 0,6-5 1,27-42 131,-16 21-120,4-4 12,-6 5-208,2 2 0,49-51 0,-53 61-175,-15 15 196,1 0-1,-1 0 1,1 0-1,0 0 1,0 0-1,0 0 1,1 1-1,-1 0 1,7-4 0,-10 6 96,1 0 1,-1 0 0,1 0 0,-1 0-1,1 0 1,-1-1 0,1 1 0,-1 1 0,1-1-1,-1 0 1,0 0 0,1 0 0,-1 0-1,1 0 1,-1 0 0,1 0 0,-1 1 0,1-1-1,-1 0 1,0 0 0,1 1 0,-1-1-1,1 0 1,-1 1 0,0-1 0,1 0 0,-1 1-1,0-1 1,1 0 0,-1 1 0,0-1-1,0 1 1,0-1 0,1 0 0,-1 1 0,0-1-1,0 1 1,0-1 0,0 2 0,3 19 100,-3-20-94,-2 48 482,-2 1-1,-11 57 1,14-102 7,3-5-158,7-13-17,7-18-173,-7 14-236,1 1 1,0 0-1,1 0 1,0 1-1,1 1 1,1 0-1,0 0 0,1 2 1,1-1-1,30-19 1,-40 30-6,-1 0 0,0 0 1,1 0-1,-1 1 0,1-1 1,8 0-1,-12 2 81,0-1 0,0 1 0,1 0 0,-1 0 0,0 0 0,0 0 0,0 0 0,0 0 0,0 0-1,0 0 1,0 0 0,0 0 0,0 1 0,0-1 0,0 0 0,0 1 0,0-1 0,0 1 0,0-1 0,-1 1 0,1-1 0,0 1 0,0 0 0,0-1 0,-1 1 0,1 0 0,0 0 0,-1-1 0,1 1 0,0 0 0,-1 0-1,1 0 1,-1 0 0,0 0 0,1 0 0,-1 2 0,3 20 9,-3 40 0,-1-47 94,1-1 0,1 1-1,0-1 1,0 1-1,2-1 1,5 21 0,-6-33 26,-1 1 0,1-1 1,0 0-1,0 1 1,0-1-1,5 5 315,-2-8-153,-4 0-252,1 0-1,-1 0 1,0-1-1,1 1 0,-1-1 1,0 1-1,1-1 0,-1 0 1,0 0-1,0 1 0,0-1 1,0 0-1,0 0 0,1 0 1,-2 0-1,1 0 0,0 0 1,0 0-1,0-1 1,0 1-1,-1 0 0,1 0 1,0-1-1,-1 1 0,0 0 1,1-3-1,2-3 24,8-12-28,0 1 1,0-1-1,2 2 0,21-24 1,-22 29-120,0 0 0,0 1 0,1 0 0,1 1 0,0 1 0,22-12 0,-32 19 10,1 0 0,0 0 0,0 1 0,-1-1 0,1 1 0,0 0 0,1 0 0,-1 1-1,0-1 1,8 1 0,-11 1 86,0-1 0,0 0 0,0 1 0,-1-1-1,1 1 1,0 0 0,0-1 0,0 1 0,-1 0 0,1 0-1,-1 0 1,1 1 0,0-1 0,-1 0 0,0 0 0,1 1-1,-1-1 1,0 1 0,0-1 0,0 1 0,0 0 0,0-1-1,0 1 1,0 0 0,-1 0 0,1 0 0,0-1 0,-1 1-1,1 4 1,4 17 12,-3-14-5,0 0 0,-1 1 0,1 12 0,-2-7 63,2 0 1,4 26-1,-3-9 106,-3-27-130,1 1-1,-1-1 1,1 1 0,0-1-1,0 0 1,0 1-1,1-1 1,3 9-1,-2-9-27,-3-4 7,0-1 0,0 1 1,0-1-1,1 1 0,-1 0 0,0-1 0,0 1 0,1-1 1,-1 1-1,0-1 0,1 1 0,-1-1 0,1 1 1,-1-1-1,0 1 0,1-1 0,-1 1 0,1-1 0,-1 0 1,1 1-1,-1-1 0,1 0 0,0 0 0,-1 1 1,1-1-1,-1 0 0,1 0 0,0 0 0,-1 0 1,1 0-1,-1 1 0,1-1 0,0 0 0,-1-1 0,1 1 1,0 0-1,-1 0 0,1 0 0,-1 0 0,1 0 1,0-1-1,-1 1 0,1 0 0,-1 0 0,2-1 0,2-1 35,-1-1-1,1 1 0,0-1 0,-1 0 0,1 0 1,-1 0-1,0-1 0,0 1 0,3-5 0,21-39 64,-4 6-11,-15 30-76,3-7-22,1 0 0,0 2 0,2-1 0,0 1 0,25-22 0,-32 33-95,1 0 1,-1 0-1,1 1 0,0 0 1,0 1-1,0-1 0,17-3 1,-25 7 77,1 0 0,-1 0 0,1 0 0,-1 0 0,1 0 0,0 1 0,-1-1 0,1 0 0,-1 0 0,1 0 0,-1 1 0,1-1 0,-1 0 0,1 0 0,-1 1 0,0-1 0,1 0 0,-1 1 0,1-1 0,-1 1 0,0-1 0,1 0 0,-1 1 0,0-1 0,1 1 1,-1-1-1,0 1 0,0-1 0,0 1 0,1-1 0,-1 1 0,0-1 0,0 1 0,0-1 0,0 1 0,0 0 0,0-1 0,0 1 0,0 0 0,1 29 169,-1-24-203,-1 16 45,-2 0 0,-8 37 0,6-33 93,-3 34 1,6-43-85,2-1-1,0 1 0,0 0 1,2 0-1,0-1 0,6 23 1,-7-35 26,1 0 0,0 0 1,0 0-1,0 0 0,0 0 1,1-1-1,0 1 0,-1-1 1,1 0-1,6 5 0,-6-6-20,-1 0-1,0-1 0,0 1 0,1-1 1,-1 0-1,1 0 0,-1 0 0,1 0 1,0 0-1,-1-1 0,1 1 1,0-1-1,0 0 0,-1 1 0,1-1 1,0 0-1,5-1 0,1-1 79,11-2 14,22-7-1,-36 10-89,0-1 1,-1-1 0,1 1-1,-1-1 1,0 0-1,1 0 1,-2-1 0,9-6-1,1-5 36,0-1 0,-1-1 1,-1 0-1,18-32 0,-13 15 83,22-64 1,-37 91-164,11-34 152,-13 38-225,1 0 0,-1 0 1,1 0-1,-1-1 1,0 1-1,0 0 1,0 0-1,-1 0 1,1 0-1,-2-6 0,2 8 88,-1 1-1,1 0 1,0 0-1,0 0 0,0 0 1,0 0-1,0-1 0,0 1 1,0 0-1,0 0 0,0 0 1,0 0-1,0 0 0,-1 0 1,1-1-1,0 1 1,0 0-1,0 0 0,0 0 1,0 0-1,0 0 0,-1 0 1,1 0-1,0 0 0,0 0 1,0 0-1,0 0 0,-1 0 1,1 0-1,0 0 0,0 0 1,0 0-1,0 0 1,0 0-1,-1 0 0,1 0 1,-6 4-262,-5 11 17,11-15 253,-5 10-42,0-1 1,0 1 0,2 0-1,-1 0 1,1 0-1,0 0 1,0 11-1,-7 76 27,9-87 23,0 7 13,1-1 1,2 20-1,-1-29 13,0 0 0,1 1 1,0-1-1,0 0 0,0 0 0,1 0 0,4 6 0,-7-11-13,1-1 0,0 0 0,0 1-1,-1-1 1,1 0 0,0 0-1,0 1 1,0-1 0,1 0-1,-1 0 1,0 0 0,0-1 0,0 1-1,1 0 1,-1 0 0,1-1-1,-1 1 1,0-1 0,1 1-1,-1-1 1,1 1 0,1-1 0,0 0 4,-1 0 0,1-1 0,-1 1 0,0-1 0,1 1 0,-1-1 0,0 0 0,0 0 0,0 0 0,1 0 0,-1-1 0,3-2 0,5-4 44,-1-1 1,1 0 0,-2-1-1,9-11 1,-14 17-44,10-13 30,13-18 117,60-60 0,91-73 236,-155 145-493,0-1-1,-2-1 1,-1-1 0,-1-1-1,-1-1 1,14-33-1,84-214-750,-94 221 708,33-102-127,-47 131 204,-1-1 0,-1 1 0,-1-1 0,1-34 0,-8 45-157,3 15 188,0 0 0,0 0-1,0 0 1,0-1 0,-1 1 0,1 0-1,0 0 1,0 0 0,0 0 0,0-1-1,-1 1 1,1 0 0,0 0 0,0 0-1,0 0 1,-1 0 0,1 0 0,0 0-1,0-1 1,0 1 0,-1 0 0,1 0-1,0 0 1,0 0 0,-1 0 0,1 0-1,0 0 1,0 0 0,0 0 0,-1 0 0,-1 1-54,1 0 1,0 0 0,-1 0-1,1 0 1,0 0 0,0 0-1,0 0 1,0 0 0,0 0-1,0 1 1,0-1 0,0 0-1,-1 3 1,-19 32 46,2 0 0,2 2 0,1 0 0,-18 64 1,-10 105 625,35-152-361,-2 102 0,12-143-136,-1 1 0,2-1-1,0 0 1,0 1 0,1-1-1,1-1 1,1 1 0,0 0-1,0-1 1,2 0-1,-1 0 1,2-1 0,10 15-1,-16-25-72,0 0 0,0 0 0,0 0 0,0-1 0,0 1 0,0-1-1,0 1 1,1-1 0,-1 0 0,0 0 0,1 0 0,-1 0 0,1 0-1,-1-1 1,1 1 0,-1-1 0,1 0 0,-1 1 0,1-1 0,0 0-1,-1-1 1,4 1 0,-1-1 36,-1 0 0,1-1 0,-1 1-1,1-1 1,-1 0 0,0 0 0,1 0 0,-1 0-1,0-1 1,7-6 0,12-10-169,1 0 1,1 2-1,54-29 0,-79 46 79,1-1 0,-1 1 0,0 0 0,1 0 0,-1 0 0,0-1-1,1 1 1,-1 0 0,1 0 0,-1 0 0,0 0 0,1 0-1,-1 0 1,0 0 0,1-1 0,-1 1 0,1 0 0,-1 1 0,0-1-1,1 0 1,-1 0 0,1 0 0,0 8-124,-1-2 141,-4 61-38,2 19 346,2-76-202,1 0 0,1 0-1,-1 0 1,2 0 0,-1-1 0,8 17 0,-9-24-62,0-1 0,-1 1 0,1 0-1,0-1 1,0 1 0,0-1 0,1 1 0,-1-1 0,0 1 0,0-1 0,1 0 0,-1 0 0,1 1 0,-1-1-1,1 0 1,0 0 0,3 1 0,-3-2 7,0 0 0,0 1 0,0-1-1,0 0 1,0 0 0,0 0 0,0-1 0,0 1 0,0 0-1,0-1 1,0 1 0,0-1 0,0 0 0,-1 0-1,1 1 1,3-3 0,15-10 63,-1-1 0,0 0 0,28-28 0,-29 24-150,0 1 0,2 2 0,24-16 0,40-20-534,-84 51 574,1 0 1,-1-1-1,1 1 1,-1-1-1,1 1 1,0 0-1,-1 0 1,1-1-1,0 1 1,-1 0-1,1 0 1,-1 0-1,1-1 1,0 1-1,-1 0 1,1 0-1,0 0 1,-1 0-1,1 0 1,0 1-1,-1-1 1,1 0-1,0 0 1,-1 0-1,1 0 1,0 1-1,-1-1 1,1 0-1,-1 1 1,1-1-1,0 0 1,-1 1-1,1-1 1,-1 1-1,1-1 1,-1 1-1,0-1 1,1 1-1,-1-1 1,1 1-1,-1 0 1,1 2-3,0-1 0,-1 0 0,1 0 0,-1 1 0,1-1 0,-1 0 0,0 0 0,0 1 0,-1 4 0,-13 54 42,2-11 73,7-23-59,1-11 42,1 1 0,-2 28 0,7-37 26,2-10 57,7-15 193,-2 3-227,5-4-64,11-22 0,-18 27-206,2 0 0,-1 0 0,2 1 0,17-19 0,-26 30 100,1 0 0,-1-1 0,1 1 0,0 0 0,-1 0 0,1 0-1,0 0 1,-1 1 0,1-1 0,0 0 0,0 1 0,2-1 0,-3 1 20,-1 0-1,1 0 1,-1 0-1,0 0 1,1 0-1,-1 0 1,0 0-1,1 0 1,-1 0-1,1 0 1,-1 1-1,0-1 1,1 0-1,-1 0 1,0 0-1,1 1 1,-1-1-1,0 0 1,0 0-1,1 1 1,-1-1-1,0 0 1,0 0-1,1 1 1,-1 0-5,1 0 1,-1 0-1,0 0 1,0 0-1,1 0 0,-1 0 1,0 0-1,0 1 1,0-1-1,0 0 1,0 0-1,-1 2 1,-2 18 7,-1-3 117,1 1-1,1-1 0,1 1 0,0-1 0,4 30 0,-3-47-100,0-1-1,0 1 0,0-1 0,0 0 1,0 1-1,0-1 0,0 1 0,0-1 1,1 0-1,-1 1 0,0-1 0,0 1 1,0-1-1,1 0 0,-1 1 0,0-1 1,0 0-1,1 1 0,-1-1 0,0 0 1,1 0-1,-1 1 0,0-1 0,1 0 1,-1 0-1,1 0 0,-1 1 0,0-1 1,1 0-1,-1 0 0,1 0 0,-1 0 0,0 0 1,1 0-1,-1 0 0,1 0 0,-1 0 1,1 0-1,20-9 113,58-39-11,25-14-8,135-43-484,-95 51 459,-122 47-325,-22 7 248,0 0 0,0 0 0,0 0 0,0 0 0,0 0 0,0 0 0,0 0 0,0 0 0,0 0 0,0 0 0,0 0 0,0 0 0,1 0 0,-1 0 0,0 0 1,0 0-1,0 0 0,0 0 0,0 0 0,0 0 0,0 0 0,0 0 0,0 0 0,0 0 0,0 0 0,0 0 0,0 0 0,0 0 0,0 0 0,0 0 0,0 0 0,0 0 1,1 0-1,-1 0 0,0 0 0,0 1 0,0-1 0,0 0 0,0 0 0,0 0 0,0 0 0,0 0 0,0 0 0,0 0 0,0 0 0,0 0 0,0 0 0,0 0 1,0 0-1,0 0 0,0 0 0,0 0 0,0 0 0,0 1 0,0-1 0,0 0 0,0 0 0,0 0 0,0 0 0,0 0 0,0 0 0,0 0 0,0 0 0,0 0 0,-1 0 1,1 0-1,0 0 0,0 0 0,0 0 0,-9 9-82,-19 12 58,1 2-1,1 1 0,-40 48 1,60-65 42,1-1 1,1 1 0,-1 0 0,1 0-1,1 1 1,-5 9 0,8-15-8,-1 0 0,0 1 0,1-1 0,0 0 0,-1 1 0,1-1 0,0 1 0,0-1 1,0 0-1,1 1 0,-1-1 0,0 0 0,1 1 0,0-1 0,-1 0 0,1 1 0,0-1 0,0 0 1,0 0-1,1 0 0,-1 0 0,0 0 0,1 0 0,0 0 0,-1-1 0,3 3 0,-2-2 13,0-1 0,0 1 0,0-1-1,0 0 1,0 1 0,0-1-1,0 0 1,1 0 0,-1 0 0,0-1-1,1 1 1,-1-1 0,0 1 0,1-1-1,-1 0 1,1 0 0,-1 0-1,1 0 1,-1 0 0,0 0 0,1-1-1,-1 1 1,1-1 0,-1 0-1,4-1 1,-2 0 22,0-1-1,0 1 1,0-1-1,0 1 0,-1-1 1,0 0-1,1-1 1,-1 1-1,0 0 1,0-1-1,-1 0 1,1 0-1,2-6 1,1-3-33,-2-1 0,0 1 0,0-1 0,1-16 0,0 8-280,-5 17-196,-2 16 323,-7 29 61,1 4-24,-25 117 2,-98 334 1069,99-385-587,23-85-218,-1 0-1,-18 33 0,21-47-89,1 0 0,-2-1 0,1 0 0,-2 0 0,1-1 1,-19 16-1,20-19-32,-1-1 1,0 0-1,0-1 1,0 0-1,0 0 0,0-1 1,-1 0-1,0 0 1,0-1-1,-15 2 1,14-3 38,0 0 0,1-1 0,-1 0 0,-19-3 0,24 2-51,0 0 0,0-1 0,0 1 0,1-1 0,-1 0 0,0 0 0,1-1 0,-1 0 0,1 0 0,0 0 0,-8-6 0,7 2 3,0 1-1,0-1 0,0 0 1,1 0-1,0-1 1,-4-8-1,-16-51 37,20 53-84,0-1 0,1 1 0,0-1 1,2 0-1,0 0 0,0 0 0,1 0 0,1 1 0,5-29 0,-3 33 14,-1 0 0,2 0 0,-1 0 1,1 1-1,1-1 0,0 1 0,0 0 1,1 0-1,0 1 0,0 0 0,1 0 0,0 0 1,1 1-1,0 0 0,9-7 0,13-5-51,0 2 0,59-27 0,76-17-948,-95 36-383,11-7-5995,-80 32 7208,-1 0 1,1 0 0,-1 0 0,1-1 0,0 1 0,-1 0 0,1 0 0,-1-1-1,1 1 1,-1 0 0,1-1 0,-1 1 0,1 0 0,-1-1 0,1 1-1,-1-1 1,1 0 0,-15-16-7257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10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60 126 8224,'-38'-59'3712,"20"33"-3200,14 13-96,4 10-320,9-13-736,4 8 352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1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455 668 2144,'-4'-8'4160,"-2"5"-1720,5 3-2362,0-1 0,1 0 1,-1 1-1,0 0 1,0-1-1,1 1 0,-1-1 1,0 1-1,0 0 1,0 0-1,0-1 0,1 1 1,-1 0-1,-2 0 1,-7 1 119,1 1 0,-1 0 1,-9 3-1,9-3-143,-10 5 31,1 0 1,-35 18-1,28-12 7,-11 4 22,1 2 0,1 2 0,1 1 0,-37 31 1,67-49-93,-1 0 0,1 0 0,1 0 0,-1 1 0,1-1 0,-1 1 0,1 0 0,-3 9 0,5-13 1,0 1 0,0 1 0,1-1 0,-1 0-1,1 0 1,0 0 0,-1 0 0,1 0 0,0 0-1,0 0 1,1 0 0,-1 1 0,0-1 0,1 0-1,-1 0 1,1 0 0,-1 0 0,1 0 0,0 0-1,0 0 1,0 0 0,0-1 0,1 1 0,-1 0-1,3 2 1,-1-1 16,0-1-1,0 1 1,1-1-1,0 0 1,-1 0-1,1 0 1,0 0-1,0 0 1,0-1-1,0 0 1,0 0-1,0 0 1,1 0 0,4-1-1,9 1 176,-1-1 0,21-2 0,-11-1-43,1-1 0,-1-2 0,0 0 0,0-2 0,-1-1 0,46-22 1,-53 21-114,-1 0 0,0-1 0,-1-2 1,0 1-1,-1-2 0,0 0 0,-1-1 0,-1-1 1,20-28-1,-29 38-115,6-12 3,-11 18 26,1-1 1,-1 1 0,0-1 0,1 1-1,-1-1 1,0 0 0,1 1-1,-1-1 1,0 0 0,0 1 0,0-1-1,0 0 1,0 1 0,0-1 0,0 0-1,0 1 1,0-1 0,0 0-1,0 0 1,-1 1-23,0 0 1,1 1-1,-1-1 0,1 0 1,-1 1-1,0-1 0,1 1 1,-1-1-1,1 1 0,-1-1 0,1 1 1,0-1-1,-1 1 0,0 0 1,-9 16 28,1 0 1,1 0 0,0 1-1,1 0 1,1 1 0,1-1-1,-4 21 1,8-31 124,0 0 0,1 0 1,0-1-1,0 1 0,2 15 0,-1-19-45,0 1 0,0-1 0,1 0 0,-1 1-1,1-1 1,0 0 0,0 0 0,0 0 0,0 0 0,1-1-1,4 7 1,-5-9-27,-1 0 1,1 1-1,0-1 0,-1 0 0,1 0 0,0 0 0,0 0 0,-1-1 1,1 1-1,0 0 0,0-1 0,0 1 0,0-1 0,0 0 1,0 0-1,0 1 0,0-1 0,0-1 0,0 1 0,4-1 0,2-1 112,0 0 0,0-1 0,13-5-1,-16 5-86,57-25 469,89-55 0,-126 67-542,0-1 1,-2-2-1,0 0 0,-1-2 0,38-44 1,-53 55-70,-1 2-770,-8 21 411,-3 8 503,0-1 1,2 0 0,0 1 0,0 27-1,4-43-30,-1 1-1,1-1 0,0 1 0,1-1 1,-1 1-1,1-1 0,3 7 0,20 35 388,-24-45-390,1 1 0,-1-1 0,1 0 0,0 0 0,-1 1 0,1-1 0,0 0 0,0-1 0,0 1 0,1 0-1,-1-1 1,0 1 0,1-1 0,-1 1 0,1-1 0,-1 0 0,1 0 0,-1-1 0,1 1 0,0 0 0,0-1 0,-1 1 0,6-1 0,-3-1 14,-1 1 0,1-1 0,-1 0 0,1-1 0,-1 1 0,0-1 0,0 1 0,1-1 0,-1-1 0,0 1 0,-1-1 0,1 1 0,6-7 0,18-16 175,40-47 0,-61 63-240,0 0-1,0 0 0,-1 0 0,0-1 0,-1 0 0,0 0 0,0 0 0,4-19 0,-8 27 7,-1 0-1,1 0 0,-1 1 0,1-1 0,0 0 1,-1 1-1,1-1 0,0 1 0,0-1 0,0 1 0,0-1 1,0 1-1,1-1 0,-1 1 0,0 0 0,1 0 1,-1 0-1,1 0 0,-1 0 0,1 0 0,-1 0 1,1 0-1,0 0 0,-1 1 0,1-1 0,0 1 0,0-1 1,-1 1-1,3 0 0,4 0 7,0 0-1,-1 1 1,1 0 0,-1 0-1,1 1 1,9 3 0,-5-2-24,-1 0 1,0 2 0,-1-1-1,1 1 1,16 11 0,-24-14 27,1 0 0,-1 1 1,0 0-1,-1-1 0,1 1 1,0 0-1,-1 0 0,0 1 1,0-1-1,0 0 0,0 1 1,0-1-1,0 1 0,-1 0 1,0-1-1,0 1 0,0 0 0,0 0 1,-1 0-1,1 7 0,-1-7 3,-1 0-1,1 1 1,1-1-1,-1 0 0,0 1 1,1-1-1,0 0 0,0 0 1,0 0-1,1 1 0,0-1 1,-1-1-1,1 1 0,0 0 1,1 0-1,2 3 0,1-1 77,-1 0 0,1 0 0,1-1 0,-1 0 0,14 8 0,-18-12-49,1 1 0,0-1-1,0 0 1,0 0 0,0-1 0,0 1 0,0 0 0,0-1 0,0 0 0,0 0 0,0 0 0,0 0 0,0 0 0,0-1 0,0 1 0,0-1 0,0 0 0,4-2 0,3-2 40,0-1 1,0 0-1,-1 0 1,0-1-1,14-13 0,-16 13-63,1 1 25,-1-1 0,0 0-1,-1-1 1,0 1-1,0-1 1,-1-1-1,0 1 1,0-1-1,-1 0 1,0 0 0,3-11-1,-4 10-16,0 3-51,-1 0-1,0-1 0,0 1 0,-1-1 1,0-10-1,1 10-112,-1 7 125,-1-1 0,1 1 0,-1-1 1,1 1-1,-1-1 0,0 0 0,0 1 1,0-1-1,0-3 0,1 5 29,-1-1-1,0 1 1,1-1 0,-1 1-1,1-1 1,-1 1 0,0-1 0,1 1-1,-1-1 1,1 1 0,0-1-1,-1 1 1,1 0 0,-1 0-1,1-1 1,0 1 0,-1 0-1,1 0 1,0-1 0,-1 1-1,1 0 1,-1 0 0,1 0-1,0 0 1,-1 0 0,1 0-1,1 0 1,20 0-240,-11 2 219,0 1 1,0 0-1,-1 1 0,0-1 0,1 2 0,-1 0 1,-1 0-1,1 1 0,-1 0 0,0 0 0,0 1 1,7 8-1,-11-9 19,0 0 0,0 0 0,-1 0 1,0 0-1,-1 1 0,1-1 0,3 13 0,-2-4-72,-1 0-1,3 26 0,-6-35 103,0 0 0,0 0 0,0 0 0,1-1-1,0 1 1,0-1 0,5 8 0,-6-10-12,1-1 0,-1 0 0,1 0-1,0 1 1,0-1 0,0-1 0,0 1 0,1 0-1,-1 0 1,0-1 0,1 1 0,-1-1 0,1 0-1,-1 0 1,1 0 0,0 0 0,-1 0 0,4 0-1,4 0 64,-1 0-1,1 0 0,-1-1 0,1-1 0,-1 0 0,1 0 0,-1-1 0,1 0 0,10-4 1,7-3-17,46-25 0,-55 24-58,0 0 0,0-2 0,-1 0 0,19-17 0,-27 20 36,0 0 0,-1-1-1,0 1 1,0-2 0,-1 1 0,0-1-1,-1 0 1,7-16 0,-10 20-24,4-12-116,11-38 1,-18 55 81,0 0 1,1 0-1,-1 0 0,0 0 1,0 0-1,0 0 1,-1 0-1,1 0 0,0 0 1,-1 0-1,0-2 1,1 4 9,0-1 1,-1 1 0,1-1 0,0 1 0,-1 0 0,1-1 0,0 1-1,-1-1 1,1 1 0,-1 0 0,1-1 0,0 1 0,-1 0 0,1 0-1,-1-1 1,1 1 0,-1 0 0,1 0 0,-1 0 0,1 0 0,-1 0-1,1-1 1,-1 1 0,1 0 0,-1 0 0,1 0 0,-1 0 0,1 1 0,-1-1-1,1 0 1,-1 0 0,1 0 0,-1 0 0,1 0 0,-1 1 0,1-1-1,-1 0 1,1 0 0,-1 1 0,1-1 0,0 0 0,-1 1 0,0-1-1,-8 7-70,1-1 0,0 1 1,0 0-1,0 1 0,1 0 0,0 0 0,-11 17 0,10-12 106,0 1 0,1 0 0,1 1 0,-9 28 0,13-38-9,1 0-1,1-1 1,-1 1 0,1 0 0,0 0 0,0 0 0,0 0-1,1 0 1,0 0 0,0 0 0,0 0 0,0 0 0,1 0-1,0-1 1,0 1 0,0-1 0,0 1 0,1-1 0,0 0-1,0 0 1,0 0 0,0 0 0,1-1 0,-1 1 0,1-1-1,0 0 1,0 0 0,0 0 0,0-1 0,1 1 0,6 2-1,-8-4 14,-1 0 0,1 0-1,0-1 1,0 1-1,0 0 1,0-1-1,0 0 1,0 0-1,0 0 1,0 0 0,4-1-1,33-10 334,-27 7-277,33-13 32,-1-2 0,-1-1 1,45-29-1,-38 17-156,42-22-189,-91 52 187,1 1 0,-1 0 0,1 0 0,-1 0-1,1 0 1,0 1 0,3-1 0,-5 1 30,-1 0 0,1 0 0,0 0 0,-1 0-1,1 0 1,-1 0 0,1 0 0,-1 0 0,1 1 0,-1-1 0,1 0 0,-1 0 0,1 1 0,-1-1 0,1 0 0,-1 1-1,1-1 1,-1 0 0,1 1 0,-1-1 0,0 1 0,1-1 0,-1 1 0,0-1 0,1 1 0,-1-1 0,0 1 0,0-1-1,1 1 1,-1-1 0,0 1 0,0-1 0,0 1 0,0-1 0,0 1 0,0 0 0,0-1 0,0 1 0,0-1 0,0 2-1,-1 6-6,0 1-1,-1-1 0,0 0 0,-1 0 0,1 0 1,-2 0-1,1 0 0,-6 8 0,-6 16 231,13-28-163,-11 34 43,12-35-70,1 0 0,-1 0 0,1 0 0,-1 0 0,1 0 0,0 0 0,0 0 0,0 0 0,1 0 0,-1 0 0,1 3 0,0-6-7,-1 1 0,0 0 0,1 0 0,-1-1 0,1 1 0,-1 0 0,1-1 0,-1 1-1,1-1 1,-1 1 0,1-1 0,-1 1 0,1-1 0,0 1 0,-1-1 0,1 1 0,0-1-1,0 0 1,-1 1 0,1-1 0,0 0 0,0 0 0,-1 1 0,1-1 0,0 0 0,0 0 0,0 0-1,-1 0 1,1 0 0,0 0 0,0 0 0,0-1 0,4 0 12,0 0 0,0 0 1,0-1-1,5-2 0,-6 2-73,22-10 67,43-27 0,5-3-245,-53 35-6,-20 7 220,-1 0 0,1-1 0,-1 1 0,0 0 0,1 0 0,-1 0 0,1 0 0,-1 0 0,1 0 0,-1 0 0,1 0-1,-1 0 1,1 1 0,-1-1 0,0 0 0,1 0 0,-1 0 0,1 0 0,-1 1 0,0-1 0,1 0 0,-1 0 0,1 1 0,-1-1 0,0 0 0,1 1 0,-1-1 0,0 0 0,0 1 0,1-1 0,-1 1-1,0-1 1,0 0 0,0 1 0,1-1 0,-1 1 0,0-1 0,0 1 0,0-1 0,0 0 0,0 1 0,0-1 0,0 1 0,0 0 0,0 6 5,-1-1 1,0 1 0,-3 8 0,3-11 24,-1 0 1,1 0 0,0 0-1,1 0 1,-1 0 0,1 0-1,-1 0 1,1 0 0,1 0-1,-1 0 1,1 0-1,-1 0 1,3 8 0,-2-11 1,-1 0-1,1-1 1,-1 1 0,1 0 0,0 0 0,-1-1 0,1 1 0,0 0-1,0-1 1,-1 1 0,1 0 0,0-1 0,0 1 0,0-1 0,0 0-1,0 1 1,0-1 0,0 0 0,0 1 0,0-1 0,0 0 0,0 0-1,0 0 1,0 0 0,0 0 0,0 0 0,1 0 0,3-1 11,0 0 1,1-1-1,8-2 0,-7 1 48,16-6 20,0-1 0,30-18 0,-24 11-94,-11 8 12,0-1 0,0-1 0,-1 0 0,-1-1 0,0-1 0,25-27 0,-23 18 16,-2 0-1,22-37 1,21-55 64,-25 37-117,-2-1 0,29-117 0,-51 159-64,-1-1-1,-2-1 0,2-58 1,-10 88-85,-3 12 15,-5 16-20,-10 30 225,1 1 1,3 1-1,-14 97 0,17-18 348,12-102-265,0 0 1,7 45 0,-5-63-76,16 80 365,-14-78-352,0-1-1,0 0 1,1 0-1,1 0 1,8 13-1,-11-21-56,0 1 1,1-1-1,-1 0 0,1-1 0,-1 1 1,1-1-1,0 1 0,0-1 1,1 0-1,-1-1 0,1 1 0,-1-1 1,1 0-1,0 0 0,0 0 0,0-1 1,0 0-1,0 0 0,0 0 1,0 0-1,0-1 0,0 0 0,1 0 1,7-1-1,23-5-1956,45-11 0,-56 10-1191,25-12 0,-19 6 602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1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9792,'13'-9'4448,"54"-2"-3872,-15 6 1375,1 5-1183,30-8 192,-4 2-576,9-11-96,-5 9-192,1-8-128,-10 10 0,-4-2-896,-13 3 512,-13 1-3999,-9 8 2463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2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36 2400,'0'-1'153,"0"-1"1,0 1-1,0-1 1,0 1-1,1-1 1,-1 1-1,0 0 1,1-1-1,0 1 1,-1-1-1,1 1 1,0 0 0,3-5 1137,-4 5-911,1 0-1,-1 0 1,1 0-1,-1 0 0,0 0 1,1 0-1,-1 0 1,0 0-1,0 0 1,1-1-1,-7 103 4752,-15 59-4356,12-96-57,-19 88 135,2-14-448,-10 129 193,36-264-633,-1 5 237,0-1 0,-1 0 0,-4 11 0,6-17-178,-1 0 1,1 1-1,-1-1 1,1 0-1,-1 0 1,1 0-1,-1 0 1,0 0-1,0-1 1,0 1-1,1 0 1,-1 0-1,0 0 1,0-1-1,0 1 1,0 0-1,0-1 1,0 1-1,0-1 1,-1 1-1,1-1 1,0 0-1,0 1 1,0-1-1,0 0 1,-2 0-1,-9 1-72,0-1-1,0 2 1,0 0-1,0 0 1,1 1-1,-1 0 1,1 1-1,0 1 1,-18 9-1,10-3 6,0 0-1,1 1 1,0 1 0,1 1-1,0 0 1,1 1 0,-15 19-1,29-31 44,1-1 0,-1 0 0,0 0 0,0-1 0,0 1 0,0 0 0,0 0 0,-1-1 0,-1 2 0,3-3 2,1 0 0,0 0 0,-1 0 0,1 0 0,0 0 0,-1 0 0,1 0-1,0 0 1,-1 0 0,1 1 0,0-1 0,-1 0 0,1 0 0,0 0 0,0 0-1,-1 1 1,1-1 0,0 0 0,0 0 0,-1 1 0,1-1 0,0 0 0,0 1-1,0-1 1,-1 0 0,1 0 0,0 1 0,0-1 0,0 0 0,0 1 0,0-1-1,0 0 1,0 1 0,0-1 0,0 0 0,0 1 0,0-1 0,0 0 0,0 1-1,0 0 8,1-1-1,-1 0 0,1 1 0,-1-1 1,1 0-1,-1 0 0,1 1 0,-1-1 1,1 0-1,-1 0 0,1 0 0,0 0 1,-1 0-1,1 0 0,-1 0 0,1 0 1,0 0-1,-1 0 0,2 0 0,4-1 24,0-1 0,0 1 0,-1-1 0,1-1 0,7-3 0,13-5 123,2 1 180,1 2 0,45-9 0,64 0-62,5-2-244,-103 13-205,-13 2-505,-1 0 0,36-13 0,-62 17 521,1 0 0,0 0-1,-1-1 1,1 1 0,-1 0 0,1-1 0,-1 1-1,1 0 1,-1-1 0,0 1 0,1-1 0,-1 1-1,1-1 1,-1 1 0,0-1 0,1 1 0,-1-1-1,0 1 1,0-1 0,1 1 0,-1-1-1,0 0 1,0 1 0,0-1 0,0 1 0,0-2-1,-2-18-4649,0 9 3200,1-12-886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26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26 471 3072,'-3'6'4054,"3"-6"-3942,8 4 747,13-4-674,-14-1-95,0-2-1,0 1 1,0-1-1,-1 0 0,1 0 1,-1-1-1,0 0 0,0 0 1,0 0-1,0-1 1,-1 0-1,0 0 0,6-7 1,6-10-24,-1 0-1,15-27 1,-25 38-16,21-36 4,25-39-151,-46 79 166,-9 15-115,0-1 77,-26 95 556,1-7-81,-33 60-3,27-72-141,-24 86 0,35-80-215,-28 97 612,49-180-559,0 1 0,1 0 0,0-1 0,0 1 0,-1 8 0,7-20 286,1-8-399,1 1 1,-2-1 0,0-1 0,-1 1-1,0 0 1,3-20 0,2-7-4,-5 25-88,12-44-23,27-67 0,52-156-70,-42 111-164,9 29 88,-27 64-139,-31 69 226,1 0-1,-1 0 1,2 0 0,-1 0-1,1 1 1,9-11 0,-14 18 83,1-1 0,0 0 0,0 1 0,-1-1 0,1 1 1,0-1-1,0 1 0,0 0 0,1 0 0,-1 0 0,0 0 0,0 0 1,1 1-1,-1-1 0,0 0 0,1 1 0,-1 0 0,0 0 0,1 0 1,-1 0-1,1 0 0,-1 0 0,0 0 0,1 1 0,-1-1 0,0 1 0,1 0 1,-1 0-1,0 0 0,0 0 0,0 0 0,3 2 0,-1-1 12,1 2 1,-1-1-1,0 0 0,0 1 0,-1 0 0,1 0 1,-1 0-1,1 0 0,-1 1 0,-1-1 0,5 9 1,-4-6 13,0 1 0,-1 0 1,0 0-1,0 0 0,-1 0 1,1 16-1,-2-6 9,-1 0-1,-1 1 1,0-1 0,-2 0 0,-10 35-1,2-24 63,-1 0 0,-1-1 0,-1 0 0,-24 31 0,33-49-72,-2-1 1,1-1 0,-1 1 0,0-1-1,-1-1 1,-12 9 0,-59 30 252,71-41-245,-47 22-46,54-26-27,-1 0 203,14 4-205,21 14 0,-3-1 60,-26-16 15,1 0 0,-1 0 0,1-1 0,0 1 0,-1-1 0,1 0 0,0 0-1,0 0 1,0-1 0,-1 1 0,1-1 0,0 0 0,0 0 0,0-1 0,0 1 0,0-1 0,0 1-1,-1-1 1,1 0 0,0-1 0,0 1 0,-1-1 0,1 1 0,-1-1 0,0 0 0,1-1 0,3-2 0,5-5 65,-1 0 1,0-1-1,-1 0 1,0-1-1,-1 0 1,11-18-1,-2 4-22,120-198 204,-49 75-336,-68 114 56,32-47-399,-48 74-268,-8 10 182,-12 18 270,-54 170 29,2-4 112,5-56 123,-41 99-87,-22 136 713,116-344-368,6-17 64,3-14 138,8-20-468,0 1-1,2 0 0,1 1 1,1 0-1,1 1 0,18-27 1,-16 30-40,1 1 0,1 1 0,29-29 1,-33 38-90,0 0 1,2 1-1,-1 1 1,1 1 0,1 0-1,22-11 1,-7 11-216,-15 9 198,-16 1 106,0 0 1,1 0 0,-1 0 0,0 1 0,1-1-1,-1 0 1,0 0 0,1 0 0,-1 0-1,0 1 1,0-1 0,1 0 0,-1 0 0,0 0-1,0 1 1,1-1 0,-1 0 0,0 1-1,0-1 1,0 0 0,1 0 0,-1 1 0,0-1-1,0 0 1,0 1 0,0-1 0,0 0-1,0 1 1,0-1 0,0 0 0,0 2 0,-1 11-5,-1 0 1,0-1 0,-1 1 0,-1 0 0,0-1 0,-10 21 0,-8 28 185,12-24 4,-6 54-1,15-89-171,1 0-1,0 1 0,0-1 1,0 0-1,0 1 0,0-1 0,1 0 1,-1 1-1,1-1 0,-1 0 0,1 0 1,0 1-1,0-1 0,0 0 1,1 3-1,-1-4 2,0 0 1,0-1 0,0 1-1,1 0 1,-1 0 0,0 0-1,0-1 1,0 1 0,1 0-1,-1-1 1,0 1 0,0-1-1,1 0 1,-1 1 0,1-1-1,-1 0 1,0 0 0,1 0-1,-1 0 1,0 0 0,1 0-1,-1 0 1,0-1 0,1 1-1,-1 0 1,3-1 0,6-3 36,-1 0 0,1 0-1,-1-1 1,1 0 0,-1 0 0,-1-1 0,1 0 0,11-12 0,58-66 310,-49 51-289,-12 13-148,11-10-34,-1-1-1,35-57 1,-48 61 27,-13 25 69,-1 0-1,1 0 1,0 0 0,-1 0 0,1 0 0,-1 0-1,0 0 1,1 0 0,-1 0 0,0 0 0,-1-4-1,1 6 10,0 0-1,0 0 0,0-1 1,0 1-1,-1 0 0,1 0 1,0-1-1,0 1 0,0 0 0,-1 0 1,1 0-1,0 0 0,0-1 1,-1 1-1,1 0 0,0 0 1,0 0-1,-1 0 0,1 0 0,0 0 1,0-1-1,-1 1 0,1 0 1,0 0-1,-1 0 0,1 0 1,0 0-1,0 0 0,-1 0 0,1 0 1,0 1-1,-1-1 0,1 0 1,0 0-1,0 0 0,-1 0 1,1 0-1,0 0 0,0 0 1,-1 1-1,1-1 0,0 0 0,0 0 1,-1 0-1,1 1 0,0-1 1,0 0-1,0 0 0,-1 1 1,-11 11-117,11-11 116,-15 16-2,1 1 0,1 1 0,1 0 0,1 1-1,-14 29 1,19-34-1,0 2 1,2-1-1,0 0 0,0 1 0,2 0 1,0 0-1,-1 32 0,4-46 32,1 0 0,-1 1 0,1-1-1,0 0 1,-1 0 0,2 0 0,-1 0 0,0 0 0,0 0-1,1 0 1,0-1 0,2 5 0,-3-6-9,0 0 0,-1 0 1,1 0-1,0-1 0,-1 1 1,1 0-1,0-1 0,0 1 1,0 0-1,0-1 0,0 1 0,0-1 1,0 1-1,0-1 0,0 0 1,0 1-1,0-1 0,0 0 1,0 0-1,0 0 0,0 0 1,0 0-1,0 0 0,0 0 1,0 0-1,0 0 0,0 0 0,0-1 1,0 1-1,0 0 0,0-1 1,0 1-1,0 0 0,0-1 1,0 0-1,0 1 0,0-1 1,0 1-1,1-3 0,3-2 62,0 0-1,0-1 1,-1 0-1,0 0 1,0-1-1,0 1 1,3-8-1,17-50 290,-11 27-306,-1 3-346,11-50 1,-22 77 167,0 2-191,-1 7-37,-1 23-9,3-11 459,14 94-246,-14-97 166,1-1 0,0 0 0,1 0-1,0 0 1,0 0 0,1-1 0,1 0 0,6 10-1,-11-18-9,0 0-1,0 0 1,0 0-1,1 0 1,-1 0-1,0 0 0,0 0 1,1 0-1,-1-1 1,0 1-1,1 0 0,-1-1 1,1 1-1,-1-1 1,0 0-1,1 1 1,-1-1-1,1 0 0,0 0 1,-1 0-1,1 0 1,-1 0-1,1 0 1,-1-1-1,1 1 0,-1 0 1,0-1-1,1 1 1,-1-1-1,1 1 0,-1-1 1,0 0-1,3-1 1,3-3 49,1 0 0,-1-1 0,-1 0 0,9-9 0,74-91 472,-65 74-447,2 0-1,41-37 0,-47 49-122,-10 11-55,-1 0 1,1 1-1,1 0 0,20-12 0,-29 19 59,-1 0 0,1 1 0,-1-1-1,1 0 1,-1 1 0,1 0 0,-1-1 0,1 1 0,0 0-1,-1 0 1,1 0 0,-1 0 0,1 0 0,0 0 0,-1 0-1,1 1 1,1-1 0,-2 1 12,0 0-1,0-1 1,0 1-1,0 0 1,0-1-1,0 1 1,0 0 0,0 0-1,-1 0 1,1 0-1,0 0 1,-1 0 0,1 0-1,0 0 1,-1 0-1,1 0 1,0 2-1,0 2 10,0 0 0,-1 0 0,1 0 0,-1 0 0,0 0 0,0 0 0,0 0-1,-1 0 1,-1 7 0,-8 27-28,-16 44 0,21-70 93,-1 1 1,0-1-1,-1 0 0,-1-1 1,0 0-1,-16 20 0,20-29-23,1 1 0,-1-1 0,0 1 0,0-1 0,0 0 0,-1-1 0,1 1 0,-1-1 0,1 0 0,-1 0 0,0 0 0,0-1 0,0 1 0,0-1 0,0 0 0,0-1 0,0 1 0,0-1 0,0 0 0,0-1 0,0 1 0,0-1 0,0 0 0,0 0 0,0 0 0,0-1 0,0 0 0,-9-4 0,3-1-32,0 0 1,0 0 0,-18-18-1,22 21-277,9 11 20,8 13 40,-1-5 223,1-1 0,0-1 0,0 1 1,2-2-1,0 0 0,0 0 0,1-1 0,23 16 0,-28-22 12,1 0 0,-1 0 0,1-1 0,-1 0 0,1-1 0,0 0 0,1-1 0,-1 0 0,0 0 0,1 0 0,-1-2 0,1 1 0,-1-1 0,1 0 0,0-1 0,17-4 0,-17 2 46,-1-1 0,0 0 0,0 0-1,0-1 1,0 0 0,-1-1-1,0 1 1,0-2 0,0 1-1,-1-1 1,0-1 0,0 1-1,10-16 1,-2 1-3,-2-1 0,0 0-1,-2-1 1,10-26 0,-21 49-58,28-82 71,-26 72-125,0 1 1,0-1 0,-1 1-1,-1-1 1,0 1 0,-1-14-1,1 24 20,0-1-1,0 0 0,0 0 0,-1 0 0,1 1 0,0-1 1,0 0-1,-1 1 0,1-1 0,0 0 0,-1 0 0,1 1 1,-1-1-1,1 1 0,-1-1 0,1 0 0,-1 1 0,0-1 1,1 1-1,-1-1 0,1 1 0,-3-1 0,3 1 19,-1 0 0,1 0 0,-1 0 0,1 0 0,-1 0 0,1 0 0,-1 0 0,1 0 0,-1 0 0,1 0 0,-1 1 0,1-1 0,-1 0 0,1 0 0,-1 0 0,1 1 0,-1-1 0,1 0 0,-1 1 0,1-1 0,0 0 0,-1 1 0,1-1 0,-1 1 0,1-1 0,0 1 0,0-1 0,-1 1 0,1-1 0,0 1 0,0-1 0,0 1 0,-1-1 0,1 1 0,0-1 0,0 2 0,-2 6 2,-1 1 0,2-1-1,0 1 1,0 0 0,0-1-1,1 1 1,1 14 0,3 5 3,8 28 0,-11-50 24,2 6-4,1-1 0,0 1 0,0-1 0,1 0 0,0-1 0,1 1 0,0-1 0,1 0 0,11 12 0,-15-18 21,1 0 0,-1-1 0,1 1 0,-1-1 0,1 0 0,0 0 0,1 0 0,-1-1 0,0 0 0,1 1 0,-1-2 0,1 1 0,0 0 0,0-1 0,-1 0 0,1 0 0,0 0 0,0-1 0,0 0 1,0 0-1,0 0 0,0 0 0,0-1 0,0 0 0,6-1 0,-4-1 16,0-1 0,1 0-1,-1 0 1,-1 0 0,1 0 0,-1-1 0,1-1 0,-1 1 0,-1-1 0,9-10-1,6-9 134,20-36-1,-36 54-163,34-60 143,7-14-446,-43 79 189,0-1 0,0 0 0,0 1 0,1-1 0,-1 1 0,0 0 0,6-4 0,-7 6 62,-1 1-1,1-1 1,0 0-1,-1 1 0,1-1 1,-1 1-1,1-1 0,-1 1 1,1-1-1,-1 1 1,1-1-1,-1 1 0,1 0 1,-1 1-1,2 1 17,0 1 1,-1 0-1,0-1 0,0 1 0,0 0 1,0 0-1,0 0 0,-1 5 0,-1 35-34,1-31 73,-1 10 117,-1 12 54,-6 42 0,7-67-136,-2 0 1,1 0 0,-1 0-1,-1 0 1,1-1 0,-2 0-1,1 0 1,-12 16 0,15-23-17,-1 0-1,0 0 1,0 0 0,0 0-1,1-1 1,-2 1 0,1-1 0,0 1-1,0-1 1,0 0 0,-1 0 0,1 0-1,-1 0 1,1 0 0,-1 0 0,1-1-1,-4 1 1,4-1-35,1 0 0,-1 0 0,0 0 0,0 0 0,0-1 0,1 1 0,-1 0 0,0-1 0,1 1 0,-1-1 0,0 0 0,1 0 0,-1 0 0,1 0 0,-1 0 0,1 0 0,-1 0 0,1 0 0,0 0 0,-1-1 0,1 1 0,0 0 0,0-1 0,0 1 0,-1-3 0,1 3 3,1 0 0,-1-1 0,1 1 0,-1 0 1,1 0-1,-1 0 0,1 0 0,0-1 0,-1 1 0,1 0 0,0-1 0,0 1 0,0 0 0,0 0 1,0-1-1,1-1 0,-1 2-4,0 1 0,1-1 0,-1 0-1,1 1 1,-1-1 0,1 0 0,-1 1 0,1-1 0,-1 1 0,1-1 0,-1 1 0,1-1 0,0 1 0,0-1 0,-1 1-1,1-1 1,0 1 0,-1 0 0,3-1 0,3 0 12,0 0 0,0 0 0,1 1 0,-1 0 0,10 1 0,-3-1 75,17 0 86,-16-1-166,0 1 0,-1 0 0,1 1 0,0 0 0,22 6 0,-4 5-399,-25-8-809,0-1 1,1 0 0,-1-1 0,1 1-1,0-1 1,0-1 0,0 0 0,0 0-1,15 0 1,17-11-2903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24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19 141 2400,'-18'-19'8493,"28"20"-7541,-3 1-545,1 0 1,-1 0-1,1-1 0,0 0 0,14 0 1,40-6 781,-48 4-945,53-7-56,1-4 0,-2-2-1,1-3 1,63-26 0,-118 39-1039,2-2-1124,1 1 0,-1 0 1,1 1-1,25-3 0,-9 6-1529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25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 3648,'0'0'1173,"0"2"-703,1 2 38,0 1 0,0 0 0,0 0 0,-1 0 0,0 0 0,0 0 0,-1 0 0,1 0 0,-1-1 0,0 1 0,-2 6 0,-3 5 254,-15 30 1,4-9 106,-2 8-222,-44 114 962,46-96-1049,17-62-531,-1 0 1,1 0-1,0 0 1,-1 1 0,1-1-1,0 0 1,0 0-1,0 0 1,0 1-1,0-1 1,0 0-1,0 0 1,0 1-1,1 1 1,-1-3-10,0 1 1,1-1-1,-1 0 0,0 0 1,0 1-1,1-1 0,-1 0 1,0 0-1,1 1 0,-1-1 1,1 0-1,-1 0 0,0 0 1,1 0-1,-1 1 0,0-1 1,1 0-1,-1 0 0,1 0 1,-1 0-1,0 0 0,1 0 1,-1 0-1,1 0 0,-1 0 1,0 0-1,1 0 0,-1-1 1,1 1-1,-1 0 0,0 0 1,1 0-1,-1 0 0,0-1 1,1 1-1,-1 0 0,1-1 1,51-29 712,-39 22-691,1-1 0,0 2 1,0 0-1,1 0 0,29-7 0,121-11-644,-154 24 22,1 0-1,20 3 1,-26-1-1299,1 0-1,-1 0 1,10 4-1,-4-1-658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28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0 170 3072,'107'0'9633,"4"0"-4885,421 0-3898,-514 0-727,1-2 0,-1 0-1,27-6 1,-40 7-72,8-3 93,-12 4-137,-1 0 0,0 0 0,0-1 0,0 1 0,1 0 0,-1 0 0,0 0 0,0 0 0,0-1 0,1 1 0,-1 0 0,0 0 0,0-1 0,0 1 0,0 0 0,0 0 0,0-1 0,0 1 0,0 0 0,1 0 0,-1-1 0,0 1 0,0 0 0,0 0 0,0-1 0,0 1 0,0 0 0,0 0 0,-1-1 0,1 1 0,0 0 0,0 0 0,0-1 0,0 1 0,0 0 0,0 0 0,0 0 0,0-1 0,-1 1 0,1 0 0,0 0 0,0-1 0,-3-1-3,0-1 1,0 1-1,0-1 0,0 1 0,0 0 1,0 0-1,-6-2 0,4 2-1,-122-59 62,36 19-188,53 26-229,35 14 250,4 2-207,9 6-176,-4-2 460,-1 0 1,1-1 0,-1 0-1,1 0 1,0-1-1,0 0 1,0 0 0,8 2-1,16 6 42,43 14-49,-50-17 45,-1 0 0,0 1-1,0 2 1,25 14 0,-45-23 1,0 0 0,0 0 0,-1 1-1,1-1 1,0 0 0,-1 1 0,1-1-1,-1 1 1,0-1 0,0 1 0,1-1 0,-1 1-1,0 0 1,0 0 0,0 0 0,-1-1 0,1 1-1,0 0 1,-1 0 0,1 0 0,-1 0 0,0 0-1,0 0 1,0 0 0,0 0 0,0 1 0,0-1-1,-1 2 1,-11 24 223,-2-1 0,-1 0 0,-1-2 0,-20 26 0,17-24-195,-1 1 50,-46 47 1,25-36-2492,19-24-3670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29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74 3136,'0'0'43,"-1"-1"1,1 1-1,0-1 1,0 1-1,0 0 1,0-1-1,-1 1 1,1-1-1,0 1 1,0-1-1,0 1 0,0 0 1,0-1-1,0 1 1,0-1-1,0 1 1,0-1-1,0 1 1,1-1-1,-1 1 1,0 0-1,0-1 1,0 1-1,0-1 1,1 1-1,-1 0 0,0-1 1,0 1-1,1-1 1,-1 1-1,1-1 1,0 1 191,0-1 0,0 1 0,0-1 1,0 1-1,0 0 0,0-1 0,1 1 0,-1 0 1,0 0-1,0 0 0,2 0 0,0 0 1215,-2-1-1370,-1 1-1,1 0 1,0 0 0,-1 0 0,1 0 0,-1 0 0,1 0 0,-1 0 0,1 0 0,-1 1-1,1-1 1,-1 0 0,1 0 0,-1 0 0,1 1 0,-1-1 0,1 0 0,-1 0-1,1 1 1,-1-1 0,0 0 0,1 1 0,-1-1 0,1 1 0,-1-1 0,0 0-1,1 1 1,-1-1 0,0 1 0,0-1 0,1 1 0,-1-1 0,0 1 0,0-1-1,0 1 1,3 8 261,0-1-1,-1 0 0,0 1 1,0 0-1,-1-1 0,0 11 1,-3 54 392,0-40-430,-15 173 1414,12-108-576,2-89-692,2-10-83,0-8 46,11-115 6,-3 56-495,-2 29 13,1 1 0,2 0 0,1 0 0,16-39 0,-22 69 13,1 0 0,0 0 0,0 1-1,0-1 1,1 1 0,0 0 0,0 1-1,1-1 1,0 1 0,0 0 0,1 0-1,-1 1 1,15-9 0,-16 11 22,0 0 1,1 1-1,0 0 0,-1-1 1,1 2-1,0-1 0,0 1 1,0 0-1,0 0 0,0 0 1,1 1-1,-1 0 0,0 0 1,0 1-1,0 0 0,0 0 1,0 0-1,0 1 0,11 4 1,-14-5 43,0 1 0,0-1 0,0 1 0,0 0 0,0 0 0,0 0 0,-1 0-1,1 0 1,-1 1 0,1-1 0,-1 1 0,4 5 0,-5-6-6,0 1-1,0-1 1,0 1-1,-1 0 1,1-1-1,0 1 0,-1 0 1,0-1-1,0 1 1,1 0-1,-2-1 1,1 1-1,0 0 1,0-1-1,-1 1 1,0 0-1,0 2 0,-2 1-11,1 0-1,-1 0 1,0 0-1,0-1 0,-1 1 1,0-1-1,0 0 1,0 0-1,-9 8 0,-6 3 192,-26 18-1,25-20 18,7-6-153,0 0-1,-19 8 0,21-11-81,0 1-1,0 0 0,0 1 0,-12 9 0,22-15 32,1-1-1,-1 1 1,1-1-1,-1 1 1,1-1-1,0 1 1,-1 0-1,1-1 1,0 1-1,-1 0 1,1-1-1,0 1 1,0 0-1,0 0 1,0-1-1,-1 1 1,1 0-1,0 0 1,0-1 0,0 1-1,1 0 1,-1 0-1,0-1 1,0 1-1,0 0 1,0-1-1,1 1 1,-1 0-1,0-1 1,1 1-1,-1 0 1,0-1-1,2 2 1,18 19 1069,12 5 80,1-1-1,59 31 0,-50-30-842,63 34-574,-98-54 212,5 3-2994,-4-6 1241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3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59 3232,'-15'-8'7882,"15"8"-7834,0-1-1,0 1 0,0 0 0,0 0 0,0-1 0,1 1 0,-1 0 0,0 0 0,0-1 0,0 1 0,0 0 0,0 0 0,1-1 0,-1 1 0,0 0 0,0 0 0,1 0 0,-1-1 0,0 1 0,0 0 0,1 0 0,-1 0 0,0 0 0,0 0 1,1 0-1,-1-1 0,1 1 0,12-5 541,-10 3-503,0 1 0,-1 0 0,1 0 1,0 0-1,0 0 0,0 1 0,4-1 0,189-13 1376,-120 8-1167,0 3-1,1 3 0,93 13 1,-165-12-252,1-1 1,-1 0 0,0 0-1,1 0 1,-1-1-1,0 0 1,1 0 0,-1 0-1,7-3 1,-11 3-206,-1 1 1,0-1-1,0 0 0,1 1 1,-1-1-1,0 1 0,0-1 1,0 1-1,0-1 0,1 1 1,-1-1-1,0 0 0,0 1 1,0-1-1,0 1 0,-1-1 1,1 0-1,0 1 0,0-1 0,0 1 1,0-1-1,-1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3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3232,'-11'9'1935,"10"-9"-1658,0 1 0,0 0-1,0-1 1,0 1-1,1 0 1,-1 0-1,0-1 1,0 1-1,1 0 1,-1 0-1,0 0 1,0 1-1,-3 7 2679,13-9-468,1-1-2089,127-11 3105,70 9-2878,-92 3-630,-66-4-2795,-23 4 1147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88 166 2496,'0'0'784,"-11"0"3178,10 0-3847,1 0-1,-1 0 0,0 0 1,0 0-1,1 0 1,-1 0-1,0 0 0,0-1 1,0 1-1,1 0 0,-1 0 1,0-1-1,1 1 0,-1 0 1,0-1-1,1 1 0,-1-1 1,0 1-1,1-1 0,-1 1 1,1-1-1,-1 1 0,1-1 1,-1 0-1,1 1 0,-1-1 1,1 0-1,0 1 1,-1-1-1,1-1 0,-1 1-48,1-1-1,0 1 1,0 0 0,0 0-1,0-1 1,1 1-1,-1 0 1,0 0 0,0-1-1,1 1 1,-1 0 0,1 0-1,-1 0 1,1 0-1,-1 0 1,1-1 0,0 1-1,0 0 1,-1 0-1,2 0 1,5-6 1,0 1 0,1 1 0,-1 0 0,15-8 0,1-1-50,0 0 147,39-16-1,-37 19-117,-17 7-33,1 0 0,0 1-1,0 0 1,0 0 0,0 1-1,13-1 1,-20 3-20,0-1 0,0 1 0,0 0-1,0 0 1,0 0 0,1 1 0,-1-1 0,0 0 0,0 1-1,0-1 1,0 1 0,0 0 0,0 0 0,0 0 0,0 0-1,-1 0 1,1 0 0,0 0 0,0 1 0,-1-1 0,1 0 0,-1 1-1,1 0 1,-1-1 0,0 1 0,0 0 0,0 0 0,0-1-1,0 1 1,0 0 0,0 0 0,0 0 0,0 3 0,1 5 46,-1 0 0,0 1 1,-1-1-1,0 0 1,-1 0-1,0 1 0,0-1 1,-1 0-1,-1 0 0,1 0 1,-2-1-1,-7 17 1,-2-3 115,-2 0 1,-29 33-1,-41 38 260,72-81-304,-94 95 447,50-52-71,50-49-355,4-5-32,0 1-1,0 0 0,1 0 1,-5 6-1,6-5 256,7-5-59,26-10 407,0 2 0,65-11 0,72 3-663,-132 17-1155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27 3552,'0'-16'1147,"0"15"-1109,0 1 0,0 0 0,0-1 1,0 1-1,0-1 0,0 1 0,0 0 1,1-1-1,-1 1 0,0 0 0,0-1 1,0 1-1,0-1 0,0 1 0,1 0 1,-1-1-1,0 1 0,0 0 1,1 0-1,-1-1 0,0 1 0,1 0 1,-1-1-1,0 1 0,0 0 0,1 0 1,-1 0-1,1-1 0,-1 1 0,0 0 1,1 0-1,-1 0 0,0 0 0,1 0 1,-1 0-1,1 0 0,-1 0 0,1 0 1,12 3 3764,-12-2-3636,0 0-1,1 0 1,-1 0-1,0 0 1,0 0-1,0 0 0,-1 1 1,1-1-1,0 0 1,0 1-1,-1-1 1,1 0-1,-1 1 0,1-1 1,-1 1-1,1-1 1,-1 1-1,0 1 1,2 30 792,-2-33-953,-1 23 557,-2 0-1,-1-1 1,-10 36 0,-1 5-286,-13 119 224,27-178-692,0 9-472,10-17-2536,2-7 1429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5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4640,'4'5'2661,"-4"-5"-2534,0 0-1,0 1 1,0-1 0,1 0-1,-1 0 1,0 1 0,0-1 0,0 0-1,0 1 1,0-1 0,-1 0-1,1 1 1,0-1 0,0 1-1,-4 20 2081,-9 22-53,8-29-1720,-5 14 67,1 0 0,-6 31-1,-9 118-356,23-172-590,1-1 0,-1 1 0,0-1 0,0 0 0,-1 1 0,1-1 0,-1 0 0,0 0 0,0 0 0,-4 6 0,5-10 353,1 0 0,0 0 1,0 1-1,-4 1-1668,4-2 1668,-1 0 0,1 0 1,0 0-1,0 0 0,-1 0 1,1 0-1,0 0 0,-1 0 1,-4-7-2951,5 6 2871,-6-10-2399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5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89 3328,'-18'-6'2670,"23"3"-823,4-4-1116,0 0-1,1 1 1,0 0-1,0 1 1,1 0-1,12-3 1,-23 7-698,22-7 408,0 2 0,1 0 0,-1 1 0,1 1 0,0 1 0,0 1 1,0 1-1,0 2 0,0 0 0,0 1 0,0 1 0,0 1 0,31 10 0,-53-13-450,22 6 376,1-1 0,37 5 0,-56-10-549,1-1 1,-1 1-1,0-1 0,0 0 0,1-1 0,-1 1 0,0-1 1,0 0-1,0 0 0,0-1 0,0 1 0,0-1 1,0 0-1,-1-1 0,1 1 0,-1-1 0,1 0 1,4-4-1,4-5-1551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28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68 381 2912,'-13'11'1228,"11"-9"-776,0 0 0,-1 0 0,1 0 0,-1 0 0,1-1 0,-1 1 0,-5 1 0,7-2-368,0-1 0,0 0 0,0 0 0,0 0 0,1 0-1,-1-1 1,0 1 0,0 0 0,0 0 0,0 0-1,0-1 1,0 1 0,1 0 0,-1-1 0,0 1-1,0-1 1,1 1 0,-1-1 0,0 1 0,0-1 0,1 0-1,-1 1 1,1-1 0,-1 0 0,0 1 0,1-1-1,0 0 1,-1 0 0,1 0 0,-1 1 0,1-1 0,-1-1-1,0-1 3,0 0 0,0-1 0,1 1 0,-1 0 0,0 0-1,1 0 1,0 0 0,0-1 0,0 1 0,0 0 0,0 0-1,1-1 1,0 1 0,1-5 0,2-5 118,1 1 1,6-14-1,-8 21-147,7-15 66,2 0 1,0 1 0,1 1 0,0 0 0,2 1 0,19-18-1,-6 9 225,2 1-1,58-38 1,-88 63-347,33-18 70,-31 17-67,0 1 1,-1-1 0,1 1-1,0-1 1,0 1-1,0-1 1,0 1 0,0 0-1,0 0 1,-1 0-1,1 0 1,0 0 0,0 0-1,0 1 1,0-1-1,0 1 1,1 0 0,-2 0-5,0 0 0,0 0 0,0 0 1,0 0-1,0 0 0,0 0 1,0 0-1,-1 0 0,1 0 1,-1 0-1,1 0 0,0 1 1,-1-1-1,0 0 0,1 1 0,-1-1 1,0 0-1,0 0 0,0 1 1,0-1-1,0 2 0,-3 33 196,-6 2-131,-15 42-1,-8 29 826,28-93-533,3-14-15,3-9-65,3-9-223,1 1-1,0 0 1,2 1 0,-1 0 0,2 0 0,0 0 0,1 1-1,0 0 1,1 1 0,16-15 0,-7 10-124,0 1-1,1 1 1,0 1 0,1 1 0,46-20-1,-58 29 4,1 0 0,12-2-1,-21 5 36,1 1 0,-1-1 0,1 1 0,-1-1 0,1 1 0,0 0 0,-1 0 0,1 1 0,-1-1 0,1 0 0,0 1 0,-1-1 0,1 1 0,4 2 0,-7-2 28,1-1 0,0 1 0,-1 0 0,1-1-1,-1 1 1,1 0 0,-1 0 0,1 0 0,-1-1 0,0 1 0,1 0 0,-1 0 0,0 0 0,1 0 0,-1 0 0,0 0-1,0 0 1,0 0 0,0 0 0,0-1 0,0 1 0,0 0 0,0 0 0,-1 0 0,1 0 0,0 1 0,-11 28 26,8-21-14,-22 75 80,23-74-82,0-1-1,1 1 1,0 0 0,1 0-1,0 0 1,2 17 0,-1-25 16,-1 0 0,0-1 1,0 1-1,1-1 0,-1 1 1,1-1-1,-1 1 0,1-1 1,0 1-1,0-1 0,-1 0 0,1 1 1,0-1-1,0 0 0,0 0 1,0 1-1,1-1 0,-1 0 1,0 0-1,0 0 0,1-1 0,-1 1 1,0 0-1,1 0 0,-1-1 1,1 1-1,-1-1 0,1 1 1,-1-1-1,1 0 0,0 1 1,-1-1-1,1 0 0,-1 0 0,1 0 1,0 0-1,-1 0 0,1-1 1,-1 1-1,4-1 0,2-2 35,1 1 0,-1-1 0,0 0-1,0-1 1,0 0 0,13-9 0,97-80 119,-113 90-249,1 0 0,0 0 0,-1 0 0,1 0 0,7-2 0,-12 6 62,0-1-1,1 0 0,-1 1 1,0-1-1,0 0 0,0 1 0,0-1 1,1 0-1,-1 1 0,0-1 0,0 0 1,0 1-1,0-1 0,0 0 1,0 1-1,0-1 0,0 0 0,0 1 1,0-1-1,0 1 0,0 0-14,-5 103-310,5-93 369,0 0-1,1 0 0,0 0 1,4 14-1,-4-21-12,1 0-1,-1 0 1,1 0-1,0 0 1,0 0-1,0 0 1,1 0 0,-1-1-1,1 1 1,0-1-1,0 1 1,7 4-1,-9-7-8,0 0-1,0 0 0,0-1 0,0 1 1,0-1-1,1 1 0,-1-1 0,0 1 1,0-1-1,1 0 0,-1 0 0,0 0 1,0 0-1,1 1 0,-1-2 0,0 1 1,1 0-1,-1 0 0,0 0 0,0-1 1,1 1-1,-1 0 0,0-1 0,0 1 1,0-1-1,1 0 0,-1 1 0,0-1 1,0 0-1,0 0 0,0 1 0,0-1 1,0 0-1,-1 0 0,1 0 0,1-2 1,1-1 16,0 0 0,0 0 0,0 0 1,-1-1-1,1 1 0,-1-1 1,2-7-1,-2 3 27,1-1 0,-2 0 0,1 0 0,-1 0 1,-1-1-1,0 1 0,-1 0 0,1 0 0,-2 0 0,-3-13 1,3 15-105,-1 0 1,0 0-1,0 0 1,-1 1-1,0-1 0,-1 1 1,1 0-1,-1 0 1,-1 0-1,1 1 1,-1 0-1,-11-9 1,16 14 24,-1 0-1,0 0 1,1 0 0,-1 0 0,0 1 0,0-1-1,0 0 1,0 1 0,0-1 0,-3 0-1,-6-1 309,20 4-205,-1 0 0,0 0 0,1-1 0,-1 0 0,18-1 0,48-8-41,-26 3-510,0 2-4004,84 7 0,-74 3-451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6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3072,'61'-2'8473,"40"-7"-6742,-42 3-623,272-30 1761,-61 12-2073,-158 15-648,308-22-612,-407 29-197,-11 2 401,1-1 0,-1 1 1,1 0-1,-1-1 0,1 1 0,-1 0 0,1 0 1,-1 1-1,1-1 0,-1 0 0,1 1 1,-1 0-1,0-1 0,1 1 0,-1 0 0,4 3 1,-5-4 109,-1 0 1,0 1 0,1-1-1,-1 1 1,0-1 0,0 1-1,0-1 1,0 1 0,1-1-1,-1 1 1,0-1 0,0 1-1,0-1 1,0 1 0,0-1-1,0 1 1,0-1 0,0 1-1,0-1 1,-1 1 0,1-1-1,0 1 1,0-1 0,0 1-1,0-1 1,-1 1 0,1-1-1,0 0 1,-1 1 0,1-1-1,0 1 1,-1 0 0,-1 1-726,-3 10-1466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6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10 2496,'-4'-4'129,"-2"-2"1001,5 6-1068,1 1 1,0-1-1,0 0 1,0 0-1,0 0 1,-1 0-1,1 0 1,0 0-1,0 0 1,0 0 0,0 1-1,-1-1 1,1 0-1,0 0 1,0 0-1,0 0 1,0 1-1,0-1 1,0 0-1,0 0 1,-1 0-1,1 1 1,0-1-1,0 0 1,0 0-1,0 0 1,0 1-1,0-1 1,0 0 0,0 0-1,0 0 1,0 1-1,0-1 1,0 0-1,0 0 1,0 0-1,0 1 1,1-1-1,-1 0 1,-1 25 1243,-1-1 0,-1 1 1,-6 24-1,-24 72 665,9-40-815,18-57-958,-15 54 538,-16 113-1,32-153-477,-4 44 214,8-71-364,1 0-1,1 0 1,-1-1 0,2 1-1,2 12 1,-4-22-81,0 0 1,0 0-1,0 0 1,1-1-1,-1 1 1,0 0-1,0 0 1,1 0-1,-1 0 1,1-1-1,-1 1 1,1 0-1,-1 0 1,1-1-1,-1 1 1,1 0-1,-1-1 1,1 1-1,0 0 1,-1-1-1,1 1 1,0-1-1,0 1 1,0-1 0,-1 0-1,1 1 1,0-1-1,0 0 1,0 1-1,0-1 1,0 0-1,-1 0 1,1 0-1,0 0 1,0 0-1,0 0 1,0 0-1,0 0 1,0 0-1,0 0 1,-1-1-1,1 1 1,0 0-1,0-1 1,0 1-1,1-1 1,4-3 5,1 0 1,-1-1 0,0 1-1,9-10 1,-12 11-18,30-32-233,39-52 0,-48 56 0,2 0 0,1 2 1,39-35-1,-62 61 162,0 0 0,0 1 1,0-1-1,0 1 0,7-3 1,-11 5 46,1-1 1,0 1 0,0 0 0,0-1 0,0 1 0,0 0-1,0 0 1,0 0 0,0 0 0,0 0 0,0 0-1,0 0 1,0 0 0,0 0 0,0 0 0,0 0-1,0 0 1,-1 1 0,1-1 0,0 0 0,0 1 0,0-1-1,0 1 1,0-1 0,0 1 0,-1 0 0,1-1-1,0 1 1,-1-1 0,1 1 0,0 0 0,0 1-1,1 3 81,0 0 0,-1 0-1,0 1 1,0-1 0,0 0-1,-1 1 1,0-1-1,-1 11 1,1-5-1,-2 43-76,-11 57 1,0 7-444,13-115-64,0 1 0,0-1 0,-1 0 0,1 1 0,-1-1 0,0 1 0,0-1 0,0 0 0,0 0 0,0 0-1,-4 5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3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4 4896,'-16'-3'2208,"1"6"-1920,2 2 2048,5-2-1344,-27 5 992,4 8-1120,-26-1 224,5 4-640,-22 1-128,12 4-192,-9-1-96,14 1 0,5-1-544,12-1 288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3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812 0 1472,'-50'46'4256,"0"5"-3235,42-43-848,-17 23 256,1 0 0,1 1 0,-23 46 0,21-35-214,-81 145 728,81-137-457,-34 98 0,52-125-438,1 1 1,2 0 0,0 0 0,2 0 0,0 0 0,5 50-1,34 148 396,-14-112 221,-17-69-342,-2 0 0,-2 62 0,-14 81 260,7-141-283,-2-1-1,-1-1 1,-3 1-1,-1-2 1,-30 70 0,-83 201 1139,46-114-1027,54-146-10,-52 81 0,65-117-1154,6-4 176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4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38 2144,'-10'0'-627,"-6"0"5411,28 3 136,-3-3-4457,0 0-1,-1 0 1,1-1-1,-1 0 1,0 0-1,1-1 1,-1 0-1,0 0 1,10-5-1,-10 4-191,9-2-51,-1 0 1,1 1-1,31-3 0,-40 7-226,1-1 1,-1 2-1,0-1 0,0 1 0,0 0 0,0 1 0,0-1 0,0 2 0,0-1 0,8 5 0,-5-2-49,-7-3-162,0 0 0,0 0-1,0 0 1,5 5 0,-4-4-439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88 324 3232,'0'0'131,"-1"-1"1,0 1-1,1-1 1,-1 1-1,1-1 0,0 1 1,-1-1-1,1 1 1,-1-1-1,1 1 0,0-1 1,-1 0-1,1 1 1,0-1-1,-1 1 1,1-1-1,0 0 0,0 1 1,0-1-1,0 0 1,0 1-1,0-1 0,0 0 1,0 1-1,0-1 1,0-1-1,1 0 60,-1-1 1,1 1-1,0 0 0,0 0 0,0 0 0,1-1 1,-1 1-1,2-2 0,5-5 131,0 0 0,12-11-1,63-49 527,-83 69-847,9-8 46,0 0-1,0 1 1,16-9-1,-23 15-44,0 0-1,0-1 0,1 1 1,-1 1-1,0-1 0,0 0 1,1 0-1,-1 1 0,1 0 0,-1-1 1,0 1-1,1 0 0,-1 0 1,1 0-1,-1 0 0,1 1 1,-1-1-1,0 1 0,1-1 1,-1 1-1,0 0 0,1 0 1,2 2-1,13 10 331,-1 2 1,18 16-1,-22-17 222,2-1-1,-1 0 0,25 14 1,-33-23-438,-1-1 0,1-1 1,-1 1-1,1-1 0,0 0 1,0 0-1,6 0 0,-10-1-65,1-1 0,0 0-1,-1 0 1,1 0 0,0 0-1,-1-1 1,1 1 0,-1-1-1,1 1 1,0-1 0,-1 0-1,0 0 1,1 0 0,-1-1-1,0 1 1,1 0 0,-1-1-1,3-3 1,0 1-26,0-1 0,-1-1 0,0 1 0,0-1 0,0 1 0,-1-1 0,0 0 0,0 0 0,-1-1 0,1 1 0,2-12 0,-3 8-53,0-1 0,-1 1 1,0 0-1,-1-1 1,0 1-1,-3-19 1,-11-36-416,13 63 417,1 0 0,0 0 0,-1 1 0,1-1 0,-1 0 1,0 1-1,1-1 0,-1 1 0,0-1 0,0 1 0,0-1 0,0 1 0,0 0 0,0-1 1,-1 1-1,1 0 0,-3-2 0,3 2 1,0 1 1,0 0-1,-1-1 0,1 1 1,0 0-1,0 0 1,0 0-1,-1 0 0,1 0 1,0 0-1,0 0 1,-1 0-1,1 0 0,0 0 1,0 1-1,0-1 0,0 0 1,-1 1-1,1-1 1,0 1-1,0 0 0,0-1 1,0 1-1,0 0 0,0-1 1,-1 3-1,-4 2-50,1 1 0,-1 0-1,1 0 1,1 1 0,-1-1-1,1 1 1,0 0 0,1 0 0,-5 11-1,0 7 63,-7 38 0,12-49 72,-7 46 1093,7-37-667,-10 35 1,10-46-335,-2 0 1,0 0 0,0 0-1,-8 11 1,10-18-89,-1 1 1,0-1-1,0 0 1,0-1-1,0 1 0,-1-1 1,0 0-1,0 0 1,0 0-1,-8 4 1,0-2-38,0-1 0,0 0 1,0-1-1,0-1 0,-1 0 0,1 0 1,-1-2-1,0 0 0,-23 0 0,19-3-612,1 1-1,-1-2 0,1 0 0,0-2 0,0 0 1,0 0-1,-19-10 0,33 14 138,-1-1 1,1 0-1,-1 0 0,1 0 1,0 0-1,0 0 0,0-1 1,0 1-1,1-1 0,-1 0 1,0 0-1,1 0 0,0 0 1,0 0-1,-3-7 1,-2-14-2731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119 267 2720,'0'0'30,"0"0"0,0 0-1,-1 1 1,1-1 0,0 0 0,0 0 0,0 0-1,0 1 1,0-1 0,0 0 0,0 0-1,0 0 1,-1 0 0,1 1 0,0-1 0,0 0-1,0 0 1,0 0 0,-1 0 0,1 1 0,0-1-1,0 0 1,0 0 0,0 0 0,-1 0 0,1 0-1,0 0 1,0 0 0,-1 0 0,1 0 0,0 0-1,0 0 1,0 0 0,-1 0 0,1 0 0,0 0-1,0 0 1,-1 0 0,1 0 0,0 0 0,0 0-1,0 0 1,-1 0 0,1 0 0,0 0 0,0 0-1,0-1 1,-1 1 0,1 0 0,0 0 0,0 0-1,0 0 1,0 0 0,0-1 0,-1 1 0,1 0-1,0 0 1,0 0 0,0-1 0,0 1 0,-3-13 1352,3 7-1302,1 0 1,0 0-1,1 0 0,-1 0 1,1 0-1,1 0 1,-1 0-1,1 0 1,0 1-1,5-9 0,5-5 33,22-24-1,-30 38-126,0-1 0,1 1 0,-1 0 1,1 1-1,0-1 0,0 1 0,0 1 0,12-6 0,-16 8 8,-1 0-1,1 0 1,0 1-1,0-1 0,0 1 1,0 0-1,0 0 1,0 0-1,0-1 1,0 2-1,0-1 1,-1 0-1,1 0 1,0 1-1,0-1 1,0 1-1,0-1 1,0 1-1,-1 0 0,1 0 1,0 0-1,-1 0 1,1 0-1,0 0 1,-1 0-1,0 0 1,1 1-1,-1-1 1,0 1-1,1-1 1,-1 1-1,0-1 0,0 1 1,0 0-1,0-1 1,-1 1-1,2 2 1,9 26 376,-9-22-249,1 0-1,0-1 1,0 1-1,1-1 1,6 10-1,-2-6 73,0-1 0,1 0 0,0-1 0,0 0 0,1 0 0,0-1 1,1 0-1,0-1 0,17 9 0,-26-15-147,1 0 0,-1 0 0,1 0 0,-1-1 0,1 1 0,0-1 0,-1 1 1,1-1-1,0 0 0,0 0 0,-1 0 0,1 0 0,0-1 0,-1 1 0,1-1 0,0 0 1,-1 0-1,1 1 0,2-3 0,3-1 44,-1-1-1,1 0 1,-1 0 0,9-10 0,-7 7-27,-5 4-45,0 0 0,0-1-1,-1 1 1,1-1 0,-1 0 0,0 0-1,0-1 1,-1 1 0,0 0 0,0-1-1,0 0 1,0 1 0,-1-1-1,0 0 1,0 0 0,-1 0 0,0-6-1,0-1-71,0 0-1,-2 1 1,1-1-1,-2 0 1,1 1-1,-2-1 1,-5-12-1,9 24 25,-1-1-1,1 1 1,-1 0 0,1-1 0,-1 1-1,0 0 1,0-1 0,0 1-1,0 0 1,0 0 0,0 0 0,0 0-1,0 0 1,0 0 0,0 0 0,-1 0-1,1 1 1,0-1 0,-1 0-1,1 1 1,0-1 0,-1 1 0,1-1-1,-1 1 1,1 0 0,-1 0-1,1-1 1,-1 1 0,-1 0 0,0 1-1,1 0-1,0-1 1,0 1 0,-1 0 0,1 0 0,0 0 0,0 0 0,0 0 0,0 1 0,0-1-1,1 0 1,-1 1 0,0 0 0,1-1 0,-1 1 0,1 0 0,-1 0 0,1 0-1,-2 4 1,-9 19 441,1 1-1,-10 38 1,14-41 116,0-1 1,-1 0-1,-2 0 1,-21 37 0,19-41 103,-28 30 0,34-42-521,0 0-1,-1 0 0,0-1 1,0 0-1,0 0 1,-1-1-1,-15 8 1,16-10 0,-1 0 0,0 0 0,1 0 1,-1-1-1,0 0 0,0 0 0,0-1 1,0 0-1,0 0 0,0-1 0,0 0 1,0-1-1,0 1 0,0-2 0,1 1 1,-13-6-1,10 3-257,-1-1-1,1 0 1,0-1 0,-12-10 0,11 8-1048,1-1-1,0-1 1,-11-15-1,8 6-2728,7 7 1280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27 2400,'-8'-16'4929,"10"7"-3615,-1 8-874,-1 4 647,-1-2-1035,1-1 0,-1 0-1,0 0 1,0 0-1,0 0 1,1 1 0,-1-1-1,0 0 1,0 1-1,1-1 1,-1 1 0,0-1-1,1 0 1,-1 1-1,1 0 1,-1-1 0,1 1-1,-1-1 1,1 1-1,-1 0 1,1-1 0,-1 1-1,0 1 1,-7 22 266,5-15-147,-7 29 399,-8 56 0,7-28-126,-40 275 1316,32-71-833,10-120-355,8-119-338,2-23-252,-1 0 0,-1 1 0,0-1 0,-2 10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3328,'9'-23'5207,"-9"23"-5177,1 2 99,-1-1 0,0 1 0,1-1 0,-1 0 0,1 1 0,0-1 0,-1 0 0,1 0 0,1 2-1,5 10 434,-2 5 13,-1 0 0,0 0 0,-2 0 0,2 31 0,-8 77 890,2-94-1251,-29 273 1578,31-301-1792,0-3-68,0-1-1,0 1 1,0-1 0,0 0 0,1 1 0,-1-1-1,0 1 1,-1-1 0,1 1 0,0-1-1,0 1 1,0-1 0,0 0 0,0 1 0,0-1-1,0 1 1,-1-1 0,1 0 0,0 1 0,0-1-1,-1 0 1,1 1 0,0-1 0,-1 0-1,1 1 1,0-1 0,-1 0 0,1 1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49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32 3072,'-1'0'146,"0"0"1,0-1-1,0 1 0,0 0 1,0 0-1,0-1 1,0 1-1,0-1 0,0 1 1,0-1-1,0 1 1,0-1-1,0 1 0,1-1 1,-1 0-1,0 0 1,0 1-1,1-1 0,-2-2 1,8 1 877,1 0 0,-1 0 0,1 0 0,0 1 0,7-1 0,125-2 2663,21 0-2624,-121 5-1020,-1 1 0,45 10 0,97 19-1610,-179-31 1540,0 1-229,0-1 0,0 0-1,0 0 1,0 0 0,0 0 0,0 0-1,0 0 1,0 0 0,1 0-1,-1 0 1,0 0 0,0 0 0,0-1-1,0 1 1,0 0 0,0-1 0,0 1-1,0-1 1,1 0 0,10-3-2112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4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47 2912,'-18'-4'1633,"18"4"-1503,-1 0 1,1 0-1,-1 0 1,1 0-1,-1 0 1,1 0-1,-1 0 1,1 0-1,0 0 1,-1 1-1,1-1 1,-1 0-1,1 0 0,-1 1 1,1-1-1,0 0 1,-1 1-1,0-1 1,-2 3 167,2-3-293,1 0-1,0 0 0,0 0 0,-1 0 0,1 0 0,0 0 0,0 0 0,0 0 0,-1 1 0,1-1 0,0 0 0,0 0 0,0 0 0,-1 0 0,1 1 0,0-1 0,0 0 0,0 0 0,0 0 0,0 1 0,0-1 0,0 0 0,-1 0 1,1 1-1,0-1 0,0 0 0,0 0 0,0 1 0,-11 31 417,6-26-362,5-6-58,-1 0 0,1 0-1,0 0 1,0 1 0,0-1-1,0 0 1,-1 0 0,1 0-1,0 1 1,0-1-1,0 0 1,0 0 0,-1 0-1,1 1 1,0-1 0,0 0-1,0 0 1,0 1-1,0-1 1,0 0 0,0 0-1,0 1 1,0-1 0,0 0-1,0 0 1,0 1 0,0-1-1,0 0 1,0 0-1,0 1 1,0-1 0,0 0-1,0 0 1,0 0 0,0 1-1,1-1 1,-1 0 0,0 0-1,0 1 1,0-1-1,1 1 10,-1 0 0,0-1 0,1 1 0,-1 0 0,0 0 0,0-1-1,0 1 1,0 0 0,0 0 0,0 0 0,0 0 0,0-1-1,0 1 1,0 0 0,0 0 0,0 0 0,0-1 0,-1 1 0,1 0-1,0 0 1,-1 0 0,-11 17 156,7-11 454,4-6-536,0 0 0,0 0 0,0 0 0,1 1 0,-1-1 0,0 0-1,1 0 1,-1 0 0,1 1 0,0-1 0,-1 0 0,1 1 0,0-1 0,0 2 517,1-2-489,-1-1 1,1 1-1,-1 0 1,1-1-1,-1 1 0,1 0 1,-1-1-1,1 1 0,-1-1 1,1 1-1,0-1 1,0 1-1,0 0 0,7 0 107,0 0 0,0-1-1,1 1 1,-1-2 0,0 1-1,14-3 1,52-16 286,-27 7-50,85-9 245,-71 13-531,256-28 399,-218 26-512,182-9 555,-96 8-363,-93 3-213,207-6 255,-63 20-221,133 2 859,-56-8-474,-300-3-384,-12 2-72,0 1 1,0-1 0,0 1 0,1 0-1,-1-1 1,0 1 0,1 0-1,-1 0 1,0 0 0,0 0 0,1 0-1,1 0 1,0 1-5,0-1 0,0 0 0,1 0 0,-1-1 1,0 1-1,0-1 0,0 1 0,6-3 0,7-1 27,21-3-15,-28 5-6,0 0 0,0 1 0,11-1-1,51 6-68,-2-4 122,-68 0-63,-1 0 1,0 0-1,1 0 0,-1 0 0,1 0 0,-1 0 0,0 0 0,1 1 0,-1-1 0,1 0 0,-1 0 0,0 0 0,1 1 0,-1-1 0,0 0 0,1 1 0,-1-1 0,0 0 0,0 1 0,1-1 0,-1 0 0,0 1 1,0-1-1,0 1 0,1-1 0,-1 0 0,0 1 0,0-1 0,0 1 0,0-1 0,0 0 0,0 1 0,0 0 0,0 18-258,0-13 293,-2 31-50,-7 41 0,0-1-53,7-52 59,-10 177 54,7-93-110,0 82 214,7-60-175,14 187 195,-2-240-5,-6-37-250,14 32 283,1 87-130,-5-27-93,-14-106 88,6 30 47,32 105 1,-36-141 56,-5-15-44,1 1 0,0-1-1,0 1 1,5 8 0,-6-14 37,0 0-174,-1-1 37,0 1 0,0-1 1,0 1-1,0-1 0,0 1 0,0-1 1,1 1-1,-1-1 0,0 0 0,0 1 1,0-1-1,1 1 0,-1-1 1,0 0-1,1 1 0,-1-1 0,0 0 1,1 1-1,-1-1 0,0 0 1,1 1-1,-1-1 0,1 0 0,-1 0 1,0 0-1,1 1 0,-1-1 0,2 0 1,-6 1-82,0 0 0,0 0 1,0 0-1,0 0 0,0-1 1,0 0-1,-1 0 0,1 0 1,-5-1-1,-9 0-98,-58 1-875,-130-18-1,-52-8 120,0 23 696,199 3 124,-107 6 34,-40 14 30,102-7-72,56-8 87,-84 22 0,94-18 220,-65 6 0,-41-6 504,33-3-480,-46 9 329,16-2-319,-80 1-23,100-9-158,111-4-50,-52 2-38,1 3 0,-79 18 0,138-24 62,-6 3-768,-1-1-1,0-1 0,-11 2 1,45-20-9335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31.1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1147 1248,'-6'4'381,"10"-1"-162,3 1 1122,-4-4-1079,0-1 0,0 0 1,1 0-1,-1 0 0,-1 0 0,1-1 0,0 1 0,0-1 0,0 1 0,-1-1 0,1 0 0,-1 0 0,4-4 1,0 1 254,6-7-182,-1 0 1,0 0 0,-1-2-1,0 1 1,-1-1-1,8-17 1,21-32 179,6 6-254,52-52 0,10-11-117,-61 59-6,-2-2 1,41-79-1,52-145-206,-131 275 225,-1 0-1,5-20 1,-8 28-114,0 1-1,-1-1 1,1 1-1,-1-1 1,0 1 0,0-1-1,0 1 1,0-1 0,-1 0-1,0 1 1,0 0-1,0-1 1,-1-4 0,1 8-37,1-1 0,-1 0 1,0 0-1,1 1 0,-1-1 1,1 0-1,-1 1 0,0-1 1,0 1-1,1-1 0,-1 1 1,0-1-1,0 1 0,0 0 1,1-1-1,-1 1 1,0 0-1,0 0 0,0 0 1,0-1-1,0 1 0,0 0 1,1 0-1,-1 0 0,0 0 1,0 0-1,-1 1 0,-26 7 11,26-7-14,-9 4 53,1 0 0,-1 1 0,1 0-1,1 1 1,-1 0 0,1 0 0,1 1 0,-1 0 0,1 1 0,1 0 0,-9 12 0,-5 12 231,-34 70 0,53-99-279,-40 87 182,-42 129-1,74-190-131,2 0 1,-6 51-1,13-72-6,0 0-1,0 0 0,1 0 0,1-1 1,-1 1-1,1 0 0,1 0 0,0 0 0,0-1 1,1 1-1,0-1 0,0 0 0,1 0 1,5 9-1,-7-14-11,0 0 0,1 0 1,0-1-1,0 1 0,0 0 1,0-1-1,0 0 0,0 0 1,0 0-1,1 0 0,-1 0 0,1-1 1,-1 0-1,1 1 0,0-1 1,0-1-1,-1 1 0,1 0 1,0-1-1,0 0 0,0 0 0,0 0 1,0 0-1,-1-1 0,7-1 1,8-2 118,0-2 0,-1 0 0,0 0 0,18-11 0,-25 13-157,12-7 103,-7 5-101,0-1-1,0 0 1,-1-2-1,23-17 1,-17 12-25,-13 10-225,-7 4 231,0 0 0,0 1 0,0-1 0,0 0-1,0 0 1,0 0 0,0 0 0,0 0 0,0 0-1,0 0 1,0 0 0,0 0 0,0 0-1,0 0 1,0 0 0,0 0 0,0 0 0,0 0-1,0 0 1,-1 0 0,1 0 0,0 0 0,0 0-1,0 0 1,0 0 0,0 1 0,0-1-1,0 0 1,0 0 0,0 0 0,0 0 0,0 0-1,0 0 1,0 0 0,0 0 0,0 0-1,1 0 1,-1 0 0,0 0 0,0 0 0,0 0-1,0 0 1,0 0 0,0 0 0,0 1 0,0-1-1,0 0 1,0 0 0,0 0 0,0 0-1,0 0 1,0 0 0,0 0 0,-1 2-31,-1 0 0,1 0 0,0 1 1,0-1-1,0 0 0,0 1 0,0-1 0,0 1 0,1-1 1,-1 5-1,-1 29-17,2-29 75,0-4-7,1 0-1,-1 0 0,1 0 1,0 0-1,0-1 1,0 1-1,0 0 0,0 0 1,1-1-1,-1 1 1,1 0-1,0-1 0,2 3 1,1 1 31,1 0 1,0 0 0,11 9-1,-15-14-2,-1 0 0,1 0 0,0 0 0,0 0 0,-1 0 0,1 0 0,0 0 0,0-1 0,0 1 1,0-1-1,0 1 0,0-1 0,0 0 0,0 0 0,0 0 0,0 0 0,0 0 0,0 0 0,0 0 0,0-1 0,0 1 0,0-1 0,0 0 0,0 1 0,0-1 0,0 0 0,0 0 0,-1 0 0,1 0 0,0-1 0,-1 1 0,3-2 0,-1 0 6,-1 0 0,1 0 0,-1 0 0,1 0 0,-1 0 0,0 0 0,0-1 0,-1 1 0,1-1 0,-1 0 0,1 1 0,-1-1 0,-1 0 0,1 0 0,0 0 0,-1-3 0,0 0-46,0 1 1,0-1 0,-1 1-1,0 0 1,-1 0 0,1-1-1,-1 1 1,-1 0 0,1 0-1,-1 1 1,-4-8 0,3 8-127,0 1 0,-1 0 0,1 0 1,-1 0-1,0 0 0,-7-3 0,7 4 71,3 2 97,9 1-54,17-1 83,1-2-1,28-6 0,-35 5 37,-1 1-1,1 1 0,0 0 1,0 1-1,32 3 0,-45-1-109,0-1 1,-1 2-1,1-1 0,-1 0 0,0 1 0,1 0 0,-1 0 1,0 0-1,0 0 0,5 5 0,-8-6 26,1 0 1,-1 1-1,0-1 0,1 1 0,-1-1 1,0 1-1,0 0 0,0-1 0,0 1 0,0 0 1,0 0-1,-1 0 0,1-1 0,-1 1 1,1 0-1,-1 0 0,0 0 0,0 0 0,0 0 1,0 0-1,0 0 0,0 0 0,0 0 0,0 0 1,-1 0-1,0 3 0,-2 1 239,1 1 0,-1-1 0,-6 9 0,12-19-194,0 0 0,0 0 0,1 0-1,-1 0 1,1 1 0,0-1 0,0 1 0,7-4-1,40-21-193,-19 12 65,-25 13 24,0-1-1,0 1 0,0 1 0,1-1 1,-1 1-1,1 0 0,0 1 0,9-1 1,-15 2 32,0 0 1,0 0-1,0 0 1,0 0 0,0 0-1,1 0 1,-1 0-1,0 1 1,0-1 0,0 1-1,0 0 1,-1 0-1,1-1 1,0 1 0,0 0-1,0 1 1,-1-1-1,1 0 1,0 0 0,-1 1-1,1-1 1,-1 1 0,0-1-1,1 1 1,-1 0-1,0-1 1,0 1 0,0 0-1,0 0 1,0 0-1,-1 0 1,1 0 0,0 0-1,-1 0 1,1 2-1,1 51 98,-2-40 27,4 25 0,-4-35-89,2 0 0,-1 1 0,1-1 0,-1 0 0,1 0-1,1-1 1,-1 1 0,5 7 0,-5-10-17,-1-1 0,0 0 0,0 0 0,1 0 0,-1 0 1,1 0-1,-1 0 0,1 0 0,-1-1 0,1 1 0,-1 0 0,1-1 0,0 1 0,0-1 0,-1 0 0,1 1 0,0-1 1,-1 0-1,1 0 0,0 0 0,0 0 0,-1-1 0,1 1 0,0 0 0,-1-1 0,4 0 0,3-2 70,-1 0 0,0 0 0,0 0 0,11-7 0,3-5-12,27-25-1,-3 2-31,-21 19 89,112-82 37,-117 85-179,-18 16 5,-1-1 1,1 1-1,0-1 0,-1 1 0,1-1 1,0 1-1,-1-1 0,1 0 0,-1 1 1,1-1-1,-1 0 0,0 0 0,1 1 1,-1-1-1,0 0 0,1 0 0,-1 1 1,0-1-1,0 0 0,0 0 0,0 0 1,0 0-1,0 1 0,0-2 0,0 2 1,-1-1 0,0 1 0,0 0 0,1 0 0,-1 0-1,0 1 1,1-1 0,-1 0 0,0 0 0,0 0 0,1 0 0,-1 1-1,0-1 1,1 0 0,-1 1 0,0-1 0,1 0 0,-1 1-1,0 0 1,-5 2-28,-8 4 7,1 0-1,0 1 0,0 0 1,1 1-1,0 1 0,0 0 1,1 0-1,0 1 0,1 0 1,1 1-1,-12 17 0,13-16 35,4-7 0,-1 0 0,2 0 0,-1 1 0,1-1 0,0 1 0,0 0 0,-3 12 0,0 5 37,4-18 10,1 0 0,0 1 0,-2 12-1,11-22 365,-6 0-353,0 0 0,0 0 1,0 0-1,0 0 0,0 0 0,-1-1 0,1 1 0,-1 0 0,0-1 1,1-4-1,6-14-85,-4 15-58,0 0 0,0 0-1,1 1 1,7-8 0,-12 14 69,1 0 0,-1 0 0,0 0 0,1 1 0,-1-1 0,1 0 0,-1 1 0,0-1 0,1 0 0,-1 1 0,0-1 0,0 0 0,1 1 0,-1-1 0,0 1 0,0-1 0,0 1 0,1-1 0,-1 0 0,0 1 0,0 0 0,2 5-23,-1 0 0,0 0 0,0 0 0,0 0 0,-1 0 0,0 10 0,-6 40-45,1-21 35,4-26 45,-18 141-49,15-130 167,-1 0 1,0 0-1,-2-1 1,0 0-1,-15 26 1,20-41-51,-1-1 1,0 1 0,0 0-1,0-1 1,-1 1-1,1-1 1,-1 0 0,0 0-1,0-1 1,0 1-1,0-1 1,-8 4 0,9-5-52,1 0 1,0 0-1,0-1 1,-1 1-1,1-1 1,-1 1-1,1-1 1,0 0-1,-1 1 1,1-1-1,-1-1 1,1 1 0,0 0-1,-1-1 1,1 1-1,0-1 1,-1 1-1,1-1 1,0 0-1,0 0 1,0 0-1,-1-1 1,1 1-1,0 0 1,1-1-1,-4-1 1,4-1-2,-1 0-1,1 1 1,-1-1-1,1 0 1,0 0-1,1 0 1,-1 0-1,1 0 0,0 0 1,0 0-1,0-5 1,0 8-6,0-3-9,1 1-1,0-1 1,-1 1 0,1-1 0,1 1-1,-1 0 1,0-1 0,1 1-1,-1 0 1,1 0 0,0 0 0,5-5-1,3-4-41,19-16 1,-20 19 53,2-1-36,0 1-1,0 1 1,1-1-1,1 2 1,19-10-1,71-22-75,-67 26 187,43-20-1,-45 15-14,0-2 1,-2-1-1,0-2 0,-2-1 1,47-48-1,-68 63-50,-2-1 1,1 1-1,6-13 0,-11 18-30,-2 1 0,1-1 1,0 1-1,-1-1 0,1 0 0,-1 1 0,0-1 0,0 0 1,-1 0-1,1 0 0,-1 0 0,0 0 0,0-7 0,0 11 0,0-1-1,0 1 1,0 0-1,0-1 1,0 1-1,0 0 1,-1-1-1,1 1 0,0 0 1,0-1-1,0 1 1,-1 0-1,1-1 1,0 1-1,0 0 1,0-1-1,-1 1 0,1 0 1,0 0-1,-1-1 1,1 1-1,0 0 1,-1 0-1,1 0 1,0-1-1,-1 1 1,1 0-1,0 0 0,-1 0 1,1 0-1,0 0 1,-1 0-1,0 0 1,0 0-6,-1 0 0,1 1 0,0-1 0,-1 0 0,1 1 0,-1-1 0,1 1 1,0 0-1,-2 1 0,-25 21-110,23-17 132,0 0 0,0 0 0,0 1 0,1-1 0,0 1 0,1 0 0,-1 0 0,1 1 0,1-1-1,-1 1 1,1-1 0,1 1 0,-1 0 0,1-1 0,1 1 0,-1 0 0,1 0 0,1 0 0,-1 0 0,2 0-1,-1-1 1,1 1 0,0 0 0,6 13 0,-7-18 11,0-1 0,0 0-1,0 0 1,1 0 0,-1 0 0,1-1 0,-1 1 0,1 0-1,0 0 1,-1-1 0,1 1 0,0-1 0,0 0-1,0 0 1,0 1 0,1-1 0,-1-1 0,0 1-1,0 0 1,1 0 0,3 0 0,-3-1 13,1 0 0,0 0 0,0 0 0,-1-1 0,1 1 0,0-1 0,-1 0 0,1 0 0,-1 0 0,1-1 0,-1 1 0,6-4 0,2-2-8,5-2-48,0 0 1,31-12-1,-42 19 33,0 0 0,1 1 0,-1 0 0,0 0 0,0 1 0,0-1 1,1 1-1,-1 0 0,0 0 0,1 1 0,-1 0 0,0 0 0,0 0 0,8 3 0,64 34 491,-52-25-125,35 14 1,-51-24-320,0 0 1,0 0-1,0-1 1,1 0-1,-1-1 1,1 0-1,17-1 1,-9-2-549,0 0 0,28-8 1,-38 8-490,-1 0 1,1-1-1,-1 0 1,0 0-1,0-1 0,0 0 1,-1 0-1,8-7 1,-12 10 575,0-1 1,0 0-1,0 0 0,0 0 1,-1 0-1,1 0 0,-1 0 0,2-3 1,-3 2-286,1 1 0,0-1 0,-1 1 1,0-1-1,1 0 0,-1-4 0,0 6 647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5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 2816,'1'-3'1668,"2"7"-136,2 9-535,-3 6-77,-2 34-1,-1-22-289,-13 264 2917,4-151-2315,-6 61-81,4-66-659,12-138-485,-18 147 647,14-112-1033,3-25-31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51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69 1888,'-3'-2'604,"0"-1"0,1 1 0,-1-1 0,1 1 0,-1-1 0,-1-4 0,3 7-512,1-1-1,0 0 1,-1 1-1,1-1 1,0 0-1,0 1 1,0-1-1,-1 0 1,1 0 0,0 1-1,0-1 1,0 0-1,0 0 1,0 1-1,1-1 1,-1 0-1,0 0 1,0 1-1,0-1 1,1 0-1,-1 1 1,0-1-1,1 0 1,-1 1-1,0-1 1,1 0 0,-1 1-1,1-1 1,-1 1-1,1-1 1,-1 1-1,1-1 1,0 1-1,-1-1 1,1 1-1,0 0 1,0-1-1,6-3 65,0 1-1,0 0 1,0 0-1,0 1 0,0 0 1,0 0-1,1 1 1,-1 0-1,0 0 1,1 1-1,-1 0 0,1 0 1,10 2-1,-16-1-149,1-1-1,0 1 1,-1 0-1,1 1 1,0-1-1,-1 0 1,0 1-1,1 0 1,-1-1-1,0 1 0,0 0 1,0 0-1,0 0 1,0 1-1,0-1 1,-1 0-1,1 1 1,-1-1-1,1 1 1,-1-1-1,0 1 1,0 0-1,0-1 1,0 1-1,-1 0 0,1 0 1,-1 0-1,0-1 1,0 1-1,0 5 1,-1 4 48,0 1 1,-1-1-1,0 0 0,-1 1 1,-7 19-1,0-6 361,-1-1 0,-1 0 0,-1-1 0,-26 36 0,3-3 700,35-57-1057,1 1 0,-1 0 0,1 0 0,-1 0 0,1 0 0,-1-1 0,1 1 0,0 0 1,-1 0-1,1 0 0,0 0 0,0 0 0,-1 0 0,1 0 0,0 0 0,0 0 1,0 0-1,1 0 0,-1 1 0,0-1-23,1-1 1,-1 1-1,1-1 1,-1 1-1,0-1 0,1 0 1,-1 1-1,1-1 1,-1 0-1,1 1 0,0-1 1,-1 0-1,1 0 1,-1 1-1,1-1 0,-1 0 1,1 0-1,0 0 1,-1 0-1,1 0 0,-1 0 1,2 0-1,5 0 106,-1-1 1,1 0-1,-1 0 0,8-3 0,9-4-6,33-7-108,-50 14-68,0 0 0,0 0 0,0 1 0,0 0 1,0 0-1,0 0 0,9 2 0,-12-1-330,1 1-1,-1-1 1,0 0 0,0 1 0,0 0 0,5 3 0,16 15-6629,-23-19 6785,12 10-2825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56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19 2400,'12'-19'8603,"-13"36"-7772,-35 196 2001,-20 56-912,52-257-1747,-2 6 55,6-17-204,0-1 1,0 0-1,0 0 1,0 0 0,-1 1-1,1-1 1,0 0-1,0 0 1,0 1 0,0-1-1,0 0 1,0 0-1,0 1 1,0-1 0,0 0-1,0 0 1,0 1-1,1-1 1,-1 0-1,0 0 1,0 1 0,0-1-1,0 0 1,0 0-1,0 0 1,0 1 0,1-1-1,-1 0 1,0 0-1,0 0 1,0 1 0,1-1-1,-1 0 1,0 0-1,0 0 1,0 0 0,1 0-1,-1 0 1,0 1-1,0-1 1,1 0 0,-1 0-1,1 0 1,8-1 45,0 0 1,1-1 0,-1 0 0,0 0-1,9-4 1,27-6 107,78-3-31,-93 12-139,1 3-40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8:5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2 2144,'-4'-2'4545,"-3"16"-3853,-131 177 3969,118-163-4272,1 0 0,2 1 0,0 1 0,-21 55 0,16-25 71,-22 99-1,36-121 28,-6 66-1,13-89-391,1 0-1,1 0 0,0 0 1,1 0-1,0 0 0,2-1 1,7 23-1,9 10 363,2-1-1,3-1 1,1-1-1,36 45 1,-52-76-670,20 30 732,-15-12-3753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9 1728,'18'-8'8058,"-14"16"-6522,-4-5-1443,1-1 0,-1 0 0,0 1 0,0-1 0,0 0 0,0 1 0,0-1 0,0 0 0,-1 1 0,1-1 0,-1 3 0,-2 7 130,-22 169 1306,-1 10-541,-8 41 552,30-210-1384,4-6 283,0-15-423,0-1 0,1 0 0,-1 1 0,0-1-1,1 0 1,-1 0 0,0 1 0,1-1 0,-1 0-1,0 0 1,1 0 0,-1 0 0,0 1 0,1-1 0,-1 0-1,1 0 1,-1 0 0,0 0 0,1 0 0,-1 0-1,1 0 1,-1 0 0,0 0 0,1 0 0,-1 0 0,1 0-1,-1 0 1,0 0 0,1-1 0,-1 1 0,1 0 0,-1 0-1,0 0 1,1-1 0,-1 1 0,0 0 0,1 0-1,-1-1 1,1 1 0,19-9 57,1 1 0,1 1 0,0 1 0,0 1 0,32-3-1,-16 5-62,1 2-1,-1 1 0,57 7 1,-77-6 102,-18-1-268,0 0 0,1 0 0,-1 0-1,1 0 1,-1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 3392,'-7'-7'5032,"23"11"-1702,51 3 975,35-7-2548,-49-1-1099,83-3-445,-132 4-501,0-1-1,-1 1 0,1-1 0,0 0 0,0 0 0,4-1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9 118 2720,'-1'-1'129,"1"1"0,-1-1 0,0 0-1,1 1 1,-1-1 0,1 0 0,-1 0 0,1 1 0,-1-1 0,1 0 0,-1 0-1,1 0 1,0 0 0,-1 0 0,1 0 0,0 0 0,0 1 0,0-1 0,0 0-1,0 0 1,0 0 0,0 0 0,0 0 0,0 0 0,0 0 0,0 0-1,1 0 1,-1 0 0,0 0 0,1 0 0,-1 1 0,1-1 0,-1 0 0,1 0-1,-1 0 1,1 1 0,0-2 0,1-1 430,1-1-104,1-1 1,0 1 0,-1 0-1,2 0 1,-1 0 0,0 0-1,1 1 1,-1 0 0,1 0-1,0 0 1,0 0 0,1 1-1,-1 0 1,9-3 0,8-1 24,1 2 0,28-4 1,-39 7-278,29-5-197,0 3-1,70 3 0,-84 0-1226,-1 0 331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1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 3328,'1'0'136,"-1"0"1,1 0-1,-1-1 0,0 1 0,1 0 1,-1 0-1,0 1 0,1-1 1,-1 0-1,1 0 0,-1 0 1,0 0-1,5 3 1772,-5-3-1772,0 1 1,0-1-1,1 0 0,-1 1 1,11 17 697,-6-9-9,7 10-11,0 1-1,-2 0 1,0 0 0,-2 1-1,12 41 1,12 112 574,-31-164-1290,5 23 201,-2 0-1,-2 0 1,-1 0-1,-4 35 1,-2-31 254,-18 67 0,-21 34 74,13-43-435,22-69-516,-40 115 1340,41-123-1574,-19 29-1,20-36-632,0-1 0,-1-1 0,-16 16 0,6-8-1619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5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585 101 1472,'0'0'475,"0"-6"831,-1 4-1016,1 0 0,-1 0 0,0 0 0,0 0 0,0 0 0,-1 1 0,1-1 0,0 0 0,-1 1 0,1-1 0,-1 1 0,1-1 0,-1 1-1,0 0 1,1 0 0,-3-2 0,-41-23 822,42 24-934,-9-4-40,0 0 1,-1 1 0,0 0 0,0 1-1,0 1 1,-1 0 0,1 1 0,-27-2-1,29 4-96,-1 0 0,0 1-1,0 1 1,0-1-1,0 2 1,1 0 0,-1 0-1,1 1 1,0 0 0,-17 10-1,21-10 13,1 1 1,-1 1-1,1-1 0,0 1 0,1 0 0,-1 0 0,1 1 0,1-1 0,-7 13 1,2-6 38,6-8-76,0 1 1,0 0-1,0 0 1,1 0-1,-1 0 1,2 0-1,-1 0 1,1 0-1,0 1 1,-1 6-1,1 4 37,1-1 0,0 1 0,2-1-1,-1 0 1,2 1 0,0-1 0,1 0 0,1-1 0,8 21 0,32 79 253,-40-98-135,-1 1 0,0 0 0,-1 0 0,0 31 1,-4-41-74,1-1 0,-2 1 0,1-1 0,-1 1 1,-1-1-1,1 1 0,-1-1 0,0 0 0,-1 0 1,-7 10-1,2-1 20,-57 88 527,50-75-505,7-12 81,0 0 0,-1-1-1,0-1 1,-2 1 0,-22 23-1,33-39-288,1 0-1,0 1 0,-1-1 1,1 0-1,0 0 0,-1 1 0,1-1 1,-1 0-1,1 0 0,0 1 0,-1-1 1,1 0-1,-1 0 0,1 0 0,0 0 1,-1 0-1,1 0 0,-1 0 0,1 0 1,-1 0-1,1 0 0,-1 0 0,1 0 1,0 0-1,-1 0 0,1 0 0,-1 0 1,0-1-1,0 0-275,1 1 171,0 0 0,0-1 0,-1 1 1,1-1-1,0 1 0,0-1 1,-1 1-1,1-1 0,0 1 1,0-1-1,0 1 0,0-1 0,0 1 1,0-1-1,0 1 0,0-1 1,0 1-1,0-1 0,0 1 1,0-1-1,1 1 0,-1-1 0,0 1 1,0-1-1,0 1 0,1-1 1,18-30-4893,-16 27 4277,14-17-1538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5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1984,'1'-2'4080,"12"-3"-419,22-4-576,101 0-1287,-70 4-1723,65-8-380,-43-2-8836,-62 11 6144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36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1221 1472,'1'1'263,"0"0"1,1 0-1,-1 0 0,1 0 1,0 0-1,-1 0 0,1 0 1,0-1-1,-1 1 1,1 0-1,0-1 0,0 0 1,0 1-1,0-1 0,-1 0 1,1 0-1,0 0 0,0 0 1,0 0-1,3-1 0,8-3 385,-1-1 0,1 0 0,-1 0 0,21-15-1,-8 3-2,25-21-1,38-40-93,-3-3 1,91-113-1,-172 190-562,-1-1 0,0 1 1,0-1-1,0 0 0,0 0 1,-1 0-1,4-9 0,-7 5-19,-4 8 6,-13 9-103,15-6 63,-4 2 97,1 1 1,0 0-1,0 0 0,0 0 1,1 0-1,0 1 1,0 0-1,0 0 0,-7 14 1,0 1 276,-16 43 1,18-38-139,2 1 1,-8 40-1,14-51-79,0-1-1,0 1 0,2-1 1,0 1-1,5 30 1,-4-40-39,0-1 0,0 1-1,1-1 1,0 0 0,0 0 0,0 0 0,1 0 0,-1 0 0,1-1 0,7 9 0,-8-11-4,0 0 0,1 0 0,-1 0 1,1 0-1,0 0 0,-1 0 0,1-1 0,0 1 0,0-1 0,0 0 0,0 0 0,0 0 0,0 0 0,1-1 0,-1 1 0,0-1 0,0 0 0,0 0 0,6 0 0,-2-1 11,1 0 0,-1-1 0,0 0 0,0 0 0,0-1 0,0 0 0,0 0 0,0 0 0,-1-1 0,1 0 0,-1 0 0,0-1 0,-1 0 0,10-9 0,3-7 9,-1 0 0,25-41-1,-9 13-14,-13 20-91,1 2-1,2 1 1,0 0 0,52-41-1,-75 66 34,1 1 0,0-1 0,0 0 0,0 1 0,0-1 0,0 1 0,-1-1 0,1 1-1,0-1 1,0 1 0,0 0 0,0-1 0,0 1 0,1 0 0,-1 0 0,0 0 0,1 0-1,-1 0 4,-1 0-1,1 1 1,-1-1-1,1 0 0,-1 1 1,1-1-1,-1 0 1,0 1-1,1-1 0,-1 1 1,0-1-1,1 0 1,-1 1-1,0-1 1,1 1-1,-1-1 0,0 1 1,0-1-1,0 1 1,0-1-1,1 1 0,-1-1 1,0 1-1,0 0 1,0 6 3,0-1 1,0 1-1,-1 0 0,-1 8 1,1-7-4,-25 220 645,26-223-575,-2 22 206,2-26-247,0 1 1,0-1-1,0 0 1,1 1-1,-1-1 0,0 0 1,0 1-1,1-1 1,-1 0-1,1 1 0,-1-1 1,1 0-1,0 0 1,-1 0-1,2 2 0,-2-3-17,1 0 0,-1 1 0,1-1 0,-1 0-1,1 0 1,-1 0 0,1 0 0,-1 0 0,1 1 0,-1-1-1,1 0 1,-1 0 0,1 0 0,-1 0 0,1 0-1,0-1 1,-1 1 0,1 0 0,-1 0 0,1 0 0,-1 0-1,1-1 1,0 1 0,11-8 147,-11 8-148,15-14 74,0-1-1,-1 0 1,0 0 0,24-36 0,4-3-136,-34 42 27,1 1-1,1 0 1,0 1 0,1 0-1,0 0 1,22-12-1,-33 21 11,-1 1 0,1 0-1,0-1 1,0 1-1,-1 0 1,1 0 0,0-1-1,0 1 1,0 0 0,0 0-1,-1 0 1,1 0-1,0 0 1,0 0 0,0 0-1,0 1 1,-1-1-1,1 0 1,0 0 0,0 1-1,0-1 1,-1 0 0,1 1-1,1 0 1,-1 0-6,0 0 0,1 1-1,-1-1 1,0 1 0,0-1 0,0 1 0,0-1 0,0 1 0,0 0 0,1 2 0,1 5-29,-1 0-1,1 0 1,0 13 0,-3-22 48,3 25-32,-1-8 36,1 0 0,0 0-1,1 0 1,0 0 0,8 17 0,-11-32 21,0 0 0,0 0 0,0 0 1,0 0-1,1 0 0,-1 0 0,1 0 0,-1-1 0,1 1 1,0-1-1,-1 1 0,1-1 0,0 1 0,0-1 1,0 0-1,0 0 0,0 0 0,0 0 0,4 1 1,-3-2-9,0 1 0,0-1 0,0 0 0,0 0 0,0 0 0,-1-1 0,1 1 0,0-1 0,0 1 1,0-1-1,0 0 0,-1 0 0,1 0 0,0-1 0,3-2 0,130-95 296,-45 29-123,31-9-194,-27 18-22,-90 58 16,10-7-30,-1 0 0,-1 0 0,15-15-1,-27 24 33,0 1-1,-1-1 1,1 0-1,0 1 1,-1-1-1,1 0 1,-1 1-1,1-1 1,-1 0-1,1 1 1,-1-1-1,1 0 1,-1 0-1,0 0 1,0 1-1,1-1 1,-1 0-1,0 0 1,0 0-1,0 0 1,0-1-1,0 2 0,-1 0-1,1-1 0,0 1 0,-1-1 0,1 1 1,-1 0-1,1-1 0,-1 1 0,1 0 0,-1-1 1,1 1-1,-1 0 0,1 0 0,-1 0 0,1-1 0,-1 1 1,1 0-1,-1 0 0,1 0 0,-1 0 0,0 0 1,1 0-1,-1 0 0,-5 0-37,1 1 0,-1-1 0,1 1-1,-1 1 1,-6 1 0,-5 4 44,1 1-1,0 0 1,1 1 0,0 1-1,1 0 1,-14 13 0,-1 3 0,-43 52 1,53-55-7,1 1 1,1 1-1,1 1 0,-23 50 1,37-73 7,1 1 1,0 0 0,0 0 0,0 0-1,0 0 1,0 0 0,1 0-1,0 0 1,0 0 0,0 0 0,0 1-1,2 3 1,-2-7 5,0 1 0,1-1-1,-1 1 1,1-1 0,0 0 0,-1 1 0,1-1 0,0 0-1,0 0 1,0 1 0,0-1 0,0 0 0,0 0 0,0 0-1,0 0 1,0 0 0,0 0 0,1-1 0,-1 1 0,0 0-1,1-1 1,-1 1 0,0 0 0,1-1 0,-1 0 0,1 1-1,-1-1 1,1 0 0,-1 0 0,1 0 0,-1 0 0,1 0-1,-1 0 1,3-1 0,7 0 47,1-2-1,-1 0 1,1 0-1,-1-1 1,0 0 0,0-1-1,0 0 1,-1-1-1,0 0 1,0-1-1,0 0 1,10-10 0,10-12 53,-1-1 0,27-38 1,-46 56-73,79-107 12,-71 91-25,-1 0 0,21-49 0,120-400-23,-145 432-45,-10 36 40,2-11-65,5-22 0,-10 38 13,1-1 1,0 1-1,-1 0 0,0-1 0,0 1 1,-1-1-1,1 1 0,-1 0 1,0-1-1,0 1 0,-2-5 0,3 8 47,-1 1 0,1-1 0,0 0 0,-1 1 0,1-1-1,0 1 1,-1-1 0,1 1 0,-1-1 0,1 1-1,-1-1 1,1 1 0,-1 0 0,0-1 0,1 1 0,-1-1-1,1 1 1,-1 0 0,0 0 0,1 0 0,-1-1 0,0 1-1,1 0 1,-1 0 0,0 0 0,1 0 0,-1 0-1,0 0 1,1 0 0,-1 0 0,0 0 0,1 0 0,-1 1-1,0-1 1,1 0 0,-1 0 0,0 0 0,1 1 0,-1-1-1,1 1 1,-1-1 0,1 0 0,-1 1 0,1-1 0,-1 1-1,0 0 1,-4 3-20,1 0 0,-1 0 0,1 1-1,-3 5 1,0-1-9,1 0 0,0 1 0,1 0 0,0 1 0,-6 20 0,-12 61-117,11-38 130,-6 16-71,-20 85 8,30-111 228,-6 71-1,13-83-57,1 0 0,6 39 0,-5-58-29,2 0 0,-1-1 0,2 0-1,-1 1 1,2-1 0,0-1 0,0 1-1,10 15 1,-13-25-24,0 1-1,0 0 1,0-1-1,0 1 1,1-1-1,-1 0 1,1 1-1,-1-1 1,1 0-1,0-1 1,0 1-1,5 2 1,-5-3 8,-1-1-1,1 1 1,0-1 0,-1 1 0,1-1 0,0 0 0,0 0 0,-1 0 0,1-1 0,0 1 0,-1 0-1,1-1 1,0 0 0,-1 0 0,5-1 0,12-8 30,0 0 0,0 0 0,-1-2 0,-1-1 0,19-16 0,-14 9 4,-2-1-1,0-1 1,21-29 0,-34 42-73,-1 0 0,0-1 1,-1 1-1,0-1 0,0 0 1,-1 0-1,6-20 0,-10 29-19,0 1 1,0-1-1,0 0 0,1 0 0,-1 1 0,0-1 0,0 0 0,0 0 0,0 0 0,0 1 1,0-1-1,-1 0 0,1 0 0,0 1 0,0-1 0,0 0 0,-1 0 0,1 1 0,0-1 0,-2-1 1,2 2 9,-1 0 0,1-1 0,-1 1 0,1 0 0,-1 0 0,1 0 0,-1 0 0,1 0 0,-1 0 0,1 0 0,-1 0 0,1 0 0,-1 0 0,0 0 0,1 0 0,-1 0 1,1 0-1,-1 0 0,1 0 0,-1 1 0,1-1 0,-1 0 0,-3 3-17,0-1 0,0 1-1,0-1 1,0 1 0,-5 5 0,0 2-22,0 0 0,1 0 0,0 0 1,1 1-1,0 1 0,-6 11 0,11-17 62,-1 0-1,1 0 1,0 0 0,0 1 0,1-1-1,-1 0 1,1 1 0,1-1 0,-1 1 0,1-1-1,0 1 1,1-1 0,0 1 0,1 7-1,-1-11 22,0 0 0,0 0 0,1 0 0,-1 0 0,1 0 0,-1-1 0,1 1-1,0 0 1,0-1 0,0 1 0,0-1 0,0 0 0,1 1 0,-1-1-1,5 2 1,-3-1 11,0-1 0,1-1 0,-1 1 0,1 0 0,-1-1 0,1 0 0,-1 0 0,1-1 0,7 1 0,5-2 49,-1 0 0,1-1-1,-1-1 1,28-8 0,-14 2-36,22-6 31,-47 14-110,0 0-1,0 1 1,-1-1-1,1 1 1,0 0-1,0 0 1,0 1 0,6 1-1,-9-1 12,0-1-1,0 1 1,0 0-1,0 1 1,0-1-1,-1 0 1,1 1-1,0-1 0,-1 0 1,1 1-1,-1 0 1,1-1-1,-1 1 1,0 0-1,0 0 1,1 0-1,-1 0 1,-1 0-1,2 3 1,2 5-32,-1 1 0,3 16 0,-6-26 47,2 19-31,0 0-1,-1 0 1,-3 36-1,-13 62 110,10-84-9,-2-1-1,-16 45 1,19-66 1,-1 1 0,0-1-1,-2 0 1,1 0 0,-1-1-1,-1 0 1,0 0 0,-18 18-1,25-28-55,0 0 0,0 0 0,0 0 0,0 0 0,0 0-1,-1 0 1,1 0 0,0 0 0,-1-1 0,1 1 0,0-1-1,-1 1 1,1-1 0,-1 1 0,1-1 0,-1 0 0,1 0-1,-1 0 1,1 0 0,-1 0 0,1 0 0,-1 0 0,1 0-1,-1 0 1,1-1 0,0 1 0,-1-1 0,1 1 0,-1-1-1,1 1 1,0-1 0,-1 0 0,1 0 0,0 0 0,0 0-1,0 0 1,0 0 0,0 0 0,0 0 0,0 0 0,0 0-1,0 0 1,-1-3 0,-1-1 20,-1 0-1,1-1 1,1 0-1,-1 0 1,1 0 0,0 0-1,0 0 1,1 0-1,-1-8 1,2 6-21,0-1 0,0 1-1,1 0 1,0-1 0,0 1 0,4-11-1,21-50 54,-12 34 7,-6 15-75,83-195-185,-78 190 102,1 1 0,1 1-1,1 1 1,1 0 0,1 0-1,31-26 1,-35 35-4,1 1 1,28-17-1,-40 26 57,1 1 0,0 0 0,0 0 0,0 1 0,0-1 0,0 1 0,0 0 0,0 0 0,0 0 0,0 0 0,1 1 0,-1 0 0,0 0 0,0 0 0,1 0 0,-1 1 0,0-1 0,7 3 0,-10-2 25,0-1 0,0 1 0,1 0 0,-1 0 1,0-1-1,0 1 0,0 0 0,0 0 0,0 0 0,0 0 0,-1 1 0,1-1 0,0 0 0,0 0 0,-1 0 1,1 1-1,-1-1 0,1 0 0,-1 0 0,1 1 0,-1-1 0,0 1 0,0-1 0,0 0 0,0 3 0,0 1 6,0 1 0,-1-1 0,0 1 0,0-1 0,-2 7-1,-5 13 11,-1-1 0,-21 37-1,-31 44 190,58-100-177,-4 6 57,0-1-1,-15 17 1,19-24-43,-1 1 1,1-1-1,-1 0 0,0-1 1,1 1-1,-1 0 1,0-1-1,-1 0 1,1 0-1,-6 2 0,9-4-17,0 0-1,0 0 1,0 1 0,0-1-1,0 0 1,0 0-1,0 0 1,0 0-1,0 0 1,0-1-1,0 1 1,0 0-1,0 0 1,0-1-1,0 1 1,0 0-1,0-1 1,0 1-1,0-1 1,0 1 0,0-1-1,0 0 1,1 1-1,-1-1 1,-1-1-1,2 1-15,-1 1 1,1-1-1,0 0 0,-1 1 0,1-1 1,0 0-1,0 1 0,-1-1 0,1 0 1,0 1-1,0-1 0,0 0 0,0 1 1,0-1-1,0 0 0,0 1 0,0-1 1,0 0-1,0 0 0,1 1 0,-1-1 1,0 0-1,0 1 0,1-1 0,-1 0 1,0 1-1,1-1 0,-1 1 0,1-1 1,-1 1-1,0-1 0,1 1 0,0-1 1,-1 1-1,1-1 0,6-4-33,-1 1 1,1 0-1,0 0 0,0 0 1,0 1-1,0 0 0,11-2 0,55-10-97,-49 11 117,41-6 123,-17 3-77,0-2-1,-1-2 1,60-22 0,-91 26-5,-1-1 0,0-1 1,-1 0-1,1-1 0,-2 0 1,1-1-1,-2-1 0,0 0 1,0-1-1,-1 0 0,14-21 1,-21 28-6,-1 0-1,0 0 1,0 0 0,0 0 0,-1-1 0,0 1 0,2-14 0,-2 3-123,0-31 1,-2 47 82,0 0-1,0-1 1,0 1-1,0 0 0,0 0 1,0 0-1,0 0 1,-1-1-1,1 1 0,0 0 1,-1 0-1,1 0 1,-1 0-1,1 0 0,-1 0 1,1 0-1,-1 0 1,0 0-1,0 0 0,1 0 1,-1 1-1,0-1 1,0 0-1,0 0 0,0 1 1,0-1-1,0 0 1,-2 0-1,1 1-12,0-1 0,0 1 0,0 0 0,0 0 1,0 0-1,0 0 0,0 0 0,0 1 0,0-1 0,0 1 0,0-1 0,0 1 0,0 0 0,0-1 0,-3 3 0,-3 2 13,0 1-1,1-1 0,-1 1 0,1 1 0,0-1 0,1 1 0,0 1 0,0-1 0,0 1 1,1 0-1,1 0 0,-1 0 0,-5 17 0,7-20 34,1 1-1,0 0 1,1 0-1,-1 0 1,1 1-1,0-1 1,1 0 0,0 0-1,0 0 1,0 1-1,0-1 1,1 0-1,0 0 1,1 0-1,-1 0 1,1 0 0,0 0-1,1 0 1,-1 0-1,1-1 1,6 10-1,-7-13 8,0 0 0,0 1-1,0-1 1,1 0 0,-1 0-1,1 0 1,-1-1 0,1 1-1,-1-1 1,1 1 0,0-1-1,0 0 1,0 0-1,0 0 1,0 0 0,0-1-1,0 1 1,0-1 0,0 1-1,0-1 1,0 0 0,0-1-1,0 1 1,0 0 0,0-1-1,0 0 1,0 1-1,5-4 1,4-1 26,-1 0 0,0-1 1,0 0-1,-1-1 0,17-15 0,4-2-37,1 1 1,1 1-1,1 2 0,1 1 1,44-17-1,-74 34-45,-1 1 0,1-1 0,0 1 0,7-1 0,-11 2 30,-1-1 1,1 1 0,-1 0-1,1 0 1,0 0-1,-1 0 1,1 0 0,-1 0-1,1 0 1,-1 0-1,1 0 1,-1 0 0,1 0-1,-1 0 1,1 1-1,0-1 1,-1 0 0,1 0-1,-1 0 1,1 1-1,-1-1 1,0 0 0,1 1-1,-1-1 1,1 0-1,-1 1 1,1-1 0,-1 1-1,0-1 1,1 0-1,-1 1 1,0-1-1,0 1 1,1-1 0,-1 1-1,0-1 1,0 1-1,0 0 1,1-1 0,-1 1-1,0-1 1,0 1-1,0-1 1,0 1 0,0-1-1,0 1 1,0-1-1,0 1 1,-1 0 0,1-1-1,0 1 1,0 0-1,-5 11 15,0-1 1,0 0-1,-1 0 0,-13 19 0,3-6 39,-40 58 556,67-96-387,0 1 1,1 0 0,22-19-1,-25 24-254,-1 1 0,1 1 0,0 0-1,0 0 1,1 1 0,0 0 0,0 1 0,0 0 0,13-4-1,-21 8 20,0 0-1,-1 0 1,1-1 0,0 1-1,0 1 1,0-1-1,0 0 1,0 0-1,0 1 1,0-1-1,-1 1 1,1-1 0,0 1-1,0 0 1,-1 0-1,1 0 1,0 0-1,-1 0 1,1 0 0,-1 0-1,1 0 1,-1 1-1,0-1 1,1 0-1,-1 1 1,0 0-1,0-1 1,0 1 0,0-1-1,0 1 1,0 3-1,3 5 9,0 1 0,-1 0 0,-1 0 1,2 15-1,-2-9 44,-1-13-39,0 1 1,0-1-1,0 0 1,1 0-1,-1 0 0,1 0 1,0 0-1,0 0 1,0 0-1,0-1 0,1 1 1,5 5-1,-6-7 18,0-1 0,0 1 0,1-1 0,-1 1-1,1-1 1,-1 0 0,1 0 0,-1 0 0,1 0 0,0 0-1,-1 0 1,1-1 0,0 1 0,0-1 0,-1 0 0,1 0-1,0 0 1,0 0 0,-1-1 0,1 1 0,4-2 0,6-2 24,0 0 0,0-1 0,-1 0 0,1-1 0,-1-1 1,-1 0-1,16-12 0,73-69 15,-77 66 23,-10 10-51,17-15 64,-29 25-108,1 0 1,0 0 0,0 0-1,-1-1 1,1 1 0,-1 0-1,0-1 1,0 1 0,0-1-1,0 0 1,0-2 0,0 4 7,-1 1 1,0-1-1,0 0 1,0 1 0,0-1-1,0 1 1,0-1-1,0 0 1,0 1 0,0-1-1,0 1 1,0-1-1,0 0 1,0 1-1,-1-1 1,1 1 0,0-1-1,0 0 1,-1 1-1,1-1 1,0 1 0,-1-1-1,1 1 1,0-1-1,-1 1 1,1 0-1,-2-1 1,1 0-8,0 1-1,0 0 1,0-1 0,0 1 0,0 0-1,0 0 1,0 0 0,0 0-1,0 0 1,0 0 0,0 0-1,0 1 1,-1-1 0,0 1-1,-4 1-54,-1 1-1,1-1 0,-11 8 1,1 2 49,1 1 1,1 0 0,0 1 0,1 1-1,-20 27 1,13-16-45,7-9 69,1 0-1,-11 21 1,18-29-11,1 0 0,0 0 0,0 1 0,1-1 0,0 1 1,-2 16-1,5-24 16,-1 1-1,1-1 1,0 0 0,0 0 0,0 0 0,1 0 0,-1 1-1,0-1 1,1 0 0,0 0 0,-1 0 0,1 0 0,0 0 0,0 0-1,0 0 1,0 0 0,0-1 0,1 1 0,-1 0 0,0 0 0,1-1-1,0 1 1,-1-1 0,1 0 0,0 1 0,-1-1 0,1 0 0,0 0-1,0 0 1,0 0 0,0 0 0,0-1 0,0 1 0,1-1-1,-1 1 1,0-1 0,0 0 0,0 0 0,0 1 0,0-2 0,1 1-1,-1 0 1,0 0 0,0-1 0,0 1 0,3-2 0,-1 0 24,1-1 0,-1 0 0,1 0 0,-1 0 1,0 0-1,0-1 0,0 0 0,-1 0 0,1 0 0,-1 0 1,0 0-1,4-8 0,2-1 26,170-224 368,-155 206-437,-2 0 0,-1-2 0,-1 0 0,16-37 1,-9 6 1,24-89 1,58-174-484,-104 313 402,-1 0 0,-1 0-1,3-19 1,-6 33 79,0 0-1,0 0 1,0 0-1,1 0 1,-1 0-1,0-1 1,0 1-1,0 0 1,0 0-1,0 0 1,0 0 0,0 0-1,0 0 1,0 0-1,0-1 1,0 1-1,0 0 1,0 0-1,0 0 1,0 0 0,0 0-1,0 0 1,0-1-1,0 1 1,0 0-1,0 0 1,-1 0-1,1 0 1,0 0-1,0 0 1,0 0 0,0 0-1,0-1 1,0 1-1,0 0 1,0 0-1,0 0 1,0 0-1,-1 0 1,1 0 0,0 0-1,0 0 1,0 0-1,0 0 1,0 0-1,-6 5-211,-10 16 114,12-15 55,-11 17-30,1 0-1,-18 45 1,-15 53 66,23-51 69,2 0-1,-19 113 1,39-170-44,1 1 0,0 0 1,1 0-1,1 0 0,0 0 0,0 0 0,2-1 0,-1 1 1,2-1-1,0 1 0,1-1 0,0 0 0,1-1 1,10 17-1,-13-25 24,0 0 1,0 0 0,0 0 0,1-1-1,0 0 1,-1 1 0,1-1 0,0-1-1,1 1 1,-1-1 0,0 1 0,1-1-1,0 0 1,-1-1 0,1 1 0,0-1-1,0 0 1,0 0 0,0-1-1,0 1 1,0-1 0,0 0 0,5-1-1,-5 1-4,0-1 0,-1 0 0,1 0 0,0 0 0,0-1 0,0 1 0,-1-1 0,1 0 0,-1-1 0,0 1 0,1-1 0,-1 0 0,0 0 0,-1 0 0,1 0 0,0-1 0,-1 0 0,0 1 0,0-1 0,0 0 0,0-1 0,3-7 0,-4 8-25,-1 0 1,0 0-1,0 0 1,-1-1-1,1 1 0,-1 0 1,0-7-1,0 10-21,0 0 0,0 0 0,0 0 0,0 0 0,0-1 0,0 1 0,0 0 0,-1 0 0,1 0-1,0 0 1,-1 0 0,1 0 0,-1 0 0,1 0 0,-1 0 0,1 0 0,-1 0 0,0 0 0,0 0 0,1 0 0,-1 0-1,0 0 1,0 1 0,0-1 0,0 0 0,0 1 0,0-1 0,0 1 0,0-1 0,-2 0 0,-3 1-10,1-1 0,-1 2 1,1-1-1,0 0 0,-1 1 1,1 0-1,0 0 0,-1 1 1,1 0-1,0 0 0,0 0 1,0 0-1,1 1 0,-1-1 1,0 1-1,-4 4 0,4-2 21,-1 0 0,1 0 0,0 0 0,0 0 0,1 1 0,0 0 0,0 0 0,0 0 0,1 0 0,-1 1 0,-2 11 0,5-16 18,0 2 0,0-1 0,1 0 0,0 0 0,-1 0 0,1 0 0,0 0-1,0 0 1,1 0 0,-1 0 0,1 1 0,0-1 0,-1 0 0,1 0 0,0-1 0,1 1 0,-1 0 0,1 0 0,-1 0 0,1-1-1,0 1 1,0-1 0,0 0 0,0 1 0,0-1 0,0 0 0,1 0 0,-1 0 0,1 0 0,0-1 0,-1 1 0,1-1 0,0 0 0,0 1-1,0-1 1,0-1 0,0 1 0,0 0 0,0-1 0,4 1 0,1-1 42,0-1 0,-1 0-1,1 0 1,0-1 0,-1 0 0,1 0-1,13-7 1,2-3-52,24-16 0,-31 17-7,1 1 0,33-14-1,-49 23-3,0 0-1,0 1 1,0 0 0,0-1-1,0 1 1,0 0-1,0-1 1,0 1-1,0 0 1,0 0 0,0 0-1,0 0 1,1 0-1,-1 0 1,0 0-1,0 0 1,0 1 0,0-1-1,0 0 1,0 1-1,0-1 1,0 0-1,0 1 1,0 0 0,0-1-1,0 1 1,0-1-1,1 2 1,-2-1 8,1 1 0,-1-1 1,1 0-1,-1 0 0,1 1 0,-1-1 1,0 1-1,0-1 0,0 0 0,0 1 0,0-1 1,0 1-1,0-1 0,0 0 0,0 1 1,0-1-1,-1 0 0,1 1 0,-1-1 1,1 0-1,-2 2 0,-4 14 94,-5 21 1,-2 7 53,8-35-92,4-8-11,0 0 0,0 0 0,0 0 0,0-1 1,1 1-1,-1 0 0,1 0 0,-1 4 0,9-13 229,5-8-212,0 1 0,2 0 0,28-21-1,-33 28-83,1 0 0,1 0 0,-1 1-1,1 0 1,0 1 0,24-6 0,-35 10 10,0 1 0,1 0 1,-1 0-1,0 0 0,0-1 1,1 1-1,-1 0 0,0 1 1,1-1-1,-1 0 1,0 0-1,1 0 0,1 2 1,-2-2 4,0 0 0,-1 1 0,1-1 0,-1 1 0,1-1 0,-1 1 0,1-1 0,-1 1 0,1 0 0,-1-1 1,0 1-1,1-1 0,-1 1 0,0 0 0,1-1 0,-1 1 0,0 0 0,1 1 0,-1 3-19,0-1-1,0 1 1,0 0 0,0 0-1,-1 0 1,-1 6-1,-2 12 55,3 0-114,1-20 104,-1 0 0,1 1 0,0-1 1,0 0-1,0 0 0,0 1 0,0-1 0,1 0 1,-1 0-1,1 0 0,0 1 0,0-1 0,1 0 1,-1 0-1,3 4 0,-2-4-5,-1-1 1,1 1-1,1-1 0,-1 1 1,0-1-1,0 0 1,1 1-1,0-1 0,-1-1 1,1 1-1,0 0 1,0-1-1,0 1 0,0-1 1,4 2-1,-2-2 1,0-1 0,-1 1 0,1-1 1,0 0-1,-1 0 0,1 0 0,0-1 0,-1 1 0,9-3 0,2-2 23,0-1 0,0-1 0,-1 0-1,0-1 1,16-11 0,1-4-12,0-1 0,-2-1 0,-1-2-1,-1-1 1,-2-1 0,31-45 0,-37 45 55,25-54 0,-36 66-74,18-42 84,27-96 1,-19 48-69,19-41-425,-52 147 382,-1 0 1,1-1-1,-1 1 1,0 0-1,1 0 1,-1 0-1,0-1 1,0 1-1,0 0 0,0-1 1,0 1-1,0 0 1,0 0-1,-1-1 1,0-1-1,1 3 15,0 0 0,0 0 0,0 0 0,0-1 0,-1 1 0,1 0 0,0 0 0,0 0 0,0 0 0,-1 0 0,1 0 0,0-1 0,0 1 0,0 0 0,-1 0 0,1 0 0,0 0 0,0 0 0,-1 0 0,1 0 0,0 0 0,0 0 0,0 0 0,-1 0 0,1 0 0,0 0 0,0 0 0,-1 0 0,1 0 0,0 1 0,-12 7-82,6-1 72,1-1 0,0 1 0,0-1 0,1 1 0,-7 14 0,-13 42-56,18-48 70,-106 368-23,103-342 83,-4 50 0,11-70 12,1 1 0,1 0 1,1-1-1,4 23 0,-4-37 29,1 0 0,0 0 0,0 0-1,0 0 1,0-1 0,6 11 0,-6-15-221,-1 0 1,0 0 0,1-1-1,-1 1 1,1-1 0,-1 1 0,1-1-1,0 1 1,0-1 0,-1 0-1,1 0 1,0 0 0,0 0-1,0 0 1,0 0 0,1 0-1,-1-1 1,0 1 0,0-1 0,0 0-1,1 1 1,-1-1 0,0 0-1,4-1 1,-1 1-883,0-1-1,1-1 1,-1 1-1,0-1 0,0 0 1,0 0-1,0 0 1,-1-1-1,1 1 1,6-6-1,7-13-4203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32 1472,'7'-14'7760,"-6"8"-7851,11-5 3896,-12 24-3153,-2 18-234,-1 5 392,-13 63 1,6-55-159,6-22-359,0-1 0,-2 1 0,-14 32 0,10-28 177,7-17-91,7-12 308,-2 1-672,1-1 0,-1 1 1,1 0-1,-1 0 0,1 0 1,0 1-1,0-1 0,-1 1 1,5-2-1,30-11 84,-36 14-95,24-8 136,1 1 1,0 2 0,54-5 0,-33 8-33,67 6-1,-57 6-208,-49-6-494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8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5 2912,'0'-1'65,"-1"1"0,1-1 0,-1 1 0,1 0 0,-1-1 0,0 1 0,1 0 0,-1 0 0,0-1 0,1 1 0,-1 0 0,0 0 0,1 0 0,-1 0 0,0 0 0,1 0 0,-1 0 0,0 0 0,1 0 0,-1 0 0,0 0 0,1 1 0,-1-1 0,1 0 0,-1 0 0,0 1 0,0 0 0,-19 12 777,17-11-582,-41 27 1629,27-20-1188,-19 15 0,20-12-414,1 1 1,1 1-1,0 0 1,1 1-1,1 0 0,0 1 1,1 0-1,-17 33 1,10-8 123,1 1 1,-15 59-1,-9 94 1181,37-170-1408,2 1 0,0 0 0,2 0 0,1 0-1,0 0 1,2 0 0,2-1 0,0 1 0,1-1 0,2 0 0,0-1-1,2 0 1,0 0 0,2-1 0,1 0 0,0-1 0,2 0 0,21 24-1,-31-41-168,0 0-1,0 0 0,9 7 1,-13-11-203,0-1 1,0 1-1,-1-1 1,1 1-1,0 0 1,0-1-1,0 1 1,0-1-1,0 0 1,0 1-1,0-1 1,0 0-1,0 0 1,0 0-1,0 1 1,0-1-1,0 0 1,0 0-1,0 0 1,0-1-1,0 1 1,1 0-1,-1 0 1,0-1-1,0 1 1,-1 0-1,1-1 1,0 1-1,2-2 1,5-2-1909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0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11 2144,'-3'-11'4939,"2"20"-2929,-104 360 2813,85-307-4094,19-59-689,-20 72 863,19-66-775,1 1 1,-1-1-1,2 1 0,-1-1 0,3 19 0,-1-16 11,-1-10-62,0 0 0,0 0 0,1-1 0,-1 1 0,0 0 0,1 0 0,-1 0 0,1 0 0,1 2 0,-2-4-56,1 1 0,-1 0 0,1-1 0,0 1 0,0-1 0,-1 1 0,1-1 0,0 1 0,0-1 0,-1 0 0,1 1 0,0-1 0,0 0 0,0 0 0,0 0 0,-1 1 0,1-1 1,0 0-1,0 0 0,0 0 0,0 0 0,0-1 0,-1 1 0,1 0 0,2-1 0,84-18 90,3-1-105,-76 18-54,1 0 0,-1 1 0,1 1 0,15 1 0,-6 3-88,6 1 197,-29-5-103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0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 3712,'-8'0'5253,"17"3"-2528,11 1-491,33 4-1,-32-7-1885,0 0 1,0-2 0,27-4-1,-30 2-339,0-1 0,30-11 0,-44 14-1091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0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65 1984,'-2'-5'324,"1"3"-77,0 0 0,0 0 0,0-1 0,0 1 0,0 0 0,0 1 0,-1-1 0,-3-8 3772,13 5-3074,-3 2-264,0 0 0,0 0 0,1 0 1,-1 1-1,1 0 0,-1 0 0,12-2 1,3 1 529,21 0-1,70 3 672,-52 1-2020,-23 1 385,-2 1-3101,-29-3 1318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 2240,'0'0'9381,"5"1"-8240,5 3-796,-1 0 0,1 1 0,-1 1 0,-1 0 0,9 7-1,39 38 201,-39-31-510,-1 1 1,-1 1-1,0 0 1,-2 1-1,19 44 1,-16-26 149,-2 0 1,-2 1-1,12 78 0,-20-86-33,-1 1 0,-2-1 0,-6 57 0,-2-35 373,-20 77 1,18-102-376,-1 0 0,-2-1 1,-1-1-1,-1 0 0,-2 0 0,-31 43 1,18-35 54,-1-1 0,-2-1 0,-70 59 0,92-86-374,-6 5-2562,-33 21-1,48-33 2322,0-1 0,-11 25-9831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8 3488,'1'-7'1533,"2"13"-216,1 17 478,-27 263 1551,17-228-2793,3-31-330,-3 22 1201,-21 97 1,25-137-647,7-12-181,-4 1-542,1 0 0,-1 0-1,0-1 1,0 1 0,0 0-1,0-1 1,1-4 0,30-166 211,-21 124-311,21-81-109,-27 113 111,2 0 1,0 0 0,1 1 0,0 0-1,14-19 1,-15 26-35,1 0-1,0 1 1,0-1 0,1 2-1,0-1 1,0 1 0,1 0 0,0 1-1,0 0 1,0 1 0,15-5-1,-21 9 39,-1 0 0,1 0 0,-1 1 0,1-1 0,0 1 0,-1 0 0,1 0 0,-1 0 0,1 1 0,-1-1 0,1 1 0,3 1 0,-6-2 29,1 1 1,-1-1-1,1 1 1,-1 0-1,0-1 1,1 1-1,-1 0 1,0 0 0,0 0-1,1 0 1,-1 0-1,0 0 1,0 0-1,0 0 1,0 1-1,-1-1 1,1 0-1,0 0 1,0 1-1,-1-1 1,1 1-1,-1-1 1,1 1-1,-1-1 1,1 1-1,-1-1 1,0 1-1,0-1 1,0 1-1,0-1 1,0 3 0,-2 7 22,0 1 0,-1 0 0,-1-1 1,1 0-1,-11 20 0,0-4 193,-20 27-1,24-38-12,0-2 0,-25 26 0,32-36-129,0-1 1,-1 0-1,0 1 1,0-2-1,0 1 1,0 0-1,0-1 1,-1 0-1,1 0 1,-1 0-1,1 0 1,-1-1-1,0 0 1,0 0-1,-8 1 1,10-3-64,1 1 0,-1 0 1,0-1-1,1 1 0,-1-1 0,1 0 1,-1 0-1,1 0 0,0 0 1,-1 0-1,1-1 0,0 1 0,0 0 1,0-1-1,0 0 0,0 0 0,0 1 1,0-1-1,0 0 0,-1-4 0,0 1-267,8 9 26,11 14 538,-2 0 264,1-1-1,31 28 1,40 24 110,-24-20-367,-54-41-401,1 2 465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7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20 2720,'0'-1'23,"7"-14"1197,-7 11 10,-5 8 366,-4 3-1157,1 0-1,-1-1 1,-12 7-1,-8 6 544,-58 50 1012,73-55-1698,0 0 0,1 1 1,-20 28-1,1 12 333,-42 103 0,46-91 52,-28 100 0,49-138-430,1 1 0,1-1 1,1 1-1,2 0 0,1 0 0,4 36 0,3-20 87,2 0 0,2 0-1,2-1 1,2 0 0,31 68 0,-42-107-329,-1 0 0,2 0 0,-1-1 0,1 1 0,0-1 1,6 7-1,-10-12-86,1 1 0,-1-1 1,0 0-1,1 0 0,-1 1 0,0-1 1,1 0-1,-1 0 0,0 0 1,1 0-1,-1 1 0,1-1 0,-1 0 1,0 0-1,1 0 0,-1 0 1,1 0-1,-1 0 0,0 0 0,1 0 1,-1 0-1,1 0 0,-1 0 0,0-1 1,1 1-1,-1 0 0,1 0 1,-1 0-1,0 0 0,1-1 0,-1 1 1,0 0-1,1 0 0,-1-1 1,0 1-1,1 0 0,7-12-2532,-7 10 2142,7-13-1815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3 1824,'0'-1'94,"0"1"-1,-1 0 1,1 0 0,-1-1 0,1 1-1,-1 0 1,1 0 0,-1 0 0,1-1-1,-1 1 1,1 0 0,-1 0-1,1 0 1,-1 0 0,1 0 0,-1 0-1,1 0 1,-1 0 0,1 0 0,-1 0-1,1 1 1,-1-1 0,1 0 0,0 0-1,-1 0 1,1 1 0,-1-1-1,1 0 1,-1 0 0,1 1 0,0-1-1,-1 0 1,1 1 0,0-1 0,-1 0-1,1 1 1,0-1 0,-1 1 0,1 0-1,-10 22 1953,6-14-1804,-58 169 2933,14-34-1497,27-92-1113,1-2 195,3-1-1,-17 73 0,30-80-330,4-32-386,-1 0 1,-3 14 0,3-10 129,1-13-156,0 0 0,0 0 0,0 0 0,0 1 0,0-1 0,0 0 0,0 0 1,0 0-1,0 1 0,-1-1 0,1 0 0,0 0 0,-1 0 0,1 0 0,-1 0 0,1 0 1,-1 0-1,0 0 0,1 0 0,-1 0 0,-1 1 0,-1 0-104,5-1 337,12-3 430,-8 1-627,277-46 283,-235 41-424,-29 4 63,-1 0 1,-1-2-1,19-5 0,-34 9 6,2-2-542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8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4800,'-1'-5'1516,"6"6"1,10 3 874,86 0 2495,-62-1-4675,-1-1 0,63-7 1,-80 4-176,-17 1-566,0 0 0,1 0 0,-1 0 0,7-2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36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95 9792,'-26'-17'3648,"34"9"-2848,15 8-224,-2-3-96,6-5-384,4 0 384,3 5-256,7-6-128,-2 6-32,-1-5-2112,-2 5 1120,-5 3-5184,0-5 3392,-5-14-64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9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87 4320,'-8'-16'1392,"8"16"-1379,0 0 1,0-1 0,0 1-1,-1 0 1,1 0-1,0 0 1,0 0 0,0 0-1,0 0 1,0 0-1,0-1 1,0 1 0,0 0-1,0 0 1,0 0-1,0 0 1,0 0 0,0-1-1,0 1 1,0 0-1,0 0 1,0 0 0,0 0-1,0 0 1,0-1-1,0 1 1,0 0 0,0 0-1,0 0 1,0 0-1,0 0 1,0 0 0,0-1-1,0 1 1,0 0-1,0 0 1,1 0 0,-1 0-1,0 0 1,4-5 470,0 1 0,1 1-1,0-1 1,-1 1 0,1-1 0,0 2 0,1-1 0,-1 0 0,0 1-1,7-2 1,8-3 98,0 2 0,0 0 0,1 1-1,-1 1 1,33-1 0,-18 4-435,0 1-1,52 10 1,-79-10-316,0 1 0,0 0-1,0 1 1,11 4 0,-15-5-730,0 0 0,0 1 0,-1-1 0,1 1 0,6 5 0,-2 0-1010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19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11 1728,'0'0'27,"0"-1"1,0 1-1,1-1 0,-1 1 1,0-1-1,0 1 0,0-1 1,0 1-1,1-1 0,-1 1 0,0-1 1,0 1-1,1 0 0,-1-1 1,0 1-1,1-1 0,-1 1 1,1 0-1,-1-1 0,0 1 1,1 0-1,-1 0 0,1-1 1,-1 1-1,1 0 0,0-1 1,0 1 68,1 1 0,-1-1 0,0 0 1,0 0-1,0 1 0,0-1 0,0 0 1,1 1-1,-1-1 0,0 1 0,0 0 1,0-1-1,1 2 0,5 4 295,0 0 0,0 0 1,-1 1-1,0 0 0,0 0 0,-1 1 0,0-1 0,0 1 0,-1 0 0,4 9 0,2 7 255,-1 1 0,7 31 0,-2 12 935,10 107 1,-22-139-968,-1 0 1,-2-1 0,-1 1 0,-2-1 0,-2 1 0,-12 42-1,-94 274 1412,109-345-2009,-18 45-401,-27 51 0,43-94 21,-4 16-405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2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0 1984,'0'0'640,"-5"12"2688,-2-2-2765,-1 0 0,0-1 1,-18 17-1,6-7-155,-22 29 367,1 1 0,2 1 1,3 3-1,-46 87 0,36-44 68,-65 191 1,97-246-627,3 0 0,1 1 1,-9 81-1,17-82-12,1 1-1,2-1 1,2 1 0,10 47 0,-1-38 107,2-1 1,3 0-1,1-2 1,43 78-1,-55-113-315,43 71-31,-45-75-1688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3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17 1888,'-15'-16'4933,"15"16"-4804,-1 1 0,1-1 0,-1 1 0,1 0 0,0-1 0,-1 1 0,1-1 0,0 1 0,0 0 0,-1-1 0,1 1 0,0 0 0,0-1 0,0 1 0,0 0 0,0 0 0,0 0 0,-1 4 226,-21 85 2107,-16 123-1,0 11-1133,18-106-377,16-90-724,4-28-227,-1 2-31,1 0 0,0 0 0,-1 1 1,1-1-1,0 0 0,0 1 0,0-1 0,1 0 0,0 4 0,26-24-10859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3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1984,'-13'-11'7536,"27"16"-5163,52 9 886,-31-5-2910,68 7 1,-53-10-212,-28-3-63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5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26 2720,'-1'-1'195,"0"0"-1,1-1 1,-1 1 0,0 0 0,0-1-1,0 1 1,0 0 0,0 0-1,0 0 1,0 0 0,0 0 0,-1 0-1,1 0 1,0 0 0,-1 1-1,0-2 1,-2 1 27,1 0-1,-1 0 0,0 0 1,1 0-1,-1 1 0,-5-1 1,-4 1 221,0 0 0,-22 5 1,33-5-330,-30 5 245,1 1 0,0 2 1,1 0-1,-1 3 0,2 0 1,0 2-1,-39 23 0,61-32-304,1 1 1,0 0-1,1 0 0,-1 0 0,1 0 0,0 1 0,0 0 0,0 0 0,1 0 0,0 1 0,1-1 1,-1 1-1,1 0 0,0 0 0,1 0 0,-3 13 0,3-8 19,0 1 1,1-1-1,1 0 0,0 1 1,0-1-1,2 1 0,-1-1 1,2 0-1,5 20 0,10 14 431,1-1 0,42 70 0,-42-80-206,-16-30-259,0 0 1,0 0 0,-1 1-1,0-1 1,0 1 0,-1-1 0,0 1-1,1 0 1,-2 0 0,1 6-1,-1-8-16,0-1-1,-1 1 1,0-1-1,0 0 1,0 1-1,0-1 1,0 0-1,0 0 1,-1 0-1,0 0 1,1 0-1,-1 0 1,0 0-1,-1 0 0,1-1 1,0 1-1,-1-1 1,1 0-1,-4 3 1,-29 25 78,25-20 0,-1-1 0,0 0 1,0-1-1,-14 8 0,4-7-2372,20-9 1905,0 1-1,0-1 0,0 0 1,0 0-1,0 0 1,0 0-1,0 0 0,0 0 1,0 0-1,0 0 1,0 0-1,0 0 0,0 0 1,-1-1-1,1 1 1,-1-1-1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6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5632,'0'-3'2560,"13"-2"-2208,-5 1 1760,5 4-1216,13-4 704,5 4-928,13-4 32,4 4-416,9-5-256,-3 10-32,-3-5 0,-7 4 0,-3-4-96,-10 0 64,-10 0-3072,1 8 1696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7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2400,'-3'55'7501,"-8"34"-4461,-3 49-2493,5 9 637,10-72 1258,2-124-2235,12-66 1,-15 113-202,4-18-38,0 1 0,1 0 0,0 0 0,2 0 0,0 1 0,1-1 0,1 2 0,1-1 0,0 2 0,1-1 0,14-15 0,-20 28-25,0-1-1,0 1 0,1 0 1,-1 0-1,1 0 0,0 1 1,0 0-1,0 0 0,11-3 0,-13 4 5,0 1-1,-1 0 0,1 1 0,0-1 0,0 1 0,-1-1 1,1 1-1,0 0 0,0 0 0,-1 1 0,1-1 0,0 1 1,0 0-1,-1 0 0,1 0 0,0 1 0,-1-1 0,6 4 1,-7-3 23,0-1 0,0 1 0,0 0 0,0 0 1,-1 0-1,1 0 0,-1 1 0,1-1 0,-1 0 0,0 1 1,0-1-1,0 1 0,0-1 0,0 1 0,-1-1 1,1 1-1,-1 0 0,0-1 0,0 1 0,1 0 1,-2-1-1,1 4 0,-1-1 39,1 0 0,-1 1 0,-1-1 0,1 0 0,-1 0 0,0 0 0,0 0 0,0-1 0,-1 1 0,-2 5 0,1-6 44,1 0 1,0 0-1,-1 0 0,0 0 1,0 0-1,0-1 0,0 1 1,-1-1-1,1 0 0,-1-1 1,0 1-1,0-1 0,0 0 1,0 0-1,0-1 0,0 1 1,-1-1-1,1 0 0,0 0 1,-6-1-1,10 0-58,0 0 0,0 0 0,1 0 0,-1 0 0,0 0 0,0 0 1,0 0-1,0 0 0,1 0 0,-1 0 0,0 0 0,0 0 0,0 1 0,1-1 0,-1 0 0,0 1 0,0-1 1,1 0-1,-1 1 0,0-1 0,1 1 0,-1-1 0,0 1 0,1 0 0,-1-1 0,1 1 0,-1 0 1,1-1-1,-1 1 0,1 0 0,0-1 0,-1 1 0,1 0 0,0 0 0,-1 0 0,1-1 0,0 1 0,0 0 1,0 0-1,0 0 0,0 0 0,0-1 0,0 1 0,0 0 0,0 0 0,0 0 0,0-1 0,1 1 1,-1 0-1,0 1 0,3 5 224,0 0 1,0 0 0,1 0-1,5 9 1,-4-9 52,18 34 498,43 66-143,-62-102-743,0 1 0,0 0 0,4 11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7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13 2496,'-10'-13'2745,"6"16"-1686,-2 2-613,-3 0 94,0 0 0,0 0-1,-1-1 1,-14 5 0,-17 8 468,21-7-668,1 2 0,0 0 0,1 1-1,0 1 1,1 1 0,1 0 0,0 1 0,1 1 0,-24 35 0,21-23-106,2 1 0,0 1 1,2 1-1,2 0 1,-14 53-1,22-71-134,1 1 1,1-1-1,0 1 0,1 0 0,1 26 0,1-31-33,1 1 0,0 0-1,0-1 1,1 0-1,0 1 1,1-1-1,0 0 1,9 15-1,-10-21-60,49 76 561,-46-71-504,2 0 1,-1 0 0,1-1 0,1 0-1,-1-1 1,13 9 0,-18-15-261,0 1 0,0-1 0,0 1-1,0-1 1,0 0 0,0 0 0,5 0 0,-5 0-458,0-1 0,1 0 1,-1 0-1,0 0 0,1 0 0,-1-1 0,1 0 1,-1 1-1,0-1 0,0 0 0,6-3 0,9-4-1659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8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3072,'-4'55'5376,"-15"318"1130,16-331-6130,2-30-240,1 0 0,1 23 0,-1-16 249,0-16-250,0 0-1,0 0 1,0 0-1,1 0 1,-1 0-1,1 0 1,0 4-1,0-6-102,-1 0-1,1-1 1,0 1-1,-1 0 1,1 0 0,-1-1-1,1 1 1,0 0 0,0-1-1,-1 1 1,1 0-1,0-1 1,0 1 0,0-1-1,0 0 1,0 1 0,0-1-1,-1 0 1,1 1-1,0-1 1,0 0 0,0 0-1,0 0 1,0 0 0,0 0-1,2 0 1,12-1 140,1-1 0,-1 0 0,27-9 0,1 1-364,-1 0-239,-16 3-2882,-20 5 748,-1 5 853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37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41 120 6656,'-36'-97'2464,"31"89"-1920,5 0-160,5 8-1344,3 0 448,10 0-2816,9 0 1856,20-6-768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8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3392,'0'-23'4784,"3"23"-4468,-1 1 1,1-1-1,-1 1 0,1-1 1,0 0-1,-1 0 1,1 0-1,-1 0 1,3-1-1,2 1 253,182-6 1255,-128 7-3845,-48-1 901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9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75 4224,'-9'-27'1920,"18"18"-1664,-5 6 1472,4 3-992,5-8 1408,10 5-1248,3-5-128,5 3-512,13-3 192,-1 8-256,6-3-192,-5 3 0,-9 0-64,0 3 0,-10 2-3104,3-2 1728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29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1728,'0'0'26,"1"0"0,-1 0 1,1 0-1,-1 0 0,0 0 0,1 0 0,-1 0 0,0 0 1,1 0-1,-1 0 0,1 0 0,-1 1 0,0-1 1,1 0-1,-1 0 0,0 0 0,1 0 0,-1 1 0,0-1 1,1 0-1,-1 0 0,0 1 0,0-1 0,1 0 1,-1 0-1,0 1 0,0-1 0,0 0 0,1 1 0,-1-1 1,0 0-1,0 1 0,0-1 0,0 1 0,1 0 1,8 22 1018,-3-6 44,6 12 28,-1 1 0,-1 0 0,-2 1 0,-1 0 0,4 47 0,-7-26-197,-3 0 0,-7 80-1,4-107-637,-2-1 0,0 1 0,-2-1-1,-1 0 1,-12 32 0,-2-12-124,-1 0 0,-2-2 0,-2 0 0,-2-2 0,-2-1 0,-1-2 0,-62 58 0,65-73-1614,4-3 379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3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2144,'4'9'6853,"11"12"-5462,-3-3-830,5 9-292,1-2 1,1 0-1,23 23 0,97 107 483,-128-140-633,-2 1-1,0-1 0,0 2 1,-2-1-1,0 1 1,-1 0-1,0 1 0,-2-1 1,0 1-1,-1 0 1,-1 0-1,0 25 0,-2-11 74,-1 0-1,-2 0 1,-1 0 0,-2-1-1,-1 0 1,-12 35-1,-5-7 422,-46 84 0,8-19-127,48-93-417,-121 299 593,125-302-1278,-15 31 0,21-50-1301,18-23-2721,43-39-1927,-15 14 4288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38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428 455 2400,'7'-4'2653,"-7"4"-2592,0-1 1,1 1-1,-1 0 0,0 0 0,1 0 0,-1 0 0,0 0 0,1 0 0,-1 0 0,0 0 0,1 0 0,-1-1 0,0 1 0,0 0 0,1 0 1,-1 0-1,0-1 0,0 1 0,1 0 0,-1 0 0,0-1 0,0 1 0,0 0 0,1-1 0,-1 1 0,0 0 0,0 0 0,0-1 1,0 1-1,0 0 0,0-1 0,0 1 0,0 0 0,1-1 0,-1 1 0,0 0 0,0-1 0,-1 1 0,1 0 0,0-1 0,0 1 1,0 0-1,0-1 0,0 1 0,0 0 0,0-1 0,0 1 0,-1 0 0,1-1 0,0 1 0,0 0 0,0 0 0,-1-1 0,1 1 0,0 0 1,0 0-1,-1-1 0,1 1 0,0 0 0,-1 0 0,1 0 0,-1-1 0,-2-1 92,-1 0-1,1-1 1,-1 1 0,0 1 0,0-1-1,0 0 1,0 1 0,0 0-1,0 0 1,-1 0 0,1 1 0,0-1-1,0 1 1,-6 0 0,-5 1 187,0 0 1,-27 6-1,23-2-246,1 1 1,-1 0-1,1 1 1,0 2-1,0-1 1,1 2-1,0 0 1,1 2-1,0-1 1,1 2-1,0 0 1,1 1-1,-17 21 1,25-27-114,0 0 0,1 0 0,0 0 0,1 0 0,-1 1-1,2 0 1,-1 0 0,1 0 0,-3 17 0,5-22 36,1 0-1,-1 0 0,1 1 1,0-1-1,0 0 0,1 0 1,-1 0-1,1 0 0,0 0 1,0 0-1,0 0 0,0-1 1,1 1-1,0 0 1,0-1-1,0 1 0,0-1 1,0 1-1,1-1 0,-1 0 1,1 0-1,0 0 0,0 0 1,0-1-1,5 4 0,0-1 64,0-1 0,0 0 0,1-1 0,-1 0 0,0 0 0,1-1 0,0 0 0,0-1 0,0 1 0,-1-2-1,1 1 1,0-1 0,10-1 0,-6-1 46,0 0 0,0 0-1,0-1 1,0-1 0,-1 0 0,0-1-1,1 0 1,14-10 0,-18 9-89,-1 0 1,0 0 0,0-1-1,0-1 1,-1 1-1,0-1 1,-1 0-1,1-1 1,-2 1-1,1-1 1,-1 0 0,5-14-1,2-10-96,-1 0 0,9-46 1,-16 60 18,12-58-419,11-154 1,-27 190 267,-2 0 1,-9-48 0,9 78-173,0 10 86,-1 15 42,1-5 283,-8 66 415,-2 93-1,8-93-384,0 18 170,-15 153 555,11-203-1283,-18 59 0,25-99 212,-1 4-1913,18-13-3530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39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4384,'0'2'264,"0"0"0,-1 0 0,1 0 1,0 0-1,0 0 0,1 0 0,-1 0 0,0 0 0,1 0 1,0 1-1,2 17 1646,-4 2 27,-5 37 0,-22 63-480,9-40-788,-55 183 1000,60-225-1535,-3 7 340,-17 82 0,29-109-223,0 12 314,5-31-165,1-1-361,1-1 0,-1 0 0,0 0 0,1 0 0,-1 1 0,1-1 0,-1 1-1,0-1 1,1 1 0,2-1 0,2 0 29,40-16 4,0 2-1,62-10 0,-57 17 38,87-1 0,-69 6-477,-152-32-16367,62 31 14895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39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2 125 3648,'0'0'278,"0"0"-186,0-1 1,-1 1-1,1 0 1,0 0 0,0-1-1,0 1 1,0 0-1,0 0 1,0-1 0,0 1-1,0 0 1,0 0-1,0-1 1,0 1-1,0 0 1,0-1 0,0 1-1,0 0 1,0 0-1,0-1 1,0 1 0,0 0-1,0 0 1,0-1-1,2-1 927,-2 2-927,0 0 1,1 0 0,-1-1-1,0 1 1,0 0-1,1 0 1,-1 0-1,0 0 1,0 0 0,1 0-1,-1 0 1,20-7 4628,-12 4-4554,135-44 3853,76-7-3379,-202 52-970,2 1-5139,-38 14-2457,-1-12 5488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9:39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7552,'5'-13'2816,"16"5"-2208,15-3-160,-13 11 1888,6-3-1376,1 3 320,6 0-769,0 3-319,-2 2-128,2 1-160,-1 7 64,-1-5-1791,-3-1 959,0 9-6880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0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387 163 3328,'2'-2'318,"-1"1"0,1 0 1,0-1-1,-1 0 0,1 1 1,-1-1-1,1 0 0,-1 0 0,0 0 1,0 0-1,0 0 0,0 0 1,0 0-1,0 0 0,0-1 0,-1 1 1,1 0-1,-1 0 0,0-1 1,0 1-1,0-3 0,0 1-136,-1 0 1,-1 0-1,1-1 0,-1 2 0,1-1 1,-1 0-1,0 0 0,0 0 0,-1 1 0,1-1 1,-5-4-1,2 2-62,-1 1 1,0-1-1,0 1 1,0 0 0,0 0-1,-1 1 1,0 0-1,0 0 1,0 1-1,0 0 1,-1 0-1,1 0 1,-1 1-1,-11-2 1,5 3-24,1-1 0,-1 2 1,1 0-1,-1 0 0,0 1 1,1 1-1,-19 4 1,19-2-137,1-1 0,-1 2 0,1-1 1,-13 9-1,18-10-23,1 1 1,0 1 0,0-1-1,1 1 1,-1 0-1,1 0 1,0 0-1,-8 12 1,11-14 32,1 0 1,0 0-1,-1 1 0,1-1 1,0 0-1,0 0 0,1 1 1,-1-1-1,1 0 0,-1 1 1,1-1-1,0 1 1,1-1-1,-1 1 0,0-1 1,1 0-1,0 1 0,0-1 1,0 0-1,3 6 0,3 6 20,0 0 0,2-1 1,10 15-1,-7-11-5,42 64 377,71 149 0,-118-215-199,-1 0 1,0 1 0,-1 0 0,2 19 0,-5-28-28,-1 1 0,-1 0 1,0 0-1,0-1 0,0 1 1,-1 0-1,-1 0 0,1-1 1,-6 16-1,4-17-53,-1-1 0,1 0 0,-1 0 0,0 0 1,-1-1-1,0 1 0,0-1 0,0 0 0,0 0 0,-1-1 0,1 1 1,-10 4-1,0 0-63,-1-1 0,1-1 0,-32 11 0,26-15-3130,14-3 1531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0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95 4320,'-3'-2'321,"-20"-10"684,12 4 939,11 8-1897,0-1 0,0 1-1,0 0 1,0 0 0,0 0 0,0 0 0,0 0 0,0 0 0,0 0 0,0-1 0,0 1 0,0 0 0,0 0-1,0 0 1,0 0 0,0 0 0,1-1 282,-1 1-283,9-7 2615,10-6-1231,2 5-1133,0 0 1,0 2-1,1 0 1,37-4-1,93 2-29,-93 10-923,-2 0-1765,-43-2-949,28-4 0,-20 1 494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43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28 2144,'-1'-5'4357,"-5"8"-3158,-5 4-105,-28 20 1040,39-26-2114,-1-1 0,1 0 0,0 0 0,0 0 0,0 0 0,0 1 0,-1-1 0,1 0 0,0 0 0,0 0 0,0 0 0,-1 0 0,1 0 0,0 0 0,0 1 0,0-1 0,-1 0 0,1 0 0,0 0 0,0 0 0,-1 0 0,1 0 0,0 0 0,0 0 0,0 0 0,-1 0 0,1 0 0,0 0 0,0 0 0,-1-1 0,1 1-2,0 0 0,0 0 1,0-1-1,0 1 1,0 0-1,0 0 1,0 0-1,0-1 1,0 1-1,0 0 1,0 0-1,0-1 1,0 1-1,0 0 1,0 0-1,0-1 1,0 1-1,0 0 1,0 0-1,0 0 0,0-1 1,1 1-1,-1 0 1,0 0-1,0 0 1,0-1-1,0 1 1,0 0-1,1 0 1,-1 0-1,0 0 1,0 0-1,1-1 1,16-18 368,13-11 410,-26 25-135,-6 4-266,-10 7 140,7-2-542,-3 4 378,8-7-381,0-1-1,0 0 1,0 0 0,0 1-1,0-1 1,0 0-1,0 0 1,0 1 0,0-1-1,0 0 1,0 0 0,0 0-1,0 1 1,0-1-1,0 0 1,1 0 0,-1 1-1,0-1 1,0 0 0,0 0-1,0 0 1,0 1-1,1-1 1,-1 0 0,0 0-1,0 0 1,0 0 0,1 0-1,-1 0 1,0 1-1,0-1 1,1 0 0,-1 0-1,0 0 1,0 0-1,0 0 1,1 0 0,-1 0-1,0 0 1,0 0 0,1 0-1,-1 0 1,14 4-1468,8 3-4155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09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4064,'8'-7'4909,"-8"6"-4727,1 1 0,-1 0 0,1 0 0,-1 0-1,1 0 1,-1 1-49,1 0 0,0-1 0,-1 1-1,1-1 1,-1 1 0,1 0 0,-1-1-1,1 1 1,-1 0 0,0 0 0,1 0-1,-1-1 1,0 1 0,1 1 0,4 33 282,-5-35-364,13 277 2232,-14-263-2217,1-9 133,0 0 0,-1 0 0,2 0 0,0 9 0,-1-14-183,1 0 1,-1 0-1,0 1 0,0-1 0,0 0 0,0 0 1,1 1-1,-1-1 0,0 0 0,0 0 1,0 0-1,1 1 0,-1-1 0,0 0 0,0 0 1,1 0-1,-1 0 0,0 0 0,1 1 1,-1-1-1,0 0 0,0 0 0,1 0 0,-1 0 1,0 0-1,1 0 0,-1 0 0,0 0 1,0 0-1,1 0 0,-1 0 0,1 0 0,15-5 224,16-12-204,-19 10 28,0-1 0,0 2-1,0 0 1,22-7 0,-30 12-69,0-1 1,0 1-1,0 0 0,0 0 1,0 1-1,0 0 0,1 0 1,-1 0-1,0 0 0,0 1 1,0 0-1,0 0 0,0 0 1,0 1-1,0-1 0,5 4 1,-8-4-97,1 0 0,-1 1 1,0-1-1,0 1 0,0 0 0,0 0 1,0 0-1,0 0 0,3 4 0,4 13-7115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23 2304,'-3'-13'886,"3"12"-844,0 1 0,0 0 0,0-1 0,0 1 0,0 0 0,0 0 0,0-1 0,0 1 0,0 0 0,0-1 0,0 1 0,0 0 0,0 0 0,0-1 0,0 1 0,0 0 0,1-1 0,-1 1 0,0 0 0,0 0 0,0-1 0,0 1 0,1 0 0,-1 0 0,0 0 0,0-1 0,1 1 0,-1 0 0,0 0 0,0 0 0,1 0 0,-1 0 0,0-1 0,0 1 0,1 0 0,-1 0 0,0 0 0,1 0 0,-1 0 0,1 0 0,-1 0 82,0 0 0,1 1 0,-1-1 0,1 0 0,-1 1 0,0-1 0,1 0 0,-1 1 0,0-1 0,0 0-1,1 1 1,-1-1 0,0 1 0,0-1 0,0 0 0,1 1 0,-1-1 0,0 1 0,0-1 0,0 1 0,0-1 0,0 1 0,0-1 0,0 1 0,0-1 0,0 1 0,0-1 0,0 0 0,0 1 0,-2 18 1405,-5 60 410,-3 17-609,-12 60 62,9-40-513,-7 40-153,19-146-613,0 1 1,0-1-1,2 19 0,0-3 207,-9-18 51,5-6-151,5 0-48,-1-2-183,11-5 123,5-8-137,0 1 0,1 1-1,0 0 1,1 1 0,20-7-1,6 0 78,50-10 0,-84 24-53,0 1 0,0 0-1,13 0 1,-24 2-54,0 0 0,0 0-1,1 0 1,-1 1 0,0-1 0,0 0 0,0 0-1,0 0 1,0 1 0,1-1 0,-1 0-1,0 0 1,0 0 0,0 1 0,0-1-1,0 0 1,0 0 0,0 1 0,0-1 0,0 0-1,0 0 1,0 1 0,0-1 0,0 0-1,0 0 1,0 1 0,0-1 0,0 0-1,0 0 1,0 1 0,0-1 0,0 0 0,0 0-1,0 0 1,0 1 0,-1-1 0,1 0-1,-37 7-12815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 3232,'-18'-6'5749,"19"5"-5594,-1 1 0,1-1-1,0 1 1,-1-1 0,1 1 0,-1 0-1,1-1 1,0 1 0,-1 0 0,1-1-1,0 1 1,-1 0 0,1 0 0,0 0 0,0-1-1,-1 1 1,1 0 0,0 0 0,0 0-1,-1 0 1,2 1 0,1-2 184,98-14 2146,-46 8-1882,106 2 0,-148 6-477,-7 0-320,0-1 0,0 1 0,-1-1 0,1-1 0,0 1 0,8-2 0,-44-9-11342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12 169 4064,'-11'-27'1307,"11"26"-1087,0 0 1,1 0 0,-1 0-1,0 1 1,1-1 0,-1 0-1,0 0 1,1 0 0,-1 1 0,1-1-1,0 0 1,-1 0 0,1 1-1,-1-1 1,1 0 0,0 1-1,1-2 1,0 0 505,9-7-221,0 0 0,1 0 1,-1 1-1,2 0 0,-1 1 0,1 1 0,0 0 0,21-6 1,15-2-548,52-8 1,-75 17 393,-7 1-887,1 1 1,24 0-1,-35 3-1649,0 1 0,0-1-1,17 5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11 2656,'-15'-10'837,"14"10"-773,0 0-1,1 0 1,-1 0-1,0 0 1,0 0-1,0 0 1,0 0 0,1 0-1,-1 0 1,0 0-1,0 0 1,0 1-1,1-1 1,-1 0-1,0 0 1,0 1-1,1-1 1,-1 1-1,0-1 1,1 1-1,-1-1 1,-1 2 0,0-1 74,0 1 1,0 0 0,1 1 0,-1-1 0,0 0 0,1 0-1,-1 1 1,1-1 0,-1 3 0,-4 7 296,-103 216 3699,88-178-3850,2 2 0,3 0 1,2 0-1,2 1 0,3 1 0,-5 95 1,14-103-116,1 0-1,2 1 1,3-1 0,1-1 0,3 1 0,1-1-1,3-1 1,22 52 0,-20-59-1177,2 0 0,30 48 0,-43-80 280,-1 1 0,1-1 0,8 8 0,17 11-1229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1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5312,'22'35'1701,"-12"-14"-1024,82 208 3350,-74-182-3299,-1 2 1,-3 0-1,-2 1 0,-2 0 1,6 84-1,-15-87-545,-2-1 1,-1 1-1,-3 0 0,-2-1 1,-1 0-1,-21 60 0,-50 115-380,52-150-113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4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73 2400,'-13'-33'13680,"19"33"-13339,194-12 899,-120 5-935,86 3 0,-21 5 863,-145-1-1183,0 0 1,0 0-1,1 0 0,-1 0 0,0 0 0,0 0 0,0 0 0,1 0 0,-1 0 0,0 0 0,0 0 0,0-1 0,1 1 0,-1 0 1,0 0-1,0 0 0,0 0 0,0 0 0,1 0 0,-1 0 0,0-1 0,0 1 0,0 0 0,0 0 0,0 0 0,1 0 0,-1-1 1,0 1-1,0 0 0,0 0 0,0 0 0,0-1 0,0 1 0,0 0 0,0 0 0,0 0 0,0-1 0,0 1 0,0 0 0,0 0 1,0 0-1,0-1 0,0 1 0,0 0 0,0 0 0,0 0 0,0-1 0,0 1 0,0 0 0,0 0 0,0 0 0,-1-1 1,1 0-187,0 1 1,0-1 0,-1 1 0,1-1 0,-1 0-1,1 1 1,-1-1 0,1 1 0,-1-1-1,1 1 1,-1-1 0,1 1 0,-1 0 0,0-1-1,1 1 1,-1 0 0,-1-1 0,0 1-638,-1-1 0,0 1 0,1 0 0,-1 0 0,0 1 0,1-1 0,-4 1 0,-3 3-911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 2720,'12'-3'7432,"7"-9"-4955,-16 8-2055,1 1 0,-1 0 0,1 0 0,0 0 0,0 0 0,0 1 0,1 0 0,-1 0 0,1 0 0,-1 0 0,6-1 0,8-1-29,31-2 1,-10 0-37,-15 2-214,187-28 322,-94 17-1150,-99 12-716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8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8 2144,'-3'-7'4536,"2"6"-4390,-7 6 3154,-7 14-1256,12-9-1787,0 0 0,0 0 0,0 0 0,2 0 0,-2 16 0,-3 15 239,-38 284 1760,43-310-2416,-8 58 1147,8-66-1559,-1 0 0,-1 1-1,-5 13 1,8-20 349,-1-1 0,1 1 0,0-1 1,-1 1-1,1 0 0,0-1 0,-1 1 0,1-1 0,-2 2-669,1-1 669,1-1 0,-1 0 0,0 1 0,1-1 1,-1 0-1,0 0 0,1 1 0,-1-1 0,-1 0 0,-3 2-1258,-9 5-1473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19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0 275 1824,'0'-4'7594,"30"8"-3775,-9-5-3248,1-1 1,27-8-1,-8 3-434,304-43 609,71 4-164,-390 44-556,315-28 300,-101 10-300,238-13 512,-355 26-367,-86 4-100,513-27 605,237-1-52,-587 29-590,-117 2-3998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46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44 1984,'0'-1'65,"0"-1"-1,0 1 1,0 0-1,0 0 1,-1 0-1,1-1 1,0 1 0,-1 0-1,1 0 1,-1 0-1,0-1 1,0 1 125,0 0 1,1-1-1,-1 1 1,1 0 0,-1-1-1,1 1 1,0 0-1,-1-1 1,1 1-1,0 0 1,0-2-1,0 2-56,0 0-1,0 1 1,0-1-1,0 1 1,0-1-1,0 1 1,0-1-1,0 1 1,0-1 0,0 1-1,0-1 1,0 0-1,-1 1 1,1-1-1,0 1 1,0-1-1,-1 1 1,1-1-1,-1 0 1,-4 7 965,-5 19-544,-5 24 556,-26 56-1,31-81-867,-37 97 398,-28 65 190,56-147-575,-1 0 0,-41 57 0,20-34 603,37-53-638,5-7 144,1-4-156,0 1-214,-1 0 0,1 0 0,-1 1 0,1-1 0,-1 1 0,1-1 1,-1 1-1,1-1 0,0 1 0,2-1 0,4-1-11,22-12 298,41-17-222,-47 24-156,49-10 1,-34 9 35,15 1 51,-43 7 29,1-1 0,-1-1 1,0 0-1,0-1 0,19-6 0,18-13 113,58-37 1,-77 42-126,-19 11 0,0 0 0,-1 0 0,1 0 0,-1-1 0,0-1 0,14-15 0,-23 23-16,0 0 1,0-1-1,1 1 1,-1 0 0,0 0-1,0-1 1,1 1-1,-1 0 1,0 0-1,0-1 1,0 1 0,1 0-1,-1-1 1,0 1-1,0 0 1,0-1 0,0 1-1,0 0 1,0-1-1,0 1 1,0-1 0,0 1-1,0 0 1,0-1-1,0 1 1,0 0 0,0-1-1,0 1 1,0 0-1,0-1 1,0 1 0,-1 0-1,1-1 1,0 1-1,0 0 1,-1-1 0,1 1-7,-1-1-1,1 1 1,-1 0 0,1 0 0,-1 0 0,0 0 0,1 0-1,-1 0 1,1 0 0,-1 0 0,1 0 0,-1 0 0,1 0 0,-1 0-1,0 0 1,1 0 0,-1 0 0,1 1 0,-1-1 0,1 0 0,-1 0-1,1 1 1,-2 0 0,-14 11-115,0 2 1,0 0-1,1 0 0,-14 19 0,21-23 16,-3 3 168,1 2 1,1-1-1,0 1 1,-9 21-1,17-32-32,-1 0 0,1 0 0,-1 0 0,1 0 1,1 0-1,-1 0 0,0 1 0,1-1 0,0 5 0,0-8-1,0 1 0,0-1 0,1 0 1,-1 1-1,0-1 0,1 0 0,-1 1 0,1-1 0,-1 0 1,1 1-1,-1-1 0,1 0 0,0 0 0,0 1 1,0-1-1,0 0 0,0 0 0,0 0 0,0 0 0,0 0 1,0-1-1,0 1 0,0 0 0,0 0 0,1-1 0,-1 1 1,0-1-1,1 1 0,2 0 0,4 0 57,0 1 1,0-2-1,0 1 0,0-1 0,1 0 1,-1-1-1,0 0 0,0 0 0,0-1 0,15-5 1,-17 5-46,0-1 0,-1 0 1,1 0-1,0 0 0,-1 0 1,0-1-1,0 0 0,0 0 1,0-1-1,-1 1 0,0-1 1,0 0-1,0 0 0,5-9 1,-8 11-34,1 0-1,-1 0 1,0-1 0,0 1 0,0-1 0,0 1 0,-1-1-1,1 1 1,-1-1 0,0 1 0,-1-8 0,0 5-23,0-1-1,-1 0 1,0 0 0,0 1 0,-5-11 0,0 3-62,-2 0 0,1 1-1,-2-1 1,-14-15 0,16 21 7,0 0 0,0 1 0,0 0 1,-17-11-1,25 18 75,-1 0 0,1 0 1,0 0-1,0 0 0,0 0 1,-1 0-1,1 0 0,0 0 0,0-1 1,0 1-1,-1 0 0,1 0 1,0 0-1,0 0 0,0-1 0,0 1 1,0 0-1,-1 0 0,1 0 1,0-1-1,0 1 0,0 0 1,0 0-1,0-1 0,0 1 0,0 0 1,0 0-1,0 0 0,0-1 1,0 1-1,0 0 0,0 0 0,0-1 1,0 1-1,0 0 0,0-1 1,8-4 20,17-2 43,-23 7-69,26-5-39,0 1 1,1 1 0,-1 1-1,1 2 1,-1 1 0,1 1-1,42 9 1,-66-10 43,0 0 0,0 1 0,-1-1 0,1 1 0,0 0 0,-1 0 0,1 1 1,-1-1-1,1 1 0,-1 0 0,0 0 0,-1 1 0,1-1 0,0 1 0,-1 0 0,0-1 0,0 2 0,0-1 0,0 0 1,-1 1-1,0-1 0,1 1 0,-2-1 0,1 1 0,-1 0 0,1 0 0,-1 0 0,-1 0 0,1 0 0,-1 0 1,1 0-1,-2 0 0,1 0 0,0 0 0,-1 0 0,0 0 0,0 0 0,-3 8 0,0-3 84,1 1 1,-1-1-1,-1 0 0,0 0 1,-1 0-1,-10 14 0,2-5 275,86-97 858,-17 21-1118,-43 43-186,2 1 0,16-14 0,-24 22 17,1 0 0,0 1 0,0-1 0,1 1 0,-1 1 1,1-1-1,8-1 0,-15 4 56,0 1 0,1 0 0,-1-1 1,0 1-1,0 0 0,0 0 0,1 0 1,-1 0-1,0 0 0,0 0 0,0 0 1,1 0-1,-1 1 0,0-1 0,0 0 0,0 1 1,0-1-1,0 1 0,0-1 0,1 1 1,-1-1-1,0 1 0,0 1 0,1-1 9,-1 1 0,0-1 0,0 1 0,0 0 0,0-1-1,0 1 1,-1 0 0,1 0 0,0 0 0,-1 0 0,0-1 0,1 5 0,0 4 21,-1 0 0,-1-1 0,1 1 1,-4 12-1,-2 7 50,3-20 0,1 1 0,0-1 0,0 16 0,2-24-49,0 1 0,0 0 0,0 0 0,0 0 0,0-1 0,0 1 0,1 0 0,-1-1 0,1 1 1,-1 0-1,1-1 0,0 1 0,0 0 0,-1-1 0,1 1 0,0-1 0,0 1 0,1-1 0,-1 0 0,0 0 0,0 1 0,1-1 0,-1 0 0,2 1 1,0-1 33,0 0 0,0 0 1,0 0-1,0 0 0,0-1 1,0 0-1,0 1 1,0-1-1,0 0 0,0 0 1,0-1-1,6 0 0,36-7 74,-1-2 0,63-24 0,-86 26-127,0-1 1,0-2 0,-1 0 0,0 0 0,-1-2 0,31-28 0,-36 29 20,-2-1 0,1 0 0,-2-1 0,0-1 0,16-26-1,-27 40-27,0 1-1,1 0 1,-1-1-1,0 1 1,0-1-1,0 1 1,1 0-1,-1-1 1,0 1-1,0-1 1,0 1-1,0-1 1,0 1-1,0 0 1,0-1-1,0 1 1,0-1-1,0 1 1,0-1-1,0 1 1,0-1-1,0 1 1,0-1-1,-1 1 1,1-1-1,0 1 1,-1 0 0,1 0-1,0 0 1,-1 0-1,1 0 1,-1 0 0,1 0-1,0 0 1,-1 0-1,1 0 1,0 0 0,-1 0-1,1 0 1,-1 0-1,1 0 1,0 0 0,-1 0-1,0 1 1,-19 9-23,-162 140-329,160-130 379,8-8-48,1 0 0,0 1 0,0 0 0,2 1 0,-13 19 0,23-32 41,1 0-1,-1 0 0,1 0 0,-1 0 0,1 0 0,-1 0 0,1 0 0,-1 1 0,1-1 1,0 0-1,0 0 0,0 0 0,-1 0 0,1 1 0,0-1 0,1 0 0,-1 0 0,0 0 1,0 0-1,1 2 0,-1-2 11,1 0 0,-1-1 0,1 1 1,0 0-1,0 0 0,-1 0 0,1-1 0,0 1 1,0-1-1,0 1 0,-1 0 0,1-1 0,0 1 0,0-1 1,0 0-1,0 1 0,2-1 0,2 1 26,0 0-1,-1 0 1,1-1 0,0 0-1,0 0 1,-1-1 0,1 1-1,6-2 1,11-6 8,0 0 0,-1-1 1,0-2-1,-1 0 0,31-22 0,-16 10-42,-31 20-71,1 0 0,0 0 0,0 0 0,1 1-1,-1 0 1,8-2 0,-12 4 42,-1 0 1,1-1-1,0 1 1,-1 0-1,1 0 0,0 0 1,-1 0-1,1 1 0,-1-1 1,1 0-1,0 0 1,-1 0-1,1 0 0,0 1 1,-1-1-1,1 0 0,-1 0 1,1 1-1,-1-1 1,1 0-1,-1 1 0,1-1 1,-1 1-1,1 0 0,0 1 7,0-1-1,-1 1 0,1-1 0,-1 1 0,0-1 0,1 1 0,-1-1 1,0 1-1,0 0 0,0-1 0,0 1 0,0-1 0,0 1 0,-1 2 0,-2 9-22,-1-1-1,1-1 0,-2 1 0,1 0 0,-2-1 0,0 0 0,-13 19 0,-62 69-26,55-69-57,-15 18 43,-73 78 396,94-106-225,-1-1 0,-1-1-1,-1-1 1,-25 14 0,43-28-48,1-1 0,-2 1-1,1-1 1,0 0 0,0 0 0,-1-1-1,1 1 1,-1-1 0,-6 0 0,10-1-34,1 0 0,-1 0 0,0 0 0,1-1 0,-1 1 0,1 0 0,-1-1 0,1 1 0,-1-1 0,1 1 0,-1-1 0,1 0 0,0 0 0,-1 0 0,1 0 0,0 0 0,0 0 0,-1 0 0,1 0 0,0 0 0,0 0 0,0-1 0,1 1-1,-1 0 1,0-1 0,0 1 0,1-1 0,-1 1 0,1-1 0,-1 1 0,1-1 0,-1 1 0,1-1 0,0 0 0,0-2 0,0-3 6,0 1-1,0-1 1,1 0-1,0 1 0,0-1 1,0 1-1,1-1 1,0 1-1,0 0 1,1 0-1,0 0 0,0 0 1,0 0-1,1 0 1,8-9-1,-3 4-47,2-1 0,0 2 1,0-1-1,1 2 0,25-17 0,-12 11 3,1 2-1,1 0 1,0 2-1,1 1 1,0 1 0,1 2-1,-1 0 1,40-2-1,-60 8 69,18-2-883,27 1 0,-43 2-497,-1 1 0,1 0 0,0 0 0,-1 1-1,1 1 1,11 4 0,12 7-3148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0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3808,'0'-3'253,"1"0"-1,0 0 1,0 0 0,0 0 0,0 0 0,0 0-1,1 0 1,-1 0 0,1 0 0,0 1 0,0-1-1,0 0 1,0 1 0,0 0 0,1 0 0,-1-1-1,1 1 1,-1 1 0,6-4 1189,-4 29-162,-8 337 2059,-5-162-1558,5-55-283,4-142-1807,0-22-7781,1 8 5338,6 0-1040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0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16 3808,'4'-15'6965,"4"63"-4362,-6 83-1002,1 0-882,-2-18 278,-2-66-533,1-37-331,0 0 0,-1-1 1,0 1-1,0-1 0,-5 13 1,6-22-318,0 1 0,-1-1 1,1 1-1,-1-1 1,1 0-1,-1 1 0,1-1 1,-1 0-1,0 1 0,1-1 1,-1 0-1,1 0 0,-1 0 1,0 1-1,1-1 0,-1 0 1,1 0-1,-1 0 0,0 0 1,1 0-1,-1 0 0,0 0 1,1 0-1,-1-1 0,1 1 1,-1 0-1,0 0 0,1 0 1,-1-1-1,0 1 0,-19-9-4902,20 9 4943,-14-8-2379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1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2976,'0'-2'2098,"8"0"1132,-2 3-1621,-4-1-1209,-1 0 0,1 0 0,0 0 0,0 0 0,0 0 0,-1-1 0,1 1 1,0 0-1,0-1 0,-1 0 0,1 1 0,2-2 0,2-1-159,1 0 0,0 1 0,-1 0 1,1 0-1,0 1 0,0 0 0,0 0 0,9 0 0,13-2-38,201-19 881,-99 12-776,93-5-441,-103 16-6181,-93 2 4058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92 326 1152,'-1'0'23,"1"0"1,-1 0-1,1-1 1,-1 1-1,0 0 1,1 0-1,0-1 0,-1 1 1,1-1-1,-1 1 1,1 0-1,-1-1 1,1 1-1,0-1 1,-1 1-1,1-1 0,0 1 1,-1-1-1,1 1 1,-1-9 3198,0 9-2853,0-1 0,0 0 0,0 0 1,-1 0-1,1 1 0,0-1 1,0 0-1,-1 1 0,1-1 1,0 1-1,-9 3 3891,10-3-4209,4 9 521,10 9-446,-9-15-58,-1-1-1,1 1 0,-1-1 1,1 0-1,0 0 0,0 0 0,0-1 1,0 0-1,0 0 0,0 0 1,0 0-1,0-1 0,1 0 1,6-1-1,9 0 94,0-2 0,23-6 1,-27 5-46,1-1 0,-1 0 0,0-2 0,-1 0 0,1 0 0,-2-2 0,1 0 0,18-14 0,-28 17-73,0 1 0,1-1-1,-2-1 1,1 1 0,-1-1 0,0 0 0,0 0 0,5-12 0,-7 13-27,-1 0 0,0 0 1,0-1-1,-1 1 0,0-1 1,0 1-1,0-1 0,-1 1 1,0-1-1,0 1 0,-1-1 1,-1-8-1,1 10-50,0 0 0,0 0 0,-1 0 0,0 0 0,0 0 0,0 1 0,0-1 0,-1 0-1,1 1 1,-1 0 0,0 0 0,-1 0 0,1 0 0,-1 0 0,0 1 0,0-1 0,0 1 0,0 0 0,0 0 0,-1 1 0,1-1 0,-1 1-1,0 0 1,0 0 0,1 0 0,-1 1 0,-1 0 0,1 0 0,0 0 0,0 1 0,0-1 0,0 1 0,0 1 0,-1-1 0,-6 2 0,-1 1-14,0 0 0,0 1 0,1 1 0,-1 0 0,1 0 0,0 2 0,0-1 0,1 1 0,0 1 0,0 0 0,1 1 0,0 0 0,-14 17 0,8-6 134,2 1 1,0 0 0,2 2 0,0-1 0,1 1 0,-11 37 0,-11 37 529,26-77-523,4-12-72,0-2 76,1 1 1,0 0-1,0 0 0,-1 8 1,3-14-72,0 1 1,0-1 0,0 1 0,0-1 0,0 1 0,0-1-1,0 1 1,1-1 0,-1 1 0,0-1 0,1 1 0,-1-1-1,1 1 1,0-1 0,-1 0 0,1 1 0,0-1 0,0 0-1,0 0 1,0 1 0,0-1 0,0 0 0,0 0 0,3 1-1,0 0 62,0-1 0,0 0-1,1 0 1,-1 0 0,0-1-1,1 1 1,-1-1 0,0 0 0,1-1-1,7 0 1,-1 0-2,107-14 297,-19 2-606,3-1-3625,-41 4-1690,-38 9 3554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9 2560,'0'0'59,"0"0"0,0 0 0,0-1 0,0 1 0,0 0 0,0-1 0,0 1 0,0 0 0,0-1 1,0 1-1,0 0 0,0 0 0,-1-1 0,1 1 0,0 0 0,0-1 0,0 1 0,0 0 0,0 0 0,0-1 0,-1 1 0,1 0 0,0 0 0,0 0 1,-1-1-1,1 1 0,0 0 0,0 0 0,0 0 0,-1 0 0,1-1 0,0 1 0,-1 0 0,1 0 0,0 0 0,0 0 0,-1 0 0,1 0 0,0 0 0,-1 0 1,1 0-1,0 0 0,0 0 0,-1 0 0,1 0 0,0 0 0,-1 0 0,1 0 0,-3 0 1185,1 1-917,0-1-1,1 1 1,-1 0 0,1-1-1,-1 1 1,1 0-1,0 0 1,-1 0-1,1 0 1,0 0-1,-1 0 1,1 0-1,0 1 1,0-1-1,0 0 1,0 1-1,0-1 1,-1 3-1,0-1-168,1 1 0,-1-1-1,0 1 1,1-1 0,0 1 0,0-1-1,0 1 1,0-1 0,0 7 0,1-7-57,-1-1 0,0 1 0,0 0 0,0-1 0,0 1 0,0 0 0,-3 3 0,-1 4 99,-4 10-141,4-8 19,0-1 1,0 1 0,2-1 0,-4 17 0,-11 30 513,17-54-541,1-3-33,0-1 0,0 1 0,0 0 0,0-1 0,-1 1 0,1 0 0,0-1 0,0 1 0,-1 0 0,1-1 0,0 1 0,-1-1 0,1 1 0,-1-1 0,1 1 0,-1 0 0,0 1 24,2 4 183,-1-5-33,3-4-240,4-2 122,19-6-161,-1 1-1,1 2 1,0 1-1,1 0 0,0 2 1,30-1-1,-11 4-1926,-38 2 189,0 0 1,0 1 0,14 3-1,-13 0-121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2912,'1'-1'4361,"9"-2"-2409,14-2-623,40-5 285,13-1-1644,-67 10-8,3 0-445,0 0 0,19 3-1,-13-3-1302,-16 1 1207,0 0 0,-1 0 0,1 0 0,0 0 0,0 0 0,-1 1 0,1-1 0,3 2 0,6 4-1666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29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3328,'3'0'4448,"2"0"-2560,5 3-1056,3-3 512,3 0-768,12-3 128,-2-2-416,5-1-192,4 6-32,-1-5 0,2 5-32,-5 0-96,0 5 32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3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20 2400,'2'-19'5393,"-3"19"-5250,1 0-90,-1-1-1,0 1 1,1 0 0,-1 0 0,1 0 0,-1 0 0,1 0-1,-1 0 1,0 0 0,1 0 0,-1 0 0,1 0 0,-1 1-1,1-1 1,-1 0 0,1 0 0,-1 0 0,1 1 0,-1-1-1,1 0 1,-1 1 0,1-1 0,-1 0 0,1 1 0,-1-1-1,0 1 1,-2 2 169,-10 7 219,0 1 0,1 0 0,1 0 0,0 1 0,-14 20 0,10-14-159,-31 40 253,-68 76 1004,9-36-799,-19 21 99,121-117-808,0 1-169,0 0 0,0 0 0,0 1 0,0-1 0,0 1 0,1 0 0,-1 0 0,1 0 0,-2 4 0,17-3-4502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32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0 2720,'-3'0'4052,"3"1"-3992,-3 7 1776,-4 20-1312,3-14 236,-61 185 2088,62-190-2774,-38 90 440,16-39 434,21-51-712,-6 16 103,6-21 69,3-12 395,1 1-768,1 0 0,0 0-1,0 0 1,1 0 0,0 0 0,0 0-1,5-9 1,-1 5-120,0 0-1,1 0 1,10-13-1,-7 12-30,0 1-1,1 0 0,1 1 1,0 0-1,0 1 1,1 0-1,0 1 1,0 1-1,1 0 0,0 0 1,0 2-1,1-1 1,26-4-1,-33 8-24,0 1 0,1 0-1,9 0 1,-17 1 135,0-1 1,0 1-1,0 0 1,1 0-1,-1 0 1,0 1-1,0-1 1,0 0-1,1 0 1,-1 1-1,0-1 1,0 0-1,0 1 1,0-1-1,0 1 1,0 0-1,0-1 1,0 1-1,0 0 1,0 0-1,0-1 1,0 1-1,0 0 1,-1 0-1,1 0 1,0 0-1,-1 0 1,1 0-1,0 2 1,-1-2 27,0 1 0,0 0 0,0-1 0,0 1 0,0-1 0,-1 1 0,1 0 1,-1-1-1,1 1 0,-1-1 0,1 1 0,-1-1 0,0 0 0,0 1 0,0-1 1,0 1-1,0-1 0,0 0 0,0 0 0,0 0 0,0 0 0,-1 0 1,1 0-1,0 0 0,-3 1 0,-5 4 95,0-1-1,-17 7 1,17-9 19,-70 28 131,78-30-277,0-1 1,0 0-1,0 1 0,0-1 1,0 1-1,1 0 1,-1-1-1,0 1 1,0 0-1,0-1 1,1 1-1,-1 0 1,0 0-1,0 1 1,1-2 11,0 0 0,0 1 1,-1-1-1,1 1 0,0-1 0,0 1 1,0-1-1,0 1 0,0-1 1,0 1-1,0-1 0,0 1 0,0-1 1,0 0-1,1 1 0,-1-1 0,0 1 1,0-1-1,0 1 0,1-1 1,-1 0-1,0 1 0,3 2 55,-1 0 0,1-1 1,0 1-1,0-1 0,0 0 0,4 3 0,2 1 124,15 13 257,1 0-1,47 24 0,-63-39-382,-2-2 56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32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5056,'0'-22'1642,"0"21"-1547,0 0 0,0 0-1,0 1 1,1-1 0,-1 0-1,0 1 1,0-1 0,0 0-1,1 1 1,-1-1 0,0 0-1,1 1 1,-1-1 0,1 0-1,-1 1 1,1-1 0,-1 1-1,1-1 1,-1 1 0,1-1-1,-1 1 1,1 0-1,0-1 1,-1 1 0,1 0-1,0-1 1,-1 1 0,1 0-1,0 0 1,-1 0 0,1-1-1,0 1 1,-1 0 0,1 0-1,0 0 1,0 0 0,0 0-1,2 0 269,0 0-1,-1 1 0,1-1 1,-1 0-1,1 1 1,-1 0-1,4 1 0,-2 0-182,-1 1 1,1-1-1,-1 1 0,0 0 0,0 0 0,0 1 0,-1-1 0,1 0 0,-1 1 1,1 0-1,-1-1 0,0 1 0,-1 0 0,1 0 0,-1 0 0,2 9 1,0 1 109,0 1 0,-2 0 1,1 23-1,-4 15 73,-10 71-1,12-121-403,-1-1 0,1 1 0,-1-1-1,0 0 1,0 1 0,0-1 0,0 0-1,0 1 1,-2 1 0,3-3-100,0-1 0,-1 0-1,1 1 1,-1-1 0,1 1 0,-1-1 0,1 0 0,0 0 0,-1 1 0,1-1 0,-1 0-1,0 0 1,1 0 0,-1 1 0,1-1 0,-1 0 0,1 0 0,-1 0 0,1 0 0,-1 0 0,1 0-1,-1 0 1,0 0 0,1 0 0,-1 0 0,1-1 0,-1 1 0,1 0 0,-1 0 0,1 0-1,-1-1 1,1 1 0,-1 0 0,1 0 0,-1-1 0,1 1 0,-1-1 0,1 1 0,0 0 0,-1-1-1,1 1 1,0-1 0,-1 1 0,1-2 0,-11-11-2766,5 1 993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48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6 417 2976,'-1'0'26,"1"0"1,0 0-1,0 0 0,0 0 0,0 0 1,-1 0-1,1 0 0,0 0 1,0 0-1,0 0 0,0 0 1,-1 0-1,1 0 0,0 0 0,0 0 1,0 0-1,0 0 0,0 0 1,-1 0-1,1 1 0,0-1 1,0 0-1,0 0 0,0 0 0,0 0 1,0 0-1,0 0 0,-1 0 1,1 1-1,0-1 0,0 0 1,0 0-1,0 0 0,0 0 0,0 1 1,0-1-1,0 0 0,0 0 1,0 0-1,0 0 0,0 1 1,0-1-1,0 0 0,0 0 0,0 0 1,0 0-1,0 1 0,0-1 1,0 0-1,0 0 0,0 0 1,12 3 1130,20-4 702,-22 0-1620,0-1 0,0 0 1,0-1-1,0 0 0,-1-1 1,1 0-1,-1 0 0,0-1 1,0 0-1,9-8 0,-6 4-63,0-1-1,-1 0 1,0 0-1,-1-1 1,0-1-1,11-16 1,-13 15-24,-1 0 0,0 0 0,-1 0 1,-1-1-1,0 0 0,3-19 0,-3 9 243,-2 1 0,1-50 1,-4 69-367,-1 0 0,1 0 1,-1-1-1,0 1 0,0 0 1,-3-8-1,-1-2 48,5 11-40,0 3-29,0 0 0,0 0-1,0 0 1,0 0 0,0 0-1,0 0 1,0 0 0,0 0-1,0 0 1,0 0 0,0 0 0,0 0-1,0 0 1,0 0 0,0 0-1,0 0 1,0 0 0,0 0-1,0 0 1,0 0 0,0 0-1,0 0 1,0 0 0,0 0-1,0 0 1,0 0 0,0 0-1,0 0 1,0 0 0,0 0-1,0 0 1,0 0 0,0 0-1,0 0 1,0 0 0,0 0-1,0 0 1,0 0 0,0 0-1,0 0 1,0 0 0,0 0-1,8 3 117,3 0 62,0 1 0,0 0 0,0 1 1,17 11-1,-25-14-153,0 0 0,1 1 0,-1-1 0,0 1 0,-1 0 0,1 0 0,0 0 0,-1 1 0,0-1 1,1 0-1,-1 1 0,-1 0 0,1-1 0,0 1 0,-1 0 0,2 7 0,0 6-3,-1 0 1,0 0-1,-1 0 0,-1 0 0,-4 34 1,-21 89 662,25-136-680,-1 0 1,1 0-1,0-1 0,0 1 1,1 0-1,-1 0 0,2 6 1,-1-9 9,-1 0 0,0 0 0,1 0 0,-1 0 0,0 0 0,1 0 0,-1 0 1,1 0-1,0 0 0,-1 0 0,1 0 0,0 0 0,0 0 0,-1-1 0,1 1 0,0 0 0,0 0 1,0-1-1,0 1 0,0-1 0,0 1 0,0-1 0,0 1 0,0-1 0,0 0 0,0 1 0,0-1 1,1 0-1,0 0 0,10-1 12,-1 0 1,1-1-1,20-7 1,6 0 3,-35 8-32,47-8 76,-2-3 1,0-1 0,51-22-1,-64 18-91,0-1 0,-1-2-1,-1-1 1,-1-1 0,-1-2-1,36-36 1,-54 42-198,-10 12 125,-9 10 5,-84 85-44,9-7 192,63-67-48,13-12-20,0 1 0,0 0 0,1 0 1,-1 0-1,1 0 0,0 1 0,0 0 0,1 0 0,0 0 0,-6 10 0,9-14 7,0 0 0,-1 0 0,1-1 0,0 1-1,0 0 1,0 0 0,0 0 0,0 0-1,0 0 1,0 0 0,0 0 0,0 0 0,0 0-1,0 0 1,1 0 0,-1 0 0,0 0-1,1-1 1,-1 1 0,0 0 0,1 0 0,-1 0-1,1 0 1,0-1 0,-1 1 0,1 0-1,0-1 1,-1 1 0,1 0 0,0-1-1,0 1 1,-1-1 0,1 1 0,0-1 0,0 1-1,0-1 1,0 0 0,0 0 0,0 1-1,-1-1 1,1 0 0,0 0 0,1 0 0,3 1 51,-1-1 0,0 0 0,0 0 1,0 0-1,1 0 0,-1-1 1,0 1-1,5-3 0,0 0-20,0-1 0,-1 0-1,0-1 1,0 0 0,0 0 0,-1 0 0,1-1-1,-1 0 1,-1-1 0,1 1 0,10-15-1,-4 1 6,0-1 0,-1 1-1,12-32 1,-11 11-84,-11 33-109,0 0 0,0 1-1,1-1 1,6-12 0,-27 47-590,8-1 631,1 0 0,-8 42 0,14-57 79,2-6 38,0 1 1,0 0 0,0-1-1,1 1 1,0-1-1,0 1 1,1 0-1,-1-1 1,1 1 0,0 0-1,3 5 1,-4-9 25,1 0 1,0 0 0,0 0-1,0 0 1,1 0-1,-1 0 1,0 0 0,1 0-1,0 0 1,-1 0-1,1-1 1,0 1 0,0-1-1,0 1 1,0-1-1,0 0 1,0 0 0,0 0-1,0 0 1,0 0 0,1 0-1,-1-1 1,0 1-1,1-1 1,-1 1 0,0-1-1,5 0 1,2-1 15,-1 0 1,0-1-1,0 0 0,1 0 1,-1 0-1,0-1 0,-1-1 1,1 0-1,-1 0 0,8-5 1,17-8-67,112-53 103,-142 69-102,0 0 0,0 0 0,0 0 0,1 0 1,-1 1-1,0-1 0,1 1 0,-1-1 0,0 1 0,5 0 0,-6 0 7,-1 0-1,1 0 1,-1 0-1,1 0 1,-1 1-1,1-1 1,-1 0-1,1 0 1,-1 0-1,1 1 1,-1-1-1,1 0 1,-1 1-1,0-1 1,1 0-1,-1 1 1,1-1-1,-1 1 1,0-1-1,1 1 1,-1 0-3,1 0-1,-1 0 1,0 1 0,0-1 0,1 0 0,-1 0 0,0 0-1,0 0 1,0 1 0,0-1 0,0 0 0,-1 0 0,1 1-1,-2 6 1,-1-1 0,0 0 0,0 0 0,-1 0 0,0 0-1,-9 12 1,6-9 25,3 1 189,4-11-199,0 0-1,0 0 1,0 0 0,0 1-1,0-1 1,0 0-1,0 0 1,0 0 0,0 0-1,0 0 1,0 1-1,0-1 1,0 0 0,1 0-1,-1 0 1,0 0 0,0 0-1,0 0 1,0 0-1,0 1 1,0-1 0,1 0-1,-1 0 1,0 0-1,0 0 1,0 0 0,0 0-1,0 0 1,1 0 0,-1 0-1,0 0 1,0 0-1,0 0 1,0 0 0,1 0-1,18-5 342,-16 4-363,86-36 305,-67 26-326,0 1-1,2 1 1,32-9 0,-54 18 21,-1-1 1,1 1-1,-1 0 1,1-1-1,-1 1 1,1 0 0,-1 0-1,1 0 1,-1 0-1,1 1 1,-1-1-1,1 0 1,-1 1-1,1-1 1,-1 1-1,0-1 1,1 1 0,-1-1-1,0 1 1,1 0-1,-1 0 1,0 0-1,0 0 1,0 0-1,1 0 1,-1 0-1,0 0 1,-1 0 0,1 1-1,0-1 1,0 0-1,0 0 1,-1 1-1,1-1 1,-1 1-1,1-1 1,-1 1-1,1-1 1,-1 0 0,0 1-1,0-1 1,0 1-1,0 2 1,0 3 32,0-2-13,0 1 1,0-1-1,1 0 1,1 10-1,-2-15 3,0 1 0,1 0 0,-1 0 0,0 0 0,1 0-1,-1 0 1,1 0 0,-1 0 0,1 0 0,0-1 0,-1 1-1,1 0 1,0 0 0,-1-1 0,1 1 0,0 0-1,0-1 1,0 1 0,-1-1 0,1 1 0,0-1 0,0 1-1,0-1 1,0 0 0,0 0 0,0 1 0,0-1 0,0 0-1,0 0 1,2 0 0,3-1 8,1 0 0,-1 0-1,1-1 1,-1 0 0,0 0-1,0 0 1,0-1 0,0 0 0,0 0-1,10-8 1,2 0 23,46-26 25,113-70 121,-136 79-184,70-60 1,-92 66-27,-13 9-98,-6 13 116,0 0-1,1-1 1,-1 1 0,0 0-1,0-1 1,0 1-1,0 0 1,0-1-1,0 1 1,-1 0-1,1 0 1,0-1 0,0 1-1,0 0 1,0-1-1,0 1 1,0 0-1,0 0 1,-1-1-1,1 1 1,0 0 0,0 0-1,0-1 1,-1 1-1,1 0 1,0 0-1,0-1 1,-1 1-1,1 0 1,0 0-1,-1 0 1,-1-1-5,1 1 0,-1 0 0,0 0 0,0 0 0,0 0 0,1 1 0,-1-1 0,0 0-1,0 1 1,1-1 0,-1 1 0,0 0 0,1-1 0,-1 1 0,1 0 0,-1 0 0,-2 2 0,-2 0-9,-33 19-16,1 1-1,1 2 1,1 1-1,2 2 1,1 1-1,-58 67 0,85-89 38,1 0-1,-8 13 1,12-18 7,0 0 0,0 1 0,0-1 1,0 0-1,0 1 0,0-1 1,1 0-1,-1 1 0,1-1 1,0 1-1,0-1 0,0 1 0,0 4 1,0-6-1,1-1 0,-1 1 0,0 0 0,0-1 1,1 1-1,-1-1 0,0 1 0,1-1 0,-1 1 0,0-1 0,1 1 1,-1-1-1,1 1 0,-1-1 0,1 0 0,-1 1 0,1-1 0,-1 0 1,1 1-1,-1-1 0,1 0 0,-1 0 0,1 1 0,0-1 1,-1 0-1,1 0 0,-1 0 0,1 0 0,0 0 0,-1 0 0,1 0 1,0 0-1,-1 0 0,1 0 0,0 0 0,25-9 166,-21 7-151,11-5 58,0-1 0,0 0 0,-1-2-1,24-18 1,49-51-78,-74 65 6,-12 13-6,0-2-51,1 0 0,-1 1 1,1 0-1,0-1 0,-1 1 0,1 0 0,0 0 1,0 1-1,1-1 0,-1 1 0,0-1 1,6 0-1,-10 4-70,-5 14 41,0-1-1,-1 0 0,0 0 0,-16 22 0,-45 55-6,41-58 29,-83 106 354,101-128-260,0 0 0,0-1 0,-2-1 1,1 1-1,-1-2 0,-1 1 0,0-2 0,-23 14 0,33-21-24,-1 0 1,0 0-1,1 0 1,-1 0-1,0 0 0,0-1 1,0 1-1,0-1 0,0 0 1,0 0-1,0 0 0,0 0 1,-3-1-1,4 1-4,1-1-1,-1 1 0,0-1 1,1 0-1,-1 1 0,1-1 1,-1 0-1,1 0 0,-1 0 1,1 0-1,-1 0 1,1 0-1,0 0 0,0-1 1,0 1-1,0 0 0,0-1 1,0 1-1,0-1 1,0 1-1,0-1 0,0 1 1,0-3-1,1 3-14,0 0 0,0 1 0,0-1 0,0 0 0,0 1 0,0-1 0,0 0-1,0 1 1,0-1 0,0 0 0,1 1 0,-1-1 0,0 0 0,0 1 0,1-1 0,-1 0 0,0 1 0,1-1 0,-1 1 0,1-1 0,-1 1-1,0-1 1,1 1 0,0-1 0,17-11 1,-11 8 1,16-10 14,1 2-1,0 0 1,1 2-1,47-14 1,106-12-79,-21 5 76,-155 30-9,29-6 19,0-2 1,0-1 0,52-25 0,-74 31-10,0-2-1,-1 1 1,0-1 0,0-1 0,0 0-1,12-14 1,-15 15-8,-1 0 0,0 0-1,0-1 1,-1 1 0,0-1-1,0 0 1,0 0 0,-1 0-1,0 0 1,1-13 0,-2 13-20,-1 0 1,0 1-1,0-1 1,0 0-1,-1 0 1,0 0 0,-1 1-1,0-1 1,0 0-1,-3-6 1,5 12 3,-1 0 1,1-1-1,-1 1 1,0 0 0,0 0-1,1 0 1,-1 0-1,0 0 1,0 0-1,0 0 1,0 0 0,0 0-1,0 1 1,0-1-1,-1 0 1,1 1-1,0-1 1,0 1 0,-1-1-1,1 1 1,0-1-1,0 1 1,-1 0-1,1 0 1,0 0 0,-1-1-1,1 1 1,-1 1-1,1-1 1,0 0-1,-1 0 1,1 0 0,0 1-1,0-1 1,-1 1-1,1-1 1,0 1-1,-2 0 1,-4 3-21,0 0-1,1 0 1,0 0-1,0 0 1,-9 10-1,-58 64 211,70-74-138,-1 1 1,1-1-1,0 1 0,1 0 0,-1 0 1,1 0-1,0 0 0,0 0 1,0 0-1,1 0 0,0 1 0,0-1 1,0 0-1,1 12 0,0-13 39,0-1 0,1 1 0,0 0 0,0-1-1,0 1 1,0-1 0,1 1 0,-1-1 0,1 1 0,0-1-1,0 0 1,0 0 0,0 0 0,1 0 0,-1 0 0,1 0-1,0-1 1,-1 1 0,1-1 0,0 0 0,1 0 0,2 2-1,2 0 13,0-1-1,0 0 0,0 0 1,0-1-1,0 0 0,1-1 1,16 2-1,63-5 198,-64 0-191,147-12-310,-86 0-2206,-2-5-3518,-38 3-1517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0:32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95 8128,'-8'-3'3680,"31"-10"-3168,-7 1 2176,2 9-1568,13-8 511,8 3-959,27-9-320,4 9-224,14-3-192,-9 8 32,-1-2-544,-12 5 320,-5 0-4543,-5 5 2623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0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 1312,'-17'-1'6629,"11"6"-5434,3-4-1106,1 1-1,0 0 1,0 0 0,0 0 0,0 0 0,0 1-1,0-1 1,1 1 0,-1-1 0,1 1 0,-1-1 0,-1 6-1,0 5 97,-5 21 0,5-20-67,-7 29 190,3 0-1,-3 50 1,9-54-29,-1 153 301,32 175 513,-10-234 358,-18-123-1019,-2-8 69,-2-10-96,0 1-804,1 0 1,1-1-1,0 1 0,0-1 1,1-7-1,0-17-878,-3-15-840,-2-1-1,-13-55 1,8 51 1696,2-2-1,0-65 1,-2-2 3829,8 110-2918,0 0-1,0 0 1,-2 0-1,-6-21 1,8 28-321,0 0 1,1 0-1,-1 0 1,0 0-1,1 0 1,0 0-1,0 0 0,2-8 1,-1-7 310,-1 16-393,1 0 1,0 0-1,-1 0 0,1 0 0,0 1 0,1-1 0,-1 0 0,0 1 0,3-4 0,-2 4 11,-1 0 0,0 0-1,0-1 1,0 1-1,0 0 1,0 0-1,0-1 1,1-3 0,0 4-64,0 2 1,1-1 0,-1 0 0,1 0-1,-1 1 1,1 0 0,0-1 0,-1 1 0,1 0-1,2 0 1,7 0-22,0 0 0,12 2 0,-19 0-69,1-1 1,0 1 0,0 1-1,-1-1 1,1 1-1,8 5 1,30 25-87,-43-32 139,25 23-17,-1 1-1,-1 1 1,35 50 0,-58-74 26,11 14 133,-2 2 0,0-1 0,-1 1 0,-1 1 1,0 0-1,-2 0 0,0 0 0,-1 1 0,5 37 0,-8-29 88,0-1-1,-2 1 0,-1-1 1,-1 1-1,-1-1 0,-13 48 1,11-55-56,-2 0 1,0-1-1,-19 37 1,23-50-131,0-1 1,-1 1-1,1-1 1,-1 0 0,0-1-1,-1 1 1,1-1-1,-1 1 1,0-1 0,0-1-1,0 1 1,0-1-1,-1 0 1,1 0 0,-1 0-1,0-1 1,-9 3-1,-3-3-461,1-1 0,-1 0 0,-26-3 0,12-1-763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04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12 1568,'-9'-11'6021,"9"11"-5984,-1 0 0,1 1-1,0-1 1,-1 0 0,1 1-1,-1-1 1,1 0 0,0 1 0,-1-1-1,1 1 1,0-1 0,-1 1 0,1-1-1,0 1 1,0-1 0,0 0-1,-1 1 1,1 0 0,0-1 0,0 1-1,0-1 1,0 1 0,-3 18 510,-4 170 1509,5-80-1307,-11 85 230,3-50-310,-2 160 654,12-250-939,1-28 117,-4 28 1,2-50-409,-1 10 536,2-14-612,0 0 0,0 1 0,0-1 0,0 0-1,0 0 1,-1 1 0,1-1 0,0 0 0,0 0-1,0 1 1,0-1 0,-1 0 0,1 0 0,0 1-1,0-1 1,-1 0 0,1 0 0,0 0-1,0 1 1,-1-1 0,1 0 0,0 0 0,0 0-1,-1 0 1,1 0 0,0 0 0,-1 0 0,1 0-1,-1 0 1,-7-30-2251,6 13 699,1-1 0,1 0 1,2-27-1,-1 23 68,3-25-623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0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31 249 2816,'-1'-4'109,"-10"-35"1313,10 37-1260,0 0 0,1 1 0,0-1 0,0 0 0,-1 0 0,1 0 0,0 1 0,0-1 0,1 0 0,-1 0 0,0 0 0,0 1 0,1-1 0,-1 0 0,1 0 0,0 1 0,0-1 0,-1 0 0,1 1 0,0-1 0,2-2 0,4-5 722,0 0 0,11-11 0,-8 10-194,-4 2-193,0 0 1,-1-1-1,0 0 0,0 0 1,-1 0-1,0-1 0,5-17 1,-9 26-495,0-1 0,1 1 1,-1-1-1,1 1 0,0-1 1,-1 1-1,1 0 0,0-1 1,0 1-1,-1 0 0,1 0 1,0 0-1,0 0 0,1 0 1,-1 0-1,0 0 1,0 0-1,0 0 0,1 0 1,-1 1-1,0-1 0,1 0 1,-1 1-1,1-1 0,1 0 1,0 1-22,0 0 1,0 0 0,0 1 0,0-1-1,-1 0 1,1 1 0,0 0 0,0 0-1,-1 0 1,1 0 0,0 0-1,-1 0 1,4 3 0,2 1-23,-1 0-1,1 1 1,-2 0 0,1 0 0,-1 1-1,1 0 1,4 7 0,4 8-58,15 30 1,53 143 161,-70-161 56,-1 1 0,-3 0 0,9 51 0,-12-42 432,-3 0 1,-1 59 0,-3-86-409,-1 0 1,0 0 0,-1 1-1,-1-1 1,-1-1-1,0 1 1,-1-1-1,-1 0 1,-10 18-1,9-22-83,0 0-1,-1 0 0,0-1 1,-1 0-1,0 0 0,-1-1 1,0-1-1,-1 0 0,0 0 1,0-1-1,-1-1 0,-24 11 0,18-10-447,0-2 0,-1 0 0,0-1 0,-33 3-1,47-8-286,0 0 0,0 0-1,0-1 1,0 0 0,0 0-1,0 0 1,0-1 0,-8-3-1,-10-3-2119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0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 2400,'-4'-6'8886,"3"73"-6887,-23 195 2082,15-168-3048,0 116-206,13 33-1574,-4-240 666,0 0-339,0 0 0,0 0 1,0 1-1,0-1 0,-1 0 1,1 0-1,-1 0 0,0 0 0,0 0 1,-1 3-1,3-34-8636,7 11 6603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3136,'0'-2'480,"0"0"1,1 0-1,9-15 7032,-10 17-7413,2 12 2662,0 203 2317,1-1-4636,-6-160-1300,-2-18-3025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89 4064,'-13'-17'12379,"14"17"-12215,13-2 1002,-4 1-556,420-53 1972,-371 52-2388,-40 2-1297,0 0 0,29-6 0,-46 6 394,0 0 0,-1 0-1,12-6-4255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1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6 5568,'-1'-6'2333,"3"10"-1560,2 15 1459,-15 167 5932,10-168-7539,-25 227 3234,-10 169-2720,35-274-2421,2-88-1842,-1-29 1396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3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4576,'8'-1'9365,"5"-5"-7224,2-1-1157,-8 4-692,-1 0 0,1 0 0,0 0 0,1 1 0,-1 0 0,0 1 0,1-1 0,7 1 0,18-5 291,173-33 430,-201 38-973,-1 1-1,1 0 1,-1-1-1,1 1 1,-1 1-1,1-1 1,0 1-1,-1 0 1,0 0 0,1 0-1,6 3 1,-10-3 13,-7 7-2272,5-4 1238,-1 0 0,0-1 0,0 1 0,-1 0-1,1-1 1,-1 1 0,0-1 0,-5 6 0,-4 4-2087,2 2 999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3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 5408,'-14'-10'8751,"15"10"-8601,1-1 151,1-1-1,-1 1 1,1 0 0,0 0 0,-1 0 0,1 0-1,0 1 1,-1-1 0,1 1 0,0 0 0,0-1-1,-1 1 1,1 0 0,4 1 0,10-1 451,29-1 669,91 9 1,-97-4-1364,-19-2-34,29 3-1007,-19-7-4314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1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189 561 3232,'1'-4'347,"0"0"1,0 0-1,0 0 1,-1 0-1,0 0 0,0-1 1,0-5-1,0 8-248,-1 1 0,1 0 0,0 0 1,-1 0-1,1 0 0,-1 0 0,1 0 0,-1 0 0,0 0 0,1 0 0,-1 0 0,0 0 0,0 0 0,1 0 0,-1 0 0,0 1 0,0-1 0,0 0 1,0 1-1,0-1 0,0 0 0,0 1 0,-1-1 0,1 1 0,0 0 0,0-1 0,0 1 0,0 0 0,0 0 0,-2 0 0,-1 0 2,0-1 0,0 2 0,0-1-1,0 0 1,0 1 0,0 0-1,0 0 1,0 0 0,0 1 0,1-1-1,-1 1 1,0 0 0,1 0-1,0 0 1,-1 0 0,-4 5 0,-3 3 179,0 1 1,-18 24 0,19-23-9,6-6-155,0-1-1,0 1 1,0 0-1,1 0 1,-1 0-1,2 1 1,-1-1 0,1 1-1,-3 9 1,5-14-84,0 1 0,-1-1 0,1 0-1,0 1 1,0-1 0,0 1 0,1-1 0,-1 0 0,1 1 0,-1-1 0,1 0 0,0 0 0,0 0 0,0 1 0,0-1 0,0 0 0,0 0-1,1 0 1,-1 0 0,0-1 0,1 1 0,0 0 0,-1-1 0,1 1 0,0-1 0,0 1 0,0-1 0,0 0 0,0 0 0,5 2 0,0 0 54,1 0 0,0-1 1,0 0-1,0-1 0,0 1 1,0-2-1,13 1 0,59-8 361,-53 4-432,-20 3 32,-1-2-1,1 1 1,-1-1-1,1 0 1,-1 0-1,9-5 1,-11 5-20,-1 0 1,1 0-1,-1 0 1,0-1-1,0 1 1,0-1 0,0 0-1,0 0 1,0 0-1,-1 0 1,0 0 0,3-5-1,-4 5-28,0 1 0,-1-1 0,1 0 0,-1 1 0,0-1 0,1 0 0,-1 0 0,-1 1 0,1-1 0,0 0 0,-1 1 0,1-1 0,-1 1 0,0-1 0,0 0 0,0 1 0,0-1 0,0 1 0,0 0 0,-3-3 0,-1-3-31,0 0 0,0 1 0,-1 0 0,-12-11 1,12 13-27,0 0 1,0 0-1,-1 1 1,0 0 0,0 0-1,0 0 1,-1 1-1,1 0 1,-1 1 0,0 0-1,1 0 1,-1 0 0,-13 0-1,21 2 79,9 4 484,13 1-262,0 0-1,0-2 1,0-1-1,0-1 1,34-2-1,-37 0-102,1-1-1,-1 0 0,0-2 1,0 0-1,25-9 0,-38 11-121,0 0 0,0-1 0,0 0 1,-1 0-1,1 0 0,-1-1 0,0 0 0,0 0 0,0 0 0,0-1 0,-1 1 0,0-1 0,0 0 0,0 0 1,0-1-1,-1 1 0,0-1 0,0 0 0,-1 0 0,3-6 0,-2 1 10,-1-1 0,0 1 0,0-1-1,-1 1 1,-1-1 0,0 1 0,-1-1 0,0 0-1,0 1 1,-1 0 0,-1-1 0,0 1 0,-1 0-1,-7-17 1,10 26-45,0 1 0,1-1 0,-1 0 0,1 0 0,-1 1 0,1-1 0,0 0 0,-1 0 0,1 0 0,0-2 0,22 7 288,-13-1-276,1 1-1,-1 0 1,0 1-1,0 0 1,0 1-1,0 0 1,-1 0-1,0 0 1,0 1-1,0 1 1,-1-1-1,0 1 1,0 1-1,0-1 1,10 17-1,-11-14 7,-1 1 1,0-1-1,0 1 1,-1 0-1,0 0 1,-1 0-1,-1 0 1,1 0-1,-2 1 1,0 0-1,0-1 1,-1 1-1,-1 14 1,-3 4 15,0 0-1,-15 48 1,19-76-6,-1 0-1,1-1 1,-1 1-1,1-1 1,0 1-1,0-1 1,0 1 0,0 0-1,0-1 1,0 1-1,0-1 1,1 3-1,-1-3-3,0 0 0,1-1 0,-1 1 0,1-1 0,-1 1 0,1-1 0,-1 1-1,1-1 1,-1 1 0,1-1 0,0 1 0,-1-1 0,1 0 0,0 1 0,-1-1-1,1 0 1,0 0 0,0 1 0,-1-1 0,1 0 0,0 0 0,-1 0 0,1 0 0,0 0-1,0 0 1,-1 0 0,1 0 0,0 0 0,0-1 0,1 1 0,20-5 146,0-1-1,-1-1 1,35-16 0,-33 13-140,28-13-6,-1-3-1,-2-2 0,0-3 1,51-42-1,-71 51 77,-4 2-254,29-18 0,-57 55-32,-6 3 143,-1 0 1,-1-1-1,-1 0 1,0-1-1,-25 25 1,5-11 97,-62 48 1,82-71-16,6-4-34,1-1-1,0 1 1,0 0 0,0 1-1,1-1 1,-8 11 0,13-15 11,-1-1 0,1 0 0,0 1 0,-1 0 0,1-1 0,0 1 0,-1-1 0,1 1 0,0-1-1,0 1 1,-1 0 0,1-1 0,0 1 0,0-1 0,0 1 0,0 0 0,0-1 0,0 1 0,0-1 0,0 1 0,0 0 0,0-1 0,1 1 0,-1 0 0,0-1 0,0 1 0,0-1 0,1 1 0,-1-1 0,0 1 0,1-1 0,-1 1 0,1-1 0,-1 1 0,0-1 0,1 1 0,-1-1 0,1 0 0,-1 1 0,1-1 0,-1 1 0,1-1 0,-1 0 0,1 0 0,0 1 0,-1-1 0,1 0 0,-1 0 0,2 0 0,3 2 33,0-1-1,0-1 1,0 1 0,9-1 0,-4 0 17,-1 0-1,1-2 1,-1 1-1,0-1 0,0 0 1,1-1-1,-1 0 1,-1-1-1,1 1 0,13-9 1,-9 3-12,-1 0 0,0 0-1,0-1 1,-1-1 0,-1 0 0,11-14 0,12-21 3,-3-1 0,25-53 0,3-3 40,-40 73-12,35-62-120,-44 75-27,-1-1 0,-1 1 0,7-27 0,-14 43 75,2-5-58,-1 0 0,0 0 0,1-12 0,-2 17 48,0 0-1,0 1 1,0-1 0,0 0 0,0 0 0,0 0 0,0 1 0,0-1 0,-1 0-1,1 0 1,0 1 0,0-1 0,-1 0 0,1 1 0,0-1 0,-1 0-1,1 1 1,-1-1 0,1 0 0,-1 1 0,1-1 0,-1 1 0,1-1-1,-1 1 1,1-1 0,-1 1 0,0-1 0,1 1 0,-1 0 0,0-1 0,1 1-1,-1 0 1,0 0 0,0-1 0,1 1 0,-1 0 0,0 0 0,0 0-1,1 0 1,-1 0 0,-1 0 0,-3 1-28,-1 0 0,0 1-1,1 0 1,0 0 0,0 0 0,-1 0-1,1 1 1,0 0 0,1 0 0,-9 6 0,3 0-19,1 0 0,-1 0 0,-13 18 1,14-13 58,0 0 1,1 1-1,1-1 1,0 1-1,1 1 1,0 0-1,2-1 1,0 1-1,0 1 1,2-1-1,0 0 1,1 1-1,0-1 1,2 1-1,3 26 1,-2-30 25,0-1 0,1 0 1,1 0-1,0 0 1,1 0-1,0-1 0,1 1 1,0-1-1,10 13 0,-10-16-14,0-1 0,1 1 0,1-1 0,-1 0 0,1-1 0,0 0 0,1 0 0,-1-1 0,1 0 0,0 0 0,1-1 0,13 4-1,-16-5 34,-1-2 0,1 1-1,0-1 1,0 0-1,0 0 1,0-1 0,0 0-1,0 0 1,0-1-1,0 0 1,0 0 0,8-3-1,-9 2-16,-1 0-1,0 0 0,0-1 1,0 0-1,0 0 1,0 0-1,-1 0 1,1-1-1,-1 0 0,0 0 1,0 0-1,0 0 1,-1-1-1,1 1 1,3-9-1,-4 7-50,0 0 1,-1 0-1,0 0 1,-1-1-1,1 1 1,-1 0-1,0-1 1,-1 1-1,1-1 0,-1 1 1,-1-1-1,0-6 1,1 12 13,0 1 1,0-1 0,0 0-1,0 1 1,-1-1 0,1 0 0,0 1-1,0-1 1,0 0 0,-1 1-1,1-1 1,0 1 0,-1-1-1,1 1 1,-1-1 0,1 1-1,-1-1 1,1 1 0,-1-1-1,1 1 1,-1-1 0,1 1-1,-1 0 1,1-1 0,-1 1 0,0 0-1,1 0 1,-1-1 0,1 1-1,-1 0 1,0 0 0,1 0-1,-1 0 1,0 0 0,1 0-1,-1 0 1,0 0 0,1 0-1,-1 0 1,0 0 0,-1 1-1,-1-1-26,0 2-1,0-1 0,0 0 1,0 1-1,0-1 0,1 1 1,-5 3-1,-5 5-12,0 0 0,1 1 0,-17 24 0,22-27 49,0 0 0,1 0-1,0 1 1,1 0 0,0 0-1,0 0 1,-3 12-1,7-19 7,0 0-1,-1 0 0,1 1 1,0-1-1,0 0 0,0 0 0,0 0 1,1 0-1,-1 1 0,0-1 1,1 0-1,0 0 0,-1 0 1,1 0-1,0 0 0,0 0 0,0 0 1,0 0-1,1-1 0,-1 1 1,0 0-1,1-1 0,-1 1 0,1-1 1,-1 1-1,1-1 0,0 0 1,0 1-1,0-1 0,0 0 1,3 1-1,3 1 51,-1 0-1,0-1 1,1 0 0,-1 0 0,1-1 0,0 0 0,11 0-1,-2-2 23,0 0-1,-1-1 0,1 0 0,30-10 0,-17 1-25,46-22-1,-68 29-23,1-1-46,1 1 0,0 0 0,-1 0 0,15-3 0,-21 6 30,0 1-1,0 0 0,0 0 1,0 0-1,0 0 1,1 0-1,-1 0 0,0 1 1,0-1-1,0 1 1,-1 0-1,1 0 1,0 0-1,0 0 0,0 1 1,-1-1-1,1 1 1,0 0-1,3 3 0,9 9 436,-8-8-105,0 1 0,12 7 1,-16-12-291,-1-1 1,1 1-1,0-1 0,0 0 0,0 0 1,0 0-1,0 0 0,1 0 1,-1-1-1,0 1 0,4-1 1,26 0 63,48-7 1,-65 4-1326,1 0-1,-1-1 0,0-1 0,28-12 1,-39 14 306,0 1-1,0-1 1,0 0 0,-1 0 0,5-5 0,-4 4-14,-1-2 0,0 1 0,7-11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2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0 1984,'-3'5'5559,"-15"13"-2886,-24 22-185,-27 19-254,57-48-1906,0 1 0,1 0 1,0 0-1,-18 28 0,23-30-177,-4 7-34,0 1-1,2 0 1,0 1-1,1 0 1,1 0 0,-4 23-1,-28 94 503,28-97-435,3-14-41,0 0 0,-2 30 0,7 16-106,5-9 214,2-31 16,-5-29-263,0 1 0,0-1 0,0 1 0,0-1 0,0 1 0,1-1 0,-1 0 0,1 1-1,-1-1 1,1 0 0,0 1 0,0-1 0,2 3 0,-1-3 12,-1-1-1,1 0 0,-1 0 1,1 0-1,0 0 0,-1 0 1,1 0-1,0-1 0,0 1 1,0-1-1,0 1 0,0-1 0,-1 1 1,1-1-1,0 0 0,0 0 1,0 0-1,2 0 0,11-2-33,-1 1-1,1-2 1,15-4-1,-16 4 56,-2 0-5,-9 1-28,-1 2 0,1-1 0,-1 0 0,1 0 0,-1 1 0,1 0 0,-1-1 0,1 1 0,-1 0 0,1 0 0,4 1 0,-5 0-46,0-1-1,0 0 1,0 1-1,0-1 1,0 0 0,1 0-1,2-1 1,1 1-808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0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0 983 2400,'3'0'3594,"8"3"-1450,14-5-1468,0-1 0,-1-1-1,1-2 1,25-8 0,-38 11-428,13-5-138,-1-1 0,0-1 0,-1-1-1,25-16 1,-36 19-112,1-2 0,-2 1 1,1-1-1,11-14 0,35-47 43,-51 60-33,12-22-1,-15 24-44,0 1 0,1 0 0,0 0 0,11-13 0,-21 45 741,-11 15 283,-24 42 1,-13 32 391,51-108-1369,0 1-1,0 0 0,1-1 1,0 1-1,0 0 1,0 0-1,0 0 1,1 0-1,0-1 1,1 1-1,-1 0 0,3 11 1,-2-16-5,-1 0 0,1 0 0,-1 0 0,1 0 1,-1 0-1,1 0 0,-1 0 0,1 0 0,0-1 0,0 1 1,0 0-1,-1 0 0,1-1 0,0 1 0,0 0 0,0-1 1,0 1-1,0-1 0,0 1 0,0-1 0,0 0 0,0 0 1,0 1-1,0-1 0,0 0 0,1 0 0,-1 0 0,0 0 1,0 0-1,0 0 0,0 0 0,0 0 0,0-1 0,0 1 1,0 0-1,0-1 0,0 1 0,2-1 0,2-1 5,0-1-1,-1 1 1,1-1-1,-1 0 1,1 0-1,-1 0 1,5-5-1,86-93 140,-79 79-97,18-27 0,-26 36-44,32-54-29,-36 58 122,-7 19 385,-11 50 503,9-40-632,-7 39 0,12-54-329,-1 1 0,1 0 0,1-1 0,-1 1-1,1 0 1,-1-1 0,1 1 0,1-1 0,-1 1-1,1-1 1,4 9 0,-5-13-20,0 1 0,0-1 0,0 1 0,0-1-1,0 1 1,0-1 0,1 0 0,-1 0 0,1 0 0,-1 1 0,1-1-1,-1 0 1,1-1 0,-1 1 0,1 0 0,3 1 0,-2-2 1,1 1 1,-1 0-1,1-1 0,-1 0 1,1 0-1,-1 0 1,1 0-1,3-1 0,6-2 34,-1 0 0,0-1 0,20-9-1,-13 4-20,-1 0 0,0-1 0,-1-1 0,0-1 0,-1 0 0,0-1 0,17-20 0,-13 10-112,-19 23 88,-1 0 0,0 0 1,0 0-1,0 0 0,0 0 0,0-1 1,1 1-1,-1 0 0,0 0 1,0 0-1,0 0 0,0 0 1,0 0-1,0 0 0,0 0 0,1 0 1,-1 0-1,0 0 0,0-1 1,0 1-1,0 0 0,0 0 1,0 0-1,0 0 0,0 0 0,0 0 1,0 0-1,0-1 0,1 1 1,-1 0-1,0 0 0,0 0 0,0 0 1,0 0-1,0-1 0,0 1 1,0 0-1,0 0 0,0 0 1,0 0-1,0 0 0,-1 0 0,1-1 1,0 1-1,0 0 0,0 0 1,0 0-1,0 0 0,0 0 0,0 0 1,0-1-1,0 1 0,0 0 1,0 0-1,-1 0 0,1 0 1,0 0-1,0 0 0,0 0 0,0 0 1,0 0-1,0 0 0,-1-1 1,2 1-40,-1 2 30,0-1 0,0 1 0,1 0-1,-1 0 1,1 0 0,-1-1 0,1 1-1,1 2 1,3 11 70,-4-12-28,0 0 0,0 0 1,0 0-1,1 1 1,-1-1-1,1-1 1,0 1-1,4 5 0,8 6 174,3 4 149,36 28-1,-52-45-334,1 0-1,-1 0 1,1 0-1,-1 0 0,1 0 1,0-1-1,0 1 1,-1 0-1,1-1 1,0 0-1,0 1 0,0-1 1,-1 0-1,1 0 1,0 0-1,0 0 1,0 0-1,0 0 0,1-1 1,0 0 6,0 0 0,0-1 0,0 1 1,0 0-1,-1-1 0,1 0 0,0 0 0,-1 0 0,0 0 1,4-3-1,0-3-25,0 0 1,0 0 0,-1 0 0,0-1-1,0 1 1,5-16 0,-5 9-56,0 1 0,1 1 0,1-1 1,0 1-1,1 0 0,11-14 0,-18 26 42,0 0-1,0-1 1,0 1-1,0 0 1,1 0-1,-1 0 1,1 0-1,-1 0 1,0 0-1,1 0 1,-1 0-1,1 1 1,0-1-1,-1 1 1,1-1-1,2 0 1,6 14 93,-9-11-63,0 1 1,0-1 0,0 0-1,0 1 1,0-1-1,-1 1 1,1-1 0,-1 1-1,0 0 1,0 3 0,-2 31 278,0-13 142,2-18-376,-1 1 1,0-1-1,0 0 1,0 0-1,-1 1 1,0-1-1,0 0 1,0-1 0,-1 1-1,-6 9 1,9-15-66,0 0 0,0 0 0,0 0 1,0 0-1,0 0 0,0-1 0,0 1 1,0 0-1,0 0 0,0 0 0,0 0 1,0 0-1,0 0 0,0 0 0,0 0 1,0 0-1,0 0 0,0 0 0,0 0 1,0 0-1,0 0 0,0 0 0,0 0 1,0 0-1,0 0 0,0 0 0,0 0 1,-1 0-1,1 0 0,0 0 0,0 0 1,0 0-1,0 0 0,0 0 0,0 0 1,0 0-1,0 0 0,0 0 0,0 0 1,0 0-1,0 0 0,0 0 0,0 0 1,0 0-1,0 0 0,-1 0 0,5-11-159,7-9-48,-6 12 182,1 2 1,1-1-1,0 1 0,0-1 0,14-8 0,0-1-189,-20 16 222,-1 0-1,1-1 0,-1 1 0,1 0 1,-1 0-1,1 0 0,-1 0 0,1 0 0,0 0 1,-1 0-1,1 0 0,-1 0 0,1 0 1,-1 0-1,1 0 0,-1 0 0,1 0 1,-1 1-1,1-1 0,-1 0 0,1 0 1,-1 1-1,1-1 0,-1 0 0,1 1 1,-1-1-1,1 0 0,-1 1 0,0-1 1,1 1-1,-1-1 0,0 0 0,1 1 1,0 1 10,0-1 1,0 0-1,0 0 1,0 0-1,-1 1 1,1-1 0,0 0-1,-1 1 1,1-1-1,-1 0 1,1 1-1,-1 2 465,-5-4-704,5 0 309,-5-4-175,5 4 90,-1 0 0,1-1-1,0 1 1,0-1 0,-1 1 0,1 0 0,0-1 0,0 1 0,0-1 0,0 1 0,0 0 0,-1-1 0,1 1 0,0-1 0,0 1 0,0-1-1,0 1 1,0-1 0,0 1 0,0 0 0,0-1 0,0 1 0,1-1 0,-1 1 0,0-1 0,0 1 0,0 0 0,0-1 0,1 1 0,-1-1 0,0 1-1,0 0 1,1-1 0,14-15-11,-2 4-189,-12 10 198,1 1-1,0-1 0,-1 1 0,1-1 1,0 1-1,0 0 0,-1 0 0,1 0 1,0 0-1,0 0 0,0 0 0,0 1 0,1-1 1,-1 0-1,0 1 0,0 0 0,0 0 1,0-1-1,1 1 0,-1 1 0,0-1 1,0 0-1,0 0 0,0 1 0,1-1 1,-1 1-1,0 0 0,3 1 0,-3-1 50,-1 1 0,0-1 0,0 0 0,0 0 0,-1 0 0,1 0 0,0 1 1,0-1-1,-1 1 0,1-1 0,-1 0 0,1 1 0,-1-1 0,1 1 0,-1-1 0,0 3 0,2 27 224,-2-29-270,0 6 50,-1 0 0,0 0 0,0 0 0,-1 0 1,1 0-1,-6 11 0,4-15 83,5-4 182,-1 0-206,0-1-147,-1-1-1,1 0 1,0 1 0,0-1 0,1 1 0,-1-1 0,0 1 0,0 0 0,1 0 0,-1-1 0,1 1 0,-1 0-1,1 0 1,2-1 0,5-4-14,25-25-353,-21 19 254,27-20 0,-19 17 180,28-16-20,-45 28-31,0 1 1,1 0-1,-1 0 1,1 1-1,0-1 0,0 1 1,-1 0-1,1 0 1,5 1-1,-9 0 36,0 0-1,0 0 1,1 0 0,-1 1-1,0-1 1,0 0-1,-1 1 1,1-1 0,0 1-1,0-1 1,0 1-1,0-1 1,0 1 0,0 0-1,-1 0 1,1-1-1,0 1 1,-1 0 0,1 0-1,0 0 1,-1 0-1,1-1 1,-1 1-1,1 0 1,-1 0 0,1 2-1,7 30 97,-5-19-72,-1-6-2,1 1-1,1-2 1,-1 1 0,1 0-1,0-1 1,1 1-1,0-1 1,0 0-1,1-1 1,0 1 0,0-1-1,0-1 1,9 7-1,-13-11-41,1 0 0,-1 0 0,1 0-1,0 0 1,0-1 0,-1 1 0,1-1-1,0 1 1,0-1 0,0 0 0,0-1 0,4 1-1,32-9-134,-30 6-24,0-1 0,-1 0-1,1 0 1,-1 0 0,0-1-1,-1 0 1,15-13 0,-19 15 144,1 0 0,-1-1 0,0 1 0,0-1 0,0 0 0,0 0 0,-1 0 0,0 0 0,1 0 1,-1-1-1,-1 1 0,1-1 0,-1 1 0,0-1 0,0 0 0,1-7 0,-2 9-15,-1 0-1,1 0 1,-1 0-1,0 0 1,0 0-1,0 1 1,0-1 0,-2-3-1,3 5 30,0 1-1,0-1 0,0 1 0,0 0 1,-1-1-1,1 1 0,0-1 1,0 1-1,-1-1 0,1 1 1,0 0-1,-1-1 0,1 1 1,0 0-1,-1-1 0,1 1 1,0 0-1,-1 0 0,1-1 0,-1 1 1,1 0-1,0 0 0,-1 0 1,1 0-1,-1-1 0,1 1 1,-1 0-1,1 0 0,-1 0 1,1 0-1,-1 0 0,1 0 1,-1 0-1,1 0 0,-1 0 0,1 0 1,-1 1-1,1-1 0,0 0 1,-1 0-1,1 0 0,-1 1 1,1-1-1,-1 0 0,1 0 1,0 1-1,-1-1 0,1 0 1,0 1-1,-1-1 0,1 0 0,0 1 1,-1-1-1,1 0 0,0 1 1,-4 5 52,0-1 1,1 1 0,-1 0-1,2 0 1,-1 0 0,1 0-1,-1 0 1,2 1 0,-1-1-1,1 1 1,-1 8 0,2-13-51,0 0 1,0 0-1,1-1 0,-1 1 1,1 0-1,-1 0 1,1-1-1,0 1 1,0 0-1,-1-1 0,1 1 1,0 0-1,0-1 1,1 1-1,-1-1 1,0 0-1,0 1 0,1-1 1,-1 0-1,1 0 1,-1 0-1,1 0 1,0 0-1,-1 0 1,1 0-1,0-1 0,-1 1 1,1-1-1,0 1 1,0-1-1,2 1 1,4 0 29,-1 0 0,1 0 0,0-1 0,-1 0 1,1 0-1,11-3 0,23-6-210,73-26 0,-92 26 94,0-1 0,27-16 0,-39 20 29,0-1-1,-1-1 1,0 0 0,-1-1 0,1 0 0,10-13-1,-6 1-92,-1 0-1,0-1 0,-2 0 1,16-43-1,47-191-805,-62 202 1047,-4 0-1,-1-1 1,-2-84 0,-4 137-75,-1 0-1,0 0 1,0 1 0,0-1 0,-1 0 0,1 0-1,0 0 1,-1 1 0,1-1 0,-1 0 0,1 1-1,-1-1 1,-1-2 0,1 5 41,-1 0-1,1 0 1,0 0 0,0 0 0,1 1-1,-1-1 1,0 0 0,0 1-1,1-1 1,-1 1 0,1-1-1,-2 3 1,2-3-23,-7 19 419,1 1 1,-4 28 0,4-20-269,-20 148 824,18-107-879,-4 150-35,13-193-28,1 1 0,1-1 0,2 0 0,1 0 0,10 32 0,-14-56-41,-1 1-1,0-1 0,1 1 0,0-1 1,0 1-1,0-1 0,0 0 0,1 0 1,-1 0-1,6 4 0,-7-6-29,0 0 0,0 0 0,0-1 0,0 1 0,0 0 0,1-1 0,-1 1 0,0-1 0,0 1 0,1-1 0,-1 0 0,0 1 0,1-1 1,-1 0-1,1 0 0,-1 0 0,0 0 0,1 0 0,-1-1 0,0 1 0,1 0 0,-1 0 0,0-1 0,1 1 0,-1-1 0,0 1 0,0-1 0,1 0 0,-1 0 0,0 1 0,1-2 0,5-4-91,0-1 0,0 1 1,-1-1-1,0-1 0,-1 1 0,0-1 1,0 0-1,0 0 0,3-9 0,0-1 92,-2 0-1,0-1 0,5-27 0,-4-8-349,-11 73 500,1 1-1,0-1 1,1 39 0,2-45-95,1 0 0,0 0 0,0 0 0,4 13 0,-4-25-34,-1 1 0,1 0 1,0-1-1,-1 1 0,1-1 0,0 1 1,0-1-1,0 1 0,0-1 1,0 1-1,0-1 0,1 0 0,-1 0 1,0 0-1,1 1 0,-1-1 1,0-1-1,1 1 0,0 0 1,-1 0-1,1 0 0,-1-1 0,1 1 1,0-1-1,-1 1 0,1-1 1,0 0-1,0 0 0,-1 0 1,1 0-1,0 0 0,0 0 0,3-1 1,3 0-34,-1-1-1,1 0 1,0-1 0,-1 0 0,0 0 0,10-6 0,184-106-147,-195 112 153,0-1-1,0 1 1,0 1-1,0-1 1,1 1-1,8-2 1,-14 4 20,0 0 0,0 0-1,1 0 1,-1 0 0,0 0 0,0 0 0,0 0 0,0 0 0,0 0-1,0 1 1,0-1 0,1 0 0,-1 1 0,0-1 0,0 1 0,0-1 0,1 2-1,-1 0 24,0-1-1,0 0 0,0 0 1,0 1-1,0-1 0,-1 1 1,1-1-1,-1 1 0,1-1 1,-1 1-1,1-1 1,-1 1-1,0-1 0,0 1 1,0-1-1,0 4 0,-1 4 130,0 0 0,-1 1 0,0-1 0,0 0 0,-1-1 1,-7 16-1,-4 13-14,23-43-469,0 0 0,-1-1 0,10-10 0,36-50-208,-15 17 285,-39 49 257,1 0-1,-1 0 0,1 1 1,-1-1-1,1 0 0,-1 1 1,1-1-1,0 0 0,-1 1 1,1-1-1,0 1 0,0-1 1,-1 1-1,1-1 0,0 1 1,0 0-1,0 0 0,0-1 1,-1 1-1,1 0 0,0 0 1,0 0-1,0 0 0,1 0 1,-1 0 9,1 1 1,-1 0 0,0-1 0,0 1 0,0 0 0,0 0 0,0 0-1,0 0 1,0 0 0,-1 0 0,1 0 0,0 0 0,0 1-1,-1-1 1,1 0 0,0 2 0,1 4 54,0-1 0,0 1 0,-1 0 0,1 0-1,-2 0 1,1 14 0,-1-11-19,1 0 0,3 19 0,-3-26-38,0 0 0,0 0 0,0 0 0,0-1 1,1 1-1,-1 0 0,1 0 0,-1-1 1,1 1-1,0-1 0,0 0 0,0 1 0,5 2 1,-5-3-27,0-1 0,0 0 0,0 0 0,0 0 0,0 0 0,0 0 0,1-1 0,-1 1 0,0-1 0,1 1 0,-1-1 1,0 0-1,1 0 0,-1 0 0,0 0 0,1 0 0,-1 0 0,3-1 0,5-2-41,0 0 0,-1 0 0,10-6 1,2 0-36,0 1 60,-2 0 0,1-2-1,-1 0 1,-1-1 0,0-1-1,0 0 1,-1-2 0,-1 0-1,0-1 1,-1 0 0,14-20-1,77-112-347,-135 196 907,-41 99 1,60-126-404,6-12-96,0-2-13,0 0 0,1 0 1,0 0-1,1 0 0,0 1 1,0-1-1,-1 15 0,3-23-22,0 1-1,0 0 0,0 0 1,0-1-1,0 1 0,0 0 1,0 0-1,0-1 0,0 1 1,0 0-1,1 0 0,-1-1 1,0 1-1,0 0 0,1-1 1,-1 1-1,1 0 0,-1-1 1,0 1-1,1-1 0,-1 1 1,1-1-1,-1 1 0,1-1 1,0 1-1,-1-1 0,1 1 1,0-1-1,-1 1 0,1-1 1,0 0-1,-1 0 0,1 1 1,0-1-1,-1 0 0,1 0 1,0 0-1,0 0 0,-1 0 1,1 0-1,0 0 0,0 0 1,-1 0-1,1 0 0,1 0 1,1-1-24,1 0 1,-1 0-1,1 0 1,-1-1-1,0 1 1,1-1-1,4-3 1,10-8-66,0-1 0,29-30 0,-42 39 75,21-21-151,-25 25 154,0 0 1,1 0-1,-1 0 1,1 0-1,-1 0 1,1 0-1,-1 0 1,1 1-1,0-1 1,-1 0-1,1 1 1,0-1 0,-1 1-1,1 0 1,0 0-1,3 0 1,-4 0 16,-1 0 0,1 0 1,0 1-1,-1-1 0,1 0 1,-1 1-1,1-1 0,-1 1 1,1-1-1,-1 1 0,1-1 1,-1 1-1,1-1 0,-1 1 0,0-1 1,1 1-1,-1 0 0,0-1 1,0 1-1,1-1 0,-1 1 1,0 0-1,0-1 0,0 1 1,0 0-1,0-1 0,1 1 1,-1 0-1,-1 1 0,-2 24 210,-4 0-32,-11 27 0,-31 64 51,-128 217-1,143-281 12,-3-2-1,-43 48 0,70-88-139,0 0 0,-1 0 0,-1-2 0,-23 17 0,31-23-126,0 0 0,-1-1 0,1 0 0,0 0 0,-1 0 0,1-1 0,-1 1 0,0-1 0,1 0 0,-1-1 0,0 1 0,0-1 0,1 0 0,-1 0 0,0 0 0,0-1 0,0 1 0,-8-4 0,10 3-7,0 0 0,1 0 1,-1-1-1,0 1 1,1-1-1,0 0 1,-1 0-1,1 0 1,0 0-1,0 0 1,0 0-1,0-1 1,0 1-1,1-1 1,-1 1-1,1-1 1,0 0-1,-1 1 0,0-7 1,0 1-21,0-1 1,1 1-1,0-1 0,0 1 1,2-14-1,-1-6-45,2-1 0,1 1 0,13-52 0,24-47-246,-33 109-31,1 1 0,1 0 1,0 0-1,23-31 1,67-65-6987,-96 109 6589,0 1 0,0-1 0,-1 0 0,1 0 0,1-6 0,-3 9 557,-1 0-1,0 1 1,1-1 0,-1 0 0,0 0 0,0 0-1,0 0 1,0 0 0,0 1 0,0-1-1,0 0 1,0 0 0,0 0 0,0 0 0,0 0-1,-1 1 1,1-1 0,0 0 0,-1 0-1,1 0 1,0 1 0,-1-1 0,1 0-1,-1 0 1,1 1 0,-1-1 0,0 1 0,1-1-1,-1 0 1,-1 0 0,-8-5-1983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0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45 8896,'-36'-23'4032,"41"23"-3520,0-5-256,0 2-256,3-5-224,10 8 128,3-5-736,1 5 448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89 3648,'-2'0'198,"0"0"0,1 0 0,-1 1 0,0-1-1,1 0 1,-1 1 0,1-1 0,-15 9 6371,33-21-4289,2 4-990,1 0 1,0 1-1,30-5 1,64-6-176,187-13-3062,-169 28-4837,-66 5 3606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43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59 480,'0'0'165,"17"-4"4118,-11-3-2811,-3 5-1171,-3 2-168,1-1 0,0 1 0,-1 0 0,1 0 0,-1-1 0,1 1 0,-1-1 0,1 1 0,-1 0 0,1-1 0,-1 1 1,0-1-1,1 1 0,-1-1 0,0 0 0,1 1 0,-1-1 0,0 1 0,1-1 0,-1 0 0,0 1 0,0-1 0,0 1 0,0-1 0,0 0 0,0 1 1,0-1-1,0-1 0,6-4 515,-4 1 114,-4 6 30,-2 4-500,0 0 0,0 0 0,1 0 0,0 1 0,-3 6 0,-12 20 356,3-7-192,0 1-1,-13 33 0,-16 59 508,4-12-140,9-31-513,-31 73 105,56-136-458,-15 29 406,20-38-336,-1 0 0,0 0-1,0-1 1,0 1 0,0-1-1,-1 0 1,1 1 0,0-1-1,-1 0 1,-4 2 0,8-4-27,-1-1 0,0 1-1,0 0 1,0 0 0,0 0 0,0 0 0,0-1 0,0 1 0,1 0 0,-1 0 0,0-1 0,0 1 0,0 0 0,0 0 0,0 0-1,0-1 1,0 1 0,0 0 0,0 0 0,0-1 0,0 1 0,0 0 0,-1 0 0,1 0 0,0-1 0,0 1 0,0 0-1,0 0 1,0 0 0,0-1 0,0 1 0,-1 0 0,1 0 0,0 0 0,0 0 0,0-1 0,0 1 0,-1 0 0,1 0 0,0 0-1,0 0 1,0 0 0,-1 0 0,1 0 0,0-1 0,0 1 0,0 0 0,-1 0 0,1 0 0,0 0 0,0 0 0,-1 0-1,1 0 1,0 0 0,0 0 0,0 0 0,-1 0 0,1 0 0,0 1 0,0-1 0,-1 0 0,1 0 0,0 0 0,0 0 0,0 0-1,-1 1 1,8-9-84,0 1-1,0 0 1,1 0-1,8-6 1,11-8-38,-17 11 73,77-62-9,-68 58 17,0 1 0,0 1 0,22-10-1,-36 19 42,1 1-1,-1 0 1,1 0-1,0 1 1,-1 0-1,1 0 0,0 0 1,0 0-1,0 1 1,9 1-1,-12-1 57,1 1 1,-1 0-1,0 0 0,0 0 1,1 0-1,-1 0 0,0 1 1,0-1-1,0 1 0,0 0 1,0 0-1,-1 0 0,1 0 1,-1 0-1,1 1 0,-1-1 0,0 1 1,0 0-1,3 4 0,0 3 130,-1-1 0,0 1 0,0-1 0,-1 1 0,0 0 0,2 14 0,-5-17-112,1-1 0,-1 0 1,0 1-1,-1-1 0,1 0 1,-1 0-1,-1 1 0,1-1 1,-1 0-1,0 0 0,0 0 1,-1-1-1,0 1 1,0 0-1,0-1 0,-8 9 1,7-8-46,0-1 1,-1 0 0,0 0-1,0 0 1,-1-1 0,1 1-1,-1-1 1,0-1 0,0 1-1,-1-1 1,1 0 0,-1 0-1,1-1 1,-1 0 0,-9 2-1,3-2-64,1-1-1,-1 0 1,1-1-1,-1-1 1,1 0-1,-1 0 0,1-1 1,-1-1-1,1 0 1,0-1-1,-16-7 1,18 7-57,-20-12-303,28 15 347,0 0 0,1 0 0,-1 0 0,1 0 0,-1-1 0,1 1 1,-1-1-1,1 1 0,0-1 0,0 1 0,0-1 0,0 0 0,-1-2 0,2 4 34,-1-1-1,1 1 0,0-1 1,0 1-1,0 0 0,0-1 1,0 1-1,0-1 1,0 1-1,0-1 0,1 1 1,-1 0-1,0-1 0,0 1 1,0-1-1,0 1 0,0-1 1,1 1-1,-1 0 0,0-1 1,0 1-1,1 0 0,-1-1 1,0 1-1,1 0 1,-1-1-1,0 1 0,1 0 1,-1 0-1,1-1 0,-1 1 1,0 0-1,1 0 0,-1 0 1,1 0-1,-1-1 0,0 1 1,1 0-1,-1 0 0,2 0 1,17-2-287,-18 2 280,28 2-59,0 1 0,0 1 0,36 11 0,27 4 140,-76-17-5,0 0-1,0-2 0,29-1 0,12-7 45,62-18-1,-105 22-135,-1 0 0,1-1 0,-1 0 0,17-10 0,-24 12 24,-1-1 0,1 1-1,-1-1 1,0 0 0,0 0 0,-1 0-1,1-1 1,-1 0 0,0 0 0,0 0 0,-1 0-1,4-8 1,-6 10 18,0-1 0,0 0 0,0 1 0,-1-1 0,1 0 0,-1 1 0,0-1 0,0 0 0,0 0 0,-1 1 0,0-1 0,1 0 1,-1 1-1,0-1 0,-1 1 0,1-1 0,-3-4 0,2 5-26,1 1 0,-1 0-1,0 0 1,0 0 0,0 0 0,0 0 0,0 0 0,0 1 0,-1-1 0,1 1 0,0-1 0,-1 1 0,1 0-1,-1 0 1,0 0 0,1 0 0,-1 0 0,0 1 0,1-1 0,-1 1 0,0 0 0,0 0 0,1 0 0,-1 0-1,0 0 1,-5 1 0,3 0 60,0 0-1,0 0 0,0 1 1,0 0-1,0 0 1,0 0-1,0 0 0,0 1 1,1-1-1,-1 1 1,1 0-1,0 1 0,-5 4 1,7-6-13,0 1 0,0-1 0,0 1 0,0 0 0,0 0 0,1 0 0,-1 0 0,1 0 0,0 0 0,0 0 1,0 1-1,0-1 0,1 0 0,-1 0 0,1 1 0,0-1 0,0 0 0,0 1 0,0-1 0,1 0 0,-1 1 0,1-1 0,0 0 0,0 0 1,0 0-1,3 5 0,0-1 10,1-1 0,0 0 0,0 0 0,1 0 0,0 0 0,0-1 0,0 0 1,12 7-1,7 2 67,27 11 0,-51-24-106,14 5 18,0 0 0,0 0 1,0-2-1,1 0 0,-1 0 1,1-2-1,0 0 0,26 0 1,-30-3 9,0 0 1,0-1-1,-1 0 1,1 0-1,0-2 1,-1 1-1,0-1 1,0-1-1,0 0 1,0-1-1,-1 0 1,14-11-1,-4 1-134,0-2 0,-1 0 0,-1-2 0,-1 0 0,-1-1 0,0 0 0,-2-1 0,20-40 0,88-203-517,-86 185 548,-26 58 75,-1 1-1,-1-1 1,0-1 0,7-45 0,-15 68 8,1-1 1,-1 0 0,0 0 0,0 1-1,0-1 1,0 0 0,0 0 0,0 1-1,0-1 1,0 0 0,0 0 0,-1 0-1,1 1 1,0-1 0,0 0-1,-1 1 1,1-1 0,0 0 0,-1 1-1,0-2 1,1 2 6,-1 0 0,1 0 0,-1 0-1,1 0 1,-1-1 0,1 1 0,-1 0 0,1 0-1,-1 0 1,1 0 0,0 1 0,-1-1 0,1 0 0,-1 0-1,1 0 1,-1 0 0,1 0 0,-1 0 0,1 1-1,-1-1 1,1 0 0,0 0 0,-1 1 0,-5 3 152,1 0 0,0 1 1,-8 9-1,7-8-36,0 2 0,1-1 0,0 1 0,0-1 0,0 1 0,1 1 0,-3 8 0,-20 60 248,3 1 0,4 1 0,-20 160 0,37-213-316,1 0 0,2 1 0,0-1 0,2 0 0,1 0 0,1 0 0,9 27 0,-13-50-56,1 0 0,0 0 0,1 0 0,-1 0 0,0 0 0,1 0 0,0 0 0,0 0-1,0-1 1,0 1 0,0-1 0,3 3 0,-4-4-24,1 0 0,0 0 0,0 0 0,0 0 0,0-1 0,-1 1 0,1 0 0,0-1 1,0 0-1,1 1 0,-1-1 0,0 0 0,0 0 0,0 0 0,0 0 0,0 0 0,0-1 0,0 1 0,0 0 0,2-2 0,6-1-146,0-1 0,0-1 0,-1 1 0,0-1 0,0-1 0,15-12 0,48-47-619,-57 47 698,0-1 1,0 0-1,-2-1 0,-1-1 0,0 0 0,10-28 0,-20 44 59,0 0-1,0 1 1,1-1 0,-1 1-1,5-6 1,-7 10 28,0 1 1,0-1-1,0 0 1,0 0-1,0 0 0,0 0 1,0 0-1,0 1 1,0-1-1,0 0 1,0 0-1,0 0 1,0 0-1,0 0 1,0 1-1,0-1 1,0 0-1,0 0 0,0 0 1,0 0-1,0 0 1,1 0-1,-1 1 1,0-1-1,0 0 1,0 0-1,0 0 1,0 0-1,0 0 1,0 0-1,1 0 0,-1 0 1,0 1-1,0-1 1,0 0-1,0 0 1,0 0-1,1 0 1,-1 0-1,0 0 1,0 0-1,0 0 1,0 0-1,0 0 1,1 0-1,-1 0 0,0 0 1,0 0-1,0 0 1,0 0-1,0 0 1,1 0-1,-1-1 1,0 1-1,0 0 1,0 0-1,0 0 1,0 0-1,0 0 0,1 0 1,-1 0-1,0 0 1,0-1-1,-1 17 154,1-15-151,-3 14 378,-7 24 1,5-22 10,-4 24 0,7-19-16,0 0 0,2 33-1,1-46-343,-1 0 0,2-1 0,-1 1 0,1-1-1,0 0 1,1 0 0,0 1 0,1-1-1,5 9 1,-9-16-29,0-1 0,1 1 0,-1 0-1,1-1 1,-1 1 0,1-1 0,-1 1 0,1-1-1,-1 1 1,1-1 0,-1 1 0,1-1 0,0 1 0,-1-1-1,1 0 1,0 0 0,-1 1 0,1-1 0,0 0-1,0 0 1,-1 0 0,1 1 0,1-1 0,-1-1-16,1 1 1,-1 0-1,0-1 1,0 1-1,1-1 1,-1 1 0,0-1-1,0 1 1,0-1-1,0 0 1,0 0 0,2-1-1,1-2-89,1-1 1,-1 0-1,8-11 0,1-4-52,-1 0 1,-1-1-1,-1 0 1,13-36-1,-21 50 107,0-1-20,1 0 0,0 0 0,4-8 0,-4 16 154,0 7-37,1 4 27,-2 10 167,-2-18-203,0-1-1,0 1 0,0-1 1,0 1-1,1-1 0,-1 0 0,1 1 1,0-1-1,0 1 0,1 3 1,2 1 32,-3-4-15,1-1 0,-1 1-1,1 0 1,-1-1 0,5 5-1,-6-6-53,1-1-1,-1 0 0,1 1 0,-1-1 1,1 0-1,-1 1 0,1-1 1,-1 0-1,1 1 0,-1-1 0,1 0 1,-1 0-1,1 0 0,0 0 0,-1 0 1,1 0-1,-1 0 0,1 0 0,0 0 1,-1 0-1,1 0 0,-1 0 1,1 0-1,-1 0 0,1 0 0,0-1 1,-1 1-1,1 0 0,-1 0 0,1-1 1,-1 1-1,1 0 0,-1-1 1,1 1-1,-1 0 0,0-1 0,1 0 1,12-11-213,0-2 1,17-23-1,9-12-504,-36 47 713,-1-1-1,0 1 1,1 0-1,0-1 1,-1 1 0,1 0-1,0 0 1,0 1 0,0-1-1,0 1 1,1-1-1,-1 1 1,0 0 0,1 0-1,-1 1 1,0-1-1,1 1 1,-1-1 0,1 1-1,-1 0 1,1 1 0,-1-1-1,0 0 1,1 1-1,-1 0 1,1 0 0,3 1-1,63 22 612,-43-14-368,0-1-1,56 10 1,-69-17-158,1-1 1,0 0-1,17-2 0,-25 0-80,1 0 0,-1 0-1,0-1 1,1 0 0,-1 0 0,0-1-1,-1 0 1,9-5 0,-8 4 30,0 0 0,-1-1-1,1 0 1,-1 0 0,0-1 0,-1 0 0,1 0-1,6-9 1,-10 11-22,1 0 0,-1-1 1,0 1-1,0 0 0,0 0 0,-1-1 0,0 1 0,0-1 0,0 0 0,0 1 0,-1-1 0,1 0 0,-1 1 0,0-1 0,-2-7 1,2 10-31,0 0 0,-1 0 1,0 0-1,1 1 0,-1-1 1,0 0-1,0 0 0,0 1 1,0-1-1,0 1 0,0-1 1,0 1-1,-1-1 0,-2-1 1,4 2 11,-1 1 0,0-1 0,0 1 0,1-1 0,-1 1 0,0 0 0,0 0 0,1-1 1,-1 1-1,0 0 0,0 0 0,0 0 0,0 0 0,1 0 0,-1 0 0,0 0 0,0 0 0,0 0 1,0 0-1,1 0 0,-1 1 0,0-1 0,0 0 0,1 1 0,-1-1 0,0 0 0,0 1 1,1-1-1,-1 1 0,0-1 0,1 1 0,-1-1 0,1 1 0,-2 1 0,-3 4 37,-1 0 0,2 1-1,-1 0 1,1 0 0,0 0 0,0 1-1,1-1 1,0 1 0,0 0-1,1 0 1,0 0 0,0 0 0,1 0-1,0 1 1,1-1 0,0 0-1,0 0 1,2 11 0,-2-15-28,1 0 1,0 0-1,0 0 1,1 0-1,-1 0 1,1 0-1,0 0 1,0 0-1,0-1 1,1 1-1,-1-1 1,1 1-1,0-1 0,0 0 1,0 0-1,0 0 1,0-1-1,1 1 1,-1-1-1,1 0 1,0 0-1,0 0 1,0 0-1,0-1 1,0 1-1,0-1 1,0 0-1,0-1 0,0 1 1,0-1-1,1 1 1,-1-1-1,0 0 1,0-1-1,1 1 1,7-3-1,9-3-145,0-1-1,29-15 1,-43 19 111,0-1 0,-1 0 0,1 0 0,-1-1 0,-1 1 0,1-2 0,0 1 0,-1 0 0,0-1 0,-1 0 0,5-7 0,-8 11 29,0-1 0,0 1 0,0-1 0,0 1 0,-1-1 0,1 0 0,-1 1 0,0-1 0,0 1 0,0-1 1,0 0-1,0 1 0,0-1 0,-1 0 0,1 1 0,-1-1 0,0 1 0,0-1 0,-1-3 0,1 5-1,0-1 1,1 1-1,-1-1 1,0 1-1,0 0 1,0-1-1,0 1 1,0 0-1,-1 0 1,1 0-1,0 0 1,0 0-1,-1 0 1,1 0-1,-1 0 1,1 0-1,-1 1 1,1-1-1,-1 0 1,1 1-1,-1 0 1,0-1-1,1 1 1,-1 0-1,0 0 0,1 0 1,-1 0-1,1 0 1,-1 0-1,0 0 1,1 0-1,-4 2 1,3-2 12,0 1 1,0 0-1,1 0 1,-1 1-1,0-1 1,0 0-1,0 1 1,1-1-1,-1 1 1,1-1-1,-1 1 0,1 0 1,0-1-1,-1 1 1,1 0-1,0 0 1,0 0-1,0 0 1,1 0-1,-1 0 1,0 1-1,1-1 1,-1 0-1,1 0 1,0 4-1,-1-2 68,1 1-1,0-1 1,0 1 0,1-1 0,-1 1-1,1-1 1,0 1 0,0-1-1,1 0 1,-1 0 0,4 8 0,-1-7-62,0 0 0,0-1 0,0 1 0,0-1 0,1 0 0,-1 0 0,1 0 1,0-1-1,1 1 0,-1-1 0,0-1 0,8 4 0,-4-3 17,-1 0-1,0 0 1,1-1-1,0 0 1,0-1-1,-1 0 1,18 0-1,-8-2-41,-1 0 0,1-2 0,0 0 0,0-1 0,-1-1 0,0-1 0,0 0 0,-1-1 0,1-1 0,-1 0 0,27-20 0,-12 6 58,30-23-121,-56 41 60,-1 1 1,1-1-1,1 1 0,-1 0 1,8-3-1,-12 6 20,-1 0 0,0 0 0,1 0 0,-1 0 0,1 0 1,-1 1-1,0-1 0,1 0 0,-1 0 0,1 0 0,-1 1 0,0-1 0,1 0 0,-1 0 1,0 1-1,0-1 0,1 0 0,-1 1 0,0-1 0,0 0 0,1 1 0,-1-1 0,0 0 0,0 1 1,0-1-1,1 0 0,-1 1 0,0-1 0,0 1 0,0-1 0,0 1 0,0-1-1,1 6 80,0 0 0,0 0 1,-1 0-1,1 0 1,-1 0-1,-2 9 0,-7 37 488,7-45-527,0 3 50,0-1-1,1 1 0,-1 11 1,2-19-137,10-11-522,5-4 172,-10 7 238,1 1 0,0-1 0,8-4 0,-11 9 146,-1 0-1,0-1 0,1 1 0,-1 0 0,1 1 0,-1-1 0,1 0 0,-1 1 0,1-1 1,0 1-1,-1 0 0,1 0 0,0 0 0,2 0 0,8 3 233,0 0-1,0 1 0,16 7 1,12 3-55,-34-12-212,117 31 80,-98-28-1073,0 0 0,48 0 1,-29 0-4447,-35-6 2690,-57-1-8704,12 4 9709,-29-6-249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4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10 118 5568,'-10'-8'2528,"10"-7"-2208,5 2 2432,3 10-1568,10-13 1856,13 4-1761,22-4 65,4 5-800,26-1-96,1 4-256,-1 5-320,-13 3 64,-4 0-3455,-9 8 1951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4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1324 1728,'0'0'7706,"8"-7"-6346,-5 4-1138,1 0 0,-1 0 0,0 0 0,0 0-1,0 0 1,0-1 0,-1 0 0,5-6 0,13-35 634,-18 41-754,32-83 747,-16 36-186,46-87 0,-56 124-549,1 0 1,1 0-1,0 1 1,0 1-1,1 0 1,1 0-1,0 1 1,0 0-1,1 1 1,19-11-1,-26 18 5,0 0 0,0 0-1,0 1 1,0 0 0,0 0-1,0 0 1,1 1 0,-1 0-1,1 0 1,-1 0 0,8 1-1,-13 0-80,0 0 0,1 1-1,-1-1 1,0 0 0,0 0-1,0 1 1,0-1 0,0 1-1,-1-1 1,1 1 0,0-1-1,0 1 1,0-1 0,0 1-1,0 0 1,-1 0 0,1-1-1,0 1 1,-1 0 0,1 0-1,0 0 1,-1 0 0,1 0-1,-1 0 1,0-1 0,1 1-1,-1 0 1,0 0 0,1 1-1,-1 0 1,0 4 70,1-1 1,-1 1-1,-1 0 0,-1 10 1,1-8-64,-5 22 147,-1 1-1,-14 34 1,12-35-90,0-4 84,0-1 0,-1 1-1,-2-1 1,-21 34-1,36-64-192,0 0 0,0-1 0,-1 1 0,4-10 0,9-19-118,0 6 20,2 2 1,0 0-1,2 1 0,1 0 0,31-29 0,34-18-51,-70 61 121,0 2 0,1-1 0,-1 2 0,23-9 0,-35 16 55,-1 0-1,0 0 0,1 1 0,-1-1 0,1 1 0,-1-1 0,0 1 1,1 0-1,-1 0 0,1 0 0,-1 0 0,1 0 0,-1 1 0,0-1 1,1 1-1,-1 0 0,3 0 0,-3 0 22,-1 1 0,1-1 0,0 1 0,-1-1 0,1 1 0,-1-1 0,1 1 0,-1 0 0,0 0 0,0-1 0,0 1 0,0 0 0,0 0 0,0 0 0,0 0 0,-1 1 0,1-1 0,-1 0 0,1 0 0,-1 3 0,2 11 109,-2 0 0,1 0 1,-2 0-1,-5 30 0,-18 66 162,19-96-234,4 1-41,2-10-163,2-10-7,3-11-122,-5 11 199,0 1-2,50-110-1229,-44 101 1237,0-1 0,0 1 0,1 1 0,1-1 0,0 1 0,0 1 1,13-11-1,-20 19 35,0 0 1,0-1-1,0 1 0,0 0 1,0 0-1,0 0 1,0 0-1,1 0 1,-1 1-1,0-1 0,1 1 1,-1-1-1,0 1 1,5 0-1,-6 0 29,0 0-1,1 0 0,-1 1 1,0-1-1,1 1 1,-1-1-1,0 1 1,0-1-1,0 1 0,1 0 1,-1-1-1,0 1 1,0 0-1,0 0 1,0 0-1,0 0 0,0 0 1,0 0-1,-1 0 1,1 0-1,0 0 1,0 1-1,-1-1 0,1 0 1,-1 0-1,1 2 1,4 16 240,-2 1 1,0-1-1,-1 0 1,0 26 0,-1-17-56,-1-21-186,0 5 22,1 0-1,0 0 0,1-1 0,0 1 1,5 12-1,-7-22-37,1 0-1,0 1 1,0-1 0,1 0 0,-1 1 0,0-1-1,1 0 1,-1 0 0,1 0 0,0 0-1,-1 0 1,1 0 0,0-1 0,0 1 0,0-1-1,1 1 1,-1-1 0,0 0 0,0 0 0,1 0-1,-1 0 1,1 0 0,-1 0 0,1-1-1,-1 1 1,1-1 0,-1 0 0,1 0 0,5 0-1,5-1-95,1-2-1,-1 1 1,0-1 0,0-1-1,17-7 1,63-33-400,-65 29 485,7-2-73,-1-2 0,45-33 0,-40 23 57,84-71 262,-111 90-173,-10 9-55,0-1 1,0 1-1,0 0 1,0-1 0,0 0-1,0 1 1,-1-1-1,1 0 1,-1 0 0,0 0-1,1 0 1,-1 0-1,2-3 1,-16 9-48,5 1 159,1 1 0,-1-1 0,1 1-1,0 1 1,0-1 0,-6 10 0,-33 48 718,26-35-575,-37 64 377,48-76-580,1 0 0,1 0-1,-9 32 1,16-45-50,-1-1 1,1 1-1,-1-1 1,1 0-1,0 1 0,0-1 1,1 1-1,-1-1 1,1 1-1,0-1 0,0 0 1,0 1-1,0-1 1,3 5-1,-4-7-11,1 0-1,0 0 1,0 0 0,-1 0-1,1 0 1,0 0-1,0 0 1,0 0 0,0 0-1,0-1 1,0 1-1,0 0 1,0-1 0,1 1-1,-1-1 1,0 1-1,2-1 1,-2 1-19,1-1 0,0 0 0,0 0 0,-1-1 0,1 1 0,0 0 0,0 0 0,-1-1 1,1 1-1,0-1 0,-1 0 0,1 1 0,-1-1 0,1 0 0,2-2 0,3-2-126,-1 0 0,0-1 0,0 1 1,-1-1-1,1 0 0,-1-1 0,0 1 0,-1-1 0,0 0 0,6-12 1,1-9-443,13-46 0,-4 10 197,-16 52 330,0 1-1,0-1 0,-1 0 0,0 0 0,1-20 1,-9 51 91,0 18 693,2-15-409,0-1-1,2 36 1,1-50-279,1-1-1,0 1 1,0 0 0,1-1 0,0 1 0,0-1-1,0 0 1,1 1 0,0-1 0,0 0 0,0-1 0,9 11-1,-11-15-22,0 1-1,0-1 0,0 0 1,0 0-1,1 0 1,-1 1-1,0-1 0,1-1 1,-1 1-1,1 0 0,-1 0 1,1 0-1,-1-1 1,1 1-1,-1-1 0,1 0 1,0 1-1,-1-1 0,1 0 1,0 0-1,-1 0 1,1 0-1,0 0 0,-1 0 1,1 0-1,0-1 0,-1 1 1,1-1-1,0 1 1,-1-1-1,1 1 0,-1-1 1,3-2-1,20-10-23,-2-2 0,25-20 1,42-41-72,-61 52 98,-22 18-7,25-20-81,-2-2-1,49-58 0,-59 59-1,-1-1 0,-1-1 0,-2 0 0,0-1-1,10-36 1,45-194-225,-24-29 331,-44 274-32,-1 9 6,0 1 0,0-1 0,-1 0 0,0 0 0,0 0 0,0 0 0,-1 0 0,1 0 0,-3-8 0,-7 26 549,2 11-201,2 0 0,-7 42 1,10-49-246,-36 262 738,25-28-298,10-137-229,2-75-321,1 0-1,3 0 1,1 0-1,8 38 1,-10-69 7,-1-3 1,1 0 1,0 0 0,0 0-1,0 0 1,0 0-1,1-1 1,-1 1 0,1 0-1,0-1 1,0 1-1,1-1 1,-1 1 0,3 2-1,-4-5-13,1-1 0,-1 1-1,0-1 1,0 0 0,0 1 0,0-1-1,0 0 1,0 0 0,0 1 0,1-1-1,-1 0 1,0 0 0,0 0 0,0-1-1,0 1 1,0 0 0,1 0 0,-1-1-1,0 1 1,0 0 0,0-1 0,0 1-1,0-1 1,0 1 0,0-1 0,0 0-1,0 0 1,0 1 0,1-2-1,3-3-167,1 0-1,-1-1 1,6-8-1,48-70-649,-33 43 630,38-41 1,-61 79 219,4-5-2,0 0 0,0 0 0,0-1 0,-1 0 0,-1 0 0,10-19 0,-15 27-30,0 0-1,0 1 1,0-1-1,0 1 1,0-1-1,0 1 1,0-1-1,0 0 1,1 1-1,-1-1 0,0 1 1,0-1-1,1 1 1,-1-1-1,0 1 1,1-1-1,-1 1 1,1 0-1,-1-1 1,0 1-1,1-1 1,-1 1-1,1 0 1,-1-1-1,1 1 1,-1 0-1,1 0 0,0-1 1,-1 1-1,1 0 1,-1 0-1,1 0 1,-1 0-1,1 0 1,0 0-1,0 0 1,4-1-11,8-1-59,1 0-1,23 1 0,-30 1 71,20 1 9,1 2-1,-1 0 0,29 8 1,-50-10 24,-1 0 1,1 1-1,-1 0 1,0 0-1,0 0 1,0 1 0,9 5-1,-12-6 3,0 0-1,0-1 1,-1 1-1,1 0 1,0 0 0,-1 0-1,0 0 1,1 0-1,-1 0 1,0 1-1,0-1 1,0 0 0,0 1-1,0-1 1,-1 0-1,1 1 1,-1-1-1,0 1 1,1 4 0,-2-2 28,0 0 0,0 1 0,0-1 0,0 0 1,-1 0-1,0 1 0,0-1 0,-4 6 0,4-6-43,-1-1 0,1 1-1,0 0 1,1 0-1,-1 0 1,1 0 0,0 1-1,-1 6 1,2-11-4,0 0 0,0 0 0,0-1 0,0 1 0,0 0 1,0 0-1,0 0 0,0 0 0,1 0 0,-1 0 0,0 0 0,1-1 0,-1 1 0,0 0 0,1 0 1,-1 0-1,1-1 0,-1 1 0,1 0 0,0-1 0,-1 1 0,1 0 0,-1-1 0,1 1 0,0-1 1,0 1-1,1 0 0,0 0-12,-1-1 1,1 0 0,0 0-1,0 0 1,0 0-1,0 0 1,-1 0 0,1 0-1,0 0 1,0-1 0,0 1-1,-1-1 1,3 0-1,4-2 26,-1-1 0,1 1-1,-1-2 1,0 1 0,7-6-1,13-15-122,-1-1 1,31-40-1,-40 45 123,-14 18-31,9-9-142,-9 13 120,-1 8 108,-2 0 18,1 0 1,0 0-1,0 0 0,1 0 1,0-1-1,0 1 1,1-1-1,0 1 1,7 10-1,-9-16-72,1 0 0,0 0-1,0 0 1,0 0 0,0 0-1,1 0 1,-1-1 0,1 1-1,0-1 1,-1 0 0,1 0-1,0 0 1,0 0 0,1 0-1,-1-1 1,0 1 0,0-1-1,1 0 1,-1 0 0,1 0-1,-1 0 1,1-1 0,-1 1-1,1-1 1,6-1 0,7-2-4,0-1 1,-1 0 0,1-1 0,-1-1 0,0-1 0,17-10 0,13-5-63,121-69 136,-93 48-204,-70 40 104,31-15-158,-32 17 167,-1 0 0,0 0-1,1 0 1,-1 0-1,1 1 1,-1-1-1,1 1 1,-1-1-1,1 1 1,-1 0-1,5 0 1,-6 1 23,0-1 1,0 0-1,0 1 1,0-1-1,-1 1 1,1 0 0,0-1-1,-1 1 1,1-1-1,0 1 1,-1 0-1,1 0 1,-1-1-1,1 1 1,-1 0-1,1 0 1,-1 0-1,1-1 1,-1 1-1,1 2 1,3 21 191,-3-17-124,1 20 219,-1-20-206,-1 1 1,1-1-1,1 0 0,1 8 1,0-6-76,0-1 1,0 1-1,1-1 1,0 1-1,0-1 1,1 0-1,0-1 1,0 1-1,1-1 1,0 0-1,0-1 1,1 1-1,0-1 1,0 0-1,0-1 1,13 8-1,-13-10-122,0 0 0,0 0-1,0 0 1,10 2 0,-15-4-183,0-1 1,0 1-1,-1-1 0,1 0 1,0 0-1,0 0 1,0 0-1,0 0 0,0 0 1,-1 0-1,1 0 1,0-1-1,0 1 0,0-1 1,-1 1-1,1-1 1,0 0-1,-1 0 0,1 1 1,0-1-1,-1 0 1,2-2-1,-2 2-158,-1 0-1,1-1 1,-1 1 0,1 0 0,-1-1-1,0 1 1,0 0 0,0-1-1,0 1 1,0 0 0,0-1-1,0 1 1,0-1 0,0 1-1,-1 0 1,0-3 0,-8-26-5016,8 29 5110,-7-19-2390,3 6 975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5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17 3904,'18'-14'1253,"-11"11"-762,-4 3-753,2 0 908,1 0-1,-1 1 1,1-1 0,0 1-1,5 1 1,-10-1-510,0-1 0,-1 0 1,1 0-1,0 1 1,0-1-1,0 0 1,-1 1-1,1-1 1,0 1-1,0-1 0,-1 1 1,1-1-1,0 1 1,-1-1-1,1 1 1,-1 0-1,1-1 0,0 1 1,-1 0-1,0 0 1,1-1-1,-1 1 1,1 0-1,-1 0 0,0 0 1,0-1-1,1 1 1,-1 0-1,0 0 1,0 0-1,0 0 0,0 0 1,0 0-1,0-1 1,0 1-1,0 0 1,-1 0-1,1 0 1,0 0-1,0 0 0,-1-1 1,1 1-1,-1 0 1,1 0-1,-1 1 1,-5 6 399,0 0 1,0 0 0,-1-1-1,0 1 1,0-2 0,-1 1 0,1-1-1,-12 7 1,-5 5 136,3-1-123,-4 1-295,2 1 0,0 1 0,1 1 0,-20 25-1,-39 66-1703,28-38-4435,48-67 4537,-1 0 0,1-1 0,-1 1 0,-11 8-1,-2 1-1270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25 5472,'-35'-16'2496,"35"13"-2176,0-2-1504,0 10 576,10 11-3360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3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1175 3648,'0'-1'80,"-1"1"0,1-1 0,0 1 0,0-1 0,0 1 0,0-1 0,0 1 0,-1-1 0,1 0 0,0 1 0,0-1 0,0 1 0,0-1 0,1 1 0,-1-1 0,0 1 0,0-1 0,0 0 0,0 1 0,0-1 0,1 1 0,-1-1 0,0 1 0,1-1 0,-1 1 0,0 0 0,1-2 0,1 1 294,-1 0 0,1 0 0,0 0 0,0 1-1,-1-1 1,1 0 0,0 1 0,0-1 0,2 0-1,8 0 513,0 0-1,0 0 1,25 2 0,-5 1-231,38-3 153,104-14 0,-166 14-756,-1-1 0,1 0 0,-1 0 1,1-1-1,-1 0 0,0 0 0,0-1 1,12-7-1,-15 7-37,0 1 1,-1 0 0,1-1-1,0 1 1,-1-1-1,0 0 1,0 0-1,0 0 1,-1-1 0,1 1-1,-1-1 1,0 1-1,0-1 1,1-7 0,-2 9-23,-1 0 1,1-1-1,-1 1 1,0 0-1,0-1 1,-1 1-1,1 0 1,-1-1 0,1 1-1,-1 0 1,0-1-1,0 1 1,-1 0-1,1 0 1,-1 0 0,1 0-1,-1 0 1,0 1-1,0-1 1,0 0-1,-1 1 1,1-1 0,-1 1-1,1 0 1,-1 0-1,0 0 1,1 0-1,-1 0 1,0 1 0,0-1-1,-1 1 1,1 0-1,-4-1 1,-2 1 21,0 1 0,0 0 0,-1 0 1,1 1-1,0 0 0,0 1 0,0 0 0,0 1 0,-14 5 1,8-2 321,1 1 1,-1 0 0,1 1-1,-21 17 1,31-22-232,-1 1 1,1-1-1,1 1 1,-1 0-1,0 0 1,1 0-1,0 1 1,0-1-1,0 1 1,1 0-1,-1 0 1,1 0-1,0 0 1,-1 5-1,2-5-63,1 0 0,-1-1 1,1 1-1,0 0 0,1 0 0,-1-1 0,1 1 0,0 0 1,0 0-1,0-1 0,0 1 0,1-1 0,0 1 0,0-1 1,5 8-1,2 0 17,0 0 0,1-1 0,0 0 0,1 0 0,0-1 0,1-1 0,0 0 0,0 0 0,1-1 0,0-1 0,25 10 0,-32-14-44,2 0 0,-1-1 1,0-1-1,0 1 0,0-1 0,1 0 1,-1-1-1,1 0 0,-1 0 1,0 0-1,1-1 0,-1 0 0,0-1 1,1 1-1,-1-1 0,0-1 0,0 1 1,8-6-1,211-105 149,-202 100-366,0-1-1,0-2 1,-2 0-1,0-1 1,-1-1 0,0-1-1,-2-1 1,28-36-1,-2-12-367,-4-3-1,-3-1 1,33-88 0,-45 89 273,25-110 0,-1-76 664,-48 248-338,-1 0 1,0-1 0,0 0-1,0 1 1,-1-1 0,-1 1-1,-3-20 1,4 29-26,0-1 0,0 1-1,0 0 1,0-1 0,0 1 0,0 0-1,0 0 1,0-1 0,0 1 0,0 0-1,0-1 1,0 1 0,0 0 0,0-1 0,0 1-1,-1 0 1,1 0 0,0-1 0,0 1-1,0 0 1,-1 0 0,1-1 0,0 1-1,0 0 1,0 0 0,-1 0 0,1-1-1,0 1 1,-1 0 0,1 0 0,0 0-1,0 0 1,-1 0 0,1 0 0,0-1-1,-1 1 1,1 0 0,0 0 0,-1 0-1,1 0 1,0 0 0,0 0 0,-1 0-1,1 0 1,0 1 0,-1-1 0,1 0 0,0 0-1,-1 0 1,1 0 0,0 0 0,0 0-1,-1 0 1,1 1 0,0-1 0,0 0-1,-1 0 1,1 0 0,0 1 0,0-1-1,0 0 1,-1 0 0,1 1 0,0-1-1,0 0 1,0 0 0,0 1 0,-1 0-1,-13 24 367,-7 35 523,-18 76 0,22-69-517,-27 122 540,-21 216 1,59-360-770,3 2 0,3 60 0,2-80-109,1-1 0,1 1 0,1-1-1,2 0 1,11 32 0,-16-52-23,1-1-1,-1 0 1,1 0-1,0-1 1,0 1-1,0-1 1,0 1-1,1-1 1,0 0 0,0 0-1,0-1 1,7 6-1,-8-7-21,-1-1 0,1 0 0,0 0 0,0 0 0,-1 0 0,1 0 1,0 0-1,0-1 0,0 1 0,0-1 0,0 0 0,0 0 0,-1 0 0,1 0 0,0-1 0,0 1 0,0-1 0,0 0 0,0 0 0,-1 0 0,1 0 0,0 0 0,-1 0 0,5-4 0,24-17-466,-2-1-1,44-45 0,-62 57 318,-4 5 79,5-6-89,0 0-1,-1-1 1,13-18-1,-21 27 151,-1 1 0,0-1 0,0 0 0,0 0 0,0 0 0,-1 0 0,1 0 0,-1-1 0,0 1 0,0 0 0,-1 0-1,1-1 1,-1 1 0,0-1 0,0 1 0,-1 0 0,1-1 0,-3-5 0,3 8-13,-1-1 0,0 1 0,0 0 0,0 0 0,0 0-1,0 0 1,0 0 0,-1 0 0,1 0 0,-1 0 0,1 1 0,-1-1 0,0 0 0,0 1 0,1-1-1,-1 1 1,0 0 0,0 0 0,-4-2 0,3 2 40,0 0 0,-1 1 0,1-1 0,-1 0 0,1 1 0,-1 0 0,1 0 0,-1 0 0,1 0 0,-1 1 0,1-1 1,-4 2-1,2 0 111,-1-1 1,1 1-1,0 0 1,0 0 0,0 1-1,0 0 1,1 0-1,-1 0 1,1 0 0,0 0-1,-1 1 1,2 0 0,-1 0-1,0 0 1,1 1-1,-5 7 1,4-3-15,1 0 0,0 1 0,1-1 0,0 1 1,1-1-1,0 1 0,0 0 0,1-1 0,0 1 0,1 0 0,0-1 0,0 1 1,6 16-1,-5-20-100,0 0 1,0-1-1,1 0 1,-1 1-1,1-1 0,0 0 1,1 0-1,0-1 1,-1 1-1,7 5 1,-6-7 6,-1 0 0,1-1 0,0 1 0,0-1 0,0 0 0,0 0 0,0-1 0,0 1 0,1-1 0,-1 0 0,1 0 0,-1 0 0,0 0 0,9-1 0,2-1 23,-1 0 0,0-1 0,0-1 1,0 0-1,0-1 0,17-7 0,76-40-20,-85 39-157,5-2 50,-1-1 0,0-1 0,25-22 0,43-42-83,-94 80 178,0 0-1,0 0 1,0 0 0,0 0 0,0-1-1,0 1 1,0 0 0,1 0-1,-1 0 1,0 0 0,0 0 0,0-1-1,0 1 1,1 0 0,-1 0 0,0 0-1,0 0 1,0 0 0,0 0-1,1 0 1,-1 0 0,0 0 0,0 0-1,0 0 1,1 0 0,-1 0 0,0 0-1,0 0 1,0 0 0,1 0-1,-1 0 1,0 0 0,0 0 0,0 0-1,1 0 1,-1 0 0,0 0-1,0 0 1,0 0 0,1 0 0,-1 0-1,0 1 1,0-1 0,0 0 0,0 0-1,0 0 1,1 0 0,-1 1-1,1 13 256,-6 19 342,-1-12-118,-12 56 306,16-69-773,1-1 0,1 1 0,-1-1 0,1 1-1,1-1 1,-1 1 0,4 14 0,-4-22-25,1 0 0,-1 0 0,0 0 0,1 0 0,-1 0 0,1 0 0,-1 0 0,0 0 1,1 0-1,-1 0 0,1 0 0,-1 0 0,0 0 0,1 0 0,-1-1 0,0 1 0,1 0 0,-1 0 0,0 0 0,1 0 0,-1-1 1,0 1-1,1 0 0,-1 0 0,0-1 0,1 1 0,4-6-128,0 1 1,0-1-1,-1 0 1,4-7-1,-3 5-17,1 0 1,9-11-1,-4 8 6,5-6-59,26-21 1,-37 33 195,1 1 0,0 0-1,0 1 1,0-1 0,1 1-1,-1 0 1,1 1 0,0 0 0,7-2-1,-11 3 16,0 1-1,1-1 1,-1 1-1,0-1 1,1 1-1,-1 0 1,0 1-1,1-1 1,5 2-1,-8-2 24,0 1 0,0-1 0,0 1-1,0 0 1,0 0 0,0-1 0,-1 1-1,1 0 1,0 0 0,0 0-1,-1 0 1,1 0 0,0 0 0,-1 0-1,1 0 1,-1 0 0,0 0 0,1 0-1,-1 1 1,0-1 0,0 0-1,1 0 1,-1 0 0,0 0 0,0 1-1,0-1 1,0 0 0,-1 0-1,1 0 1,-1 2 0,0 3 66,0-1 1,-1 1-1,1 0 1,-1 0-1,-6 9 0,6-11-25,0 1 0,0 0 0,0 0 1,0 0-1,1-1 0,-1 1 0,0 10 0,12-22-455,16-15-344,32-20 1,-45 33 631,1 2-1,0-1 1,1 2 0,24-8 0,-37 13 103,-1 1 0,1-1 0,0 1 1,0 0-1,0 0 0,0-1 1,0 2-1,0-1 0,-1 0 0,1 0 1,0 0-1,0 1 0,0-1 0,0 1 1,-1-1-1,1 1 0,0 0 1,-1 0-1,1 0 0,0 0 0,-1 0 1,1 0-1,-1 0 0,1 1 1,-1-1-1,0 0 0,0 1 0,2 1 1,2 5 168,0 0-1,-1 0 1,0 1 0,5 14 0,3 7-61,-11-27-107,1 1 0,0-1 0,-1 0 0,1 0-1,0 0 1,1 0 0,-1 0 0,0-1 0,1 1 0,0-1 0,-1 1 0,1-1 0,0 0 0,0 0 0,0 0 0,1-1-1,-1 1 1,0-1 0,1 0 0,-1 0 0,1 0 0,-1 0 0,1 0 0,-1-1 0,1 1 0,0-1 0,-1 0-1,1 0 1,-1-1 0,6 0 0,-1-1-55,-1 0-1,0 0 1,1 0-1,-1-1 1,0 0 0,-1-1-1,9-4 1,43-35-452,-52 39 471,4-5-19,0 0 1,0 0 0,-1-1 0,14-20-1,-20 26 40,0 0 1,0-1-1,-1 1 0,1-1 0,-1 0 0,0 0 0,-1 0 0,1 0 0,-1 0 1,0 0-1,0-1 0,-1 1 0,0 0 0,1 0 0,-2-7 0,1 12 2,0-1 1,0 0-1,0 0 0,-1 0 0,1 1 0,0-1 0,0 0 0,0 0 1,-1 0-1,1 1 0,-1-1 0,1 0 0,0 0 0,-1 1 0,1-1 1,-1 0-1,0 1 0,1-1 0,-1 1 0,1-1 0,-1 1 1,0-1-1,1 1 0,-2-1 0,0 1 3,1-1 0,0 1 0,0 0 0,0 0 0,0 0 0,0 1 0,0-1 0,-1 0 0,1 0 0,0 1 0,0-1 0,0 0 0,0 1 0,0-1 0,-1 2 0,-5 2 98,1 1 1,0-1-1,-10 12 0,15-16-82,-3 4 16,-1 1 1,1 0-1,0 0 1,0 0-1,1 0 1,0 1-1,0-1 1,0 1-1,0 0 1,1 0-1,0 0 1,0 0-1,1 0 1,0 0-1,0 0 1,0 1-1,1 9 1,0-14-25,0-1 0,0 1-1,1-1 1,-1 0 0,0 1 0,1-1 0,-1 0-1,1 1 1,0-1 0,-1 0 0,1 0 0,0 0-1,0 0 1,-1 1 0,1-1 0,0 0 0,0-1-1,0 1 1,1 0 0,-1 0 0,0 0 0,0 0-1,0-1 1,1 1 0,-1-1 0,0 1 0,0-1-1,1 1 1,-1-1 0,1 0 0,-1 0 0,0 1 0,3-1-1,2 0-28,1-1 0,-1 1 0,0-1 0,0 0 0,12-4 0,-3 0-180,26-14 0,-4 2-85,132-57-490,-165 73 816,-1 0 0,1-1 1,0 1-1,-1 0 0,1 1 1,0-1-1,0 1 1,7 0-1,-11 0-24,1 0 0,0 0 0,-1 0 0,1 0 0,0 1 0,-1-1 0,1 0 0,0 1 0,-1-1 0,1 0 0,0 1 0,-1-1 0,1 0 0,-1 1 0,1-1 0,-1 1 0,1-1 0,-1 1 0,1 0 0,0 0 0,-1 1 1,1-1 1,-1 0 0,0 0 0,0 1-1,1-1 1,-1 0 0,0 1-1,0-1 1,0 0 0,-1 1 0,1-1-1,0 0 1,0 1 0,-1-1 0,0 2-1,-24 55 646,19-45-517,-1 1 0,2 0 0,0 0 0,0 0 0,-2 17 1,7-30-146,0 0 0,0 0 0,0-1 0,-1 1 0,1 0 0,0 0 0,0 0 0,1 0 1,-1 0-1,0 0 0,0 0 0,0 0 0,1-1 0,-1 1 0,0 0 0,1 0 0,-1 0 1,0 0-1,2 0 0,-2 0-16,1-1 0,-1 0 0,1 1 1,0-1-1,-1 0 0,1 0 0,-1 1 1,1-1-1,0 0 0,-1 0 0,1 0 1,0 0-1,-1 0 0,1 0 0,-1 0 1,1 0-1,0 0 0,-1 0 0,1-1 1,1 1-1,4-3-149,0 1 0,0-1 0,0-1 0,7-4 1,-6 4 94,21-14-346,-7 3 188,1 2 0,45-21 0,-65 34 241,-1-1-1,1 0 0,0 1 1,0 0-1,-1-1 0,1 1 0,0 0 1,0 0-1,0 0 0,0 0 1,-1 0-1,1 0 0,0 1 1,0-1-1,0 0 0,-1 1 0,1 0 1,0-1-1,0 1 0,-1 0 1,1 0-1,-1 0 0,1 0 1,-1 0-1,1 0 0,-1 0 1,0 1-1,1-1 0,1 3 0,2 3 115,-1 0 0,0 1 0,0 0 0,0 0 0,2 8 0,3 7-53,-6-18-26,-1 0-1,1 0 0,0 0 0,0-1 1,0 1-1,8 7 0,-10-11-39,0 0-1,0 0 1,1 0-1,-1 0 1,0-1 0,1 1-1,-1-1 1,0 1-1,1-1 1,-1 1 0,1-1-1,-1 0 1,1 1-1,-1-1 1,1 0-1,-1 0 1,1 0 0,-1-1-1,1 1 1,-1 0-1,1 0 1,-1-1 0,1 1-1,-1-1 1,1 1-1,-1-1 1,0 0-1,0 0 1,1 1 0,1-3-1,9-6 1,0-1 0,0 0 0,18-22-1,12-10-1,-11 14-30,0-1-1,-2-1 0,-2-1 1,39-57-1,28-85-44,-39 67-30,96-200-370,-150 304 470,8-21 102,-5 18 411,-4 13-194,-4 19 193,-53 307 674,47-239-1203,4 149 0,10-164-30,1 65-2290,-4-124 1021,0-16 768,-1 0 1,1 0-1,-1 0 1,0 0-1,-1 0 1,1 0-1,-1 0 1,0 0-1,0 0 1,-4 9-1,5-13 442,-1-1 0,1 1-1,-1 0 1,1-1 0,-1 1 0,1-1-1,-1 0 1,1 1 0,-1-1-1,1 1 1,-1-1 0,1 0 0,-1 1-1,1-1 1,-1 0 0,0 0 0,1 0-1,-1 1 1,0-1 0,1 0-1,-1 0 1,0 0 0,1 0 0,-1 0-1,0 0 1,0 0 0,-2-1-253,0 0 0,1 0 0,-1 0 0,1 0 1,-1 0-1,-2-2 0,-26-17-1809,1-2 0,-35-32 0,44 35 1643,-16-14-281,2-2 0,-39-50 0,36 36 2583,3-2-1,2-2 0,-29-62 1,54 100-981,1-1 1,1 0 0,1 0-1,0 0 1,-3-19 0,7 30-616,1 1 0,-1-1 0,1 1 1,0-1-1,0 1 0,0-1 0,1 1 1,0-1-1,0 1 0,0 0 1,0-1-1,1 1 0,-1 0 0,1 0 1,0 0-1,0 0 0,1 0 0,-1 0 1,1 1-1,0-1 0,0 1 1,0 0-1,0 0 0,7-5 0,-1 3 3,0 0 0,0 0 0,0 1-1,18-6 1,45-8 188,166-17-470,-75 23-2967,-58 9 367,0 5-3259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2.4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25 328 1824,'-2'0'98,"0"0"0,0 0 0,0 1 0,0-1 0,0 1 0,0-1 0,0 1 0,-2 1 0,0 2 1310,4-3-1038,0 1 0,1-1 1,-1 1-1,1-1 0,-1 1 0,1-1 0,0 0 1,0 1-1,0-1 0,0 1 0,2-1-146,-1 1 0,0-1 0,1 0 0,-1 0 0,1-1 0,-1 1 0,1 0 0,0-1-1,-1 0 1,1 1 0,-1-1 0,1 0 0,0 0 0,-1-1 0,1 1 0,-1 0 0,4-2 0,6-2 307,-1 0 1,18-9 0,-7 4-142,8-5-205,-1-1-1,0-1 0,-2-1 1,0-2-1,0-1 0,32-31 1,-47 42-190,-12 9 5,0 0 0,0 0 0,0-1 0,1 1 0,-1 0 0,0 0 0,0 0 0,0 0 0,0 0 0,1 0 0,-1 0 0,0-1 0,0 1 0,0 0 0,1 0 0,-1 0 0,0 0 0,0 0 0,0 0 0,1 0 0,-1 0 0,0 0 0,0 0 0,0 0 0,1 0 0,-1 0 0,0 0 0,0 0 0,0 0 0,1 1 0,-1-1 0,0 0 0,0 0 0,0 0 0,1 0 0,-1 4 6,-1-1 1,1 1-1,-1-1 1,0 1-1,0-1 1,0 1-1,0-1 1,-1 0-1,-3 6 1,-2 7 66,2-2-29,1-6 160,1 0 0,0 0 0,0 1 0,1-1 0,-2 15 0,4-22-146,0 1 0,0-1 0,0 1 0,0-1 0,0 1-1,1-1 1,-1 1 0,1 0 0,-1-1 0,1 0 0,-1 1 0,1-1 0,0 1 0,0-1 0,1 2 0,-1-2-1,1 1-1,-1-1 1,1 0-1,-1 0 1,1 0-1,-1 0 1,1 0-1,0-1 1,0 1-1,-1 0 0,1-1 1,0 1-1,0-1 1,0 0-1,3 1 1,10-1 59,0 0 1,0-1-1,-1 0 1,1-2-1,0 1 0,-1-2 1,0 0-1,0 0 1,0-2-1,0 0 1,19-11-1,-22 9-81,0 0 1,-1-1-1,0 0 0,0-1 0,-1 0 0,0 0 1,-1-1-1,8-12 0,3-10-71,25-56 0,-36 71-42,0 1 0,12-17 0,-20 34 70,0 0 0,0 0-1,0 0 1,0 0 0,0 0 0,0 0 0,0 0 0,0 0 0,0 0 0,0-1 0,0 1 0,0 0-1,0 0 1,1 0 0,-1 0 0,0 0 0,0 0 0,0 0 0,0 0 0,0 0 0,0 0 0,0 0-1,0 0 1,0 0 0,0-1 0,1 1 0,-1 0 0,0 0 0,0 0 0,0 0 0,0 0 0,0 0-1,0 0 1,0 0 0,0 0 0,1 0 0,-1 0 0,0 0 0,0 0 0,0 0 0,0 0 0,0 1-1,0-1 1,0 0 0,0 0 0,1 0 0,-1 0 0,0 0 0,0 0 0,0 0 0,0 0 0,0 0-1,0 0 1,0 0 0,0 0 0,0 0 0,0 1 0,0-1 0,0 0 0,0 0 0,0 0 0,3 11-130,-2 13 111,-3-6-55,-1 0 1,-5 21-1,0-6 28,5-17 122,-2 0 0,0 1 0,-1-2 0,0 1 0,-1-1 0,-1 0 0,-1-1-1,0 1 1,0-2 0,-23 25 0,33-39-49,1 0 0,0 0-1,0 0 1,0 0 0,0 0 0,0 0-1,0 0 1,0 1 0,0-1 0,0 1-1,3-1 1,31-2-42,-11 1 178,0-1-43,1 2-1,43 2 0,51 12-3273,-77-7-836,-41-6 3807,3 0-1141,-1 1-1,1 0 0,0 0 1,-1 0-1,10 4 1,-14-5 1228,0 0 0,0 0 0,1 0 0,-1 0 0,0 0 0,3 6-2286,-10-5 753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4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1218 2720,'-1'0'62,"1"-1"0,0 1 1,-1 0-1,1-1 0,0 1 0,-1 0 1,1-1-1,0 1 0,0 0 0,-1-1 1,1 1-1,0-1 0,0 1 0,0 0 1,0-1-1,-1 1 0,1-1 0,0 1 1,0-1-1,0 1 0,0-1 0,0 1 0,0 0 1,0-1-1,0 1 0,0-1 0,0 1 1,1-1-1,-1 1 0,0-1 0,0 0 1,12-10 2942,2-1-1064,25-29 1158,-17 10-1174,23-46 0,-45 77-1921,57-117 1502,-34 63-706,42-67 0,-61 115-758,0 0 0,0 1 0,0-1 0,1 1 1,0 0-1,0 1 0,1-1 0,-1 1 0,1 0 1,0 0-1,7-3 0,-10 6-11,0-1-1,-1 1 1,1 0 0,0 0-1,0 1 1,0-1 0,0 1-1,0-1 1,0 1 0,0 0-1,0 0 1,0 0 0,0 0-1,0 1 1,0-1 0,-1 1 0,1 0-1,0 0 1,0 0 0,0 0-1,-1 0 1,1 1 0,0-1-1,-1 1 1,1 0 0,-1 0-1,3 2 1,-1 1 45,0 0-1,-1 0 1,1 0 0,-1 1-1,0-1 1,-1 1-1,1-1 1,-1 1 0,-1 0-1,2 6 1,2 12 137,2 27 1,-6-36-148,0 1 1,-1-1-1,-1 1 1,0-1 0,-1 0-1,-1 1 1,-1-1 0,0 0-1,0-1 1,-2 1-1,-13 26 1,15-34-69,0 1-1,-1-1 1,0 0-1,0-1 1,-1 1-1,0-1 1,0 0 0,-1 0-1,1-1 1,-1 0-1,0 0 1,-1-1 0,1 0-1,-1 0 1,0-1-1,0 1 1,0-2-1,0 1 1,0-1 0,-1-1-1,1 1 1,-1-1-1,-8-1 1,3 0-266,-1 0-1,1-1 1,-21-5-1,30 5 203,1 0 1,-1-1-1,1 1 0,0-1 0,-1 0 0,1 0 0,0 0 0,0-1 0,1 1 0,-1-1 1,0 0-1,1 0 0,0 0 0,0-1 0,-3-3 0,5 6 47,1 0-1,-1 1 1,1-1 0,-1 0-1,1 0 1,-1 1 0,1-1-1,0 0 1,0 0 0,-1 0-1,1 1 1,0-1 0,0 0-1,0 0 1,0 0 0,0 0-1,0 1 1,0-1 0,0 0-1,0 0 1,0 0 0,1 0-1,-1 1 1,0-1 0,1 0-1,-1 0 1,0 0 0,1 1-1,-1-1 1,1 0 0,-1 1-1,1-1 1,-1 0 0,1 1-1,0-1 1,-1 1 0,1-1 0,0 1-1,-1-1 1,1 1 0,0-1-1,0 1 1,1-1 0,3-1-43,1-1 1,0 1-1,0 1 1,13-3 0,107-7 23,-17 1 178,-87 7-41,-1-1 1,0-1 0,23-8 0,-32 8-84,-1-1-1,0 0 0,0 0 1,0-1-1,-1-1 1,0 1-1,0-2 1,-1 1-1,11-14 1,7-12 156,33-51 0,-21 25 28,16-14-229,39-59 175,-77 106-115,-2-1-1,0-1 1,11-34 0,-25 62-27,4-13-7,0-1 1,0 0-1,-2 0 1,1-1-1,0-20 1,-4 36 12,0 0-1,1-1 1,-1 1 0,0-1-1,0 1 1,0-1 0,0 1-1,0-1 1,0 1 0,0 0-1,0-1 1,0 1 0,0-1-1,0 1 1,-1-1 0,1 1-1,0-1 1,0 1 0,0 0-1,-1-1 1,1 1 0,0 0-1,0-1 1,-1 1 0,1 0-1,0-1 1,-1 1 0,1 0-1,0-1 1,-1 1 0,1 0-1,-1-1 1,0 2 17,0-1 1,1 0-1,-1 1 1,0-1-1,0 0 1,1 1-1,-1-1 1,0 1 0,0 0-1,1-1 1,-1 1-1,0-1 1,1 1-1,-1 1 1,-21 30 536,0 10-250,1 1 0,2 0-1,2 1 1,3 1 0,-19 92 0,30-116-317,1 0 0,1 1 0,1-1 0,1 0 0,0 0 0,2 1 0,0-1 0,8 25 0,-9-40 2,0 0-1,1 0 1,-1 0-1,1-1 1,0 1-1,1-1 1,-1 0 0,1 0-1,0 0 1,0-1-1,1 1 1,-1-1-1,1 0 1,0 0 0,0 0-1,0-1 1,1 0-1,-1 0 1,1 0-1,0-1 1,-1 0 0,1 0-1,0 0 1,0-1-1,1 0 1,-1 0 0,0 0-1,0-1 1,10 0-1,5-2-45,0-1-1,0-1 1,-1-1-1,0-1 0,0 0 1,0-2-1,-1 0 1,0-1-1,27-18 1,9-10-217,85-76 1,-129 104 321,-6 5-23,0 0 1,0 0 0,0-1 0,-1 0 0,0 0 0,6-7 0,-10 11-37,0 1 0,1 0 1,-1 0-1,0-1 0,0 1 1,0 0-1,1-1 0,-1 1 0,0 0 1,0-1-1,0 1 0,0 0 0,0-1 1,1 1-1,-1-1 0,0 1 0,0 0 1,0-1-1,0 1 0,0 0 0,0-1 1,0 1-1,0-1 0,0 1 0,-1 0 1,1-1-1,0 1 0,0 0 0,0-1 1,0 1-1,-1 0 0,1-1 1,0 1-1,0 0 0,0-1 0,-1 1 1,1 0-1,0 0 0,0-1 0,-1 1 1,1 0-1,0 0 0,-1-1 0,0 1 1,0 0-4,0 0 0,0 0 1,0 0-1,0 0 1,0 0-1,0 0 1,0 0-1,0 0 0,-1 0 1,1 1-1,0-1 1,0 0-1,0 1 0,0-1 1,-1 1-1,-4 3 43,1 0 0,-1 1 0,1-1 0,-1 1-1,1 0 1,1 1 0,-1-1 0,-5 11 0,-29 54 564,21-35-409,2-8-56,9-16-106,0 0-1,1 1 0,0 0 0,0 1 1,2-1-1,-6 21 0,10-33-37,0 1 0,0 0-1,-1-1 1,1 1 0,0 0 0,0-1-1,0 1 1,0 0 0,0-1 0,0 1-1,0 0 1,1-1 0,-1 1 0,0 0-1,0-1 1,0 1 0,1 0 0,-1-1-1,0 1 1,1 0 0,0 0 0,-1-1 4,1 0 1,-1 0 0,1 1 0,-1-1 0,1 0-1,-1 0 1,1 0 0,-1 0 0,1 0 0,-1 0 0,1 0-1,-1 0 1,1 0 0,-1 0 0,1 0 0,-1-1-1,1 1 1,-1 0 0,1 0 0,-1 0 0,1-1 0,3-2-39,1 1 0,-1-1 0,0 0 0,5-6 1,-2 0-128,0 0 1,0 0 0,-1 0 0,0-1-1,-1 0 1,5-13 0,-3 7-52,12-20 0,-18 35 205,-1 1 1,0-1 0,1 0-1,-1 1 1,1-1-1,0 0 1,-1 1 0,1-1-1,-1 0 1,1 1 0,0-1-1,-1 1 1,1-1-1,0 1 1,0 0 0,1-1-1,-2 1 11,1 0-1,-1 0 0,1 0 1,-1 0-1,1 0 0,-1 0 1,0 0-1,1 0 0,-1 1 1,1-1-1,-1 0 0,0 0 1,1 0-1,-1 1 0,0-1 1,1 0-1,-1 1 0,0-1 1,1 0-1,-1 0 0,0 1 1,1-1-1,-1 1 0,2 3 12,0 0 1,0 0-1,0 0 0,1 9 0,-1-7-10,5 17-42,-3-8 84,0 0-1,13 27 1,-15-39-17,0 1 1,0-1 0,0 1 0,1-1-1,-1 0 1,1 0 0,0 0 0,0 0 0,0 0-1,0-1 1,0 0 0,0 1 0,1-1-1,0 0 1,7 3 0,-8-5-17,1 1 1,-1 0-1,1-1 0,-1 0 1,1 0-1,0 0 0,-1 0 0,1 0 1,-1-1-1,1 1 0,-1-1 1,1 0-1,3-2 0,6-2-3,-1-1 0,12-7 0,-20 11 8,22-14-60,0-2 1,42-37-1,-55 43 38,20-19-53,-1-1 0,-1-2 0,-2-1 0,45-71 0,-62 84-25,-1 0-1,-1 0 1,10-30-1,14-70-210,-28 98 274,33-152 30,-32 133-99,-2-1 1,0-45-1,-5 87 70,0 0-13,0-1-1,0 1 1,0 0 0,0 0 0,0-1 0,-1 1 0,1 0-1,-1 0 1,1-1 0,-3-3 0,3 6 36,0 0-1,0 0 1,0 0 0,0 0 0,0 0-1,0 0 1,0 0 0,-1-1-1,1 1 1,0 0 0,0 0 0,0 0-1,0 0 1,0 0 0,0 0 0,0 0-1,0 0 1,0 0 0,-1 0-1,1 0 1,0 0 0,0 0 0,0 0-1,0 0 1,0 0 0,0 0-1,0 0 1,0 0 0,-1 0 0,1 0-1,0 0 1,0 0 0,0 0-1,0 0 1,0 0 0,0 0 0,0 0-1,0 0 1,-1 0 0,1 0-1,0 1 1,0-1 0,0 0 0,0 0-1,0 0 1,0 0 0,0 0 0,0 0-1,0 0 1,0 0 0,0 0-1,0 1 1,0-1 0,0 0 0,0 0-1,-1 0 1,-1 5 89,-1-1-1,1 1 1,0 0 0,0 0-1,0 0 1,1 0 0,-2 7-1,-14 69 571,-12 149-1,23 88-33,8-265-481,3 0 0,11 51 0,-14-93-135,0-1 0,1 0 0,1 0 0,-1 0 0,2 0 0,-1-1 0,1 1 1,9 11-1,-11-18-7,-1 1 1,1-1-1,0 0 1,0 0 0,0-1-1,1 1 1,-1-1-1,1 1 1,-1-1-1,1 0 1,0 0 0,0-1-1,0 1 1,0-1-1,0 0 1,0 0 0,0 0-1,0-1 1,1 1-1,-1-1 1,0 0-1,0 0 1,6-1 0,6-2-61,0-1 1,-1 0 0,1-1 0,-1-1 0,0 0-1,-1-1 1,0-1 0,0 0 0,0-1-1,-1 0 1,-1-1 0,1 0 0,-2-1 0,1-1-1,-2 0 1,1 0 0,-2-1 0,0 0 0,0-1-1,-1 0 1,10-24 0,-16 31 45,0 0 0,0 1 1,0-1-1,-1 0 0,0 0 1,-1 0-1,1 0 0,-1 0 0,-2-13 1,2 18-12,-1-1 1,1 0 0,-1 0-1,0 1 1,0-1 0,0 0 0,0 1-1,0-1 1,0 1 0,-1 0-1,1-1 1,-1 1 0,0 0 0,0 0-1,0 0 1,0 0 0,0 0-1,0 0 1,0 1 0,0-1 0,-1 1-1,1 0 1,-1-1 0,1 1 0,-1 0-1,0 0 1,-5-1 0,5 2 22,-1 0 1,1-1 0,-1 1 0,1 0 0,-1 0 0,1 1 0,-1-1 0,1 1-1,0 0 1,-1 0 0,1 0 0,0 0 0,-1 1 0,1-1 0,0 1-1,0 0 1,0-1 0,0 2 0,1-1 0,-1 0 0,1 0 0,-1 1-1,1 0 1,0-1 0,-3 5 0,-1 2 79,2-1 1,-1 0-1,1 1 1,1 0-1,-1 0 1,1 0-1,1 0 1,-2 12-1,3-11-23,0-1 1,0 1-1,1-1 0,0 1 0,1 0 0,3 13 0,-3-17-31,1 1-1,0-1 0,0 0 1,1 0-1,-1-1 0,1 1 1,1 0-1,-1-1 0,1 0 1,0 0-1,4 5 0,2-1-1,-1-1 0,1 0 0,0 0 0,1-1 0,0 0-1,0-1 1,1-1 0,-1 0 0,21 6 0,-26-9-13,0 0 0,0-1 1,1 0-1,-1 0 0,0-1 0,0 0 0,1 0 1,-1 0-1,0-1 0,0 0 0,1 0 0,-1 0 1,0-1-1,0 0 0,0 0 0,-1-1 1,1 1-1,0-1 0,-1 0 0,0-1 0,8-6 1,-3 0 3,0 0 0,0-2 0,-1 1 0,-1-1 0,11-20 1,29-69-62,-9 14-58,-32 69 2,-6 17 47,-2 4 7,-1 3 18,-43 190 382,15-86-318,14-57 210,15-51-218,9-1-137,-7-1 105,0 0 0,0 0 1,0 0-1,0 0 0,0 0 0,0 0 0,0 0 1,0 0-1,-1 0 0,1 0 0,0-1 0,1 1 1,35-15-46,1 3 1,40-8-1,-19 5-91,-30 8-768,-1-2-1,0-1 0,39-19 1,-65 28 607,0 0-1,0 0 1,0-1 0,0 1 0,0-1 0,0 1 0,0-1 0,2-3 0,-3 4 147,-1 1 0,1-1 0,-1 0 0,0 0 0,0 1 1,1-1-1,-1 0 0,0 0 0,0 0 0,0 1 0,0-1 0,0 0 1,0 0-1,0 0 0,0 1 0,0-1 0,-1 0 0,1 0 0,0 0 1,0 1-1,-1-1 0,1 0 0,0 0 0,-1 1 0,1-1 0,-1 0 1,1 1-1,-2-2 0,-2-3-603,0 1 1,0 0-1,0 0 1,-1 0-1,1 1 1,-1-1-1,0 1 1,-10-4-1,-30-13-3139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46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6304,'1'-2'116,"-1"1"0,1 0-1,-1 0 1,1 0 0,0 0 0,-1 0 0,1 0 0,0 0 0,0 0 0,0 0-1,0 0 1,0 1 0,0-1 0,0 0 0,0 0 0,0 1 0,0-1 0,0 1-1,0-1 1,0 1 0,1-1 0,-1 1 0,2 0 0,4-2 163,0 2 1,1-1-1,8 1 0,3-1 2095,62-10 2366,-2-2-3262,11 8-1403,148 10-1,-224-4-1126,0 1 0,23 5-1,-26-2-1102,-33 5-5626,-18 1 5184,-11 3 560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4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5472,'0'-16'2496,"5"4"-2176,-2 4 1728,10 5-1184,10-5 1216,3 3-1216,22-2-224,4 7-416,23 0-224,-4 7-32,7-2-1440,-7 6 768,-1 0-4544,-3 9 2912,10 4-832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48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154 589 2976,'-5'-12'3117,"5"12"-3025,0 0 1,0 0-1,0 0 1,-1 0-1,1 0 1,0 0 0,0 0-1,-1 0 1,1 0-1,0 0 1,0 0-1,-1 0 1,-8-5 3010,8 4-2910,0 1 0,0-1 0,0 1-1,0-1 1,0 1 0,0-1-1,0 1 1,0-1 0,0 1 0,0 0-1,0 0 1,0-1 0,0 1 0,-3 0-1,-4 1 197,-1 1-1,1 0 1,-1 0-1,1 0 0,0 1 1,0 0-1,0 1 1,0 0-1,1 0 1,-1 1-1,-7 5 0,14-9-367,0 0 0,0 0 0,0-1-1,0 1 1,0 0 0,0 0-1,1 0 1,-1 0 0,0 0 0,0 0-1,1 0 1,-1 0 0,1 0 0,-1 0-1,1 1 1,-1-1 0,1 0-1,-1 0 1,1 0 0,0 1 0,0 1-1,0-1-22,0 0 1,1 0-1,-1 0 0,1 0 0,0-1 0,-1 1 0,1 0 0,0-1 1,0 1-1,0 0 0,0-1 0,0 1 0,2 1 0,2 2 22,0-1 0,0 0-1,0 1 1,1-1-1,0-1 1,-1 1 0,9 2-1,-8-3 17,1-1 1,-1-1-1,0 1 1,1-1-1,-1 0 0,1-1 1,0 1-1,-1-1 1,1-1-1,-1 1 0,1-1 1,11-3-1,-13 3 2,-1-1 0,0 1 0,1-1 0,-1 0 0,0 0 0,0 0 0,0-1 0,0 1 0,0-1 0,0 0 0,-1 0 0,1-1 0,-1 1 0,0-1 0,0 1 0,-1-1 0,1 0 0,3-7 0,-5 7-15,0 1-1,0 0 1,0-1 0,-1 1 0,1 0 0,-1-1-1,0 1 1,0-1 0,0 1 0,-2-7 0,-10-34-23,9 34-17,-28-61-111,30 68 116,0 0-1,0-1 1,0 1-1,0-1 0,1 1 1,0-1-1,-1 1 0,1-1 1,1 1-1,0-8 1,1 4-24,0 0 1,1 0 0,0 0 0,6-10 0,10-17 31,2 1 1,2 0-1,1 2 1,1 0-1,2 2 0,1 1 1,1 1-1,40-28 1,-49 41 29,0 2 1,0 0 0,1 1-1,42-15 1,-61 25-6,0 1 0,1-1 0,-1 0 0,1 1 0,-1-1 0,1 1 0,-1 0 0,1-1 0,-1 1 0,1 0 0,-1 1 0,1-1 0,-1 0 0,1 1 1,-1 0-1,1-1 0,-1 1 0,0 0 0,1 0 0,3 3 0,-3-2 22,-1 1 0,0 0 0,0-1 0,0 1 0,0 0 0,0 0 0,0 0 0,-1 1 0,0-1 0,1 0 0,-1 0 0,-1 1 1,1-1-1,0 1 0,0 3 0,2 35 99,-1 1 0,-2-1 0,-5 44 0,5-85-140,-9 67 107,-2 0 0,-26 82 0,36-144-105,-19 64 90,-3-1 0,-39 83 0,36-101 86,-2 0 0,-1-2 0,-53 65 1,69-99-92,0 0-1,-1-1 1,0 0 0,-2-1 0,-19 14 0,34-26-90,-1 0 0,0 0-1,0 0 1,0 0 0,0 0 0,0 0 0,0 0-1,0-1 1,0 1 0,0-1 0,0 1 0,0-1-1,0 0 1,-1 0 0,1 0 0,0 0 0,0 0 0,0-1-1,0 1 1,-4-2 0,4 1-14,1 1-1,0-1 1,-1 0 0,1 0-1,0 0 1,0-1 0,0 1 0,0 0-1,0 0 1,0-1 0,0 1-1,0 0 1,1-1 0,-1 1-1,0-1 1,1 1 0,-1-1 0,1 1-1,-1-1 1,1 0 0,0 1-1,0-1 1,0 1 0,0-1 0,0 0-1,0 1 1,1-3 0,0-4-20,1 1 0,0-1 1,0 1-1,1 0 0,0 0 1,5-8-1,-4 6 11,10-18-100,2 0 0,1 1 0,1 1 1,0 1-1,42-40 0,-27 33-838,2 2-1,1 1 1,52-32 0,-76 54-339,0-1 0,0 2-1,0-1 1,24-6 0,-14 8-2363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5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16 652 3648,'0'-1'90,"-1"1"0,1 0 0,-1 0 0,0-1 0,1 1 1,-1 0-1,1 0 0,-1 0 0,0 0 0,1 0 0,-1 0 0,0 0 0,1 0 0,-1 0 1,1 0-1,-1 0 0,0 0 0,-4 2 2160,13 1-1383,1-1 0,-1-1 1,1 1-1,-1-1 0,15-1 1,-8 0-283,-1-1 1,26-6 0,-1-4-259,54-22 1,-82 29-265,0 0 1,-1-1 0,0-1-1,0 0 1,16-12 0,-24 17-49,0-1 0,0 0 1,0 1-1,-1-1 0,1 0 0,-1 0 1,1 1-1,-1-1 0,0 0 1,0-1-1,1 1 0,-2 0 1,1 0-1,0 0 0,0-1 0,-1 1 1,1 0-1,-1-1 0,0 1 1,1 0-1,-1-1 0,0 1 0,0-1 1,-1 1-1,1 0 0,-1-1 1,1 1-1,-1 0 0,0-1 0,1 1 1,-1 0-1,0 0 0,-1 0 1,-1-4-1,1 3-21,-1 0 1,1 0-1,-1 0 0,0 0 1,0 1-1,0-1 1,0 1-1,0 0 0,0 0 1,-1 0-1,1 0 1,-1 0-1,0 1 0,1-1 1,-1 1-1,0 0 1,0 0-1,0 1 0,0-1 1,1 1-1,-1 0 0,0 0 1,-6 1-1,1 0 85,1 0 0,0 1-1,0 0 1,-1 0 0,1 1-1,1 0 1,-1 1 0,0 0-1,1 0 1,-8 6-1,3-1 199,0 0-1,0 1 0,1 1 0,1 0 0,-17 22 0,23-26-202,0-1-1,0 0 1,1 1 0,-1 0-1,2 0 1,-1 0 0,1 0-1,0 0 1,0 0 0,1 1-1,0-1 1,1 0 0,0 16-1,1-16-64,0 0-1,1 0 1,0 1-1,1-1 1,0-1-1,0 1 1,0 0-1,1-1 0,0 0 1,0 1-1,8 8 1,-10-14-3,0 1 0,0-1 0,-1 1 1,1-1-1,0 0 0,1 0 0,-1 0 0,0 0 1,0 0-1,0 0 0,1-1 0,-1 1 1,0-1-1,1 1 0,-1-1 0,0 0 0,1 0 1,3-1-1,6 0 19,-1-1 0,20-6 0,-6 1 38,-22 6-60,318-79-205,-251 58 238,0-3 0,99-49 0,-163 70 3,21-11 103,-26 14-135,0 1 0,0-1 1,0 0-1,0 1 0,0-1 1,0 0-1,0 0 0,0 0 1,0 0-1,0 0 0,-1 0 1,1 0-1,0 0 0,-1 0 1,1 0-1,-1-1 0,0 1 1,1-2-1,-1 3-12,0-1-1,0 0 1,0 1 0,-1-1-1,1 1 1,0-1 0,0 0-1,-1 1 1,1-1-1,0 1 1,-1-1 0,1 1-1,-1-1 1,1 1 0,0 0-1,-1-1 1,1 1 0,-1-1-1,1 1 1,-1 0 0,0-1-1,1 1 1,-1 0-1,1 0 1,-1-1 0,0 1-1,1 0 1,-1 0 0,1 0-1,-1 0 1,0 0 0,1 0-1,-1 0 1,0 0 0,1 0-1,-2 0 1,-1 0-18,-1 1 0,0-1 0,1 1 0,-1-1 0,-4 3 0,-8 4 18,-25 15 0,17-8 4,7-5-25,-18 9 256,-46 33 0,72-44-206,0 0 1,1 0-1,-1 1 1,2 0-1,-1 0 0,1 0 1,1 1-1,-1 0 0,-9 20 1,15-26-23,0 0 0,0 0 1,0 1-1,0-1 1,0 0-1,1 0 0,0 1 1,-1-1-1,1 0 0,0 1 1,1-1-1,-1 1 0,1-1 1,-1 0-1,1 0 0,0 1 1,2 4-1,-2-7 7,0 1-1,1 0 1,-1 0-1,0 0 0,0-1 1,1 1-1,-1-1 1,1 1-1,0-1 1,-1 0-1,1 1 1,0-1-1,0 0 1,0 0-1,0 0 1,0-1-1,0 1 1,0 0-1,0-1 0,0 1 1,0-1-1,0 0 1,0 0-1,0 1 1,1-1-1,-1-1 1,0 1-1,4-1 1,1-1-8,0 0 1,0 0 0,0-1-1,0 0 1,0 0-1,0 0 1,-1-1 0,1 0-1,-1-1 1,0 0 0,9-9-1,5-7-197,28-39 0,-48 60 195,70-89-100,-63 75-22,-6 10 80,-5 10 65,-7 12-14,3-5 109,1 1-1,-11 26 0,-14 57 109,14-40-154,-2 0 0,-32 61 0,-3-23 152,-76 96 0,68-103 61,52-72-224,7-10-35,0 1 0,0-1 0,-10 10 0,82-77-1475,-38 37 1197,0-1 0,-2-1 0,-2-1 1,43-56-1,5-29 235,7-10 116,-51 84-109,3 1 0,0 1 1,66-52-1,38-29 161,15-13 281,-134 118 28,-15 12 88,-10 9-166,-36 53 926,27-41-757,1 0 0,-25 47 1,35-59-493,1 1 0,1-1 1,-1 1-1,2 0 1,-1 0-1,1 1 0,1-1 1,0 0-1,0 1 1,2 14-1,-1-23-55,0-1 0,0 1 0,0-1 0,0 1 0,1 0 0,-1-1 0,0 1 0,1-1 0,0 0 0,-1 1 0,1-1 0,0 1 0,0-1 0,0 0 0,-1 0 0,1 1 0,2 1 0,-2-3-2,0 1 0,1-1-1,-1 1 1,0-1 0,0 0 0,0 1 0,0-1-1,0 0 1,0 0 0,0 0 0,1 0-1,-1 0 1,0 0 0,0 0 0,0 0 0,0 0-1,1 0 1,0-1 0,5-2-35,0 0 1,-1 0-1,1 0 0,-1-1 0,11-8 1,21-20-377,-2-2 1,-1-1 0,47-61-1,-67 75 380,-9 13-37,0 1 0,0-1 0,9-7 0,-26 39 29,4-6 410,0 0-1,-4 21 1,9-31-273,1 1 0,-1-1 1,2 0-1,-1 1 0,1-1 1,1 1-1,1 11 1,-1-18-104,-1-1 0,0 1 1,1 0-1,-1 0 0,1-1 0,0 1 1,-1 0-1,1-1 0,0 1 1,0-1-1,0 1 0,0-1 1,0 1-1,1-1 0,-1 0 1,0 0-1,1 1 0,-1-1 0,0 0 1,1 0-1,0 0 0,-1-1 1,1 1-1,-1 0 0,1-1 1,0 1-1,0-1 0,-1 1 0,1-1 1,2 1-1,5-1-57,-1 0 0,1-1 0,-1 0 0,0 0-1,11-3 1,-7 1-17,250-73-1897,-185 51 1528,-61 20 425,0 0 1,0-2-1,-1 0 0,1 0 0,-2-1 0,1-1 0,-1-1 0,-1 0 1,15-14-1,-17 15 97,-9 8-50,0 0 0,0-1 0,1 1 0,-2-1-1,1 0 1,0 1 0,0-1 0,0 0 0,-1 0-1,1 0 1,1-3 0,-4 5-22,1-1-1,0 1 1,0 0 0,0 0-1,0 0 1,0 0 0,0-1-1,0 1 1,0 0 0,0 0-1,0 0 1,-1 0-1,1-1 1,0 1 0,0 0-1,0 0 1,0 0 0,-1 0-1,1 0 1,0 0 0,0 0-1,0 0 1,0-1 0,-1 1-1,1 0 1,0 0 0,0 0-1,0 0 1,0 0 0,-1 0-1,1 0 1,0 0 0,0 0-1,0 0 1,-1 0-1,1 0 1,0 0 0,0 0-1,0 0 1,-1 1 0,1-1-1,0 0 1,0 0 0,-9 4 56,-4 5 73,1 1 146,-27 16 0,8-9 104,-63 38 718,80-45-927,0 0 0,1 1 0,0 0 0,-15 19 0,26-28-162,0 0 1,1 0 0,-1 0 0,1 0-1,0 0 1,-1 0 0,1 1-1,0-1 1,0 1 0,1-1 0,-2 5-1,2-6-9,0-1 0,0 1 0,0-1 0,0 0 0,0 1 0,0-1 0,0 1 0,1-1 0,-1 1 1,0-1-1,0 1 0,0-1 0,1 0 0,-1 1 0,0-1 0,0 1 0,1-1 0,-1 0 0,0 1 0,1-1 0,-1 0 0,0 1 0,1-1 0,0 1 0,0-1-1,0 0 0,0 1 0,1-1 1,-1 0-1,0 1 0,0-1 0,1 0 0,-1 0 1,0 0-1,1 0 0,-1 0 0,0-1 0,2 1 1,16-6-271,0 0 1,0-1-1,-1-1 1,0 0-1,33-22 0,-4 3 30,-46 26 244,-1 1 0,1-1 1,0 1-1,0 0 0,0-1 0,0 1 1,0 0-1,0 0 0,0-1 0,0 1 1,0 0-1,1 0 0,-2 0-2,1 0 1,-1 0-1,0 1 0,1-1 0,-1 0 0,0 0 0,1 0 1,-1 0-1,0 1 0,1-1 0,-1 0 0,0 0 0,1 1 1,-1-1-1,0 0 0,0 0 0,0 1 0,1-1 0,-1 0 1,0 1-1,1 0 0,-1 1 17,1 1 1,-1 0-1,1-1 0,-1 1 1,0 0-1,0 5 1,0 5 55,10 68 682,-5-38-451,-4-40-296,0 1-1,0 0 1,0-1 0,0 1 0,1-1 0,-1 1 0,1-1 0,4 6 0,-6-9-12,0 0 1,0 1-1,1-1 0,-1 0 1,0 1-1,1-1 0,-1 0 1,0 0-1,1 1 0,-1-1 1,0 0-1,1 0 0,-1 0 1,0 0-1,1 1 0,-1-1 0,1 0 1,-1 0-1,0 0 0,1 0 1,-1 0-1,1 0 0,-1 0 1,0 0-1,1 0 0,-1 0 1,1 0-1,-1 0 0,0-1 1,1 1-1,-1 0 0,1 0 1,-1 0-1,0 0 0,1-1 1,0 1-1,11-14-218,-6 7 63,38-46-724,16-17-16,-20 32 605,-18 17 112,0-1 1,22-28-1,-21 16 7,-1 0 0,24-52 0,26-81-90,-13 29 192,-12 31 454,-41 86 109,-7 11 66,0 10-534,1 0 1,0 0-1,0 0 0,0 0 0,-1-1 0,1 1 1,0 0-1,0 0 0,0 0 0,-1 0 1,1 0-1,0 0 0,0 0 0,-1 0 0,1 0 1,0 0-1,0 0 0,-1 0 0,1 0 1,0 0-1,0 0 0,-1 0 0,1 0 0,0 0 1,0 0-1,-1 0 0,1 0 0,0 0 1,0 0-1,-1 0 0,1 0 0,0 1 0,0-1 1,-6 3 183,1 1 0,1-1 0,-1 1 0,1 0 1,-1 0-1,1 1 0,0-1 0,-3 7 0,-20 29 223,3 1 0,-38 84 0,48-94-226,1 0 0,1 1 0,-12 55 0,22-75-156,0-1 0,1 1 1,1 0-1,0-1 0,0 1 0,3 13 1,-1-17-57,0-1 0,0 1-1,1 0 1,0-1 0,0 0 0,0 1 0,1-1 0,0 0 0,11 12 0,-4-6-349,1-1 0,0 0 0,1-1 1,1 0-1,0-1 0,0-1 0,1 0 0,0-1 1,21 9-1,-18-11-1630,0 0 0,0-1 1,1 0-1,36 2 0,1-4-2100,5-2-1472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1:54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14 392 2304,'-13'-11'5861,"27"14"-4224,-4-3-1367,0 1 0,0-1 0,0-1 0,0 0 0,0 0-1,0-1 1,0 0 0,0-1 0,16-7 0,-14 5-154,0-2 0,-1 1 0,1-1 0,-2-1 0,1 0 0,-1-1 0,10-10 0,-9 8-81,-1-1 0,0-1 0,-1 0 0,-1 0 0,0-1 0,0 0 0,-1 0 0,-1-1 0,-1 0 0,0 0 0,-1 0 0,0-1 1,1-19-1,-5 32-25,0-1 0,0 0 0,0 0 0,-1 0 0,1 0 0,-1 0 1,0 0-1,0 0 0,-1 0 0,1 1 0,-1-1 0,-2-4 0,2 6-19,1 0 0,0 0 0,-1 0-1,1 0 1,-1 1 0,1-1-1,-1 1 1,0-1 0,0 1 0,0 0-1,0-1 1,0 1 0,0 0 0,0 0-1,0 1 1,0-1 0,0 0 0,-1 1-1,1-1 1,0 1 0,0 0-1,-1-1 1,-2 1 0,-3 1 50,1 1 0,-1-1 0,1 1 0,0 1 0,0-1 0,0 1 0,0 0 0,0 1 0,-9 6 0,4-2 150,0 2 0,0-1-1,-18 21 1,18-17 38,1 1 0,1 0 0,0 1 0,1 0-1,1 0 1,0 1 0,1 0 0,1 0 0,-7 27 0,11-35-132,1 0 0,0 1 1,0-1-1,1 0 0,0 1 1,0-1-1,1 0 0,1 0 1,3 14-1,-3-15-28,0-1-1,1 0 0,0 0 0,0 0 1,1 0-1,0-1 0,0 1 1,0-1-1,1 0 0,-1 0 1,1-1-1,0 1 0,8 4 1,-5-3 4,1-1 1,-1 0-1,1 0 1,0-1 0,1 0-1,-1 0 1,1-1-1,13 2 1,-15-4-54,0 0 1,0-1-1,0 0 0,0 0 1,0-1-1,0 0 1,-1 0-1,1-1 0,0 0 1,0 0-1,10-5 0,1-3 84,0 0-1,34-25 0,32-33-62,-34 26-184,-10 7 132,-26 21 27,1 1 0,1 0 0,0 1 1,34-18-1,-49 29 26,1 0-1,0 0 1,-1 0 0,1 0 0,0 1 0,0-1 0,5 0 0,-8 2-20,1-1 0,0 0 1,-1 0-1,1 0 0,0 0 1,-1 1-1,1-1 0,0 0 1,-1 1-1,1-1 1,-1 0-1,1 1 0,-1-1 1,1 1-1,-1-1 0,1 1 1,-1-1-1,1 1 0,-1-1 1,0 1-1,1 0 0,-1-1 1,0 1-1,1-1 0,-1 1 1,0 0-1,0-1 0,0 1 1,1 0-1,-1-1 0,0 1 1,0 0-1,0-1 0,0 1 1,0 0-1,0 0 0,-1 0 1,1 7 83,-1-1 0,0 0 1,-1 1-1,0-1 1,0 0-1,0 0 0,-6 12 1,-29 47 367,31-57-391,-12 20 89,-2-1 0,-1-1 0,-32 33 0,42-49-285,11-10-82,1-3-39,18-16-286,-4 3 378,1 2 0,1-1 0,0 2 0,1 0 0,0 2 0,0 0 0,37-14 0,-52 23 146,-1 0-1,1 0 1,-1 1 0,1-1-1,0 1 1,-1-1-1,1 1 1,0 0-1,-1 0 1,1 1-1,0-1 1,-1 0 0,1 1-1,-1 0 1,1-1-1,-1 1 1,1 0-1,-1 0 1,1 1 0,-1-1-1,0 0 1,1 1-1,-1 0 1,0-1-1,3 5 1,3 3 186,0 0 0,-1 1 0,-1 0 0,10 16 0,-1 0 202,-13-22-374,0-1 0,0 0 1,1 0-1,0 0 0,-1 0 0,1 0 0,0 0 1,0-1-1,1 1 0,-1-1 0,0 0 1,1 0-1,-1 0 0,1-1 0,0 1 0,6 1 1,-4-2-14,0-1 1,0 1 0,0-1 0,1-1 0,-1 1-1,0-1 1,0 0 0,0 0 0,0-1-1,7-2 1,19-9-60,0-1-1,-1-2 1,-1 0 0,45-34-1,-68 44 39,0 1 0,-1-1 0,1-1-1,-1 1 1,0-1 0,-1 0-1,0-1 1,0 1 0,-1-1 0,1 0-1,-2 0 1,1 0 0,3-16 0,-5 19 1,-1-1 0,0 0 0,0 0 0,-1 1 0,0-1 0,0 0 0,0 0 0,-1 1 0,1-1 1,-2 0-1,1 1 0,0-1 0,-1 0 0,0 1 0,-1 0 0,1 0 0,-1-1 0,0 1 0,0 1 0,0-1 0,-1 0 1,-4-4-1,6 7-7,1 1 1,-1-1-1,0 1 1,1 0-1,-1-1 1,0 1-1,0 0 1,0 0-1,0 0 1,1 1-1,-1-1 1,-1 0-1,1 1 1,0-1-1,0 1 1,0 0-1,0-1 1,0 1-1,0 0 1,0 0-1,-1 1 1,-1-1-1,0 1-1,0 1-1,1-1 0,-1 1 1,0 0-1,1 0 0,0 0 0,-1 0 1,1 0-1,0 1 0,0 0 1,-3 3-1,-6 8 129,1 0 0,0 0 0,2 1 0,-1 0 0,2 1 0,0 0 0,1 0 0,1 1 0,0 0 0,1 0 0,1 1 0,-3 21 0,7-32-70,-1-1-1,1 1 1,0 0-1,1-1 1,-1 1-1,1-1 0,1 1 1,-1-1-1,5 10 1,-5-12-38,1 0 1,0-1 0,0 1 0,1-1-1,-1 1 1,1-1 0,-1 0 0,1 0-1,0-1 1,0 1 0,1 0 0,-1-1 0,0 0-1,1 0 1,-1 0 0,1 0 0,4 1-1,2 0 3,1 0-1,-1-1 0,0 0 0,1-1 1,-1-1-1,1 1 0,11-2 0,6-2-65,41-8 0,43-20 45,-94 25 37,-1-2 0,1 0-1,31-20 1,-31 16-44,-1-1 0,0 0 0,-2-1 0,1 0-1,-2-2 1,21-26 0,-25 28 69,-1 0 1,-1-1-1,13-28 0,-20 23-83,-1 20 34,0 0-1,0 1 1,0-1 0,0 0 0,0 0 0,0 0 0,0 0 0,0 1 0,0-1-1,0 0 1,0 0 0,0 0 0,0 0 0,-1 1 0,1-1 0,0 0 0,0 0 0,0 0-1,0 0 1,0 0 0,0 0 0,-1 1 0,1-1 0,0 0 0,0 0 0,0 0 0,0 0-1,0 0 1,-1 0 0,1 0 0,0 0 0,0 0 0,0 0 0,-1 0 0,1 0-1,0 0 1,0 0 0,0 0 0,0 0 0,-1 0 0,1 0 0,0 0 0,0 0 0,0 0-1,0 0 1,-1 0 0,1 0 0,0 0 0,0 0 0,0 0 0,0-1 0,0 1 0,-1 0-1,1 0 1,0 0 0,0 0 0,0 0 0,0 0 0,0-1 0,0 1 0,0 0-1,-1 0 1,1 0 0,0 0 0,0-1 0,0 1 0,0 0 0,0 0 0,43 38-19,-38-33 22,0 1 1,0 0-1,-1-1 1,1 1-1,-1 1 1,-1-1-1,1 1 0,-1-1 1,3 9-1,-2-5 46,-1-2 16,-1 1 1,0-1-1,0 1 1,-1 0-1,0-1 1,0 1-1,-1 0 0,-2 16 1,2 28 294,0-52-351,1 1-1,-1 0 1,0-1 0,1 1-1,-1-1 1,1 1 0,-1 0-1,1-1 1,0 1 0,-1-1-1,1 0 1,0 1 0,0-1-1,0 0 1,0 1 0,1-1-1,-1 0 1,3 2 0,-1-1-15,-1-1-1,1 1 1,0-1 0,0 0 0,1 0 0,-1 0 0,0 0 0,0-1-1,4 1 1,5 0-57,0-1 0,-1-1-1,1 0 1,17-4 0,20-5-145,-2-2 0,51-21 0,-77 25 191,0-2 0,-1 0 1,0-1-1,-1-1 0,0-1 0,34-30 0,-48 38 22,13-12 152,-1-1 0,0 0 0,27-41-1,-42 53 13,-6 6-100,-8 11-75,-12 17 67,-2-1 0,0-2 0,-54 40 0,41-34 188,-40 40 0,74-66-221,1-1 1,0 1 0,1-1-1,-1 1 1,1 0 0,-5 10-1,8-14-17,-1 0-1,1 0 0,0 0 1,-1 0-1,1 0 0,0 0 1,0 0-1,0 0 0,0 1 1,0-1-1,0 0 0,0 0 1,0 0-1,1 0 1,-1 0-1,0 0 0,1 2 1,0-2-9,0 0 0,0 0 1,0 0-1,0 0 0,0 0 1,0 0-1,0 0 0,1 0 1,-1 0-1,0 0 0,1-1 1,-1 1-1,0-1 0,1 1 1,-1-1-1,3 1 0,4 1 1,-1-1 0,1 0 1,-1 0-1,1-1 0,0 0 0,-1 0 0,1 0 0,0-1 0,-1-1 0,1 1 0,-1-1 0,0 0 0,1-1 1,-1 0-1,0 0 0,-1-1 0,1 1 0,0-2 0,-1 1 0,0 0 0,0-1 0,-1-1 0,1 1 1,7-9-1,-2-3-33,-1 1 1,0-1 0,-1-1-1,0 0 1,8-27 0,-11 17 104,-4 20-317,-5 21 65,-100 349 1118,86-310-770,-3-1 0,-2-1 0,-37 63 0,43-87-42,-1-1-1,0-1 1,-2-1-1,-1-1 1,0 0-1,-2-2 0,-44 33 1,58-47-164,0-1-1,-1 0 1,0-1 0,0 0 0,0 0 0,-1-1-1,-15 3 1,23-5-23,0-1-1,0 1 1,-1-1 0,1 0-1,0 0 1,0 0-1,-1 0 1,1 0 0,0-1-1,0 1 1,-1-1-1,1 1 1,0-1-1,0 0 1,0 0 0,0 0-1,0 0 1,0 0-1,0 0 1,0-1 0,0 1-1,0-1 1,1 1-1,-1-1 1,1 1 0,-1-1-1,1 0 1,0 0-1,-1 0 1,1 0 0,0 0-1,0 0 1,0 0-1,1 0 1,-1-1-1,1 1 1,-1-4 0,0-1-36,0 1 1,1-1 0,0 0-1,1 0 1,-1 0 0,1 1 0,1-1-1,-1 0 1,1 1 0,0-1-1,4-7 1,3-5-16,1 0-1,17-25 1,-13 24 51,1 1-1,2 0 1,0 1 0,19-16 0,81-57 12,-96 75 49,106-72 368,138-71 0,-240 144-234,0 0 0,-2-1 0,0-2 0,-1 0 1,-1-2-1,0 0 0,-2-1 0,30-42 0,-32 40 74,14-24 272,-23 34-361,0 0 0,1 1 0,0 0 0,11-11 0,-2 12 215,-18 10-317,0 1 1,1 0-1,-1 0 0,0 0 0,1-1 0,-1 1 0,0 0 1,1 0-1,-1 0 0,0 0 0,1 0 0,-1 0 1,0 0-1,1 0 0,-1 0 0,0 0 0,1 0 0,-1 0 1,0 0-1,1 0 0,-1 0 0,0 0 0,1 0 0,-1 0 1,0 1-1,1-1 0,-1 0 0,0 0 0,0 0 1,1 0-1,-1 1 0,0-1 0,1 0 0,-1 0 0,0 1 1,0-1-1,0 0 0,1 1 0,-1-1 0,0 0 1,0 0-1,0 1 0,0-1 0,0 0 0,1 1 0,-1-1 1,0 0-1,0 1 0,0-1 0,0 0 0,0 1 0,0-1 1,0 1-1,0 2 29,-5 113 958,1-86-804,2 1-1,1 0 1,4 32 0,-3-61-193,0 1 1,1 0 0,-1-1 0,1 1 0,0-1 0,-1 1 0,1-1-1,1 1 1,-1-1 0,0 0 0,0 1 0,1-1 0,-1 0 0,1 0-1,0 0 1,0 0 0,0 0 0,0-1 0,0 1 0,0 0 0,0-1 0,0 0-1,1 1 1,-1-1 0,3 1 0,-1-1-5,-1 0 0,1-1 0,-1 1 0,1-1 0,-1 0 0,1 0 0,-1 0 0,1 0 0,-1 0 0,1-1 1,-1 0-1,1 1 0,-1-2 0,0 1 0,1 0 0,-1 0 0,0-1 0,6-3 0,6-7-65,-1-1-1,0 0 1,0-1 0,-2 0-1,0-1 1,0-1 0,16-29-1,-24 38 53,-2 4 5,-1-1 0,2 0-1,-1 0 1,0 1 0,1 0-1,-1-1 1,1 1-1,0 0 1,0 0 0,0 0-1,1 1 1,-1-1 0,6-2-1,-9 5 16,1-1 0,0 1-1,-1 0 1,1 0 0,-1 0 0,1 0-1,0 0 1,-1 0 0,1 0-1,-1 0 1,1 0 0,-1 0 0,1 1-1,0-1 1,-1 0 0,1 0-1,-1 1 1,1-1 0,-1 0 0,1 0-1,-1 1 1,1-1 0,-1 1 0,1-1-1,-1 0 1,0 1 0,1-1-1,-1 1 1,0-1 0,1 1 0,-1-1-1,0 1 1,1-1 0,-1 1-1,0-1 1,0 1 0,0 0 0,1 0-1,0 2 21,-1 0-1,1 1 1,0-1-1,-1 0 0,0 5 1,0 13 24,-2-1-1,-1 1 1,-4 20 0,-21 61 272,8-34-186,15-48-122,-9 37 157,-2-1-1,-35 78 1,42-116-114,-1 0 1,-1 0-1,0-1 1,-18 21-1,19-28-41,1-1 1,-1 0-1,0 0 1,-1-1-1,0 0 1,-1 0-1,-18 8 0,26-14-44,-1 0 0,0-1-1,0 1 1,0-1-1,0 0 1,-1 0-1,1 0 1,0-1-1,0 0 1,0 0 0,-6-1-1,9 1 19,0-1-1,1 1 0,-1 0 1,1-1-1,-1 0 0,0 1 1,1-1-1,-1 0 1,1 0-1,-1 1 0,1-1 1,0-1-1,-1 1 1,1 0-1,0 0 0,0 0 1,0-1-1,0 1 1,0 0-1,0-1 0,0 1 1,0-1-1,1 1 0,-1-1 1,0 1-1,1-1 1,-1 0-1,1 1 0,0-1 1,0 0-1,-1 1 1,1-1-1,0 0 0,0 1 1,1-1-1,-1 0 0,1-3 1,0-2-15,1 0 0,0 0 1,0 0-1,1 0 0,0 0 0,0 0 1,8-11-1,2-2 112,19-19 1,-25 31-49,23-27 21,2 1 0,40-32-1,-48 47-42,0 0 0,2 2 0,0 1 0,33-15 0,-4 8-1950,102-28 0,63 5-4198,-205 44 3503,-1 1-1,20 1 1,-19 0 822,1-3-2689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02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1 824 1248,'-1'0'69,"1"-1"-1,0 1 1,0-1 0,0 1-1,0-1 1,0 1 0,0-1 0,0 1-1,1 0 1,-1-1 0,0 1-1,0-1 1,0 1 0,0-1 0,1 1-1,-1 0 1,0-1 0,0 1-1,1-1 1,-1 1 0,0 0-1,0-1 1,1 1 0,-1 0 0,1 0-1,-1-1 1,8-8 1820,-2-2-1371,0 0 1,11-12-1,-10 13-9,-3 3-332,1 1 0,0 0-1,0 0 1,0 1 0,10-9 0,6 0 87,21-20 0,-21 16 19,-2 2-36,0 0 1,-2-2-1,0 0 1,26-36-1,-11 14 202,-23 29-351,14-19 0,6-17 55,-13 19-67,2 0 0,33-40 0,-41 59-31,0 0 0,0 1 0,0 0-1,1 0 1,0 1 0,1 0 0,0 1 0,0 1 0,0 0 0,21-6 0,9 1 85,81-9 0,-115 18-107,18-1 118,43 3 0,-19 1-159,117-2 520,-159 1-455,-1-1 1,1 2-1,0-1 1,-1 1-1,9 3 1,-8-2-7,-1-1 0,1 0 0,0 0-1,0-1 1,9 1 0,15 0 115,0 1-1,47 11 1,14 2 127,-35-7 75,16 1-235,93 2 294,-150-10-289,-1-1 1,1-1 0,0 0-1,-1-1 1,28-4 0,143-24-14,-140 23-80,-14 4 139,-22 2-118,0-1 0,-1 0 0,14-4 0,13-2-61,-26 5 51,0-1-1,14-4 0,23-8-146,-32 11 206,26-12-1,-39 15-75,5-2-52,-1-1 0,1 0 0,-1 0 0,9-7 0,-2 1 190,-12 9-157,1-1 0,-1 1 0,0 0 0,0-1-1,0 0 1,0 1 0,0-1 0,0 0 0,0 0 0,-1 0 0,1 0 0,-1-1 0,1 1 0,-1 0 0,2-4 0,-3 4-29,1 1 0,-1 0 0,1-1 0,0 1 0,0 0 0,0 0 0,-1 0 0,1 0 0,0 0 0,0 0 0,3-2 0,-3 2 7,0 0-1,0 0 1,1 0 0,-1 0-1,0-1 1,0 1 0,0 0-1,0-1 1,-1 1 0,2-3-1,5-7 54,-7 10-54,1 0 0,0 0 0,0 0 0,-1 0 0,1 0 0,0 0 1,-1-1-1,1 1 0,-1 0 0,0 0 0,1-3 0,2-5 76,-1 6 132,-2 70-968,-1-59 724,0-7 38,1-1 0,0 1 0,0-1 0,0 1 0,0 0 0,0-1 0,0 1 0,0-1 0,0 1 0,0-1 0,0 1 0,0-1 0,0 1 0,0-1 0,0 1 0,1-1 0,-1 1 0,0-1 0,1 1 0,10 25-108,-10-21 121,1-1 1,0 1 0,0-1-1,0 0 1,1 0-1,-1 0 1,1 0-1,0 0 1,0 0-1,0-1 1,1 0-1,7 6 1,23 19-12,11 6 19,-28-25 25,-1 0 0,1-1-1,1-1 1,31 8 0,78 11 106,-82-18-78,-32-6-26,1-1 0,-1 0 0,1-1 0,0 0 0,22-4 0,66-21 178,-45 5 88,-35 12-153,35-9 1,-43 14-179,43-9 145,78-7-1,-6 13 77,-124 6-208,24 0-115,33-4-1,-17 0 171,-29 4-13,0-2 0,16-3-1,0-1-1,1 1-1,39 0 0,69 4-28,-64 2 24,-56 0-52,1 1 0,-1 0 1,1 2-1,-1 1 0,0 0 0,-1 1 0,1 1 1,-1 2-1,0 0 0,18 11 0,6 6 101,-1 2 0,-2 2 0,-1 2 1,-1 1-1,42 48 0,3 2-10,-77-75-214,0 0 0,-1 0 0,0 1 0,6 10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33.4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552 1022 2240,'0'2'339,"0"-1"1,0 1 0,0-1-1,0 0 1,0 1-1,-1-1 1,1 0-1,-1 1 1,1-1-1,-1 0 1,1 1-1,-1-1 1,1 0-1,-1 0 1,0 0-1,0 1 1,-2 1-1,2-2-196,0-1 0,-1 1-1,1 0 1,0 0-1,-1 0 1,1-1 0,-1 1-1,1-1 1,-1 1-1,1-1 1,-1 0 0,0 1-1,-2-1 1,1 0-66,0 0 1,0-1-1,-1 1 1,1-1-1,0 1 0,0-1 1,0 0-1,0 0 1,0 0-1,0-1 0,0 1 1,0-1-1,0 0 1,-4-3-1,-164-136 739,-53-11-555,213 144-276,1 0 0,0 0 0,0-1 1,-10-13-1,19 21 13,0-1 0,-1 0 0,1 0 0,0 0 0,0 0 0,0 0 0,0 0 0,0 0 0,1 0 0,-1 0 0,0 0 0,1 0 1,0 0-1,-1-1 0,1 1 0,0 0 0,0 0 0,1 0 0,-1-1 0,0 1 0,1 0 0,-1 0 0,1 0 0,0 0 0,-1 0 0,1 0 1,0 0-1,0 0 0,0 0 0,3-2 0,3-6-5,0 1 0,1 0 0,0 0 0,13-10-1,-13 13 8,25-21 75,2 2 1,51-30-1,-49 34 3,-1-3-1,48-40 0,-5-13-64,-48 44 5,69-55-1,31-2 586,-130 90-577,0-1 1,0 1-1,-1-1 1,1 1-1,0-1 0,0 0 1,0 1-1,-1-1 1,1 0-1,0 0 1,-1 1-1,1-1 0,0 0 1,-1 0-1,1 0 1,-1 0-1,0 0 1,1 0-1,-1 0 0,0 0 1,1-1-1,-1 1-36,0 0 52,0-2-4,0-25-230,0 28 277,-26 1 37,0 2 0,0 2 0,0 0 0,-26 9 0,24-6-81,-7 4-163,29-9 89,0-1 0,0 0 0,0 0 1,-1 0-1,1-1 0,0 0 0,-8 1 1,4 0-136,24-4-16,49-20-135,-37 13 282,0 0 1,0 1 0,52-7 0,-60 14-36,12-3 83,0 2 1,-1 2-1,39 3 0,-43-3-182,-23 0 518,-3 2-345,0 0-1,0-1 1,0 1-1,0 0 1,0-1 0,0 0-1,0 1 1,-1-1 0,1 0-1,0 1 1,-1-1-1,1 0 1,-1 0 0,0 0-1,-2 1 1,0 0 4,-25 16 58,11-8 13,-26 21 1,-102 75 444,145-105-481,0 0 0,0-1 0,0 1 0,-1 0 0,1-1 0,0 1 0,0-1 0,-1 0 0,1 1 0,0-1 0,-1 0 0,1 0 0,0 0 0,0 0 0,-1 0 0,1 0 0,-2-1 0,2 1-31,0 0-1,1 0 1,-1 0 0,0 0 0,1-1-1,-1 1 1,0 0 0,1 0 0,-1-1-1,0 1 1,1-1 0,-1 1 0,1 0-1,-1-1 1,1 1 0,-1-1 0,1 1-1,-1-1 1,1 0 0,-1 1 0,1-1-1,0 1 1,-1-1 0,1 0 0,0 1-1,0-1 1,-1 0 0,1 1 0,0-1-1,0-1 1,0 0-51,0 1 41,0 1 1,0 0-1,0 0 1,0-1 0,0 1-1,1 0 1,-1 0 0,0-1-1,0 1 1,0 0 0,0-1-1,0 1 1,0 0 0,-1 0-1,1-1 1,0 1-1,0 0 1,0 0 0,0-1-1,0 1 1,0 0 0,0 0-1,0 0 1,-1-1 0,1 1-1,0 0 1,0 0 0,0 0-1,0-1 1,-1 1-1,1 0 1,0 0 0,0 0-1,0 0 1,-1-1 0,1 1-1,0 0 1,0 0 0,-1 0-1,-9-12 528,7 10-1352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37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2 739 1984,'-2'-6'1336,"4"-1"805,7-4-573,-6 6-1427,0 0 1,0 1-1,0-1 0,1 1 1,0 0-1,0 0 0,0 0 1,1 0-1,4-3 0,11-10-39,151-123 1076,-90 83-1032,45-34 66,62-42 598,-177 126-854,0-1 86,2 0 0,-1 1 1,1 0-1,0 1 0,0 0 0,1 1 0,17-4 1,5 5-43,-1 1 0,44 1 0,13 0 469,96-1-106,-160 3-307,-1 1-1,52 8 1,-15-1 38,46-6 359,-27-3-207,65 15-502,-108-8 282,-14-2 11,0 1 1,26 8-1,29 8 356,-15-6-252,-14 1-218,9 3 191,2-3 1,77 10-1,91 10 222,-223-35-298,1 0 0,0 0 0,-1-1 0,1 0 0,-1 0 0,1-1 0,11-3 0,5-2 90,27-11 1,16-4-60,100-5-307,-83 16 444,-48 5-174,-13 2 101,0 0 0,0-2 1,29-10-1,-25 7 8,-22 6-81,1 0-1,0 0 1,-1-1-1,1 1 1,-1-2 0,0 1-1,0-1 1,8-5-1,30-22 21,-36 27-43,0 0 0,0 0 0,0 1 0,17-5 0,11-4-152,-16 4 165,1 2 0,29-6 0,-9 2 72,20-5 209,91-28-23,-116 23-148,-30 17-176,0-1-1,1 0 0,-2 0 0,1 0 0,7-7 0,-13 10 38,5 1-360,-5 0 336,0 0 0,0 0 0,0 0 0,1 0 0,-1 0 0,0 0 0,0 0 0,0 0 0,0 0 0,0 0 0,1 0 0,-1 0 0,0 0 0,0 0 0,0 0 0,0 0 0,0 0 0,1 0 0,-1 0 0,0 0 0,0 0 0,0 0 0,0 0 0,0 0 0,0 1 0,0-1 0,1 0 0,-1 0 0,0 0 0,0 0 0,0 0 0,0 0 0,0 0 0,0 1 0,0-1 0,0 0 0,0 0 0,1 1 72,-1 19-346,1-9 371,-1-8-107,0 0 1,0 1-1,0-1 0,0 1 1,0-1-1,-2 5 1,2-6 22,-1 0 0,1 1 0,0-1 0,-1 0 0,1 1 0,0-1 0,1 0 0,-1 1 1,0-1-1,1 0 0,-1 0 0,1 1 0,-1-1 0,1 0 0,0 0 0,0 0 0,2 3 1,2 4-34,1-1-1,12 14 1,-9-10-121,-2-5 162,1 0 1,0 0 0,-1-1-1,2 1 1,-1-2 0,1 1-1,0-1 1,0-1 0,0 0-1,1 0 1,0-1 0,-1 0-1,15 2 1,-6-3 8,0-1 0,30-2 0,-15 0-18,24-1 93,62-12-1,-27 3 118,-73 9-286,100-12 128,-19-12-162,212-12 295,-243 32-180,203-2-54,-264 8 43,34 2-49,54 9-1,-14 0 204,42 3-262,129 6 188,-143-15 35,-55-1-193,0 3 0,71 16 1,-119-21 70,1 1 0,-1-1-1,0 1 1,0 1 0,0-1 0,-1 1 0,1 0 0,-1 1 0,0-1-1,0 1 1,0 1 0,9 10 0,-1 3 37,-2 0 1,21 40-1,-15-26 118,23 56 84,-34-72-145,-2 10-94,-5-24-79,1-1-1,-1 1 0,0 0 1,1 0-1,0 0 0,0 0 1,0 0-1,2 4 0,-1 3-3615,-8-50-6708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2:51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0 648 2080,'0'0'1664,"10"3"64,-6-4-1514,0 0-1,0-1 1,0 0 0,1 1-1,-1-1 1,-1 0 0,1-1-1,0 1 1,-1-1 0,7-6-1,-2 4-41,171-139 575,-145 116-735,0-1 0,-3-2 1,0-1-1,-2-2 0,-2 0 0,27-45 0,-26 35-8,15-24-125,-38 59 91,-3 6 2,0-1 0,0 0 0,0 0 0,0 0 0,-1 0 0,1 0 0,-1 0 1,0 0-1,1-8 0,-4 23 102,-1 0 0,0-1-1,-1 1 1,0-1 0,-1 0 0,-6 11 0,-95 135 779,79-120-900,0-2 97,1 2-1,-27 51 1,50-82-52,1 0 1,0 1-1,0-1 1,0 1-1,0 7 0,1-11 13,1 0-1,0 0 0,0 1 1,0-1-1,0 0 0,0 0 0,0 0 1,1 0-1,-1 1 0,1-1 0,-1 0 1,1 0-1,0 0 0,0 0 0,0 0 1,1 2-1,1 0 31,0 0 0,0 0 0,0-1 0,1 1 0,-1-1 0,1 0 0,0 0 0,0 0 0,0 0 0,0-1 0,0 0 0,1 1 0,-1-2 0,1 1 0,0 0 0,-1-1 0,1 0 0,8 1 0,-4-1 46,-1-1 1,1 0-1,0 0 1,0-1-1,-1 0 1,1-1-1,16-5 1,1-3 43,29-14 1,-29 12 19,-16 7-134,0 1-1,-1-2 1,0 1-1,0-2 1,0 1 0,0-1-1,-1 0 1,0-1-1,13-16 1,-13 8-129,-13 28-795,1-2 833,4-8 60,-1 1-1,0-1 1,1 0 0,-1 0 0,0 0-1,0 0 1,-1 0 0,0 2-1,-2 1-14,1 1 0,0-1-1,0 1 1,0 0 0,1-1-1,0 1 1,0 0 0,0 1-1,1-1 1,0 0 0,0 0-1,1 1 1,-1-1 0,1 0-1,1 1 1,-1-1 0,1 0-1,0 0 1,3 8 0,-3-11 71,1 1-1,0-1 1,-1 1 0,1-1 0,1 0 0,2 4 0,-4-6-5,0 0 0,1 0 0,-1 0 0,1-1 0,-1 1 0,1 0 1,-1-1-1,1 1 0,-1-1 0,1 1 0,-1-1 0,1 0 0,0 0 0,-1 0 0,1 0 0,0 0 0,-1 0 0,1 0 0,-1 0 0,1-1 1,0 1-1,2-2 0,0 1 7,0-1 1,1 0 0,-1 0 0,-1 0-1,1 0 1,0 0 0,5-6 0,34-33 238,-24 22-310,0 0 0,2 1 0,23-15 1,30-15 84,-70 45-618,-8 7 257,-13 15-34,-18 32 71,32-47 253,0 1 0,0 0 0,1 0 0,0 0 0,0 0 0,0 0 0,0 0 0,1 0 0,0 1 0,0-1 0,0 1 0,1-1 0,0 1 0,0-1 0,1 11 0,0-13 29,-1 0 0,0 0 0,1 1 1,0-1-1,0 0 0,0 0 0,0 0 1,0 0-1,0 0 0,1 0 0,0-1 1,-1 1-1,1 0 0,0-1 0,0 1 1,1-1-1,-1 0 0,0 0 0,1 0 1,-1 0-1,5 3 0,-4-5 20,-1 1 1,1-1-1,-1 0 1,1 0-1,0 0 0,-1 0 1,1-1-1,-1 1 0,1-1 1,-1 1-1,1-1 1,3-1-1,-3 1 3,11-5 54,0 0-1,0-1 1,-1-1 0,16-10-1,-9 4-11,44-19 32,-8 5-215,-44 22 25,1 0 1,0 0-1,0 2 1,1 0-1,18-4 1,-30 8 22,0-1 0,0 1 0,0 0 0,0 0 0,1-1 0,-1 2 0,0-1 0,4 1 0,-5-1 54,0 0 1,-1 1-1,1-1 1,0 0-1,-1 1 1,1-1 0,0 1-1,-1-1 1,1 1-1,-1-1 1,1 1-1,-1-1 1,1 1-1,-1-1 1,1 1-1,-1 0 1,0-1 0,1 1-1,-1 0 1,0 0-1,1-1 1,-1 1-1,0 0 1,0 0-1,0-1 1,0 1-1,0 0 1,0 0 0,0-1-1,0 2 1,1 11 185,-1-8-129,0 0 0,1-1 0,-2 1 0,1-1 0,0 1 0,-1 0 1,0-1-1,0 1 0,-2 5 0,61-66 882,-51 49-992,1 1 0,0-1 0,14-8 0,-13 10-10,-1-1 0,13-11 1,-21 17 57,1 0-1,-1-1 1,0 1 0,0 0 0,1-1 0,-1 1 0,0 0 0,0 0 0,1 0 0,-1-1 0,0 1 0,1 0 0,-1 0-1,0 0 1,1-1 0,-1 1 0,0 0 0,1 0 0,-1 0 0,0 0 0,1 0 0,-1 0 0,1 0 0,-1 0 0,0 0-1,1 0 1,-1 0 0,1 0 0,0 1-11,-1-1-1,1 1 0,-1-1 1,0 1-1,1-1 0,-1 1 1,0-1-1,1 1 0,-1-1 1,0 1-1,0 0 0,1-1 1,-1 1-1,0 0 0,0 0 1,2 28-434,-2-26 434,-3 17 11,2-17 8,1-1 0,-1 1-1,1-1 1,0 1 0,0 0 0,0-1 0,0 1 0,1 2 0,2 19 144,-4-22-138,1 0 1,1 0 0,-1 0-1,0 0 1,0 1-1,1-1 1,-1 0 0,1 0-1,0 0 1,0 0 0,-1 0-1,1 0 1,1 0-1,-1 0 1,0 0 0,0-1-1,3 3 1,-2-2 26,0 0-1,0-1 1,0 0 0,0 1 0,0-1-1,0 0 1,1 0 0,-1 0 0,0-1-1,1 1 1,-1 0 0,0-1-1,1 0 1,-1 1 0,1-1 0,-1 0-1,1 0 1,-1 0 0,1-1-1,-1 1 1,0-1 0,1 1 0,-1-1-1,0 0 1,5-1 0,3-4 100,1 0 0,-1 0 0,0 0 0,10-10 0,-5 4-81,16-13-22,-18 14-28,19-13 0,-21 17-107,0 0-1,0 1 1,1 0 0,-1 1 0,1 0 0,25-6 0,-30 10 37,0 0 0,0 1 0,-1 0 0,1 0 0,10 1 0,-15-1 46,0 1 0,-1-1 0,1 0 0,0 1 0,-1-1 0,1 1-1,0 0 1,-1 0 0,1 0 0,-1-1 0,1 1 0,-1 0-1,0 1 1,1-1 0,-1 0 0,0 0 0,0 1 0,0-1 0,0 0-1,0 1 1,0-1 0,0 1 0,0-1 0,-1 1 0,1 0-1,0 2 1,0 2 76,0 0 0,-1 0 0,1 1 0,-2-1 0,1 0 0,-1 0 0,-1 7 0,-13 40 506,14-47-68,3-6-103,7-12 63,2-2-512,-1 5 53,1-3-94,2 1 1,-1 1-1,1-1 0,1 2 1,-1 0-1,25-11 0,-38 20 85,0 0-1,0-1 0,0 1 1,0 0-1,1 0 1,-1 0-1,0 0 1,0 0-1,0 0 0,0 0 1,0 0-1,0 0 1,1 0-1,-1 0 0,0 0 1,0 0-1,0 0 1,0 0-1,0-1 0,1 1 1,-1 1-1,0-1 1,0 0-1,0 0 0,0 0 1,0 0-1,1 0 1,-1 0-1,0 0 1,0 0-1,0 0 0,0 0 1,0 0-1,0 0 1,1 0-1,-1 0 0,0 0 1,0 0-1,0 1 1,0-1-1,0 0 0,0 0 1,0 0-1,0 0 1,0 0-1,0 0 1,1 1-1,-1-1 0,0 0 1,0 0-1,0 0 1,0 0-1,0 0 0,0 1 1,0-1-1,0 0 1,0 0-1,0 0 0,0 0 1,0 0-1,0 1 1,0-1-1,0 0 1,1 8-3,2-2 45,-2-1 77,1 0 1,-1-1-1,0 1 0,-1 0 0,1 7 1,-1-12-94,0 0 0,0 0 0,0 1 0,0-1 1,0 0-1,0 0 0,0 0 0,0 0 0,1 1 1,-1-1-1,0 0 0,0 0 0,0 0 0,0 0 1,0 0-1,0 1 0,0-1 0,0 0 0,0 0 1,0 0-1,1 0 0,-1 0 0,0 0 0,0 0 1,0 1-1,0-1 0,0 0 0,0 0 0,1 0 1,-1 0-1,0 0 0,0 0 0,0 0 0,0 0 1,1 0-1,-1 0 0,0 0 0,0 0 0,0 0 1,0 0-1,0 0 0,1 0 0,-1 0 0,10-3 202,-9 3-233,-1 0 0,1-1-1,0 1 1,0 0 0,-1-1-1,1 1 1,0 0-1,0 0 1,0 0 0,-1 0-1,1 0 1,0 0 0,1 0-1,-1 1-93,6 15-240,-6-14 350,0 0 0,0 0 0,0 0 0,0 0 0,0 0 0,-1 0 0,1 0 0,-1 0-1,0 0 1,1 4 0,-2 27-3,0-14-111,1-19 134,0 1-1,0 0 1,0-1-1,0 1 1,0 0 0,0-1-1,0 1 1,0 0-1,0-1 1,1 1-1,-1 0 1,0-1-1,1 1 1,-1-1-1,0 1 1,1 0-1,-1-1 1,0 1 0,1-1-1,-1 1 1,1-1-1,-1 1 1,1-1-1,-1 0 1,1 1-1,1 0 1,-1-1-3,0 1 0,1-1 0,-1 0 0,1 0 0,-1 0 0,1 0 0,-1 0 0,1 0 0,-1 0 1,1 0-1,2-1 0,4-2 11,1 0 0,-1 0 0,10-6 0,-15 8 10,129-73 476,-67 31-208,-62 41-296,1 0-1,-1-1 1,0 1 0,0-1 0,0 1-1,0-1 1,-1 0 0,1 0 0,-1 0-1,3-4 1,1-3-17,-5 8-11,0 1 1,0-1-1,-1 1 0,1 0 0,0-1 0,-1 0 0,1 1 0,-1-1 0,1 1 0,-1-1 0,1 0 0,-1 1 0,0-1 0,0 0 0,0 1 0,0-1 0,-1-2 0,1 4 15,1-1-1,-1 1 0,0 0 1,0 0-1,0-1 1,0 1-1,0 0 0,0 0 1,0-1-1,0 1 1,0 0-1,0-1 1,0 1-1,0 0 0,0 0 1,0-1-1,0 1 1,0 0-1,0 0 0,0-1 1,0 1-1,-1 0 1,1 0-1,0 0 0,0-1 1,0 1-1,0 0 1,0 0-1,-1-1 0,1 1 1,0 0-1,0 0 1,0 0-1,-1 0 0,1 0 1,0-1-1,0 1 1,-1 0-1,1 0 1,-2 0-108,-2-2 23,5 2 35,0 1-35,-7 0-101,-20 2 372,19-2-192,0 1 0,1-1 0,-1 1 0,-12 6 0,9-5-142,4 0 84,-1 0-1,0 1 1,1-1 0,0 1-1,0 1 1,0-1 0,0 1-1,1 0 1,0 0 0,0 0-1,0 1 1,0 0 0,1 0-1,0 0 1,-6 13 0,10-17 64,-1 0 0,1-1 0,0 1 0,0 0 0,-1 0 0,1 0 0,1-1 0,-1 1 1,0 0-1,0 0 0,1 0 0,-1 0 0,1-1 0,-1 1 0,1 0 0,0-1 0,-1 1 1,1 0-1,0-1 0,0 1 0,0-1 0,1 1 0,-1-1 0,0 0 0,0 0 0,1 1 1,-1-1-1,4 2 0,4 3 58,1 1 0,0-1 1,15 6-1,-20-10-28,6 3 58,0-1 0,1 0 0,-1-1 0,1-1 0,-1 1 0,1-2 0,0 0 0,0 0 0,-1-1 0,1 0 1,0-1-1,0-1 0,-1 0 0,1 0 0,-1-1 0,1-1 0,-1 0 0,18-9 0,-19 7 4,-1 0 0,1 0-1,-2-1 1,1 0 0,-1-1 0,0 0-1,9-12 1,-7 6-31,0 0 0,-1-1 0,-1 0-1,8-20 1,-3-2-132,-1-1-1,-2 0 0,8-58 1,2-89-20,-17 167-15,-2 12 22,0-1 0,-1 1 1,1-1-1,-1 1 0,-1 0 0,1-1 0,-3-10 1,3 17 77,0 0 0,0 0 0,0 0 1,0 0-1,0 0 0,0 0 0,0-1 1,0 1-1,0 0 0,0 0 1,0 0-1,0 0 0,0 0 0,0 0 1,0 0-1,-1 0 0,1 0 0,0 0 1,0 0-1,0 0 0,0-1 1,0 1-1,0 0 0,0 0 0,0 0 1,0 0-1,0 0 0,0 0 0,-1 0 1,1 0-1,0 0 0,0 0 0,0 0 1,0 0-1,0 0 0,0 0 1,0 0-1,0 0 0,0 0 0,-1 0 1,1 0-1,0 0 0,0 0 0,0 0 1,0 0-1,0 0 0,0 0 1,0 1-1,0-1 0,0 0 0,0 0 1,-1 0-1,1 0 0,0 0 0,0 0 1,0 0-1,0 0 0,0 0 1,0 0-1,0 0 0,0 0 0,0 1 1,0-1-1,-6 10-218,-3 16 78,-19 89-419,4-9 303,18-85 308,-4 11 103,2 1 1,1-1-1,-4 66 0,11-89-84,0 0-1,1-1 0,0 1 0,1-1 1,0 1-1,0-1 0,1 0 0,0 1 1,1-2-1,-1 1 0,1 0 0,1-1 1,0 1-1,0-1 0,0 0 0,1-1 1,11 12-1,-16-17-22,0-1 0,1 1 0,-1 0 0,0 0 0,0-1 1,0 1-1,0-1 0,1 1 0,-1-1 0,0 1 0,0-1 0,1 0 0,-1 1 0,0-1 0,1 0 1,-1 0-1,0 0 0,1 0 0,-1 0 0,0-1 0,1 1 0,-1 0 0,0-1 0,0 1 1,1 0-1,1-2 0,2-1 36,-1 0 0,0 0 0,0-1 1,0 1-1,5-7 0,5-3 38,47-52 145,-48 51-272,-10 10-26,1 0 1,0 0-1,0 0 1,7-5-1,1 0-59,-3 2-776,-13 18 554,-4 1 315,1 1 0,0 0 1,1 0-1,1 1 0,0 0 1,-4 17-1,9-29 53,-1 0-1,1 0 1,0 1 0,0-1-1,-1 0 1,1 1-1,1-1 1,-1 0-1,1 3 1,-1-5-24,0 1 1,1 0-1,-1-1 1,0 1-1,1 0 0,-1-1 1,1 1-1,-1-1 1,1 1-1,0-1 0,-1 1 1,1-1-1,-1 0 1,1 1-1,0-1 0,-1 0 1,1 1-1,0-1 1,0 0-1,-1 0 0,1 1 1,0-1-1,0 0 1,-1 0-1,1 0 0,0 0 1,0 0-1,-1 0 1,1 0-1,0 0 0,-1-1 1,1 1-1,1 0 1,18-5 103,0 0 1,-1-1 0,1-1 0,-1-1 0,26-14-1,40-17 33,-83 38-165,8-3-90,0 1 1,0-1-1,0 2 1,0-1-1,1 1 0,18 0 1,-29 2 69,1 0 1,-1 0-1,0 0 1,1 0-1,-1 1 1,1-1-1,-1 0 1,0 0-1,1 1 1,-1-1-1,1 0 1,-1 1-1,0-1 1,1 0-1,-1 1 1,0-1-1,0 0 1,1 1-1,-1-1 1,0 1-1,0-1 1,0 0-1,1 1 1,-1-1-1,0 1 1,0-1-1,0 1 1,0-1-1,0 1 1,0-1-1,0 1 1,0-1-1,0 1 1,0-1-1,0 0 1,0 1-1,0-1 1,-1 2-1,-4 22-14,3-19 12,-7 25 1672,18-35-1517,-1 1 0,0-1 1,0 0-1,9-9 0,-6 6-96,82-63-883,-70 59 356,-22 11 472,-1 1 0,1 0 1,-1 0-1,1 0 1,-1 0-1,1-1 0,-1 1 1,1 0-1,-1 0 0,1 0 1,-1 0-1,1 0 1,-1 1-1,1-1 0,-1 0 1,1 0-1,-1 0 0,1 0 1,0 1 10,-1-1 0,0 1 1,0-1-1,0 0 0,1 1 0,-1-1 0,0 1 1,0-1-1,0 0 0,0 1 0,0-1 1,0 1-1,0-1 0,0 1 0,0-1 1,0 1-1,0-1 0,0 0 0,0 1 0,0-1 1,0 1-1,0-1 0,0 1 0,-1-1 1,1 1-1,-11 48-475,4-16 386,7-32 122,-1 0 1,1 0-1,0 0 0,-1 1 1,1-1-1,0 0 0,0 0 1,0 0-1,0 0 0,0 0 0,1 1 1,-1-1-1,0 0 0,0 0 1,1 0-1,-1 0 0,0 0 1,1 0-1,0 0 0,-1 0 1,1 0-1,-1 0 0,1 0 1,0 0-1,0 0 0,-1 0 1,1-1-1,2 2 0,-2-1 49,1 0-1,0 0 1,0-1-1,0 1 0,-1-1 1,1 1-1,0-1 1,0 0-1,0 1 1,0-1-1,0 0 0,0 0 1,0-1-1,0 1 1,-1 0-1,4-1 1,8-4-27,0 0 1,0 0 0,-1-1 0,17-11 0,16-8-139,120-59-143,-157 79 75,-10 5-198,-14 9-16,0 3 227,1 1 0,-18 18 0,29-27 139,1-1 0,-1 1 0,1 0 0,1 0 0,-1 1 0,0-1 0,1 0 0,0 1 0,0 0 0,0-1 0,1 1 0,-1 0 0,1 0 0,-1 9 0,2-14 40,0 1-1,0 0 1,0-1-1,0 1 1,0 0-1,0-1 0,0 1 1,0 0-1,1-1 1,-1 1-1,0-1 1,0 1-1,0 0 1,1-1-1,-1 1 0,0-1 1,1 1-1,-1 0 1,0-1-1,1 1 1,-1-1-1,1 1 1,-1-1-1,1 0 1,-1 1-1,1-1 0,-1 1 1,1-1-1,0 0 1,0 1-1,0-1 22,1 0 0,-1 0-1,1 0 1,-1 0 0,1 0-1,-1 0 1,1-1 0,-1 1 0,1 0-1,-1-1 1,1 1 0,2-2-1,3-2 35,0 0 1,0 0-1,0-1 0,7-6 0,0-1-85,25-15 1,-27 15-587,-18 21-508,-34 73 1017,-46 142 0,42-104 128,-46 168 198,11-30 404,73-241-425,0 0 0,-1-1-1,0 1 1,-2-2 0,0 1 0,-12 15 0,19-28-121,0-1 1,0 0 0,0 0 0,-1 0 0,1 0-1,0 0 1,-1 0 0,-4 1 0,6-2-73,1-1 1,-1 0-1,0 1 0,0-1 0,0 0 1,0 0-1,1 0 0,-1 0 1,0 0-1,0 0 0,0 0 0,0 0 1,0 0-1,1 0 0,-1 0 1,0-1-1,0 1 0,0 0 1,1-1-1,-1 1 0,0 0 0,0-1 1,1 1-1,-1-1 0,0 1 1,1-1-1,-1 1 0,0-1 0,1 0 1,-1 1-1,1-1 0,-1 0 1,1 0-1,-1 1 0,1-1 0,0 0 1,-1-1-1,-2-4 6,1-1 0,1 0 0,-1 1 0,1-1-1,0 0 1,0 1 0,1-1 0,0-7 0,6-57-134,-2 40 2,1 1-1,1 0 0,2 1 0,1-1 0,1 2 1,1-1-1,2 1 0,17-29 0,83-112-4918,-98 144 2378,2 7 881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28 3648,'-17'-16'1344,"29"13"-1024,24-2-128,-10 2-1120,5 3 448,9 3-1792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2:52.3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28 5472,'-65'-28'2496,"48"28"-2176,7 0-256,7 4-96,-2 1-320,5 6 192,5 5-864,3 4 576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2:54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49 674 1888,'0'-3'2204,"0"3"-2172,8-6 1456,19-13-50,-5 4-936,3-7-248,-1-1-1,-1-1 1,-1 0 0,20-30 0,-34 43-209,-7 8-55,1 0-1,0 0 1,0 0-1,0 1 1,0-1 0,0 1-1,1-1 1,-1 1 0,1 0-1,5-3 1,-8 5 13,1 1 0,-1-1 1,1 1-1,-1 0 0,0-1 1,1 1-1,-1 0 0,1-1 0,-1 1 1,0 0-1,0 0 0,1-1 1,-1 1-1,0 0 0,0 0 1,0-1-1,0 1 0,0 0 0,0 0 1,0 1-1,-1 9 51,0 0 0,0 0 0,-2 0 1,1 0-1,-7 18 0,-26 54 211,23-58-167,-114 277 1242,32-72 1539,106-257-2076,24-60-373,66-111 1,-26 86-617,5-9 57,-56 78 15,-12 20-119,0 1 0,2 0 0,28-33 1,-27 44-92,-16 11 315,1-1 0,-1 1 0,1 0-1,-1 0 1,0 0 0,1 0-1,-1 0 1,1 0 0,-1 0 0,1 0-1,-1 0 1,0 0 0,1 0-1,-1 0 1,1 0 0,-1 0-1,0 0 1,1 0 0,-1 0 0,1 1-1,-1-1 1,0 0 0,1 0-1,-1 0 1,0 1 0,1-1 0,-1 0-1,0 1 1,1-1 0,-1 0-1,0 1 1,1-1 0,-1 0-1,0 1 1,0-1 0,0 0 0,1 1-1,-1-1 1,0 1 0,0-1-1,0 0 1,0 1 0,0-1 0,0 1-1,2 6-6,-2 1-1,1-1 1,-1 0 0,0 0-1,0 1 1,-3 10-1,-10 46 36,8-43 212,-1 0-1,-1 0 0,-1-1 1,-21 37-1,19-43 197,-3 6 892,13-20-1312,0 0-1,0 0 0,0 0 0,0 0 0,0 0 1,0 0-1,0 0 0,0 0 0,0 0 0,0 0 1,0 0-1,0 0 0,0 1 0,0-1 0,0 0 1,0 0-1,0 0 0,0 0 0,0 0 0,0 0 1,1 0-1,-1 0 0,0 0 0,0 0 1,0 0-1,0 0 0,0 0 0,0 0 0,0 0 1,0 0-1,0 0 0,0 0 0,0 0 0,0 0 1,0 0-1,0 0 0,0 1 0,0-1 0,0 0 1,0 0-1,0 0 0,0 0 0,0 0 0,0 0 1,0 0-1,0 0 0,0 0 0,0 0 0,0 0 1,0 0-1,0 0 0,0 0 0,0 0 1,-1 0-1,1 0 0,0 0 0,0 0 0,0 0 1,11-7-205,-7 3 102,1 1 1,1-1 0,8-3-1,4-3-23,166-122 417,-168 119-284,0-1 0,-1-1 0,0-1 0,-1 0 0,-1-1-1,-1-1 1,0 0 0,-2 0 0,15-34 0,-23 48-96,0-1 0,-1 0 0,1 1 0,1 0 1,-1-1-1,4-3 0,-5 6 46,1 1 1,-1 0-1,1-1 1,-1 1-1,1 0 1,0 0-1,-1 0 1,1 0-1,0 1 1,0-1-1,-1 0 1,1 1-1,0-1 1,0 1-1,0 0 0,0 0 1,0-1-1,3 2 1,-1-1 4,-1 0 0,1 1 0,0 0 0,-1-1 1,1 2-1,-1-1 0,0 0 0,1 1 0,-1-1 0,0 1 0,0 0 0,0 0 1,0 0-1,0 0 0,0 1 0,-1-1 0,1 1 0,-1 0 0,0 0 0,0 0 1,3 5-1,0 1 0,0 0 1,-1 0 0,0 0 0,0 0 0,-1 1-1,2 15 1,-3-12 76,-2 0 0,0 0 0,0 0 0,-1 0 0,-4 19 0,3-13 230,-2 26-1,4-44-238,0-1 1,0 1-1,0 0 0,0 0 1,0 0-1,0 0 0,1 0 1,-1 0-1,0 0 0,0 0 1,1-1-1,-1 1 1,1 0-1,-1 0 0,0 0 1,1 0-1,0-1 0,-1 1 1,1 0-1,-1-1 0,1 1 1,0 0-1,1 0 1,-1 0-2,1-1 1,-1 1 0,1-1 0,0 1 0,-1-1-1,1 0 1,0 0 0,-1 0 0,1 0 0,-1 0-1,1 0 1,2 0 0,2-2 31,1 1-1,-1-1 1,0 0 0,0 0-1,11-7 1,0-1-217,0-1-1,-1-1 1,23-23 0,-38 36-164,-2 3 52,-5 7-2,2-5 214,1 0 1,-1 0-1,1 0 1,0 1 0,1-1-1,0 1 1,0-1 0,0 1-1,0 9 1,1-14 73,1 1-1,0-1 1,0 1 0,0-1 0,0 1 0,1-1 0,-1 1-1,1-1 1,-1 1 0,1-1 0,0 0 0,0 1 0,0-1 0,0 0-1,0 0 1,1 1 0,-1-1 0,0 0 0,1 0 0,0-1-1,0 1 1,-1 0 0,1 0 0,0-1 0,0 1 0,0-1-1,1 0 1,-1 0 0,4 2 0,-5-2 24,0-1-1,0 0 1,1 1 0,-1-1-1,0 0 1,0 1 0,0-1 0,1 0-1,-1 0 1,0 0 0,0 0-1,1 0 1,-1-1 0,0 1 0,0 0-1,0 0 1,1-1 0,-1 1-1,0-1 1,0 1 0,2-2-1,-1 0 6,0 1-1,-1-1 0,1 1 0,-1-1 0,1 0 0,-1 0 0,0 0 0,1 0 0,-1 0 0,1-4 1,1-2-69,-1 0 0,0 1 1,0-1-1,-1 0 0,1-16 1,-2 2-213,1 15 108,-1 0 0,1 0 0,-1 0 1,-1 1-1,0-1 0,0 0 0,0 0 0,-1 0 0,0 1 0,0-1 0,-5-9 1,7 16 99,0 0 1,0-1 0,0 1 0,-1 0 0,1 0 0,0 0 0,0 0 0,0 0 0,-1 0 0,1 0 0,0-1 0,0 1 0,-1 0 0,1 0 0,0 0 0,0 0 0,-1 0 0,1 0-1,0 0 1,0 0 0,-1 0 0,1 0 0,0 1 0,0-1 0,-1 0 0,1 0 0,0 0 0,0 0 0,0 0 0,-1 0 0,1 0 0,0 1 0,0-1 0,0 0 0,-1 0 0,1 0-1,0 1 1,-10 12-344,10-13 359,-1 1-1,1 0 1,-1-1-1,1 1 1,0 0-1,0 0 1,-1 0-1,1-1 1,0 1-1,0 0 1,0 0-1,0 0 1,0-1-1,0 1 1,0 0-1,0 0 1,0 0-1,0-1 1,1 1-1,-1 0 1,0 0-1,0-1 1,1 1-1,-1 0 1,1 0-1,-1-1 1,0 1-1,1 0 1,0-1 0,-1 1-1,1-1 1,-1 1-1,1-1 1,0 1-1,-1-1 1,1 1-1,0-1 1,-1 1-1,1-1 1,0 0-1,0 1 1,-1-1-1,1 0 1,1 0-1,4 2 61,0-1 0,0-1 0,0 1 0,0-1 0,0 0 0,1 0 0,-1-1 0,0 0 0,0 0 0,0 0 0,0-1 0,-1 0 0,1 0 0,0-1 0,8-4 0,4-4 133,0-1-1,-1-1 0,18-16 1,-5 1-61,-2-2 1,37-50-1,-27 32 37,-1 1-139,-3 0 0,34-64-1,-64 102-72,0 1-1,0-1 1,-1 0-1,0 0 1,-1-1-1,3-12 1,-5 21 11,0 0 1,0 0-1,0 0 0,1 0 1,-1 1-1,0-1 1,0 0-1,0 0 0,0 0 1,-1 0-1,1 0 1,0 0-1,0 0 1,-1 0-1,1 0 0,0 0 1,-1 0-1,1 1 1,-1-1-1,1 0 0,-1 0 1,0 0-1,0 0-11,0 1 0,0-1 0,0 1-1,0 0 1,0 0 0,0 0 0,0-1 0,0 1 0,0 0-1,0 0 1,0 0 0,0 0 0,0 1 0,0-1 0,0 0-1,0 0 1,0 1 0,0-1 0,0 0 0,-1 1 0,-6 3 80,0 0 1,0 1 0,0 0 0,0 0 0,1 1-1,0 0 1,0 0 0,-11 13 0,6-4 170,0 1 0,-20 34 0,21-26-131,0-1 0,2 2 1,-12 49-1,9-32-14,-12 48 292,-16 106 0,39-186-298,0-1 1,1 1-1,1 11 0,-1-18-8,0 0-1,0 0 0,1-1 0,0 1 0,0 0 1,-1 0-1,2 0 0,-1 0 0,0-1 1,0 1-1,1-1 0,0 1 0,-1-1 1,4 4-1,-3-5-2,-1 0 1,1 0 0,0 0-1,-1-1 1,1 1-1,0 0 1,-1-1-1,1 1 1,0-1 0,0 0-1,0 0 1,0 0-1,-1 0 1,1 0-1,0 0 1,0 0 0,0 0-1,3-1 1,2-1 79,1 0 1,-1-1 0,8-3-1,39-23 44,-35 17-163,-14 9-57,0 0-1,0-1 1,-1 1 0,0-1-1,1 0 1,-1-1 0,-1 1-1,1-1 1,-1 0 0,0 1-1,0-1 1,0-1 0,0 1-1,2-10 1,-3 11-92,-1 0 53,-8-8 9,7 12 86,0 0 0,0-1 0,-1 1-1,1 0 1,0 0 0,0 0 0,0 0 0,0 0 0,0 0-1,0-1 1,0 1 0,0 0 0,0 0 0,0 0-1,0 0 1,0 0 0,0-1 0,0 1 0,0 0 0,0 0-1,0 0 1,0 0 0,0-1 0,0 1 0,0 0-1,0 0 1,0 0 0,0 0 0,0 0 0,0-1 0,0 1-1,0 0 1,0 0 0,1 0 0,-1 0 0,0 0-1,0 0 1,0 0 0,0-1 0,0 1 0,0 0 0,1 0-1,8-1 145,15 4 124,-3 3-109,-15-4-96,1 0 0,0-1 0,9 2 0,12-1-167,0-1 0,38-4-1,-52 1-2633,-1 5 735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2:55.2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9 6048,'-18'-9'2752,"18"21"-2400,-5-12 608,5 5-608,-3-2-64,6 2-192,-3-2-1344,0 0 672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2:55.7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7 144 3328,'-5'-14'3375,"5"13"-3208,0 1 1,-1 0-1,1-1 1,0 1-1,0-1 1,0 1-1,0-1 1,0 1-1,0 0 1,0-1 0,0 1-1,0-1 1,0 1-1,0-1 1,0 1-1,0 0 1,2-4 1340,-2 3-1341,36 5 457,103-5 334,209-28-1,-279 19-675,219-38-3412,-215 31-1777,-9 0 1457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2:57.5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1679 3 1664,'-6'-3'429,"8"4"-94,-2-1-310,0 0 1,0 0-1,1 1 0,-1-1 0,0 0 0,0 0 0,1 0 0,-1 1 1,0-1-1,0 0 0,0 0 0,1 1 0,-1-1 0,0 0 0,0 0 0,0 1 1,0-1-1,0 0 0,0 1 0,0-1 0,1 0 0,-1 0 0,0 1 1,0-1-1,0 0 0,0 1 0,0-1 0,0 0 0,0 0 0,-1 1 1,1-1-1,0 0 0,0 1 0,0-1 0,0 1 0,-8 12 1431,6-9-1348,0 1-1,0-1 1,-1-1-1,1 1 1,-1 0-1,0 0 1,0-1-1,-1 0 1,1 0-1,-1 0 1,1 0-1,-5 2 0,-7 4 99,-79 42 415,-43 22 195,115-58-700,-1 2 0,2 0 0,0 1 0,-24 27 0,-65 90 445,14-16-129,-100 75 215,187-186-622,-26 27 89,1 1-1,1 2 0,3 1 0,-27 45 1,-85 181 247,68-84-79,52-125-14,2 7-19,-17 77 0,17-58 5,-73 242 775,17-1-133,74-315-891,-6 28 161,-1 0-1,-2 0 0,-1-1 1,-19 36-1,24-59 14,0 0-1,0-1 1,-12 15 0,17-24-21,1-1-135,1-1 0,-1 1 1,1-1-1,-1 1 0,1 0 0,-1-1 0,1 1 1,-1-1-1,1 0 0,-1 1 0,0-1 0,1 1 0,-1-1 1,0 0-1,1 1 0,-1-1 0,0 0 0,1 0 0,-1 0 1,-1 1-1,-3 0 210,-7 1 240,11-3-469,1 1 0,0 0-1,-1 0 1,1 0 0,0 0-1,-1-1 1,1 1 0,0 0 0,-1 0-1,1-1 1,0 1 0,-1 0-1,1 0 1,0-1 0,0 1-1,-1 0 1,1-1 0,0 1-1,0 0 1,0-1 0,0 1 0,-1 0-1,1-1 1,0 1 0,0-1-1,0 1 1,0 0 0,0-1-1,0 1 1,0-1 0,0 1-1,0 0 1,0-1 0,-1-27 164,0 19-64,0 0 0,2-17 0,0 7-112,-1 0-1,-4-32 1,0-9 43,0-45-296,6 66-16,-2 37 154,0 26-181,3 34 246,-1-34-14,-1 33 0,-7 106 98,6-91 70,1-72-76,-1 0 0,1 0 0,-1 0 0,1 0 0,-1 0 0,1 1 0,-1-1 0,0 0 0,1 0 0,-1 0-1,1 0 1,-1 0 0,1-1 0,-1 1 0,1 0 0,-1 0 0,1 0 0,-1 0 0,1 0 0,-1-1 0,0 1 0,1 0 0,-1 0 0,1-1 0,-1 1 0,1-1 0,19-9 488,-16 8-376,47-27 259,49-38 0,-98 65-389,30-22-3,35-36 0,-12 10-2096,-37 36-990,24-16 1,-11 12 249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17.2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3 725 1728,'-3'6'5834,"4"-6"-5665,0 0 0,0 0 0,0 0 0,0 0 0,0 0 0,0 0 0,0-1 0,0 1-1,0 0 1,0-1 0,1 0 0,-1 1-117,0-1-1,0 0 1,0 1-1,-1-1 1,1 0 0,0 0-1,0 0 1,-1 1 0,1-1-1,-1 0 1,1 0-1,0-1 1,4-6 162,12-16 225,-2-1-1,23-46 0,-4 5-121,-9 23-181,0-2 180,42-57 0,31-21-230,-83 103-136,0 0 0,12-25 0,-20 29-83,-7 16 128,1-1 1,-1 1-1,0 0 1,0 0-1,0 0 1,0 0-1,0 0 1,1 0-1,-1-1 1,0 1 0,0 0-1,0 0 1,0 0-1,0 0 1,0-1-1,0 1 1,1 0-1,-1 0 1,0 0-1,0 0 1,0-1-1,0 1 1,0 0-1,0 0 1,0 0-1,0-1 1,0 1-1,0 0 1,0 0-1,0 0 1,0-1-1,0 1 1,0 0-1,-1 0 1,1 0-1,0-1 1,0 1-1,0 0 1,0 0-1,0 0 1,-6 1-9,6 0 39,-15 0 12,6 6-134,6-5-13,4-1 538,-1-1-446,-1 0 1,1 0-1,0 0 0,-1 0 1,1 0-1,0 1 1,-1-1-1,1 0 1,0 0-1,-1 0 1,1 0-1,0 0 0,-1 0 1,1 1-1,0-1 1,0 0-1,-1 0 1,1 0-1,0 1 1,0-1-1,-1 0 0,1 0 1,0 1-1,0-1 1,0 0-1,-1 1 1,1-1-1,0 1 1,-5 7-129,-20 30-56,2 2 1,-23 55-1,-45 167 548,72-205-34,-3-1-1,-50 96 1,69-148-245,1 1 60,0 0 1,-1-1-1,0 1 0,0-1 0,0 0 0,-8 8 1,5-10 82,8-8-38,7-8-13,134-148-473,-120 137 284,23-22 152,2 1 0,84-60-1,-35 38 486,-100 97-1104,-12 46 549,10-57-25,1 0-1,1 1 1,1-1-1,0 1 1,1 0-1,2 25 1,0-41-8,-1 0 1,1-1 0,-1 1 0,1 0 0,0-1 0,0 1 0,0-1 0,0 1 0,0-1 0,1 1 0,-1-1 0,1 0 0,0 1 0,0-1 0,0 0 0,0 0 0,0-1 0,0 1-1,0 0 1,0-1 0,1 1 0,-1-1 0,6 3 0,-4-3 16,1 0 1,-1 0-1,1 0 0,-1-1 0,1 1 1,0-1-1,-1 0 0,1-1 0,-1 1 1,1-1-1,0 0 0,-1 0 0,1 0 1,3-2-1,5-2 10,-1-1-1,0 0 1,-1 0-1,0-2 1,0 1 0,0-1-1,-1-1 1,13-13 0,-6 3-43,-1 0 0,-1-2 1,19-32-1,-13 21 19,-14 21 5,0 1-1,0-2 1,9-21-1,-14 23-259,-7 12-101,-9 15-67,1 5 344,2 1-1,0 1 1,2 0-1,-12 46 1,18-58 155,0 1 0,1 0 1,1 1-1,0-1 0,1 0 1,1 0-1,3 24 0,-4-37-77,0 1-1,0-1 1,1 0 0,-1 1-1,0-1 1,0 0-1,1 0 1,-1 1 0,0-1-1,1 0 1,-1 0-1,0 1 1,1-1-1,-1 0 1,0 0 0,1 0-1,-1 1 1,0-1-1,1 0 1,-1 0 0,1 0-1,-1 0 1,0 0-1,1 0 1,-1 0 0,1 0-1,-1 0 1,0 0-1,1 0 1,-1 0 0,1 0-1,-1 0 1,0-1-1,1 1 1,-1 0 0,0 0-1,1 0 1,-1 0-1,0-1 1,1 1 0,-1 0-1,0 0 1,1-1-1,2-1 16,-1 1-1,0-1 1,0 0-1,1 1 1,-1-1-1,3-4 0,0-3 6,0 0-1,-1-1 1,0 1-1,-1-1 0,0 0 1,3-18-1,4-8-27,-4 11-56,-4 19-44,-1-1 1,1 1 0,0 0-1,1-1 1,3-6 0,-6 13 71,0 0 1,0 0 0,0 0-1,0 0 1,0 0-1,0 0 1,0 0-1,0 0 1,0 0 0,0 1-1,0-1 1,0 0-1,0 0 1,0 0 0,0 0-1,0 0 1,0 0-1,0 0 1,0 0-1,0 0 1,0 0 0,0 0-1,0 0 1,0 1-1,0-1 1,0 0 0,0 0-1,0 0 1,0 0-1,1 0 1,-1 0-1,0 0 1,0 0 0,0 0-1,0 0 1,0 0-1,0 0 1,0 0 0,0 0-1,0 0 1,0 0-1,0 0 1,0 0-1,0 0 1,0 0 0,1 0-1,-1 0 1,0 0-1,0 0 1,0 0 0,0 0-1,0 0 1,0 0-1,0 0 1,0 0-1,0 0 1,0 0 0,0 0-1,0 0 1,1 0-1,-1 0 1,0 0-1,0 0 1,0 0 0,0 0-1,0 0 1,0 0-1,0 0 1,0 0 0,2 11-218,-2 17 253,0-27-69,0 23-38,-1-12 113,1-1 0,0 0 1,1 1-1,0-1 0,1 0 0,3 13 0,-4-22 15,-1-1-1,1 0 1,-1 1 0,1-1-1,-1 0 1,1 0-1,0 1 1,0-1 0,0 0-1,0 0 1,0 0-1,0 0 1,0 0 0,0 0-1,0 0 1,0 0-1,1-1 1,-1 1 0,3 1-1,-2-2-4,0 1 0,0-1 0,0 0 0,0 0 0,0 0 0,1 0 0,-1 0-1,0 0 1,0-1 0,0 1 0,0-1 0,3 0 0,5-3 33,0-1 0,0-1 1,0 1-1,10-10 0,-8 7-23,45-28 26,5-4-353,108-53-1,-149 83 338,-14 6-96,0 1 0,1-1-1,0 1 1,12-3 0,-13 6 21,-10 2-5,1-1 25,1 1 1,-1-1-1,0 0 1,1 1 0,-1-1-1,1 1 1,-2 1-1,-33 50-193,-5 7-62,34-48 200,0 1 0,-5 14 0,11-24 50,0 1-1,-1 0 0,2-1 1,-1 1-1,0 0 0,1 0 1,-1-1-1,1 1 1,0 0-1,1 0 0,-1-1 1,0 1-1,2 5 1,-1-8 18,-1 1 0,1 0 0,0-1 0,0 1 0,0-1 0,0 1 0,0-1 0,0 0 0,0 1 0,0-1 0,0 0 0,1 0 0,-1 0 0,0 0 0,1 0 0,-1 0 0,1 0 0,-1 0 0,1-1 0,-1 1 0,1-1 0,0 1 0,-1-1 0,1 1 0,0-1 0,0 0 0,-1 0 0,1 0 0,0 0 0,-1 0 0,3 0 0,1-1 31,0 0-1,0 0 0,0-1 1,0 1-1,0-1 0,0 0 1,0 0-1,-1 0 0,7-5 0,2-3 25,-1 0 0,0-1 0,-1-1 0,0 0 0,9-13 0,43-70 86,-39 56-121,164-214 279,-168 225-431,-2 0 1,0-1-1,-3 0 1,0-1-1,10-33 0,-22 55 12,2-8-389,-6 16 409,-1 1 0,1-1 0,0 1 0,0 0 0,0-1 0,0 1 0,0 0 0,0 0 0,0 0 0,0 0 0,-1 2 0,-13 18-86,1 1-1,-21 44 0,-9 42 486,37-90-275,0 0 1,2 1-1,0 0 1,2 0 0,0 0-1,1 0 1,0 0-1,2 1 1,2 24-1,1-25 6,0-1 0,10 29 1,-11-40 24,1 0 0,0 0-1,0 0 1,0-1 0,1 1 0,0-1 0,1 0 0,-1 0 0,8 7 0,-11-12-44,0-1 0,1 1 0,-1 0 0,0 0 0,1 0 0,-1-1 0,1 1 0,-1-1 0,1 1 0,-1-1 0,1 1 0,-1-1 0,1 0 0,0 0 0,-1 0 0,1 0 0,-1 0 0,1 0 0,0 0 0,-1-1-1,1 1 1,-1-1 0,1 1 0,-1-1 0,1 1 0,2-2 0,3-2 18,0-1-1,0 1 0,12-11 1,-9 7-23,0-1 7,0 0 0,-1 0 0,0-1 0,-1 0 0,10-14 0,-13 16-32,61-74-301,-72 148-1019,3-52 1302,2 1 0,0-1 0,0 1 0,2 16 0,0-25 46,-1-1-1,1 1 0,0 0 0,1-1 1,0 1-1,-1-1 0,2 0 0,-1 1 1,1-1-1,-1 0 0,1 0 0,1-1 1,5 8-1,-8-11 8,0 0 0,1 0 0,-1 0 1,0 0-1,0 0 0,0 0 0,1-1 0,-1 1 1,1 0-1,-1-1 0,0 1 0,1-1 0,-1 1 1,1-1-1,-1 0 0,1 0 0,-1 0 0,1 0 1,-1 0-1,2 0 0,0-1 8,0 1 0,0-1 0,0 0-1,0 0 1,0-1 0,-1 1 0,1 0 0,0-1 0,3-2 0,2-3-2,0-1-1,0 0 1,0 0 0,6-10 0,2-4-6,0-1 0,-2 0 0,20-46 0,-28 59-39,1-4-85,-7 14 81,1 0 0,-1 0 0,0 0 1,0-1-1,0 1 0,0 0 0,0 0 0,0 0 0,1 0 0,-1-1 1,0 1-1,0 0 0,0 0 0,0 0 0,0 0 0,0-1 0,0 1 1,0 0-1,0 0 0,0 0 0,0 0 0,0-1 0,0 1 0,0 0 1,0 0-1,0 0 0,0-1 0,0 1 0,0 0 0,0 0 0,0 0 1,0 0-1,0-1 0,-1 1 0,1 0 0,0 0 0,0 0 0,0 0 1,0 0-1,0-1 0,-1 2-24,0 0 0,1 0 1,-1-1-1,1 1 0,-1 0 1,1 0-1,-1 0 0,1 0 1,0 0-1,-1 0 0,1 0 1,0-1-1,0 1 0,-1 0 1,1 0-1,0 0 0,0 2 1,0-2 12,-9 37-199,7-31 201,0 1 0,0-1 1,1 1-1,-2 13 1,3-15 31,1 1 0,-1-1 0,1 1 1,0-1-1,1 1 0,-1-1 1,1 0-1,4 8 0,-5-12 13,-1-1 0,1 0 0,0 1 0,0-1-1,0 0 1,0 0 0,0 1 0,0-1 0,1 0 0,-1 0-1,0 0 1,0 0 0,1-1 0,-1 1 0,1 0-1,1 0 1,-1 0 10,-1-1 0,1 0-1,0 0 1,0 0 0,0 0-1,-1 0 1,1 0 0,0-1 0,0 1-1,0 0 1,-1-1 0,1 0-1,0 1 1,-1-1 0,1 0-1,-1 0 1,3-1 0,1-1 18,0-1 0,0 1 0,-1 0-1,0-1 1,1 0 0,-2 0 0,1 0 0,0-1 0,4-7 0,-6 8-22,0 0 0,0-1 0,-1 1 0,1 0 0,-1 0 1,0-1-1,-1 1 0,1 0 0,-1-1 0,0 1 0,0-1 0,-1-7 0,0 7-64,0 1 1,0 0-1,0-1 0,0 1 0,-1 0 1,0 0-1,0 0 0,0 0 1,0 0-1,-1 1 0,-4-7 0,5 8 5,1 0 0,-1 1 0,0-1 0,0 1 0,0-1 0,0 1 0,0 0 0,0 0 0,0 0 0,0 0 0,0 0-1,0 0 1,-1 0 0,1 1 0,0-1 0,-1 1 0,1 0 0,0-1 0,-1 1 0,1 0 0,-1 1 0,1-1 0,-4 1-1,-16-1-216,27-4 276,0 0 0,0 1 0,1-1 0,5-2 0,25-9-70,-22 9 40,2 0-1,-1 1 0,17-4 0,-4 4 6,62-10-189,-78 14 113,1 0 0,0 1 0,0 0 0,24 5-1,-34-5 75,-1 0 0,0 1-1,0-1 1,0 1-1,0 0 1,0 0-1,0 0 1,0 0 0,0 0-1,0 0 1,0 0-1,-1 0 1,1 1 0,0-1-1,-1 1 1,1 0-1,-1-1 1,0 1-1,1 0 1,-1 0 0,0-1-1,0 1 1,0 0-1,0 0 1,-1 0-1,2 3 1,-2 0 33,1 0 1,-1-1-1,0 1 0,0 0 0,0 0 1,-1-1-1,0 1 0,0 0 1,0 0-1,-3 5 0,1 7 375,6-15 82,5-7-141,11-13 45,-9 8-448,0 1 0,1-1 0,0 2 1,15-10-1,-24 17 3,1 0 0,0-1 0,-1 1 0,1 0-1,-1 0 1,1 1 0,0-1 0,0 1 0,0-1 0,-1 1 0,1 0-1,0 0 1,0 0 0,0 0 0,4 1 0,-3 1 61,-1-1 0,0 0 0,0 1 0,0 0 0,1 0 0,-2 0 0,1 0 0,0 0 0,0 1 0,-1-1-1,5 5 1,1 4 147,-1 0-1,1 0 0,5 14 0,-9-17-108,0 0 0,0 0 1,1-1-1,-1 0 0,2 1 1,-1-2-1,1 1 0,0-1 1,1 0-1,7 6 0,-5-8 317,-8-4-556,-1 0-1,1 0 1,-1 0 0,1 0-1,-1 0 1,1 0-1,-1 0 1,1 0 0,-1 0-1,1 0 1,-1 0-1,1 0 1,-1-1 0,1 1-1,-1 0 1,2-2-750,5-18-7907,-7 6 6183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17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0 4800,'-17'4'4288,"25"-4"-4544,-3-4-544,3 4 448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17.9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82 6048,'4'-15'2752,"63"15"-2400,-36-5 896,3 2-768,24-5 704,2 0-672,29-4-32,-6 4-320,9-3 32,-4 8-96,-5-5-1824,-12 8 960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19.2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101 552 2560,'-5'-8'4765,"4"8"-4616,-14 1 1146,12 1-1251,-1-1 0,1 0 0,-1 1 0,1 0 0,0 0 0,-5 4 0,2-1 96,1 0-1,1 1 1,-1 0 0,1 0-1,-1 0 1,2 1 0,-1 0-1,1-1 1,-3 10-1,4-12-110,1-1-1,0 1 0,1-1 0,-1 1 1,0-1-1,1 1 0,0 0 0,0-1 1,0 1-1,0 0 0,1-1 0,-1 1 0,1-1 1,0 1-1,0-1 0,0 1 0,1-1 1,-1 0-1,1 1 0,3 5 0,-4-9-1,0 1-1,0 0 0,-1-1 0,1 1 1,0-1-1,0 1 0,0-1 0,0 0 1,-1 1-1,1-1 0,0 0 0,0 1 1,0-1-1,0 0 0,0 0 0,0 0 1,0 0-1,0 0 0,0 0 0,0 0 1,0 0-1,0 0 0,0-1 0,0 1 1,-1 0-1,1-1 0,0 1 0,0 0 1,0-1-1,0 1 0,-1-1 0,1 0 1,0 1-1,0-1 0,0 0 0,4-3 6,-1 0 0,0 1 0,0-1 0,5-7-1,-3 1 81,-1 0 0,-1 0 0,1-1-1,-2 1 1,5-19 0,-7 25-100,-1 1-19,1 0-1,-1-1 1,0 1-1,1 0 1,-2-1-1,1 1 1,0-1 0,-1 1-1,1 0 1,-1 0-1,-2-5 1,2 4-77,-1-1 1,1 1-1,1 0 1,-2-8-1,3 11 77,-1 0 0,1 0-1,-1-1 1,1 1 0,-1 0-1,1 0 1,0 0 0,-1 0-1,1 0 1,0 0 0,0 0-1,0 0 1,0 0 0,0 0-1,0 0 1,0 1 0,0-1-1,0 0 1,0 1 0,2-1-1,28-13 680,-13 6-364,0-1 0,0 0 1,-1-1-1,0-1 1,26-22-1,-25 16-182,0 0-1,-1-1 1,-1-1-1,-1 0 1,15-27 0,56-112 274,-63 114-247,-13 25-401,22-30 0,-25 43-244,-5 9 154,-3 14-26,1-12 289,-64 349-581,43-262 682,-26 119 228,-14-10 90,50-170 68,-2 0 1,0-1 0,-2-1 0,-26 39 0,38-64-310,1-1 0,-1 0 0,0 0 0,0 0 1,0 0-1,-1 0 0,1-1 0,-1 0 1,-3 3-1,6-5-74,0 1 0,0-1 0,0 0-1,0 0 1,0 1 0,0-1 0,0 0 0,0 0 0,0 0 0,0 0 0,0 0 0,0 0 0,0 0 0,0 0-1,0-1 1,0 1 0,-2-1 0,2 0-10,0 1-1,0-1 1,0 0-1,0 0 1,0 0-1,0 0 0,0-1 1,0 1-1,0 0 1,0 0-1,0-1 1,1 1-1,-1 0 1,1 0-1,-1-1 1,0-1-1,-1-5-30,0-1 0,1 0 1,0 1-1,0-1 0,1 0 0,0 1 0,2-14 0,0 7 28,1 0 0,0 0-1,8-21 1,-6 23 21,1 0 0,1 1 0,0 0-1,0 0 1,1 0 0,1 1 0,0 0 0,0 1-1,1-1 1,1 2 0,12-10 0,-14 13-262,0-1 0,1 2 0,-1 0 0,1 0 0,1 0 0,-1 1 0,0 1 0,1 0 0,0 0 0,0 1 0,-1 1 0,1-1 0,1 2 0,17 0 0,2 3-5700,-15-3 3317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2.4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32 793 2496,'-19'13'784,"19"-12"-689,-1-1-1,0 1 1,0-1 0,1 1 0,-1-1-1,0 1 1,1 0 0,-1-1 0,1 1-1,-1 0 1,1 0 0,-1-1 0,1 1-1,0 0 1,-1 0 0,1 0 0,0 0-1,-1 0 1,1-1 0,0 1 0,0 0-1,0 0 1,0 0 0,0 2 0,-2 8 1168,10-13-167,-1-1 0,1 0 0,14-9 0,53-46 82,-59 47-1076,119-88 481,-116 83-513,0-1 0,-1-1 0,-1-1 0,25-35 0,-24 24 5,-1 0 1,13-35-1,21-68 343,-43 113-331,2-9 132,9-39 1,-16 55-145,-1-1 1,0 1-1,-1-1 0,-1 1 0,-1-18 0,1 29-111,-1 0-1,1 0 1,0 0-1,-1 0 0,0 0 1,1 0-1,-1 0 1,0 0-1,0 0 1,0 1-1,0-1 1,-2-2-1,3 3 17,-1 1 0,1 0-1,0-1 1,-1 1 0,1 0 0,-1 0-1,1 0 1,0-1 0,-1 1 0,1 0-1,-1 0 1,1 0 0,0 0 0,-1-1 0,1 1-1,-1 0 1,1 0 0,-1 0 0,1 0-1,0 0 1,-1 0 0,0 1 0,0-1-2,0 0 1,0 1-1,1-1 0,-1 1 1,0-1-1,0 1 1,0 0-1,1-1 1,-1 1-1,0 0 0,1-1 1,-1 1-1,1 0 1,-2 1-1,-3 7-71,0 0 0,1 1-1,0 0 1,1 0 0,-3 12-1,-3 7 14,-68 225 278,-62 69 150,79-196-270,33-64 49,5-12 227,-2-1 0,-37 58 1,9-32 562,52-74-458,6-7-298,13-14-93,2-5-113,1 1 1,41-33 0,10-10 118,186-182-367,-235 227 244,-9 10 62,-2-1 1,1-1 0,17-22-1,-27 30-71,-4 5 61,1-1 0,-1 1 0,0 0 0,0 0 0,1 0 0,-1-1 0,0 1 0,0 0 0,1-1 1,-1 1-1,0 0 0,0-1 0,0 1 0,1 0 0,-1-1 0,0 1 0,0 0 0,0-1 0,0 1 0,0 0 0,0-1 0,0 1 0,0 0 0,0-1 0,0 1 0,0 0 0,0-1 0,0 1 0,0-1 0,0 1 0,0 0 0,0-1 0,-1 1 0,1 0 0,0-1 0,0 1 0,0 0 0,0 0 1,-1-1-1,1 1 0,0 0 0,0-1 0,-1 1 0,1 0 0,0 0 0,-1 0 0,1-1 0,-1 1 0,1 0-42,-1 1-1,0-1 1,0 0 0,0 1 0,0-1 0,0 1 0,1-1-1,-1 1 1,0-1 0,0 1 0,1 0 0,-1 0-1,0-1 1,1 1 0,-1 0 0,1 0 0,-1-1-1,1 1 1,-1 0 0,1 0 0,0 0 0,-1 1 0,-5 12 42,1 0 0,0 0 0,1 1 0,-4 29 1,5-28 50,-1 30 48,4-42-34,0 0 0,0 0 0,0 0 0,1 0 0,0-1 0,-1 1 0,2 0 0,1 7 0,-2-10-48,-1-1 0,0 1 0,1 0 0,-1 0 0,1-1 0,-1 1 0,1 0 0,-1 0 0,1-1 0,0 1 0,-1 0 0,1-1 0,0 1 0,-1-1 0,1 1 0,0-1 0,0 1 0,-1-1 0,1 0 1,0 1-1,0-1 0,0 0 0,0 0 0,0 0 0,-1 1 0,1-1 0,0 0 0,0 0 0,0 0 0,0 0 0,0 0 0,0-1 0,-1 1 0,1 0 0,0 0 0,1-1 0,3-1 34,-1-1 0,0 1-1,0-1 1,0 1-1,5-6 1,-4 3-30,160-120 462,-151 116-467,12-7-73,-1-1-1,34-31 1,-39 28 6,-1-1 0,0 0 0,-2-1 0,-1-1 0,0 0 0,-2-2 0,14-29 0,55-184-349,-65 182-203,-16 46 309,-5 8-14,2 3 267,-1-1-1,1 1 1,0 0 0,0 0-1,-1 0 1,1 0-1,0 0 1,0 0 0,0 1-1,0-1 1,0 2 0,-16 25-238,1 1 1,2 0 0,-11 32-1,0-3 140,-24 48 74,-42 105 332,82-186-161,1 1-1,-5 30 0,11-45-28,1 1-1,0 0 0,1-1 1,0 1-1,1-1 0,0 1 1,3 14-1,-3-24-31,-1 1 0,1 0 0,0-1 0,0 1 0,0-1 1,0 1-1,0-1 0,1 0 0,-1 1 0,1-1 0,0 0 0,-1 0 0,1 0 0,3 2 0,-3-3-18,0 0 1,-1 0-1,1 0 0,0-1 1,0 1-1,0-1 0,0 1 1,-1-1-1,1 0 0,0 1 1,0-1-1,0 0 0,0-1 1,0 1-1,0 0 0,0 0 1,0-1-1,0 1 0,0-1 1,-1 0-1,1 1 0,2-2 1,7-4 33,-1 0 1,1 0-1,-1-1 1,0-1-1,12-11 0,46-50 50,-47 46-102,-2 2-1,-1 0-1,-2-2 1,25-42 0,28-76-293,-59 120 238,42-107 165,-35 82-45,-2 5-161,18-77 0,-33 115 29,1 0 0,-1-1 0,0 1 0,0-1 0,0 1 0,0-1 1,-1 1-1,0 0 0,1-1 0,-1 1 0,0 0 0,-3-6 0,4 8 35,-1 1-1,1-1 1,-1 0-1,1 0 0,-1 1 1,1-1-1,-1 0 1,0 1-1,1-1 1,-1 1-1,0-1 1,0 1-1,1-1 1,-1 1-1,0-1 1,0 1-1,0 0 0,1-1 1,-1 1-1,-1 0 1,0 0 10,1 0-1,0 0 1,-1 0 0,1 1 0,0-1-1,-1 0 1,1 1 0,0-1 0,0 1-1,-1-1 1,1 1 0,0 0 0,0 0-1,0-1 1,0 1 0,0 0 0,-2 2 0,-1 1 12,0 0 1,1 1-1,-1 0 1,1 0-1,0 0 1,0 0-1,0 0 1,-3 9-1,0 5 28,-5 24 1,1-2 47,-71 266 979,68-254-980,3 0 1,-3 56-1,11-92-13,1-6-30,0 0-1,0 0 0,1 0 0,1 0 0,-1 0 0,4 15 0,-1-16-31,-3-6 95,1 0 0,0 0 1,0 0-1,0 0 0,0 0 1,3 4-1,-4-8-72,1 1 1,0 0 0,-1 0-1,1-1 1,-1 1-1,1 0 1,0-1-1,-1 1 1,1-1-1,0 1 1,0-1-1,0 1 1,-1-1 0,1 0-1,0 1 1,0-1-1,0 0 1,0 0-1,0 1 1,-1-1-1,1 0 1,0 0-1,0 0 1,0 0 0,0 0-1,0 0 1,0 0-1,0-1 1,0 1-1,-1 0 1,1 0-1,0-1 1,1 0-1,9-4 54,0-1-1,-1 0 0,0-1 0,0 0 1,16-16-1,2 0 94,45-30-136,-12 10-97,-51 36 102,0 0 0,-1-1 0,0 0 0,-1-1 0,12-15 0,-19 23-49,0 0 0,0 0-1,0 0 1,-1-1 0,1 1 0,-1 0-1,1 0 1,-1-1 0,1 1-1,-1 0 1,0 0 0,1-1-1,-1 1 1,0 0 0,0-1-1,0 1 1,0-1 0,0 1-1,0 0 1,-1-1 0,1 1-1,0 0 1,-1 0 0,1-1 0,-1 1-1,1 0 1,-1 0 0,1-1-1,-1 1 1,0 0 0,0 0-1,0 0 1,0 0 0,0 0-1,0 0 1,0 0 0,0 0-1,0 1 1,0-1 0,-1 0-1,-2-1-74,1 0 1,-1 1-1,0-1 0,1 1 0,-1 0 0,0 0 0,0 1 0,0-1 0,0 1 0,1 0 0,-1 0 0,0 0 0,-7 1 0,4 1 56,1 0 0,-1 0 0,0 1 0,1-1-1,0 2 1,0-1 0,0 1 0,0 0 0,0 0 0,1 0-1,-1 1 1,1 0 0,1 0 0,-1 0 0,1 0 0,-1 1 0,-2 6-1,5-9 42,1 0 0,1-1 0,-1 1-1,0 0 1,1 0 0,-1 0 0,1 0-1,0-1 1,0 1 0,0 0 0,0 0-1,0 0 1,1 0 0,-1 0 0,1-1-1,0 1 1,0 0 0,0-1 0,0 1-1,0 0 1,1-1 0,-1 1-1,1-1 1,0 0 0,-1 0 0,1 1-1,0-1 1,0 0 0,1-1 0,-1 1-1,0 0 1,1-1 0,-1 1 0,1-1-1,3 2 1,1 0 74,1-1-1,0 0 1,-1 0-1,1-1 1,0 0 0,0-1-1,13 0 1,58-8 224,-60 5-270,36-8 72,0-2 1,-1-2-1,-1-3 0,53-25 0,-87 35-74,0-1 0,31-20 0,-43 22-182,-14 8-147,-15 9-82,16-7 297,-11 6-235,-29 21 0,42-27 298,0 1 0,0-1 0,0 1 1,0 0-1,1 1 0,-1-1 0,1 0 0,0 1 0,0 0 0,1 0 0,-3 7 0,4-11 11,1 0-1,0 0 1,-1 1-1,1-1 1,0 0-1,0 0 0,0 0 1,0 1-1,0-1 1,0 0-1,1 2 1,0 8 398,5-13-209,0 0-1,0-1 0,0 0 1,0 0-1,0 0 1,5-5-1,-2-1-48,-1 1-1,15-20 1,-4 5-48,-4 4-113,-1-1 0,-1-1-1,-1 0 1,-1 0 0,-1-1 0,15-44 0,49-170-463,-63 201 368,48-165-1180,-59 199 1244,1-1 0,-1 1 0,0 0 0,1-1-1,-1 1 1,0 0 0,0-1 0,0 1 0,0-1-1,-1 0 1,1 1 39,0 1 0,0 0 0,0 0 0,0 0 0,0 0-1,0-1 1,0 1 0,-1 0 0,1 0 0,0 0 0,0 0 0,0 0-1,0-1 1,0 1 0,-1 0 0,1 0 0,0 0 0,0 0-1,0 0 1,0 0 0,-1 0 0,1 0 0,0 0 0,0 0 0,0 0-1,0 0 1,-1 0 0,1 0 0,0 0 0,0 0 0,0 0 0,-1 0-1,1 0 1,0 0 0,0 0 0,0 0 0,0 0 0,-1 0 0,-1 1-24,0 1 1,0-1 0,0 0 0,0 1-1,0 0 1,1-1 0,-1 1 0,0 0-1,-1 2 1,-6 10 40,1 0 1,0 0-1,-10 27 0,-13 49 14,22-59-52,-39 135 165,19-60-730,-3-12-5170,25-74 4165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42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41 2912,'0'5'5360,"-5"-15"-2896,3 9-2329,1 0 1,-1 0 0,0 0 0,-1 0-1,1 1 1,0-1 0,-4 0-1,4 1-24,-1-1 0,1 0 0,-1 1 0,0-1-1,1 0 1,-5-3 0,2 2 17,1 0 1,-1 0-1,0 0 1,0 0-1,0 1 0,-8-2 1,-38-1 220,40 3-274,-24 0 100,0 1 0,1 2 0,-1 2 1,1 1-1,0 2 0,-63 20 0,86-23-193,0 1 0,0 0-1,0 1 1,0 0 0,1 0-1,-18 16 1,24-19 9,0 1 0,0 0-1,1 0 1,-1 0 0,1 0 0,0 0 0,0 1 0,1-1-1,-1 1 1,1 0 0,0 0 0,0 0 0,0 0 0,1 0-1,0 1 1,0-1 0,0 8 0,1-10 26,1 1 1,-1-1-1,1 0 1,0 1-1,0-1 1,1 1-1,-1-1 1,1 0-1,-1 0 1,1 0-1,0 0 1,0 0-1,1 0 1,-1-1-1,0 1 1,1-1-1,0 1 1,-1-1-1,1 0 1,0 0-1,6 3 1,6 3-22,1 0 1,33 11 0,-46-18 7,40 13 12,108 43-82,-133-49 24,0 2 0,-1-1 1,0 2-1,-1 0 0,0 1 1,15 15-1,-22-17 132,0 0-1,-1 0 0,0 1 0,9 17 1,-14-22 24,1 1 1,-1 0 0,0 0 0,-1 0 0,0 0 0,0 0-1,-1 1 1,1-1 0,-1 9 0,-1-14-75,-1 0 0,1 0 0,-1 1 0,1-1 0,-1 0 0,0 0 0,0 0 0,0 0 0,0 0 0,0 0 0,0 0 0,0 0 0,-1 0 0,1 0 0,-1-1 0,1 1 0,-1 0 0,0-1 0,0 0 0,0 1 0,0-1 0,0 0 0,-2 1 0,-5 3 195,-1-1-1,1-1 1,-16 5-1,-5-3 37,1-1 0,-1-1 0,1-2 0,-39-3 0,13 1-164,30 1-139,-45-8 0,69 7-208,-1 1-1,1-1 1,-1 1 0,1-1 0,0 1-1,-1-1 1,1 0 0,0 0 0,-1 0-1,1 0 1,-1-1 0,0-3-1899,2 5 2042,0-1 0,0 1 0,0 0-1,0 0 1,0-1 0,0 1 0,1-1-126,-1 1 0,1-1 0,-1 1 0,1 0 0,0-1 0,-1 1 0,1 0 0,0-1 0,-1 1 0,1 0 0,0 0 0,-1 0 0,1-1 0,0 1 0,-1 0 0,2 0 0,14 0-1841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7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1249 2400,'-9'7'2617,"27"-7"-152,-10-1-2211,-1 0-1,1-1 0,-1 0 0,1-1 0,-1 0 0,0 0 1,0 0-1,0-1 0,0 0 0,-1 0 0,1-1 1,-1 0-1,7-8 0,6-7 40,-1-1 0,23-34 0,-17 22-61,29-41 49,64-81-130,-35 63-175,39-47 22,-108 122 90,0-1 1,13-24 0,-23 36-10,0 0 0,0 0 0,-1-1 0,0 1 1,0 0-1,0-1 0,-1 0 0,0 1 0,0-1 0,-1 0 0,0-8 1,0 14-80,0 0 1,0 0 0,-1 1-1,1-1 1,0 0 0,0 0 0,0 1-1,-1-1 1,1 0 0,0 0-1,-1 1 1,1-1 0,-1 0-1,1 1 1,-1-1 0,1 1 0,-1-1-1,1 1 1,-1-1 0,1 1-1,-1-1 1,0 1 0,1-1 0,-1 1-1,0-1 1,0 1 0,1 0-1,-1 0 1,0-1 0,0 1-1,1 0 1,-1 0 0,0 0 0,0 0-1,0 0 1,1 0 0,-1 0-1,0 0 1,0 0 0,0 0 0,0 1-1,-3 0-4,0 0 0,1 0-1,-1 0 1,0 1-1,1-1 1,-1 1 0,-3 2-1,-13 9 95,1 1 1,1 0-1,0 1 0,1 1 0,1 1 0,0 0 0,2 1 0,0 1 0,-21 36 1,9-1 71,4 1 1,1 0 0,3 2-1,3 0 1,-10 73 0,23-121-107,1 0 1,0 1 0,1-1 0,0 0 0,1 1 0,0-1-1,3 16 1,-2-21-19,-1 0-1,1 0 0,-1 0 0,1-1 1,0 1-1,0-1 0,1 1 0,-1-1 1,1 0-1,0 0 0,0 0 0,0 0 1,0-1-1,0 1 0,0-1 0,1 0 1,-1 0-1,1 0 0,7 3 0,4 0 39,1-1 0,0 0-1,0-1 1,0-1 0,1 0-1,23-1 1,-3-2 152,64-11 1,-86 9-164,1-1-1,-1 0 0,1-1 1,-1 0-1,-1-1 1,27-16-1,-32 17-58,-1-1 0,0 0 0,0-1 0,0 0 0,-1 0 0,0-1 0,0 1 0,-1-1 0,0-1 0,-1 0 0,8-15 0,-11 19-46,-1 0 0,1 0 1,-1 0-1,-1 0 0,1 0 1,-1 0-1,0 0 0,0 0 0,0 0 1,-1 0-1,-1-7 0,2 9 8,-1 0 0,0 0-1,0 0 1,0 1 0,-1-1-1,1 0 1,0 1-1,-1-1 1,-2-2 0,3 3 35,0 1 0,-1 0 0,1 0 0,0 0 0,0 0 0,-1 0 0,1 1-1,-1-1 1,1 0 0,0 1 0,-1-1 0,1 1 0,-1-1 0,0 1 0,1-1 0,-1 1 0,-2 0 0,-1 1 34,5-1-32,-1 0 0,1 0-1,0 1 1,0-1-1,0 0 1,-1 0-1,1 1 1,0-1-1,0 0 1,0 0-1,0 1 1,0-1-1,-1 0 1,1 0-1,0 1 1,0-1-1,0 0 1,0 1-1,0-1 1,0 0-1,0 1 1,0-1-1,0 0 1,0 0-1,0 1 1,0-1 0,0 0-1,0 1 1,0-1-1,1 0 1,-1 0-1,0 1 1,0-1-1,0 0 1,0 1-1,0-1 1,1 0-1,-1 0 1,0 0-1,0 1 1,0-1-1,1 0 1,-1 0-1,0 0 1,1 1-1,2 1 7,-1 1 0,1-1 0,0 0-1,0 0 1,1 0 0,-1 0-1,0-1 1,8 3 0,-6-2-14,0 0-1,-1 0 1,1 0 0,5 5-1,-6-4 3,1 0 0,-1 0-1,-1 1 1,1-1 0,0 1-1,-1 0 1,0 0-1,0 1 1,0-1 0,0 1-1,-1-1 1,0 1-1,0 0 1,0 0 0,0 0-1,-1 0 1,0 0 0,0 0-1,0 0 1,-1 0-1,0 1 1,0-1 0,0 0-1,0 0 1,-1 0 0,-2 10-1,3-14 2,-4 15 16,-1 0 0,-7 17 0,11-31-6,0 0 0,0 0 0,1 1 0,-1-1 0,1 1 0,-1-1 1,1 0-1,0 1 0,0-1 0,0 1 0,0-1 0,0 1 0,1 2 0,-1-4-2,0 0 0,1 0 0,-1 0 0,1 0 0,-1 0 0,1 0-1,-1 0 1,1 0 0,-1 0 0,1-1 0,0 1 0,-1 0 0,1 0 0,0 0 0,0-1 0,0 1 0,0 0 0,0-1 0,0 1 0,0-1 0,0 1-1,0-1 1,0 0 0,0 1 0,0-1 0,0 0 0,0 0 0,0 0 0,0 1 0,0-1 0,1 0 0,18-2 136,0 0 0,0-1 0,-1-1 1,20-7-1,18-3-7,88-24-9,-115 29-119,-1-3 0,51-27 0,-48 20-17,0-1-1,-1-2 0,-1-1 1,41-41-1,-60 52-172,-11 11 178,0 1-1,0 0 0,0 0 0,1 0 0,-1-1 1,0 1-1,0 0 0,0 0 0,0-1 0,0 1 0,1 0 1,-1 0-1,0-1 0,0 1 0,0 0 0,0 0 1,0-1-1,0 1 0,0 0 0,0 0 0,0-1 0,0 1 1,0 0-1,0-1 0,0 1 0,0 0 0,0 0 1,0-1-1,0 1 0,-1 0 0,1 0 0,0-1 0,0 1 1,0 0-1,0 0 0,0 0 0,-1-1 0,1 1 1,0 0-1,0 0 0,-1-1 0,1 1 4,-1 0-1,0 0 1,0 0-1,1 0 1,-1 1-1,0-1 1,0 0-1,1 0 1,-1 0-1,0 1 1,1-1-1,-1 0 1,0 1 0,1-1-1,-1 1 1,0-1-1,1 0 1,-1 1-1,1-1 1,-1 2-1,-2 0 0,-18 15-63,-24 25 0,-3 4 187,28-30-219,7-6 97,0 0 0,1 1 0,0 1 0,1 0 0,-16 21-1,27-32 5,-1 1 0,0-1 0,0 0-1,1 0 1,-1 0 0,1 0 0,-1 1-1,1-1 1,0 0 0,-1 1-1,1-1 1,0 0 0,0 1 0,0-1-1,0 0 1,0 1 0,0-1 0,0 0-1,0 0 1,1 1 0,-1-1-1,1 3 1,0-3 12,0 0 1,0 0-1,1 1 0,-1-1 0,0 0 0,0 0 1,1 0-1,-1-1 0,0 1 0,1 0 0,-1 0 1,1-1-1,-1 1 0,1-1 0,2 1 0,4 1 37,-1-1 0,0-1 0,1 1 0,-1-1 0,0 0 0,1-1 0,6-1 0,-7 0-16,0 0-1,0 0 0,-1-1 0,1 0 0,-1 0 1,0 0-1,1-1 0,-2 0 0,1 0 0,0-1 0,8-9 1,1-3 19,-1 0 0,16-28 0,-29 44-56,3-6-96,0 0 0,0 0 0,-1-1 0,5-12 0,-9 23-38,-17 69-481,16-64 633,1 0 1,0-1 0,1 1-1,0 0 1,0 0 0,1 0-1,-1-1 1,4 14 0,-3-20 0,-1 0 1,1 1-1,0-1 1,-1 0-1,1 0 1,0 1 0,0-1-1,-1 0 1,1 0-1,0 0 1,0 0-1,0 0 1,1 0-1,-1 0 1,0-1 0,0 1-1,3 1 1,-2-1 23,1 0 1,0 0 0,0-1-1,0 1 1,0-1 0,-1 0-1,1 1 1,4-2-1,6 0 113,0-1-1,0-1 0,15-4 0,-15 3-86,207-69 64,-169 54-129,-37 14-35,-6 1 7,0 1-1,0 1 1,0-1-1,0 1 1,16-1-1,-23 2 19,0 1-1,-1 0 1,1 0-1,0 0 0,-1 0 1,1 0-1,0 1 1,-1-1-1,1 0 1,0 0-1,-1 0 0,1 0 1,-1 1-1,1-1 1,0 0-1,-1 1 0,1-1 1,-1 0-1,1 1 1,-1-1-1,1 1 1,-1-1-1,1 1 0,-1-1 1,0 1-1,1-1 1,-1 1-1,0-1 1,1 1-1,-1-1 0,0 1 1,1 0-1,-1-1 1,0 1-1,0 0 0,0-1 1,0 1-1,0 0 1,0-1-1,0 1 1,0 0-1,0-1 0,0 2 1,0 0-1,-1 0 1,0 0 0,1 1 0,-1-1-1,0 0 1,0 0 0,0 0-1,0 0 1,0-1 0,0 1-1,-3 3 1,-3 2 47,-1 0 0,0 0 0,0 0 0,0-1 0,0-1-1,-19 10 1,27-15-24,-1 0 0,1 1-1,-1-1 1,1 0-1,-1 0 1,1 1 0,-1-1-1,1 0 1,-1 0-1,0 0 1,1 0 0,-1 0-1,1 0 1,-1 0-1,0 0 1,1 0 0,-1 0-1,0 0 1,4-8 155,15-9-73,8-5 42,-20 16-170,-1 1-1,1 0 0,0 0 0,1 1 0,-1 0 0,1 0 1,0 0-1,8-3 0,-14 7 25,-1 0-1,1 0 1,-1 0-1,0 0 1,1 0 0,-1 0-1,0 0 1,1 0-1,-1 0 1,0 0 0,1 0-1,-1 0 1,0 1-1,1-1 1,-1 0 0,0 0-1,1 0 1,-1 0-1,0 1 1,1-1 0,-1 0-1,0 0 1,0 1-1,1-1 1,-1 0 0,0 0-1,0 1 1,0-1-1,1 0 1,-1 1 0,0-1-1,5 17-135,-3 17-97,-2-33 227,0 4 13,1 0 1,-1 0-1,1 1 0,0-1 1,0 0-1,1-1 0,0 1 1,4 9-1,-5-11 25,1-1-1,-1 1 1,1 0-1,0-1 0,0 1 1,0-1-1,0 0 1,1 0-1,-1 0 1,0 0-1,1 0 1,-1 0-1,1-1 0,0 1 1,4 1-1,-3-2 11,-1-1-1,1 0 1,-1 0-1,1 0 0,-1 0 1,1-1-1,-1 1 0,1-1 1,-1 0-1,5-2 1,2 1 46,12-5 125,21-10 1,-25 10-159,2-2-50,-2-1 1,1-1-1,-1 0 1,-1-2-1,0 0 1,19-19-1,-13 9 31,-2-2-1,0 0 0,19-31 0,-19 25-28,-8 11-134,-11 16 95,0 0 1,0 1-1,0-1 0,0 1 0,1-1 0,0 1 0,0 0 0,0 0 0,0 0 1,0 1-1,0-1 0,6-2 0,-13 22-348,-3 15 297,-2 1 1,-2-1-1,-15 32 0,13-40 162,0-2 0,-2 0-1,-1-1 1,-1 0 0,-26 25-1,40-44-35,1 0-1,-1 0 1,1 0-1,-1 0 0,0 0 1,0-1-1,0 1 1,0-1-1,0 0 1,0 0-1,0 0 0,0 0 1,-1-1-1,1 0 1,0 1-1,-1-1 1,-3 0-1,5 0-33,1 0 0,-1-1 1,0 1-1,1 0 0,-1 0 0,1-1 1,-1 1-1,1-1 0,-1 1 0,1-1 1,-1 0-1,1 0 0,0 0 0,-1 1 0,1-1 1,0 0-1,-1-1 0,1 1 0,0 0 1,0 0-1,0 0 0,0-1 0,0 1 1,1 0-1,-1-1 0,0 1 0,1-1 1,-1 1-1,1-1 0,-1 1 0,1-1 0,0 0 1,-1 1-1,1-1 0,0-1 0,0 2-14,0-1 0,0 1-1,0 0 1,0 0 0,0 0-1,1 0 1,-1 0 0,0 0-1,1 1 1,-1-1-1,0 0 1,1 0 0,-1 0-1,1 0 1,-1 0 0,1 0-1,0 1 1,-1-1 0,1 0-1,0 0 1,0 1 0,-1-1-1,1 0 1,0 1-1,0-1 1,0 1 0,0-1-1,0 1 1,0 0 0,0-1-1,0 1 1,0 0 0,0 0-1,1-1 1,4 1 7,1 0 0,-1 0 0,0 0 0,11 3-1,-7-2 5,101 8-50,-94-7 58,0 0-1,1-1 0,-1-1 1,1-1-1,-1-1 0,0 0 1,0-1-1,0-1 0,0 0 1,0-1-1,24-12 0,-17 4 60,40-32 0,-47 31-92,0 2 1,1 0 0,0 1 0,21-9 0,-30 16 95,-4 2-93,0 0 0,0 0 0,0 0 0,8-2 0,-13 4 10,1 0 0,0 0 0,-1 0 0,1 0 0,0 0 0,-1 0 0,1 0 0,0 0 0,-1 0 0,1 0 0,-1 0 0,1 0 0,0 0 0,-1 0 1,1 1-1,-1-1 0,1 0 0,0 0 0,-1 1 0,1-1 0,-1 0 0,1 1 0,-1-1 0,1 1 0,-1-1 0,1 1 0,-1-1 0,0 1 0,1-1 0,-1 1 0,0-1 0,1 1 0,-1-1 0,0 1 0,0 0 0,1-1 0,-1 1 0,0 0 0,0-1 0,0 1 0,0-1 1,0 1-1,0 0 0,0-1 0,0 2 0,-1 6-14,0 0 1,0 0-1,-1 0 1,0 0-1,0 0 0,-1 0 1,0 0-1,-1-1 1,1 0-1,-8 10 1,-6 9 198,-28 31-1,37-47 127,13-15 49,8-6-259,135-103 35,-115 91-216,1 2 0,61-29 0,-89 48 64,1-1 0,-1 1 0,0 1-1,1-1 1,-1 1 0,1 0 0,-1 1 0,1-1 0,8 2 0,-14-1 17,1 0-1,0 0 1,-1 0-1,1 1 1,0-1-1,-1 1 1,1-1-1,0 1 1,-1 0-1,1 0 1,-1-1-1,1 1 1,-1 0-1,0 0 1,1 1-1,-1-1 1,0 0-1,0 0 1,1 1-1,-1-1 1,0 0-1,-1 1 1,1-1 0,0 1-1,0-1 1,-1 1-1,1 0 1,0-1-1,-1 1 1,0 0-1,1-1 1,-1 1-1,0 0 1,0-1-1,0 1 1,0 0-1,0 0 1,0-1-1,-1 4 1,0 1 16,-1-1 1,1 1-1,-1 0 0,0-1 1,0 1-1,-1-1 1,0 0-1,0 0 1,0 0-1,0 0 1,-1 0-1,-6 6 0,-12 17 281,42-45-3,25-14 1,-19 12-249,6 0-111,-30 19 57,0-1 0,0 0 0,-1 0 0,1 1 0,0-1 0,0 1 0,0 0 0,1-1-1,-1 1 1,0 0 0,0 0 0,0 0 0,0 1 0,0-1 0,2 1 0,-2 0 12,-1-1 0,0 1-1,0 0 1,0 0 0,0 0 0,0 0-1,0 0 1,0 0 0,-1 0 0,1 0-1,0 1 1,-1-1 0,1 0 0,0 0-1,0 3 1,7 24-36,-5-19-53,-2-5 82,0 0 1,0 0-1,-1-1 0,1 1 0,-1 0 0,0 0 0,0 0 0,0 0 0,0-1 0,-1 1 0,1 0 1,-3 5-1,3-6 37,-1-1 0,1 1 1,-1 0-1,1-1 0,0 1 0,0 0 1,0-1-1,1 1 0,-1 0 1,1-1-1,0 5 0,0-6-10,-1 0-1,1 0 0,-1 0 0,1 0 1,-1 0-1,1 0 0,0 0 1,-1 0-1,1 0 0,0 0 1,0 0-1,0-1 0,0 1 0,0 0 1,-1-1-1,1 1 0,1 0 1,-1-1-1,0 1 0,0-1 1,0 0-1,0 1 0,0-1 0,0 0 1,0 1-1,1-1 0,1 0 1,5-1 36,1 0 0,-1 0 0,1 0 0,-1-1 0,0-1 0,13-5 0,48-25 266,-57 27-229,10-6-78,-2 0 0,1-1 1,-1-1-1,-1-1 0,0 0 0,-2-2 0,1 0 0,16-22 0,-29 32 55,-2 3-97,0 0-1,0 0 1,0 0 0,-1 0 0,4-8 0,-6 13 28,0-1 0,0 0-1,-1 0 1,1 0 0,0 0 0,0 0 0,0 0 0,0 0-1,0 0 1,0 0 0,0 0 0,0 0 0,-1 0 0,1 0-1,0 0 1,0 0 0,0 0 0,0 0 0,0 0 0,0 0-1,0 0 1,-1 0 0,1 0 0,0 0 0,0 0 0,0 0-1,0 0 1,0 0 0,0 0 0,0 0 0,0 0 0,-1-1-1,1 1 1,0 0 0,0 0 0,0 0 0,0 0-1,0 0 1,0 0 0,0 0 0,0 0 0,0 0 0,0 0-1,0-1 1,0 1 0,0 0 0,0 0 0,0 0 0,0 0-1,0 0 1,0 0 0,0 0 0,0-1 0,0 1 0,0 0-1,0 0 1,-9 7 66,-108 162-489,113-163 396,0 1 0,0 0 0,1-1-1,-4 13 1,6-18 41,1 0-1,-1 0 1,1 0 0,0-1 0,0 1-1,-1 0 1,1 0 0,0 0 0,0 0-1,0 0 1,0 0 0,0-1 0,0 1-1,1 0 1,-1 0 0,0 0 0,0 0-1,0 0 1,1 0 0,-1-1 0,1 1-1,-1 0 1,0 0 0,1-1-1,-1 1 1,1 0 0,0 0 0,-1-1-1,1 1 1,0-1 0,-1 1 0,1 0-1,0-1 1,-1 1 0,1-1 0,0 0-1,0 1 1,0-1 0,0 0 0,-1 1-1,1-1 1,0 0 0,0 0 0,0 0-1,0 0 1,0 0 0,0 0-1,0 0 1,1 0 0,19-1 83,0-1 0,0-1-1,-1-1 1,36-11 0,-43 10-68,0 0 0,0-1 0,-1-1 0,0 0 0,0 0 0,-1-1 0,0-1 0,0 0 1,-1 0-1,0-1 0,13-16 0,3-10 49,-2-2 1,26-50 0,26-41-93,95-76-158,-82 104 309,-66 73-109,-8 9-265,1 1 0,22-21 0,-52 60-292,-55 55 352,42-48 74,-37 49 0,30-23 168,-49 108 0,74-141-55,-65 162 144,70-171-78,0 0 0,0 0 0,2 0 0,-1 1 0,0 15 0,3-28-67,0 1 0,0-1 0,0 0 0,0 0 0,0 1 0,0-1 0,0 0 0,0 1 0,0-1 1,0 0-1,0 1 0,0-1 0,0 0 0,0 1 0,0-1 0,1 0 0,-1 1 0,0-1 0,0 0 0,0 0 1,1 1-1,-1-1 0,0 0 0,0 0 0,0 1 0,1-1 0,-1 0 0,0 0 0,1 0 0,-1 1 0,0-1 1,0 0-1,1 0 0,-1 0 0,0 0 0,1 0 0,-1 0 0,0 0 0,1 0 0,-1 0 0,0 0 0,1 0 1,-1 0-1,0 0 0,1 0 0,-1 0 0,0 0 0,1 0 0,-1 0 0,0 0 0,1 0 0,-1 0 0,0-1 1,0 1-1,1 0 0,-1 0 0,0 0 0,1-1 0,17-12 82,-17 13-85,18-19 4,0 0 0,-2-2 0,22-30 1,-5 5 32,170-173 8,-176 191-57,1-4 30,-1 0 0,-2-2 0,31-50-1,53-118 17,6-8-172,-108 198 93,0 0-93,-1-1 0,0 1 0,6-17 0,-12 23-202,-6 11 148,-7 13 57,-19 34-43,-39 95 0,44-88 269,-44 73 1,-16 18-312,66-110 292,-27 79 0,11 16-36,33-120 2,1 1-1,0-1 1,1 1-1,1 0 1,0 0-1,5 27 1,-5-40-22,1 0 0,-1-1 0,1 1 0,0 0 0,0-1 0,0 1 0,0-1 0,0 1 1,1-1-1,-1 0 0,1 0 0,0 0 0,-1 0 0,1 0 0,0 0 0,0 0 0,0 0 0,1-1 0,-1 1 0,0-1 0,1 1 0,-1-1 0,0 0 0,1 0 1,0 0-1,-1 0 0,1-1 0,0 1 0,-1-1 0,1 1 0,0-1 0,-1 0 0,1 0 0,4-1 0,2 0 13,0-1-1,0 0 1,0 0-1,0-1 1,0 0-1,0 0 1,-1-1-1,16-10 1,-14 7-21,0-1 1,0 0 0,-1 0 0,0-1-1,-1 0 1,0-1 0,-1 0 0,0 0-1,0-1 1,5-12 0,1-5-54,-2 0 0,0 0 0,6-31 0,-16 54 22,0 0 0,0 0-1,0 0 1,-1 0 0,1 0 0,-1-6-1,0 10 13,-1 0 0,1 1 0,0-1-1,0 0 1,0 0 0,0 0 0,-1 1 0,1-1-1,0 0 1,-1 1 0,1-1 0,-1 0-1,1 0 1,-1 1 0,1-1 0,-1 1 0,1-1-1,-1 0 1,1 1 0,-1-1 0,0 1-1,1-1 1,-1 1 0,0 0 0,0-1 0,1 1-1,-1 0 1,0 0 0,0-1 0,1 1 0,-1 0-1,0 0 1,0 0 0,0 0 0,1 0-1,-1 0 1,0 0 0,0 0 0,0 0 0,1 0-1,-1 0 1,0 1 0,-1 0 0,-2 0-14,1 0 1,-1 1 0,1-1-1,0 1 1,-1 0 0,1 0-1,0 0 1,0 1 0,0-1-1,0 1 1,1-1 0,-3 4-1,-2 2 0,1 1 0,0-1-1,-5 11 1,6-9 33,1 1 0,0-1 0,0 1 1,1 0-1,0 0 0,1 0 1,-1 20-1,2-22 2,1 0 0,0 1 0,1-1-1,0 0 1,1 0 0,-1 0 0,2 0 0,-1 0 0,1-1 0,5 10 0,-5-13 0,-1-1 0,1 0 1,0 0-1,0-1 0,0 1 0,0 0 1,1-1-1,-1 0 0,1 0 0,0 0 0,0 0 1,5 2-1,-2-2 10,0 0 0,1 0 0,-1-1 0,0 0 0,1 0 0,-1-1 0,9 1 0,11-2 13,-1-1 0,1-1 1,39-8-1,-44 6-68,12-1 72,-1-1 1,0-2-1,-1-1 1,53-23-1,-83 31-47,-1 1 0,1-1 1,-1 0-1,0 0 0,1 0 0,-1 0 1,0 0-1,0 0 0,3-2 0,-4 3 6,0 0-1,0 0 1,0-1-1,0 1 1,0 0-1,0 0 0,0 0 1,0-1-1,0 1 1,0 0-1,0 0 1,0 0-1,0 0 0,0-1 1,0 1-1,0 0 1,0 0-1,-1 0 1,1 0-1,0-1 1,0 1-1,0 0 0,0 0 1,0 0-1,0 0 1,0 0-1,-1-1 1,1 1-1,0 0 0,0 0 1,0 0-1,0 0 1,0 0-1,-1 0 1,1 0-1,0 0 0,0 0 1,0 0-1,0 0 1,-1 0-1,1 0 1,0 0-1,0 0 1,-1 0-1,-3-1-17,0 1-1,0-1 1,0 1-1,0 0 1,0 1-1,-5 0 1,-23 6-11,0 1-1,0 1 1,1 2-1,0 1 1,1 1 0,1 2-1,0 1 1,-34 25-1,54-34 32,0 0 0,-8 9 0,15-14 0,0 0 0,0 0 0,0 1 0,1-1 0,-1 0 0,1 0 0,-1 1 0,1-1 0,0 1 0,0 0 0,0-1 0,0 1 0,0 0 0,0 2 0,1-4 7,1 0 0,-1 0-1,0 1 1,0-1-1,0 0 1,1 0 0,-1 0-1,0 0 1,1 0-1,-1 0 1,1 0 0,0-1-1,-1 1 1,1 0-1,-1 0 1,1 0 0,0 0-1,0-1 1,0 1-1,-1 0 1,1-1 0,0 1-1,0-1 1,0 1-1,0-1 1,0 1 0,0-1-1,0 1 1,0-1-1,0 0 1,0 0 0,0 0-1,2 1 1,4-1 29,0 1 0,0-1 0,0-1 0,7 0 1,7-2-1,0 0 1,-1-1-1,1-2 1,-1 0-1,0-1 1,0 0-1,-1-2 1,0 0-1,0-2 1,-1 0-1,-1-1 1,17-14-1,-7 1-6,-2 0 0,-1-2-1,22-31 1,55-95-255,-45 51 284,61-155-1,-89 191-117,-27 63 57,3-3-34,-1-1 0,-1 0 0,1 1 0,-1-1 0,0 0 1,-1 0-1,1 0 0,0-14 0,-6 13-93,-1 10 8,-8 13-104,-77 133-169,-51 113 506,110-196-1074,-3-3 0,-50 69 0,74-118-527,-1-1 0,0-1 0,0 0 0,-20 14 0,-4 3-4601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2.7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31 6656,'-18'-22'3008,"31"18"-2624,-8-1-1472,-2 10 512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5.8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3 945 2656,'-3'-10'6925,"4"10"-6774,13-12 1406,0 1-542,15-21-93,-1-1 1,43-68 0,-64 90-792,4-8-98,14-20 0,-24 38-43,0 0 1,0 0-1,0-1 1,0 1-1,0 0 1,0 0-1,0 0 1,0 0-1,1 0 0,-1 0 1,0 0-1,0 1 1,1-1-1,-1 0 1,1 1-1,-1-1 1,1 1-1,1-1 1,-2 2-17,0-1 1,0 1-1,0 0 1,0-1-1,0 1 1,0 0-1,-1 0 1,1 0-1,0 0 1,0 0 0,-1 0-1,1 0 1,-1 0-1,1 0 1,-1 0-1,1 0 1,-1 0-1,0 0 1,1 2 0,-1-3 11,2 7 17,0 0 1,-1-1-1,0 1 1,-1 0-1,1 0 1,-1 0-1,0 0 1,-1-1-1,-2 13 1,-3 7 175,-10 29-1,9-33 11,1-8 377,-13 25-1,19-38-538,0 0-1,-1 0 1,1-1 0,0 1 0,-1 0-1,1-1 1,0 1 0,-1 0 0,1-1-1,-1 1 1,1-1 0,-1 1 0,1 0-1,-1-1 1,0 1 0,1-1 0,-1 0-1,0 1 1,1-1 0,-1 0 0,0 1-1,1-1 1,-1 0 0,0 0 0,0 1-1,1-1 1,-1 0 0,0 0 0,0 0-1,1 0 1,-1 0 0,0 0 0,0 0 0,1 0-1,-1 0 1,0-1 0,0 1 0,-1-1-1,0 0 15,0 0 0,1-1 0,-1 0 0,0 1 0,0-1 0,1 0 0,-1 0-1,1 0 1,-1 0 0,-1-3 0,1 0-176,0 3 28,1 0 0,-1-1 0,1 1 0,0-1 0,0 0 0,0 1 0,0-1 0,0 0 0,1 0 0,-1-4 0,3 8 61,-1 0 0,1 0 0,0 1-1,-1-1 1,1 0 0,0 0 0,0-1-1,3 2 1,0-1 94,1 0 0,-1-1-1,1 0 1,0 0 0,-1 0 0,1-1 0,8-2-1,39-11 173,-45 11-214,11-4 90,24-12-1,5-2 125,-13 7-130,0-1 0,59-36 0,-79 41-40,-1 0 1,-1-1 0,0 0-1,-1-1 1,0-1-1,0 0 1,-1 0 0,15-26-1,-8 4 6,-2-1 1,18-54-1,-26 66-33,7-19-106,-2 0 1,-2 0-1,10-81 0,-21 120 50,1-24-158,-1 26 147,0 1 0,-1-1 0,1 1 0,0 0 0,0-1 0,-1 1 0,1 0 0,-1-1 0,1 1 0,-1 0 0,1-1 0,-1 1 0,0 0 0,0 0 0,-1-2 1,2 3 21,-1 0 1,1 0 0,-1-1 0,1 1 0,0 0 0,-1 0 0,1 0 0,-1 0 0,1 0 0,-1 0 0,1 0 0,-1 0 0,1 0-1,0 0 1,-1 0 0,1 1 0,-1-1 0,1 0 0,-1 0 0,1 0 0,0 1 0,-1-1 0,1 0 0,0 0 0,-1 1 0,1-1 0,0 0-1,-1 0 1,1 1 0,0-1 0,-1 1 0,-8 11-174,4-3 163,1 0 1,0 0-1,0 1 0,1-1 0,0 1 0,-2 15 1,4-17 3,-53 341 81,51-319 58,0 0 0,2 0 1,2 0-1,0 0 0,2 0 0,12 52 1,-15-82-112,2 10 85,1-1 1,0 0 0,1 1 0,0-1 0,5 9 0,-8-16-60,0 0 0,0-1 0,1 1 0,-1-1 0,0 1 0,1-1 0,-1 1-1,1-1 1,-1 0 0,1 0 0,-1 1 0,1-1 0,0 0 0,0-1 0,0 1 0,-1 0 0,1-1 0,0 1-1,0-1 1,0 1 0,0-1 0,0 0 0,0 0 0,0 0 0,0 0 0,0 0 0,0 0 0,0 0-1,0-1 1,0 1 0,0-1 0,3-1 0,6-3 133,0-1 0,0 0 0,-1-1-1,13-10 1,10-7-68,85-42 32,-113 63-123,24-12 14,-28 14-11,1 0 0,-1 0 0,1 0-1,-1 0 1,0 0 0,1 0 0,-1-1 0,0 1-1,0-1 1,0 1 0,0-1 0,0 1 0,1-3-1,-2 3-14,0 1 0,0 0-1,0 0 1,0-1 0,-1 1 0,1 0-1,0 0 1,0-1 0,0 1-1,-1 0 1,1 0 0,0 0-1,0-1 1,-1 1 0,1 0-1,0 0 1,0 0 0,-1 0 0,1 0-1,0-1 1,-1 1 0,1 0-1,0 0 1,0 0 0,-1 0-1,1 0 1,0 0 0,-1 0-1,1 0 1,0 0 0,-1 0 0,1 0-1,0 0 1,0 0 0,-1 1-1,1-1 1,0 0 0,-1 0-1,1 0 1,0 0 0,-16 4-401,7-1 406,-1 1-1,1 1 0,-1-1 1,1 2-1,1-1 0,-1 1 1,1 0-1,0 1 1,0 0-1,1 0 0,0 1 1,0 0-1,1 0 0,0 1 1,1-1-1,0 1 1,0 0-1,0 1 0,1-1 1,-3 15-1,6-24 28,1 0 0,0 0-1,0 1 1,0-1 0,0 0 0,0 0-1,0 0 1,0 0 0,0 1 0,0-1-1,0 0 1,0 0 0,0 0 0,0 0 0,0 0-1,0 1 1,0-1 0,0 0 0,0 0-1,0 0 1,0 0 0,0 1 0,0-1-1,0 0 1,0 0 0,0 0 0,0 0-1,1 0 1,-1 0 0,0 1 0,0-1-1,0 0 1,0 0 0,0 0 0,0 0-1,0 0 1,1 0 0,-1 0 0,0 0-1,0 1 1,0-1 0,0 0 0,0 0 0,1 0-1,-1 0 1,0 0 0,0 0 0,0 0-1,0 0 1,1 0 0,-1 0 0,12-5 440,12-11-161,-7 0-208,-7 7-123,0 1 0,18-13-1,-19 16-9,-2 0-84,0 0 0,1 1 0,0 0 0,-1 0 0,1 1 0,1 0 0,12-2 0,-20 4 105,-1 1-1,1 0 1,0 0 0,0 0 0,0 0 0,0 0-1,0 0 1,0 0 0,0 1 0,-1-1 0,1 0-1,0 0 1,0 1 0,0-1 0,0 0 0,-1 1 0,1-1-1,0 1 1,0-1 0,-1 1 0,1-1 0,0 1-1,-1 0 1,1-1 0,-1 1 0,1 0 0,0 0-1,-1-1 1,0 1 0,1 0 0,-1 0 0,0 0-1,1 1 1,0 2-55,0 1 0,0 0 0,-1 0 0,0 0-1,0 6 1,0 8 107,1-14 21,0 1-1,0 0 1,0 0 0,1-1-1,2 7 1,-4-11-28,1 0 1,-1 0 0,1 0-1,0 0 1,-1 0 0,1 0-1,0 0 1,-1 0-1,1 0 1,0 0 0,0 0-1,0-1 1,0 1-1,0 0 1,0-1 0,0 1-1,0-1 1,0 1 0,0-1-1,0 1 1,0-1-1,1 0 1,-1 1 0,0-1-1,0 0 1,0 0-1,0 0 1,1 0 0,-1 0-1,0 0 1,0 0 0,0-1-1,2 1 1,8-4 128,0-1 1,0 0-1,0-1 1,-1 0 0,19-14-1,-12 8-61,-3 2-38,-1-1-1,0 0 1,0-1-1,-1 0 0,-1-1 1,15-20-1,-13 12-13,-1 1 0,-1-2 0,18-44-1,55-208 94,-32 99-191,0 16-801,-51 157 789,-1 0 0,1 0 0,-1 0 0,0 1 0,0-1 0,1 0 0,-1 0-1,-1-3 1,-2 2-545,-4 10 240,-4 9 282,0 2 0,1-1 0,1 2 0,1-1 0,-7 25 0,-21 97 27,-17 147 583,47-256-329,-4 57-1,9-74-83,1-1 0,1 1 0,0 0 1,1-1-1,1 1 0,6 20 0,-7-28-82,0 0 0,1-1 0,-1 1 0,8 9 0,-9-13 6,0-1 0,0 1 0,1-1 0,-1 1 0,0-1 0,1 0 1,-1 0-1,1 0 0,-1 0 0,1 0 0,0 0 0,-1 0 0,1 0 1,0-1-1,0 1 0,0 0 0,0-1 0,-1 0 0,5 1 0,2-2 72,0 0-1,0 0 0,1 0 0,-1-1 0,0-1 1,10-4-1,48-23 200,-51 22-247,-10 5-41,69-37 77,-67 35-65,0 0 0,0-1 0,0 1-1,-1-1 1,0-1 0,0 1 0,8-11 0,-13 14-42,0 1-1,1-1 0,-1 0 0,0 1 1,-1-1-1,1 0 0,0 0 0,0-5 0,-1 7-3,0 1 0,0-1 0,0 0 0,0 1 0,0-1 0,0 0 0,0 0 0,0 1-1,0-1 1,0 0 0,-1 1 0,1-1 0,0 0 0,0 1 0,-1-1 0,1 0 0,0 1-1,-1-1 1,1 1 0,-1-1 0,1 1 0,-1-1 0,1 1 0,-1-1 0,1 1 0,-1-1 0,1 1-1,-1 0 1,0-1 0,1 1 0,-1 0 0,0 0 0,1-1 0,-1 1 0,0 0 0,1 0-1,-1 0 1,0 0 0,1 0 0,-2 0 0,-4 1-89,0 0 0,0 1 0,0 0 0,0 0 0,1 1 0,-1-1-1,-5 5 1,2-2 81,1-1 20,0 1 0,0 0-1,-11 9 1,17-12 11,-1 0 1,1 0-1,0 0 0,0 1 0,0-1 0,0 1 0,0 0 0,1-1 1,-1 1-1,1 0 0,-1 0 0,1 0 0,-1 5 0,2-7 3,0 0-1,-1 1 0,1-1 0,0 0 0,0 0 0,0 1 0,1-1 0,-1 0 0,0 0 1,0 1-1,1-1 0,-1 0 0,0 0 0,1 0 0,0 0 0,-1 1 0,1-1 1,-1 0-1,1 0 0,1 1 0,0 0 19,0-1 1,0 1-1,0-1 1,0 1-1,1-1 1,-1 0-1,0 0 1,1 0-1,3 1 0,3 0 73,0 0-1,0 0 0,1-1 0,11-1 1,-6 0 26,0-1 0,-1-1 1,1-1-1,-1 0 0,0 0 1,0-2-1,0 1 0,-1-2 0,21-11 1,-13 5-62,-1-1 0,-1-1 0,0-1 0,33-34 0,-44 41-120,-3 2-121,0 1-1,0 0 0,1 0 0,-1 1 1,9-6-1,-14 10 171,1 0 0,-1 0 0,0 1 0,1-1 0,-1 0 0,0 0 0,0 1 0,1-1 0,-1 0 0,0 1 0,0-1 0,0 0 0,1 1 0,-1-1 0,0 0 0,0 1 0,0-1 0,0 0 0,0 1 0,0-1 0,0 0 0,0 1 0,0-1 0,0 1 0,0-1 0,0 0 4,1 6-19,-1-1-1,0 0 1,-1 1-1,0-1 0,1 0 1,-2 1-1,1-1 1,0 0-1,-1 0 1,0 0-1,-5 9 1,-2 1-34,0-1 1,-16 20-1,18-26 208,-1-1 1,1 1-1,-1-2 0,-1 1 1,1-1-1,-1 0 0,-18 9 1,26-15 49,58-8 710,-31 4-980,1 0 1,-1-2-1,0-1 1,35-14-1,-57 19-296,1 0 1,0 0-1,-1 0 1,0 0-1,8-6 0,-11 6-97,1 1-1,-1 0 1,0-1-1,1 1 1,-1-1-1,0 0 1,0 0-1,0 1 0,0-1 1,1-3-1,-2-3-2615,-7-3 1018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6.1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15 5888,'-14'-1'2040,"20"5"242,24 6 1161,-14-8-3094,1-1 0,0-1 1,0 0-1,0-1 0,20-4 0,3 0-220,29-3-202,77-3-2750,-144 11 2463,12 0-1695,-14 0 1965,0 0-1,1 0 1,-1 1-1,0-1 1,1 0-1,-1 0 1,0 0-1,1 0 1,-1 0-1,0 0 1,1 0-1,-1 0 0,0 1 1,1-1-1,-1 0 1,0 0-1,0 0 1,1 1-1,-1-1 1,0 0-1,0 0 1,1 1-1,-1-1 1,0 0-1,0 1 0,0-1 1,0 0-1,0 0 1,1 1-1,-1 0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6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0 133 7392,'21'-8'2720,"33"8"-2080,42-11-224,-38 3-64,12-4-288,-1-4 32,-2-3-32,7-4-320,14 3 128,8 4-4896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7.8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119 37 1472,'0'-8'6080,"-5"12"-4902,-27 20 334,20-16-1255,0 2-1,0-1 0,-12 14 0,22-20-237,0-1-1,0 0 0,0 1 1,0-1-1,1 1 0,-1 0 1,1 0-1,-1 0 1,1-1-1,0 1 0,0 0 1,1 0-1,-1 1 0,0-1 1,1 0-1,0 0 0,0 0 1,0 0-1,0 0 1,1 6-1,0-6 63,1 1 0,-1-1 0,1 1 0,-1-1 0,1 0 0,0 0 0,1 0 0,-1 0 0,1 0 0,-1 0 0,1 0 0,0-1 0,0 0 0,0 1 0,6 2 0,-8-4-45,0-1 1,1 1-1,-1-1 0,0 1 1,1-1-1,-1 1 1,1-1-1,-1 0 0,1 0 1,-1 0-1,1 0 0,-1 0 1,1 0-1,-1 0 1,0-1-1,1 1 0,-1-1 1,1 1-1,-1-1 0,0 1 1,1-1-1,1-1 1,3-1 73,0-1 1,0-1-1,6-5 0,-9 7-71,0 0-5,-1 0-1,1 0 0,0 0 0,-1-1 1,0 1-1,0-1 0,0 0 0,0 0 1,-1 0-1,1 0 0,-1 0 0,0 0 1,0 0-1,0 0 0,-1 0 1,0 0-1,1-1 0,-1 1 0,-1 0 1,0-8-1,-1 0-87,1 7-34,1 1 1,-1 0-1,0-1 0,-1 1 0,-1-6 1,2 8 86,0 1 0,0-1 0,-1 1 0,1-1 0,0 1 0,0 0 0,-1-1 0,1 1 0,-1 0 0,1 0 0,-1 0 0,1 0 0,-1 0 0,0 0 0,1 1 0,-4-2 0,5 2 5,0 0 0,0 0 0,-1 0 0,1 0 0,0 0 0,0 0 0,0 0 0,-1 0 0,1 0 0,0 0 0,0 0 0,0 0 0,0 0 0,-1 0 0,1 0 0,0 0 0,0 0 0,0 0 0,-1 0 0,1-1 0,0 1 0,0 0 0,0 0 0,0 0 0,0 0 0,0 0 1,-1-1-1,1 1 0,0 0 0,0 0 0,0 0 0,0 0 0,0-1 0,0 1 0,0 0 0,0 0 0,0 0 0,0 0 0,0-1 0,0 1 0,0 0 0,0 0 0,0 0 0,0-1 0,0 1 0,0 0 0,0 0 0,0 0 0,0-1 0,0 1 0,0 0 0,0 0 0,0 0 1,0 0-1,1-1 0,-1 1 0,0 0 0,0 0 0,0 0 0,0 0 0,0 0 0,0 0 0,1-1 0,-1 1 0,16-9 9,-6 4-144,-4 2 126,0 0 1,0 0-1,0 1 1,0 0-1,0 0 1,0 1-1,0-1 1,1 1-1,-1 1 1,1-1-1,-1 1 1,1 0-1,-1 0 1,0 1-1,1 0 1,-1 0-1,0 1 1,9 2-1,-8 0 156,3 0 10,0 0 0,14 10 0,-22-13-149,-1 0 0,1-1 0,-1 1 0,0 0 0,1 1 0,-1-1 0,0 0 0,0 0 0,0 0 0,0 1 0,0-1 0,0 1 0,0-1 0,0 1 0,0-1 0,-1 1 0,1-1 0,-1 1 0,1-1 0,-1 1 0,1 0 0,-1-1 0,0 1 0,0 2 0,-1 0 53,0 0 1,-1 0 0,1 0 0,-1 0 0,0 0 0,0 0 0,0 0 0,0-1 0,-1 1 0,-4 3 0,1 3 355,6-10-413,0 0 1,0 0-1,0 0 0,0 1 0,0-1 1,0 0-1,0 0 0,0 0 0,0 0 0,0 0 1,-1 0-1,1 0 0,0 0 0,0 0 1,0 0-1,0 0 0,0 0 0,0 0 0,0 0 1,0 0-1,0 0 0,1 1 0,-1-1 1,0 0-1,0 0 0,0 0 0,0 0 0,0 0 1,0 0-1,0 0 0,0 0 0,0 0 1,0 0-1,0 0 0,0 0 0,0 0 0,0 0 1,0 0-1,0 0 0,0 0 0,0 0 0,0 0 1,0 0-1,0 0 0,0 0 0,0 1 1,1-1-1,-1 0 0,0 0 0,0 0 0,0 0 1,0 0-1,0 0 0,0 0 0,0 0 1,0 0-1,0 0 0,0-1 0,0 1 0,0 0 1,0 0-1,0 0 0,0 0 0,1 0 1,16-9 699,-11 6-751,11-7-34,-1 1 0,2 1 0,-1 1 0,1 0 0,0 1 0,25-4 0,-41 9 62,0 1 0,0 0 0,1 0-1,-1 0 1,0 0 0,0 0 0,0 0-1,0 1 1,0-1 0,0 1 0,0-1-1,0 1 1,0 0 0,0 0 0,0-1-1,0 2 1,0-1 0,0 0-1,0 0 1,-1 0 0,1 1 0,-1-1-1,1 1 1,-1 0 0,1-1 0,0 4-1,2 2 131,-1 0 0,0 1 0,0 0 0,-1 0 0,3 14 0,-4-14 35,1 0 1,0 0-1,1 0 0,5 12 1,-6-16-84,0-1 1,0 0-1,0 0 0,0 0 1,0 0-1,1-1 1,2 4-1,-4-5-39,0-1 0,1 1 0,-1-1 0,0 1-1,0-1 1,0 1 0,0-1 0,1 0 0,-1 1 0,0-1 0,0 0 0,0 0-1,1 0 1,-1 0 0,0 0 0,0 0 0,1-1 0,-1 1 0,0 0-1,0 0 1,0-1 0,1 1 0,-1-1 0,0 1 0,1-2 0,5-2-357,-1 0 0,1 0 0,-1 0 1,0-1-1,10-11 0,24-33-4694,-9 11-344,-18 24 3192,-4 0-572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29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1 880 3392,'0'0'81,"0"1"0,0-1 0,0 1 0,0-1 0,0 0 1,0 1-1,1-1 0,-1 0 0,0 1 0,0-1 0,0 0 0,1 1 0,-1-1 0,0 0 1,0 1-1,1-1 0,-1 0 0,0 0 0,1 1 0,-1-1 0,0 0 0,1 0 0,-1 1 1,5-1 286,0 0 0,0 0 1,0 0-1,0-1 0,0 0 1,-1 0-1,1 0 0,0 0 1,-1-1-1,6-2 0,2-1-89,47-15 335,-2-2 0,60-33 0,-95 42-552,0 0 0,-1-2 0,-1 0 0,-1-1 0,0-1 0,-1 0 0,0-2 0,14-21 0,-14 14 42,-1-1 0,17-39 0,20-62 55,-45 104-139,42-112 315,-43 109-186,-1-1 1,-1 0-1,2-29 1,-8 51-149,0 0 1,0 1-1,0-1 0,-1 0 0,-2-10 1,3 15-11,0 0 0,0 0 0,0 1 0,-1-1 0,1 0 0,0 0 0,-1 0 0,1 1 0,0-1 0,-1 0 0,1 1 0,-1-1 1,1 0-1,-1 1 0,1-1 0,-1 0 0,0 1 0,1-1 0,-1 1 0,0-1 0,1 1 0,-1-1 0,0 1 0,0 0 0,1-1 0,-1 1 0,0 0 0,0 0 0,0-1 1,1 1-1,-1 0 0,0 0 0,0 0 0,0 0 0,0 0 0,1 0 0,-1 0 0,0 1 0,0-1 0,0 0 0,0 0 0,1 1 0,-1-1 0,0 0 0,0 1 1,1-1-1,-2 1 0,-4 3-6,1 0 0,0 0 0,0 0 0,0 1 0,0 0 0,1 0 0,-5 6 0,-25 41 244,29-44-200,-8 14 37,2 1-1,0 0 1,1 1 0,2 1-1,-6 25 1,-18 127 246,29-156-308,-1 9 63,2 0 1,1 48-1,2-60 101,1 0 0,1-1 0,1 1 0,0-1 0,12 30 0,-15-44-105,0 0 1,1-1-1,-1 1 0,1 0 0,-1-1 1,1 1-1,0-1 0,0 0 0,0 0 1,1 1-1,-1-1 0,1-1 0,-1 1 1,5 2-1,-5-3-26,0 0 1,0 0 0,0-1-1,0 1 1,0-1-1,0 0 1,0 1-1,0-1 1,0 0 0,0 0-1,0-1 1,1 1-1,-1 0 1,0-1 0,0 1-1,0-1 1,0 1-1,0-1 1,-1 0-1,1 0 1,0 0 0,0 0-1,2-2 1,3-2-7,1-1 0,-1 0 0,9-10 0,-14 14-28,0 0 1,0-1-1,0 1 0,-1-1 0,1 1 0,-1-1 0,1 0 0,-1 0 0,0 0 0,0 1 0,0-1 0,-1 0 0,1 0 0,0-4 0,-1 5-41,0 0 0,0 0-1,0 0 1,-1 0 0,1 0-1,0 0 1,-1 1 0,1-1-1,-1 0 1,1 0 0,-1 1-1,0-1 1,-2-2 0,3 3 13,0 1 1,-1 0 0,1-1 0,0 1 0,-1 0 0,1-1 0,-1 1 0,1 0 0,0 0 0,-1 0-1,1 0 1,-1-1 0,1 1 0,-1 0 0,1 0 0,0 0 0,-1 0 0,1 0 0,-1 0 0,1 0-1,-1 0 1,-1 0-2,1 1 0,0-1 0,0 1 0,0-1-1,0 1 1,0-1 0,-1 1 0,1 0 0,0 0 0,0-1-1,0 2 1,-2 1-31,0-1-1,1 1 0,0 0 1,-1 0-1,1 0 1,0 1-1,1-1 1,-1 0-1,0 1 0,-1 6 1,2-9 72,1 1 0,0 0 0,-1-1 0,1 1-1,0 0 1,0-1 0,0 1 0,0 0 0,0-1 0,1 1 0,-1 0 0,0 0 0,1-1 0,-1 1 0,1-1 0,-1 1 0,1-1-1,0 1 1,0-1 0,0 1 0,0-1 0,0 1 0,0-1 0,0 0 0,2 2 0,-2-2 25,1 0 1,0 0-1,-1 0 1,1 0-1,0 0 0,0-1 1,0 1-1,0 0 1,0-1-1,0 1 0,0-1 1,0 0-1,0 0 1,0 0-1,0 0 0,0 0 1,0 0-1,0 0 1,0-1-1,0 1 1,0-1-1,0 1 0,0-1 1,-1 0-1,5-2 1,2-2 17,0 0 1,-1 0 0,0-1-1,10-8 1,-7 3-82,-9 9-23,0 1 0,1-1 0,0 0 0,-1 1 0,1-1 0,0 1 0,0 0 1,0 0-1,0-1 0,2 0 0,5-8 25,3 3 112,-1-1 1,0 0 0,0-1-1,13-13 1,-23 21-91,0 0 0,0 0 0,0 0 0,0 0 0,-1 0 1,1 0-1,0-1 0,-1 1 0,1 0 0,-1 0 0,1-1 0,-1 1 0,0 0 0,1-2 0,-1 3 138,-18 0-523,8 4 1209,20-14-402,33-47 138,57-99 1,-2 0-677,-59 106-1955,-64 100 1591,-34 92 0,-1 7 536,-138 306 903,190-434-337,-16 28-1,23-48-539,-4 6 328,2-8 15,2 0-390,1 0-1,0 0 0,-1 1 0,1-1 0,0 0 0,0 0 0,0 0 0,0 0 0,0 0 0,0 0 0,0 0 0,0 0 0,0-1 0,3-7 4,-1 0 0,1 0 0,0 0 0,1 0-1,0 1 1,1-1 0,5-7 0,0 1-36,1 0 0,22-23 0,3 6-24,48-35-1,18-15 6,-73 54 38,-1-2 0,-2-1 0,30-44 0,54-107-21,-42 66-111,-60 104 33,-4 7 36,-1 0 0,0 0-1,0 0 1,0-1 0,0 1 0,-1-1 0,0 1-1,3-12 1,-5 17 36,0 0 0,0 0-1,0 0 1,0 0 0,0 0-1,0 0 1,0 0 0,0 0 0,0 0-1,0 0 1,0 0 0,0-1 0,0 1-1,0 0 1,0 0 0,0 0 0,0 0-1,0 0 1,0 0 0,0 0-1,0 0 1,0 0 0,0 0 0,0 0-1,0 0 1,0 0 0,0 0 0,0 0-1,0 0 1,0 0 0,0 0-1,-1 0 1,1 0 0,0 0 0,0-1-1,0 1 1,0 0 0,0 0 0,0 0-1,0 0 1,0 0 0,0 0 0,0 0-1,0 0 1,0 0 0,0 0-1,0 0 1,0 0 0,0 0 0,0 0-1,0 0 1,0 0 0,0 0 0,0 0-1,-1 0 1,1 0 0,0 0-1,0 0 1,0 0 0,0 0 0,0 0-1,0 0 1,0 0 0,0 0 0,0 1-1,0-1 1,0 0 0,0 0-1,0 0 1,-4 5-118,-4 8 50,-7 25 109,2 1 1,-14 69-1,4-15-92,-11 51 119,1-2-41,24-106-657,7-23-624,-1 0-1,-1 0 1,0-1-1,-9 20 0,8-26-39,5-6 1232,-1 1 0,1-1 0,0 0 0,0 0 0,-1 1-537,1-1 537,-1 0 0,1 0 0,0 0 0,0 1 0,0-1 0,-1 0 0,1 0 0,0 0 0,0 0 0,0 0 0,-1 0 0,1 0 0,0 0 0,0 0 0,0 0 0,-1 0 0,1-1 0,0 1 0,0 0 0,0 0 0,0 0 0,-1 0 0,1 0 0,0 0 0,0 0-1,-1-1 1,-3-8-2903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30.1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8 257 6304,'-8'-45'2336,"16"20"-1824,5-6-128,-3 15 1472,3-3-1088,8-4 832,-3-1-928,0 4-288,8 1-256,5 4-256,-1 7 64,-4 0-256,10 5 192,0 3-1792,7 0 1056,1 6-3552,0 7 2432,-10-9-1056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45.2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1 716 1984,'8'-5'438,"1"-1"-1,0 1 1,0 1 0,15-7-1,5-1 84,19-12 241,54-35 0,-78 43-652,-2-1 0,1-2 0,-2 0 1,19-22-1,-17 13-30,-1-1-1,35-61 1,21-70 246,-72 146-192,-1 4-123,0 1 0,-1-1 1,-1 0-1,1 0 0,-2-1 1,1 1-1,1-18 0,0-8-288,-13 48-257,-25 118 295,3-6 292,20-89 45,-1-1 1,-2 0 0,-1 0-1,-2-2 1,-31 47 0,2-20 346,-60 59 1,-61 45 230,165-161-670,-21 23 126,18-19 22,0 0 0,-1 0-1,0-1 1,-11 9 0,11-12-3,5-5-64,6-9-47,2 0-91,1-1 0,1 2 0,0-1 0,1 1 0,0 1 0,1 0 0,17-14 0,93-54 74,-70 47 90,211-135 41,-226 144 438,61-47 0,-92 59-512,-5 9-83,0 1 1,0-1 0,0 1-1,0-1 1,1 1 0,-1-1-1,0 0 1,0 1 0,1-1-1,-1 1 1,0-1 0,1 1-1,-1-1 1,0 1 0,1 0-1,-1-1 1,1 0 0,3-1-30,-1 1 0,1-1 0,-1 0 0,1 1 0,0 0 0,-1 0 0,1 0 0,0 0 0,0 1 0,0 0 0,0 0 0,-1 0 0,1 0 0,0 0 0,5 1 0,-8 0 17,0-1 0,0 1 0,0 0 0,0-1 1,0 1-1,0 0 0,0-1 0,0 1 0,-1 0 0,1 0 1,0 0-1,0 0 0,-1 0 0,1 0 0,-1 0 0,1 0 1,-1 0-1,1 0 0,-1 0 0,0 0 0,1 0 0,-1 0 1,0 0-1,0 2 0,2 33 12,-2-26 3,-1 1-31,1-3 60,0 0 0,0 0 1,1 0-1,0 0 0,3 12 0,-4-19 11,1 1-1,0 0 0,-1-1 1,1 1-1,0 0 0,0-1 0,0 1 1,0-1-1,0 1 0,1-1 1,-1 0-1,0 1 0,1-1 0,-1 0 1,1 0-1,-1 0 0,1 0 1,-1 0-1,1 0 0,0-1 0,-1 1 1,1 0-1,0-1 0,0 1 1,-1-1-1,1 0 0,0 0 0,0 1 1,3-2-1,8 1 61,1-2 0,-1 0 0,0 0 1,0-1-1,0-1 0,0 0 0,0-1 0,-1 0 1,18-11-1,-8 3-125,0-2-1,0 0 1,35-35 0,-46 40 70,-2 0 0,0 0-1,0-1 1,-1 0 0,0-1-1,-1 0 1,6-13 0,-9 9-59,-6 12-95,-4 9-78,-21 34-166,2 0-1,-37 77 0,61-112 362,-11 28 29,11-31-13,1 1-1,0-1 1,-1 1 0,1-1 0,0 1-1,0-1 1,0 1 0,0 0 0,0-1-1,1 1 1,-1-1 0,0 1 0,1-1-1,-1 1 1,1-1 0,-1 0-1,1 1 1,1 2 0,-1-4 22,-1 1 1,1-1-1,-1 1 0,1-1 0,0 1 1,-1-1-1,1 0 0,-1 1 0,1-1 1,0 1-1,-1-1 0,1 0 1,0 0-1,-1 1 0,1-1 0,0 0 1,-1 0-1,1 0 0,0 0 0,0 0 1,-1 0-1,1 0 0,0 0 1,-1 0-1,2 0 0,0-1 30,0 0-1,1 0 1,-1 0-1,0 0 1,0 0-1,0 0 1,4-3 0,-1-1 3,1 0 0,-1 0 0,-1 0 0,8-9 0,2-11 82,17-34 0,3-9-649,-34 68 470,0 0 0,0 0-1,0 0 1,0 0-1,0 0 1,0 0 0,0 0-1,0 0 1,0 0 0,0 0-1,0 0 1,0 0-1,0-1 1,0 1 0,0 0-1,0 0 1,0 0 0,1 0-1,-1 0 1,0 0 0,0 0-1,0 0 1,0 0-1,0 0 1,0 0 0,0 0-1,0 0 1,0 0 0,0 0-1,0 0 1,0 0-1,0 0 1,0 0 0,0 0-1,1 0 1,-1 0 0,0 0-1,0 0 1,0 0 0,0 0-1,0 0 1,0 0-1,0 0 1,0 0 0,0 0-1,0 0 1,0 0 0,0 0-1,0 0 1,1 0-1,-1 0 1,0 0 0,0 0-1,0 0 1,0 0 0,0 0-1,0 0 1,0 0-1,0 0 1,0 0 0,0 0-1,0 0 1,0 0 0,0 1-1,0-1 1,0 0 0,2 8-422,-2 18 435,0-21-112,0 19 69,7 44 0,-5-60 167,-2-6-90,0-1 1,0 0-1,0 1 1,0-1-1,1 0 0,-1 1 1,1-1-1,-1 0 1,1 0-1,-1 0 1,1 1-1,0-1 0,0 0 1,1 2-1,-1-3 15,-1 1-1,1-1 1,0 1-1,0-1 1,0 1-1,0-1 1,0 1-1,0-1 1,0 0-1,0 1 1,0-1-1,0 0 1,0 0-1,0 0 1,0 0-1,0 0 0,0 0 1,0 0-1,0 0 1,0 0-1,0-1 1,0 1-1,0 0 1,0-1-1,2 0 1,26-14 94,-23 12-41,94-63 195,-25 15-152,-64 44-197,-5 4-23,-1 0 1,1 0 0,-1-1 0,9-8-1,-13 12 59,0 0-1,0-1 1,0 1 0,1 0-1,-1 0 1,0 0 0,0 0-1,0 0 1,0 0-1,1 0 1,0 0 0,2 0-53,26 0 356,-29 1-285,0 0 0,-1-1-1,1 1 1,-1 0 0,1-1-1,0 1 1,-1 0 0,1 0 0,-1-1-1,0 1 1,1 0 0,-1 0-1,0 0 1,1 0 0,-1 0-1,0-1 1,0 1 0,0 0 0,0 2-1,2 5-159,14 20 227,-16-26-11,-9 5 385,-69 6-257,61-9-265,0-1 1,0 2-1,-19 8 1,32-12 31,0 1 1,0-1 0,0 1 0,0 1 0,1-1-1,-1 0 1,1 1 0,0 0 0,-1-1 0,1 1 0,0 1-1,1-1 1,-1 0 0,1 1 0,-1-1 0,1 1 0,0 0-1,-3 7 1,5-9 48,0-1-1,0 1 0,0-1 0,0 0 1,0 1-1,0-1 0,0 0 0,0 1 1,1-1-1,-1 0 0,1 0 0,-1 1 1,1-1-1,-1 0 0,1 0 0,0 1 1,-1-1-1,1 0 0,0 0 0,0 0 1,0 0-1,0 0 0,0 0 0,0 0 1,0-1-1,0 1 0,0 0 0,2 0 1,1 1 21,0 0 0,0 0 0,0 0 1,0-1-1,0 0 0,0 0 0,8 1 1,6-1 77,1-1 0,-1 0 1,0-2-1,0 0 0,0-2 1,0 1-1,-1-2 0,0-1 1,0 0-1,0-1 1,28-16-1,-29 14-67,0-1 0,-1-1 0,0-1 0,-1 0 0,0-1 0,-1-1 0,-1 0 0,0 0 0,0-1 0,-2-1 0,12-20 0,53-133 260,-62 135-289,-2 0-1,-2 0 1,6-42 0,-13 54-174,-2 22 155,0-1 1,0 0-1,0 0 1,0 0-1,0 1 1,0-1-1,0 0 1,0 0-1,-1 1 1,1-1-1,0 0 1,0 0-1,-1 1 0,1-1 1,0 0-1,-1 0 1,1 1-1,-1-1 1,1 0-1,0 1 1,-2-2-1,1 3-34,0-1 0,0 1-1,0-1 1,0 1 0,0-1 0,0 1-1,0 0 1,0-1 0,1 1-1,-1 0 1,0 0 0,0 0 0,1-1-1,-1 1 1,0 0 0,1 0-1,-1 0 1,1 0 0,-1 1 0,-1 1-60,-2 5 14,0-1 1,0 1 0,1 0-1,0 0 1,1 0 0,-3 9-1,-5 52-110,7-42 136,-4 63-190,4-29 238,1 75 132,3-70 325,0-63-401,-1-1 1,0 0 0,0 0 0,1 0-1,-1 0 1,1 0 0,0 0 0,0 0 0,-1 0-1,1 0 1,0 0 0,1 0 0,-1 0-1,0-1 1,3 3 0,-3-3 4,0 0 1,0 0-1,0 0 0,0 0 1,0 0-1,0 0 1,1-1-1,-1 1 0,0-1 1,1 1-1,-1-1 0,1 1 1,-1-1-1,0 0 1,1 1-1,-1-1 0,1 0 1,-1 0-1,1 0 0,-1 0 1,1 0-1,-1-1 1,3 0-1,8-3 68,-1-1 0,0-1 1,0 0-1,-1-1 0,1 0 1,-2-1-1,1 0 0,10-11 1,60-62-671,-80 82 498,1 0 1,-1 1-1,1-1 0,-1 0 0,1 0 1,-1 0-1,0 1 0,0-1 0,0 0 0,1 0 1,-1 1-1,0-1 0,-1 0 0,1 3 0,0 29-115,-1-23 178,-1-1-45,2 1 0,-1-1-1,2 1 1,1 13 0,-2-21 77,0 0 1,1 0-1,-1 0 1,1 0-1,-1 0 1,1-1-1,0 1 0,0 0 1,0 0-1,0-1 1,0 1-1,0-1 0,0 1 1,0-1-1,1 1 1,-1-1-1,1 0 0,-1 0 1,1 0-1,-1 1 1,1-1-1,0-1 0,0 1 1,-1 0-1,1 0 1,0-1-1,0 1 1,3 0-1,6-1 119,0 0 1,0-1-1,0-1 0,0 1 1,0-2-1,21-6 0,-27 7-146,10-3 71,0-1 1,-1-1 0,0 0-1,-1-1 1,1-1-1,20-17 1,-12 9-2,-2-5 101,-13 12-180,-6 7-163,-2 4-165,-3 3 242,1 0-1,0 1 1,0-1 0,0 1 0,0 0-1,1 0 1,-1 0 0,1 0-1,0 1 1,0 5 0,-3 3-14,4-12 119,1-1 0,-1 1 0,1-1 0,0 1 0,0 0-1,-1-1 1,1 1 0,1 0 0,-1 0 0,0-1 0,0 1 0,0 0 0,1-1 0,-1 1 0,1-1 0,0 1 0,-1 0 0,1-1 0,0 0 0,0 1 0,0-1 0,0 1 0,0-1 0,0 0 0,0 0 0,0 1 0,0-1 0,1 0 0,-1 0 0,1 0 0,-1 0 0,1-1 0,-1 1 0,1 0 0,-1-1 0,1 1 0,-1-1 0,1 1 0,0-1 0,-1 0 0,1 1 0,0-1 0,-1 0 0,1 0 0,0-1 0,1 1 0,0-1 30,1 1 1,-1-1 0,0-1-1,0 1 1,0 0-1,0-1 1,0 1-1,0-1 1,0 0-1,-1 0 1,1 0-1,-1 0 1,1 0-1,-1-1 1,0 1-1,0-1 1,0 0-1,0 1 1,0-1 0,-1 0-1,1 0 1,-1 0-1,0 0 1,0 0-1,0-1 1,0 1-1,0 0 1,-1 0-1,0-1 1,1 1-1,-1 0 1,0-1-1,-1 1 1,0-4 0,1 5-43,-1-1 0,1 1 0,-1 0 1,0 0-1,0 0 0,0 0 1,0 0-1,0 0 0,0 0 1,0 0-1,-1 0 0,1 1 1,-1-1-1,1 0 0,-1 1 1,0-1-1,0 1 0,1 0 0,-5-3 1,0 2-88,0-1 1,0 1-1,0-1 0,0 2 1,-9-3-1,-10-5-39,37 1-15,1 2 0,0 0 0,0 0-1,0 1 1,1 1 0,20-4 0,-20 5 87,-1 0-42,0 1 0,0 0 1,0 1-1,22 1 1,-33 0 89,-1 0 1,1 0 0,0 0 0,-1 0-1,1 1 1,-1-1 0,1 1 0,-1-1-1,1 1 1,-1 0 0,1-1 0,-1 1-1,0 0 1,1 0 0,-1 0 0,0 0-1,0 0 1,1 0 0,-1 0 0,0 0-1,0 1 1,0-1 0,-1 0 0,1 1-1,0-1 1,0 1 0,-1-1 0,1 1-1,-1-1 1,1 1 0,-1-1 0,0 1-1,1-1 1,-1 1 0,0 0 0,0-1-1,0 2 1,-1 5 11,0 0 1,-1-1-1,1 1 0,-2-1 1,1 0-1,-5 9 0,-9 25 1756,32-56-1650,0 0 0,25-18 0,1 0-93,-24 18-118,2 0 1,28-17 0,-42 28 6,1 0-1,-1 1 1,1 0 0,-1 1 0,1-1 0,0 1 0,0 1-1,0-1 1,1 1 0,-1 0 0,0 1 0,12 0 0,-16 1 114,1 0 0,-1 0 0,1 0 0,-1 1 0,0-1 0,0 1 0,0 0 0,0 0 0,0 0 0,0 0 0,0 0 0,0 1 0,-1-1 0,1 1 0,-1 0 0,0-1 0,0 1 0,2 4 0,4 7 226,0 1 0,9 25 0,-10-20-175,-5-16-259,11 29 838,-12-30-844,-1-1-1,1 1 1,-1 0 0,1-1 0,-1 1-1,0 0 1,0 0 0,0-1 0,0 1 0,-1 3-1,-11-2-4231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45.6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20 4736,'-18'-15'1760,"28"15"-1376,3-5-96,-5 5-512,6 0 64,-1 0 64,0 0 64,5 0-128,3 0 96,-3 0-1728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45.9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1 195 4576,'0'-28'1664,"26"20"-1280,35-6-96,-17 2 192,8-4-320,10-3 288,9-4-256,7-1-32,14 4-96,9 4-256,-4 5 96,-14 7-2720,1 8 1568,-14 4-1120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7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28 7392,'-22'-28'3360,"27"33"-2944,3-1-64,6 0-288,-1-4-224,0 7 64,8-2-1920,2 3 1088,3-2-3776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48.8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35 554 2080,'-31'0'4672,"28"15"-3739,3 16 11,0-30-939,1-1 1,0 1-1,-1 0 0,1-1 0,-1 1 1,1-1-1,0 1 0,-1-1 0,1 0 1,0 1-1,0-1 0,-1 0 0,1 1 1,0-1-1,1 0 0,-1 1 12,4 0 55,-1 1 0,1-1-1,0 0 1,-1-1-1,1 1 1,0-1-1,0 0 1,0 0 0,5-1-1,3 0 289,26-8-1,-32 7-290,-1 0 0,0 0 1,1-1-1,-1 0 0,0-1 0,-1 1 1,1-1-1,-1 0 0,1-1 0,-1 1 1,7-8-1,-9 7-31,1 1 0,-1-1 0,0 1 0,0-1 0,-1 0 1,1 0-1,-1 0 0,0 0 0,0-1 0,-1 1 0,0-1 0,0 1 0,0-1 1,0-6-1,-1 1 10,0-1 0,-1 1 0,0 0 0,-1 0 0,-3-14-1,4 23-75,0 0 0,1 0 0,-1 0 0,0 0 0,0 0 0,0 0 0,0 0 0,-1 0 0,1 0 0,0 1 0,-1-1 0,1 0 0,-1 1-1,0-1 1,1 1 0,-1 0 0,0 0 0,0-1 0,0 1 0,0 0 0,0 1 0,0-1 0,0 0 0,0 0 0,0 1 0,0-1-1,-1 1 1,1 0 0,0 0 0,0 0 0,0 0 0,-1 0 0,-3 1 0,1 0-24,-1 1 1,0 0-1,0 0 0,1 0 1,-1 1-1,1 0 0,-1 0 1,1 1-1,0-1 0,1 1 1,-1 0-1,0 0 1,1 0-1,0 1 0,-6 9 1,2-3-5,0 2-1,1-1 1,0 1 0,1 0 0,-7 22 0,11-28 55,0 0-1,1 0 0,-1 0 0,1 0 0,1 0 1,-1 0-1,1 0 0,1 10 0,0-12 47,0 0 1,1-1-1,-1 1 0,1 0 0,0-1 0,0 1 0,1-1 0,-1 0 0,1 0 1,0 1-1,0-2 0,7 8 0,-6-7-5,0 0 0,1 0 0,-1-1 1,1 0-1,0 0 0,0 0 0,0 0 0,0-1 0,0 0 0,1 0 0,-1 0 1,11 1-1,-7-2 27,-1-1 1,0 1-1,0-2 0,0 1 1,1-1-1,-1 0 1,0-1-1,10-3 1,-4 0-16,1-1 1,-1 0-1,-1-1 0,1-1 1,-1 0-1,-1-1 1,1 0-1,-2-1 1,14-14-1,0-4-93,31-30 247,-47 50-351,0 0 0,0 1 0,1 0 0,16-9 0,-26 16 133,0 0 0,0 0-1,1 0 1,-1-1 0,0 1-1,0 0 1,1 0 0,-1 0 0,0 0-1,0 0 1,1 0 0,-1 0-1,0 0 1,0 0 0,1 0-1,-1 0 1,0 0 0,0 0-1,1 0 1,-1 0 0,0 0 0,0 0-1,1 0 1,-1 1 0,0-1-1,0 0 1,0 0 0,1 0-1,-1 0 1,0 0 0,0 1-1,0-1 1,1 0 0,-1 0 0,0 0-1,0 1 1,3 12-80,-4 19 332,0-29-221,-17 109 93,16-102 48,1 4 753,5-13-435,5-7-167,1-2-188,0-1 0,-1 0 1,15-19-1,2-2-110,-15 18-20,52-51-184,-55 56 67,0 1-1,0 0 0,0 1 0,0 0 0,1 0 0,16-6 0,-23 11 102,-1-1 0,0 1 1,0-1-1,0 1 0,0 0 0,1 0 0,-1 0 0,0 0 0,0-1 0,0 2 0,1-1 0,-1 0 0,0 0 1,0 0-1,0 0 0,0 1 0,1-1 0,-1 1 0,0-1 0,0 1 0,1 0 0,-1 0 8,0 0-1,0 0 1,0 0-1,0 0 0,-1 1 1,1-1-1,0 0 1,-1 0-1,1 1 1,-1-1-1,1 0 0,-1 1 1,0-1-1,1 1 1,-1-1-1,0 0 0,0 1 1,0 1-1,-10 93 1686,12-97-1196,11-10-254,-3 1-299,0 2 0,1 0-1,0 0 1,16-8 0,-26 16 36,1-1-1,-1 1 0,0 0 1,1-1-1,-1 1 0,0 0 1,1 0-1,-1 0 1,0 0-1,1 1 0,-1-1 1,0 0-1,1 0 0,-1 1 1,0-1-1,1 1 0,-1-1 1,0 1-1,0 0 1,0-1-1,0 1 0,0 0 1,0 0-1,0 0 0,0 0 1,0 0-1,0 0 0,0 0 1,1 2-1,3 3-117,0 2 0,-1-1 0,5 12 0,-7-15 162,0-2-8,24 47 140,-24-45-8,0-1 0,1 1 0,0 0 0,0-1 0,0 0 0,0 0 0,1 0 0,-1 0 0,8 4 0,-10-6-85,0-1 1,0 0-1,1 1 0,-1-1 0,0 0 0,0 0 0,1 0 1,-1 0-1,0 0 0,0 0 0,1 0 0,-1 0 0,0 0 0,1-1 1,-1 1-1,0 0 0,0-1 0,0 1 0,0-1 0,1 0 1,-1 1-1,0-1 0,0 0 0,0 0 0,1-1 0,4-3 43,-1 0 1,-1 0-1,6-9 0,-6 9-36,1-2-42,3-4-50,1 0 0,0 0 1,1 1-1,16-14 1,-26 24 11,1-1 0,-1 0 0,1 1 0,0 0 0,-1-1 0,1 1 0,-1-1 0,1 1 0,0 0 0,0-1 1,-1 1-1,1 0 0,0 0 0,-1 0 0,1-1 0,0 1 0,0 0 0,-1 0 0,1 0 0,0 0 0,0 0 0,0 0 1,-1 1-1,1-1 0,0 0 0,0 0 0,0 1 2,0 0 0,0 0 0,0 0 0,-1 0 0,1-1 0,0 1 0,-1 0 1,1 0-1,-1 0 0,1 0 0,-1 0 0,0 1 0,1-1 0,-1 0 0,0 2 0,2 5-48,-2 0-1,1 0 1,-2 14-1,-30 211 214,21-179 810,10-53-908,0-1 0,0 1 1,0-1-1,0 1 1,0-1-1,0 1 0,0-1 1,0 1-1,-1-1 1,1 1-1,0-1 0,0 0 1,-1 1-1,1-1 1,0 1-1,0-1 0,-1 0 1,1 1-1,0-1 1,-1 0-1,1 0 0,-1 1 1,1-1-1,0 0 1,-2 1-1,2-1-8,0-1 0,-1 1-1,1 0 1,0 0 0,-1 0 0,1 0-1,0-1 1,0 1 0,-1 0 0,1 0 0,0-1-1,0 1 1,-1 0 0,1 0 0,0-1 0,0 1-1,0 0 1,-1-1 0,1 1 0,0 0-1,0-1 1,0 1 0,0 0 0,0-1 0,0 1-1,0 0 1,0-1 0,0 1 0,0 0-1,0-1 1,0 1 0,0-1 0,0 1 0,0 0-1,0-1 1,1-17 323,7-35 0,-3 25-306,30-195-536,-29 193 418,0 0 0,17-45 1,-19 64-73,0 1 1,1-1-1,0 1 0,1 0 1,0 0-1,1 0 1,0 1-1,1 0 1,15-14-1,-23 22 127,1 0 0,0 0 0,0 1-1,0-1 1,0 1 0,0-1 0,0 1 0,0-1-1,0 1 1,0 0 0,0-1 0,0 1 0,0 0-1,0 0 1,0-1 0,0 1 0,0 0 0,0 0-1,0 0 1,0 1 0,0-1 0,0 0-1,0 0 1,0 1 0,0-1 0,0 0 0,0 1-1,0-1 1,0 1 0,0-1 0,0 1 0,0-1-1,0 1 1,-1 0 0,1 0 0,0-1 0,0 2-1,2 1 11,-1 0-1,1 1 0,-1-1 1,0 1-1,-1-1 0,1 1 1,-1 0-1,1 0 0,0 3 1,0 3 24,-1-1 1,0 1-1,0-1 0,-1 1 1,0 0-1,-2 13 1,-2-2 42,-1-1 1,-6 20-1,8-33 37,1 0 0,-1 0 0,-1 0 0,-7 12 0,10-18-39,0 1 1,0-1-1,0 0 0,0 1 1,0-1-1,0 0 1,0 0-1,0 0 0,-1 0 1,1 0-1,0 0 0,-1 0 1,1 0-1,-1 0 1,1-1-1,-1 1 0,1-1 1,-1 1-1,1-1 0,-1 1 1,0-1-1,1 0 1,-1 0-1,0 0 0,1 0 1,-1 0-1,0 0 0,-2-1 1,2 0-52,1 1 0,0-1 0,0 0-1,0 0 1,0 0 0,0 0 0,0 0 0,0 0 0,0 0 0,0 0 0,0 0 0,1-1 0,-1 1-1,0 0 1,1 0 0,-1-1 0,1 1 0,-1 0 0,1-1 0,0 1 0,0 0 0,-1-1 0,1 1-1,0-1 1,0 1 0,0 0 0,1-1 0,-1 1 0,1-3 0,-1 2-34,0 1 0,0-1-1,1 0 1,-1 1 0,1-1 0,-1 1 0,1-1 0,0 1 0,-1-1-1,1 1 1,0-1 0,0 1 0,0 0 0,0 0 0,0-1 0,0 1-1,0 0 1,1 0 0,-1 0 0,0 0 0,1 0 0,-1 0 0,1 1-1,-1-1 1,3 0 0,0 1-88,0 0 0,1 0 0,-1 1-1,1 0 1,-1 0 0,0 0 0,1 0 0,-1 1 0,5 2-1,12 3-17,-3-3 174,0-1 0,1-1 0,-1-1 0,1-1 0,-1 0 0,1-1 0,23-5 0,-29 4 13,-1-1 1,0-1-1,0 0 0,0 0 0,0-1 1,-1-1-1,1 0 0,-1 0 0,-1-1 1,1 0-1,-2-1 0,1 0 0,11-13 0,1-4 81,0-2 0,-2-1 0,29-50-1,-41 64-106,-1-1 0,0-1 0,-1 1 0,-1-1 0,-1 0 0,0 0 1,-1 0-1,0-1 0,-2 1 0,0-1 0,0 1 0,-2-1 0,-3-25 0,3 40-79,-2-13-712,1 13 320,-1 10 136,-5 51 234,-1 69 0,10 60 528,0-74-168,-1-105-198,0 1 0,-1-1 0,0 1 0,-1-1 0,-3 10 0,5-18-70,0-1 1,0 1-1,0-1 1,0 0-1,0 1 0,-1-1 1,1 1-1,0-1 1,0 0-1,0 1 1,-1-1-1,1 0 0,0 1 1,0-1-1,-1 0 1,1 1-1,0-1 1,-1 0-1,1 0 0,0 1 1,-1-1-1,1 0 1,0 0-1,-1 0 1,1 0-1,-1 1 1,1-1-1,0 0 0,-1 0 1,1 0-1,-1 0 1,1 0-1,-1 0 1,1 0-1,0 0 0,-1 0 1,1 0-1,-1 0 1,1 0-1,0-1 1,-1 1-1,1 0 0,-1 0 1,1 0-1,0 0 1,-1-1-1,-1 0 59,0 0 0,1-1 0,-1 1 0,0-1 0,1 1 0,-1-1 0,-2-3 0,-15-27 28,1-1 0,-19-48 0,21 43-132,-36-71-111,50 104 49,0 1 1,0-1-1,0 1 0,1-1 1,0 0-1,0 0 0,0 0 1,0 0-1,1 0 0,0-8 1,0 11 55,0 1 1,0-1-1,1 0 1,-1 0-1,1 1 1,0-1-1,-1 0 0,1 1 1,0-1-1,0 1 1,0-1-1,0 1 1,0-1-1,0 1 1,1 0-1,-1-1 1,0 1-1,1 0 1,-1 0-1,1 0 1,-1 0-1,1 0 1,-1 0-1,1 1 1,0-1-1,-1 0 0,1 1 1,0-1-1,0 1 1,-1 0-1,4 0 1,1-1 9,0 1 0,1 0 0,-1 0 0,1 0 0,-1 1 0,1 0 0,8 3 1,45 19-40,-15-5-18,-14-9 157,-12-4-31,38 17-1,-53-20-51,1 0 1,-1 0-1,0 1 1,0-1-1,0 1 1,0 0-1,-1 0 1,1 1-1,-1-1 0,0 1 1,0 0-1,0 0 1,4 7-1,-3 0-12,-1-1 0,1 1 0,-2-1 0,0 1 0,0 0 0,-1 0 0,0 0 0,-1 0 0,0 0 0,-1 0 0,0 0 0,-3 11 0,0-1 66,3-8 64,-1 0 0,-1 0 0,-1 0 0,-8 22 0,12-35-81,0 1 1,0-1 0,0 0 0,0 1-1,0-1 1,0 0 0,-1 1 0,1-1-1,0 0 1,0 0 0,0 1 0,0-1 0,0 0-1,-1 1 1,1-1 0,0 0 0,0 0-1,-1 0 1,1 1 0,0-1 0,0 0 0,-1 0-1,1 0 1,0 0 0,0 1 0,-1-1-1,1 0 1,0 0 0,-1 0 0,1 0 0,0 0-1,-1 0 1,1 0 0,-1 0 0,-2-11 354,1-20-649,2 30 243,2-46-433,2 0 0,1 0 0,22-83-1,-22 106 108,-4 17 174,0 0 1,1 1-1,0-1 0,0 1 1,5-12-1,-7 18 160,0 0 0,0-1 0,0 1 0,1 0 0,-1-1 0,0 1 0,0 0 0,1-1 0,-1 1 0,0 0 0,1 0 0,-1 0-1,0-1 1,1 1 0,-1 0 0,0 0 0,1 0 0,-1 0 0,0-1 0,1 1 0,-1 0 0,0 0 0,1 0 0,-1 0 0,1 0 0,-1 0 0,0 0 0,1 0-1,11 7 50,5 14-157,-17-20 31,10 12-1037,-1 0 1,1-1 0,1 0-1,0 0 1,1-1 0,0-1 0,23 15-1,-14-13-847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49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604 0 2976,'-4'10'3314,"-23"43"-2356,6-22-564,-1-1 0,-1 0 0,-1-2 0,-2 0 0,-1-2 1,0-1-1,-2-1 0,-1-2 0,-51 29 0,51-33-170,5-3 182,-35 15 1,52-26-295,0-1 1,-1 0-1,1-1 0,0 0 1,-1 0-1,0-1 0,1 0 1,-17-1-1,20 0-13,0-1 0,0 0-1,0 0 1,0-1 0,0 1 0,-7-4 0,11 4-106,1 1 0,-1 0 0,0-1 0,0 1 1,1 0-1,-1-1 0,0 1 0,0-1 0,1 0 1,-1 1-1,1-1 0,-1 1 0,1-1 0,-1 0 1,1 1-1,-1-1 0,1 0 0,-1 0 0,1 1 1,0-1-1,-1 0 0,1 0 0,0 0 1,0 1-1,0-1 0,0 0 0,0 0 0,0 0 1,0 0-1,0 0 0,0 1 0,0-1 0,0 0 1,0 0-1,0 0 0,1 0 0,-1 1 0,0-1 1,1 0-1,-1 0 0,1 1 0,-1-1 0,1 0 1,-1 1-1,1-1 0,-1 0 0,1 1 0,0-1 1,0 0-1,5-4 38,0-1 0,1 1 0,-1 1 0,1-1 0,0 1 1,1 0-1,-1 1 0,1 0 0,-1 0 0,10-2 0,7-1 198,50-6 0,73 2-92,0 1-1751,-95 3-1378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51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157 138 2912,'-1'-13'639,"0"9"-338,1 1 1,0 0 0,-1 0-1,1 0 1,-1-1 0,0 1-1,0 0 1,0 0-1,-1 0 1,1 0 0,-1 0-1,-3-4 1,4 5-228,0 1 1,0 0-1,0 0 0,0 0 1,0 0-1,0 1 0,0-1 1,0 0-1,-1 0 0,1 0 1,0 1-1,0-1 1,-1 1-1,1-1 0,0 1 1,-1 0-1,1-1 0,-1 1 1,1 0-1,-1 0 0,1 0 1,0 0-1,-3 1 1,0 0-39,1 0 1,0 0-1,0 0 1,0 1-1,1 0 1,-1 0-1,0-1 1,1 2-1,-1-1 1,-2 3-1,-4 4 58,2 0-1,-1 0 1,1 1-1,0 0 0,-9 20 1,13-24-60,0 1 0,0-1 0,1 1 0,0 0 1,0-1-1,0 1 0,1 0 0,0 0 0,1 0 1,0 0-1,0 11 0,2-13 60,-1 0 0,1 0 0,0 0 0,0-1 0,1 1 0,-1 0 0,1-1 0,0 0 0,7 8 0,-8-10 1,0 0 0,1 0 0,-1 1 0,1-2 0,-1 1 0,1 0 0,5 2 0,-7-3-55,0-1-1,1 1 0,-1-1 1,0 0-1,0 0 0,1 1 1,-1-1-1,1 0 0,-1 0 1,0 0-1,1 0 0,-1 0 1,0-1-1,1 1 1,-1 0-1,0-1 0,1 1 1,0-1-1,1-1 15,-1 0 1,0 1-1,0-1 0,1 0 1,-1 0-1,0 0 0,-1-1 1,1 1-1,0 0 0,-1-1 1,1 1-1,-1-1 1,0 0-1,0 1 0,0-1 1,1-3-1,0 1 23,-1-1-1,0 0 1,0 0 0,0 0 0,-1 0-1,0-11 1,-2 8-115,1 0 1,-2 0-1,1 0 0,-1 0 0,0 0 0,-1 1 1,0-1-1,0 1 0,-1 0 0,-7-9 0,11 15 25,1 1 1,-1-1-1,1 1 0,-1-1 0,1 1 0,-1-1 0,1 0 1,0 1-1,0-1 0,0 1 0,0-1 0,0 0 0,0 1 0,0-1 1,0 1-1,1-1 0,-1 0 0,1 1 0,-1-1 0,1 1 1,0-1-1,-1 1 0,1 0 0,0-1 0,0 1 0,0 0 1,0-1-1,0 1 0,2-2 0,4-4-70,0 0-1,1 1 1,11-8-1,-16 12 51,7-5 27,1 1-1,0 0 1,0 1 0,0 0-1,1 1 1,0 0-1,-1 1 1,1 1 0,18-3-1,-28 5 12,1 0 0,-1-1 0,1 1 0,-1 0 0,1 0 1,-1 1-1,1-1 0,-1 0 0,1 1 0,-1 0 0,1-1 0,-1 1 0,0 0 0,1 0 0,-1 1 0,0-1 0,0 0 0,0 1 0,0-1 0,0 1 0,0 0 0,0-1 0,0 1 0,-1 0 0,3 4 0,-2-2 0,1 1 0,-1-1-1,-1 1 1,1 0 0,-1-1-1,0 1 1,0 0 0,0 0 0,-1 0-1,1 0 1,-1 0 0,-1 6-1,-2 21 119,-1 1 0,-1-1-1,-2 0 1,-13 35 0,8-33 281,9-20 1314,14-37-1519,15-24-1,-7 16-190,-11 16-109,1 0 0,16-19 0,-21 30 54,-1 0 0,1 0 1,0 0-1,0 0 0,0 1 0,1 0 0,-1 0 1,1 0-1,0 0 0,-1 1 0,1-1 0,6-1 1,-10 4 28,1 0 0,-1 0 0,0 0 1,1 0-1,-1 0 0,0 0 1,1 0-1,-1 0 0,0 1 0,0-1 1,1 0-1,-1 1 0,0-1 1,0 1-1,1-1 0,-1 1 0,0 0 1,0 0-1,0-1 0,0 1 1,0 0-1,0 0 0,0 0 0,0 0 1,-1 0-1,1 0 0,0 0 1,1 2-1,2 5 25,-1-1 0,0 1 0,4 13 0,-1-5 36,2 6 78,-6-14-90,1 1 0,1 0 0,-1-1 0,1 0 0,1 0 0,-1 0 0,1 0 0,9 9 0,-12-16-48,-1 0 1,0 0-1,1 0 0,-1 0 1,1-1-1,-1 1 1,1 0-1,-1-1 0,1 1 1,0-1-1,-1 0 1,1 0-1,0 0 0,-1 1 1,1-1-1,0-1 1,-1 1-1,1 0 0,0 0 1,-1-1-1,1 1 0,-1-1 1,1 1-1,-1-1 1,1 1-1,2-3 0,1 0-631,0 0 0,0 0 0,0-1-1,0 0 1,0 0 0,4-5-1,9-13-1249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53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1 356 5056,'0'-3'393,"1"-10"704,-1 13-1064,0 0 1,0-1 0,0 1-1,0 0 1,0-1 0,0 1 0,0 0-1,0-1 1,0 1 0,1 0 0,-1 0-1,0-1 1,0 1 0,0 0-1,1 0 1,-1-1 0,0 1 0,0 0-1,0 0 1,1 0 0,-1-1-1,0 1 1,1 0 0,-1 0 0,0 0-1,0 0 1,1 0 0,-1 0 0,0-1-1,1 1 1,-1 0 0,1 0 298,-1 2-244,0-1 0,0 0 0,-1 1 0,1-1 0,0 1-1,1-1 1,-1 0 0,0 1 0,0-1 0,0 0 0,1 1 0,0 1 0,1 6 150,0 14 262,-2 34 0,-1-22-300,-7 66 2814,3-141-1825,11-97-867,-4 121-446,1 0 0,1 0 1,0 0-1,1 0 0,0 0 1,10-18-1,-13 30 5,1 0 0,0 0 0,-1 0 0,2 0 0,-1 0 0,6-5 0,-8 8 117,-1 1 0,1-1 1,0 0-1,0 1 1,0-1-1,0 0 0,-1 1 1,1-1-1,0 1 1,0 0-1,0-1 0,0 1 1,0 0-1,0-1 1,0 1-1,1 0 1,-1 0-1,0 0 0,0 0 1,0 0-1,0 0 1,0 0-1,0 0 0,0 1 1,0-1-1,0 0 1,0 1-1,0-1 0,0 0 1,0 1-1,0-1 1,0 1-1,0 0 0,-1-1 1,2 2-1,7 8 121,-1 0-1,0 1 1,-1 0 0,7 12-1,-4-4 404,-9-19-574,-1 1 0,1-1 0,-1 0 0,1 1 0,-1-1 0,1 1 0,0-1 0,-1 0 0,1 1-1,-1-1 1,1 0 0,0 0 0,-1 0 0,1 1 0,0-1 0,-1 0 0,1 0 0,0 0 0,-1 0 0,1 0 0,0 0 0,-1 0 0,2-1 0,15-3-1280,23-14 102,-32 13 1113,0 1 1,1 0 0,-1 0 0,1 1 0,0 0 0,13-2 0,-21 5 121,0 0 0,0 0 0,0 0 0,0 0 0,-1 0 0,1 0 0,0 0 0,0 0 0,0 0-1,0 1 1,0-1 0,0 0 0,0 1 0,0-1 0,0 0 0,0 1 0,-1-1 0,1 1 0,0-1 0,0 1 0,0 0 0,-1-1 0,1 1 0,0 0 0,-1-1 0,1 1-1,-1 0 1,1 0 0,-1 0 0,1 0 0,-1-1 0,0 1 0,1 0 0,-1 0 0,0 0 0,0 0 0,1 0 0,-1 0 0,0 0 0,0 0 0,0 1 0,0 6 83,-1 0 1,0 0-1,0 0 1,-2 10 0,0-2 113,-1 12 82,1-4 75,0 0 0,-2 0 1,0 0-1,-10 22 0,13-43-86,1-5-147,1-12-182,3-20-313,19-179 198,-21 207 92,-1-1 0,1 1-1,1-1 1,-1 1 0,4-10 0,-4 14 24,0 1-1,0-1 1,0 0 0,0 1-1,0-1 1,0 1 0,1-1-1,-1 1 1,0 0 0,1 0-1,-1-1 1,1 1 0,-1 0-1,1 0 1,0 0 0,-1 1 0,1-1-1,0 0 1,0 1 0,-1-1-1,1 1 1,0-1 0,4 1-1,13 0-31,1 1 1,0 0-1,0 2 0,-1 0 0,0 1 0,20 7 0,-22-5 99,0 1 0,-1 0 0,31 19 0,-46-25 14,1 0 0,-1 0 0,0 0 0,1 0 0,-1 1 0,0-1 0,0 1 0,0-1 0,0 1 0,0-1 0,0 1 0,0 0 0,0-1 0,-1 1 0,1 0 0,-1-1 0,1 1 0,-1 0 0,0 0 0,1 0 0,-1 0 0,0-1 0,0 1 0,-1 0 0,1 0 0,0 0 0,0 0 0,-1-1 0,1 1 0,-1 0 0,0 0 0,-1 2 0,-2 5 19,-1 1-1,0-1 1,-1 0 0,-8 9-1,13-16-37,-5 5 49,-10 14 95,1 0 0,1 0 0,1 2 0,-15 31 0,28-53-138,-1 0 0,1 0-1,-1 0 1,1 0 0,0 0 0,-1 1 0,1-1 0,0 0 0,0 0-1,0 0 1,0 0 0,0 0 0,0 1 0,0-1 0,0 0-1,1 2 1,-1-3 8,0 0 0,0 1 0,1-1-1,-1 0 1,0 0 0,1 0 0,-1 1 0,0-1 0,1 0-1,-1 0 1,1 0 0,-1 0 0,0 0 0,1 0-1,-1 1 1,0-1 0,1 0 0,-1 0 0,1 0-1,-1 0 1,0 0 0,1-1 0,-1 1 0,1 0-1,-1 0 1,0 0 0,1 0 0,-1 0 0,1-1 0,2 0 86,1-1 1,-1 0 0,0 1 0,0-2 0,0 1 0,0 0 0,-1 0-1,5-5 1,-3 1-53,0 0 0,-1-1-1,0 1 1,0-1 0,3-9 0,-4 10-211,1-1 1,0 0 0,0 1 0,6-10-1,-9 23-617,-4 8 563,-1 0 0,-7 15 0,-5 15-168,-80 200-346,44-122 1176,8-21 142,38-89-362,0-1-1,0-1 1,-1 0 0,0 0-1,-20 19 1,27-28-190,0-1 1,-1 0-1,1 0 0,-1 0 1,1 0-1,-1 0 0,1 0 1,-1 0-1,1-1 0,-1 1 0,0-1 1,1 1-1,-1-1 0,0 1 1,0-1-1,1 0 0,-1 0 1,0 0-1,0 0 0,0 0 1,1 0-1,-1-1 0,0 1 1,0 0-1,-3-2 0,3 0-1,-1 1 0,1-1 0,-1 1-1,1-1 1,0 0 0,0 0 0,0 0 0,0-1-1,0 1 1,0 0 0,0-1 0,1 1-1,-1-1 1,0-3 0,-2-4-30,0 1-1,1-1 1,0 0 0,1 0 0,0 0-1,1-1 1,0 1 0,1 0 0,0-15-1,1 17-39,0 1-1,0-1 0,1 1 0,0-1 1,0 1-1,1 0 0,0 0 0,0 0 0,1 0 1,-1 0-1,2 1 0,-1 0 0,7-8 1,13-9-70,0 2 0,2 1 0,34-22 0,-27 20 126,45-39 0,-42 26 5,-2-2 0,-1-1 0,-2-1-1,40-68 1,-24 23 99,51-128 1,-82 169-199,-11 26-217,14-28 0,-15 37 214,0-1-886,-3 15 254,-9 34 598,-16 49 0,-1 0 141,-26 162 1057,49-243-915,-1 15 724,12-35-113,8-20-522,-10 18-294,1 0 0,0 1 0,1-1 0,16-17 0,-23 29-54,0 0 0,0 1 1,0-1-1,0 1 0,0-1 0,5-1 0,-6 3 51,-1-1-1,1 1 1,-1 0 0,1 0 0,0-1-1,-1 1 1,1 0 0,0 0-1,-1 0 1,1 0 0,0 0 0,-1 0-1,1 0 1,0 0 0,-1 0-1,1 1 1,0-1 0,-1 0 0,1 0-1,-1 0 1,1 1 0,0-1 0,-1 0-1,1 1 1,-1-1 0,1 1-1,-1-1 1,1 1 0,-1-1 0,1 0-1,-1 1 1,0 0 0,1-1 0,0 1-1,1 4-54,0 0 0,0 0 0,0 0 0,-1 0-1,1 0 1,-1 0 0,0 9 0,0 42-124,-1-38 225,2 24-1,-1-36 89,0 0 1,0-1-1,1 1 0,-1 0 0,1-1 0,1 0 0,-1 1 0,6 8 1,-7-13-56,0 1 0,0-1 0,1 1 0,-1-1 0,0 0 0,1 0 0,-1 1 0,1-1-1,-1 0 1,1 0 0,0 0 0,-1-1 0,1 1 0,0 0 0,0-1 0,-1 1 0,1-1 0,0 0 0,0 1 0,0-1 0,0 0 0,0 0 0,-1 0 0,1 0 0,0-1 0,0 1 0,0 0 0,0-1 0,-1 1 0,4-2 0,2-1 57,-1 0-1,1-1 1,-1 0-1,0 0 0,0 0 1,-1-1-1,1 0 1,4-5-1,38-48 123,-41 49-195,29-39 70,-2 0-1,46-90 0,-62 96 42,23-81-1,-13 33-748,-48 152-4,-20 98 0,27-73 607,1 1 73,-30 107 1,39-184-275,-1 0-1,0-1 1,-1 1 0,-7 11-1,11-18 22,-1-1 0,0 0 0,-1 0 0,1-1 0,0 1 0,-1 0 0,0-1-1,1 1 1,-1-1 0,0 0 0,0 0 0,-1 0 0,1 0 0,0-1 0,0 1 0,-6 1 0,6-3 62,0 0 0,0 0 0,0 0 1,0 0-1,1-1 0,-1 1 1,0-1-1,0 1 0,1-1 0,-1 0 1,0 0-1,1 0 0,-1-1 1,-3-1-1,-3-3-178,0-1 0,-12-10 0,11 8 299,1-2 0,0 1 0,0-2 0,1 1 0,0-1 0,1 0 0,-10-24 1,9 17 409,2 1 0,0-1 0,1 1 1,1-2-1,-2-22 0,5 34-366,1 1-1,0-1 0,0 1 0,0-1 0,1 1 1,0-1-1,1 1 0,0-1 0,0 1 1,0 0-1,1 0 0,0 0 0,0 0 0,1 1 1,0-1-1,0 1 0,1 0 0,-1 0 1,1 0-1,1 1 0,-1 0 0,1 0 0,0 0 1,7-4-1,-2 2-55,0 1 0,1 0 1,0 1-1,0 0 0,1 1 0,24-6 1,79-4-956,-103 13 638,2-1-583,-1 2-1,1 0 1,-1 0-1,0 1 1,1 1-1,17 5 1,1 4-1794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3:56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4127 556 1312,'2'1'430,"-4"-3"-296,-11-2 1734,13 4-1753,-1 0-1,0-1 1,0 1 0,1 0-1,-1 0 1,0-1 0,1 1-1,-1 0 1,0-1 0,1 1-1,-1-1 1,0 1 0,1-1-1,-1 1 1,1-1-1,-1 1 1,0-1 0,0-4 65,-1 1 0,0-1 0,0 1 1,0 0-1,-1 0 0,1 0 0,-1 0 0,0 1 1,0-1-1,0 1 0,-1 0 0,1 0 0,-1 0 1,0 0-1,-8-4 0,-4-2 35,0 2-1,-34-11 1,25 10-4,0 0 4,0 1 0,-48-6 0,-54 3 72,45 4-163,58 4-106,-297-23 818,259 22-870,-1 3 1,1 3 0,-78 13-1,-160 19 249,-49 8-270,283-31 73,-371 73-68,318-65 381,-138 6-1,28-5-57,-46 6-140,111-18-110,-236 4 397,372-14-381,0-2 0,0 0 1,-40-11-1,52 9 33,1 0-1,0-1 1,0 0 0,0-1-1,1-1 1,0 0 0,-18-15-1,27 19-71,0 0 0,1-1 0,0 1 0,0-1-1,0 0 1,0 0 0,1 0 0,0 0 0,0-1 0,1 1-1,-1-1 1,1 0 0,0 0 0,1 0 0,-1 0 0,1 0-1,0-10 1,1 6-58,0-1-1,1 0 1,0 1 0,1-1-1,0 1 1,1-1 0,0 1-1,0 0 1,7-13 0,-3 8-43,1 1 0,14-22 0,-17 29 53,1 0 1,0 1-1,0 0 1,1 0 0,0 0-1,12-8 1,18-8-88,2 2 0,64-25 1,85-16 202,-113 43-48,120-13 1,-96 18-179,-58 9 251,81 3 0,-58 3-34,12-2 1093,-95 0-640,12-1-426,-1 0 1,1 0 0,-11-3-1,11 2-35,-1 1 0,0-1-1,-12 1 1,8 0-26,-1 0 0,-17-4 0,19 2-73,1 1 0,-1 1 0,0 0 0,-18 1 0,-44-1-309,45-2 300,-5 0-71,31 3 123,0 0 0,0 1 0,0-1 0,0 0 0,1 1-1,-1-1 1,0 1 0,0-1 0,0 1 0,0 0 0,1 0 0,-1 0 0,-2 2 0,4-3 5,0 0 0,0 0 0,-1 0 0,1 0 0,0 0 0,0 0 0,0 1 0,0-1 0,0 0 0,0 0 0,0 0 0,0 0 0,0 0-1,0 0 1,0 1 0,-1-1 0,1 0 0,0 0 0,0 0 0,0 0 0,0 1 0,0-1 0,0 0 0,0 0 0,0 0 0,0 0 0,1 0 0,-1 1 0,0-1 0,0 0 0,0 0 0,0 0 0,0 0 0,0 0 0,0 1 0,0-1 0,0 0 0,0 0 0,0 0 0,1 0 0,-1 0 0,0 0 0,0 0 0,0 1 0,0-1 0,0 0 0,0 0 0,1 0 0,-1 0 0,0 0 0,10 4 3,-7-2 5,6 3 33,0 0-43,-1-1 0,1 0 1,0 0-1,17 5 0,16 0-42,34 4 83,-64-12-28,-1 1 1,0 0-1,1 1 1,-1 0-1,0 0 0,11 6 1,-21-8 228,-9 14-112,5-11-104,-1-1 0,0 1 1,0-1-1,-9 5 0,-11 10-22,-15 17-164,24-23 240,-14 15 0,26-24-78,-1 0 1,1 0-1,-1 0 0,1-1 0,-7 4 0,-12 8-65,22-13 89,-1-1-1,0 1 1,0 0-1,0-1 1,0 1-1,0-1 1,0 1 0,0-1-1,0 1 1,0-1-1,0 0 1,0 1-1,0-1 1,0 0-1,0 0 1,0 0-1,0 0 1,0 0 0,0 0-1,0 0 1,0 0-1,0-1 1,-1 1-1,1 0 1,0 0-1,0-1 1,0 1-1,0-1 1,1 1-1,-1-1 1,0 0 0,0 1-1,0-1 1,0 0-1,0 1 1,1-1-1,-1 0 1,0-1-1,-2-1 36,1 0 0,0 0-1,0 0 1,0 0-1,0-1 1,0 1-1,1-1 1,-1 1 0,0-6-1,-2-16 365,0-40 0,0-8-512,3 70 62,1 1-1,0-1 0,0 0 1,0 1-1,0-1 0,0 0 1,0 1-1,2-5 0,-2 7-2,0-1-1,1 1 0,-1-1 1,0 0-1,0 1 0,1-1 1,-1 1-1,1-1 0,-1 1 1,0-1-1,1 1 0,-1 0 1,1-1-1,-1 1 0,1 0 1,-1-1-1,1 1 0,0 0 1,-1-1-1,1 1 0,-1 0 1,1 0-1,0 0 0,-1 0 1,1-1-1,-1 1 0,1 0 1,0 0-1,-1 0 0,1 0 1,0 0-1,-1 1 0,1-1 1,-1 0-1,1 0 0,0 0 1,-1 0-1,1 1 0,31 8-5105,-12 1 790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40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241 326 2304,'5'-27'1301,"-5"26"-1212,0 0 0,0 0 0,1 0 0,-1 0-1,1 1 1,-1-1 0,1 0 0,-1 0 0,1 0-1,0 0 1,-1 1 0,1-1 0,0 0 0,0 1 0,-1-1-1,1 0 1,0 1 0,0-1 0,0 1 0,0 0-1,0-1 1,0 1 0,0 0 0,0-1 0,1 1 0,-1-1-26,0 1 1,0 0 0,0 0 0,1-1-1,-1 1 1,0 0 0,0 0 0,0 0 0,0 0-1,1 0 1,-1 0 0,0 1 0,0-1-1,0 0 1,0 0 0,0 1 0,1-1-1,-1 1 1,0-1 0,0 1 0,0 0 0,0-1-1,1 2 1,1 3 32,-1 0-1,0 0 1,1 0-1,-2 0 1,1 0-1,-1 0 1,0 0 0,0 1-1,0-1 1,-1 0-1,0 9 1,0 7 132,-1 0-1,-2-1 1,0 1 0,-1-1 0,-1 0 0,-7 20-1,8-30-127,-1-1 0,1 1 0,-2-1 0,1-1 0,-1 1 0,0-1 0,-1 0-1,0 0 1,0 0 0,-1-1 0,-13 9 0,16-13-58,1 0-1,0-1 1,0 1 0,-1-1-1,1 0 1,-1 0 0,0-1-1,1 0 1,-1 0 0,0 0 0,0 0-1,0 0 1,0-1 0,0 0-1,0 0 1,0-1 0,1 1-1,-1-1 1,0 0 0,0 0-1,0-1 1,1 0 0,-1 1 0,1-2-1,-8-3 1,7 2-44,0 1 0,0-1 0,0-1 0,0 1 0,1-1 0,0 1 0,0-1 0,0 0 0,1-1 0,0 1 0,-1-1 0,2 1 0,-1-1 0,1 0 1,0 0-1,0 0 0,1 0 0,-1-1 0,2 1 0,-1 0 0,1 0 0,0-8 0,1-6 13,1 0 0,1 0 0,0 0 0,2 1 0,10-29 0,-9 30 76,1 0-1,1 1 1,0 0 0,1 0-1,1 1 1,0 0-1,1 1 1,1 0-1,0 1 1,1 0-1,1 1 1,19-15 0,-26 23-76,0 1 0,0 0 1,0 0-1,0 1 0,1 0 1,-1 0-1,13-3 0,-17 6 30,1 0-1,-1 0 1,0 1-1,0-1 1,0 1-1,0-1 1,0 1-1,-1 0 1,1 0-1,0 0 1,0 1-1,0-1 1,-1 1-1,1-1 1,-1 1-1,4 3 1,-1-1 17,-1 0 0,1 1 0,-1-1 0,0 1 0,0 0-1,-1 0 1,5 8 0,-4-3 85,0 1-1,0 0 1,-1 0-1,2 19 1,3 48-72,-7-71-49,1 43 192,-1 0 1,-3 0 0,-1-1 0,-3 1 0,-3-1 0,-17 62-1,19-85 82,-2 0-1,0-1 0,-2 0 0,0-1 0,-28 42 0,32-59-49,2-7 12,4-2-235,0 1 0,0-1 0,1 1 1,-1-1-1,0 1 0,1-1 0,0 1 1,-1-1-1,1-3 0,-1-4-3,0 0 0,1 0-1,0 0 1,0 0 0,1 0 0,4-15-1,19-54 3,-7 28-33,20-73-173,103-227 0,-75 242-191,-50 85 110,-14 22 230,-1 0-1,1 1 0,-1-1 0,1 0 0,0 0 0,-1 0 0,1 1 0,0-1 0,-1 0 0,1 1 1,0-1-1,0 1 0,0-1 0,0 1 0,-1-1 0,1 1 0,0 0 0,0-1 0,2 1 1,-2 0 8,-1 0 1,1 0 0,0 0-1,-1 0 1,1 1 0,0-1-1,-1 0 1,1 0 0,-1 1-1,1-1 1,0 1 0,-1-1-1,1 0 1,-1 1 0,1-1-1,-1 1 1,1-1-1,-1 1 1,1-1 0,-1 1-1,0 0 1,1-1 0,-1 1-1,0-1 1,1 2 0,1 5 6,1-1 1,-1 1-1,0 0 0,-1 0 1,0 0-1,1 13 1,-5 46 107,2-43-66,-17 144 115,2-9 115,9-90-135,3-42-50,2 0 0,1 0 0,1 27-1,2-31 37,-1-12-89,-1 0 0,2 0 1,-1 0-1,1 0 0,1 0 1,6 17-1,-7-22 16,1-1-1,-1 0 0,0 1 1,1-1-1,0 0 1,0 0-1,0-1 1,1 1-1,-1-1 0,6 5 1,-7-7-11,1 0 0,-1 0 0,0 0 0,0 0 0,1 0 0,-1 0 0,0-1 0,1 1 1,-1-1-1,0 0 0,1 1 0,-1-1 0,1 0 0,-1-1 0,1 1 0,-1 0 0,0-1 0,1 1 0,-1-1 0,1 0 1,-1 0-1,2-1 0,15-7 81,-1 0 0,-1-2 0,0 0 0,-1-1 0,0-1 0,0 0 0,20-24 0,-30 31-81,-1-1-1,0 1 1,-1-1 0,0 0 0,0 0 0,0 0 0,3-9-1,-7 14-30,1-1-1,0 1 1,-1 0-1,1 0 1,-1-1-1,0 1 1,0-1-1,0 1 1,0 0-1,0-1 1,0 1 0,-1 0-1,1-1 1,-1 1-1,0 0 1,0 0-1,1-1 1,-1 1-1,-1 0 1,1 0-1,0 0 1,0 0-1,-1 0 1,1 0-1,-1 1 1,0-1-1,1 0 1,-1 1-1,-4-3 1,5 3-13,0 0 0,0 0 0,-1 0 0,1 0 0,-1 0 0,1 0 0,-1 0 0,1 1 0,-1-1 0,1 0 0,-1 1 0,1 0 0,-1-1 1,0 1-1,1 0 0,-1 0 0,0 0 0,0 0 0,1 0 0,-1 0 0,0 0 0,1 0 0,-1 1 0,1-1 0,-1 1 0,0-1 0,1 1 0,-1 0 0,1 0 0,-2 0 0,-2 2-19,1 0 0,0 0-1,0 0 1,0 0-1,0 1 1,0-1-1,1 1 1,-1 0-1,1 0 1,0 1 0,0-1-1,1 0 1,-1 1-1,1 0 1,0-1-1,1 1 1,-1 0-1,1 0 1,-1 0 0,2 0-1,-1 1 1,0-1-1,1 0 1,0 0-1,0 0 1,2 9-1,1-3 97,0 0 0,1 0 0,0-1 0,1 1 0,0-1-1,0 0 1,1 0 0,1 0 0,0-1 0,9 10 0,-12-14-2,2 0 1,-1-1 0,0 1-1,1-1 1,0 0 0,0-1-1,12 6 1,-14-7-17,1-1 1,-1 1-1,1-1 1,-1-1-1,1 1 1,0 0-1,-1-1 1,1 0-1,0 0 1,-1-1-1,1 1 1,7-3-1,0-1 31,-1 0-1,0-1 1,0 0 0,0-1-1,0 0 1,-1-1-1,0 0 1,-1 0-1,1-1 1,15-18-1,-6 3 25,-1 0 1,0-2-1,20-38 0,-17 22-84,-3 0-1,24-75 1,12-93 52,-24 84-117,-5 10 86,-23 98-135,-1 0 1,0 0-1,-1 0 0,-4-31 0,4 48 104,0 0 0,0 0 0,0 0-1,0 0 1,0 0 0,0 1-1,0-1 1,-1 0 0,1 0-1,0 0 1,0 0 0,0 0 0,0 0-1,0 0 1,0 0 0,0 0-1,0 0 1,-1 0 0,1 1-1,0-1 1,0 0 0,0 0 0,0 0-1,0 0 1,0 0 0,0 0-1,-1 0 1,1 0 0,0 0-1,0 0 1,0 0 0,0 0 0,0 0-1,0 0 1,-1 0 0,1 0-1,0-1 1,0 1 0,0 0 0,0 0-1,0 0 1,0 0 0,0 0-1,0 0 1,-1 0 0,1 0-1,0 0 1,0 0 0,0 0 0,0-1-1,0 1 1,0 0 0,0 0-1,0 0 1,0 0 0,0 0-1,0 0 1,0 0 0,0-1 0,-6 12-61,6-11 65,-3 11-6,0 1 0,1-1-1,0 0 1,0 1-1,2-1 1,0 18-1,-1-2 50,23 418 1451,-17-387-1461,3-1 97,19 71 1,-17-84-53,-4-19-1107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40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31 274 7040,'-31'-24'3200,"49"18"-2752,0-7 1984,8 6-1408,13-17 1983,1 4-1727,12-10-256,-3 2-640,12-3-288,1 4-64,8 4-192,-4 7 96,-1 0-3903,-4 7 2143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44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326 720 2144,'9'-5'1165,"-8"5"-1082,0 0-1,0-1 0,-1 1 1,1 0-1,0-1 1,-1 1-1,1-1 0,0 1 1,-1-1-1,1 1 0,-1-1 1,1 1-1,-1-1 1,1 1-1,-1-1 0,1 0 1,-1 1-1,1-2 1,0-2 528,0-2 712,-8-1-136,3 4-863,-1-1-69,0-1 0,0 2 1,-1-1-1,0 1 0,1-1 1,-1 2-1,0-1 0,0 1 1,-1 0-1,-8-2 0,5 2-112,0 1 0,0 0 0,0 1-1,0 0 1,0 0 0,-14 4 0,17-3-49,0 1 1,0 1 0,0-1-1,1 1 1,-1 0 0,1 1-1,0 0 1,0 0 0,0 0-1,1 0 1,-1 1 0,-4 6-1,-2 1 211,1 2-1,0 0 0,-15 26 1,20-30-128,1 0 1,0 1 0,1 0 0,0 0 0,-4 22 0,6-26-129,1 0 1,1 1-1,-1-1 0,1 1 1,1-1-1,-1 1 1,1-1-1,1 0 0,-1 1 1,4 8-1,-3-9-66,2 4 129,1 0 1,0 0-1,10 16 0,-14-25-82,1 0-1,0 1 0,-1-1 1,1 0-1,0 0 0,0 0 1,0 0-1,1-1 0,-1 1 1,0 0-1,1-1 0,-1 0 1,1 1-1,-1-1 0,1 0 1,-1 0-1,1-1 0,0 1 1,0-1-1,-1 1 0,4-1 0,0 0 38,1-1 0,-1 0 0,0 0 0,0-1 0,0 1-1,0-1 1,0-1 0,0 1 0,9-7 0,6-4 121,22-19 0,-28 21-113,91-75 225,-92 72-280,0 0 0,-1 0 0,-1-2 0,21-32 0,-10 13-147,-16 27 122,-2 0 1,1 0-1,-1-1 1,0 0-1,5-16 1,-7 17-16,-1 1 1,2-1-1,-1 1 1,1 0-1,5-9 0,-7 21 27,-1-1 0,0 1 0,0 0 0,0-1 0,-1 1 0,0 7-1,8 114-64,-3-55 372,-4-58-238,4 23 0,-4-32-12,0-1 0,0 1 0,0-1 0,0 1-1,1-1 1,-1 0 0,1 0 0,0 1-1,0-1 1,0 0 0,5 4 0,-6-7-34,0 1 1,0-1-1,0 0 1,0 1-1,0-1 1,0 0-1,0 0 1,0 0-1,0 0 0,0 0 1,0 0-1,0 0 1,0 0-1,0 0 1,0-1-1,0 1 1,0 0-1,0-1 1,0 1-1,0-1 1,0 1-1,0-1 1,0 1-1,1-2 1,23-16 343,-17 10-305,0 0 0,10-14 0,5-4-20,-7 6-54,0-1 0,-2 0 0,0 0 0,-2-2 0,15-34 0,-11 23-35,-13 29-4,-1 1-1,0-1 0,0 1 0,-1-1 0,1 0 1,-1 0-1,0 0 0,0 0 0,0-6 0,-8 42-568,5-19 625,1 1 0,0 0 0,2-1 0,2 23 1,-2-28-45,0 0 1,1 0 0,1 0 0,-1-1 0,1 1 0,0-1 0,0 1 0,1-1 0,8 11-1,-5-9 82,0 0 0,0 0 0,1-1-1,0 0 1,0-1 0,0 1 0,1-2-1,0 1 1,0-1 0,18 7-1,-20-10 5,1 0-1,-1 0 0,1-1 0,0 0 0,-1 0 0,1-1 0,0 0 1,0 0-1,-1 0 0,1-1 0,0-1 0,-1 1 0,1-1 0,-1 0 1,9-5-1,-9 4-29,0 0 0,-1-1 0,1 0-1,-1-1 1,0 0 0,0 1 0,-1-2 0,1 1 0,-1-1 0,0 0 0,-1 0 0,5-7 0,-4 4 2,0 0 0,-1 0-1,0-1 1,0 0 0,-1 1 0,0-1 0,-1 0 0,2-15 0,-4 25-29,1-8-27,0 1-1,0-1 0,-1 0 1,0 1-1,-1-1 0,0 0 0,0 1 1,0-1-1,-4-10 0,5 17 21,-1 0 0,1 0 1,0 0-1,-1 0 0,1 0 0,0-1 0,0 1 0,0 0 0,0 0 0,0 0 0,0 0 0,1 0 0,-1 0 0,1-2 0,1-9-321,-1 11 321,-1 0-1,1-1 0,0 1 0,0 0 0,0 0 1,0 0-1,0 0 0,0 0 0,1 0 0,-1 0 1,0 1-1,0-1 0,1 0 0,-1 1 0,0-1 1,3 0-1,29-10-78,-24 10 94,0 0 0,-1 1 0,1 0 0,0 0 0,0 1 0,-1 0 0,1 0-1,0 1 1,-1 1 0,1-1 0,9 5 0,-14-5-18,0 0-1,-1 0 1,1 0 0,0 1-1,-1-1 1,0 1 0,1 0-1,-1-1 1,0 2 0,-1-1-1,1 0 1,0 0 0,-1 1-1,0 0 1,0-1 0,0 1-1,0 0 1,-1 0 0,1 0-1,-1 0 1,0 0 0,0 0-1,-1 1 1,1-1 0,-1 5-1,0-2 9,-1-1-1,0 1 1,-1-1-1,0 0 1,0 1-1,0-1 0,0 0 1,-4 6-1,2-4-3,0 0 1,1 0-1,-3 13 0,4-11 57,1-5-21,0 0 1,0 0-1,0 0 1,1 0-1,0 9 1,0-12-20,1-1 0,-1 1 1,0-1-1,1 1 1,0-1-1,-1 1 1,1-1-1,0 1 1,0-1-1,-1 0 1,1 0-1,0 1 1,0-1-1,1 0 1,-1 0-1,0 0 1,0 0-1,0 0 1,1 0-1,-1-1 1,0 1-1,1 0 1,1 0-1,3 1 27,0 0 0,0-1 0,0 0 1,0 0-1,0-1 0,0 1 0,1-2 0,-1 1 0,9-2 0,4-1 94,33-10-1,26-15 200,-67 23-314,0 0-1,-1-1 0,1 0 0,17-14 1,-12 6-30,-2 4 21,-1-1 1,-1-1-1,0 0 0,20-26 0,23-57-68,-39 65 30,-14 28 16,-1 1 11,0 0 0,-1 1 0,1-1 0,0 0 0,-1 1 1,1-1-1,-1 0 0,1 0 0,-1 0 0,0 1 0,1-1 0,-1 0 0,0 0 0,1-1 0,-1 1-112,4 12-52,23 40 228,-20-39-84,-1 0 1,0 0-1,-1 0 1,5 15-1,-5-5 26,-1 1 0,-2-1 0,0 1 0,-1 27 0,-1-45 0,0-1-1,1 1 1,0-1-1,-1 0 1,1 1-1,1-1 1,-1 0-1,1 0 1,3 7-1,-3-8 5,-1-1 0,1 1-1,-1-1 1,1 0 0,0 0 0,0 0-1,0 0 1,0 0 0,1 0 0,-1-1-1,0 1 1,1-1 0,-1 1 0,1-1 0,0 0-1,3 1 1,5 0 62,1 1 0,0-2 0,0 0 0,0-1 0,0 0 0,19-2 0,2-3 90,37-12-1,21-14-283,-83 28 139,0 0 0,0-1-1,-1 0 1,1-1 0,-1 0-1,0 0 1,-1 0 0,1-1-1,-1 1 1,0-2 0,-1 1-1,1-1 1,-1 0 0,0 0-1,-1 0 1,0 0 0,0-1-1,-1 0 1,0 0 0,0 0-1,0 0 1,0-9 0,-2 13-15,-1 1 1,0 0 0,0-1 0,-1 1 0,1 0 0,-1-1-1,1 1 1,-1 0 0,0 0 0,0 0 0,-1-1 0,-1-2-1,1 1-13,2 4-3,-1 1 0,1-1 0,0 0 0,0 1 0,-1-1 0,1 1 0,-1-1 0,1 1 0,0-1 0,-1 1 0,1-1 0,-1 1 0,0-1 0,1 1 0,-1-1 1,1 1-1,-1 0 0,0-1 0,1 1 0,-1 0 0,1-1 0,-1 1 0,0 0 0,-1 0 0,1 0-4,-1 0 1,1 0-1,-1 0 1,1 1-1,-1-1 0,1 0 1,-1 1-1,1-1 1,-1 1-1,-2 1 1,-2 2-40,0 0 1,0 1-1,-9 8 1,2-1 5,1-1 47,0 1-1,1 0 1,0 0 0,-10 17 0,19-26 19,0 0 0,0 1 0,0-1 0,1 1 0,-1-1 0,1 1 0,0 0-1,0-1 1,0 1 0,0 0 0,1 0 0,0 0 0,0 0 0,0 0 0,0 0 0,0-1 0,1 1 0,0 0 0,-1 0 0,1 0 0,1-1 0,-1 1 0,3 4 0,-1-3 42,-1 0 0,2 0 1,-1-1-1,0 1 0,1-1 1,0 1-1,0-1 0,0-1 1,1 1-1,-1-1 0,1 1 1,0-1-1,0-1 0,0 1 1,0-1-1,0 1 0,1-2 1,-1 1-1,1-1 0,-1 1 1,1-1-1,0-1 0,-1 1 1,1-1-1,0 0 0,0 0 1,-1-1-1,1 0 0,0 0 1,-1 0-1,8-3 0,5-5-27,0-1-1,-1-1 1,0 0 0,0-1-1,21-22 1,6-3 5,-40 34-25,1 0 1,-1 0-1,1 0 1,0 1-1,8-4 1,-12 5-7,-1 1 0,1 0 0,-1 0 0,1-1 0,-1 1 0,1 0 0,-1 0 0,1 0 0,-1 0 0,1 0 0,-1 0 0,1 0 1,-1 0-1,1 0 0,-1 0 0,1 0 0,-1 0 0,1 0 0,0 1 0,1 3 13,-2-3-10,1 2 10,0 1-1,0-1 1,-1 0-1,1 1 1,-1-1 0,0 1-1,0-1 1,0 0 0,0 1-1,-1-1 1,1 1 0,-1-1-1,-1 4 1,-3 23 144,5 3-16,1-32-100,1-1 0,-1 0 1,0 0-1,0 0 0,0 0 1,0 0-1,0 0 0,0 0 1,0 0-1,0-1 0,0 1 1,0 0-1,0-1 0,0 1 1,2-2-1,68-38 68,-32 17-104,0 1 1,44-16-1,-82 38-19,1-1 0,0 0 0,-1 1 0,1-1 0,-1 1 0,1 0 0,0-1 0,-1 1 0,1 0 0,0 0 0,-1 0 0,1 0 0,0 1 0,0-1 0,-1 0 0,1 1 0,-1-1 0,1 1 0,0-1 0,-1 1 0,1 0 0,-1 0 0,0 0 0,3 1 0,-2 1 12,0-1-1,1 1 1,-2 0 0,1 0-1,0 0 1,0 0 0,-1 0-1,1 0 1,-1 0 0,1 5-1,1 0 19,0-2-1,0 1 1,1 0 0,0-1-1,0 1 1,1-1-1,0 0 1,0 0-1,0-1 1,11 9 0,-13-12 15,0 0 0,0 0 0,1 0 0,-1 0 0,0 0 0,1-1 0,-1 0 0,1 1 0,0-2 0,-1 1 0,1 0 0,0-1 0,0 1 0,-1-1 0,1 0 0,0 0 0,0-1 0,-1 1 0,1-1 0,0 0 0,0 0 0,-1 0 1,1 0-1,-1-1 0,1 1 0,-1-1 0,0 0 0,0 0 0,5-3 0,0-2-17,0 0 0,-1 0 0,0 0 0,0-1 0,-1 0 0,0-1 0,0 1 0,-1-1 0,8-18 1,1-12 17,-3 0 1,-1-1 0,6-54 0,-4 27-26,97-432-235,-105 488-93,-3 14 47,-1 22-32,0-15 325,-1 109-62,10 228-44,-6-315 197,1-1-1,2 0 1,1 0-1,2-1 1,14 37 0,-19-59-159,-1-1 0,2 1 1,-1 0-1,1-1 0,0 0 1,1 0-1,-1-1 0,1 0 1,1 0-1,-1 0 0,1 0 1,0-1-1,0 0 0,0-1 1,1 0-1,0 0 0,0 0 1,0-1-1,0 0 0,1-1 1,-1 0-1,1 0 0,-1-1 1,1 0-1,9 0 0,-16-1-90,34-1-3535,-30 1 1865,0-1 0,0 0 0,12-4 0,-10-1-962,-6-4-1280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44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10 118 9056,'-9'-34'3360,"27"29"-2624,12-3-192,-12 4 1536,8-4-1249,10-3 1505,11-5-1344,11 4-416,7 1-384,-3 8-448,-6-2 128,-7 5-4895,-10 0 2783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0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23 832,'9'-21'10090,"-9"20"-9876,1 3-144,0 0 0,0 0 1,-1 0-1,1 0 0,0 0 0,-1 1 1,0-1-1,1 0 0,-1 0 0,0 4 1,-2 29 519,1-27-417,-29 322 3475,21-193-3105,8-75 732,-11-62-715,-58-8-544,47 7-111,1 2 0,-1 1 0,1 1 0,-41 11 0,38-8 60,19-5 83,0 0-1,1 1 1,-11 3-1,65 0 1228,127-17-406,-121 4-495,65-18 0,-11 2 46,40 2-420,-140 22-365,12-1 1241,-13-2-2899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7.9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 8896,'21'-8'3296,"18"8"-2560,45-3-224,-35 3 1760,12-5-1345,22-3 353,22 1-768,9 2-416,-9 10-64,-8-2-1664,-19 1 897,-6 0-4417,-3 5 2848,-2 5-2784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8 177 2816,'0'-8'375,"0"4"164,1 1-1,-1-1 1,0 1-1,-1-1 1,1 1-1,0-1 1,-1 0-1,0 1 1,0 0-1,-3-18 8400,16 23-9008,-3-1 689,-1-1-430,1 0-1,-1-1 1,0 0-1,1 0 0,-1-1 1,0 0-1,12-5 0,4-1 71,231-48 612,-188 43-809,-20 6 80,10-3-1340,-42 3-5144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1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 3904,'-2'0'224,"1"-1"0,-1 1 0,1-1-1,0 0 1,0 0 0,-1 1 0,1-1 0,0 0 0,0 0 0,-7-16 7228,7 14-6797,19 7 476,0 2-640,0-1-1,1-1 1,-1-1-1,1 0 1,36-1 0,-45-2-364,18 1 23,0-1 1,-1-2-1,0-1 0,1-1 1,27-7-1,-52 9-106,11 0 152,-14 2-211,0 0 1,0 0-1,0 0 0,-1 0 1,1 0-1,0 0 0,0 0 1,0 0-1,0 0 0,0-1 1,-1 1-1,1 0 0,0 0 1,0 0-1,0 0 0,0 0 1,0-1-1,0 1 0,0 0 1,0 0-1,0 0 0,0 0 1,0-1-1,0 1 0,0 0 1,0 0-1,0 0 0,0-1 1,0 1-1,0 0 0,0 0 1,0 0-1,0 0 0,0-1 1,0 1-1,0 0 0,0 0 1,0 0-1,0 0 0,0-1 1,0 1-1,0 0 0,0 0 1,1 0-1,-1 0 0,0 0 1,0-1-1,0 1 0,0 0 1,0 0-1,1 0 0,-1 0 1,0 0-1,0 0 0,0 0 1,0 0-1,1 0 0,-1 0 1,0 0-1,0 0 0,0 0 1,0 0-1,1 0 0,-1 0 1,0 0-1,0 0 0,-9-9-2458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2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2912,'1'-2'319,"-1"0"0,1 1-1,-1-1 1,1 1 0,-1 0 0,1-1-1,0 1 1,-1-1 0,1 1 0,0 0 0,0 0-1,0-1 1,0 1 0,0 0 0,1 0 0,-1 0-1,0 0 1,0 0 0,1 0 0,-1 1 0,0-1-1,1 0 1,-1 1 0,1-1 0,-1 1 0,1-1-1,2 0 1,2 0 232,1 0-1,-1-1 1,1 2-1,-1-1 0,13 1 1,4 3 284,25 7 0,-31-5-594,0-2 0,1 0 0,22 0 0,12-5-683,2-4-4865,-25 3-1055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5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7 2304,'-2'-6'8675,"-4"5"-8022,6 1-605,-1 0 0,1 0 0,0 1 0,0-1 0,-1 0 1,1 0-1,0 0 0,0 0 0,-1 1 0,1-1 0,0 0 1,0 0-1,0 0 0,-1 1 0,1-1 0,0 0 0,0 0 0,0 1 1,0-1-1,0 0 0,-1 0 0,1 1 0,0-1 0,0 0 1,0 1-1,0-1 0,0 0 0,0 0 0,0 1 0,0-1 0,0 0 1,0 1-1,0-1 0,0 46 867,-8 299 1668,-2-64-871,10-280-1692,0-1-1,0 1 1,0-1-1,0 0 1,-1 1 0,1-1-1,0 0 1,0 0-1,-1 1 1,1-1-1,0 0 1,0 1-1,-1-1 1,1 0-1,0 0 1,-1 0-1,1 1 1,0-1-1,-1 0 1,1 0-1,-1 0 1,1 0-1,0 0 1,-1 0-1,1 0 1,0 0-1,-1 0 1,1 0-1,-1 0 1,0 0-1,-16 0 313,13 0-287,-78-5-179,62 6 45,0 1 0,0 1 0,-24 6 0,21-4 168,15-3-114,-1-1-1,-14 0 0,11 10-337,11-10 666,1-1-291,0 0 0,0 0-1,0 0 1,0 0-1,0 0 1,0 0-1,0 0 1,0 0 0,0 0-1,0 0 1,0 0-1,0 0 1,0 1-1,0-1 1,0 0 0,0 0-1,0 0 1,0 0-1,0 0 1,0 0-1,0 0 1,0 0-1,0 0 1,0 0 0,0 0-1,0 0 1,0 0-1,0 1 1,0-1-1,0 0 1,0 0 0,0 0-1,0 0 1,0 0-1,0 0 1,0 0-1,0 0 1,0 0 0,0 0-1,-1 0 1,1 0-1,0 0 1,0 0-1,0 0 1,0 0 0,0 0-1,0 0 1,0 0-1,0 0 1,0 0-1,0 0 1,9 2 114,60-15 703,-1 0-221,102-7 1,26 15-258,-193 5-416,-34-15-13156,18 7 8767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6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27 2720,'-2'-1'139,"0"1"1,0 0 0,0-1-1,-19-17 8717,21 18-8788,9 1 1070,0 0 0,15 4 0,8 1-136,27-2 443,95-5 1,-60-10-661,-30 2-2269,-20 7-4377,-30 3 2645,3 4-2101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7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 2496,'0'-9'5655,"2"17"-4221,-1 18-1073,-6 40 957,1-32-796,-2 12 596,-16 57 0,20-92-1012,-1 0 78,-1-1 0,-6 13 0,6-16-31,1 0-1,0 0 0,0 0 0,1 0 1,0 1-1,0-1 0,-1 11 0,7-18-34,0-1 1,0 0-1,0 0 0,-1 0 0,5-2 0,14-3 108,1 1 0,0 0 0,34-1 0,-12 1 97,5 0-64,54 2-1,-118-4-5985,6 2 3343,-1 1-1680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8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3 183 3392,'0'0'53,"0"0"1,-1 0 0,1 0-1,0 0 1,0 0-1,0-1 1,0 1 0,0 0-1,-1 0 1,1 0-1,0-1 1,0 1 0,0 0-1,0 0 1,0 0-1,0-1 1,0 1-1,0 0 1,0 0 0,0 0-1,0-1 1,0 1-1,0 0 1,0 0 0,0 0-1,0-1 1,0 1-1,0 0 1,0 0 0,0 0-1,0-1 1,0 1-1,1 0 1,-1 0-1,0 0 1,0-1 0,0 1-1,0 0 1,0 0-1,1 0 1,-1 0 0,0 0-1,0-1 1,0 1-1,0 0 1,1 0-1,-1 0 1,0 0 0,0 0-1,0 0 1,1 0-1,-1 0 1,0 0 0,0 0-1,0 0 1,1 0-1,-1 0 1,0 0 0,0 0-1,1 0 1,-1 0-1,0 0 1,0 0-1,0 0 1,1 0 0,-1 0-1,0 0 1,3 0 152,-1 0 274,3 0 76,0 0 0,-1 0 0,1 0-1,6 1 1,51 10 1215,-40-7-1390,17 0 203,0-3-205,37-2 298,-33 2-767,-12 1 95,-10-1 311,23 5 1,-40-5-268,1-1-46,0 0-1,0 0 0,0-1 1,0 0-1,0 0 1,0 0-1,-1 0 0,1-1 1,9-3-1,-6 2 113,-4 1-72,0 0 15,-3 2 92,-9-12 106,-8-2-226,-29-20 0,27 21 9,-22-20 0,5 4 73,23 20-217,1-1 0,-15-15 1,26 24 88,0 1 0,-1 0 0,1 0 0,0 0 0,0 0 0,-1-1 0,1 1 0,0 0 1,0 0-1,0-1 0,-1 1 0,1 0 0,0 0 0,0-1 0,0 1 0,0 0 1,0 0-1,-1-1 0,1 1 0,0 0 0,0-1 0,0 1 0,0 0 0,0-1 1,0 1-1,0 0 0,0-1 0,9 3-288,-4 0 386,143 40-423,-140-39 363,-1-1 0,0 1 1,1 0-1,-1 0 1,0 1-1,-1 0 0,1 0 1,-1 1-1,1-1 1,-1 1-1,-1 1 0,1-1 1,-1 1-1,8 11 1,-12-14-14,0-1 1,0 1 0,0-1-1,0 1 1,-1 0 0,1 0-1,-1-1 1,0 1 0,0 0 0,0-1-1,0 1 1,0 0 0,0 0-1,-1-1 1,-1 4 0,-1 4 150,0 1-1,-7 11 1,-29 53 587,35-66-661,0 0 0,-1-1 0,0 1 1,-1-1-1,-9 12 0,14-19-73,1-1-10,0 0-1,0 0 1,-1 1-1,1-1 1,0 0 0,0 0-1,-1 0 1,1 1-1,0-1 1,0 0-1,-1 0 1,1 0 0,0 0-1,-1 0 1,1 1-1,0-1 1,0 0 0,-1 0-1,1 0 1,0 0-1,-1 0 1,1 0 0,0 0-1,-1 0 1,1 0-1,0 0 1,-1-1-1,0 1 206,-12 11-368,2-5 1140,6-4-2269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4:59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2496,'1'-14'3765,"2"19"-3238,-1-3-378,-1 0 0,0 0-1,0 0 1,0-1 0,0 1 0,-1 0 0,1 0 0,1 5 0,23 101 3003,-19-79-2402,0 0 0,21 53 0,-25-77-680,0 1 0,-1 0-1,1 0 1,-1 7 0,4 14 333,-8-41 1369,-7-16-1890,5 15 164,0-1 1,1 1 0,0 0 0,1-1 0,-1-20 0,-1-3-270,3 15 173,0-1-1,2 1 0,0 0 1,2 0-1,1-1 0,0 1 1,15-46-1,-14 57-54,1 0-1,9-16 1,-12 24 129,1-1 0,1 1 0,-1 0 1,1 0-1,0 1 0,0-1 0,7-5 0,-9 8-21,-1 1-1,1 0 0,-1 0 1,1 0-1,0 0 1,0 0-1,0 0 0,-1 0 1,1 1-1,0-1 1,0 1-1,0 0 1,0-1-1,0 1 0,0 0 1,0 0-1,0 0 1,0 0-1,0 0 0,0 1 1,0-1-1,0 1 1,0-1-1,0 1 0,-1 0 1,1-1-1,0 1 1,0 0-1,-1 0 1,1 0-1,0 1 0,-1-1 1,1 0-1,-1 1 1,0-1-1,1 0 0,1 3 1,2 4-10,0 0 0,0 0 0,0 0 0,-1 1 0,0-1 0,3 15 0,-2-9 68,-1 1 1,-1 0-1,-1 1 1,0-1-1,0 0 1,-2 1-1,-1 20 1,0-28-16,0-1 1,0 0-1,-1 1 1,0-1-1,0 0 1,-1 0-1,1 0 0,-2-1 1,1 1-1,-1 0 1,0-1-1,0 0 1,-1 0-1,1-1 1,-1 1-1,-1-1 0,-5 5 1,6-7-35,0 0-1,1-1 1,-1 1 0,0-1-1,-1 0 1,1-1 0,0 1 0,0-1-1,-7 1 1,3-2 84,8 0 53,3 1 54,38 27 2180,-24-15-2036,1-1 0,0-1-1,1-1 1,25 11 0,-27-14-345,-14-6-94,1 1 0,0-1-1,0 0 1,-1 0 0,1 0 0,0-1 0,6 2-1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1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10 158 2976,'-10'-16'11722,"11"-1"-6703,14 9-4707,1 1 1,0 0-1,1 1 1,23-5-1,241-42 302,-132 29-209,-119 19-145,-19 2-426,-9 3-333,-5-1-408,-49 1-10335,44 2 8148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2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4 2912,'10'-4'9338,"-9"9"-8991,0-1-1,0 1 1,-1-1 0,1 1-1,-1-1 1,-1 9-1,1 13 754,23 257 1859,-2-21-2340,-17-227-395,4 74 827,-8-108-651,-13-5-139,8 2-269,0 0-1,0 0 1,0 1 0,-9-3 0,1 1 6,8 2-12,1 0 1,-1 1-1,0-1 0,0 1 0,-8 1 0,-12-1-180,4-1-18,0 1 1,0 1-1,0 0 0,-42 10 1,16 1 167,-48 20-1,78-24-33,14-6 95,0-1 0,-1 1 1,1-1-1,-1 1 0,0-1 1,-6 1-1,9-2 132,24-1 75,79-18 1446,125 0-998,-196 19-517,1-2 1,0-2 0,-1 0 0,35-11-1,5-3-29,125-17-1,-182 34-172,-12 2-88,0-1-1,-1 0 0,1 0 0,0 0 0,-1 0 0,1 0 0,0-1 0,0 1 0,-1-1 0,1 1 0,0-1 1,2 0-1,-37-7-11245,15 4 5765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4:58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31 6880,'-9'-3'2560,"22"6"-1984,31 5-160,-8-5 2240,8-3-1536,17-3 96,35-5-736,37 0-32,-2 0-289,-4 1-478,1-1 127,16 8-7936,-21 8 4448,-9-8 864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78 3648,'-24'-8'9653,"24"8"-9592,1 0 0,-1 0 0,0 0 0,0 0 0,0 0 0,1 0 0,7-3 715,1 0 0,-1 0 0,1 1 0,0 0 0,0 0 0,0 1 1,15 0-1,10-2 65,202-19 1119,-45 6-1829,-154 11-159,4-1-2274,1 6-3667,-20 2-665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1248,'-1'-10'715,"1"-1"1,1 0-1,-1 1 0,2-1 1,0 1-1,0-1 0,5-12 0,-3 0 1097,-4 17-896,0 12-97,14 173 1507,-5-103-1623,-2-19-99,-3-33-290,1 40 0,-4-43-142,0 21 258,-1-39-387,0-1 1,0 1 0,-1 0-1,1-1 1,-1 1 0,1-1-1,-1 0 1,0 1 0,0-1-1,0 0 1,-3 5 0,4-6-25,0-1 1,-1 0-1,1 1 1,0-1-1,-1 1 1,1-1-1,-1 0 1,1 1-1,0-1 1,-1 0-1,1 0 1,-1 1-1,1-1 1,-1 0-1,1 0 1,-1 0-1,1 1 1,-1-1-1,1 0 1,-1 0-1,1 0 1,-1 0-1,1 0 1,-1 0-1,1 0 1,-1 0-1,1 0 1,-2 0 0,2-1-6,-1 0 0,0 1 0,0-1 0,0 0 0,0 1 1,1-1-1,-1 0 0,0 0 0,0 1 0,1-1 1,-1 0-1,1 0 0,-1-1 0,-1-3 16,0 1-1,0-1 1,0 0-1,-1-9 0,3-1-31,0-1 0,1 1 0,0-1 0,1 1 0,1-1 0,8-24 0,-6 21 27,3-14-99,2 0 1,2 1-1,21-44 0,-26 63 11,0 1 0,0-1-1,2 1 1,0 0-1,0 1 1,1 0 0,0 1-1,1 0 1,0 0 0,20-12-1,-28 20 46,0 0 0,0 0 0,1 1 0,-1-1 0,1 1-1,0 0 1,-1 0 0,1 0 0,0 0 0,-1 1 0,1-1 0,0 1 0,0 0 0,4 1-1,-5-1 25,0 1 0,-1 0-1,1 0 1,-1 0-1,1 0 1,-1 1 0,1-1-1,-1 1 1,0-1-1,0 1 1,1 0-1,-1 0 1,-1 0 0,1 0-1,0 0 1,0 0-1,-1 1 1,1-1 0,1 5-1,0 0 28,0 0-1,-1 1 1,0-1-1,0 1 0,0-1 1,-1 1-1,-1 0 1,1-1-1,-1 1 1,0 0-1,-1 0 0,0-1 1,0 1-1,-1 0 1,0-1-1,-5 15 1,3-12 14,0 0 0,-1 0 1,0-1-1,-1 0 1,0 0-1,0 0 0,-1-1 1,0 0-1,0 0 0,-1-1 1,-16 13-1,9-11 10,0-1-1,-1 0 0,0-1 1,-1 0-1,1-1 0,-28 5 1,44-11-60,0 0 0,0 0 0,0 0 0,0 0 0,0 0-1,0 0 1,-1 0 0,1 0 0,0 0 0,0 0 0,0 0 0,0 0 0,0 0 0,0 0 0,0 0 0,-1 0 0,1 0 0,0 0 0,0 0 0,0 0 0,0 0-1,0 1 1,0-1 0,0 0 0,0 0 0,0 0 0,0 0 0,0 0 0,-1 0 0,1 0 0,0 0 0,0 1 0,0-1 0,0 0 0,0 0 0,0 0 0,0 0-1,0 0 1,0 0 0,0 0 0,0 1 0,0-1 0,0 0 0,0 0 0,0 0 0,0 0 0,0 0 0,0 0 0,0 0 0,1 1 0,5 5-80,12 3 226,14 4 677,-1 1 0,0 1 0,28 21 0,-36-21-501,-7-5-65,19 15 1,-31-22-184,0 0 1,-1 1-1,1-1 0,-1 1 0,0 0 1,0 0-1,0 1 0,-1-1 1,4 8-1,-6-12-91,1 1 0,-1-1 1,0 0-1,0 0 0,0 1 0,0-1 1,0 0-1,0 0 0,0 1 0,0-1 0,0 0 1,0 0-1,0 1 0,0-1 0,0 0 1,0 1-1,0-1 0,0 0 0,0 0 0,0 1 1,0-1-1,0 0 0,-1 0 0,1 1 1,0-1-1,0 0 0,0 0 0,0 0 0,0 1 1,-1-1-1,1 0 0,0 0 0,0 0 1,-1 1-1,1-1 0,-1 0-168,0 0 0,1 1 0,-1-1 0,0 0 0,1 0 0,-1 0-1,0 0 1,0 0 0,1 0 0,-1 0 0,0 0 0,1 0 0,-1-1 0,-1 1 0,2 0-92,-1 0 0,0-1 0,0 1 0,1 0 1,-1 0-1,0-1 0,1 1 0,-8-20-7836,18 2 5018,3-4 154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53 210 2304,'-1'0'47,"1"0"0,0 1 0,0-1 1,0 0-1,0 0 0,-1 0 0,1 0 0,0 0 0,0 1 1,-1-1-1,1 0 0,0 0 0,0 0 0,0 0 0,-1 0 1,1 0-1,0 0 0,0 0 0,-1 0 0,1 0 0,0 0 1,0 0-1,-1 0 0,1 0 0,0 0 0,0 0 0,-1 0 1,1 0-1,0 0 0,0 0 0,-1 0 0,1-1 0,-5 0 1709,-9 6 3870,9-5-5168,4-1-194,0 1 1,-1 0 0,1 0 0,-1 0-1,1 0 1,0 0 0,-1 1-1,1-1 1,0 0 0,-1 1-1,1-1 1,-3 2 384,42-3 924,34 2-677,-1 1-452,67 8-216,-122-8-156,-1-1 1,1 0-1,0-1 0,-1-1 1,1 0-1,-1-2 0,1 1 0,16-6 1,-30 7 49,2-2-132,-3 2 21,0 0-1,0 1 1,0-1 0,0 0 0,0 0 0,-1 1 0,1-1-1,0 0 1,0 0 0,-1 0 0,1 0 0,-1 0 0,1 0-1,-1 0 1,1 0 0,-1 0 0,0 0 0,1-1 0,-1 1-1,0 0 1,0 0 0,0 0 0,0 0 0,0 0 0,0-1 0,0 1-1,0 0 1,0 0 0,-1 0 0,1-1 0,-17-21-129,10 16 128,0 0 0,0 1 1,-1 0-1,-10-6 0,-6-5-141,-84-68 275,95 77-189,11 8-6,1-1 0,-1 0 0,0 0 0,1 0 0,-1 0 0,1 0 0,-1 0 1,1 0-1,-2-3 0,21 9-189,69 37-6,-86-42 241,60 32-131,82 57 0,-141-88 145,0 1 0,0-1-1,0 1 1,0 0 0,0 0 0,0 0-1,0 0 1,-1 0 0,1 0 0,-1 0-1,1 1 1,-1-1 0,0 1 0,0-1-1,0 1 1,0-1 0,0 1 0,-1-1 0,1 1-1,-1 0 1,1-1 0,-1 1 0,0 3-1,-1-1 0,-1 0-1,1 0 1,-1 0 0,0-1-1,0 1 1,0 0-1,0 0 1,-1-1-1,0 0 1,-7 9-1,6-8 28,-1-1 0,0 1-1,-1 0 1,1-1 0,-1 0-1,0-1 1,0 1-1,0-1 1,-7 3 0,-5 0-2608,-37 10 0,47-15 418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6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2400,'1'-2'264,"-1"1"1,1-1 0,-1 1-1,1 0 1,0-1-1,0 1 1,0 0-1,2-3 121,-3 4-266,0-1 1,1 1-1,-1 0 1,0 0-1,1 0 1,-1 0 0,0 0-1,1-1 1,-1 1-1,0 0 1,1 0-1,-1 0 1,0 0 0,1 0-1,-1 0 1,0 0-1,1 0 1,-1 0 0,5 3 1912,-5-2-1912,0-1-1,0 0 1,0 1 0,0-1-1,1 0 1,-1 1-1,1 2 60,0-1 0,0 1 0,0-1-1,0 1 1,0 0 0,-1 0 0,1-1 0,-1 1-1,0 0 1,0 3 0,-2 32 881,1-26-695,-14 134 2045,-3 76-121,8-108-684,21-114-1269,37-15 885,-9 6-1205,70-13 841,-96 21-1500,1-1-1,0 2 1,-1 0-1,1 1 1,-1 0-1,15 3 0,-27-3 293,0-1 0,-1 0 0,1 1 0,0-1 0,0 1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7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3 132 2720,'0'-1'74,"0"0"0,0 0 0,0 0 1,0 0-1,0 0 0,0 0 0,1 0 0,-1 0 1,0 0-1,0 0 0,1 0 0,-1 0 0,1 1 0,-1-1 1,1 0-1,-1 0 0,1 0 0,0-1 0,5-6 1711,-5 7-1446,-1-1-1,1 1 0,-1 0 1,0-1-1,0 1 0,1 0 1,-1-1-1,0 1 0,0 0 1,-1-1-1,1 1 0,0 0 1,0-1-1,-1 1 0,1 0 0,0-1 1,-1 1-1,0 0 0,1 0 1,-1-1-1,0 1 0,0-1 1,-9-6 1573,10 8-1854,0 0 0,0 0 0,0 0 0,0 0 0,0-1 0,0 1 0,1-1 697,-1 0-697,0 1 0,0 0 0,1 0 0,-1 0 0,0 0 0,0 0 0,0 0 0,0 0 0,0 0 0,1 0 1,-1 0-1,0 0 0,0 0 0,0 0 0,0 0 0,1 0 0,-1 0 0,30-1 3220,-13 1-3565,70-5 894,-12 2-190,152-8 873,-156 6-634,-70 5-718,0 0 0,-1-1-1,1 1 1,0-1 0,0 1 0,-1-1-1,1 1 1,-1-1 0,1 1-1,0-1 1,-1 1 0,1-1 0,-1 0-1,1 1 1,-1-1 0,0 0-1,1 0 1,-1 1 0,0-1 0,1 0-1,-1 0 1,0 0 0,0 1-1,0-1 1,0 0 0,0 0 0,0-1-1,-8-17-7062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08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2304,'-1'-8'6664,"16"0"-1760,-6 7-3633,1 0 0,-1 0 0,1 1 0,14 1 0,5 0 80,18-2-121,42 2-583,-67 0-690,50 7-1957,-61-6-1310,0 1 0,15 6 0,-6-1 148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4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2 276 2496,'0'-1'92,"-1"0"0,1 0 0,0 0 1,0 0-1,0 0 0,0 0 0,0 0 0,0-1 1,0 1-1,0 0 0,0 0 0,0 0 0,1 0 1,-1 0-1,0 0 0,1 0 0,0-1 0,2-10 1833,-1 4-1404,0 1 93,-1 1-1,0-1 1,1-11 0,3-10 1145,0 6-1182,-3 16-506,-1 0 1,1 0-1,0 0 0,0 0 1,1 1-1,0-1 1,0 1-1,0 0 1,1 0-1,0 0 0,0 0 1,0 0-1,0 1 1,6-4-1,1-2 44,0 2 1,1-1-1,0 2 0,25-13 1,-32 18-92,-1 1 1,1-1 0,0 1 0,-1-1-1,1 1 1,0 1 0,0-1-1,0 1 1,8 0 0,-11 0-11,1 0 0,-1 1 0,1-1 0,-1 1 0,0 0 0,1 0 0,-1 0 0,0 0 0,0 0 0,0 0 0,0 0 0,0 1 0,0-1-1,0 1 1,0 0 0,0-1 0,-1 1 0,1 0 0,-1 0 0,1 0 0,0 3 0,3 5 14,-1-1-1,-1 0 0,0 1 1,0 0-1,-1-1 1,0 1-1,-1 0 0,0 0 1,0 0-1,-1 0 1,-1 0-1,0 0 0,-3 18 1,-1-7 26,0-1 0,-2 0 1,0-1-1,-1 0 0,-18 30 1,13-30-25,0 0 0,-2-1 1,-22 23-1,14-17 94,-33 30 388,42-44-334,6-7 87,10-5-144,1 0 0,0 0 0,1 0 0,-1 1 0,0-1 0,0 1 0,1-1 0,-1 1 0,8-1 0,-6 0 23,20-4 630,1 0-1,48-3 0,54 6-688,-93 7 938,-17-1-2877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5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3136,'2'8'6768,"1"6"-3530,12 55-1143,-12-39-982,-4 47 0,0-28-625,1-43-419,-1 0-1,0 0 1,0 0-1,0 0 1,-4 8-1,2-3-89,2-3-338,1-8 178,0 1-1,0 0 1,0-1 0,0 1 0,-1 0 0,1-1-1,0 1 1,0 0 0,0-1 0,-1 1-1,1-1 1,0 1 0,-1 0 0,1-1-1,-1 1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5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 3968,'0'0'104,"-6"-2"961,12 1 1435,-2 9-377,0 3-1362,-1 0 0,0 0 0,-1 0 0,0 0 1,-1 1-1,0-1 0,-1 20 0,1-2-51,3 36 702,2 93-445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6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2 312 2496,'-2'-1'1605,"4"-7"1605,7-14 39,-4 12-2700,0 1 1,0-1-1,-1 0 1,-1 0 0,4-17-1,9-22 868,4 5-25,-18 41-1265,0-1 1,1 0-1,-1 1 1,1-1-1,0 1 0,0 0 1,0 0-1,7-6 1,-9 9-83,1-1 0,-1 1 0,1-1 0,-1 1 0,1 0 0,-1-1 0,1 1 1,-1 0-1,1 0 0,-1 0 0,1 0 0,-1 0 0,1 1 0,-1-1 0,1 0 0,-1 1 0,1-1 1,-1 1-1,1-1 0,-1 1 0,0 0 0,1-1 0,-1 1 0,2 2 0,5 2 199,-1 1-1,13 13 1,-14-13 52,-1-1-114,6 5 292,-1 0 1,1-1 0,1 0-1,19 11 1,-28-18-416,0 0 1,1 0 0,-1-1 0,1 0-1,-1 0 1,1 0 0,-1 0 0,1 0 0,0-1-1,-1 0 1,1 1 0,0-2 0,0 1 0,-1 0-1,1-1 1,0 1 0,-1-1 0,1 0 0,-1 0-1,1 0 1,-1-1 0,0 1 0,7-5 0,-5 2-233,0-1 0,0 1 1,0-1-1,0 0 0,-1-1 1,0 1-1,0-1 0,0 0 1,3-9-1,-2 5-1196,0-1 1,-1-1-1,0 1 0,3-19 0,-6 7-3004,-1 3 1424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21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39 142 1664,'-19'-9'1291,"4"10"4047,14-25 2326,1 23-7596,-1 0 1,1 0-1,-1 0 1,1 0-1,-1 1 1,1-1-1,0 0 1,0 0-1,-1 0 1,1 0-1,0 0 1,0 0-1,0 0 1,0 0-1,0 0 1,0 0-1,0 0 1,0 1-1,1-1 1,-1 0-1,0 0 1,1 0-1,-1 0 1,1-1-1,0 1-27,0-1 0,1 0 0,-1 1-1,1-1 1,-1 1 0,1-1 0,0 1 0,-1 0-1,1 0 1,3-2 0,6-1-91,1-1 0,-1 2 0,15-4 0,-17 5 249,22-5-12,-1 1 0,57-2 0,64 8 341,-69 1-300,-27-1 132,83-12 0,-136 12-667,1-1 0,0 1 0,-1-1 1,1 0-1,0 0 0,-1 0 0,1 0 0,-1 0 0,1 0 0,-1-1 1,0 1-1,3-3 0,-40 15-13458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7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9 223 2080,'-8'-9'5514,"8"9"-5264,0-1 0,0 0 1,1 0-1,-1 1 0,0-1 0,1 0 0,-1 0 0,0 1 0,1-1 0,-1 0 0,1 1 0,-1-1 0,1 1 0,0-1 0,-1 0 0,1 1 0,-1-1 0,1 1 0,0 0 0,-1-1 0,1 1 0,0-1 0,0 1 0,-1 0 0,2-1 0,20-3 1217,33 2 454,106-16 0,50-27-680,-9 2-793,-89 26-513,68-14-313,-173 30 318,-5 0-193,0 1-1,0-1 0,0 0 1,1 0-1,-1 0 0,0 0 1,0 0-1,0-1 1,0 1-1,-1-1 0,1 0 1,0 0-1,3-3 0,-36-12-10865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7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3328,'-4'2'8234,"5"5"-7762,0 0 0,-1-1 0,1 1 0,-2 0 0,1 0 0,-1 0 0,-3 13 0,3-11-280,-22 101 1856,0 14-915,-10 76 33,33-144-841,0-56-322,1 0-1,-1 1 1,1-1-1,-1 0 0,1 0 1,0 0-1,-1 0 1,1 0-1,-1 0 1,1 0-1,0 0 1,-1 0-1,1 0 1,-1 0-1,1 0 1,0 0-1,-1 0 1,1-1-1,0 1-17,0-1-34,1 0-1,0 0 1,-1 0 0,1 0 0,-1 0-1,0-1 1,1 1 0,-1-1-1,0 1 1,2-3 0,2-3-118,110-148-2248,-107 144 2376,-2 3 18,0 0-1,0 1 0,10-9 0,-14 14 48,0 0 1,0 0-1,0 1 1,0-1-1,0 1 1,0-1-1,0 1 1,1 0-1,-1 0 1,1 0-1,-1 0 1,1 0-1,-1 1 1,1-1-1,-1 1 1,1-1-1,3 1 1,-5 1 13,0-1 1,0 0-1,0 1 1,0-1 0,0 0-1,0 1 1,0-1-1,-1 1 1,1 0-1,0-1 1,0 1 0,0 0-1,0 0 1,-1-1-1,1 1 1,0 0-1,-1 0 1,1 0 0,-1 0-1,1 0 1,-1 0-1,1 0 1,-1 1-1,7 28 542,-6-19-356,3 21 392,-1 0-1,-4 61 1,0-34-594,1-54 1103,0 19-5351,-3-50-6567,3 22 10120,1-1 0,0 1 0,0 0 0,1 0 0,2-5 0,8-25-1350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18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2 3968,'-2'0'292,"-1"-1"1,0 1-1,0-1 0,0 1 1,1 0-1,-1 0 1,0 1-1,0-1 0,0 0 1,1 1-1,-1 0 1,0-1-1,1 1 0,-1 0 1,0 1-1,1-1 1,-1 0-1,1 1 0,0-1 1,-1 1-1,1 0 1,-2 2-1,-10 6 741,0 0 1,-1-1-1,-23 10 1,-52 17 2,28-13-670,-74 31-278,45-23-3893,84-29 2485,-1 1-621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10 1984,'4'-10'4775,"-8"15"-3636,-3 6-484,-1-1 0,-1 0 0,1 0 0,-19 14 0,-12 15 60,15-10-450,2 1 0,1 1 0,1 1 0,-27 59 1,-42 145 498,81-215-510,2 0-1,0 1 0,1 0 1,2 0-1,-3 40 0,9 3 235,18 99-1,1 30 127,-21-178-545,-2 0-1,0 1 0,-1-1 1,0 0-1,-2 0 0,0 0 0,-6 15 1,-3 1 93,-1-1 1,-23 37 0,-65 124 643,38-69-764,19-50 252,12-21-135,17-28-150,-28 32 0,12-16-2016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2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29 2144,'-28'1'2517,"-4"1"6070,50-7-4536,4-2-3745,28-1 328,62-1 0,52 7-144,-127 2-275,-21 1-113,1 1 0,21 4 0,-9-1 8,-29-5-136,1 0-1,-1 0 1,1 0-1,-1 0 1,1 1 0,-1-1-1,1 0 1,-1 0-1,0 0 1,1 1 0,-1-1-1,1 0 1,-1 0 0,0 1-1,1-1 1,-1 0-1,0 1 1,1-1 0,-1 0-1,0 1 1,0-1-1,1 1 1,-1-1 0,0 0-1,0 1 1,0-1-1,1 1 1,-1-1 0,0 1-1,0-1 1,0 1-1,0-1 1,0 0 0,0 1-1,0-1 1,0 1-1,0-1 1,-1 2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2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10 123 3072,'79'-43'5637,"43"-13"-2352,-115 53-3168,1 0-1,0 1 1,0 0 0,0 0-1,0 1 1,1-1-1,8 1 1,-13 1-40,1 0 0,-1 1 0,0-1 0,0 1 0,0 0 0,0 0 0,0 0 0,0 0 0,0 1 0,0 0 0,0-1 0,0 1 0,-1 1 0,1-1 1,4 5-1,61 68 1531,-46-48-1008,-11-9-268,-10-16-298,-1 1 0,1 0 0,0-1 1,0 1-1,0-1 0,0 0 1,0 0-1,1 0 0,-1 0 1,4 3-1,-5-5-34,-1 0 1,1 1-1,-1-1 1,1 0-1,-1 0 0,1 0 1,-1 1-1,1-1 1,0 0-1,-1 0 1,1 0-1,-1 0 0,1 0 1,-1 0-1,1 0 1,0 0-1,-1 0 1,1 0-1,-1-1 0,1 1 1,-1 0-1,1 0 1,-1 0-1,1-1 1,0 1-1,-1 0 0,0-1 1,1 1-1,-1 0 1,1-1-1,-1 1 1,1-1-1,-1 1 0,0-1 1,1 1-1,-1 0 1,0-1-1,1 0 1,5-22-615,-5 20 459,-1-3-20,0 0 1,0 0 0,0 0-1,-1 0 1,0 0-1,0 0 1,0 0-1,-1 1 1,-4-11 0,-3-11-178,8 23 360,0 0 1,0 0 0,-1 0-1,0 1 1,1-1-1,-1 0 1,-1 1-1,1 0 1,-4-5 0,5 7 11,0 0 0,0 0 0,0 0 0,0 0 0,0 1 1,0-1-1,0 0 0,0 0 0,0 1 0,0-1 1,0 1-1,-1-1 0,1 1 0,0-1 0,0 1 1,-1 0-1,1 0 0,0 0 0,0 0 0,-1 0 1,1 0-1,0 0 0,-1 0 0,1 0 0,0 0 1,0 1-1,-1-1 0,1 0 0,0 1 0,0-1 0,0 1 1,-2 1-1,-5 4 302,0 1 0,0 0 0,1 0 1,0 1-1,0 0 0,1 1 0,-6 8 0,3-4 191,0 0 1,-13 12-1,1-4-64,-2-1 0,-39 27 0,48-38-728,-1-1 0,1 0-1,-1 0 1,-1-2 0,0 0-1,-19 5 1,31-10-125,0 0 0,1-1 0,-1 1-1,0-1 1,0 0 0,0 0 0,0 0 0,0 0-1,0-1 1,1 1 0,-1-1 0,0 0 0,0-1-1,1 1 1,-1 0 0,0-1 0,1 0 0,-6-3-1,7 2-287,0 1-1,0-1 1,0 1 0,1-1-1,-1 1 1,0-4-1,0 2-246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3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28 350 3072,'0'-1'54,"-1"1"-1,1-1 1,-1 0 0,1 1-1,-1-1 1,1 0 0,0 0-1,-1 0 1,1 1 0,0-1 0,0 0-1,0 0 1,-1 0 0,1 0-1,0 0 1,0 1 0,0-1-1,0 0 1,0 0 0,1 0 0,-1 0-1,0 0 1,0 1 0,1-3-1,2-15 1591,-2 3-1180,0 0 0,1-1 0,1 1 0,0 0 0,1 0 0,1 1 0,0-1 0,1 1 0,0 0 0,1 1 0,1-1 0,17-22 0,-23 33-390,1 0-1,-1 0 1,1 0-1,0 1 1,0-1-1,0 1 1,0-1 0,0 1-1,0 0 1,1 1-1,4-3 1,-6 3-57,0 1 1,0-1-1,0 1 1,0 0-1,0 0 1,0 0-1,0 0 1,0 0-1,0 0 1,0 1-1,0-1 1,0 0-1,0 1 1,0 0-1,0-1 1,0 1-1,0 0 1,-1 0 0,1 0-1,0 0 1,-1 1-1,4 1 1,3 6 98,0 0 1,0 1-1,-1 0 1,0 0 0,8 18-1,6 7 369,-12-20-283,0-1 0,2 0 0,-1-1 0,2 0 0,0-1 0,0 0 0,1-1 0,26 18 0,-36-27-169,0-1 0,0 1 0,0-1 0,0 0 0,0 0 0,0 0 0,0 0 0,1 0 0,-1-1 0,0 1 0,1-1 0,-1 0 0,0 0 0,1 0 0,-1-1 0,4 0 0,-3 0-7,0-1 0,0 0-1,1 0 1,-1 0 0,0 0 0,-1 0 0,1-1 0,0 0 0,-1 1 0,5-6 0,4-6 26,-2 0-1,0 0 1,0-1-1,14-29 1,-19 31-70,-1 1 1,1 0-1,-2-1 0,0 0 0,0 0 0,-2 0 1,1 0-1,-2-26 0,0 37-1,0-1 0,-1 0 1,1 0-1,-1 1 0,1-1 0,-1 0 0,0 1 0,0-1 0,-1 1 1,1-1-1,0 1 0,-1-1 0,0 1 0,1 0 0,-1 0 0,0 0 1,0 0-1,0 0 0,0 0 0,-1 1 0,1-1 0,0 1 0,-1-1 0,1 1 1,-1 0-1,1 0 0,-1 0 0,0 0 0,1 0 0,-1 1 0,0-1 1,0 1-1,1 0 0,-1 0 0,0 0 0,0 0 0,1 0 0,-1 1 1,0-1-1,-3 2 0,-10 3 92,1 1 1,-1 1-1,2 0 0,-1 1 1,1 1-1,0 0 1,1 1-1,0 0 0,-15 17 1,-10 13 1047,-47 66 1,16-17-62,3-7-687,63-78-472,-1-1 0,1 0 0,0-1-1,-1 1 1,0 0 0,0-1-1,0 0 1,-5 2 0,7-3-216,0 0 0,0 0 1,-1-1-1,1 1 0,0-1 1,0 0-1,0 0 0,-4 0 1,5 0 21,0 0 0,0 0 1,0 0-1,0-1 0,0 1 1,1 0-1,-1-1 0,0 1 1,0 0-1,0-1 0,0 1 1,1-1-1,-1 1 0,0-1 1,-1-2-879,1 2 878,0-1 1,-5-22-3234,1-12-804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30 1888,'0'0'88,"0"-1"-1,21-25 11439,-21 24-11185,0 11 335,-2 1-1,1-1 1,-5 14 0,-1 11 301,0 5-229,-4 32 179,2 63 726,9 173 0,6-256-1451,0 19-862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2912,'-3'5'8439,"5"12"-7792,0-7 357,2 48 1153,-3 71-1,-2-60-1370,2-8-57,-3 76 232,1-126-1102,0 0 1,-1-1-1,0 1 0,-1 0 0,-1-1 0,-5 13 0,9-23-36,0 1 0,0-1 0,-1 1 0,1-1 1,0 0-1,-7 5-2829,6-5 2829,1 0 0,-1 0 0,1 0 0,0 0 0,-1 0 1,1 0-1,-1 0 0,1 0 0,-1 0 0,1 0 0,-1 0 1,1-1-1,-1 1 0,1 0 0,-1 0 0,1 0 0,-1-1 1,0 1-1,1-1-153,-1 0 0,0 1 0,0-1 0,0 1 0,-1-4-990,1 4 990,1-1 0,-1 0 0,1 0 0,-1 0 0,1 0 0,-1 0 0,1 0 0,0 0 0,0 0 0,-1-1 1,5-18-2151,4-6 949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2 117 3904,'-2'-8'4262,"3"7"-4120,7-11 3663,-7 11-3464,0-1-1,1 1 1,-1 0 0,1 0 0,-1-1 0,1 1 0,-1 0 0,1 0-1,0 1 1,0-1 0,-1 0 0,1 0 0,3 0 0,135 5 3241,90-4-3484,-213-1-1600,-1-1 1,0-1-1,22-6 1,-29 6 109,-1 0 0,1 0 0,-1-1 0,0-1 1,0 1-1,0-1 0,11-10 0,7-13-848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21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1 117 2144,'0'-13'13610,"6"13"-12218,35-1-684,0-3 0,0-1 0,58-15 0,-55 9-531,77-16-2114,-42 11-4596,-48 10 3466,-4-7-1679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4736,'0'0'1530,"3"6"-292,-2 2-127,0 1 0,-1-1 0,0 0 0,-1 14-1,0-11-483,-15 138 4690,14-125-4934,-6 220 2013,8-98-1631,5 62 11,-4-144-1733,34-116-19808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28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55 3488,'-4'-3'6223,"17"-2"-4782,-2-2-542,0 1-518,-1 0 0,1 1 0,0 0 0,0 1-1,1 0 1,-1 1 0,15-3 0,-24 6-358,0-1 0,0 1 0,0 0 0,-1 0 0,1 0 0,0 1 0,0-1 0,0 0 0,0 1 0,-1-1 0,1 1 0,0 0 0,0-1 0,-1 1 0,1 0 0,-1 0 0,1 0 0,-1 0 0,1 0 0,-1 1 0,1-1 0,-1 0 0,0 1 0,0-1 0,0 1 0,0-1 0,0 1 0,0 0 0,0-1 0,0 1 0,-1 0 0,1-1 0,0 1 0,-1 0 0,0 0 0,1 0 0,-1 0 0,0-1 0,0 1 0,0 0 0,0 0 0,-1 0 0,1 0 0,0-1 0,-1 1 0,1 0 0,-2 2 0,-1 4 93,0 0 1,0-1-1,-1 1 0,-1-1 0,1 0 0,-1 0 0,0 0 1,-1 0-1,-7 6 0,0-2 274,0 0-1,0-2 1,-27 16-1,32-20 86,0 0-1,-15 12 1,23-17-452,0 0-1,0 0 1,-1 0-1,1 0 1,0 0-1,0 1 1,0-1-1,-1 0 1,1 0 0,0 0-1,0 1 1,0-1-1,0 0 1,-1 0-1,1 1 1,0-1-1,0 0 1,0 0 0,0 1-1,0-1 1,0 0-1,0 0 1,0 1-1,0-1 1,0 0-1,0 0 1,0 1 0,0-1-1,0 0 1,0 1-1,8 2 382,16-1-25,-21-2-320,20-1 179,30-5-1,16-2-2781,-59 8-261,1 1 0,15 1-1,-4 4-666,4 8-1002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53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3488,'-5'0'6293,"-21"23"-3622,20-19-2511,0 1 0,0 0 1,1 0-1,0 1 0,0 0 0,0-1 0,-6 11 0,4-1 89,1 1 0,0-1 0,1 1 0,1 0 0,0 0 0,2 1 0,-1-1 0,2 1 0,0 18 1,1-30-198,1 0 0,0-1 1,-1 1-1,1 0 1,4 9-1,-5-13 103,8-1-112,-1-1 0,0-1 0,0 1 0,0-1 0,0-1-1,0 1 1,-1-1 0,9-5 0,25-9-99,-12 10 173,0 1 0,0 1-1,52-3 1,-8 7-7063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5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6 3488,'0'0'33,"0"0"-1,0-1 1,0 1 0,0 0 0,0 0-1,0 0 1,0 0 0,-1 0 0,1 0-1,0 0 1,0 0 0,0 0 0,0 0-1,0 0 1,0-1 0,0 1 0,0 0-1,0 0 1,0 0 0,0 0 0,0 0-1,0 0 1,-1 0 0,1-1 0,0 1 0,0 0-1,0 0 1,0 0 0,0 0 0,0 0-1,0 0 1,0 0 0,0-1 0,0 1-1,1 0 1,-1 0 0,0 0 0,0 0-1,0 0 1,0 0 0,0-1 0,0 1-1,0 0 1,0 0 0,0 0 0,0 0-1,0 0 1,0 0 0,0 0 0,1 0-1,-1 0 1,0 0 0,0-1 0,0 1-1,0 0 1,0 0 0,0 0 0,1 0 4,-1 0 0,0 0 1,0 0-1,0 0 1,0 1-1,0-1 0,0 0 1,1 0-1,-1 0 1,0 0-1,0 0 0,0 0 1,0 0-1,0 0 1,0 0-1,0 1 0,0-1 1,0 0-1,0 0 1,1 0-1,-1 0 0,0 0 1,0 0-1,0 0 1,0 1-1,0-1 1,0 0-1,0 0 0,0 0 1,0 0-1,0 0 1,0 1-1,0-1 0,0 0 1,0 0-1,0 0 1,0 0-1,0 0 0,0 0 1,-1 1-1,1-1 1,0 0-1,0 0 0,0 0 1,0 0-1,0 0 1,0 0-1,0 0 0,0 0 1,0 1-1,0-1 1,-1 0-1,1 0 0,0 0 1,0 0-1,0 0 1,0 0-1,0 0 0,-1 0 1,-54 62 3124,17-22-2255,-1 3-62,-78 96 1627,109-126-2379,0 1 0,0 0 0,1 0 1,1 0-1,0 1 0,1 0 0,-5 30 0,3-1 169,-2 67 1,8-85-115,2-1 1,0 1 0,8 40 0,-6-51-124,1 0 0,1-1 0,0 0 0,0 0 0,1 0-1,1-1 1,12 18 0,-15-27-446,-1 1 1,1-1-1,0-1 0,0 1 0,0 0 0,1-1 1,-1 0-1,1 0 0,7 4 0,10 1-1509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55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0 2304,'-4'3'2926,"8"14"772,-4-7-2628,-1 0 1,-1 0 0,-3 15-1,0-5-168,2-5-541,-16 95 1091,16-85-1326,-11 84 505,7-43-182,0 1-109,4-48-259,2-1 0,0 34-1,1-29 505,0-22-393,5-2-176,0 0 0,0 0 0,-1-1 0,1 1 0,7-5 1,-4 3-18,85-40-4,-59 33 154,64-12-1,-60 15-173,-27 5 73,0 1 0,15 0 0,-24 1-32,-7 4-1110,3-1 601,0-1-1,0 0 0,0 0 0,0 0 0,0 0 0,0 0 0,0 0 0,-1-1 0,1 1 0,-1-1 0,0 0 0,1 1 0,-1-1 0,0 0 0,1-1 1,-1 1-1,0 0 0,0-1 0,0 0 0,0 1 0,0-1 0,1 0 0,-1-1 0,0 1 0,-4-1 0,-7-2-2311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5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82 7296,'-1'-1'202,"1"1"-1,0-1 1,-1 1 0,1-1 0,0 0 0,0 1 0,-1-1-1,1 1 1,0-1 0,0 1 0,0-1 0,0 0 0,0 1-1,0-1 1,0 0 0,0 1 0,0-1 0,0 1-1,0-1 1,0 0 0,0 1 0,1-1 0,-1 1 0,0-1-1,0 0 1,1 1 0,-1-1 0,1 0 58,1-1-1,-1 1 1,0 0 0,0 0-1,1 0 1,-1 1 0,0-1-1,1 0 1,-1 0 0,3 0-1,6-2 313,0 0-1,17-2 0,-23 5-414,87-16 996,66-8-1042,-96 22-1775,-78 21-5258,-14-4 1834,9-4 2160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56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4 136 5152,'0'-1'75,"-1"1"1,1-1-1,-1 0 0,1 1 1,0-1-1,-1 0 1,1 1-1,0-1 0,0 0 1,0 1-1,-1-1 1,1 0-1,0 0 0,0 1 1,0-1-1,0 0 1,0 0-1,0 1 0,0-1 1,0 0-1,1 1 1,-1-1-1,0 0 1,0 1-1,1-1 0,-1 0 1,2-1 163,-1 1 1,0 0-1,1 0 1,-1 0-1,1 0 1,-1 0-1,1 0 1,3-1-1,8-4 1196,19-16 2088,-24 16-2900,1-1 0,17-7 0,-6 4-441,2 2 0,-1 0 0,1 1-1,0 2 1,26-4 0,-36 7-445,1 1 0,0 1 0,0 0 0,0 0 0,0 1 0,-1 1 0,1 0 0,0 1 0,-1 0 0,20 9 0,-29-11-537,0 1 0,0 0 0,0-1 0,0 1 0,4 5 0,2 0-1344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5:56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24 3136,'3'-19'1029,"-3"19"-1009,0 0 0,0 0 0,1-1 0,-1 1 0,0 0 0,0 0 0,0-1 0,0 1 0,0 0 0,1 0 0,-1 0 0,0-1 0,0 1 0,0 0 0,1 0 0,-1 0 0,0 0 0,0 0 0,1-1 0,-1 1 0,0 0 0,0 0 0,1 0 0,-1 0 0,0 0 0,0 0 0,1 0 0,-1 0 0,0 0 0,0 0 0,1 0 0,-1 0 0,0 0 0,0 0 0,1 0 0,-1 0 0,0 0 0,1 0 0,-1 1 0,10 3 881,-2 0-366,-1 1 0,0 1 0,0-1 0,0 1 0,-1 1-1,0-1 1,0 1 0,-1 0 0,6 9 0,6 12 812,14 33 1,-26-52-1050,7 15 203,-2-1 0,0 2 1,-1-1-1,-2 1 0,0 0 0,-2 1 1,3 34-1,-6-6 174,-2 1 0,-9 61 0,5-86-503,-2 0 1,-1 0 0,-1-1 0,-1 0 0,-18 39-1,19-54-504,0 0 0,-1-1 0,-1 0 0,0 0 0,0-1 0,-1 0 0,-1-1 1,0 0-1,-24 16 0,19-16-1468,0-1 1,-32 14 0,31-17-1108,-1-1-1,-31 7 1,12-8 347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0 217 2400,'11'-11'6609,"-10"11"-6377,8 5 372,-8-3-467,0 0 0,0 0 1,0 0-1,0 0 0,0 0 0,0 0 1,-1 0-1,1 1 0,-1-1 0,0 0 1,1 0-1,-1 1 0,0-1 0,-1 3 0,3 13 322,1-7-203,-1 1 0,-1-1 0,1 1 0,-2 12 0,1-5 70,1 0-1,5 21 1,2 22 201,-7 35 695,-5-131-689,1-20-508,0 28-133,2-27-1,19-115-254,-13 137 292,1 1 1,1 0-1,18-41 1,-23 65 97,0 0 1,0-1 0,1 2-1,-1-1 1,2 0 0,-1 1-1,0-1 1,9-6 0,-11 11-25,0-1 0,0 1 0,0-1 1,0 1-1,0 0 0,0 0 0,0 0 0,1 0 1,-1 0-1,0 1 0,1-1 0,-1 1 1,1-1-1,-1 1 0,1 0 0,-1 0 0,1 0 1,-1 0-1,0 0 0,1 1 0,-1-1 0,1 1 1,-1 0-1,0-1 0,1 1 0,3 2 1,-1 1 20,-1-1 1,1 0 0,0 1 0,-1 0 0,0 0 0,0 0 0,0 1 0,-1-1 0,1 1 0,-1 0 0,0 0 0,-1 0 0,4 8 0,-3-4 60,1 0 1,-1 1 0,-1 0 0,0 0-1,0 0 1,0 19 0,-3-19-23,0-1 0,0 0-1,-1 1 1,0-1 0,-1 0 0,0 0 0,0-1 0,-1 1 0,0-1 0,-1 1 0,0-1-1,0 0 1,0-1 0,-1 1 0,-1-1 0,1-1 0,-1 1 0,0-1 0,0 0 0,-1 0-1,0-1 1,0 0 0,-10 4 0,16-8-88,-1 0 0,0 0 0,0 0 1,0-1-1,1 1 0,-1-1 0,0 0 0,0 0 0,0 0 0,0 0 0,0 0 0,0 0 1,0-1-1,0 0 0,0 1 0,1-1 0,-1 0 0,0-1 0,1 1 0,-1 0 0,0-1 1,1 1-1,-4-4 0,15 1-242,-5 3 303,-1 1-1,1 0 1,-1 0 0,0 1-1,1-1 1,-1 1 0,0-1-1,1 1 1,4 2 0,32 15 536,-32-14-477,16 8 469,23 16 1,-12-6-222,-23-15-232,-1 1 1,1 0-1,-1 1 0,-1 0 0,0 1 0,11 13 1,-11-11-1544,-38-63-16389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0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17 3808,'21'-16'3253,"-27"20"-1029,-11 8-1428,0 1 1,1 0-1,1 1 0,0 0 1,1 2-1,0 0 0,2 0 1,-18 29-1,4 0-186,3 2 0,-22 60 0,28-64-421,3 1 1,1 1-1,3 0 0,1 0 1,-3 51-1,11 91 381,3-153-437,2-1 1,2 1-1,14 50 1,-11-57-529,22 67 1292,-24-77-3916,15 25 0,2-60-6213,-11-10 5942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23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8 149 2144,'-8'-16'12453,"11"16"-12384,0 1 0,0-1-1,0 1 1,0 0 0,-1 0 0,1 0 0,0 0-1,0 0 1,-1 1 0,1-1 0,-1 1 0,1 0 0,-1 0-1,0-1 1,1 2 0,-1-1 0,0 0 0,-1 0 0,3 4-1,5 7 225,-1 0-1,11 22 0,-11-19-17,58 132 599,-32-67-586,17 12 616,-46-84-618,-5-9-274,0 0 0,0 0 0,0 0 0,1 0 1,-1 0-1,0 0 0,0 0 0,0 1 0,0-1 1,0 0-1,0 0 0,1 0 0,-1 0 0,0 0 0,0 0 1,0 0-1,0 0 0,0 0 0,1 0 0,-1 0 0,0 0 1,0 0-1,0 0 0,0 0 0,0 0 0,1 0 1,-1 0-1,0 0 0,0 0 0,0 0 0,0 0 0,0 0 1,1 0-1,-1 0 0,0 0 0,0 0 0,0 0 0,0-1 1,0 1-1,1 0 0,-1 0 0,0 0 0,0 0 1,0 0-1,0 0 0,0 0 0,0-1 0,0 1 0,0 0 1,0 0-1,0 0 0,4-7 101,0-4-53,-1-1 1,0 1-1,-1-1 0,-1 0 0,1 0 0,-2-14 0,2-11-123,1 5 12,14-108-32,-14 126 15,0 1 0,1-1 0,0 1 0,1 0 0,1 0 0,0 1 0,14-22 0,-19 33 36,-1 0-1,1 0 0,0 0 1,0 0-1,-1 0 1,1 0-1,0 0 0,0 0 1,0 0-1,0 0 0,1 1 1,-1-1-1,0 0 0,0 1 1,0-1-1,0 1 0,1-1 1,-1 1-1,0 0 1,1-1-1,-1 1 0,0 0 1,2 0-1,-1 0 3,0 1-1,-1 0 1,1-1-1,0 1 1,-1 0 0,1 0-1,0 0 1,-1 0 0,1 0-1,-1 1 1,0-1 0,1 0-1,-1 1 1,0-1-1,2 3 1,3 6 62,0 1 1,0-1-1,-1 1 0,-1 0 1,0 0-1,0 1 0,-1-1 0,1 14 1,11 34-15,19 54 196,-27-90-52,18 41 0,-17-46-12,-8-17-130,0 0 0,0-1 0,0 1-1,1-1 1,-1 1 0,0 0 0,1-1-1,-1 1 1,0-1 0,1 1 0,-1-1-1,1 1 1,-1-1 0,1 0 0,-1 1-1,1-1 1,-1 1 0,1-1 0,-1 0-1,1 1 1,-1-1 0,1 0 0,0 0-1,-1 0 1,1 1 0,1-1 0,-1 0 1,0-1 1,0 1 0,0 0 0,0-1 0,0 1-1,0 0 1,0-1 0,1 1 0,-2-1 0,1 0 0,0 1-1,0-1 1,2-1 0,1-3 16,0 1 0,0-1 0,-1 0 1,6-8-1,9-24 97,18-52-1,7-14-41,27-30-87,-54 103 26,-1 6-274,-9 15 8,-1-1 1,8-18-1,-11 24-645,-1 0 1,0-1 0,0 1-1,0 0 1,-1-10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1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 3328,'0'0'38,"0"0"1,0 0-1,0-1 0,0 1 1,-1 0-1,1 0 1,0 0-1,0-1 0,0 1 1,0 0-1,0 0 1,-1 0-1,1 0 0,0 0 1,0-1-1,0 1 1,-1 0-1,1 0 0,0 0 1,0 0-1,0 0 0,-1 0 1,1 0-1,0 0 1,0 0-1,-1 0 0,1 0 1,0 0-1,0 0 1,0 0-1,-1 0 0,1 0 1,0 0-1,0 0 1,-1 0-1,1 0 0,0 0 1,0 0-1,0 1 0,0-1 1,-1 0-1,-6 12 2239,0 18 1524,2-1-1734,-12 36 0,9-31-1357,1 1 0,-3 69 0,8-78-446,-6 214 1256,13-146-1232,-5-92-264,0 1-1,1-1 1,-1 0 0,1 0-1,-1 1 1,1-1-1,0 0 1,0 0 0,0 0-1,0 0 1,0 0 0,0 0-1,1 0 1,-1 0-1,1-1 1,-1 1 0,1 0-1,-1-1 1,1 1-1,3 1 1,-5-3 195,9-1-197,0 0 1,0-1-1,0 0 1,-1 0-1,1-1 1,-1 0-1,16-8 1,6-3 106,-9 6-162,0 0-1,0 2 0,1 0 1,0 1-1,1 1 1,37-1-1,-58 5-259,-24 27-10827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88 6304,'-21'-20'2032,"20"20"-1978,1 0 1,0-1 0,-1 1-1,1 0 1,0-1 0,-1 1-1,1 0 1,0-1-1,0 1 1,-1-1 0,1 1-1,0-1 1,0 1 0,0 0-1,0-1 1,0 1 0,-1-1-1,1 1 1,0-1-1,0 1 1,0-1 0,0 1-1,0-1 1,0 1 0,1-1-1,-1 1 1,0-1 0,0 1-1,0 0 1,0-1-1,1 1 1,-1-1 0,0 0-1,12-8 1753,-8 6-1317,2 0-48,0-1-1,1 1 1,-1 0-1,1 0 1,-1 1-1,1 0 1,0 0-1,0 0 1,0 1-1,12 0 1,10-4 210,-23 4-619,6-1-17,1-1 0,-1 2 0,0-1 0,0 2 0,1 0 0,20 2-1,-21 2 504,-19 35-17293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39 6400,'-18'-11'2058,"18"11"-2036,0 0 1,0 0-1,0 0 0,-1 0 0,1 0 0,0-1 0,0 1 0,0 0 0,-1 0 0,1 0 0,0-1 0,0 1 0,0 0 0,0 0 0,0-1 0,0 1 0,0 0 0,-1 0 0,1-1 0,0 1 0,0 0 0,0 0 0,0-1 1,0 1-1,0 0 0,0 0 0,0-1 0,0 1 0,0 0 0,1 0 0,-1-1 0,0 1 0,8-5 1311,13 1 1452,-20 4-2580,98-1 4559,-54 2-4286,-17 0-427,36 7 0,15 1-2679,-67-9 525,-1 0-1,18-3 0,-27 3 1488,1-1 0,-1 0 0,1 0 0,-1 0 0,1 0 0,-1 0 1,0 0-1,0-1 0,4-2 0,11-10-1635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2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0 5152,'4'1'307,"-1"-1"-1,1 1 1,-1 0 0,0 0 0,0 0 0,1 0 0,-1 0-1,0 1 1,0-1 0,3 3 0,29 22 2259,-33-25-2422,9 9 419,-1 0 0,1 1 0,-2 0 0,1 1 0,14 25 0,-5-4 228,17 43 0,-25-47-507,-1 1 1,-2 0-1,0 0 0,-2 1 1,3 46-1,-7-28 209,-2 0-1,-10 85 1,6-108-327,-1-1 0,-1 1 0,-16 41 0,16-52-145,-1 1 1,-1-1 0,-1-1-1,0 0 1,-1 0 0,-19 21 0,9-15-793,-1-1-1,-1 0 1,-1-2 0,-34 21 0,43-30-362,-60 38-4939,39-20 1032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7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0 2656,'0'0'3402,"-3"0"-3068,1 1-1,0-1 0,-1 1 0,1 0 1,0-1-1,0 1 0,-3 1 0,3-1-126,0 1-1,-1-1 0,1-1 0,-1 1 0,1 0 0,-1-1 0,-3 1 0,-125 1 3771,68 1-3139,-67 11 0,59 1-630,71-15-197,-1 0 0,0 0-1,0 0 1,0 1 0,1-1-1,-1 0 1,0 1 0,1-1-1,-1 1 1,0-1 0,1 1-1,-1-1 1,0 1 0,1-1-1,-1 1 1,1 0 0,-1-1-1,0 2 1,1 6 31,11 48 179,-2 1 0,0 59-1,-3-38-98,-5-63-89,19 321 489,-10-91 614,-10-223-1059,1 29 89,-3-1 1,-15 101-1,14-136-119,-1 1 0,0-1 0,-1 0 1,-1-1-1,-7 16 0,3-11 62,-8 20 0,-1 5 73,-9 26 10,15-39-251,-5 15 64,17-44-3,1 0 0,-1-1-1,1 1 1,-1-1-1,1 1 1,0 0-1,0 0 1,-1-1 0,1 1-1,1 3 1,-1-3-2,0 1-1,0-1 1,0 0 0,-1 1 0,1-1 0,0 1 0,-1-1 0,0 0 0,1 1 0,-1-1 0,0 0 0,0 0-1,-2 3 1,4-5 9,1 1-1,0-1 1,-1-1 0,1 1-1,0 0 1,-1 0-1,1-1 1,0 1-1,1-1 1,43-16-4,0 2 0,1 2 1,0 2-1,67-6 0,-108 16-18,53-5 41,-53 6-88,1 0 0,-1 0 0,1 1 0,-1-1 0,0 2 0,10 2 0,-14-4-133,-1 0 0,0 0-1,0 1 1,0-1 0,0 1 0,0-1 0,0 1-1,0-1 1,0 1 0,0 0 0,0-1 0,0 1-1,0 0 1,0 0 0,-1-1 0,1 1 0,0 0-1,0 0 1,-1 0 0,1 0 0,-1 0 0,1 0-1,-1 0 1,1 0 0,-1 1 0,0-1 0,1 0-1,-1 0 1,0 0 0,0 2 0,-4 9-2052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9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29 1728,'0'-1'16,"0"1"0,0 0 0,0 0 0,1 0-1,-1 0 1,0 0 0,0 0 0,0-1 0,0 1 0,0 0 0,1 0 0,-1 0 0,0 0 0,0-1-1,0 1 1,0 0 0,0 0 0,0 0 0,0-1 0,0 1 0,0 0 0,0 0 0,0 0 0,0-1 0,0 1-1,0 0 1,0 0 0,0 0 0,0-1 0,0 1 0,0 0 0,0 0 0,0 0 0,0-1 0,0 1-1,0 0 1,0 0 0,0 0 0,0-1 0,-1 1 0,1 0 0,0 0 0,0 0 0,0 0 0,0-1-1,-1 1 1,1 0 0,0 0 0,0 0 0,0 0 0,0 0 0,-1 0 0,1 0 0,0-1 0,-2 0 117,3-5 1747,1-1-98,-2 7-1764,0-1 1,0 1 0,0 0 0,0 0-1,0 0 1,0 0 0,0 0-1,0-1 1,0 1 0,0 0 0,0 0-1,0 0 1,0 0 0,0 0-1,0-1 1,0 1 0,0 0 0,0 0-1,-1 0 1,1 0 0,0 0-1,0 0 1,0 0 0,0-1 0,0 1-1,0 0 1,-1 0 0,1 0-1,0 0 1,0 0 0,0 0 0,0 0-1,0 0 1,-1 0 0,1 0-1,0 0 1,0 0 0,0 0 0,0 0-1,0 0 1,-1 0 0,-8 1 381,-1 0 0,1 0 0,0 1 0,0 0 0,-1 1 0,2 0 0,-1 1 0,0 0 0,1 0 0,-1 0 0,1 1 0,1 1 0,-1-1 0,-11 11 0,10-6-289,-1-1-1,1 1 0,1 1 1,-1-1-1,2 1 0,0 1 1,0 0-1,1 0 0,-8 22 1,10-23-60,0 1 1,1-1-1,1 1 1,0-1-1,0 1 1,2 0-1,-1-1 1,1 1 0,1 0-1,0 0 1,5 22-1,51 122 1080,-50-133-913,-1 0-1,0 0 1,-2 0 0,-1 1-1,1 27 1,-4-45-175,1 9 47,-1 0 0,0-1-1,-1 1 1,-1 0 0,0 0 0,-1 0 0,-1-1-1,0 0 1,-1 0 0,-1 0 0,0 0-1,-1-1 1,0 0 0,-1 0 0,0-1 0,-1 0-1,-1 0 1,0-1 0,0-1 0,-1 1-1,0-2 1,-1 1 0,-19 10 0,6-4-347,-29 15-1949,46-27 248,0-1 1,-15 5-1,36-36-7167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09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33 2656,'-1'0'69,"0"-1"0,1 1 0,-1 0 1,0 0-1,1-1 0,-1 1 0,1 0 0,-1-1 0,0 1 0,1 0 1,-1-1-1,1 1 0,-1-1 0,1 1 0,-1-1 0,1 1 0,-1-1 1,1 0-1,0 1 0,-1-1 0,1 1 0,0-1 0,-1 0 0,1 1 1,0-2-1,0 1 173,1 0 0,0 0 0,0 0 0,0 1 0,-1-1 0,1 0 0,0 1 0,0-1 0,0 1 0,0-1 0,0 1 0,0-1 0,0 1 0,0 0 0,1-1 0,-1 1 0,2 0 0,17-4 863,1 1-1,0 1 0,0 1 1,25 2-1,-9 0-423,-21-1-381,182 8 946,-177-6-1888,-1 0-1,1-1 1,27-3-1,-36-1-2045,-1-2 827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0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23 2912,'2'-4'423,"-2"2"-41,11-14 6493,-13 36-6107,0 0 0,-2 0 0,0-1 0,-1 1 0,-11 27 0,6-17-547,-7 36 0,0 2 222,15-56-259,5-8 263,13-14 15,-16 10-462,21-21 69,-16 16-66,0 1 0,0-1 0,1 1 0,-1-1 0,1 1 1,6-3-1,-4 4-16,0 0 1,0 0-1,0 1 1,0-1-1,12 0 0,-17 2-1,-1 1-1,0 0 0,0 0 0,1-1 0,-1 2 0,0-1 0,0 0 0,1 0 0,-1 1 0,0-1 0,0 1 0,0-1 0,0 1 0,0 0 0,0 0 0,0 0 0,0 0 0,0 0 0,0 1 1,0-1-1,0 0 0,-1 1 0,1 0 0,-1-1 0,3 3 0,-4-3-127,0 1-1,1-1 1,-1 0 0,0 0 0,0 0-1,1 1 1,-1-1 0,0 0-1,0 0 1,0 0 0,0 1 0,-1-1-1,1 0 1,0 0 0,-1 0 0,1 2-1,-10 19-4766,2-11 2728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1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16 2144,'0'0'52,"0"-1"-1,1 1 1,-1-1-1,0 0 1,1 1 0,-1-1-1,1 1 1,-1-1-1,1 1 1,-1 0 0,1-1-1,-1 1 1,1-1 0,-1 1-1,1 0 1,1-1-1,5-7 2741,-9 8-2287,0 1 0,0-1 0,0 0 0,0 1 0,0-1 0,1 1 0,-5 1 0,-23 17 614,16-11-433,-5 5-316,1 1-1,0 0 0,1 1 0,1 0 0,0 2 1,1 0-1,1 0 0,1 1 0,0 1 1,2 0-1,0 0 0,-12 35 0,16-39-277,-29 73 381,22-57-280,1 0 0,1 1-1,2 1 1,1-1 0,2 2-1,1-1 1,0 38 0,3-30-25,2-1 0,1 0 0,3 1 0,1-1 0,12 45 0,9 9 253,-14-67-2885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2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 4224,'0'-1'92,"0"1"0,1-1 0,-1 1 0,0-1 0,1 1 0,-1 0 1,0-1-1,1 1 0,-1-1 0,1 1 0,-1-1 0,0 1 0,1 0 0,-1-1 0,1 1 0,-1 0 0,1 0 1,-1-1-1,1 1 0,-1 0 0,1 0 0,0 0 0,0 0 40,-1 0 0,1 0 0,-1 0-1,1 0 1,-1 1 0,1-1 0,-1 0 0,1 0 0,-1 1-1,0-1 1,1 0 0,-1 1 0,1-1 0,-1 0 0,0 1 0,0-1-1,1 1 1,-1-1 0,1 2 0,0 0 185,0 1-1,0 0 1,0-1 0,0 1-1,0 0 1,-1 0 0,1 0-1,-1 3 1,0 15 711,1 3-193,-2-1 0,0 0 0,-7 30 0,-43 258 1325,50-303-2169,-8 90 620,9-70-216,13-25-299,-6-3-124,0 0 0,-1-1 0,1 0 0,-1 0 0,1 0 0,11-5 0,4 0 37,104-24 247,-125 30-293,8-1 89,9 1-915,-56 8-11675,22-8 9125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25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118 722 3328,'0'1'147,"0"0"0,1 0 0,-1 0 0,0 0 0,1 0 0,-1 0 0,1 0 0,-1 0 0,1 0-1,-1-1 1,1 1 0,0 0 0,-1 0 0,1 0 0,0-1 0,0 1 0,-1 0 0,1-1 0,0 1 0,0-1 0,0 1 0,0-1 0,0 1 0,0-1 0,0 0 0,0 1 0,0-1 0,0 0 0,2 0 0,2 1 467,0 0 1,0-1 0,0 1 0,10-2-1,0-1-63,0 0 0,0-2 0,16-4-1,-26 6-499,1 0 1,-1 0-1,0-1 0,0 1 0,0-1 0,0 0 0,0 0 0,0-1 0,-1 0 0,0 0 0,6-6 0,-9 9-43,-1 0-1,1 0 1,0-1-1,0 1 1,-1 0-1,1-1 1,-1 1-1,1-1 1,-1 1-1,0-1 1,0 1-1,1-1 1,-1 1-1,0-1 1,0 1-1,0-1 1,-1 1-1,1-1 1,0 1-1,0-1 1,-1 1-1,1 0 1,-1-1-1,1 1 1,-1-1-1,0 1 1,0 0 0,1 0-1,-1-1 1,0 1-1,0 0 1,0 0-1,0 0 1,-1 0-1,-1-2 1,-1 0-9,-1-1 0,0 1 0,0 0 0,0 0 0,0 1 0,-1-1 0,1 1 0,-9-2 0,5 3 81,0-1 0,-1 1 1,1 1-1,-1 0 0,0 0 1,-9 2-1,2 1 106,0 1 0,-25 7 0,35-8-31,0-1 0,0 2 0,0-1 0,0 1 0,1 0 1,-1 0-1,1 0 0,0 1 0,-7 8 0,10-10-85,0 1-1,0-1 1,1 1 0,-1 0-1,1 0 1,0 0 0,0 0-1,1 0 1,-1 0 0,1 0-1,0 1 1,0-1 0,0 0-1,1 1 1,-1-1-1,1 1 1,1 5 0,-1 4 15,2 0 0,-1 0 1,2 0-1,0 0 0,1 0 1,0-1-1,1 1 0,8 14 1,-4-13-15,0-1 1,1 1 0,0-2 0,1 0-1,1 0 1,0-1 0,22 18-1,-27-25-16,1 0 0,0 0 0,0 0 0,0-1-1,0 0 1,1-1 0,-1 0 0,1 0 0,0-1 0,0 0-1,0-1 1,0 1 0,0-2 0,0 1 0,18-3-1,-16 0 11,0 0-1,-1 0 0,1-1 0,-1-1 0,1 0 0,-1 0 0,-1-1 0,14-9 1,-17 10-63,-1 0 0,1 0 0,-1-1 0,0 1 0,-1-1 0,1-1 0,-1 1 0,0-1 0,0 1 0,-1-1 0,0 0 0,0-1 0,0 1 0,3-10 0,-5 11-64,1-3-118,0 1-1,-1 0 0,1-1 1,-1-11-1,0 4-14,-1-9 43,0 19 133,-1 0 0,2 0 0,-1 0 0,1 0 0,-1 0 0,1 0 0,1 1 0,-1-1 0,1 0-1,2-5 1,5-17-229,-7 23 211,-1-1 1,1 0-1,0 1 1,0 0-1,1 0 1,-1-1-1,1 1 1,5-5-1,-8 8 19,1 0 0,0 0-1,0 0 1,-1 1-1,1-1 1,0 0-1,0 0 1,0 1-1,0-1 1,0 0-1,0 1 1,0-1-1,0 1 1,0 0 0,0-1-1,0 1 1,1 0-1,-1 0 1,0-1-1,0 1 1,0 0-1,0 0 1,0 0-1,1 1 1,-1-1 0,0 0-1,0 0 1,0 0-1,0 1 1,0-1-1,0 1 1,0-1-1,0 1 1,0-1-1,0 1 1,0 0-1,0-1 1,0 1 0,2 1-1,1 3 42,0 0 0,0 0 0,-1 0-1,1 1 1,-1-1 0,0 1 0,-1 0 0,4 10 0,0 6 244,4 25-1,-3-11-98,-5-26 144,0 0 0,-1 1 0,-1 12 0,-10-36 274,-4-16-491,11 22-127,0 0 0,0 0 0,-1 0 1,0 1-1,0 0 0,0-1 0,-1 2 0,0-1 0,-6-6 0,10 12 7,0-1-1,0 1 1,1-1-1,-1 0 0,0 1 1,0 0-1,0-1 0,-1 1 1,1 0-1,0-1 1,0 1-1,0 0 0,0 0 1,0 0-1,0 0 1,0 0-1,0 0 0,0 0 1,0 1-1,0-1 1,0 0-1,0 1 0,0-1 1,0 0-1,0 1 0,0-1 1,0 1-1,0-1 1,0 1-1,0 0 0,0-1 1,0 1-1,1 0 1,-1 0-1,0 0 0,1 0 1,-1-1-1,-1 3 0,-1 3-21,-1 0-1,1 0 0,0 0 1,-4 12-1,2 3 82,1 0-1,0 1 1,2-1-1,0 0 1,2 1-1,1 24 1,0-37-1,0 1 1,1-1-1,0 1 1,0-1-1,5 13 1,-5-19-11,-1 1 0,1 0 0,0-1 0,0 1 0,0-1 1,0 0-1,0 0 0,1 0 0,-1 0 0,1 0 0,0 0 0,0-1 0,0 1 0,0-1 0,7 4 0,-8-6-13,-1 1 0,1-1-1,0 1 1,0-1 0,-1 0-1,1 1 1,0-1 0,-1 0-1,1 0 1,0-1 0,0 1-1,-1 0 1,1 0 0,0-1-1,-1 1 1,1-1 0,0 0-1,-1 1 1,1-1 0,-1 0-1,1 0 1,-1 0 0,1 0-1,-1 0 1,0 0 0,1 0-1,-1-1 1,0 1 0,0 0-1,0-1 1,0 1 0,1-4-1,3-2-69,-1-1 0,-1 0 0,1 0-1,-1-1 1,2-8 0,0-9 18,-1-1 0,-1 0 0,-1 0 1,-2-32-1,0 39-32,0 18 46,0 0 1,0 0-1,0 0 0,-1 0 0,1 1 1,0-1-1,-1 0 0,0 0 0,-1-2 1,2 4 22,0-1 0,0 1 0,0 0 0,0 0 0,0 0 1,0 0-1,0 0 0,0 0 0,0 0 0,0 0 1,0-1-1,0 1 0,-1 0 0,1 0 0,0 0 0,0 0 1,0 0-1,0 0 0,0 0 0,0 0 0,-1 0 1,1 0-1,0 0 0,0 0 0,0 0 0,0 0 0,0 0 1,0 0-1,-1 0 0,1 0 0,0 0 0,0 0 1,0 0-1,0 0 0,0 0 0,0 0 0,0 0 1,-1 0-1,1 0 0,0 0 0,0 1 0,-5 9 16,3-2 23,0-1-1,1 1 1,1-1 0,-1 1 0,1-1 0,0 1-1,2 7 1,0 4 60,10 30 0,-10-41-70,1 0 0,0 1-1,1-1 1,-1-1 0,2 1-1,-1-1 1,11 14-1,-13-19-3,1 1-1,-1 0 1,1 0-1,0-1 1,0 0-1,0 1 1,0-1-1,0 0 0,1 0 1,-1-1-1,0 1 1,1-1-1,-1 0 1,1 0-1,0 0 1,-1 0-1,1 0 0,0-1 1,0 0-1,5 0 1,-1-1 14,-1 0-1,1-1 1,-1 0 0,0 0 0,0 0 0,0-1 0,0-1-1,0 1 1,9-7 0,-6 3-23,-1-1-1,0 0 1,-1 0 0,0-1-1,11-13 1,0-8-134,-1 0 0,-1-1-1,13-35 1,-19 43 56,8-20-19,-1 0 0,-1-1 0,10-51 0,-6-38 137,6-202 0,-23 187-83,-5 138 14,-3 12-78,-4 14 7,-1 37 302,1 0 0,-1 89 0,5-54-89,-5 152 186,6-90-124,1 44 481,3-111-257,1-65-228,-2-16-146,1 0-1,-1 0 1,1 0-1,-1 0 1,0 0-1,0 0 1,0 0-1,0 0 1,0 0-1,0 0 1,-1 0-1,1-1 1,-1 1-1,0 3 1,1-29-95,9-30-380,2 0 1,3 1-1,24-63 0,-27 94 319,0 0-1,1 1 1,2 1-1,22-29 1,-33 46 118,0 0 0,-1 0 1,1 1-1,0-1 1,1 0-1,4-2 0,-7 4-1,0 0-1,0 1 0,0-1 0,0 1 0,0-1 1,0 1-1,0 0 0,0-1 0,0 1 0,0 0 1,1 0-1,-1 0 0,0-1 0,0 1 1,0 0-1,0 1 0,0-1 0,0 0 0,1 0 1,-1 0-1,0 1 0,0-1 0,0 0 1,0 1-1,0-1 0,0 1 0,1 1 0,-1-1 16,0 0 0,-1 0-1,1 0 1,0 0 0,-1 1-1,1-1 1,-1 0 0,0 0-1,1 1 1,-1-1 0,0 0-1,0 1 1,0-1 0,0 0-1,0 1 1,0-1 0,0 2-1,-6 23 265,4-21-195,-1 0 1,0 0 0,-6 8-1,-4 5 115,-9 12 88,18-26-298,1 0 1,-1 0-1,1 0 1,0 1 0,1-1-1,-1 1 1,1 0-1,0-1 1,-3 9 0,3 0 78,0 1 1,1-1 0,1 0-1,0 0 1,0 0 0,1 0-1,1 1 1,1-1 0,-1 0-1,2-1 1,0 1 0,0-1-1,1 0 1,1 0 0,10 16-1,-11-20-7,1-1-1,0 1 0,0-1 0,1 0 0,0-1 0,0 0 1,1 0-1,0-1 0,0 0 0,0 0 0,0 0 0,1-1 1,13 4-1,-4-2-775,1-1 1,-1-1 0,1 0-1,0-2 1,33 1-1,-49-3 339,-1 0-1,0 0 0,0 0 0,0 0 0,1 0 0,-1 0 0,0-1 0,0 1 0,0-1 0,0 1 0,0-1 1,0 0-1,0 0 0,0 0 0,0 0 0,2-2 0,3-11-2521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2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44 5888,'0'0'73,"0"-1"0,0 1-1,-1 0 1,1 0 0,0 0 0,0-1 0,0 1 0,0 0-1,-1 0 1,1-1 0,0 1 0,0 0 0,0 0 0,0-1 0,0 1-1,0 0 1,0-1 0,0 1 0,0 0 0,-1 0 0,1-1 0,0 1-1,1 0 1,-1-1 0,0 1 0,0 0 0,0-1 0,0 1-1,0 0 1,0 0 0,0-1 0,0 1 0,0 0 0,1 0 0,-1-1-1,0 1 1,0 0 0,1-1 0,13-7 1978,20-1 889,-33 9-2847,38-6 1918,63-3 1,-55 8-4877,2 1-6112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6656,'0'-8'2464,"18"0"-1920,5 3-160,-10 5 2048,5-3-1408,7 0 800,1 3-1088,5-5-480,-5 5-192,5 0-224,-4 5 96,-1-5-672,0 3 416,-3 0-2336,-10 2 1472,0-5-2752,-5 3 2240,2-6-1568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3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 4736,'1'0'89,"0"0"0,0 0 0,0 0 0,0 0 0,0 1 1,0-1-1,0 0 0,0 1 0,-1-1 0,1 1 0,0-1 0,0 1 0,0-1 0,-1 1 0,1-1 1,0 1-1,-1 0 0,1-1 0,-1 1 0,1 0 0,0 1 0,5 5 79,5 5 621,0 1 0,-1 1 1,0-1-1,12 25 0,-5 1 902,-1 1-1,18 72 1,-28-81-1160,0 1 0,-2-1 1,-2 1-1,-1 49 0,-6-18 246,-2 1 1,-30 119-1,27-148-708,-2-2 1,0 1-1,-3-2 0,0 1 0,-2-2 0,-40 54 0,28-46-1150,-33 39-4328,38-54 2929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52 1568,'0'-1'521,"-1"0"-1,0 0 1,0-1 0,1 1-1,-1 0 1,1-1 0,-1 1-1,1 0 1,-1-1 0,1 1-1,0-1 1,0 1 0,0-1 0,-1 1-1,1 0 1,1-1 0,-1 1-1,0-1 1,0 1 0,1-3-1,-1 3-380,1 0 0,-1 0 0,0 0-1,1 0 1,-1 0 0,1 0 0,-1 0-1,1 0 1,-1 0 0,1 0 0,-1 0-1,1 1 1,0-1 0,0 0 0,-1 0-1,1 1 1,0-1 0,0 0 0,0 1-1,0-1 1,0 1 0,0-1 0,0 1-1,0-1 1,0 1 0,0 0 0,2-1-1,68 1 1507,121 17-1,-185-16-1741,1 1 0,-1 0 0,9 3 0,-14-4-416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6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466 176 2720,'17'-30'1557,"-15"27"-1175,0-1 0,-1 0 0,1 1 0,-1-1 0,1 0 0,-1 0 0,1-7 0,-2 9-208,0-1-1,0 0 1,0 1-1,0-1 1,-1 0-1,1 1 1,-1-1 0,1 0-1,-1 1 1,0-1-1,0 1 1,-2-4-1,0 0 130,0 1 0,-1 0 0,1 0 0,-6-6 0,5 7-209,0 1 1,0-1 0,0 1 0,-1 0 0,1 0-1,-1 0 1,0 0 0,0 1 0,0 0 0,0 0-1,0 0 1,0 1 0,0-1 0,-1 1 0,1 1-1,-1-1 1,1 1 0,0 0 0,-1 0 0,1 0-1,-1 1 1,1 0 0,0 0 0,-1 0-1,1 1 1,0-1 0,0 1 0,0 1 0,0-1-1,-5 4 1,-6 3 6,0 1-1,1 1 1,0 1-1,0 0 1,1 0 0,1 2-1,0 0 1,-17 24-1,24-29-37,0 1 0,1-1 0,0 1 0,1-1-1,0 2 1,1-1 0,0 0 0,0 1 0,1-1 0,1 1-1,-1-1 1,2 1 0,-1 0 0,2 0 0,-1-1 0,5 18 0,30 90 514,-25-89-369,0 1-1,-2 0 1,6 44-1,-12-31 407,-3 60-1,-1-87-497,0 0 0,-1 0 0,0-1-1,-2 1 1,1-1 0,-2 0 0,0 0 0,-1 0-1,0-1 1,-2 0 0,1 0 0,-1-1 0,-12 12-1,16-20-364,0 0-1,0-1 1,0 0-1,0 0 1,-1 0-1,-9 4 1,13-7-124,1 0-1,-1 0 1,0 0 0,1-1 0,-1 1-1,0-1 1,0 1 0,1-1 0,-1 0-1,0 0 1,0 0 0,0 0 0,1 0 0,-1 0-1,0 0 1,0 0 0,0-1 0,1 1-1,-1-1 1,0 0 0,1 1 0,-1-1-1,0 0 1,1 0 0,-1 0 0,1 0 0,-1 0-1,-1-2 1,-5-8-3808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6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6816,'4'-8'2528,"9"8"-1984,18-3-128,-5 3 2080,13-5-1440,10 2 640,7 3-992,3 0-225,-2 0-287,-9 0-128,-4 0-32,-10 0-320,2 0 160,-10 0-2431,0-5 1439,-9 5-2944,-4 0 2304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7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 3136,'5'-16'2410,"-5"25"-698,4 153 3168,-8 35-1909,-2-208-2448,4-5-550,1 0 1,1 0 0,0-1 0,1 1 0,0 0 0,1 0 0,1 0-1,1 0 1,6-16 0,-6 21 35,2-8-76,0 1-1,1 0 0,12-18 1,-14 26-34,1 1 0,0 1 0,0-1 0,13-12-1,-15 17 90,1 0-1,-1 1 0,1 0 1,0 0-1,0 0 0,0 0 0,1 1 1,-1-1-1,1 2 0,6-3 1,-9 3 44,0 1 1,0-1 0,0 1-1,0-1 1,0 1 0,-1 0 0,1 0-1,0 1 1,0-1 0,0 0 0,0 1-1,0 0 1,4 1 0,-5-1-4,0 0 0,-1 1 0,1-1 0,0 0 0,-1 0 0,1 1 0,-1-1 0,0 1-1,0-1 1,1 1 0,-1 0 0,0-1 0,0 1 0,0 0 0,-1 0 0,1 0 0,0 0 0,-1 0 0,1 0 0,-1 2 0,1-1 13,-1 0 0,0-1 0,0 1-1,0-1 1,-1 1 0,1 0 0,-1-1-1,1 1 1,-1-1 0,0 1 0,0-1 0,0 0-1,0 1 1,0-1 0,0 0 0,-1 0 0,1 0-1,-4 3 1,-2 3 58,-1 0-1,0-1 1,-10 7-1,6-4-27,7-6-44,0 0 0,-1-1 1,1 1-1,-1-1 0,0 0 0,0 0 0,0-1 0,-1 1 0,1-1 0,-10 1 0,3 0-61,-10 1-254,23-4 281,0 0-1,-1 0 0,1 0 0,0 0 0,-1 0 0,1 0 0,0 0 0,0 0 1,-1 1-1,1-1 0,0 0 0,-1 0 0,1 0 0,0 0 0,0 0 0,-1 0 0,1 1 1,0-1-1,0 0 0,-1 0 0,1 0 0,0 1 0,0-1 0,0 0 0,-1 0 0,1 1 1,0-1-1,0 0 0,0 0 0,0 1 0,0-1 0,-1 0 0,1 0 0,0 1 1,0-1-1,0 0 0,0 1 0,0-1 0,0 0 0,0 1 0,0-1 0,0 0 0,0 0 1,0 1-1,0-1 0,0 0 0,1 1 0,-1 0 6,0 0 0,1 1 0,-1-1 0,1 0 0,0 0 0,-1 0 0,1 0 0,0 0 0,-1 0 0,2 1 0,5 6 250,0 0-1,0 0 1,-1 0 0,5 10-1,3 3 333,57 91 379,-70-110-1124,0-1-16,0 0 0,0 0 1,-1 0-1,1 1 0,0-1 0,-1 0 0,1 1 1,-1-1-1,1 0 0,-1 1 0,0-1 1,1 3-1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9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9 2400,'-1'-1'123,"1"1"0,0-1 0,-1 1 0,1-1 0,0 1-1,-1-1 1,1 1 0,-1-1 0,1 1 0,-1-1 0,1 1 0,-1 0 0,1-1 0,-1 1 0,0 0 0,1-1 0,-1 1-1,1 0 1,-1 0 0,0 0 0,1-1 0,-1 1 0,0 0 0,1 0 0,-1 0 0,0 0 0,0 0 0,-1 1 67,0-1 1,0 1 0,1 0-1,-1 0 1,0-1 0,1 1 0,-1 0-1,1 0 1,-1 0 0,-1 2-1,-5 5 555,0 1 1,-11 15-1,15-19-360,-22 33 1114,-25 49 0,14-22-593,18-35-612,2 1 0,1 0 0,1 1 0,2 0 1,-10 38-1,15-34-94,1 0 1,2 0-1,2 0 0,1 0 1,4 49-1,-1-66-285,2 0-1,0 0 1,1 0-1,1-1 1,1 0-1,1 0 1,0-1-1,1 1 1,1-1-1,0-1 1,2 0-1,12 16 1,-17-25-391,-5-5 158,0 0-1,0-1 1,0 1-1,0-1 1,0 1-1,0-1 1,1 1-1,-1-1 1,1 0-1,-1 0 1,1 0-1,-1 0 1,1 0 0,0 0-1,-1 0 1,1 0-1,2 0 1,7-4-3682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19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0 5312,'1'0'38,"-1"0"0,0 0 1,0 0-1,0 0 0,0 0 1,0 0-1,1 0 0,-1 0 1,0 0-1,0 0 0,0 0 1,0 0-1,0 0 0,0 0 1,1 0-1,-1 0 0,0 0 1,0 0-1,0 0 0,0 0 1,0 0-1,1 0 0,-1 1 1,0-1-1,0 0 0,0 0 1,0 0-1,0 0 0,0 0 1,0 0-1,0 0 0,1 0 1,-1 1-1,0-1 0,0 0 1,0 0-1,0 0 0,0 0 1,0 0-1,0 0 0,0 1 1,0-1-1,0 0 0,0 0 1,0 0-1,0 0 0,0 0 1,0 0-1,0 1 0,0-1 1,0 0-1,0 0 0,0 0 1,0 1-1,2 16 1827,-4 20 2007,-2-22-3155,-2 0-1,1 0 1,-14 23-1,4-8-265,-112 250 1522,121-265-1851,0 0-1,1 0 0,0 1 0,1 0 0,1 0 0,-1 18 0,4-32-117,0-1-1,1 1 1,-1-1-1,0 1 1,1-1-1,0 1 1,-1-1-1,1 0 1,0 1-1,0-1 1,0 0-1,-1 1 1,1-1-1,1 0 1,-1 0-1,0 0 1,0 0-1,0 0 1,0 0-1,1 0 1,-1-1-1,1 1 1,-1 0-1,2 0 1,2 1 17,0 0 0,0-1 0,1 1 0,-1-1 0,10 1 0,41-1 108,84-9 1,9-1-187,-146 10-60,1-1-1,-1 0 0,0 0 0,1-1 1,-1 1-1,0-1 0,1 1 0,-1-1 1,0 0-1,0 0 0,1-1 1,4-2-1,-51-28-14959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6560,'0'-29'2117,"0"28"-2060,0 1 0,0-1 0,0 0 0,0 0 0,1 0 0,-1 0 0,0 1 0,0-1 0,1 0-1,-1 0 1,1 1 0,-1-1 0,0 0 0,1 0 0,0 1 0,-1-1 0,1 1 0,-1-1 0,1 0 0,0 1 0,-1-1 0,1 1 0,0 0 0,-1-1 0,1 1 0,0-1-1,1 1 1,24-6 904,-16 5-444,23-6 1878,0-1-1591,0 2 0,0 1 0,36-1-1,-47 6-987,-12-1 85,0 1 1,1 0 0,-1 1 0,0 0 0,11 3 0,5 4-4830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27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55 1472,'2'-14'1771,"-2"13"-1540,0 0 1,1 0 0,-1 0 0,0 0 0,0 0-1,0 0 1,1-1 0,-1 1 0,-1 0-1,1 0 1,0 0 0,0 0 0,0 0 0,0 0-1,-1 0 1,1-1 0,-1 1 0,1 0 0,-1 0-1,1 0 1,-1 0 0,1 0 0,-1 1-1,0-1 1,-1-1 0,1 0-144,0 1-1,0 0 1,0 0 0,-1 0-1,1 0 1,0 1 0,-1-1 0,1 0-1,0 0 1,-1 1 0,1-1-1,-1 1 1,1-1 0,-1 1-1,-2-1 1,1 1-6,1 1 0,-1-1 0,1 1 0,-1-1 1,1 1-1,-1 0 0,1-1 0,0 1 0,-4 2 0,-3 2 46,1 0 1,0 0-1,0 1 1,1 0-1,-1 1 1,-7 8-1,-36 49 1180,3-2-672,46-61-650,1 0 0,0 0 0,0 0 1,0 0-1,0 1 0,0-1 1,0 1-1,1-1 0,-1 1 0,0-1 1,1 1-1,-1-1 0,1 1 1,0-1-1,-1 1 0,1-1 0,0 1 1,0 0-1,0-1 0,0 1 1,0 0-1,0-1 0,0 1 0,1-1 1,-1 1-1,1 0 0,0 2 1,0-4 11,-1 1 0,0 0 0,0-1 0,0 1 0,0-1 1,1 1-1,-1-1 0,0 1 0,0-1 0,1 1 0,-1-1 1,0 1-1,1-1 0,-1 1 0,1-1 0,-1 0 0,1 1 1,-1-1-1,0 0 0,1 1 0,-1-1 0,1 0 0,0 1 1,-1-1-1,1 0 0,-1 0 0,1 0 0,0 1 0,2-1-30,3 5-10,1 0 0,-1 1 0,11 12 0,12 9 40,-19-17 158,0 0 0,0 0 0,-1 1 0,0 0 1,-1 1-1,9 16 0,-16-26 121,-5 10 315,3-10-554,-1 0-1,1-1 1,0 1 0,-1 0-1,1-1 1,-1 1 0,1-1-1,-1 0 1,1 1 0,-1-1-1,0 0 1,0 0 0,0 0-1,0 0 1,0 0 0,-3 0-1,-2 1 5,0-1-1,0 0 1,0 0-1,0 0 0,-9-1 1,-21 2-115,23-1-125,-6 1-78,16 1 1035,10-2-20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0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5472,'1'-1'144,"-1"-1"-1,1 1 1,0-1 0,0 1-1,0-1 1,0 1 0,0 0-1,0 0 1,1-1 0,-1 1-1,0 0 1,0 0 0,1 0-1,-1 0 1,1 1 0,-1-1-1,1 0 1,2 0 0,37-10 1734,-19 6-81,6-4 9,0 2 0,51-6 0,-64 12-2246,0 1-1,23 2 0,-26-1-1106,0 1 1,0 1-1,20 7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0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 3968,'1'-1'75,"0"1"1,0 0-1,-1 0 0,1-1 1,0 1-1,0 0 0,0 0 0,-1 0 1,1 0-1,0 0 0,0 0 1,0 0-1,-1 0 0,1 1 1,0-1-1,0 0 0,0 0 1,-1 1-1,1-1 0,0 0 1,0 1-1,-1-1 0,1 1 1,0-1-1,-1 1 0,1-1 1,0 1-1,22 19 1485,-10-6-612,-1 0 0,11 17 0,5 7 32,-13-19-478,94 129 1929,-89-118-2104,-2 1-1,-1 0 0,-2 1 1,16 49-1,-17-31 450,15 97 0,-25-116-398,-2 0-1,-1 0 1,-2 0-1,-5 46 1,3-65-320,0 0 1,-1-1-1,0 1 1,0-1-1,-1 0 0,-1 0 1,0 0-1,0-1 1,-1 0-1,0 0 0,-1-1 1,0 1-1,-1-2 0,0 1 1,-19 13-1,-8 2-755,0-2 0,-1-2 0,-45 18 0,77-36 540,-49 21-3026,6-6 975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2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53 4224,'-14'-10'1076,"10"8"-494,8 5 112,-4-3-587,1 0 1,0 0-1,-1 1 1,1-1-1,0 0 0,-1 0 1,1 0-1,0 0 1,-1-1-1,1 1 1,0 0-1,-1 0 1,1 0-1,0 0 1,-1-1-1,1 1 0,0 0 1,-1-1-1,1 1 1,-1 0-1,1-1 1,-1 1-1,2-2 1,1 0 438,12-5-50,1 1 0,0 1 0,1 0 0,-1 1 0,1 1 0,-1 0 0,33 0 0,-47 3-483,1 0 1,0 0 0,0 1-1,0-1 1,0 1-1,-1-1 1,1 1-1,0 0 1,0 0 0,-1 1-1,1-1 1,2 2-1,-3-1 8,-1-1-1,1 0 0,-1 0 0,0 1 1,1-1-1,-1 1 0,0-1 1,0 1-1,0 0 0,0-1 1,0 1-1,-1 0 0,1 0 0,0-1 1,-1 1-1,0 0 0,1 0 1,-1 0-1,0 0 0,0 2 1,-1 137 420,7 234-237,25-107 474,-10-113-476,39 194 216,-23-156-74,-24-89-230,-12-87 24,0 1 0,-2-1 1,0 0-1,-4 19 1,4-32-58,0 1 0,0-1 1,-1 0-1,0 0 0,1 0 0,-1 0 1,-1 0-1,1 0 0,0-1 0,-1 1 1,0-1-1,0 0 0,0 0 0,0 0 1,0 0-1,-1 0 0,0-1 0,1 1 1,-1-1-1,0 0 0,0 0 1,0 0-1,0-1 0,0 1 0,-8 0 1,0 0 5,0 0 1,-1-1-1,1-1 1,0 0 0,0-1-1,0 0 1,0-1-1,-16-4 1,-163-54-1055,66 12-3909,55 21-1542,59 22 1997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295 588 3328,'-7'-7'568,"6"6"-382,1 1 0,-1-1 0,0 0 0,1 0 0,-1 1 0,0-1 0,0 1-1,1-1 1,-1 0 0,0 1 0,0 0 0,0-1 0,0 1 0,0-1 0,0 1 0,1 0 0,-1 0 0,0 0 0,0-1 0,0 1 0,0 0 0,0 0 0,0 0 0,0 0 0,0 1 0,-1-1 0,-21 5 859,0 2 1,0 0-1,-35 17 0,48-19-948,1 1-1,0 0 0,0 0 0,1 1 1,0 0-1,0 0 0,0 1 1,1 0-1,0 0 0,1 0 1,0 1-1,0 0 0,1 1 0,0-1 1,0 1-1,1 0 0,1 0 1,-5 21-1,6-22-57,1 0 0,0 0 0,0 1 1,1-1-1,0 0 0,1 0 0,0 0 0,0 0 0,1 0 1,0 0-1,0 0 0,1 0 0,1-1 0,-1 1 0,1-1 1,1 0-1,0 0 0,0-1 0,0 1 0,1-1 1,0 0-1,9 8 0,-12-12-2,1 0 0,-1 0 0,1-1 0,0 1 0,0-1 0,0 0 1,1 0-1,-1 0 0,0 0 0,1-1 0,-1 0 0,1 0 0,-1 0 0,1 0 0,-1-1 0,1 0 1,6 0-1,-6-1-23,0 0 0,0 0 1,-1 0-1,1-1 0,0 0 1,-1 0-1,1 0 1,-1-1-1,0 1 0,0-1 1,0 0-1,0 0 0,-1 0 1,1-1-1,-1 1 0,5-6 1,-1-2 2,1 0-1,-1-1 1,-1 1 0,6-17 0,17-52-95,-25 67 18,6-21 42,-1-1-1,-1 0 0,5-71 1,-4-337-147,-18 309 138,9 132 23,0 0 1,0-1-1,-1 1 1,1 0-1,0 0 1,-1 0-1,0-4 1,0 6 5,1 0 0,0 0 0,0 0 0,0 0-1,0-1 1,0 1 0,0 0 0,0 0 0,0 0 0,0 0 0,0 0 0,0 0 0,0 0 0,0 0 0,-1 0-1,1 0 1,0 0 0,0 0 0,0-1 0,0 1 0,0 0 0,0 0 0,0 0 0,0 0 0,-1 0 0,1 0-1,0 0 1,0 0 0,0 0 0,0 0 0,0 0 0,0 0 0,0 0 0,-1 0 0,1 0 0,0 0 0,0 0-1,0 1 1,0-1 0,0 0 0,0 0 0,0 0 0,0 0 0,0 0 0,-1 0 0,-5 11 220,2 1-142,1 0 0,0 1 0,1-1-1,0 1 1,0 20 0,0-3 12,-44 576 1641,29-378-2005,16-220-442,1 0-1,1 0 0,-1 0 1,4 14-1,-4-21 567,0 0 0,0-1-1,0 1 1,0 0 0,0 0-1,0-1 1,0 1 0,1 0 0,-1-1-1,0 1 1,1-1 0,-1 1-1,0 0 1,1-1 0,-1 1-1,1-1 1,-1 1 0,0-1 0,1 1-1,0-1 1,-1 1 0,1-1-1,-1 0 1,1 1 0,-1-1 0,1 0-1,0 1 1,-1-1 0,1 0-1,0 0 1,-1 1 0,1-1-1,0 0 1,-1 0 0,1 0 0,0 0-1,0 0 1,-1 0 0,1 0-1,0 0 1,-1-1 0,1 1-1,0 0 1,-1 0 0,1 0 0,0-1-1,-1 1 1,1 0 0,-1-1-1,1 1 1,0-1 0,-1 1 0,1 0-1,-1-1 1,1 1 0,-1-1-1,0 0 1,1 1 0,-1-1-1,1 1 1,-1-2 0,14-24-2428,2-6 464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4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4384,'3'72'4246,"-1"74"276,-71 272 114,67-407-4622,-8 38 362,-3 0 0,-2-1 0,-29 67 0,26-64-93,17-50-264,1 0-1,-1-1 1,1 1 0,0 0 0,0 0-1,-1 0 1,1-1 0,0 1 0,0 0 0,0 0-1,0 0 1,0 0 0,0-1 0,0 1 0,0 0-1,0 0 1,0 0 0,1-1 0,-1 1 0,1 2-1,9-6 302,35-6-89,-19 5-290,35-11-1,91-31-4,-126 39 18,38-5 0,-27 6-752,-36 6 583,0 0-1,0 0 1,0 0 0,0-1 0,0 1-1,0 0 1,0-1 0,0 1 0,0 0-1,0-1 1,-1 0 0,1 1 0,0-1 0,0 1-1,0-1 1,-1 0 0,1 0 0,0 1-1,-1-1 1,1 0 0,0 0 0,-1 0-1,1 0 1,0-1 0,-1 0-206,0 1 0,0 0 1,0-1-1,0 1 0,0-1 0,0 1 0,0 0 0,-1-1 1,1 1-1,-1 0 0,1-1 0,-1 1 0,1 0 1,-1 0-1,0 0 0,1-1 0,-1 1 0,0 0 1,-1-1-1,-14-14-2779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5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50 4480,'-13'-16'2005,"44"13"3152,54 1-694,43-8-2739,-78 2-1711,4-1-1018,-17 7-6499,-59 13-421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6:2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40 223 5632,'-26'-28'2112,"16"24"-1664,7-11-96,11 7 2048,10-8-1376,13-7 1856,17-5-1664,-1 1 255,7 4-895,-2 4-768,-4 2 64,6 6 32,3 8 64,4 6-2879,-1 5 1599,-6 0-6208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3:4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54 896,'11'-8'1064,"-9"7"-582,0-1 0,0 1 1,0 0-1,-1-1 1,1 1-1,0-1 1,-1 0-1,1 1 0,2-5 1,6-4 510,-5 6-578,-4 3-186,3-10 3115,-8 44-2528,3-12-316,-6 33 1,-1 9-163,6-25 40,-6 95 358,1-71-452,-7 82-184,14-18 2055,0-134-1617,0-471-2420,-2 436 1779,0 33 21,2-2 0,0 1 0,0 0 0,1 0 0,0 0 0,3-13 0,-3 14 211,-1 10-123,0-1-1,0 1 0,0 0 0,0-1 0,0 1 0,0-1 0,0 1 0,0-1 0,0 1 0,0 0 0,1-1 0,-1 1 0,0-1 0,0 1 0,0 0 0,0-1 0,1 1 0,-1 0 0,0-1 0,3-1 1039,28 2-1033,-5 0-130,-1 2 0,0 1-1,1 0 1,-1 2 0,-1 1 0,1 1 0,-1 2 0,43 19 0,-58-22 156,0 0 1,0 0-1,-1 1 0,0 0 1,0 1-1,-1 0 0,0 0 1,0 0-1,-1 1 0,0 0 1,0 0-1,-1 0 0,0 1 1,-1 0-1,5 14 0,-1 4 82,-1 0-1,-1 1 0,-2-1 1,2 45-1,-6-58 116,0-1-1,0 0 1,-2 1 0,1-1-1,-2 0 1,0 0 0,-5 14-1,5-20-145,-1 0 0,1-1 0,-1 1 0,-1-1-1,1 0 1,-1 0 0,0-1 0,-1 1 0,0-1-1,0 0 1,0-1 0,0 1 0,-10 5 0,-11 3-232,-1-1 0,0 0 1,-1-3-1,-50 13 0,-6 3-2524,72-22 1260,1 1 0,-14 7 0,12-4-65,-17 15-1,31-22 1451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3:44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 2080,'-5'-8'9573,"0"17"-8656,-3 20 283,8-28-1161,0 0-1,0-1 0,0 1 0,0-1 1,0 1-1,-1-1 0,1 1 1,0 0-1,0-1 0,-1 1 0,1-1 1,0 1-1,0-1 0,-1 1 0,1-1 1,-1 0-1,0 1 0,1 0-13,-1-1 1,1 1-1,0-1 0,-1 1 0,1-1 0,0 1 0,-1-1 0,1 1 0,0-1 1,-1 1-1,1 0 0,0-1 0,0 1 0,0-1 0,0 1 0,-1 0 0,1 0 1,-3 80 1062,4 70-1046,2-7 396,1-29-49,1 55 645,-10-106-543,3-55-341,-3 4 271,4-11 144,7-121-351,1-35-1457,-7 72 883,-4-192-534,-1 183 553,4 27-96,0 60 56,2 12 10,1 4 708,-2-10-318,0-1-1,0 1 0,1-1 1,-1 1-1,0-1 0,1 1 1,-1-1-1,1 1 0,0-1 1,-1 0-1,1 1 0,1 1 1,-1-2 274,11 14 43,-11-15-327,-1 0-1,1 1 1,-1-1 0,0 0-1,1 0 1,-1 0-1,1 0 1,-1 1-1,1-1 1,-1 0 0,1 0-1,-1 0 1,1 0-1,-1 0 1,1 0 0,-1 0-1,1 0 1,-1 0-1,1-1 1,-1 1 0,1 0-1,-1 0 1,1 0-1,-1 0 1,1-1-1,0 1 1,5-2-92,2 2 6,0 1 0,0 0 0,0 0 0,-1 1 0,1 0 0,-1 1 0,1-1 0,7 5 0,55 21-112,-31-13 139,0 2 1,56 32 0,-84-42 77,-1 1 0,1 0 0,-1 0 0,-1 1 0,1 0 0,-2 1 0,1 0 0,-1 0 0,-1 1 0,0 0 0,0 0 0,7 19 0,-7-12 102,0 2 1,-2-1-1,0 1 1,-1-1-1,-1 1 1,1 26-1,-4-34-20,0 0 0,-1 0 0,-1 0-1,0-1 1,0 1 0,-1-1 0,0 1 0,-1-1 0,0 0 0,-1 0-1,-1 0 1,-6 10 0,0-6 112,1 0 1,-2-1-1,0 0 0,-28 21 0,-66 41 188,85-62-262,-9 6-9,-37 18-1,49-29-1818,-33 10 1,6-5-1510,-9 8-4267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3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412 438 2496,'1'-1'129,"-1"0"1,1-1-1,0 1 1,0 0-1,-1 0 1,1 0-1,0 0 0,0 0 1,0 0-1,0 0 1,1 0-1,-1 0 36,0 1 0,0-1 0,-1 0 0,1 1 0,0-1 0,-1 0 1,1 1-1,-1-1 0,1 0 0,-1 0 0,1 1 0,-1-1 0,1 0 0,-1 0 0,0 0 0,1 0 0,-1 0 0,0 1 0,0-1 0,0 0 0,0 0 0,0-2 0,-7 3 386,0 1-1,0-1 1,-12 4 0,5 2-412,1 0 1,0 1-1,0 0 0,0 1 1,1 1-1,-18 16 1,1 3-41,1 1 0,2 1 0,1 2 0,-37 61 1,-5 28-68,57-100-8,1 1 0,1 0 0,-9 42 0,16-58 6,0-1 1,0 1 0,1 0 0,0 0 0,0 0-1,0 0 1,1 0 0,0-1 0,2 11 0,-2-14-6,0 0 0,-1 0 1,1 0-1,0 0 1,0-1-1,1 1 1,-1 0-1,0 0 0,1-1 1,-1 1-1,1-1 1,-1 1-1,1-1 1,0 1-1,0-1 0,-1 0 1,1 0-1,0 0 1,0 0-1,0 0 1,0-1-1,0 1 0,0 0 1,1-1-1,-1 0 1,0 1-1,0-1 1,4 0-1,3-1 75,-1 0 0,1 0-1,0-1 1,0 0 0,-1-1 0,1 1 0,-1-2 0,12-5 0,61-41 218,-76 47-314,8-7 44,0 0 0,0 0 0,-1-1 0,-1-1 0,0 0 0,0 0 0,-1-1 0,-1-1 0,0 0 0,6-15 0,-4 6-31,-1-1 0,-2-1 0,-1 0 0,0 0 0,4-40 0,13-105-241,-23 166 158,-1 1 0,1 0 0,-1-1 0,0 1 0,0-1 0,-1 1 0,1-1 0,-1 1 0,0 0 0,1-1 0,-2 1 0,1 0 0,0 0 0,-1-1 0,-1-2 0,2 6 51,1 0 0,0 0 0,0 0-1,0-1 1,0 1 0,-1 0 0,1 0 0,0 0 0,0 0 0,0 0 0,-1 0 0,1 0 0,0 0 0,0 0 0,0 1 0,-1-1 0,1 0 0,0 0 0,0 0 0,0 0 0,0 0 0,-1 0 0,1 0 0,0 0 0,0 0 0,0 1 0,0-1 0,-1 0 0,1 0 0,0 0 0,0 0 0,0 0 0,0 1 0,0-1 0,0 0 0,0 0 0,-1 1 0,-4 8-163,3-6 20,-1 3 143,0-1 1,1 1-1,-1 0 1,1 0-1,0 0 0,-1 11 1,-2 4 73,-8 28 18,1 1 0,3 0 0,2 0-1,-1 55 1,8-90-30,0-1 0,2 1 0,-1-1 1,6 19-1,-5-26 4,0-1 1,0 0 0,1-1-1,0 1 1,0 0-1,0-1 1,0 0 0,1 1-1,0-2 1,0 1 0,1 0-1,5 4 1,-5-4-5,1-1 0,0 0 0,0 0 0,0-1 0,0 0 0,9 4 0,-12-6 6,1 0 0,-1 0 0,1-1 0,-1 1 0,1-1 0,-1 0 0,1 0 0,-1 0 0,1 0 0,-1 0 1,1-1-1,-1 1 0,7-3 0,3-3 59,0 0-1,0-1 1,-1 0 0,0-1 0,0-1-1,-1 1 1,0-2 0,9-10 0,9-12-146,33-47 1,-57 71 44,-4 7-44,-1 0 0,0 1 0,1-1 0,-1 0 0,1 0 0,-1 1 0,1-1 0,-1 0 0,1 1 0,-1-1 0,1 0 0,0 1 0,-1-1 0,1 1 0,0-1 0,1 0 0,-2 3-38,0-1 0,0 1 0,0-1-1,0 1 1,-1-1 0,1 1 0,0-1 0,-1 1-1,0 2 1,0-2-43,-39 175-516,35-153 577,-29 172-187,30-157 264,-40 272 448,40-293-359,2-2 379,-1-1 0,-8 22 0,12-82 825,22-80-1145,-11 64-168,0 1 48,29-87-1,-27 108-110,2 1 0,2 1 0,23-38 0,6-2-581,75-90 0,-119 164 530,0-1 0,0 1-1,0 0 1,0 0 0,7-4-1,-9 6 98,-1 1 0,1-1-1,-1 1 1,1 0 0,0 0-1,-1-1 1,1 1-1,0 0 1,-1 0 0,1 0-1,0-1 1,-1 1-1,1 0 1,0 0 0,-1 0-1,1 0 1,0 0 0,-1 1-1,1-1 1,0 0-1,-1 0 1,1 0 0,0 1-1,-1-1 1,1 0-1,0 1 1,-1-1 0,1 0-1,-1 1 1,1-1 0,-1 1-1,1-1 1,-1 1-1,1-1 1,-1 1 0,1-1-1,-1 1 1,0-1-1,1 1 1,-1 0 0,0-1-1,1 2 1,0 1 16,0 0 1,-1 1-1,1-1 1,0 1 0,-1-1-1,0 1 1,0-1-1,0 1 1,0-1-1,-1 1 1,1-1-1,-1 0 1,-2 7-1,-2 5 18,-11 23 0,7-19 222,-1-1 0,-1 1 0,-1-2 0,-26 31 1,17-32 1085,21-16-1318,0 0 1,0 0 0,0 0-1,0 0 1,0 0 0,0 0 0,0 0-1,0 0 1,0 0 0,0 0 0,0 0-1,0 0 1,0 0 0,0 0-1,0 0 1,0 0 0,0-1 0,0 1-1,0 0 1,0 0 0,0 0-1,0 0 1,0 0 0,0 0 0,-1 0-1,1 0 1,0 0 0,0 0 0,14-10-162,-9 6 73,1 0 0,0 1 0,-1 0 0,1 0 0,0 1-1,0 0 1,1 0 0,-1 0 0,0 1 0,1 0 0,-1 0-1,1 0 1,-1 1 0,1 0 0,-1 0 0,11 2 0,-13-1 50,1 0 1,-1 0-1,0 1 1,1-1 0,-1 1-1,0 0 1,0 0 0,0 0-1,0 0 1,0 1 0,-1 0-1,7 5 1,-6-3-31,0 0-1,0 0 1,-1 0 0,1 1 0,-1 0 0,0-1 0,-1 1-1,3 7 1,1 8-77,-1 0-1,-2 1 0,0-1 1,0 28-1,1 14 149,-3 1 0,-11 102 1,6-135 185,1-8 76,0 1-1,-2 0 1,-1-1 0,-13 36-1,17-57-200,2 0 31,-1 0 0,0-1-1,0 1 1,0 0-1,0-1 1,0 1-1,0-1 1,0 0-1,-2 3 1,2-4-96,1 0 0,0 0 0,0 0 0,0 0 0,0 0 0,0 0 0,0 0-1,0 0 1,0 0 0,-1 0 0,1 0 0,0 0 0,0 0 0,0 0 0,0 0 0,0 0 0,0 0 0,0 0 0,-1 0 0,1 0 0,0 0 0,0 0 0,0 0 0,0 0 0,0 0 0,0 0 0,0 0 0,0 0 0,-1-1 0,1 1 0,0 0 0,0 0 0,0 0-1,0 0 1,0 0 0,0 0 0,0 0 0,0 0 0,0 0 0,0-1 0,0 1 0,0 0 0,0 0 0,0 0 0,0 0 0,0 0 0,0 0 0,0 0 0,0-1 0,0 1 0,0 0 0,0 0 0,0 0 0,0 0 0,0 0 0,0 0 0,0 0 0,0-1-1,0 1 1,0 0 0,0 0 0,0 0 0,1-14 151,-1 9-107,10-60 154,-4 35-124,28-147-248,-21 120-44,40-104 0,-45 140 194,47-109-215,-44 106 54,1 1 0,1 0 0,23-28-1,-29 43 56,-1 1 0,1 0 0,1 1 0,11-9 0,-16 13 63,0 0 0,-1 0 0,1 0 0,0 1 1,0-1-1,0 1 0,1 0 0,-1 0 0,0 0 0,0 0 0,1 1 0,-1-1 0,0 1 0,1 0 0,-1 0 0,4 0 1,-6 0 47,0 1 0,-1-1 1,1 0-1,0 0 1,0 1-1,0-1 1,-1 1-1,1-1 1,0 0-1,-1 1 0,1 0 1,0-1-1,-1 1 1,1-1-1,0 1 1,-1 0-1,1-1 0,-1 1 1,1 0-1,-1 0 1,1 1-1,-1-1 6,1 1-1,-1 0 1,1 0-1,-1 0 1,0 0-1,0-1 1,0 1-1,0 0 1,-1 3-1,0 2 8,-1-1 0,0 1 1,0-1-1,-6 11 0,-90 141 751,58-98 250,39-59-966,-1 1 0,1-1 1,0 1-1,-1-1 0,1 0 0,-1 0 0,1 0 1,-1 0-1,1 0 0,-1 0 0,-2 1 1,4-2-43,0 0 1,0-1 0,0 1 0,1 0-1,-1 0 1,0 0 0,0-1 0,0 1-1,0 0 1,0 0 0,0-1-1,0 1 1,0 0 0,0 0 0,0-1-1,0 1 1,0 0 0,0 0 0,0-1-1,0 1 1,0 0 0,0 0 0,0-1-1,0 1 1,0 0 0,0 0 0,0-1-1,0 1 1,0 0 0,-1 0-1,1 0 1,0-1 0,0 1 0,0 0-1,0 0 1,-1 0 0,1 0 0,0-1-1,0 1 1,0 0 0,-1 0 0,1 0-1,0 0 1,0 0 0,-1 0 0,1 0-1,0-1 1,0 1 0,-1 0 0,1 0-1,0 0 1,0 0 0,-1 0-1,1 0 1,0 0 0,0 0 0,-1 0-1,1 0 1,0 1 0,0-1 0,0 0-1,-1 0 1,1 0 0,0 0 0,0 0-1,-1 0 1,1 0 0,0 1-1,2-4-44,0-1 0,1 1 0,-1 0 0,1 1 0,0-1 0,-1 0 0,1 1 0,1 0-1,5-4 1,1 0-57,-1 1 0,14-5 0,89-23 68,-71 22 232,46-18 1,-56 17-65,42-25 1,-62 31-125,0-1 0,-1-1 0,0 0 1,-1 0-1,1-1 0,-1 0 0,9-14 0,-1 0 71,-2-2-1,-1 0 0,17-43 0,22-85-120,-33 90 113,-2 13 59,-3-1-1,13-85 1,-24 100-265,-2-1 0,-3-61 0,0 77 81,-2-27-97,3 45 107,-1 0 0,1 0 0,-1 0 0,0 0-1,0 0 1,0 1 0,0-1 0,0 0 0,-1 0 0,0 1-1,1-1 1,-3-1 0,4 3 32,0 1 1,-1 0-1,1 0 0,0 0 0,0 0 0,-1-1 1,1 1-1,0 0 0,0 0 0,-1 0 1,1 0-1,0 0 0,-1 0 0,1 0 0,0 0 1,0 0-1,-1 0 0,1 0 0,0 0 0,-1 0 1,1 0-1,0 0 0,-1 0 0,1 0 1,0 0-1,0 0 0,-1 0 0,1 1 0,0-1 1,0 0-1,-1 0 0,1 0 0,0 0 1,0 1-1,-1-1 0,1 0 0,0 0 0,0 1 1,0-1-1,0 0 0,-1 0 0,1 1 0,0-1 1,-8 15-411,7-13 360,-11 31-334,1 0 1,-12 63 0,16-63 258,-31 212 139,20 3 273,17-143-69,3-88-66,-1-1 0,2 1 0,0-1 1,7 20-1,-9-34-111,-1-1-1,1 1 1,-1-1 0,1 1-1,-1-1 1,1 0 0,0 1-1,0-1 1,0 0 0,0 0-1,0 1 1,0-1 0,0 0-1,0 0 1,0 0 0,1 0-1,-1 0 1,0-1 0,1 1-1,-1 0 1,0 0 0,1-1-1,-1 1 1,1-1-1,-1 1 1,1-1 0,-1 0-1,1 0 1,-1 0 0,1 0-1,0 0 1,-1 0 0,1 0-1,-1 0 1,1 0 0,-1-1-1,1 1 1,-1-1 0,1 1-1,-1-1 1,3-1 0,3-1 37,0-1-1,0 0 1,0-1 0,0 0-1,-1 0 1,9-9 0,22-25-2,-2-1 0,46-70 0,-54 68-230,-21 36-354,-4 12 193,-7 22 63,3-15 229,-1 10 82,2-12-52,-1-1-1,1 0 1,1 0 0,0 1 0,0-1-1,1 0 1,0 1 0,1-1 0,3 10 0,1-4 2,-3-5 63,1 0 0,6 12 1,-9-21-12,1 1 1,-1-1 0,1 0-1,-1 0 1,1 0-1,0 0 1,-1 0 0,1 0-1,0 0 1,0-1 0,1 1-1,-1-1 1,0 1 0,5 1-1,-5-2-9,0-1 1,0 0-1,0 0 0,0 0 1,0 0-1,0 0 0,0 0 0,0 0 1,0-1-1,0 1 0,0-1 1,0 1-1,0-1 0,0 0 1,1-1-1,28-17 462,-20 11-453,-1 0 0,-1-1 0,1 0 0,14-20 1,-7 6-128,16-32 0,-11 10-75,-15 30 30,1-1 0,0 1 0,18-24 0,-26 39 115,0 0 0,0 0-1,0-1 1,0 1 0,1 0-1,-1 0 1,0-1 0,0 1 0,0 0-1,1 0 1,-1-1 0,0 1-1,0 0 1,0 0 0,1 0 0,-1 0-1,0 0 1,0-1 0,1 1-1,-1 0 1,0 0 0,1 0 0,-1 0-1,0 0 1,0 0 0,1 0-1,-1 0 1,0 0 0,1 0 0,-1 0-1,0 0 1,0 0 0,1 0 0,-1 0-1,0 0 1,0 0 0,1 0-1,-1 0 1,0 1 0,1-1 0,-1 0-1,0 0 1,0 0 0,0 0-1,1 1 1,-1-1 0,0 0 0,0 0-1,0 0 1,1 1 0,4 16-167,-4 24 134,-2 0-1,-1 0 1,-9 42 0,7-49 30,-27 128 108,16-100-29,-26 99 350,31-129-326,-2-1-1,-1 0 1,-18 30-1,28-55-25,-1 0-1,-1 0 1,1 0-1,-1 0 0,0-1 1,0 0-1,0 0 1,-1 0-1,-6 4 1,9-7-16,1-1 0,0 0 1,-1 0-1,1 0 0,-1 0 0,1 0 0,-1 0 1,0-1-1,1 1 0,-1-1 0,0 0 0,1 1 1,-1-1-1,0-1 0,1 1 0,-1 0 1,0-1-1,1 1 0,-1-1 0,1 0 0,-1 0 1,1 0-1,-1 0 0,1 0 0,-1 0 1,-2-3-1,1 1-27,1 0 0,0 0 0,0-1 0,0 1 0,0-1 0,0 0 0,1 0 0,0 1 0,0-2 0,0 1 0,0 0 0,-2-8 0,2 2-97,-1 0-1,1 0 0,1 0 0,0-17 0,1 19 35,0 1 0,1-1 0,0 1 0,1-1 0,-1 1 0,2-1 0,-1 1 0,1 0 0,0 0 0,6-10 0,-3 7 71,1 1 0,0 0 0,0 1 0,1 0-1,0 0 1,13-10 0,4 1 116,1 0 1,0 2-1,1 2 0,41-16 0,-29 16-154,-26 9-195,0 0 0,0-1-1,14-8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29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24 287 1888,'0'0'23,"0"0"0,0 0 0,0 0 1,-1-1-1,1 1 0,0 0 0,0 0 0,0-1 0,0 1 0,0 0 1,-1 0-1,1-1 0,0 1 0,0 0 0,0 0 0,0-1 0,0 1 1,0 0-1,0-1 0,0 1 0,0 0 0,0 0 0,0-1 0,0 1 1,0 0-1,0 0 0,1-1 0,-1 1 0,0 0 0,0 0 0,0-1 1,0 1-1,0 0 0,1 0 0,-1-1 0,0 1 0,0 0 0,1-1 1,15-14 6129,-17 34-3220,-2 1-1638,-10 32 0,-1 3-653,11-39-524,1-8-54,1 1 0,-1-1 0,1 1 0,1 0 0,0-1-1,1 15 1,0-21-45,-1-1-1,1 1 1,0 0-1,-1 0 1,1-1-1,0 1 1,0 0-1,0-1 1,0 1 0,1-1-1,-1 1 1,0-1-1,0 0 1,1 1-1,-1-1 1,1 0-1,-1 0 1,1 0-1,0 0 1,-1 0-1,1-1 1,0 1-1,2 0 1,-1 0 5,0 0 0,0 0 0,0-1-1,0 0 1,0 1 0,0-1 0,1 0 0,-1 0 0,0-1-1,0 1 1,0-1 0,0 0 0,5-1 0,11-8-201,1 0-1,-2-2 1,1 0 0,-2-1-1,0-1 1,0 0 0,24-30-1,-33 36 279,-1 0-1,0-1 1,-1-1-1,0 1 0,4-11 1,-9 19 139,-1 9 293,-1 2-235,0 1-1,-4 17 1,3-18-170,0 0 0,-1 20 1,3-27-109,0 1-1,1 0 1,-1-1 0,1 1 0,0-1 0,0 1 0,0-1 0,0 1 0,0-1-1,1 1 1,0-1 0,2 3 0,-1-1 45,1 0 0,-1-1 0,1 0 1,0 0-1,0 0 0,1 0 0,-1 0 0,1-1 0,0 0 0,0 0 0,8 3 0,-9-4-46,-1-1 1,1 0-1,-1 0 0,1-1 0,0 1 0,-1-1 0,1 0 0,0 1 0,-1-2 0,1 1 0,0 0 0,0-1 0,-1 0 0,1 0 0,-1 0 0,1 0 1,-1 0-1,1-1 0,4-2 0,-1-1-70,-1 0 0,0 0 0,0-1 0,0 1 0,-1-1 1,1 0-1,-1-1 0,-1 1 0,1-1 0,-1 0 0,-1 0 0,6-13 1,0-6-93,0-1 1,5-33 0,-14 57 25,-1 6 81,-4 14 127,-6 28 163,-9 62 14,1-11-216,-3 82 232,5-27 34,16-145-328,0 3 7,0 0 0,-1 0-1,0 0 1,-6 15 0,5-39-184,4-12-90,5-28-1,0 2 54,20-199-371,-3 36 150,13-44 317,-25 197-128,-10 58 258,0-1 0,1 1 0,0 0 0,3-8 0,1 0 90,-6 13-92,0 0 1,0 0 0,0 0-1,0 1 1,0-1 0,0 0-1,0 0 1,0 0-1,0 0 1,0 0 0,0 0-1,0 0 1,0 0 0,0 0-1,0 0 1,0 0-1,0 0 1,0 0 0,0 0-1,0 0 1,0 0 0,0 0-1,0 0 1,0 0-1,1 0 1,-1 0 0,0 1-1,0-1 1,0 0 0,0 0-1,0 0 1,0 0-1,0 0 1,0 0 0,0 0-1,0 0 1,0 0-1,0 0 1,0 0 0,0 0-1,0 0 1,0 0 0,0 0-1,0 0 1,1 0-1,-1 0 1,0 0 0,0 0-1,0 0 1,0-1 0,0 1-1,0 0 1,0 0-1,0 0 1,0 0 0,0 0-1,0 0 1,0 0 0,0 0-1,3 5 18,-1 0 0,0 0 0,0 0 0,-1 0 0,1 0 0,-1 1 0,0-1 0,-1 0 0,1 10 0,0 2 74,4 41 308,-3 0 0,-5 58 0,2-94-194,-7 29 1,6-43-109,0 0 0,0 0 0,-1 1 0,0-1 0,-1-1 0,-6 12 0,9-18-83,1 0 0,-1 0 0,0 0 0,0 0 0,0 0 0,0 0 1,0 0-1,0-1 0,0 1 0,0 0 0,0 0 0,0-1 0,0 1 0,-1-1 1,1 1-1,0-1 0,0 1 0,-1-1 0,1 0 0,-2 0 0,2 0-39,1 0 0,-1 0-1,0 0 1,0 0 0,1-1-1,-1 1 1,0 0 0,1-1 0,-1 1-1,1-1 1,-1 1 0,0 0-1,1-1 1,-1 1 0,1-1 0,-1 0-1,1 1 1,-1-1 0,1 1-1,0-1 1,-1 0 0,1 1 0,0-1-1,-1 0 1,1 1 0,0-1-1,0 0 1,-1 0 0,1 1-1,0-1 1,0 0 0,0 0 0,0 1-1,0-1 1,0 0 0,1-1-1,-1 2 9,0-1 0,0 0-1,0 0 1,0 1-1,1-1 1,-1 0-1,0 0 1,0 1-1,1-1 1,-1 0-1,1 0 1,-1 1 0,0-1-1,1 1 1,0-1-1,-1 0 1,1 1-1,-1-1 1,1 1-1,0-1 1,-1 1 0,1 0-1,0-1 1,-1 1-1,1 0 1,0-1-1,0 1 1,-1 0-1,1 0 1,0-1 0,0 1-1,-1 0 1,2 0-1,4 0-173,0-1 0,1 1 0,7 1-1,-3-1 173,-6 0 12,10 1 88,1-1 0,-1-1-1,0 0 1,1-1-1,-1-1 1,18-5-1,-28 6-63,0 0 0,0 0-1,-1 0 1,1 0 0,-1-1-1,1 1 1,-1-1 0,0 0 0,0-1-1,0 1 1,0-1 0,0 0-1,-1 0 1,0 0 0,0 0 0,0 0-1,0-1 1,-1 1 0,1-1-1,-1 0 1,-1 0 0,1 0 0,0 0-1,-1 0 1,0 0 0,-1 0-1,1-8 1,0 4-31,-1-1-1,0 0 0,-1 0 1,0 1-1,-1-1 1,0 0-1,0 1 1,-1 0-1,0-1 1,-1 1-1,0 0 1,-10-16-1,14 24-3,-1-1-1,0 1 1,0 0 0,0 0-1,-1-1 1,1 1 0,0 0-1,0 0 1,-1 0 0,1 0-1,0 1 1,-1-1 0,1 0-1,-1 1 1,1-1 0,-1 0-1,1 1 1,-1 0 0,-2-1-1,3 1 7,-1 0 0,1 1 1,-1-1-1,1 0 0,-1 1 0,1-1 0,-1 1 0,1 0 0,0-1 0,-1 1 0,1 0 0,0 0 1,0 0-1,-1 0 0,1 0 0,0 0 0,0 0 0,0 0 0,0 0 0,0 1 0,0 1 0,-4 5 99,0 0-1,1 1 0,1 0 0,-1 0 0,1 0 0,-2 11 0,2 0 131,-4 38 0,7-49-179,0 1 0,0-1-1,1 1 1,0-1 0,0 0 0,1 0 0,1 1 0,4 10 0,-6-16-7,0-1-1,1 0 1,0 0 0,0 0 0,0 0 0,0 0 0,0 0 0,1-1 0,-1 1-1,1-1 1,0 1 0,0-1 0,0 0 0,0 0 0,0 0 0,0-1-1,0 1 1,0-1 0,1 0 0,-1 1 0,1-2 0,-1 1 0,1 0 0,5 0-1,2-1 2,-1 0-1,1-1 1,0 0-1,-1-1 1,1 0-1,-1-1 1,1 0-1,-1 0 0,0-1 1,0 0-1,-1-1 1,17-11-1,-7 3-102,-1-1 0,-1 0-1,0-2 1,-1 0 0,14-19-1,-16 18 17,4-6-57,24-22-1,-36 41 140,-4 7-4,-1 6 23,-2-9-39,0 23 420,-1 0 1,-6 23 0,-1 12 519,9-53-882,-1-1-1,1 1 1,1 0-1,-1-1 0,0 1 1,1-1-1,0 1 1,0 0-1,0-1 0,1 0 1,0 1-1,2 4 1,-3-7-48,1 0-1,-1 0 1,1 0 0,0 0 0,-1 0 0,1 0 0,0 0 0,0-1 0,0 1 0,0-1 0,0 1-1,1-1 1,-1 0 0,0 0 0,1 0 0,-1 0 0,1 0 0,-1-1 0,1 1 0,-1-1 0,1 1-1,-1-1 1,3 0 0,1 0-141,0-1 0,0 0 0,0 0 0,-1 0 0,1-1-1,-1 0 1,1 0 0,-1 0 0,1-1 0,-1 1 0,0-1-1,5-4 1,6-6-2962,0-1 0,14-15 0,-29 28 2822,16-17-3124,-3-8-1514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34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55 2400,'2'-4'258,"-1"0"1,1 1-1,-1-1 1,1 0-1,4-6 1,2-4 1838,-8 14-2056,1 0-1,-1 0 1,0-1 0,0 1 0,0 0-1,0-1 1,0 1 0,1 0 0,-1-1-1,0 1 1,0 0 0,0 0 0,0-1-1,0 1 1,0 0 0,0-1 0,0 1-1,0 0 1,0-1 0,0 1 0,-1 0-1,1-1 1,0 1 0,0 0 0,0-1-1,0 1 1,0 0 0,0 0 0,-1-1-1,1 1 1,0 0 0,0 0 0,-1-1 0,1 1-1,-13-1 691,-17 9-206,18-1-372,0 0 0,0 1 0,0 0 0,1 1 0,1 0 0,-15 15 0,19-18-77,-13 13 54,0 1 0,1 1 0,1 1 0,1 0 0,1 1 0,1 1 0,-13 30 0,25-49-67,0 0 1,1 1-1,0-1 0,0 0 1,0 1-1,0-1 0,1 0 1,0 1-1,2 10 0,-2-15-21,0 1 0,0 0 0,1 0 0,-1-1 0,1 1 0,-1 0 0,1 0 0,0-1 0,-1 1 0,1-1-1,0 1 1,0-1 0,0 1 0,1-1 0,-1 0 0,0 1 0,0-1 0,1 0 0,-1 0 0,1 0 0,-1 0 0,1 0-1,-1 0 1,1 0 0,-1-1 0,1 1 0,0 0 0,0-1 0,-1 0 0,1 1 0,0-1 0,0 0 0,2 0 0,0 0 45,1 0 1,-1-1 0,1 1 0,-1-1 0,1 0 0,-1-1 0,0 1 0,1-1 0,-1 0-1,0 0 1,0 0 0,5-4 0,-3 1-10,0 0 0,0 0 1,-1-1-1,1 0 0,-1 0 0,6-10 0,1-4-32,-1-1-1,-1 0 1,12-37 0,-13 31-516,9-47 1,-18 74 450,0-1-1,0 1 1,0 0 0,0-1 0,0 1 0,0-1-1,0 1 1,0 0 0,0-1 0,0 1-1,0-1 1,1 1 0,-1 0 0,0-1 0,0 1-1,0 0 1,1-1 0,-1 1 0,0 0 0,1-1-1,-1 1 1,0 0 0,1 0 0,-1-1-1,7 7-185,3 17 318,-9-21-63,11 30 276,18 31 0,-23-51-191,-1-1 1,1 0 0,1-1 0,0 0 0,18 18 0,-21-24-43,0 0 0,0-1 1,0 0-1,0 0 0,0 0 0,1 0 0,0-1 1,6 2-1,-9-3-213,-1 0-1,1 0 1,0-1 0,0 0 0,0 1-1,0-1 1,0 0 0,0 0 0,0-1 0,0 1-1,-1-1 1,1 1 0,0-1 0,0 0-1,0 0 1,-1 0 0,1 0 0,2-2 0,10-11-2616,2 2 864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5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1 187 1984,'4'-11'5440,"-3"9"-5021,20-16 1269,-4 3-851,-10 7-611,-7 7-209,1 1 1,0-1 0,-1 0-1,1 1 1,-1-1 0,1 0 0,-1 1-1,0-1 1,1 0 0,-1 1-1,0-1 1,1 0 0,-1 0-1,0 0 1,0 1 0,0-1-1,0 0 1,0 0 0,0 0-1,0-1 1,4 12-831,0-2 798,-2-1-1,1 1 1,1 8-1,35 186 155,-17-106 432,-18-80-456,-3-10-11,0-1 1,1 0-1,-1 0 0,1 1 0,0-1 0,0-1 0,1 1 0,-1 0 1,1 0-1,0-1 0,7 7 0,-10-10-68,1-1 1,-1 0-1,1 0 1,-1 1 0,1-1-1,-1 0 1,1 0-1,-1 0 1,1 0-1,-1 0 1,1 0-1,-1 0 1,1 0-1,-1 0 1,1 0-1,-1 0 1,1 0-1,-1 0 1,1 0-1,-1-1 1,1 1-1,-1 0 1,1 0-1,-1 0 1,1-1-1,-1 1 1,1 0-1,-1-1 1,0 1-1,1 0 1,-1-1-1,0 1 1,1-1-1,-1 1 1,0 0-1,1-1 1,-1 0-1,16-24 390,-10 14-340,8-13 32,13-33 0,-15 29-82,6-8-242,21-68 1,-30 76 238,1 1 0,1-1 0,1 1-1,1 1 1,29-41 0,-39 63-525,0-1 0,0 1 0,0-1 0,-1 1 0,0-1 0,0 0 0,2-7 0,0 4-702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5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0 2560,'-7'2'227,"0"0"-1,0 0 1,1 1 0,-1 0-1,1 0 1,0 0 0,0 1-1,0 0 1,-7 7 0,0 0 184,1 0 1,0 1-1,1 0 1,0 1-1,-12 20 1,22-31-389,0-1 1,0 1-1,0-1 1,1 1-1,-1 0 0,1-1 1,-1 1-1,1 0 1,-1 0-1,1-1 1,0 1-1,0 0 0,0 0 1,0 0-1,0-1 1,0 1-1,1 0 1,-1 0-1,0-1 1,1 1-1,0 0 0,-1-1 1,1 1-1,0 0 1,0-1-1,0 1 1,0-1-1,0 1 0,0-1 1,0 0-1,0 1 1,1-1-1,-1 0 1,1 0-1,2 2 1,2 0 67,0 1 1,0-2 0,0 1-1,1-1 1,-1 0 0,1 0 0,0-1-1,7 2 1,3-2 107,1 0-1,-1 0 1,1-2 0,22-3-1,-32 3-98,0 0 0,-1-1 0,1 0 0,-1-1 0,1 1 0,-1-1-1,0-1 1,0 1 0,-1-1 0,1 0 0,11-10 0,-18 14-88,3-3 34,-1 1 0,0 0 0,0-1 0,0 0 0,3-3 0,-5 5-38,1-1 1,-1 1-1,0 0 0,1 0 1,-1 0-1,0-1 1,0 1-1,1 0 1,-1 0-1,0-1 0,0 1 1,-1 0-1,1 0 1,0-1-1,0 1 1,-1 0-1,1 0 1,-1-3-1,-1 0-27,0 0-1,0 0 1,0 0-1,-1 1 1,1-1-1,-1 0 1,0 1 0,0 0-1,0 0 1,-1 0-1,1 0 1,-1 0 0,-7-4-1,5 4 16,0 1 0,0 0-1,0 0 1,0 0 0,0 0 0,0 1-1,0 0 1,-1 1 0,-6-1-1,0 2-207,0 0 0,0 1 0,0 0-1,0 1 1,1 0 0,-1 1 0,1 0-1,0 1 1,-15 9 0,16-7-1602,4 1 572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56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0 1728,'-5'4'4347,"5"-4"-4241,-5 15 1108,-2 17-1004,7-31-151,-22 134 947,-5 148 1,25-262-908,-8 69 494,-1 45 1198,11-132-1732,0 0 1,-1 0 0,1-1 0,0 1-1,-1 0 1,0 0 0,0 0-1,0-1 1,-2 5 0,3-2-401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58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40 1824,'0'0'58,"0"0"0,1 0 1,-1 0-1,0 0 0,1 0 0,-1 0 1,0 0-1,1 0 0,-1 0 0,0 0 1,1 0-1,-1-1 0,0 1 1,1 0-1,-1 0 0,0 0 0,0 0 1,1-1-1,-1 1 0,0 0 0,0 0 1,1 0-1,-1-1 0,0 1 0,0 0 1,1 0-1,-1-1 0,0 1 0,0 0 1,0-1-1,0 1 0,0 0 0,0-1 1,1 1-1,-1 0 0,0 0 0,0-1 1,0 0-1,19-15 2166,-14 12-1606,-4 3-562,-1 1-1,0-1 0,1 0 1,0 1-1,-1-1 0,8-1 3133,-5-4-3044,-3 7 59,0-1-212,-1 0-1,1 0 1,0 0-1,-1 0 1,1 0 0,-1 0-1,1 0 1,0 0-1,-1 0 1,1 0 0,0 0-1,-1 0 1,1 0-1,0 0 1,-1 0 0,1 0-1,0 0 1,0 1-1,-1-1 1,1 0 0,-5 9-70,2 0 0,-1 0 1,1 0-1,-3 17 0,-1 2 3,-93 282 226,93-288-65,1-7 25,0-1 0,2 1 0,0 0 1,1 1-1,-2 19 0,5-32-68,0-1-1,0 0 0,0 1 0,1-1 1,-1 0-1,1 0 0,0 1 1,0-1-1,0 0 0,0 0 0,0 0 1,0 0-1,0 0 0,1 0 1,-1 0-1,1-1 0,-1 1 0,1 0 1,0-1-1,-1 1 0,1-1 1,0 0-1,0 0 0,0 0 0,0 0 1,0 0-1,0 0 0,1 0 1,-1 0-1,3 0 0,7 1 60,0 0 1,0 0-1,1-1 0,16-1 1,-28 0-97,94-7 278,-59 2-336,6 0 250,-27-1 267,-25 1-4165,-14-2-2326,19 7 4310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8:5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84 2720,'-3'-1'56,"-5"-1"328,0-1 1,0-1 0,-11-5 0,19 9-318,0 0 1,-1 0-1,1-1 1,0 1 0,0 0-1,0 0 1,-1 0-1,1 0 1,0-1 0,0 1-1,0 0 1,0 0-1,-1-1 1,1 1 0,0 0-1,0 0 1,0-1-1,0 1 1,0 0 0,0 0-1,0-1 1,0 1-1,0 0 1,0 0 0,0-1-1,0 1 1,0 0-1,0-1 1,0 1 0,0 0-1,0 0 1,0-1 0,0 1-1,0 0 1,0 0-1,0-1 1,1 1 0,-1 0-1,0 0 1,0-1-1,14-9 1554,22-4-200,11 4-913,0 2 0,1 2 0,67 0 0,55 6 20,-141 1 8,39 7 0,-68-8-542,0 0 1,0 0 0,1 0 0,-1 0 0,0 0 0,0-1-1,0 1 1,1 0 0,-1 0 0,0 0 0,0 0 0,0 1-1,1-1 1,-1 0 0,0 0 0,0 0 0,0 0-1,1 0 1,-1 0 0,0 0 0,0 0 0,0 0 0,0 0-1,1 0 1,-1 1 0,0-1 0,0 0 0,0 0 0,0 0-1,0 0 1,1 1 0,-1-1 0,0 0 0,0 0 0,0 0-1,0 0 1,0 1 0,0-1 0,0 0 0,0 0 0,0 0-1,0 1 1,0-1 0,0 0 0,0 0 0,0 1-1,-8 6-3447,2-2 1160,-3 5 667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00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20 1984,'0'-1'136,"1"-1"-1,0 1 1,-1 0-1,1 1 1,0-1 0,-1 0-1,1 0 1,9-7 4331,-10 8-4445,0 0 0,0 0-1,0 0 1,0 0 0,0 1 0,0-1 0,0 0 0,0 0 0,0 0 0,-1 0 0,1 0 0,0 0-1,0 0 1,0 0 0,0 0 0,0 0 0,0 0 0,0 0 0,-1 0 0,1 0 0,0 0 0,0 0-1,0 0 1,0 0 0,0-1 0,0 1 0,0 0 0,0 0 0,-1 0 0,1 0 0,0 0 0,0 0-1,0 0 1,0 0 0,0 0 0,0 0 0,0 0 0,0 0 0,0-1 0,0 1 0,0 0-1,0 0 1,0 0 0,0 0 0,0 0 0,0 0 0,-1 0 0,1 0 0,0-1 0,0 1 0,0 0-1,0 0 1,0 0 0,0 0 0,1 0 0,-1 0 0,0 0 0,0-1 0,0 1 0,0 0 0,0 0-1,0 0 1,0 0 0,0 0 0,0 0 0,0 0 0,0 0 0,0-1 0,-16 6 744,-25 11-247,34-13-350,7-3-167,-83 37 841,69-30-800,1 0 1,0 1-1,-20 17 1,22-10 189,0-2-221,11-13 10,0 1 0,0 0 0,0 0 0,-1-1 0,1 1 1,0 0-1,0-1 0,0 1 0,0 0 0,0 0 0,0-1 0,0 1 0,0 0 0,1-1 0,-1 1 0,0 0 0,0-1 1,1 2-1,7 16-53,-8-17 63,3 1 8,-1-1 0,0 1-1,1-1 1,-1 1 0,1-1 0,-1 0-1,1 0 1,0 0 0,0 0-1,-1 0 1,1-1 0,0 1-1,0-1 1,0 0 0,0 0 0,-1 0-1,1 0 1,3-1 0,6 0 119,0-1 0,21-7 0,-17 4 93,-3 1-29,23-9 1,-32 11-198,-1 0 1,1 0 0,-1 0-1,1-1 1,-1 1 0,0-1-1,0 0 1,0 0 0,0 0 0,3-5-1,-3 5-63,-1 0 0,0-1-1,0 1 1,0-1 0,0 0-1,-1 1 1,1-1 0,1-8-1,-3 12 4,0 0 0,0-1-1,0 1 1,0 0 0,0 0 0,-1-1-1,1 1 1,0 0 0,0 0 0,0-1-1,0 1 1,0 0 0,0 0 0,-1 0-1,1-1 1,0 1 0,0 0 0,0 0-1,-1 0 1,1-1 0,0 1 0,0 0-1,0 0 1,-1 0 0,1 0 0,0 0-1,0 0 1,-1 0 0,1 0 0,0-1-1,0 1 1,-1 0 0,1 0 0,0 0-1,0 0 1,-1 0 0,1 0 0,0 0-1,0 1 1,-1-1 0,1 0 0,0 0-1,0 0 1,-1 0 0,0 3 7,0-1 0,0 0 0,1 1 0,-1-1 1,1 1-1,0-1 0,-1 1 0,1-1 0,0 1 0,0-1 0,1 1 1,-1-1-1,1 1 0,-1-1 0,2 4 0,0 1 118,0-1 1,1 1-1,0-1 0,5 9 1,-4-9 66,0 0 0,0 0 0,1-1 0,0 0 0,0 0 0,0 0 0,0-1 0,1 1 0,0-1 0,6 3 0,-10-6-229,1-1 1,-1 0-1,1 0 0,-1 0 0,1 0 0,-1 0 1,0 0-1,1-1 0,-1 1 0,1-1 0,-1 0 0,0 1 1,1-1-1,-1 0 0,0 0 0,0-1 0,3 0 1,57-41-10223,-50 38 8842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0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20 2560,'5'-19'4304,"-18"27"-2406,5-1-1707,1 0-1,-1 0 1,1 0-1,0 1 0,1 0 1,0 1-1,0-1 1,1 1-1,-8 19 0,12-26-133,1 0-1,-1 1 0,1-1 0,0 0 1,0 1-1,0-1 0,0 1 1,0-1-1,0 0 0,1 1 0,-1-1 1,1 0-1,0 1 0,1 1 1,-2-3-17,0-1 0,0 1 1,1 0-1,-1-1 1,1 1-1,-1-1 1,0 1-1,1-1 1,-1 1-1,1-1 0,-1 1 1,1-1-1,0 0 1,-1 1-1,1-1 1,-1 0-1,1 1 0,0-1 1,0 0-1,0 0 3,0 0 0,0 0-1,0 0 1,0 0 0,0 0-1,-1 0 1,1-1 0,0 1-1,0 0 1,0-1 0,-1 1 0,1 0-1,0-1 1,0 1 0,-1-1-1,1 0 1,0 1 0,-1-1-1,2 0 1,4-7 28,-1 1 1,0-1 0,0 0-1,0 0 1,-1 0-1,0-1 1,3-10-1,-2 7-462,-13 86-1059,-17 107 2151,5-22 436,12-117-779,-22 70 0,26-101-241,0 0 0,0 0-1,-1-1 1,-1 0 0,0 0-1,0-1 1,-11 13 0,15-19-28,-1-1 0,0 0 0,0-1 1,0 1-1,0 0 0,0-1 1,0 0-1,0 0 0,-1 0 1,1 0-1,0 0 0,-1-1 0,1 1 1,0-1-1,-7 0 0,6 0-43,0 0 1,0 0-1,0-1 0,1 1 0,-1-1 0,0 0 0,0 0 0,1 0 0,-1-1 1,0 1-1,1-1 0,-1 0 0,-4-4 0,6 5-47,1-1-1,-1 0 0,1 1 1,0-1-1,0 0 1,0 0-1,0 0 1,0 0-1,0 1 1,0-1-1,1-1 0,-1 1 1,1 0-1,-1 0 1,1 0-1,0 0 1,0 0-1,0 0 0,0 0 1,0-1-1,1 1 1,-1 0-1,0 0 1,1 0-1,0 0 1,-1 0-1,1 0 0,0 0 1,2-3-1,2-4-66,1 0-1,0 1 1,0-1-1,10-9 1,94-85-650,-72 71 629,39-44 0,28-36 482,34-39 158,-135 145-534,0 1 0,-1-1 0,1-1 0,-1 1-1,3-9 1,-5 12-32,0 1-1,0-1 1,0 0-1,0 0 0,-1 0 1,1 0-1,-1-1 0,0 1 1,0 0-1,0 0 0,0 0 1,-1 0-1,-1-5 0,2 7-21,-1-1-1,1 1 0,-1 0 0,1 0 0,-1 0 0,0 0 0,0 0 0,0 0 0,1 0 0,-1 0 0,0 0 0,0 1 0,0-1 0,0 0 0,-1 1 0,1-1 0,0 0 0,0 1 0,-2-1 0,0 0-29,1 1 0,-1 0 0,1 0 0,-1 0 0,1 0 0,-1 0-1,1 0 1,0 1 0,-5 0 0,0 2-41,-1 0 0,1 0-1,0 0 1,1 1 0,-12 7 0,15-9 146,0 0 0,1 1 1,-1-1-1,0 1 0,1-1 1,0 1-1,-1 0 1,1 0-1,0 0 0,0 0 1,-2 6-1,4-7 2,-1-1-1,1 1 1,0 0 0,0-1-1,-1 1 1,1 0 0,0 0-1,1-1 1,-1 1-1,0 0 1,0-1 0,1 1-1,-1 0 1,1-1 0,0 1-1,-1 0 1,1-1-1,0 1 1,0-1 0,0 1-1,0-1 1,0 0 0,0 1-1,0-1 1,0 0 0,3 2-1,3 2 49,-1 0 0,1-1 0,1 1 0,-1-2 0,0 1-1,1-1 1,0 0 0,0 0 0,0-1 0,0 0 0,0-1 0,0 0-1,10 1 1,8-2 107,1 0-1,44-7 0,-47 3-491,38-10 0,-8-7-3071,-31 13 1249,-6 4-2685,-8 4 1770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0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97 119 2816,'0'-1'43,"0"1"0,1 0 1,-1-1-1,0 1 0,0 0 0,0-1 0,0 1 1,0 0-1,1-1 0,-1 1 0,0-1 1,0 1-1,0 0 0,0-1 0,0 1 0,0-1 1,0 1-1,0 0 0,0-1 0,-1 1 1,1-1-1,0 1 0,0 0 0,0-1 0,0 1 1,0 0-1,-1-1 0,1 1 0,0 0 1,0-1-1,-1 1 0,1 0 0,0 0 0,0-1 1,-1 1-1,1 0 0,0 0 0,-1-1 1,1 1-1,0 0 0,-1 0 0,1 0 0,-1 0 1,1-1-1,0 1 0,-1 0 0,0 0 1,2 0-20,-1 0 0,0 0 1,0 0-1,0 0 1,1 1-1,-1-1 0,0 0 1,0 0-1,0 0 1,0 0-1,0 0 1,1 0-1,-1 0 0,0 1 1,0-1-1,0 0 1,0 0-1,0 0 0,0 0 1,1 1-1,-1-1 1,0 0-1,0 0 1,0 0-1,0 1 0,0-1 1,0 0-1,0 0 1,0 0-1,0 1 1,0-1-1,0 0 0,0 0 1,0 0-1,0 1 1,0-1-1,0 0 0,0 0 1,0 0-1,0 0 1,0 1-1,-1-1 1,1 0-1,0 0 0,0 0 1,0 1-1,-6 13 956,3-9-942,-4 17 137,2 0 0,0 0 0,2 0 0,-2 45 0,0-4 176,-47 304 3260,51-354-2977,1-13-624,0 0 0,0 0-1,0 0 1,0 0 0,0 0 0,0 0-1,0 0 1,0 0 0,0 0-1,0 0 1,0 0 0,0 0 0,0 1-1,0-1 1,0 0 0,0 0 0,0 0-1,0 0 1,0 0 0,0 0 0,0 0-1,0 0 1,0 0 0,0 0 0,0 0-1,0 0 1,0 0 0,0 0 0,0 0-1,0 0 1,0 1 0,0-1 0,0 0-1,0 0 1,0 0 0,1 0 0,-1 0-1,0 0 1,0 0 0,0 0 0,0 0-1,0 0 1,0 0 0,0 0 0,0 0-1,0 0 1,0 0 0,0 0 0,0 0-1,1 0 1,-1 0 0,0 0 0,0 0-1,0 0 1,0 0 0,0 0-1,0 0 1,0-1 0,13-15 512,-9 10-605,11-15-32,2 1 0,0 0-1,1 2 1,22-18 0,-19 16-172,-16 14 179,1 1 0,-1 0 1,1 1-1,0-1 0,12-6 1,-17 10 81,0 1 0,0 0 1,-1-1-1,1 1 1,0 0-1,0 0 0,0 0 1,0 0-1,0 0 1,0 0-1,0 0 0,0 0 1,0 0-1,0 0 0,0 0 1,0 1-1,0-1 1,-1 0-1,1 1 0,0-1 1,0 1-1,0-1 1,0 1-1,-1-1 0,1 1 1,0-1-1,0 1 1,-1 0-1,1-1 0,-1 1 1,1 0-1,0 0 0,-1-1 1,0 1-1,1 0 1,-1 0-1,1 0 0,-1 0 1,1 1-1,1 4 24,0 0 0,-1 0 0,1 0 0,0 8 0,-1-6 70,-1 0-1,1 0 1,-1 0 0,-1 0-1,1 0 1,-2 0 0,1 0 0,-1 0-1,0-1 1,0 1 0,-1-1-1,-6 13 1,4-11 67,-1 0 1,0-1-1,0 1 1,-1-1-1,0 0 1,-1-1-1,-8 8 0,11-12-31,1 0-1,-1 0 0,0 0 1,1-1-1,-1 0 0,0 0 0,-1 0 1,1-1-1,0 1 0,0-1 0,-1-1 1,1 1-1,-1-1 0,1 0 1,-8 0-1,4-1 12,6 1-104,0 0 1,1 0-1,-1 0 0,1 0 0,-1 0 1,1-1-1,-1 1 0,1-1 1,-1 0-1,1 0 0,0 0 0,-1 0 1,1 0-1,0 0 0,0-1 1,-1 1-1,1-1 0,0 1 0,1-1 1,-3-2-1,19 5-661,29-1 0,-23 0 563,29-3 143,68-11 0,-71 7 120,70-13 249,-95 14-233,1-1 1,-1 0-1,21-11 1,-35 14-116,-1 0 1,0-1-1,-1 1 0,1-1 1,-1-1-1,10-9 0,-13 12-69,0-1 0,-1 1 0,1 0 0,-1-1 0,0 0 0,0 1 0,0-1 0,0 0 0,-1 0 0,1 0 0,-1 0 0,0 0 0,0 0 0,0-6 0,-1 9-31,0-1 1,0 1-1,0-1 0,0 1 0,0 0 1,-1-1-1,1 1 0,0 0 0,-1-1 1,1 1-1,-1 0 0,1-1 0,-1 1 1,1 0-1,-1 0 0,0 0 0,0-1 1,0 1-1,0 0 0,0 0 0,-1-1 1,0 1-24,1 0 0,-1 1 1,0-1-1,1 1 1,-1-1-1,1 1 1,-1 0-1,0-1 1,1 1-1,-1 0 1,0 0-1,1 0 1,-1 1-1,0-1 1,-2 1-1,-1 0-74,0 0 1,0 1-1,0 0 0,0 0 0,0 1 1,0-1-1,1 1 0,-1 0 0,-6 6 1,6-4 45,1 0 0,0 0 1,0 0-1,0 0 0,1 1 1,-1 0-1,1-1 0,1 1 1,-1 0-1,-2 9 0,5-12 73,-1 0 1,1 0-1,-1 0 0,1 0 0,0-1 0,0 1 0,0 0 1,0 0-1,1 0 0,-1 0 0,1-1 0,0 1 0,0 0 1,0-1-1,0 1 0,0 0 0,0-1 0,1 1 0,-1-1 1,1 0-1,0 0 0,-1 1 0,1-1 0,0 0 0,4 3 1,3 0 98,-1 1 0,1-1 1,0-1-1,0 0 1,0 0-1,1 0 1,-1-1-1,1-1 0,15 2 1,-12-2 37,1-1 0,0 0 0,-1-1 0,1-1 0,0 0 0,19-5 0,-23 4-49,0-1 1,0-1-1,0 0 1,0-1 0,-1 1-1,12-9 1,-16 9-71,0 1 1,0-1-1,-1 0 0,1 0 1,-1-1-1,0 0 0,0 1 1,0-1-1,0-1 0,-1 1 1,3-6-1,-6 11-23,0 0 0,0 0 0,0-1-1,0 1 1,1 0 0,-1 0 0,0 0 0,0 0 0,0 0 0,0 0 0,0 0 0,0-1 0,0 1 0,0 0-1,0 0 1,0 0 0,0 0 0,1 0 0,-1-1 0,0 1 0,0 0 0,0 0 0,0 0 0,0 0-1,0 0 1,0-1 0,0 1 0,0 0 0,0 0 0,-1 0 0,1 0 0,0-1 0,0 1 0,0 0-1,0 0 1,0 0 0,0 0 0,0 0 0,0 0 0,0-1 0,0 1 0,-1 0 0,1 0 0,0 0 0,0 0-1,0 0 1,0 0 0,0 0 0,0 0 0,-1 0 0,1 0 0,0-1 0,0 1 0,0 0 0,0 0-1,0 0 1,-1 0 0,1 0 0,0 0 0,0 0 0,0 0 0,0 0 0,0 0 0,-1 0 0,1 0-1,0 0 1,0 0 0,0 1 0,-15 5-2,1 1 69,10-7-66,-10 2 348,14-2-343,0 0 0,-1 0 0,1 0 0,0 0 0,-1 0 0,1 0 1,0 0-1,0 0 0,-1 0 0,1 0 0,0 0 0,-1 0 0,1 0 0,0 0 0,-1 0 1,1 0-1,0 0 0,0 0 0,-1 0 0,1-1 0,0 1 0,0 0 0,-1 0 0,1 0 1,0 0-1,0-1 0,0 1 0,-1 0 0,1 0 0,0-1 0,-4-1 75,2 0-73,8-2 124,-6 4-122,0 0 0,0 0-1,0-1 1,0 1 0,1 0 0,-1 0 0,0 0 0,0 0 0,0 0-1,0-1 1,0 1 0,0 0 0,0 0 0,0 0 0,0 0 0,1-1-1,-1 1 1,0 0 0,0 0 0,0 0 0,0-1 0,0 1 0,0 0-1,0 0 1,0 0 0,0-1 0,-1 1 0,1 0 0,0 0 0,0-1-2,0 1 1,0 0 0,0 0 0,0 0-1,0 0 1,0-1 0,0 1 0,0 0 0,0 0-1,0 0 1,0-1 0,0 1 0,0 0-1,0 0 1,0 0 0,0 0 0,0-1 0,0 1-1,0 0 1,0 0 0,0 0 0,0-1-1,1 1 1,-1 0 0,0 0 0,0 0 0,0 0-1,0 0 1,0 0 0,0-1 0,1 1-1,-1 0 1,0 0 0,0 0 0,0 0 0,0 0-1,1 0 1,-1 0 0,4-2 10,0-1 0,0 1 0,0-1 1,0 1-1,-1-1 0,1 0 0,-1-1 0,0 1 0,0 0 1,0-1-1,0 0 0,2-4 0,6-11 345,11-27 0,-18 35-312,50-139 450,-36 95-488,24-53 0,-19 61-55,-10 23-42,-2 0 0,0-1 1,-2 0-1,7-27 0,-16 50 18,1 0-1,-1 0 1,0 0-1,1 0 1,-1 0-1,0 0 1,0 0-1,0 0 1,-1-1-1,1 1 0,-1-2 1,1 4 51,0 0 1,0 0-1,0 0 0,0-1 1,0 1-1,0 0 0,-1 0 1,1 0-1,0 0 0,0 0 1,0 0-1,0 0 0,0-1 1,0 1-1,-1 0 0,1 0 1,0 0-1,0 0 0,0 0 1,0 0-1,0 0 1,0 0-1,-1 0 0,1 0 1,0 0-1,0 0 0,0 0 1,0 0-1,-1 0 0,1 0 1,0 0-1,0 0 0,0 0 1,0 0-1,0 0 0,-1 0 1,1 0-1,0 0 0,0 0 1,0 1-1,0-1 0,0 0 1,0 0-1,0 0 1,-1 0-1,1 0 0,0 0 1,-10 10-462,-8 12-138,8-6 427,1 1-1,1 0 0,-11 33 0,-10 55 95,4 12 167,-12 139 1,35-239-9,1 1 1,1 18 0,1-31 38,-1 0-1,1-1 1,-1 1-1,1 0 1,1-1-1,-1 1 1,1-1-1,0 0 1,0 1-1,0-1 1,0 0-1,1 0 1,2 4-1,-4-7-47,0-1 0,1 1 1,-1 0-1,0-1 0,0 1 0,0 0 0,1-1 0,-1 0 0,0 1 1,0-1-1,1 0 0,-1 1 0,0-1 0,1 0 0,-1 0 0,0 0 0,1 0 1,-1 0-1,0-1 0,0 1 0,1 0 0,-1 0 0,0-1 0,1 1 0,-1-1 1,0 1-1,1-2 0,5-1 69,0-1 1,0 0-1,7-6 0,-14 10-114,16-12 119,-1-1-1,-1-1 1,0 0-1,22-30 1,39-70-455,-48 71-231,-15 26 159,-6 12-83,-6 4 471,0 1 0,0 0 0,0 0 0,0 0 0,1 0-1,-1 0 1,0 0 0,0 0 0,0 0 0,0 0 0,0 0-1,0 0 1,0 0 0,0 0 0,0 0 0,1 0 0,-1 1 0,0-1-1,0 0 1,0 0 0,0 0 0,0 0 0,0 0 0,0 0-1,0 0 1,0 0 0,0 0 0,0 0 0,1 0 0,-1 0-1,0 0 1,0 0 0,0 1 0,0-1 0,0 0 0,0 0 0,0 0-1,0 0 1,0 0 0,0 0 0,0 0 0,0 0 0,0 0-1,0 1 1,0-1 0,0 0 0,0 0 0,0 0 0,0 0 0,0 0-1,0 0 1,0 0 0,0 0 0,0 0 0,0 1 0,-2 15-145,-1 1 0,0-1 0,-12 31 0,13-38 150,-11 27 31,-7 21 103,19-52-99,0 0-1,0 0 1,0 1 0,0-1-1,1 0 1,0 0 0,0 1-1,2 6 1,-2-10 19,0-1 0,0 0 1,1 0-1,-1 1 0,1-1 0,-1 0 0,1 0 1,-1 0-1,1 1 0,-1-1 0,1 0 1,0 0-1,0 0 0,0 0 0,0 0 1,-1 0-1,1-1 0,0 1 0,1 0 0,-1 0 1,0-1-1,0 1 0,0 0 0,0-1 1,0 1-1,1-1 0,-1 0 0,0 1 0,0-1 1,1 0-1,-1 0 0,0 0 0,1 0 1,-1 0-1,0 0 0,0 0 0,1 0 1,1-1-1,2 0 44,-1-1 0,1 1 0,-1-1 0,0 0 0,0 0 0,0 0 0,0-1 1,0 1-1,5-5 0,0-3-21,1 0-1,-1 0 1,-1-1 0,8-12 0,26-51-332,-18 30-218,-15 32 109,-9 12 356,1 0 0,-1 0 0,0 0 0,0 0 0,0 0 0,0 0 0,1 0 0,-1 0-1,0 0 1,0 0 0,0 0 0,1 0 0,-1 0 0,0 0 0,0 0 0,0 0 0,0 0 0,1 0 0,-1 0 0,0 0 0,0 0 0,0 1 0,0-1 0,1 0 0,-1 0 0,0 0 0,0 0 0,0 0 0,0 0 0,0 0 0,0 1 0,1-1 0,-1 0-1,0 0 1,0 0 0,0 1 0,1 2-69,0 0 0,0 0-1,0 1 1,0-1 0,0 6 0,1 17 32,-3 41 1,0-27 87,1-38-35,0-1-1,0 1 0,1-1 1,-1 1-1,0 0 0,0-1 0,1 1 1,-1-1-1,1 0 0,0 1 1,0 1-1,5 10 335,-6-13-316,0 1 0,0-1 0,0 0 0,0 0 0,0 0 0,0 1 1,1-1-1,-1 0 0,0 0 0,0 0 0,0 0 0,0 1 0,1-1 1,-1 0-1,0 0 0,0 0 0,0 0 0,1 0 0,-1 0 0,0 0 1,0 0-1,0 0 0,1 0 0,-1 0 0,0 1 0,0-1 0,1 0 1,-1 0-1,0-1 0,0 1 0,0 0 0,1 0 0,-1 0 0,0 0 1,0 0-1,0 0 0,1 0 0,13-7 389,-10 4-322,-1 0-1,1 0 1,0 0 0,5-7-1,0-6 51,-1-1-1,-1 1 0,0-2 0,8-34 0,-7 23-229,0-3-17,-7 25-36,1 1-1,-1-1 1,1 0 0,0 1-1,4-7 1,-6 13 117,0 0 0,1 0 0,-1 0 0,0 0 0,0 0 0,1 0 0,-1 0 0,0 0 0,0 0 0,0 0 0,1 0 0,-1 1 0,0-1 0,0 0 0,0 0 0,1 0 0,-1 0 0,0 0 0,0 1 0,0-1 0,0 0 0,0 0 0,1 0 0,-1 0 0,0 1 0,0-1 1,0 0-1,0 0 0,0 0 0,0 1 0,0-1 0,0 0 0,0 0 0,0 1 0,0-1 0,0 0 0,0 0 0,0 0 0,0 1 0,7 18 91,-1-3 20,-4-12-59,0-1 0,0 0 0,0 0-1,1 0 1,-1 0 0,1-1 0,-1 1 0,1-1-1,0 1 1,0-1 0,0 0 0,0 0 0,0-1-1,1 1 1,-1 0 0,0-1 0,1 0 0,-1 0-1,1 0 1,0 0 0,-1-1 0,1 1 0,0-1-1,-1 0 1,1 0 0,5-1 0,1 0 42,0-1 0,1 0 0,-1-1 1,0 0-1,0-1 0,0 0 0,-1 0 1,11-8-1,-2 1 15,-1-1 0,0 0-1,-1-2 1,0 0 0,16-20 0,-22 23-62,-1-1-1,0-1 1,-1 1-1,0-1 1,-1-1 0,0 1-1,8-28 1,-13 24-371,-2 17 331,0-1 1,0 1 0,0 0 0,0-1 0,0 1-1,0 0 1,0-1 0,-1 1 0,1 0 0,0 0 0,0-1-1,0 1 1,0 0 0,-1 0 0,1-1 0,0 1-1,0 0 1,0 0 0,-1 0 0,1-1 0,0 1-1,0 0 1,-1 0 0,1 0 0,0 0 0,-1 0 0,1 0-1,-1-1 1,0 2-27,0-1 0,-1 0 0,1 1 0,-1-1-1,1 1 1,0-1 0,-1 1 0,1 0 0,0-1 0,0 1-1,0 0 1,-1 0 0,1 0 0,0 0 0,0 0 0,0 0-1,-1 3 1,-8 8-22,1 0 0,1 1 0,0 0 0,1 0 0,-10 27 0,13-31 73,1 1-1,1 0 1,-1 0-1,1 0 1,1 0-1,0 0 1,1 0 0,0 0-1,1 17 1,0-23 51,0-1 0,0 1 0,0-1 0,0 1 0,1-1 1,-1 0-1,1 1 0,4 5 0,-5-8-25,0 0 0,0 1 0,0-1 0,1 0 0,-1 0 0,0 1 0,1-1-1,-1 0 1,1 0 0,-1-1 0,1 1 0,0 0 0,-1-1 0,1 1 0,0 0 0,0-1 0,-1 0 0,1 1 0,3-1 0,1-1 29,1 1 0,-1-1 0,0 0 1,1-1-1,-1 0 0,0 0 1,0 0-1,0 0 0,0-1 1,-1 0-1,1-1 0,6-4 1,7-7-43,-2 0 0,17-19 1,-11 11 31,-3 2-71,-14 15-93,0-1 1,0 1-1,1 0 0,0 1 1,13-9-1,-19 13 105,-1 1 0,1 0 0,0 0 0,-1 0 0,1 0 0,-1-1 0,1 1 0,0 0 0,-1 0 0,1 0 0,0 0 0,-1 1 0,1-1 0,0 0 0,-1 0 1,1 0-1,0 0 0,-1 1 0,1-1 0,-1 0 0,1 1 0,-1-1 0,1 0 0,-1 1 0,1-1 0,-1 0 0,1 1 0,-1-1 0,1 1 0,-1-1 0,1 1 0,-1 0 0,0-1 0,1 1 0,-1-1 0,0 1 0,0-1 0,1 1 0,-1 0 0,0-1 0,0 1 0,0 1 0,1 3-17,1-1 0,-2 1-1,1 0 1,0 9 0,-3 27 94,-12 62 0,7-55 331,8-38 173,-1-10-554,0 0 1,0 0 0,0 0 0,0 0 0,0 1 0,1-1 0,-1 0 0,0 0 0,0 0 0,0 0 0,0 0 0,1 0 0,-1 0 0,0 0 0,0 0 0,0 0 0,1 0 0,-1 0 0,0 0 0,0 0 0,0 0 0,0 0-1,1 0 1,-1 0 0,0 0 0,0 0 0,0 0 0,1 0 0,-1 0 0,0-1 0,3 0 56,-1-1-1,0 0 1,0 0-1,1 0 1,-1 0-1,2-2 1,10-15 30,22-36 0,8-10-243,-39 58 69,1 0 1,1 1-1,-1-1 1,1 1-1,0 1 0,13-9 1,-19 14 56,0-1 0,0 0 0,-1 1 1,1-1-1,0 1 0,0-1 0,0 1 0,1-1 1,-1 1-1,0-1 0,0 1 0,0 0 0,0 0 1,0 0-1,0 0 0,0 0 0,1 0 0,-1 0 1,0 0-1,0 0 0,0 0 0,0 1 1,0-1-1,0 0 0,0 1 0,0-1 0,0 1 1,0-1-1,0 1 0,0-1 0,0 1 0,0 0 1,0 0-1,0-1 0,-1 1 0,1 0 0,0 0 1,-1 0-1,1 0 0,1 1 0,0 5-35,1-1 0,-1 1 0,0 0 1,0-1-1,1 12 0,-1-7 39,3 17 59,-3-12 49,1 0-1,10 29 0,-11-40-55,0-1 1,0 1-1,1 0 0,0-1 0,0 1 0,0-1 0,0 0 1,0 0-1,1 0 0,0 0 0,0-1 0,0 1 0,5 2 0,-2-2 51,0-1-1,0 0 0,1 0 0,-1 0 0,1-1 0,0 0 0,-1-1 0,1 0 0,0 0 1,0-1-1,0 1 0,0-2 0,9 0 0,-6-1-319,-1 0 0,1 0 0,0-1 0,-1 0 0,0-1 0,0 0 0,0 0 0,17-12 0,-5 3-1083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05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3904,'-18'-11'1760,"31"11"-1536,-3-5 1088,-2 5-768,15-6 480,3 6-576,23-5-64,2 5-224,24-3 32,0 6-96,4 2 160,-4 1-160,-9 2-2720,-14 4 1440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43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 5152,'2'-3'2908,"-1"3"-2847,4 4 1951,5 8-817,-8-4-911,0 0 1,-1 0-1,1 0 0,-2-1 1,1 14-1,0 0 287,4 234 1932,-6-164-1897,1-77-351,0-1 0,-1 0 0,-1 0 0,-4 17 0,6-29-237,0-1-1,0 0 1,0 0 0,0 0-1,0 0 1,0 0 0,0 1 0,0-1-1,0 0 1,0 0 0,0 0 0,0 0-1,0 0 1,0 0 0,0 1 0,0-1-1,0 0 1,0 0 0,-1 0-1,1 0 1,0 0 0,0 0 0,0 0-1,0 1 1,0-1 0,0 0 0,0 0-1,0 0 1,-1 0 0,1 0 0,0 0-1,0 0 1,0 0 0,0 0 0,0 0-1,-1 0 1,1 0 0,0 0-1,0 0 1,0 0 0,0 0 0,0 0-1,-1 0 1,1 0 0,0 0 0,-5-7 585,-4-20-172,3-3-431,2-1 0,1 1 0,1-1 0,2 1 0,1-1 0,4-30 0,-3 49-67,1 0-1,0 0 0,1 1 0,0-1 0,1 1 0,0 0 0,0 0 1,1 1-1,1 0 0,0 0 0,0 0 0,1 1 0,0 0 0,1 0 1,-1 1-1,2 0 0,-1 1 0,1 0 0,0 0 0,1 1 0,0 1 0,0-1 1,0 2-1,0 0 0,1 0 0,0 1 0,-1 0 0,24-2 0,-29 5-6,-1 0 0,1 1-1,0-1 1,0 1-1,-1 0 1,1 1-1,-1-1 1,1 1 0,-1 0-1,1 1 1,-1-1-1,0 1 1,6 5-1,-9-7 85,0 0 0,0 1 0,-1-1 0,1 1 0,-1-1 0,1 1 0,-1 0 0,1-1 0,-1 1 0,0 0 0,0 0 0,0 0 0,0 0 0,0 0 0,-1 0 0,1 0 0,-1 0 0,1 1 0,-1-1 0,0 0 0,0 0 0,1 0 0,-2 1 0,1-1 0,0 0 0,0 0 0,-1 0 0,1 0 0,-1 1 0,0-1 0,1 0 0,-1 0 0,0 0 0,0 0 0,-1-1 0,-1 5 0,-1-1 43,-1 0-1,1 0 0,-1-1 0,0 0 0,0 1 0,0-1 0,0-1 0,-1 1 0,-10 4 0,-6 2 193,-31 8-1,32-11-54,13-5-164,0 0-1,-1 0 0,-10 0 0,10-2-121,1 2 1,0-1-1,-10 3 0,17-4 90,1 0 0,0 1-1,0-1 1,0 0 0,-1 0 0,1 0 0,0 0 0,0 0 0,0 0 0,0 0 0,-1 1-1,1-1 1,0 0 0,0 0 0,0 0 0,0 0 0,0 1 0,0-1 0,0 0-1,-1 0 1,1 0 0,0 0 0,0 1 0,0-1 0,0 0 0,0 0 0,0 0 0,0 1-1,0-1 1,0 0 0,0 0 0,0 0 0,0 1 0,0-1 0,0 0 0,5 10 105,11 8 256,-16-17-355,81 80 1199,-24-23-969,51 64 0,-103-115-473,10 12-2415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31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120 452 4160,'-4'-3'439,"3"2"-372,0 1 0,0-1 0,0 1 0,1-1 0,-1 0 0,0 1 0,0-1 0,1 0 0,-1 1 0,0-1-1,1 0 1,-1 0 0,1 1 0,-1-1 0,1 0 0,-1 0 0,1 0 0,-1 0 0,1 0 0,0-1 0,0 2 6,0 0-1,0-1 0,0 1 1,0 0-1,0 0 0,0-1 1,0 1-1,0 0 1,0 0-1,0 0 0,0-1 1,-1 1-1,1 0 0,0 0 1,0-1-1,0 1 1,0 0-1,0 0 0,0 0 1,-1-1 289,1 1-290,0 0 0,-1-1 1,1 1-1,0 0 0,0 0 1,0 0-1,0 0 1,-1 0-1,1 0 0,0 0 1,0 0-1,-1 0 1,1 0-1,0 0 0,0 0 1,-1 0-1,-11 5 1807,8-3-1520,0 1 0,0 0 0,1 0 0,-5 5 1,1 3 46,0-1 0,1 1 1,0 0-1,0 1 1,2 0-1,-1-1 1,-2 14-1,3-6-184,0 1 0,1-1-1,0 36 1,3-52-224,0 0 0,0 0 0,1 0 0,-1 0 0,1-1 0,-1 1 0,1 0 0,0 0 0,0 0 0,0-1 0,0 1 0,1 0 0,-1-1 0,1 1 0,0-1 0,-1 0 0,1 1-1,3 2 1,-2-3 6,1 0 0,-1 0-1,0 0 1,1 0-1,0 0 1,-1-1-1,1 0 1,0 1-1,0-1 1,-1-1-1,1 1 1,5 0 0,1-1-41,-1 0 0,0 0 1,0-1-1,1 0 1,-1-1-1,0 0 1,0 0-1,0-1 1,0-1-1,14-7 0,-11 5 52,0-1-1,0-1 0,-1 0 0,0-1 1,10-11-1,-19 16-163,-6 5 25,-7 8 98,7-4 129,0 1-1,1 0 1,-1 1-1,1-1 0,1 1 1,-1-1-1,-2 14 1,4-16-72,0 0 0,1-1 0,0 1 1,0 0-1,0 0 0,0-1 0,0 1 0,1 0 1,-1-1-1,1 1 0,0-1 0,0 1 0,1-1 1,-1 1-1,1-1 0,-1 0 0,3 4 0,0-2 34,0-1-1,1 1 1,-1-1-1,1 0 1,0 0-1,0-1 1,0 1-1,1-1 1,-1 0-1,1 0 0,0-1 1,0 0-1,0 0 1,0 0-1,0-1 1,12 2-1,-13-3-55,0 1-1,1-1 1,-1 0-1,0-1 1,1 1-1,-1-1 1,0 0-1,0 0 1,0-1-1,0 0 1,0 0-1,0 0 1,0 0-1,0-1 1,-1 1 0,1-1-1,-1 0 1,0-1-1,0 1 1,4-5-1,-6 5-21,0 0 0,0-1-1,0 1 1,-1-1 0,1 1-1,-1-1 1,0 1 0,0-1 0,0 0-1,0 0 1,-1 1 0,1-1 0,-1 0-1,0 0 1,0 0 0,0 0 0,-1 1-1,0-1 1,1 0 0,-1 0-1,0 1 1,-1-1 0,-2-5 0,0 1 42,0-1-1,0 1 1,-1 1 0,0-1 0,-1 1 0,1 0 0,-1 0 0,-14-11-1,13 12-12,0 0 0,-1 1-1,0 0 1,0 0 0,0 0-1,-1 2 1,1-1-1,-1 1 1,0 0 0,0 0-1,0 1 1,-1 1-1,-11-2 1,7 3-12,1 0-4,1 0 1,0 1-1,-16 2 0,25-1 0,7-1 0,8 0 0,142-23-58,-111 19 381,70 1-1,-108 3-279,-1-1 0,1 1 0,0 0 0,-1 0 1,1 0-1,-1 0 0,1 1 0,-1 0 0,1 0 0,-1 0 0,0 0 0,0 1 0,0 0 0,0-1 0,-1 2 1,5 3-1,-5-4 10,-1 1 1,0-1-1,0 0 1,0 1-1,0-1 1,0 1-1,-1 0 1,0 0-1,1-1 1,-1 1-1,-1 0 1,1 0-1,-1 0 1,1 0-1,-1 0 1,0 0-1,-1 0 1,1 0-1,-2 6 1,-2 5 139,0-1 0,-8 15 0,-2 7 12,2-14 3,11-21-182,8-10-144,-4 5 92,29-54-755,-20 34 492,18-25-1,-20 34 230,7-12 81,-15 26-24,-1-1 0,0 1 0,1 0-1,-1-1 1,1 1 0,-1 0-1,1 0 1,0 0 0,-1 0-1,1 0 1,0 0 0,0 1-1,2-2 1,-3 2 11,0 0 0,0 0 0,-1 0 0,1 0-1,0 0 1,0 1 0,-1-1 0,1 0 0,0 0 0,0 0 0,-1 1 0,1-1-1,0 0 1,-1 1 0,1-1 0,0 1 0,-1-1 0,1 1 0,-1-1 0,1 1-1,-1-1 1,1 1 0,-1 0 0,1-1 0,-1 1 0,1 0 0,-1-1 0,0 1 0,0 0-1,1-1 1,-1 1 0,0 0 0,0 0 0,1 1 0,-1 2 35,1-1 1,0 1 0,-1 0-1,0 0 1,1 0 0,-2 4-1,1-4 42,-4 53 467,5-51-535,-1 0 0,1-1 0,-1 1 0,1 0 0,1-1 0,-1 1 0,1-1 0,4 8 0,-5-11-6,1 0 0,-1 0 1,1 0-1,0-1 1,-1 1-1,1 0 1,0-1-1,0 1 0,0-1 1,1 0-1,-1 0 1,0 1-1,0-1 0,1-1 1,-1 1-1,1 0 1,-1-1-1,0 1 1,1-1-1,-1 0 0,1 0 1,-1 0-1,1 0 1,4-1-1,7 0-91,0-1 1,-1-1-1,16-5 1,-22 6 16,4-1-64,22-6-57,-1-1 1,0-1-1,0-2 0,34-20 0,-48 23 247,28-23 0,-40 28 12,-1 0 0,0 0 0,0 0 0,0 0 0,-1-1 0,0 0-1,0 0 1,6-12 0,-10 18-77,1 0 0,-1-1-1,0 1 1,0 0 0,1-1-1,-1 1 1,0 0 0,0-1-1,0 1 1,0 0 0,0-1-1,0 1 1,1-1 0,-1 1-1,0 0 1,0-1 0,0 1 0,0-1-1,0 1 1,-1 0 0,1-1-1,0 1 1,0 0 0,0-1-1,0 1 1,0 0 0,0-1-1,-1 1 1,1-1 0,0 1-1,0 0 1,0 0 0,-1-1-1,1 1 1,0 0 0,0-1-1,-1 1 1,1 0 0,0 0-1,-1 0 1,1-1 0,0 1-1,-1 0 1,1 0 0,0 0 0,-1 0-1,1 0 1,-1-1 0,1 1-1,0 0 1,-1 0 0,1 0-1,0 0 1,-1 0 0,1 0-1,-1 0 1,1 0 0,-1 1-1,-3-1-40,1 1 0,-1 0 1,0 0-1,1 0 0,-4 2 0,-37 18-132,1 2 1,-43 30 0,66-39 172,-19 16 0,34-26-7,0 0-1,1 1 1,0 0 0,0-1 0,0 1 0,0 1 0,1-1-1,0 0 1,-3 8 0,6-12 8,-1 0-1,1 0 1,0 0 0,0 0-1,0 0 1,0-1 0,0 1 0,0 0-1,0 0 1,0 0 0,1 0-1,-1 0 1,0 0 0,0 0-1,1 0 1,-1-1 0,1 1-1,-1 0 1,0 0 0,1 0-1,0-1 1,-1 1 0,1 0 0,-1-1-1,1 1 1,0 0 0,0-1-1,-1 1 1,1-1 0,0 1-1,0-1 1,0 1 0,-1-1-1,2 1 1,2 0 2,1 1-1,-1 0 1,0-1-1,0 0 1,8 1-1,0-2-36,0 0 0,0-1 0,0 0 0,-1-1 0,1 0 0,0-1 0,-1-1 0,0 1 0,0-2 0,0 1 0,16-11 0,-16 8-11,-1 0 0,0 0-1,-1-1 1,0-1 0,0 1-1,-1-1 1,0-1 0,0 0-1,-1 0 1,11-21 0,-8 7 11,0 0 1,-1 0-1,-1-1 0,4-30 1,7-40 236,-5-1 0,3-172-1,-17 263-147,-1-17 15,1 21-47,0 0 0,0 0 0,0 0-1,0 0 1,0 0 0,-1 0 0,1 0 0,0 0 0,-1 1 0,1-1-1,-1 0 1,1 0 0,-1 0 0,1 0 0,-1 1 0,0-1 0,-1-1-1,2 2-6,-1 0 0,1 0 0,-1 1 1,0-1-1,1 0 0,-1 0 0,0 0 0,1 1 0,-1-1 0,1 0 0,-1 1 0,1-1 0,-1 1 0,1-1 0,-1 0 0,1 1 0,-1-1 0,1 1 0,-1-1 0,1 1 0,0 0 0,-1-1 0,1 1 0,0-1 0,-1 2 0,0 0 43,-7 10 80,2 0 1,-1 0-1,2 1 1,-1-1-1,2 1 1,-4 14-1,-13 83 320,21-107-442,-5 44 108,1-1 0,3 1-1,1-1 1,11 71 0,-8-97-56,2-1 1,0 0 0,1 0 0,1 0 0,1 0-1,19 33 1,-25-49 1,0 0-1,0 0 1,0-1-1,0 1 1,0 0-1,1-1 1,-1 0-1,1 1 1,-1-1-1,1 0 1,0 0-1,6 2 1,-7-3-71,0 0 1,0-1-1,0 1 1,0-1-1,0 1 1,0-1-1,1 0 1,-1 0-1,0 0 1,0 0-1,0-1 1,0 1-1,1 0 1,-1-1-1,0 0 0,0 1 1,0-1-1,0 0 1,0 0-1,2-2 1,6-2-280,-7 3-5,-1 1 0,1 0 1,-1-1-1,0 0 0,1 1 1,2-4-1,-4 4 115,-1 0-1,1 0 1,-1 0 0,1 0-1,-1 0 1,1-1 0,-1 1 0,1 0-1,-1 0 1,0 0 0,0 0 0,0-1-1,1 1 1,-1 0 0,0 0 0,-1 0-1,1-1 1,0 1 0,-1-2-1,1 1-413,-1 0 0,1 0 0,-1 0 0,0 0 0,0 0 0,0 1 0,0-1-1,0 0 1,0 1 0,-1-1 0,1 0 0,0 1 0,-4-3 0,-3 0-1831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09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1072 1664,'27'-4'2294,"40"-14"0,-51 13-1880,6-1-199,-1-1 0,0-1 0,0-1 0,-1-1 0,0-1 0,-1-1 0,0 0 0,-1-2 0,18-15 0,98-102 298,-8 8-168,-49 54-49,-16 17-12,85-97 0,-132 131-243,-2 0-1,0 0 0,0-1 0,-2-1 0,-1 0 1,0 0-1,-1-1 0,-2 0 0,0-1 0,-1 1 1,-1-1-1,1-23 0,-2 21-22,0-25-84,-3 46 24,0 0-1,0 0 0,0 0 1,-1 0-1,0 0 0,1 0 1,-1 0-1,0 1 0,0-1 0,-1 0 1,1 0-1,-3-3 0,4 6 24,-1-1-1,0 1 0,1-1 0,-1 1 1,0 0-1,1-1 0,-1 1 1,0 0-1,1 0 0,-1-1 0,0 1 1,0 0-1,1 0 0,-1 0 1,0 0-1,0 0 0,1 0 0,-1 0 1,0 0-1,0 1 0,1-1 1,-1 0-1,0 0 0,1 0 0,-1 1 1,0 0-1,-17 8-157,6 1 144,1 0 0,0 0 0,-11 15 0,4-3 74,-147 156 450,70-63-619,87-103 144,0 0 1,1 0-1,0 0 1,1 1-1,1 0 0,0 0 1,1 0-1,0 1 1,1-1-1,1 1 1,0 0-1,0 18 0,0 6 43,2 0 0,6 38 0,-5-62 16,1-1 1,1 1 0,1-1-1,-1 0 1,2-1 0,0 1 0,0-1-1,2 0 1,9 15 0,-12-21-3,0-1 1,1 0 0,0 0 0,0-1-1,1 1 1,-1-1 0,1 0-1,0 0 1,0-1 0,0 0 0,1 0-1,-1-1 1,1 1 0,-1-1 0,1-1-1,0 1 1,7 0 0,-1-1 41,0-1 0,0 0 0,0 0 0,0-1 0,0-1 0,0 0 0,0-1 0,14-5 0,-20 5-61,1 0-1,-1-1 1,0 0 0,0 0-1,-1-1 1,1 1-1,-1-1 1,0-1-1,0 1 1,-1-1 0,7-9-1,-6 7 4,0-1-1,-1 1 1,0-1-1,0-1 1,-1 1 0,0-1-1,-1 1 1,4-15-1,-6 16-92,0-1 0,0 1-1,-1-13 1,-1 18-8,1 0 0,0-1 1,0 1-1,-1 0 0,0 0 0,0 0 0,0 0 1,0 0-1,0 0 0,0 0 0,-1 1 0,-2-4 1,4 5 21,-1 0 0,1 1 1,-1-1-1,0 1 0,1 0 1,-1-1-1,0 1 0,1 0 1,-1-1-1,0 1 0,0 0 1,1 0-1,-1-1 0,0 1 1,0 0-1,1 0 1,-1 0-1,0 0 0,0 0 1,0 0-1,1 0 0,-1 0 1,0 1-1,0-1 0,1 0 1,-1 0-1,0 1 0,0-1 1,1 0-1,-1 1 0,0 0 1,-2 0-27,0 1 1,1 0 0,-1 0 0,1 0-1,0 0 1,-4 4 0,-1 2-28,1 1 0,0-1 0,1 1 0,0 0 0,0 0 0,-3 10 1,6-13 46,1-1 0,0 0 0,0 1 1,0-1-1,1 0 0,-1 1 1,1-1-1,1 1 0,-1-1 0,1 1 1,0-1-1,0 0 0,3 9 1,-2-9 48,1 1 0,-1-1 0,1 0 0,1 0 0,-1 0 0,1-1 0,-1 1 0,1-1 0,1 1 1,6 4-1,-4-3 14,0-1 0,0 0 1,1-1-1,0 0 1,0 0-1,12 4 1,-13-6 22,0-1 0,0 0 0,1 0 0,-1-1 0,0 1 0,1-2 0,-1 1 0,0-1 0,1 0 0,-1 0 0,0-1 0,11-4 0,-7 2 57,-2 0 1,1-1 0,0 0 0,-1 0-1,0-1 1,0 0 0,15-15 0,-16 11-96,0-1 1,-1 0-1,0 0 1,-1 0-1,0-1 1,4-15-1,-8 23-19,1-1-16,-2 3-7,0 0 0,-1 0 1,1 0-1,0 0 0,0 0 0,-1 0 1,1 0-1,-1 0 0,0 0 0,0 0 1,0 0-1,0 0 0,0-1 0,0 1 1,0 0-1,0 0 0,-1 0 0,0 0 1,1 0-1,-1 0 0,0 0 0,0 0 1,0 0-1,0 1 0,0-1 1,0 0-1,0 1 0,-2-3 0,3 4 22,0 0-1,0 0 1,0-1-1,0 1 0,0 0 1,-1 0-1,1 0 1,0 0-1,0-1 1,0 1-1,0 0 1,0 0-1,0 0 0,0 0 1,0-1-1,0 1 1,-1 0-1,1 0 1,0 0-1,0 0 0,0 0 1,0 0-1,0 0 1,-1-1-1,1 1 1,0 0-1,0 0 1,0 0-1,0 0 0,-1 0 1,1 0-1,0 0 1,0 0-1,0 0 1,-1 0-1,1 0 0,0 0 1,0 0-1,0 0 1,0 0-1,-1 0 1,6-5 135,-3 0-71,-1 4-44,-1 0 0,0 0-1,1 0 1,-1 0 0,1 0-1,-1 0 1,1 0 0,-1 1-1,1-1 1,0 0 0,-1 0 0,2-1-1,6-6 35,0 0 1,0 0-1,6-11 0,4-4 1,123-140 516,-126 147-572,-2-1 1,0 0-1,0-1 0,-2 0 1,-1-1-1,0 0 0,14-40 1,-18 42-77,-4 13-22,0-1 0,-1 0 1,1 0-1,-1 0 0,0 0 0,0-7 1,-1 12 81,0 0 1,0 0 0,0 0 0,0-1 0,0 1 0,0 0 0,0 0 0,0 0 0,0 0 0,0 0 0,0 0 0,0 0 0,0 0-1,0 0 1,0 0 0,0 0 0,0 0 0,0 0 0,0 0 0,0 0 0,0 0 0,0-1 0,0 1 0,0 0 0,0 0 0,0 0-1,0 0 1,0 0 0,0 0 0,0 0 0,0 0 0,0 0 0,0 0 0,0 0 0,0 0 0,0 0 0,0 0 0,0 0 0,0 0 0,0 0-1,0 0 1,0 0 0,0 0 0,0 0 0,-1 0 0,1 0 0,0 0 0,0 0 0,0 0 0,0 0 0,0 0 0,0 0 0,0 0-1,0 0 1,0 0 0,0 0 0,0 0 0,0 0 0,0 0 0,0 0 0,0 0 0,0 0 0,0 0 0,-1 0 0,1 0 0,0 0-1,0 0 1,0 0 0,0 0 0,-4 6-447,-5 9 57,-158 319-906,163-325 1311,-152 350 231,33 32 1358,85-254 467,92-272 57,-27 86-2106,2 2 1,2 1-1,43-47 1,5-8 4,118-219-16,-129 207 5,31-62-208,-93 161 147,99-194-934,-95 195 595,-10 13 387,0 0 1,0 0 0,0 0-1,0 0 1,0 0-1,0 0 1,0 0-1,0 0 1,0 0-1,0 0 1,0 0 0,0 0-1,0 0 1,0 0-1,0 0 1,0 0-1,0 0 1,1 1 0,-1-1-1,0 0 1,0 0-1,0 0 1,0 0-1,0 0 1,0 0 0,0 0-1,0 0 1,0 0-1,0 0 1,0 0-1,0 0 1,0 0-1,0 0 1,0 0 0,0 0-1,0 0 1,0 0-1,0 0 1,0 0-1,0 0 1,0 0 0,1 0-1,-1 0 1,0 0-1,0 0 1,0 0-1,0 0 1,0 0-1,0 0 1,0 0 0,0 0-1,0 0 1,0 0-1,0 0 1,0 0-1,0 0 1,0 0 0,0 0-1,0 0 1,0 0-1,0 6-51,0-6 44,-8 41-75,-14 45 0,-10 45 189,-11 177 121,22-145 98,16-135-51,-1-1-1,-17 50 0,23-76-432,-1 1-1,1-1 0,-1 0 1,1 0-1,-1 0 0,0 1 1,0-1-1,0 0 1,0 0-1,-1 1 0,2-2 86,-1 0 0,1 1 0,0-1 0,-1 0 0,1 0 0,0 0 0,-1 0 0,1 0-1,0 0 1,-1 0 0,1 0 0,0 0 0,-1 0 0,1 0 0,0 0 0,-1 0 0,1 0 0,0 0 0,-1 0-1,1 0 1,0-1 0,-1 1 0,1 0 0,0 0 0,-1 0 0,1 0 0,0-1 0,0 1 0,-1 0-1,1 0 1,0-1 0,0 1 0,-1 0 0,1 0 0,0-1 0,0 1 0,0 0 0,0-1 0,-1 1 0,1 0-1,0-1 1,0 1 0,0 0 0,0-1 0,0 1 0,0 0 0,0-1 0,0 0 0,-8-18-2458,0-1 864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10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22 120 5472,'-21'-34'2496,"21"10"-2176,0 18 1664,8 1-1152,10-7 0,4 9-480,8-5 0,0 3-192,6-1 64,3 6-128,2-8 0,2 8-32,-9-8-320,2 8 128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1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423 269 2656,'-2'-13'600,"2"9"-388,-1 0 1,0-1-1,0 1 0,0 0 1,0 0-1,-1 0 0,-2-5 1,3 8-105,0 0 1,0 0 0,-1 0-1,1 0 1,0 0-1,-1 0 1,1 0 0,-1 0-1,1 1 1,-1-1 0,1 0-1,-1 1 1,1 0 0,-1-1-1,0 1 1,-2 0 0,-29 0 722,27 0-699,-5 2-5,0-1-1,0 1 1,1 1 0,-1 0-1,1 1 1,0 0 0,0 0-1,0 1 1,0 1-1,1-1 1,0 1 0,0 1-1,-11 10 1,0 2-4,1 1 1,1 1-1,0 1 0,-15 26 0,17-25-33,4-6 43,1 0-1,1 0 1,0 1-1,-14 36 0,24-52-65,-1 0-1,1 0 1,0 0 0,-1 0-1,1 0 1,0 0-1,0 0 1,0-1-1,1 1 1,-1 0 0,0 0-1,1 0 1,-1 0-1,1 0 1,0 0 0,1 3-1,-1-5-29,-1 1 0,1 0 0,0 0 1,0 0-1,0-1 0,-1 1 0,1 0 0,0-1 0,0 1 0,0-1 1,0 1-1,0-1 0,0 1 0,0-1 0,0 0 0,1 0 0,-1 1 0,0-1 1,0 0-1,0 0 0,0 0 0,0 0 0,0 0 0,0 0 0,1-1 0,-1 1 1,0 0-1,0 0 0,0-1 0,0 1 0,1-1 0,8-4 110,-1 1 0,1-2 0,-1 1 0,0-1 0,-1 0 0,0-1 0,13-13 0,1-3-9,22-32-1,97-136-916,-141 191 737,0-1-1,1 1 1,-1 0-1,0-1 1,0 1-1,0 0 1,1 0-1,-1-1 1,0 1-1,0 0 1,1-1 0,-1 1-1,0 0 1,0 0-1,1 0 1,-1-1-1,0 1 1,1 0-1,-1 0 1,0 0-1,1 0 1,-1 0-1,1 0 1,-1 0-1,0 0 1,1 0-1,2 8-554,-5 25 243,2-22 234,-10 70 143,5-52 341,-1 44 1,6-70-272,0-1 0,0 0 0,0 1 0,1-1 0,-1 0 1,1 1-1,-1-1 0,1 0 0,0 0 0,1 4 0,-1-6-52,-1 1 0,1 0-1,0-1 1,-1 1 0,1 0-1,-1-1 1,1 1 0,0-1-1,0 1 1,-1-1-1,1 1 1,0-1 0,0 0-1,0 1 1,-1-1 0,1 0-1,0 0 1,0 0 0,0 0-1,0 1 1,0-1-1,-1 0 1,1 0 0,0-1-1,0 1 1,0 0 0,0 0-1,0 0 1,-1-1 0,1 1-1,1-1 1,8-2 137,0-2 0,-1 1 0,0-1 0,1-1 0,11-9 1,41-39-121,-33 27-113,-8 8-104,13-13-210,-30 29 274,-1 0-1,1 1 1,0-1 0,0 1-1,0 0 1,0 0 0,6-2-1,-9 4 64,0 0 0,0-1 1,0 1-1,-1 0 0,1 0 0,0 0 0,0 0 0,0 0 0,-1 0 0,1 0 0,0 0 0,0 0 1,0 1-1,-1-1 0,1 0 0,0 0 0,0 1 0,-1-1 0,1 0 0,0 1 0,-1-1 0,1 1 1,0-1-1,-1 1 0,1-1 0,0 2 0,0-1 13,0 1 0,0 0-1,0 0 1,0-1 0,0 1 0,-1 0-1,1 0 1,-1 0 0,1 0 0,-1 3-1,1 3 46,-1 1 0,0-1 0,0 0-1,-3 10 1,-18 72 742,21-88-687,-1-1 1,1 0-1,0 1 0,0-1 0,-1 1 1,1-1-1,0 1 0,0-1 0,1 3 1,2-1 680,4-8-364,-1-2-256,23-27 42,-26 32-243,-1 0 0,1 0 0,-1 0 0,1 0 0,0 0-1,0 1 1,0 0 0,0-1 0,0 1 0,0 0 0,5-1 0,-7 2 37,0 0 0,0 0 1,0 0-1,0 0 1,0 1-1,0-1 1,0 0-1,0 0 0,0 1 1,0-1-1,0 1 1,-1-1-1,1 0 1,0 1-1,0 0 0,0-1 1,-1 1-1,1 0 1,0-1-1,-1 1 1,1 0-1,0-1 0,-1 1 1,1 0-1,-1 0 1,1 0-1,-1 1 1,12 32-162,-7-18 132,-3-11 59,0 0 0,1-1 0,-1 1 0,1-1 0,6 7-1,-8-9 15,1-1 0,-1 1 1,1 0-1,0-1 0,0 0 0,-1 1 0,1-1 0,0 0 0,0 0 0,0 0 0,1 0 0,-1 0 0,0-1 0,0 1 0,4 0 0,8-1 96,0 0 1,0-1-1,-1-1 0,23-5 0,53-19 75,-78 23-209,105-41 202,-100 37-147,-1-1-1,0-1 0,0 0 1,-1-1-1,14-12 0,-23 18-27,-4 3-22,0 1 0,-1-1 0,1 1 0,0-1-1,0 1 1,-1-1 0,1 1 0,0-1 0,-1 0 0,1 1 0,-1-1 0,1 0 0,-1 0 0,1 1 0,-1-1 0,0 0 0,1 0-1,-1 0 1,0 0 0,1 1 0,-1-1 0,0 0 0,0 0 0,0 0 0,0-1 0,0 2 4,0-1-1,0 1 1,0 0 0,-1 0-1,1-1 1,0 1 0,0 0-1,0 0 1,0 0 0,0 0-1,-1-1 1,1 1 0,0 0-1,0 0 1,0 0 0,-1 0-1,1 0 1,0-1 0,0 1-1,-1 0 1,1 0 0,0 0-1,0 0 1,-1 0 0,1 0-1,0 0 1,0 0 0,-1 0-1,1 0 1,0 0 0,-1 0-1,-3 1-84,-1 0 0,1-1 0,0 2 0,0-1 0,-1 0-1,-6 4 1,4-1 49,-36 14-74,-46 28 0,70-35 122,1 1 0,0 1 1,1 0-1,-28 29 0,44-41 15,0 0-1,0 0 1,0 0 0,1 0-1,-1 0 1,0 0-1,0 0 1,1 0 0,-1 1-1,1-1 1,-1 0 0,1 0-1,-1 1 1,1-1-1,0 0 1,0 1 0,0 1-1,0-2 2,0 0 0,0 0-1,1-1 1,-1 1 0,0 0 0,1 0-1,-1-1 1,1 1 0,-1 0 0,1-1-1,-1 1 1,1 0 0,-1-1-1,1 1 1,0-1 0,-1 1 0,1-1-1,0 1 1,0-1 0,0 1 0,4 1 37,0-1 0,0 1 0,0-1 0,0 0 0,-1-1 0,1 1 0,7-1 0,-2 0-16,1 0 0,-1-1 0,0-1 0,0 0 0,0 0-1,0-1 1,-1 0 0,1 0 0,-1-1 0,13-8 0,-11 5 12,-1 0 0,0-1 1,-1 0-1,1 0 0,-1-1 1,-1-1-1,0 1 0,10-16 1,3-10 256,32-73 1,7-46-78,-49 126-249,41-132-1195,-51 159 1172,-1 1 0,0-1 1,0 0-1,0 0 0,0 0 1,0 1-1,0-1 0,0 0 1,0 0-1,0 0 0,0 1 1,0-1-1,0 0 0,-1-1 1,-2 3-294,-3 7 91,-1 5 172,1 1 1,0 0-1,1-1 0,-6 28 1,-6 60 289,15-81-181,-6 45 242,4 2-1,4 68 1,1-120-712,1-1 1,1 0-1,4 16 0,-2-13-2133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14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2 654 2400,'-2'-1'910,"5"-1"-52,8-5 661,-1 1-396,-3 1-645,2-2-88,0 1 1,-1-1 0,0-1-1,0 0 1,9-12 0,64-119 1497,-71 121-1654,-2 3-1,-1 0 0,0-1 0,-1 0 0,0 0 0,5-33 0,-10 47-266,-1-1 1,0 1 0,0-1-1,1 1 1,-1-1 0,1 1-1,0 0 1,0-1 0,0 1-1,0 0 1,0 0 0,0-1-1,1 1 1,-1 0 0,3-3-1,-1 4 5,-1-1 1,0 1-1,0 0 0,1 0 1,-1 0-1,0 0 0,1 0 0,-1 1 1,1-1-1,-1 1 0,1-1 0,-1 1 1,1 0-1,4 0 0,2 0 22,-2 0 23,0-1 1,0 1 0,-1 1-1,1 0 1,0 0 0,0 0 0,0 1-1,-1-1 1,7 4 0,-11-4-18,-1 0-1,1 0 1,0 0-1,-1 1 1,1-1 0,-1 0-1,0 1 1,0-1 0,1 1-1,-1-1 1,0 1-1,0-1 1,0 1 0,0 0-1,-1 0 1,1-1 0,0 1-1,-1 0 1,1 0-1,-1 0 1,0 0 0,0 0-1,0 2 1,0 4 65,0 1-1,-1-1 1,-1 0-1,-2 10 1,1-7-16,-7 32 64,4-24 39,2 0-1,0 0 1,-2 39 0,6-56-120,0 0 1,0 0-1,0 0 1,0 0-1,1 0 1,-1 0 0,0 0-1,1 0 1,0 0-1,-1 0 1,1 0-1,0-1 1,0 1-1,0 0 1,0-1 0,0 1-1,0 0 1,1-1-1,-1 1 1,0-1-1,1 0 1,0 1-1,-1-1 1,1 0 0,-1 0-1,1 0 1,0 0-1,0 0 1,0-1-1,-1 1 1,1-1 0,0 1-1,0-1 1,0 1-1,0-1 1,0 0-1,4 0 1,17-4 54,0-1 0,0-1 0,-1-1 0,29-12 0,-24 8-101,1 0 38,0-2 0,-1-1-1,-1-1 1,-1-2 0,0 0-1,-1-2 1,-1 0 0,22-24 0,-28 27-611,-12 48 176,-4-5 400,5 43 0,-5-59 103,1-1 0,1 0 0,0 0 0,0 0 0,1 0 1,0-1-1,8 13 0,-11-20-63,0-1 0,0 1 0,0-1 1,0 0-1,0 1 0,1-1 0,-1 0 0,0 0 1,3 2-1,-3-3-12,-1 0 1,1 1-1,-1-1 0,1 0 1,-1 0-1,1 0 1,-1 0-1,1 0 0,-1 0 1,1 0-1,-1 0 1,1 0-1,-1 0 1,1 0-1,-1 0 0,1 0 1,-1 0-1,1 0 1,-1 0-1,1-1 0,0 1 1,1-2 63,0 0 0,0 0 1,0 0-1,0-1 0,0 1 1,0 0-1,0-1 0,1-4 0,2-1 43,1-3-235,0-1 0,-1 0 0,-1 0 0,0 0 0,0-1 0,-2 1 0,3-15 0,-1-10-1032,-1-45 1,-4 62 851,-2-25 0,2 37 193,-1 0 1,1 1 0,-2-1-1,1 1 1,-1 0 0,-5-12-1,2 12-24,1 0-1,-1 1 1,0 0-1,-13-10 1,15 13 46,0-2-177,4 5 199,-2 2-28,3 0 117,-1-1 0,1 1 0,-1-1 0,1 1 0,-1-1-1,1 1 1,0-1 0,0 0 0,0 1 0,0-1 0,0 0 0,0 0 0,0 0 0,0 0 0,3 2-1,25 23-843,-15-16 265,2 0 0,-1-1 0,1 0 0,0-1-1,22 7 1,-8-5 392,2-2-1,32 5 1,-42-9 127,56 11 407,-77-15-354,-1 1 0,1-1 0,0 0 0,0 0 0,-1 0 0,1 1 0,-1-1 0,1 0 0,0 1 0,-1-1 0,1 0 1,-1 1-1,1-1 0,-1 1 0,1-1 0,-1 1 0,1-1 0,-1 1 0,1 0 0,-1-1 0,0 1 0,1-1 0,-1 1 0,0 0 0,0-1 0,1 1 0,-1 0 0,0-1 0,0 1 0,0 0 0,0-1 0,0 1 0,0 0 0,0 0 0,0-1 0,0 1 0,0 0 0,0-1 0,0 1 1,-1 0-1,1-1 0,0 1 0,0 0 0,-1-1 0,1 1 0,0-1 0,-2 2 0,-1 4 170,-1-1 0,0 1 0,-9 9 1,-12 11 437,3 1 1,-33 49-1,53-73-570,0 0 1,0 1-1,1-1 0,0 1 1,-1 0-1,1-1 0,0 1 1,1 0-1,-1 5 1,1-7-39,0-1 0,0 0 0,0 0 0,0 0 0,0 0 0,0 0 0,1 0 1,-1 0-1,0 0 0,1 0 0,-1 0 0,1 0 0,-1 0 0,1 0 0,0 0 1,-1 0-1,1 0 0,0-1 0,0 1 0,0 0 0,-1 0 0,1-1 0,0 1 1,0 0-1,0-1 0,0 1 0,0-1 0,0 0 0,0 1 0,0-1 0,0 0 1,0 1-1,0-1 0,3 0 0,-1 0 36,1 0 1,0 0-1,0 0 0,0-1 1,-1 1-1,1-1 0,0 0 1,-1 0-1,1-1 0,-1 1 1,1-1-1,-1 1 0,1-1 1,-1 0-1,0 0 0,0-1 1,3-2-1,7-7 65,-2 0-1,17-21 1,-20 23-137,1-3-17,-8 11-100,1-1 1,0 0 0,0 1-1,0-1 1,0 1-1,4-3 1,-6 5 84,0 1 1,1-1-1,-1 0 1,0 1-1,0-1 0,0 1 1,0-1-1,0 1 1,1-1-1,-1 1 0,0-1 1,0 1-1,0-1 1,0 1-1,-1-1 0,1 1 1,0-1-1,0 1 1,0-1-1,0 1 1,0-1-1,-1 1 0,1-1 1,0 1-1,-1-1 1,-25 62-9,-46 76 1,64-123 83,-38 67 243,-44 85 567,58-96-431,-13 28 360,40-90-566,0 0 0,-7 11 1,10-18-137,1 0 0,-1 0 0,1-1 0,-1 1 0,0 0 0,0-1 0,1 1 0,-1-1-1,0 0 1,0 1 0,-1-1 0,1 0 0,0 0 0,-5 1 0,7-2-48,-1 0 0,0 0 0,1 0 0,-1 0 1,0 0-1,1 0 0,-1 0 0,0-1 0,1 1 0,-1 0 0,0 0 0,1-1 0,-1 1 0,1 0 0,-1-1 0,0 1 0,1 0 1,-1-1-1,1 1 0,-1-1 0,1 1 0,0-1 0,-1 1 0,1-1 0,-1 1 0,1-1 0,0 0 0,0 1 0,-1-1 0,1 1 1,0-1-1,0 0 0,0 1 0,-1-1 0,1 0 0,0 0 0,-2-31 442,2 30-438,0-14-28,1 1 0,1-1 1,0 0-1,1 1 0,1 0 0,0-1 0,11-25 1,-10 31-85,0 1 0,0-1 0,1 1 0,0 0 1,1 1-1,0-1 0,0 1 0,1 1 1,0-1-1,0 1 0,1 1 0,13-8 0,125-58-203,-26 14 231,-94 44 96,-1-2 0,35-28 0,-16 3 41,-1-2 1,52-67 0,-20 22-6,53-64 121,-102 117-481,-2-1 0,30-59 0,-54 91-79,-5 6 117,-8 11 15,-21 27 90,2 0-1,-50 88 1,58-81 327,1 0-1,-21 73 1,42-116-121,0 1 0,0-1 1,0 0-1,1 8 0,0-12-55,0 1 1,0-1-1,0 1 0,0-1 1,0 1-1,0-1 0,0 1 0,0-1 1,0 1-1,0-1 0,0 1 0,0-1 1,0 1-1,1-1 0,-1 1 1,0-1-1,0 1 0,1-1 0,-1 0 1,0 1-1,1-1 0,-1 1 0,0-1 1,1 0-1,-1 1 0,1-1 0,-1 0 1,0 0-1,1 1 0,-1-1 1,1 0-1,-1 0 0,1 0 0,-1 1 1,1-1-1,-1 0 0,1 0 0,-1 0 1,1 0-1,-1 0 0,1 0 0,-1 0 1,1 0-1,-1 0 0,1 0 1,-1 0-1,1-1 0,-1 1 0,1 0 1,-1 0-1,1-1 0,11-4 51,0-1-1,0-1 1,-1 0 0,14-12-1,19-11-198,-36 25 113,0 0-24,0 0 1,0 1-1,16-6 0,-23 10 30,1-1 0,-1 1 0,1-1 0,0 1 0,-1 0 0,1-1 0,0 1 0,-1 0-1,1 0 1,0 0 0,-1 1 0,1-1 0,0 0 0,-1 0 0,1 1 0,-1-1 0,1 1 0,-1 0 0,1-1 0,-1 1 0,1 0 0,-1 0 0,1 0 0,-1 0 0,0 0 0,0 0 0,2 2 0,1 4-34,0 0 0,0 1 0,-1-1 0,0 1 0,0-1 0,-1 1 0,0 0 0,0 0 0,-1 0 0,0 11 0,1-7 139,-1 0 0,2 0 0,4 17 0,-6-28-53,-1 0-1,1 0 1,-1 1 0,1-1 0,0 0-1,-1 0 1,1 0 0,0-1 0,0 1 0,-1 0-1,1 0 1,0 0 0,0 0 0,0-1-1,0 1 1,0-1 0,0 1 0,0 0-1,0-1 1,1 0 0,-1 1 0,0-1 0,0 0-1,0 1 1,0-1 0,1 0 0,-1 0-1,0 0 1,0 0 0,1 0 0,-1 0-1,0-1 1,1 1 0,3-1 25,-1 0 0,0-1 0,0 1 0,-1-1 0,1 0 1,0 0-1,0 0 0,5-5 0,5-5 63,-1-1-1,0 0 1,19-26 0,27-49-106,16-22 30,41-21-275,-113 128 156,-2 1 18,0 1-1,0-1 1,1 1-1,-1-1 1,0 1-1,1 0 1,-1 0 0,1-1-1,0 1 1,2-1-1,-4 2 49,0 0 0,0 0 0,0 0 0,0 1 0,0-1 0,0 0 0,0 0 0,0 0 0,0 0 0,0 0 0,1 0 0,-1 0 0,0 0 0,0 0 0,0 1 0,0-1 0,0 0 0,0 0 0,0 0 0,0 0 0,0 0 0,0 0 0,0 0 0,0 1 0,0-1 0,0 0 0,0 0 0,0 0 0,0 0 0,0 0 0,0 0 0,0 0 0,0 0 0,0 1 0,-1-1 0,1 0 0,0 0 0,0 0 0,0 0 0,0 0 0,0 0-1,0 0 1,0 0 0,0 0 0,0 0 0,0 1 0,0-1 0,-1 0 0,1 0 0,0 0 0,-4 8-41,3-8 11,-12 25 133,2 0-1,0 1 0,2 0 0,0 1 0,-7 42 0,-9 142 139,17-131 231,8-50-421,1-19-1708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1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23 122 5312,'-23'-35'2400,"23"19"-2080,0 9 2016,10 2-1344,3-6 800,5 8-1056,8-10 160,0 9-544,14-7-64,-1 6-160,10-1-160,-2 1 0,-2 5 96,-1 5-32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19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138 245 1568,'5'-40'1755,"-5"34"-1274,1-1 0,0 1 1,3-11-1,-2 10 5,0 0-1,-1 0 0,1-14 0,-2 3 363,1 12-368,-1-1 0,0 0 0,0 0 0,0 1 0,-1-1 0,-2-7 0,3 14-452,0 0 0,0-1 0,0 1 0,0 0 0,-1 0 0,1 0 0,0 0 0,0-1 0,0 1 0,0 0 0,0 0-1,-1 0 1,1 0 0,0 0 0,0 0 0,0-1 0,-1 1 0,1 0 0,0 0 0,0 0 0,0 0 0,-1 0 0,1 0 0,0 0 0,0 0 0,0 0 0,-1 0 0,1 0 0,0 0 0,0 0 0,0 0 0,-1 0 0,1 0 0,0 0 0,0 0 0,0 0-1,-1 1 1,1-1 0,0 0 0,0 0 0,0 0 0,-1 0 0,1 0 0,0 0 0,0 1 0,0-1 0,0 0 0,0 0 0,0 0 0,-1 0 0,1 1 0,0-1 0,0 0 0,0 0 0,0 0 0,0 1 0,0-1 0,0 0 0,0 1 0,-8 13 342,5-2-67,1 0 0,-2 22 0,-1 1 137,-16 151 724,6-41-488,-4 47-177,-7 44 282,12-129-402,-7 35 709,21-142-1078,0 0 0,0 0 0,0 0 0,0 0 0,0 0 0,0 0 0,0 0 0,-1 0 0,1 0 0,0 0 0,0 0 0,0 0 0,0 0 0,0 0 0,0 0 0,0 0 0,0 0 0,0 0 0,-1 0 0,1 0 0,0 0 0,0 0 0,0 0 0,0 0 0,0 0 0,0 0 0,0 0 0,0 0 0,0 0 0,-1 0 0,1 0 0,0 0 0,0 0 0,0 0 0,0 0 0,0 0 0,0 0 0,0 0 0,0 0 0,0 1 0,0-1 0,0 0 0,0 0 0,0 0 0,-1 0 0,1 0 0,0 0 0,0 0 0,0 0 1,0 0-1,0 1 0,-2-9-3,4-43-482,11-59 1,-8 73 345,35-238-463,-8 96 219,-15 82 259,0 3-101,35-113 0,-41 173 165,-7 19 84,0 1 0,2-1 0,9-18-1,-15 32-30,1 1 0,-1 0 0,0-1 0,1 1 0,-1 0 0,0 0 0,1-1 0,-1 1 0,0 0 0,1 0 0,-1-1 0,0 1 0,1 0 0,-1 0 0,1 0 0,-1 0 0,0 0-1,1-1 1,-1 1 0,1 0 0,-1 0 0,1 0 0,-1 0 0,0 0 0,1 0 0,-1 1 0,1-1 0,0 0 0,13 5 270,-9-2-72,32 9 223,0-2-1,62 10 1,79-4-335,117-23 403,-254 5-434,135-2-229,-174 4 156,1 0 1,0 0-1,-1 0 1,1 0-1,0 1 0,-1-1 1,1 1-1,-1 0 1,1 0-1,-1 0 0,1 0 1,-1 0-1,1 0 1,-1 1-1,0-1 0,0 1 1,0-1-1,3 5 1,-2-3-4,0 1 1,-1 0-1,0 1 1,0-1-1,0 0 1,0 1 0,-1-1-1,1 1 1,-1-1-1,0 6 1,7 56-58,0 106 1,-8-109 157,3-1 1,14 77-1,10 10 136,34 146 181,-22-171 16,-39-123-400,0 0 0,1 0 0,-1 0 0,0 1 1,0-1-1,0 0 0,0 0 0,0 0 0,-1 0 0,1 0 1,0 1-1,0-1 0,-1 0 0,1 0 0,-1 0 1,1 0-1,-1 0 0,1 0 0,-1 0 0,0 0 0,1 0 1,-1-1-1,0 1 0,0 0 0,0 0 0,1-1 0,-1 1 1,0 0-1,0-1 0,0 1 0,0-1 0,-2 2 0,-1-1 2,0 1-1,-1-1 0,1 0 1,0 0-1,0-1 0,-1 1 0,-5-1 1,-121-7 246,44 1-171,-176-9 14,-12-14-11,-94-9-1275,353 36 804,12 2 4,-1-1 0,1 0 1,-1 1-1,1-1 0,0 0 0,-9-4 0,35 0-7228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0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 2656,'0'-1'76,"0"1"-1,0-1 1,0 1 0,0-1-1,1 1 1,-1-1 0,0 1-1,0-1 1,0 1 0,0-1-1,1 1 1,-1-1 0,0 1 0,1-1-1,-1 1 1,0 0 0,1-1-1,-1 1 1,0 0 0,1-1-1,-1 1 1,1 0 0,-1-1-1,0 1 1,1 0 0,0 0-1,26-7 7481,-26 5-7326,-2 25 1715,-4 29 1,-17 59-864,5-31-343,7 11-234,2-12 275,8-63-440,0-16-331,0 0 1,0 1-1,0-1 1,0 0-1,0 0 1,0 0-1,0 1 1,0-1 0,1 0-1,-1 0 1,0 0-1,0 1 1,0-1-1,0 0 1,0 0-1,1 0 1,-1 0-1,0 1 1,0-1-1,0 0 1,0 0-1,1 0 1,-1 0-1,0 0 1,0 0-1,0 0 1,1 0-1,-1 0 1,0 1 0,1-1-1,1-1 27,0 1 0,0-1 0,0 0 0,0 0 0,0 0 0,0 0 0,0 0 0,3-2 0,5-4-51,23-14-40,-19 12 43,-1 1 1,1 0-1,18-7 1,-13 7-6,0 2-1,1 1 1,-1 0 0,1 1 0,21-1 0,-31 5-173,0 0-1,-1 0 1,1 1 0,-1 0 0,14 4 0,-17-3-305,1 0-1,-1 0 1,-1 1 0,1 0-1,0 0 1,-1 0 0,1 1-1,-1 0 1,5 4 0,-8-6-10,0 0 0,-1-1 0,1 1 0,-1 0 0,1 0 0,-1 0 0,0 0 1,1 0-1,-1 0 0,0 0 0,1 4 0,3 10-2028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38 1248,'0'0'19,"0"0"1,0-1-1,0 1 1,-1 0-1,1 0 1,0 0-1,0 0 1,0-1-1,0 1 1,-1 0-1,1 0 1,0 0-1,0 0 0,0 0 1,-1 0-1,1 0 1,0 0-1,0 0 1,-1 0-1,1 0 1,0 0-1,0 0 1,-1 0-1,1 0 1,-4 2 1978,4-24 1565,6 11-2349,-4 7-380,-6 5 35,0 1-400,-1 4 502,2 1-774,0 0 1,0 0-1,1 0 1,0 0-1,1 1 1,-2 13-1,-1 6 160,-14 97 1079,-4 157 1,14-133-700,-2 35 36,12-51-403,2-42-206,-1 101 1564,-3-191-1563,-1 19-176,-11 1 49,43-32-92,-12 4-55,1 2-1,0 0 1,1 1-1,23-3 1,85-4 334,-79 9-191,324-4-132,-253 8 826,-120-1-547,-20 0 70,11 0-173,7 0-27,-1 0-1,0 0 0,0 0 1,0 0-1,1 0 1,-1 0-1,0 0 0,0-1 1,-3 0-1,5 0-36,-1 1 0,1 0-1,0 0 1,0-1-1,-1 1 1,1 0 0,0-1-1,0 1 1,-1 0 0,1 0-1,0-1 1,0 1 0,0-1-1,0 1 1,-1 0 0,1-1-1,0 1 1,0 0-1,0-1 1,0 0 0,3-13 221,44-80-23,-19 41-206,108-250-390,-53 115-117,-77 175 374,0 0-1,-1-1 1,-1 1-1,0-1 1,-1 0 0,0-1-1,-1 1 1,0-20-1,-2 30 87,0 0-1,-1 0 0,1 1 1,-1-1-1,0 0 0,0 0 1,-1 1-1,1-1 0,-1 1 0,-2-5 1,-2-6-22,7 9 1,-1 4 47,0 1-1,1 0 1,-1-1-1,0 1 1,0-1-1,0 1 1,0 0-1,0-1 1,0 1-1,1-1 1,-1 1-1,0-1 1,0 1-1,-1 0 1,1-1-1,0 1 1,0-1-1,0 1 1,0-1-1,0 1 1,0 0-1,0-1 1,-1 1-1,1-1 1,-4-9-316,3 8 300,1-1 0,-1 1 0,0 0 0,0 0-1,0 0 1,0 0 0,0 1 0,-1-1 0,1 0 0,-1 0-1,1 1 1,-1-1 0,1 1 0,-1-1 0,0 1 0,0 0-1,0-1 1,-3 0 0,-8-4-71,0 2 0,0 0 0,-1 0 0,1 1 0,-23-2 0,28 4 69,-136-21 230,-119-27 299,24 8-272,57 2-438,107 21-5097,108 20-4966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4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 3488,'0'0'82,"0"0"1,1-1-1,-1 1 1,0-1-1,1 1 1,10 1 4728,-12 6-4159,0 1-1,-1 0 0,0 0 0,-4 11 0,-4 15 333,1 15-131,-42 213 1745,14-112-502,34-143-1137,3-12-612,3-21-133,8-20-356,1 0 1,3 1 0,22-50-1,-23 68 47,2 1 0,0 0 0,1 2 0,2 0 0,39-40 0,-50 55 7,1 0 1,0 1-1,1 0 1,0 0-1,0 1 1,1 0 0,0 0-1,0 2 1,14-6-1,-23 10 96,0 0-1,0 1 1,0-1 0,-1 1-1,1-1 1,0 1 0,0 0-1,0 0 1,0 0-1,0 0 1,0 0 0,-1 0-1,1 0 1,0 1 0,0-1-1,0 1 1,0-1 0,-1 1-1,1 0 1,0 0-1,-1 0 1,1 0 0,0 0-1,-1 0 1,1 0 0,-1 0-1,0 1 1,1-1 0,-1 1-1,0-1 1,0 1-1,0-1 1,0 1 0,0-1-1,0 1 1,0 0 0,-1 0-1,1-1 1,-1 1 0,1 2-1,1 3 57,-1 1-1,0-1 1,0 1-1,-1-1 1,1 1 0,-2 0-1,1-1 1,-3 14-1,-1-9 8,1 0 0,-2 1-1,0-1 1,0-1-1,-1 1 1,0-1-1,-1 0 1,-14 17-1,16-23-5,0 1 0,-1-1-1,0 1 1,0-1 0,0-1-1,-13 8 1,14-10-15,1 0 0,-1 0-1,0 0 1,1-1 0,-1 0 0,0 0 0,0 0-1,0-1 1,0 1 0,1-1 0,-10-1 0,12 0-53,0 1 0,1-1 1,-1 1-1,0-1 0,1 0 1,-1 0-1,0 0 0,-2-2 1,1-3-34,3 6 49,1 0-1,-1-1 0,1 1 1,-1 0-1,0 0 1,1-1-1,-1 1 1,1 0-1,-1 0 1,0 0-1,1 0 1,-1 0-1,1 0 1,-1-1-1,1 1 1,-1 0-1,1 0 1,-1 0-1,0 0 1,1 1-1,2-1 28,-1 0 0,0 1-1,0-1 1,0 1 0,0-1-1,0 1 1,0 0 0,0 0 0,0 0-1,0 0 1,0 0 0,0 0-1,-1 0 1,3 3 0,22 23 358,-19-18-282,20 26 45,42 70 0,-51-75-185,8 6-1400,-13-20 576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5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 2912,'-23'-3'2544,"6"2"2496,92 1-708,197 3-2073,-214-1-2131,63 5 54,-116-6-127,0 0-1,0 0 1,0 0 0,0 1-1,8 4 1,-12-6-24,0 1 0,1 0 0,-1-1 0,0 1 0,0 0 0,0 0 0,1 0 0,-1 0 0,0 0 0,0 0-1,0 0 1,-1 1 0,1-1 0,0 0 0,0 0 0,-1 1 0,1-1 0,0 0 0,-1 1 0,0-1 0,1 1 0,-1 1 0,0 13 162,-1 0 1,-1-1 0,-8 31-1,-19 44 420,6-24-326,6-13-140,5-19 76,-12 66-1,-11 130 994,35-212-994,0-14-170,0 0 0,0 0 0,-1 0 0,1 0 0,-2 5 0,0-6 65,2-8-286,0 2 90,0 0 0,0-1 0,-1 1 1,1 0-1,-1-1 0,1 1 0,-2-4 0,-3-5 110,4 9-86,0 0 0,0 0-1,0 0 1,-1 0 0,1 0 0,-1 1 0,1-1 0,-1 0 0,0 1-1,0-1 1,0 1 0,0 0 0,-1 0 0,1 0 0,-1 0-1,-4-3 1,-7-2 49,-1 2-1,0-1 0,-1 2 0,-30-6 1,-65-1 126,95 10-127,8 1 10,0 0-1,-1 0 0,1 1 1,-1 0-1,1 0 1,0 1-1,0 0 0,-12 5 1,19-7-11,0 1 1,-1-1 0,1 1 0,0 0-1,-1-1 1,1 1 0,0 0 0,0 0-1,0 0 1,0 0 0,0 0 0,0 0-1,-2 3 1,3-4 10,0 0 1,0 0-1,0 1 0,0-1 0,0 0 1,0 0-1,0 1 0,0-1 1,-1 0-1,1 1 0,0-1 0,1 0 1,-1 0-1,0 1 0,0-1 0,0 0 1,0 1-1,0-1 0,0 0 1,0 0-1,0 1 0,0-1 0,0 0 1,1 0-1,-1 1 0,0-1 1,1 1 18,0-1 0,0 1 1,0 0-1,0-1 1,-1 1-1,1-1 1,0 0-1,0 1 0,0-1 1,0 0-1,2 1 1,21 2 309,1 0 1,41-1-1,52-10-173,-15 1-78,-81 6-62,106 1 37,45 1-125,-96-2 111,-81 2-294,0 0 0,-1 0 0,1 1 0,0-1 1,0 1-1,-4 2 0,-37 20-2156,34-18 1672,-13 7-861,9-6 404,0 1 0,1 0-1,0 2 1,0-1 0,-19 20-1,-72 75-7179,105-103 8528,-1-1 0,1 1 1,-1-1-1,1 1 0,-1-1 0,1 1 0,-1-1 0,1 0 0,-1 1 0,0-1 0,1 0 0,-1 0 0,0 0 0,1 1 0,-1-1 0,0 0 0,1 0 0,-1 0 0,0 0 1,1 0-1,-1 0 0,0 0 0,0 0 0,1 0 0,-1 0 0,0-1 0,1 1 0,-1 0 0,1 0 0,-1-1 0,0 1 0,1 0 0,-1-1 0,1 1 0,-1-1 1,1 1-1,-1 0 0,1-1 0,-2 0 0,-4 0 756,-1 1 1,0 1-1,0-1 1,-11 3 0,8-2-164,-19 4 974,-35 9 0,-6 2-558,4-5-1601,85-14-7483,-2 2 6475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32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17 110 2304,'0'0'2347,"5"15"3119,-6 10-3408,-6 34 1,1-20-1120,3-16-424,2-20-446,0 0-1,0 0 1,1 0-1,-1 0 1,1 0-1,0 0 1,0 0-1,0 0 1,0 0-1,1 0 1,-1 0-1,1 0 1,-1 0-1,1 0 1,0 0-1,3 5 1,-4-7-33,1-1 1,-1 0 0,0 1-1,0-1 1,1 1 0,-1-1-1,1 1 1,-1-1 0,0 0-1,1 1 1,-1-1 0,1 0-1,-1 1 1,1-1-1,-1 0 1,1 0 0,-1 1-1,1-1 1,-1 0 0,1 0-1,-1 0 1,1 0 0,-1 0-1,1 0 1,-1 0 0,1 0-1,0 0 1,-1 0-1,1 0 1,-1 0 0,1 0-1,-1 0 1,1 0 0,-1-1-1,1 1 1,-1 0 0,1 0-1,-1-1 1,1 1-1,-1 0 1,1-1 0,-1 1-1,0 0 1,1-1 0,0 0-1,3-3 76,1 0-1,-1-1 0,5-7 0,-5 7-17,4-6-47,0-1 0,-1 0 0,0-1 1,-1 0-1,-1 0 0,6-19 0,-6 14-90,-1 0-1,0 0 0,-1 0 0,0-29 1,-3 42-141,-1-1 0,1 1-1,-1-1 1,0 1 0,-3-9 0,3 11-235,0 1-1,0-1 1,0 1 0,-1 0-1,1-1 1,0 1 0,-1 0-1,0 0 1,1 0-1,-1 0 1,0 0 0,0 0-1,-3-2 1,0 4-1533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6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7392,'-13'3'3360,"5"13"-768,8-9-1696,-5 1 1056,10 3-1121,-5-3-543,0 1-192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7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558 637 576,'8'-5'200,"-3"7"404,0 1 1093,4-3 2186,-75-2 1398,-33-6-3416,49 6-1329,-57 4 0,22 0 131,-15 7 207,61-4-671,1 1 144,38-8-133,0 1 0,0-1 0,0 1 0,0-1-1,0 1 1,1-1 0,-1 1 0,0-1 0,1 1 0,-1 0 0,1-1 0,-1 1 0,2-2 0,11-28 87,-3 10-260,-2-1 0,0 0 0,-2 0 0,5-25 0,-9 37-17,34-185 44,-8 35-563,-24 142 142,-1-1 0,-1 0-1,-1-21 1,-1 40 217,-10 1-117,10-1 191,0 0 1,-1 0-1,1 0 1,0 0-1,-1 1 1,1-1-1,-1 0 1,1 0-1,0 0 1,-1 1-1,1-1 1,0 0-1,-1 0 1,1 1 0,0-1-1,0 0 1,-1 1-1,1-1 1,0 0-1,0 1 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8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12 1472,'0'-1'56,"0"1"1,0-1-1,-1 1 1,1-1-1,0 1 1,0-1-1,0 1 1,-1-1-1,1 1 1,0-1-1,-1 1 0,1-1 1,0 1-1,-1-1 1,1 1-1,-1 0 1,1-1-1,0 1 1,-1 0-1,1-1 1,-1 1-1,1 0 0,-1 0 1,1-1-1,-1 1 1,0 0-1,1 0 1,-1 0-1,-1 4 1217,2-3-1183,0 0-1,0 1 1,-1-1 0,1 0 0,0 1 0,-1-1 0,1 0-1,-1 0 1,0 1 0,1-1 0,-1 0 0,0 0 0,0 0-1,0 0 1,0 0 0,0 0 0,0 0 0,0 0 0,0 0-1,0 0 1,0-1 0,-2 2 0,-4 0 392,4-1 119,0-1-1,0 1 1,0 0-1,0-1 1,-10 4 3242,16-4-3646,-1 0 1,1 0 0,-1 1-1,0-1 1,1 1 0,-1 0 0,3 1-1,14 3 243,139 1 706,12 1-1007,-41 6 22,122 6-1090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29:29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3136,'5'-6'4906,"-5"6"-4842,8 34 2155,6 47-913,-7-48-671,3 47 0,-9-57-482,5 63 339,-4-74-437,0-1 0,1 0 1,0 0-1,1 0 0,6 15 0,-3-12-6,-3-6 164,-1 0 0,2 0 0,-1 0 0,9 9 475,-3-25-504,6-4-90,3-8 144,-10 10-133,0 0 1,15-22-1,28-59-187,-32 52-945,2 1 0,50-64 1,-65 94-378,-1 0 1,1 1-1,1 0 1,-1 0-1,16-10 1,-5 12-1392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03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24 1568,'1'-1'213,"-1"-1"-1,1 1 1,0 0 0,0 0-1,0 0 1,0 0 0,0 0 0,0 0-1,0 0 1,1 0 0,-1 1-1,0-1 1,0 0 0,1 1 0,-1-1-1,3 0 1,5-3 2667,-9 4-2813,0-1 0,0 1 1,0 0-1,0 0 0,1 0 1,-1-1-1,0 1 0,0 0 1,0 0-1,0 0 0,1 0 1,-1 0-1,0-1 0,0 1 0,0 0 1,1 0-1,-1 0 0,0 0 1,0 0-1,1 0 0,-1 0 1,0 0-1,0 0 0,1 0 1,-1 0-1,0 0 0,0 0 1,1 0-1,-1 0 0,0 0 1,0 0-1,0 0 0,1 0 1,-1 0-1,0 0 0,-3 12 599,0-4-491,-4 8 131,-1-1 0,-12 20 0,9-17-128,-11 24 0,-55 157 442,41-100-493,34-94-93,-56 131 1559,47-120-2238,11-16 594,0 0 0,0 0 0,0 0 0,0 0 0,0-1 0,0 1 0,0 0 0,0 0 0,0 0 0,0 0 0,0 0 0,0-1 0,0 1 0,0 0 0,0 0 0,0 0 0,0 0 0,0 0 0,0-1 0,-1 1 0,1 0 0,0 0 0,0 0 0,-1-1-306,1 1 306,0 0 0,0 0 0,0 0 0,0 0 0,0 0 0,-1 0 1,1 0-1,0 0 0,0 0 0,0 0 0,0 0 0,-1 0 0,1 0 0,0 0 0,0 0 0,0 0 0,0 0 0,0 0 0,-1 0 0,1 0 0,0 0 0,0 0 0,0 0 0,0 0 0,0 0 0,-1 0 0,1 0 0,0 1 0,0-1 0,3-6-1314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0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59 103 4736,'-8'-3'646,"0"2"-1,0-1 1,-9 0 0,0 2 3549,18 0-3869,29-5 335,-3 1-357,250-21 1453,-21 3-1471,-63 2 370,-192 20-784,0 0 1,0 0 0,0 0-1,-1 0 1,1 0 0,0 0 0,0-1-1,0 1 1,-1 0 0,1-1 0,0 1-1,0 0 1,-1-1 0,1 1 0,0-1-1,-1 1 1,1-1 0,0 1-1,-1-1 1,1 0 0,-1 1 0,1-1-1,-1 0 1,1 0 0,-1 0-100,0 0 0,0 1 0,0-1 1,0 1-1,0-1 0,0 0 0,0 1 0,0-1 0,0 1 1,0-1-1,0 1 0,0-1 0,-1 1 0,1-1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07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1270 1888,'-2'2'3486,"13"-1"-1543,8-5-1520,-1-1-1,0 0 1,0-1 0,-1-1-1,1 0 1,-1-2 0,-1 0-1,0-1 1,0 0 0,19-17-1,11-15-431,73-84 0,-67 67 754,-42 47-711,-8 9-74,-5 6 25,-40 60-119,33-46 157,-6 8 205,1 1-1,1 1 1,-19 55 0,32-81-236,-4 26 308,5-27-272,0 1-1,0 0 0,0-1 1,0 1-1,0 0 0,0-1 1,0 1-1,0 0 0,0-1 1,0 1-1,1 0 0,-1-1 1,0 1-1,0 0 0,1-1 1,-1 1-1,0-1 0,1 1 1,-1-1-1,1 1 0,-1-1 1,0 1-1,1-1 0,-1 1 1,1-1-1,0 1 0,-1-1 1,1 0-1,-1 1 0,1-1 1,0 0-1,0 1 0,2-1 63,-1 1 0,1-1 1,-1 0-1,1 0 0,0-1 0,-1 1 0,1 0 0,0-1 0,-1 0 1,1 1-1,3-3 0,28-14 221,-20 9-184,27-17 3,0-1-1,-2-3 0,41-37 0,-42 29-642,-36 35 31,-8 8-5,-6 7 151,2-3 121,2 1 0,-14 19 1,19-25 216,0-1-1,1 1 1,0 0 0,0 0 0,0 0 0,0 0 0,1 0-1,0 0 1,0 0 0,0 7 0,1-9 31,0-1 1,0 0 0,1 1-1,-1-1 1,1 0-1,-1 0 1,1 1 0,0-1-1,0 0 1,0 0-1,0 0 1,0 0-1,1 0 1,-1 0 0,1 0-1,-1 0 1,1-1-1,-1 1 1,1 0-1,0-1 1,0 1 0,0-1-1,0 0 1,0 0-1,0 0 1,0 0-1,0 0 1,1 0 0,-1-1-1,5 2 1,-1-1 71,1 0 1,-1 0 0,1-1-1,-1 0 1,1 0-1,-1 0 1,1-1 0,-1 0-1,1 0 1,6-3-1,6-3-50,0-2-1,-1 0 1,0-1-1,0-1 0,-2 0 1,1-1-1,-1-1 1,-1-1-1,23-26 0,23-21-832,-61 60 766,1 1 0,0-1 0,-1 0 0,1 1 0,-1-1-1,1 1 1,0-1 0,-1 1 0,1-1 0,0 1 0,0-1 0,-1 1 0,1 0 0,0 0 0,0-1 0,-1 1 0,1 0 0,0 0 0,0 0 0,0 0-1,0 0 1,-1 0 0,1 0 0,0 0 0,0 0 0,0 0 0,0 0 0,-1 0 0,1 1 0,0-1 0,0 0 0,0 1 0,-1-1 0,1 0 0,0 1-1,-1-1 1,1 1 0,0-1 0,-1 1 0,1 0 0,-1-1 0,1 1 0,-1 0 0,1-1 0,-1 1 0,1 0 0,-1-1 0,1 2 0,1 2 22,-1 0 1,1 0-1,-1 0 1,0 0 0,0 0-1,0 0 1,0 0-1,0 6 1,-2 20 112,-4 40-1,5-50 199,1-7-92,35-52 1120,-16 21-1377,0 1 0,1 1 0,32-20 0,-27 19-90,-26 17 117,11-7-103,-1 1 0,18-8 0,-26 12 71,0 1-1,0 0 1,0 1-1,0-1 1,1 0-1,-1 1 1,0-1-1,1 1 1,-1 0-1,0 0 1,1 0-1,-1 0 1,0 0-1,1 0 1,-1 1-1,0-1 0,1 1 1,-1-1-1,0 1 1,0 0-1,3 1 1,-4-1 15,0 0 0,0 0 0,0 0 0,0 0 0,-1 0 0,1 0 0,0 0 0,0 1 0,-1-1 0,1 0 0,-1 0 0,1 1 1,-1-1-1,1 0 0,-1 3 0,2 24-41,-2-7 64,1-16 21,-1 0 1,1 0 0,0 0-1,0 0 1,1 0 0,-1 0-1,1 0 1,0 0-1,0 0 1,1-1 0,0 1-1,-1-1 1,7 7 0,-4-5-7,1-1 1,-1 0-1,1 0 1,0 0-1,11 6 1,-14-9-1,0-1-1,1 1 1,-1-1 0,1 0 0,-1 0 0,1 0-1,-1-1 1,1 1 0,0-1 0,-1 0-1,1 0 1,0 0 0,6-1 0,-1-1 10,0-1-1,-1 1 1,1-2 0,-1 1 0,0-1 0,0 0-1,0-1 1,-1 0 0,1 0 0,-1-1 0,-1 0-1,1 0 1,-1 0 0,0-1 0,0 0 0,5-8-1,10-9-140,-3 6 78,-5 6-118,-13 12 144,1-1-1,-1 1 1,1 0 0,0-1 0,-1 1-1,1 0 1,-1-1 0,1 1 0,0 0-1,-1 0 1,1-1 0,0 1 0,-1 0-1,1 0 1,0 0 0,0 0 0,-1 0-1,1 0 1,0 0 0,1 0-1,1 4 40,1 12-199,-4-12 148,1 4 13,-1-1 0,0 1 1,0 0-1,-1-1 0,-2 14 1,-1 2 60,4-17-18,-1 1 1,0-1-1,-1 0 0,1 0 1,-1 1-1,-5 8 0,65-82 1163,-43 47-1257,-4 5 30,19-22-1,-17 24 9,29-27-180,-38 36 141,1 0-1,0 0 0,1 1 0,-1 0 1,0 0-1,12-4 0,-17 7 46,1 0 0,-1 0 0,0 0 0,1 0 0,-1-1 0,1 1 0,-1 0 0,1 0 0,-1 0 0,0 0 0,1 0 0,-1 1-1,1-1 1,-1 0 0,1 0 0,-1 0 0,0 0 0,1 0 0,-1 0 0,1 1 0,-1-1 0,0 0 0,1 0 0,-1 1 0,0-1 0,1 0 0,-1 1 0,6 14-129,-6 25 193,0-29-27,-1 9-10,1-11 1,0 0 0,0-1 0,2 12 0,-2-17-5,1 0 1,0 0 0,0 0 0,0-1-1,0 1 1,0 0 0,1-1 0,-1 1-1,1-1 1,-1 1 0,1-1 0,0 0-1,4 4 1,-2-3 27,-1-1 0,1 0 0,0 0 1,0 0-1,1 0 0,-1-1 0,0 1 0,0-1 0,1 0 0,-1 0 0,1-1 1,-1 1-1,1-1 0,5 0 0,10-1 71,36-7 0,-52 8-94,6-1 0,-1-1 0,0 0-1,0-1 1,0 1 0,0-2-1,0 1 1,-1-1 0,1 0-1,-1-1 1,0 0 0,12-10-1,33-48 194,-42 48-186,-1-1 0,0 0 0,7-18 0,-17 33-19,8-20-175,-7 20 139,-1 0 0,0 1-1,1-1 1,-1 1-1,0-1 1,0 1 0,1-1-1,-1 0 1,0 1 0,0-1-1,0 1 1,0-1-1,0 0 1,0 1 0,0-1-1,0 0 1,0 1-1,0-1 1,0 0 0,0 1-1,-1-1 1,1 1-1,0-1 1,0 1 0,-1-2-1,0 3 28,0-1 0,0 1 0,0-1 0,0 1 1,0 0-1,0-1 0,0 1 0,0 0 0,0 0 0,0 0 0,0-1 0,1 1 0,-1 0 0,0 0 0,1 0 0,-1 0 0,1 1 1,-1 0-1,-3 4 1,-17 22-64,13-19 5,1 0 0,-8 15-1,10-15 87,0 0-4,0 1 0,0 0 0,1-1 0,-5 17 1,9-24-19,-1 0 0,1 0 1,-1 0-1,1 1 0,0-1 1,0 0-1,0 0 0,0 0 1,0 0-1,1 1 1,-1-1-1,0 0 0,1 0 1,0 0-1,0 0 0,-1 0 1,1 0-1,0 0 0,1 0 1,-1 0-1,0-1 1,0 1-1,1 0 0,-1-1 1,1 1-1,-1-1 0,1 1 1,3 1-1,-1-1 42,0 0 1,1 1-1,-1-2 0,1 1 0,-1-1 0,1 1 1,0-1-1,0 0 0,8 0 0,-3-1 5,0 0 0,0-1-1,-1 0 1,14-4-1,4-3 10,-1-1-1,37-18 0,42-31 158,-89 48-159,15-11 10,0-1 0,-2-1 0,-1-1 0,34-39-1,85-118 119,-125 152-174,-2-1 0,0 0 0,25-58 0,34-118-8,-13-24-314,-62 219 318,-1 0-87,-1 0-1,2-17 1,-3 26 33,-1 0 1,0 0-1,0 0 0,0 0 1,0-1-1,-1 1 0,1 0 1,-1 0-1,1 0 0,-1 0 1,0 0-1,1 0 0,-1 0 1,0 0-1,0 0 0,-1 1 1,1-1-1,-3-3 0,4 5 33,-1-1-1,0 1 1,0-1-1,0 1 0,0 0 1,0-1-1,0 1 1,0 0-1,0 0 1,0 0-1,0-1 0,0 1 1,0 0-1,0 0 1,0 1-1,0-1 0,0 0 1,0 0-1,0 0 1,1 1-1,-1-1 0,0 0 1,0 1-1,0-1 1,0 1-1,0-1 0,0 1 1,-1 1-1,0-1-26,-4 3 29,0 0 1,0 1 0,1-1-1,-1 1 1,1 0 0,0 1-1,1-1 1,-7 10 0,-26 52-18,27-48-10,-29 57 42,-77 137-229,99-185 255,1 2 1,1 0 0,2 0-1,1 2 1,2-1 0,1 1-1,-6 38 1,10-37 54,0 52-1,5-69-49,1 0 0,1 0 0,0 0 0,1-1 0,7 22 0,-8-31 17,1 1-1,0-1 1,0 0 0,1 0 0,-1 0 0,1-1 0,9 10-1,-11-13-19,0 0-1,-1 0 1,1 0-1,0-1 0,0 1 1,0-1-1,1 1 0,-1-1 1,0 0-1,0 0 0,1 0 1,-1 0-1,1 0 0,-1-1 1,1 1-1,-1-1 1,1 0-1,-1 1 0,1-1 1,-1 0-1,1 0 0,-1-1 1,1 1-1,3-1 0,2-3 2,0 0-1,0 0 1,0 0-1,-1-1 1,1 0-1,-1 0 1,-1-1-1,1 0 1,11-14-1,3-7-65,23-36 0,-31 43-99,-9 14-85,-2 2-74,-1 11 32,-2 15 164,-5 27-1,0-1 166,5-38-30,-2 44-72,4-48 107,-1-1 1,1 1-1,0-1 0,0 1 1,0-1-1,1 0 0,4 9 1,-6-14-58,0 1-1,1-1 1,-1 1 0,0-1 0,1 0 0,-1 1-1,0-1 1,1 0 0,-1 1 0,1-1 0,-1 0-1,1 1 1,-1-1 0,1 0 0,-1 0 0,1 0-1,-1 0 1,1 1 0,-1-1 0,1 0 0,-1 0-1,1 0 1,-1 0 0,1 0 0,-1 0 0,1 0-1,-1 0 1,1 0 0,-1-1 0,1 1 0,0 0-1,-1 0 1,0 0 0,1-1 0,-1 1 0,2 0-1,18-14 230,-17 12-212,8-8 60,1 0 1,-2-1 0,19-25 0,4-3-81,-26 31-97,1-1 0,1 1 0,-1 1 0,1 0 0,1 0 0,10-6 0,-20 13 74,1 0 1,-1-1-1,1 1 1,-1 0-1,0 0 1,1-1-1,-1 1 1,1 0-1,-1 0 1,1 0-1,-1 0 1,1 0-1,-1 0 1,1 0-1,-1 0 1,1 0-1,-1 0 1,1 0-1,-1 0 1,1 0-1,-1 0 1,1 0-1,-1 0 1,1 0-1,-1 1 1,0-1-1,1 0 1,-1 0-1,1 1 1,-1-1-1,1 1 1,0 0-5,-1 0 1,1 0 0,-1 0-1,0 0 1,1 0-1,-1 0 1,0 1-1,1-1 1,-1 0 0,0 0-1,0 0 1,0 3-1,-1 2-8,0 1 0,0-1 1,0 1-1,-3 7 0,-27 60 31,11-29 114,15-27 394,6-15-311,2-8-161,-3 4-36,0-2 4,0 7 51,0-3-62,4 10-240,-13-7 246,8-5 199,4-6-58,7-6-170,0-1 1,1 2 0,1-1-1,0 2 1,0-1-1,1 2 1,1 0 0,0 0-1,26-13 1,-39 23 7,-1-1 1,1 1-1,0-1 1,0 1-1,0 0 1,0-1-1,0 1 1,0 0-1,0 0 1,0-1-1,0 1 1,0 0-1,0 0 1,0 0-1,0 0 1,0 0-1,0 1 1,0-1-1,0 0 1,0 0-1,0 1 1,0-1-1,0 0 1,0 1-1,-1-1 1,1 1-1,0 0 1,0-1-1,0 1 1,-1-1-1,1 1 1,0 0-1,0 0 1,-1-1-1,1 1 1,-1 0-1,1 0 1,-1 0-1,1 0 1,-1 0-1,0 0 1,1 0-1,-1-1 1,0 1-1,1 2 1,0 2-5,-1 1-1,1-1 1,-1 0 0,0 0-1,0 0 1,0 1 0,-2 6-1,-8 20 86,8-27-54,0 1 1,0 0 0,0 0-1,1 0 1,0 0 0,0 0-1,1 0 1,-1 0 0,2 8-1,-1-12 2,1-1 0,-1 1 0,0-1 0,1 1 0,0-1-1,-1 0 1,1 1 0,0-1 0,0 0 0,0 0 0,-1 0-1,1 1 1,1-1 0,-1 0 0,0 0 0,0 0 0,0-1-1,0 1 1,1 0 0,-1 0 0,0-1 0,1 1 0,-1 0 0,1-1-1,-1 0 1,0 1 0,1-1 0,-1 0 0,4 1-1,3-1 66,1 0 0,0 0 0,17-3 0,-17 2-95,4-1-4,1-1-1,-1 0 1,0-1-1,-1 0 1,1-1 0,-1-1-1,18-10 1,2-5-29,38-32 0,-58 44-10,2-1 35,7-6 46,-20 15-44,0 0 1,0 0-1,0 0 0,0 0 0,0 0 0,-1 0 0,1 0 0,-1 0 1,1-1-1,0 1 0,-1 0 0,0 0 0,1-1 0,-1 1 0,0 0 1,0-2-1,-20 18-560,-11 17 694,-29 37 0,59-67-95,0-1-1,0 1 0,0-1 0,0 1 0,1-1 0,-1 1 1,1 0-1,-1-1 0,1 1 0,0 0 0,-1 0 0,1-1 0,0 1 1,0 0-1,0 0 0,1-1 0,-1 3 0,0-3 0,1 0-1,-1 0 1,0 0-1,0-1 1,1 1-1,-1 0 1,0 0-1,1-1 1,-1 1-1,1 0 1,-1-1-1,1 1 1,-1 0-1,1-1 1,0 1-1,-1-1 1,1 1-1,0-1 1,-1 1-1,1-1 1,0 0-1,-1 1 1,1-1-1,0 0 1,0 0-1,0 1 1,-1-1-1,1 0 1,0 0-1,0 0 1,0 0-1,-1 0 1,1 0-1,0 0 1,0 0-1,0 0 1,0-1-1,4 0 29,0 0 0,0 0 0,0 0 0,-1-1 0,1 0 0,-1 0-1,1 0 1,-1-1 0,0 0 0,0 1 0,0-1 0,0-1-1,0 1 1,-1-1 0,1 1 0,-1-1 0,3-5 0,14-25 9,-13 21-156,-1 2 1,2-1-1,16-20 0,-24 33 96,0-1-1,0 0 1,0 0-1,0 0 0,0 0 1,0 0-1,1 0 1,-1 1-1,0-1 0,0 0 1,0 0-1,0 0 1,0 0-1,0 0 0,0 1 1,0-1-1,0 0 1,0 0-1,0 0 0,0 0 1,0 1-1,0-1 1,0 0-1,0 0 0,0 0 1,0 0-1,0 1 1,0-1-1,0 0 0,0 0 1,0 0-1,0 0 1,0 0-1,-1 1 0,1-1 1,0 0-1,0 0 1,0 0-1,0 0 0,-68 212-424,36-113 391,-65 182 472,86-256-198,-15 25 0,22-42-101,-1 0 1,0 0-1,-1-1 0,0 0 0,0 0 1,-12 10-1,17-16-94,-1 0-1,1 0 1,0 0 0,0-1 0,-1 1 0,1 0 0,-1 0-1,1-1 1,-1 1 0,1-1 0,-1 1 0,1-1 0,-1 0 0,1 0-1,-1 0 1,1 0 0,-4 0 0,4 0-22,0-1 0,0 1 0,1-1-1,-1 1 1,0-1 0,0 0 0,0 1 0,1-1 0,-1 0 0,0 1-1,1-1 1,-1 0 0,1 0 0,-1 0 0,1 0 0,-1 0 0,1 0 0,-1 1-1,1-1 1,0 0 0,0 0 0,-1 0 0,1 0 0,0 0 0,0 0 0,0 0-1,0 0 1,0 0 0,1-2 0,-1-8-20,2 1 1,-1 0-1,1-1 1,1 1-1,0 0 1,0 0-1,6-11 0,37-66-81,-42 80 92,14-24-149,2 0-1,2 2 0,38-42 0,-34 45-1521,46-36 1,-49 44-216,26-18-3511,-31 27 3438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0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28 7648,'-52'-16'3456,"34"13"-3008,13-2 384,10 2-1280,8 3 224,10 0-1824,2 8 1120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10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44 502 2720,'-2'0'1107,"6"1"-322,11-3 741,-4-1-1226,-1-1 0,0 0 0,0 0 0,-1-1 0,0 0 0,1-1-1,-2 0 1,11-9 0,-4 1-174,-1-1-1,0-1 1,-2 0 0,1-1-1,13-26 1,42-100 208,-43 78-174,12-27 821,-36 90-962,0-1 0,0 0 0,0 1 0,-1-1-1,1 0 1,0-4 0,-1 7-22,0 0-1,0 0 1,0-1 0,0 1 0,0 0-1,0 0 1,0 0 0,0 0 0,0 0-1,0-1 1,0 1 0,0 0 0,0 0-1,0 0 1,0 0 0,0-1 0,0 1-1,0 0 1,0 0 0,0 0 0,0 0-1,-1 0 1,1-1 0,0 1 0,0 0-1,0 0 1,0 0 0,0 0 0,0 0-1,0 0 1,-1 0 0,1 0 0,0-1-1,0 1 1,0 0 0,0 0 0,0 0 0,-1 0-1,-8 9-145,1 1 172,1 1 1,0 0-1,1 1 0,0-1 0,-5 15 0,-15 63 326,8-26-165,-77 186 888,8-27-352,67-163-450,-26 83 266,40-124-182,-12 23 0,4-9 932,23-55-214,70-116-994,-64 117-143,2 0 1,0 2-1,38-36 0,-28 32-282,55-35 1,-79 57 233,1 0 0,-1 0 1,1 0-1,-1 1 0,1 0 1,7-2-1,-11 3 91,1 0-1,0 0 0,-1-1 1,1 1-1,0 0 0,-1 0 1,1 0-1,0 0 0,-1 0 1,1 0-1,0 1 0,-1-1 1,1 0-1,0 0 0,-1 0 1,1 1-1,0-1 0,-1 0 1,1 1-1,-1-1 0,1 0 1,0 1-1,-1-1 0,1 1 1,-1-1-1,1 1 0,-1-1 1,0 1-1,1-1 0,-1 1 1,0-1-1,1 1 0,-1 0 1,0-1-1,1 1 1,-1 0-1,0-1 0,0 1 1,0 0-1,0-1 0,0 1 1,0 0-1,0-1 0,0 2 1,0 7 16,-2-1 0,1 1 0,-1-1 0,-4 14 1,-2 7 156,5-16-102,-15 88 336,16-85-273,1 1-1,0-1 1,2 1 0,1 17-1,-1-28-77,1 0 0,-1-1 1,1 1-1,0 0 0,0-1 0,4 8 0,-5-11-6,0-1-1,0 1 1,0 0-1,0-1 1,0 1 0,1-1-1,-1 1 1,0-1-1,1 0 1,-1 0-1,1 0 1,-1 1-1,1-1 1,0-1 0,0 1-1,-1 0 1,1 0-1,0-1 1,0 1-1,0-1 1,-1 1-1,1-1 1,0 0 0,3 0-1,2 0 33,-1-2-1,1 1 1,-1-1 0,0 0-1,0 0 1,12-6 0,37-25 219,-29 16-203,171-119-43,-86 56 137,-11 5-271,-98 74 72,-1 0 0,0 0 1,0 0-1,0 0 0,0 0 1,0-1-1,0 1 0,0 0 1,-1-1-1,2-1 0,-2 3 23,0-1-1,0 1 0,0 0 1,0 0-1,0 0 0,0 0 1,0 0-1,0-1 1,0 1-1,0 0 0,0 0 1,0 0-1,0 0 1,0-1-1,0 1 0,0 0 1,0 0-1,0 0 1,0 0-1,0 0 0,0-1 1,0 1-1,0 0 1,0 0-1,0 0 0,0 0 1,0 0-1,0-1 1,-1 1-1,1 0 0,0 0 1,0 0-1,0 0 1,0 0-1,0 0 0,0 0 1,-1 0-1,-11 3-322,-4 5 255,-1 2 0,2 0 0,-27 22 0,-37 43 450,56-49-257,2 0 1,1 2-1,1 0 1,-17 35-1,32-56-21,0 1-1,0 0 1,1 0 0,1 1-1,-3 12 1,4-20-81,1 0 1,0 0-1,0 0 1,-1 1-1,1-1 0,0 0 1,0 0-1,0 1 0,0-1 1,1 0-1,-1 0 0,0 1 1,0-1-1,1 0 0,-1 0 1,1 0-1,-1 0 0,1 0 1,0 1-1,-1-1 0,1 0 1,0 0-1,0 0 0,-1-1 1,1 1-1,0 0 1,0 0-1,0 0 0,0-1 1,0 1-1,0 0 0,0-1 1,1 1-1,-1-1 0,0 1 1,0-1-1,0 0 0,0 1 1,1-1-1,-1 0 0,0 0 1,0 0-1,1 0 0,-1 0 1,0 0-1,0 0 0,3-1 1,0 0 3,0 0 0,1 0 0,-1 0 0,0-1 0,1 1 0,-1-1 0,0 0 0,0 0 0,-1-1 0,1 1 1,5-5-1,-3 3-2,7-7 38,0 0 1,-1 0-1,0-1 0,0-1 1,12-18-1,40-72 208,-35 54-341,-19 31-255,14-30 1,-41 106-886,12-43 1227,-7 19-43,-7 36-1,16-60 48,2 0 0,-1 0 0,1 1-1,1-1 1,0 1 0,0-1 0,1 0 0,3 15 0,-3-23 12,-1 0 0,0 0 0,1 0 1,-1 0-1,1 0 0,0 0 0,0-1 0,0 1 1,0 0-1,0-1 0,0 1 0,0 0 0,1-1 0,-1 0 1,0 1-1,1-1 0,-1 0 0,1 1 0,-1-1 1,1 0-1,0 0 0,0-1 0,-1 1 0,1 0 1,0 0-1,0-1 0,0 1 0,0-1 0,0 0 1,0 1-1,0-1 0,3 0 0,0-1-1,-1 0 0,0 0 0,0 0 0,0 0-1,0-1 1,0 1 0,0-1 0,0 0 0,-1-1 0,1 1 0,-1 0 0,1-1-1,-1 0 1,4-4 0,18-22-40,20-32 0,-27 35-58,2 0-1,30-30 1,-49 54 50,0 1 0,1 0 0,-1 0 0,1 0 1,-1 0-1,1 0 0,0 0 0,-1 0 0,1 1 0,0-1 1,2 0-1,-4 1 12,1 0 0,0 0 1,-1 0-1,1 0 0,0 0 0,-1 0 1,1 0-1,0 0 0,-1 0 0,1 0 1,-1 1-1,1-1 0,0 0 1,-1 1-1,1-1 0,-1 0 0,1 1 1,-1-1-1,1 0 0,-1 1 0,1-1 1,-1 1-1,1-1 0,-1 1 0,1-1 1,-1 1-1,0 0 0,1-1 1,-1 1-1,0-1 0,0 1 0,1 0 1,-1-1-1,0 2 0,1 3-15,0 0-1,0 1 1,0-1-1,-1 0 1,0 1 0,0-1-1,-2 7 1,-7 40-136,6-39 104,-34 131-43,12-52 200,9-29 164,-36 88 0,39-128 257,7-18-131,6-6-357,0 1 0,0-1 0,-1 1 1,1-1-1,0 0 0,0 1 1,0-1-1,0 0 0,0 1 1,0-1-1,0 0 0,0 0 1,0 1-1,0-1 0,0 0 1,1 0-1,2-16 63,2 1-1,0 0 1,0 1 0,10-19 0,-14 33-95,27-62-47,3 2 0,3 1 0,2 2 1,44-54-1,-43 67-46,71-65 1,-80 86-118,1 1 0,1 1 0,54-29 0,-65 43 61,-19 8 146,0 0 1,0 0-1,0 0 0,0 0 0,0 0 0,0 0 0,0 0 0,0 0 0,0 0 1,0 0-1,0 0 0,0 0 0,0 0 0,0 0 0,0 0 0,1 0 0,-1 0 1,0 0-1,0 0 0,0 0 0,0 0 0,0 0 0,0 0 0,0 0 1,0 0-1,0 0 0,0 0 0,0 0 0,0 0 0,0 0 0,0 0 0,0 1 1,0-1-1,0 0 0,0 0 0,0 0 0,1 0 0,-1 0 0,0 0 0,0 0 1,0 0-1,0 0 0,0 0 0,0 0 0,0 0 0,0 0 0,0 0 0,0 0 1,0 0-1,0 1 0,0-1 0,0 0 0,0 0 0,0 0 0,0 0 0,0 0 1,0 0-1,0 0 0,-1 0 0,1 0 0,0 0 0,0 0 0,0 0 0,0 0 1,0 0-1,-7 10-180,-14 13 258,0-1 0,-2-1 0,-46 34 0,67-53-68,-11 6-143,-21 17 0,34-25 135,0 0 0,0 0 0,0 0-1,0 0 1,0 0 0,-1 0 0,1 0-1,0 0 1,0 0 0,0 0 0,0 0-1,0 1 1,0-1 0,0 0-1,0 0 1,0 0 0,0 0 0,0 0-1,0 0 1,0 0 0,0 0 0,0 0-1,0 0 1,0 0 0,0 0 0,0 0-1,0 0 1,0 0 0,0 1 0,0-1-1,0 0 1,0 0 0,0 0-1,0 0 1,0 0 0,0 0 0,0 0-1,0 0 1,0 0 0,0 0 0,0 0-1,0 0 1,0 0 0,0 0 0,0 1-1,0-1 1,0 0 0,0 0 0,0 0-1,0 0 1,0 0 0,0 0-1,0 0 1,0 0 0,1 0 0,-1 0-1,0 0 1,0 0 0,0 0 0,0 0-1,0 0 1,0 0 0,0 0 0,7 0 36,9-3-205,-11 2 47,1 0-1,0 1 1,0 0-1,0 0 1,6 0 0,19 1-136,-31 0 252,0 0 0,1 0 0,-1-1 0,0 1 0,0 0 0,0 0 0,0 0 0,0-1-1,0 1 1,0 0 0,-1 0 0,1 0 0,0-1 0,0 1 0,-1 0 0,1 0 0,0-1 0,-1 2 0,0-1-2,0 4 16,-1 0-1,-1 0 1,1 0-1,0-1 1,-1 1-1,0-1 0,0 0 1,-1 1-1,1-2 1,-1 1-1,-8 6 1,7-5 22,0-1 0,0-1 0,-1 1 0,0-1 0,1 0 0,-1 0 0,0-1 0,-1 0 0,-10 3 0,10-4-20,1 0 1,-1-1-1,1 0 1,-1 0-1,0 0 1,1-1-1,-1 0 0,0 0 1,1-1-1,-11-3 1,12 2-646,0 1-1,0-1 1,0 0 0,-5-4 0,9 6 412,0 1 0,1-1 1,-1 1-1,1-1 1,-1 1-1,0-1 1,1 0-1,0 1 1,-1-1-1,1 0 1,-1 1-1,1-1 0,0 0 1,-1 0-1,1 1 1,0-1-1,0 0 1,0-1-1,-1 0-354,1-2-1417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12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296 179 2400,'1'-2'203,"-1"2"-182,0-1 0,0 1-1,0 0 1,1 0 0,-1 0 0,0 0 0,0 0 0,0 0 0,0 0 0,0 0-1,0 0 1,0-1 0,0 1 0,0 0 0,0 0 0,1 0 0,-1 0 0,0 0 0,0 0-1,0-1 1,0 1 0,0 0 0,0 0 0,0 0 0,0 0 0,0 0 0,0-1 0,0 1-1,0 0 1,0 0 0,0 0 0,0 0 0,0 0 0,0 0 0,-1-1 0,1 1 0,0 0-1,0 0 1,0 0 0,0 0 0,0 0 0,0 0 0,0 0 0,0-1 0,0 1-1,0 0 1,-1 0 0,1 0 0,0 0 0,0 0 0,0 0 0,0 0 0,0 0 0,0 0-1,-1 0 1,1 0 0,0 0 0,0 0 0,0 0 0,-6 36 3883,1-16-3378,-60 201 1641,-114 241 1433,171-442-2603,-19 36 1,23-49-447,3-11-24,7-20 101,16-38-169,38-72-1,-21 48-602,32-97 272,-45 102-252,-9 23-360,44-96-1,-53 138 273,19-27-1,-23 37 154,0 1 0,1-1 0,0 1 1,0 0-1,0 1 0,0-1 0,10-5 0,-14 9 41,0 0 0,1 1 0,-1-1-1,0 0 1,0 1 0,1-1 0,-1 1 0,0-1 0,0 1-1,1-1 1,-1 1 0,1 0 0,-1 0 0,0 0 0,1 0-1,-1 0 1,0 0 0,1 0 0,-1 0 0,1 0-1,-1 1 1,2 0 0,-2 0 4,0-1 1,0 1-1,0 0 0,0 0 1,0 0-1,-1 1 0,1-1 1,0 0-1,0 0 0,-1 0 0,1 1 1,-1-1-1,1 0 0,-1 1 1,1-1-1,-1 0 0,0 3 1,1 7-24,0 0 0,-1 0 0,-1 0 1,-2 13-1,3-21 32,-28 152 178,20-124-46,-1 0 0,-25 54 1,28-73 78,0-2 1,-1 1-1,-15 17 1,22-27-178,-1-1 0,1 1 0,-1-1 0,1 1 0,-1-1 0,1 1 0,-1-1 0,1 1 0,-1-1 0,1 1-1,-1-1 1,0 0 0,1 1 0,-1-1 0,0 0 0,1 1 0,-1-1 0,0 0 0,0 0 0,1 0 0,-1 0 0,0 0 0,-1 0 0,2 0-4,-1 0 1,0-1-1,1 1 1,-1-1-1,0 1 1,1-1-1,-1 1 1,1-1-1,-1 1 1,1-1 0,-1 1-1,1-1 1,-1 0-1,1 1 1,-1-1-1,1 0 1,-1 0-1,0-3 9,-1 0 0,1 0 0,0 0 0,0 0 0,1 0 0,-1-5 0,4-18-301,0 10-42,-3 15 261,0 0-1,1 0 0,-1 1 1,1-1-1,-1 0 1,1 1-1,0-1 0,0 1 1,0-1-1,0 1 1,0-1-1,0 1 1,0-1-1,0 1 0,0 0 1,3-2-1,-1 1-3,1-1-1,-1 1 1,1 0 0,0 1-1,-1-1 1,1 1-1,4-2 1,9 0 16,-1 0 0,31-1 0,-30 3 77,34-5 45,87-24 1,-131 28-89,18-5 76,0-1 0,0-1 0,-1-2-1,0 0 1,-1-1 0,-1-2 0,0 0 0,0-1 0,-2-2 0,0 0 0,-1-1 0,0 0 0,29-42-1,-47 59-69,24-36 143,-23 33-194,0 1 0,-1-1 0,1 0 0,-1 0 0,0 1 0,0-1 0,0 0 0,0 0-1,0-5 1,-1 8 20,0 1-1,0-1 0,0 1 0,0-1 0,0 1 0,0-1 0,0 1 1,0-1-1,0 1 0,0-1 0,0 1 0,-1-1 0,1 1 0,0-1 1,0 1-1,0-1 0,-1 1 0,1 0 0,0-1 0,0 1 0,-1-1 1,1 1-1,-1 0 0,1-1 0,0 1 0,-1 0 0,1-1 0,0 1 1,-1 0-1,1 0 0,-1-1 0,-1 1-12,1 0 0,0 0 0,0 0 0,0 0 0,0 1 0,0-1 0,0 0 0,0 1 0,0-1 0,0 1 0,0-1 0,0 1 0,-2 0 0,-4 4-95,0 0 0,-10 10 1,10-7 113,-1 1 1,1 0-1,1 0 1,0 0 0,-9 19-1,6-10 32,2 1-1,-8 26 1,13-35 49,0-1 0,0 1 1,1 0-1,0 0 0,1 0 1,0-1-1,1 11 0,0-17-20,-1 0-1,1 0 0,0 0 0,0 0 0,0 0 1,0 0-1,0 0 0,1 0 0,0-1 0,-1 1 1,4 3-1,-4-5-13,1 1-1,0-1 1,0 1 0,-1-1 0,1 0 0,0 0 0,0 0 0,0 0 0,0 0-1,1 0 1,-1 0 0,0-1 0,0 1 0,0-1 0,1 0 0,-1 0 0,3 0-1,-1 0 8,-1 0 0,1-1-1,-1 0 1,0 0-1,1 0 1,-1 0 0,0 0-1,0-1 1,0 1-1,0-1 1,0 0 0,4-2-1,5-6 79,16-16 0,-13 11-127,19-15 2,0 2 1,2 2 0,42-24-1,-71 46-46,0 0-1,0 1 0,0-1 0,13-3 0,-20 7 56,1 0 0,-1 0-1,0-1 1,1 1-1,-1 0 1,0 0-1,1 0 1,-1 0-1,0 0 1,1 0-1,-1 0 1,0 0-1,1-1 1,-1 1-1,0 0 1,1 1-1,-1-1 1,0 0-1,1 0 1,-1 0-1,0 0 1,1 0 0,-1 0-1,0 0 1,1 0-1,-1 1 1,0-1-1,1 0 1,-1 0-1,0 0 1,0 1-1,1-1 1,-1 0-1,0 0 1,0 1-1,1-1 1,-1 0-1,0 1 1,0-1-1,0 0 1,0 0-1,1 1 1,-1-1 0,0 0-1,0 1 1,0-1-1,0 1 1,-5 15-76,3-12 62,-16 34-24,-33 53 1,-6 13 1177,55-101-1077,0 4 401,11-16-144,-9 9-315,27-27 128,128-117-288,-148 138 80,1 0 1,0 1-1,0 0 0,16-8 0,-21 12 49,-1 1-1,0-1 1,1 0 0,-1 1 0,1-1 0,-1 1-1,0 0 1,1 0 0,-1 0 0,5 1 0,-6-1 14,1 0 0,-1 1 0,1 0 0,-1-1-1,1 1 1,-1 0 0,0-1 0,0 1 0,1 0 0,-1 0 0,0 0 0,0 0 0,0 0 0,0 0 0,0 1 0,0-1 0,0 0 0,1 3 0,2 5-2,0 1-1,-1 0 1,0 0 0,-1 0 0,0 0 0,1 18-1,-2-15 113,1-1 0,0 0 0,0 0 0,6 14 0,-6-22 18,-1 0-1,1-1 0,1 1 0,-1 0 0,0-1 0,1 1 0,5 5 0,-7-8-84,0 0-1,0 0 1,0-1-1,0 1 0,0 0 1,0-1-1,0 1 1,0-1-1,0 1 1,0-1-1,0 0 0,0 1 1,0-1-1,1 0 1,-1 0-1,0 0 0,0 0 1,0 0-1,1 0 1,-1 0-1,0 0 1,0 0-1,0 0 0,0-1 1,0 1-1,1 0 1,-1-1-1,0 1 1,0-1-1,0 1 0,0-1 1,0 0-1,0 1 1,1-2-1,6-5 46,0-1 1,0 0-1,-1-1 1,0 1-1,9-16 0,25-52 86,-5 8-107,-16 33-126,2 1 0,2 1 1,1 1-1,32-32 0,-56 63 31,18-15-317,-19 16 353,1 0 1,-1-1 0,0 1-1,0 0 1,0 0 0,0 0-1,1 0 1,-1 0 0,0 0 0,0 0-1,0 0 1,1 0 0,-1 0-1,0-1 1,0 1 0,0 0-1,1 0 1,-1 0 0,0 0-1,0 0 1,0 0 0,1 0 0,-1 1-1,0-1 1,0 0 0,0 0-1,1 0 1,-1 0 0,0 0-1,0 0 1,0 0 0,1 0 0,-1 1-1,0 0-23,0-1-1,0 1 0,0 0 1,0 0-1,0 0 0,0 0 1,0 0-1,0 0 1,0 0-1,0 0 0,-1-1 1,1 1-1,-1 2 0,-109 342 119,105-328-5,3-8-19,0 0 0,-1 1 0,0-1 0,-1 0 1,0-1-1,0 1 0,-1-1 0,-7 10 0,12-18-51,0 1 0,-1-1 0,1 0 0,0 1 0,-1-1 0,1 0 1,-1 1-1,1-1 0,0 0 0,-1 1 0,1-1 0,-1 0 0,1 0 0,-1 0 1,1 0-1,-1 1 0,1-1 0,-1 0 0,1 0 0,-1 0 0,1 0 0,-1 0 1,1 0-1,-1 0 0,1 0 0,-1 0 0,1-1 0,-1 1 0,1 0 0,-1 0 0,1 0 1,-1 0-1,1-1 0,-1 1 0,1 0 0,-1-1 0,1 1 0,0 0 0,-1-1 1,1 1-1,-1 0 0,1-1 0,0 1 0,0-1 0,-1 1 0,1-1 0,0 1 1,0 0-1,-1-1 0,1 1 0,0-2 0,-2-2 16,0-1 0,0 1 1,0-1-1,1 1 0,-1-6 0,-1-9-62,1 0 1,0 1-1,1-1 0,2 0 1,2-25-1,-3 43 36,0 0 1,0 0-1,1 0 1,-1 0-1,0 0 0,0 0 1,1 0-1,-1 0 0,0 0 1,1 1-1,-1-1 1,1 0-1,-1 0 0,1 0 1,-1 1-1,1-1 0,0 0 1,-1 0-1,1 1 1,0-1-1,0 1 0,-1-1 1,1 0-1,0 1 0,0 0 1,1-1-1,1 0 54,1 1 0,-1 0 1,0 0-1,0 0 0,1 0 0,-1 0 0,3 2 0,0-2-5,86 20 644,-1-1-545,-72-16-503,130 18 1135,-73-17-2931,-1-8-5562,-54 3 4422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33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16 11712,'-8'-16'4352,"-15"21"-3393,-7-5-255,22 3 1280,-5-3-1216,0 4 1824,0-4-1472,0 0-416,3 0-448,5 0-992,2 0 384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16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8 710 3072,'-2'-2'322,"2"2"-287,0 1 0,0-1 0,0 0-1,0 0 1,0 0 0,0 0 0,0 0 0,0 1 0,0-1-1,0 0 1,0 0 0,0 0 0,0 0 0,0 0-1,0 0 1,0 1 0,0-1 0,0 0 0,0 0 0,0 0-1,0 0 1,-1 0 0,1 0 0,0 0 0,0 0 0,0 0-1,0 1 1,0-1 0,0 0 0,0 0 0,-1 0 0,1 0-1,0 0 1,0 0 0,0 0 0,0 0 0,0 0 0,0 0-1,-1 0 1,1 0 0,0 0 0,0 0 0,0 0-1,0 0 1,0 0 0,0 0 0,-1 0 0,1 0 0,0 0-1,0 0 1,0 0 0,0 0 0,0 0 0,0-1 0,-1 1-1,1 0 1,0 0 0,0 0 0,0 0 0,0 0 0,0 0-1,0 0 1,0 0 0,0-1 0,0 1 0,0 0-1,0 0 1,-1 0 0,6 0 1816,1-1-1576,-1 1 1,0-1-1,1 0 1,-1 0-1,0-1 1,0 0 0,0 1-1,0-2 1,0 1-1,5-4 1,1-1 34,1-1 1,17-17-1,-1-3-182,-2-2 0,41-61 0,-36 47-117,197-279 330,-226 320-343,4-5 39,-1 0 0,7-15 1,-12 22-41,1-1 0,0 1 0,-1-1 0,1 1 0,-1-1 0,0 0 0,1 1 0,-1-1 0,0 0 0,0 0 1,0 1-1,0-1 0,0 0 0,-1 1 0,1-1 0,0 0 0,-1 1 0,1-1 0,-1 1 0,-1-4 0,1 5-10,1-1 1,-1 1-1,1-1 0,-1 1 0,1-1 0,-1 1 0,0-1 1,1 1-1,-1 0 0,0-1 0,1 1 0,-1 0 1,0 0-1,1-1 0,-1 1 0,0 0 0,0 0 0,1 0 1,-1 0-1,0 0 0,0 0 0,0 0 0,1 0 0,-1 0 1,0 0-1,-1 1 0,-1 0-62,-2-1 43,0 2 1,0-1-1,0 0 1,0 1-1,0 0 0,1 0 1,-1 1-1,1-1 1,-1 1-1,1 0 0,0 0 1,-7 7-1,-3 5 68,-22 28-1,35-41-31,-19 25 119,2 1 0,-23 47 0,-21 66 364,35-74-266,22-56-166,-71 177 663,60-140-508,2-1 0,-9 55 0,15-58-28,3-20 213,0 1-1,0 33 0,5-58-364,0 0 0,0 1 0,0-1 0,0 0 1,0 0-1,0 1 0,0-1 0,0 0 0,0 0 0,0 0 0,0 1 0,0-1 0,0 0 0,0 0 0,0 1 0,0-1 0,0 0 0,0 0 1,0 0-1,1 1 0,-1-1 0,0 0 0,0 0 0,0 0 0,0 1 0,0-1 0,1 0 0,-1 0 0,0 0 0,0 0 0,1 1 0,4-6 352,6-10-112,-11 15-263,59-110 412,25-40-1040,-52 107-638,-32 43 1248,0 0 0,0 0 0,0 0 1,0 0-1,0 0 0,0 0 0,0 0 0,0 0 0,0 0 0,0 0 0,0-1 0,0 1 0,0 0 0,0 0 1,0 0-1,0 0 0,0 0 0,1 0 0,-1 0 0,0 0 0,0 0 0,0 0 0,0 0 0,0 0 0,0 0 1,0 0-1,0 0 0,0 0 0,0 0 0,0 0 0,0 0 0,1 0 0,-1 0 0,0 0 0,0 0 0,0 0 0,0 0 1,0 0-1,0 0 0,0 0 0,0 0 0,0 0 0,0 0 0,0 0 0,1 0 0,-1 0 0,0 0 0,0 0 1,0 0-1,0 0 0,0 0 0,0 0 0,2 6-261,0 8 40,-2-12 252,0 1 0,0-1 0,1 0 0,-1 1 0,0-1 0,1 0 0,0 0 0,-1 1 0,1-1 0,0 0 0,0 0 0,0 0 0,0 0 0,1 0 0,-1 0 0,1 0 0,-1 0 0,3 2 0,0-2 21,-1 0-1,0 0 0,0 0 1,1 0-1,0 0 1,-1-1-1,1 0 0,0 1 1,-1-1-1,6 0 1,4 0 121,0 0 0,0-1 0,1 0 0,-1-1 0,21-4 0,7-5 76,0-2 0,74-32 0,-110 42-248,3-1 19,-1 0-1,1-1 1,-1 0-1,11-8 0,-17 12-6,0-1-1,1 0 0,-1 0 0,0 0 0,0 0 0,0 0 0,0 0 0,0 0 0,0 0 0,0 0 0,0 0 0,0-1 0,-1 1 0,1 0 0,0-1 0,-1 1 0,1 0 0,-1-1 0,0 1 0,1 0 0,-1-1 0,0 1 0,0-1 0,0 1 0,0-1 0,0 1 0,0-1 1,0 1-1,0-1 0,-1 1 0,1 0 0,-1-1 0,1 1 0,-1-1 0,0 0 0,0 0-25,0 0 0,0 1 0,0 0 0,0-1 0,0 1 0,0 0 0,-1-1 0,1 1 0,0 0 0,-1 0 0,1 0 0,-1 0 1,1 0-1,-1 0 0,1 1 0,-1-1 0,0 0 0,1 1 0,-1-1 0,0 1 0,1 0 0,-1-1 0,0 1 0,0 0 0,1 0 0,-1 0 0,0 0 0,-2 1 0,0 0-77,-1-1-1,1 1 0,-1 1 1,1-1-1,0 0 0,-1 1 0,1 0 1,0 0-1,0 0 0,-4 4 1,4-3 106,0 0 1,0 0-1,1 1 0,-1 0 1,1-1-1,0 1 1,0 0-1,0 1 1,0-1-1,1 0 1,0 1-1,0 0 1,0-1-1,0 1 1,1 0-1,0 0 1,0 0-1,0 0 1,0 0-1,1 0 1,0 0-1,0 0 1,0 0-1,1 0 1,0 0-1,0 0 1,0 0-1,0 0 1,1 0-1,0-1 1,0 1-1,0 0 1,1-1-1,5 8 1,-4-5 78,1-1 1,0-1-1,1 1 1,-1-1-1,1 1 1,0-2-1,9 7 1,-11-9-36,-1 0 0,1 0 0,0 0 0,0-1 0,0 1 0,1-1 1,-1 0-1,0 0 0,0-1 0,1 1 0,-1-1 0,0 0 1,1 0-1,6-1 0,-1-1 42,0-1 1,-1 0 0,1-1-1,-1 0 1,0 0-1,12-9 1,50-39 393,-39 28-219,-14 12-173,16-13-5,-1-1 0,49-50 0,-36 25-67,-3-3 1,49-80-1,19-64-180,-76 134-66,-26 48-6,0 1 0,-2-1 0,0 0 0,-1 0 0,5-23-1,-10 31-210,-4 7 81,-11 14 23,10-9 298,-6 7-48,1 0 0,-17 25 0,-133 289 68,130-260 56,-35 93 546,52-122-354,1 2-1,-8 51 0,17-54 25,2-33-218,0 0 1,0 0-1,0-1 1,1 1-1,-1 0 0,1 0 1,-1 0-1,1 0 1,-1-1-1,1 1 0,0 0 1,0-1-1,0 1 1,2 2-1,-2-3-9,0-1 0,0 0 0,0 1 0,0-1 0,0 0 0,0 0 0,0 0 0,0 0 0,0 0 0,0 0 0,0 0 0,0 0 0,0 0 0,0 0 1,1 0-1,-1-1 0,-1 1 0,1-1 0,0 1 0,0 0 0,0-1 0,0 0 0,0 1 0,0-1 0,1-1 0,67-54 678,-28 21-692,8-11-24,-34 30-270,1 2-1,29-21 0,-36 30-566,-12 9 402,-18 15 252,12-11 192,3-1 35,0 0 0,0 0 0,1 1 0,0 0 0,0 0-1,-7 15 1,10-17-6,0 0 0,0 1 0,0-1 0,1 0 0,-1 0 0,1 1 0,1-1 0,-1 1 0,1-1 0,2 11-1,-2-15 15,0 0 0,1 1 0,-1-1 0,1 0 0,-1 0 0,1 0 0,0 0 0,0 0 0,0 0 0,0 0 0,1 0 0,-1-1 0,0 1 0,1 0 0,-1-1 0,1 1 0,-1-1 0,1 1 0,0-1 0,0 0 0,0 0 0,0 0 0,0 0 0,0 0 0,0 0 0,0 0 0,0-1 0,0 1 0,0-1 0,0 1-1,0-1 1,4 0 0,0 0-4,-1 0 0,1-1 0,-1 0 0,0 0 0,1-1-1,-1 1 1,0-1 0,0 0 0,0 0 0,0-1-1,0 0 1,5-4 0,13-11-14,-1-2 1,-2 0-1,0-2 0,32-43 1,-46 58-18,-4 4-65,0 0 0,1 0 0,-1 0-1,0 0 1,0 0 0,-1 0 0,1-1-1,-1 1 1,2-5 0,-4 10-19,0 0 0,-1 0-1,1 0 1,0 0 0,-1-1 0,1 1 0,-1 0 0,0-1 0,-2 3 0,0-1 22,0 3 77,-1 0 0,1 0 0,0 0-1,0 1 1,1-1 0,0 1 0,0 0 0,1 0 0,0 0-1,0 0 1,0 0 0,1 1 0,0-1 0,1 0-1,-1 1 1,2 8 0,-1-15 1,0 0 0,0 0-1,0 0 1,0 0 0,1-1 0,-1 1-1,0 0 1,0 0 0,1-1 0,-1 1-1,0 0 1,1 0 0,-1-1 0,0 1-1,1 0 1,0-1 0,-1 1-1,1 0 1,-1-1 0,1 1 0,-1-1-1,1 1 1,0-1 0,0 0 0,-1 1-1,1-1 1,0 1 0,-1-1 0,1 0-1,0 0 1,0 0 0,0 1 0,-1-1-1,1 0 1,0 0 0,0 0 0,0 0-1,0 0 1,-1 0 0,1 0 0,0-1-1,0 1 1,0 0 0,-1 0-1,1-1 1,0 1 0,0 0 0,-1-1-1,2 0 1,3-2 46,1 0 0,-1 0-1,0-1 1,-1 0 0,7-6-1,69-59 18,-42 39-59,45-32-1144,-83 63 1103,0 0 0,0 0 0,0 0 0,1 0 0,-1 0 0,0 0 0,1 0 0,-1 0 0,1-1 1,-1 1-1,1 0 0,-1 0 0,1 0 0,0-1 0,-1 1 0,1 0 0,1 0 0,17 19 34,-13-15 22,1 0 0,0-1 0,0 0 0,1 0 0,-1-1 0,1 0 0,0 0 0,0 0 0,0-1 0,0-1 0,0 1 0,12-1 0,-2 0 47,0-1 1,0-1-1,-1-1 0,33-6 1,-41 5-84,0 0 0,-1 0 0,1-1 0,-1 0 0,1 0 0,-1-1 0,0 0-1,-1-1 1,1 1 0,-1-1 0,0-1 0,-1 0 0,1 0 0,-1 0 0,-1 0 0,1-1 0,6-14 0,-11 20-24,0 0 0,-1 0 0,1 0 0,-1-1 0,1 1 0,-1 0 0,0-1 0,0 1 0,0 0 0,0 0 0,0-1 0,-1-2 0,1 4 8,0 1 1,-1-1-1,1 0 0,0 0 0,-1 0 0,1 1 0,-1-1 0,1 0 0,-1 1 0,1-1 0,-1 0 0,1 1 0,-1-1 0,1 1 0,-1-1 0,0 0 0,0 1 0,1 0 0,-1-1 0,0 1 0,0-1 0,1 1 0,-1 0 1,0 0-1,0-1 0,0 1 0,1 0 0,-1 0 0,0 0 0,0 0 0,0 0 0,0 0 0,1 0 0,-1 0 0,0 0 0,-1 1 0,-2 0 2,0 0 0,1 1 0,-1-1 0,0 1 1,1 0-1,-1 0 0,1 0 0,-1 0 0,1 1 0,-3 3 0,-5 4-22,-13 17-1,20-23 26,1 1 0,0-1 0,0 0 1,1 1-1,-1-1 0,1 1 0,-2 7 0,3-10 11,1 1 0,-1-1 0,1 0 0,-1 1 0,1-1 0,0 1 0,0-1 0,1 0 0,-1 1 0,0-1 0,1 1 1,-1-1-1,1 0 0,0 1 0,0-1 0,0 0 0,0 0 0,2 3 0,0 0 16,1 1 1,1 0-1,-1-1 0,1 0 1,0 0-1,0 0 0,0-1 1,13 8-1,-14-10 30,0 0 0,0 0 0,1 0 1,-1-1-1,1 1 0,-1-1 0,1 0 1,0-1-1,-1 1 0,1-1 0,0 0 0,0 0 1,-1 0-1,6-1 0,36-9 19,-1-2 1,0-2-1,-1-2 0,42-22 0,-84 38-77,57-32 2,-52 29 4,-1-2 0,0 1 0,0-1 0,-1 0 0,1 0 0,8-11 0,-14 16-8,1-1 0,-1 1-1,1-1 1,-1 1 0,0 0 0,1-1-1,-1 1 1,0-1 0,1 1 0,-1-1-1,0 1 1,0-1 0,1 1 0,-1-1-1,0 0 1,0 1 0,0-1 0,0 1-1,0-1 1,0 1 0,0-1 0,0 0-1,0 1 1,0-1 0,0 1 0,0-2-1,-1 2-10,0 0 0,1-1 0,-1 1 0,0 0 0,1 0 0,-1 0 0,0 0 0,1 0 0,-1 0 0,0 0 0,0 0 0,1 0 0,-1 0 0,0 0 0,1 0 0,-1 1 0,-1-1 0,-33 15-185,24-9 198,0 0 0,0 0 0,1 1 0,0 0-1,1 1 1,-1 0 0,1 1 0,1 0 0,0 0-1,-8 12 1,15-20 12,0 1 0,0 0-1,1-1 1,-1 1 0,0-1 0,1 1-1,-1 0 1,1 0 0,0-1 0,-1 1-1,1 0 1,0 0 0,0-1 0,0 1-1,0 0 1,1 0 0,-1-1 0,0 1-1,1 2 1,1-2 20,-1 0-1,0 1 1,0-1 0,1 0-1,-1 0 1,1 0 0,0 0-1,0 0 1,0 0 0,0-1-1,3 3 1,1 0 38,0-1 1,0 1-1,0-2 1,1 1-1,-1-1 1,1 0-1,-1 0 1,14 1-1,-2-2-5,-1-1 1,1-1-1,-1-1 1,1 0-1,-1-1 0,31-10 1,96-46 99,-118 47-136,0 0-88,-17 7 9,1 0 0,0 1 0,0 0 0,21-5 0,-31 9 45,1 0 1,0 0-1,-1-1 1,1 1-1,0 0 0,-1 0 1,1 0-1,0 0 0,-1 0 1,1 0-1,0 0 0,-1 1 1,1-1-1,0 0 1,-1 0-1,1 0 0,0 1 1,-1-1-1,1 0 0,-1 0 1,1 1-1,-1-1 1,1 1-1,0-1 0,-1 0 1,0 1-1,1-1 0,-1 1 1,1-1-1,0 2 0,-1 0-2,1-1-1,-1 1 0,0-1 1,0 1-1,0 0 0,0-1 1,0 1-1,0 0 0,0-1 1,-1 1-1,1-1 0,-1 3 1,-2 4 41,0 1 0,-1-1 0,-8 13 0,-18 22 631,36-50-469,1 1 0,1-1 0,-1 1 0,1 1-1,11-7 1,-6 4-272,0 1-1,0 0 1,24-7-1,-29 12 72,0 1-1,0 0 1,0 1-1,0-1 1,0 2 0,0-1-1,0 1 1,0 0-1,0 1 1,0 0 0,0 0-1,12 6 1,-2 0 87,1 1 1,-1 1-1,30 21 1,-18-6-12,12 8-236,-39-31-37,-3-2 13,1 1 1,0-1-1,0 1 1,-1-1-1,1 0 1,0 1-1,0-1 1,0 0-1,-1 1 1,1-1-1,0 0 1,0 0-1,0 0 1,1 1-1,3-1-1609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16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43 2912,'-18'-4'3680,"27"4"-2720,13-8 1216,8 5-1248,32-5 640,4 3-896,17-3-160,1 8-320,-1-3-64,-4 3-64,4-4-832,-3 4 416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19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1058 1568,'0'0'12,"0"0"1,0 0 0,0 0-1,0 0 1,-1 0-1,1 0 1,0 0-1,0 0 1,0 0-1,0 0 1,0 0-1,-1 0 1,1 0 0,0 0-1,0 0 1,0 0-1,0 0 1,0 0-1,0 1 1,0-1-1,-1 0 1,1 0-1,0 0 1,0 0-1,0 0 1,0 0 0,0 0-1,0 0 1,0 1-1,0-1 1,0 0-1,0 0 1,0 0-1,0 0 1,0 0-1,-1 0 1,1 1-1,0-1 1,0 0 0,0 0-1,0 0 1,0 0-1,0 0 1,0 1-1,1-1 1,-1 0-1,0 0 1,0 0-1,0 0 1,0 0-1,0 0 1,0 1 0,0-1-1,0 0 1,0 0-1,0 0 1,0 0-1,0 0 1,1 0-1,11 2 1708,20-4 1450,-12-3-2318,0 0 0,-1-2-1,25-10 1,53-32 941,-93 46-1713,25-12 256,-2-2 1,0-2-1,29-25 0,-38 28-225,-1 0 0,-1-1 0,-1-1 0,0-1 0,14-23 0,-23 31-55,16-23 80,-22 34-144,0 0 1,0 1-1,0-1 0,0 0 0,0 0 1,0 0-1,0 1 0,0-1 1,1 0-1,-1 0 0,0 1 1,0-1-1,0 0 0,0 0 1,0 0-1,0 1 0,0-1 1,1 0-1,-1 0 0,0 0 0,0 0 1,0 1-1,0-1 0,1 0 1,-1 0-1,0 0 0,0 0 1,0 0-1,0 0 0,1 0 1,-1 0-1,0 1 0,0-1 1,1 0-1,-1 0 0,0 0 1,0 0-1,0 0 0,1 0 0,-1 0 1,0 0-1,0 0 0,1 0 1,-1-1-1,0 1 0,0 0 1,0 0-1,1 0 0,-1 0 1,0 0-1,0 0 0,0 0 1,1 0-1,-1-1 0,0 1 1,0 0-1,0 0 0,0 0 0,1 0 1,-1-1-1,0 1 0,0 0 1,0 22-433,-1-20 479,-3 26-12,-1-1 1,-1 1 0,-15 38-1,5-18-20,-21 58 255,17-52 169,17-46-213,-1 0-1,1-1 0,-8 13 1,11-20-177,-1 1 0,1 0 0,-1 0 1,1-1-1,-1 1 0,0 0 1,1-1-1,-1 1 0,0 0 1,1-1-1,-1 1 0,0-1 1,0 1-1,1-1 0,-3 1 1,3-1-15,-1 0-1,0 0 1,1 0 0,-1-1 0,1 1 0,-1 0 0,0 0 0,1-1-1,-1 1 1,1 0 0,-1-1 0,1 1 0,-1-1 0,1 1 0,-1 0-1,1-1 1,-1 1 0,1-1 0,0 1 0,-1-1 0,1 0 0,0 1 0,-1-1-1,1 1 1,0-1 0,0 0 0,-1 0 0,-1-6-15,0 0 0,0-1 0,0 1 1,1-1-1,0 1 0,1-1 0,-1 1 0,1-1 0,1 1 1,2-14-1,0-26-839,-3 46 800,1 0 0,-1 0 0,0 0 1,0 1-1,1-1 0,-1 0 0,1 0 1,-1 1-1,1-1 0,-1 0 1,1 1-1,-1-1 0,1 0 0,0 1 1,-1-1-1,1 1 0,0-1 1,-1 1-1,1 0 0,0-1 0,0 1 1,0-1-1,-1 1 0,1 0 1,0 0-1,0 0 0,0-1 0,0 1 1,0 0-1,1 0 0,33-1-170,-28 1 167,10 0 82,-1-2 1,0 0 0,0-1 0,17-4-1,63-25 493,-41 12-361,-6 4 53,85-43 0,-117 49-194,0-1 0,0 0 0,-1-1-1,-1-1 1,0 0 0,24-28 0,-21 17-13,-1 0 1,0-1-1,24-53 0,95-217-62,-136 294 30,12-24-135,14-45-1,-26 68 107,1 0 0,-1 0 0,1-1 0,-1 1 0,0 0 0,0-1 0,0 1 0,0 0 0,0-1 0,-1-3 0,1 5 25,-1 1-1,1 0 0,0 0 1,0-1-1,0 1 0,0 0 1,-1-1-1,1 1 1,0 0-1,0 0 0,0-1 1,-1 1-1,1 0 0,0 0 1,0 0-1,-1-1 1,1 1-1,0 0 0,-1 0 1,1 0-1,0 0 0,0 0 1,-1 0-1,1-1 1,0 1-1,-1 0 0,1 0 1,0 0-1,-1 0 0,0 1-4,-1-1 0,1 0-1,0 1 1,0-1-1,0 1 1,-1 0 0,1-1-1,0 1 1,0 0-1,0-1 1,0 1 0,-1 1-1,-10 10-3,1 1 0,0 0 1,1 1-1,0 0 0,1 0 0,1 1 0,0 0 0,-10 30 0,1 7 88,-15 74-1,22-82 245,3 1 0,1-1 1,1 92-1,6-129-267,-1 0 0,1 0 0,0 0-1,0 0 1,4 10 0,-4-15-27,0 0 1,0 0-1,0 0 1,0 1-1,1-2 1,-1 1-1,1 0 1,-1 0-1,1 0 1,0-1-1,-1 1 0,1-1 1,0 1-1,0-1 1,0 0-1,0 1 1,0-1-1,1 0 1,3 1-1,2-1 33,0 1 0,0-1 0,0 0 0,0-1 0,0 0-1,0 0 1,0 0 0,9-3 0,65-17-137,-53 12 64,142-46 129,-150 46-48,34-17-149,-33 14-140,-18 8 79,-5 3-16,-12 6 126,-100 46-307,60-26 237,31-16 142,1 0 0,-1 2 0,2 1 1,-32 24-1,42-29 45,8-6-47,-1 0 0,1 0 0,0 0 0,-1 0 0,1 0 0,0 1 0,0-1 0,0 1 0,0-1 0,1 1 0,-1 0 0,-1 5-1,3-8-26,0 0-1,0 0 1,0 0-1,0 0 1,0 1-1,0-1 1,0 0-1,0 0 1,0 0-1,0 0 1,0 1-1,0-1 1,0 0-1,0 0 1,0 0-1,0 0 1,0 0-1,0 1 1,0-1-1,0 0 1,0 0-1,0 0 1,0 0-1,0 0 1,0 1-1,1-1 1,-1 0-1,0 0 1,0 0-1,0 0 1,0 0-1,0 0 1,0 0-1,1 0 1,-1 1-1,0-1 1,9 0 152,12-6 52,-21 6-208,64-24 82,-2-3 0,63-38 1,-105 58-557,-20 7 466,0 0 0,0-1 0,0 1 1,1 0-1,-1 0 0,0 0 1,0 0-1,0 0 0,0 0 0,0 0 1,0 0-1,0 0 0,0 0 0,1 1 1,-1-1-1,0 0 0,0 0 0,0 0 1,0 0-1,0 0 0,0 0 0,0 0 1,0 0-1,1 0 0,-1 0 0,0 0 1,0 0-1,0 0 0,0 0 0,0 1 1,0-1-1,0 0 0,0 0 1,0 0-1,0 0 0,0 0 0,0 0 1,0 0-1,0 0 0,0 0 0,0 1 1,0-1-1,0 0 0,0 0 0,-5 10-132,-17 10 93,15-14 9,1 0 0,0 0 0,-7 8 0,12-12 51,-1 0-1,1 0 0,0 0 0,0 0 1,0 0-1,0 0 0,1 0 0,-1 0 1,0 0-1,1 0 0,-1 0 1,1 0-1,0 1 0,0-1 0,0 0 1,0 0-1,1 4 0,-1-5-2,0 0-1,1 0 0,-1 0 1,1 0-1,-1 0 1,1 0-1,0 0 0,-1 0 1,1 0-1,0 0 1,0 0-1,-1 0 0,1 0 1,0-1-1,0 1 1,0 0-1,0-1 0,0 1 1,0-1-1,0 1 1,0-1-1,1 1 0,1-1 1,2 2 14,0-2 0,0 1-1,0 0 1,7-1 0,0-1 34,1-1 0,0 0 0,-1-1 0,0 0-1,0-1 1,19-8 0,-23 9-23,6-4-14,-1 1 0,0-2 1,-1 0-1,0 0 0,0-1 0,-1 0 1,0-1-1,-1-1 0,16-18 0,4-11 42,34-61-1,-49 76-48,123-198-551,-82 139 204,131-207-1223,-172 262 461,-14 28 887,-2 2 6,-2 5-11,-4 7 82,-14 21 0,-6 10 117,-1 7 35,2 2 0,2 0 0,-26 92 0,36-90 107,-8 65 0,19-90 14,1-1 0,1 1 0,2 0 0,4 31 0,-4-51-70,1 1 0,1-1 1,0 0-1,0 0 0,9 16 1,-10-22-22,0 0 1,0 0 0,1 0 0,0-1-1,-1 1 1,2-1 0,-1 1 0,0-1-1,1 0 1,-1-1 0,1 1 0,0 0 0,0-1-1,0 0 1,6 3 0,-1-3-6,0 0-1,1 0 1,-1-1 0,1 0 0,-1 0 0,1-1 0,10-1-1,-5-1 43,0 0-1,-1-1 0,28-9 1,-30 7-104,-1 0 1,1 0-1,-1-1 1,0-1 0,-1 0-1,1 0 1,-2-1-1,1-1 1,-1 1-1,0-1 1,-1-1-1,0 0 1,0 0 0,-1-1-1,0 1 1,-1-1-1,6-17 1,-11 28-7,-1-1 0,0 1 0,0-1 0,0 1 0,0 0 0,1-1 0,-1 1 0,0-1 0,0 1 0,0 0 0,0-1 0,0 1 0,0-1 1,0 1-1,0-1 0,0 1 0,0 0 0,0-1 0,-1 1 0,1-1 0,0 1 0,0-1 0,-8 2-412,-11 11 242,8-2 168,-1 1 1,2 0-1,0 0 1,0 1-1,1 0 0,-11 21 1,18-31 54,1 1-1,-1 0 1,1-1 0,0 1 0,0 0 0,0 0-1,0 0 1,0 0 0,1 0 0,0 0 0,-1 0 0,1 0-1,0 0 1,0 1 0,1 4 0,0-6 5,0 0 1,-1 0-1,1-1 1,0 1-1,0 0 0,1 0 1,-1 0-1,0-1 1,0 1-1,1-1 1,-1 1-1,1-1 1,-1 1-1,1-1 1,0 0-1,-1 0 1,1 0-1,0 0 0,0 0 1,0 0-1,0 0 1,0-1-1,2 1 1,1 0 3,0 0 0,1 0 0,-1-1 0,0 0 0,0 0 0,0-1 0,1 1 0,-1-1 0,0 0 1,0 0-1,5-2 0,9-4 163,26-14-1,-35 17-120,23-15-71,-1 0 0,-1-2 0,-1-2 1,27-25-1,-9 7-128,-39 33 29,1 1 0,0 0-1,0 0 1,19-8 0,-29 15 78,1 0 1,-1 0 0,0 0-1,1 0 1,-1 0 0,1 0 0,-1 0-1,0 0 1,1 0 0,-1 0-1,0 0 1,1 0 0,-1 0-1,0 0 1,1 1 0,-1-1-1,0 0 1,1 0 0,-1 0-1,0 1 1,0-1 0,1 0-1,-1 0 1,0 1 0,0-1-1,1 0 1,-1 0 0,0 1-1,0-1 1,0 0 0,0 1 0,1-1-1,-1 0 1,0 1 0,0-1-1,0 0 1,0 1 0,0-1-1,0 0 1,0 1 0,0-1-1,0 1 1,0-1 0,0 0-1,0 1 1,0-1 0,0 0-1,0 1 1,0-1 0,-1 0-1,1 1 1,0-1 0,0 1-1,-4 9-51,-1 0-1,0-1 1,0 1-1,-1-1 0,-12 15 1,15-20 47,-27 36-17,-8 9 279,3 2 0,-35 64 0,60-94-42,0 0 508,-19 30 0,38-63-655,1 1 0,0 0 0,1 1 1,0 0-1,1 1 0,0 0 0,1 1 1,0 0-1,27-11 0,-4 4-54,1 2-1,63-14 1,-52 17-106,46-11-1027,-79 16-1004,0 0 0,14-8 0,-29 13 2013,1 0 1,-1 0-1,0 0 1,1 0-1,-1 0 1,0 0-1,1 0 0,-1 0 1,0-1-1,1 1 1,-1 0-1,0 0 1,1 0-1,-1-1 1,0 1-1,1 0-115,-1-1 116,0 1-1,0 0 1,1-1-1,-1 1 1,0 0-1,0-1 1,0 1-1,0 0 1,0-1-1,1 1 1,-1 0-1,0-1 1,0 1-1,0 0 1,0-1-1,0 1 1,0-1-1,0 1 1,0 0-1,0-1 1,0 1-1,-1 0 1,1-1-1,0 1 1,0 0-1,0-1 1,0 1-1,-1-2-325,0-4-1820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1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 5888,'-21'-19'2688,"21"22"-2336,3-3 768,11 0-672,17-3 960,8 3-800,31 0-160,9 3-288,9 2-128,-1 3 0,-17-5 224,-8 1-128,-14-4-1312,-9 0 640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20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79 4800,'-43'-15'2176,"56"18"-1888,13-6 1184,4 3-864,32-5 608,3 2-704,55-10-64,-2 6-288,22-6 128,-12 7-192,-2-7-2144,-11 10 1120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21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371 688 2560,'-12'-27'4458,"11"26"-4303,0 0 0,0 0 0,0 1 0,0-1 0,0 0 0,0 0 0,0 1 0,0-1 0,-1 1 0,1-1 0,0 1 0,0 0 0,-1-1 0,1 1 0,0 0 0,-3 0 0,-23-1 497,23 1-525,-23 0 329,-52 8 0,66-5-341,0-1 1,0 2-1,0 0 1,1 0-1,-23 12 1,32-14-90,1 0 1,-1-1-1,0 1 1,1 0-1,0 0 1,-1 1-1,1-1 1,0 0-1,-3 5 1,5-7-7,-1 1-1,1 0 1,0 0-1,-1-1 1,1 1 0,0 0-1,0 0 1,0 0 0,0 0-1,0-1 1,0 1 0,0 0-1,0 0 1,0 0 0,0 0-1,0-1 1,0 1 0,0 0-1,1 0 1,-1 0 0,0-1-1,1 1 1,-1 0-1,0 0 1,1-1 0,-1 1-1,1 0 1,-1-1 0,1 1-1,0-1 1,-1 1 0,1-1-1,0 1 1,-1-1 0,1 1-1,1 0 1,4 2 69,-1 0 0,1-1 0,0 0 0,-1 0 0,1 0 0,0-1 0,0 1 0,1-1 0,-1-1 0,0 1 0,8-2 0,0 1 100,0-1 0,1-1 0,25-7 0,-27 6-104,0-2 1,-1 1-1,1-2 0,-1 0 1,0 0-1,18-13 0,-27 16-37,-1 0-1,1 0 1,-1 0-1,0-1 1,0 1 0,0 0-1,0-1 1,-1 0-1,0 1 1,2-8-1,6-12 268,46-102 667,-1 1-653,-32 81-342,2 2 0,2 0-1,1 2 1,2 1 0,47-48-1,-71 81-1,7-7-37,0 0-1,1 1 0,0 0 0,1 1 1,0 0-1,26-12 0,-39 21 31,1 1-1,-1-1 0,1 1 1,-1-1-1,1 1 0,-1 0 1,1 0-1,-1 0 0,1 0 1,-1 0-1,1 0 0,2 0 1,-3 1 5,-1-1 0,1 0 0,0 1 0,-1-1 0,1 1 0,0-1 0,-1 1 0,1-1 0,-1 1 0,1-1 0,0 1 0,-1 0 0,0-1 0,1 1 0,-1 0 0,1 0 0,-1-1 0,0 1 1,1 0-1,-1 0 0,0-1 0,0 1 0,0 0 0,0 0 0,0 0 0,1-1 0,-1 1 0,-1 0 0,1 0 0,0 0 0,0 1 0,-3 17-37,0 0-1,-1-1 1,-1 0 0,-9 21-1,-98 195 154,60-131-43,-95 186-8,130-258-44,-39 71 35,2-19 574,-113 130 0,134-178 99,-49 40 0,81-73-699,-5 3 150,0 1 0,-1-1-1,1 0 1,-1-1 0,0 1-1,0-1 1,0-1 0,-14 6-1,19-9-114,1 1-1,-1-1 0,1 0 0,-1 0 1,1 1-1,-1-1 0,1 0 1,-1-1-1,-1 1 0,2 0-27,1 0 1,-1 0-1,1-1 0,-1 1 0,1 0 1,-1 0-1,1 0 0,-1-1 0,1 1 0,0 0 1,-1-1-1,1 1 0,0 0 0,-1-1 1,1 1-1,0 0 0,-1-1 0,1 1 0,0-1 1,0 1-1,-1-1 0,1-1 10,0 1 0,0-1-1,0 0 1,0 1 0,0-1 0,1 0-1,-1 1 1,0-1 0,1 0-1,-1 1 1,1-1 0,0 1 0,0-1-1,-1 1 1,1-1 0,0 1 0,0 0-1,2-3 1,15-15 70,0 0 1,1 0-1,39-27 0,6-6-37,-23 15-80,100-81-361,-98 91-792,63-31-1,-31 24-104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2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4 765 2656,'0'0'50,"-1"0"0,1 0-1,0 0 1,0 0 0,0-1 0,0 1 0,-1 0 0,1 0-1,0 0 1,0 0 0,0 0 0,0 0 0,-1 0 0,1 0 0,0-1-1,0 1 1,0 0 0,0 0 0,0 0 0,0 0 0,0-1-1,-1 1 1,1 0 0,0 0 0,0 0 0,0 0 0,0-1-1,0 1 1,0 0 0,0 0 0,0 0 0,0 0 0,0-1-1,0-1 252,1 5 152,-1-3-342,1 0-1,0 0 1,0 0 0,0 0-1,0 0 1,0 0 0,0 0 0,0 0-1,0-1 1,0 1 0,0 0-1,-1 0 1,1-1 0,0 1-1,1-1 1,0 0 198,12-4 48,0-1 0,-1 0 1,0 0-1,15-12 0,48-38 72,-58 42-271,25-21-71,-2-2 0,-2-2 1,40-50-1,86-139-79,-144 199 52,-14 19 21,0 1 0,0-2-1,-1 1 1,8-19 0,-12 21-178,-5 6-92,2 3 165,0 0 0,0 0 0,0 0 1,0 0-1,0 1 0,0-1 0,0 0 0,1 0 0,-1 1 0,-1 0 0,-57 128 105,32-69 41,-97 227 758,122-284-802,0 1 0,1-1 1,0 1-1,0-1 0,0 1 1,1-1-1,-1 1 0,1-1 1,0 1-1,1 5 0,-1-9-23,1 0-1,-1 0 0,0 0 0,1 1 1,-1-1-1,1 0 0,-1 0 0,1 0 1,0 0-1,-1 0 0,1 0 1,0 0-1,0 0 0,0 0 0,0 0 1,1 1-1,0-1 2,-1-1-1,1 1 0,0 0 1,-1-1-1,1 1 1,0-1-1,-1 0 1,1 1-1,0-1 1,0 0-1,0 0 1,-1 0-1,1 0 1,0-1-1,1 1 1,4-2 37,-1 1 1,0-1-1,0 0 1,-1-1-1,1 1 1,0-1-1,-1-1 1,0 1-1,0-1 1,8-6-1,1-3-25,-1-1 0,18-24 0,76-124 68,-4 4-112,-31 67-86,17-22-52,-86 108-22,1 0 0,-1 0 0,0 0 0,-1-1 0,1 1 0,-1 0 0,3-9 0,-5 14 121,0 0 0,0-1 0,0 1 0,0 0 0,0 0 0,0 0 0,0 0 0,0-1 0,0 1 0,0 0 0,0 0 1,0 0-1,0 0 0,0-1 0,0 1 0,0 0 0,-1 0 0,1 0 0,0 0 0,0-1 0,0 1 0,0 0 0,0 0 0,0 0 1,0 0-1,0 0 0,0 0 0,-1 0 0,1-1 0,0 1 0,0 0 0,0 0 0,0 0 0,0 0 0,-1 0 0,1 0 0,0 0 1,0 0-1,0 0 0,0 0 0,-1 0 0,1 0 0,0 0 0,0 0 0,0 0 0,0 0 0,-1 0 0,1 0 0,0 0 1,0 0-1,0 0 0,0 0 0,0 0 0,-1 0 0,1 0 0,0 0 0,0 0 0,-15 8-389,5 0 398,2 0 0,-1 0 0,1 1 0,0 0 0,1 0 0,-11 18 0,3-1 131,-17 41 0,-111 329 1150,128-365-994,13-28-91,0 1 0,0-1 0,0 1-1,1 0 1,-1-1 0,1 1 0,0 0-1,-1 6 1,20-35 786,-3 6-1052,-10 10-4,1 1-1,1-1 0,-1 2 0,11-11 0,-15 17 42,-1 0 0,0 0 0,1 0 0,-1 0 0,1 0 0,-1 0 0,1 0 0,0 0 0,-1 1 0,1-1 0,0 0 0,-1 1 0,1 0 0,0-1 0,-1 1 0,1 0 0,0 0 0,0 0 0,0 0 0,-1 0 0,1 1 0,0-1 0,0 0 0,-1 1 0,1-1 0,0 1 0,-1 0 0,1-1 0,-1 1 0,1 0 0,1 2 0,6 4-23,-1 0 0,0 1 0,-1 0 0,8 11 0,-8-10 120,1 1-1,16 13 0,-21-20-18,1 0 0,0 0 0,0-1 0,0 0 0,0 1 1,0-2-1,1 1 0,-1 0 0,0-1 0,1 0 0,4 1 0,2-1 77,0 0 0,0 0 0,0-1 1,0 0-1,0-1 0,0-1 0,-1 1 0,1-2 1,18-5-1,-23 5-68,0 0 1,0 0 0,0 0-1,0-1 1,-1 1 0,1-1-1,-1-1 1,0 1 0,0-1-1,-1 0 1,1 0 0,-1 0-1,0-1 1,0 1 0,-1-1-1,5-10 1,-5 9-44,-1 0-1,1-1 0,-1 1 1,-1-1-1,2-13 1,-3 19-64,0-1 1,0 1-1,0-1 1,0 1-1,0-1 1,0 1-1,-1 0 0,1-1 1,-1 1-1,0-1 1,-1-2-1,2 4 34,-1 1-1,1-1 1,-1 1-1,1-1 1,-1 1-1,1-1 1,-1 1-1,1-1 1,-1 1-1,0 0 0,1-1 1,-1 1-1,1 0 1,-1-1-1,0 1 1,0 0-1,1 0 1,-1 0-1,0 0 1,1-1-1,-1 1 1,0 0-1,1 0 1,-1 0-1,0 0 0,0 1 1,1-1-1,-1 0 1,0 0-1,1 0 1,-1 0-1,0 1 1,1-1-1,-1 0 1,0 1-1,1-1 1,-1 1-1,1-1 1,-1 0-1,0 2 1,-1-1 10,-1 1 1,1 0-1,-1 0 1,1 0-1,0 0 1,0 1-1,0-1 1,1 0-1,-1 1 1,0 0-1,1-1 1,0 1 0,-1 0-1,1 0 1,0-1-1,1 1 1,-1 0-1,0 0 1,1 0-1,0 0 1,-1 0-1,1 0 1,0 0 0,1 6-1,0-4 21,0 0 0,0 0 0,1 0 0,-1-1 0,1 1 0,0 0 0,0-1 0,1 1 0,-1-1 0,1 0 0,0 1 0,0-1 0,7 7 0,1-3-16,1-1 0,-1 1 0,1-2 0,0 0 0,1 0 0,-1-1 0,1-1 0,26 6 0,-31-8-598,0-1 1,17 1 0,-20-1-234,0-2 0,0 1 1,0-1-1,-1 1 0,1-1 1,7-3-1,-3 0-1148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24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5824,'13'-13'2624,"66"-2"-2272,-30 4 416,-1 3-480,22-12 320,0 7-352,17-6-160,1 4-32,14-1-64,-10 8 0,-9 5-4160,-13 6 2272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2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5 1568,'0'-4'4926,"-11"5"-3932,-2 2-721,0 1 0,1 0-1,-1 1 1,1 0 0,-22 13 0,32-16-264,-99 57 568,85-48-497,1 0 0,0 1 0,1 0 0,-17 20 1,30-31-80,1 0 0,-1 0 0,0 0 0,0 0 0,0 0 0,1 1 0,-1-1 0,1 0 0,-1 0 0,1 0 0,-1 1 0,1-1 0,0 0 0,-1 0 0,1 1 0,0-1 0,0 2 0,0-2 1,1 0 0,-1 0 1,0 0-1,1 0 0,-1 0 1,1 0-1,-1 0 0,1 0 1,-1-1-1,1 1 0,0 0 1,-1 0-1,1-1 0,0 1 1,0 0-1,-1-1 0,3 2 1,2 1 9,0-1 0,1 0 0,-1 0 0,1 0 0,0 0 0,9 1 0,122 14-131,-71-10 163,69 16-1,-117-19 36,-13-4 77,1 1 0,-1 0 0,0 1 0,1-1 0,-1 1 0,0 0 0,0 1-1,10 5 1,-15-8-142,0 0 0,0 0 0,0 0 0,1 0-1,-1 1 1,0-1 0,0 0 0,0 0 0,0 1 0,1-1 0,-1 0-1,0 0 1,0 0 0,0 1 0,0-1 0,0 0 0,0 1-1,0-1 1,0 0 0,0 0 0,0 1 0,0-1 0,0 0-1,0 0 1,0 1 0,0-1 0,0 0 0,0 0 0,0 1-1,0-1 1,0 0 0,0 0 0,0 1 0,-1-1 0,1 0-1,0 0 1,0 1 0,0-1 0,0 0 0,-1 0 0,1 0-1,0 1 1,-2 0 33,1 0-1,0 0 1,-1 0-1,1 0 1,-1-1-1,0 1 1,1 0-1,-4 0 1,-90 19 843,24-8-554,-222 55 566,266-62-980,19-4-309,16-4-882,258-54-4885,-215 45 6063,-1-2 0,0-3 1,53-25-1,55-41 2656,-78 37 859,-170 143-3035,-4 7 465,91-100-720,-1 1-1,0 0 1,1 0 0,-3 6 0,6-10-112,0-1-1,0 0 1,0 0 0,-1 1 0,1-1 0,0 0 0,0 1 0,0-1 0,0 0 0,0 1 0,0-1 0,0 0 0,0 1 0,0-1-1,0 0 1,0 1 0,0-1 0,0 0 0,0 1 0,0-1 0,0 0 0,0 1 0,1-1 0,-1 0 0,0 0 0,0 1 0,0-1-1,0 0 1,1 0 0,-1 1 0,1-1 18,0 1 0,0-1 0,1 0 0,-1 0 1,0 0-1,0 0 0,0 0 0,0 0 0,0-1 0,0 1 0,0 0 0,0 0 0,0-1 0,0 1 0,2-1 0,12-6 104,0 0-1,0-1 0,0-1 1,-1 0-1,14-13 1,63-58 146,-83 73-294,6-7-25,-7 6-116,1 1-1,0 0 0,1 0 0,9-6 1,-18 13 129,1 0 1,-1-1-1,1 1 1,-1 0-1,0 0 1,1-1-1,-1 1 1,1 0-1,-1 0 1,0 0-1,1-1 1,-1 1-1,1 0 1,-1 0-1,1 0 1,-1 0-1,1 0 1,-1 0-1,1 0 1,-1 0-1,0 0 1,1 0-1,-1 0 1,1 0-1,-1 0 1,1 1-1,-1-1 1,1 0-1,-1 0 1,0 0-1,1 1 1,-1-1 0,1 0-1,-1 0 1,0 1-1,1-1 1,-1 0-1,0 1 1,1-1-1,-1 1 1,0-1-1,0 0 1,1 1-1,-1-1 1,0 1-1,0-1 1,0 0-1,0 1 1,0-1-1,1 1 1,-1-1-1,0 1 1,0-1-1,0 1 1,0-1-1,0 1 1,0-1-1,0 1 1,-1 0-1,1 4-29,0 1-1,-1-1 1,0 1-1,-2 5 0,-17 47-29,12-37 254,-8 35 0,15-55-154,1 0 1,0 0 0,-1 1-1,1-1 1,0 0-1,0 0 1,0 0 0,0 0-1,0 1 1,0-1-1,0 0 1,0 0 0,1 0-1,-1 0 1,0 0-1,1 1 1,-1-1 0,1 0-1,-1 0 1,1 0-1,0 0 1,-1 0 0,1 0-1,0 0 1,0-1-1,-1 1 1,1 0 0,0 0-1,0-1 1,0 1-1,0 0 1,0-1 0,0 1-1,0-1 1,0 1-1,1-1 1,-1 0 0,0 1-1,2-1 1,8-1 77,0 0 0,-1 0 0,1-2 0,0 1 0,-1-1 0,1-1 0,15-7 0,6-5-27,29-21 0,-37 21-104,33-31 0,-39 31-142,0 1 0,35-22 0,-52 36 144,0 1-1,0-1 1,0 1-1,0-1 1,0 1-1,0-1 0,0 1 1,1-1-1,-1 1 1,0 0-1,0 0 1,0-1-1,0 1 0,0 0 1,1 0-1,-1 0 1,0 1-1,0-1 0,0 0 1,2 1-1,-2-1 15,-1 1-1,1-1 0,0 1 1,-1 0-1,1-1 0,0 1 1,-1 0-1,1 0 1,-1-1-1,1 1 0,-1 0 1,0 0-1,1 0 0,-1 0 1,0-1-1,0 1 0,1 0 1,-1 0-1,0 2 0,0 3-1,0 1 0,0-1 0,-1 1 0,1-1 0,-4 10 0,1-4 76,-1 1 1,0-1 0,-1 1-1,-1-1 1,1-1 0,-2 1-1,-11 15 1,18-27-45,0 0 0,-1 0 1,1 0-1,0 0 0,0 1 1,-1-1-1,1 0 0,0 0 1,0 0-1,0 1 0,0-1 0,-1 0 1,1 0-1,0 1 0,0-1 1,0 0-1,0 1 0,0-1 1,0 0-1,-1 0 0,1 1 0,0-1 1,0 0-1,0 1 0,0-1 1,0 0-1,0 0 0,0 1 1,0-1-1,0 0 0,1 1 0,-1-1 1,0 0-1,0 0 0,0 1 1,11-4 263,15-14 94,-20 12-328,-1-1 1,0 0-1,0-1 0,7-12 0,-10 15-111,1-1 0,0 0 0,0 1 0,0-1 1,0 1-1,1 0 0,0 0 0,0 0 0,0 1 0,0 0 0,0-1 0,1 1 0,4-2 0,-8 5 49,0-1 1,0 1-1,-1 0 0,1 0 1,0 0-1,0 0 0,0 0 0,-1 0 1,1 0-1,0 0 0,0 0 1,0 1-1,-1-1 0,1 0 0,0 0 1,0 1-1,-1-1 0,1 0 1,0 1-1,-1-1 0,1 1 0,0-1 1,-1 1-1,1-1 0,-1 1 1,1-1-1,-1 1 0,1 0 0,-1-1 1,1 1-1,-1 0 0,1 0 1,-1-1-1,0 1 0,0 0 0,1 0 1,-1 1-1,2 2 7,-1 0-1,0 1 1,0-1 0,-1 0-1,1 10 1,-1-14 11,0 0 1,0 1-1,0-1 0,0 0 1,0 0-1,0 1 0,0-1 1,0 0-1,0 0 0,0 1 1,0-1-1,0 0 1,0 0-1,0 1 0,0-1 1,0 0-1,0 0 0,0 1 1,0-1-1,0 0 0,1 0 1,-1 1-1,0-1 0,0 0 1,0 0-1,0 0 1,0 1-1,1-1 0,-1 0 1,0 0-1,0 0 0,0 0 1,1 0-1,-1 1 0,0-1 1,0 0-1,1 0 0,-1 0 1,0 0-1,0 0 1,1 0-1,-1 0 0,0 0 1,0 0-1,1 0 0,-1 0 1,0 0-1,15-8 358,-9 4-320,22-16 210,16-9-304,-40 27-8,0-1 0,0 1 0,1 0 0,-1 1-1,1-1 1,-1 1 0,1 0 0,5-1 0,-8 2 27,0 0 0,0 0 0,0 0 1,0 0-1,0 1 0,1-1 0,-1 1 1,0-1-1,0 1 0,-1 0 0,1-1 0,0 1 1,0 0-1,0 0 0,0 1 0,-1-1 1,3 1-1,-2 1 1,1 0 1,-1 0 0,0 0-1,0 0 1,0 0 0,0 0-1,0 0 1,2 7 0,0 4 14,-1-1 1,0 0-1,-1 1 1,0 14-1,-2-27 45,0 1 0,1 0 0,-1 0 0,0 0 0,0 0 0,1 0 0,-1-1 0,1 1 0,0 0 0,-1 0 0,1-1 0,0 1 0,0 0 0,0-1 0,0 1 0,0-1 0,1 1 0,-1-1 0,0 0 0,1 0-1,-1 1 1,1-1 0,-1 0 0,1 0 0,-1 0 0,1 0 0,0-1 0,0 1 0,-1 0 0,1-1 0,0 1 0,0-1 0,0 0 0,0 0 0,-1 1 0,1-1 0,0 0 0,0 0 0,0-1 0,2 1 0,11-2 36,0-1 1,0 0 0,0-1-1,0-1 1,-1 0-1,0-1 1,15-8-1,-13 5-67,1-1-1,-2 0 1,1-1 0,-2-1-1,20-20 1,-20 16-16,20-35 0,-24 36 19,-7 11-14,0 0-1,-1 0 1,0 0-1,1-1 1,-1 1-1,-1-1 1,1 1-1,-1-1 1,1 0-1,-2 0 1,1 1-1,0-1 1,-1 0-1,0 0 1,0 0-1,0 0 1,-2-6-1,2 11 2,0-1 0,0 1 0,0-1 0,0 1 0,0-1 0,0 1-1,-1-1 1,1 1 0,0 0 0,0-1 0,-1 1 0,1-1 0,0 1 0,0 0 0,-1-1 0,1 1-1,0 0 1,-1-1 0,1 1 0,-1 0 0,1-1 0,0 1 0,-1 0 0,1 0 0,-1 0 0,1-1-1,-1 1 1,1 0 0,-1 0 0,1 0 0,-1 0 0,1 0 0,-1 0 0,1 0 0,-1 0 0,1 0-1,0 0 1,-1 0 0,1 0 0,-2 0 0,-18 12-397,18-10 381,-9 6 147,1 0 0,1 1 1,-1 0-1,1 1 0,1 0 0,-1 0 0,2 1 0,0 0 1,0 0-1,1 1 0,0 0 0,-5 17 0,10-26-46,0 1 0,0 0 0,1 0-1,-1-1 1,1 1 0,0 0 0,0 0 0,1 0-1,-1-1 1,1 1 0,0 0 0,0 0 0,0-1 0,3 7-1,-2-5 3,1-1-1,0 1 1,0-1-1,0 0 1,1 0-1,-1-1 1,1 1-1,0-1 1,0 1-1,5 2 1,-1-1-4,1-1 1,-1 1 0,1-1 0,0-1 0,1 0 0,-1 0 0,1-1 0,-1 0-1,1 0 1,-1-1 0,15 0 0,5-3-169,1-1 1,-2-1-1,37-11 0,-43 9-1492,0-2-1,30-14 1,-11 2-730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31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1 396 3072,'79'-19'6688,"-59"14"-6403,-1-1 1,0-1 0,0-1-1,0 0 1,-1-1-1,30-21 1,-36 22-219,-2-1 1,1 0-1,-1-1 1,-1-1-1,0 1 1,0-1-1,-1-1 1,0 1-1,-1-1 1,9-22-1,-11 20-116,0 0-1,-2 0 1,1 0 0,-2-1-1,0 1 1,-1-1 0,-1-21-1,0 35 52,0 1 0,0-1 0,0 1 0,0-1 0,0 1-1,0-1 1,-1 1 0,1 0 0,0-1 0,0 1 0,0-1 0,-1 1-1,1 0 1,0-1 0,-1 1 0,1 0 0,0-1 0,-1 1 0,1 0-1,0-1 1,-1 1 0,1 0 0,-1 0 0,1-1 0,-1 1 0,1 0-1,0 0 1,-1 0 0,1 0 0,-1 0 0,1-1 0,-1 1 0,1 0-1,-1 0 1,1 0 0,-1 1 0,1-2 3,0 1-1,0 0 1,0 0-1,0 0 1,0 0-1,0 0 1,0 0-1,0 0 1,0 0 0,0 0-1,0 0 1,0 0-1,0 0 1,0 0-1,0-1 1,0 1-1,0 0 1,0 0 0,0 0-1,0 0 1,0 0-1,0 0 1,0 0-1,0 0 1,0 0-1,0 0 1,0 0-1,0 0 1,0 0 0,0 0-1,0-1 1,0 1-1,0 0 1,-1 0-1,1 0 1,0 0-1,0 0 1,0 0 0,0 0-1,0 0 1,0 0-1,0 0 1,0 0-1,0 0 1,0 0-1,0 0 1,0 0 3,0 0 0,0-1 0,0 1 0,0 0 0,1 0 0,-1-1 0,0 1 0,0 0 0,0-1 0,0 1 0,0 0 0,0 0 0,0-1 0,0 1 0,0 0 0,0-1 0,0 1 0,0 0 0,0 0 0,0-1 0,0 1 0,0 0 0,0-1 0,0 1 0,0 0 0,0 0 0,-1-1 0,1 1 0,0 0 0,0 0 0,0-1 0,0 1 1,-1 0-1,1 0 0,0 0 0,0-1 0,-1 1 0,1 0 0,0 0 0,0 0 0,0 0 0,-1 0 0,1-1 0,0 1 0,-1 0 0,1 0 0,-1 0 0,-10-6-68,8 6-20,0 1 0,1-1 0,-1 1 0,1 0 0,-1-1 0,1 2-1,-1-1 1,1 0 0,0 0 0,-4 3 0,-22 18-127,16-9 211,0-1 0,0 2 0,2-1 0,-1 2 0,2-1 0,0 2 0,1-1 0,0 1 0,1 0 0,1 0 0,-7 30 0,12-42 39,0 0 0,0 1-1,1-1 1,-1 1 0,1-1-1,0 1 1,0-1 0,1 1-1,-1-1 1,1 1 0,0-1-1,0 1 1,1-1 0,-1 0-1,1 0 1,0 1 0,0-1-1,0 0 1,1-1 0,-1 1-1,1 0 1,0-1 0,0 0-1,0 1 1,1-1 0,-1 0-1,6 3 1,-2-2 56,-1-1 0,1 0 0,0 0 1,0 0-1,0-1 0,0 0 0,1 0 0,-1-1 0,1 0 0,-1 0 1,1-1-1,-1 0 0,1 0 0,-1-1 0,1 0 0,-1 0 0,0-1 1,1 0-1,-1 0 0,0-1 0,13-6 0,17-11 63,38-27-1,-17 10-142,-38 25-35,38-22-42,-51 30-8,0 1 1,0 0-1,0 0 0,1 1 1,-1 0-1,11-1 0,-17 3 68,0 0 0,0-1 0,0 1 0,0 0 0,0 0 0,0 0-1,0 0 1,0 1 0,0-1 0,0 0 0,0 0 0,0 1 0,0-1 0,0 0 0,0 1 0,0-1-1,0 1 1,0-1 0,0 1 0,0 0 0,0-1 0,0 1 0,-1 0 0,2 1 0,-1-1 12,-1 1 0,1 0 1,-1-1-1,1 1 0,-1-1 1,1 1-1,-1 0 0,0-1 1,0 1-1,0 0 0,0-1 1,0 1-1,-1 3 1,-1 5 75,-1 0 0,0 0 1,-9 17-1,12-26-86,-3 5 73,0-1 0,1 1 1,-8 8-1,9-13-52,1-1 1,-1 1-1,1-1 1,-1 1-1,1-1 1,0 1-1,-1-1 1,1 1-1,0-1 1,-1 1-1,1-1 1,0 1-1,0 0 1,0-1-1,0 1 0,-1 0 1,1-1-1,0 1 1,0 0-1,0-1 1,0 1-1,0 0 1,1 0-2,-1-1 1,1 0-1,-1 0 1,1 0-1,-1 0 1,1 0-1,-1 0 1,1 0-1,-1 1 1,1-1-1,-1-1 1,1 1-1,-1 0 1,1 0-1,-1 0 1,1 0-1,-1 0 0,1 0 1,-1 0-1,0-1 1,1 1-1,-1 0 1,1 0-1,-1-1 1,1 1-1,-1 0 1,0-1-1,1 1 1,76-56 255,-53 37-411,1 0 1,31-16-1,-53 34 72,-1 0 1,1-1 0,0 1-1,0 0 1,0 0-1,0 1 1,0-1 0,0 1-1,5-1 1,-7 1 40,1 0 0,-1 0 0,0 1 1,1-1-1,-1 0 0,0 1 0,0-1 0,1 1 1,-1-1-1,0 1 0,0 0 0,0-1 0,0 1 0,0 0 1,0 0-1,0 0 0,0 0 0,0 0 0,0 0 1,0 0-1,0 0 0,-1 0 0,1 0 0,0 2 1,2 5-31,0 0 0,-1 0 0,-1 1 0,1-1 0,-1 0 0,0 15 1,0 0 19,0-13 111,-1-4-24,1 1 1,0-1 0,0 0 0,0 0 0,4 11-1,-4-15-40,0-1 0,0 1 0,0-1 0,0 1 0,0-1 0,0 0 0,0 0 0,0 1 0,0-1 0,1 0 0,-1 0 0,0 0 0,1 0 0,-1 0 0,1-1 0,-1 1 0,1 0 0,0-1 0,-1 1 0,1-1 0,0 0 0,-1 1 0,1-1 0,0 0 0,-1 0 0,3 0 1,3-1 17,-1 1 0,1-1 0,0 0 0,-1-1 0,0 0 0,1 0 0,-1 0 0,0-1 1,0 0-1,0 0 0,8-6 0,-1 0-10,0-2 1,-1 0-1,16-17 0,-18 17 26,0-1 0,-1 0 0,-1-1 0,0 0 0,-1 0 0,0-1 0,-1 0 0,-1 0-1,0 0 1,-1-1 0,0 1 0,2-19 0,-6 30-84,0 0 0,0-1-1,-1 1 1,1-1 0,-1 1 0,-1-7 0,2 10 7,-1-1 0,1 0 0,0 0 0,0 1 1,0-1-1,-1 0 0,1 0 0,0 1 0,-1-1 1,1 0-1,-1 1 0,1-1 0,-1 0 1,1 1-1,-1-1 0,1 1 0,-1-1 0,0 1 1,1-1-1,-1 1 0,0 0 0,1-1 0,-1 1 1,0 0-1,0-1 0,1 1 0,-1 0 1,0 0-1,0 0 0,1 0 0,-1-1 0,0 1 1,0 0-1,0 0 0,1 1 0,-2-1 0,-1 1-29,0 0-1,0 1 1,1-1-1,-1 1 0,0 0 1,1 0-1,-1 0 0,1 0 1,-1 0-1,1 1 0,0-1 1,-3 5-1,-2 3-9,1 0 1,-6 15-1,2-3 21,1 0 0,-11 43 0,18-56 76,0 0 1,1 1-1,0-1 0,0 1 0,1-1 1,0 1-1,1-1 0,0 1 0,1-1 1,2 12-1,-3-19-12,0 0 1,0 0 0,-1 0-1,1 0 1,0-1-1,0 1 1,1 0-1,-1-1 1,0 1-1,0-1 1,1 1 0,-1-1-1,1 0 1,0 1-1,-1-1 1,1 0-1,3 1 1,-2-1 1,0 1 0,1-2 0,-1 1 0,0 0-1,1-1 1,-1 1 0,1-1 0,-1 0 0,6-1 0,4-1 52,1 0-1,-1-2 1,1 1 0,12-7 0,12-5 7,-1-2 0,35-22 0,65-50-7,-62 39-593,-63 46 436,-11 4 76,-1 0 0,0 0-1,0 0 1,1 0-1,-1 0 1,0 0-1,0 0 1,1 0 0,-1 0-1,0 0 1,0 0-1,1 0 1,-1 0 0,0 1-1,0-1 1,1 0-1,-1 0 1,0 0-1,0 0 1,0 1 0,0-1-1,1 0 1,-1 0-1,0 1 1,0-1-1,0 0 1,1 3-25,-1-1 0,1 1-1,-1-1 1,0 0 0,0 1-1,0-1 1,-1 5 0,0 9 72,2-7-62,0 0 0,0-1 0,1 1 0,0-1-1,1 1 1,0-1 0,0 0 0,8 14 0,-3-4 73,-3-7-63,-1 0 0,3 19 0,4 7 72,-11-35-45,0 0 0,1 0 0,0-1 0,-1 1 0,1 0 1,0 0-1,0-1 0,0 1 0,0-1 0,0 1 0,1-1 0,-1 1 0,0-1 0,1 1 0,-1-1 0,1 0 0,-1 0 0,1 0 0,0 0 0,-1 0 1,1 0-1,0-1 0,0 1 0,0 0 0,0-1 0,-1 1 0,1-1 0,0 0 0,0 0 0,0 0 0,0 0 0,0 0 0,3 0 0,5-3 61,-1 1 0,0-2 0,0 1 0,-1-1 0,15-9-1,-10 6-116,245-117 60,-209 99-140,67-38 180,-102 55-85,0 0 0,0-1 1,0 0 0,12-12-1,-49 42-168,-50 32-1,50-37 205,-54 35 30,43-30-33,0 2 0,-32 29 0,56-43 21,1 0-1,0 1 0,-15 21 1,24-31-22,0 0 0,-1 1 0,1-1 1,0 1-1,-1 0 0,1-1 0,0 1 0,0-1 0,-1 1 1,1-1-1,0 1 0,0 0 0,0-1 0,0 1 0,0-1 1,0 1-1,0 0 0,0-1 0,0 1 0,0 0 0,0 0 8,1-1-1,-1 0 0,0 1 1,1-1-1,-1 0 0,0 1 0,1-1 1,-1 0-1,0 0 0,1 1 0,-1-1 1,1 0-1,-1 0 0,0 0 0,1 0 1,-1 0-1,1 1 0,-1-1 1,1 0-1,-1 0 0,1 0 0,4 0 78,-1-1 0,1 1-1,-1-1 1,6-1-1,8-2-32,-1-2-1,0 0 0,-1-1 0,0 0 0,0-1 0,0-1 0,-1-1 0,0 0 0,-1-1 0,0 0 0,-1-1 0,19-21 0,43-66-885,-75 101 559,-1 4 202,0-1-1,0 1 1,-4 10 0,-61 98-222,22-43 211,-170 320 300,206-375-146,-32 58 149,35-64-48,-2-1 0,1 0 0,-1 0 0,-16 15 0,22-24-150,0 1-1,0 0 1,1-1-1,-1 1 1,0 0-1,0-1 1,0 1-1,0-1 1,0 1-1,0-1 1,0 0-1,0 1 1,0-1-1,0 0 1,0 0-1,0 1 1,-2-1-1,3-1-5,-1 1-1,0 0 1,1 0 0,-1-1-1,1 1 1,-1 0-1,0-1 1,1 1-1,-1 0 1,1-1 0,-1 1-1,1-1 1,-1 1-1,1-1 1,0 1-1,-1-1 1,1 1-1,0-1 1,-1 0 0,1 0-1,-2-4 36,1 0 0,-1-1 0,1 1 0,1 0 0,-1-7 0,1 10-81,-1-22-7,2 0 0,1 0-1,1 1 1,1-1 0,13-42 0,-13 50-28,2 0 0,0 1 0,0 0 0,2 0 1,0 1-1,0 0 0,1 0 0,1 1 0,1 0 1,-1 1-1,2 0 0,0 1 0,0 0 0,1 1 0,0 0 1,1 1-1,0 1 0,24-11 0,-5 6-92,0 3-1,1 0 1,58-7-1,-58 12 188,0-2 1,0-1-1,58-23 0,-54 13 40,-1-1 0,0-3 1,-2 0-1,-1-3 0,-1 0 1,-1-2-1,41-45 0,24-33-317,-77 78-96,-24 32 286,1 0 0,-1 1 0,1-1 0,-5 12 0,3-6-4,-30 58 49,-35 79 394,64-135-346,4-9 12,1 0 0,-1 0 0,1 0 0,-1 0 0,1 0 0,0 0 0,0 0 0,1 0-1,-1 8 1,1-11-29,1 0 0,-1 0 0,0 0 0,1-1 0,-1 1 0,0 0 0,1-1 0,-1 1 0,1 0 0,-1 0 0,1-1 0,-1 1 0,1-1 0,0 1 0,-1-1-1,1 1 1,0-1 0,0 1 0,-1-1 0,1 1 0,0-1 0,0 0 0,-1 0 0,1 1 0,0-1 0,0 0 0,0 0 0,0 0 0,-1 0 0,1 0 0,0 0-1,0 0 1,0 0 0,0 0 0,0 0 0,-1 0 0,2-1 0,4 0 66,-1 0 0,1-1 0,-1 0 0,9-3 0,-1-2-18,-1 0 0,0-1 1,0 0-1,17-15 0,38-45-120,1-1-183,-64 65 174,1 0-1,-1 1 1,0 0 0,1 0 0,8-4 0,-12 7 48,-1 0-1,1 0 0,-1 0 1,1 0-1,-1 0 1,1 0-1,-1 0 1,1 0-1,-1 0 1,1 0-1,-1 1 1,1-1-1,-1 0 1,1 0-1,-1 1 1,1-1-1,-1 0 0,1 1 1,-1-1-1,0 0 1,1 1-1,-1-1 1,0 1-1,1-1 1,-1 1-1,0-1 1,1 1-1,-1-1 1,0 1-1,0-1 1,0 1-1,0-1 0,1 1 1,-1-1-1,0 1 1,0-1-1,0 1 1,0 0-1,2 26-77,-4-13 69,0 0-1,-1 0 1,-1 0-1,0-1 1,-1 0-1,-1 1 0,-11 19 1,-59 82-35,63-96 21,-69 97 44,-109 146 644,191-262-651,-13 15 225,-16 17 0,25-29-116,0 1 0,0 0 0,-1-1 0,1 0 0,-1 0 0,0-1 0,0 1 0,-9 2 0,13-5-90,0 1 0,0-1 0,0 0-1,0 0 1,0 1 0,0-1 0,0 0 0,0 0 0,1 0 0,-1 0 0,0-1 0,0 1 0,0 0 0,0 0 0,0-1 0,0 1 0,0 0 0,0-1 0,0 1 0,0-1 0,1 1 0,-2-2-1,0 1 2,1 0 0,0-1-1,0 1 1,0-1-1,0 0 1,0 1-1,0-1 1,0 0-1,1 1 1,-1-1-1,0-2 1,-1-6 33,1 0 0,0 1 1,0-17-1,1 22-38,0-9 9,1 0 0,0 0-1,0 1 1,2-1-1,-1 0 1,1 1 0,1 0-1,1 0 1,-1 0-1,2 0 1,-1 1 0,2 0-1,0 0 1,0 1-1,1-1 1,0 1 0,0 1-1,1 0 1,1 0-1,-1 1 1,1 0 0,16-9-1,5-1-17,2 1 0,53-19-1,72-15-329,-147 48 260,73-18-2821,-70 18 767,-1 2 1,16-1-1,-6 5-614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5:3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9 6816,'25'-8'12541,"-27"12"-10816,0-2-1555,0 1-1,0-1 1,0 0-1,0 0 1,-1 0-1,1 0 1,0-1-1,-1 1 1,0-1-1,1 1 1,-1-1-1,0 0 1,1 0-1,-5 1 1,-6 2-142,12-3-63,0-1 0,0 1 1,0-1-1,-1 1 1,1-1-1,0 1 0,0 0 1,0-1-1,0 1 1,0 0-1,0 0 0,0 0 1,0 0-1,1 0 1,-1 0-1,-1 2 0,2-3-84,0 1 0,0 0 0,0 0-1,0-1 1,0 1 0,0 0 0,0 0 0,0-1-1,1 1 1,-1 0 0,0-1 0,0 1-1,1 0 1,-1-1 0,0 1 0,1 0-1,-1-1 1,1 1 0,-1-1 0,1 1-1,-1-1 1,1 1 0,-1-1 0,1 1 0,0-1-1,-1 1 1,1-1 0,0 0 0,0 1-1,18 11-4813,-1 6 1483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48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31 1984,'1'0'258,"-1"-1"0,1 0 1,0 1-1,-1-1 0,1 0 0,-1 0 1,1 0-1,-1 0 0,1 0 0,-1 1 1,1-1-1,-1-2 0,8-10 4916,-14 7-3428,6 16-1283,0 1-1,0-1 1,-3 14-1,1 7-280,1-24-134,-24 310 1680,-2-123-752,18-153-931,7-35-9,0 0 0,1 0 0,-1 1 0,1-1 0,1 0-1,-1 1 1,1-1 0,1 12 0,0-17 0,-1 0-1,0-1 1,0 1 0,1 0 0,-1 0 0,0 0 0,0 0-1,0 0 1,0 0 0,0 0 0,0 0 0,0 0 0,0-1-1,0 1 1,0 0 0,-1 0 0,1 0 0,0 0 0,-1 0-1,1 0 1,0-1 0,-1 1 0,0 1 0,0-1 2,0-1 0,0 0-1,0 0 1,0 1 0,0-1 0,0 0 0,0 0 0,0 0 0,0 0 0,0 0-1,0-1 1,0 1 0,0 0 0,0 0 0,0-1 0,-2 0 0,-18-7 94,18 6-163,-1 0-1,1 1 1,-1-1-1,1 1 1,-1 0-1,0 0 1,1 0-1,-1 1 1,0-1-1,0 1 0,0 0 1,-4 1-1,-15 3-25,0 2 0,1 0-1,0 2 1,-41 20-1,42-19-12,0 0 9,0 1 1,0 1-1,1 1 0,-27 21 0,46-33 61,1 0-1,-1 1 0,1-1 1,0 0-1,-1 0 1,1 1-1,0-1 0,0 0 1,-1 1-1,1-1 1,0 1-1,0-1 1,-1 0-1,1 1 0,0-1 1,0 1-1,0-1 1,0 0-1,-1 1 1,1-1-1,0 1 0,0 0 1,7 2 154,19-4 300,-25 1-420,159-26 1713,-101 14-1537,88-7-1,-129 18-232,5 0 114,31 2 1,-41 0-374,0 0 1,0-1-1,0-1 0,25-3 1,-33 3-13,-5 1 203,0 0 0,1 0 0,-1 0 1,0 0-1,1 0 0,-1 0 0,0 0 0,1 0 1,-1 0-1,0-1 0,1 1 0,-1 0 0,0 0 1,1 0-1,-1 0 0,0-1 0,0 1 0,1 0 1,-1 0-1,0-1 0,0 1 0,1 0 0,-1 0 1,0-1-1,0 1 0,0 0 0,1-1 1,-1 1-1,0 0 0,0-1 0,0 1 0,0 0 1,0-1-1,0 1 0,0-1 0,3-6-1503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48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32 128 2720,'-4'-5'364,"-1"-4"1720,0 1 0,1-1 0,-6-13 0,10 21-1902,-1 0 0,1-1 0,-1 1 0,1-1 0,-1 1 0,1 0 0,0-1 0,0 1 0,0-1 0,0 1 0,0-1 0,0 1 0,0-1 0,0 1 0,1-1 0,-1 1 0,0-1 0,1 1 0,-1 0 0,1-1 0,0 1 0,-1 0 0,1-1 0,0 1 0,0 0 0,0 0 0,0 0 0,0 0 0,2-2-1,3-1-29,1 1 0,-1 0 0,1 0 0,-1 1 0,1-1 0,14-1 0,45-3 328,-51 6-269,45-1-56,98 9-1,-135-4-238,1 0-1,23 8 1,-9 2-2734,-15-2 1122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49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3552,'-15'-11'11048,"15"11"-10854,9 2 395,1 1 0,0-1 0,0 0-1,11 0 1,171 2 291,-87-2-506,90 8-161,-163-9-421,-25-5-1474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49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45 4480,'-8'-15'8656,"9"15"-8335,13-7 1881,21-2-763,14 2-426,0 3 1,60 1-1,-70 4-1154,-1 1-1,0 3 1,46 10 0,-74-14-22,4 2-2842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2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84 3328,'-3'-1'833,"0"0"1,0 0-1,0 1 1,0 0-1,-1-1 1,-2 1-1,6 0-781,-1 0 0,1 0 0,0 0-1,0 0 1,-1 0 0,1 0-1,0 0 1,0 0 0,0 0-1,-1 0 1,1 0 0,0-1 0,0 1-1,0 0 1,-1 0 0,1 0-1,0 0 1,0-1 0,0 1 0,0 0-1,0 0 1,0 0 0,-1-1-1,1 1 1,0 0 0,0 0 0,0 0-1,0-1 1,0 1 0,0 0-1,0 0 1,0-1 0,0 1-1,0 0 1,0 0 0,0 0 0,0-1-1,0 1 1,0 0 0,0 0-1,0-1 1,0 1 0,0 0 0,0 0-1,1-1 1,11-5 140,1 0 0,0 0-1,1 1 1,-1 1 0,22-4 0,-8 2-127,-16 3-46,92-20 71,-91 21-120,0 1 0,0 0 0,0 1 0,0 0 0,-1 1 0,21 3 0,-29-3 5,1 0 0,0 1 0,-1-1 0,0 1 0,1 0 0,5 3 0,-8-4 32,1 0 0,-1 0 0,0 1 0,1-1 0,-1 0 1,0 0-1,0 1 0,0-1 0,0 1 0,0-1 0,0 1 0,0-1 1,-1 1-1,1-1 0,0 1 0,-1 2 0,1 0 6,-1 1 0,-1-1 1,1 0-1,-1 1 0,0-1 0,0 1 0,0-1 0,0 0 0,-1 0 0,0 0 0,0 0 0,0 0 1,-3 4-1,-6 8 108,-22 25 1,23-29-58,-42 47 317,-79 68 1,-45 25 882,174-150-1211,-2 1 96,1 0 1,-1 0-1,1 1 0,0-1 1,-3 6-1,5-9-134,1 0 0,0 0 0,0 1 0,0-1 0,0 0 1,0 0-1,0 1 0,-1-1 0,1 0 0,0 0 0,0 1 0,0-1 1,0 0-1,0 1 0,0-1 0,0 0 0,0 0 0,0 1 0,0-1 0,0 0 1,0 0-1,0 1 0,1-1 0,-1 0 0,0 1 0,0-1 0,0 0 0,0 0 1,0 0-1,1 1 0,-1-1 0,0 0 0,0 0 0,0 1 0,0-1 0,1 0 1,-1 0-1,0 0 0,0 0 0,1 0 0,-1 1 0,0-1 0,0 0 0,1 0 1,-1 0-1,0 0 0,0 0 0,1 0 0,-1 0 0,0 0 0,1 0 1,-1 0-1,1 0 0,16 0 244,-15 0-173,130-17 928,-78 9-870,75-2 0,-90 12 83,1-1-2982,-39-1 2605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2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3 6400,'-1'-2'2867,"-3"5"-1710,-2 8 200,-13 26 563,12-23-1310,-11 27 1,2 4-151,-13 37 1,-20 96 0,42-154-346,5-19-154,1 1 0,-1-1 0,1 1 0,-1 9 0,4-8-1918,9-18-1540,-9 8 2769,14-16-1186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7 5408,'0'0'38,"0"0"0,0-1 0,0 1-1,0 0 1,0 0 0,0 0 0,0-1 0,-1 1 0,1 0 0,0 0 0,0 0 0,0 0 0,0-1 0,1 1 0,-1 0-1,0 0 1,0 0 0,0 0 0,0-1 0,0 1 0,0 0 0,0 0 0,0 0 0,0 0 0,0-1 0,0 1-1,0 0 1,1 0 0,-1 0 0,0 0 0,0 0 0,0-1 0,0 1 0,0 0 0,1 0 0,-1 0 0,0 0-1,0 0 1,0 0 0,0 0 0,1 0 0,-1 0 0,0 0 0,0 0 0,0 0 0,0 0 0,1 0 0,-1 0 0,0 0-1,0 0 1,0 0 0,1 0 0,-1 0 0,0 0 0,0 0 0,0 0 0,0 0 0,1 0 0,-1 0 0,0 0-1,0 0 1,0 1 0,0-1 0,1 0 122,0 1 1,-1-1-1,1 1 0,-1 0 1,1-1-1,-1 1 0,1 0 0,-1-1 1,0 1-1,1 0 0,-1 0 1,0-1-1,0 1 0,1 0 1,-1 0-1,0-1 0,0 1 0,0 1 1,-2 19 888,-1 1 0,-1-1-1,0 0 1,-10 24 0,3-4-693,-9 39-113,-15 52-65,10-53-1543,25-78 1207,0 0 1,-1 0 0,1 0 0,0 0-1,-1 0 1,0 0 0,1 0 0,-1 0 0,1 0-1,-1-1 1,0 1 0,0 0 0,1 0-1,-1-1 1,0 1 0,0 0 0,0-1 0,0 1-1,0-1 1,0 1 0,0-1 0,0 1-1,-2-1 1,2 0-128,-1 0 0,1 0 0,0 0 1,0-1-1,-1 1 0,1 0 0,0-1 0,0 1 0,0-1 0,-1 0 0,1 1 0,0-1 0,0 0 0,0 0 0,0 1 1,0-1-1,0 0 0,0 0 0,-1-2 0,-7-13-2195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71 3808,'-18'-9'5370,"55"-5"-3472,0 1 0,74-14 0,-91 24-1734,-1 0 0,1 2 1,0 0-1,0 1 0,0 1 1,0 1-1,32 8 0,-33-4 240,30 13 0,-31-11 257,25 7 0,-36-13-542,0 0 1,0-1 0,1 0 0,-1 0 0,0-1-1,1 0 1,7-1 0,-10 0-181,0 1-1,0-1 1,0 0 0,0-1-1,0 1 1,-1-1 0,1 0-1,-1 0 1,1-1 0,-1 1-1,0-1 1,0 0 0,5-4-1,16-17-3401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3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71 2080,'-9'-9'6688,"13"7"-6086,40-8 2554,61-5-1,48 5-2445,-52 4 18,156-8 134,-165 10-689,514 7-66,-560-2-5307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4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76 1728,'17'-43'1147,"-5"27"953,-11 15-1848,0 1 0,-1-1 1,1 0-1,0 0 0,0 1 0,-1-1 0,1 0 0,-1 0 1,1 0-1,-1 0 0,1 1 0,-1-1 0,1 0 1,-1 0-1,0 0 0,0 0 0,1-2 0,1 45 2064,-1-24-1650,-1 32 0,-10 24 697,-39 143-1,47-211-1297,-8 30 221,-9 40 409,19-76-653,0 1 0,0 0 0,0-1 0,-1 1 0,1-1 1,0 1-1,0-1 0,0 1 0,0 0 0,0-1 0,1 1 0,-1-1 1,0 1-1,0-1 0,0 1 0,0-1 0,1 1 0,-1-1 0,0 1 0,0-1 1,1 2-1,0-2-10,-1 0 0,1 0 1,-1 0-1,1 1 0,-1-1 0,1 0 1,-1 0-1,0 0 0,1 0 1,-1 0-1,1 0 0,-1 0 1,1 0-1,-1 0 0,1 0 0,-1 0 1,1 0-1,-1 0 0,1-1 1,22-11 538,28-30-754,-41 31 18,1 1 0,1 1 0,0 0 0,0 1-1,0 0 1,1 1 0,19-8 0,-30 14 109,1 1-1,-1-1 1,0 1 0,0-1 0,0 1-1,1 0 1,-1 0 0,0 0 0,0 0-1,1 0 1,-1 0 0,0 1 0,0-1-1,0 1 1,0-1 0,1 1 0,2 2 0,-4-2 61,1 0 1,-1 0-1,1 0 1,-1 0-1,0 1 1,0-1-1,0 1 1,0-1-1,0 1 1,0-1-1,0 1 1,0-1-1,-1 1 1,1 0-1,-1-1 1,1 1-1,-1 0 1,1 0-1,-1-1 1,0 1-1,0 0 1,0 2-1,-3 33 278,-1 0-1,-2 0 0,-12 42 1,2-6-714,13-65-1403,2-4 490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01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1178 2304,'0'24'4453,"-8"-31"-2378,3-2-1841,0 1-1,0-2 1,1 1 0,0 0 0,1-1 0,-4-15-1,5 19-157,-27-132 274,10 41-226,-22-108 417,33 144-558,-1-87 0,13 73 58,3 0 0,23-108 0,-24 159-130,11-28 1,-14 45 62,-1 2-24,-1 0 1,1 0-1,-1-1 1,0 1-1,-1 0 1,1-8-1,9 92 274,-1 244-62,-10-213-52,1-51-55,-3 259-69,-16-2 448,9-258-237,-2-1 0,-22 67 1,18-73 26,4-12 48,-3 0 0,-1-1 0,-22 37 0,35-69-176,-1 1 0,-1-1 0,1 1 0,-1-1 0,-11 10-1,15-14-61,-1-1-1,0 1 0,0-1 0,0 0 0,0 1 1,-1-1-1,1 0 0,0 0 0,0 0 0,-1-1 0,1 1 1,0 0-1,-1-1 0,1 0 0,0 1 0,-1-1 0,1 0 1,-1 0-1,1-1 0,-1 1 0,1 0 0,-3-2 1,3 2-23,0-1 0,1 0 0,-1 0 0,1-1 1,-1 1-1,1 0 0,-1 0 0,1-1 1,0 1-1,-1-1 0,1 1 0,0-1 1,0 1-1,0-1 0,0 0 0,1 0 0,-1 1 1,0-1-1,1 0 0,-1-2 0,-1-5 3,0 0-1,-1-15 1,3 22-13,0-10-13,0-1 0,0 1 0,1 0 0,1-1 0,0 1-1,0 0 1,2 0 0,-1 0 0,1 1 0,1-1 0,10-18 0,2 4-53,0 1 0,1 1 0,32-33 0,29-38-106,-56 65 10,1 1-1,1 2 1,48-42 0,-46 49 142,1 2 0,1 0 0,49-21 1,98-27-153,-147 56 211,1-1-1,-1-2 1,-1-1-1,35-23 1,-39 21 166,-16 12-141,0-1 0,-1 0 1,0-1-1,8-7 1,-13 10-52,10-10 67,-12 12-84,0 1 0,1 0 0,-1 0-1,0 0 1,0-1 0,0 1 0,1 0-1,-1 0 1,0-1 0,0 1 0,0 0-1,0-1 1,0 1 0,0 0 0,1 0-1,-1-1 1,0 1 0,0 0 0,0-1-1,0 1 1,0 0 0,0 0 0,0-1-1,0 1 1,0 0 0,0-1 0,0 1-1,-1 0 1,1-1 0,0 1 0,0 0 0,0 0-1,0-1 1,0 1 0,-1-1 0,0 1-22,0 0 1,0 0 0,1 0 0,-1 1 0,0-1 0,0 0 0,0 0 0,0 0 0,0 1 0,0-1 0,0 0 0,0 1 0,0-1 0,1 1 0,-1-1 0,0 1 0,0-1 0,1 1 0,-1 0 0,0-1 0,1 1 0,-1 0-1,0 1 1,-3 1-49,-4 4-41,1 2 1,0-1 0,0 1-1,-9 15 1,-21 42-76,29-51 145,-2 5 38,1 0-1,1 1 1,-8 29 0,13-38 4,0 0 1,1 0-1,1 0 1,0 0-1,1-1 1,0 1-1,4 24 1,-3-33 28,0 0 1,-1 0 0,2 0-1,-1 0 1,0 0 0,0-1 0,1 1-1,0 0 1,-1-1 0,1 1 0,0-1-1,4 4 1,-1-2 61,-1 0 0,1-1 1,0 1-1,0-1 0,10 4 1,-13-7-62,-1 1 0,1 0 0,-1-1 0,1 0 0,-1 1 0,1-1 0,-1 0 1,1 0-1,-1 0 0,1 0 0,-1 0 0,1 0 0,-1 0 0,1 0 0,-1 0 0,1-1 1,-1 1-1,0-1 0,1 1 0,1-2 0,-1 1 7,1-1-1,-1 0 1,0 0-1,0 0 1,0 0-1,0 0 1,-1 0-1,1 0 1,-1 0-1,3-4 1,0-2 71,-1 0 1,0 0 0,0 0 0,-1 0-1,0 0 1,1-11 0,-3 1-122,0 0-1,-1 0 1,-1 0 0,0 0-1,-1 0 1,-2 0 0,-6-18-1,10 33-35,-1-1 1,1 1-1,-1-1 0,0 1 0,0 0 0,0 0 0,-5-5 1,6 7 30,1 1 1,-1-1 0,0 0 0,0 0-1,1 0 1,-1 1 0,0-1 0,0 0 0,0 1-1,0-1 1,0 1 0,0-1 0,0 1-1,0 0 1,0-1 0,-1 1 0,1 0 0,0 0-1,0-1 1,0 1 0,0 0 0,0 0-1,0 1 1,-1-1 0,1 0 0,0 0-1,0 0 1,0 1 0,0-1 0,-2 1 0,2 0-23,0 1 0,-1-1 1,1 0-1,0 1 1,0-1-1,1 0 1,-1 1-1,0-1 1,0 1-1,1 0 0,-1-1 1,1 1-1,-1-1 1,1 1-1,0 0 1,0-1-1,-1 1 1,1 0-1,1 1 1,-2 2-10,2 1 0,-1-1 0,1 0 0,0 1 0,1 5 1,0-6 44,0 0 1,0-1 0,0 1 0,0-1 0,1 1 0,-1-1 0,1 0 0,0 0 0,1 0 0,-1-1 0,1 1 0,-1-1 0,1 1-1,6 3 1,-4-4 22,1 1 0,-1-2 0,0 1 0,1-1 0,0 0 0,-1 0 0,1 0 0,0-1 0,12 0 0,-8-1 50,1 0 0,0-1 1,0 0-1,0-1 0,0-1 1,-1 1-1,1-2 0,-1 0 1,0 0-1,0-1 1,20-12-1,-18 6 51,0 1 0,0-2 0,12-15 0,-6 7-19,6-6 13,-1-2 0,32-49 0,-42 57-200,0 1 1,1 0-1,0 2 1,28-24-1,-42 40 63,0 0 0,0 0-1,0 0 1,0 0 0,0 0 0,0 0-1,1 1 1,-1-1 0,0 0-1,1 1 1,-1-1 0,0 1 0,1-1-1,-1 1 1,1 0 0,-1 0-1,1 0 1,-1 0 0,0 0 0,1 0-1,2 0 1,-2 1 11,-1 0 1,1 0-1,-1 0 1,1 0-1,-1 0 1,1 0-1,-1 0 1,0 0-1,1 0 0,-1 1 1,0-1-1,0 1 1,0-1-1,0 1 1,1 1-1,2 7 58,0 0-1,0 0 1,-1 0 0,3 19 0,2 15 133,-2 0 0,-2 1 0,-2 0 0,-7 78 0,3-109 55,0 0 0,-7 22 1,7-31-142,1-1 0,-1 0 0,0 1 1,0-1-1,0 0 0,-1 0 0,1 0 1,-1-1-1,0 1 0,0 0 1,-5 3-1,6-6-70,0 0 0,-1 0 0,1 0 0,0-1-1,-1 1 1,1-1 0,0 1 0,-1-1 0,1 0 0,0 0 0,-1 0 0,1 0 0,-1-1 0,1 1 0,0-1 0,-1 1 0,-3-2 0,-2-1-130,-1 0 0,0-1 0,-7-5 0,-7-4-163,-16-9-245,36 21 494,0-1 0,0 0 0,0 0 0,0 0 0,0 0 0,0 0 0,-2-3 0,-10-8-460,15 13 473,0 0 0,0 0 1,-1-1-1,1 1 0,0 0 0,0 0 0,0 0 0,0 0 0,0 0 0,0-1 0,0 1 0,0 0 1,0 0-1,0 0 0,0 0 0,0-1 0,0 1 0,0 0 0,0 0 0,0 0 0,0-1 1,0 1-1,0 0 0,0 0 0,0 0 0,0 0 0,0-1 0,0 1 0,0 0 0,0 0 1,0 0-1,0 0 0,1 0 0,-1-1 0,0 1 0,0 0 0,0 0 0,0 0 0,0 0 0,0 0 1,1 0-1,-1 0 0,0-1 0,0 1 0,0 0 0,1 0 0,6-4-149,-2 5 132,-1-1-1,1 1 0,-1 0 1,0 1-1,0-1 0,7 4 1,9 2-158,-9-3 211,0 0 1,0 0 0,0 1-1,-1 0 1,1 1 0,-1 1-1,10 7 1,-18-12 112,-1 3 149,15 25 314,-14-27-516,-2-6-23,2-5 21,-2 8-81,0 0 0,1 0 0,-1 0 0,1-1-1,-1 1 1,0 0 0,1 0 0,-1 0 0,1 0-1,-1 0 1,1 0 0,-1 0 0,0 0 0,1 0-1,-1 0 1,1 0 0,-1 1 0,1-1 0,-1 0-1,0 0 1,1 0 0,-1 0 0,1 1 0,-1-1-1,0 0 1,1 0 0,-1 1 0,0-1 0,0 0-1,1 1 1,0 0-67,8 2 22,-9-4 31,0 1 9,0 0 0,0 0-1,0 0 1,0 0 0,0-1-1,0 1 1,0 0 0,0 0-1,0 0 1,1 0 0,-1 0 0,0 0-1,0 0 1,0-1 0,0 1-1,0 0 1,0 0 0,0 0-1,0 0 1,0 0 0,0 0-1,1 0 1,-1 0 0,0 0 0,0 0-1,0 0 1,0 0 0,0 0-1,0 0 1,0 0 0,1-1-1,-1 1 1,0 0 0,0 0 0,0 0-1,0 0 1,0 0 0,0 1-1,1-1 1,-1 0 0,0 0-1,0 0 1,0 0 0,0 0-1,0 0 1,0 0 0,0 0 0,1 0-1,-1 0 1,0 0 0,0 0-1,0 0 1,0 0 0,0 0-1,0 1 1,0-1 0,0 0 0,2 1-12,-1 0 0,0-1 0,0 1 0,0 0 1,1-1-1,-1 1 0,0-1 0,1 1 1,-1-1-1,0 0 0,1 1 0,-1-1 1,1 0-1,-1 0 0,0 0 0,4 0 0,-5 0 19,1 0 0,0 0-1,0 0 1,-1 0 0,1 0-1,0 1 1,0-1 0,-1 0-1,1 0 1,0 1-1,0-1 1,-1 1 0,1-1-1,0 1 1,0 0-9,0-1 1,-1 1 0,1-1-1,-1 1 1,1-1-1,0 0 1,-1 1-1,1-1 1,0 0 0,-1 0-1,1 0 1,0 1-1,-1-1 1,1 0 0,0 0-1,0 0 1,-1 0-1,1 0 1,0 0-1,-1 0 1,2-1 0,-1 1 3,0 0 1,0 0 0,1 0-1,-1 0 1,0 0 0,0 1-1,0-1 1,0 0 0,0 0-1,0 1 1,1-1 0,-1 1-1,0-1 1,0 1 0,0-1 0,0 1-1,0 0 1,-1-1 0,1 1-1,0 0 1,1 1 0,-1-1 7,-1 0 0,1 0 0,0-1 0,0 1 0,0 0 0,0 0 0,0-1 0,0 1 0,0-1 0,0 1 0,0-1 0,0 1 0,0-1 0,0 1 0,0-1 0,0 0 0,0 0 0,0 0 0,1 0 0,-1 0 0,0 0 0,0 0 0,0 0 0,0 0 0,0 0 0,0 0 0,1-1 0,-1 1 0,1-1 1,36-26 81,-34 25-77,6-3 71,1 0-1,-1 0 1,0-2-1,-1 1 1,1-1-1,15-16 0,-14 10 0,0 0 0,0-1 0,-2-1-1,13-22 1,24-67-33,-41 91-25,0-1 0,0 0 0,2-17 0,-6 25-18,0-1 0,-1 0 1,0 1-1,0-1 0,0 0 1,-1 0-1,0 1 0,-3-13 1,3 17-35,0 0 1,1 0-1,-1 0 0,0 0 1,0 1-1,0-1 1,0 0-1,0 0 1,-1 1-1,1-1 0,0 1 1,-1-1-1,1 1 1,-1-1-1,0 1 0,1 0 1,-1 0-1,0 0 1,0 0-1,0 0 1,0 0-1,0 1 0,-3-2 1,2 2-12,0 0 0,1 0 0,-1 0 0,1 0 0,-1 0 0,0 0 0,1 1 0,-1-1 0,1 1 0,-1 0 0,1 0 0,0 0 0,-1 0 0,1 0 0,0 0 0,-1 1 0,1-1 0,-3 4 0,-4 4-20,1 1-1,0 0 1,0 1 0,1-1 0,0 2 0,1-1-1,0 1 1,1 0 0,1 0 0,-1 0-1,-3 22 1,-12 93-220,19-108 287,0-1 0,1 0 0,1 1 0,1-1 0,5 19 0,-7-32 8,1-1 0,0 0-1,1 1 1,-1-1 0,1 0-1,0 1 1,0-1 0,0 0-1,0 0 1,1-1 0,0 1 0,0 0-1,0-1 1,0 0 0,0 0-1,1 0 1,-1 0 0,1 0-1,0-1 1,0 1 0,0-1-1,6 3 1,4 0 195,-1 0 0,28 7 0,-34-11-116,1 0 1,-1 0-1,0-1 1,1 0-1,-1-1 1,1 1 0,12-4-1,-9 1-3,0-1 0,-1 0 0,0 0 0,0-1 0,0-1 0,0 0 0,13-11 0,-8 4-85,0 0-1,0-1 0,16-22 0,-20 21-22,0-1-1,-1-1 1,13-30-1,16-56-184,-33 88 110,-1-1 105,-1 4-27,0 0 1,1 0 0,1 1-1,7-13 1,-12 22 4,0 1 1,0 0-1,-1 0 0,1-1 1,0 1-1,-1 0 1,1-1-1,-1 1 1,1 0-1,-1-1 0,0 1 1,1-1-1,-1 1 1,0-1-1,0 1 0,0-3 1,1 2-10,0-1 1,1 1-1,-1-1 0,1 1 1,0 0-1,-1 0 1,1-1-1,0 1 1,1 1-1,-1-1 0,0 0 1,4-2-1,2 0 91,-5 4-346,-2 9-72,-1-4 269,-3 108-558,-26 168 0,0-40 712,-6 40 309,32-261-115,-11 34 1,1-10 472,13-41-701,0-2 7,0 0 0,-1 0 0,1 0 0,0 0 1,0 0-1,-1 0 0,1 0 0,0 0 0,-1 0 0,1 0 1,-1 0-1,0 0 0,1 0 0,-1 0 0,0-1 0,1 1 1,-2 1-1,1-9 542,4-11-494,-2 10-19,13-105 250,13-67-525,22-11 182,-16 65-271,22-59 36,-41 145 43,2 2 1,35-62-1,-47 93 111,0-1-1,1 1 1,-1 0-1,2 1 0,-1-1 1,1 1-1,0 0 1,0 0-1,1 1 0,10-7 1,-16 11 74,-1 0 1,1 1-1,0-1 1,0 1-1,0-1 1,0 1-1,0-1 1,0 1-1,0 0 1,0-1 0,0 1-1,0 0 1,0 0-1,0 0 1,0 0-1,0 0 1,0 0-1,0 0 1,0 0-1,0 0 1,0 0-1,0 1 1,0-1-1,0 0 1,0 1-1,0-1 1,0 1-1,0-1 1,0 1-1,-1-1 1,1 1-1,0 0 1,0-1-1,0 1 1,-1 0 0,1-1-1,0 1 1,-1 0-1,2 1 1,0 4-12,0-1 0,0 0 0,0 0 0,-1 1 0,1-1 0,0 6 1,1 15 80,0 0 0,-2 0 0,0-1 1,-2 1-1,-1 0 0,-1 0 0,-1 0 1,-1-1-1,-17 47 0,17-60 66,0 0 0,-1 0 0,0 0 0,-1-1-1,-1 0 1,0 0 0,0-1 0,-1 0 0,-19 17 0,18-19-66,6-5-103,1 0 0,-1 0 1,1-1-1,-1 1 1,0-1-1,0 0 1,0 0-1,0 0 1,0 0-1,-1-1 1,-7 2-1,12-3 48,-1 0-1,1 0 1,0 0-1,0 0 1,0 0 0,0 0-1,0 0 1,-1 0-1,1 0 1,0 0-1,0 0 1,0 0-1,0 0 1,0 0 0,-1-1-1,1 1 1,0 0-1,0 0 1,0 0-1,0 0 1,0 0 0,0 0-1,0 0 1,-1-1-1,1 1 1,0 0-1,0 0 1,0 0-1,0 0 1,0 0 0,0-1-1,0 1 1,0 0-1,0 0 1,0 0 0,0 0-1,0-1 1,0 1 0,0 0 0,0 0 0,0 0-1,0 0 1,0 0 0,0 0 0,0 0 0,0 0-1,0 0 1,0 0 0,0 0 0,0 0 0,0 0-1,0 0 1,0-1 0,0 1 0,0 0 0,0 0-1,0 0 1,0 0 0,1 0 0,-1 0 0,0 0-1,0 0 1,0 0 0,0 0 0,0 0 0,0 0-1,0 0 1,0 0 0,0 0 0,0 0 0,0 0-1,0 0 1,0 0 0,0 0 0,1 0 0,-1 0-1,0 0 1,0 0 0,0 0 0,0 0 0,0 0-1,0 0 1,0 0 0,0 0 0,0 0-1,0 0 1,0 0 0,0 0 0,0 0 0,0 0-1,1 0 1,-1 0 0,0 0 0,0 1 0,0-1-1,0 0 1,0 0 0,0 0 0,0 0 0,0 0-1,0 0 1,0 0 0,0 0 0,1 1-3,0 0-1,0-1 1,0 1 0,1-1-1,-1 1 1,0-1 0,0 1-1,1-1 1,-1 0 0,0 0 0,1 1-1,-1-1 1,0 0 0,0 0-1,3-1 1,24-2 102,-16 1-27,8-2 4,0-1 0,0-1 0,0 0 0,-1-2 1,0 0-1,33-21 0,-36 20-25,0-2 0,-1 0-1,0 0 1,-1-2 0,-1 0 0,0 0 0,0-1 0,13-22 0,4-10 54,35-75 0,-37 67-33,7-16-36,-4-2 0,-2-1 0,-4-1 0,25-121 0,-2-3-406,-43 181 309,5-20-322,2 0 0,17-35 0,-37 137-925,-18 114 1322,-1 3 303,-6 0-166,-42 217 115,64-343 54,-31 89 0,23-107 71,4-10 872,15-27-1242,0-1 0,-1 0 0,1 0 1,0 0-1,0 0 0,0 0 0,0 0 0,-1 0 0,1 0 0,0 1 0,0-1 0,0 0 1,0 0-1,-1 0 0,1 0 0,0 0 0,0 0 0,0 0 0,-1 0 0,1 0 0,0 0 1,0 0-1,0 0 0,-1-1 0,1 1 0,0 0 0,0 0 0,0 0 0,0 0 0,-1 0 1,1 0-1,0 0 0,0 0 0,0-1 0,0 1 0,0 0 0,0 0 0,-1 0 1,1 0-1,0 0 0,0-1 0,0 1 0,0 0 0,0 0 0,0 0 0,0 0 0,0-1 1,0 1-1,0 0 0,0 0 0,0 0 0,0-1 0,11-22 371,49-132-992,-15 42 236,-42 104 347,-2 5-25,0-1 0,1 0 0,0 1 0,0 0 0,0-1 0,0 1 0,1 0 0,0 0 0,-1 0 0,2 0 0,3-3 0,-7 6 27,0 1 1,1 0 0,-1 0-1,0-1 1,1 1 0,-1 0-1,0 0 1,1-1 0,-1 1-1,0 0 1,1 0 0,-1 0-1,0-1 1,1 1-1,-1 0 1,1 0 0,-1 0-1,0 0 1,1 0 0,-1 0-1,1 0 1,-1 0 0,0 0-1,1 0 1,-1 0 0,1 0-1,-1 0 1,1 1-1,-1-1 1,0 0 0,1 0-1,-1 0 1,0 0 0,1 1-1,-1-1 1,0 0 0,1 0-1,-1 1 1,0-1 0,1 0-1,-1 1 1,0-1-1,4 19-351,-4-15 295,7 243-117,-7-214 404,0-29-148,0 0 1,0-1-1,1 1 1,-1 0-1,1 0 1,0 0-1,0 0 1,0 0-1,4 6 1,-4-9-18,-1 0-1,1 0 1,0 0 0,0 0-1,0 0 1,0 0 0,0 0-1,0 0 1,0 0 0,0-1 0,0 1-1,0 0 1,0-1 0,1 1-1,-1-1 1,0 0 0,0 1-1,1-1 1,-1 0 0,0 0-1,1 1 1,-1-1 0,0 0 0,1 0-1,-1-1 1,0 1 0,1 0-1,-1 0 1,0-1 0,0 1-1,3-1 1,2-2 27,0 1-1,-1-1 1,1 0-1,-1 0 1,0-1-1,0 0 1,0 1-1,7-8 1,32-40 175,-38 43-264,51-71-13,76-141 1,-130 214 25,7-13-162,1 1-1,1 0 1,0 1-1,1 0 1,22-21-1,-35 37 129,1 0-1,0 0 1,0 0 0,0 0-1,0 0 1,1 0 0,-1 1-1,0-1 1,0 0 0,0 1-1,1-1 1,-1 1 0,0 0-1,0-1 1,1 1 0,-1 0-1,0 0 1,1 0-1,-1 0 1,0 0 0,1 0-1,-1 0 1,0 0 0,1 0-1,-1 1 1,0-1 0,1 0-1,-1 1 1,0-1 0,0 1-1,0 0 1,1-1 0,-1 1-1,0 0 1,0 0 0,1 0-1,1 3 13,0-1 0,-1 1-1,1-1 1,-1 1 0,0 0-1,1 0 1,-2 0-1,1 0 1,2 6 0,5 24 39,-1 0 0,-2 0 0,-1 1 0,-2-1 0,-1 1 0,-4 55 0,1-84 15,1 7 80,-2 0-1,0 0 0,-4 14 1,5-23-51,-1 1 0,1-1 0,-1 0 0,0-1 0,-1 1 0,1 0 0,-1-1 0,1 1 0,-1-1 0,0 0 0,0 1 0,-7 4 0,7-7 4,0 1 0,0 0 0,-1-1 0,1 1 0,-1-1 0,1 0 0,-1 0 0,1-1 0,-1 1 0,1-1 0,-5 1 0,-40-3 165,12-4-385,30 4 103,0 0 0,0 1-1,0 0 1,0 0 0,0 1 0,0 0 0,0 0 0,-1 0-1,1 1 1,0-1 0,-9 4 0,76-4-134,-34-3 247,0 0 1,0-2-1,-1-1 0,1-1 1,25-11-1,-15 3-72,0-3 0,57-35-1,-92 52-3,25-14-236,-25 14 228,0 0 0,0 0 0,0 0 0,0 1 0,0-1 1,0 1-1,1-1 0,-1 1 0,0 0 0,0 0 1,3 0-1,-4 0 10,-1 1 1,1-1 0,0 0-1,-1 0 1,1 1-1,-1-1 1,1 1-1,-1-1 1,1 0 0,-1 1-1,0-1 1,1 1-1,-1-1 1,1 1 0,-1-1-1,0 1 1,0-1-1,1 1 1,-1 0 0,0-1-1,0 1 1,0-1-1,1 1 1,-1 0 0,0-1-1,0 1 1,0 0-1,0 21-159,0-16 119,-1 13 19,1-11 38,0 1 0,0 0-1,2 13 1,-1-20 7,-1 1 0,1-1 1,0 1-1,0-1 0,0 1 0,0-1 0,0 0 0,1 1 1,-1-1-1,1 0 0,-1 0 0,1 0 0,0 0 0,0 0 1,4 3-1,-1-2 59,-1 0 1,1 0-1,0-1 1,0 0-1,0 1 1,1-2-1,-1 1 1,0 0-1,1-1 1,-1 0 0,1-1-1,-1 1 1,1-1-1,-1 0 1,1 0-1,-1-1 1,1 1-1,-1-1 1,1-1-1,-1 1 1,1-1-1,9-4 1,-8 2-14,1 0 1,0-1 0,-1 0-1,0 0 1,0-1-1,-1 0 1,0 0 0,0-1-1,0 1 1,-1-1-1,1-1 1,-2 1 0,1-1-1,3-8 1,-5 9-61,-1 0 0,1 0 0,-1-1 0,-1 1 1,1-1-1,-1 0 0,-1 1 0,1-1 0,-1 0 0,-2-10 0,2 15-29,0 0-1,-1 0 0,0-1 0,0 1 0,0 0 0,0 0 0,0 0 0,0 0 0,-1 0 0,0 0 0,1 0 0,-1 0 1,0 1-1,-1-1 0,1 1 0,0 0 0,-1-1 0,1 1 0,-1 0 0,1 0 0,-1 1 0,0-1 0,0 0 0,0 1 1,0 0-1,0 0 0,-4-1 0,2 1-6,-1 0 0,0 0 0,1 1 0,-1 0 1,1 0-1,-1 0 0,0 1 0,1-1 0,-1 1 0,1 1 0,-1-1 1,1 1-1,0 0 0,-1 0 0,1 1 0,-9 6 0,-35 30 24,44-34 106,6-2-76,3-2-22,9-1 59,0-2-1,-1 1 1,1-1-1,19-6 1,50-22 44,-3 2-160,-68 24 49,1 1 1,-1 0-1,1 1 0,0 1 1,17-1-1,-26 2 22,-1 0 0,1 0 1,0 1-1,0-1 0,-1 1 0,1-1 0,-1 1 0,1 0 0,0 0 1,-1 0-1,1 1 0,-1-1 0,0 1 0,0-1 0,1 1 1,-1 0-1,0 0 0,0 0 0,0 0 0,-1 0 0,1 0 0,0 0 1,-1 0-1,0 1 0,1-1 0,-1 1 0,0-1 0,0 1 1,1 4-1,0 3 43,1 1 0,-2 0 0,1-1 1,-2 1-1,1 0 0,-1 0 0,-1 0 1,0 0-1,0 0 0,-1-1 0,-1 1 1,-3 10-1,3-14 51,1-1 1,0 1-1,0 0 1,0 0-1,0 9 0,3-16-74,-1 0-1,0 0 0,1 0 0,-1 0 1,0 0-1,0 0 0,1 1 0,-1-1 0,0 0 1,1 0-1,-1 0 0,1-1 0,-1 1 1,0 0-1,0 0 0,1 0 0,-1 0 1,0 0-1,1 0 0,-1 0 0,0 0 0,1-1 1,-1 1-1,0 0 0,1-1 0,23-33 417,0-3-505,-11 21-34,0 0 0,1 1 0,1 1 0,33-25 0,-46 38 90,0-1 1,1 1-1,-1 0 1,1 0-1,0 0 1,-1 0-1,1 0 0,0 0 1,0 1-1,-1-1 1,1 1-1,0 0 1,0 0-1,0 0 1,-1 0-1,1 1 1,0-1-1,0 1 1,-1-1-1,1 1 1,0 0-1,-1 0 0,1 0 1,4 3-1,3 3 70,-1 0-1,0 0 0,-1 1 1,14 16-1,1 1 302,-7-10-196,1-1 1,28 20-1,-38-29-110,1-1-1,0 0 1,-1 0 0,1-1 0,1 0-1,-1 0 1,0-1 0,1 0 0,12 1-1,-14-2-84,0 0 0,0-1 0,0 0 0,0-1 0,0 1 0,0-1 0,0-1 0,-1 1 0,1-1 0,0-1 0,-1 1 0,0-1 0,11-6 0,-11 5-624,-1-1 0,1 0 0,-1 0 0,-1-1 1,1 1-1,6-11 0,18-38-4928,-29 53 5474,25-45-3324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0:54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736 17 6560,'-19'-13'2117,"18"12"-2075,1 1-1,-1 0 1,1 0-1,-1-1 1,1 1 0,0 0-1,-1 0 1,1-1-1,-1 1 1,1 0 0,-1 0-1,1 0 1,-1 0-1,1 0 1,-1 0 0,1 0-1,-1 0 1,1 0-1,-2 0 1,-6 0-3,-1 0 465,0 0 0,0 0 0,0 1 0,0 0 1,0 1-1,-9 3 0,-128 54 2676,18-6-2387,-175 52-889,301-104-22,-2 0-199,0 0 0,1 0 0,-1 1 0,1-1-1,0 1 1,-1 0 0,1 0 0,0 0 0,0 0 0,0 0 0,0 1 0,-2 2 0,5-5 197,-1 1 0,1-1 0,0 0-1,0 1 1,0-1 0,0 0 0,0 1-1,0-1 1,0 0 0,0 1 0,0-1 0,0 0-1,0 1 1,0-1 0,0 0 0,0 0-1,0 1 1,0-1 0,0 0 0,1 1 0,-1-1-1,0 0 1,19 14-4197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1248,'-3'0'1206,"3"1"-1176,0-1 0,0 0 0,0 0 0,0 0 0,0 0 1,0 0-1,0 0 0,0 0 0,0 0 0,0 0 0,-6 8 2726,-1-6-2526,7-2-228,0 0-1,0 0 1,0 0-1,0 0 1,0 0-1,0 0 1,0 0-1,0 0 1,0 1-1,0-1 1,1 0-1,-1 0 1,0 0-1,0 0 1,0 0-1,0 0 1,0 0-1,0 1 1,0-1-1,0 0 0,0 0 1,0 0-1,0 0 1,0 0-1,0 0 1,0 0-1,0 1 1,0-1-1,0 0 1,0 0-1,0 0 1,-1 0-1,1 0 1,0 0-1,0 0 1,0 0-1,0 1 1,0-1-1,0 0 1,0 0-1,0 0 1,0 0-1,0 0 1,0 0-1,-1 0 1,1 0-1,0 0 1,0 0-1,0 0 1,0 0-1,0 0 1,0 0-1,0 0 1,-1 0-1,1 0 1,0 0-1,0 0 1,0 0-1,0 0 1,0 0-1,0 0 1,0 0-1,-1 0 0,2 1 74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0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8 2400,'-10'-7'3040,"10"8"-2828,0 1 0,0 0-1,0 0 1,0-1 0,-1 1 0,1 0 0,0 0 0,-1-1-1,1 1 1,-1 0 0,-1 2 0,0 3-8,-9 39 399,3-13-318,-5 48 1,-15 278 802,9-88-54,15-179-471,-2 15 634,5-103-1080,1 0 0,-1 0 0,0 0 0,0 0-1,0 0 1,0 0 0,-1 0 0,0 0 0,0 0 0,-4 6 0,2-5-281,0-1 0,-1 0 0,1 0 0,-1 0 1,0 0-1,-7 4 0,10-7-187,-6 3-2122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1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 3392,'1'0'48,"-1"0"-1,0-1 1,0 1-1,0 0 1,0 0 0,0 0-1,0-1 1,0 1 0,1 0-1,-1 0 1,0-1-1,0 1 1,0 0 0,0 0-1,0 0 1,0-1 0,0 1-1,0 0 1,0 0-1,0-1 1,0 1 0,-1 0-1,1 0 1,0 0 0,0-1-1,0 1 1,0 0-1,0 0 1,0 0 0,0-1-1,-1 1 1,1 0 0,0 0-1,0 0 1,0 0-1,0-1 1,-1 1 0,1 0-1,0 0 1,0 0 0,-1 0-1,-2-2 417,3 4 549,1 2-726,-1-1-1,1 1 1,-1-1-1,0 1 1,0 0 0,0-1-1,0 1 1,-2 6-1,2-4-129,-17 210 2062,10-120-1389,-3 27-199,7-81-511,3-30 131,-1 0 0,0-1 0,-1 1 1,-6 21-1,9-45-4752,-1-1 2917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1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17 102 2912,'-4'-5'338,"3"4"-107,0 0-1,-1 0 0,1 0 0,0 0 1,1 0-1,-1 0 0,0 0 0,0-1 0,0 1 1,1 0-1,-1-1 0,1 1 0,-1 0 1,0-3-1,4-2 1367,-3 5-1476,0 0 1,1 0-1,-1 1 0,0-1 1,1 0-1,-1 0 0,1 0 1,-1 1-1,1-1 0,-1 0 1,1 1-1,0-1 0,1-1 1,7-3 231,1 0 0,0 0 0,0 1 0,1 0 1,20-5-1,56-4 359,-47 8-482,-5 1-83,1 1-1,0 2 1,54 4 0,-63 1-110,-1 0 0,0 2 1,0 0-1,-1 2 0,35 15 1,-40-15-296,-19-7-103,1-1 0,-1 0 1,0 1-1,0-1 0,0 0 0,0 0 0,0 0 1,1 0-1,-1 0 0,0 0 0,0 0 1,0 0-1,0 0 0,2-1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7 2496,'1'-6'1797,"-1"6"-1649,1 0 0,-1 1 0,1-1 1,-1 1-1,0-1 0,1 1 0,-1-1 0,0 1 0,0-1 0,1 1 0,-1 0 0,0-1 0,0 1 0,0-1 0,0 1 0,0-1 0,0 1 0,0 0 0,0-1 0,0 2 0,-18 304 3264,-22 0-1805,36-279-1330,-18 164 507,-5 25 0,24-197-677,-1 6 378,-1 35 1,5-60-507,0 0 1,0 0 0,0 0-1,0 0 1,0 0-1,1 0 1,-1 0 0,0 0-1,0 0 1,0 0 0,0 0-1,0 0 1,0 0 0,0 0-1,0 0 1,1 0 0,-1 0-1,0 0 1,0 0 0,0 0-1,0 0 1,0 0 0,0 0-1,0 0 1,0 0 0,1 0-1,-1 0 1,0 0 0,0 0-1,0 0 1,0 0 0,0 0-1,0 0 1,0 0 0,0 0-1,0 0 1,0 0 0,1 1-1,-1-1 1,0 0 0,0 0-1,0 0 1,0 0 0,0 0-1,0 0 1,0 0-1,0 0 1,6-12-1415,-5 10 1020,6-11-2385,11-28 0,-5 5 427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2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28 3328,'0'0'80,"0"0"1,-1 0 0,1-1-1,0 1 1,0 0-1,0 0 1,0-1 0,0 1-1,0 0 1,0 0-1,0-1 1,0 1 0,0 0-1,0 0 1,0-1-1,0 1 1,0 0 0,0-1-1,0 1 1,0 0-1,0 0 1,0-1-1,0 1 1,0 0 0,1 0-1,-1-1 1,0 1-1,0 0 1,0 0 0,0 0-1,1-1 1,-1 1-1,0 0 1,13-7 1950,13-1-93,-16 6-1683,0 1-1,0 0 1,0 1 0,17 0-1,-24 1-242,1-1 0,-1 1 0,1-1 0,-1 1 0,1 0 0,-1 0 0,0 1 0,0-1 0,1 1 0,-1 0 0,0-1 0,0 1 0,0 0 0,-1 1 0,1-1 0,2 3 0,-4-3-8,0-1-1,0 1 1,0-1-1,-1 1 1,1-1-1,-1 1 1,1-1-1,-1 1 1,0 0-1,1-1 1,-1 1-1,0 0 1,0-1-1,0 1 1,0 0-1,0-1 1,-1 1-1,1 0 1,0-1-1,-1 1 1,1-1-1,-1 1 1,-1 1 0,-1 4 8,-1 0 0,0 0 0,-7 8 0,10-13-11,-175 207 1743,172-205-1714,-12 17 847,15-20-841,1-1 0,0 1-1,-1 0 1,1 0 0,0-1-1,0 1 1,0 0 0,-1-1 0,1 1-1,0 0 1,0 0 0,0-1-1,0 1 1,0 0 0,0 0-1,0-1 1,1 1 0,-1 0 0,0 0-1,0-1 1,0 1 0,1 0-1,-1-1 1,0 1 0,1 0-1,-1-1 1,1 1 0,-1-1-1,1 2 1,1-1 1,0-1 0,0 1 0,0-1 0,0 1 0,0-1 0,0 0 0,0 0 0,0 0 0,0 0-1,0 0 1,0 0 0,0-1 0,0 1 0,0-1 0,3 0 0,5-1 23,37-3-206,41-3 611,-72 7-1438,-1 1 0,1 1 0,24 4 0,-22 2-915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 3136,'-6'0'391,"0"1"-1,0 0 1,0 0 0,0 0 0,1 1 0,-1 0-1,0 0 1,1 0 0,-7 4 0,-6 4 280,-21 18 0,25-18-476,-11 9 33,2 0 0,1 2 1,0 0-1,2 1 0,-32 46 0,30-36-77,2 2 0,2 0-1,0 1 1,-12 40 0,23-52-49,1 0 1,1 1-1,1-1 1,1 1-1,1 0 1,1 0-1,1 0 1,6 46-1,16 70 172,3 32-254,-10 62 881,-15-183-440,-3 0-1,-14 79 0,12-107-350,-27 122 500,25-118-467,-1-1-1,-2-1 1,-18 35 0,15-35-57,0-1 148,-1 0 1,-28 37-1,-21 10 425,-97 86-1,147-146-506,0-1 0,0 0 0,-28 14 0,40-23-199,0-1 0,-1 1 0,1 0 0,-1 0 0,1-1 0,-1 1-1,1-1 1,-1 0 0,1 1 0,-1-1 0,0 0 0,1 0-1,-1 0 1,1 0 0,-1 0 0,0 0 0,1 0 0,-3-1-1,-7-4-592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12 128 3072,'-1'-1'171,"1"0"0,0 0 1,0 0-1,0 0 0,0 0 0,-1 0 1,1 0-1,-1 0 0,1 0 0,-1 0 1,1 0-1,-1 0 0,-1-2 0,2 3 5,-1-1 0,1 1-1,0-1 1,-1 0-1,1 1 1,0-1 0,-1 1-1,1-1 1,0 0 0,-1 1-1,1-1 1,0 0-1,0 1 1,0-1 0,0 0-1,0 0 1,0 1 0,0-1-1,0 0 1,0 1-1,0-2 1,1-5 1022,0 1 0,-1 0 0,0-1 0,0-9 0,-1-1-399,1 17-780,0-1-1,1 0 1,-1 1-1,1-1 1,-1 1-1,1-1 1,-1 1-1,1-1 0,-1 1 1,1-1-1,-1 1 1,1-1-1,0 1 1,-1 0-1,1-1 1,0 1-1,-1 0 1,1-1-1,0 1 1,-1 0-1,1 0 1,1 0-1,27-7 46,-8 3 2,-1-1-69,0 1 1,40-2-1,44 4 95,-96 2-118,31 0 115,-1 1 0,61 10 0,-67-9-88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5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26 229 2656,'-1'1'3110,"11"-4"-882,0-4-1471,4-3-186,0-1 0,20-20 0,-19 16-273,1 0 1,1 1 0,35-24-1,-28 23-132,1 1-1,0 0 0,31-10 1,-54 24-178,1-1 1,-1 0 0,0 1 0,1-1 0,-1 1 0,1 0-1,-1 0 1,0 0 0,1 0 0,-1 0 0,1 0 0,3 1-1,-5 0 11,1 0 0,-1 0 0,1-1 0,-1 1 0,1 0 0,-1 0 0,0 0 0,1 0 0,-1 1 0,0-1 0,0 0 0,0 0 0,0 1 0,0-1 0,0 1 0,0-1 0,-1 1 0,1-1 0,0 3 0,6 17 306,-1 0-1,2 25 0,-3-19-5,9 28-1,-10-41-175,-3-10 1,0 1-1,0 0 0,1-1 1,0 1-1,0-1 0,0 1 1,0-1-1,1 0 0,-1 0 1,1 0-1,0 0 0,0 0 1,5 4-1,-7-7-78,1-1 0,-1 1 0,0 0 0,0-1-1,0 1 1,0-1 0,0 1 0,1-1 0,-1 0 0,0 1-1,0-1 1,1 0 0,-1 0 0,0 0 0,1 0 0,-1 0 0,0 0-1,0 0 1,1 0 0,1-1 0,-1 0-8,0 0 0,0 0 0,0 0 0,0 0 0,0-1 0,0 1 0,0-1 0,-1 1 0,1-1 0,2-3 0,2-3 29,-1 0 0,0-1 1,0 0-1,3-9 0,4-9 49,-6 15-134,-1-1 1,0 0-1,0 0 0,-1 0 0,-1 0 1,3-25-1,-6 21-250,-2-26-1,2 42 242,0 0-1,0 0 0,0 0 1,-1 0-1,1 0 1,0 0-1,0 0 0,-1 0 1,1 0-1,0 0 0,-1 0 1,1 1-1,-1-1 0,1 0 1,-1 0-1,1 0 0,-1 1 1,0-1-1,1 0 0,-1 1 1,0-1-1,1 1 0,-1-1 1,0 1-1,0-1 0,0 1 1,0-1-1,1 1 0,-1 0 1,0-1-1,0 1 0,0 0 1,0 0-1,0 0 0,0 0 1,0-1-1,0 1 0,0 1 1,0-1-1,0 0 0,-1 0 1,0 1-29,-1 0 1,0 0 0,0 0-1,1 0 1,-1 0 0,0 1-1,1-1 1,-1 1 0,1-1-1,0 1 1,0 0 0,-4 4 0,-12 17-104,-27 49 1,34-53 422,0 0 0,-1-1 0,-1 0-1,0-1 1,-23 21 0,22-26-151,1-1-1,-1-1 1,-1-1 0,0 0-1,-1-1 1,1 0 0,-1-1-1,-1-1 1,1-1 0,-1 0-1,0-1 1,0-1 0,0-1-1,-27 1 1,37-3-334,0 0-1,0-1 1,0 0 0,0 0-1,0-1 1,-9-3 0,12 3-339,0 0 1,0 1-1,1-1 0,-1-1 1,1 1-1,-1 0 1,1-1-1,0 0 1,0 0-1,-5-6 0,-2-11-2345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04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1328 2816,'0'1'81,"0"-1"1,0 1-1,-1-1 0,1 1 1,0 0-1,-1-1 1,1 1-1,-1-1 0,1 1 1,0-1-1,-1 1 0,1-1 1,-1 1-1,0-1 1,-1 3 946,6 1-328,-2-4-499,0 1-1,0-1 0,0 1 1,0-1-1,0 0 1,0 0-1,0 0 1,0 0-1,0 0 1,0 0-1,2-1 0,2-1-49,0 0 0,0 0-1,-1 0 1,1 0 0,-1-1-1,0 0 1,0 0-1,0 0 1,0-1 0,0 0-1,-1 0 1,1 0-1,-1 0 1,4-6 0,3-4 91,-1 0-1,-1-1 1,13-25 0,-20 35-207,1 0 1,-1-1-1,-1 1 0,1-1 0,-1 1 1,0-1-1,0 1 0,0-1 1,-1 0-1,0 0 0,0 1 0,-1-9 1,0 2 54,-6-49 22,6 56-103,0 0 0,0 0 0,0 0 0,-1 1 1,0-1-1,0 0 0,0 1 0,-1 0 0,-4-7 0,6 9-7,0 1 0,0 0 0,0-1 1,-1 1-1,1 0 0,0 0 0,-1 0 0,1 0 0,-1 0 1,1 0-1,-1 0 0,1 1 0,-1-1 0,0 1 0,1-1 0,-1 1 1,0-1-1,1 1 0,-1 0 0,-3 0 0,3 0 14,-1 1-1,1 0 1,0-1-1,0 1 1,0 0 0,0 0-1,0 0 1,0 0-1,0 1 1,0-1-1,0 0 1,1 1 0,-4 2-1,-1 4 12,0 0 1,0 1-1,0-1 0,1 1 0,-5 13 1,3-4 18,2 0 1,0 0-1,1 0 1,1 1-1,1-1 0,-1 22 1,3-27-1,0 0 1,1 0-1,0-1 0,0 1 0,2 0 1,0-1-1,8 24 0,-8-29 28,-1-1 1,1 1-1,1-1 0,-1 0 0,1 0 0,0 0 1,1-1-1,-1 1 0,1-1 0,0 0 0,1 0 0,-1-1 1,1 0-1,0 0 0,11 6 0,-13-9-3,0 1 0,1-1 0,-1 0 0,1 0-1,0 0 1,-1-1 0,1 0 0,0 0 0,-1 0-1,1 0 1,0-1 0,7-1 0,4-3 152,0 0 0,17-8 0,-8 1-157,-1 0 0,-1-2 0,0-1 0,0 0 0,-2-2 0,0-1 0,-1 0 0,-1-1 0,22-28 0,6-16 164,74-133-1,-91 140-235,-3-2 0,-2 0-1,-3-1 1,25-111-1,33-221-563,-77 380 500,-2 9 8,-1 0 1,1 0-1,-1 0 1,1 0-1,-1-1 1,0 1-1,0 0 1,0 0-1,0 0 1,0-1-1,0 1 1,-2-4 0,2 6 54,0 0 0,0 0 1,0 0-1,0 0 0,0 0 1,0 0-1,0 0 0,0-1 1,0 1-1,0 0 0,0 0 1,0 0-1,0 0 0,0 0 1,0 0-1,0 0 1,0 0-1,0 0 0,0 0 1,0 0-1,0 0 0,0 0 1,0 0-1,0 0 0,0 0 1,-1 0-1,1 0 0,0 0 1,0 0-1,0 0 0,0 0 1,0 0-1,0 0 0,0 0 1,0 0-1,0 0 1,0 0-1,0 0 0,0 0 1,0 0-1,0 0 0,0 0 1,0 0-1,-1 0 0,1 0 1,0 0-1,0 0 0,0 0 1,0 0-1,0 0 0,0 0 1,0 0-1,0 0 1,0 0-1,0 0 0,0 1 1,0-1-1,0 0 0,0 0 1,0 0-1,0 0 0,0 0 1,0 0-1,0 0 0,0 0 1,0 0-1,0 0 0,-2 7-156,0-1 75,-2 7 2,-13 51-74,-54 306 368,-23 30 112,-32-50 422,-111 144-145,154-347-442,63-115 444,-2-1 0,-33 37 0,48-60-317,7-8-278,0 0-1,0 0 1,0 0-1,-1 0 1,1 0-1,0 0 0,0 0 1,-1 0-1,1 0 1,0 1-1,0-1 1,0 0-1,-1 0 0,1 0 1,0 0-1,0 0 1,-1 0-1,1-1 1,0 1-1,0 0 0,0 0 1,-1 0-1,1 0 1,0 0-1,0 0 1,-1 0-1,1 0 0,0-1 1,0 0 0,0 0-1,0 0 1,0 0 0,0 0-1,0 1 1,0-1 0,1 0 0,-1 0-1,0 0 1,1 1 0,-1-1-1,0 0 1,1 0 0,-1 1-1,1-1 1,-1 0 0,2 0-1,11-18-77,-11 17 57,113-161-63,86-110 197,-138 189-45,52-94 0,49-113-312,1 33 230,-95 155-28,96-190 1,-45 50-480,-115 232 238,1 0-1,1 1 1,13-15 0,-15 18-316,-10 16 284,1 0 1,1 0 0,-3 18-1,-1 5 236,-9 29 104,-42 109 0,-46 59 174,-43 84 32,-54 100 623,151-317-516,-26 47 50,58-114-308,-2-1 0,-40 48 1,43-60 62,-27 24 1,37-36-57,0 1-1,0-1 0,0 0 1,-1 0-1,0-1 1,0 0-1,0 0 1,-12 3-1,18-5-83,0-1-1,1 0 0,-1 0 1,1 1-1,-1-1 1,1 0-1,-1 0 1,0 0-1,1 0 0,-1 0 1,0 0-1,1 0 1,-1 0-1,1 0 1,-1 0-1,0 0 0,1-1 1,-1 1-1,1 0 1,-1 0-1,0 0 1,1-1-1,-1 1 1,1 0-1,-1-1 0,1 1 1,-1-1-1,1 1 1,-1 0-1,1-1 1,0 1-1,-1-1 0,1 1 1,0-1-1,-1 1 1,1-1-1,0 0 1,0 1-1,-1-1 1,1 1-1,0-1 0,0 0 1,0 1-1,0-1 1,0 1-1,0-1 1,0 0-1,0 1 0,0-1 1,0 0-1,0 0 1,1-4 12,0 0-1,1 0 1,-1-1 0,5-7 0,-5 10-5,9-19-42,2 0 1,0 1-1,1 0 1,1 0-1,1 2 0,1 0 1,1 0-1,0 2 1,1 0-1,1 1 1,26-17-1,-3 5-16,0 2 0,2 2 0,58-23 0,-85 41 39,127-50-109,-102 38 171,53-32 0,-77 38-13,0-1 1,0-1 0,-1 0-1,-1-2 1,0 0 0,-1 0-1,17-26 1,-13 12 67,0 0 0,-3-2 0,26-63 0,-17 34-151,19-55-183,-43 113 159,-1 1 0,1 0-1,-1-1 1,0 1 0,0-1 0,0 1 0,0-1 0,0 1 0,-1-5 0,0 7 35,1-1-1,0 1 1,0-1 0,0 1-1,-1-1 1,1 1 0,0-1-1,-1 1 1,1-1 0,0 1 0,-1-1-1,1 1 1,-1 0 0,1-1-1,0 1 1,-1 0 0,1-1-1,-1 1 1,1 0 0,-1 0 0,1-1-1,-1 1 1,1 0 0,-1 0-1,1 0 1,-1 0 0,0-1-1,1 1 1,-1 0 0,1 0 0,-1 0-1,1 0 1,-1 1 0,0-1-1,1 0 1,-1 0 0,1 0-1,-1 0 1,1 1 0,-1-1 0,1 0-1,-1 0 1,1 1 0,-1-1-1,1 0 1,-1 1 0,0 0-1,-1 0-19,0 1 0,-1 0 0,1 0-1,0 1 1,0-1 0,0 0-1,0 1 1,0-1 0,-1 4-1,-14 28 5,10-14 75,0 0 0,1 1 0,1-1 0,1 1 0,1 0 0,1 1 0,0-1 0,2 0 0,1 1 1,0-1-1,9 39 0,-8-49 17,1 0 1,0-1 0,1 0-1,9 17 1,-11-24-19,0 0 0,-1 0 0,1 0 0,1 0 0,-1-1 0,0 1 0,0-1 0,1 1 0,0-1 0,-1 0 0,1 0 0,0 0 0,0-1 0,0 1 0,0-1 0,0 1 0,1-1-1,-1 0 1,6 1 0,-2-2 39,0 1 0,1-2 0,-1 1-1,0-1 1,1 0 0,-1-1-1,0 1 1,8-4 0,55-26 127,-55 24-237,60-33 103,-2-3 0,89-68 0,-114 73-50,-29 21-98,2 2 1,0 0-1,36-19 1,-48 32-446,-7 8 287,-8 12 105,3-11 29,-11 34 27,-10 32 34,-22 103-1,45-171 102,-4 36 189,5-39-209,0 1 0,0-1 0,0 1 0,1-1 0,-1 1 0,1-1 0,-1 1 0,1-1 0,0 1 0,0-1 1,0 0-1,0 0 0,3 4 0,-3-6-13,-1 1 0,1 0 0,0 0 0,0-1 0,0 1-1,0-1 1,0 1 0,0-1 0,0 1 0,0-1 0,0 1 0,0-1 0,0 0 0,0 0 0,0 1 0,0-1 0,0 0 0,0 0 0,0 0 0,0 0 0,1-1 0,-1 1 0,0 0 0,0 0 0,0 0-1,0-1 1,0 1 0,0-1 0,0 1 0,0-1 0,0 1 0,0-1 0,-1 1 0,3-2 0,4-4 23,0 1 0,0-1-1,7-9 1,-14 15-40,99-111 426,3-3-206,-83 95-183,123-134 216,-116 119-295,-1 0 0,-1-2 0,33-69 0,49-164 23,-90 226-46,46-127-97,-57 156 53,9-20-329,-1 0 1,9-43-1,-74 167-972,33-46 1457,2 0-1,-16 64 0,-11 95 269,21-91-235,11-39 242,2 0 0,1 137-1,9-183-196,2 0-1,0 0 1,2 0-1,1 0 0,1-1 1,17 47-1,-22-71-84,0 1-1,0-1 1,0 0-1,0 0 1,1 0-1,-1 0 1,1 0 0,-1 0-1,1 0 1,-1-1-1,3 3 1,-3-4-20,0 0 1,0 1 0,0-1-1,-1 0 1,1 1 0,0-1-1,0 0 1,0 0 0,0 0-1,0 0 1,0 0 0,0 0-1,0 0 1,0 0 0,-1 0-1,1 0 1,0-1 0,0 1 0,0 0-1,0-1 1,0 1 0,-1-1-1,1 1 1,0 0 0,0-1-1,-1 0 1,1 1 0,0-1-1,1-1 1,0 0 7,0 0 1,0-1-1,1 0 0,-1 1 0,-1-1 0,1 0 1,0 0-1,-1 0 0,1 0 0,0-4 1,3-5 36,-2 5-33,76-146 66,-70 137-150,2 0 0,0 0-1,1 1 1,1 1-1,0 0 1,28-22-1,-33 30-40,0 1-1,0 0 0,0 0 0,16-6 1,-23 11 78,-1 0 1,1-1-1,0 1 1,0 0-1,-1 0 1,1 0-1,0 0 1,-1 0-1,1 0 1,0 0-1,0 0 1,-1 0-1,1 0 0,0 0 1,0 0-1,-1 0 1,1 1-1,0-1 1,-1 0-1,1 0 1,0 1-1,-1-1 1,1 0-1,0 1 1,-1-1-1,1 1 1,-1-1-1,1 1 1,-1-1-1,1 1 1,-1 0-1,1-1 1,-1 1-1,0-1 1,1 1-1,-1 0 1,0-1-1,0 1 0,1 1 1,0 2-17,0-1 0,-1 1 0,1 0 0,-1 0 0,0 0 0,-1 6 0,-1 11 52,-2 0 1,0 0-1,-1-1 1,-10 25 0,-39 81 22,38-92-34,8-17 140,0 0 1,-1 0-1,-1-1 1,-24 30-1,32-44-103,-1 0-1,1 0 0,0 0 0,-1 0 0,1-1 0,-1 1 0,-3 0 1,6-1-35,-1-1 0,1 0 0,-1 1 0,1-1 0,-1 0 0,1 0 0,-1 0 0,0 1 0,1-1 0,-1 0 0,1 0 0,-1 0 0,0 0 0,1 0 0,-1 0 0,1 0 0,-1 0 0,0 0 0,1-1 0,-1 1 0,1 0 0,-1 0 0,0 0 0,1-1 0,-1 1 0,1 0 0,-1-1 0,1 1 0,-1 0 0,1-1 0,-1 1 0,1-1 0,0 1 0,-1-1 0,1 1 0,0-1 0,-1 0 0,1 1-1,0-1 0,0 0 0,0 0 0,0 1 1,0-1-1,0 0 0,0 0 0,0 1 0,0-1 1,0 0-1,0 0 0,1 1 0,-1-1 0,0 0 1,1 1-1,-1-1 0,0 0 0,1 1 0,-1-1 1,1 0-1,-1 1 0,1-1 0,-1 1 0,1-1 1,0 0-1,17-12-24,-17 13-1,22-13-10,1 1 1,43-13 0,-46 17 42,64-22-117,45-17 188,-98 34-823,-1-2 0,29-18 0,11-9-5445,-53 34 4603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26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32 137 3648,'-5'-6'2868,"9"4"-1966,6-16 1712,1 6-2547,0 1 0,1 0 0,0 1 0,1 1 1,0 0-1,25-13 0,-32 19-85,0 0 0,0 1-1,0 0 1,0 0 0,0 1 0,0-1 0,0 1 0,0 0-1,1 1 1,-1 0 0,0 0 0,0 0 0,1 1-1,-1-1 1,0 2 0,0-1 0,0 1 0,0 0 0,11 5-1,-11-3 79,0 1-1,0 0 0,-1 0 1,0 0-1,0 0 0,7 12 1,1-2 164,-5-5 17,0-2 0,1 1 0,0-1-1,1 0 1,-1-1 0,2 0-1,14 8 1,-20-13-140,0 0 1,0 0-1,0 0 0,0-1 1,0 0-1,0 0 0,0 0 1,0 0-1,1-1 0,-1 0 0,0 0 1,0 0-1,1-1 0,-1 1 1,0-1-1,0-1 0,0 1 1,0-1-1,6-3 0,-3 1-41,-1-1-1,0 0 1,0-1 0,-1 1-1,0-1 1,0-1 0,0 1-1,-1-1 1,1 0 0,7-15-1,-11 19-107,0-1 0,0 0 0,-1 0 0,1 0 0,-1 0 0,0 0 0,0 0 0,0 0 0,0 0 0,-1-1 0,0 1 0,0 0 0,0 0 0,-1-8 0,0 11 17,1 0 0,0 1-1,-1-1 1,1 1 0,0-1 0,-1 0-1,1 1 1,-1-1 0,1 1 0,-1-1-1,1 1 1,-1-1 0,1 1 0,-1 0-1,0-1 1,1 1 0,-1 0 0,0-1-1,1 1 1,-1 0 0,0 0 0,1 0-1,-1-1 1,0 1 0,0 0 0,1 0-1,-1 0 1,0 0 0,1 0 0,-1 0-1,-1 1 1,-22 3-355,6 3 140,1 1 0,-20 11 0,13-6 24,-151 79 1591,64-32 152,101-55-1345,-1 1 0,-1-1 0,1-1 0,-14 3 1,22-6-127,0 0 1,-1-1-1,1 1 1,-1-1-1,1 0 1,-1 0-1,1 0 1,0 0-1,-1-1 1,1 1-1,-1-1 1,1 0-1,0 0 1,0 0-1,-1 0 1,1-1-1,0 1 1,-5-4-1,-28-25-1004,16 10-2870,11 12 1696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7 4224,'2'-7'4130,"0"26"-2260,-7 6-1467,0-1 0,-2 0 0,0 0 0,-14 27 1,11-28-140,2 0 0,0 1 1,-6 30-1,-7 74 1105,22-94 828,3-47-1740,1 3-332,2-9 33,-2 3-51,10-21 1,2 6-163,2 1 0,1 0 0,2 1 0,1 2 0,37-37-1,-53 57-73,1 1-1,-1 0 1,1 0-1,0 1 1,17-9-1,-23 13 69,1 0 0,0 0 0,-1 1-1,1-1 1,0 0 0,-1 1 0,1 0 0,0 0 0,0-1 0,5 2-1,-6-1 38,-1 1-1,1-1 0,-1 1 0,1 0 0,-1-1 0,1 1 1,-1 0-1,1 0 0,-1 0 0,0 0 0,1 0 1,-1 0-1,0 0 0,0 0 0,0 1 0,0-1 0,0 0 1,0 1-1,1 2 0,-1-2 26,1 1-1,-2 0 1,1 0 0,0 0 0,0 0 0,-1 0 0,0 0-1,1 0 1,-1 0 0,0 0 0,-1 0 0,1 0 0,0 0-1,-1 0 1,0 0 0,0 0 0,0 0 0,0-1-1,0 1 1,0 0 0,-1-1 0,1 1 0,-1 0 0,-3 2-1,1 1 15,-1 0 0,0-1 0,0 0 0,0 0 0,0-1 0,-1 0 0,0 0 0,0 0 1,-7 3-1,5-3 35,-1-1 0,0-1 1,0 1-1,0-2 0,0 1 1,0-1-1,-1 0 0,-15-2 1,25 1-53,0 0-1,-1 0 1,1 0-1,0 0 1,0 0 0,-1 0-1,1 0 1,0 0 0,0 0-1,-1 0 1,1 0 0,0 0-1,0 0 1,-1 0 0,1 0-1,0 0 1,0 0 0,-1 0-1,1 0 1,0 0 0,0 1-1,0-1 1,-1 0 0,1 0-1,0 0 1,0 0 0,0 0-1,-1 1 1,1-1 0,0 0-1,0 0 1,0 0 0,0 1-1,0-1 1,-1 0 0,1 0-1,0 1 1,0-1 0,7 9 134,16 6 312,-8-4-185,0 0 1,0 1-1,-1 0 0,0 1 1,-1 0-1,-1 1 0,21 31 1,-30-41-234,-1-1 0,1 0 0,0 1 0,0-1 0,0-1 1,3 4-1,-2-3-17,-3-2 29,2 1-545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8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6 3232,'5'-6'3721,"-12"15"-2205,-24 16-510,17-15-485,-16 16 0,4 1-47,1 2 1,-25 36-1,-37 67 552,32-46-238,32-50-175,-28 57-1,41-68-401,0 1 0,1 0 0,-7 38 1,6-14 242,2 0 1,-1 66 0,9-95-276,0 1 0,2-1 0,0 1 0,2-1 0,0 0 0,1 0 0,1-1 0,11 25 0,-12-36-99,0-1 0,0 1 0,1-1-1,0 0 1,0 0 0,9 7-1,46 37 433,-48-42-387,-9-6-68,1-2 1,-1 1-1,1 0 0,5 1 0,-9-3-175,0-1 0,0 1 0,1-1 0,-1 1 0,0-1 0,1 1 0,-1-1-1,0 0 1,1 0 0,-1 0 0,1 0 0,-1 0 0,0 0 0,1 0 0,-1 0-1,0-1 1,3 1 0,-4-1 47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1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16 3072,'4'-15'5497,"3"14"-4002,-6 2-1439,-1-1 1,1 1-1,-1-1 0,0 1 1,1-1-1,-1 1 1,1 0-1,-1-1 0,0 1 1,0 0-1,1 0 1,-1-1-1,0 1 0,0 0 1,0-1-1,0 1 1,0 0-1,0 0 1,0-1-1,0 1 0,0 1 1,0-1 40,-1 15 191,0 0-1,-1 1 0,-1-1 1,-5 17-1,-24 64 549,21-66-629,-20 71 804,-26 161 0,55-256-974,1-1 29,0 0 0,1 0 0,-1 0 0,1 0 0,1 11 0,-1-15-27,0-1-1,1 0 1,-1 1-1,0-1 1,1 0-1,-1 1 1,1-1-1,-1 0 1,1 0-1,0 0 1,-1 1-1,1-1 1,0 0-1,0 0 1,0 0-1,0 0 0,0 0 1,0-1-1,0 1 1,0 0-1,0 0 1,0-1-1,0 1 1,1 0-1,-1-1 1,0 1-1,1-1 1,-1 0-1,0 1 1,3-1-1,11 0 106,0 0-1,0-1 1,1-1-1,-1 0 1,0-1-1,0-1 1,21-8-1,40-8-7,-66 18-148,0 0 1,0 2 0,0-1 0,0 1-1,20 2 1,-27-1-382,17 2 1332,-13 0-1987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1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43 4736,'0'0'71,"-1"0"-1,-1-2 990,2 2-990,0 0 1,0-1 0,-1 1-1,1 0 1,0 0 0,0 0-1,0 0 1,0-1 0,0 1-1,0 0 1,0 0 0,0 0-1,0-1 1,0 1 0,0 0-1,0 0 1,0 0-1,0-1 1,0 1 0,0 0-1,0 0 1,2-2 847,-2 1-847,14 0 2513,-3 0-683,24-8-1128,1 1 1,0 2-1,57-2 0,-67 9-629,1 1-3674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2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90 4480,'-11'-12'1445,"11"11"-1371,-1 1-1,1 0 1,0-1-1,-1 1 1,1-1-1,0 1 1,-1-1-1,1 1 1,0 0-1,0-1 1,0 1-1,0-1 1,-1 1-1,1-1 1,0 1-1,0-1 1,0 1-1,0-1 1,0 1-1,0-1 0,0 1 1,0-1-1,0 1 1,1-1-1,-1 1 1,0-1-1,0 1 1,0-1-1,0 1 1,1 0-1,-1-1 1,0 1-1,0-1 1,1 1-1,-1 0 1,0-1-1,1 1 1,-1 0-1,1-1 1,-1 1-1,0 0 1,1-1-1,-1 1 1,1 0-1,-1 0 1,1 0-1,-1-1 1,0 1-1,1 0 1,-1 0-1,1 0 1,0 0 67,35-18 2536,-24 12-2417,-1 0 1,0 1 0,1 0-1,0 1 1,0 0 0,1 1 0,18-3-1,-19 6-227,0 0 0,1 0 0,-1 1-1,1 0 1,11 4 0,-16-3-428,0 0 0,0 1 0,0 0-1,0 0 1,0 1 0,-1 0 0,0 0 0,9 7-1,0 9-5774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2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24 2976,'1'-2'834,"0"-1"0,1 0 0,0 1 0,0-1 0,-1 1 0,1-1 0,4-2 0,-7 13-20,0 1 1,-1-1 0,-4 14-1,-6 14-144,0-1 0,3 1 0,1 1 0,-4 41 0,-3 58 263,14-128-882,0-7-55,1 0-1,-1 0 1,1 0-1,0 0 1,0 1-1,0-1 0,0 0 1,0 0-1,0 0 1,0 1-1,0-1 1,0 0-1,0 0 1,1 0-1,-1 2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3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44 4992,'-1'-1'166,"1"0"1,-1 1-1,1-1 1,-1 1 0,1-1-1,0 0 1,-1 0-1,1 1 1,0-1-1,0 0 1,-1 0-1,1 1 1,0-1-1,0 0 1,0 0 0,0 1-1,0-1 1,0 0-1,0 0 1,0 0-1,0 0 1,1 0 44,-1 1 0,1-1 0,0 1 0,0-1-1,-1 1 1,1 0 0,0-1 0,0 1 0,0 0 0,-1 0 0,1 0 0,0-1 0,0 1 0,1 0 0,11-2 667,9-3 230,0 1-1,45-3 0,-20 4-914,-3 2-159,-18 2-25,-8-1-9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3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79 171 5568,'-1'-2'4278,"11"10"-3031,-1-4-1030,0-1 0,0-1 0,0 0 0,0 0 0,0-1 0,0 0 0,1 0 0,-1-1 1,15-2-1,-17 2-123,0-1 0,0-1 0,0 1 1,0-1-1,0 0 0,-1-1 0,1 1 1,-1-1-1,0-1 0,1 1 0,-2-1 1,1 0-1,8-8 0,-11 10-82,0-1-1,-1 0 1,1 0-1,-1 0 1,0 0-1,0 0 1,0 0 0,0-1-1,-1 1 1,1-1-1,-1 1 1,0-1-1,0 0 1,0 1 0,0-1-1,-1 0 1,1 0-1,-1 0 1,0 1 0,0-1-1,-1 0 1,1 0-1,-1 0 1,0 1-1,0-1 1,-1-3 0,1 4-79,-1 0 1,1 0-1,-1 0 1,0 0-1,1 0 1,-1 0 0,-1 1-1,1-1 1,0 1-1,-1 0 1,1-1 0,-1 1-1,1 0 1,-1 1-1,0-1 1,0 0 0,0 1-1,0 0 1,0-1-1,0 1 1,-1 0-1,1 1 1,0-1 0,-6 0-1,-2 0-86,0 1 0,1 1 1,-1 0-1,0 0 0,0 1 0,-16 4 0,18-3 248,0 0-1,0 1 1,0 0 0,0 0-1,0 1 1,1 0-1,0 1 1,0 0 0,1 0-1,0 0 1,0 1 0,0 0-1,0 1 1,1-1-1,-7 13 1,10-14 15,-1 1-1,1-1 1,0 1 0,1 0-1,0 0 1,0 0-1,0 0 1,1 0-1,0 0 1,0 0 0,1 1-1,0-1 1,0 0-1,0 0 1,1 1 0,1-1-1,-1 0 1,1 0-1,0 0 1,1 0 0,4 10-1,-1-8 6,-1 0 1,1-1-1,1 0 0,-1 0 0,1 0 1,1-1-1,-1 0 0,14 8 0,2 1 188,47 24 0,-59-35-210,0-1 0,1 1 0,-1-2-1,1 1 1,13 1 0,-18-4-250,1 0-1,0-1 0,-1 0 1,1 0-1,-1 0 1,1-1-1,0 0 0,-1-1 1,9-2-1,-13 3-389,-1-1-1,1 1 0,0-1 1,-1 0-1,1 0 0,-1 0 1,0 0-1,1 0 0,-1 0 1,0 0-1,0-1 1,0 1-1,-1-1 0,1 0 1,-1 1-1,1-1 0,-1 0 1,1-3-1,7-14-2721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4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3328,'5'-15'5802,"7"48"-4618,8 100 1368,-6-37-1152,-6-24-633,-2 94-1,2 22 208,-6-152-682,-3-30-256,1 0 0,0 0 0,1 0 0,-1 0-1,1 0 1,0 0 0,1 0 0,-1 0 0,5 10-1,-5-15 248,18-12 576,-16 9-815,1-1-1,0 0 1,-1 0 0,1 0 0,-1 0 0,0-1 0,0 0-1,4-4 1,16-35 159,-15 29-128,189-319-107,-165 285-134,-1-1 1,29-65 0,-46 89-626,-10 19-942,-1 1 0,0-1 0,4-12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05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84 7232,'-21'-20'3264,"34"12"-2848,0 5 512,5 3-608,21-5 128,5 2-256,14-5 96,-1-1-160,17-2-64,-4 6-32,10 2-1952,-6 3 1056,-9-3-4704,-12-2 3072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5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10 4160,'1'-1'151,"1"-1"-1,-1 2 1,1-1 0,0 0-1,-1 0 1,1 0 0,0 1-1,0-1 1,0 1 0,-1-1-1,1 1 1,0 0 0,0 0-1,0 0 1,0 0 0,0 0-1,0 0 1,-1 0 0,1 1-1,0-1 1,0 1 0,0-1-1,-1 1 1,1 0 0,3 1-1,1 1 76,1 1 0,-1-1 0,0 1 0,0 1 0,0-1 0,5 6-1,7 9 180,-2 1-1,0 0 1,-1 1-1,13 24 0,-11-13 281,-2 1-1,16 45 0,-22-54-299,-2 1 1,-1-1-1,-1 1 1,-1 0-1,-1 0 1,0 38 0,-6-31-69,-1 0 0,-1-1 1,-2 0-1,-1 0 1,-1-1-1,-1 0 0,-2 0 1,-30 51-1,9-26-10,-3-1 0,-2-2 1,-61 64-1,19-37-152,46-48-4347,15-12 1536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48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31 2144,'0'0'2875,"-8"2"-854,-1-1-1409,1 0 1,0-1 0,0 0-1,0 0 1,-10-2-1,-47-9 427,30 3-630,0 3 0,-54-3 0,85 8-414,1 0 1,-1 0 0,1 0-1,-1 0 1,1 1-1,-7 1 1,9-1 3,0-1 0,0 1 0,0 0 0,0 0 0,1-1 0,-1 1 0,0 0 0,0 0 0,0 0 0,1 0 0,-1 0 0,1 0 0,-1 0 0,0 0 0,1 0 0,0 0 0,-1 0 0,1 0 0,0 0 0,-1 0 0,1 2 0,-4 22 121,2 1-1,0 41 1,0 10 70,-70 417 1181,37-296-565,-7 34 323,28-160-783,10-44-104,-2 1 0,-18 53 0,17-63-2,1 0 0,-4 24 0,10-43-232,0 1-1,0 0 0,-1 0 0,1 0 1,0 0-1,-1-1 0,1 1 0,0 0 1,-1 0-1,1-1 0,-1 1 0,1 0 1,-1-1-1,1 1 0,-1 0 0,0-1 1,1 1-1,-1-1 0,0 1 1,0-1-1,1 1 0,-2-1 0,1 0 79,2 0 50,12-4 361,48-5-25,120-16 66,-138 21-482,1 2 0,52 5 0,-74-1-356,16 2 1031,-28-4-2167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0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81 1152,'2'-1'55,"-2"1"-20,1 0 0,0-1 0,0 1 0,-1 0 0,1 0 0,0-1 1,0 1-1,-1-1 0,1 1 0,0-1 0,-1 1 0,1-1 0,0 1 0,-1-1 1,1 1-1,-1-1 0,1 0 0,-1 1 0,1-2 0,1 0 860,-1 1-798,-1 1 0,1 0-1,-1 0 1,0-1 0,0 1 0,1 0 0,-1-1 0,0 1-1,1 0 1,-1-1 0,0 1 0,0 0 0,0-1 0,1 1-1,-1-1 1,0 1 0,0 0 0,0-1 0,0 1-1,0-1 1,0 1 0,0-1 0,0 1 0,0 0 0,0-1-1,0 1 1,0-1 0,0 1 0,0 0 0,0-1 0,0 1-1,0-1 1,0 1 0,-1 0 0,1-1 0,0 1 0,0-1-1,-1 1 1,1-1 0,-1-1 73,0 0-1,0-1 1,0 1-1,-1 0 1,1 0-1,-1 0 1,1 0-1,-1 0 1,0 0 0,1 0-1,-1 1 1,0-1-1,0 1 1,0-1-1,0 1 1,-1 0-1,1-1 1,-4 0-1,-2-1-88,1 0-1,-1 1 0,0-1 0,1 2 0,-1-1 1,0 1-1,0 0 0,0 1 0,0 0 0,0 0 1,0 1-1,0 0 0,-10 2 0,3 1-6,0 0-1,0 1 1,1 1-1,0 0 1,0 1-1,-13 8 1,19-10-35,1 0 0,0 1 1,0-1-1,0 1 0,1 1 1,0-1-1,0 1 0,1 1 1,0-1-1,0 0 0,0 1 1,1 0-1,1 0 1,-1 1-1,1-1 0,0 1 1,1-1-1,-2 13 0,1 9 165,2 0 1,1 0-1,1 0 0,6 35 0,2 46 529,-10-98-566,0 1 0,-1-1 1,0 1-1,-1-1 0,0 0 0,-8 18 1,-38 73 863,12-31-732,7-12-80,-4 10-347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0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 4992,'-5'-11'2240,"18"11"-1952,-8 0 1280,3 0-928,10-5 928,5 5-896,11-6 64,1 6-416,14-5-128,3 10-128,1-5-64,-6 0 32,-3 0-32,-8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1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 1728,'0'0'26,"0"0"1,0-1-1,0 1 1,0 0-1,0-1 1,0 1-1,0 0 1,0-1-1,0 1 1,0 0-1,0-1 1,0 1-1,1 0 1,-1-1-1,0 1 1,0 0-1,0-1 0,1 1 1,-1 0-1,0 0 1,0-1-1,1 1 1,-1 0-1,0 0 1,0 0-1,1-1 1,-1 1-1,0 0 1,1 0-1,-1 0 1,0 0-1,1 0 1,22 0 8165,-19 14-7125,-2-6-872,-1 0-1,0 0 1,-1 0 0,0 0 0,0 0-1,-2 13 1,-14 51 628,6-28-257,6-27-272,-1-1 0,0 1 0,-2-1 0,0 0 0,0-1 0,-12 17 0,15-22-55,7-5 31,15-4 228,-8-1-369,45 0 303,63-9 0,-109 9-517,-8 0 60,-1 0 0,1 0 0,0 0 0,-1 0 0,1 0 0,0 0 0,-1 0 0,1 0 0,0 0 0,0 0 0,-1 0 0,1-1 0,-1 1 0,1 0 0,0-1 0,-1 1 0,1 0 0,1-1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3 2656,'-1'0'124,"1"0"1,-1-1-1,0 1 1,1 0-1,-1-1 0,1 1 1,-1 0-1,1 0 1,-1 0-1,0 0 1,1 0-1,-1 0 0,1 0 1,-1 0-1,0 0 1,1 0-1,-1 0 1,0 0-1,1 0 0,-1 0 1,1 0-1,-1 1 1,1-1-1,-1 0 1,0 1-1,1-1 0,-1 0 1,1 1-1,-1-1 1,0 1-1,-21 15 2248,16-11-2420,-4 3 290,0 0 0,1 1 0,0 1-1,0-1 1,1 1 0,0 1 0,0-1 0,-8 20 0,-3 9 234,-17 52 0,9-21-26,9-26-196,-55 141 801,62-149-802,1 1-1,1 0 1,-4 48 0,9-43 43,2 1 0,2 1 0,2-1 0,2-1 0,2 1 0,1 0-1,18 57 1,-2-46-80,-16-39-221,-1-1 0,-1 2 1,0-1-1,3 17 0,-6-29-159,-1 2-294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3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15 2976,'11'-15'3432,"-11"16"-3409,-2 9 948,-7 38 525,5-28-894,-9 33-1,-59 121 1127,18-48-331,32-70-673,2 2-1,-19 96 1,35-140-540,-2 7 333,6-21-497,0 1 0,0-1 0,0 0 0,0 1 0,0-1 0,0 0 0,1 1 0,-1-1 0,0 0-1,0 0 1,0 1 0,0-1 0,0 0 0,0 1 0,0-1 0,1 0 0,-1 0 0,0 1 0,0-1 0,0 0 0,1 0 0,-1 1 0,0-1 0,0 0 0,1 0 0,-1 0 0,0 0 0,0 1 0,1-1 0,-1 0 0,0 0 0,1 0 0,-1 0 0,0 0 0,1 0 0,-1 0 0,0 0 0,1 0 0,-1 0 0,0 0 0,0 0 0,1 0 0,-1 0 0,0 0 0,1 0 0,-1 0 0,0 0 0,1-1 0,60-15 234,-6 1-183,-16 6-66,85-14 158,-100 19-120,0 2 1,-1 1-1,30 2 0,-45-1-46,-1 1-1,1-2 1,0 1-1,0-1 1,9-2-1,-9 2 75,-20 3-5148,11-2 4771,0 0-1,-1-1 1,-33-11-7662,17 6 5931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3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25 2816,'-6'-10'6467,"33"4"-3969,120-2 1759,0 8-4081,-96 0-721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4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42 4736,'-15'-16'1530,"15"16"-1491,-1 0 0,1 0 0,0-1 0,0 1 0,0 0 0,0 0 0,-1 0 0,1 0 0,0-1 0,0 1 0,0 0 0,0 0 0,0-1 0,0 1 0,0 0 0,0 0 0,0 0 0,0-1 0,0 1 0,0 0 0,0 0 0,0-1 0,0 1 0,0 0 0,0 0 0,0 0 0,0-1 0,0 1 0,0 0 0,0 0 0,0-1 0,0 1 0,0 0 0,1 0 0,-1 0 0,0 0 0,0-1 0,0 1 0,0 0 0,0 0 0,1 0-1,-1 0 1,0-1 0,0 1 0,0 0 0,1 0 0,-1 0 0,0 0 0,0 0 0,0 0 0,1 0 0,-1 0 0,0 0 0,1 0 0,11-3 1495,-12 3-1441,20-3 1585,14-2 22,46-1-1,-52 7-1568,-1 0 0,0 2-1,0 1 1,0 1 0,52 18-1,-78-23-195,0 1-84,1-1 0,-1 1 0,1-1 0,-1 1 0,1-1 0,-1 1 0,0 0 0,1 0 0,-1 0 1,0 0-1,0 0 0,0 0 0,1 0 0,-1 0 0,0 0 0,1 3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5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5 2976,'3'-5'9521,"5"16"-9359,-2-3 869,-6-7-711,0 15 1408,-1-16-1696,0 1-1,1-1 0,-1 0 0,1 0 1,-1 0-1,0 1 0,1-1 1,-1 0-1,1 1 0,-1-1 1,1 0-1,-1 1 0,1-1 1,-1 1-1,1-1 0,-1 1 1,1-1-1,0 1 0,-1 0 1,-1 2-147,-3 2 376,5-5-260,0 0-1,0 0 0,0 0 0,-1 0 0,1 0 1,0 1-1,0-1 0,0 0 0,0 0 0,0 0 0,0 0 1,0 0-1,0 0 0,-1 0 0,1 0 0,0 0 0,0 0 1,0 1-1,0-1 0,0 0 0,-1 0 0,1 0 1,0 0-1,0 0 0,0 0 0,0 0 0,0 0 0,-1 0 1,1 0-1,0 0 0,0 0 0,0 0 0,0 0 0,0-1 1,-1 1-1,1 0 0,0 0 0,0 0 0,0 0 1,0 0-1,0 0 0,0 0 0,-1 0 0,1 0 0,0-2-13,3 5-72,2 6 49,1 1-1,-1 1 1,0-1 0,-1 1-1,-1 0 1,4 17 0,6 16 2,-10-36 36,43 128 61,-36-101-170,10 71 0,-19-87 204,-1 0 0,0 0 0,-1 0 0,-1 0 1,-1 0-1,-10 32 0,2-14 300,-2-1 0,-24 45 0,32-71-318,-83 154 784,75-144-815,-1-1-1,0 0 1,-1-1-1,-1 0 1,-31 25-1,28-30-1624,5-8-3630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08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91 2976,'-12'-16'3813,"11"16"-3693,0-1 1,-1 1-1,1 0 0,0-1 0,0 1 0,0 0 1,0-1-1,0 1 0,0 0 0,0 0 0,-1 0 0,1 0 1,0 0-1,0 0 0,0 0 0,0 1 0,-2-1 1,-9 2 680,7-2-724,0 1 0,1-1 0,-1 1 0,1 0 0,-1 1 0,1-1 0,-1 1 0,1 0 0,0 0 0,0 0 0,0 1 0,0 0 0,0-1 0,0 1 0,-3 4 0,0 0-11,0 1 0,0 0 1,1 0-1,0 1 1,0-1-1,-4 11 0,7-9-59,0-1 0,0 1 0,1 0 0,0 0 0,1 0 0,0 0 0,1 1 0,0-1 0,3 20 0,-1-20 67,0 0-1,1 0 1,0 0 0,7 13 0,-8-18-30,1 0 1,-1 0-1,1 0 1,0-1-1,1 1 1,-1-1-1,1 0 1,-1 0-1,1 0 1,6 4-1,-7-7 9,-1 1 0,1-1 0,0 0 0,-1 0 0,1 0 0,0 0 0,0 0 0,0-1 0,0 1 0,0-1 0,0 0-1,0 0 1,-1 0 0,5-1 0,-2 1 5,0-2 0,0 1 0,0 0 0,-1-1 0,1 0 0,-1 0 0,1-1 0,3-2-1,0 0 34,-1 0-1,0-1 0,-1 0 1,0 0-1,0 0 0,0-1 1,0 0-1,-1 0 1,6-12-1,-7 13-58,-1-1 1,0 0-1,0 0 0,-1 0 1,0 0-1,0 0 1,0-1-1,-1 1 0,0 0 1,0-1-1,-1 1 0,0-1 1,-1-7-1,-3 1-66,0 1-1,0 0 0,-10-18 1,11 26 40,0 1 1,0-1 0,-1 0-1,0 1 1,0 0 0,0 0-1,-1 0 1,1 0 0,-1 1-1,0 0 1,0 0 0,0 0-1,0 0 1,0 1 0,-1 0-1,1 0 1,-1 0 0,0 1-1,-8-1 1,9 2-70,-6 5-103,11-3-58,5 2 242,7 0 113,9-1-113,0-1 0,1-1 0,-1-1-1,40-6 1,-53 6 0,131-24 489,1 0-454,-102 20-220,3-1 129,0 2-1,1 1 1,59 6 0,-79-1 131,3 0 290,1 1 0,48 14 0,-59-15 133,-15-5 26,-7-3-320,-6-1-188,-1 0 0,0 1 0,0 1-1,0 0 1,0 1 0,-1 1 0,1 0 0,-19 0-1,29 2-28,-3-1-32,-1 2 0,0-1-1,1 1 1,-1 0-1,0 0 1,1 1 0,-1 0-1,1 0 1,0 1 0,0 0-1,0 0 1,0 0-1,0 1 1,0 0 0,1 1-1,0 0 1,0 0-1,0 0 1,1 0 0,0 1-1,-6 7 1,7-6 5,-1-1 0,1 1 0,0 0 0,1 0 1,0 1-1,-4 13 0,3-7 37,1 1 1,-3 25-1,5-25-2,1 1 0,1-1 0,0 0-1,1 0 1,0 0 0,2 0 0,-1 0 0,2 0-1,9 20 1,-12-30 25,1 0 1,0 0-1,0-1 0,1 1 0,-1-1 1,1 0-1,0 0 0,0 0 0,1-1 1,-1 1-1,1-1 0,-1 0 0,1 0 1,0-1-1,0 1 0,0-1 0,0 0 1,1-1-1,-1 1 0,1-1 0,-1 0 1,1 0-1,-1-1 0,1 1 0,-1-1 1,1-1-1,-1 1 0,12-3 0,20-8 20,1-2 0,-2-2 0,0-1 0,-1-1 0,-1-2 0,48-36 0,-4-5-207,15-11 132,-71 56 8,0 2 0,31-15 0,-44 24-16,-1 0 1,2 1-1,-1 1 1,0-1 0,0 2-1,1-1 1,-1 1-1,1 1 1,15 0-1,26 2-22,-47-2 78,1-1 0,-1 1 0,0 0 0,0-1-1,0 0 1,0 0 0,0 0 0,0-1 0,4-1 0,-8 2-26,1 1 0,-1 0 0,0-1 0,0 1 0,0 0 0,1 0 0,-1-1 0,0 1 0,0 0 1,0-1-1,0 1 0,1 0 0,-1-1 0,0 1 0,0-1 0,0 1 0,0 0 0,0-1 0,0 1 0,0 0 0,0-1 0,0 1 1,0 0-1,0-1 0,-1 1 0,1-1 0,0 1 0,0 0 0,0-1 0,0 1 0,0 0 0,-1 0 0,1-1 0,0 1 0,0 0 0,-1-1 1,1 1-1,0 0 0,0 0 0,-1-1 0,1 1 0,-1 0 0,-15-13 49,9 8-103,1 1-1,-2 0 1,1 0 0,0 1 0,-1 0-1,0 0 1,1 0 0,-1 1 0,0 0-1,0 1 1,0 0 0,-12 0 0,15 1 35,0 0 1,0 1-1,1 0 1,-1 0-1,0 0 1,1 0-1,-1 1 1,1-1-1,-1 1 1,1 1-1,0-1 0,0 0 1,0 1-1,0 0 1,0 0-1,1 0 1,-1 0-1,1 1 1,0-1-1,0 1 1,0 0-1,1 0 1,-1 0-1,-3 9 1,-1 3-13,1 1 1,1-1-1,0 1 1,1 0 0,-2 25-1,4-25 30,1-1-1,1 1 1,0-1-1,2 1 1,3 20-1,-3-30 39,0 0-1,1 0 1,0 0-1,0-1 1,0 1-1,1-1 0,0 0 1,0 0-1,0 0 1,1 0-1,0-1 1,11 10-1,-12-12-18,1 0 0,0-1 1,0 1-1,0-1 0,0 0 0,0 0 0,0-1 0,0 0 0,1 0 1,-1 0-1,0 0 0,1-1 0,-1 0 0,1 0 0,-1 0 0,0-1 1,11-2-1,2-1 57,0-2-1,-1 1 1,33-17 0,-23 7-18,-1 0-1,-1-1 0,0-2 1,-2 0-1,40-40 1,87-121 102,-107 124-190,-31 42-23,-9 10-19,0 0 0,0-1 0,-1 1 0,1 0 1,-1-1-1,0 1 0,4-8 0,-6 11 58,0 0-1,0 0 1,0 0 0,0 1 0,0-1-1,0 0 1,0 0 0,0 0 0,0 0-1,0 0 1,0 0 0,0 0 0,0 1-1,0-1 1,0 0 0,1 0 0,-1 0-1,0 0 1,0 0 0,0 0 0,0 0-1,0 0 1,0 0 0,0 0 0,1 1-1,-1-1 1,0 0 0,0 0 0,0 0-1,0 0 1,0 0 0,0 0 0,1 0-1,-1 0 1,0 0 0,0 0 0,0 0-1,0 0 1,0 0 0,1 0 0,-1 0 0,0 0-1,0-1 1,0 1 0,0 0 0,0 0-1,0 0 1,0 0 0,1 0 0,-1 0-1,0 0 1,0 0 0,0 0 0,0 0-1,0-1 1,0 1 0,0 0 0,0 0-1,0 0 1,0 0 0,0 0 0,1-1-1,-2 5-42,0 1-1,1-2 0,-1 1 0,-1 0 0,-2 7 1,-3 8-19,2 8 116,0 0 1,1 1-1,2-1 1,1 1-1,1-1 0,1 1 1,2-1-1,6 32 1,-9-56-16,1 1 1,0-1-1,0 0 1,0 0 0,1 1-1,-1-1 1,2 2-1,-2-4-20,-1 0 0,0-1-1,1 1 1,-1 0 0,1-1 0,0 1-1,-1-1 1,1 1 0,-1-1 0,1 1-1,0-1 1,-1 1 0,1-1 0,0 0-1,0 0 1,-1 1 0,1-1-1,0 0 1,0 0 0,-1 0 0,1 1-1,0-1 1,0 0 0,-1 0 0,1 0-1,0-1 1,0 1 0,0 0-1,-1 0 1,1 0 0,0 0 0,-1-1-1,2 1 1,1-2 38,0 0-1,0 0 1,0 0-1,0 0 1,0 0-1,-1-1 0,1 1 1,-1-1-1,3-3 1,19-31 161,-15 22-129,33-50 22,59-67 1,-100 130-104,15-18-293,30-28 0,-40 44-29,-6 7 165,-7 12 115,2-7 43,0 10 30,0-1 0,1 1 1,1 0-1,0 0 0,1 0 1,2 0-1,-1 0 0,2 0 1,4 28-1,-4-40 4,1-1 1,0 1-1,-1 0 0,2-1 1,-1 1-1,1-1 0,-1 0 1,1 0-1,5 6 0,-6-8-4,0-1-1,0 0 1,0 0-1,0 0 1,0 0-1,0 0 1,0-1-1,0 1 1,1-1-1,-1 1 1,1-1-1,-1 0 1,1 0-1,-1 0 1,1 0-1,0-1 1,0 1-1,-1-1 1,1 1-1,0-1 1,4 0-1,0-1 18,0-1-1,0 0 1,-1 0-1,1-1 1,0 0-1,-1 0 1,1 0-1,-1-1 1,0 0-1,0 0 1,0 0-1,8-10 1,6-6 24,30-44-1,-41 53-75,14-21 9,28-54 0,-50 83 14,6-10-79,1 0-1,9-12 1,-15 22 50,0 0 0,0 1 0,1-1-1,-1 1 1,1 0 0,0-1 0,-1 1 0,1 0 0,0 1-1,0-1 1,0 0 0,1 1 0,-1 0 0,5-2 0,-5 3-2,0-1 0,0 1 0,1 0 0,-1-1 1,0 2-1,0-1 0,1 0 0,-1 1 0,0-1 1,0 1-1,0 0 0,0 0 0,0 0 0,0 0 1,0 1-1,5 2 0,-7-2 11,0 0 1,0 1-1,0-1 0,0 0 1,0 1-1,0-1 0,-1 0 1,1 1-1,-1-1 1,0 1-1,1-1 0,-1 1 1,0-1-1,-1 4 0,1-3-10,-7 78 285,4-65-192,1 0 0,1 0 0,0 0 0,1 0 0,1 0 0,4 22 0,-4-30-11,1 0 0,1-1 0,-1 1 0,1-1-1,8 13 1,-9-17-34,0 0 0,0 0-1,1 0 1,0 0 0,-1-1-1,1 1 1,0-1 0,0 0-1,0 0 1,0 0-1,1 0 1,-1 0 0,0-1-1,6 2 1,-3-1-13,1-1 1,1 1-1,-1-1 1,0-1-1,0 0 1,0 0-1,0 0 1,0-1-1,1 0 1,-1 0-1,8-3 1,-7 2-362,1-1-1,-1-1 1,1 1 0,-1-1-1,-1-1 1,1 1 0,0-2-1,9-7 1,0-1-1208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6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20 2912,'0'0'923,"-2"0"-550,-17-8 5109,1-1-1295,38 10-2424,33-2-1,228-2 211,-193 3-1973,-50 1 557,-23 2-1633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260 106 2976,'1'-3'371,"1"0"0,-1 0 0,0-1 0,0 1 0,0 0 0,-1 0 0,1-1 0,-1 1-1,0 0 1,0-1 0,0 1 0,0 0 0,-2-7 0,2 8-258,-1-1 0,1 1 0,-1-1 0,0 1 0,0 0-1,0-1 1,0 1 0,0 0 0,0 0 0,-1 0 0,1 0 0,-1 0-1,1 0 1,-1 0 0,0 0 0,0 1 0,0-1 0,0 1-1,-4-3 1,0 2-124,0 0-1,-1 0 0,1 0 0,-1 1 0,0 0 0,1 1 1,-1-1-1,0 1 0,1 1 0,-1-1 0,0 1 1,1 0-1,-1 0 0,1 1 0,-1 0 0,1 0 1,0 1-1,0 0 0,0 0 0,0 0 0,0 1 1,1-1-1,0 1 0,0 1 0,0-1 0,0 1 0,-7 8 1,6-4 19,0-1 1,1 2 0,-1-1 0,2 0-1,-1 1 1,1 0 0,1 0 0,-5 20 0,4-6 119,1 0 0,0 44 1,3-50-60,2-1 1,0 1 0,7 31 0,22 48 646,0 1 481,-28-86-1102,-2 0 1,0 0-1,0 0 1,-1 0 0,0 0-1,-1 0 1,0 0 0,-6 20-1,1-10 127,0-1 1,-2 1-1,-17 33 0,18-40-192,6-12-581,0 1-1,-1-1 0,0 0 0,0 0 1,-4 6-1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4896,'0'-1'97,"0"1"1,0-1-1,0 0 0,0 0 1,1 1-1,-1-1 0,0 0 0,0 0 1,1 1-1,-1-1 0,0 0 1,1 0-1,-1 1 0,0-1 1,1 1-1,-1-1 0,1 0 1,-1 1-1,1-1 0,0 1 1,-1-1-1,1 1 0,-1-1 1,1 1-1,0 0 0,0-1 1,-1 1-1,1 0 0,0-1 1,-1 1-1,1 0 0,0 0 1,0 0-1,0 0 0,0 0 1,23-4 825,-1 2 1,0 1-1,0 1 1,45 6-1,-68-6-911,51 7 277,53 14 1,-80-15-213,22-1-2146,-33 0 693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59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4 1888,'8'-4'3676,"-22"12"-1656,-23 9-891,-36 23 1,68-37-1080,-13 8 87,0 1 0,1 0 0,1 2 0,-22 21 0,-48 67 319,54-59-183,2 1 0,3 2 0,1 1 0,2 0 0,-22 64 0,41-96-154,1 1 0,0-1 0,2 0 0,-1 1 0,2-1 0,0 1 0,1 0 0,0 0 1,2-1-1,0 1 0,5 21 0,-1-12 30,1 0 1,1-1-1,12 26 0,-15-40-75,0 0 0,1-1 1,-1 1-1,2-1 0,-1-1 0,2 1 0,-1-1 0,1 0 0,16 12 1,-23-19-199,1 1 0,-1-1 0,1-1 0,0 1 0,-1 0 0,1 0 0,0 0 0,-1-1 0,1 1 0,0-1 0,0 0 0,-1 1 0,1-1 0,0 0 0,0 0 0,0 0 0,0 0 0,-1 0 0,3-1 0,17 0-1444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0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16 4064,'0'-1'256,"0"-1"0,0 1 0,0 0 0,0-1 0,1 1 0,-1 0 0,1-1 1,-1 1-1,4-3 1227,-2 13 633,-4 14-1715,-1 0 1,-1-1-1,-13 43 0,5-16 100,-5 17 451,-47 121 0,56-164-585,-8 32-1,11-33 12,-13 30-1,18-50-291,-1-1-1,0 1 0,1-1 1,-1 1-1,1 0 0,-1-1 1,1 1-1,0-1 0,0 1 1,0 0-1,0-1 0,0 1 0,0 0 1,0-1-1,1 3 0,5-5 31,0 0 0,1 0 0,-1 0 0,0-1 0,12-5 0,10-2 10,19-2-60,1 3 1,0 2 0,86 0-1,-107 8-90,11 1-35,-36-3 71,1 0-1,0 0 1,-1 0-1,1-1 1,0 1-1,-1-1 1,1 1-1,-1-1 1,5-2-1,-6 2-168,-1 1-1,0-1 0,0 1 0,1-1 0,-1 1 0,0-1 0,0 0 1,0 1-1,0-1 0,0 1 0,0-1 0,0 1 0,0-1 1,0 0-1,0 1 0,0-1 0,0 1 0,-1-1 0,1 1 0,0-1 1,0 1-1,-1-1 0,1 1 0,0-1 0,0 1 0,-1-1 0,1 1 1,-1-1-1,-13-17-6635,4 12 4532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0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 4160,'-2'0'131,"1"-1"29,0 1 0,-1 0-1,1 0 1,0-1 0,0 1 0,0 0-1,-1 0 1,1 0 0,0 0 0,0 0-1,-1 1 1,1-1 0,-1 1 0,3-1 135,-1 1 1,1 0-1,0-1 1,0 1 0,0-1-1,0 0 1,0 1-1,0-1 1,0 0-1,1 1 1,0-1-1,181 8 3839,-7-15-3468,-161 4-1366,-15 3 460,1 0 0,0 0-1,-1 0 1,1 0 0,-1-1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1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30 135 3328,'-21'-25'1061,"20"24"-977,0 0 1,0-1-1,0 1 0,1 0 1,-1 0-1,0 0 0,1-1 1,-1 1-1,1 0 0,-1-1 0,1 1 1,0-1-1,0 1 0,-1 0 1,1-1-1,0 1 0,0-1 0,0 1 1,1 0-1,-1-1 0,0-1 1,1 2 172,-1-1-38,1 0 0,0-1 0,0 1 0,1 0 0,-1 0 0,0 0 0,1 0 0,-1 0 0,1 0 0,-1 0 0,1 1-1,0-1 1,0 1 0,0-1 0,0 1 0,0-1 0,3 0 0,5-3 236,-1 1 0,17-5 1,-2 2-235,0 1 1,0 1 0,0 2-1,1 0 1,-1 2 0,43 2-1,-53 0-471,1 1 1,0 0-1,-1 1 0,1 0 0,-1 2 0,0 0 1,0 0-1,-1 1 0,1 1 0,-1 0 0,-1 1 1,19 14-1,-13-3-1542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35 2816,'2'-4'384,"0"0"1,0 0-1,1 1 0,4-6 1,-6 8-239,-1 0 0,1 0-1,0 0 1,0 1 0,-1-1 0,1 0 0,0 1 0,0-1 0,0 1 0,0-1 0,0 1 0,0-1-1,0 1 1,0 0 0,0 0 0,0-1 0,0 1 0,0 0 0,0 0 0,0 0 0,0 0 0,0 0-1,0 0 1,0 0 0,0 0 0,1 1 0,-2 0-89,1 0 0,-1 0-1,0 0 1,0 0 0,1 0 0,-1-1 0,0 1-1,0 0 1,0 1 0,0-1 0,0-1-1,-1 1 1,1 0 0,0 0 0,0 0 0,-1 2-1,0 2 254,-2 13 203,0 0 0,-2 0 0,0 0 0,-8 19 0,-34 67 1354,35-81-1478,-18 35 331,-20 48 176,31-57 10,19-45-312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2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4992,'-4'-4'2517,"4"4"-2412,0-1 0,0 1 0,-1 0 0,1 0-1,0-1 1,0 1 0,0 0 0,0 0 0,0-1 0,0 1 0,0 0 0,0 0 0,1-1-1,-1 1 1,11-4 1965,24 2-339,-33 2-1510,260 11 2895,-227-9-2995,6 2 127,-10 0-1346,-10-3-3716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3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42 107 2560,'0'-11'6576,"0"12"-6505,1 1 1,-1-1 0,1 0 0,0 0-1,-1 0 1,1 0 0,0 1 0,0-1-1,-1 0 1,1 0 0,0 0 0,0-1-1,0 1 1,0 0 0,1 0 0,-1-1-1,0 1 1,0 0 0,0-1 0,1 1-1,-1-1 1,0 1 0,3-1-1,32 9 520,-35-8-567,23 3 344,1-1 0,0-1 0,1-1 0,-1-1 0,47-7 0,-66 6-272,1-1 1,0 0-1,7-3 1,-12 5-87,0-1 1,-1 0 0,1 0 0,0 1 0,-1-1 0,1 0 0,-1-1-1,1 1 1,-1 0 0,1 0 0,-1-1 0,0 1 0,0 0-1,0-1 1,0 1 0,0-1 0,1-2 0,-1 1-36,-1 1 0,1-1 1,-1 1-1,0-1 0,0 0 1,0 1-1,-1-1 0,1 1 1,0-1-1,-1 0 0,0 1 0,0-1 1,1 1-1,-1 0 0,-1-1 1,1 1-1,0 0 0,-1 0 1,1 0-1,-1-1 0,1 2 0,-1-1 1,0 0-1,0 0 0,0 0 1,0 1-1,-3-2 0,-1-1-66,0 0 1,0 1-1,0-1 0,0 1 0,-1 1 0,1-1 0,-1 1 0,-12-2 1,5 3-1,1 0 0,0 1 0,0 0 0,-1 1 0,1 1 0,0 0 0,0 0 0,0 2 0,1-1 0,-14 7 0,19-7 174,0 0 0,0 0 0,1 1 1,-1 0-1,1 0 0,0 1 1,0-1-1,1 1 0,-1 1 0,1-1 1,0 1-1,0 0 0,1 0 1,0 0-1,0 1 0,1-1 0,-1 1 1,-3 12-1,6-17-16,1 0 1,-1 1 0,1-1-1,0 1 1,-1-1-1,1 0 1,1 1-1,-1-1 1,0 0 0,0 1-1,1-1 1,-1 0-1,1 1 1,0-1-1,0 0 1,1 3 0,0-2 3,0 0 1,0 0-1,1 0 0,-1 0 1,1-1-1,0 1 1,-1-1-1,1 1 1,6 2-1,5 2 57,0 0 0,0-1 0,1-1 0,16 4 0,-17-5-60,36 10-16,1-2 0,1-2 0,78 5 0,-118-14-843,0-1 1,22-3-1,-26 1-493,0 0-1,-1 0 0,1 0 1,14-7-1,-5 0-1168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2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49 456 1728,'-1'1'119,"0"-1"0,0 0 0,-1 1 0,1-1-1,0 0 1,0 1 0,0 0 0,0-1 0,0 1 0,0 0 0,0-1 0,0 1 0,1 0 0,-1 0-1,0 0 1,0-1 0,1 1 0,-1 0 0,0 0 0,0 1 0,0 0 79,1-1-1,-1 1 1,0-1 0,0 0-1,0 0 1,-1 0 0,1 0-1,0 0 1,0 0 0,-1 0-1,-2 2 1,-9 2 1917,24-10 245,1-1-2152,-1 0 1,0-2-1,0 1 1,0-1-1,9-10 1,44-49-84,-61 64-104,55-60 195,72-104 0,-109 134-169,-10 15-38,16-20-1,-26 37-22,12-18 3,-13 19 0,0-1 0,1 0 0,-1 0-1,0 0 1,0 0 0,1 0 0,-1 1 0,0-1-1,0 0 1,0 0 0,0 0 0,0 0 0,0 0 0,0 1-1,-1-1 1,1 0 0,0 0 0,0 0 0,-1 0-1,1 1 1,0-1 0,-1 0 0,0-1 0,0 2-2,1-1 1,0 1-1,-1 0 1,1 0 0,-1-1-1,1 1 1,-1 0 0,1 0-1,-1-1 1,1 1-1,-1 0 1,1 0 0,-1 0-1,1 0 1,-1 0-1,1 0 1,-1 0 0,1 0-1,-1 0 1,1 0 0,-1 0-1,1 0 1,-1 1-1,0-1 1,1 0 0,0 0-1,-1 0 1,1 1-1,-1-1 1,1 0 0,-1 1-1,1-1 1,-1 0-1,1 1 1,0-1 0,-1 0-1,1 1 1,-1 0 0,-14 16-161,9-6 228,1-1 1,0 1-1,1 0 1,-1 0-1,2 0 1,0 0-1,0 1 1,1 0-1,1-1 1,0 1-1,0 0 1,1 0-1,1 0 1,0-1 0,0 1-1,4 12 1,-3-15 71,1-1 0,0 1 0,7 11 0,-10-18-93,1-1 0,0 1 0,0-1-1,-1 1 1,1-1 0,0 1-1,1-1 1,-1 0 0,0 1-1,0-1 1,1 0 0,-1 0-1,0 0 1,1 0 0,-1 0 0,1 0-1,-1 0 1,1-1 0,0 1-1,-1-1 1,1 1 0,0-1-1,-1 1 1,1-1 0,0 0 0,3 0-1,-1-1 31,1 0-1,-1-1 0,0 0 1,1 1-1,-1-2 1,0 1-1,0 0 0,0-1 1,-1 0-1,1 0 0,0 0 1,2-3-1,8-9 69,17-24 0,-18 21-52,15-19-21,-19 23-126,1 0 0,0 1 0,1 1 0,0 0 0,1 0 0,23-17 0,-35 29 65,0 0 1,1 0-1,-1 0 1,0 0-1,0 0 1,0 0-1,0 0 1,1 0-1,-1 0 1,0 0 0,0 0-1,0 0 1,0 0-1,0 0 1,1 0-1,-1 0 1,0 0-1,0 0 1,0 0-1,0 0 1,1 0 0,-1 0-1,0 0 1,0 0-1,0 0 1,0 1-1,0-1 1,0 0-1,1 0 1,-1 0-1,0 0 1,0 0-1,0 0 1,0 1 0,0-1-1,0 0 1,0 0-1,0 0 1,0 0-1,0 0 1,0 1-1,0-1 1,0 0-1,0 0 1,0 0 0,0 0-1,0 0 1,0 1-1,0-1 1,0 0-1,0 0 1,0 0-1,0 0 1,0 1-1,0-1 1,0 19 34,-8 28 108,7-43-137,-5 28 141,-1 1 130,2 1 0,-2 43 0,7-76-246,0-1 0,0 1 0,-1-1 0,1 1-1,0-1 1,1 0 0,-1 1 0,0-1 0,0 1 0,0-1 0,0 0-1,0 1 1,0-1 0,0 1 0,1-1 0,-1 0 0,0 1 0,0-1-1,0 0 1,1 1 0,-1-1 0,0 0 0,1 1 0,-1-1-1,0 0 1,1 1 0,-1-1 0,1 0-3,0 0 0,-1 0 0,1 0 0,0 0 0,-1 0 0,1 0 0,0 0 0,-1 0 0,1 0 0,0-1 0,-1 1 0,1 0 0,0 0 0,-1-1 0,2 0 0,22-18 321,-22 17-313,113-112 420,-88 87-593,-16 15-34,1 1-1,0 0 1,19-13 0,-30 23 152,0 1-1,0-1 1,0 1 0,0-1 0,0 1-1,0-1 1,0 1 0,1 0 0,-1 0-1,0-1 1,0 1 0,0 0 0,0 0 0,0 0-1,0 0 1,1 0 0,-1 1 0,0-1-1,0 0 1,0 0 0,0 1 0,0-1 0,0 1-1,0-1 1,0 1 0,0-1 0,0 1-1,0 0 1,0-1 0,0 1 0,0 0-1,-1 0 1,1 0 0,0-1 0,-1 1 0,1 0-1,0 0 1,0 1 0,2 5 39,1-1 1,-1 0-1,-1 1 0,4 11 1,5 16 115,1 0 1,1-1-1,22 38 0,-29-60-274,0-1 0,1 1 0,1-1-1,0-1 1,0 1 0,1-1 0,0-1 0,0 0-1,1 0 1,0 0 0,0-2 0,22 12 0,-31-18-134,1 1 0,-1 0 1,1-1-1,-1 1 1,1-1-1,-1 1 1,1-1-1,0 0 0,-1 0 1,1 0-1,0 0 1,-1 0-1,1 0 1,-1 0-1,1 0 1,3-1-1,8-3-1683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3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4064,'0'0'51,"0"0"-1,0 0 1,-1 0-1,1 0 1,0 0 0,0 0-1,0 0 1,-1 0 0,1 0-1,0 0 1,0 0 0,0 0-1,0 0 1,-1 0-1,1 0 1,0 0 0,0 0-1,0 0 1,0 0 0,0 1-1,-1-1 1,1 0 0,0 0-1,0 0 1,0 0 0,0 0-1,0 0 1,0 0-1,0 1 1,-1-1 0,1 0-1,0 0 1,0 0 0,0 0-1,0 1 1,0-1 0,0 0-1,0 0 1,0 0-1,0 0 1,0 1 0,0-1-1,0 0 1,0 0 0,0 0-1,0 0 1,0 1 0,0-1-1,0 0 1,0 0 0,2 11 1691,6 188 1618,-8-148-2896,4 150 747,-3-153-781,-1-31-173,1 1-1,6 34 1,0 4 91,-6-43-214,1 1 1,5 21 0,-7-35-107,0 0-1,0 0 1,0 1 0,0-1 0,0 0 0,0 0 0,0 0 0,0 1 0,1-1 0,-1 0 0,0 0 0,0 0 0,0 0 0,0 1 0,0-1 0,0 0 0,1 0 0,-1 0 0,0 0 0,0 0 0,0 0 0,0 1 0,1-1 0,-1 0 0,0 0 0,0 0 0,0 0 0,1 0 0,-1 0 0,0 0-1,0 0 1,1 0 0,-1 0 0,0 0 0,0 0 0,1 0 0,8-5 455,9-16-309,-14 17-132,61-60 371,-22 23-197,-10 6-98,52-76-1,16-47-154,-44 65-44,-35 58-75,74-107-4402,-94 139 3888,11-11-1771,-12 14 2260,-1-1-1,1 1 0,-1 0 1,1-1-1,0 1 0,-1 0 0,1 0 1,0-1-1,-1 1 0,1 0 1,0 0-1,-1 0 0,1 0 1,0 0-1,-1 0 0,1 0 0,0 0 1,-1 0-1,1 0 0,0 0 1,-1 0-1,1 1 0,0-1 1,0 0-1,7 7-1850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4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29 2304,'1'-2'228,"6"-17"580,-7 19-730,1-1 1,-1 1-1,0-1 0,1 1 1,-1-1-1,0 1 0,1-1 1,-1 1-1,1 0 1,-1-1-1,1 1 0,-1 0 1,1-1-1,-1 1 0,1 0 1,-1 0-1,1-1 0,-1 1 1,1 0-1,-1 0 0,1 0 1,0 0-1,-1 0 0,1 0 1,-1 0-1,1 0 0,-1 0 1,1 0-1,0 0 0,3 1 130,-1 0-1,1 1 0,-1-1 0,0 1 0,0-1 0,0 1 0,1 0 0,-2 0 0,1 1 1,0-1-1,4 5 0,1 2-44,-2 0 0,9 15 0,-4-5 212,3 2-142,-2 1 0,0 0 1,-1 1-1,-2 1 0,0 0 1,-2 0-1,9 50 0,-12-40 20,-2 0 0,-2 1-1,-1-1 1,-1 1 0,-2-1 0,-2 0-1,-1 0 1,-1-1 0,-2 0-1,-2 0 1,0-1 0,-18 31 0,-122 193 1426,123-209-1396,16-26-275,-37 55 545,44-68-849,-1 1 0,0-1 1,-1-1-1,0 1 0,0-1 1,-11 7-1,0-7-2776,4-4 907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05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3 2912,'-10'-2'3992,"13"5"-2552,20 12-1415,-17-11 480,19 10-115,1 0-1,0-2 0,1 0 1,0-2-1,1-1 0,0-2 1,43 7-1,-58-12-390,9 0-68,1 2 0,-1 1 0,-1 0 0,32 13-1,-51-17 64,0 0 0,0 1 0,0-1 0,0 0 0,0 1 0,-1 0 0,1-1 0,0 1 0,-1 0 1,0 0-1,1 0 0,-1 0 0,0 0 0,0 0 0,0 0 0,0 0 0,0 1 0,-1-1 0,1 0 0,-1 0 0,1 1 0,-1-1 0,0 0 0,0 1 0,0-1 0,-1 4 0,0 7 45,-1-1 0,0 0 0,-7 20 0,-29 71 15,-5 16 100,9 12 115,-27 206 1,33 62 1377,25-308-1326,2-42-101,-2 24 312,2-63-301,0 0 0,-1 0 0,-1-1 0,1 1 0,-6 12 0,6-19-117,0 1 0,0-1 0,0 0 0,0 1 0,0-1 0,0 0 0,-1 0 0,0 0 0,1-1 0,-6 5-1,4-5-53,1 0 0,-1 0 0,1 0 0,-1-1 0,0 0 0,0 1 0,1-1 0,-1-1 0,0 1 0,0 0 0,0-1 0,-6 0 0,-6 0 78,-25-5 0,33 4-84,-91-16 30,53 8-460,-70-5 1,100 14-656,0 0 0,-1 1 0,1 0 0,0 2 0,0 0 0,0 0 0,0 2-1,-16 6 1,3 2-2472,6-2 1172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15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245 654 832,'11'-6'92,"-2"1"769,0 0-1,13-9 0,-21 12-706,1 1 0,0 0 0,-1-1 0,0 1 0,1 0 0,-1-1 0,0 0 0,1 1 0,-1-1 0,0 0 0,0 0 1,-1 1-1,1-1 0,0 0 0,-1 0 0,1 0 0,-1 0 0,1-3 0,-1 3-79,0 1 1,0 0-1,-1 0 1,1 0-1,0 0 1,-1 0-1,1 0 1,-1 0-1,1 0 1,-1 0-1,1 0 1,-1 0-1,0 0 1,1 0-1,-1 1 1,0-1-1,0 0 1,0 0-1,1 1 1,-1-1-1,0 0 1,0 1-1,0-1 1,0 1-1,0-1 1,0 1-1,-2-1 1,-2 0 43,1 0-1,-1 0 1,0 0 0,1 0 0,-9 1-1,3 1-32,-1 0-1,1 0 0,-1 1 0,1 1 1,-1 0-1,1 0 0,0 1 0,0 0 1,1 1-1,-1 0 0,1 0 0,0 1 0,-12 11 1,10-8-77,0 1 1,1 1 0,0 0 0,0 0-1,2 1 1,-1 0 0,2 0 0,-1 1-1,-7 20 1,13-28 15,0 1-1,0 0 0,1 0 1,0 0-1,0 0 1,0 0-1,1 0 1,0 0-1,0 0 1,1 0-1,0 0 1,0 0-1,0 0 1,2 6-1,-1-8 20,-1-1-1,1 1 0,0-1 0,-1 0 0,1 1 0,1-1 0,-1 0 1,0 0-1,1 0 0,0 0 0,0-1 0,-1 1 0,2-1 1,-1 0-1,0 0 0,0 0 0,1 0 0,-1 0 0,1-1 1,-1 1-1,1-1 0,6 1 0,-1 0 46,1-2-1,-1 1 1,1-1 0,-1 0 0,0-1-1,1 0 1,-1-1 0,0 0 0,14-5-1,-6 1 33,0-1-1,-1-1 0,0-1 0,15-10 0,-19 11-62,-2-1 1,1 0-1,-1 0 0,-1-1 1,0 0-1,0-1 0,14-23 1,-8 6-21,0 0 0,12-37 0,-2-3-34,-3-1-1,18-94 1,-34 121 163,-2 0-1,-1 0 1,-7-83 0,4 123-170,0-5-21,-1 0 0,1 1 0,-1-1 0,0 1 0,-1-1 0,0 1 0,0-1 0,-5-11 0,6 18 20,1-1 0,0 1 1,0 0-1,-1 0 0,1-1 0,0 1 0,0 0 1,-1 0-1,1 0 0,0 0 0,0-1 1,-1 1-1,1 0 0,0 0 0,-1 0 1,1 0-1,0 0 0,-1 0 0,1 0 0,0 0 1,-1 0-1,1 0 0,0 0 0,-1 0 1,1 0-1,0 0 0,-1 0 0,1 0 0,0 0 1,-1 0-1,1 0 0,0 0 0,-1 1 1,1-1-1,0 0 0,0 0 0,-1 0 1,1 1-1,0-1 0,0 0 0,-1 0 0,1 1 1,0-1-1,0 0 0,0 0 0,-1 1 1,1-1-1,0 0 0,0 1 0,0-1 0,-12 22-62,9-18 64,-12 28 143,2 1 0,0 1 0,3 0 0,-12 63 0,-8 148 986,19-132-874,5-47-28,-20 119 243,18-159-1,1-16-615,7-10 81,0 0 1,0 1-1,-1-1 1,1 0-1,0 0 0,0 0 1,-1 0-1,1 0 0,0 0 1,0 1-1,-1-1 1,1 0-1,0 0 0,0 0 1,-1 0-1,1 0 0,0 0 1,-1 0-1,1 0 1,0 0-1,0 0 0,-1 0 1,1-1-1,0 1 0,-1 0 1,1 0-1,0 0 0,0 0 1,-1-1-1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16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14 2304,'6'-14'1724,"-3"20"207,0 6-354,-4-3-1130,0 0-1,0 0 1,-1-1 0,-3 10 0,0 3 81,-14 64 515,-38 148 746,32-145-1170,-29 101 965,36-115-43,18-74-1507,0 0 0,0 1 0,0-1 0,0 0 0,0 0 0,0 1 0,0-1 0,-1 0 0,1 0 0,0 1-1,0-1 1,0 0 0,0 0 0,0 1 0,0-1 0,1 0 0,-1 0 0,0 1 0,0-1 0,0 0 0,0 0 0,0 1 0,0-1 0,0 0 0,0 0 0,1 0 0,-1 1-1,0-1 1,0 0 0,0 0 0,0 0 0,1 1 0,-1-1 0,0 0 0,0 0 0,1 0 0,-1 0 0,0 0 0,0 0 0,1 1 0,-1-1 0,0 0 0,17-2 750,24-13-319,-35 13-411,43-16-14,1 3 1,0 1-1,1 3 1,76-6-1,-82 17-423,-18 1 169,-44-3-4527,0-1 0,-28-8 0,31 7 2986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16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8 114 3648,'-1'0'97,"1"-1"0,-1 1 0,1 0-1,-1 0 1,1-1 0,0 1 0,-1-1 0,1 1 0,0 0 0,-1-1 0,1 1 0,0-1-1,-1 1 1,1-1 0,0 1 0,0-1 0,0 1 0,-1-1 0,1 1 0,0-1-1,0 1 1,0-1 0,0 1 0,0-1 0,0 1 0,0-1 0,0 1 0,0-1 0,0 1-1,1-2 1,-1 1 155,1 0 0,0 0 0,0 0 0,0 0 0,0 0 0,0 0 0,0 0 0,0 1 0,0-1 1,0 0-1,0 0 0,2 0 0,3-2 416,0 1 0,1 0 0,-1 0 1,11-2-1,120-13 2043,-61 9-3685,147-34 0,-206 36-1762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1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5408,'-5'-19'2432,"18"7"-2112,0 9 1312,5 3-960,18-8 640,3 5-768,17-5 64,6 3-352,4 5-320,-4 5 32,-5-2-128,-9 2 64,-4-2-2176,-5 0 1216,0 5-4256,-3 9 2944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35.9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308 215 3232,'5'-4'345,"-3"3"-165,-1 0-1,1-1 1,0 1 0,-1 0-1,0-1 1,1 1 0,-1-1-1,0 1 1,1-1 0,-1 0-1,1-2 1,-4 3 44,1 0 0,0 0 0,-1 0 0,1-1 0,-1 2 0,1-1 0,-1 0 0,0 0 0,-2 0 0,-1-1-91,-1 1-1,0 0 1,0 1-1,0-1 1,0 1-1,0 1 0,-10 0 1,3 1-62,3-1-72,1 0 0,0 0 0,0 1 0,0 1 0,0-1 1,0 2-1,1-1 0,-1 1 0,1 0 0,0 1 0,0 0 0,0 0 1,1 1-1,0 0 0,0 0 0,-10 13 0,7-7-15,1 1-1,1 0 0,0 0 0,0 1 1,2 0-1,0 0 0,0 1 1,2 0-1,-5 18 0,-6 56 74,13-75 48,1 1 0,1 0 0,0 0 0,3 16 0,-2-27-36,-1 0 0,1 0 0,0-1 0,1 1 0,-1 0 0,1 0 0,0-1 0,0 1 0,0-1 1,0 1-1,0-1 0,3 3 0,-3-5-19,-1 0 0,0 0 1,0 0-1,0 0 0,1-1 0,-1 1 0,1 0 1,-1-1-1,0 1 0,1-1 0,-1 1 1,1-1-1,-1 0 0,1 1 0,-1-1 0,1 0 1,-1 0-1,1 0 0,-1 0 0,1-1 1,-1 1-1,1 0 0,-1-1 0,1 1 0,-1-1 1,1 1-1,-1-1 0,0 1 0,1-1 1,-1 0-1,0 0 0,0 0 0,1 0 0,1-2 1,3-3 51,1-1-1,-1-1 1,1 1 0,-2-1 0,7-11 0,-3 5 23,0-2-109,0 0 0,-1 0 1,-1-1-1,-1 0 1,0 0-1,-1-1 0,-1 1 1,-1-1-1,0 0 1,-1 0-1,-1 0 1,-2-33-1,0 45-109,1 0-1,-1 1 1,-1-1 0,1 0-1,-1 1 1,1-1 0,-1 1-1,-1 0 1,-4-9 0,6 13 69,1 1 0,0 0 0,0-1 0,0 1 0,0 0 0,-1-1 0,1 1 0,0 0 0,0 0 0,-1-1 0,1 1 0,0 0 1,0 0-1,-1 0 0,1-1 0,0 1 0,-1 0 0,1 0 0,0 0 0,-1 0 0,1 0 0,0-1 0,-1 1 0,1 0 0,0 0 0,-1 0 1,1 0-1,0 0 0,-1 0 0,1 0 0,-1 0 0,1 0 0,0 0 0,-1 1 0,1-1 0,0 0 0,-1 0 0,1 0 0,0 0 0,-1 0 1,1 1-1,0-1 0,0 0 0,-1 0 0,1 1 0,0-1 0,0 0 0,-1 0 0,1 1 0,0-1 0,-9 18-563,4 7 584,1 0 0,0 0 1,2 0-1,1 0 0,4 48 1,-1-58 89,1 0 1,0-1 0,1 1-1,0-1 1,1 1-1,12 22 1,-15-34-25,0 0 0,0 0 0,0 0 0,1 0 1,-1 0-1,1 0 0,0-1 0,-1 0 0,1 1 0,1-1 0,-1 0 0,0 0 0,0-1 1,1 1-1,-1-1 0,1 1 0,-1-1 0,1 0 0,-1-1 0,1 1 0,0 0 0,0-1 1,-1 0-1,1 0 0,0 0 0,-1-1 0,1 1 0,0-1 0,5-1 0,4-3 41,0 0 0,0-1 0,-1-1 0,0 0 0,0 0 0,-1-1 0,0 0-1,0-1 1,-1-1 0,0 0 0,14-17 0,8-16-7,45-77-1,-75 117-90,14-26-153,-5 10-133,0 0 0,21-25 0,-31 43 245,-1 1 0,0 0-1,0 0 1,0 0 0,1-1 0,-1 1 0,0 0 0,0 0 0,0 0-1,1 0 1,-1 0 0,0-1 0,1 1 0,-1 0 0,0 0 0,0 0-1,1 0 1,-1 0 0,0 0 0,1 0 0,-1 0 0,0 0 0,0 0-1,1 0 1,-1 0 0,0 0 0,1 0 0,-1 0 0,0 0 0,0 1-1,1-1 1,8 9-370,-7-7 384,0 1 0,-1 0 1,1 0-1,-1 0 1,0 0-1,2 5 0,1 21-27,-1 0 1,-1 36-1,-7 59 152,3-90-11,2-33-81,-1 20 202,-7 35 0,7-51-94,0-1-1,0 1 1,-1 0 0,1-1 0,-1 0 0,0 1-1,0-1 1,-1 0 0,1 0 0,-1 0 0,0-1-1,0 1 1,-6 5 0,8-8-75,0-1 1,0 1-1,0 0 1,-1-1 0,1 1-1,0-1 1,0 1-1,-1-1 1,1 1-1,0-1 1,-1 0-1,1 0 1,0 0-1,-1 0 1,1 0-1,-1 0 1,1 0-1,0 0 1,-1 0-1,1-1 1,0 1-1,-1-1 1,1 1-1,0-1 1,0 1-1,0-1 1,-1 0 0,1 1-1,0-1 1,0 0-1,0 0 1,-1-1-1,-5-4 76,1-1 0,0 0-1,-10-15 1,9 11-181,-13-21-106,18 30 88,1 1 1,0-1 0,1 0 0,-1 0 0,0 0 0,0 0 0,1 0 0,-1 0 0,1 0 0,0 0-1,0 0 1,0 0 0,0 0 0,0 0 0,0 0 0,1-3 0,-1 5 48,0 0-1,0 0 1,0-1 0,1 1 0,-1 0-1,0 0 1,1 0 0,-1 0-1,0 0 1,0-1 0,1 1 0,-1 0-1,0 0 1,0 0 0,1 0 0,-1 0-1,0 0 1,1 0 0,-1 0-1,0 0 1,1 0 0,-1 0 0,0 0-1,0 0 1,1 1 0,-1-1 0,0 0-1,0 0 1,1 0 0,-1 0 0,0 0-1,1 1 1,12 7 6,-7-5-49,-1 0 99,0 0 1,-1-1 0,1 0-1,1 0 1,-1-1 0,0 1-1,0-1 1,1 0 0,-1-1-1,0 1 1,1-1 0,-1 0-1,1-1 1,-1 1 0,0-1-1,1 0 1,-1 0 0,0 0-1,0-1 1,0 0 0,0 0-1,0-1 1,0 1 0,0-1-1,-1 0 1,1 0 0,-1 0-1,0-1 1,0 1 0,0-1-1,4-5 1,3-5 103,-1-1 0,0 0 0,11-24 0,-10 17-73,17-22 0,-14 25-160,1 1-1,0 0 1,1 2 0,1 0 0,26-19 0,-39 32-23,1 1 1,0-1 0,-1 1 0,1-1 0,0 2 0,8-3 0,-11 3 81,-1 1 1,1-1-1,-1 1 0,1 0 1,0 0-1,-1 0 0,1 0 0,0 0 1,-1 0-1,1 0 0,-1 0 1,1 1-1,0-1 0,-1 0 1,1 1-1,-1 0 0,1-1 0,-1 1 1,1 0-1,-1 0 0,0 0 1,1 0-1,-1 0 0,2 2 1,0 1 29,-1 0 1,0 0 0,0 0-1,0 0 1,0 0 0,-1 1 0,1-1-1,-1 0 1,1 9 0,-1 4 47,0 22 0,-1-32-36,0 14 33,-1 0-1,-1 0 1,-2 0 0,1-1-1,-12 33 1,12-43 80,-1-1 0,0 0 0,0 0 0,-1 0 1,0-1-1,0 1 0,-1-1 0,0 0 0,-1-1 0,1 0 1,-1 0-1,-1 0 0,0-1 0,-9 6 0,15-10-55,-1 0-1,0 0 1,0-1-1,0 0 1,0 1-1,0-1 1,-1 0-1,1-1 1,0 1-1,0-1 1,-1 1-1,1-1 1,0 0-1,0 0 1,-1 0-1,1-1 1,0 1-1,-1-1 1,1 1-1,0-1 1,0 0-1,0-1 1,0 1-1,0 0 1,0-1-1,-5-3 1,-4-6-124,0 0 1,0-1 0,1 0 0,-13-19 0,21 27-59,-2-2-856,7 14 183,-1-3 789,2 0 0,-1 0 0,0-1 0,1 1 1,0-1-1,0 0 0,0 0 0,1 0 0,-1 0 0,1 0 0,0-1 1,0 0-1,0 0 0,1 0 0,8 5 0,-6-5 67,0 0-1,1 0 1,-1 0-1,1-1 1,-1 0-1,1 0 1,0-1-1,0 0 1,0 0-1,9-1 1,-4-1 24,-1 0 0,1-2 0,-1 1 0,1-1 0,-1-1 0,0 0 0,0-1 1,-1 0-1,13-8 0,-11 5-40,0-1 1,0-1-1,0 0 1,-1 0-1,-1-2 1,18-21-1,-4 0 63,26-50 0,-30 50-179,-11 19 13,-2 0 0,10-21 1,-13 27 60,0-1 0,1 1 0,0 0 0,9-10 0,-12 15 0,3-3 7,-5 5-37,1 0 1,-1 0 0,0 0 0,1-1-1,-1 1 1,0 0 0,0-1 0,0 1-1,0-1 1,1-3 0,-1 4 24,-1 0-1,1 0 1,0 1 0,-1-1-1,1 0 1,0 0 0,0 0-1,0 0 1,0 1 0,0-1-1,0 0 1,0 1 0,1-2 0,-1 2 7,0 0 0,0-1 0,0 1 0,0-1 0,0 1 0,0-1 0,0 0 0,-1 1 1,1-1-1,0 0 0,-1 0 0,1 1 0,0-1 0,-1 0 0,1 0 0,-1 0 1,1 0-1,-1 0 0,1-1 0,0-4 296,1-2-457,-2 7 147,0 1-1,0 0 1,0 0 0,0 0 0,-1 0-1,1 0 1,0 0 0,0-1 0,0 1-1,0 0 1,0 0 0,-1 0-1,1 0 1,0 0 0,0 0 0,0 0-1,0 0 1,-1 0 0,1 0 0,0 0-1,0 0 1,0 0 0,0 0-1,-1 0 1,1 0 0,0 0 0,0 0-1,0 0 1,0 0 0,-1 0-1,1 0 1,0 0 0,0 0 0,0 0-1,0 0 1,0 0 0,-1 1 0,1-1-1,0 0 1,0 0 0,0 0-1,0 0 1,0 0 0,0 0 0,-1 1-1,1-1 1,0 0 0,0 0 0,0 0-1,-1 2-36,0 0-1,-1 0 0,1-1 0,0 1 1,1 0-1,-1 0 0,0 0 1,0 0-1,1 0 0,-1 0 1,1 0-1,0 3 0,-4 11 3,-10 31 20,3 0 0,-7 70 0,3-18 81,13-86-49,0-2 81,-1 1 0,2 0 0,0-1 1,0 1-1,1 0 0,3 23 0,-3-35-58,0 1 0,0-1-1,0 1 1,0-1-1,0 1 1,0-1 0,0 1-1,0-1 1,1 1 0,-1-1-1,0 1 1,0-1 0,1 1-1,-1-1 1,0 1 0,1-1-1,-1 0 1,0 1-1,1-1 1,-1 0 0,1 1-1,-1-1 1,0 0 0,1 1-1,0-1 1,0 0-3,-1 0 0,1 0-1,-1 0 1,1 0 0,-1-1 0,1 1 0,0 0-1,-1 0 1,1-1 0,-1 1 0,1 0 0,-1-1-1,1 1 1,-1-1 0,0 1 0,1 0 0,-1-1-1,1 0 1,18-31 360,-16 26-370,10-20 175,-1-2 0,14-54 0,2-2-136,44-74-860,-71 152 392,-3 10-46,-14 51 502,10-38-72,1 0 0,-3 18 0,6-20 38,0 0 1,1 0 0,0 1-1,1-1 1,1 0 0,0 0 0,1 1-1,1-1 1,1-1 0,8 25 0,-12-38 11,0 0 1,1 0-1,-1 0 1,0 0-1,1 0 1,-1-1-1,1 1 1,0 0 0,-1 0-1,1 0 1,0 0-1,-1-1 1,1 1-1,0 0 1,0-1 0,0 1-1,0 0 1,-1-1-1,1 1 1,0-1-1,0 0 1,0 1-1,0-1 1,0 0 0,0 1-1,0-1 1,0 0-1,0 0 1,1 0-1,-1 0 1,0 0 0,1 0-1,0-1 1,0 0 1,0 0-1,0 0 0,0 0 0,0 0 1,0 0-1,0 0 0,0-1 0,0 1 1,-1-1-1,1 1 0,0-1 0,-1 0 1,2-3-1,50-78 225,7-11-215,-46 77-53,1 1 0,0 1 0,1 0 0,1 2 0,0-1 0,36-20 0,-52 33 12,1 0 1,0 0-1,-1 0 1,1 0-1,0 0 1,0 0-1,-1 1 1,1-1 0,0 0-1,0 1 1,0 0-1,0-1 1,0 1-1,0 0 1,0 0-1,0 0 1,0 0 0,0 0-1,0 1 1,0-1-1,0 0 1,0 1-1,0 0 1,-1-1-1,1 1 1,0 0 0,0 0-1,-1 0 1,1 0-1,0 0 1,-1 1-1,1-1 1,-1 0-1,0 1 1,1-1 0,-1 1-1,0-1 1,0 1-1,0 0 1,0-1-1,0 1 1,0 0-1,0 0 1,-1 0 0,1 0-1,-1 0 1,1 3-1,1 6 7,0 1-1,-1 0 1,-1 0-1,0 0 1,0 0 0,-4 16-1,-18 71 268,17-76-77,3-17 106,2-11 78,2-12-38,7-7-344,0 1-1,1 0 1,1 0 0,1 1-1,1 0 1,2 1 0,21-25-1,-32 42-21,0 0-1,0 0 0,1 0 0,7-4 1,-11 7 11,0 1 1,0-1-1,-1 0 0,1 1 1,0-1-1,0 1 1,0-1-1,0 1 1,0 0-1,0-1 1,0 1-1,0 0 0,0 0 1,0 0-1,0 0 1,1-1-1,-1 2 1,0-1-1,0 0 1,0 0-1,0 0 0,0 0 1,0 1-1,0-1 1,0 0-1,0 1 1,0-1-1,0 1 1,0-1-1,-1 1 0,3 0 1,-2 2 16,-1 0 1,1 0-1,0 0 1,-1 0-1,0 0 1,0 0-1,0 0 1,0 0-1,0 0 1,0 0-1,-2 6 1,0 4 85,-11 94-59,7-65 142,6-26 73,0-11-74,1-7 259,7-25-316,18-44 1,-12 35-97,-12 31 3,9-23-83,-10 27 47,-1 0 0,1 0 1,-1 0-1,1 0 0,-1 0 0,1 0 0,0 0 0,-1 0 0,1 0 0,0 1 0,-1-1 0,1 0 0,0 0 0,0 1 0,0-1 0,0 1 1,0-1-1,0 1 0,0-1 0,1 0 0,-2 1 12,1 0 0,-1 0 1,0 1-1,1-1 0,-1 0 0,0 0 0,1 0 1,-1 0-1,0 0 0,1 0 0,-1 1 1,0-1-1,0 0 0,1 0 0,-1 0 1,0 1-1,0-1 0,1 0 0,-1 1 1,0-1-1,0 0 0,0 0 0,1 1 0,-1-1 1,0 0-1,0 1 0,0-1 0,0 0 1,0 1-1,0-1 0,0 0 0,0 1 1,0-1-1,0 0 0,0 1 0,0-1 1,-1 15-47,0-12 37,-1 20 0,1 0 0,0 0 0,5 37 0,-4-56 44,1-1-1,-1 1 0,1-1 1,0 1-1,0-1 1,0 1-1,1-1 0,-1 1 1,1-1-1,0 0 1,0 0-1,0 0 0,0 0 1,0 0-1,1 0 1,3 3-1,-3-4-18,-1-1-1,1 1 1,0-1-1,0 0 1,0 1 0,0-2-1,0 1 1,0 0-1,1 0 1,-1-1 0,0 0-1,0 1 1,0-1-1,1-1 1,-1 1 0,0 0-1,0-1 1,5-1-1,-2 0 39,1 0 0,-1-1 0,0 1 0,0-1-1,0-1 1,0 1 0,0-1 0,-1 0-1,1-1 1,-1 1 0,6-8 0,-1 0 10,0 0 0,-1 0 0,14-27 0,-15 24-5,-1 0 0,10-29 0,-15 38-72,-1 0 0,0 0 0,0 0-1,0 0 1,-1-1 0,0 1-1,0 0 1,0-1 0,-1 1-1,-2-9 1,3 14 13,0-1-1,0 1 0,-1 0 1,1 0-1,0 0 1,-1 0-1,1 0 1,-1 0-1,1-1 0,-1 1 1,1 0-1,-1 0 1,0 1-1,0-1 1,1 0-1,-1 0 0,0 0 1,0 0-1,0 1 1,0-1-1,0 0 1,0 1-1,0-1 0,0 1 1,0-1-1,0 1 1,0-1-1,-1 1 1,1 0-1,0 0 0,0 0 1,0-1-1,0 1 1,-1 0-1,1 0 0,0 1 1,0-1-1,0 0 1,-1 0-1,0 1 1,-2 0-22,0 1 1,1 0-1,-1 0 1,1 0-1,-1 0 1,1 0-1,0 1 1,0-1-1,0 1 1,-4 4-1,-1 3 7,1 0 0,0 0 0,1 1 0,0 0 0,1 1 0,0-1 0,1 1 0,0 0 0,1 0 0,-3 18 1,5-23 37,0 0 0,1 0 0,0 0 1,1 0-1,-1-1 0,1 1 0,0 0 1,1 0-1,2 7 0,-2-10 6,0 0 0,0 1 0,0-1 0,1 0 0,0-1 0,-1 1 0,1 0 0,1-1 0,-1 1 0,0-1 0,1 0 0,0 0 0,0-1 0,5 4 0,1-1 17,1-1 1,-1 0-1,1 0 1,-1-1-1,1-1 1,0 0-1,21 1 1,-10-2 17,1-1 0,42-6-1,-38 1-38,-1-2 0,0 0 0,0-1 0,0-2 0,-2-1 0,1-1 0,29-18 0,-52 28-19,1-1 0,-1 1 0,1 0 0,-1-1-1,0 0 1,3-4 0,-3 3 17,-11 16-73,-18 25-44,3 1 0,-27 53 1,50-88 115,-1 0 0,1 1 1,-1-1-1,1 1 1,0-1-1,0 1 1,1 0-1,-1-1 1,1 1-1,0 0 1,0-1-1,0 1 0,0 0 1,1-1-1,-1 1 1,1 0-1,0-1 1,0 1-1,1-1 1,-1 1-1,1-1 1,-1 0-1,1 0 0,0 0 1,0 1-1,3 1 1,-3-3 10,-1 0 0,1 0 0,0-1 1,0 0-1,0 1 0,0-1 0,0 0 1,0 0-1,1 0 0,-1 0 0,0 0 1,0 0-1,1-1 0,-1 1 0,1-1 0,3 1 1,-3-2-6,-1 1 0,0-1 0,0 0 0,0 1 0,1-1 0,-1 0 0,0 0 0,0 0 1,0-1-1,0 1 0,-1 0 0,1-1 0,0 1 0,-1-1 0,1 0 0,-1 0 0,1 1 1,-1-1-1,2-4 0,4-5 24,0-1 1,-2 0-1,1-1 1,3-14-1,14-59 131,-20 72-151,29-190 384,-25 143-368,4-72-58,-10 104-208,-1 0 0,-7-44-1,4 54-106,3 19 328,0 0 0,0 0 1,-1 0-1,1 0 0,0 0 0,0 0 0,0 0 0,0 0 0,0 0 0,0-1 0,0 1 1,0 0-1,0 0 0,-1 0 0,1 0 0,0 0 0,0 0 0,0 0 0,0 0 1,0 0-1,0 0 0,-1 0 0,1 0 0,0 0 0,0 0 0,0 0 0,0 0 0,0 0 1,0 0-1,0 0 0,-1 0 0,1 0 0,0 0 0,0 0 0,0 0 0,0 0 1,0 0-1,0 0 0,0 1 0,-1-1 0,1 0 0,0 0 0,0 0 0,0 0 1,0 0-1,0 0 0,0 0 0,0 0 0,0 0 0,0 1 0,0-1 0,0 0 0,0 0 1,0 0-1,-1 0 0,1 0 0,0 0 0,0 1 0,0-1 0,0 0 0,0 0 1,0 0-1,0 0 0,1 0 0,-6 12-80,4-10 43,-7 22-24,1 0 0,1 0 0,-2 25 1,-4 77 194,9-79-37,3 0 0,1 0 0,3 0 0,2 0 0,1-1 0,18 57 0,-23-97-223,0 0-1,0 1 0,1-1 1,0-1-1,1 1 1,-1 0-1,8 7 0,5 4-563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40.0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1 234 3072,'-1'-4'1622,"8"5"-72,7 2-226,0-8-1113,-1 0 0,1-1 1,-1-1-1,0 0 0,0 0 1,-1-2-1,12-9 0,-19 14-144,9-6 157,-2-2 0,24-23 0,-33 31-197,0 0 0,-1 0 0,1 0 0,-1 0 0,0 0 0,3-8 0,-5 10-29,1 0-1,-1 0 1,1-1 0,-1 1 0,0 0 0,0-1 0,0 1 0,0 0 0,0-1 0,0 1 0,-1 0 0,1-1 0,-1 1-1,-1-3 1,1 3-32,0 0 1,0 0-1,0 0 0,0 0 0,0 0 0,-1 0 0,1 0 0,-1 0 0,1 1 0,-1-1 0,0 1 1,1-1-1,-1 1 0,0-1 0,0 1 0,0 0 0,0 0 0,-1 0 0,1 0 0,0 0 1,0 1-1,0-1 0,-1 1 0,1-1 0,0 1 0,-1 0 0,1 0 0,0 0 0,-1 0 0,1 0 1,0 0-1,-5 2 0,1 0-25,0 0 0,0 0 0,0 0 1,1 1-1,-1 0 0,1 0 0,-1 0 1,1 1-1,0 0 0,0 0 0,-4 5 0,3-1 92,-1 0 0,2 0 0,-1 1-1,1 0 1,1 0 0,0 0-1,0 1 1,-3 11 0,1 1 135,1 0 1,-3 36-1,7-40-22,0 0-1,1 0 1,2 22-1,-1-35-50,0 0-1,0 0 1,0 1 0,0-1-1,1 0 1,0 0-1,0-1 1,0 1 0,1 0-1,-1-1 1,1 1 0,0-1-1,1 0 1,-1 0 0,7 6-1,-8-9-20,0 1-1,1-1 1,-1 0-1,1 0 0,-1 0 1,0 0-1,1 0 1,0-1-1,-1 1 1,1-1-1,-1 1 0,1-1 1,0 0-1,-1 0 1,1 0-1,0 0 0,3-2 1,3 1 47,-1-2-1,1 0 1,-1 0 0,10-5 0,10-8-9,-1-1 0,-2-1 0,48-43 1,-45 36-498,1 1 1,49-30 0,-77 53 359,0 0 1,0 1 0,0-1-1,0 0 1,1 1 0,-1-1-1,0 1 1,0 0 0,1-1-1,-1 1 1,0 0 0,1 0-1,-1-1 1,0 1 0,1 0-1,-1 0 1,0 1 0,2-1-1,-2 1 27,0-1 0,0 1-1,-1 0 1,1 0-1,0-1 1,0 1 0,-1 0-1,1 0 1,-1 0 0,1 0-1,0 0 1,-1 0-1,0 0 1,1 0 0,-1 0-1,0 0 1,1 0-1,-1 0 1,0 1 0,0-1-1,0 1 1,1 11 36,-1 0 0,0-1 0,-1 1 0,0 0 0,-1-1 0,-4 16 1,2-12 476,1 1 1,-2 31-1,7-48 124,2-5-276,7-12-10,0 0-227,10-19-285,3 0-1,46-54 1,-66 86 32,0 0 1,0 0-1,1 0 1,8-5-1,-12 8 102,0 1 0,0-1 0,0 1 0,0-1 0,0 1 0,0-1 1,1 1-1,-1 0 0,0-1 0,0 1 0,0 0 0,0 0 0,1 0 0,-1 0 0,0 0 0,0 0 0,0 0 0,1 0 0,-1 0 0,0 1 0,0-1 0,0 0 0,0 1 0,0-1 0,0 1 0,0 0 0,0-1 0,0 1 1,2 1-1,-1 1 12,1 0 1,-1 1 0,1-1 0,-1 1-1,-1-1 1,1 1 0,0 0 0,-1 0-1,0 0 1,1 0 0,-1 5 0,2 9-18,0 23 1,-3-27-53,1-3 93,0 0 0,1 0 0,0-1 1,0 1-1,1-1 0,0 1 0,1-1 1,8 15-1,-10-23 15,0 0 0,0 0 1,0 0-1,0 0 0,0 0 0,0-1 1,0 1-1,0-1 0,1 0 0,-1 1 0,0-1 1,1 0-1,-1-1 0,1 1 0,0 0 1,-1-1-1,1 1 0,-1-1 0,5 0 1,6 0 82,0 0 0,22-4 1,-31 3-99,13-2 74,-1-1 1,29-12-1,-31 11 54,-3 0-69,1 0 0,-1-1 0,0 0 1,0-1-1,-1 0 0,0-1 1,0 0-1,-1-1 0,0 0 0,13-16 1,-13 13-8,-1-1 1,1 0-1,-2 0 0,0-1 1,-1 0-1,0 0 1,-1 0-1,4-22 1,-7 28-100,0-1 1,-1-14-1,-1 20-8,0 1 0,0-1 0,0 0 0,-1 1 0,1-1 0,-1 1 0,1-1 0,-1 1 0,0-1 0,0 1 0,-2-4 0,2 5 7,0 0 1,1 1-1,-1-1 0,0 0 1,1 0-1,-1 0 1,0 1-1,0-1 0,0 0 1,0 1-1,0-1 1,0 1-1,0-1 0,0 1 1,0 0-1,0-1 1,0 1-1,0 0 0,0 0 1,0 0-1,0-1 1,0 1-1,0 0 0,0 1 1,0-1-1,0 0 0,0 0 1,0 0-1,-1 0 1,1 1-1,0-1 0,0 1 1,0-1-1,1 1 1,-1-1-1,0 1 0,0-1 1,0 1-1,0 0 1,-1 1-1,-3 2-11,1 0 1,0 0-1,-1 1 1,1-1-1,-4 8 0,2-2 30,1-1 0,0 1-1,1 0 1,0 0 0,1 1 0,0-1-1,0 1 1,-1 17 0,2-13 11,2 1-1,0-1 1,0 1 0,2-1 0,4 25-1,-3-30 52,0-1 0,1 1 0,-1-1 0,2 1 0,-1-1 0,12 15 0,-13-19 22,0-1-1,0 0 1,0 0 0,1-1 0,0 1-1,-1-1 1,1 0 0,1 0 0,-1 0 0,0 0-1,1-1 1,-1 1 0,1-1 0,0 0-1,8 1 1,-10-2-22,1-1-1,0 0 1,-1 0-1,1-1 1,0 1-1,-1-1 1,1 0-1,-1 0 1,1 0-1,-1 0 1,1 0-1,-1-1 1,0 0-1,0 1 0,0-1 1,5-4-1,4-4 59,0-1 0,16-19 0,-23 25-80,9-13 5,0 0-1,15-28 1,4-6-118,-30 48 83,0-1-1,-1 0 0,1 1 1,-1-1-1,3-8 1,-4 10-18,-1 1 0,1-1-1,-1 1 1,0-1 0,1 1 0,-1-1 0,0 1 0,0-1 0,-1 1 0,1-1 0,0 1 0,-1 0 0,-1-5 0,-7-3-240,31 3 266,-12 5-2,0 1 0,0 0 0,0 1 0,0 0 1,1 0-1,13 4 0,-21-4-14,-1 1-1,1-1 1,-1 1-1,0 0 1,1 0-1,-1 0 1,0 0 0,0 1-1,0-1 1,0 1-1,0-1 1,0 1-1,0-1 1,-1 1-1,1 0 1,0 0 0,-1 0-1,0 0 1,1 0-1,-1 0 1,0 1-1,0-1 1,0 0-1,0 1 1,-1-1 0,1 0-1,-1 1 1,1-1-1,-1 1 1,0-1-1,0 5 1,-5 57 218,3-49-166,0 0 0,1 1 0,1 0 1,0-1-1,4 21 0,-4-32-16,2 0 0,-1 0 0,0 0-1,1 0 1,0 0 0,0 0 0,0 0 0,0-1 0,0 1 0,1-1 0,0 0-1,0 1 1,0-1 0,0 0 0,0-1 0,0 1 0,1 0 0,-1-1 0,1 0-1,0 0 1,0 0 0,0 0 0,8 2 0,-5-3 13,1 1 1,0-1-1,-1 0 1,1-1-1,0 0 1,-1 0-1,1-1 1,0 1-1,12-4 0,-5 0 46,0-1 1,0 0-1,25-12 0,-22 7-27,0-1 0,-1-1 0,27-24 1,41-48 6,-56 54-55,109-104-127,-125 119 126,-13 14-10,0 1 0,1 0 0,-1-1 0,0 1 0,1-1 0,-1 1 1,0-1-1,1 1 0,-1-1 0,0 1 0,0-1 0,0 1 0,0-1 0,1 1 0,-1-1 0,0 1 0,0-1 0,0 1 0,0-1 0,0 1 0,0-2 1,-4 3-58,-4 5 45,0 0 1,1 1-1,0-1 1,0 1-1,0 1 1,-7 11 0,0 1-126,-15 32 1,-28 73 190,51-109-21,1 0 0,0 0 0,2 0 0,0 0 0,0 1 0,1 17 0,2-32 9,0 0 0,0 0 0,0-1 0,0 1 0,0 0 0,0 0 0,1 0 0,-1-1-1,1 1 1,-1 0 0,1 0 0,0-1 0,0 1 0,0-1 0,0 1 0,0-1 0,0 1 0,0-1 0,0 1 0,0-1 0,1 0 0,-1 0 0,1 0 0,1 2 0,-1-3-11,0 1 0,0 0 0,0-1 0,0 0 1,0 1-1,0-1 0,0 0 0,0 0 0,0 0 0,0-1 0,0 1 1,0 0-1,0-1 0,0 1 0,-1-1 0,1 1 0,0-1 0,0 0 1,0 0-1,-1 0 0,1 0 0,1-2 0,6-3-6,-1-1 0,0 0-1,-1-1 1,0 0 0,0 0-1,10-16 1,30-59 237,-42 71-239,97-200-391,-99 206 382,1-6-46,4-7-461,-8 32 329,-8 38 23,-3-1 0,-29 83-1,-51 92 185,20-56 118,54-124-113,-23 54 97,34-84-26,-2-1-1,0 0 0,-1-1 0,-15 20 0,22-31-70,1-1 0,-1 1 0,0 0 0,1-1 0,-1 1 0,0-1 0,0 1 0,0-1 0,0 0 0,0 0 0,0 0 0,-1 0 0,1 0 0,-4 0 0,4-1-25,1 0 0,-1 0 0,0 0 1,1 0-1,-1-1 0,0 1 0,1-1 0,-1 1 1,0-1-1,1 0 0,-1 1 0,1-1 0,-1 0 1,1 0-1,0 0 0,-1 0 0,1 0 0,0 0 1,0-1-1,-3-2 0,0-2 17,-1-1 0,1 0 0,0 0 0,0 0 0,1 0 0,0-1 0,0 0 0,-2-8 0,3 5-65,0 0 1,0 0-1,1 0 0,0 0 0,2-19 1,-1 25 5,1-1 1,0 1-1,1-1 1,-1 1-1,1-1 1,0 1-1,1 0 0,-1 0 1,1 0-1,0 0 1,0 1-1,1-1 1,-1 1-1,1 0 1,0 0-1,0 0 1,0 0-1,8-4 0,33-17 38,78-30 0,54-6 140,-155 54-161,0-2-1,-1-1 0,0 0 0,0-1 0,38-28 0,-45 27 28,-1 0 1,0 0-1,0-1 1,-1-1-1,-1 0 1,0 0-1,-1-1 1,11-23-1,60-142-135,-76 170-40,-3 7-45,-2 5-229,-9 64 282,-1 108 0,12-127 290,-1-43-63,-1-1-1,1 1 1,0-1 0,0 0-1,0 1 1,0-1-1,1 0 1,0 0-1,-1 1 1,1-1-1,3 3 1,-5-5-60,1-1-1,-1 1 1,1-1 0,0 0 0,-1 1 0,1-1-1,0 1 1,0-1 0,-1 0 0,1 0 0,0 1-1,-1-1 1,1 0 0,0 0 0,0 0 0,0 0-1,-1 0 1,1 0 0,0 0 0,0 0 0,-1 0-1,1 0 1,0 0 0,0-1 0,-1 1 0,1 0-1,0-1 1,0 1 0,-1 0 0,1-1 0,0 1-1,-1-1 1,1 1 0,-1-1 0,2 0 0,3-3 16,-1-1 0,1 1 0,4-8 0,-5 7-11,26-37 86,6-7-107,-32 44-62,1 0 0,0 1 0,0-1 0,0 1 0,0 0 0,10-6-1,-15 10 48,1 0 0,0-1-1,-1 1 1,1 0-1,0-1 1,-1 1 0,1 0-1,0 0 1,0 0-1,-1 0 1,1 0-1,0 0 1,-1 0 0,1 0-1,0 0 1,0 0-1,-1 0 1,1 0 0,0 0-1,-1 0 1,1 1-1,0-1 1,1 1-1,-1 0-1,0 0-1,0-1 1,-1 1-1,1 0 1,0 0 0,0 0-1,0 1 1,-1-1-1,1 0 1,0 0-1,-1 0 1,1 2-1,1 3-22,-1-1 0,0 1 0,0-1 0,0 1 0,-1 7-1,-1 2 28,0 0 0,-1-1 0,-1 1 0,0 0 0,-8 18-1,-1 8 26,-87 302 279,85-294 257,-40 90-1,51-133-455,-1 0-1,1 1 1,-1-1 0,-1 0 0,1 0-1,-7 6 1,9-11-60,1 1 0,0-1 0,-1 0 1,1 0-1,-1 0 0,1 0 0,-1 0 0,0 0 1,1 0-1,-1 0 0,0-1 0,0 1 0,0-1 0,1 1 1,-1-1-1,0 0 0,0 0 0,0 1 0,0-1 0,0-1 1,0 1-1,1 0 0,-1 0 0,0-1 0,0 1 1,-3-2-1,3 1-7,0 0 1,0 0-1,1-1 1,-1 1-1,0-1 0,0 1 1,1-1-1,-1 0 1,1 1-1,-1-1 1,1 0-1,0 0 1,-1 0-1,1 0 0,0 0 1,0 0-1,1-1 1,-2-3-1,0 0 38,-3-9-4,1-1 0,0 1-1,1-1 1,1 1-1,-1-19 1,1 4-51,0-2-64,1 0 1,5-41 0,-3 67 58,0 1 0,0-1 1,0 1-1,1 0 0,0 0 1,0 0-1,0 0 0,1 0 1,-1 0-1,1 1 0,0-1 1,5-5-1,-2 4-30,0 1 1,0-1-1,1 1 0,-1 0 1,1 1-1,0 0 1,11-5-1,6 0-19,0 1 0,0 0 1,1 2-1,28-3 0,23 1-775,-24 6-3044,-47 2 2970,0 0 0,0 1 0,0-1 0,1 1 0,-1 0 0,8 4 0,4 5-1576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45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5 999 2144,'0'0'18,"0"0"-1,0 0 1,0 0 0,-1 0-1,1 0 1,0 0 0,0 0-1,0 0 1,0 0-1,-1 0 1,1 0 0,0 0-1,0 0 1,0 0 0,0 0-1,-1 0 1,1 0 0,0 0-1,0 1 1,0-1 0,0 0-1,0 0 1,-1 0 0,1 0-1,0 0 1,0 1 0,0-1-1,0 0 1,0 0 0,0 0-1,0 0 1,0 1 0,0-1-1,0 0 1,0 0-1,0 0 1,0 1 0,-1-1-1,1 0 1,1 0 0,-1 0-1,0 0 1,0 1 0,0-1-1,0 0 1,0 0 0,2 7 2405,1-6-2254,-1-1 0,0 1 0,0 0-1,0-1 1,0 0 0,1 1 0,-1-1 0,0 0 0,0 0-1,1 0 1,-1 0 0,0-1 0,3 0 0,34-9 937,-25 6-773,30-9 490,69-28 0,-96 33-732,0-1 0,-1-1 0,0 0 0,-1 0 0,0-2-1,24-23 1,-24 18-25,0-1 0,-2-1-1,0 0 1,-1 0 0,14-33-1,36-110 150,-55 141-120,29-92 108,-33 97-496,-3 15 37,0 9-454,-26 80 609,9-5 405,4 0 0,-5 142 0,17-221-228,2 0 0,-1-1-1,0 1 1,1-1 0,0 1 0,0 0-1,0-1 1,0 1 0,3 5 0,-3-8-43,-1 0 1,1 0-1,0 0 1,-1-1-1,1 1 1,0 0-1,0 0 1,-1-1-1,1 1 1,0 0-1,0-1 0,0 1 1,0-1-1,0 1 1,0-1-1,0 0 1,0 1-1,0-1 1,0 0-1,0 0 1,0 1-1,0-1 1,0 0-1,0 0 0,1 0 1,-1 0-1,0-1 1,0 1-1,0 0 1,0 0-1,0-1 1,0 1-1,0 0 1,0-1-1,2 0 1,4-4 76,-1 0 0,1 0 0,-1-1 0,1 1 0,-2-1 0,1-1 0,-1 1 0,0-1 0,5-8 0,-5 8-64,38-59-146,-28 41-31,1 1-1,1 1 1,1 0-1,27-25 1,-43 46 60,0 0 1,1 0 0,-1 0-1,1 0 1,-1 1-1,1-1 1,5-1-1,-8 3 64,1 0 0,0 0-1,0-1 1,-1 1-1,1 0 1,0 0-1,0 0 1,-1 0-1,1 0 1,0 0-1,0 0 1,-1 1-1,1-1 1,0 0 0,-1 0-1,1 1 1,0-1-1,0 0 1,-1 1-1,1-1 1,-1 0-1,1 1 1,0-1-1,-1 1 1,1-1 0,-1 1-1,1-1 1,-1 1-1,1 0 1,-1-1-1,0 1 1,1 0-1,-1-1 1,0 1-1,1 1 1,2 6 12,-1 0-1,0 0 1,0 0 0,-1 0 0,0 1-1,0 8 1,-3 51-123,-2-31 81,-1 32 410,5-68-331,-1-1 0,1 1 0,0 0 0,0-1 0,0 1 0,0-1 0,1 1 0,-1-1 0,0 1 0,0-1 0,0 1 0,0 0 0,0-1 0,1 1 0,-1-1 0,0 1 0,1 0 0,-1-1-22,1 0 0,-1 0 0,0 0-1,0 0 1,1 0 0,-1 0 0,0 0 0,0 0 0,1 0 0,-1 0 0,0 0 0,0-1 0,1 1 0,-1 0-1,0 0 1,0 0 0,1 0 0,-1 0 0,0 0 0,0-1 0,0 1 0,1 0 0,-1 0 0,0 0 0,0-1-1,0 1 1,16-23 515,-12 15-481,109-136-64,-103 131-126,22-18 0,-28 27 94,0 1 0,1 0 0,-1 0 0,1 0-1,-1 0 1,1 1 0,0 0 0,0 0-1,7-2 1,-11 4 25,1 0 1,-1 0-1,0-1 0,1 2 0,-1-1 0,1 0 0,-1 0 1,0 0-1,1 1 0,-1-1 0,1 1 0,-1-1 1,0 1-1,0-1 0,1 1 0,-1 0 0,0 0 0,0 0 1,0-1-1,0 1 0,0 0 0,0 0 0,0 1 0,0-1 1,0 0-1,0 0 0,-1 0 0,1 0 0,0 1 1,-1-1-1,1 0 0,0 3 0,2 5-44,-1 0-1,1 0 1,1 17-1,-4-22 63,5 51-82,-3-30 218,4 26-1,-6-50-118,1 1 0,-1-1 0,0 1 0,1 0-1,0-1 1,-1 1 0,1-1 0,0 1 0,-1-1 0,1 0 0,0 1-1,0-1 1,0 0 0,0 0 0,1 1 0,-1-1 0,0 0-1,0 0 1,1 0 0,-1 0 0,1-1 0,-1 1 0,1 0-1,-1-1 1,1 1 0,-1-1 0,1 1 0,-1-1 0,1 0 0,0 1-1,-1-1 1,1 0 0,-1 0 0,1 0 0,0 0 0,-1-1-1,3 1 1,2-2 7,1 1-1,0-1 1,-1 0 0,1-1-1,-1 0 1,0 0-1,8-5 1,5-5 26,-2-2 0,28-26 0,-8 6-92,56-41 82,-51 43-82,-10 5-60,-27 25 38,-4 5-71,-10 11-80,-22 21-73,15-16 299,1 0 0,-22 32 0,-4 13-116,23-39 122,2 2 1,-22 44 0,36-66 1,1 1 0,-1 0 0,1 0 0,-1-1-1,1 7 1,1-10-5,-1-1-1,1 1 1,0 0-1,0-1 1,0 1-1,0-1 0,0 1 1,0 0-1,0-1 1,1 1-1,-1 0 1,0-1-1,0 1 1,0-1-1,0 1 1,1 0-1,-1-1 1,0 1-1,1-1 1,-1 1-1,0-1 1,1 1-1,-1-1 1,1 1-1,-1-1 0,1 0 1,-1 1-1,1-1 1,-1 0-1,1 1 1,-1-1-1,1 0 1,0 1-1,-1-1 1,1 0-1,-1 0 1,1 0-1,0 0 1,-1 0-1,1 0 1,0 0-1,-1 0 1,1 0-1,-1 0 0,1 0 1,0 0-1,-1 0 1,1 0-1,0-1 1,8-2 28,0 0 0,-1 0-1,1-1 1,-1-1 0,0 1 0,0-2 0,-1 1 0,10-9-1,-8 7 0,20-17 49,-1-1 1,-2-2-1,0-1 1,-2-1-1,22-33 1,-42 56-81,138-215 276,-124 189-265,-2-2 1,-1 0-1,-1 0 0,-3-1 1,9-39-1,-8 17-436,-3 0-1,2-72 1,-10 124 338,-1 4 40,0 0 0,0-1 0,0 1 0,0 0 0,0 0 0,0-1 0,0 1-1,0 0 1,-1 0 0,1-1 0,0 1 0,-1 0 0,1 0 0,-1 0 0,1 0 0,-1 0 0,0-2 0,0 3 30,1 0 0,0 0 0,0 0 1,0 0-1,0 0 0,0 0 0,0 0 1,-1 0-1,1 0 0,0 0 0,0 0 0,0 0 1,0 0-1,0 0 0,-1 0 0,1 0 0,0 0 1,0 0-1,0 0 0,0 0 0,0 0 0,-1 0 1,1 0-1,0 0 0,0 0 0,0 0 0,0 0 1,0 0-1,0 0 0,-1 0 0,1 0 0,0 0 1,0 0-1,0 1 0,0-1 0,0 0 0,0 0 1,0 0-1,0 0 0,-1 0 0,1 0 0,0 1 1,0-1-1,0 0 0,0 0 0,-3 5-38,1 1 1,0-1-1,0 0 0,-2 7 1,-2 6-27,-38 127-143,27-90 212,3 0-1,2 1 1,2 0 0,3 0-1,2 1 1,3 0 0,7 80-1,-3-116 43,1 1 0,2-1 0,9 30 0,-11-42 28,1 0 0,0 0 0,0 0 0,1-1 0,0 1 0,1-1 0,0-1 0,0 1 0,14 12 0,-18-18-32,0 0 1,1-1 0,-1 1-1,0 0 1,1-1 0,0 0 0,-1 1-1,1-1 1,0 0 0,0-1 0,-1 1-1,1 0 1,0-1 0,0 1 0,0-1-1,0 0 1,0 0 0,0 0 0,0-1-1,0 1 1,-1-1 0,7-1-1,-4 0 0,-1 0-1,1-1 0,0 1 0,-1-1 1,1 0-1,-1 0 0,0-1 0,0 1 0,0-1 1,-1 0-1,1 0 0,3-5 0,0-2 39,1 1 0,-1-1-1,-1 0 1,0-1-1,-1 1 1,0-1 0,0 0-1,-2 0 1,5-26 0,-7 35-71,3-59-144,-4 55 60,0-1 1,-1 1-1,1 0 0,-2-1 1,1 1-1,-4-9 1,5 15 54,0 1 0,0-1 1,0 0-1,-1 0 0,1 1 1,0-1-1,-1 0 1,1 1-1,-1-1 0,1 0 1,0 1-1,-1-1 1,0 0-1,1 1 0,-1-1 1,1 1-1,-1-1 1,0 1-1,1 0 0,-1-1 1,0 1-1,1-1 1,-1 1-1,-1 0 0,1 0 8,1 0-1,-1 0 0,0 0 1,0 1-1,0-1 1,0 0-1,1 0 0,-1 1 1,0-1-1,0 1 0,0-1 1,1 1-1,-1-1 0,0 1 1,1 0-1,-1-1 0,0 2 1,-4 4-23,1 0-1,0 1 1,-5 10 0,-1 6 6,2 0-1,0 1 0,-6 38 1,12-54 58,1 0 0,0 0 0,0 0 0,1 15 0,0-21-11,0 0-1,0-1 1,1 1 0,-1 0 0,0-1 0,1 1-1,-1 0 1,1 0 0,0-1 0,-1 1-1,1-1 1,0 1 0,0-1 0,0 1-1,0-1 1,0 0 0,0 1 0,1-1 0,-1 0-1,0 0 1,1 0 0,-1 0 0,1 0-1,-1 0 1,1 0 0,-1 0 0,1-1-1,3 2 1,0-2 35,0 0 1,1 0-1,-1-1 0,0 1 0,1-1 0,-1-1 0,0 1 1,0-1-1,0 0 0,8-3 0,1-1 30,137-45-286,-146 49 183,-1 1 0,1 0 0,-1 0 0,1 0 0,0 1 0,-1 0 0,1 0 0,0 0 1,-1 0-1,1 1 0,-1 0 0,1 0 0,-1 0 0,1 0 0,-1 1 0,1 0 0,-1 0 0,0 0 0,4 3 0,-4-3 12,-1 1 0,0 0-1,0 0 1,0 0 0,0 0 0,-1 0 0,1 1-1,-1-1 1,0 1 0,1 0 0,-2 0 0,1-1 0,0 1-1,-1 0 1,0 1 0,0-1 0,0 0 0,0 0-1,-1 0 1,0 1 0,0 7 0,-3 19-96,-12 59 1,-16 34 143,18-77 35,0 3 219,-3-1 1,-2 0-1,-29 56 0,46-104-264,-15 26 293,16-26-278,-1 0 0,0 0-1,0 0 1,0 0 0,0 0 0,0-1-1,0 1 1,0 0 0,0 0 0,0-1 0,0 1-1,0 0 1,0-1 0,-1 0 0,1 1-1,0-1 1,0 1 0,-3-1 0,4 0-23,-1 0 1,0 0-1,1 0 1,-1-1 0,0 1-1,1 0 1,-1 0-1,0-1 1,1 1-1,-1 0 1,0-1 0,1 1-1,-1-1 1,1 1-1,-1-1 1,1 1-1,-1-1 1,1 1-1,-1-1 1,1 1 0,0-1-1,-1 0 1,1 1-1,0-1 1,-1 0-1,1 1 1,0-1-1,0 0 1,0 1 0,-1-1-1,1-1 1,-2-29 192,2 30-198,2-32 137,2 1 0,12-55 1,-9 59-173,2 0 1,1 0 0,1 1-1,23-39 1,0 10 40,62-77 0,-5 8-17,-81 109-60,35-47-272,-39 55 230,1 0 0,0 1-1,0 0 1,1 0 0,12-8 0,-19 14 90,0 1-1,-1-1 1,1 0 0,0 1-1,0-1 1,0 1 0,0-1 0,0 1-1,-1 0 1,1-1 0,0 1 0,0 0-1,0 0 1,0 0 0,0-1 0,0 1-1,0 0 1,0 0 0,0 0 0,0 1-1,0-1 1,0 0 0,0 0 0,0 0-1,0 1 1,0-1 0,-1 0-1,1 1 1,0-1 0,0 1 0,0-1-1,0 1 1,-1 0 0,1-1 0,0 1-1,-1 0 1,1-1 0,0 1 0,-1 0-1,1 0 1,-1-1 0,1 1 0,-1 0-1,1 0 1,-1 0 0,0 0 0,1 2-1,1 3-11,-1 1 1,1-1-1,-1 1 0,-1 0 0,1 10 0,-2-2 40,0 1-1,-1 0 1,0 0-1,-2-1 1,1 0-1,-2 1 1,0-1-1,-1-1 1,-1 1-1,-15 25 1,20-37 20,0-1-1,0 1 1,-1-1 0,1 1 0,-1-1-1,1 0 1,-1 0 0,0 0-1,0-1 1,0 1 0,0-1 0,0 1-1,0-1 1,0 0 0,0 0 0,0 0-1,-6 0 1,31-2-188,42-9 0,-37 6 208,17-6-4,82-27 1,-117 33-55,15-4 1,-1-2 0,0-1 0,-1 0 0,-1-2 0,1-1 0,28-24 0,-39 29 43,0-1-1,-1-1 0,0 1 0,-1-2 0,0 1 0,-1-1 0,-1-1 0,9-17 1,-12 21-50,0-1 1,-1 1 0,0-1 0,-1 1 0,0-1 0,0 0 0,-1 0 0,-1 0-1,1 0 1,-2 0 0,1 0 0,-2 0 0,-1-10 0,2 16-66,-1 0 1,1 0 0,-1 1 0,1-1-1,-1 0 1,0 1 0,-1 0-1,-3-6 1,5 8 53,0 0 1,0 0-1,0 0 1,0 0-1,0 0 0,0 0 1,-1 0-1,1 0 1,0 0-1,0 1 0,-1-1 1,1 1-1,0-1 1,-1 1-1,1-1 0,-1 1 1,1 0-1,-1-1 1,1 1-1,-1 0 1,1 0-1,0 0 0,-1 0 1,1 1-1,-1-1 1,1 0-1,-1 0 0,-2 2 1,-1 1 0,1 0 0,-1 0 1,0 1-1,1 0 0,0 0 1,0 0-1,0 0 0,0 0 0,1 1 1,0 0-1,0 0 0,0 0 0,-4 9 1,1 1 16,0 0-1,1 0 1,-5 27 0,8-30 9,1-1-1,0 1 1,1 1-1,0-1 1,0 0 0,1 0-1,1 0 1,0-1-1,1 1 1,0 0 0,8 17-1,-9-23 20,1 0-1,1 0 1,-1 0-1,1-1 1,0 0-1,0 1 1,0-1-1,1 0 1,0-1-1,0 1 1,0-1-1,0 0 1,1-1-1,0 1 1,0-1 0,0 0-1,0 0 1,0-1-1,0 0 1,1 0-1,-1 0 1,8 0-1,-8-1 6,1-1 0,-1 0-1,0 0 1,0-1 0,0 1 0,0-2-1,0 1 1,0 0 0,-1-1 0,1 0-1,0-1 1,-1 1 0,1-1 0,4-4 0,9-5-22,-2-2 0,26-24 1,3-3-181,-41 36 98,8-4-137,-8 11 121,-2 7 43,-3 3-21,0-1 0,0 1 0,-2-1 0,1 1 0,-1-1 0,-7 20 0,4-12 138,-4 24-1,9-40-66,-1-2 24,1-1 1,0 1-1,0 0 0,0-1 1,-1 1-1,1 0 1,0 0-1,0-1 1,0 1-1,0 0 0,0-1 1,0 1-1,1 0 1,-1 0-1,0-1 1,1 2-1,12-15 429,0-3-336,17-28 0,-24 33-196,1 0 1,1 0-1,0 1 1,0 0-1,1 0 1,15-12-1,-23 21 57,0 1 0,0-1 0,0 1 0,0-1-1,0 1 1,0-1 0,0 1 0,0 0-1,0-1 1,0 1 0,0 0 0,0 0-1,0 0 1,0 0 0,0 0 0,0 0-1,0 0 1,0 0 0,0 0 0,0 0-1,1 1 1,-1-1 0,0 0 0,0 1-1,0-1 1,0 1 0,-1-1 0,1 1-1,0 0 1,0-1 0,0 1 0,0 0-1,0-1 1,-1 1 0,1 0 0,0 1-1,2 2 7,0 0 0,0 0 0,-1 0 0,0 0 0,1 0 0,1 8-1,0-2 28,-2-2-14,1 1 0,0-1 0,0 0 0,9 13 0,-11-19 13,1 0 0,-1 0 1,1-1-1,0 1 0,-1 0 1,1-1-1,0 1 0,0-1 0,0 1 1,0-1-1,1 0 0,-1 0 0,0 0 1,0 0-1,1 0 0,-1-1 0,0 1 1,1-1-1,-1 0 0,1 1 1,3-1-1,7-1 72,1 0 1,-1-1-1,1 0 1,21-8-1,50-22-125,12-14-30,-79 36 37,-1-1 0,0 0 0,19-18 0,-35 29 19,-1 0-1,0-1 1,0 1-1,1 0 0,-1-1 1,0 1-1,1 0 0,-1-1 1,0 1-1,1 0 0,-1 0 1,0-1-1,1 1 0,-1 0 1,0 0-1,1 0 1,-1 0-1,1 0 0,-1 0 1,1-1-1,-1 1 0,0 0 1,1 0-1,-1 9-179,-11 14 0,1-9 178,-1-1 0,0-1 0,-1 0 0,0 0 0,-1-1 0,-17 11 0,9-5 53,-22 20 0,41-35-40,0-1-1,1 1 0,-1 0 0,1 0 0,-1 0 0,1 0 0,0 0 0,0 0 0,0 0 0,0 0 0,0 1 0,0-1 0,0 3 0,1-4 11,0 0-1,0 0 0,0 0 1,1 0-1,-1 0 1,0 0-1,0 0 1,1 0-1,-1 0 1,1 0-1,-1 0 1,1 0-1,-1-1 1,1 1-1,-1 0 1,1 0-1,0-1 1,-1 1-1,1 0 1,0-1-1,0 1 1,0 0-1,-1-1 1,1 1-1,0-1 1,0 0-1,0 1 1,0-1-1,0 0 1,0 1-1,0-1 1,0 0-1,2 0 1,2 1 23,1 0 1,0 0-1,0-1 1,0 0-1,0 0 1,0-1-1,-1 1 1,1-1-1,0-1 1,0 1-1,-1-1 1,1 0-1,-1 0 1,1-1-1,-1 1 1,0-1-1,0 0 1,7-6-1,-1 0 29,-1 0 1,0-1-1,0-1 0,-1 1 0,-1-1 1,12-20-1,-3-1 5,-2-2 0,-1 0 1,-1 0-1,8-38 0,1-1-51,3 0 5,-11 36-58,-2-1-1,-1 1 1,-2-2 0,5-40-1,-14 71-16,2-6-91,-1-1 0,0 1 1,-2 0-1,1 0 0,-5-21 1,5 34 119,-1-1 1,1 0-1,-1 0 1,0 1-1,1-1 0,-1 0 1,0 1-1,-2-3 1,3 4 10,-1-1 0,1 1 0,0 0 1,-1-1-1,1 1 0,0 0 0,-1 0 0,1-1 1,-1 1-1,1 0 0,-1 0 0,1 0 1,-1-1-1,1 1 0,0 0 0,-1 0 0,1 0 1,-1 0-1,1 0 0,-1 0 0,0 0 1,-1 1-8,1-1 0,-1 1 1,1 0-1,0 0 1,-1 0-1,1 0 1,0 0-1,-1 0 0,1 0 1,0 0-1,0 0 1,0 1-1,0-1 1,0 0-1,-1 3 0,-10 18-10,1-1 0,1 1 0,1 1 0,1 0 0,1 0 0,-3 25 0,-15 144 41,18-37 45,7-136-19,2-1 0,0 1 1,1-1-1,0 0 0,2 0 1,8 24-1,-11-38 14,0 0 0,1 0 0,-1 0 0,1-1 0,-1 1-1,1 0 1,0-1 0,4 3 0,-5-4-28,0 0 0,0 0 0,0-1 0,1 1 0,-1-1 0,0 0 0,1 1 0,-1-1 0,1 0 0,0-1 0,-1 1 0,1 0 0,0-1 0,3 1-1,2-2 9,-1 0 0,1 0-1,-1 0 1,0-1 0,0-1-1,0 1 1,0-1 0,0 0 0,0 0-1,-1-1 1,1 0 0,-1 0-1,0-1 1,0 1 0,6-8-1,0 0 28,-1 0 0,-1-1 0,0 0 0,0-1 0,13-26-1,-18 31-85,-1 0 0,0-1 0,-1 1 0,0-1 0,0 1 0,-1-1 0,0 0-1,0 0 1,-2 0 0,1 0 0,-1 0 0,-2-18 0,2 27 9,-1-1 0,1 1-1,0-1 1,-1 1 0,1 0 0,-1-1 0,1 1 0,-1-1 0,0 1-1,1 0 1,-1 0 0,0 0 0,0-1 0,0 1 0,0 0 0,0 0-1,0 0 1,0 0 0,0 0 0,-1 1 0,1-1 0,0 0 0,0 0-1,-1 1 1,-1-1 0,1 1 3,0-1 0,0 1 0,0 0 0,0 0 0,0 0-1,0 1 1,0-1 0,0 1 0,0-1 0,0 1 0,0-1 0,0 1-1,1 0 1,-1 0 0,0 0 0,0 0 0,-1 2 0,-4 2-3,1 1 0,1-1 0,-1 1 0,1 1 0,0-1 0,1 1 0,0 0 1,-7 14-1,5-11 17,-3 7-1,1 1-1,-8 22 0,14-34 21,1 0 0,-1 0 0,1 0 0,0 0-1,0 0 1,1 0 0,0 1 0,0-1 0,0 0 0,1 0 0,1 8-1,-1-11 5,0-1-1,0 1 1,1 0-1,-1-1 0,1 1 1,-1-1-1,1 1 0,0-1 1,0 0-1,0 1 0,0-1 1,0 0-1,1-1 1,-1 1-1,1 0 0,-1-1 1,1 1-1,-1-1 0,1 0 1,0 0-1,0 0 0,0 0 1,-1 0-1,1-1 0,0 1 1,6 0-1,3-1 69,1 0 0,-1-1 0,0 0 0,0 0 0,13-4 0,7-4-84,-2-1 1,1-2-1,-2-1 0,44-25 0,-56 30-36,-14 6 29,12-6-190,32-13 0,-47 21 188,1 0 0,0 0-1,-1 0 1,1 0 0,0 0 0,-1 0 0,1 0-1,0 0 1,0 0 0,-1 0 0,1 0-1,0 0 1,-1 0 0,1 1 0,0-1-1,-1 0 1,1 0 0,0 1 0,-1-1-1,1 1 1,0-1 0,-1 0 0,1 1 0,-1-1-1,1 1 1,-1-1 0,1 1 0,-1 0-1,0-1 1,1 1 0,-1-1 0,0 1-1,1 0 1,-1-1 0,0 2 0,2 1 6,-1 0 1,-1 0 0,1 0 0,0 0 0,-1 1-1,0 4 1,0 1 5,-2 1-1,1 0 0,-2-1 1,1 1-1,-1-1 1,0 0-1,-7 12 1,-7 24 906,17-45-905,0 0-1,0 0 0,0 0 0,0 0 0,0 0 0,0 0 0,0 0 0,0 1 0,0-1 0,0 0 0,0 0 0,0 0 0,0 0 0,0 0 0,0 0 0,0 0 1,0 0-1,0 0 0,0 1 0,0-1 0,0 0 0,0 0 0,0 0 0,0 0 0,0 0 0,0 0 0,0 0 0,0 0 0,0 0 0,0 0 0,0 1 0,0-1 1,0 0-1,0 0 0,0 0 0,0 0 0,1 0 0,-1 0 0,0 0 0,0 0 0,0 0 0,0 0 0,0 0 0,0 0 0,0 0 0,0 0 0,0 0 1,1 0-1,-1 0 0,0 0 0,0 0 0,0 0 0,0 0 0,0 0 0,0 0 0,0 0 0,0 0 0,0 0 0,1 0 0,-1 0 0,0 0 0,0 0 0,0 0 1,0 0-1,0 0 0,0 0 0,0 0 0,12-7 156,11-13-140,-10 5-149,0 2 0,24-20-1,-37 32 120,0 1 0,1 0 0,-1 0 0,0-1 0,1 1 0,-1 0 0,0 0-1,1 0 1,-1-1 0,0 1 0,1 0 0,-1 0 0,1 0 0,-1 0 0,0 0 0,1 0-1,-1 0 1,1 0 0,-1 0 0,0 0 0,1 0 0,-1 0 0,1 0 0,-1 0 0,0 0-1,1 1 1,-1-1 0,1 0 0,-1 0 0,1 1 0,8 12-181,-1 17-76,-8-27 263,1 3 23,0 0 0,0-1 0,0 1-1,1-1 1,3 9 0,-4-13 10,0 1-1,1 0 0,-1 0 1,0-1-1,1 1 0,-1-1 0,1 1 1,0-1-1,0 1 0,-1-1 1,1 0-1,0 0 0,0 0 1,0 0-1,0 0 0,0-1 0,4 2 1,-2-1-4,0-1 0,0 1 1,-1-1-1,1 0 1,0 0-1,0-1 0,0 1 1,-1-1-1,7-1 0,35-14 139,-41 14-153,16-8 39,-1-1 0,1-1 1,-2 0-1,21-18 0,-18 11-63,-1 0-1,0-2 1,-2 0-1,0-1 1,18-31-1,61-124 218,-74 129-209,-1-1-1,-3-1 0,25-97 1,-42 138-27,3-14-143,-1-1 0,3-41 1,-8 51 1,1 14 162,0 0-1,0 0 1,0 0-1,0 0 1,-1-1-1,1 1 1,0 0 0,0 0-1,0 0 1,0 0-1,0 0 1,0-1-1,0 1 1,0 0-1,0 0 1,-1 0-1,1 0 1,0 0-1,0 0 1,0 0-1,0-1 1,0 1 0,0 0-1,-1 0 1,1 0-1,0 0 1,0 0-1,0 0 1,0 0-1,0 0 1,-1 0-1,1 0 1,0 0-1,0 0 1,-2 1-18,1 0 1,0 0-1,0 0 0,0 0 0,0 0 1,0 0-1,0 0 0,0 1 1,0-1-1,0 0 0,1 1 0,-2 1 1,-16 33 41,2 1 0,1 1 0,2 1 0,-10 53 0,12-34 5,4-1 0,-1 62 1,7-95 70,2-1 0,0 1 1,2-1-1,0 0 0,2 0 0,1 0 1,0 0-1,2-1 0,13 27 0,-18-43-16,0 0 1,0-1-1,1 1 0,0-1 0,0 0 0,0 0 0,0 0 0,1-1 0,0 0 0,10 7 0,-13-9-175,1-1 0,-1 0-1,1 0 1,-1 0 0,1 0-1,0 0 1,0 0 0,-1-1-1,1 1 1,0-1 0,0 0-1,0 0 1,0 0 0,-1 0-1,1 0 1,0-1 0,0 1-1,-1-1 1,1 0-1,0 0 1,0 0 0,-1 0-1,1 0 1,-1-1 0,1 1-1,2-3 1,-2 1-449,1 0 0,-1 0-1,0 0 1,0 0 0,-1-1-1,1 1 1,-1-1 0,0 0-1,0 0 1,0 0 0,0 0-1,-1 0 1,1 0 0,-1 0-1,1-6 1,6-18-2097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25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36 4160,'-23'-16'1856,"28"12"-1600,-5 1 64,8-2-224,2-3-320,6 8 128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45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95 7808,'-23'-20'3520,"15"17"-3040,16-2 288,10 2-512,21-5 608,10 0-480,30 0 0,1 5-224,2-6-96,-7 6-32,-5-8-544,-14 6 288,-7-3-3360,-9 8 1984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45.8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57 128 7232,'-25'-94'3264,"2"75"-2848,15 12-96,8-1-448,3 8 64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2:48.0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2484 992,'-9'-4'7838,"19"4"-7544,-1 0 0,0 0-1,11 2 1,-4 2 15,-1-1-1,0 0 1,1-1-1,0 0 1,-1-2-1,23-1 1,62-16 706,-36 5-526,202-45 737,-217 41-1139,0-2 0,0-1-1,58-35 1,139-112 489,-202 133-502,128-105 98,-122 91 185,54-67 0,-76 76-324,-2-1 0,26-51-1,-26 43 3,42-79 115,56-96 122,-100 182-297,-2-2 0,-2 0-1,-2-1 1,-2-1 0,-1-1 0,15-83 0,5-43-83,5-19 18,-35 147 60,-1-1 0,-3-45 0,2-27-258,6 49 253,-5 37-419,0-37-1,-4 64 348,-7-9-111,1 14 31,-7 15 36,8-9 94,-11 20-29,0 0 0,-16 47 0,3-8-179,-87 166 388,51-115 341,63-114-76,2-5-90,5-12 81,8-19-90,76-147 15,-45 86-493,30-68 37,-26 60-221,-35 81 130,-13 20 235,0-1 0,0 1 0,0 0 0,1-1 0,-1 1-1,0 0 1,0 0 0,0-1 0,1 1 0,-1 0 0,0 0 0,0-1 0,1 1 0,-1 0 0,0 0 0,0 0 0,1 0 0,-1-1 0,0 1 0,1 0 0,-1 0 0,0 0 0,1 0 0,-1 0 0,0 0 0,0 0 0,1 0 0,-1 0 0,0 0 0,1 0 0,-1 0 0,0 0 0,1 0 0,-1 0 0,0 0 0,1 0 0,-1 1 0,0-1-1,1 0 1,-1 0 0,0 0 0,0 0 0,1 1 0,-1-1 0,0 0 0,0 0 0,1 1 0,-1-1 0,0 0 0,0 0 0,0 1 0,0-1 0,1 0 0,-1 0 0,0 1 0,0-1 0,0 0 0,0 1 0,0-1 0,0 0 0,0 1 0,0-1 0,0 0 0,0 1 0,0-1 0,0 0 0,0 1 0,0-1 0,0 1 0,3 14 39,2 0 0,5 16 0,7 19-135,26 141 157,-36-170 48,1-1 0,0-1 0,1 1 1,22 32-1,-24-41-9,-6-10 9,-21 7 741,-4-5-645,1 0-1,-38-2 0,13 0 21,1 1-82,-84 3-308,107-5-19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0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 2304,'6'-15'6661,"1"22"-3957,-6-5-2611,0 0 1,0 0-1,0 0 0,0 1 1,-1-1-1,1 1 1,-1-1-1,1 0 0,-1 1 1,0-1-1,0 1 0,0-1 1,0 4-1,-10 33 613,1-8-159,1 14-73,-10 80 161,17-59 597,4-66-1131,1-1 0,-1 0 0,0 0-1,1 0 1,-1 0 0,0-1 0,5-2-1,-5 2-42,14-6-47,1 1-1,-1 1 1,1 1 0,0 0-1,0 1 1,1 1 0,-1 1-1,1 0 1,-1 2 0,31 2-1,5 5-4516,-42-7 2917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1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8 2912,'0'0'85,"0"-1"-1,-1 1 1,1 0 0,0-1 0,0 1-1,-1-1 1,1 1 0,0 0 0,0-1-1,-1 1 1,1 0 0,0-1-1,-1 1 1,1 0 0,0 0 0,-1-1-1,1 1 1,-1 0 0,1 0 0,0 0-1,-1-1 1,1 1 0,-1 0 0,1 0-1,-1 0 1,1 0 0,0 0 0,-1 0-1,1 0 1,-1 0 0,1 0 0,-1 0-1,1 0 1,-1 0 0,1 0-1,0 0 1,-1 1 0,1-1 0,-1 0-1,1 0 1,-1 1 0,-21 14 2243,13-7-2130,-131 105 2117,114-89-1999,1 1 1,1 1-1,1 1 1,-24 39-1,31-41-101,2 0 1,1 1-1,2 0 1,0 1-1,-12 49 0,10-21 37,3 1 0,2 0-1,3 0 1,1 62 0,6-98-48,0 1 1,2 0-1,11 37 1,28 56 299,-27-83 81,-6-19-886,-9-11 230,-1-1 1,0 0 0,0 0-1,0 0 1,1 0-1,-1 0 1,0 1 0,0-1-1,0 0 1,1 0-1,-1 0 1,0 0 0,0 0-1,1 0 1,-1 0 0,0 0-1,0 0 1,0 0-1,1 0 1,-1 0 0,0 0-1,0 0 1,1 0-1,-1 0 1,0 0 0,0 0-1,1 0 1,-1 0 0,0 0-1,0 0 1,0 0-1,1-1 1,-1 1 0,0 0-1,0 0 1,0 0-1,1 0 1,-1-1 0,0 1-1,0 0 1,5-9-2746,7 0 907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2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4 5152,'0'0'72,"0"0"1,0-1-1,0 1 1,1 0-1,-1 0 1,0 0-1,0-1 1,0 1-1,0 0 73,1 0-72,-1 0-1,0 0 1,0-1-1,0 1 1,1 0-1,-1 0 1,0 0-1,0 0 1,0 0-1,1 0 1,-1 0-1,0 0 1,0 0-1,1 0 1,-1 0-1,0 0 1,0 0-1,0 0 1,1 0-1,-1 0 1,0 0-1,0 0 1,1 0-1,-1 0 1,0 0-1,0 0 1,0 0-1,1 0 1,-1 0-1,0 0 1,0 1-1,0-1 1,1 0-1,-1 0 1,1 0-3,-1 1 0,1-1 0,-1 0 0,1 0-1,-1 1 1,1-1 0,-1 0 0,1 1 0,-1-1 0,0 1 0,1-1 0,-1 1 0,1-1 0,-1 1 0,0-1 0,0 1 0,1-1-1,-1 1 1,0-1 0,0 1 0,1-1 0,-1 1 0,0 0 0,0 30 1119,1-6-586,-4 31 0,-48 298 2602,29-228-2080,21-124-1083,1-1-1,-1 1 0,1 0 1,0 0-1,0 0 1,0 0-1,0-1 0,0 1 1,0 0-1,1 0 1,-1 0-1,1 0 1,-1-1-1,1 1 0,-1 0 1,1 0-1,0-1 1,1 3-1,0-3 21,-1 1 1,1-1-1,0 0 1,0 0-1,0 1 1,-1-1-1,1 0 1,0-1-1,0 1 1,1 0-1,-1 0 1,0-1-1,0 0 1,0 1-1,3-1 1,10 1 54,-1-1 1,1-1 0,-1 0-1,1-1 1,19-4 0,9-2-72,11 1-145,57-1 0,-103 5-1299,-45 3-8622,28 0 8447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2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3072,'12'-24'11261,"42"5"-9488,65-2-1279,-19 4-903,-94 16 360,-4 0-324,0 1-1,1-1 1,-1 1 0,0-1 0,0 0 0,4-2 0,-30-1-9397,10 3 7770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2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99 4224,'-1'-3'395,"-6"-14"647,7 16-953,0 1 1,0-1-1,0 1 0,0-1 0,-1 1 0,1-1 0,0 1 0,0-1 0,0 1 1,0-1-1,0 1 0,0-1 0,1 1 0,-1-1 0,0 1 0,0 0 0,0-1 1,0 1-1,0-1 0,1 1 0,-1-1 0,0 1 0,0-1 0,1 1 0,-1 0 1,0-1-1,1 1 0,-1 0 0,0-1 0,1 1 0,-1 0 0,1-1 0,78-26 6127,-49 18-5652,62-10 0,-53 14-710,0 2 1,69 3-1,-105 0-92,3 0-430,0 1 0,0 0 0,0 0-1,-1 0 1,1 0 0,0 1-1,5 3 1,-3-2-1161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1:33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 3488,'0'0'62,"0"0"-1,0 0 1,1 0-1,-1 0 1,0 0 0,0 0-1,0 0 1,1 0 0,-1 0-1,0 0 1,0 0 0,1 0-1,-1 0 1,0 0 0,0 0-1,0 0 1,1 0-1,-1 0 1,0 0 0,0 0-1,1 0 1,-1 1 0,0-1-1,0 0 1,0 0 0,1 0-1,-1 0 1,0 0-1,0 1 1,0-1 0,0 0-1,0 0 1,1 0 0,-1 1-1,7 11 1578,1 16-155,21 82 945,-2-11-1226,-6 23 498,6 147 0,-22-132-605,-5-108-716,-2 0-1,-9 49 1,3-50-276,-1 0 1,-1-1 0,-2 0-1,0 0 1,-2-2 0,-1 1-1,-23 28 1,15-25-759,-1 0 0,-51 46-1,69-69-404,-1 0-1,0-1 1,0 0-1,-1 0 1,-14 7-1,0-1-1814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3:56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27 2304,'6'-1'5523,"-6"0"-5506,0 1 0,0 0-1,0 0 1,0 0 0,0 0-1,0 0 1,0 0 0,-1 0-1,1 0 1,0 0 0,0 0-1,0 0 1,0 0 0,0 0-1,0 0 1,0 0 0,0 0 0,0-1-1,-1 1 1,1 0 0,0 0-1,0 0 1,0 0 0,0 0-1,0 0 1,0 0 0,0 0-1,0 1 1,-1-1 0,1 0-1,0 0 1,0 0 0,0 0-1,0 0 1,0 0 0,0 0 0,0 0-1,0 0 1,0 0 0,0 0-1,-1 0 1,1 0 0,0 0-1,0 0 1,0 1 0,0-1-1,0 0 1,0 0 0,0 0-1,0 0 1,0 0 0,0 0 0,0 0-1,0 0 1,0 0 0,0 1-1,0-1 1,0 0 0,0 0-1,0 0 1,0 0 0,0 0-1,0 0 1,0 0 0,3 14 265,-6 124-332,2 69 543,4-152-287,0 17 291,-6 85 0,4-70 1066,-1-78-97,-7-64-394,18-398-3360,-10 311 2077,-1 86 76,5 4-591,-4 44 209,3 8 69,3 2 453,-6-2 113,8 4-26,4 3-40,15 14-76,-8-7-11,-6-4-29,-2 0 0,1 1 0,-2 1 0,1-1 0,-2 2 0,18 25 0,-7 3 199,-2 0 1,-1 1-1,-3 1 1,18 81-1,-29-107 91,-1 1 0,0-1-1,-1 22 1,-2-30-94,-1 0 0,1 0 0,-2 1 0,0-1 0,0 0 0,0 0 0,-1-1 0,-4 10 0,0-3-18,-1-1 0,0 0 0,-1 0 1,-1-1-1,0 0 0,-1 0 0,-23 20 0,26-25-60,-1-2 0,0 1 0,-1-1 0,0-1 0,1 0 0,-2 0 1,1-1-1,0 0 0,-1-1 0,0 0 0,0-1 0,-14 2 0,0 0-507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48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 2816,'18'0'8922,"11"0"-5591,-9-1-3463,36 6 0,-43-3 142,0 0 1,0-1 0,0-1-1,23-2 1,48-13 153,4 0-18,-66 12-191,57-6-37,137 1 1,-135 8-6,-54-1 137,1 1 1,30 5-1,-42-6-80,-15 1 28,1 0 1,-1 0-1,1 0 1,-1 0-1,1 0 1,-1 0-1,1 0 1,-1 0-1,1 0 1,-1 1-1,3 0 1,0 3 849,-9-10-784,-16-9 72,0 1 0,-30-14 1,7 4 8,19 9-191,-1 2 0,-44-17 0,-5 6-498,65 21 564,8 2-90,8 3-83,54 17-108,4 1 186,50 18-42,-46-8 85,-60-25 37,1-1 0,-2 2 1,1-1-1,-1 1 0,13 12 1,-19-17 37,1 1 0,-1 0 0,0-1 1,1 1-1,-1 0 0,0 0 1,0 0-1,0 0 0,-1 0 1,1 0-1,0 0 0,-1 0 0,1 0 1,-1 0-1,0 1 0,0-1 1,0 0-1,0 0 0,0 0 1,0 0-1,0 1 0,-1-1 0,1 0 1,-1 0-1,0 0 0,1 0 1,-1 0-1,0 0 0,0 0 1,0 0-1,-3 2 0,-1 3 51,0-1 0,-1 1 1,0-2-1,0 1 0,0-1 0,-1 0 0,-8 5 0,4-2-101,-26 13 147,35-20-736,-1 0 0,0 0 0,1-1 0,-1 1 0,0 0 0,0-1 1,-3 0-1,2 0-1068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2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10 3392,'-1'-1'141,"1"0"1,0 1-1,-1-1 1,1 0-1,-1 1 0,1-1 1,-1 0-1,0 1 1,1-1-1,-1 1 0,1-1 1,-1 1-1,0 0 1,0-1-1,1 1 1,-1 0-1,-1-1 0,1 1 18,0 0 0,0 1 0,0-1-1,0 0 1,0 0 0,0 1 0,0-1-1,1 1 1,-1-1 0,0 1 0,0-1-1,0 1 1,-1 0 0,-23 17 1136,-6 3-676,1 2 0,1 0 0,-48 51-1,54-49-595,-10 12 285,31-33-225,-1-1 1,1 1-1,0 0 1,0 0 0,0 0-1,0 0 1,1 0-1,-2 8 1,3-12-126,0 1 0,0-1-1,0 0 1,0 1 0,0-1 0,0 0 0,0 1 0,0-1-1,0 0 1,0 1 0,0-1 0,0 0 0,0 0 0,0 1 0,0-1-1,0 0 1,0 1 0,1-1 0,-1 0 0,0 0 0,0 1-1,0-1 1,1 0 0,-1 0 0,0 1 0,0-1 0,0 0-1,1 0 1,-1 0 0,0 0 0,1 1 0,-1-1 0,0 0-1,0 0 1,1 0 0,-1 0 0,0 0 0,1 0 0,-1 0-1,0 0 1,1 0 0,-1 0 0,0 0 0,1 0 0,-1 0-1,20-3-2161,-14 1 1228,16-1-645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3:58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37 1472,'0'0'59,"0"-1"0,0 1-1,1 0 1,-1-1 0,0 1 0,0 0 0,0-1 0,0 1-1,0 0 1,0-1 0,0 1 0,1 0 0,-1-1 0,0 1-1,0 0 1,0 0 0,1-1 0,-1 1 0,0 0 0,0 0-1,1-1 1,-1 1 0,2-3 1052,-8-3 739,5 5-1679,-20-14 1374,20 15-1493,0-1-1,0 0 1,-1 1 0,1-1-1,0 1 1,-1 0 0,1-1-1,0 1 1,-1 0 0,1 0-1,-1 0 1,1-1 0,0 2-1,-3-1 1,-17 1 1143,21-2-1173,-1 1 0,1 0 1,0 0-1,-1 0 0,1 0 0,0 0 1,-1 0-1,1 0 0,0-1 0,-1 1 1,1 0-1,0 0 0,-1 0 0,1 1 1,-1-1-1,1 0 0,0 0 0,-1 0 1,1 0-1,0 0 0,-1 0 0,1 0 1,0 1-1,-1-1 0,1 0 0,0 0 1,0 0-1,-1 1 0,2 2-3,0 1 0,-1-1 0,1 1 0,-1-1 0,0 1 0,0-1 0,0 1 0,-1 3 0,0 8-41,-6 189 484,1-78-140,3-54 1,-20 106 0,19-138-102,4-30-7,-1 0 0,0 0 0,-4 12 0,5-21-157,0-1 1,0 1 0,-1 0-1,1 0 1,0-1-1,0 1 1,0 0-1,0 0 1,0-1-1,0 1 1,0 0-1,0 0 1,0-1 0,0 1-1,0 0 1,0 0-1,1-1 1,-1 2-1,1 0 450,-6-14 352,4 6-759,1 0 0,0 0 0,0 0 0,0 0 0,1 0-1,0 0 1,3-12 0,1-6 13,3-44 25,11-74-127,-15 115-46,24-112-378,-21 110 289,1 2-1,22-49 1,2-1-388,-29 72 249,2-8-1160,-4 14 1439,-1-1 0,0 1 0,0-1 0,0 1 0,1-1 0,-1 1 0,0-1 0,1 1 0,-1-1 0,0 1 0,1-1 0,-1 0 1,1 1-1,-1-1 0,0 1 0,1-1 0,-1 0 0,1 0 0,-1 1 0,1-1 0,-1 0 0,1 0 0,0 1 0,0-1 0,22 7-169,5 2-308,-22-6 431,1 0-1,-1 0 1,-1 1-1,1 0 1,0 1 0,-1-1-1,0 1 1,0 0-1,0 0 1,-1 1 0,1-1-1,-1 1 1,-1 0-1,1 0 1,-1 0 0,0 1-1,-1-1 1,1 1-1,1 7 1,1 16 130,0 0 0,-2 0 1,-1 0-1,-3 34 0,-2-17 284,-19 89 0,18-118-279,-1-1 1,-1 0-1,0-1 0,-1 1 0,-18 29 1,20-38-32,-1 1 1,0-1-1,-1-1 1,0 1-1,0-1 1,0 0-1,-1-1 1,0 1-1,0-2 1,0 1-1,-19 8 1,0-5-1553,-1-1 1,-42 7 0,26-7-827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37.4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14 293 1664,'6'1'3280,"-4"3"-3082,1 0-1,-1 0 1,1-1 0,0 1-1,0-1 1,0 0 0,5 4-1,-5-5-136,-1-1 0,0 0 0,0 1 0,1-1-1,-1 0 1,0-1 0,1 1 0,-1 0 0,1-1-1,-1 1 1,1-1 0,0 0 0,-1 0 0,1 0 0,2 0-1,-1 0-24,5-1 157,0 0 0,0-1 0,16-4 0,-22 5-145,0 0-1,-1-1 1,1 1-1,-1 0 1,1-1 0,-1 0-1,1 1 1,-1-1-1,0 0 1,0 0-1,0 0 1,0-1-1,-1 1 1,1 0-1,0-1 1,1-4-1,1-2-54,-1 1-1,0-1 0,-1 0 0,0 0 0,0 0 0,-1-1 0,-1 1 1,1 0-1,-1-1 0,-1 1 0,0 0 0,0 0 0,-1 0 1,0-1-1,0 2 0,-7-16 0,8 21-41,-1-1 0,0 1 0,0 0 0,0 0 0,0 0 0,-1 0 0,1 1 0,-1-1 0,0 1 0,-4-4 0,6 5 40,0 0 1,-1 1-1,1-1 1,0 0-1,-1 1 0,1-1 1,-1 1-1,1-1 1,0 1-1,-1 0 1,1 0-1,-1-1 1,1 1-1,-1 0 1,1 0-1,-1 0 0,1 1 1,-1-1-1,1 0 1,-1 1-1,1-1 1,-1 0-1,1 1 1,0 0-1,-1-1 1,1 1-1,-2 1 0,-6 6 4,1 0-1,0 0 1,0 0-1,1 1 1,0 0-1,0 0 1,-7 16-1,5-9 19,2 1-1,0 0 0,-9 35 1,14-43 20,0 0 0,1 1 0,0-1 0,1 0 0,0 0 1,1 1-1,-1-1 0,2 0 0,-1 0 0,4 10 0,-3-14 62,-1-1 0,1 1 0,0-1 0,0 1 0,0-1 0,1 0-1,0 0 1,0 0 0,0 0 0,0-1 0,0 1 0,1-1 0,-1 0 0,1 0 0,0 0 0,0 0-1,0-1 1,1 1 0,-1-1 0,9 3 0,-9-4-7,0-1-1,0 1 1,0-1 0,0 0-1,0 0 1,0 0 0,0-1-1,0 1 1,0-1 0,0 0-1,0 0 1,5-3 0,6-2 25,23-13-1,-33 16-85,97-66-210,-16 10 78,-51 38-26,-16 8 55,1 1 1,38-16 0,-55 27 43,0 0 0,1 0 0,-1 1 0,1-1 0,-1 1 0,6 0 0,-7 0 14,-1 0-1,0 0 1,1 0 0,-1 0 0,1 1 0,-1-1 0,0 0 0,1 1 0,-1-1-1,0 1 1,0-1 0,1 1 0,-1 0 0,0 0 0,0-1 0,0 1-1,0 0 1,0 0 0,2 2 0,-2 0 8,0-1 1,1 1-1,-1 0 0,0 0 1,0 0-1,-1 0 0,1 0 1,-1 0-1,0 0 0,1 4 1,-4 33 21,1-21-9,1-8 28,-1 0 0,-5 19 0,4-21 63,1 0-1,0 0 1,1-1-1,-1 13 0,2-21-61,0 1-1,0-1 0,0 0 1,0 1-1,0-1 0,0 0 0,0 1 1,0-1-1,0 0 0,1 1 1,-1-1-1,0 0 0,0 1 1,0-1-1,1 0 0,-1 1 0,0-1 1,0 0-1,1 0 0,-1 1 1,0-1-1,0 0 0,1 0 1,-1 1-1,0-1 0,1 0 0,-1 0 1,0 0-1,1 0 0,-1 0 1,0 0-1,1 0 0,-1 1 1,0-1-1,1 0 0,-1 0 0,1 0 1,-1 0-1,0 0 0,1-1 1,-1 1-1,0 0 0,1 0 1,-1 0-1,0 0 0,1 0 0,19-9 728,-7 1-512,-1 0 0,0-1 1,22-21-1,27-38-344,-40 43-348,1 1 0,27-23 0,-49 47 426,0 0 0,1-1 0,-1 1-1,0 0 1,0 0 0,0-1 0,1 1 0,-1 0 0,0 0-1,0 0 1,0-1 0,1 1 0,-1 0 0,0 0 0,0 0 0,1 0-1,-1 0 1,0-1 0,1 1 0,-1 0 0,0 0 0,0 0 0,1 0-1,-1 0 1,0 0 0,1 0 0,-1 0 0,0 0 0,1 0 0,-1 0-1,0 0 1,0 0 0,1 0 0,-1 1 0,0-1 0,1 0 0,-1 0-1,0 0 1,0 0 0,1 0 0,-1 1 0,0-1 0,0 0 0,1 0-1,-1 0 1,0 1 0,0-1 0,0 0 0,0 0 0,1 1 0,-1-1-1,0 0 1,0 0 0,0 1 0,0-1 0,2 20-370,-2-17 346,-2 51-209,1-20 268,4 52 1,-2-82 15,-1-1 0,1 0 0,0 1-1,0-1 1,0 0 0,0 0-1,0 0 1,1 0 0,-1 0 0,1 0-1,0 0 1,0 0 0,0-1 0,0 1-1,1-1 1,-1 1 0,4 1 0,-2-1 27,0-1 0,0 0 1,0 0-1,0 0 1,0 0-1,1-1 1,-1 0-1,0 0 1,1 0-1,-1 0 0,1-1 1,7 0-1,13-2 142,1-1-1,0-1 0,32-10 1,-15 4 117,-18 4-244,1 0 0,-2-2 0,1 0 0,25-14 0,-42 18-41,0-1-1,0 0 1,0 0-1,-1-1 1,1 0 0,-1 0-1,-1-1 1,1 0-1,-1 0 1,0-1 0,-1 0-1,0 1 1,0-2-1,5-11 1,-8 14-81,0 0 0,0-1 0,0 1-1,-1-1 1,0 0 0,0-10 0,-1 14-17,0-1 1,0 0-1,0 0 0,-1 1 1,0-1-1,1 0 0,-1 1 0,-1-1 1,1 1-1,0-1 0,-1 1 1,0 0-1,-3-5 0,4 7 42,1 0 0,-1 0 0,0 0 1,0 0-1,0 0 0,0 0 0,-1 0 0,1 0 0,0 0 0,0 0 0,0 1 0,-1-1 0,1 1 0,0-1 0,-1 1 0,1-1 0,-1 1 1,1 0-1,0-1 0,-1 1 0,1 0 0,-1 0 0,1 0 0,-1 0 0,1 1 0,0-1 0,-1 0 0,1 0 0,-1 1 0,1-1 0,0 1 0,-1 0 1,1-1-1,0 1 0,0 0 0,-3 1 0,0 2-18,-1 0 1,0 0-1,1 0 0,0 1 1,0 0-1,0 0 1,-4 7-1,0 0-1,1 0 0,1 1 0,0 0 0,1 0 0,-7 25 0,11-33 57,0 0-1,0 0 1,0 0 0,1 0 0,0 0-1,0 0 1,1 0 0,-1 0 0,1 0-1,0 0 1,0 0 0,1 0-1,0 0 1,-1 0 0,2-1 0,-1 1-1,0-1 1,1 0 0,6 8 0,-5-7 53,1 0 0,0 0 1,1 0-1,-1-1 0,1 0 0,0 0 1,0-1-1,0 1 0,0-1 1,1-1-1,-1 1 0,1-1 1,0 0-1,0-1 0,13 2 0,-11-2-3,1-1-1,-1-1 1,0 1-1,0-1 1,0-1-1,0 0 1,0 0-1,0-1 1,-1 0-1,1 0 1,14-9-1,-9 3-62,0-1 1,-1 0-1,0 0 0,0-2 0,-1 1 1,-1-2-1,0 1 0,-1-2 0,0 1 0,-1-1 1,14-29-1,-18 32-27,1 1 1,1 1-1,0-1 1,0 1-1,1 0 0,0 0 1,0 1-1,1 0 1,0 1-1,0 0 0,1 0 1,0 1-1,0 0 1,1 1-1,-1 0 0,1 1 1,21-6-1,-31 9 30,25-6-71,0 0 0,27-2 0,-46 8 44,-1 0 1,1 1-1,0 0 0,0 0 1,0 0-1,0 1 1,0 0-1,0 1 0,-1-1 1,1 1-1,0 1 1,-1-1-1,9 5 0,-13-5 11,0-1-1,-1 0 0,1 1 1,0-1-1,0 1 0,-1 0 1,1 0-1,-1-1 0,0 1 1,1 0-1,-1 0 0,0 0 1,0 0-1,0 1 0,1 2 0,-2-1 5,1 0-1,0 0 0,-1 0 1,0 0-1,0 1 0,0-1 1,-1 0-1,0 5 0,-3 4-42,0 0 0,0 0 0,-1-1 0,-9 15 0,-1-1 91,-8 19 225,21-41-227,0 1-1,0 0 0,1-1 0,0 1 0,0 0 1,0 0-1,0 7 0,1-11-24,0 0 0,0 0 0,0 0 1,1-1-1,-1 1 0,0 0 0,0 0 0,1 0 0,-1 0 0,1 0 1,-1-1-1,1 1 0,-1 0 0,1 0 0,-1-1 0,1 1 0,0 0 1,0-1-1,-1 1 0,1-1 0,0 1 0,0-1 0,-1 1 1,1-1-1,0 0 0,0 1 0,0-1 0,0 0 0,1 1 0,4 0 38,0 0-1,0 0 0,9 0 1,-5-1-37,1 1 31,1 0-1,-1-1 0,0-1 0,0 0 1,1-1-1,-1 0 0,0 0 0,20-9 1,0-2 117,48-29 0,-24 12-235,48-26-64,64-32 122,-60 27-192,-93 52 108,-42 29-517,-37 24 510,8-10 63,-99 78-1,141-99 89,1 0 0,1 1 0,0 1-1,-16 23 1,28-37-30,1 0-1,-1-1 1,1 1-1,-1 0 1,1 0-1,-1-1 1,1 1-1,0 0 0,-1 0 1,1 0-1,0 0 1,0-1-1,-1 1 1,1 0-1,0 0 1,0 0-1,0 0 1,0 0-1,0 0 1,0 0-1,0-1 0,1 1 1,-1 2-1,1-3 8,0 1 0,-1 0-1,1-1 1,0 1-1,-1-1 1,1 1 0,0-1-1,0 0 1,0 1-1,-1-1 1,1 0 0,0 1-1,0-1 1,0 0-1,0 0 1,0 0 0,-1 0-1,3 0 1,3 0 63,1-1 0,-1 1 1,1-2-1,11-2 0,-6 0-35,0 0 0,-1-1-1,1 0 1,-1 0 0,-1-1-1,1-1 1,-1 0 0,0 0-1,0-1 1,-1-1 0,11-12-1,-7 5-50,-2-1 0,0 0 0,12-27 0,-20 37-81,0-1 0,0 0 0,0 0 0,-1 0 0,0 0 0,-1-1 0,0 1 0,0-1 0,-1 1 1,-1-16-1,1 23 64,0 0 0,0 0 0,0 0 0,0 1 0,0-1 0,0 0 0,-1 0 0,1 1 0,0-1 0,0 0 0,-1 0 0,1 1 1,-1-1-1,1 0 0,-1 1 0,1-1 0,-1 0 0,1 1 0,-1-1 0,1 1 0,-1-1 0,0 1 0,1-1 0,-1 1 0,-1-1 0,1 1 0,0 0-1,0 0 1,0 0-1,0 0 0,0 0 1,0 1-1,0-1 0,0 0 1,0 0-1,0 1 1,0-1-1,0 1 0,0-1 1,0 1-1,0-1 0,-1 2 1,-3 2-3,-1 1 1,1-1-1,1 1 1,-9 10-1,4-2-1,1 1 0,-10 17-1,3 6 112,14-34-99,0 0-1,1 0 0,-1 0 1,1 0-1,-1 0 0,1 0 1,0 0-1,0 1 1,0-1-1,1 3 0,0 18 234,-1-23 22,1 22-358,0-18 104,0 1-1,0 0 1,0 0 0,-1-1 0,0 1 0,0 0 0,-1 0 0,1-1 0,-1 1 0,0 0 0,-1-1 0,1 1 0,-5 8 0,-4 7 74,-1 0 0,-15 22 1,4-8 60,-45 98 141,46-88-89,-1-1 0,-41 60 0,56-94-74,0-1-1,-1 1 0,0-2 0,0 1 1,-1-1-1,0 0 0,0-1 1,-14 9-1,22-16-84,-1 1 0,0 0 0,0 0 0,1-1 0,-1 1 0,0-1 0,0 1 0,0-1 0,0 0 0,0 0 0,0 0-1,0 0 1,0 0 0,1 0 0,-1 0 0,0-1 0,0 1 0,0-1 0,0 1 0,0-1 0,1 0 0,-1 0 0,0 0 0,1 0 0,-1 0 0,1 0 0,-1 0 0,1 0 0,-1-1 0,1 1 0,0-1 0,-1 1 0,1-1 0,0 1 0,0-1 0,0 0 0,1 1 0,-1-1 0,0 0 0,1 0 0,-1 1 0,0-5-1,0 1 0,1 0 0,-1-1 0,1 1 0,0-1-1,1 1 1,-1 0 0,1-1 0,0 1 0,2-7-1,2-1-23,-1 1-1,13-23 0,2 0 85,2 0-1,33-40 1,-40 59-114,0 0 0,2 0 0,0 2 1,1 0-1,36-24 0,1 9 25,93-36 1,-89 41 81,-35 14-30,-7 5-32,0-2 1,0 0 0,0-1 0,-1-1 0,0 0 0,20-18-1,1-11-15,-1-1 0,-3-2-1,33-52 1,-32 46 49,-17 26-239,18-33-1,-22 35-127,-8 16 39,-7 13 6,-9 23 222,1 0-1,-7 46 1,7-31-47,6-27 76,0-4 25,1 0-1,1 0 0,-1 25 1,4-40 34,0 0-1,0 0 1,0 0 0,1 0-1,-1 0 1,1 0 0,-1 0 0,1 0-1,0 0 1,0 0 0,0 0-1,0 0 1,0 0 0,1 2-1,-1-4-13,0 1 0,0 0-1,0 0 1,0 0 0,1 0-1,-1-1 1,0 1 0,0 0-1,0-1 1,0 1 0,1-1-1,-1 0 1,0 1 0,1-1-1,-1 0 1,0 0 0,0 0-1,1 0 1,-1 0 0,0 0-1,1 0 1,-1 0 0,0 0 0,3-1-1,3-2 25,0 1-1,0-1 1,0 0 0,0-1-1,-1 1 1,0-1 0,8-6-1,39-39-90,-10 10-27,-37 33-2,1 1 0,-1 0 1,2 0-1,12-6 0,-20 11 70,0 0-1,1 0 1,-1 0 0,0 1 0,1-1 0,-1 0 0,1 0-1,-1 0 1,0 0 0,1 0 0,-1 0 0,0 0 0,1 1-1,-1-1 1,0 0 0,1 0 0,-1 1 0,0-1-1,0 0 1,1 0 0,-1 1 0,0-1 0,0 0 0,1 1-1,-1-1 1,0 0 0,0 1 0,0-1 0,0 0 0,1 1-1,-1-1 1,0 0 0,0 1 0,0-1 0,0 1-1,0-1 1,0 0 0,0 1 0,0-1 0,0 0 0,0 1-1,0-1 1,0 1 0,-1 0 0,-2 13-47,-1 1 1,-1-1-1,0 0 0,-1 0 1,-1-1-1,-8 14 0,-2 5 22,-89 208-68,92-200 42,-103 250 347,106-269-189,-1 1 1,-18 22 0,27-40-51,0 0 1,-1 0 0,1 0 0,-1 0 0,0 0 0,0-1 0,-1 0 0,-6 5 0,9-7-19,0 0 1,-1 0-1,1 0 0,-1-1 1,1 1-1,-1-1 1,0 1-1,1-1 0,-1 0 1,1 0-1,-1 0 0,0 0 1,1 0-1,-1-1 0,1 1 1,-1-1-1,1 1 0,-4-3 1,2 1-6,0 0 0,0 0-1,1 0 1,-1-1 0,1 1 0,0-1 0,0 0 0,0 0-1,0 0 1,0-1 0,1 1 0,-1-1 0,1 1 0,0-1-1,-3-6 1,1 0-4,0-1 0,1-1 0,-1 1 0,0-15-1,0-1 11,2 1 0,1-1 0,1 1 0,6-41 0,-4 49-14,1 1 0,1-1 0,0 1 0,1 0 0,1 1 0,10-22 0,-12 30-39,0 1-1,1-1 1,0 1 0,0 0 0,1 0 0,0 1 0,0-1 0,0 1-1,1 1 1,0-1 0,0 1 0,1 0 0,-1 1 0,15-6-1,-3 3 30,1 2 0,-1 1 0,2 0 0,-1 2 0,0 0 0,0 1 0,36 3 0,-42-1-182,-1 0 0,0 1-1,0 0 1,16 6-1,-25-7-224,0 0 0,-1 1 0,1 0-1,-1 0 1,1 0 0,-1 0-1,0 0 1,0 0 0,0 1 0,0 0-1,0-1 1,-1 1 0,1 0-1,-1 0 1,0 1 0,1-1 0,-2 0-1,4 7 1,-3 6-3563,-2 3 1343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0.3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150 372 2240,'0'0'59,"0"-1"-1,1 0 1,-1 1 0,1-1 0,-1 1-1,1-1 1,0 0 0,-1 1-1,1 0 1,-1-1 0,1 1 0,0-1-1,-1 1 1,1 0 0,0-1-1,-1 1 1,1 0 0,0 0 0,0 0-1,-1-1 1,1 1 0,0 0 0,0 0-1,-1 0 1,1 0 0,1 0-1,-1 1 45,1-1 0,-1 0 0,0-1 0,1 1 0,-1 0 0,0 0 0,1 0 0,-1-1 0,0 1 0,0-1 0,3-1 0,1-2 143,1-1-1,-1 0 0,0 0 1,-1-1-1,1 1 1,-1-1-1,5-11 0,0 3-101,6-11 85,0-1 0,-2-1 1,-1 0-1,-1-1 0,-2-1 1,0 1-1,3-31 0,-11 56-258,0 0-1,-1-1 1,1 1-1,-1 0 0,0-1 1,0 1-1,0-1 0,-2-4 1,2 8 18,0 0 1,0 0 0,0 0-1,0 0 1,0 0-1,0 0 1,0-1 0,0 1-1,0 0 1,0 0-1,0 0 1,0 0 0,0 0-1,0 0 1,0 0-1,0 0 1,0 0 0,0 0-1,0 0 1,0 0-1,0 0 1,0 0 0,0-1-1,0 1 1,0 0 0,0 0-1,0 0 1,0 0-1,0 0 1,0 0 0,0 0-1,0 0 1,0 0-1,-1 0 1,1 0 0,0 0-1,0 0 1,0 0-1,0 0 1,0 0 0,0 0-1,0 0 1,0 0-1,0 0 1,0 0 0,0 0-1,0 0 1,0 0-1,-1 0 1,1 0 0,0 0-1,0 0 1,0 0-1,0 0 1,0 0 0,0 0-1,0 0 1,-3 6-338,-4 11 99,-131 391 499,60-124 1119,8-25 622,69-256-1921,0-1 21,1 0-1,-1 0 1,0 0 0,0 0-1,1-1 1,-1 1 0,0 0-1,-1-1 1,1 1-1,-1 1 1,-1-3 510,2-5-303,2-13 158,6-30-123,14-54 1,-15 82-404,0 0 0,2 0-1,0 0 1,1 1-1,15-23 1,-22 37 32,1 1 1,0 1-1,0-1 0,0 0 0,1 1 1,-1-1-1,1 1 0,0 0 1,0 0-1,6-3 0,-8 5 26,-1 1 0,1-1 0,0 1 0,0-1 0,0 1 0,0 0 0,0 0 0,0-1 0,0 1 0,0 1 0,0-1 0,0 0 0,0 0 0,-1 1 0,1-1 0,0 1 0,0 0 0,0-1 0,0 1 0,-1 0 0,1 0 0,0 0 0,-1 0 0,1 1 0,-1-1 0,1 0 0,-1 1 0,2 1 0,1 2-32,1 1 1,-1-1-1,0 1 0,0 1 0,0-1 0,-1 0 0,0 1 0,3 12 1,0 0-11,4 37 1,-7-39 21,-2 0 1,0 0-1,-1 0 1,-3 25-1,1-31 52,0-1 0,0 0 0,-1 0 0,-1 1 0,1-2 0,-2 1-1,1 0 1,-8 9 0,10-15 45,-1-1 0,1 0 1,-1 0-1,1 0 0,-1 0 0,0 0 0,-1 0 0,1-1 0,0 0 0,-1 1 0,1-1 0,-1 0 1,0-1-1,1 1 0,-1-1 0,0 0 0,0 0 0,0 0 0,0 0 0,0-1 0,0 1 0,-5-1 1,4-1-20,0 1 0,1-1 1,-1 0-1,0 0 1,0 0-1,1-1 0,-1 0 1,0 0-1,1 0 0,0-1 1,0 1-1,-1-1 1,2 0-1,-1 0 0,0 0 1,0-1-1,1 1 0,-3-5 1,-6-8-26,0-1 1,2 0-1,-12-24 0,22 41-25,0-1-1,-1 1 0,1 0 1,0-1-1,0 1 1,0-1-1,0 1 1,-1-1-1,1 1 0,0-1 1,0 1-1,0-1 1,0 1-1,0-1 1,0 1-1,0-1 0,1 1 1,-1-2-1,7 0-54,15 10 13,-14-5 52,25 8-44,0-2 1,38 6 0,-11-6 86,-1-3 1,1-2 0,0-3 0,0-3-1,76-11 1,-122 10-41,1 0-1,-1 0 0,0-1 0,0-1 1,0-1-1,-1 0 0,0 0 1,22-16-1,-11 4 36,0-2-1,27-29 1,37-50 129,-81 91-169,30-38 52,-34 41-75,1 0 1,-1-1-1,0 1 1,0-1-1,-1 1 1,3-11 0,-4 15 2,-1 0 1,0 0 0,1-1 0,-1 1 0,0 0 0,0 0 0,0 0 0,0 0 0,0 0-1,0-1 1,0 1 0,0 0 0,0 0 0,-1 0 0,1 0 0,0 0 0,-1 0 0,1 0-1,-1 0 1,1 0 0,-1 0 0,-1-2 0,1 3 11,1-1 1,-1 1-1,0 0 1,0 0-1,0 0 1,0 0-1,0-1 0,0 1 1,0 0-1,0 1 1,0-1-1,0 0 0,0 0 1,0 0-1,1 0 1,-1 1-1,0-1 0,0 0 1,0 1-1,0-1 1,0 1-1,1-1 0,-1 1 1,0-1-1,0 1 1,1 0-1,-2 1 1,-13 11-79,0 1 1,1 1 0,0 1-1,1-1 1,1 2 0,1 0-1,-11 21 1,5-4 65,2 0 0,1 1 0,-10 39 0,22-67 52,0 0 0,1 0-1,0 0 1,0 1 0,1 8 0,0-14-12,0 0 1,0 0-1,0 0 1,0-1-1,1 1 1,-1 0-1,1 0 1,-1 0-1,1 0 1,0 0-1,0-1 1,0 1-1,0 0 0,0-1 1,0 1-1,0-1 1,1 1-1,-1-1 1,0 1-1,1-1 1,-1 0-1,1 0 1,-1 0-1,4 2 1,-3-3-1,-1 1 1,1-1-1,0 0 1,0 1-1,0-1 1,0 0-1,0 0 1,0 0-1,0-1 1,0 1-1,0 0 1,0-1-1,-1 1 1,1-1-1,0 0 1,0 1-1,0-1 1,-1 0 0,3-2-1,4-2 52,0-1-1,11-9 1,-14 11-20,8-9 14,0 1 0,-1-2 1,0 0-1,-1 0 0,14-25 0,-8 8-94,24-59 0,-33 67-176,6-31 1,-9 31-132,-3 20 124,-1 9 128,0 14 2,-1 3 2,1 0 0,1 0 0,1 1 0,6 24 0,-7-39 101,1-1-1,0 1 1,0-1 0,1 0-1,0 0 1,1 0-1,0 0 1,0-1 0,1 0-1,-1 0 1,1 0 0,1-1-1,12 11 1,-12-13 4,-1 1-1,1-1 1,0 0 0,0-1 0,0 0 0,9 3-1,-12-5 5,1 0 0,0 0 0,-1-1-1,1 1 1,0-1 0,0 0 0,0 0-1,0-1 1,-1 1 0,1-1-1,5-2 1,0 0 26,-1-1 0,0-1 0,0 1 1,0-1-1,-1-1 0,1 0 0,-2 0 0,10-9 0,3-5-32,29-38 1,-40 47-47,10-14-83,1 1 0,33-31 1,-51 53 66,0 1 1,-1-1 0,1 1 0,0 0-1,0 0 1,0 0 0,0 0 0,4-1 0,-6 2 22,1-1 0,0 1 0,-1 0 0,1 0 0,0 0 0,0 0 0,-1 0 0,1 0 0,0 0 0,-1 0 0,1 1 0,0-1 0,-1 0 0,1 0 0,0 1 0,-1-1 0,1 0 0,-1 1 0,1-1 0,-1 0 0,1 1 0,0-1 0,-1 1 0,1-1 0,-1 1 0,0-1 0,1 1 0,-1-1 0,1 1 0,-1-1 0,1 2 0,1 4-15,-1 0 0,1 0 0,-1 0 1,0 0-1,0 1 0,-1-1 0,0 0 0,0 0 1,-2 13-1,1-6 39,-12 88 209,4-40-98,8-59-92,1 22 153,0-24-174,0 0 0,0 1 1,0-1-1,0 0 0,0 1 1,0-1-1,0 1 0,0-1 1,1 0-1,-1 1 0,0-1 0,0 0 1,0 1-1,1-1 0,-1 0 1,0 0-1,1 1 0,-1-1 1,0 0-1,0 0 0,1 1 0,0-1 15,-1 0 0,1 0 0,0 0 0,-1 0-1,1 0 1,-1 0 0,1 0 0,0 0 0,-1 0-1,1-1 1,-1 1 0,1 0 0,-1 0 0,1-1-1,-1 1 1,1 0 0,-1-1 0,1 1 0,0-1-1,23-19 233,-1-2 0,26-30 0,27-25-352,-66 68 10,1 0 0,0 1 0,0 0 0,1 1 0,21-10 0,-28 15 18,0 0 0,0 0 0,0 1-1,0 0 1,0 0 0,0 0 0,1 0-1,6 1 1,-10 0 50,0 0 1,0 1 0,-1-1-1,1 1 1,0-1-1,0 1 1,0-1-1,-1 1 1,1 0 0,0 0-1,-1 0 1,1 0-1,-1 0 1,1 0-1,-1 1 1,1-1 0,-1 0-1,0 1 1,0-1-1,0 1 1,0-1-1,0 1 1,0 0 0,0-1-1,0 1 1,0 2-1,4 10 37,-1 1-1,3 27 1,4 14 251,-10-50-245,1 0 0,0 0 0,1 0 0,0 0 0,0-1 0,6 10 0,-7-12-10,1 0 0,-1-1 0,0 0 0,1 1 0,0-1 0,0 0 1,-1 0-1,1-1 0,0 1 0,1 0 0,-1-1 0,0 0 0,0 0 0,1 0 0,-1 0 1,0 0-1,1-1 0,-1 0 0,1 1 0,-1-1 0,0-1 0,1 1 0,-1 0 0,6-2 0,6-2 18,0 0 0,-1-1 0,0 0 0,18-11 0,273-148 120,-299 161-182,0-2 1,1 1-1,-1-1 0,-1 0 1,1 0-1,8-11 0,-14 16 25,0 0 0,0 0 0,0 0 0,0 0 0,0 0 0,0 0 0,0 0 0,0 0 0,0 0 0,0 0 0,0 0 0,0 0 0,-1 0 0,1 0 0,0 0 0,0 0 0,0 0 0,0-1 0,0 1 0,0 0 0,0 0 0,0 0 0,0 0 0,0 0 0,0 0 0,0 0 0,0 0 0,0 0 0,0 0 0,0 0-1,0 0 1,0 0 0,0 0 0,0 0 0,0-1 0,0 1 0,0 0 0,0 0 0,0 0 0,0 0 0,0 0 0,0 0 0,0 0 0,0 0 0,0 0 0,0 0 0,0 0 0,0 0 0,0-1 0,0 1 0,0 0 0,0 0 0,0 0 0,0 0 0,0 0 0,0 0 0,0 0 0,0 0 0,0 0 0,0 0-1,0 0 1,0 0 0,1 0 0,-1 0 0,0 0 0,0 0 0,-8 3-64,-9 6 1,-23 18 1,14-9-106,1 0 118,1 1-1,2 1 1,0 1-1,-31 39 1,48-55 48,-2 3-14,1 0 1,-10 16-1,15-21 50,-1-1 1,1 1-1,0 0 0,-1 0 1,1 0-1,1 0 0,-1 0 1,0 0-1,1 1 0,-1-1 1,1 0-1,0 0 0,1 4 1,-1-6-21,0 0 0,0 0 0,0 0 0,1 0 0,-1 0 0,1 0 0,-1 0 0,0 0 0,1 0 0,0-1 0,-1 1 0,1 0 0,-1 0 0,1 0 0,0-1 0,0 1 0,-1 0 0,1-1 0,0 1 0,1 0 0,0 0 7,0 0-1,0-1 0,0 1 0,0-1 0,0 0 0,0 1 0,0-1 0,0 0 1,0 0-1,2-1 0,4 0 34,1-1 0,-1 0 0,15-5 0,-23 7-51,10-5 24,0 1-1,-1-1 1,0-1 0,0 0 0,16-13 0,-18 13-14,10-9 28,-1 0 0,0-2 0,0 0 0,21-32 0,40-79-34,-69 114-29,34-64 85,47-119 0,-59 116-292,-3-2 0,31-159 0,-57 238 188,1-20-110,-2 23 132,0 0-1,0 1 0,0-1 0,1 0 0,-1 1 1,-1-1-1,1 1 0,0-1 0,0 0 0,0 1 1,0-1-1,0 1 0,0-1 0,-1 0 1,1 1-1,0-1 0,-1 1 0,1-1 0,0 1 1,-1-1-1,1 1 0,0-1 0,-1 1 1,1-1-1,-1 1 0,0-1 0,0 1 8,1 0-1,-1 1 1,1-1-1,-1 0 1,1 1 0,-1-1-1,1 0 1,0 1-1,-1-1 1,1 0-1,0 1 1,-1-1-1,1 1 1,0-1 0,-1 1-1,1-1 1,0 1-1,0-1 1,0 1-1,-1-1 1,1 1-1,0-1 1,0 2 0,-13 34-206,-11 46 1,7-24 151,-3 11 150,2 0 0,4 1 1,3 1-1,3 0 0,3 0 1,6 112-1,0-162 34,2 0 0,8 38 1,-9-52-474,0-1 0,1 0-1,-1 1 1,1-1 0,0 0 0,1-1 0,-1 1 0,1 0 0,0-1 0,1 0 0,-1 0 0,1 0-1,6 4 1,11 7-1813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1.9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1 433 3488,'0'3'2677,"1"-3"-2603,-1 0 0,1 0 0,-1 0 1,1 0-1,-1 0 0,1 0 0,-1 0 0,1 0 0,-1 0 0,1 0 0,0 0 0,-1 0 0,1 0 0,-1-1 0,1 1 0,-1 0 0,1 0 0,-1 0 0,1-1 0,-1 1 0,1 0 0,-1-1 0,0 1 0,1 0 0,0-1 0,7-6 300,0 1 0,0-1-1,-1 0 1,1-1 0,-2 0-1,11-14 1,0-1-168,98-129 568,-8 10-274,-64 93-772,-49 57-467,0 0 644,0 0 0,-9 15 0,5 1 143,1 0 0,1 0-1,-7 39 1,13-48 22,0-1 0,0 1 0,2-1 1,0 1-1,0 0 0,2-1 0,4 24 0,-5-34-26,-1-1 0,1 1 0,1 0-1,-1-1 1,0 1 0,1-1-1,0 0 1,0 1 0,0-1 0,0 0-1,0 0 1,0 0 0,1-1 0,0 1-1,-1 0 1,1-1 0,0 0-1,0 0 1,1 0 0,-1 0 0,0 0-1,1 0 1,-1-1 0,1 0 0,-1 0-1,1 0 1,-1 0 0,1 0 0,0-1-1,0 1 1,-1-1 0,1 0-1,0-1 1,6 0 0,-2 0 8,1-1 0,-1 0 0,0-1 0,-1 1 0,1-2 0,0 1 0,-1-1 0,0 0 0,0 0 0,0-1 0,0 0 0,11-11 0,4-6-2,-2-2-1,19-25 0,-33 41-36,48-71-52,-37 52-115,39-47 1,-46 66-164,-9 8 311,-1 0-1,0 0 1,0 0-1,0 0 1,0 0-1,0 0 1,1 0-1,-1 1 1,0-1-1,0 0 1,0 0-1,0 0 1,1 0 0,-1 0-1,0 0 1,0 0-1,0 0 1,0 0-1,0 1 1,0-1-1,0 0 1,1 0-1,-1 0 1,0 0-1,0 0 1,0 0-1,0 1 1,0-1 0,0 0-1,0 0 1,0 0-1,0 0 1,0 1-1,0-1 1,0 0-1,0 0 1,-2 24-300,1-17 234,1-4 57,-22 149-290,13-107 387,1-2 117,-19 55 0,25-92-160,0 0 0,-1 0 0,1-1 0,-1 1 0,-1-1-1,-5 9 1,8-14-37,0 2 30,0-1 0,0 1 0,0-1-1,0 0 1,-1 0 0,1 1 0,-1-1 0,-1 1 0,2-2-15,0 0 1,1 1 0,-1-1 0,0 0 0,1 0 0,-1 0 0,0 0 0,1 0-1,-1 0 1,0 0 0,1 0 0,-1-1 0,1 1 0,-1 0 0,0 0 0,1-1 0,-1 1-1,1 0 1,-1 0 0,0-1 0,1 1 0,-1-1 0,1 1 0,-1 0 0,1-1-1,0 1 1,-1-1 0,1 1 0,-1-1 0,0-1 0,-1-1 23,0-1-1,0 0 1,0 1-1,0-1 1,1 0 0,0 0-1,-1 0 1,1 0-1,1-1 1,-1 1 0,1 0-1,-1 0 1,1 0-1,1-9 1,0 5-72,0 1 0,1-1 1,0 0-1,0 1 0,0-1 0,1 1 0,5-10 1,-6 14 32,0 0 0,0-1 1,0 1-1,0 0 0,1 0 1,-1 0-1,1 1 0,0-1 1,0 1-1,0-1 1,0 1-1,0 0 0,1 0 1,-1 0-1,1 1 0,-1-1 1,1 1-1,-1 0 0,1 0 1,0 0-1,0 0 1,-1 1-1,1-1 0,0 1 1,7 1-1,-2 0-30,1 1 0,-1 0 0,1 0 0,-1 1 0,0 1 0,0-1 0,0 2 0,0-1 0,8 7 0,55 37-958,-25-10-3196,-42-32 3487,-4-5 418,0 0 1,0 0-1,0 0 1,0 0 0,0 0-1,0 0 1,0 0-1,0-1 1,0 1 0,0 0-1,1 0 1,-1-1-1,3 1 1,3 0-1580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2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34 161 4064,'-16'-75'1824,"2"37"-1568,10 21 128,4 6-256,0 0-448,4 3 128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4.6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1137 3392,'1'0'118,"-1"1"0,1-1 0,0 1-1,-1-1 1,1 1 0,-1-1 0,1 1 0,0-1 0,0 0 0,-1 0 0,1 1 0,0-1-1,0 0 1,-1 0 0,1 0 0,0 1 0,0-1 0,-1 0 0,1 0 0,0 0 0,1-1 0,20-3 1073,-16 3-939,12-4 96,0 0-1,-1-1 1,1-1 0,-1-1-1,-1-1 1,20-12-1,86-70 31,-118 88-346,200-168 457,-187 156-472,36-31 21,120-104 26,-135 115-50,-1-2 1,-2-1 0,55-77-1,-53 53-96,33-71-1,-64 120 74,0-1-1,0 1 1,-1-1-1,-1 0 1,0-1-1,-1 1 1,-1-1-1,1-18 1,-3 31-34,0 0 1,0 0 0,0 0-1,0 0 1,-1 0 0,1 0-1,-1 0 1,0 0-1,-1-4 1,2 5 10,-1 1 0,1-1 0,-1 0 0,1 1-1,-1-1 1,0 0 0,1 1 0,-1-1 0,0 0 0,1 1-1,-1-1 1,0 1 0,0 0 0,0-1 0,1 1 0,-1 0-1,-1-1 1,-1 1 2,1 0 0,0 0 0,0 0 0,-1 0 0,1 1 0,0-1 0,0 1 0,0 0 0,-1-1 0,1 1 0,0 0 0,0 0 0,0 0 0,0 1 0,1-1 0,-1 0-1,0 1 1,-1 1 0,-12 11-25,0 1-1,1 0 0,1 1 0,-23 35 1,-36 81 89,53-94-14,-21 36 41,12-26 2,3 2 1,-33 91-1,26-20 424,27-94-192,1 0-1,-2 46 1,6-68-198,1 1 1,-1-1 0,1 0 0,1 6 0,-2-10-61,0 0 0,1 0 0,-1 0 0,0 0 0,1 0 0,-1 0 0,0-1 0,1 1 0,-1 0 0,1 0 0,-1 0 0,1 0 0,0 0 0,-1-1 0,1 1 1,0 0-1,0-1 0,-1 1 0,1-1 0,0 1 0,0 0 0,0-1 0,0 0 0,0 1 0,0-1 0,0 0 0,0 1 0,0-1 0,0 0 0,0 0 0,1 0 0,2 0 61,1-1 0,-1 0 0,0-1 0,0 1-1,0-1 1,0 1 0,0-1 0,5-4 0,31-23 315,-26 19-277,152-121 8,-155 122-211,1 1-1,-1-2 1,0 1 0,-1-2 0,-1 1 0,14-18 0,-23 27 49,0 1 1,0 0-1,0-1 0,1 1 0,-1 0 1,0 0-1,0-1 0,0 1 0,0 0 1,1-1-1,-1 1 0,0-1 0,0 1 0,0 0 1,0-1-1,0 1 0,0 0 0,0-1 1,0 1-1,0 0 0,0-1 0,0 1 0,0 0 1,-1-1-1,1 1 0,0 0 0,0-1 1,0 1-1,-1-1 0,-9-1-434,-15 7 24,20-2 384,-1 0-1,0 0 1,1 1 0,-1 0-1,1 0 1,0 0 0,0 0-1,0 1 1,1 0 0,0 0-1,-6 8 1,2 1 26,0 0 1,0 1-1,-7 21 0,12-28 55,1 1 1,0-1-1,0 1 0,0 0 0,1 0 0,1 0 0,0 0 1,0 0-1,0 0 0,1-1 0,0 1 0,1 0 0,0 0 1,1-1-1,6 16 0,-7-18 21,2 0 0,-1 0 1,1 0-1,-1 0 0,2-1 1,-1 0-1,1 0 0,-1 0 1,1 0-1,1-1 0,-1 1 1,1-1-1,-1-1 0,1 1 0,0-1 1,0 0-1,1 0 0,-1-1 1,1 0-1,-1 0 0,11 1 1,-13-2-34,0 0 0,-1-1 1,1 0-1,0 0 0,0 0 1,0 0-1,-1-1 0,1 0 1,0 1-1,0-1 0,-1-1 1,1 1-1,-1 0 0,1-1 1,-1 0-1,0 0 0,1 0 1,-1 0-1,5-4 0,-2-2 40,0 0-1,-1 0 1,1 0 0,-2-1-1,1 1 1,-1-1-1,0 0 1,2-11 0,-3 9-83,0 0 1,-1-1 0,0 1-1,-1 0 1,0-1 0,-1 1-1,0-1 1,-1 1 0,0-1-1,-1 1 1,0-1 0,0 1-1,-2 0 1,1 0 0,-8-14-1,8 20-29,0 0 0,0 0 0,-1 0 0,0 0 0,0 1 0,0-1 0,-1 1 0,1 0 0,-1 0 0,0 1 0,0-1 0,0 1 0,-1 0 0,1 1 0,-1-1 0,1 1 0,-1 0 0,0 0 0,0 1 0,0 0 0,-7-1 0,13 2 47,0 0-1,0 0 1,0 0 0,0 1 0,1-1 0,-1 0 0,0 0 0,0 0 0,0 0 0,0 0 0,0 1-1,0-1 1,0 0 0,0 0 0,0 0 0,0 0 0,0 1 0,0-1 0,0 0 0,1 0 0,-1 0-1,0 0 1,-1 1 0,1-1 0,0 0 0,0 0 0,0 0 0,0 0 0,0 0 0,0 1 0,0-1-1,0 0 1,0 0 0,0 0 0,0 0 0,0 1 0,0-1 0,0 0 0,-1 0 0,1 0 0,0 0-1,0 0 1,0 0 0,0 0 0,0 1 0,-1-1 0,1 0 0,0 0 0,0 0 0,0 0 0,0 0-1,0 0 1,-1 0 0,1 0 0,0 0 0,0 0 0,0 0 0,0 0 0,-1 0 0,1 0 0,0 0-1,0 0 1,0 0 0,0 0 0,-1 0 0,1 0 0,12 8-137,7 1 217,2-1 0,-1-1 0,1-1 0,0-1 0,0 0 0,0-2 0,1-1 0,-1 0 0,1-2 0,0 0 0,32-5 0,186-29-128,-239 34 48,0 0 0,0 0 0,-1-1 0,1 1 0,0 0 0,-1 0 0,1 0 1,0 0-1,0 0 0,-1 0 0,1 0 0,0 0 0,0 0 0,-1 0 1,1 0-1,0 1 0,0-1 0,-1 0 0,1 1 0,0-1 0,-2 2 19,-20 16 101,12-11-178,0 0 0,-7 9 1,4-2 64,0 0 1,1 1 0,-12 21 0,17-26 58,1 0-1,1 0 1,0 1-1,0-1 1,1 1 0,-3 22-1,6-32-43,-1 1-1,1-1 0,0 1 0,0 0 1,0-1-1,0 1 0,0-1 1,1 1-1,-1 0 0,0-1 1,1 1-1,-1-1 0,1 1 1,0-1-1,-1 1 0,1-1 0,2 3 1,-3-4-3,1 1 0,1 0 1,-1 0-1,0-1 0,0 1 0,0-1 1,0 1-1,0-1 0,1 1 0,-1-1 1,0 0-1,0 1 0,1-1 0,-1 0 1,0 0-1,0 0 0,1 0 1,-1 0-1,0 0 0,0 0 0,1-1 1,0 0-1,6-1 66,-1 0 0,0-1 0,0 0 0,0 0 0,0-1-1,9-6 1,36-30-15,-50 39-89,76-66 28,49-38-82,-126 104 59,0 0 0,0 1 0,0-1 0,0 0 0,0 1 0,0-1 0,0 1 0,1-1 0,-1 1 0,0 0 0,0-1 0,0 1 0,1 0 0,0 0 0,-1 0-2,-1 0 1,1 0-1,-1 0 1,1 1 0,-1-1-1,1 0 1,0 0-1,-1 1 1,1-1 0,-1 0-1,0 1 1,1-1-1,-1 0 1,1 1 0,-1-1-1,1 1 1,-1-1-1,0 0 1,1 1 0,-1-1-1,1 1 1,0 2-26,-1 0-1,1-1 1,0 1 0,-1 0 0,1 0 0,-1-1-1,0 1 1,0 0 0,0 0 0,0 3 0,-4 45-15,3 0 1,6 56 0,-5-106 56,5 37 96,-4-37-77,-1 1-1,0-1 1,0 1 0,1-1-1,-1 0 1,1 1 0,-1-1-1,1 0 1,0 1-1,0-1 1,-1 0 0,1 0-1,0 1 1,0-1 0,0 0-1,0 0 1,0 0-1,0 0 1,1 0 0,-1 0-1,0-1 1,2 2 0,-2-2 0,1 0 0,-1-1-1,0 1 1,0 0 0,0-1 0,0 1 0,0-1 0,0 1 0,0-1 0,0 0 0,0 1 0,0-1 0,0 0 0,0 0 0,0 1 0,-1-1 0,1 0 0,0 0 0,0 0 0,-1 0 0,1 0 0,-1 0 0,1 0 0,-1 0 0,1-2 0,12-30 351,-11 25-354,11-32 4,-2-1 0,7-56 0,-15 77-149,8-32 0,-9 44 64,-1 6 40,-1 0-1,1 1 1,-1 0-1,1-1 1,-1 1-1,1-1 1,0 1-1,0 0 1,-1-1-1,3-1 1,-3 3 16,1 0 1,-1-1 0,1 1-1,-1-1 1,1 1 0,0 0-1,-1 0 1,1-1-1,-1 1 1,1 0 0,0 0-1,-1 0 1,1 0 0,0 0-1,-1 0 1,1 0-1,0 0 1,-1 0 0,1 0-1,0 0 1,-1 0 0,1 0-1,0 1 1,-1-1-1,1 0 1,-1 0 0,1 1-1,-1-1 1,2 1 0,17 8 19,1 0 1,25 6 0,-32-10 2,-1-2 5,0 0 0,1-1 0,-1 0 0,1 0 1,-1-2-1,1 1 0,-1-2 0,19-2 0,-14 1 5,-1-2 0,1 0 0,-1-1 0,0-1 0,26-12 0,-38 16 1,0 0 0,0 0 1,0-1-1,0 1 0,0-1 1,-1 0-1,1 0 0,-1 0 1,0 0-1,0-1 0,0 1 1,0-1-1,0 0 0,-1 0 1,4-7-1,-6 10-33,0 0 1,1-1-1,-1 1 1,0-1-1,0 1 0,0-1 1,0 1-1,0-1 1,0 1-1,0-1 1,0 1-1,0-1 1,-1 1-1,1 0 0,-1-1 1,1 1-1,-1 0 1,0-1-1,1 1 1,-1 0-1,0-1 0,0 1 1,0 0-1,0 0 1,0 0-1,0 0 1,0 0-1,0 0 1,0 0-1,-1 0 0,1 1 1,0-1-1,-1 0 1,1 1-1,-2-1 1,-3-2-61,0 1 1,0 0-1,0 1 1,0-1-1,0 1 1,0 0-1,-10 1 1,9 0 41,0 1-1,1-1 1,-1 2 0,0-1 0,1 1 0,-1 0-1,1 0 1,0 1 0,-1 0 0,1 0 0,1 1-1,-1-1 1,-8 8 0,11-9 27,1 0 0,0 0 0,-1 1-1,1-1 1,0 1 0,0-1 0,1 1 0,-1 0 0,0-1 0,1 1-1,0 0 1,0 0 0,-1 0 0,2 0 0,-1 0 0,0 0 0,1 0 0,-1 1-1,1-1 1,0 0 0,0 0 0,0 0 0,1 0 0,-1 1 0,1-1-1,-1 0 1,1 0 0,0 0 0,0 0 0,1 0 0,1 4 0,2 0 46,0-1 0,0 1 1,0-1-1,1 0 0,0-1 1,0 1-1,0-1 0,0 0 1,1 0-1,0-1 0,0 0 1,1 0-1,-1-1 0,15 5 1,-9-4 8,0-1 1,1 0-1,0-1 1,-1 0-1,1-1 1,0 0-1,0-1 1,14-2-1,-3-2 26,-1-2-1,0 0 1,0-1-1,34-15 1,83-51-112,-115 55-307,-26 18 329,0 0-1,1 0 1,-1 0 0,0 0-1,0 0 1,0 0 0,0 0-1,0 0 1,0 0 0,0 0-1,0 0 1,0 0-1,0 0 1,0 0 0,0 0-1,0 0 1,1 0 0,-1 0-1,0 0 1,0 0-1,0 0 1,0 0 0,0 0-1,0 0 1,0 0 0,0 0-1,0 0 1,0 0 0,0 0-1,0 0 1,0 0-1,0 0 1,0 0 0,0 0-1,0 0 1,0 0 0,0 1-1,1-1 1,-1 0 0,0 0-1,0 0 1,0 0-1,0 0 1,0 0 0,0 0-1,0 0 1,0 0 0,0 0-1,0 0 1,0 0 0,0 0-1,0 1 1,-1-1-1,1 0 1,0 0 0,0 0-1,0 0 1,0 0 0,0 0-1,0 0 1,0 0-1,0 0 1,-1 5-41,-8 16-59,3-10 129,1 1-1,1 0 1,-7 25-1,9-24 21,0 0-1,1 0 1,0 0 0,1 0 0,0 1 0,1-1-1,3 15 1,-3-21 1,1-1 0,0 1 1,1 0-1,0-1 0,0 1 0,0-1 0,1 0 0,-1 0 0,1-1 0,1 1 0,-1-1 0,1 0 1,0 0-1,0 0 0,10 6 0,4 1 66,0 0-1,1-2 1,0 0 0,0-2 0,1 0 0,40 9-1,-44-14-151,0 0-1,-1-1 1,1 0-1,0-2 0,0 0 1,0-1-1,0 0 0,0-2 1,27-7-1,-36 8-317,-1 0-1,1-1 1,-1-1-1,0 1 1,0-1-1,0 0 1,0-1-1,7-6 1,13-14-1372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6.3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126 60 3072,'9'-8'1085,"7"-7"1321,-14 10-1448,-10 2-490,2 4-443,0-1 0,0 1 0,0 0 1,0 0-1,0 1 0,1 0 0,-1 0 0,-9 5 0,5-2 63,0 1-1,0 1 1,-14 12-1,21-17-36,0 1 1,1-1-1,0 1 0,0 0 1,-1-1-1,2 1 1,-1 0-1,0 0 0,1 1 1,-1-1-1,1 0 0,0 0 1,0 1-1,0-1 0,-1 7 1,2-8-14,0 0 1,0 0-1,1 1 1,-1-1-1,0 0 1,1 0 0,-1 1-1,1-1 1,0 0-1,0 0 1,0 0-1,0 0 1,0 0-1,0 0 1,0 0 0,1 0-1,-1 0 1,1-1-1,-1 1 1,1-1-1,0 1 1,-1-1-1,1 1 1,0-1-1,2 1 1,3 2 124,0-1 0,0 0 0,0 0-1,0 0 1,1-1 0,-1 0 0,10 0 0,-12-1-82,-1-1-1,1 0 1,0 0 0,-1 0-1,1-1 1,-1 1-1,1-1 1,-1 0 0,1-1-1,-1 1 1,0-1 0,1 0-1,4-3 1,-5 3-50,-1 0 0,0 0 0,0-1 0,0 0 0,0 1 1,0-1-1,-1 0 0,1 0 0,-1 0 0,1-1 0,-1 1 0,0 0 0,-1-1 0,1 0 1,-1 1-1,1-1 0,-1 0 0,0 0 0,0 1 0,-1-1 0,1 0 0,-1 0 0,0 0 1,0 0-1,0 0 0,-1 0 0,1 0 0,-1 0 0,-1-5 0,0 5-112,0-1 0,-1 1 0,1 0 0,-1 0 0,0 0 0,0 0 0,-1 0 0,1 1 0,-1 0 0,1-1 0,-1 1 0,0 0 0,0 1 0,-7-4 0,5 3 16,1 1 0,0-1 1,0 1-1,-1 1 0,1-1 0,-1 1 0,0 0 0,1 0 0,-1 1 0,0 0 0,1 0 1,-11 1-1,35 0 823,67 3-407,-24-12-271,17 0-11,-51 6 51,-7 1-87,0 0 1,1 1 0,-1 1 0,40 7-1,-58-7-32,1 0 1,-1 0-1,0 1 0,0-1 0,5 4 1,-7-5-4,0 1 1,-1-1-1,1 1 1,0 0 0,0 0-1,0-1 1,0 1 0,-1 0-1,1 0 1,0 0 0,-1 0-1,1 0 1,0 0-1,-1 0 1,0 0 0,1 0-1,-1 0 1,1 0 0,-1 1-1,0 1 1,0-1 25,0 1-1,-1-1 1,1 1-1,-1-1 1,0 1-1,0-1 1,0 0 0,0 1-1,0-1 1,-2 4-1,-20 23 148,7-8-14,7-9-129,-1 2 950,14-12-457,8-5-230,105-45 13,-111 46-322,14-5-69,0 1 0,0 1 0,26-3 0,-40 8 86,-1-1 0,0 1 1,0 0-1,0 0 0,0 1 0,0 0 0,1 0 0,-1 0 0,0 0 0,0 1 0,-1-1 0,1 1 0,0 1 0,-1-1 0,1 1 0,-1 0 0,0 0 0,7 5 0,20 28 284,9 7 299,-36-39-472,1 0-1,-1 0 0,1-1 0,0 1 0,0-1 0,0-1 1,8 4-1,-10-5-81,-1-1 0,1 1 1,-1-1-1,1 0 0,-1 1 1,1-1-1,0-1 0,-1 1 1,1 0-1,-1-1 0,6-1 1,8 0-2326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8.0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1 815 3136,'13'0'1792,"1"0"-980,1-1 1,-1-1-1,1-1 0,25-7 1,55-26 113,-54 19-426,9-2-253,-5 2-33,0-1 1,69-41-1,-57 22-191,96-84-1,-116 88 67,-3-3 0,0 0 0,35-53-1,-50 62-54,16-23-462,-35 49 399,1 0 1,-1 0-1,0 1 0,1-1 1,-1 0-1,0 0 1,0 0-1,1 0 1,-1 0-1,0 0 0,0 0 1,0 0-1,0-1 1,0 2 19,0 0 1,0-1 0,0 1-1,0 0 1,0 0 0,-1 0 0,1 0-1,0 0 1,0 0 0,0-1-1,0 1 1,0 0 0,0 0-1,0 0 1,0 0 0,-1 0-1,1 0 1,0 0 0,0 0-1,0 0 1,0 0 0,0 0-1,-1 0 1,1 0 0,0 0 0,0-1-1,0 1 1,0 0 0,0 0-1,-1 0 1,1 0 0,0 1-1,0-1 1,0 0 0,0 0-1,-12 6-443,-1 5 408,0 1-1,0 1 1,1 0 0,-18 28 0,-37 67 232,44-67-209,-29 53 48,45-78 65,0 0 0,0 1-1,2 0 1,-4 19 0,8-33-32,1 0 0,-1 1 0,1-1 1,0 1-1,0-1 0,1 7 1,0-9-26,-1 0 1,0 0 0,1 0 0,-1 0 0,0 0 0,1 1 0,-1-1 0,1 0 0,0 0 0,-1 0 0,1 0 0,0-1 0,0 1 0,-1 0 0,1 0 0,0 0 0,0 0 0,0-1 0,0 1 0,0 0 0,0-1 0,0 1 0,1-1 0,6 2 103,-1-1 1,0-1 0,0 0-1,0 0 1,0 0-1,1-1 1,-1 0-1,0 0 1,11-4-1,-1 2-9,132-35 169,-126 29-284,0 0 0,-1-1 0,0-1 0,28-19 0,-19 7-12,-1-1 0,-1-1 0,42-48 0,63-98 170,-57 71-209,-10 4-129,-49 68-26,-18 27 166,1 1 0,0-1-1,-1 0 1,1 0-1,-1 0 1,1 0-1,-1 0 1,0-1-1,1 1 1,-1 0-1,0 0 1,0 0-1,0 0 1,0 0-1,0 0 1,0 0-1,0-1 1,0 1-1,0 0 1,-1-2-1,1 3 21,0 0 0,-1 0-1,1 0 1,0 0 0,-1-1-1,1 1 1,0 0 0,0 0-1,-1 0 1,1 0 0,0 0-1,-1 0 1,1 0 0,0 0-1,-1 0 1,1 0 0,0 0 0,-1 0-1,1 0 1,0 1 0,0-1-1,-1 0 1,1 0 0,0 0-1,-1 0 1,1 0 0,0 1-1,-1-1 1,-9 8-40,6-5 10,-6 6 5,0 0 0,0 1 1,1 0-1,0 0 0,0 1 1,2 0-1,-8 13 0,-40 90 33,38-77 34,-15 34 25,-65 126 271,72-154-49,-2-2 1,-39 46-1,64-85-199,0 0-14,1 0 0,0 0 0,-1-1 0,1 1 0,-1-1 0,0 1 0,1-1 0,-1 0 0,0 0 0,0 0 0,0 0 0,-2 1 0,10-14 676,4 1-766,0 0-1,1 0 1,0 1 0,1 1 0,0-1 0,1 2-1,0 0 1,0 1 0,29-12 0,-41 18 0,0 1 0,0-1 0,0 1 0,1-1 0,-1 1 0,0-1 0,1 1 0,-1 0 0,0 0 0,1 0 0,-1 0 0,0 0 0,1 0 0,-1 0 0,0 0 0,1 1 0,-1-1 0,0 0 0,0 1 0,1-1 0,-1 1 0,0-1 0,0 1 0,0 0 0,0-1 0,2 3 0,0 0-19,0 0 1,0 1-1,-1 0 1,0-1 0,0 1-1,3 7 1,7 11 12,-9-17 62,1 0-1,0-1 1,0 1 0,0-1-1,1 0 1,-1 0 0,1 0-1,0-1 1,0 0 0,1 0-1,-1 0 1,0-1 0,1 1-1,0-1 1,-1-1 0,1 1-1,0-1 1,0 0 0,0 0-1,0-1 1,0 0 0,0 0-1,7-1 1,3-1 23,-1-1 0,0-1-1,0 0 1,0-1 0,-1-1 0,1 0 0,-1-1 0,15-11 0,-26 17-66,19-16 3,-21 16 8,0 0-1,0 0 1,0-1 0,-1 1 0,1 0-1,0 0 1,-1 0 0,1 0-1,-1-1 1,1 1 0,-1 0-1,0 0 1,1-1 0,-1 1-1,0 0 1,0-1 0,0 1-1,0 0 1,0-3 0,-1 2-20,1 0 1,-1 0-1,1 0 1,-1 0-1,1 0 1,-1 0-1,0 0 1,0 0-1,0 0 0,0 0 1,-1 0-1,1 0 1,0 1-1,-1-1 1,1 1-1,-1-1 1,0 1-1,1-1 1,-1 1-1,0 0 0,0 0 1,0 0-1,0 0 1,0 0-1,0 0 1,0 1-1,0-1 1,0 0-1,0 1 1,0 0-1,0 0 0,-1-1 1,1 1-1,0 1 1,-3-1-1,0 1-32,-1-1-1,1 1 1,0 1-1,0-1 0,0 1 1,0 0-1,0 0 1,0 0-1,0 1 0,1-1 1,-1 1-1,1 0 1,0 1-1,-4 3 1,5-5 56,1 1 0,-1-1 1,1 1-1,0 0 1,0 0-1,0-1 0,1 1 1,-1 0-1,1 1 1,-1-1-1,1 0 0,0 0 1,0 1-1,0-1 0,1 0 1,-1 1-1,1-1 1,0 1-1,0-1 0,0 1 1,1-1-1,-1 0 1,1 1-1,-1-1 0,1 0 1,0 1-1,1-1 1,-1 0-1,0 0 0,1 0 1,0 0-1,0 0 1,0 0-1,0 0 0,0-1 1,0 1-1,1-1 1,-1 0-1,1 1 0,0-1 1,3 2-1,14 9 143,1-1 0,1-1 0,0-1 0,0-1 0,48 13 0,-56-19-42,1 0-1,-1-1 1,1-1-1,23 0 1,-29-1-330,0-1 1,-1 0-1,1-1 0,0 0 1,0 0-1,-1-1 0,1 0 1,12-7-1,3-2-969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48.4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14 128 5152,'-13'-14'2336,"26"1"-2048,0 6 640,0 2-576,14-6 416,7 3-448,28-12 64,9 9-256,12-5 416,-1 8-288,3 1-256,-16 2-32,-2 2-3104,-10 6 1728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51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7 746 2240,'-7'0'736,"12"-1"93,18-2 1094,81-51 1439,-49 19-2822,-2-3-1,58-53 1,-80 65-347,-2-2 1,-1-1-1,46-61 0,-70 83-201,0 1-1,0-1 1,-1 0-1,1 0 1,-2 0 0,1 0-1,2-11 1,-5 16 13,1 0 0,-1-1 0,0 1 1,0 0-1,0 0 0,0-1 1,-1 1-1,1 0 0,0 0 0,-1-1 1,0 1-1,1 0 0,-1 0 0,0 0 1,0 0-1,0 0 0,0 0 1,-1 0-1,1 0 0,0 1 0,-1-1 1,0 0-1,1 1 0,-1-1 1,0 1-1,0-1 0,1 1 0,-4-1 1,1 0-36,-1 0 0,0 0 1,0 0-1,0 1 0,0 0 1,-1 0-1,1 0 1,0 1-1,0 0 0,0 0 1,-1 0-1,-6 2 0,-13-1 416,28 0-304,0-1 1,0 1-1,-1 0 1,1 0-1,0 0 1,0 0-1,2 2 1,12 4 110,-1-2-204,-1 1 1,0 0-1,0 1 0,-1 1 1,16 11-1,-24-15-17,0 1 1,-1 0 0,1 0-1,-1 0 1,0 1-1,-1 0 1,1 0-1,-1 0 1,-1 0 0,1 1-1,-1 0 1,0-1-1,4 14 1,-4-4 39,0-1 0,-1 1 0,0 0 0,-2 31 0,-11 62 163,3-52-287,8-52 144,-1-1 0,1 1 0,0-1 1,0 1-1,0-1 0,1 1 0,1 4 1,-2-8-6,0 0 1,1 0 0,-1 0 0,1 0 0,0 0-1,-1 0 1,1 0 0,0 0 0,-1 0 0,1 0-1,0 0 1,0 0 0,0 0 0,0 0 0,0-1-1,0 1 1,0 0 0,0-1 0,0 1 0,0-1 0,0 1-1,0-1 1,0 0 0,1 1 0,-1-1 0,0 0-1,0 0 1,0 0 0,1 0 0,0 0 0,7 0 88,-1-1 0,0 0 0,1-1 0,-1 1 0,0-2 0,0 1 1,9-5-1,52-29 48,-59 30-89,255-163-267,-257 163 146,-6 4 20,1 0 1,-1 0-1,1 1 1,0-1-1,0 1 1,4-2 0,-7 3 21,0-1 0,1 1 1,-1 0-1,0 0 1,0 0-1,0 0 1,0 0-1,1 0 0,-1 0 1,0 0-1,0 0 1,0 0-1,1 0 0,-1 0 1,0 0-1,0 0 1,0 0-1,0 0 1,1 0-1,-1 1 0,0-1 1,0 0-1,0 0 1,0 0-1,1 0 0,-1 0 1,0 0-1,0 0 1,0 0-1,0 1 1,0-1-1,0 0 0,0 0 1,1 0-1,-1 0 1,0 0-1,0 1 0,0-1 1,0 0-1,0 0 1,0 0-1,0 0 1,0 1-1,0-1 0,0 0 1,0 0-1,0 0 1,0 1-1,0-1 0,0 0 1,0 0-1,0 0 1,0 0-1,0 1 1,0-1-1,0 0 0,0 0 1,0 0-1,0 0 1,-1 1-1,1-1 0,0 0 1,0 0-1,0 0 1,0 0-1,0 0 1,0 0-1,-1 1 0,-7 14-55,6-13 35,-10 19-65,2-6 79,0 2 0,1-1 0,2 1 0,-1 0 0,-6 27 0,13-41 41,0-1 0,1 1 0,0 0 0,-1-1 1,1 1-1,0 0 0,0 0 0,1-1 0,-1 1 1,1 0-1,-1 0 0,1-1 0,0 1 1,0-1-1,0 1 0,0-1 0,0 1 0,1-1 1,-1 1-1,1-1 0,0 0 0,-1 0 0,1 0 1,0 0-1,0 0 0,0 0 0,1-1 0,-1 1 1,0-1-1,1 1 0,-1-1 0,0 0 1,5 1-1,5 2 66,0 0 0,1-1-1,-1-1 1,1 0 0,22 0 0,-13-2-67,0-1 0,0 0 0,0-2-1,38-10 1,82-33 150,-125 40-183,125-50 213,-112 42-214,0-2-1,43-29 1,-68 41-1,1-1-1,0 0 1,4-5 0,-9 9-6,0 0 0,0 0 1,0 0-1,0 0 0,-1 0 1,1 0-1,0 0 0,-1 0 1,1 0-1,-1 0 0,1-1 1,-1 1-1,1 0 0,-1 0 1,0 0-1,0-1 0,1 1 1,-1 0-1,0 0 0,0-1 1,0 1-1,-1 0 0,1 0 1,0-1-1,-1-1 0,1 3 4,0-1 0,-1 1-1,1-1 1,-1 0 0,1 1 0,-1-1-1,1 1 1,-1 0 0,1-1-1,-1 1 1,0-1 0,1 1 0,-1 0-1,1-1 1,-1 1 0,0 0 0,1 0-1,-1 0 1,0-1 0,1 1-1,-2 0 1,-7 0-14,0 0 1,0 0-1,0 1 0,1 0 0,-1 1 1,0-1-1,1 2 0,-1-1 1,1 1-1,-15 8 0,-7 4-17,-42 28 0,42-23-35,1 1-1,1 1 0,1 1 1,-41 45-1,64-63 100,1-1 1,-1 1-1,1 1 0,0-1 0,-4 10 0,7-14-18,-1-1 1,1 1-1,0 0 0,-1 0 0,1 0 0,0 0 1,0-1-1,0 1 0,-1 0 0,1 0 1,0 0-1,0 0 0,0 0 0,1 0 1,-1 0-1,0-1 0,0 1 0,0 0 0,1 0 1,-1 0-1,0 0 0,1-1 0,-1 1 1,1 0-1,-1 0 0,1-1 0,-1 1 0,1 0 1,-1-1-1,1 1 0,0 0 0,-1-1 1,1 1-1,0-1 0,0 1 0,-1-1 1,1 0-1,0 1 0,0-1 0,0 0 0,-1 1 1,1-1-1,0 0 0,0 0 0,0 0 1,0 0-1,0 0 0,1 0 0,3 1 50,1-1 1,-1-1-1,1 1 0,-1-1 0,0 0 0,1 0 1,-1 0-1,0-1 0,5-2 0,8-4 90,20-12 1,-25 13-116,-1 0-39,-1-1-1,0 1 1,-1-2 0,0 1-1,0-2 1,-1 1-1,0-1 1,0 0 0,-1-1-1,-1 0 1,0-1-1,0 1 1,-1-1 0,5-15-1,-9 22-56,-2 4 52,1 1-1,-1 0 1,0-1 0,1 1-1,-1-1 1,0 1-1,0-1 1,0 1-1,1-1 1,-1 1-1,0-1 1,0 0-1,0 1 1,0-1-1,0 1 1,0-1-1,0 1 1,0-1-1,0 1 1,0-1 0,0 1-1,0-1 1,0 0-1,-1 1 1,1-1-1,0 1 1,-1-1-1,-1 6-148,-1 3 65,-1-1 1,0 1-1,0-1 0,-5 7 0,-10 15-161,-5 19 216,1 2 0,3 0 0,-27 104 0,42-132 103,-68 235-25,68-243 20,0-1 0,-1 0 0,-1 0 0,0-1 0,0 0 0,-1 0 0,-16 18 0,23-29-28,0 0 0,0 0 0,0 0 1,0 0-1,0 0 0,0 0 0,-1-1 0,1 1 0,0 0 1,-1 0-1,1-1 0,0 1 0,-1-1 0,1 1 0,0-1 1,-1 0-1,1 0 0,-1 1 0,1-1 0,-1 0 0,1 0 1,-1 0-1,1-1 0,0 1 0,-1 0 0,1 0 1,-1-1-1,1 1 0,0-1 0,-1 0 0,1 1 0,0-1 1,-1 0-1,1 1 0,0-1 0,0 0 0,-2-2 0,0 0 3,0-1 0,0 0 0,0 1 0,0-1 0,0 0 0,1-1 0,0 1 0,0 0 0,0-1 0,-1-4 0,-5-21 21,-7-47-1,13 63-59,1 1 0,1-1 0,0 0 0,1 1-1,0-1 1,5-17 0,-3 20-64,0-4 25,1 2-1,6-17 0,-7 25 57,-1 0 0,1-1 0,0 2 0,0-1 1,1 0-1,-1 1 0,1 0 0,0-1 0,6-4 0,7-3-81,1 0 0,0 1 0,1 0 0,0 2 0,1 0 0,24-7 0,128-27-92,-111 30 222,9-3-25,112-41 0,-148 43 26,-1-1 1,-1-2-1,0-1 0,-1-2 0,33-27 1,-33 21-106,-1-1 0,-1-2 0,43-55 0,-17 6 49,58-105 0,-101 161 1,1-1-195,-1 0 1,11-32-1,-21 44-314,-10 23 39,-1 1 354,3-3 49,-7 9-47,-15 29 0,-75 174 204,92-199-96,-20 41 72,-26 80 0,56-141-17,-1 1 1,2 0 0,-1 0-1,0 0 1,1 0 0,0 0-1,-1 0 1,2 0 0,-1 0 0,0 0-1,2 7 1,-1-10-22,-1 0 0,1 0 0,-1 0 0,1 0 0,-1 0 0,1 0 0,0 0 0,-1 0 0,1 0 0,0 0 0,0-1 0,0 1 0,0 0 0,-1 0 0,1-1 0,0 1 0,0-1 0,2 1 0,-2 0-2,1-1-1,0 1 1,0-1-1,0 0 1,0 0-1,0 0 0,0 0 1,0 0-1,0 0 1,0 0-1,0-1 1,0 1-1,0-1 1,2 0-1,8-4 12,-1 0-1,0 0 1,0-1 0,0-1-1,15-11 1,45-46-126,2-1-308,-71 63 362,1 0 1,-1 1 0,1-1 0,0 1 0,0-1 0,3 0 0,-5 2 15,-1-1 0,1 1 0,0 0 0,-1 0-1,1 0 1,-1 0 0,1 0 0,0 0 0,-1 0 0,1 0 0,-1 0-1,1 0 1,0 0 0,-1 0 0,1 0 0,0 0 0,-1 0-1,1 1 1,-1-1 0,1 0 0,-1 0 0,1 1 0,-1-1 0,1 0-1,-1 1 1,1-1 0,-1 1 0,1-1 0,-1 1 0,1-1-1,-1 1 1,0-1 0,1 1 0,-1-1 0,0 1 0,1-1 0,-1 1-1,0 0 1,1 4-21,0 0 0,0 0 0,-1-1 0,1 1 0,-1 0 0,-1 0 0,0 7 0,-9 38-118,6-29 139,3-15 50,-9 54 246,9-54-259,1 1-1,0-1 1,0 1-1,0 0 1,1-1 0,3 13-1,-4-17-1,0-1 0,1 1 0,0-1-1,-1 1 1,1-1 0,0 1 0,-1-1 0,1 1 0,0-1-1,0 0 1,0 0 0,0 1 0,0-1 0,1 0 0,-1 0-1,0 0 1,1 0 0,-1 0 0,0 0 0,3 0-1,-2 0 9,0-1-1,0 0 0,0 1 0,0-1 1,0 0-1,0 0 0,0-1 0,0 1 1,0 0-1,0-1 0,0 1 0,0-1 1,0 0-1,2 0 0,5-4 46,0 0 1,0-1-1,-1 0 1,0 0-1,10-10 0,8-13-78,0-1-1,-2-1 0,26-45 0,-24 37 99,133-180-103,-18 26 155,-86 112-835,-50 74 286,-6 11 82,-9 14 34,-6 2 116,9-11 182,1-1 0,0 1-1,0 1 1,-8 17-1,5-3 15,2-1-1,0 2 0,2-1 0,1 0 1,1 1-1,1 0 0,1-1 1,2 29-1,7 30 212,19 88-1,-17-118 98,-1 6-9,-10-48-945,-4-8-862,-15-9-1737,13 3 2722,-5-2-680,-18-7-336,1-1 0,0-1 0,1-1 0,-29-21 1,35 17 1227,0 0 1,-25-30-1,20 16 1967,1-1 0,-28-50-1,46 71-1003,2 0-1,-1-1 0,-7-24 1,14 35-608,-1 1 0,0-1 0,1 0 0,-1 0 0,1 0 0,0 0 0,0-1 0,0 1 0,0 0 0,1 0 0,-1 0 0,1 0 0,0 1 0,0-1 0,0 0-1,0 0 1,2-4 0,0 4-37,0-1 0,0 0 1,0 1-1,0 0 0,0 0 0,1 0 0,-1 0 0,1 1 0,0-1 0,6-2 0,3-1-18,1 1 1,-1 1 0,1 0 0,0 1-1,-1 0 1,18-1 0,-9 3 6,0 0 0,0 2 0,0 1 0,-1 0 0,1 1 0,-1 2-1,0 0 1,33 13 0,-18-3-336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27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0 4320,'0'0'1392,"-1"3"-848,-4 14 1728,-13 31 0,-1 2-854,-42 124 236,61-173-1673,-3 6 274,1 0 0,-2 16-1,3-22-403,1 0 1,0 0-1,0 0 0,-1 0 0,1 0 0,0 0 1,0 0-1,0 0 0,1 0 0,-1 0 0,0 0 0,0 0 1,0 0-1,1 0 0,-1 0 0,0 0 0,1 0 1,-1 0-1,1 0 0,-1-1 0,1 1 0,0 0 1,-1 0-1,1 0 0,0-1 0,0 1 0,-1 0 0,1-1 1,0 1-1,0 0 0,0-1 0,1 1 0,6 2-1749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51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36 4736,'-36'-28'2144,"44"25"-1856,-3-2-320,3 10-32,7-2-1024,6 5 608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53.2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364 141 2496,'-1'-14'300,"2"-20"504,5 2-208,-3 19 582,0-1-1,1-20 0,-7 61-1186,0 0 0,-2-1 0,-8 27 0,0 5 285,3-14 9,-2 0 0,-2-1 1,-26 56-1,39-98-275,-125 243 1553,122-236-1412,-15 20 178,18-26-271,-1-1 0,1 1-1,0-1 1,0 0-1,-1 1 1,1-1 0,-1 0-1,1 0 1,-1 0-1,0 0 1,1 0 0,-1-1-1,0 1 1,-2 0-1,3-1-33,1 0-1,-1 1 0,1-1 1,0 0-1,-1 0 0,1-1 1,-1 1-1,1 0 0,-1 0 1,1 0-1,-1 0 1,1 0-1,0 0 0,-1-1 1,1 1-1,-1 0 0,1 0 1,0-1-1,-1 1 0,1 0 1,0-1-1,-1 1 0,1 0 1,0-1-1,-1 1 1,1 0-1,0-1 0,0 1 1,-1-1-1,1 1 0,0 0 1,0-1-1,0 1 0,0-1 1,0 1-1,0-1 0,0 1 1,-1-1-1,1 1 0,1-1 1,-2-1 62,1-1 0,1 1 1,-1 0-1,0-1 0,1 1 1,-1 0-1,2-5 0,3-3-18,0-1-1,0 2 1,1-1 0,1 1-1,0 0 1,14-15 0,-15 17-80,1 0 1,0 1 0,1 0 0,-1 1 0,1-1 0,0 2 0,1-1 0,15-6 0,-17 9-49,0 0 1,0 1 0,0-1 0,0 1 0,1 0 0,-1 1 0,1 0 0,-1 0 0,10 2 0,-13-1 41,0 0-1,0 0 1,0 1 0,0-1 0,0 1 0,0 0 0,0 0 0,-1 0-1,1 1 1,-1-1 0,0 1 0,1 0 0,-1 0 0,-1 0 0,1 0 0,0 0-1,3 7 1,-1-2-9,-1 2-1,0-1 0,0 0 1,-1 1-1,0-1 0,0 1 1,-1 0-1,-1 0 0,1 16 1,-2-10 42,0 1-1,-1-1 1,-1 0 0,-8 32 0,7-39 24,1 0 0,-2-1 1,1 1-1,-1-1 1,0 0-1,-1 0 0,0 0 1,0-1-1,-10 11 0,11-13 0,-1-1 0,0 0 0,0 0 0,0 0 0,-1-1 0,1 0 0,-1 0 0,0 0 0,0 0 0,0-1 0,0 0-1,0-1 1,-13 3 0,12-4-2,0 0 1,0 0-1,0 0 0,0-1 0,0 0 0,0 0 1,0-1-1,0 1 0,0-2 0,0 1 0,1-1 1,-1 0-1,1 0 0,-10-8 0,2 1 91,0-1-1,1-1 0,1 0 1,-20-24-1,25 26-92,-1-1-1,1 0 1,1 0 0,0 0-1,-9-25 1,15 36-44,0-1 1,-1 0 0,1 0-1,0 0 1,-1 1-1,1-1 1,0 0 0,0 0-1,0 0 1,-1 0-1,1 0 1,0 1 0,0-1-1,1 0 1,-1 0-1,0 0 1,0 0 0,0 0-1,0 1 1,1-1-1,-1 0 1,0 0 0,1 0-1,-1 1 1,1-1-1,0-1 1,0 1-5,0 1 1,1-1-1,-1 1 0,0-1 1,0 1-1,1 0 1,-1-1-1,0 1 0,0 0 1,1 0-1,-1 0 0,0 0 1,0 0-1,1 0 0,1 1 1,7 1-4,0 0 1,-1 1 0,13 6-1,36 17 58,40 16-6,-79-35-15,1-1-1,0-1 1,25 3-1,-18-5 19,1-2 0,0 0-1,0-2 1,-1-2 0,1 0-1,-1-2 1,37-10 0,-28 3 37,1-1-1,-2-2 1,0-2 0,57-35-1,-68 35-295,24-23 1,-14 11 274,-32 31-348,-3 5 128,-6 16 54,2-3 14,-1 10 77,-5 20-18,2 1 0,-4 89 0,13-134 115,0 0-1,0-1 1,1 1 0,0 0-1,0-1 1,1 1-1,-1-1 1,1 0 0,3 7-1,-4-10-50,0 0-1,1 0 0,-1-1 1,0 1-1,1 0 0,-1-1 1,1 1-1,-1-1 0,1 1 1,0-1-1,-1 0 0,1 0 1,0 0-1,0 0 1,0 0-1,0 0 0,0 0 1,0 0-1,0-1 0,0 1 1,1-1-1,-1 0 0,0 0 1,0 0-1,0 0 0,5 0 1,1-2 7,0 0 0,1 0 0,-1 0 0,-1-1 0,1 0 0,0-1 0,-1 0 0,1 0 0,-1-1 0,0 0 0,10-9 0,6-8 89,35-42 1,-37 40-55,44-43-222,-64 66 122,0 0 1,0 0 0,0 1 0,0-1-1,0 0 1,0 0 0,0 1 0,0-1 0,0 1-1,0-1 1,2 0 0,-3 1 20,1 0-1,-1 0 1,0 0-1,1 0 1,-1 0 0,0 0-1,0 0 1,1 1 0,-1-1-1,0 0 1,1 0-1,-1 0 1,0 0 0,0 0-1,1 0 1,-1 1 0,0-1-1,0 0 1,1 0-1,-1 0 1,0 0 0,0 1-1,0-1 1,1 0 0,-1 0-1,0 1 1,0-1-1,0 0 1,0 1 0,1 1-23,-1 0 0,1 0 1,-1 0-1,0 1 0,0-1 1,0 0-1,0 0 0,0 0 1,0 0-1,-1 1 0,0 2 1,-7 20-14,0 0 1,-2-1-1,-13 26 1,-44 66 185,37-66-71,-32 51 73,-79 100 1,132-191-86,0 1 0,0-2 0,-1 0 0,-1 0 0,1 0 0,-1-2 0,-1 1 0,1-1 0,-23 9 0,30-14-2,-1 0 1,1 0 0,0-1 0,-1 1 0,1-1-1,-1 0 1,-6 0 0,9-1-33,-1 0 0,0 0 0,1-1 0,-1 1 0,1-1 0,-1 1-1,1-1 1,-1 0 0,1 0 0,-1 0 0,1 0 0,0-1 0,-1 1 0,1-1 0,-4-2 0,2-1 6,0 1 1,1-1-1,-1 1 1,1-1-1,0 0 1,0 0-1,0 0 1,1-1-1,-2-5 1,0-2-19,0 1 0,1-1 0,-2-14 0,4 15 13,0-1-1,0 0 0,2 0 1,-1 0-1,2 0 1,-1 0-1,5-13 1,-4 18-8,1 1 1,-1 0 0,1-1 0,1 1-1,0 1 1,-1-1 0,2 0 0,-1 1-1,1 0 1,0 0 0,0 1-1,12-10 1,1 2-45,0 2-1,0 0 1,1 2 0,1 0-1,0 1 1,0 0 0,0 2-1,1 1 1,32-5 0,94-6 76,-120 15-25,0 1-1,1 1 1,35 7-1,-40 1 140,6 11-9023,-24-15 7222,1-1-1,0 1 0,7 3 1,7-1 173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53.9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166 270 2560,'0'-3'308,"-1"0"0,1-1-1,0 1 1,0 0 0,0 0 0,1-6 0,-1 8-199,0 0-1,0 1 1,0-1-1,0 0 1,0 1 0,0-1-1,1 1 1,-1-1-1,0 0 1,0 1 0,1-1-1,-1 1 1,0-1-1,1 1 1,-1-1 0,0 1-1,1-1 1,-1 1-1,1-1 1,-1 1 0,1-1-1,-1 1 1,1 0-1,-1-1 1,1 1 0,0 0-1,-1-1 1,1 1-1,-1 0 1,1 0 0,0 0-1,-1 0 1,1 0-1,0-1 1,-1 1 0,1 0-1,-1 0 1,1 0 0,0 1-1,1-1 1,26 11 1112,-25-10-1130,0 1 0,0-1 0,0 1 0,1-1 0,-1 0 0,1 0 0,-1-1 0,0 1 0,1-1 0,-1 1 0,1-1 0,-1 0-1,1-1 1,0 1 0,-1 0 0,0-1 0,5-1 0,-1-1-11,1 0-1,-1-1 0,1 0 0,-1 0 1,0-1-1,-1 0 0,1 0 0,-1 0 1,0-1-1,0 0 0,0 0 1,-1 0-1,0-1 0,8-14 0,-11 17-74,0 0-1,0 0 1,0 0-1,-1 0 1,0 0-1,1 0 1,-1 0-1,-1 0 0,1-1 1,-1 1-1,1 0 1,-1-1-1,-1 1 1,1 0-1,0-1 1,-1 1-1,0 0 0,0 0 1,0 0-1,-1 0 1,1 0-1,-1 0 1,0 0-1,0 0 1,-1 0-1,1 1 1,-1-1-1,1 1 0,-7-6 1,4 6-73,1-1 0,0 1 0,-1 1 0,0-1 0,0 1 0,0-1 0,0 1 0,0 1 0,0-1 0,0 1 0,-1 0 0,1 0 0,-1 1 0,1-1 0,-8 2 0,-4 0-75,1 0 0,0 2 1,-30 7-1,36-6 172,0-1-1,0 1 1,0 1-1,1 0 1,0 0 0,0 1-1,0 0 1,1 0-1,0 1 1,0 0-1,0 1 1,1 0-1,0 0 1,1 0-1,0 1 1,-10 18-1,11-16 43,0 0-1,1 0 0,0 0 1,1 0-1,0 0 0,1 1 1,0 0-1,1-1 1,0 1-1,1 0 0,0-1 1,1 1-1,0 0 0,1-1 1,4 15-1,-3-17 51,0 1 0,1-1 1,0 0-1,1 0 0,0 0 0,0-1 1,0 0-1,1 0 0,1 0 0,0-1 1,0 1-1,9 6 0,-6-7 2,0 0 0,0 0 0,1-2 0,-1 1 0,2-1 0,-1 0-1,0-1 1,1-1 0,20 4 0,60 5 309,172-1 0,-251-11-525,1 0 0,-1-1 0,16-4 0,0-4-2431,-28 9 2307,0-1 0,1 0-1,-1 1 1,0-1 0,1 0 0,-1 0-1,0 0 1,0 0 0,0 0-1,0 0 1,0 0 0,0 0-1,0-1 1,0 1 0,0 0 0,0-1-1,-1 1 1,1 0 0,-1-1-1,1 1 1,-1-1 0,1 1 0,-1-1-1,0 1 1,0-1 0,0 1-1,0-1 1,0 1 0,0-1 0,0 1-1,0-1 1,0 1 0,-1-1-1,0-1 1,-10-23-3340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4:54.4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0 220 4064,'1'-5'234,"1"1"1,-1-1-1,1 1 0,0 0 1,0 0-1,0 0 1,4-6-1,-5 9-185,0 0-1,-1 0 1,1 1-1,0-1 1,0 0 0,0 1-1,0-1 1,0 0-1,0 1 1,0-1 0,0 1-1,0-1 1,0 1-1,0 0 1,0 0 0,0-1-1,0 1 1,0 0-1,0 0 1,0 0 0,1 0-1,-1 0 1,0 0-1,0 0 1,0 1 0,0-1-1,0 0 1,0 1-1,0-1 1,0 0 0,0 1-1,0-1 1,0 1-1,0 0 1,0-1 0,0 1-1,0 0 1,0 0-1,2 2 41,0 0-1,0 1 1,0-1-1,0 1 1,-1-1 0,0 1-1,0 0 1,0 0-1,0 0 1,1 5-1,12 43 469,-10-26-304,-1 1-1,1 44 1,-7 55 216,-1-29-107,9 134 1110,-4-203-1107,8 33-1,-3-23 427,-7-38-765,0 1 1,0-1-1,0 0 0,0 1 0,0-1 0,0 1 1,1-1-1,-1 1 0,0-1 0,0 1 0,0-1 1,0 0-1,0 1 0,1-1 0,-1 1 0,0-1 1,0 0-1,1 1 0,-1-1 0,0 0 0,1 1 1,-1-1-1,0 0 0,1 1 0,-1-1 0,0 0 1,1 0-1,-1 1 0,1-1 0,-1 0 0,1 0 1,-1 0-1,0 0 0,1 0 0,-1 1 0,1-1 1,-1 0-1,1 0 0,-1 0 0,1 0 0,-1 0 1,0-1-1,1 1 0,0 0 0,1-1 52,0 0 0,-1 0 0,1 0 0,0 0 0,-1 0 0,1 0 0,-1-1 0,1 1 0,-1-1 0,2-2 1,16-25 227,-2 0 0,19-45 0,12-22-211,58-61 48,-35 55 39,60-109-68,-21 32-84,-99 161-249,21-30 110,-9 20-3248,-23 28 3295,0-1-1,0 1 1,0 0 0,1 0-1,-1 0 1,0 0 0,0-1-1,0 1 1,0 0 0,0 0-1,0 0 1,0 0 0,1-1-188,-1 1 188,0 0-1,0 0 1,1 0 0,-1 0-1,0 0 1,0-1 0,0 1-1,1 0 1,-1 0 0,0 0-1,0 0 1,0 0 0,1 0-1,-1 0 1,0 0 0,0 0-1,0 0 1,0 0 0,1 0-1,-1 0 1,0 0 0,0 1-1,0-1 1,1 0 0,-1 0-1,0 0 1,0 0 0,-1 13-5346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5:00.9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162 91 2560,'3'-3'649,"-1"0"0,1 0 0,0 1 0,-1 0 0,1-1 0,1 1 0,-1 0 0,0 1 0,5-3 0,-7 4-471,0 0 0,-1-1 0,1 1 0,0 0 0,-1 0 0,1 1 0,-1-1-1,1 0 1,0 0 0,-1 0 0,1 0 0,-1 0 0,1 1 0,0-1 0,-1 0 0,1 1-1,-1-1 1,1 0 0,-1 1 0,1-1 0,-1 1 0,1-1 0,-1 0 0,0 1-1,1-1 1,-1 1 0,1 0 0,-1-1 0,0 1 0,0-1 0,1 2 0,11 26 797,-9-18-544,10 24 48,-2 0 0,9 50 1,4 73-32,-9-53-244,52 231 580,-64-325-755,-1 0 251,0-1 0,2 19 1,-4-23 227,-2-7-130,-2-10 1,2 5-370,-8-26-387,-11-66-1,-12-115-298,-24-71 164,40 212 290,-14-66-567,30 136 699,-2-7-122,3 10 210,0 0 1,0 0-1,0 0 0,0 0 0,0 0 0,0 0 0,0 0 0,0 0 1,0 0-1,0 0 0,0 0 0,0-1 0,0 1 0,0 0 0,0 0 0,0 0 1,0 0-1,0 0 0,0 0 0,0 0 0,0 0 0,0 0 0,0 0 0,0 0 1,0 0-1,0-1 0,0 1 0,0 0 0,0 0 0,0 0 0,0 0 0,0 0 1,0 0-1,0 0 0,0 0 0,0 0 0,0 0 0,0 0 0,0 0 1,0 0-1,0-1 0,0 1 0,0 0 0,0 0 0,0 0 0,1 0 0,-1 0 1,0 0-1,0 0 0,0 0 0,0 0 0,0 0 0,0 0 0,0 0 0,0 0 1,0 0-1,0 0 0,0 0 0,0 0 0,1 0 0,-1 0 0,0 0 0,0 0 1,0 0-1,0 1 6,1 0 1,-1-1-1,0 1 1,0 0-1,0 0 1,1 0-1,-1 0 1,0 0-1,0-1 1,0 1-1,0 0 1,-1 0-1,1 1 1,0 1 32,2 37 510,0-32-466,-1-1 1,-1 0 0,0 0 0,0 0 0,0 1 0,-1-1-1,0 0 1,0 0 0,-1 0 0,-3 9 0,-10 16 219,-1-1 1,-21 30-1,36-60-285,0 1 1,0-1-1,0 0 1,0 1-1,0-1 0,0 0 1,-1 0-1,1 0 1,0 0-1,-1 0 0,-2 1 1,4-1 7,-1-1 0,0 0 0,1 0 0,-1 0 0,0 0 0,0 1 0,0-1 0,1 0 0,-1 0 0,0 0 0,0-1 0,1 1 0,-1 0 0,0 0 0,1 0 0,-1-1 0,0 1 1,-1-1-1,-1-1 23,0 0 0,1-1 1,-1 1-1,0-1 0,1 0 1,-1 0-1,1 0 1,-3-5-1,0-1-55,4 7-33,1 1 1,-1-1-1,0 1 0,1 0 0,-1-1 0,0 1 1,0 0-1,0-1 0,0 1 0,0 0 0,0 0 0,0 0 1,0 0-1,-1 0 0,1 0 0,0 0 0,0 0 0,-1 0 1,1 1-1,-1-1 0,1 1 0,-4-2 0,5 2 26,-1 0-1,1 1 0,0-1 0,-1 0 0,1 0 0,-1 0 0,1 0 0,0 0 1,-1 0-1,1 1 0,0-1 0,-1 0 0,1 0 0,0 1 0,-1-1 0,1 0 1,0 1-1,-1-1 0,1 0 0,0 1 0,0-1 0,-1 0 0,1 1 0,0-1 1,0 0-1,0 1 0,-1 0 0,-1 17-191,5 19 268,-2-34-32,0 10 13,0-4 41,1 1 0,-1 0 0,6 15 0,-7-24-68,1 0 0,-1 1-1,1-1 1,-1 0 0,1 0-1,0 1 1,-1-1-1,1 0 1,0 0 0,0 0-1,0 0 1,0 0 0,0 0-1,0 0 1,0 0 0,0 0-1,0 0 1,0-1-1,1 1 1,-1 0 0,0-1-1,0 1 1,1-1 0,-1 1-1,0-1 1,1 0 0,-1 1-1,1-1 1,-1 0-1,0 0 1,3 0 0,-2-1 1,-1 1-1,1-1 1,0 1 0,-1-1 0,1 0 0,-1 0 0,1 0-1,-1 0 1,1 0 0,-1 0 0,1 0 0,-1 0 0,0 0 0,0-1-1,0 1 1,2-2 0,14-29 319,-11 20-206,12-27 120,21-74 0,-19 19-441,-15 68-214,14-51-1,-19 77 406,0 0 0,0-1 0,0 1 0,0-1 0,1 1 0,-1 0 0,0-1 0,0 1 0,0 0 0,1-1 0,-1 1 0,0 0 0,0-1 0,1 1 0,-1 0 0,0-1 0,1 1 0,-1 0 0,0 0 0,1-1 0,-1 1 0,0 0 0,1 0 0,-1 0 0,0-1 0,1 1 0,-1 0 0,1 0 0,0 0 0,-1 0 0,1 0-1,0 1 1,-1-1 0,1 0 0,0 1-1,0-1 1,-1 0 0,1 1 0,-1-1-1,1 1 1,0-1 0,-1 1 0,1-1 0,0 2-1,15 24-10,-15-25 14,15 25 41,1-1 1,1 0 0,23 23-1,-15-19 177,42 52 480,-67-80-684,0 0 0,-1-1 0,1 1 0,0 0 0,-1 0 0,1-1 0,-1 1 0,1 0 0,-1 0 0,1 0 0,-1 0 0,1 0 0,-1 0 0,0 0 0,0 0 0,1 0 0,-1 1 0,0-1 16,0-1-1,-1 1 1,1-1 0,0 1-1,0-1 1,-1 0-1,1 1 1,0-1 0,-1 0-1,1 1 1,-1-1 0,1 0-1,0 0 1,-1 1-1,1-1 1,-1 0 0,1 0-1,0 0 1,-1 1 0,1-1-1,-1 0 1,1 0-1,-1 0 1,1 0 0,-1 0-1,-6 0 225,0 0-1,0 0 1,-12-3-1,15 3-381,-219-28 338,75 21-3995,125 9 1856,22-2 1608,-1 0 1,1 0-1,0 1 1,0-1-1,0 0 1,0 1-1,0-1 1,0 1-1,0-1 1,0 1-1,0-1 1,0 1-1,1 0 0,-1 0 1,0-1-1,-1 2 1,0 9-2902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5:03.6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1074 413 2496,'18'-31'6554,"-15"23"-5348,-3 7-1009,0 0-1,0 0 1,1 0-1,-1 0 1,0 0-1,1 0 1,-1 0-1,1 0 0,-1 0 1,1 0-1,-1 1 1,2-2-1,-2 2-101,0 0-1,0-1 0,0 1 1,1 0-1,-1 0 0,0-1 1,0 1-1,0 0 0,1-1 1,-1 1-1,0 0 0,0-1 1,0 1-1,0 0 0,0 0 1,0-1-1,0 1 0,0 0 1,0-1-1,0 1 0,0 0 1,0-1-1,0 1 0,0-1 1,0 1-84,0 0-1,0 0 1,0 0 0,0-1 0,0 1 0,-1 0 0,1 0 0,0 0 0,0 0 0,0 0 0,0 0 0,0 0 0,0 0 0,0 0 0,0-1 0,-1 1 0,1 0 0,0 0 0,0 0 0,0 0 0,0 0 0,0 0 0,0 0 0,-1 0 0,1 0 0,0 0 0,0 0 0,0 0 0,0 0 0,0 0 0,0 0 0,-1 0 0,1 0 0,0 0 0,0 0 0,0 0 0,0 0 0,0 1 0,0-1 0,-1 0-1,1 0 1,0 0 0,0 0 0,0 0 0,0 0 0,0 0 0,0 0 0,0 0 0,0 1 0,0-1 0,0 0 0,-1 0 0,1 0 0,0 0 0,0 0 0,0 0 0,0 0 0,0 1 0,0-1 0,0 0 0,0 0 0,0 0 0,0 0 0,0 0 0,0 1 0,-11 25 698,5-17-508,-1-1-1,-1-1 1,1 1 0,-2-1-1,-12 9 1,-46 24 238,16-13-259,-68 41 344,55-25-223,-73 64 0,52-26-86,-28 24-30,-221 128 498,277-193-406,102-78-138,13-9-140,89-91-1,-79 72-48,-12 9 43,-18 19 37,53-43 0,166-84-112,-15 11-129,-220 136 248,0-1 0,31-35 1,29-47-140,-50 61 161,-18 22-70,1 0 1,1 1-1,0 1 0,1 1 1,28-20-1,-17 19 82,-17 10-164,-1 0 0,10-8 0,-17 12 234,-5 3-67,-15 10-56,-21 19-11,-39 44-66,46-42 111,-1-1 0,-1-2 0,-57 38 0,51-45-62,-74 30-1,-151 45 443,230-85-350,-47 20-100,70-27 63,12-6-58,18-7 2,273-81-143,-235 72 228,-1-4 1,-1-1 0,0-3-1,99-63 1,-14 3-6,-112 62-5,-32 31-134,0-1-1,1 1 1,1 0 0,-4 11-1,-3 13 98,-98 203 23,95-211-63,9-19 37,0 1 0,-1-2 0,1 1 0,-1 0 0,-5 4 0,3-2 211,5-6-200,0 0-13,-1 1 1,1 0-1,0-1 0,-1 0 0,1 1 0,-1-1 1,1 0-1,-1 0 0,0 0 0,0 0 0,1 0 1,-1 0-1,0 0 0,0-1 0,0 1 0,0-1 1,0 1-1,0-1 0,0 0 0,-2 0 0,-4 0 19,0-1-1,1 0 0,-1 0 0,1-1 1,-10-3-1,-43-19 128,33 12-151,-277-93-118,236 90 104,33 9-81,16 4-44,15 3 31,10 5-48,4-2 121,1 1 0,0-2 0,0 1 0,0-2 0,0 1 0,18 1 1,-3-1 35,347 57 57,-351-57 7,0 0-613,-1 0 0,0 2 0,23 8-1,-41-12 34,-1 0 0,1 0 0,-1 0-1,0 0 1,1 1 0,-1-1 0,2 3 0,-3-3 30,0 0 1,0 0 0,0 1-1,-1-1 1,1 0 0,0 0 0,-1 1-1,1-1 1,-1 1 0,0-1 0,1 0-1,-1 1 1,0 1 0,4 20-2909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32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216 513 2656,'4'0'2012,"-4"6"-1006,-2 13-414,0-13-234,-21 118 1450,20-110-1676,0-1 1,-1-1-1,-1 1 1,0-1-1,0 1 0,-1-1 1,-1-1-1,0 1 1,0-1-1,-2-1 1,-11 14-1,18-22-72,-1 1-1,1-1 1,-1 0 0,1 0 0,-1-1-1,0 1 1,0 0 0,0-1-1,0 0 1,0 0 0,-5 2-1,6-3-26,0 0 0,0 0 0,1 0-1,-1 0 1,0-1 0,0 1-1,0 0 1,0-1 0,0 1-1,0-1 1,0 0 0,1 0-1,-1 0 1,0 0 0,1 0-1,-1 0 1,0 0 0,1 0-1,-1-1 1,-1-1 0,-1-2-60,1 1 1,-1-1-1,1 0 1,0 0-1,1 0 1,-1 0 0,1 0-1,0-1 1,0 1-1,0-1 1,1 1-1,0-1 1,0-7 0,-1-10-6,3-45 0,0 55 44,2-12-41,0 0 0,2 0 0,1 1 0,1-1 0,1 1 0,1 1 0,1 0 0,17-29 0,-18 37 38,0 0-1,1 1 1,1 1 0,0 0-1,1 0 1,0 1 0,19-14-1,-14 13 26,1-2-19,30-18-1,-42 30-5,-1 0-1,1 0 1,1 0 0,-1 1-1,0 0 1,0 0 0,1 1-1,-1-1 1,14 0 0,-17 2-16,-1 0-1,1 1 1,0-1 0,-1 0 0,1 1 0,0-1 0,-1 1-1,1 0 1,0 0 0,-1 0 0,1 0 0,-1 0 0,0 1 0,1-1-1,-1 1 1,0-1 0,4 5 0,-4-3 3,0 0 0,0 0 0,0 0 0,0 0 0,0 1 0,-1-1 1,1 1-1,-1-1 0,0 1 0,0 0 0,0 5 0,0 5 28,0 1 0,-2 0 0,0 0 0,0 0 0,-4 14 0,-119 513 1544,42-293 416,81-242-1748,1-6-210,0-1 1,0 1-1,0 0 0,0-1 1,-1 1-1,1-1 1,0 1-1,0-1 0,0 1 1,0-1-1,-1 1 1,1-1-1,0 1 0,-1-1 1,1 1-1,0-1 0,-1 0 1,1 1-1,0-1 1,-1 1-1,1-1 0,-1 0 1,1 1-1,-1-1 1,-1-2 218,1-4-182,0 0 1,1-1-1,0 1 1,0-1-1,0 1 1,1 0-1,2-10 1,0-5-7,1-4-34,0 0 0,2 0 1,1 0-1,1 1 0,12-26 0,71-165-279,-57 144 174,3 1 0,68-96 1,-75 127-186,62-61 0,-88 97 183,-1-1-1,1 1 1,0 0 0,0 0-1,0 1 1,0-1-1,1 1 1,7-3-1,-11 5 42,0 0-1,0-1 0,0 1 0,-1 0 1,1 0-1,0 0 0,0 0 0,0 0 1,0 0-1,0 0 0,0 0 0,0 0 1,0 1-1,0-1 0,0 0 0,0 1 1,0-1-1,-1 0 0,2 1 0,-1 0 11,0 0-1,0 0 0,0 0 0,-1 0 0,1 1 1,0-1-1,-1 0 0,1 0 0,-1 0 0,0 0 0,1 1 1,-1-1-1,0 0 0,0 0 0,1 1 0,-1-1 1,0 0-1,-1 3 0,0 19 95,-2 0 0,-1 0 0,-1-1 0,-8 25 0,1-1 45,-76 280 640,86-319-740,-17 64 160,17-62-95,0 1 0,1 0 0,0 0 0,1-1 0,0 13 0,0-20-56,1 1-1,-1-1 1,0 0 0,1 0 0,-1 1 0,1-1 0,0 0 0,0 0 0,0 0 0,0 0 0,0 0 0,0 0 0,0 0 0,1 0 0,-1 0 0,1-1 0,-1 1 0,1 0 0,0-1 0,0 1 0,0-1 0,0 0-1,0 0 1,4 2 0,-2-2 50,1 1-1,0-2 1,0 1-1,0 0 1,0-1-1,0 0 0,0 0 1,0-1-1,0 1 1,7-3-1,1-1 32,0 0-1,0 0 0,0-1 1,-1-1-1,0 0 1,0-1-1,-1 0 0,0-1 1,11-9-1,12-14-254,39-46 1,-61 65 60,-44 120-990,30-99 1064,0 0 1,0 0 0,0 0-1,1 1 1,1-1 0,0 10-1,0-14 34,0-1-1,1 0 1,0 1-1,0-1 1,0 0-1,1 1 1,-1-1-1,1 0 1,0 0-1,0 0 1,0 0-1,1-1 1,-1 1-1,6 5 1,-5-6 26,1 1 1,-1-1 0,1 0 0,-1 0 0,1-1-1,0 1 1,0-1 0,0 0 0,1 0 0,-1 0-1,7 1 1,-8-2-4,1-1 1,-1 0-1,1 0 0,0 0 1,-1 0-1,1-1 0,-1 1 1,1-1-1,-1 0 0,0 0 1,1 0-1,-1 0 0,0-1 1,0 1-1,1-1 0,2-2 1,-2 1 30,1 0 1,-1 0-1,0 0 1,0-1 0,-1 1-1,1-1 1,-1 0-1,0 0 1,1 0 0,-2 0-1,1-1 1,4-8-1,-6 9-44,0 1 0,-1-1 0,1 1 0,0 0 0,-1-1 0,0 1 0,0-1-1,0 1 1,0-1 0,-1 1 0,1-1 0,-1 1 0,0 0 0,0-1-1,0 1 1,0 0 0,-1 0 0,1-1 0,-5-4 0,-5-9-204,-23-23 1,21 25 160,-6-2-27,16 14 4,0 1 0,0 0 0,0-1 0,1 0 0,-1 1 0,1-1 0,-3-4 0,5 7 37,0-1-1,0 1 1,-1-1 0,1 1 0,0-1 0,0 0-1,0 1 1,0-1 0,0 1 0,0-1-1,0 1 1,0-1 0,0 0 0,0 1-1,0-1 1,0 1 0,1-1 0,-1 1 0,0-2-1,1 1 1,0 0 1,0 0-1,0 0 0,0 0 0,0 0 0,0 0 0,0 0 1,0 0-1,0 1 0,0-1 0,2-1 0,7-2 34,0 0 1,0 0-1,0 1 0,16-3 0,18-6 132,42-19 86,51-16-113,-131 45-134,-1 1 0,0-1 0,1 1 1,0 1-1,-1-1 0,1 1 0,-1 0 0,1 0 0,8 2 0,-11-2 7,-1 1-1,0 0 0,0 0 1,0-1-1,1 1 0,-1 0 0,0 1 1,0-1-1,0 0 0,0 1 1,-1-1-1,1 1 0,0-1 1,-1 1-1,1 0 0,-1 0 1,1-1-1,-1 1 0,0 0 1,0 0-1,0 1 0,0-1 1,0 0-1,0 0 0,0 4 0,3 19 115,-1 0-1,-1 0 0,-3 44 0,0-18-154,1-46 75,0 1 0,0-1 0,1 1 0,0 0 0,0-1 0,1 0 0,-1 1 0,1-1 0,3 7 0,-4-11-11,0 0-1,0 1 1,0-1-1,0 0 1,0 0-1,0 0 1,0 0-1,0 1 1,0-2-1,1 1 1,-1 0-1,0 0 1,1 0-1,-1 0 1,3 0-1,-2-1 3,0 1 0,0-1-1,0 0 1,-1 0 0,1 0-1,0 0 1,0 0 0,0-1 0,0 1-1,0-1 1,0 1 0,0-1-1,0 0 1,-1 1 0,4-3-1,10-6 47,-1-1-1,0 0 0,-1-1 1,0-1-1,15-16 0,5-6-81,40-42-77,-23 21 165,-38 43-42,18-14-1,-27 23-65,1 1-1,-1 0 1,0 0 0,0 0-1,1 0 1,0 0 0,-1 0-1,1 1 1,0 0 0,0 0-1,-1 0 1,5 0 0,-6 1 7,-1 0 0,0 0 0,1 0 0,-1 0 0,0 1 0,1-1 0,-1 0 0,0 1 0,0-1 0,1 1 0,-1 0 1,0-1-1,0 1 0,0 0 0,0 0 0,0-1 0,0 1 0,0 0 0,0 0 0,1 1 0,0 1-2,-1 0 0,1-1 0,-1 1 0,0 0 0,0 0 0,0-1 0,0 1 0,1 5 0,-1 4 10,0-1 0,0 1 0,-3 18 0,-2 6 141,-10 36 0,6-37 224,7-31-216,1 4 544,11-12-408,3-5-281,-1 0 1,0-1-1,0-1 0,16-18 1,19-15 8,-33 31 10,-5 4-53,0 1 0,22-14 0,-30 21 13,0-1 0,0 1 0,0 0 0,0 0 0,1 0 0,-1 0 0,0 1 0,1-1 0,-1 1 0,0-1 0,1 1 0,-1 0 0,1 0 1,-1 0-1,0 0 0,1 0 0,-1 1 0,1-1 0,-1 1 0,0 0 0,5 1 0,-5-1 29,-1 1-1,1-1 1,-1 0 0,0 1 0,1-1 0,-1 0 0,0 1 0,0 0-1,0-1 1,0 1 0,0 0 0,0-1 0,-1 1 0,1 0-1,0 0 1,-1 0 0,0 0 0,1-1 0,-1 4 0,1 3 8,-1 0 0,0 0 0,-1 10 0,-2 1-3,2-14 14,0 1-1,0-1 1,1 0-1,-1 1 1,1-1-1,0 0 1,2 7-1,-1-3 275,1-6-13,2-8-109,-1 2-154,2-4-29,0 0 1,7-13-1,5-7 110,-10 17-60,-5 6-64,1 0-1,-1 0 1,1 0-1,0 1 0,0 0 1,0-1-1,0 1 1,0 0-1,1 1 1,0-1-1,4-2 1,-7 4 4,0 1 0,1 0 0,-1 0 0,0 0 0,0 0 0,0 0 0,1 0 0,-1 1 0,0-1 0,0 0 0,0 1 0,0-1 0,0 0 0,1 1 0,-1 0 0,0-1 1,0 1-1,0-1 0,0 1 0,-1 0 0,1 0 0,0 0 0,0-1 0,0 1 0,-1 0 0,1 0 0,0 0 0,-1 0 0,2 3 0,0 0-3,1 1-1,-1 0 0,0 0 1,0 0-1,0 6 1,0-2 89,0 0 1,6 15 0,-7-22-48,1 0-1,-1 1 1,0-1 0,0 0-1,1 0 1,0 1 0,-1-1 0,1-1-1,0 1 1,0 0 0,0 0-1,0-1 1,0 1 0,3 1-1,3 0 20,-1 0 0,1-1 0,-1 0 0,1-1 0,0 1 0,0-1 0,0-1 0,-1 0 0,15-1 0,7-2-4,36-9-1,-36 5 18,2 1-27,-2-1 1,1-2-1,-1-1 0,46-22 1,-37 10-105,46-33 0,-83 54 75,0 0 0,0 1-1,0-1 1,0 0-1,0 1 1,0-1-1,0 1 1,0-1 0,0 1-1,0 0 1,0-1-1,0 1 1,0 0-1,1 0 1,0 0 0,-1 0 4,-1 0 1,1 1-1,-1-1 1,0 0 0,1 1-1,-1-1 1,1 0-1,-1 1 1,0-1-1,0 1 1,1-1 0,-1 1-1,0-1 1,0 0-1,1 1 1,-1-1 0,0 1-1,0-1 1,0 1-1,0-1 1,0 1 0,0-1-1,0 1 1,0 0-1,0-1 1,0 1 0,0-1-1,0 1 1,0-1-1,0 1 1,0-1 0,0 1-1,-1 0 1,-2 12 2,-1-1 0,0 1 0,-1-1 0,0 1 0,-1-1 0,-7 11 0,4-7 5,1-1 0,-10 29 0,8-1 92,9-39-68,0 0 1,1 0-1,0 0 1,0 0-1,0 0 1,1 0-1,-1 0 1,2 6-1,-1-9-16,-1-1 0,0 1 0,0-1 0,0 1-1,0-1 1,1 1 0,-1-1 0,0 1 0,0-1 0,1 1 0,-1-1-1,1 1 1,-1-1 0,0 1 0,1-1 0,-1 0 0,1 1 0,-1-1-1,1 0 1,-1 1 0,1-1 0,-1 0 0,1 0 0,-1 0 0,1 1-1,-1-1 1,1 0 0,-1 0 0,1 0 0,-1 0 0,1 0 0,0 0 0,-1 0-1,1 0 1,-1 0 0,1 0 0,-1 0 0,1 0 0,-1-1 0,1 1-1,-1 0 1,1 0 0,-1-1 0,1 1 0,-1 0 0,1 0 0,-1-1-1,1 1 1,-1-1 0,1 1 0,0-1 0,2-2 11,0 0 1,0 0-1,0-1 1,0 1-1,3-6 0,4-5-7,-1-1 0,-1 0 0,0-1 0,-1 0 0,-1 0 0,6-24 0,-12 29-277,0 11 251,0 0 0,0 0 1,0 0-1,0 0 1,0 0-1,0 0 0,0 0 1,0 0-1,-1 0 0,1-1 1,0 1-1,0 0 1,0 0-1,0 0 0,0 0 1,0 0-1,-1 0 1,1 0-1,0 0 0,0 0 1,0 0-1,0 0 0,0 0 1,0 0-1,-1 0 1,1 0-1,0 0 0,0 0 1,0 0-1,0 0 0,0 0 1,0 0-1,-1 0 1,1 1-1,0-1 0,0 0 1,0 0-1,0 0 0,0 0 1,-1 1-11,0 0 1,-1 0-1,1 0 1,1 0 0,-1 0-1,0 1 1,0-1-1,0 0 1,1 0-1,-1 1 1,0 1-1,-2 6-3,1-1-1,0 0 0,1 1 0,0-1 0,0 15 0,1-20 40,0 0-1,0 1 0,1-1 0,-1 0 0,1 0 0,0 0 0,0 0 0,0 1 0,0-1 0,1-1 1,-1 1-1,1 0 0,-1 0 0,1 0 0,0-1 0,0 1 0,1-1 0,3 4 0,-4-5-8,0 0-1,-1 0 0,1-1 0,0 1 0,0-1 1,0 1-1,0-1 0,0 0 0,0 1 1,0-1-1,0 0 0,-1 0 0,1-1 0,0 1 1,0 0-1,0-1 0,0 1 0,2-2 0,40-15 100,-27 9-10,10-3-22,-1-2 0,-1-1 0,-1 0-1,0-2 1,25-21 0,-27 17-58,-1-1 1,-1 0-1,0-1 1,-2-2-1,30-48 0,54-135-55,-98 199 39,14-31 42,-3-1 1,21-77 0,-26 75-118,-2 0 0,3-56 1,-11 84 55,1-2-65,-1 0-1,-2-17 1,2 31 61,0-1 0,-1 1 1,1 0-1,-1 0 0,0-1 0,1 1 1,-1 0-1,-2-4 0,2 6 15,1 0 0,0-1 0,0 1 0,-1 0-1,1 0 1,0-1 0,0 1 0,-1 0 0,1 0 0,0 0-1,-1-1 1,1 1 0,0 0 0,-1 0 0,1 0 0,0 0-1,-1 0 1,1 0 0,-1 0 0,1 0 0,0 0-1,-1 0 1,1 0 0,-1 0 0,0 0-9,0 1 0,-1-1 0,1 1 0,0-1 0,0 1 0,0 0 0,0 0 0,0-1 0,0 1-1,0 0 1,-1 2 0,-10 11-85,1 1 0,1 1 0,0 0 0,-13 32 0,-26 75-97,39-90 250,0-1-1,2 1 1,2 0 0,1 0-1,1 1 1,2 0 0,2-1-1,1 1 1,10 64 0,-8-82-36,0 0 1,2-1-1,0 1 1,1-1-1,0 0 1,1-1-1,12 19 1,-15-27 16,0 0 0,1 0 0,0-1-1,0 1 1,1-1 0,-1 0 0,1 0 0,0-1 0,0 0 0,1 0 0,-1 0 0,1-1 0,0 0 0,0 0 0,0-1 0,0 0-1,14 3 1,-4-4-360,-1-1 0,1-1 0,-1 0-1,1-1 1,-1 0 0,0-2-1,0 0 1,21-8 0,25-9-1549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36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1535 3072,'0'-1'144,"-1"1"0,1-1 0,0 1 1,0-1-1,-1 1 0,1-1 0,0 1 0,0-1 0,0 1 1,0-1-1,0 1 0,0-1 0,0 0 0,0 1 0,0-1 0,0 1 1,0-1-1,0 1 0,1-1 0,-1 1 0,0-1 0,0 1 1,0-1-1,1 1 0,-1-1 0,11-17 1278,-4 7-678,7-17-239,1 2-1,1 0 0,2 0 0,21-23 1,87-83-417,-69 75 108,-48 48-177,68-66 146,-63 62-172,2 1-1,0 0 1,23-13-1,-38 24 10,1 0 0,-1 0 0,1 0 0,-1 1 0,1-1 0,0 0 0,-1 1 0,1-1-1,0 1 1,0 0 0,-1 0 0,1-1 0,0 1 0,0 0 0,0 1 0,-1-1 0,1 0 0,0 0-1,0 1 1,-1-1 0,1 1 0,0-1 0,-1 1 0,1 0 0,-1 0 0,1 0 0,0 0 0,-1 0-1,0 0 1,1 0 0,-1 0 0,0 0 0,0 1 0,2 2 0,0 0 27,-1 0 1,0 0 0,0 1-1,0-1 1,0 1-1,-1-1 1,0 1-1,0 0 1,0 0-1,0-1 1,-1 8 0,0 2 58,-1 0 0,-1 0-1,0 0 1,-1 0 0,-1-1 0,-5 14 0,-1-2 178,-1 0 0,-16 25 0,18-35 284,9-13 123,4-6-237,4-6-320,79-106 45,-86 115-163,19-30-133,1 1-1,2 0 0,36-35 1,-58 64 125,-1 0 1,1 0 0,0 0-1,0 0 1,1 0-1,-1 1 1,0-1-1,0 0 1,0 1-1,0-1 1,1 1 0,-1-1-1,0 1 1,0-1-1,1 1 1,-1 0-1,0 0 1,1 0-1,-1 0 1,2 0 0,-2 0 3,0 1 0,1 0 0,-1-1 0,0 1 1,0 0-1,0 0 0,0-1 0,0 1 0,0 0 1,0 0-1,-1 0 0,1 0 0,0 1 0,-1-1 1,1 0-1,0 0 0,-1 0 0,1 0 0,-1 1 1,1 1-1,1 4 6,0 0 1,-1 1-1,0-1 0,0 0 1,0 0-1,-1 1 0,-1 7 1,-10 52 303,10-61-254,-1 3 166,2-14 193,3-18-63,23-52-213,-26 74-135,4-10-80,1 0 1,6-12-1,-10 21 56,1 0 0,-1 0-1,0 0 1,0 0 0,1 1-1,-1-1 1,1 0 0,0 1-1,-1-1 1,1 1 0,0-1 0,0 1-1,0 0 1,0 0 0,0-1-1,0 2 1,0-1 0,4-1 0,-5 2 12,1 0 1,-1 0 0,0 0 0,1 0-1,-1 1 1,0-1 0,0 0 0,1 1 0,-1-1-1,0 1 1,0-1 0,0 1 0,1-1 0,-1 1-1,0 0 1,0 0 0,0 0 0,0-1 0,0 1-1,0 1 1,16 24-77,-14-22 63,24 50-104,-20-39 137,1 1-1,0-1 1,1-1 0,1 1 0,16 19 0,-21-30 37,-1-1-1,1 1 1,0-1 0,0 0 0,0 0 0,0 0-1,0-1 1,1 0 0,-1 0 0,1 0-1,-1 0 1,11 0 0,-6-1 33,0 0 0,1-1 0,-1 0 0,0 0 0,0-2 0,15-2 0,-14 1-55,0 0 1,1-1 0,-1 0-1,-1 0 1,1-1-1,-1-1 1,0 0 0,0-1-1,0 1 1,-1-2-1,0 1 1,0-1 0,-1-1-1,0 0 1,-1 0-1,0 0 1,0-1 0,-1 0-1,9-20 1,-9 16-6,-1-1-1,5-19 1,-9 28-31,0 0 0,0 0 0,-1 1 1,0-1-1,0 0 0,0 0 0,-1 0 0,0 1 0,-2-10 0,3 14 11,0 1-1,0-1 1,0 1-1,-1-1 1,1 0-1,0 1 1,0-1-1,-1 1 1,1-1-1,0 1 1,-1-1-1,1 1 1,0-1-1,-1 1 1,1 0-1,-1-1 1,1 1-1,-1 0 1,1-1-1,-1 1 1,1 0-1,-1-1 1,1 1-1,-1 0 1,1 0-1,-1 0 1,1-1-1,-1 1 1,0 0-1,1 0 1,-1 0-1,1 0 1,-1 0-1,1 0 1,-1 0-1,0 0 1,1 0-1,-1 0 1,1 1-1,-1-1 1,1 0-1,-1 0 1,0 1-1,1-1 1,-1 0-1,1 0 1,-1 1-1,1-1 1,0 1-1,-2 0 1,-1 2-39,-1 0 1,1 0-1,-1 0 0,-5 8 1,-3 7-27,1 1-1,1 0 1,1 1 0,1 0-1,-7 23 1,12-34 91,0 0-1,1 1 1,0-1 0,0 1 0,1 0-1,1-1 1,0 1 0,0 0-1,2 16 1,-1-22 16,0 1 0,1-1 1,-1 1-1,1-1 0,0 1 0,0-1 0,0 0 0,1 0 0,0 0 0,-1 0 1,1 0-1,0-1 0,1 1 0,-1-1 0,1 0 0,-1 0 0,1 0 0,0 0 0,0-1 1,1 0-1,4 3 0,-1-2 19,0-1 1,0 0 0,0 0-1,0-1 1,0 0 0,1-1 0,-1 0-1,0 0 1,0 0 0,1-1-1,13-3 1,2-2 56,-1-1 0,35-15 0,-36 12-75,-1-2-1,0 0 1,0-1-1,22-19 0,-14 9 43,-2-1 0,0-2 0,-2 0 0,0-2 0,30-46 0,81-152 4,-119 192-71,-2-1 0,-2 0 0,17-70 0,7-111 1,-29 162-17,2-34-91,-9 75-21,-1 1 1,0-1-1,-1 1 1,-5-22-1,6 33 99,0 1-1,0 0 1,0 0 0,0 0-1,0-1 1,0 1 0,0 0-1,0 0 1,-1 0-1,1-1 1,0 1 0,0 0-1,0 0 1,0 0 0,0 0-1,0-1 1,0 1-1,-1 0 1,1 0 0,0 0-1,0 0 1,0 0 0,0 0-1,-1-1 1,1 1-1,0 0 1,0 0 0,0 0-1,-1 0 1,-5 7-324,2 1 290,2 0 0,-1 0 0,1 1 0,1-1 0,-2 10 0,1-3 39,-39 479 474,40-443-328,9 74 0,12 57 387,-17-158-355,3 33 688,-7-54-764,1-3-87,0 0 0,0 0 0,0 0 1,0 0-1,-1 0 0,1 0 0,0 0 0,0 0 1,0 0-1,0 0 0,0 0 0,0 0 0,0 0 0,-1 0 1,1 0-1,0 0 0,0 0 0,0 0 0,0 0 1,0 0-1,0 0 0,0 0 0,0 0 0,-1 0 1,1 0-1,0-1 0,0 1 0,0 0 0,0 0 1,0 0-1,0 0 0,0 0 0,0 0 0,0 0 1,0 0-1,0-1 0,0 1 0,0 0 0,0 0 1,0 0-1,0 0 0,0 0 0,0 0 0,0 0 0,0-1 1,0 1-1,0 0 0,-5-11-22,-48-107-895,44 102 766,0 0-1,-2 1 1,1 0-1,-2 0 1,-13-13-1,12 15 12,-1 0 0,0 1 0,-1 1 0,0 0 0,-1 1 1,0 1-1,-1 0 0,0 2 0,-33-12 0,41 16 141,-6-1-163,14 4 79,8 3 51,23 9 188,0-1 0,1-2 0,62 11-1,98-2-23,-86-9-96,-5-1-19,137 18 308,-228-25-304,0 0 0,0 1 0,0 1 0,0-1 0,0 1 0,0 1 0,12 7 0,-20-11 3,0 1 1,-1 0-1,1-1 0,0 1 0,-1 0 0,1-1 1,-1 1-1,1 0 0,-1 0 0,0 0 0,1 0 1,-1-1-1,0 1 0,0 0 0,1 0 0,-1 0 1,0 0-1,0 0 0,0 0 0,0 0 0,0 0 1,0 0-1,0-1 0,-1 1 0,1 0 0,-1 2 1,-10 24 457,9-23-483,-6 10 55,0-1 0,0-1 1,-1 0-1,-14 15 0,-48 42 208,37-37-147,8-8-56,16-15-28,0 0 1,1 0-1,0 1 0,1 0 1,-8 12-1,15-21-21,0-1-1,1 1 0,-1 0 0,1-1 0,0 1 0,-1 0 0,1 0 1,0-1-1,-1 1 0,1 0 0,0 0 0,0-1 0,-1 1 1,1 0-1,0 0 0,0 0 0,0-1 0,0 1 0,0 0 1,0 0-1,0 0 0,1-1 0,-1 1 0,0 0 0,0 0 0,1-1 1,-1 1-1,0 0 0,1 0 0,-1-1 0,1 1 0,-1 0 1,0-1-1,1 1 0,0-1 0,-1 1 0,1-1 0,-1 1 0,2 0 1,0 0 13,0-1 1,0 1 0,0 0 0,0-1-1,0 0 1,0 1 0,0-1 0,0 0-1,0 0 1,0 0 0,0 0 0,1-1-1,-1 1 1,3-2 0,12-5 5,-1 0 1,-1-1 0,1-1-1,-1-1 1,24-20 0,-28 20-27,8-6-130,-19 16 115,1-1 0,0 0 0,0 1 0,0-1 0,0 1 0,1-1 1,-1 1-1,0 0 0,0-1 0,0 1 0,0 0 0,0 0 0,0 0 0,1-1 1,1 2-1,-2-1 4,-1 0 0,1 0-1,-1 0 1,0 1 0,1-1 0,-1 0 0,1 1 0,-1-1 0,1 0 0,-1 1 0,0-1 0,1 0-1,-1 1 1,0-1 0,1 1 0,-1-1 0,0 1 0,0-1 0,1 1 0,-1-1 0,0 1 0,0-1-1,0 1 1,0-1 0,0 1 0,0 0 0,1 19-101,-1-7 14,1-5 86,0-1-1,1 0 0,0 1 0,0-1 0,5 10 1,-6-15 5,-1-1 1,1 1-1,0-1 1,0 1-1,0 0 1,0-1-1,0 0 1,0 1-1,0-1 1,1 0 0,-1 0-1,0 1 1,1-1-1,-1 0 1,1 0-1,-1 0 1,1-1-1,0 1 1,-1 0-1,1-1 1,0 1 0,-1-1-1,1 1 1,0-1-1,0 0 1,-1 0-1,1 0 1,3 0-1,0-1 19,1-1 0,-1 1 0,0-1 0,0-1 0,0 1 0,-1-1 0,1 1 0,0-1 0,-1-1 0,0 1 0,6-6 0,4-6 146,20-26 0,-27 33-151,100-143 223,-31 43-316,-37 55 26,0 2 65,40-71-1,-54 74-25,-2-2 0,22-67 0,17-111 10,-58 210-18,4-17 28,-1 0 0,4-70 0,-11 100-12,-2-29-233,2 32 211,0 1 0,0 0-1,0 0 1,0 0 0,0 0 0,-1 0 0,1 0-1,0 0 1,-1 0 0,1 0 0,-1 0-1,1 0 1,-1 0 0,0 0 0,1 0 0,-1 0-1,0 0 1,0 0 0,1 1 0,-1-1-1,0 0 1,0 1 0,-2-2 0,2 3 1,-1-1 1,1 1 0,-1-1 0,1 1 0,-1 0-1,1-1 1,0 1 0,-1 0 0,1 0 0,-2 2-1,-1 1 15,1-1 0,1 0 0,-1 1-1,0 0 1,1 0 0,0-1 0,0 1-1,0 1 1,-2 6 0,-10 42-26,11-40 42,-14 65-67,3 2-1,4-1 0,1 155 1,9-222 44,12 224-56,20-3 304,-29-221-191,0-1-1,0-1 1,8 17 0,-10-24-13,0 0 0,1 0 0,0 0 0,0 0 0,-1 0 0,2 0 0,-1-1 0,0 1 0,0-1 0,1 0 0,-1 0 0,1 0 0,0 0 0,0 0 1,0 0-1,4 1 0,-6-2-12,0-1 0,0 0 0,0 0 0,0 0 0,0 0 1,0 0-1,0 0 0,0 0 0,0 0 0,0 0 0,0-1 0,0 1 1,-1 0-1,1-1 0,0 1 0,0 0 0,0-1 0,1 0 0,1-1 16,-1 0-1,0 0 1,1 0-1,-1-1 1,4-4-1,0-2 52,0-1-1,6-13 1,-11 21-64,29-72 61,-4 9-119,-9 27 127,-5 9-56,1 1 0,20-32 0,-27 52-79,-1 0 0,1 1 0,0 0 0,1 0 0,0 0 0,0 0 1,0 1-1,1 1 0,-1-1 0,2 1 0,13-7 0,-20 11 21,1 0-1,-1 0 0,0 0 0,1 0 1,-1 1-1,1-1 0,0 1 1,-1-1-1,1 1 0,-1 0 0,1 0 1,0 0-1,-1 0 0,1 1 1,-1-1-1,1 1 0,-1-1 0,1 1 1,-1 0-1,1 0 0,-1 0 1,0 1-1,4 1 0,-4-1 22,1 1 0,-1-1 0,0 1 0,0 0 0,0 0 0,0 0 0,0 0 0,-1 1 0,1-1 0,-1 0 0,0 1 0,0-1 0,0 0 0,0 1 0,-1-1-1,1 1 1,-1 4 0,1 19 13,-1 0 1,-2 0-1,0 0 0,-10 43 0,7-50 63,-1-1 1,0 0-1,-2 0 1,0-1-1,-1 0 1,0 0-1,-13 16 1,17-27-17,-1 0 1,1-1-1,-1 1 1,0-1-1,-1 0 0,1-1 1,-1 0-1,-14 8 1,18-11-31,0-1 0,0 0 0,0 0 0,0 0 1,0 0-1,0 0 0,-1-1 0,1 1 1,0-1-1,0 0 0,0 0 0,-1 0 0,1-1 1,0 1-1,0-1 0,0 0 0,0 1 0,0-1 1,0-1-1,0 1 0,0 0 0,0-1 1,0 1-1,1-1 0,-1 0 0,1 0 0,-4-3 1,-2-2 3,0-1 0,-11-14-1,17 20-44,0-1-1,1 1 0,-1 0 0,1-1 0,-1 1 0,1-1 0,0 0 1,0 1-1,0-1 0,0 0 0,1 0 0,-1 1 0,1-1 0,-1 0 0,1 0 1,1-5-1,-1 7 16,0 0 0,1 0 1,-1-1-1,1 1 0,0 0 1,-1 0-1,1 0 1,0 0-1,-1 0 0,1 1 1,0-1-1,0 0 0,0 0 1,0 0-1,0 1 0,0-1 1,0 0-1,0 1 0,0-1 1,0 1-1,1-1 0,-1 1 1,0 0-1,0 0 1,0-1-1,1 1 0,-1 0 1,0 0-1,2 0 0,5 0-15,0 1-1,-1-1 0,12 4 0,-19-4 19,101 27 106,-9-1-111,-60-18 8,0-2-1,41 2 0,-61-8-611,1 0-1,-1-1 1,20-4-1,-24 3-312,0 0-1,0-1 0,-1 0 0,1 0 1,0 0-1,8-7 0,15-10-2106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37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43 2080,'-1'2'2985,"5"3"-1388,9 7-642,-7-7-444,1 4-41,-6-7-334,1 0-1,-1-1 0,1 1 0,-1 0 0,1-1 0,0 1 1,2 1-1,3 1 128,0 0 0,0 0 0,0 0 0,1-1 0,14 5 0,12 0 251,1-2 0,58 3-1,70-7 187,-90-3-295,321-24 1061,-174 7-756,24-3 111,147-14-219,-115 16-491,108-4 322,-233 23-520,-1 2-3412,192-1-6327,-204-4 7079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38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9 519 2400,'-1'0'80,"1"0"1,-1-1-1,1 1 0,-1-1 1,1 1-1,-1-1 0,1 1 0,-1-1 1,1 1-1,-1-1 0,1 0 1,-1 1-1,1-1 0,0 0 1,0 1-1,-1-1 0,1 0 1,0 1-1,0-1 0,0 0 1,-1 0-1,1 1 0,0-1 1,0 0-1,0 1 0,1-1 1,-1 0-1,0 0 0,0 1 0,0-2 1,2-1 313,-1 1 0,1 0-1,0 0 1,0-1 0,0 1 0,4-3 0,6-8 129,-7 7-270,1 0 1,0 0-1,0 0 0,0 1 0,1 0 0,-1 0 0,1 1 0,1 0 0,-1 0 0,9-3 0,-8 4-252,0 0-1,0 1 1,0 0 0,0 0-1,0 1 1,1 0-1,-1 1 1,9 0-1,9 2 20,32 7 0,19 2 282,426 31 242,-396-37-56,162-15 0,56-33 428,-7-27-83,-86 11-117,96-23-82,408-50 704,-585 114-1297,389-31 126,-510 49-128,-1 1 1,45 6-1,-60-4-202,0 0 0,0 1 1,0 0-1,-1 1 0,1 1 1,-1 0-1,13 9 0,-8-1-2461,-17-13 2452,0-1-1,-1 1 1,1 0-1,-1 0 1,1-1-1,-1 1 1,1 0-1,-1 0 1,1 0-1,-1-1 1,0 1-1,1 0 0,-1 0 1,0 0-1,0 0 1,0 0-1,0 0 1,0 0-1,0 0 1,0 0-1,0-1 1,0 3-1,-10 13-5133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30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185 647 2816,'0'-1'94,"0"0"0,0 0 0,-1 0 0,1 0 0,0 1 0,-1-1 0,1 0 1,0 0-1,-1 1 0,1-1 0,-1 0 0,1 1 0,-1-1 0,0 0 0,1 1 0,-1-1 0,0 1 0,1-1 0,-2 0 0,-16-1 3874,15 2-3369,-2 2-327,1-1 0,-1 1 0,0 0 0,1 0 0,0 0 0,-1 1 0,1-1 0,-5 6 0,2-3-32,-2 1-96,1 1 0,0 0 0,1 0-1,0 1 1,0 0 0,0 1 0,1-1 0,1 1 0,-1 0 0,-5 13 0,7-13-79,1 0 0,0-1 0,0 1 0,1 1-1,0-1 1,0 0 0,1 0 0,1 1 0,-1-1 0,2 1 0,-1-1-1,2 10 1,6 1 396,-8-20-434,0 1-1,1 0 1,-1-1-1,0 1 1,1-1 0,-1 1-1,1-1 1,-1 1-1,1-1 1,-1 1 0,1-1-1,-1 0 1,1 1-1,0-1 1,-1 0 0,1 1-1,0-1 1,-1 0-1,1 0 1,0 1-1,-1-1 1,1 0 0,0 0-1,-1 0 1,1 0-1,0 0 1,-1 0 0,1 0-1,1-1 1,5-1 122,0-1-1,0 0 1,0 0 0,0-1 0,-1 0-1,1 0 1,6-6 0,41-39 31,-39 34-110,19-16-353,0 1 0,51-34 1,-85 64 253,0 0 0,1 0 1,-1-1-1,0 1 0,0 0 1,1 0-1,-1 0 0,0-1 0,0 1 1,1 0-1,-1 0 0,0 0 1,1 0-1,-1 0 0,0-1 0,1 1 1,-1 0-1,0 0 0,0 0 1,1 0-1,-1 0 0,0 0 1,1 0-1,-1 0 0,0 0 0,1 0 1,-1 0-1,0 1 0,1-1 1,-1 0-1,0 0 0,1 0 0,-1 0 1,0 0-1,0 1 0,1-1 1,-1 0-1,0 0 0,0 0 0,1 1 1,-1-1-1,0 0 0,0 0 1,0 1-1,1-1 0,-1 1 0,2 16-485,-1-5 437,5 7 54,1 0 0,0-1 1,16 26-1,-18-35 131,1 0-1,0 0 1,9 10 0,-14-17-62,1 0 0,0 0 1,-1-1-1,1 1 0,0 0 0,0-1 0,0 1 0,0-1 1,1 0-1,-1 0 0,0 0 0,0 0 0,1 0 0,-1 0 1,0 0-1,1-1 0,-1 1 0,1-1 0,4 0 1,-3 0 34,0-1 0,0 0 1,0 0-1,0-1 1,-1 1-1,1-1 1,0 0-1,0 0 1,-1 0-1,1-1 1,-1 1-1,0-1 1,0 0-1,3-3 1,3-4 15,-1-1-1,0 0 1,6-13 0,8-11-133,-9 15 22,-1-2-1,11-25 1,-20 41-111,-1-1-1,0 0 1,0 1 0,0-1 0,-1 0-1,0 0 1,-1-12 0,0 19 106,0 0 0,0 0 1,0 0-1,0 0 1,0 0-1,0-1 1,0 1-1,0 0 1,0 0-1,-1 0 1,1 0-1,0 0 1,0 0-1,0 0 0,0 0 1,0 0-1,0 0 1,-1 0-1,1 0 1,0 0-1,0 0 1,0 0-1,0 0 1,0 0-1,0 0 1,0 0-1,-1 0 1,1 0-1,0 0 0,0 0 1,0 0-1,0 0 1,0 0-1,0 0 1,0 1-1,-1-1 1,1 0-1,0 0 1,0 0-1,0 0 1,0 0-1,0 0 0,0 0 1,0 0-1,0 0 1,0 1-1,0-1 1,0 0-1,0 0 1,0 0-1,-6 6-235,6-6 249,0 1 1,-1 0 0,1 0 0,0 0 0,0 0 0,0 0 0,0 0 0,0 0 0,0-1 0,0 1 0,0 0-1,0 0 1,0 0 0,0 0 0,1 0 0,-1 0 0,0-1 0,1 1 0,-1 0 0,1 1 0,1 0 6,-1 0 0,1 0 0,-1-1 0,1 1 0,0-1 0,-1 1 0,5 2 0,-1-1 5,0-1 0,0 1 0,0-1 0,0 0-1,1 0 1,7 1 0,27 3 199,0-3-1,1-1 0,-1-2 1,0-2-1,61-10 0,-90 10-159,0 0 0,0 0 0,0-2 0,-1 1 0,1-1 0,-1-1 0,0 0 0,0 0 0,-1-1 0,0 0 0,0-1 0,0 0 0,-1-1 0,0 1 0,8-11 0,-13 15-57,1-2 16,0-1 0,0 1 0,0-1 0,5-11-1,-8 14-35,0 1-1,-1 0 1,1-1-1,-1 1 1,0-1-1,1 1 1,-1-1-1,0 0 1,-1 1-1,1-1 1,0 1-1,-1-1 1,1 1-1,-1 0 1,0-1-1,-1-2 1,2 4-2,-1 0 1,1 0 0,-1 1 0,1-1 0,0 0-1,-1 1 1,1-1 0,-1 0 0,1 1 0,-1-1-1,0 1 1,1-1 0,-1 1 0,0-1 0,1 1 0,-1-1-1,0 1 1,1 0 0,-1-1 0,0 1 0,0 0-1,0 0 1,-1-1 0,0 1-23,0 0 0,0 0 0,0 0 0,0 1 0,0-1-1,0 0 1,0 1 0,1 0 0,-4 1 0,-3 1-3,1 2-1,-1-1 1,-8 8-1,-75 69 454,88-78-373,0 1 0,-1-1 0,2 1-1,-1 0 1,0 0 0,1 0 0,-1 0 0,1 1 0,1-1 0,-1 0 0,-2 9 0,4-10-13,-1 0 0,1 0 0,0 0 0,0 0 0,0 0 0,1 0 0,-1 0 0,1 0 0,-1 0 0,1 0 0,0-1 1,0 1-1,0 0 0,1 0 0,-1-1 0,1 1 0,-1-1 0,1 1 0,0-1 0,3 3 0,1 2 55,2 0 0,-1-1 0,1 1 0,0-2 0,0 1 0,10 4 0,-13-7-3,0-1 0,0 0-1,0 0 1,0-1 0,0 1-1,1-1 1,-1-1 0,0 1 0,1-1-1,-1 1 1,0-2 0,10 0-1,7-5 58,-1 0 0,0-2-1,-1 0 1,38-22-1,-19 9 47,86-35-57,-103 47-338,1 2 1,0 1-1,42-7 0,-59 13 178,0-1-1,0 1 1,0 1-1,1-1 0,-1 1 1,0 0-1,0 0 0,0 1 1,0 0-1,0 0 1,0 0-1,-1 1 0,1 0 1,-1 0-1,1 0 0,-1 0 1,9 9-1,20 16 1339,-29-37-330,-5 5-965,1 1 0,0-1 0,-1 1 0,0-1 0,1 1 0,-2-1 0,1 0 0,0 1 0,-1-1 0,1 1 0,-1-1 0,0 1 0,0-1 0,0 1 0,-1 0 0,1 0 0,-1-1 0,0 1 0,0 0 0,0 0 0,0 1 0,0-1 0,-5-3 0,5 4-37,0 1 1,-1 1-1,1-1 0,0 0 0,-1 0 1,1 1-1,-1 0 0,1-1 0,0 1 1,-1 0-1,1 0 0,-1 0 0,1 0 1,-1 1-1,1-1 0,-5 2 0,-4 0-27,-7 2 70,-1 1-1,1 0 1,1 1 0,-1 1-1,1 1 1,0 1 0,1 0 0,0 1-1,-23 18 1,32-22 9,1 1 1,-1 0-1,1-1 0,0 2 0,1-1 0,0 1 1,-5 8-1,8-12 18,1-1 0,0 0 1,-1 1-1,1-1 0,0 1 1,1-1-1,-1 1 0,1-1 1,-1 7-1,1-8 8,0-1-1,1 1 1,-1 0-1,0 0 1,1-1 0,0 1-1,-1 0 1,1-1-1,0 1 1,0-1 0,0 1-1,0-1 1,0 1-1,0-1 1,0 1 0,0-1-1,0 0 1,1 0-1,-1 0 1,3 2-1,-2-2 16,1 0-1,-1 0 1,1 0-1,0 0 1,0 0-1,0 0 1,0-1-1,0 1 1,-1-1-1,1 0 1,0 0-1,0 0 1,0 0-1,5-2 1,2 0 46,0 0 1,18-8-1,-1-2 167,53-33-1,-60 33-193,54-40-258,-65 46 119,9-11-498,-17 12 44,-11 11 284,7-5 246,1 1-1,0 0 1,-1 0-1,1 0 1,0 0 0,0 0-1,1 1 1,-1-1-1,0 1 1,1-1-1,-1 1 1,1-1 0,0 1-1,0 0 1,0 0-1,0 0 1,0-1-1,1 1 1,-1 0 0,1 0-1,0 0 1,0 0-1,0 0 1,0 0 0,1 0-1,-1 0 1,1 0-1,0 3 1,1-1 14,-1 0-1,1 0 1,0 0 0,1 0 0,-1 0 0,1 0-1,0-1 1,0 1 0,0-1 0,1 0 0,-1 0-1,1 0 1,0-1 0,7 6 0,-3-4-3,-3-1 35,0-1 0,0 0 0,1 0-1,-1-1 1,8 3 0,-11-4-22,0-1 0,0 0 1,0 0-1,0 1 0,0-1 1,0 0-1,0-1 0,1 1 1,-1 0-1,0-1 0,0 1 1,0-1-1,0 1 0,0-1 0,0 0 1,0 0-1,0 0 0,3-2 1,63-53 430,-37 30-301,-1 1-68,-2-2-1,-1-2 1,-1 0 0,23-35-1,77-134-73,-35 50-61,-41 67-68,20-30-522,-64 105 611,6-5-384,-10 6 90,-4 4-49,-5 16 77,4-8 285,3-6 7,-64 150 102,62-145-103,-55 161 286,39-122 7,-36 67 1,-41 48 336,85-143-446,3-4-37,-1 0 1,0 0-1,-15 17 0,23-31-137,0 1 0,0 0 0,0 0 0,0 0-1,0 0 1,0 0 0,0 0 0,0 0-1,0 0 1,0 0 0,0-1 0,-1 1 0,1 0-1,0 0 1,0 0 0,0 0 0,0 0-1,0 0 1,0 0 0,0 0 0,0 0 0,0 0-1,0 0 1,0 0 0,0 0 0,-1 0-1,1 0 1,0 0 0,0-1 0,0 1 0,0 0-1,0 0 1,0 0 0,0 0 0,0 0-1,0 0 1,-1 0 0,1 0 0,0 0 0,0 0-1,0 0 1,0 1 0,0-1 0,0 0-1,0 0 1,0 0 0,0 0 0,-1 0 0,5-10 216,1 3-192,0-1-1,1 1 0,0 0 0,0 1 0,0-1 0,1 1 1,13-9-1,0 2 4,39-20 1,-47 27-84,12-6-89,44-15-1,-64 26 101,0 0 1,-1 0-1,1 1 1,0-1-1,-1 1 1,1 0-1,0 0 0,0 0 1,-1 1-1,1-1 1,0 1-1,0 0 0,-1 0 1,7 3-1,-9-4 21,1 1-1,0 0 0,-1 1 1,1-1-1,-1 0 1,1 0-1,-1 1 0,0-1 1,1 1-1,-1-1 1,0 1-1,0-1 0,0 1 1,0 0-1,0 0 0,0-1 1,-1 1-1,1 0 1,-1 0-1,1 0 0,-1 0 1,0 0-1,1 0 1,-1 0-1,0-1 0,0 1 1,0 0-1,-1 3 0,1-3 21,-1-1 0,1 1 0,0-1 0,0 0-1,-1 1 1,1-1 0,-1 0 0,1 1 0,-1-1-1,0 0 1,1 0 0,-1 1 0,0-1-1,0 0 1,0 0 0,0 0 0,0 0 0,0 0-1,0 0 1,0 0 0,0-1 0,-1 1 0,1 0-1,0-1 1,-2 2 0,-2-1 65,0 0-1,0-1 1,0 1-1,0-1 1,-10 0 0,11-1-76,-1 1 0,1 0 0,-1 1 1,1-1-1,-1 1 0,1-1 0,-8 3 0,11-2-2,0-1-1,1 1 1,-1-1-1,0 1 0,0-1 1,1 1-1,-1 0 1,0-1-1,1 1 0,-1 0 1,1-1-1,-1 1 1,1 0-1,-1 0 0,1-1 1,-1 1-1,1 0 1,0 0-1,0 0 0,-1 0 1,1 0-1,0 0 1,0 0-1,0-1 0,0 1 1,0 0-1,0 0 1,0 0-1,0 0 0,0 0 1,0 0-1,1 0 1,-1 0-1,0-1 0,1 1 1,-1 0-1,0 0 1,1 1-1,3 4 56,-1 0 0,1 0 0,7 10 1,-7-12-51,5 8 16,4 5 34,0 0 1,1-1-1,23 22 1,-32-35-504,1 1 1,-1 0-1,9 3 0,1-3-3515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48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6 1568,'4'-6'5673,"-17"7"-5282,4 0-363,-1 0 0,1 1 1,0-1-1,1 2 0,-1-1 0,0 1 1,1 1-1,-1 0 0,1 0 0,0 0 1,0 1-1,1 0 0,-1 1 0,1 0 1,-12 13-1,4-3-38,1 0-1,1 1 1,0 1-1,1 0 1,-16 36-1,-43 138 345,50-130-193,0-11 57,13-33-97,-10 31-1,16-44-72,1 0 0,0 1 0,0-1 1,1 0-1,-1 0 0,1 1 0,0-1 0,1 0 1,-1 0-1,3 10 0,-2-12 32,1 0-1,-1-1 1,1 1 0,-1 0-1,1-1 1,0 1 0,0-1-1,0 1 1,0-1 0,0 0-1,1 0 1,-1 0-1,1 0 1,0-1 0,-1 1-1,1 0 1,0-1 0,0 0-1,0 0 1,0 0 0,0 0-1,0 0 1,0-1 0,0 1-1,0-1 1,0 0 0,0 0-1,0 0 1,1 0-1,-1-1 1,0 1 0,0-1-1,0 0 1,0 0 0,0 0-1,0 0 1,3-2 0,34-25 519,-14 9-396,-13 9-93,0 0 0,-1-2 0,0 0 0,-1 0-1,0-1 1,-1 0 0,15-26 0,47-108 231,-51 96-280,-1 0 0,19-87 0,-37 127-151,-2 1 0,1-1 0,-1 1 0,-3-17 0,3 20 25,-1 4 46,1 0 0,0 0 0,-1 1-1,0-1 1,1 0 0,-1 1 0,0-1-1,0 1 1,-1-1 0,1 1 0,-3-4-1,4 5-11,-1 0-1,0 0 0,0 1 0,0-1 0,0 0 1,0 0-1,0 0 0,-1 1 0,1-1 1,0 1-1,0-1 0,0 1 0,-1-1 1,1 1-1,0 0 0,-1-1 0,1 1 0,0 0 1,0 0-1,-1 0 0,1 0 0,0 0 1,-1 0-1,-1 1 0,-1 0-8,0 0 0,0 0 0,0 1 0,1-1 0,-1 1 0,0 0 0,1 0 0,-1 0 0,1 0 0,0 1 0,0-1 0,0 1 0,0 0 0,0 0 0,0 0 0,1 0 0,-1 1 0,1-1 0,-2 6 0,-6 9 102,2 0-1,0 0 1,1 1-1,1 0 1,0 1 0,2 0-1,0-1 1,1 1-1,1 0 1,1 0 0,1 1-1,1-1 1,1 0-1,5 29 1,-5-39 2,1 0-1,0-1 1,0 1 0,1-1-1,0 0 1,1 0 0,0-1-1,0 1 1,1-1 0,0 0-1,0 0 1,1-1 0,0 0-1,0 0 1,1-1 0,15 11-1,-13-11 34,1 0 0,-1-1 0,1-1 0,1 0 0,-1 0 0,0-1-1,1 0 1,0-1 0,-1-1 0,1 1 0,0-2 0,0 0 0,22-2 0,-28 1-30,0 0 0,1-1 0,-1 0 1,0 0-1,0 0 0,0 0 0,0-1 1,0 0-1,-1 0 0,1-1 0,6-5 0,-6 3 32,1-1-1,-1 1 1,0-1-1,-1-1 1,1 1-1,-1-1 1,6-15-1,5-12-14,-1-1 0,-2 0 0,10-46 0,-11 28-226,21-56-1,-32 106 93,1 1 1,-1-1-1,1 0 1,0 0-1,1 1 0,3-5 1,-6 7 59,0 1-1,1-1 1,-1 1 0,1-1 0,0 1-1,-1-1 1,1 1 0,-1 0 0,1-1-1,0 1 1,-1 0 0,1-1-1,0 1 1,-1 0 0,1 0 0,0 0-1,-1 0 1,1 0 0,0 0 0,-1 0-1,1 0 1,0 0 0,0 0 0,-1 0-1,1 0 1,0 0 0,-1 0 0,1 1-1,0-1 1,-1 0 0,1 0-1,0 1 1,-1-1 0,1 1 0,-1-1-1,1 0 1,-1 1 0,1-1 0,-1 1-1,1-1 1,-1 1 0,1 0 0,0 0-1,5 7-27,-1 0 0,1 1 0,-2 0 0,1 0 0,-1 0-1,0 0 1,-1 0 0,3 15 0,12 79 206,-18-102-169,2 14 17,3 19 43,-2 0 1,-1 43 0,-3-67-6,1-1-1,-2 0 1,1 0 0,-1 0 0,0 1 0,-1-2 0,0 1 0,-1 0 0,1-1 0,-2 1 0,1-1 0,-1 0 0,-7 9 0,7-13 2,1 0 1,-1 0-1,1 0 1,-1 0 0,-1-1-1,1 1 1,0-1-1,-1 0 1,-8 2 0,1 0 148,0-2 0,-1 1 0,-15 0 0,6-4-99,20 0-204,-1-1-1,1 1 0,0 0 1,-1 0-1,1 1 1,0-1-1,-6 2 1,9-2 92,0 0 1,0 0-1,0 0 1,-1 0 0,1 0-1,0 1 1,0-1-1,0 0 1,0 0-1,0 0 1,0 0 0,0 1-1,0-1 1,0 0-1,0 0 1,0 0 0,0 0-1,0 0 1,0 1-1,0-1 1,0 0-1,0 0 1,0 0 0,0 0-1,0 1 1,0-1-1,0 0 1,0 0 0,0 0-1,0 0 1,0 0-1,0 1 1,1-1 0,-1 0-1,0 0 1,0 0-1,0 0 1,0 0-1,0 0 1,0 0 0,1 1-1,-1-1 1,0 0-1,0 0 1,0 0 0,0 0-1,0 0 1,1 0-1,-1 0 1,0 0-1,0 0 1,0 0 0,0 0-1,1 0 1,-1 0-1,8 5-48,0-2 40,1 0 0,-1-1 0,1 0 0,-1 0 1,1 0-1,-1-1 0,1-1 0,0 1 0,0-1 0,-1-1 0,1 0 0,13-3 0,77-21 454,-85 20-343,0 0-1,0-1 1,-1 0-1,0-1 0,12-9 1,-6 1-22,-1 0 0,-1-1 0,0-1 1,-1-1-1,16-23 0,59-103-72,-45 68 17,-23 35 37,-18 30-109,1 0 1,0 1-1,1-1 1,0 1-1,1 0 1,10-10-1,-11 13 32,-4 4-36,0 0 1,1 1-1,-1-1 1,0 1 0,1-1-1,7-3 1,-10 6 36,1 0 0,-1 0 0,0-1 0,0 1-1,0 0 1,0 0 0,1 0 0,-1 0 0,0 0 0,0 1 0,0-1 0,0 0 0,0 1 0,1-1 0,-1 0 0,0 1 0,0-1 0,0 1-1,0 0 1,0-1 0,0 1 0,0 0 0,-1-1 0,1 1 0,0 0 0,0 0 0,0 0 0,-1 0 0,1 0 0,-1 0 0,2 1 0,2 6-31,0 0 0,0 0 0,0 0 0,-1 0 0,0 0 0,3 16 0,4 55 42,-7-53 88,1 27-114,-5 75-1,1-96 193,0-17-8,0-1 1,-1 1-1,0 0 1,-4 15-1,4-27-105,0 0 0,1 0-1,-1 0 1,-1 0 0,1-1-1,0 1 1,-1 0-1,0 0 1,1-1 0,-1 1-1,0-1 1,0 0 0,-1 1-1,1-1 1,0 0 0,-1 0-1,1 0 1,-1-1 0,0 1-1,1-1 1,-1 1 0,0-1-1,0 0 1,-4 1 0,3-1-12,-1-1 0,1 0 0,0 1 0,-1-1 0,1-1 0,-1 1 0,1-1 0,0 0 0,-1 0 0,-3-1 0,-45-20 307,35 14-243,-97-47-417,107 52-261,14 8 409,20 13 242,-22-15-123,1 0 32,0-1 1,0 1 0,0-1-1,7 2 1,13 6 10,-16-6 37,-1 0 1,1 0 0,1-1-1,-1 0 1,0-1 0,1 0 0,17 1-1,-20-2 20,0-2 0,1 1 0,-1-1 0,1 0 0,-1-1-1,0 0 1,0 0 0,0 0 0,0-1 0,0 0 0,7-5 0,13-9 65,-1 0 1,-1-2 0,-1-1 0,43-46 0,-34 28-136,-1-2 0,35-60 1,-66 99 14,5-9-145,0 0 0,0-1 1,6-16-1,-22 67 7,2 1 0,3 0-1,0 0 1,4 80 0,1-114 180,1 1 0,0-1 1,1 0-1,0 1 0,0-1 0,0 0 0,1 0 0,0-1 0,0 1 0,1-1 0,6 9 0,-8-12 11,0-1-1,0 1 0,1-1 1,-1 0-1,0 1 0,1-1 1,0 0-1,0-1 0,0 1 0,-1 0 1,2-1-1,-1 0 0,0 1 1,0-1-1,0 0 0,0-1 1,1 1-1,-1-1 0,0 1 0,1-1 1,-1 0-1,0 0 0,1-1 1,-1 1-1,0 0 0,5-2 0,-2 0-8,0-1 0,0 1-1,0-1 1,0 0-1,0 0 1,-1-1 0,1 0-1,-1 0 1,0 0-1,0-1 1,5-6-1,3-4-1,-2 0 0,16-27-1,-15 18 10,-1 0-1,10-33 0,4-8-147,-18 50 26,0-1 0,-1 0 1,5-27-1,-12 61-720,-6 72 761,2-54-40,1-1-1,2 54 1,2-84 109,0 0 0,1 0 0,0 1 0,0-1 0,0 0 0,1 0 0,0 0 0,0 0 0,0-1 0,0 1 0,1 0 0,0-1 0,0 0 0,0 1 0,4 3 0,-6-7-12,0 0-1,0 0 0,0-1 1,0 1-1,1 0 1,-1 0-1,0-1 1,0 1-1,0-1 0,1 1 1,-1-1-1,0 0 1,1 0-1,-1 1 0,0-1 1,1 0-1,-1 0 1,0 0-1,1 0 1,-1 0-1,0-1 0,1 1 1,-1 0-1,0-1 1,1 1-1,-1-1 0,0 1 1,2-2-1,4-1 69,0-1-1,-1 0 1,11-9-1,3-6-22,-1 0-1,-1-1 1,-2 0 0,19-29-1,5-6-29,-19 28-14,34-42-173,-46 60 104,0 0 0,0 0-1,1 1 1,18-12 0,-26 19 38,-1-1-1,1 1 1,0 0-1,0 0 0,0 1 1,1-1-1,-1 0 1,0 1-1,0-1 0,0 1 1,0 0-1,1-1 1,-1 1-1,0 0 0,0 0 1,1 1-1,-1-1 1,0 0-1,3 2 0,-3-1-4,1 0-1,-1 1 0,1-1 1,-1 1-1,1 0 0,-1 0 1,0-1-1,0 2 1,0-1-1,0 0 0,0 0 1,2 5-1,3 5 8,-1 1-1,-1 0 1,0 0 0,6 23 0,-11-33 29,27 116 12,-17-92 73,-8-24-48,0 0-1,-1 0 1,0 0-1,0 1 0,0-1 1,0 0-1,0 1 1,0 4-1,8-13 429,-4-2-442,0 1 0,0-1-1,-1-1 1,0 1 0,0-1-1,0 1 1,3-15-1,-1 5-9,4-7 39,-1-3-199,2 1-1,1 0 1,16-25-1,-27 50 111,0-1 0,0 0-1,0 1 1,0-1-1,0 1 1,1 0-1,-1-1 1,0 1-1,1 0 1,-1 0 0,1 0-1,-1 0 1,4-2-1,-5 3 11,0 0 0,1 0 0,-1 0 0,0 0 0,1 0 1,-1 0-1,0 0 0,1 0 0,-1 1 0,1-1 0,-1 0 0,0 0 0,1 0 0,-1 0 0,0 0 0,0 1 0,1-1 0,-1 0 0,0 0 0,1 1 0,-1-1 0,0 0 0,0 0 0,1 1 0,6 16-92,-5 0 74,0 1 0,-1 0 0,-1-1 0,0 1 0,-5 26 0,0 32 175,3-65 106,1-2 14,2-8-34,1-4 111,1-4-303,-1 0-1,0 0 0,0-1 1,2-13-1,1-10 18,24-62-138,-25 80 32,2 1 0,-1-1 0,2 1 0,0 0 0,8-10 0,-13 19 12,-1 1 0,1 0-1,0 1 1,0-1 0,0 0-1,-1 0 1,2 1 0,-1-1 0,0 1-1,4-2 1,-5 3 26,0-1 0,0 1-1,0 0 1,0 0 0,0 0 0,0 0 0,-1 0 0,1 0-1,0 1 1,0-1 0,0 0 0,0 0 0,0 1 0,-1-1-1,1 0 1,0 1 0,0-1 0,0 1 0,-1-1 0,1 1-1,0-1 1,-1 1 0,1-1 0,-1 1 0,1 0 0,0 0-1,-1-1 1,1 1 0,-1 0 0,0 0 0,1-1 0,0 2-1,4 10-55,-1 0 0,0 0-1,0 0 1,-2 0 0,3 18-1,5 19 34,-6-37 53,0-1 1,1 1-1,0-1 0,1 0 1,0 0-1,0-1 1,1 0-1,1 0 0,0-1 1,0 0-1,1 0 0,12 10 1,-18-18-2,0 0 1,1 0 0,-1 0-1,1 0 1,-1 0-1,1-1 1,-1 1-1,1-1 1,-1 0 0,1 0-1,-1 0 1,5-1-1,8 0-139,8 0 164,-1-1 0,0-1 0,1-1 0,41-14-1,-59 16-27,0-1-1,0 1 0,-1-1 0,1 0 0,-1-1 0,0 0 0,0 1 0,0-2 0,0 1 0,-1 0 0,1-1 0,-1 0 0,0 0 0,-1 0 0,1-1 0,-1 1 0,0-1 0,0 0 0,-1 0 0,3-11 0,-2 9-9,-1 0-1,-1-1 0,0 1 1,0 0-1,0-1 0,-1 0 1,-1 1-1,1-1 0,-1 1 1,-1 0-1,1-1 0,-2 1 0,1 0 1,-1 0-1,-4-9 0,6 16-19,1-1-1,-1 1 1,1 0-1,-1 0 1,0 0-1,1-1 0,-1 1 1,0 0-1,0 0 1,0 0-1,0 1 1,0-1-1,0 0 0,0 0 1,0 0-1,0 1 1,0-1-1,0 0 1,-1 1-1,1-1 0,0 1 1,0 0-1,-1-1 1,1 1-1,0 0 1,-1 0-1,-1 0 0,1 0-17,-1 1 0,1 0-1,-1 0 1,1 0-1,0 0 1,0 0-1,0 1 1,0-1 0,0 1-1,0-1 1,0 1-1,0 0 1,-2 3-1,-2 1 44,1 1 0,0-1 0,0 1 0,1 1 0,0-1 0,0 0 0,1 1-1,-1 0 1,2 0 0,-1 0 0,1 0 0,1 0 0,-1 1 0,1-1-1,1 0 1,0 1 0,0-1 0,0 1 0,1-1 0,1 0 0,-1 0 0,1 1-1,0-1 1,1 0 0,0 0 0,1-1 0,-1 1 0,1-1 0,1 0-1,-1 0 1,1 0 0,0 0 0,1-1 0,10 10 0,-10-11 71,1 0-1,-1 0 1,1-1 0,0 0-1,0 0 1,1 0 0,-1-1 0,1 0-1,0 0 1,9 1 0,-7-3-24,0 1 1,-1-2 0,1 0 0,0 0 0,0-1-1,0 0 1,-1 0 0,13-4 0,-13 2 104,60-18-943,-62 18 58,0 0 0,1-1 1,-1 0-1,-1 0 0,1-1 0,11-10 0,-14 12 125,-1-1 0,0 0-1,-1 0 1,1 0 0,-1 0-1,1 0 1,-1 0 0,0-1-1,-1 1 1,1-1 0,-1 1-1,0-1 1,0 0 0,-1 1 0,1-8-1,5-42-2210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0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382 587 2720,'17'-36'2976,"-16"35"-2814,-1-1 0,1 0 0,-1 0 0,0 0 0,1 0 0,-1 0 0,0 1 1,0-1-1,0 0 0,-1 0 0,1 0 0,0 0 0,-1 0 0,1 1 0,-1-1 0,0 0 0,1 0 0,-1 1 0,0-1 1,0 0-1,-2-2 0,1 3-134,1 0 1,0 0-1,0 0 1,0 0-1,-1 0 1,1 1-1,-1-1 1,1 0-1,0 1 1,-1-1-1,1 1 1,-1-1-1,1 1 1,-1 0-1,1 0 1,-1 0 0,0 0-1,1 0 1,-1 0-1,1 0 1,-1 0-1,1 0 1,-1 1-1,1-1 1,-1 1-1,-1 0 1,-15 8 104,1 1 0,0 0 0,1 2 0,-18 14 0,21-16-94,-143 123 478,146-124-414,0 0 0,1 1 0,0 1 1,0-1-1,-11 20 0,18-27-73,0 0 1,1 0-1,-1 1 1,1-1-1,0 0 1,0 0-1,0 1 1,0-1-1,1 1 1,0-1-1,-1 0 1,1 1-1,0-1 0,0 1 1,1-1-1,-1 1 1,1-1-1,0 1 1,0-1-1,0 0 1,0 0-1,0 1 1,1-1-1,-1 0 1,1 0-1,0 0 0,3 3 1,-1-2 33,0 0 0,0-1 0,0 1 0,0-1 0,1 0 0,-1-1 0,1 1 0,0-1 0,0 0 0,0 0 0,0 0 0,0 0 0,0-1 0,0 0 0,1 0 0,-1-1 0,0 0 0,7 0 0,3 0 5,0-2 0,0 0 1,0 0-1,0-1 1,18-7-1,19-9-160,0-2 1,-2-3-1,90-55 0,-147 84 45,0 0 1,1 0-1,0 1 0,0 0 0,1 0 1,-1 1-1,1-1 0,1 1 0,-1 0 0,-5 15 1,8-19 48,1 0 0,0 0 0,-1 0 1,2 1-1,-1-1 0,0 0 1,1 1-1,-1-1 0,1 0 0,0 1 1,0-1-1,0 1 0,1-1 1,-1 0-1,1 1 0,0-1 0,0 0 1,0 0-1,0 1 0,1-1 0,-1 0 1,1 0-1,-1 0 0,1 0 1,0-1-1,1 1 0,-1-1 0,0 1 1,4 2-1,-1-2 63,0 0 0,0 0 0,0 0 0,0-1 0,1 0 1,-1 0-1,1 0 0,-1-1 0,1 0 0,0 0 0,-1 0 0,1-1 0,0 0 0,0 0 0,-1 0 1,1-1-1,6-1 0,-7 1-22,1 0 0,-1 0 0,1-1 0,-1 0 0,1 0 0,-1 0 1,0-1-1,0 0 0,0 0 0,0 0 0,-1 0 0,1-1 0,-1 0 0,0 0 1,0 0-1,0 0 0,4-6 0,-7 7-32,1 1-1,-1-1 1,0 0 0,0 1 0,0-1-1,-1 0 1,1 0 0,-1 0 0,1 1 0,-1-1-1,0 0 1,0 0 0,0 0 0,0 0-1,-1 0 1,1 0 0,-1 1 0,0-1-1,0 0 1,0 0 0,0 1 0,0-1-1,-1 0 1,1 1 0,-1 0 0,1-1-1,-1 1 1,0 0 0,-3-3 0,0 0-74,0 0 0,0 1 0,0 0 0,-1 0 1,0 0-1,0 1 0,0-1 0,0 2 0,0-1 0,-1 1 0,-8-3 1,3 3-85,0 0 0,-12 0 1,20 1 130,1 1 0,0 0-1,-1 1 1,1-1 0,0 1 0,-1-1 0,1 1 0,0 0-1,0 0 1,-1 0 0,-3 3 0,20-3 116,102-11 81,-16 1-65,-50 8-194,90 13-1,-136-12 76,1 1 0,0 0-1,0 0 1,-1 0 0,1 0-1,0 0 1,-1 1 0,1 0-1,-1 0 1,0 0 0,0 0-1,6 5 1,-7-5 1,0 0 0,0 1 0,-1-1 0,1 1 0,-1-1 0,1 1 0,-1 0 0,0 0-1,0-1 1,0 1 0,0 0 0,0 0 0,-1 0 0,1 0 0,-1 0 0,0 5 0,0-4 91,0 1-1,0-1 0,0 1 1,-1-1-1,1 1 0,-1-1 1,0 0-1,-1 1 0,1-1 1,-1 0-1,-2 5 0,10-18-9,1 0 0,0 0 0,0 1 0,1 0 0,0 1 0,1 0 0,0 0 0,0 0 0,12-6 0,-20 13-94,-1-1 0,1 1 0,0-1 0,0 1 0,-1 0 0,1-1 0,0 1 0,0 0 0,0-1 0,-1 1 0,1 0 0,0 0 0,0 0 0,0 0 0,0 0-1,-1 0 1,1 0 0,0 0 0,0 0 0,0 0 0,0 1 0,-1-1 0,1 0 0,0 0 0,0 1 0,-1-1 0,1 1 0,0-1 0,0 0 0,-1 1 0,1 0 0,0-1 0,-1 1 0,1-1 0,0 2 0,1 1-44,-1 1 1,1-1 0,-1 0-1,0 1 1,0 0 0,1 6-1,1 5-80,-2-11 161,1-1 0,-1 1 1,1 0-1,0-1 0,-1 1 0,2-1 1,-1 0-1,0 0 0,1 0 0,-1 0 1,5 4-1,-4-5 7,-1-1 0,0 1 0,1-1 0,-1 0 0,1 1 1,-1-1-1,1 0 0,-1-1 0,1 1 0,0 0 0,0-1 0,-1 0 1,1 1-1,0-1 0,0 0 0,0 0 0,3-1 0,8-2 97,0 0 0,1-1 0,-2-1 0,28-12 0,51-34 157,-77 42-280,-2 1-49,-1-1-1,-1 0 1,1 0 0,12-15 0,38-49 20,-24 27-34,-38 46 51,1-1-1,-1 1 0,0-1 1,1 1-1,-1-1 0,1 1 0,-1-1 1,1 1-1,-1 0 0,1-1 0,-1 1 1,1 0-1,-1-1 0,1 1 0,0 0 1,-1 0-1,1 0 0,0-1 0,0 1 1,-1 0-5,1 1 1,-1-1 0,1 0-1,-1 0 1,0 0-1,1 0 1,-1 1 0,1-1-1,-1 0 1,0 0-1,1 1 1,-1-1 0,0 0-1,1 1 1,-1-1-1,0 0 1,0 1 0,1-1-1,-1 1 1,0 0-1,2 3-83,-1 0-1,1 1 0,-1-1 0,0 7 1,1-5 28,-1 5 48,1-1 1,-2 1-1,1 0 1,-1 0-1,-2 14 1,-13 53 177,7-41-199,6-28 43,-7 33 25,8-39 16,0 0 1,-1 0-1,1 0 0,0 0 1,-1 0-1,1 0 1,-1-1-1,0 1 1,0-1-1,-4 4 0,6-5-27,-1-1-1,1 1 0,-1-1 1,1 1-1,-1-1 0,1 0 0,-1 1 1,0-1-1,1 0 0,-1 0 0,0 1 1,1-1-1,-1 0 0,0 0 0,1 0 1,-1 0-1,0 0 0,1 0 1,-1 0-1,0 0 0,1 0 0,-1 0 1,0 0-1,1-1 0,-2 1 0,1-1 10,0 1-1,0-1 0,0 0 0,0 0 0,0 0 0,0 0 0,0 0 0,0 0 1,0 0-1,0 0 0,-1-2 0,0-2 47,-1-1-1,1 1 1,0 0 0,-2-10-1,0 2 77,-2-18-96,6 29-72,0 0 0,1 0 0,-1-1 0,0 1 0,1 0 0,-1 0 0,1 0 0,-1 1 0,1-1 0,0 0 0,0 0 0,0 0 0,2-2 0,-3 3-7,1 1 0,0-1-1,0 1 1,-1-1-1,1 1 1,0 0-1,0-1 1,0 1-1,-1 0 1,1-1 0,0 1-1,0 0 1,0 0-1,0 0 1,0 0-1,0 0 1,0 0-1,0 0 1,-1 0-1,3 1 1,17 3-73,-11 0 116,0 0 0,13 7 0,-13-6-32,-1-1 0,17 6 0,-19-8 31,4 2-5,-1-1 0,0-1 0,1 1 0,-1-2 0,1 1 0,-1-1 0,1-1 0,0 0 0,0 0 0,13-2-1,3-5 56,0-1-1,-1-1 0,0-1 0,0-1 0,35-23 0,-46 26-10,-1-2 0,0 1 0,-1-2 1,0 1-1,-1-2 0,16-19 0,-13 11-3,0 0-1,-2-1 1,17-38 0,-8 8-28,18-72 0,5-57-193,-20 74-70,-12 46 181,2-9-419,-27 107-422,0 21 720,-6 103 0,11 61 732,5-100-170,3-63-263,1-35 97,-1 0 0,-5 33 0,4-54-210,1-3 56,0 0 1,0 1-1,0-1 1,-1 0-1,1 0 0,0 1 1,-1-1-1,1 0 1,-1 0-1,1 1 1,-1-1-1,-1 1 0,1-1-31,0-1 0,0 0-1,0 1 1,0-1-1,0 0 1,0 0-1,0 0 1,1 0-1,-1 0 1,0 0 0,0 0-1,0 0 1,0 0-1,0-1 1,0 1-1,0 0 1,0 0-1,0-1 1,0 1 0,-1-1-1,-85-40 80,59 27-154,-12-9-10,2-1 0,-62-49 0,93 68 38,0-1 0,0 0 0,1-1 1,0 1-1,0-1 0,-7-11 0,13 18 18,0 0 0,0-1 0,0 1 0,0-1-1,0 1 1,0 0 0,0-1 0,-1 1 0,1-1-1,0 1 1,0-1 0,1 1 0,-1 0 0,0-1-1,0 1 1,0-1 0,0 1 0,0 0 0,0-1-1,0 1 1,1 0 0,-1-1 0,0 1 0,0-1-1,1 1 1,-1 0 0,0-1 0,0 1 0,1 0-1,-1 0 1,0-1 0,1 1 0,-1 0 0,0 0-1,1-1 1,17-4-264,1 4 236,0 2 0,0 0 1,1 2-1,-1 0 0,22 7 0,-14-4-63,124 38-9,-22-5 251,-105-34-178,0 0-1,0-2 0,37 2 1,-51-5 70,106-4 322,-77-4-339,-38 8-80,-2 2 202,-1 1-157,-1 0 1,-1 1-1,1-1 0,0 0 0,-1 0 0,1-1 1,-1 1-1,0-1 0,-5 3 0,-8 5 17,-2 3 2,-48 37-142,59-43 123,0 0 1,1 0-1,0 1 1,0 1-1,-10 15 0,11-14 136,4-7-63,0-1 0,0 0 1,1 1-1,-1 0 1,1-1-1,0 1 0,0 0 1,0 0-1,0 0 1,0 0-1,0 3 0,11-10 325,-4-1-305,0 0 0,-1 0 1,1 0-1,-1-1 1,5-7-1,13-13-69,-3 6-166,1 1 1,1 1 0,31-19-1,-53 38 141,0-1-1,1 0 0,-1 0 0,1 0 1,-1 1-1,0-1 0,0 0 1,1 1-1,-1-1 0,0 0 0,1 1 1,-1-1-1,0 0 0,0 1 0,0-1 1,0 0-1,1 1 0,-1-1 0,0 1 1,0-1-1,0 0 0,0 1 0,1 7-64,-1-1 0,0 1-1,0-1 1,-1 0 0,0 1 0,0-1-1,-4 12 1,1 3 140,4-21-49,-1-1-1,1 1 1,0 0-1,0 0 1,0 0-1,0-1 1,0 1-1,0 0 0,0 0 1,0 0-1,0-1 1,0 1-1,1 0 1,-1 0-1,0 0 0,0-1 1,1 1-1,-1 0 1,1-1-1,-1 1 1,0 0-1,1-1 1,0 1-1,0 0 0,0 0 19,0-1 0,0 1 0,0-1 0,0 1 0,0-1 0,1 1 0,-1-1 0,0 0 0,0 0 0,1 0 0,-1 0 0,0 0 0,0 0 0,2 0 0,4-1 66,0 0 0,-1-1 0,1 0-1,8-4 1,211-94-255,-220 97 138,0 1 1,0 0 0,1 0 0,10-1 0,-15 3 3,0 0 0,-1 0 0,1 0 0,0 0 0,-1 0 0,1 0 0,0 0 0,-1 1 0,1-1 0,-1 1 0,1-1 0,-1 1 0,1 0 0,-1-1 0,1 1 1,-1 0-1,0 0 0,1 0 0,-1 0 0,0 0 0,0 0 0,0 1 0,2 1 0,-2-1-1,0 0 0,-1 1-1,1-1 1,-1 0 0,0 0-1,1 0 1,-1 0 0,0 1 0,-1-1-1,1 0 1,0 0 0,0 0 0,-1 1-1,-1 2 1,-11 31-71,-3-9 511,15-26-128,3-1-86,2-2-142,1-1 0,0 1 0,-1-1-1,1 1 1,-1-2 0,7-5 0,-5 4-132,0 1 1,12-8 0,4-3-228,-13 11 213,-9 4 69,1 1-1,0-1 1,-1 0-1,1 0 1,-1 0-1,1 0 1,-1 1-1,1-1 1,-1 0-1,1 1 1,-1-1-1,1 0 1,-1 1-1,1-1 1,-1 1-1,0-1 1,1 0-1,-1 1 1,0-1-1,1 1 1,-1-1-1,0 1 1,0-1-1,1 1 1,-1-1-1,0 1 1,0 0-1,0 0 1,4 22-243,-2-8 190,-1-11 78,0 0-1,1-1 1,-1 1 0,1-1 0,-1 0-1,1 0 1,0 1 0,0-1-1,1 0 1,-1-1 0,4 4-1,-5-5 5,1 0-1,-1 0 0,1 0 0,0 0 0,0 0 1,-1-1-1,1 1 0,0-1 0,0 1 0,0-1 1,0 0-1,0 1 0,0-1 0,0 0 0,0 0 1,-1-1-1,1 1 0,0 0 0,0-1 1,0 1-1,0-1 0,0 1 0,1-2 0,42-20 220,-3 1 2,-20 11-224,-1-1 0,0-1 0,0-1 0,-1-1 0,-1-1 0,0-1 0,-2 0 1,1-1-1,-2-1 0,0-1 0,-1 0 0,16-28 0,51-121 86,-13-9-84,-67 173-22,60-207-328,-49 160-85,-60 261-670,23-28 1640,-1 295 1,-64-537-17400,50 32 14447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00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23 185 6560,'-22'-51'2432,"22"36"-1888,4-13-160,6 17 1056,3-5-864,13 0 608,23 1-672,16-1-64,19 4-288,8 8-32,-9 4-64,-4 0-192,-14 4 64,-11 0-2656,-6 9 1504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01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84 2976,'-13'-19'2163,"-5"-6"3204,18 25-5300,-1 0 0,1-1 0,-1 1 0,1 0 0,-1-1 0,1 1 0,-1-1 0,1 1 0,0 0 0,-1-1 0,1 1 0,0-1 0,0 1-1,-1-1 1,1 1 0,0-1 0,0 1 0,0-1 0,-1 0 0,1 1 0,0-1 0,0 1 0,0-1 0,0 1 0,0-1 0,0 1 0,0-1 0,0 0 0,1 1-1,-1-1 1,0 1 0,0-1 0,1 0 0,0 0-13,0 0-1,0 0 1,1 0-1,-1 0 0,0 1 1,1-1-1,-1 0 1,1 1-1,-1-1 1,1 1-1,-1-1 0,3 1 1,29-6 314,0 2 1,1 1-1,49 3 0,-50 0-358,199 18 714,-182-12-648,23-2 441,-73-5-496,0 1 1,0 0-1,0-1 0,1 1 1,-1 0-1,0-1 1,0 1-1,0 0 1,0-1-1,0 1 0,0 0 1,0-1-1,0 1 1,0 0-1,0-1 0,0 1 1,0 0-1,0-1 1,0 1-1,0 0 1,0-1-1,0 1 0,0 0 1,-1-1-1,1 1 1,0-1-1,-4-8-1479,3 8 1084,-1 1-1,1-1 1,-1 0 0,1 1 0,-1-1-1,1 1 1,-1 0 0,1 0 0,-1-1-1,1 1 1,-1 0 0,0 0-1,1 1 1,-1-1 0,1 0 0,-4 1-1,-8 6-3027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01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67 3392,'-19'-1'6245,"26"-2"-4986,117-31 2975,-80 25-3777,0 1 0,58-3 0,-84 10-435,0 2 1,34 4 0,-42-3 9,0 0 0,0 1 0,-1 0 0,1 0 1,-1 1-1,16 9 0,9 6-1114,-34-19 941,0 1 1,1-1-1,2 5-2245,-3-4 2246,0-1-1,1 0 1,-1 1-1,0-1 1,0 1 0,0-1-1,-1 1 1,-6 17-2713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0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1178 2304,'0'0'2229,"9"-8"214,5-14-904,16-19-342,-17 26-937,1 2-1,1 0 1,0 0 0,27-16 0,72-34-95,-112 62-157,23-13-93,1 2 1,1 0 0,0 2 0,34-7-1,-60 16 71,1 1 0,-1 0 0,0 0 0,1 0 0,-1 0 0,1 0 0,-1 0 0,0 0 0,1 0 0,-1 0-1,1 1 1,-1-1 0,0 1 0,1-1 0,-1 1 0,0 0 0,0-1 0,0 1 0,2 1 0,-1-1-12,-1 1 1,1 0-1,0 0 1,-1 0-1,1 0 1,-1 0-1,0 0 1,0 1-1,0-1 1,1 3-1,0 2 33,0 0-1,-1 1 1,1-1-1,-1 0 0,-1 1 1,0 10-1,-6 44 246,3-34 30,1 1 0,1 33 0,2-53-136,0-1 0,0 1 0,0-1 0,2 0-1,-1 1 1,1-1 0,0 0 0,0 0 0,1-1-1,0 1 1,9 11 0,-12-17-88,0 0 0,1 0-1,0-1 1,-1 1 0,1-1 0,0 1 0,-1-1 0,1 0 0,3 2-1,-4-2-27,0-1-1,1 0 0,-1 1 1,0-1-1,0 0 0,0 0 1,1 0-1,-1 0 0,0 0 1,0 0-1,1 0 1,-1 0-1,0 0 0,0-1 1,0 1-1,0 0 0,1-1 1,-1 1-1,0-1 0,1-1 1,5-2 59,-1 0 1,0-1-1,0 0 1,0 0 0,7-10-1,25-35 219,-7 8-145,35-33-1,39-49-340,-5-23 154,-85 124-6,-14 21 21,8-13-17,1 1 0,0 0 0,1 1 0,13-13 0,-22 23 1,1 1 1,0-1-1,-1 1 1,1 0-1,0 0 0,0 0 1,1 0-1,-1 1 1,0-1-1,0 1 0,1 0 1,-1 0-1,1 0 1,-1 0-1,1 1 1,-1-1-1,1 1 0,0 0 1,-1 0-1,1 0 1,-1 1-1,1-1 0,-1 1 1,1 0-1,6 2 1,5 5-36,-1 1 1,1 0 0,-2 1 0,23 21 0,-14-13 77,-5-3 54,1 0-1,1-2 1,0-1 0,1 0-1,0-1 1,43 16 0,-60-26-61,72 21 116,-64-20-96,0 1 0,0-2 0,0 0 0,22 0 0,-17-3 17,-3 2 11,24-6-1,-36 6-48,-1 0 1,1 0-1,0 0 0,-1 0 0,1 0 0,-1-1 0,1 1 1,0 0-1,-1 0 0,1-1 0,-1 1 0,1 0 1,-1-1-1,1 1 0,-1 0 0,1-1 0,-1 1 1,1-1-1,-1 1 0,0-1 0,1 1 0,-1-1 0,0 1 1,1-1-1,-1 0 0,0 0 0,0 0 1,0 0 0,0 0-1,0 1 1,0-1 0,0 0 0,-1 0-1,1 0 1,0 0 0,-1 1 0,1-1-1,-1 0 1,1 0 0,-1 1 0,1-1-1,-1 0 1,0 0 0,-2-3 9,-1 1 1,1 0 0,-1 0-1,0 0 1,-6-3 0,4 3-46,0 1 1,0 0-1,0 0 1,0 1-1,-1 0 1,1 0-1,0 0 1,0 1-1,-1 0 1,1 0 0,0 0-1,-1 1 1,1 0-1,-10 3 1,4 0-27,0 0-1,0 1 1,0 0 0,1 1 0,0 0-1,-13 10 1,-25 18 33,-44 34 45,77-55-9,0 1 0,2 0 0,-21 26-1,32-35-11,-1 0 1,1 0-1,0 0 0,-3 10 0,5-13 20,0 0-1,0 1 1,1-1 0,-1 0-1,1 0 1,0 1 0,-1-1-1,1 1 1,0-1 0,0 0-1,1 1 1,-1-1 0,0 0 0,2 4-1,-2-5 1,0-1-1,1 1 1,-1-1-1,0 1 1,1-1-1,-1 1 1,1-1-1,-1 1 1,1-1-1,-1 1 1,0-1-1,1 0 1,-1 1 0,1-1-1,0 0 1,-1 0-1,1 1 1,-1-1-1,1 0 1,-1 0-1,1 0 1,0 0-1,-1 1 1,1-1-1,-1 0 1,1 0-1,0 0 1,-1-1-1,1 1 1,-1 0-1,1 0 1,0 0-1,-1 0 1,1 0-1,-1-1 1,1 1-1,0-1 1,24-13 373,-19 11-365,2-3 9,0 0 0,0 0 0,-1-1 0,0 0 0,0-1 0,7-9 1,31-53 78,-32 49-200,-8 14-153,-3 7 2,-5 13-86,0-3 312,1 0-23,0-1 0,1 1 1,1 0-1,-1-1 0,1 1 0,1 0 1,1 11-1,-1-17 49,0 1 0,0 0-1,1 0 1,0 0 0,-1-1 0,1 1 0,1-1 0,-1 0 0,1 1 0,0-1-1,0 0 1,0-1 0,0 1 0,0 0 0,8 5 0,-7-7 2,1 0 0,-1 0 1,1 0-1,0 0 0,0 0 0,-1-1 0,1 0 1,0 0-1,0-1 0,0 1 0,0-1 1,0 0-1,0 0 0,9-2 0,8-2 22,-1 0 0,22-9 0,-35 11-28,49-15 133,58-27-1,-96 35-120,-1 0 0,0-1 0,-1-1-1,0 0 1,-1-2 0,0 0 0,15-16 0,-3-5 23,-2-1 1,-1-1-1,20-40 1,-7 11-1,74-97-55,-61 91-39,55-99 1,-82 124-7,-2-1 1,-2 0 0,22-79-1,-40 118 16,2-7-136,3-27 0,-7 41 152,0 0 1,0 0-1,0 0 0,0 1 1,0-1-1,0 0 0,0 0 1,0 0-1,0 0 1,0 1-1,-1-1 0,1 0 1,0 0-1,-1 0 1,1 1 6,0 0 1,0 0 0,-1-1 0,1 1-1,0 0 1,0 0 0,0 0 0,-1 0 0,1 0-1,0 0 1,0 0 0,0 0 0,-1 0 0,1 0-1,0 0 1,0 0 0,0 0 0,-1 0 0,1 0-1,0 0 1,0 0 0,-1 0 0,1 0-1,0 0 1,0 0 0,0 1 0,0-1 0,-1 0-1,1 0 1,0 0 0,0 0 0,-1 1 0,-17 19-289,-169 252-260,165-230 478,1 2 0,-25 80 0,-15 96 138,53-190-77,-31 159-118,34-153 351,2 1 1,1-1-1,4 45 1,-2-80-187,0 0 1,0 0 0,0 1-1,0-1 1,1 0 0,-1 0 0,0 0-1,1 1 1,-1-1 0,1 0 0,-1 0-1,1 0 1,-1 0 0,1 0 0,0 0-1,-1 0 1,1 0 0,0 0 0,0 0-1,2 1 1,-2-1-7,0-1-1,0 0 1,0 1 0,1-1-1,-1 0 1,0 0-1,0 0 1,0 0-1,1 0 1,-1 0 0,0 0-1,0 0 1,1 0-1,-1 0 1,0-1 0,2 0-1,6-3 28,-1 1 0,0-2 0,-1 1-1,12-10 1,-16 12-57,112-89 544,-12 8-827,-83 72-379,-20 13 600,0-1 1,0 1-1,0 0 0,0 0 1,-1 0-1,1 0 0,-1-1 1,1 1-1,-1 2 0,-16 33 130,-13 35 122,27-62-103,0 0-1,0 0 0,1 1 1,1-1-1,-1 16 0,2-25-63,0 0 1,0 0-1,0 0 0,0 0 0,0 0 0,1 1 0,-1-1 0,0 0 0,0 0 0,1 0 0,-1 0 0,1 0 0,-1 0 0,2 2 0,-2-3-4,1 0 1,-1 1-1,1-1 1,-1 1-1,1-1 0,-1 0 1,1 0-1,-1 1 1,1-1-1,0 0 1,-1 0-1,1 0 1,-1 1-1,1-1 1,0 0-1,-1 0 0,1 0 1,-1 0-1,1 0 1,0-1-1,4 0 56,-1 0 0,0 0 0,1-1 0,-1 0 0,0 0 0,4-3 0,-1 1-14,16-10 124,-1 0 0,-1-2 0,27-26 0,16-12-281,-55 47 111,-5 3-74,0 0 1,1 1-1,-1-1 0,7-2 1,-11 5 51,1 1 0,-1 0 0,1 0 1,-1-1-1,1 1 0,-1 0 0,0 0 0,1 0 1,-1 0-1,1 0 0,-1 0 0,1 0 0,-1 0 1,1 0-1,-1 0 0,1 0 0,-1 0 0,1 0 1,-1 0-1,1 1 0,0-1 0,0 1-1,-1-1-1,1 1 1,-1-1-1,0 1 1,1 0-1,-1-1 1,0 1-1,1 0 1,-1 0 0,0-1-1,0 1 1,1 0-1,-1 0 1,0-1-1,0 1 1,0 0-1,0 0 1,0-1-1,0 2 1,-1 21-152,1-7 73,0 0-1,2 18 1,-1-30 110,0 1 1,0-1 0,0 1-1,1-1 1,-1 1-1,1-1 1,0 0 0,0 0-1,1 0 1,-1 0-1,6 6 1,-7-9 2,1 0 0,-1 0-1,0 0 1,1 0 0,-1 0 0,1 0-1,0 0 1,-1-1 0,1 1 0,0-1 0,-1 1-1,1-1 1,0 0 0,-1 0 0,1 0-1,0 0 1,0 0 0,-1 0 0,1 0-1,0 0 1,-1-1 0,1 1 0,0-1-1,-1 1 1,1-1 0,1 0 0,5-3 3,-1 1 1,0-1-1,0 0 0,7-6 1,33-22 301,-34 24-261,1-1 0,-1 0 1,-1-1-1,0 0 0,0-1 0,-1-1 0,16-21 1,-18 19-85,0 0 0,13-31 0,-20 41-11,-1 0 0,1-1 0,-1 1 0,0-1-1,0 0 1,0 1 0,-1-1 0,1 0 0,-1 1 0,0-1 0,-1 0 0,1 0-1,-1 1 1,0-1 0,-2-6 0,3 10 18,-1 0 0,1 0 0,0 0 0,-1 1-1,1-1 1,-1 0 0,0 0 0,1 0 0,-1 1 0,0-1 0,1 0 0,-1 1 0,0-1-1,0 0 1,0 1 0,1-1 0,-1 1 0,0-1 0,0 1 0,0 0 0,0-1-1,0 1 1,0 0 0,0 0 0,0 0 0,0-1 0,0 1 0,0 0 0,0 0 0,0 0-1,0 1 1,0-1 0,0 0 0,0 0 0,0 1 0,-2 0 0,-1 0-23,0 1 0,0 0 0,0 1 0,0-1 0,0 1 0,-6 5 0,0 2 4,-1 0 0,1 1 0,1 1 0,0-1 0,-8 15 0,14-21 45,0 1 1,0 0-1,0 0 1,0 0-1,1 0 0,0 0 1,1 1-1,-1-1 1,1 1-1,1-1 0,-1 1 1,1-1-1,1 13 1,0-15 20,0 0 1,1 0 0,0 0 0,-1 0-1,2 0 1,-1 0 0,0 0-1,1 0 1,0-1 0,-1 1 0,1-1-1,1 0 1,-1 0 0,0 0-1,1 0 1,0-1 0,5 4 0,3 1 69,1-1 0,-1-1 0,1 0 0,19 5 0,-7-4-36,0-1 0,1-1 1,-1-2-1,1 0 0,0-2 1,-1-1-1,35-5 0,-46 3-1713,0-1 0,0 0 0,20-10 0,-26 10-553,-8 4 2090,1 0-77,-1 0 1,1 0-1,-1-1 0,1 1 1,-1 0-1,1 0 0,0-1 1,-1 1-1,0 0 0,1-1 0,-1 1 1,1 0-1,0-2-367,-1 2 367,1-1 1,-1 1-1,1-1 0,0-16-4317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295 611 1472,'-4'11'4048,"-8"-10"-3211,0 1 0,-17 4 1,11 0-703,0 1 1,1 1 0,0 1-1,1 0 1,0 1-1,-24 19 1,33-23-76,0 0-1,0 1 0,1 0 1,0 0-1,0 0 1,-7 13-1,4-3 34,1 0-1,-8 21 0,14-31 29,0 1 0,0 0 0,0 0 1,0 16-1,1-22-61,1 0 0,0 0 0,0 1 0,0-1 0,0 0 0,1 0 0,-1 0 0,0 0 1,1 0-1,-1 0 0,1 0 0,0 0 0,0 0 0,0 0 0,0 0 0,0 0 1,0 0-1,0-1 0,1 1 0,-1 0 0,1-1 0,-1 1 0,3 1 0,-2-3-20,-1 1 0,0-1 0,0 0 0,0 0 0,0 0 0,1-1 0,-1 1 0,0 0 0,0 0 1,0-1-1,0 1 0,0 0 0,1-1 0,-1 1 0,0-1 0,0 1 0,0-1 0,0 0 0,0 1 0,-1-1 0,1 0 0,0 0 0,0 0 0,0 0 0,-1 0 0,2-1 0,0 0 42,17-20 188,0 0 0,-1-2 0,-1 0-1,17-34 1,-31 53-348,0-1 1,-1 1-1,0 0 0,0-1 0,0 0 0,0 1 0,-1-1 0,0 0 0,0-9 1,-1 15 64,0 0 0,0 0 1,0 0-1,0-1 0,0 1 1,0 0-1,0 0 0,0 0 1,0 0-1,0 0 0,0 0 1,0 0-1,0 0 0,0 0 1,0 0-1,0 0 0,0 0 1,0 0-1,0 0 0,0 0 1,0-1-1,0 1 0,0 0 1,0 0-1,0 0 0,0 0 1,0 0-1,0 0 0,0 0 1,0 0-1,0 0 0,0 0 0,0 0 1,0 0-1,0 0 0,0 0 1,0 0-1,0 0 0,-1 0 1,1 0-1,0 0 0,0 0 1,0 0-1,0 0 0,0 0 1,0 0-1,0 0 0,0 0 1,0 0-1,0 0 0,0 0 1,0 0-1,0 0 0,0 0 1,0 0-1,-1 0 0,1 0 1,0 0-1,0 0 0,0 0 1,0 0-1,0 0 0,0 0 1,0 0-1,0 0 0,0 0 1,-5 6-552,-5 9-7,8-8 579,0-1 1,1 0 0,-1 0-1,1 1 1,1-1-1,-1 1 1,1-1 0,0 1-1,0-1 1,1 1 0,0-1-1,0 1 1,1-1-1,-1 0 1,1 0 0,4 9-1,-4-11 47,-1-1 1,1 0-1,0 0 0,0 0 0,0 0 0,0-1 0,0 1 0,1 0 0,-1-1 0,1 0 0,-1 1 0,1-1 0,0 0 0,0 0 1,0-1-1,0 1 0,0-1 0,1 1 0,-1-1 0,0 0 0,1 0 0,-1 0 0,1-1 0,-1 1 0,1-1 0,-1 0 1,1 0-1,-1 0 0,1-1 0,-1 1 0,6-2 0,20-7 216,0-2-1,-1-1 1,27-15-1,-13 6-269,70-39 107,-97 51-56,-1-1 1,-1 0-1,0-1 0,0-1 0,17-20 0,-11 6 57,-1 0 1,27-55-1,18-63 83,-41 91-211,34-68-99,28-75-420,-80 177 453,-4 19 69,0-1 1,0 1 0,0 0-1,1 0 1,-1-1-1,0 1 1,0 0-1,0-1 1,0 1-1,0 0 1,0-1-1,0 1 1,-1 0 0,1-1-1,0 1 1,0 0-1,0 0 1,0-1-1,0 1 1,0 0-1,0-1 1,-1 1 0,1 0-1,0 0 1,-1-1-1,-5 3-151,-6 12 85,6-4 58,0 0-1,1 0 0,1 1 1,-1 0-1,-3 18 0,-9 61-49,15-78 62,-19 208-52,15-147 64,4 2 623,9 107 1,-6-168-575,-1-9-52,1 20-5,2 0 0,10 44 0,-12-62-1184,1 2-90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4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78 6816,'-5'-39'2528,"15"36"-1984,11-5-128,2 0 320,11-1-480,1 1 256,4 5-288,5 3-64,0 0-96,5 8 96,-1 0-96,1 4-1088,-2-1 576,-2 0-3936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5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69 1472,'1'-2'108,"-1"0"0,0 0 1,1 0-1,-1 0 0,1 0 0,0 0 1,-1 0-1,1 0 0,0 0 0,0 1 1,1-1-1,-1 0 0,0 0 0,0 1 0,1-1 1,1-1-1,6-8 1874,-8 9-1755,0 1 0,0 0 0,0-1 0,0 1 0,0 0 1,0 0-1,0 0 0,1-1 0,-1 1 0,2-1 0,4-4 460,-3 2 556,-3 11-832,-13 56 305,-31 99 0,29-115-489,2-12 34,-1 0 1,-27 53 0,-49 57 878,20-25-233,55-95-715,11-20-161,1 0 0,-1 1 1,1-1-1,0 1 0,0 0 1,1 0-1,-2 9 0,3-14 289,1-1-37,10-1-63,0 0-1,0-1 1,-1 0 0,16-6 0,10-2-130,84-17-37,132-27 481,-232 49-565,7-1-61,-25 6 103,-7-13-11,2 11-716,0 0 0,0 0 1,0 1-1,0-1 0,0 1 0,-5-1 1,-1-1-808,0-2-1629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5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32 101 3488,'-7'-4'530,"3"2"-284,0 0 0,1 0 0,0-1-1,-1 0 1,-2-3 0,7 5 73,0 1 1,-1-1-1,1 0 0,0 0 0,0 0 0,0 1 1,1-1-1,-1 0 0,0 1 0,0-1 0,0 1 1,0-1-1,0 1 0,2-1 0,0 0-149,1 0 0,-1 0 1,0 0-1,1 0 0,-1 1 0,0 0 0,6-1 0,36 4 721,1-2 0,53-5 0,-44 1-780,-33 2-90,5 0 145,0-1-1,0 0 1,45-12-1,-71 14-234,-1 0 0,0-1 0,1 1 0,-1 0 0,1 0 0,-1 0 0,0 0 0,1 0 0,-1-1 0,0 1 0,1 0 0,-1 0 0,0-1 0,1 1 0,-1 0-1,0-1 1,1 1 0,-1 0 0,0-1 0,0 1 0,0 0 0,1-1 0,-1 1 0,0 0 0,0-1 0,0 1 0,0-1 0,0 1 0,0-1 0,1 1 0,-1 0 0,0-1 0,0 1 0,0-1 0,-1 1 0,1 0 0,0-1 0,0 1 0,0-1 0,0 1 0,0 0 0,-1-1 0,0-1-365,0 0-1,0 0 1,0 0 0,0 0-1,0 1 1,-1-1 0,-2-2-1,-8-4-2983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33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8 907 1728,'-3'1'125,"-2"7"2721,6-8-2761,-1 1 0,0-1 0,1 1 0,-1-1 0,1 0 0,-1 1 0,0-1 1,1 1-1,-1-1 0,1 0 0,-1 1 0,1-1 0,0 0 0,-1 0 0,1 1 1,-1-1-1,1 0 0,-1 0 0,1 0 0,0 0 0,-1 1 0,1-1 0,-1 0 1,1 0-1,0 0 0,-1-1 0,1 1 0,0 0 0,17-1 705,-11 0-493,-1-1-1,1 0 1,-1 0-1,0-1 1,0 0-1,11-7 1,30-25 667,-16 10-473,14-8-138,46-36-152,-51 37-91,-2-2 0,-1-1 0,-2-3 0,36-48 0,-34 33 129,-3-2-1,-2-1 1,-2-2 0,31-87 0,-56 131-122,-2-1-1,1 0 1,-2 0-1,0 0 0,0-15 1,-1 27-134,-1 1-1,0-1 1,-1 1 0,1-1 0,0 1 0,-1-1-1,1 1 1,-1 0 0,0-1 0,0 1 0,-1-3-1,1 5 4,1-1-1,-1 0 0,0 1 1,1-1-1,-1 0 0,0 1 0,0-1 1,0 1-1,0-1 0,0 1 0,1 0 1,-1-1-1,0 1 0,0 0 1,0 0-1,0 0 0,0 0 0,0-1 1,0 1-1,0 1 0,0-1 1,0 0-1,0 0 0,0 0 0,0 0 1,0 1-1,-1 0 0,-10 3 31,0 0 0,0 1 1,1 0-1,0 1 0,0 1 0,-13 9 0,4 0 69,0 1 0,-19 20 0,27-23-27,0 0-1,1 1 0,1 1 1,-11 20-1,-26 68 104,30-58-90,1 1-1,3 0 0,1 1 1,-5 59-1,16-98-18,0 0 1,0 0-1,1 0 0,0 0 0,1 0 0,0 0 1,4 14-1,-4-19-3,1 1-1,0-1 1,0 0 0,0 0 0,0 0 0,1 0-1,-1-1 1,1 1 0,0-1 0,0 0 0,1 1-1,-1-1 1,0-1 0,1 1 0,0 0 0,0-1-1,4 3 1,0-2 19,0 0-1,0-1 0,1 0 1,-1 0-1,0-1 1,1 0-1,-1 0 0,14-1 1,-3-1 41,-1-1 0,36-8-1,-36 6 20,1-2-1,-1 0 1,0-1-1,22-13 1,-30 14-114,0 0 1,-1-1-1,1 0 1,-2-1-1,1 1 1,-1-2-1,0 1 1,9-15-1,-9 12-57,-6 9-15,0 0-1,0 0 1,-1 0-1,1-1 0,-1 1 1,1-1-1,-1 1 0,0-1 1,0 1-1,1-5 0,-3 15-138,-1 0-1,-1 0 0,-6 14 0,-1 3 248,7-17 1,1 0-1,0 1 1,0-1 0,0 0-1,1 0 1,0 1 0,1-1-1,0 1 1,2 16 0,-1-18 27,1 1 1,0-1-1,0 1 1,6 12 0,-7-18-29,-1 0 0,1 0 0,1 0 0,-1 0 0,0 0 0,0 0 0,1-1 1,-1 1-1,1 0 0,-1 0 0,1-1 0,0 1 0,0-1 0,0 0 0,0 0 0,0 1 1,0-1-1,0 0 0,0-1 0,3 2 0,-3-2-2,1 0-1,-1 0 0,1-1 1,-1 1-1,1-1 1,-1 1-1,1-1 1,-1 0-1,1 0 1,3-2-1,25-16 135,-15 9-150,21-10 65,66-34 3,-80 44-277,0 0-1,41-9 0,-63 18 149,0 1 0,0-1 0,0 1-1,1 0 1,-1 0 0,0 0 0,0 0 0,1 0 0,-1 0 0,0 0-1,1 0 1,-1 0 0,0 0 0,0 1 0,0-1 0,1 1-1,-1-1 1,0 1 0,0-1 0,0 1 0,0 0 0,2 1 0,-2-1 21,0 0 0,-1 0 0,1 0 0,-1 0 0,1 1 1,-1-1-1,0 0 0,1 0 0,-1 1 0,0-1 1,0 0-1,0 1 0,0-1 0,0 0 0,0 1 0,0-1 1,0 0-1,0 0 0,-1 1 0,1-1 0,-1 2 0,-4 9 11,1-1-1,-9 14 0,8-16 127,0-1 0,1 1 0,0 0-1,-4 18 1,8-27-119,0 0 0,-1 1 0,1-1-1,0 0 1,0 0 0,0 1 0,0-1 0,0 0 0,0 1-1,0-1 1,-1 0 0,1 1 0,0-1 0,0 0 0,0 1-1,0-1 1,0 0 0,1 0 0,-1 1 0,0-1-1,0 0 1,0 1 0,0-1 0,0 0 0,0 1 0,0-1-1,1 0 1,-1 0 0,0 1 0,0-1 0,0 0 0,1 0-1,-1 1 1,0-1 0,0 0 0,1 0 0,-1 0 0,0 0-1,0 1 1,1-1 0,-1 0 0,0 0 0,0 0 0,1 0-1,-1 0 1,0 0 0,1 0 0,-1 0 0,0 0-1,1 0 1,-1 0 0,0 0 0,1 0 0,-1 0 0,0 0-1,1 0 1,-1 0 0,21-9 508,-18 7-529,196-108-58,-194 107 11,0 1-1,0-1 1,0 1-1,0 0 1,0 1 0,6-2-1,-10 3 38,0-1-1,-1 1 0,1 0 0,0 0 0,0 0 1,0 1-1,0-1 0,-1 0 0,1 0 0,0 0 1,0 0-1,0 1 0,-1-1 0,1 0 0,0 1 1,0-1-1,-1 1 0,2 0 0,-1 0 7,-1 0 0,1-1 0,-1 1 0,1 0 0,0 0 0,-1 1 0,1-1 1,-1 0-1,0 0 0,1 0 0,-1 0 0,0 0 0,0 0 0,0 0 0,0 1 0,0 1 0,-1 22 127,0-15-7,1 0 0,0 0 1,3 17-1,-3-25-91,1-1 1,-1 0-1,1 0 1,-1 0-1,1 0 0,0 0 1,0 0-1,-1 0 0,1-1 1,0 1-1,0 0 1,0 0-1,0 0 0,0-1 1,0 1-1,0-1 1,0 1-1,0-1 0,0 1 1,1-1-1,-1 1 0,0-1 1,0 0-1,0 0 1,0 0-1,1 1 0,-1-1 1,0 0-1,0-1 0,1 1 1,0 0-1,2 0 13,0-1-1,1 0 1,-1 1-1,0-1 1,0-1-1,-1 1 1,1 0-1,6-4 1,86-64 418,-74 51-352,10-8-82,0-2-1,-2-2 0,-1 0 0,36-52 0,80-144-144,-119 183 105,62-111-360,-79 136-60,-13 21-10,-18 26 162,-118 207 821,76-122-392,23-44-112,-74 141 546,113-207-458,1-2-63,0-1-1,0 0 1,1 1-1,-1-1 1,0 0-1,1 1 1,0-1-1,-1 1 1,1-1-1,0 1 0,0-1 1,-1 1-1,1-1 1,0 1-1,1-1 1,-1 4-1,1-5-16,0 0-1,-1 0 0,1 0 0,0 0 0,0 0 1,-1 0-1,1 0 0,0 0 0,-1 0 0,1 0 1,0-1-1,0 1 0,-1 0 0,1 0 0,0-1 1,-1 1-1,1 0 0,0-2 0,23-9 145,-14 6-135,61-28-80,116-73 0,-149 83 68,-35 21-63,1 0 0,0 0-1,0 1 1,0 0 0,0 0-1,0 0 1,0 0 0,6 0-1,-9 1 21,0 0 0,0 0-1,0 0 1,0 0-1,0 0 1,0 0 0,-1 1-1,1-1 1,0 0-1,0 1 1,0-1 0,0 0-1,-1 1 1,1-1-1,0 1 1,0-1 0,-1 1-1,1-1 1,-1 1-1,1 0 1,0-1 0,0 2-1,0 0-4,0 0 0,-1-1 1,1 1-1,-1 0 0,1 0 0,-1-1 0,1 1 0,-1 0 0,0 0 1,0 3-1,0 0 17,-1 1 0,0 0 1,0-1-1,0 1 0,-1-1 0,-3 10 1,4-13 20,-1 1 0,1 0 1,-1-1-1,0 1 0,0-1 1,0 0-1,0 1 0,0-1 0,0 0 1,-1 0-1,1-1 0,0 1 1,-1 0-1,0-1 0,1 1 1,-1-1-1,0 0 0,0 0 0,0 0 1,-3 0-1,0 0 12,-1 0-1,1 0 1,-1-1-1,0-1 1,1 1-1,-1-1 1,1 0-1,-8-2 1,12 3-39,1 0 1,-1 0 0,1 0-1,-1 0 1,1 0-1,-1 0 1,1 0 0,-1 1-1,1-1 1,-1 1 0,1-1-1,0 1 1,-1-1 0,1 1-1,0 0 1,-1 0-1,1 0 1,0 0 0,0 0-1,0 0 1,-2 2 0,3-3 6,-1 1 1,0-1 0,1 1 0,-1 0-1,1-1 1,-1 1 0,1 0 0,0 0-1,-1 0 1,1-1 0,0 1 0,-1 0-1,1 0 1,0 0 0,0 0 0,0-1-1,0 1 1,0 0 0,0 0 0,0 0-1,0 0 1,0 0 0,0-1 0,0 1-1,1 0 1,-1 0 0,0 0 0,1-1-1,-1 1 1,0 0 0,1 0-1,-1-1 1,1 1 0,-1 0 0,1-1-1,-1 1 1,1 0 0,1 0 0,3 3 38,1 0 0,0-1 0,0 0 0,0 0 0,0 0 0,0-1 0,1 0 1,-1 0-1,1-1 0,-1 0 0,1 0 0,0 0 0,-1-1 0,1 0 0,0 0 0,0 0 1,7-3-1,-1 1-15,-1-1 1,0 0-1,1-1 1,-1 0-1,-1-1 1,1-1-1,-1 0 1,14-9-1,122-104 159,-30 22-271,-112 92 41,17-10 46,-21 14-23,0 0 1,-1 1-1,1-1 0,0 1 0,1-1 0,-1 1 1,0 0-1,0 0 0,0-1 0,0 1 0,0 0 0,0 0 1,0 0-1,0 0 0,0 0 0,0 0 0,1 0 0,-1 0 1,1 1-1,-2 0 14,1-1-1,0 1 1,-1 0 0,1 0 0,-1 0 0,1-1-1,-1 1 1,1 0 0,-1 0 0,1 0 0,-1 0-1,0 0 1,0 0 0,1 0 0,-1 0 0,0 0 0,0 0-1,0 0 1,0 0 0,0 0 0,0 0 0,-1 0-1,1 0 1,0 0 0,-1 1 0,-7 27-28,0-13-7,0-2-1,-1 1 1,-1-1-1,-14 17 1,-53 51 168,56-60-85,-4 3 162,-41 31-1,65-55-172,0-1 0,1 1 0,-1-1-1,0 1 1,1 0 0,-1-1 0,0 1-1,0-1 1,0 0 0,0 1 0,1-1 0,-1 0-1,0 1 1,0-1 0,0 0 0,0 0-1,0 0 1,0 0 0,0 0 0,0 0-1,0 0 1,0 0 0,0 0 0,1 0-1,-1 0 1,0-1 0,0 1 0,0 0-1,0-1 1,0 1 0,1-1 0,-1 1 0,-1-2-1,1 1-17,1 1-1,0-1 0,-1 0 0,1 0 1,0 0-1,0 0 0,0 1 1,0-1-1,0 0 0,0 0 1,0 0-1,0 0 0,0 0 0,0 1 1,0-1-1,0 0 0,1 0 1,-1 0-1,0 0 0,1 1 1,-1-1-1,0 0 0,1 0 0,-1 1 1,1-1-1,-1 0 0,1 1 1,0-1-1,-1 0 0,1 1 1,0-1-1,-1 1 0,1-1 0,0 1 1,1-1-1,8-5 10,1 0-1,0 1 1,0 1-1,22-7 1,-23 8-87,19-4-245,0 0 0,55-3-1,-50 7-2267,48-11-1,-60 8-36,-4 5 902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6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2 203 5568,'0'-4'361,"-1"-1"0,1 1 0,0 0 1,0-1-1,1-6 0,0 9-243,-1 0 0,1 0 1,0 0-1,0 0 0,0 0 0,0 0 0,0 0 1,0 1-1,0-1 0,0 0 0,1 1 0,-1-1 1,1 1-1,-1-1 0,3 0 0,14-12 553,0 1-1,1 1 0,1 1 0,0 0 0,39-13 1,-7 9-455,0 2 0,2 2 0,78-5 0,-114 16-332,0 0 0,-1 1 0,28 6 0,-43-7-87,0 0 0,0 1 0,0-1 0,0 1 0,0 0 0,0-1 0,0 1 0,-1 0 0,1 0 0,0 0 0,0 1 0,-1-1 0,1 0 0,-1 0 0,3 3 0,5 10-3077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6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 4320,'1'2'3448,"0"-1"-3324,0 1 1,-1-1 0,0 0-1,1 1 1,-1-1 0,0 0-1,0 1 1,0-1 0,1 1-1,-1-1 1,-1 2 0,-6 27 1070,-20 54 1,9-30-601,7-20-290,-1-1 0,-1 0 0,-2-1 1,-1-1-1,-2 0 0,0-2 0,-2 0 0,-2-1 0,-26 27 0,39-46 116,-16 20 1,25-28-326,0-2 32,3-4-488,0 0 1,0 0 0,0 1 0,0 0-1,6-5 1,-4 3-791,-1 1-1,1-1 1,3-7-1,-2 1-587,2-4-758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6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3 222 3552,'-1'-2'209,"1"0"1,-1 0 0,1 0-1,0-1 1,-1 1-1,1 0 1,0 0-1,0 0 1,1-1 0,-1 1-1,0 0 1,1 0-1,-1-1 1,1 1-1,0 0 1,-1 0 0,1 0-1,0 0 1,0 0-1,1 0 1,-1 0 0,0 1-1,1-1 1,-1 0-1,1 1 1,3-4-1,2-1 478,1 0-1,0 0 1,1 1-1,-1 0 1,1 0-1,13-4 1,122-38 1430,-84 32-1828,118-14 1,-71 15-59,-103 13-244,-1 1 0,1-1 0,0 0 0,-1 0 0,1 0 0,-1 0 0,1 0 0,-1-1 0,0 0 0,6-3-1,-35 4-5132,19 2 4301,-1-1 0,1 1 0,0 0 0,0 1 0,0 0 0,0 0 0,0 1-1,0-1 1,0 1 0,-8 6 0,-9 9-616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17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20 175 5408,'-19'0'1728,"19"0"-1701,0 0 1,1 0-1,-1 0 1,0 0-1,0-1 1,0 1 0,0 0-1,0 0 1,0 0-1,0 0 1,0 0-1,0 0 1,0 0-1,0 0 1,0 0-1,0 0 1,0-1-1,0 1 1,0 0 0,1 0-1,-1 0 1,0 0-1,0 0 1,0 0-1,0 0 1,0 0-1,0 0 1,0-1-1,-1 1 1,1 0-1,0 0 1,0 0 0,0 0-1,0 0 1,0 0-1,0 0 1,0 0-1,0 0 1,0-1-1,0 1 1,0 0-1,0 0 1,0 0-1,0 0 1,0 0 0,0 0-1,-1 0 1,1 0-1,0 0 1,0 0-1,0 0 1,0 0-1,0 0 1,0 0-1,0 0 1,0 0-1,7-5 841,105-46 4111,59-13-2518,-163 61-2515,33-12 232,45-9-1,-74 21-454,1 1 0,-1 0 0,1 1 0,0 1 0,-1 0 0,1 0 0,0 2 0,14 2 0,-6 4-2000,-5 3-3355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52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2304,'1'-4'262,"1"0"0,-1 0 1,1 0-1,0 1 0,0-1 0,0 0 1,0 1-1,4-5 0,-5 7-123,0 0 0,-1 0 0,1 0 0,0 0 0,0 0 0,0 0 0,0 0 0,1 0 0,-1 0 0,0 1 0,0-1 0,0 0 0,1 1-1,-1-1 1,0 1 0,1-1 0,-1 1 0,0 0 0,1-1 0,-1 1 0,1 0 0,-1 0 0,0 0 0,1 0 0,-1 0 0,3 1 0,-3 0-100,0-1 0,0 1 0,-1 0 0,1 0 0,0-1-1,0 1 1,-1 0 0,1 0 0,-1 0 0,1 0 0,-1 0 0,1 0 0,-1 0 0,0 0 0,1 0 0,-1 2 0,4 18 270,-4-21-299,1 24 572,-1 30 0,0-21-125,-10 80 1271,7-39-202,3-72-1132,182-11 1419,-142 9-1726,47 1-67,-56 5 267,-62 2-12600,-3-11 9545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5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84 2144,'-8'-8'4773,"1"8"-2415,6 0-2017,3 0-240,-1 0 64,9 7 353,-6-5-442,0-1 1,0 1-1,0-1 0,0 0 1,0-1-1,0 1 1,0-1-1,5 0 1,37-3 473,-32 2-364,167-22 800,34-5-359,-139 18-390,62-11 782,-133 20-1098,9-1 1,-11 1 224,-5 1 201,-10 0-1134,8-1 345,1 1 1,-1 0 0,1 0 0,-1 1 0,1-1 0,-1 1 0,1-1 0,0 1 0,-1 0 0,1 0 0,-6 3 0,-9 4-2098,-1 0 865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53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3904,'5'2'4257,"16"-1"-2570,25-4-298,36-10 19,-6-1-654,145-6 1,-111 24-360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55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3136,'-9'-12'2469,"10"17"-1013,4 5-1238,0 0 1,-1 0-1,0 0 0,-1 0 1,0 1-1,-1-1 0,2 18 1,0 80 770,-4-93-834,0 237 1829,-5-174 1653,16-211-2874,16-29-746,-20 134-11,1 0 1,2 1-1,21-45 0,-25 61-38,0 0 0,1 1-1,12-14 1,-16 20-7,0 0 1,1 1-1,0-1 1,-1 1-1,1 0 1,1 0-1,-1 0 0,0 1 1,1 0-1,-1-1 1,6 0-1,-8 2 19,-1 1-1,1-1 1,0 1 0,0 0-1,0 0 1,-1 0-1,1 0 1,0 0-1,0 0 1,-1 0 0,1 1-1,0-1 1,0 1-1,-1-1 1,1 1 0,0 0-1,-1-1 1,1 1-1,-1 0 1,1 0-1,-1 0 1,1 0 0,-1 0-1,0 1 1,1-1-1,-1 0 1,0 1 0,0-1-1,0 1 1,0-1-1,0 1 1,0-1-1,-1 1 1,1 0 0,0 2-1,1 3 19,0 0 0,0 0 0,-1 0 0,0 1 0,0-1-1,-1 0 1,0 10 0,-1 5 36,-2-1 0,0 0-1,-1 0 1,-11 31 0,10-39 26,0 0 1,-1-1 0,0 0-1,-1 0 1,0 0 0,-1-1-1,-1 0 1,-11 12 0,18-21-33,-1 0 0,1 1 1,-1-1-1,0 0 0,0-1 0,1 1 1,-1 0-1,0-1 0,-1 1 0,-5 1 1,1-2-14,1 0 1,-1 0 0,-12-1-1,10-2 17,10 2-30,0-1 0,0 1 0,0 0-1,0 0 1,0 0 0,0 0 0,0-1 0,0 1-1,0 0 1,0 0 0,0 0 0,0 0 0,0 0-1,0-1 1,0 1 0,0 0 0,0 0 0,0 0-1,1 0 1,-1-1 0,0 1 0,0 0 0,0 0-1,0 0 1,0 0 0,0 0 0,0 0 0,1 0-1,-1-1 1,0 1 0,0 0 0,0 0 0,0 0-1,2-1 12,-1 1 0,0-1 0,0 0 0,0 1 0,1-1 0,-1 1 0,0 0 0,1-1 0,-1 1 0,0 0 0,1 0 0,-1 0 0,0 0 0,3 0 0,7 3 38,0 0 0,0 1 1,-1 1-1,1 0 0,-1 0 0,16 12 0,9 3-84,-14-9 158,-1 1-1,30 24 1,-48-35-188,-1-1 0,0 1-1,0 0 1,0 0 0,0 1 0,0-1 0,0 0 0,-1 0 0,1 0 0,0 1 0,0-1-1,-1 0 1,1 1 0,-1-1 0,1 1 0,-1 0 0,0 0-417,0-1 1,0 1 0,0 0-1,0-1 1,0 1-1,-1-1 1,1 1 0,0-1-1,-1 0 1,-1 3-1,-6 14-2218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5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2976,'1'-9'4137,"8"6"-2781,43-12 2511,-51 14-3802,0 0 0,0 1 1,0-1-1,0 1 1,0 0-1,0-1 1,0 1-1,0 0 0,1 0 1,-1-1-1,0 1 1,0 0-1,0 0 1,2 1-1,-2-1-27,0 1 0,-1-1 0,1 1 0,0-1 0,0 0 0,0 1 0,0-1 0,0 0 0,0 1 0,0-1 0,0 0 0,0 0 0,0 0 0,0 0 0,1 0 0,-1 0 74,8 1 11,-1 0 0,0-1 0,0 0 1,0-1-1,0 0 0,10-2 0,48-14 284,4-4-285,1 4-1,1 2 0,98-7 1,-146 21-139,-13 1 207,0-1 1,15-2-1,-25 3-183,-1 0-1,0 0 0,0 0 1,0 0-1,0 0 0,1 0 1,-1 0-1,0 0 0,0 0 1,0 0-1,1 0 0,-1 0 1,0 0-1,0 0 0,0-1 1,1 1-1,-1 0 1,0 0-1,0 0 0,0 0 1,0 0-1,0 0 0,1 0 1,-1-1-1,0 1 0,0 0 1,0 0-1,0 0 0,0 0 1,0-1-1,1 1 1,-1 0-1,0 0 0,0 0 1,0 0-1,0-1 0,0 1 1,0 0-1,0 0 0,0 0 1,0-1-1,0 1 0,0 0 1,0 0-1,0 0 1,0-1-1,0 1 0,0 0 1,-11-9-1044,-17-4-2403,12 8 1819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6:57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3392,'-8'0'4144,"35"9"-1110,-8-6-2152,-3 0-326,0-1-1,1-1 1,21 0-1,22-6 226,32-1-266,96 6 232,-169-3-1586,-19 3 644,1 0 0,-1 0-1,1-1 1,-1 1 0,1 0 0,-1-1 0,1 1 0,-1 0-1,3-3-1170,-3 2 1171,1 1 0,-1-1 0,0 0-1,0 1 1,0-1 0,1 1 0,-1-1 0,0 1 0,0-1-1,0 0 1,0 0 0,0-7-2018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34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5152,'-13'0'2336,"21"11"-2048,-3-8-128,8 2-160,5 3-1568,8 4 864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31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93 2080,'-1'-2'429,"0"0"0,0 0-1,0-1 1,1 1 0,-1 0 0,1-1 0,0 1 0,-1 0-1,1-1 1,0 1 0,1-4 0,-1-2 745,0 7-1001,-1-1 0,1 1 1,-1 0-1,0 0 0,1 0 1,-1 0-1,0 0 0,1 0 1,-1 0-1,0 1 0,0-1 1,0 0-1,0 0 0,0 0 1,-2 0-1,2-1-24,1 3-150,0-1 0,0 0-1,0 0 1,0 0 0,0 0 0,0 0 0,0 0 0,0 0-1,0 0 1,0 0 0,0 0 0,0 1 0,0-1 0,0 0-1,0 0 1,0 0 0,0 0 0,0 0 0,0 0 0,0 0-1,0 0 1,0 0 0,0 0 0,0 0 0,0 1 0,-1-1-1,1 0 1,0 0 0,0 0 0,0 0 0,0 0-1,0 0 1,0 0 0,0 0 0,0 0 0,0 0 0,0 0-1,0 0 1,0 0 0,-1 0 0,1 0 0,0 0 0,0 0-1,0 0 1,0 0 0,0 0 0,0 0 0,0 0 0,0 0-1,0 0 1,0 0 0,-1 0 0,1 0 0,0 0 0,0 0-1,0 0 1,0 0 0,0 0 0,0 0 0,0 0 0,0 0-1,0 0 1,0 0 0,0 0 0,0 0 0,-1-1-1,1 1 1,-3 4-31,1 13-80,2-7-2,-1 0-1,-5 19 0,4-19 146,0 1 1,-1 20-1,2 31 84,0 43 559,3 77-130,2-115-467,17 162 806,-13-151-67,-5-70-359,0-9 180,-2 0-593,-1 0 0,1 0 1,-1 0-1,0 0 1,1 0-1,-1-1 0,0 1 1,1 0-1,-1 0 1,0 0-1,0-2 1,-1-13 343,-3-23 0,-1-14-82,4-183-634,2 112-80,-1 72 314,-4-121-745,3 156 638,1 0 0,1 0-1,1 0 1,0 0 0,1 1 0,7-23 0,-10 38 209,0 0 0,1-1 0,0 1 0,-1 0 0,1 0 0,0 0 0,-1-1 0,1 1 1,0 0-1,0 0 0,0 0 0,1-1 0,2-1 36,5-16 404,-8 18-463,0 1-1,0-1 1,0 1-1,1 0 0,-1-1 1,0 1-1,0 0 1,1 0-1,-1 0 1,0-1-1,0 2 0,1-1 1,-1 0-1,0 0 1,1 0-1,-1 0 1,0 1-1,2 0 1,28 10-138,-19-6 201,56 18-21,-33-11-75,0 1 0,-1 1 0,37 21 0,-68-33 42,110 73-127,-100-65 136,0 0 1,-1 2 0,-1-1 0,0 1 0,0 1 0,11 18 0,-16-19-28,0 0 0,0 0 0,-2 1 0,0-1 0,0 1 0,-1 0 0,3 23 0,-4-7 113,-1-1 0,-4 46 0,2-56 84,-2 1 1,0-1 0,-1 0-1,0 0 1,-2 0 0,-8 19-1,10-28-100,-1-1 0,1 0 0,-1-1 0,-1 1 0,1-1 0,-2 0 0,1 0 0,0 0-1,-1-1 1,0 0 0,-1-1 0,1 1 0,-1-1 0,-12 5 0,-6 1 51,0-2 0,-1 0 0,-37 6 0,-86 7 21,59-10 19,-21 2-3236,88-8 1190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33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20 1408,'0'-8'3515,"3"0"-1297,0 4-1276,-6 4 26,-10 1-873,1 26 188,10-23-249,1 0 1,1 0-1,-1 0 1,1 1-1,-1-1 1,1 0-1,0 0 1,1 0-1,-1 1 1,1-1-1,0 0 0,1 5 1,2 10 136,-2 8 133,-3 42-1,0-24-180,9 367 1029,-6-317-904,5 115 774,-6-175-745,-2-28-136,1 1-1,0-1 1,1 1 0,0-1-1,0 0 1,0 1 0,4 8-1,-5-14 207,5-368 1674,3 136-2352,-7 168 154,0 7-124,-6-61 1,4 98 257,0 1 0,4-25 0,-1-7-4,-2 48 32,0-1 1,1 1-1,-1 0 0,0-1 1,0 1-1,1 0 1,-1-1-1,1 1 0,-1 0 1,1-1-1,-1 1 1,1 0-1,1-2 0,0-1-36,1-2-137,3-3 253,-4 7-66,1 1 0,-1-1 0,0 0 0,-1-1 0,1 1 0,0 0 0,2-6 0,-3 8-1,10-13 188,-8 11-216,0 1-1,-1-1 1,1 1-1,0 0 0,0 0 1,0 0-1,0 0 1,1 1-1,-1-1 1,4 1-1,-2 0 13,-1 0 0,0 1 0,1-1 0,-1 1 0,0 1 0,0-1-1,0 0 1,8 5 0,29 20-82,-27-16 97,2 2 34,0 0 0,-1 1 1,16 18-1,36 50-150,-51-61 70,133 183-420,-140-188 522,1 0 1,-2 1 0,0 0-1,-1 0 1,8 27 0,-13-32-30,1-1 0,-2 1 0,0-1 0,0 1 0,-1 0 0,0-1 0,-1 1 0,0-1 0,0 1 0,-6 16 0,1-8 71,-2 0-1,0-1 1,-1-1 0,0 1-1,-2-2 1,0 1-1,-1-1 1,0-1 0,-24 22-1,-2-2 183,-2-2-1,-64 40 1,76-56-244,-1-2 0,0-1 0,-1-1 0,0-2 0,-58 14-1,70-20 28,-1-1-1305,1 0-1,0 2 1,0 0-1,0 1 1,-23 13-1,11 2-3948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4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51 1312,'3'-4'438,"1"0"0,0 1 1,-1-1-1,6-2 0,10-12 4832,-19 17-4987,0 1-1,0-1 0,1 0 0,-1 1 1,0-1-1,0 0 0,0 0 0,0 1 1,0-1-1,1 0 0,-2 1 0,1-1 1,0-1-1,-3 5-255,1 0 1,-1 1-1,1-1 1,0 1-1,-1 0 1,-2 7-1,-4 15 110,1 1 0,1-1-1,-4 33 1,1-6 41,-5 20 144,-42 178 535,57-248-836,-67 284 625,56-166-473,8-75 116,-15 73 1,16-108-76,0 1 1,0-1-1,0 14 1,2-24-214,0-1-1,0 1 1,-1-1 0,1 1-1,0 0 1,-1-1 0,1 1-1,0-1 1,-1 1 0,1-1-1,-1 0 1,1 1 0,-1-1-1,1 1 1,-1-1 0,1 0-1,-1 1 1,1-1 0,-1 0-1,0 0 1,1 1-1,-1-1 1,1 0 0,-1 0-1,0 0 1,1 0 0,-1 0-1,0 0 1,1 0 0,-1 0-1,-24 1 50,21-1 8,-84 0-181,87 0 121,0 0-1,1 0 0,-1 0 0,0 0 0,1 1 1,-1-1-1,1 0 0,-1 0 0,0 1 0,1-1 1,-1 0-1,1 1 0,-1-1 0,1 1 0,-1-1 1,1 1-1,-1 0 0,1-1-13,-1 1 0,1-1 0,-1 1-1,1-1 1,-1 0 0,1 1 0,0-1 0,-1 0 0,1 1-1,-1-1 1,0 0 0,1 0 0,-1 1 0,1-1-1,-1 0 1,0 0 0,37 0 160,0-2 0,58-10 0,-49 4-233,68-17 583,-92 19-1878,31-14 1,-36 12-788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49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67 3392,'-19'-5'3962,"19"5"-3803,-1 0-1,0 1 1,1-1-1,-1 0 0,1 0 1,-1 0-1,1 0 1,-1 0-1,0 0 0,1 0 1,-1 0-1,1 0 1,-1 0-1,0 0 0,1-1 1,-1 1-1,1 0 1,-1 0-1,0-1 0,-1 1 507,4 2-327,5 7 77,-7-8-368,1 1 1,0-1 0,0 0 0,0 0 0,0 0 0,0 0-1,0 0 1,0 0 0,0 0 0,1 0 0,-1 0 0,0-1-1,0 1 1,1 0 0,-1-1 0,1 1 0,-1-1-1,0 1 1,1-1 0,-1 0 0,1 0 0,1 1 0,11-1 185,-1-1 1,1 0-1,0-1 1,-1 0-1,23-8 1,14-1 103,196-28 389,-152 28-356,-10 2-1236,-55 6-3380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5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40 124 2144,'0'-13'3227,"0"22"-2380,-2 16 133,-5 37-1,3-37-510,-1 38-1,4-22 169,-2 1-1,-10 54 1,9-81 675,4-29-16,0 5-1435,0-9 308,4-162-157,4 115-171,-4 38 12,1-37 0,0 6 3,-5 57 11,0 2 134,1 0 0,0 0 1,-1 0-1,1 0 0,-1 0 1,0 0-1,1 0 0,-1 0 1,0 0-1,1 0 1,-1 0-1,0 0 0,0 0 1,0 0-1,0 2 0,0-1 15,2 11 105,1-1 1,1 0-1,0 0 1,0 0 0,12 19-1,3 10-119,-11-23 89,0-1 0,2 0 1,0-1-1,1 0 1,1-1-1,25 26 1,-15-16 181,-16-18-181,0 0 0,1 0 0,0-1 0,0 0 0,0 0 0,14 8 0,-19-13-49,-1-1 1,0 1-1,1-1 1,-1 1-1,0-1 1,1 1-1,-1-1 1,1 0-1,-1 0 1,0 0-1,1 0 1,-1 0-1,1 0 1,-1 0 0,1 0-1,-1-1 1,0 1-1,3-1 1,-1-1 18,-1 1 0,0 0 1,0-1-1,0 1 0,0-1 1,0 0-1,0 0 0,0 0 1,2-3-1,1-3 48,-1 1 1,0-1-1,0 0 0,0 0 0,2-10 1,-1-6-119,0 0 0,-1-1 0,0-30 0,-2 5-38,-7-97 1,4 140-8,1 6-116,0-1 0,0 1-1,0 0 1,-1 0-1,1-1 1,0 1 0,0 0-1,-1 0 1,1 0 0,-1-1-1,0 0 1,2 14-4508,6 10 2111,2 9-1716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53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64 106 2976,'-4'-10'3840,"3"29"-3098,-1-1 1,-1 1-1,-8 28 0,-3 17 246,-4 68 361,14-112-1202,-1 10 432,3-25-5,4-15 436,1 2-859,-1 1 0,-1-1 0,2-9 0,1-7-3,1-2-28,2-32 0,-1 2-216,-3 30-291,-1-38 0,-2 62 357,0-1 0,0 1 0,0 0 0,1 0 0,-1 0 0,1 0 0,-1 0 0,1 0 0,0 0 0,0 0 0,0 0 0,0 0 0,0 1 0,0-1 0,2-2 0,3 15-87,16 27 458,-21-35-309,1 0 1,1 0-1,-1 1 0,5 4 0,8 11 127,33 82 519,-24-30-433,-18-49-192,-1-4 11,-3-10 122,1 0 1,-1 0 0,1-1 0,5 9-1,-8-16-159,0 0-1,0 0 1,0 0-1,0 0 1,1 0-1,-1 0 1,0 0-1,0 0 1,0 0-1,0 0 0,1 0 1,-1 0-1,0 0 1,0 0-1,0 0 1,0 0-1,0 0 1,1 0-1,-1 0 1,0 0-1,0-1 0,0 1 1,0 0-1,0 0 1,0 0-1,1 0 1,-1 0-1,0 0 1,0-1-1,0 1 0,0 0 1,0 0-1,0 0 1,0 0-1,0 0 1,0-1-1,0 1 1,0 0-1,1-1 84,7-14 266,-1 0-1,0 0 1,7-25 0,3-6-263,-13 36-107,123-267-167,-126 274-235,1-1-1,1 1 0,-1 0 1,0 0-1,1-1 1,5-4-1,-6 7-88,-1 0 0,1 0 0,0 0 0,0 0-1,-1 0 1,1 0 0,0 1 0,0-1 0,0 0 0,0 1 0,0 0-1,0-1 1,0 1 0,2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27.4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1172 1728,'3'0'3909,"6"-9"-2208,-7 3-1416,0 0 1,0 0-1,-1 0 0,1-8 0,4-18 108,52-136 789,-47 143-1113,0 1 0,2 0-1,1 1 1,27-35-1,-31 46-69,1-1-1,0 2 0,1 0 0,0 0 0,0 1 1,1 1-1,1 0 0,0 0 0,0 1 1,0 1-1,24-8 0,-34 14 5,13-4 64,-1 0 0,0 1 0,1 1 0,0 0 0,19 0 0,-36 3-53,1 0 0,0 0 0,0 0 0,-1 0 0,1 1 0,0-1 0,-1 0 0,1 0 0,-1 0 0,1 1 0,0-1 0,-1 0 0,1 1 0,-1-1 0,1 0 0,0 1 0,-1-1 0,1 1 0,-1-1 0,1 1 0,-1-1 0,0 1 0,1 0 0,0 1 12,0-1 1,-1 1-1,1 0 1,-1-1-1,1 1 0,-1 0 1,0 0-1,0-1 1,1 3-1,-2 4 40,1 0 0,-1 0-1,-2 8 1,3-15-65,-10 35 50,-2 0-1,-18 42 0,15-44 77,0 1 333,-3-1 0,-39 58 1,54-86-137,4-7-141,12-13-106,19-24-144,12-22 185,17-19-332,-33 45 117,-15 16-33,1 2 0,0 0 0,2 1 0,21-18 1,-36 32 117,1 0 0,-1 0 1,0 0-1,1 1 1,-1-1-1,0 1 1,1-1-1,-1 1 0,0-1 1,1 1-1,-1 0 1,1-1-1,-1 1 0,1 0 1,2 0-1,-4 0 19,1 1-1,0-1 0,0 0 0,0 1 0,-1-1 1,1 1-1,0-1 0,0 1 0,-1-1 1,1 1-1,0-1 0,-1 1 0,1 0 1,-1-1-1,1 1 0,0 0 0,-1 0 1,0-1-1,1 1 0,-1 0 0,0 0 1,1 0-1,-1-1 0,0 1 0,0 0 0,1 0 1,-1 1-1,1 9 38,-1 0-1,0-1 1,0 1 0,-3 15 0,0 3-50,-14 154 252,15-161-204,0 0 1,3 39 0,-1-60-6,0 0 0,0 1 1,1-1-1,-1 0 1,0 1-1,1-1 0,-1 0 1,0 0-1,1 1 1,0-1-1,-1 0 0,1 0 1,0 0-1,1 2 0,-1-3-41,-1 1 0,1-1-1,0 0 1,-1 1-1,1-1 1,0 0 0,0 0-1,0 0 1,-1 0-1,1 0 1,0 0 0,0 0-1,-1 0 1,1 0-1,0 0 1,0 0-1,-1 0 1,1 0 0,0-1-1,0 1 1,-1 0-1,1 0 1,0-1 0,-1 1-1,1-1 1,0 1-1,0-1 1,18-12 144,0-1 1,-1-1-1,29-30 1,-9 8-20,52-50-112,35-31 152,-114 106-173,-9 9 18,0 1-1,0 0 1,1 0-1,-1 0 1,0 0-1,1 0 1,3-2-1,-9 16-298,-8 11-28,-19 30 0,-6 9 296,28-46 20,0 0 0,2 1 0,0-1 1,-5 28-1,10-40 13,0 1 1,1-1-1,0 1 1,0 0 0,0-1-1,0 1 1,1-1-1,0 1 1,0-1 0,1 5-1,0-6-6,-1 0 1,0-1-1,1 1 0,0-1 0,-1 1 0,1-1 0,0 0 1,0 1-1,0-1 0,1 0 0,-1 0 0,0-1 0,1 1 0,-1 0 1,1-1-1,5 3 0,-3-3 23,-1 1 0,1-1 1,0 0-1,-1-1 0,1 1 0,0-1 0,0 0 1,-1 0-1,1 0 0,0-1 0,0 0 0,-1 0 1,1 0-1,-1 0 0,1-1 0,-1 1 0,1-1 1,-1 0-1,0-1 0,0 1 0,0-1 0,4-3 1,-3 2 48,-1 0 0,1 0 0,-1 0 0,0 0 0,0-1 1,0 0-1,0 0 0,-1 0 0,0 0 0,0 0 0,-1-1 1,1 1-1,-1-1 0,0 0 0,-1 0 0,1 0 0,0-5 1,-2 3-83,0-1 0,-1 1 0,1 1 0,-2-1 0,1 0 0,-1 0 0,0 0 1,0 1-1,-1-1 0,0 1 0,-1-1 0,1 1 0,-2 0 0,-6-10 0,-1 4-150,1 0 0,-2 1 0,1 0 0,-2 1 0,-24-17 0,37 28 139,1 0 0,0 0 0,0 0 0,-1-1 0,1 1 0,0 0 0,0 0 0,0 0 1,-1 0-1,1-1 0,0 1 0,0 0 0,0 0 0,0-1 0,-1 1 0,1 0 0,0 0 0,0-1 0,0 1 0,0 0 0,0 0 1,0-1-1,0 1 0,0 0 0,0 0 0,0-1 0,0 1 0,0 0 0,0-1 0,0 1 0,0 0 0,0 0 0,0-1 0,0 1 1,0 0-1,0 0 0,1-1 0,-1 1 0,11-10-336,27-7 209,-31 14 121,69-22 107,-51 18-120,44-19-1,-33 10 316,-21 11 0,-1-2 1,22-12 0,-31 17-230,-1 1 0,1 1 0,0-1 0,0 0 0,-1 1 0,1 0 0,0 0 0,0 1 0,5 0 0,-6 0-36,0-1 0,0 1 0,0 0 0,0 0 0,-1 1 1,1-1-1,0 1 0,-1 0 0,1 0 0,-1 0 0,1 0 1,-1 0-1,0 1 0,0 0 0,0-1 0,0 1 0,-1 0 1,1 1-1,-1-1 0,0 0 0,0 1 0,0-1 0,0 1 1,-1 0-1,1-1 0,-1 1 0,0 0 0,0 0 0,0 0 1,-1 0-1,1 7 0,-2 14 11,-2 0 0,-1 0 0,-7 28 0,5-28 26,1 0 0,1 0 0,-1 30 0,5-43 31,0 0-1,1-1 1,1 1 0,4 19 0,-5-28-80,0 0 0,0 0 0,0 0 0,1 0 0,-1-1 0,1 1 0,0 0 0,-1-1 0,1 0 0,3 4 0,-3-5 4,0 0 0,-1 0 0,1 0 0,-1 0 0,1 0 0,0 0 0,0 0 0,0-1 0,-1 1 0,1-1 0,0 1 0,0-1 0,0 0 0,0 0 0,0 0 0,0 0 0,0 0 0,2-1-1,10-1 50,0-1-1,0-1 1,0-1-1,-1 0 1,0 0-1,0-1 1,0-1-1,-1 0 1,0-1-1,19-16 0,6-9 23,57-68-1,-46 47-458,-24 28 286,62-62 414,-68 75-343,-17 13 26,-1 0 0,0-1 0,1 1 0,-1 0 0,1 0 0,-1-1 0,0 1 0,1 0 0,-1 0 1,1 0-1,-1 0 0,0 0 0,1 0 0,-1 0 0,1 0 0,-1 0 0,1 0 0,-1 0 0,1 0 0,-1 0 0,0 0 0,1 0 0,-1 0 0,1 0 0,-1 0 0,0 1 0,1-1 0,-1 0 0,1 0 0,-1 0 0,0 1 0,1-1 0,-1 0 0,0 1 0,1-1 0,-1 0 0,0 1 0,0-1 0,1 0 0,-1 1 1,0-1-1,0 0 0,0 1 0,1-1 0,-1 1 0,0-1 0,0 1 0,0-1 0,1 11 17,-1-1 0,0 0 0,0 0 0,-1 0 0,0 0 0,-4 13 0,2-5 26,-7 29 298,-2 0 0,-22 55-1,33-100-158,2-9-173,1-1 0,0 1 0,0 0 1,0-1-1,0 1 0,1 0 0,6-10 0,0-2-105,-1 1 63,0 1-1,2-1 0,0 2 0,1-1 0,0 2 0,2-1 0,-1 2 0,2-1 0,0 2 0,27-21 0,-36 31 4,-1 0-1,1 0 1,-1 0-1,1 1 1,0-1-1,0 1 1,0 0-1,0 1 0,0-1 1,0 1-1,7-1 1,-11 3 37,0-1 1,0 0 0,1 0 0,-1 0-1,0 0 1,0 1 0,0-1-1,0 1 1,0-1 0,-1 1-1,1-1 1,0 1 0,0-1-1,0 1 1,0 0 0,0-1 0,-1 1-1,1 0 1,0 0 0,-1 0-1,1 0 1,0-1 0,-1 1-1,1 0 1,-1 0 0,0 0-1,1 0 1,-1 0 0,0 0 0,1 0-1,-1 1 1,0-1 0,0 0-1,0 0 1,0 0 0,0 2-1,0 4-9,-1-1-1,0 1 0,1 0 1,-4 10-1,-5 10 63,0 0-1,-2-1 1,-24 45 0,21-44-22,32-65 278,-5 18-376,0 0 0,2 2 0,0-1-1,1 2 1,0 0 0,2 1 0,0 1 0,0 1 0,2 0 0,26-14 0,-39 25 59,-1 1-1,0-1 1,1 1 0,0 0-1,-1 0 1,9 0 0,-14 2 10,0-1 0,1 1 0,-1 0-1,1 0 1,-1 0 0,0 0 0,1 0 0,-1 0 0,0 0-1,1 1 1,-1-1 0,1 1 0,-1-1 0,0 0 0,0 1 0,1 0-1,-1-1 1,0 1 0,0 0 0,0 0 0,1 0 0,-1 0-1,0 0 1,0 0 0,-1 0 0,1 0 0,0 0 0,0 0 0,0 0-1,-1 0 1,1 1 0,-1-1 0,1 0 0,-1 1 0,1 0-1,0 7-23,0-1 0,0 0 0,-1 1 0,0-1 0,-1 0 0,-2 11-1,-13 50-313,8-41 123,3-7 212,0-8 8,2 0 1,0 1-1,0-1 1,0 22 0,3-32-4,0-1 1,0 1 0,0-1-1,0 1 1,1-1 0,-1 1 0,1-1-1,-1 1 1,1-1 0,0 1 0,0-1-1,0 0 1,1 1 0,-1-1-1,0 0 1,1 0 0,-1 0 0,1 0-1,0 0 1,0 0 0,0-1 0,0 1-1,0 0 1,0-1 0,0 0-1,0 1 1,1-1 0,-1 0 0,0 0-1,4 1 1,0-1-4,0-1-1,0 1 1,-1-1 0,1 0-1,0 0 1,0-1-1,-1 1 1,1-1-1,0-1 1,-1 1 0,8-3-1,-2-1-60,0 1 0,0-1 0,0-1-1,15-11 1,91-80 55,-42 33 190,-56 49-158,1-1-174,-1-1 1,28-29-1,-47 45 149,1 0 0,0 1 0,-1-1 0,1 0 0,-1 0 0,1 0 0,-1 0 0,0 1 0,1-1 0,-1 0 0,0 0 0,1-2 0,-1 3-7,0 0 1,0-1-1,0 1 1,0 0 0,0-1-1,0 1 1,-1 0 0,1-1-1,0 1 1,0 0 0,0 0-1,0-1 1,0 1 0,-1 0-1,1-1 1,0 1 0,0 0-1,0 0 1,-1 0 0,1-1-1,0 1 1,0 0 0,-1 0-1,1-1 1,-2 1-1,1-1-1,0 1 1,-1 0-1,1 0 1,-1-1 0,1 1-1,0 0 1,-1 0-1,1 0 1,-1 0-1,1 1 1,0-1 0,-1 0-1,1 1 1,-3 0-1,-3 2 37,0 0-1,0 1 1,1 0 0,-1 1-1,1-1 1,0 1-1,0 0 1,-9 11-1,-39 52-115,49-61 69,-6 9-39,0 1-1,1 0 0,0 1 0,2-1 1,0 2-1,1-1 0,0 1 0,-4 26 0,11-44 60,0 1 0,-1-1 0,1 0-1,0 0 1,0 1 0,0-1 0,0 0-1,0 0 1,0 1 0,0-1 0,1 0-1,-1 0 1,0 0 0,1 0-1,-1 1 1,1-1 0,-1 0 0,1 0-1,0 0 1,-1 0 0,1 0 0,0 0-1,0 0 1,1 1 0,-1-1 4,1-1 0,-1 1 0,0-1 0,1 0 1,-1 0-1,0 1 0,1-1 0,-1 0 0,0 0 0,1 0 0,-1 0 1,0-1-1,1 1 0,-1 0 0,0-1 0,1 1 0,-1 0 1,0-1-1,1 0 0,-1 1 0,2-2 0,7-5-48,0 1 0,0-2 0,-1 1 0,0-2-1,0 1 1,-1-1 0,0 0 0,-1-1 0,0 1 0,0-2 0,-1 1 0,0-1-1,-1 0 1,5-13 0,-5 2-77,-4 21 94,-1 0-1,0 0 1,0 0 0,0 0 0,0 0 0,0 0 0,0 0-1,-1 0 1,1 0 0,0 0 0,0 1 0,-1-1 0,1 0 0,0 0-1,-1 0 1,1 0 0,-1 0 0,0-1 0,1 2 0,-1 0 0,1 0 0,0 0 0,0 0 0,-1 0 0,1 0 0,0 0 0,0 0 0,0 0 0,-1 0 1,1 0-1,0 0 0,0 0 0,-1 0 0,1 0 0,0 0 0,0 0 0,0 0 0,-1 0 0,1 0 0,0 0 0,0 0 0,-1 0 0,1 0 1,0 0-1,0 0 0,0 1 0,0-1 0,-1 0 0,1 0 0,0 0 0,0 0 0,-1 1 0,-4 5-82,5-6 91,-6 10-8,1 0-1,0-1 1,0 2 0,1-1-1,1 0 1,0 1 0,0 0-1,1-1 1,0 1-1,1 0 1,0 0 0,1 0-1,1 12 1,-1-21 14,1 1 1,-1 0-1,0-1 0,1 1 1,0 0-1,-1-1 0,1 1 1,0-1-1,1 1 0,-1-1 1,0 0-1,1 1 1,-1-1-1,1 0 0,0 0 1,-1 0-1,1 0 0,0 0 1,0-1-1,1 1 1,-1 0-1,0-1 0,0 0 1,1 1-1,-1-1 0,1 0 1,-1 0-1,1-1 0,-1 1 1,1 0-1,0-1 1,-1 1-1,4-1 0,4 0 9,1 0 0,-1 0 0,0-1 0,0 0 0,0-1 0,0 0 0,16-6 0,-6 0 50,-1-1 0,-1-1 0,1 0 0,-2-1 0,0-1 1,0-1-1,-1-1 0,0 0 0,23-29 0,6-13-42,56-93 1,-91 133-37,27-44 147,-3-1 1,49-126-1,-64 135 3,71-210 19,-87 252-142,3-7-44,4-31 1,-9 44 8,-1 1 0,1 0-1,-1 0 1,0-1 0,0 1 0,0 0 0,-1-1-1,1 1 1,-1 0 0,0 0 0,0 0 0,0-1 0,0 1-1,0 0 1,-1 0 0,-1-3 0,2 5 17,0 1 0,1-1-1,-1 0 1,0 1 0,0-1 0,1 1 0,-1-1 0,0 1-1,0-1 1,0 1 0,0-1 0,0 1 0,1 0 0,-1 0-1,0-1 1,0 1 0,0 0 0,0 0 0,0 0 0,0 0 0,0 0-1,0 0 1,0 0 0,0 0 0,0 1 0,0-1 0,0 0-1,0 1 1,0-1 0,1 0 0,-1 1 0,-1 0 0,-2 1-12,0 1 0,0 0 0,0 0 0,0 0 1,-3 5-1,0 0 34,0 0-1,1 0 1,0 1 0,0 0-1,1 0 1,-5 13 0,-20 63-58,25-70 28,-51 193 79,46-154-155,-8 107 0,17-124 230,1 0 1,2 0 0,1 0 0,2-1 0,2 1 0,13 41-1,-17-70-208,0 0 0,1 0 0,0 0-1,0-1 1,0 0 0,1 0-1,1 0 1,-1 0 0,1-1 0,0 0-1,0 0 1,12 9 0,-11-11-768,0 0 1,0 0 0,0 0-1,1-1 1,-1 0-1,1 0 1,0-1-1,9 2 1,-15-4 585,1 1-1,-1-1 1,0 0 0,0 0-1,1 0 1,-1 0 0,0 0-1,0-1 1,1 1 0,-1-1-1,0 1 1,0-1 0,0 0-1,3-1 1,-2-1-172,1 0 1,0 0 0,-1 0-1,1-1 1,-1 0-1,3-4 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32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320 470 2656,'-1'-25'1283,"1"22"-1026,0-1 0,0 1-1,0 0 1,0-1 0,-1 1-1,0-4 1,1 6-132,-1-1-1,0 1 1,1 0-1,-1 0 1,0-1-1,0 1 0,1 0 1,-1 0-1,0 0 1,0 0-1,0 0 1,0 0-1,-1 0 1,1 0-1,0 1 1,0-1-1,0 0 1,-3 0-1,-2-1 39,0 0-1,0 0 1,0 1 0,0 0-1,-1 0 1,1 1 0,0 0-1,-1 0 1,1 0 0,0 1-1,0 0 1,0 0 0,-1 0-1,1 1 1,0 0 0,0 0-1,1 1 1,-11 5-1,4-1-30,1 0 0,0 1 0,0 0 0,1 1 0,0 0 0,0 1 0,1 0-1,-8 11 1,7-6-128,0 1 0,2 0-1,-14 32 1,18-37 18,0 0 0,1 0 0,0 1 1,1-1-1,1 1 0,0-1 0,0 15 0,1-23-4,0 0 0,1 0-1,-1 0 1,1 0 0,0 0-1,0 0 1,0-1 0,0 1 0,0 0-1,0-1 1,1 1 0,-1-1-1,1 1 1,0-1 0,0 0 0,0 0-1,0 0 1,0 0 0,0 0-1,1 0 1,-1 0 0,0-1-1,1 1 1,0-1 0,-1 0 0,1 0-1,0 0 1,0 0 0,4 1-1,3 0 23,1-1 0,0 1 0,0-2 0,0 0 0,0 0 0,18-3 0,8-3 98,-1-1 0,1-2 0,-2-1 0,42-18 0,-56 19-31,0-2 1,-1 0 0,-1-1-1,0 0 1,0-2 0,-1 0-1,-1-1 1,17-19 0,18-25 302,-47 51-557,-5 8 139,0 0-1,0 0 1,0 0 0,0 0-1,0 0 1,0 0 0,0 0-1,0 0 1,0 0 0,0 0 0,0 0-1,0 0 1,0 0 0,0 0-1,0 0 1,0 0 0,0 0-1,0 0 1,0 0 0,0 0-1,-1 0 1,1 0 0,0 0 0,0 0-1,0 0 1,0 0 0,0 0-1,0 0 1,0 0 0,0 0-1,0 0 1,0 0 0,0 0-1,0 0 1,0 0 0,0 0 0,0 0-1,0 0 1,0 0 0,0 0-1,0 0 1,0 0 0,0 0-1,0 0 1,0 0 0,0 0 0,0 0-1,0 0 1,0 0 0,0 0-1,0 0 1,0 0 0,0 0-1,0-1 1,0 1 0,0 0-1,0 0 1,0 0 0,0 0 0,0 0-1,0 0 1,0 0 0,-12 13-698,6-2 681,1 0 0,-1 1 0,2 0-1,0 0 1,0 1 0,1-1 0,1 1 0,0-1-1,1 1 1,0 16 0,1-24 4,1 0 1,-1 0 0,1-1-1,1 1 1,-1 0-1,1-1 1,-1 1-1,1-1 1,1 1-1,-1-1 1,1 0-1,-1 0 1,1 0-1,4 4 1,-5-6 25,1 1 0,0-1 0,0 1 0,0-1 0,0 0 0,1 0-1,-1 0 1,0-1 0,1 1 0,-1-1 0,1 0 0,0 0 0,-1 0 0,1 0 0,0-1 0,-1 1 0,1-1 0,6-1 0,-4 1 101,0-1-1,0 0 1,0-1 0,0 0 0,0 0 0,0 0 0,-1 0 0,1-1 0,-1 0 0,0 0 0,1-1 0,-1 0 0,5-4 0,-7 5-49,0 0 1,0 0-1,0 0 0,-1-1 1,1 1-1,-1-1 0,0 1 1,0-1-1,0 0 1,0 0-1,-1 0 0,0 0 1,0 0-1,0 0 0,0 0 1,0 0-1,-1 0 0,0 0 1,0-1-1,0-5 1,-3 0-15,1-1 1,-1 0-1,-1 1 1,0 0-1,-8-16 1,8 19-72,0 0 0,0 1 0,0-1 0,-1 1 0,0 0 1,-1 0-1,1 1 0,-11-9 0,14 13-16,0 0 0,0-1 0,0 1 0,0 0 0,0 0 0,0 1 1,0-1-1,0 0 0,-1 1 0,1-1 0,0 1 0,0 0 0,-1-1 0,1 1 0,0 0 0,0 1 0,-1-1 0,-3 1 0,3 0-53,1 0-1,-1 0 1,0 1 0,1-1-1,-1 1 1,1 0-1,-1 0 1,1 0 0,0 0-1,0 0 1,0 0-1,-3 4 1,5-5 87,0-1 0,0 0 0,0 1 0,0-1 0,0 0 0,0 0 0,0 1 0,0-1 0,1 0 1,-1 0-1,0 1 0,0-1 0,0 0 0,0 0 0,1 0 0,-1 1 0,0-1 0,0 0 0,1 0 0,-1 0 0,0 0 0,0 1 0,1-1 0,-1 0 0,0 0 0,0 0 1,1 0-1,-1 0 5,5 1 31,-1-1 0,1 1 0,0-1 0,0 0 0,-1 0 0,1-1 0,0 0-1,0 1 1,-1-2 0,6-1 0,7 0-119,71-16 106,-52 10-56,0 1 0,0 3 0,0 0 0,45 2 0,-75 3 68,1 0 0,-1 1 0,0 0 0,0 1 0,0-1 0,0 1 0,-1 0 0,1 1 0,8 4 0,-12-6-2,1 1-1,-1 0 0,0-1 0,1 1 1,-1 0-1,0 0 0,0 1 0,-1-1 1,1 0-1,0 1 0,-1-1 0,1 1 1,-1-1-1,0 1 0,0-1 0,0 1 1,0 0-1,0 0 0,-1 0 0,1-1 1,-1 1-1,0 4 0,0 0 33,-1 0 0,0-1 0,-1 1 0,1 0 0,-1-1 0,-1 1 0,1-1 0,-1 1 0,0-1 0,-6 9 0,0-2 63,-1 0 0,0-1 0,-15 15 1,12-14 140,-1-1 1,-21 15-1,34-27-77,2-4-123,4-4-33,6-2-76,17-14 0,2-1-42,-22 19 68,56-50-305,-55 49 348,1 1 1,0-1 0,0 2 0,0-1-1,14-4 1,-22 9-29,0 1 0,0-1 1,0 0-1,0 1 0,0 0 0,1-1 0,-1 1 0,0 0 0,0 0 1,1 0-1,-1 1 0,0-1 0,0 0 0,0 1 0,0-1 0,1 1 1,-1 0-1,0 0 0,0 0 0,0 0 0,-1 0 0,1 0 0,0 0 1,0 1-1,3 2 0,-3-1-9,0 0 0,0-1 0,-1 1 1,1 0-1,-1 0 0,1 0 0,-1 0 0,0 1 0,0-1 1,0 0-1,0 0 0,-1 1 0,0-1 0,1 0 0,-1 1 1,-1 5-1,-2 23-43,-3 40 191,6-69-95,0 1 24,0 0-1,0 0 0,1 0 1,-1 0-1,1 0 1,1 5-1,-1-8-53,-1 0 0,0 0-1,1 0 1,-1 0 0,1 0 0,0-1 0,-1 1-1,1 0 1,-1-1 0,1 1 0,0 0 0,0-1 0,0 1-1,-1-1 1,1 1 0,0-1 0,0 1 0,0-1-1,0 1 1,0-1 0,0 0 0,0 0 0,0 1 0,0-1-1,0 0 1,-1 0 0,1 0 0,0 0 0,0 0-1,0 0 1,0-1 0,2 1 0,9-3-70,0-1 1,-1 1-1,0-2 1,14-6-1,-3 1 239,36-19-4,62-41 1,-64 31-331,-113 81 197,-64 63 0,120-104-36,-9 8-79,0 1 1,0 0 0,1 0-1,0 1 1,-7 12 0,16-22 77,-1-1 0,1 0 0,0 1 0,-1-1 0,1 1 0,0-1 0,-1 1 0,1-1 0,0 1 0,0-1 0,0 1 0,-1-1 0,1 1 0,0-1 0,0 1 0,0-1 0,0 1 0,0-1 0,0 1 0,0-1 0,0 1 0,0-1 0,0 1 0,0-1 0,1 1 0,-1-1 0,0 1 0,0-1 0,0 1 0,1-1 1,-1 1-1,0-1 0,0 0 0,1 1 0,-1-1 0,1 1 0,-1-1 0,0 0 0,1 1 0,-1-1 0,1 0 0,-1 0 0,0 1 0,1-1 0,-1 0 0,1 0 0,-1 1 0,1-1 0,-1 0 0,1 0 0,-1 0 0,2 0 0,2 0-16,1 1 0,-1-1-1,1-1 1,7 0 0,18-6 116,-1 0 0,0-2 0,46-21 0,-59 22-59,1-1 0,-1 0 0,0-1 0,-1-1 0,-1-1 1,0 0-1,0 0 0,-1-2 0,0 1 0,-2-2 0,1 0 1,9-18-1,-1-2 88,-2-1 1,-1-1 0,-2-1 0,16-62-1,9-65 229,-33 127-657,-2 0 1,1-54-1,-6 87 233,0 1-38,1-1 0,-2 1 1,1-1-1,0 1 0,-1-1 0,0 1 1,-2-7-1,3 10 92,-1 1 0,1-1 0,0 1-1,0-1 1,0 1 0,-1 0 0,1-1 0,0 1 0,0 0 0,-1-1 0,1 1 0,0 0 0,-1-1 0,1 1-1,0 0 1,-1 0 0,1-1 0,-1 1 0,1 0 0,0 0 0,-1 0 0,1-1 0,-1 1 0,1 0-1,-1 0 1,1 0 0,-1 0 0,1 0 0,-1 0 0,1 0 0,0 0 0,-1 0 0,1 0 0,-1 0 0,1 0-1,-1 1 1,1-1 0,-1 0 0,1 0 0,0 0 0,-1 0 0,1 1 0,-1-1 0,1 0 0,0 1-1,-1-1 1,1 0 0,0 1 0,0-1 0,-1 1 0,-2 1-33,1 1 0,0-1-1,0 1 1,1-1 0,-1 1 0,-2 4 0,-20 50-166,2 2 0,3 1 0,-16 82 0,26-90 314,2 0-1,3 1 1,1-1-1,8 72 1,-4-105-68,2-1 0,0 0 0,6 20 0,-8-33-11,1-1-1,-1 0 1,1 0-1,0 0 1,0 0 0,0 0-1,0 0 1,1 0 0,0 0-1,0-1 1,0 0-1,0 1 1,0-1 0,1 0-1,-1-1 1,1 1 0,7 4-1,-8-7 11,-1 1 1,1-1-1,-1 1 0,1-1 0,-1 0 1,1 0-1,0 0 0,-1 0 0,1 0 1,-1-1-1,1 1 0,-1-1 0,0 0 1,1 0-1,-1 0 0,1 0 0,-1 0 1,0 0-1,0-1 0,0 1 0,0-1 1,0 1-1,0-1 0,0 0 0,1-2 0,2-1 48,0 0-1,0-1 1,-1 0-1,0 1 0,0-2 1,0 1-1,4-12 0,2-12-177,10-49 0,-20 64-238,-2 14 150,-1 9 132,-8 36 30,7-30-161,1 0 0,-3 23 0,5-29 225,0 0 0,1 0-1,0 0 1,0 0 0,1 0-1,0-1 1,1 1 0,-1 0-1,1 0 1,5 10 0,-7-17-22,1 0 0,-1 0 0,1-1 1,-1 1-1,1 0 0,-1-1 0,1 1 0,-1-1 1,1 1-1,-1 0 0,1-1 0,0 1 0,-1-1 1,1 0-1,0 1 0,-1-1 0,1 1 0,0-1 1,0 0-1,-1 0 0,1 1 0,0-1 0,0 0 1,1 0-1,-1 0-3,1 0 0,0 0 0,0-1 1,0 1-1,0-1 0,-1 1 0,1-1 1,0 0-1,-1 1 0,3-3 0,3-1-8,0-1 0,-1 0 0,11-10 0,2-7 71,0 0 0,-2-1 0,15-27 0,-2 4-21,-19 20-420,-10 24 162,-2 7 97,-1-1 103,-12 38-65,8-27 110,1 0 0,-4 17 0,4-12 8,3-14-98,0 1 1,1-1-1,-1 1 1,2-1 0,-1 12-1,1-17 49,0 0-1,0 0 1,0 0-1,0 0 1,1 1-1,-1-1 1,1 0-1,-1 0 1,1 0-1,-1 0 1,1 0-1,-1 0 0,1 0 1,0 0-1,0 0 1,-1-1-1,1 1 1,0 0-1,0 0 1,0-1-1,0 1 1,0 0-1,0-1 1,0 1-1,0-1 1,0 1-1,0-1 1,0 0-1,0 1 0,1-1 1,-1 0-1,0 0 1,0 0-1,0 0 1,0 0-1,1 0 1,0 0-1,18-2 149,-1 0 1,1-1-1,34-11 0,-14 4-233,165-45-21,-177 53 197,-25 2-124,1 1-1,-1-2 1,1 1 0,-1 0 0,0-1-1,1 1 1,-1-1 0,0 0 0,4-1-1,-5 1 83,1 1 7,-3 0-49,0 0 0,0 0 0,0 0 1,0 0-1,0 0 0,0 0 1,0 0-1,0 0 0,0-1 135,0 1-135,-4 0-30,-1 0-1,0 0 0,0 1 0,0 0 0,1-1 0,-1 2 0,0-1 1,1 0-1,-1 1 0,-6 3 0,-1 0-19,-8 3 45,2 1-1,-1 1 1,-28 20 0,45-29-14,1 0 1,0 0 0,0-1-1,0 1 1,0 0-1,0 0 1,0 0-1,0 0 1,0 0 0,1 1-1,-1-1 1,0 0-1,1 0 1,-1 0-1,1 1 1,-1-1 0,1 0-1,-1 1 1,1-1-1,0 0 1,0 3 0,0-2-11,0 0 0,1-1 0,-1 1 0,1 0 0,-1-1 0,1 1 0,0-1 0,0 1 1,0-1-1,0 1 0,0-1 0,0 0 0,0 1 0,0-1 0,2 1 0,2 2 21,-1-1 0,1 1 0,0-1 0,1 0-1,-1 0 1,0-1 0,1 0 0,-1 0 0,8 2-1,-4-4 61,1 1-1,-1-1 0,1-1 1,-1 1-1,1-2 0,-1 1 0,0-1 1,17-7-1,-8 4-115,-6 1 39,0-1 0,0 0 0,-1 0 1,1-2-1,-1 1 0,-1-2 0,13-9 1,-1-2 26,-2 0 1,23-28-1,-10 3 216,-2-1 0,38-74 1,-5 6 81,-26 54-257,33-56-211,-58 91 126,-1 0-1,16-50 1,-19 48-13,-6 19-27,0-1 0,0 1 0,-1-1 0,0 0 0,-1 0 0,1 0 1,-2 0-1,1-13 0,-1 21 66,0 0-1,0 0 1,0 0 0,0-1 0,0 1-1,0 0 1,0 0 0,0 0 0,0 0-1,0 0 1,0 0 0,0-1 0,0 1 0,-1 0-1,1 0 1,0 0 0,0 0 0,0 0-1,0 0 1,0-1 0,0 1 0,0 0-1,0 0 1,0 0 0,-1 0 0,1 0-1,0 0 1,0 0 0,0 0 0,0 0-1,0 0 1,0 0 0,-1-1 0,1 1 0,0 0-1,0 0 1,0 0 0,0 0 0,0 0-1,-1 0 1,1 0 0,0 0 0,0 0-1,0 0 1,0 1 0,0-1 0,-1 0-1,1 0 1,0 0 0,0 0 0,0 0 0,0 0-1,0 0 1,0 0 0,-1 0 0,1 0-1,0 0 1,0 1 0,-7 6-114,-9 13 48,0 1 1,2 0 0,0 1-1,2 1 1,1 0 0,0 0 0,-13 46-1,10-13 115,-11 94 0,21-117-21,3-1-1,0 1 1,3 0 0,6 47-1,-6-70 30,1 1 0,0-1-1,0 0 1,1 0 0,0 0 0,1 0-1,0-1 1,8 12 0,-12-19-11,-2-7-303,-14-20 3,-2 0-1,0 1 0,-31-33 1,15 18 66,-59-74-235,86 107 357,-7-11-356,13 17 409,0 0 0,0 0-1,-1 0 1,1-1 0,0 1 0,0 0-1,0 0 1,0-1 0,0 1-1,0 0 1,0 0 0,0-1-1,0 1 1,0 0 0,0 0-1,0-1 1,0 1 0,0 0-1,0 0 1,0-1 0,0 1-1,0 0 1,0 0 0,0-1-1,0 1 1,0 0 0,0 0-1,1 0 1,-1-1 0,0 1 0,0 0-1,0 0 1,0 0 0,1-1-1,-1 1 1,0 0 0,0 0-1,0 0 1,1 0 0,-1 0-1,0-1 1,0 1 0,1 0-1,-1 0 1,0 0 0,0 0-1,1 0 1,-1 0 0,0 0-1,0 0 1,1 0 0,-1 0-1,0 0 1,0 0 0,1 0 0,-1 0-1,0 0 1,0 0 0,1 0-1,-1 1 1,19 0 10,0 1 0,0 1 1,20 6-1,13 2 103,32 4 103,-7-1 111,0-3 1,79 0 0,-140-11-319,113 4 517,-128-3-494,22 2 345,-22-3-340,0 0 1,-1 0 0,1 0-1,-1 1 1,1-1 0,0 0-1,-1 0 1,1 0 0,-1 0-1,1 1 1,-1-1 0,1 0-1,-1 1 1,1-1 0,-1 0-1,1 1 1,-1-1-1,1 0 1,-1 1 0,0-1-1,1 1 1,-1-1 0,1 1-1,-1-1 1,0 1 0,0-1-1,1 1 1,-1-1 0,0 1-1,0 0 1,0-1 0,1 1-1,-4 5 39,0 0 0,-1-1 0,1 0-1,-1 0 1,0 0 0,0 0 0,0-1 0,-7 6 0,7-6-50,-156 159 28,153-156-17,-2 1-12,1 1 1,-7 10 0,13-16 16,1-1 1,-1 1-1,0 0 1,1 0-1,0 0 1,0 0-1,0 0 1,0 1-1,0-1 1,0 0 0,1 7-1,0-10-21,-1 1 1,1-1-1,0 0 0,0 1 0,0-1 0,1 1 0,-1-1 1,0 1-1,0-1 0,0 1 0,0-1 0,0 1 1,0-1-1,1 1 0,-1-1 0,0 0 0,0 1 1,1-1-1,-1 0 0,0 1 0,1-1 0,-1 1 0,0-1 1,1 0-1,-1 0 0,0 1 0,1-1 0,-1 0 1,1 1-1,1-1 4,-1 0 0,0 0 0,0 0 0,0 0 0,0 0 0,0 0 0,0 0 0,1-1 0,-1 1 0,0 0 0,0 0 0,1-1 0,3-2-2,-1 1 1,1 0-1,-1-1 0,8-6 0,3-7 194,-1 0-1,-1-1 1,0-1-1,19-37 0,-1 3-262,-25 42 72,10-14-174,0 0 0,34-38 0,-36 52-62,-14 10 222,0 0 0,0 0-1,0 0 1,1 0 0,-1 0 0,0 0 0,0 0-1,0 0 1,0 0 0,1 0 0,-1 0 0,0 0-1,0 0 1,0 0 0,0 0 0,1 0 0,-1 0 0,0 0-1,0 0 1,0 0 0,0 0 0,1 0 0,-1 0-1,0 1 1,0-1 0,0 0 0,0 0 0,0 0-1,0 0 1,1 0 0,-1 0 0,0 1 0,0-1-1,0 0 1,0 0 0,0 0 0,0 0 0,0 1-1,0-1 1,1 4-15,-1-1 0,0 0-1,0 1 1,0-1 0,-2 8-1,1-9 40,-16 76 422,11-58-312,1 1 1,1 0 0,-3 40 0,7-59-120,0 1 0,0-1 0,1 1 0,-1-1 1,1 1-1,-1-1 0,1 1 0,1 3 0,-2-6 3,1 1 1,-1 0-1,1-1 0,-1 1 0,1 0 0,-1-1 0,1 1 0,-1-1 1,1 1-1,0-1 0,-1 1 0,1-1 0,0 1 0,-1-1 0,1 0 1,0 1-1,0-1 0,-1 0 0,1 0 0,0 0 0,0 1 0,0-1 1,-1 0-1,1 0 0,0 0 0,0 0 0,0 0 0,-1-1 0,1 1 0,0 0 1,1 0-1,15-5 117,-1 0 1,1-1-1,21-12 1,48-30-130,-29 16 30,-44 24-122,-9 5 78,0 1 0,1-1 1,-1 1-1,0 0 0,1 0 1,-1 0-1,1 1 0,0 0 0,7-1 1,-12 2 8,1 0 0,0 0 0,0 0 0,-1 0 0,1 0 1,0 0-1,-1 0 0,1 0 0,0 0 0,0 1 0,-1-1 0,1 0 0,0 1 1,-1-1-1,1 0 0,-1 1 0,1-1 0,0 1 0,-1-1 0,1 1 0,-1-1 1,1 1-1,-1-1 0,0 1 0,1-1 0,0 2 0,-1-1 1,1 1 0,-1-1-1,0 1 1,0 0 0,1-1-1,-1 1 1,0-1 0,0 1-1,-1-1 1,1 1 0,-1 2-1,0 2 29,-1 0 0,0 0 0,-1 0 0,1 0 0,-6 8 0,-38 57 39,61-74 149,-1-3-146,-1 0-1,1-2 0,-1 1 0,0-2 1,0 1-1,19-20 0,19-11-663,-50 38 581,0 0-1,-1 1 1,1-1-1,0 0 1,0 1-1,1-1 1,-1 1-1,0-1 1,0 1-1,0 0 1,0-1-1,0 1 1,0 0 0,1 0-1,-1 0 1,0 0-1,0 0 1,0 0-1,0 0 1,1 0-1,-1 0 1,2 1-1,-2 0 29,0 0 0,0 0 0,0 0 0,0 0 0,0 0 0,0 0 0,0 0 0,0 0 0,0 0 0,0 0 0,0 1 0,-1-1 0,1 0 0,-1 1 0,2 1 0,0 5 38,0 0 1,-1 1 0,0-1 0,0 0 0,-1 10-1,0-11-94,1 1 0,-1-1 0,1 0 0,0 1-1,3 8 1,-4-14 48,1-1-1,-1 1 1,1-1 0,0 1 0,-1-1-1,1 1 1,0-1 0,0 1-1,0-1 1,0 0 0,0 1-1,0-1 1,1 0 0,-1 0-1,0 0 1,1 0 0,-1 0-1,1 0 1,-1 0 0,1-1 0,-1 1-1,1 0 1,-1-1 0,1 0-1,0 1 1,-1-1 0,1 0-1,0 1 1,1-1 0,14-2 108,1 0 1,-1 0-1,22-7 1,5-1-265,-10 4 225,-2-2-1,1 0 1,-1-2 0,43-20-1,-75 30-67,1-1 0,0 1 0,-1-1 0,1 1-1,0 0 1,-1-1 0,1 1 0,0-1 0,-1 0 0,1 1 0,-1-1-1,0 1 1,2-2 0,-4 0-116,-5 5 10,-18 10-144,11-6 155,1 0 1,-14 10-1,24-15 96,0 0 0,1 0 0,-1 0 0,1 0 1,-1 1-1,1 0 0,0-1 0,0 1 1,0 0-1,0 0 0,0 0 0,1 0 0,0 0 1,-2 6-1,2-8-8,1 0 0,0 0 0,0 0 0,0 0 0,0 0 0,0 0 0,0 0 1,0 0-1,1 0 0,-1-1 0,0 1 0,0 0 0,1 0 0,-1 0 0,1 0 0,-1 0 0,1 0 0,-1 0 1,1-1-1,-1 1 0,1 0 0,0 0 0,-1-1 0,1 1 0,0 0 0,0-1 0,-1 1 0,2 0 0,3 1 32,0 1 0,0-1-1,0-1 1,6 3-1,-4-2-36,15 3 14,0 0 0,1-1 0,-1-1 0,1-1 0,0-1-1,-1-1 1,30-4 0,-14-2 78,0-1 0,-1-2 0,55-20 0,-85 27-48,6-3 33,21-10 0,-32 14-57,1-1 1,0 1 0,-1-1-1,1 0 1,-1 0 0,1 0-1,-1 0 1,0 0-1,0-1 1,0 1 0,0-1-1,0 1 1,1-4 0,-2 6-17,-1-1 1,0 1-1,0-1 1,0 1 0,0-1-1,1 0 1,-1 1-1,0-1 1,0 1-1,0-1 1,0 1-1,0-1 1,0 1 0,0-1-1,-1 1 1,1-1-1,0 1 1,0-1-1,0 1 1,0-1-1,-1 1 1,1-1 0,0 1-1,0-1 1,-1 1-1,1-1 1,0 1-1,-1-1 1,1 1-1,-1 0 1,1-1 0,-1 1-1,1 0 1,0-1-1,-1 1 1,1 0-1,-1 0 1,1-1 0,-1 1-1,1 0 1,-1 0-1,0 0 1,1 0-1,-1 0 1,1 0-1,-1 0 1,1 0 0,-1 0-1,0 0 1,-4 0-9,1 0 0,0 0 0,-1 0 1,-6 2-1,3 0-24,-1 0 1,0 1 0,1 0 0,-13 6 0,18-7 3,-1 1-1,0-1 1,0 0 0,1 1 0,0 0 0,-1 0 0,1 0 0,0 0 0,1 0 0,-1 1 0,-2 4 0,4-7 41,1-1 0,-1 1-1,1 0 1,-1 0 0,1 0 0,0 0 0,-1 0 0,1-1 0,0 1 0,0 0 0,0 0 0,0 0-1,0 0 1,0 0 0,0 0 0,0 0 0,0 0 0,0 0 0,0-1 0,1 1 0,-1 0 0,0 0-1,1 0 1,-1 0 0,0 0 0,1 0 0,1 1 15,-1-1 0,1 0 0,-1 0 0,1 0 0,-1 1 0,1-1 0,0-1-1,-1 1 1,1 0 0,0 0 0,0-1 0,1 1 0,7 1 114,0 0 0,0-1 0,18 0-1,196-18 526,-205 15-554,-16 1-228,49-7 140,-49 7-433,0 0 0,0 1 1,0-2-1,0 1 0,0 0 1,0 0-1,0-1 1,-1 0-1,1 1 0,-1-1 1,1 0-1,-1-1 0,3-1 1,-5 3 142,1 0 1,-1 1-1,1-1 1,-1 0-1,1 0 1,-1 0 0,0 0-1,0 1 1,1-1-1,-1 0 1,0 0-1,0 0 1,0-2 0,-3-17-6245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34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1661 1158 3328,'0'1'56,"1"-1"1,-1 1-1,0 0 1,1-1-1,-1 1 0,1-1 1,-1 1-1,1-1 1,-1 1-1,1-1 0,-1 1 1,1-1-1,-1 0 1,1 1-1,0-1 1,-1 0-1,1 1 0,0-1 1,-1 0-1,1 0 1,0 1-1,0-1 1,-1 0-1,1 0 0,0 0 1,-1 0-1,1 0 1,0 0-1,0 0 0,25-2 1308,-15 0-855,-1-1 0,1 0 1,-1-1-1,0 0 0,0-1 0,0 0 1,-1 0-1,0-1 0,15-12 0,-12 7-297,-1-1 0,-1 0 0,0 0 0,0-1 0,-1 0 0,7-14 0,-5 8-40,-2 1 0,-1-1 0,0-1 0,8-30 0,-14 40-121,0 0 0,-1-1 1,0 1-1,0-1 0,-1 1 0,-1-1 1,1 1-1,-2-1 0,1 1 0,-7-19 1,0 9-19,-1 0 0,0 1 0,-2 0 0,0 1 0,-1 0 1,-1 1-1,-1 0 0,0 1 0,-1 1 0,-25-21 0,15 16 53,-1 2 0,-1 0 0,-1 2 0,0 1-1,-1 1 1,-45-15 0,64 26-110,-1 1 0,0 0 0,0 0 0,0 1 0,0 0 1,0 1-1,0 1 0,0-1 0,-18 5 0,-5 3 70,-55 21-1,40-12 103,-29 6 188,-1-4 0,-114 13 0,171-30-282,1-1 1,-1-2 0,1 0-1,-1-1 1,1 0-1,0-2 1,0-1-1,-27-10 1,10 1 54,0-2 0,1-2 1,-49-32-1,60 33-148,0-2 0,1-1 0,1 0 0,0-2 1,2-1-1,-23-30 0,41 47 28,0 0 1,0 0 0,1 0 0,0-1-1,0 1 1,0-1 0,-1-8-1,3 12 9,0-1 0,1 1 0,-1 0-1,1 0 1,0-1 0,0 1 0,0 0-1,1 0 1,-1-1 0,1 1 0,0 0-1,-1 0 1,2 0 0,-1 0 0,0 0 0,0 0-1,4-6 1,7-5 59,0-1-1,0 2 1,2-1-1,24-18 1,-35 29-54,0 1 0,0 0 0,0 0 1,0 0-1,1 1 0,-1-1 0,0 1 0,1 0 1,-1 0-1,1 0 0,-1 0 0,1 0 0,0 1 1,6 0-1,-20 14 82,1-6-113,1 0 0,-2-1 0,1-1 0,-1 0 0,0 0 0,-20 9 0,13-7 81,-24 14-1,15-4 15,1 1 0,0 1-1,-30 33 1,27-31 242,24-19-240,-1 0-1,1 0 1,0 0-1,0 1 1,-4 5-1,6-7-55,-1 0 1,1 0-1,0 1 0,-1-2 1,-5 4-1,-3 3-210,11-7 205,-1-1 1,0 1-1,1-1 0,-1 0 1,0 1-1,1-1 0,-1 1 1,0-1-1,1 0 0,-1 0 1,0 1-1,0-1 1,1 0-1,-1 0 0,0 0 1,0 0-1,0 0 0,1 0 1,-1 0-1,0 0 0,0 0 1,1 0-1,-1 0 1,0-1-1,0 1 0,1 0 1,-1 0-1,0-1 0,0 1 1,1-1-1,-1 1 0,0-1 1,1 1-1,-1-1 1,1 1-1,-1-1 0,1 1 1,-1-1-1,1 0 0,-1 1 1,1-1-1,0 0 0,-1 1 1,1-1-1,0 0 1,-1 1-1,1-1 0,0 0 1,0 0-1,0-1 0,-3-5-16,3 7 4,0-1 1,-1 1-1,1-1 0,0 0 1,0 1-1,-1-1 0,1 0 1,0 1-1,0-1 0,0 0 1,0 1-1,0-1 0,0 0 0,0 1 1,0-1-1,0 0 0,1 0 1,1-7 37,1 0 0,0 0 0,1 0 0,0 1 0,0 0 1,0 0-1,1 0 0,11-11 0,52-48-342,-54 54 351,-8 7 46,1 0-1,1 0 1,13-6 0,-14 8-144,-1 0 0,1-1 1,-1 0-1,1-1 1,5-5-1,-9 8 82,-1 0 1,1 1-1,0-1 0,0 0 0,-1 1 1,1 0-1,4-2 0,6-2-64,23-6 64,-34 11-44,0-1-1,1 1 0,-1 0 1,0 0-1,1 0 1,-1 0-1,0 0 0,1 1 1,-1-1-1,0 1 1,1-1-1,-1 1 0,0 0 1,0 0-1,4 2 1,-2-1 6,-1 1 0,1 0 0,-1 0 0,0 1 0,5 5 0,1 3 150,19 16-250,-10-11 169,-1 2 1,-1 0-1,0 1 1,16 28-1,-31-46-69,2 2 73,-1 0-1,0 0 1,0 1-1,0-1 1,-1 1-1,2 6 0,-3-9-49,0-1-1,0 0 0,0 0 0,0 0 1,0 1-1,0-1 0,0 0 0,-1 0 0,1 0 1,-1 0-1,1 0 0,0 1 0,-1-1 1,0 0-1,1 0 0,-1 0 0,0 0 0,1 0 1,-1-1-1,0 1 0,0 0 0,0 0 1,0 0-1,0-1 0,0 1 0,0 0 0,0-1 1,0 1-1,0-1 0,0 0 0,-1 1 1,0-1-1,-4 2 10,1-1 1,-1 1 0,0-2-1,0 1 1,0 0 0,0-1-1,-11-1 1,-45-10 27,33 5 17,-157-34 577,93 19-721,77 17 8,7 3-21,-1-1 1,1-1-1,-11-3 1,16 3 199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55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29 1984,'-5'0'10922,"6"1"-10831,8 5-22,-8-6-27,0 1 0,1 0 0,-1 0 0,0 0 0,0-1 1,1 1-1,-1-1 0,1 1 0,-1-1 0,0 1 0,1-1 0,-1 0 0,1 0 0,-1 0 0,1 0 0,-1 0 0,3 0 1,324-32 1514,-289 32-1171,0 3 1,57 10-1,-87-12-334,12 0 259,-18-1-272,0 0 0,0 0 1,0 0-1,-1 1 0,1-1 0,0 1 1,0-1-1,-1 1 0,5 2 0,-5-2-22,0 0-16,0 0-1,0 0 1,-1-1-1,1 1 1,0 0-1,0-1 1,0 1-1,2-1 1,-2 0 20,0 0 214,-2 0-225,0 0 0,1 0-1,-1 0 1,0 1-1,0-1 1,0 0-1,0 0 1,0 0 0,1 0-1,-1 0 1,0 0-1,0 0 1,0 0-1,0 0 1,1 0 0,-1 0-1,0 0 1,0 0-1,0 0 1,0 0-1,1 0 1,-1 0 0,0 0-1,0-1 1,0 1-1,0 0 1,0 0-1,1 0 1,-1 0 0,0 0-1,0 0 1,0 0-1,0 0 1,0-1 0,0 1-1,0 0 1,0 0-1,1 0 1,-1 0-1,0 0 1,0-1 0,0 1-1,0 0 1,0 0-1,0 0 1,0 0-1,0 0 1,0-1 0,0 1-1,0 0 1,0 0-1,0 0 1,0 0-1,0-1 1,0 1 0,0 0-1,0 0 1,0 0-1,0 0 1,0 0-1,0-1 1,-1 1 0,1 0-1,-1-4-362,-1 1 1,0 0-1,0-1 0,0 1 1,-4-4-1,6 6 28,-1 0-1,0 0 1,0 0-1,0 1 1,1-1 0,-1 0-1,0 0 1,0 0 0,0 1-1,0-1 1,-1 1-1,1-1 1,0 1 0,0-1-1,0 1 1,0-1 0,0 1-1,-1 0 1,1 0-1,0 0 1,-2-1 0,-9 8-4427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34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3392,'-2'-13'1088,"2"13"-1010,0-1 0,0 1-1,0-1 1,0 1 0,0 0 0,0-1 0,0 1 0,0 0 0,0-1 0,0 1-1,0 0 1,0-1 0,0 1 0,0-1 0,0 1 0,1 0 0,-1-1-1,0 1 1,0 0 0,0 0 0,1-1 0,-1 1 0,0 0 0,0 0-1,1-1 1,-1 1 0,0 0 0,1 0 0,-1-1 0,0 1 0,1 0 0,-1 0-1,0 0 1,1 0 0,-1 0 0,0 0 0,1-1 0,-1 1 0,1 0-1,16 22 3159,-13-19-3005,-1 1 0,1 0-1,-1 0 1,4 7 0,2 8-12,-1 0 0,0 0 0,-1 1 0,-1 0 1,-2 1-1,1-1 0,-2 1 0,-1 0 0,0 24 1,-2 86 82,0-77-3548,1-67 675,6-6 822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7:55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80 1472,'-10'5'12501,"12"-7"-12322,-1 1 0,1-1 1,0 1-1,-1-1 0,1 1 1,0 0-1,0 0 0,0 0 0,0 0 1,0 0-1,0 0 0,3 0 1,49-14 399,0 3 1,59-6-1,112 2 274,-166 15-691,-27 1-629,49-5-1,-74 3-1767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1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470 541 1568,'-1'-1'200,"0"1"0,0 0 1,1-1-1,-1 1 0,0 0 0,0-1 1,0 1-1,0 0 0,0 0 0,0 0 0,0 0 1,-1 0-1,1 0-122,1 0 1,-1 0-1,0 0 1,0 0-1,1 0 1,-1 0-1,0 0 1,1 0-1,-1-1 1,0 1-1,0 0 1,1 0-1,-1-1 1,0 1-1,1 0 1,-1-1-1,0 0 1,-2-1 6,0 0 0,0 0 0,0 0 0,0 0 0,0 0 0,-1 1 0,1 0 0,-1-1 0,1 1 0,-1 0-1,1 1 1,-1-1 0,1 1 0,-1 0 0,1-1 0,-8 2 0,-5 1 159,1 0 0,-23 6 0,13-1-77,0 1 0,0 1 0,1 1-1,0 2 1,1 0 0,1 2 0,-1 0 0,2 1 0,-29 27 0,44-37-87,0 0-1,1 1 1,-1 0 0,1 0 0,-8 13-1,11-17-70,1 0-1,0 1 1,1-1-1,-1 0 0,0 1 1,1-1-1,-1 1 1,1-1-1,0 1 1,0-1-1,0 1 0,0-1 1,0 1-1,0-1 1,1 1-1,-1-1 1,1 1-1,0-1 0,0 0 1,0 1-1,0-1 1,2 4-1,2 2 142,0 0 0,0 0 1,1 0-1,0 0 0,11 9 0,-16-16-139,1 0-1,-1 0 0,0-1 0,1 1 0,-1 0 1,1-1-1,-1 0 0,1 1 0,-1-1 1,1 0-1,-1 0 0,1 0 0,0 0 1,-1 0-1,1 0 0,-1 0 0,1 0 0,2-1 1,1-1 91,1 1 0,-1-1 0,9-5 0,12-7 344,162-76-97,-77 53-631,-7 3 489,-92 27-263,-8 3-56,-6 4-227,1 1 336,-1 0-1,1-1 1,0 1-1,0 0 0,1 0 1,-1 0-1,0 0 1,0 0-1,0 0 1,0 0-1,0 1 0,-11 12 63,5-10-74,0 1-1,1 1 1,-1-1-1,1 1 0,0 0 1,1 0-1,-1 0 1,-4 9-1,8-12 30,-1 1 0,1 0 0,1 0 0,-1 0 0,1 0 0,-1 0 0,1 1 0,0-1 0,1 0 0,-1 0 0,1 1 0,0-1 0,0 0 0,0 1 0,0-1 0,1 0 0,1 8 0,1-4 25,0 0-1,0 0 0,0-1 1,1 1-1,0-1 0,0 0 0,1 0 1,7 8-1,-10-12-8,0-1 1,0 0-1,0 0 1,0 0-1,0 0 0,1-1 1,-1 1-1,1-1 0,-1 1 1,1-1-1,0 0 0,0 0 1,-1 0-1,1 0 0,0 0 1,0-1-1,0 0 0,0 1 1,0-1-1,0 0 0,0 0 1,0 0-1,0-1 1,-1 1-1,1-1 0,0 0 1,3-1-1,-2 1 25,0-1 1,0 0-1,0-1 0,0 1 0,0-1 1,0 0-1,-1 0 0,1 0 1,-1 0-1,0-1 0,0 1 0,0-1 1,-1 0-1,1 1 0,-1-1 1,0 0-1,0-1 0,0 1 0,-1 0 1,1-1-1,-1 1 0,0-1 1,0 1-1,-1-1 0,1 1 0,-1-1 1,0 0-1,0 1 0,-2-7 1,1 5-95,0 0 1,-1-1-1,0 1 1,0 0 0,0 0-1,-5-7 1,5 10 3,1 0-1,-1 0 1,0 0 0,0 1-1,-1-1 1,1 1 0,0 0 0,-1-1-1,0 1 1,1 0 0,-1 0-1,0 1 1,-6-4 0,6 4-21,1 0-1,-1-1 1,1 0-1,-1 1 1,1-1 0,-4-4-1,5 5-39,2 1-154,7-1 283,0 0 0,0 0 0,12-4 0,6-2-144,38-7 110,16-4 114,-68 16-134,0 1 0,0 0-1,1 1 1,17 2-1,-29-2 12,0 0 0,1 0 0,-1 0 0,0 0 1,0 0-1,1 1 0,-1-1 0,0 1 0,0-1 0,1 1 0,-1-1 0,0 1 0,0-1 0,0 1 0,0 0 0,0 0 0,0 0 0,0 0 0,0 0 0,0 0 0,0 0 0,0 0 0,-1 0 0,1 0 0,0 0 1,-1 0-1,1 2 0,-1-1 22,0-1 0,0 1 0,0 0 0,0 0 0,0 0 0,0-1 0,-1 1 0,1 0 0,-1 0 0,1-1 0,-1 1 0,0 0 0,0-1 1,0 1-1,0-1 0,0 1 0,0-1 0,0 1 0,-2 1 0,-23 29 377,17-20-229,-1 1 0,-1-2 0,0 1 0,0-1 0,-18 12 0,29-23-155,0 0 0,0 0-1,0 0 1,0 0 0,0 0 0,0 0-1,0-1 1,0 1 0,0 0 0,0 0-1,0 0 1,0 0 0,0 0 0,0 0-1,0 0 1,0 0 0,0 0-1,-1-1 1,1 1 0,0 0 0,0 0-1,0 0 1,0 0 0,0 0 0,0 0-1,0 0 1,0 0 0,0 0 0,0 0-1,-1 0 1,1 0 0,0 0 0,0 0-1,0 0 1,0 0 0,0 0-1,0-1 1,0 1 0,0 0 0,-1 0-1,1 0 1,0 0 0,0 1 0,0-1-1,0 0 1,0 0 0,0 0 0,0 0-1,0 0 1,-1 0 0,1 0-1,0 0 1,0 0 0,0 0 0,0 0-1,0 0 1,0 0 0,4-8 163,2 0-107,0 0 1,1 0-1,0 1 0,1 0 1,-1 1-1,1 0 1,0 0-1,1 0 0,11-5 1,8-2-228,49-17 1,-68 27 86,0 0 0,1 1 0,-1 0 0,0 0 0,16 0 0,-23 2 62,1 0 0,-1 0 0,0 0 1,0 0-1,0 1 0,1-1 0,-1 1 0,0-1 0,0 1 0,0 0 0,0 0 0,0 0 0,0 0 0,0 0 0,0 0 0,-1 0 0,1 1 0,0-1 1,-1 1-1,1-1 0,-1 1 0,1 0 0,-1 0 0,0 0 0,0-1 0,0 1 0,0 0 0,0 0 0,1 4 0,0 1 28,-1-1 5,1 0 1,0 0-1,0 0 1,0 0-1,1 0 0,0-1 1,0 1-1,0-1 1,0 1-1,1-1 0,0 0 1,6 5-1,-7-7 16,-1-1 0,1 0 0,0 0 1,0 0-1,0-1 0,0 1 0,0-1 0,0 1 0,1-1 0,-1 0 0,0 0 0,1-1 0,-1 1 0,0-1 0,1 1 0,5-1 0,-4-1 36,0 0-1,-1 0 1,1 0-1,0-1 1,-1 1-1,1-1 1,-1 0-1,1-1 1,-1 1-1,0-1 0,6-4 1,3-3-65,0-1-1,0 0 1,-1-1 0,-1 0-1,19-25 1,35-64 173,-63 99-222,-1 0 0,1 0 0,0 0-1,-1 1 1,1-1 0,0 0 0,0 1 0,0 0 0,3-2 0,-2 1-42,4 14-398,-3 1 458,-1 1 1,0-1-1,-1 1 0,0-1 0,-1 1 0,-1 0 0,0 0 0,-3 17 1,2-20 25,0 0 0,-1 0 0,-5 17 1,5-23 46,0 0-1,0 0 1,0-1 0,0 1 0,-1 0 0,0-1 0,0 0 0,0 1 0,-7 5 0,8-9-24,1 0-1,-1 0 0,0 0 1,1 0-1,-1-1 0,0 1 1,0 0-1,0-1 0,0 0 1,0 1-1,1-1 0,-1 0 1,0 0-1,0 0 0,0 0 1,0-1-1,0 1 1,0 0-1,0-1 0,-1 0 1,-1 0-27,0 0 0,0-1 0,0 1 0,1-1 0,-1 0 0,1 0 0,0 0 0,-1 0 0,-2-4 0,5 6 5,1 0 0,0 0 0,0 0 0,0 0-1,-1 0 1,1-1 0,0 1 0,0 0 0,0 0 0,0 0 0,0-1-1,-1 1 1,1 0 0,0 0 0,0 0 0,0-1 0,0 1 0,0 0-1,0 0 1,0 0 0,0-1 0,0 1 0,0 0 0,0 0 0,0-1 0,0 1-1,0 0 1,0 0 0,0-1 0,0 1 0,0 0 0,0 0 0,0 0-1,0-1 1,0 1 0,0 0 0,0 0 0,1 0 0,-1-1 0,0 1-1,0 0 1,0 0 0,0 0 0,0 0 0,1-1 0,-1 1 0,0 0-1,0 0 1,0 0 0,1 0 0,-1 0 0,0 0 0,0-1 0,0 1-1,1 0 1,-1 0 0,18-4 53,-10 3-124,3-2 24,71-26 27,59-21 374,18-9-440,-141 50 110,0-1 1,-1-1-1,0-1 0,-1 0 1,0-1-1,-1 0 0,0-2 1,-1 1-1,-1-2 0,-1 0 1,0 0-1,-1-1 0,9-19 1,-3 0-34,-1 1 0,-3-2 0,0 0 0,-3-1 0,11-71 0,-20 94-54,-1 0-1,0-1 1,-1 1 0,-5-25-1,3 20 78,2 16-25,1 0 1,-1 1-1,-1-1 1,1 0 0,-1 0-1,-1-3 1,3 6 0,-1 1 1,1 0-1,0-1 1,0 1-1,0-1 1,0 1-1,-1 0 1,1-1-1,0 1 1,-1-1-1,1 1 1,0 0-1,-1-1 1,1 1-1,0 0 1,-1 0 0,1-1-1,0 1 1,-1 0-1,1 0 1,-1-1-1,1 1 1,-1 0-1,1 0 1,-1 0-1,1 0 1,0 0-1,-1 0 1,1 0-1,-1 0 1,1 0-1,-1 0 1,1 0-1,-1 0 1,1 0-1,-1 0 1,1 0-1,-1 0 1,1 0-1,0 1 1,-1-1-1,1 0 1,-1 0-1,1 1 1,0-1-1,-1 0 1,1 1-1,0-1 1,-1 0-1,1 1 1,0-1-1,-1 0 1,1 1 0,0-1-1,0 1 1,-1-1-1,1 1 1,-4 7-66,-1-1 0,2 1 0,-1 0 1,1 0-1,-3 13 0,-7 46 311,8-41-122,-9 83-161,-1 132 0,14-224 59,1-5 13,-1 86 256,1-84-205,2 0-1,0 0 1,0 0-1,8 24 1,-8-35-8,-1 1 0,1 0 0,0-1 0,0 1-1,0-1 1,5 7 0,-6-9-53,0 0-1,0 0 0,0 0 1,1 0-1,-1 0 1,0 0-1,0 0 0,1-1 1,-1 1-1,0 0 0,1-1 1,-1 1-1,1-1 1,-1 1-1,1-1 0,-1 0 1,1 0-1,-1 0 0,1 0 1,-1 0-1,3 0 1,14-4-159,-1-1 0,0-1 1,0 0-1,-1-1 0,1-1 1,-2 0-1,25-18 0,-27 15-3250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1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89 4736,'-5'-11'1760,"10"11"-1376,5 0-96,-2 0 1152,10-3-832,13-2 1184,12 2-1024,19-6 96,0 1-512,-2 0-64,-2 2-192,-1-2 96,-9 3-128,-1 1 320,-3-4-192,-3 5-2656,-7-2 1344,-4 2-4832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3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0 1888,'-3'5'4970,"-17"23"-4042,-154 155 1252,112-122-1773,-135 130 825,125-127-359,60-54-183,12-10-749,0 0 1,0 1-1,-1-1 1,1 0 0,0 0-1,0 0 1,0 0-1,-1 1 1,1-1 0,0 0-1,0 0 1,-1 0-1,1 0 1,0 0 0,0 0-1,-1 1 1,1-1-1,0 0 1,0 0 0,-1 0-1,1 0 1,0 0 0,-1 0-1,1 0 1,0 0-1,0 0 1,-1 0 0,1 0-1,0-1 1,-1 1-1,1 0 1,0 0 0,0 0-1,-1 0 1,1 0-1,0-1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3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3136,'1'-1'1185,"2"4"-856,2 7-51,17 50 2527,-18-46-2500,0-1 1,1 1-1,0-1 0,1 0 1,1 0-1,0 0 0,1-1 1,0 0-1,0-1 0,2 0 1,19 19-1,6-2 145,0-3 0,65 36-1,-39-19-17,-60-42-510,-1 1 1,1-1 1,-1 0-1,1 0 0,-1 0 0,1 1 0,-1-1 0,0 0 0,1 1 1,-1-1-1,1 0 0,-1 1 0,0-1 0,1 0 0,-1 1 0,0-1 0,0 1 1,1-1-1,-1 0 0,0 1 0,0-1 0,1 1 0,-1-1 0,0 1 0,0-1 1,0 1-1,0-1 0,0 1 0,0-1 0,0 1 0,0-1 0,0 1 0,0-1 1,0 1-1,0-1 0,0 1 0,-1-1 0,1 1 0,0-1 0,0 1 0,0-1 1,-1 1-1,-14 14-5059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4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781 2 2304,'0'0'49,"0"0"1,-1 0-1,1-1 1,-1 1-1,1 0 1,0 0-1,-1 0 1,1 0-1,-1 0 1,1 0-1,-1 0 0,1 0 1,-1 0-1,1 0 1,-1 0-1,1 0 1,0 0-1,-1 0 1,1 1-1,-1-1 1,1 0-1,0 0 1,-1 0-1,1 1 0,-1-1 1,1 0-1,0 1 1,-1-1-1,1 0 1,0 1-1,-1-1 1,1 0-1,0 1 1,0-1-1,-1 0 0,1 1 1,0 0-1,-11 20 1108,8-13-1057,-38 53 1191,26-40-809,-24 45 1,16-19-233,-3-1 1,-2-1 0,-57 70-1,72-98-165,1 1 0,1 0 1,1 0-1,1 1 0,0 0 0,1 1 0,1 0 0,1 0 0,-4 23 0,4-3-8,1 1-1,1 0 1,5 70 0,1-88 47,1 0 1,0 0 0,10 29 0,27 63 191,-1-2-35,-33-90-182,-1 0 0,0 0 1,0 27-1,-3-26 89,-2-1 1,-1 1-1,-1 0 0,-1-1 1,-1 1-1,-7 22 1,7-34-150,0 1 1,-1-1 0,0 0-1,-1-1 1,0 1 0,-1-1-1,-1-1 1,0 1 0,0-1 0,0-1-1,-2 1 1,-15 12 0,-27 13 549,-80 42 1,45-29-68,65-35-479,-34 13-1,21-21-4303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6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74 2496,'-9'-6'6506,"23"-2"-4655,25-7-1170,1 3 0,1 1 1,55-8-1,-80 18-610,1 0 0,-1 1-1,1 0 1,27 5 0,-33-3 8,0 1 0,0 1 0,0-1 1,0 1-1,-1 1 0,1 0 0,15 11 0,-25-15-41,1 1 1,-1-1-1,0 0 0,0 0 1,0 1-1,-1-1 1,1 0-1,0 1 0,0-1 1,-1 1-1,1-1 1,-1 1-1,1-1 0,-1 1 1,0 0-1,1-1 1,-1 1-1,0-1 0,0 1 1,0 0-1,0-1 1,-1 4-1,1-4-121,-1 1 1,1-1-1,0 1 1,-1 0-1,0-1 1,1 1-1,-1-1 1,0 0-1,0 1 1,-1 1-1,-11 4-5694,11-7 5456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7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75 387 2496,'0'0'784,"16"-9"2384,-8 0-2514,0 0 0,0-1-1,0 0 1,9-18 0,-2 4-265,30-49 166,28-39-182,-64 100-332,17-17 0,-25 27-48,1 1 0,0-1-1,0 0 1,0 0 0,0 1-1,1-1 1,-1 1 0,0 0-1,1-1 1,-1 1 0,1 0-1,-1 1 1,1-1 0,-1 0-1,1 1 1,5-1 0,-7 1 10,1 1 1,-1-1 0,1 1-1,-1-1 1,0 1 0,1-1-1,-1 1 1,0 0 0,0 0-1,1 0 1,-1 0 0,0 0-1,0 0 1,0 0 0,0 0-1,1 2 1,13 23 227,-12-21-204,25 59 567,-18-40-179,26 46 0,-32-63-327,1 0-1,0-1 0,0 1 0,1-1 0,0 0 1,0-1-1,0 1 0,1-1 0,-1-1 0,13 7 1,-8-5-1,0-2 0,1 1-1,0-2 1,0 1 0,0-2 0,0 0 0,0 0 0,0-1 0,1 0 0,-1-1 0,0-1 0,24-4 0,-31 4-63,0 0-1,1-1 0,-1 1 1,0-1-1,0-1 0,-1 1 1,1-1-1,0 0 0,-1 0 1,1 0-1,-1 0 0,0-1 1,0 0-1,-1 0 1,1 0-1,-1 0 0,0-1 1,0 1-1,0-1 0,0 0 1,-1 0-1,0 0 0,0 0 1,0 0-1,-1 0 0,0 0 1,0-1-1,1-5 1,-2-1-5,0 0 1,-1 0-1,0 0 1,-1 0 0,0 0-1,-1 0 1,0 1 0,-1-1-1,0 1 1,-8-16-1,9 21-57,-1 1 1,1-1-1,-1 1 0,0 0 0,0 0 0,-1 0 0,0 1 0,1-1 0,-1 1 0,-1 0 0,1 1 0,0-1 0,-1 1 0,0 0 0,0 1 0,0-1 1,0 1-1,0 0 0,0 1 0,-1 0 0,-7-1 0,9 1 15,0 1-1,-1 1 1,1-1-1,0 1 1,-1-1 0,1 2-1,0-1 1,0 0 0,0 1-1,0 0 1,0 0 0,0 1-1,1 0 1,-1-1 0,1 1-1,0 1 1,0-1 0,0 1-1,0-1 1,0 1-1,-5 8 1,-4 6 10,2 1 0,0 0 0,-16 41 0,13-28-98,-10 24 304,15-33 102,-1 1-1,-1-2 1,-1 1 0,-16 22 0,23-39-222,0 0 0,0-1 0,0 1 0,-1-1 0,1-1 1,-1 1-1,0-1 0,-1 0 0,1 0 0,-1 0 0,1-1 0,-1 0 0,0-1 0,0 0 0,-1 0 0,1 0 0,0-1 0,-11 1 0,-6-1 64,1-1-1,-40-5 0,49 3-734,1 0 0,-1-2 0,1 1 1,0-2-1,-24-11 0,34 15 300,0-1 0,0 0 0,1 0-1,-1 0 1,0 0 0,1 0 0,-1-1 0,1 1 0,-3-5 0,2 1-893,0 0 1,0 0 0,1 0-1,-3-10 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38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182 133 2304,'-1'-1'23,"0"0"213,0 1-1,0-1 0,0 0 1,0 1-1,0-1 1,0 0-1,0 0 0,1 0 1,-1 0-1,-1-1 0,2 1-81,0 0 0,0 1 0,0-1 0,0 0 0,0 0 0,0 0-1,0 0 1,0 1 0,0-1 0,0 0 0,1 0 0,-1 1 0,0-1-1,1 0 1,-1 0 0,0 1 0,1-1 0,0-1 0,25-35 2469,-5 8-2078,-19 27-558,-1 0 0,1 0 0,0 0 0,0 0 0,0 0 0,0 0 0,0 0 0,0 1 0,0-1 0,1 1 1,-1-1-1,4 0 0,-5 1 5,0 1 0,0 0 0,0-1 1,0 1-1,0 0 0,0 0 0,0 0 1,0 0-1,1 0 0,-1 0 0,0 0 1,0 0-1,0 1 0,0-1 0,0 0 1,0 1-1,0-1 0,0 0 0,0 1 1,0 0-1,0-1 0,0 1 0,0 0 1,0-1-1,0 1 0,0 0 0,-1 0 1,1 0-1,0-1 0,-1 1 0,2 2 1,4 8 105,-1 0 1,0 1-1,0 0 0,-1 0 1,-1 0-1,3 19 1,-2-11 239,9 24 0,-11-38-287,1 0-1,-1 1 1,2-1 0,-1 0-1,1 0 1,0-1 0,7 9-1,-8-11 20,0-1 0,0 1-1,0-1 1,0 0 0,1 0 0,-1-1-1,0 1 1,1-1 0,-1 1-1,1-1 1,0 0 0,-1 0 0,1-1-1,0 1 1,0-1 0,-1 0-1,1 0 1,7-1 0,-1 0 31,-1-1 0,1 0 0,-1 0 0,1-1 0,-1-1 0,9-4 0,-6 1-6,-1 0 0,0-1-1,0 0 1,-1-1 0,0-1-1,-1 1 1,13-18 0,-17 20-107,0 0 0,-1 1 0,0-2 0,0 1 0,-1 0 0,0-1 0,0 0 0,-1 0 0,0 1 0,0-1 0,-1 0 0,0-1 0,0 1 0,-1 0 0,-1-10 0,1 16 0,0 1 1,0-1 0,0 1-1,-1 0 1,1-1 0,-1 1-1,1-1 1,-1 1 0,1 0-1,-1 0 1,0-1 0,1 1-1,-1 0 1,0 0 0,0 0-1,0 0 1,0 0 0,0 0-1,0 0 1,0 0 0,-1 0-1,1 0 1,0 1 0,0-1-1,-1 0 1,1 1 0,0-1-1,-1 1 1,1 0 0,0-1-1,-1 1 1,1 0 0,-1 0-1,1 0 1,0 0 0,-1 0-1,1 0 1,-1 0 0,-2 1 0,-3 0-68,1 1 0,-1 0 0,0 0 1,1 1-1,0 0 0,-1 0 1,-4 4-1,0 0 83,1 1 0,0 0-1,0 1 1,-14 17 0,-31 46 502,17-20-34,30-42-218,0 0-1,-1 0 0,-19 15 1,25-23-185,-1 1 0,0 0 1,0-1-1,0 0 0,-1 0 1,1 0-1,0-1 0,-1 1 1,1-1-1,-1 0 0,1-1 1,-1 1-1,0-1 0,-6 0 0,0-1 7,0 0 0,0-1 0,1-1 0,-1 0 0,-17-7 0,-50-29 333,51 24-255,19 11-231,-5-3 214,-19-12 0,28 16-692,0 0-1,1 0 1,-1 0-1,1-1 1,-4-3-1,7 6 404,0 1 0,-1-1 0,1 0 0,-1 1 0,1-1 0,0 0 0,-1 1 0,1-1 0,0 0 0,0 1 0,-1-1 0,1 0 0,0 0 0,0 1 0,0-1 0,0 0 0,0 0 0,0 1 0,0-2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3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75 2720,'0'0'89,"-1"0"0,0 0 0,1 0 0,-1 1 0,0-1 0,1 0 0,-1 0 0,0 1 0,1-1 0,-1 1 0,0-1 0,1 0 0,-1 1 0,1-1 0,-1 1 0,1-1 0,-1 1 0,1 0 0,-1-1 0,1 1 0,0-1 0,-1 1 0,1 0 0,0-1 0,0 1 0,-1 0 0,1-1 0,0 2 0,0-1 28,-1 0 0,1 0 0,-1 0-1,1 0 1,-1 0 0,0 0 0,1 0 0,-1 0 0,0 0 0,-1 2-1,-2-1 42,0-1-1,0 1 1,0-1-1,0 1 0,0-1 1,-1 0-1,1-1 0,0 1 1,-1-1-1,1 0 0,-7 0 1,-7-1 329,-25-6 1,-263-74 1326,286 75-1736,0 0 0,-32-5 0,50 11-91,0 0-1,0-1 0,-1 1 0,1 0 1,0 1-1,0-1 0,-1 0 0,1 1 1,0-1-1,0 1 0,0 0 0,0-1 1,0 1-1,-1 0 0,2 0 0,-1 1 1,0-1-1,0 0 0,0 1 0,0-1 0,1 1 1,-1-1-1,1 1 0,-1 0 0,1 0 1,0-1-1,0 1 0,-1 0 0,2 0 1,-1 1-1,0-1 0,0 0 0,0 3 1,-2 6 31,1-1 0,1 1 1,0 0-1,1 0 1,0 15-1,10 78 253,0 11-499,-16 334 233,5-400 169,1-22 6,-6 42-1,-25 127 520,23-152-636,-4 21 226,-15 114 500,26-164-705,1 25-1,0-16 337,18-20-260,-15-3-151,-1-1 0,1 1 0,-1 0 0,1-1 0,0 1 1,-1-1-1,1 0 0,-1 0 0,1 0 0,4-1 0,28-7 275,-10 2-97,16-1 194,73-2 1,-94 10-361,1 0 0,-1 0 1,0 2-1,1 1 0,29 9 0,-45-11-31,-1 0 0,1 0 1,0 1-1,0 0 0,-1 0 0,1 0 0,5 5 0,-9-7-17,16 8-2503,-14-7 1190,-2-2 1116,-1 0 1,1 0 0,0 0-1,-1 0 1,1 0 0,-1 1-1,1-1 1,-1 0 0,1 0-1,0-1 1,-1 1-1,1 0 1,-1 0 0,1 0-1,-1 0 1,1 0 0,0-1-1,-1 1 1,1 0 0,0-1-224,0-15-3425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35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4800,'16'3'2176,"-1"16"-1888,-12-6 1696,2 2-1152,0 4 1056,-2 1-1056,-3 7-192,0 1-384,-3 8-96,3 3-96,-10 3 160,7 1-128,-12 0-2080,3-4 1088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4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86 1472,'5'-11'1637,"-6"-1"1830,-2 9-3243,1 0-1,-1 0 1,0 0 0,0 0-1,0 0 1,-1 0 0,1 1-1,-1 0 1,1-1 0,-9-2 0,-6-5 259,11 7-391,0 0 0,0 0 0,-1 1 0,1 0 0,-1 1 0,1-1 0,-1 1 0,-13 1 0,1-2 40,4 1-118,1 1 0,0 1 0,-1 0 1,-15 3-1,-60 17-27,85-20 8,-8 3 69,0 0 0,1 1-1,-1 0 1,1 1 0,0 1 0,-14 9 0,22-13-38,0 1 1,1 0 0,-1 0 0,1 0-1,0 0 1,0 1 0,0 0 0,1 0-1,-1 0 1,1 0 0,1 0 0,-1 1-1,1-1 1,0 1 0,0-1-1,0 1 1,-1 12 0,2-5-30,1 0-1,0 0 1,1 0-1,1 0 1,0 0 0,0 0-1,9 23 1,40 85 116,-41-100-12,51 87 197,-43-79-262,0 1-1,16 39 1,-32-61 44,1 0 0,-1 0 0,-1 0 0,0 0 0,0 0 0,0 0 0,-1 0 0,0 0 0,-1 0 0,1 0 0,-4 14 0,-1-7 131,1 1 0,-2-1 0,0 0 1,-14 25-1,8-19 24,-22 29-1,28-42-183,-1-1 0,1 0 0,-1 0 0,0-1 1,-1 1-1,-14 8 0,19-14-64,0 0 1,0 0 0,-1 0 0,1 0 0,0 0 0,0-1 0,-4 1-1,6-1-89,0 0 0,1 0 0,-1 0 1,1 0-1,-1 0 0,1 0 0,-1 0 0,1 0 0,-1 0 0,1 0 0,-1 0 0,1 0 0,-1 0 0,0 0 0,1-1 0,-1 1 0,1 0 0,0 0 0,-1-1 0,1 1 0,-1 0 0,1-1 0,-1 1 0,1 0 0,0-1 0,-1 1 0,1 0 0,-1-1 0,1 1 0,0-1 0,0 1 0,-1-1 0,1 1 0,0-1 0,0 1 0,0-1 0,0 1 0,-1-1 0,1 1 0,0-1 0,0 0 0,0 1 0,0-1 0,0 1 0,0-1 0,0 1 1,0-1-1,1 1 0,-1-1 0,0 1 0,0-1 0,0 1 0,1-1 0,-1 1 0,0-1 0,9-14-4666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48 4320,'-18'-11'1392,"47"2"3210,20-1-3577,1 2-1,53-1 1,103 10-749,-146 4-649,-22 4-3516,-24-1 1911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5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45 2976,'4'-9'569,"-3"6"-301,0 0 1,0 0 0,0 0 0,1 0-1,0 0 1,-1 0 0,1 0 0,0 1 0,0-1-1,5-4 1,-8 8-203,0 0 0,0 1 0,0-1 0,0 0 0,0 0 0,0 1 0,0-1 0,1 0 0,-1 3 0,-3 4 42,-19 31 545,-1 3-86,-57 76 0,-10-1 553,75-92-847,0 0 1,-23 55 0,5 10 497,-40 169-1,71-243-638,1 0 0,0 0 0,1 1-1,1-1 1,0 0 0,2 1 0,3 18-1,2-4 297,1-1-1,22 52 0,43 85 693,-28-57-443,-45-100-246,-2-9-940,-2-21-4234,0-1-995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2 3072,'-2'-1'2864,"2"1"-2794,-5 10 1533,4-7-1687,-13 28 1604,5-12-1030,-8 27 1,3 0 35,-94 275 1556,55-217-1451,37-75-308,1 0 0,-20 55 0,34-80-259,0 0 0,0 1 1,0-1-1,1 1 0,-1-1 0,1 1 0,0-1 0,1 9 0,-1-11-28,1-1 1,-1 0-1,0 1 0,1-1 0,-1 1 1,1-1-1,0 0 0,-1 1 0,1-1 0,0 0 1,0 0-1,0 0 0,0 1 0,0-1 1,0 0-1,0 0 0,0-1 0,0 1 1,0 0-1,1 0 0,-1 0 0,0-1 1,1 1-1,-1-1 0,0 1 0,1-1 0,-1 1 1,1-1-1,2 0 0,8 1 120,0-2 0,0 1 0,-1-2-1,15-2 1,2-1-66,30-4-147,111-12 610,-39 16-761,-129 5 720,-1 0-517,0 0 0,0 1 0,0-1 0,0 0 0,0 0 0,0 0 0,0 1 0,0-1 1,0 0-1,0 0 0,0 0 0,0 1 0,0-1 0,-1 0 0,1 0 0,0 0 0,0 0 0,0 0 0,0 1 0,0-1 0,0 0 0,-1 0 0,1 0 0,0 0 0,0 0 0,0 0 0,0 0 0,-1 1 0,1-1 0,0 0 0,0 0 0,0 0 0,-1 0 0,1 0 0,0 0 0,0 0 0,0 0 0,-1 0 0,1 0 0,0 0 0,0 0 0,0 0 0,-1 0 0,1 0 0,0 0 0,0-1 0,0 1 0,0 0 0,-1 0 0,-10-5-2700,11 5 2547,-1-1-251,0 0 0,1 0 1,-1-1-1,0 1 0,0 0 1,1 0-1,-1-1 0,1 1 0,-1-3 1,0-8-3080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6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62 3232,'-6'-2'351,"5"2"-290,0-1 1,0 1-1,-1-1 1,1 1-1,0 0 0,0-1 1,-1 1-1,1 0 0,0 0 1,0 0-1,-1 0 1,1 0-1,0 0 0,0 0 1,-1 0-1,1 1 0,-2 0 1,7-4 768,1 1-1,-1 1 1,0-1 0,1 1 0,-1 0-1,1 0 1,8-1 0,39-1 271,-38 2-483,158-9 1451,-157 10-2052,27 2 0,1 0 104,21-2 242,-64 0-541,0 0 1,1 0 0,-1 0-1,1-1 1,4-9-4255,-5 10 4255,0-1 0,-1 1 0,1-1-1,1-8-2098,7-4-1724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6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75 3072,'-3'-4'322,"-4"-4"227,7 8-533,0 0 1,0 0-1,0 0 0,0-1 0,0 1 1,0 0-1,0 0 0,0 0 0,0 0 1,0 0-1,0 0 0,0-1 0,0 1 1,0 0-1,0 0 0,0 0 0,0 0 1,0 0-1,0 0 0,0-1 0,0 1 1,1 0-1,-1 0 0,0 0 0,0 0 1,0 0-1,0 0 0,0 0 0,0-1 1,0 1-1,0 0 0,0 0 0,1 0 1,-1 0-1,0 0 0,0 0 0,0 0 1,0 0-1,0 0 0,0 0 0,1 0 0,-1 0 1,0 0-1,0 0 0,0 0 0,0 0 1,0 0-1,0 0 0,1 0 0,-1 0 1,0 0-1,0 0 0,0 0 0,0 0 1,0 0-1,1 0 0,20-4 4679,4 0-2819,2 3-732,-1-2 0,36-8 0,7-1-662,296-11 249,-330 23-1372,-11 0-5545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28 2496,'6'-28'5989,"-4"29"-5922,0 0 0,-1 0 1,1 0-1,-1 0 0,0 0 0,1 1 0,-1-1 0,0 0 1,0 1-1,0-1 0,0 1 0,0-1 0,1 3 0,11 25 344,-11-23-354,19 47 258,-8-23-242,-1 0 0,-1 2 1,6 34-1,26 305 258,-41-339-75,-1 0 0,-2-1 1,-1 1-1,-2 0 1,0 0-1,-3-1 0,-12 40 1,11-48-106,-1-1 1,-1-1-1,-1 0 1,-1 0-1,0-1 1,-2 0-1,0-1 1,-2-1-1,0 0 0,-26 22 1,14-17-134,-2-2 1,-54 30-1,18-18-3380,25-16 637,36-16 1796,1 0 0,-1-1 0,0 1 0,-7-1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49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2560,'2'0'583,"-2"0"-448,1 0 0,-1 0 0,1 0 0,-1 0 0,1 0 0,-1 0 0,0 0 0,1 0 0,-1 0 0,1 0 0,-1 0 0,0 0 1,1 1-1,-1-1 0,1 0 0,-1 0 0,0 0 0,1 1 0,-1-1 0,0 0 0,1 1 0,-1-1 0,0 0 0,1 1 0,-1-1 0,0 0 0,0 1 0,0-1 1,1 1-1,-1-1 0,0 0 0,0 1 0,2 2 238,0-1 0,0 0 0,0 0 1,0 1-1,0-2 0,0 1 0,1 0 0,-1 0 1,0-1-1,1 1 0,0-1 0,-1 0 0,1 0 0,0 0 1,0 0-1,-1 0 0,1 0 0,5 0 0,3-1-153,-1 1-1,1-2 0,-1 1 0,12-3 0,47-12 302,-11 1-167,252-21 1064,-304 34-1440,0 0 0,1 1 0,-1 0 0,1 0 0,-1 1 0,0 0 0,12 3 0,-18-4 22,-1 0 0,1 0-1,0 0 1,0 0 0,0 0-1,0 0 1,0 0 0,0 0-1,-1 0 1,1 0 0,0 0-1,0 0 1,0 0 0,0 0-1,0 0 1,0 0 0,0 1-1,-1-1 1,1 0 0,0 0-1,0 0 1,0 0 0,0 0-1,0 0 1,0 1 0,0-1-1,0 0 1,0 0 0,0 0-1,0 0 1,0 0 0,0 0-1,0 1 1,0-1 0,0 0-1,0 0 1,0 0 0,0 0-1,0 0 1,0 1 0,0-1-1,0 0 1,0 0 0,0 0-1,0 0 1,0 0-1,0 0 1,0 1 0,0-1-1,0 0 1,0 0 0,1 0-1,-1 0 1,0 0 0,0 0-1,0 0 1,0 0 0,0 1-1,0-1 1,0 0 0,1 0-1,-1 0 1,0 0 0,0 0-1,0 0 1,0 0 0,0 0-1,0 0 1,1 0 0,-11 4-473,-2 0-1552,0-1 0,0-1 0,-16 1-1,6-2-400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1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82 1568,'24'-10'944,"-24"9"-836,1 1 1,0-1-1,0 1 1,-1 0-1,1-1 1,0 1-1,0 0 1,0 0-1,0 0 1,0-1-1,-1 1 1,1 0-1,0 0 1,0 0-1,1 1 1,-1-1-60,-1 0 0,1 0 1,-1 0-1,1 0 1,-1 0-1,1 0 0,-1 0 1,1 0-1,-1 0 1,1 0-1,0-1 0,-1 1 1,1 0-1,-1 0 0,0 0 1,1-1-1,-1 1 1,1 0-1,-1-1 0,1 1 1,-1 0-1,0-1 1,1 1-1,-1 0 0,1-1 1,-1 1-1,0-1 0,1 0 1,-1 0 10,1 0 1,-1 1-1,1-1 1,-1 0-1,0 0 1,1 0-1,-1 0 1,0 0-1,0 0 1,0 0-1,0 0 1,0 0-1,0 0 1,0 0-1,0 0 1,0 0-1,0 0 0,-1 0 1,1 1-1,0-1 1,0 0-1,-1 0 1,1 0-1,-1 0 1,1 0-1,-1 0 1,1 1-1,-1-1 1,0 0-1,1 1 1,-1-1-1,0 0 1,0 1-1,1-1 1,-1 1-1,-1-2 1,-3-1 68,0 0 0,1 0 0,-1 1 1,0-1-1,-7-1 0,0 1-35,0 0-1,-1 1 1,1 0-1,-1 1 1,0 1-1,1 0 0,-1 0 1,1 1-1,-1 1 1,1 0-1,-1 1 1,1 0-1,0 1 1,-12 5-1,-12 7 14,1 2 0,1 1 0,-39 29-1,65-43 57,-1 1 0,2 0-1,-1 1 1,1 0 0,0 0-1,0 1 1,-8 13-1,12-17-124,1 1-1,-1-1 0,1 1 1,0 0-1,1 0 0,-1 0 1,1 0-1,0 0 1,1 0-1,-1 0 0,1 0 1,0 0-1,0 1 0,0-1 1,1 0-1,2 9 0,16 47 383,3-1-1,40 80 1,-53-120-272,0 0 0,-2 0 0,0 1 0,5 33 0,-10-42-63,-1-1 0,0 1 0,-1 0 0,0-1 0,-1 1 0,0-1 0,-1 1 0,0-1 0,-1 1 0,-5 13 0,-3-2 258,-23 39 1,0-4 291,31-51-674,0-1 0,-1 0 0,0 0 0,-1 0 0,-6 7-1,38-21-11820,-6 0 9097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1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86 4224,'-16'-22'1365,"16"22"-1335,0 0 0,0 0 0,-1 0 0,1-1 0,-1 1 0,1 0 0,0 0 0,-1 0 0,1 0 0,0 0 0,-1 0 0,1 0 0,-1 0 0,1 0 0,0 0 0,-1 0 0,1 0 0,0 0 0,-1 0 0,1 0 0,0 1 0,-1-1 0,-1 1 605,7-2 616,10-5 245,0 1 0,21-4-1,-15 4-521,37-8 258,94-12 0,-137 25-1460,0-1-1,28 5 1,-11 1-4441,-15-5 1479,-3-8-1092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4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119 115 2400,'8'-18'760,"-5"12"-6,-1 0 1,1 0-1,0 0 0,0 1 0,5-8 0,-9 16-517,-1 1 0,1 0 0,0-1 1,0 1-1,0 0 0,0 4 0,-3 12 28,-7 32 305,-5 68-1,2-9-150,-2-11-137,-36 212 662,46-277-777,-14 59 1106,19-91-698,1-5-169,1-11 31,3-26-175,-3 28-303,0 0 0,1 0 0,1 0-1,-1 1 1,8-18 0,-3 8 96,-3 10-99,0 0-1,1 1 0,0 0 1,1 0-1,0 0 0,0 0 1,1 1-1,0 0 0,0 0 1,1 1-1,8-7 0,-10 10-32,0-1 0,0 1-1,0 0 1,1 1 0,-1-1-1,1 1 1,0 1 0,0-1-1,0 1 1,0 0 0,1 1-1,-1 0 1,0 0 0,1 0-1,-1 1 1,14 1 0,-18 0 79,1-1 1,-1 1-1,0 0 1,0 0 0,1 0-1,-1 1 1,0-1-1,0 1 1,-1-1 0,1 1-1,0 0 1,0 0-1,-1 1 1,1-1 0,-1 0-1,0 1 1,0-1-1,0 1 1,0 0 0,0 0-1,0 0 1,-1 0-1,0 0 1,1 0 0,-1 0-1,0 0 1,0 1-1,-1-1 1,1 0 0,-1 0-1,0 1 1,0-1-1,0 1 1,0-1 0,0 0-1,-1 1 1,1-1-1,-2 5 1,-4 10 92,0 1 1,-1-2-1,0 1 1,-2-1-1,0 0 1,-1-1 0,0 0-1,-2 0 1,0-1-1,-26 25 1,34-37-25,0 1 0,0-1 1,-1 0-1,1 0 1,-1 0-1,0-1 1,0 0-1,0 0 1,0 0-1,-9 2 1,10-4-29,1 1 0,0-1 0,-1 0 0,1 0 0,0-1 0,-1 1 0,1-1 1,0 1-1,0-1 0,-1 0 0,1-1 0,0 1 0,0 0 0,0-1 0,0 0 0,0 1 1,1-1-1,-5-4 0,2 2-62,1 0 0,-1 0 0,-6-10 1,10 13-5,0-1 0,0 1 0,1 0 0,-1 0 0,0 0 0,1 0 0,-1 0 0,1-1 0,0 1 0,-1 0 0,1 0 0,0-1 0,0 1 0,-1 0 0,1 0 0,0-1 0,0 1 0,1 0 1,-1-1-1,0 1 0,0 0 0,1 0 0,-1-1 0,0 1 0,2-2 0,-1 3-15,0 0 0,0 0 1,0-1-1,0 1 0,0 0 1,1 0-1,-1 0 0,0 0 0,0 0 1,0 0-1,0 1 0,0-1 1,0 0-1,0 0 0,1 1 1,0 0-1,0 0 12,13 2-37,1 0 0,-1-1 0,26 0 0,48-6 285,-46 1-240,-17 3 24,1-2 1,0-1-1,-1-1 0,0-1 0,38-13 1,-62 17 0,105-46 426,-96 41-337,0 0 1,-1-1-1,0 0 0,0 0 0,-1-1 1,0 0-1,10-13 0,-16 16-59,0 1 1,0-1-1,-1 0 0,0 0 0,0 0 1,0 0-1,0 0 0,1-9 0,-3 12-60,0 0-1,1 0 0,-1 1 1,0-1-1,0 0 0,-1 0 1,1 0-1,0 0 0,-1 1 1,1-1-1,-1 0 0,0-2 1,0 3-18,1 0 1,-1 0 0,0 1 0,1-1-1,-1 0 1,0 0 0,0 1 0,0-1-1,1 0 1,-1 1 0,0-1 0,0 1-1,0 0 1,0-1 0,0 1 0,0-1-1,0 1 1,0 0 0,0 0 0,0 0-1,0 0 1,0 0 0,-2 0 0,-1 0-20,0 1 0,0 0 0,0 0 1,0 0-1,1 0 0,-1 0 0,0 1 0,1 0 1,-5 2-1,-28 22-142,27-18 201,1 1 0,-1 0 0,2 0 0,-1 1 0,1 0 0,1 0 0,0 1 0,0 0 0,-5 15 0,8-19 18,0 0 0,1 1 1,0-1-1,1 1 0,0-1 1,0 1-1,0 0 0,1-1 0,0 1 1,1 0-1,-1 0 0,2-1 0,-1 1 1,1-1-1,4 13 0,-4-16 8,-1-1-1,1 0 0,0 0 0,0 1 1,0-1-1,1-1 0,-1 1 0,0 0 1,1 0-1,0-1 0,0 0 1,0 1-1,0-1 0,0 0 0,0-1 1,0 1-1,1 0 0,-1-1 1,1 0-1,-1 0 0,1 0 0,-1 0 1,8 0-1,-5-1 14,0 0 0,0 0 0,0-1 0,0 0 0,0 0 0,0-1 0,0 0 0,-1 0 0,1 0-1,-1-1 1,1 1 0,-1-1 0,0-1 0,7-4 0,78-76 211,-7 6 105,-41 43-310,105-95 329,-127 109-323,-1 0 0,0-2 0,-2 0 0,28-50-1,-3-17-30,52-164 0,-92 248-51,4-11-222,-1 1 0,-1-1 0,0 0 1,1-28-1,-4 45 234,-1-1 0,0 1 1,0-1-1,0 1 0,0-1 1,0 1-1,0-1 0,0 1 1,0-1-1,0 1 0,-1 0 1,1-1-1,0 1 0,0-1 1,0 1-1,0-1 0,-1 1 1,1 0-1,0-1 0,0 1 1,-1 0-1,1-1 0,0 1 1,-1 0-1,1-1 0,-1 1 9,1 0 0,-1 0 0,1 0 0,-1 0-1,1 0 1,-1 0 0,1 0 0,-1 1 0,1-1 0,-1 0-1,1 0 1,-1 0 0,1 1 0,0-1 0,-1 0 0,1 1-1,-1-1 1,1 1 0,-17 19-2,16-19 14,-6 11-11,-1 0 1,2 1 0,0 0 0,-9 28 0,3-9-4,-31 90 165,-35 161 0,70-240-16,2 0 1,2 0-1,2 0 1,5 66 0,-3-101-79,0-1 1,1 0 0,0 1-1,0-1 1,1 0 0,0 0-1,0 0 1,1 0 0,0 0-1,7 12 1,-9-18-42,-1 0 1,1-1 0,-1 1-1,1 0 1,0 0-1,0-1 1,-1 1 0,1 0-1,0-1 1,0 1-1,0-1 1,0 1 0,0-1-1,0 0 1,-1 1-1,1-1 1,0 0 0,0 0-1,0 0 1,0 1-1,0-1 1,2 0-1,-1-1 6,-1 1-1,1-1 1,0 1-1,-1-1 0,1 0 1,0 1-1,-1-1 0,1 0 1,-1 0-1,0 0 1,3-3-1,3-3 42,-1 0-1,0 0 1,9-16 0,-12 19-48,76-131 224,-75 127-258,1 0-1,0 1 1,12-14 0,-6 7-96,-7 8-115,-1 4-108,-3 11 172,-6 91-90,3-74 237,1 1 0,1-1-1,1 1 1,7 46 0,-5-65 80,1 1 0,0 0 0,4 9 1,-4-11 29,-3-7-83,0 0 0,0 0 0,0 1-1,0-1 1,0 0 0,1 0 0,-1 1-1,0-1 1,0 0 0,0 0 0,0 1 0,1-1-1,-1 0 1,0 0 0,0 0 0,0 1 0,1-1-1,-1 0 1,0 0 0,0 0 0,1 0 0,-1 0-1,0 0 1,1 1 0,-1-1 0,0 0-1,0 0 1,1 0 0,-1 0 0,0 0 0,0 0-1,1 0 1,-1 0 0,0 0 0,1 0 0,10-8 182,9-19 42,6-27 6,-8 15-147,8-16-58,14-26-95,-25 56 63,-6 9-107,0 1-1,22-25 1,-25 30 71,0 3-272,-6 7 288,0 0 0,1 1 1,-1-1-1,0 0 1,0 1-1,1-1 0,-1 1 1,0-1-1,0 1 1,0-1-1,0 0 0,1 1 1,-1-1-1,0 1 1,0-1-1,0 1 0,0-1 1,0 1-1,0-1 1,0 1-1,0-1 0,-1 0 1,1 2-1,0 42-4,-1-8 38,1 0 1,11 70-1,-10-102-29,0 3 83,1 1 0,0 0-1,0-1 1,7 15 0,-8-21-53,-1 0 1,1 0-1,-1 0 1,1 0-1,0-1 1,-1 1-1,1 0 1,0 0-1,0 0 1,0-1-1,-1 1 1,1-1-1,0 1 1,0-1-1,0 1 1,0-1-1,0 1 1,1-1-1,0 0-1,-1 0 0,0 0-1,0 0 1,1 0 0,-1 0-1,0-1 1,1 1-1,-1 0 1,0-1 0,0 1-1,0-1 1,1 0-1,-1 1 1,0-1 0,0 0-1,0 0 1,0 0-1,1-1 1,8-8 42,0 0 0,-1-1 0,-1 0 0,13-20 0,21-52 42,7-11-341,-45 88 137,0 1-1,0-1 0,1 1 0,5-5 0,-2 2 16,-8 8 77,1 0 1,-1 0-1,0 0 0,0 0 1,1-1-1,-1 1 0,0 0 0,1 0 1,-1 0-1,0 0 0,0 0 1,1 0-1,-1 0 0,0 0 1,1 0-1,-1 0 0,0 0 0,1 0 1,-1 0-1,0 0 0,0 0 1,1 0-1,-1 1 0,0-1 0,1 0 1,-1 0-1,1 0 0,10 9-75,9 14 65,-13-14 14,4 6-14,17 17 0,-24-28 36,0 0-1,0-1 0,0 1 0,0-1 0,1 0 0,-1-1 0,1 1 1,0-1-1,6 3 0,-7-5 8,-1 1 0,0-1 1,0 0-1,1 0 0,-1 0 0,0 0 0,0-1 1,1 1-1,-1-1 0,0 0 0,0 0 1,0 0-1,0 0 0,0-1 0,0 1 1,0-1-1,0 0 0,-1 0 0,1 0 1,0 0-1,2-3 0,6-6 58,0-1 1,18-25-1,-28 37-80,3-7 43,1 1 0,-1-2-1,6-13 1,-8 18-60,-1 0 0,0 0 0,0 0-1,-1-1 1,1 1 0,-1 0 0,1 0 0,-1-1-1,0 1 1,0 0 0,0 0 0,-2-5-1,2 7 5,0 0 0,-1 0 0,1 0 0,-1 1-1,1-1 1,0 0 0,-1 1 0,1-1-1,-1 0 1,0 1 0,1-1 0,-1 1-1,0-1 1,1 1 0,-1-1 0,0 1-1,1-1 1,-1 1 0,0 0 0,0-1-1,0 1 1,1 0 0,-1 0 0,0-1 0,0 1-1,0 0 1,0 0 0,-1 0 0,0 0 3,1 0 1,-1 0-1,1 1 1,-1-1-1,1 0 1,-1 1-1,1-1 1,-1 1-1,1-1 0,-1 1 1,1-1-1,-1 1 1,-1 1-1,-9 9-99,0-1 14,-17 21 1,26-27 85,-1 0-1,1 1 1,1-1 0,-1 1-1,1 0 1,-1 0-1,2 0 1,-1 0 0,-1 6-1,1-3 3,1 1 0,0-1 0,1 1-1,0 0 1,0-1 0,3 14 0,-2-17 25,0 0 1,0 0 0,1 0-1,0 0 1,0 0 0,0 0-1,0 0 1,1 0 0,0-1-1,0 1 1,6 6 0,-7-9-3,0-1 0,0 1 0,0-1-1,0 1 1,0-1 0,0 0 0,0 0 0,1 0 0,-1 0 0,0 0 0,1-1 0,-1 1-1,1 0 1,-1-1 0,1 0 0,-1 0 0,1 0 0,-1 0 0,1 0 0,-1 0 0,1-1-1,-1 1 1,1-1 0,-1 0 0,1 1 0,1-3 0,7-1 47,-1-2 1,0 0-1,0 0 1,11-9-1,-13 9-51,291-197 133,-274 184-202,-25 19 58,1-1-1,0 0 1,0 0 0,-1 0-1,1 0 1,0 0 0,-1 0-1,1 0 1,-1 0-1,1-2 1,-1 2 2,1 1 0,-1-1 0,0 1 0,0-1 0,-1 1 0,1-1-1,0 1 1,0-1 0,0 1 0,0-1 0,0 1 0,0 0 0,-1-1 0,1 1 0,0-1 0,0 1-1,-1-1 1,1 1 0,0 0 0,-1-1 0,1 1 0,0 0 0,-1-1 0,1 1 0,0 0 0,-2-1-1,0 0-27,-1 0-1,0 0 0,0 0 0,0 0 0,0 0 0,0 1 0,0-1 0,0 1 1,0 0-1,0 0 0,0 0 0,0 0 0,-3 1 0,-3 0 7,-1 1 0,-14 5-1,18-5-3,-1 1-1,0 0 1,1 0 0,0 0-1,-1 1 1,2 0-1,-1 1 1,0-1 0,1 1-1,0 0 1,0 0-1,0 1 1,-4 5 0,7-7 30,-1 0 1,1-1-1,1 1 1,-1 0-1,0 0 1,1 0-1,0 0 1,0 1-1,0-1 1,0 0-1,1 0 1,-1 1-1,1-1 1,0 0-1,1 1 1,-1-1-1,1 0 1,0 0-1,0 0 1,0 1-1,0-1 1,4 5-1,-3-4 13,0-1-1,1 1 0,0-1 1,0 0-1,0 0 0,0 0 1,1 0-1,-1-1 1,1 0-1,0 1 0,0-1 1,0-1-1,1 1 0,-1 0 1,1-1-1,-1 0 1,1 0-1,0-1 0,0 1 1,0-1-1,0 0 0,0 0 1,0-1-1,0 1 1,7-1-1,1-1 50,-1-1 1,1 1-1,-1-2 1,0 0-1,0 0 1,0-1-1,-1-1 1,1 0-1,16-10 1,-8 3-48,26-14-104,45-36 1,-70 48 42,-19 13 27,-1 1-1,0-1 1,0 1-1,0-1 1,1 1-1,-1-1 0,0 1 1,0 0-1,1 0 1,-1-1-1,0 1 1,1 0-1,-1 0 1,0 0-1,2 1 1,-2 0 13,-1-1 0,0 1 0,1 0 0,-1 0 0,0 0 0,0 0 0,0 0 0,0 0 1,0 0-1,0-1 0,0 1 0,0 0 0,0 0 0,-1 0 0,1 0 0,0 0 0,0 0 0,-1-1 0,0 3 0,0 1 20,-2 8 61,-1 1 1,0 0-1,-7 13 0,6-13 40,0-1 0,-6 25 0,5-17 6,5-17-72,0 1-1,0 0 0,0 0 1,0 0-1,1 4 0,0-8-51,0 0 0,0 0-1,0 0 1,0 0-1,0 0 1,0 1 0,0-1-1,0 0 1,0 0-1,0 0 1,0 0 0,0 0-1,0 0 1,0 0-1,0 0 1,0 1 0,0-1-1,0 0 1,0 0-1,0 0 1,0 0 0,0 0-1,0 0 1,0 0-1,0 0 1,0 0 0,0 0-1,0 1 1,0-1-1,1 0 1,-1 0-1,0 0 1,0 0 0,0 0-1,0 0 1,0 0-1,0 0 1,0 0 0,0 0-1,1 0 1,-1 0-1,0 0 1,0 0 0,0 0-1,0 0 1,0 0-1,0 0 1,0 0 0,0 0-1,1 0 1,-1 0-1,0 0 1,0 0 0,0 0-1,0 0 1,9-7 251,13-16 226,-17 16-426,6-5-72,45-45-316,-55 55 327,0 1 0,1 0 0,-1 0-1,0 0 1,0 1 0,1-1 0,-1 0 0,1 0 0,-1 1 0,0-1 0,1 1 0,-1-1 0,1 1 0,0 0 0,-1-1 0,1 1 0,-1 0 0,1 0-1,-1 0 1,1 0 0,-1 1 0,3-1 0,-3 1-1,1 0 0,-1 0-1,1-1 1,-1 1 0,1 1 0,-1-1-1,0 0 1,0 0 0,0 0 0,0 1-1,0-1 1,0 0 0,0 1 0,0-1-1,0 1 1,0-1 0,-1 1 0,1-1-1,-1 1 1,1 2 0,5 15 87,0-1 0,1 0 1,1 0-1,1-1 0,0 0 1,1-1-1,14 18 0,-13-22-27,0 0 1,20 16-1,-25-23-11,1 0 1,0 0 0,-1-1 0,2 0 0,-1 0-1,0-1 1,10 3 0,-8-3-59,0-1 0,1 0 0,-1-1 0,0 0 0,13-1 0,-17 0-277,-1 0 0,0-1 0,0 0 0,1 0 0,-1 0 0,0 0 0,0-1 0,0 1 0,-1-1 0,1 0 0,0 0 0,-1-1 0,1 1 0,3-4 0,-5 4-241,1-1-1,-1 1 1,1-1-1,-1 1 1,0-1-1,0 0 1,2-5-1,-3 6 187,0 0 0,-1 1 0,1-1 0,-1 0 0,1 0 0,-1 0 0,0 0 0,0 0 0,0 1 0,0-1 0,0 0 0,-1 0 0,1 0 0,-1-2-1,-7-17-2524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2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13 3072,'2'-2'197,"-2"1"-139,0 1 0,1-1 0,-1 0 1,0 1-1,1-1 0,-1 1 1,1-1-1,-1 0 0,0 1 0,1-1 1,-1 1-1,1 0 0,0-1 1,-1 1-1,1-1 0,-1 1 0,1 0 1,0-1-1,-1 1 0,1 0 0,-1 0 1,1 0-1,0-1 0,0 1 1,1 0 809,-10 1 2060,6 0-2817,1 0 0,0 0 1,0 0-1,0 0 0,0 1 0,0-1 0,0 0 0,0 0 0,-1 3 0,-5 5 208,-198 183 2561,182-173-2756,2 0 0,0 1 0,1 1 0,1 1 1,1 0-1,-17 28 0,17-16-10,2 0 0,-19 53 0,-10 74 568,36-120-290,1 0 1,3 1-1,-2 58 0,8-81-231,-1 1 0,2-1 0,1 0 0,0 1 0,1-1 0,1-1 0,1 1 0,1-1 0,12 24-1,-6-18-98,-7-11 103,0-1 0,1 1 0,1-1-1,0-1 1,19 21 0,-26-31-178,0 0 0,0 0 0,0 0-1,1 0 1,-1-1 0,0 1 0,0 0 0,1 0 0,-1-1-1,1 1 1,-1-1 0,1 1 0,-1-1 0,1 0 0,-1 0-1,1 0 1,-1 1 0,1-1 0,-1-1 0,1 1 0,-1 0-1,1 0 1,-1 0 0,1-1 0,-1 1 0,1-1 0,-1 1 0,0-1-1,1 0 1,1-1 0,0 0-588,1-1-1,-1 0 1,0 0 0,0 0-1,0-1 1,0 1 0,-1-1 0,1 1-1,2-7 1,5-14-5596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3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22 2720,'19'-8'2768,"-4"1"-533,0 0 2060,-13 8-3614,-2-1-652,0 0 1,0 0 0,0 0-1,0 0 1,0 0-1,0 1 1,0-1 0,0 0-1,0 0 1,0 0-1,0 0 1,0 0-1,0 0 1,0 0 0,0 0-1,0 0 1,0 0-1,0 0 1,0 1 0,0-1-1,0 0 1,0 0-1,0 0 1,0 0-1,0 0 1,-1 0 0,-4 11 237,-3 0 18,1 1 1,0 0-1,-7 18 0,-32 117 772,14-39-695,-1-13 110,-52 103 0,28-73 792,56-124-1260,1-1 0,-1 1 0,1 0 0,0 0 1,-1 0-1,1-1 0,0 1 0,0 0 0,0 0 0,0 0 1,0 0-1,0 0 0,0 0 0,0 0 0,0 0 0,0-1 0,0 1 1,0 0-1,1 0 0,-1 1 0,1-1 17,0-1 0,-1 1 0,1-1 0,0 1 0,0-1 0,-1 1 0,1-1 0,0 0 0,0 0 0,0 1 0,-1-1 0,1 0 0,0 0 0,0 0 0,0 0 0,0 0 0,0 0 0,-1 0 0,1 0 0,0 0 0,0 0 0,1-1 0,64-14 456,-43 9-427,24-4-1,114 0-224,-8 0 105,-108 8 186,-32 2-52,1-1 1,19-3-1,-26 4-93,5-1-192,-11 0 88,-1 1 0,0 0 0,1-1 0,-1 1 0,0-1 0,1 1 0,-1 0 0,0-1 0,0 1 0,0-1 0,1 1 0,-1-1 0,0 1 0,0-1 0,0 1 0,0 0 0,0-1 0,0 1 0,0-1 0,0 1 0,0-1 0,0 1 0,0-1 0,0 1 0,0-1 0,0 1 0,0-1 0,0 1 0,-1-1 0,1 1 0,0-1 0,0 1 0,0 0 0,-1-1 0,1 1 0,0-1 0,-1 1 0,1 0 0,0-1 0,-1 1 0,0-1 0,-17-25-8270,10 18 5299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4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17 146 3552,'-15'-7'1147,"15"7"-1111,-1-1 0,1 1 0,0-1 0,0 1 0,0-1 0,0 1 0,0-1 0,-1 1 0,1-1 0,0 1 0,0-1 0,0 1 0,1-1 0,-1 1 0,0-1 0,0 1 0,0-1 0,0 1 1,0-1-1,0 1 0,1 0 0,-1-1 0,0 1 0,1-1 0,0-2 278,0 1 1,0 0-1,0 0 1,1-1-1,-1 1 1,1 0-1,-1 0 1,1 0-1,0 1 1,4-4 0,22-16 1466,-27 20-1705,14-9 530,1 1-1,0 0 1,0 1-1,1 1 1,0 0 0,0 1-1,0 1 1,27-4-1,-15 5-367,48-1-1,-64 5-185,0 1 0,0 0 0,0 1-1,0 0 1,-1 1 0,15 5 0,-17-5-88,-2-2-907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4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63 4736,'-18'-9'1530,"18"9"-1505,0 0-1,0-1 0,0 1 1,0 0-1,-1 0 0,1 0 1,0 0-1,0-1 0,0 1 1,0 0-1,0 0 0,0 0 1,0-1-1,0 1 0,0 0 1,0 0-1,0 0 0,0-1 1,0 1-1,0 0 0,0 0 1,0-1-1,0 1 0,0 0 1,0 0-1,0 0 0,0-1 1,0 1-1,0 0 0,0 0 1,0 0-1,0-1 0,0 1 1,1 0-1,-1 0 0,0 0 1,0 0-1,0-1 0,0 1 1,1 0-1,-1 0 0,0 0 1,0 0-1,0 0 0,0 0 1,1-1-1,-1 1 0,4-1 565,-1-1-1,1 1 0,0-1 0,6 0 0,6-2 514,14-4-176,0 2 0,0 1 0,58-2-1,-54 5-607,37-2-81,1 3-1,113 14 1,-150-5-3089,13 10-5786,-38-14 6699,8 0-40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 4160,'0'-16'1333,"0"15"-1215,1 1 0,-1 0-1,0-1 1,0 1 0,0-1-1,0 1 1,0 0 0,1-1-1,-1 1 1,0 0 0,0 0-1,1-1 1,-1 1 0,0 0-1,0-1 1,1 1 0,-1 0-1,0 0 1,1 0 0,-1-1-1,0 1 1,1 0 0,-1 0-1,1 0 1,-1 0 0,0 0-1,1 0 1,-1 0 0,0 0-1,1 0 1,-1 0 0,1 0-1,-1 0 1,0 0 0,1 0-1,-1 0 1,0 0 0,1 0-1,-1 0 1,1 0 0,-1 1-1,1-1-259,-1 0 242,1 0 0,0 0 0,0 1-1,0-1 1,0 1 0,-1-1 0,1 0 0,0 1 0,0-1 0,-1 1 0,1 0-1,0-1 1,-1 1 0,1 0 0,-1-1 0,1 1 0,-1 0 0,1 0-1,-1-1 1,1 1 0,-1 0 0,0 0 0,1 0 0,-1-1 0,0 1-1,0 2 1,2 27 1289,-2-23-1245,-6 95 1220,0-27-877,-5 171 1070,5-191-1411,3-35 117,0 25 0,1-29-722,4-39-9114,-2 8 7499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5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16 135 5888,'-15'-21'1898,"15"20"-1830,0 0 0,0 1 0,0-1 0,-1 0 0,1 0 0,0 1-1,0-1 1,0 0 0,0 1 0,0-1 0,0 0 0,1 0 0,-1 1 0,0-1-1,0 0 1,0 1 0,1-1 0,-1 0 0,0 1 0,1-1 0,-1 0-1,0 1 1,1-1 0,-1 1 0,1-1 0,-1 0 0,1 1 0,-1-1 0,1 1-1,0 0 1,-1-1 0,1 1 0,-1-1 0,1 1 0,0 0 0,0-1 160,19-12 2184,34-16 0,-33 19-1778,41-12 0,-47 18-643,1 0 1,0 1 0,0 1-1,0 0 1,0 1-1,0 1 1,0 0 0,28 5-1,-36-4-177,1 1-1,-1 1 0,1-1 1,-1 2-1,0-1 0,0 1 1,12 8-1,-19-12-20,-1 1-1,1 0 1,-1-1 0,1 1 0,-1-1 0,0 1-1,1 0 1,-1-1 0,0 1 0,1 0-1,-1-1 1,0 1 0,0 0 0,0-1 0,1 1-1,-1 0 1,0-1 0,0 1 0,0 1-1,0 3-1034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5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185 239 3552,'-6'-12'2132,"16"15"1362,-3-2-3205,1-1 0,-1 1-1,0-2 1,1 1-1,-1-1 1,0 0 0,0 0-1,0-1 1,0 0 0,0-1-1,0 1 1,10-6-1,-8 2-230,0 1-1,-1-1 0,1 0 0,-1-1 0,0 0 0,-1 0 1,0 0-1,8-12 0,-12 15-33,-1 1 0,0-1 1,0 1-1,0-1 0,-1 0 0,1 0 0,-1 0 1,0 0-1,0 0 0,0-1 0,-1 1 0,1 0 1,-1 0-1,0 0 0,0-1 0,-1 1 0,1 0 1,-1 0-1,-2-7 0,2 8-52,0 0-1,0 0 1,-1 0-1,1 0 1,-1 0-1,0 1 1,0-1-1,0 0 1,0 1-1,-1-1 1,1 1-1,0 0 1,-1 0 0,0 0-1,0 0 1,1 0-1,-1 1 1,0-1-1,0 1 1,0 0-1,-1 0 1,1 0-1,0 0 1,0 0-1,-5 0 1,-2 1-17,-1 0 1,0 0 0,1 1-1,-1 0 1,1 1-1,0 0 1,-1 1-1,1 0 1,0 0-1,1 1 1,-1 1 0,0 0-1,1 0 1,0 0-1,1 1 1,-1 1-1,-12 11 1,6-3 244,1 0-1,1 1 1,0 1 0,1-1-1,1 2 1,1 0 0,0 0 0,-7 21-1,14-32-88,0-1-1,1 1 1,0 0-1,1 1 1,-1-1 0,1 0-1,1 0 1,-1 1-1,1-1 1,0 0-1,2 10 1,0-11-5,-1-1 1,1 1-1,0 0 1,1-1-1,-1 1 0,1-1 1,0 0-1,1 0 1,-1 0-1,1-1 0,0 1 1,0-1-1,0 0 0,7 5 1,0-1 150,0 0 1,1 0-1,0-1 0,0-1 1,1 0-1,17 6 1,-9-6-35,-1-1 1,1-1 0,32 3 0,8-5-186,115-12-1,-149 8-111,-13 1-9,48-7-2248,-56 7 1533,-1 0-1,1-1 1,-1 1 0,0-1-1,0 0 1,0-1-1,0 1 1,8-6 0,2-8-1890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6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4640,'1'-21'5642,"1"25"-5394,0 1 1,-1 0-1,0 0 0,0 0 0,0 0 0,0 1 0,-1-1 0,0 0 0,0 5 1,0 12 229,7 29 344,17 73 1,-4-28-473,-8-29 107,38 187 851,-28-169-647,-22-84-633,0-1-1,1 1 0,-1 0 0,0-1 1,0 1-1,1 0 0,-1-1 0,0 1 1,1 0-1,-1-1 0,0 1 0,1-1 0,-1 1 1,1-1-1,-1 1 0,1-1 0,-1 1 1,2 0-1,-1 0-43,4-7 597,2-6-508,-1 0 0,0-1 0,-1 0 0,5-15 0,10-57-57,-12 45-2,9-26 18,4 1 0,2 0 0,2 2 0,40-70 0,-59 123-27,25-47-405,34-90 0,-59 134-930,0-1-752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7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8 4064,'-6'-3'704,"0"0"48,11 1 1056,0 3-1475,0 1-1,1-1 1,-1 1 0,-1 0 0,1 0 0,7 4 0,-3-1 115,4 1-248,0 0-1,0 1 0,-1 1 1,1 0-1,-2 1 1,1 0-1,-2 1 0,1 0 1,-1 1-1,-1 0 1,0 0-1,12 21 0,4 18 120,-3 1 0,16 56 1,-35-97-259,12 36 239,-1 0 1,-3 0-1,-1 2 1,-3-1-1,1 55 1,-7-42 161,-10 84 1,5-115-344,-2 0-1,0-1 1,-2 0 0,-1 0-1,-13 28 1,15-42-45,-1 0 1,0 0-1,-2-1 0,1 0 1,-15 14-1,-61 52 382,63-60-393,-67 55-1011,6-5-5901,62-48 3692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8:5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20 2720,'0'-20'6570,"20"24"-4100,-8-2-2137,0 0 0,0-1 0,0-1-1,0 0 1,25-3 0,-17 1-256,132-2 856,-103 4-522,-44 0-419,1 0-1,0 1 1,0-1 0,0 1-1,10 3 1,-15-3-8,1-1 0,0 1 0,-1 0 0,1 0 0,-1 0 0,1 0 1,-1 0-1,1 0 0,-1 0 0,0 0 0,1 0 0,-1 1 0,0-1 0,0 1 0,0-1 0,0 1 0,0-1 1,-1 1-1,1-1 0,0 1 0,-1 0 0,1-1 0,-1 1 0,1 2 0,1 20 75,-1 1 0,-2-1 0,0 0 0,-6 31 0,1-8-34,-28 179-5,-2 8-184,3 159 386,26-298 47,-14 98 243,-2-20-110,9-70-42,-7 15 179,9-60 96,11-52-460,-1 0 1,1 0 0,-1 0-1,0 0 1,-5 9 0,6-14-127,1 0 0,-1 1 0,0-1 0,0 0 0,0 0 1,0 0-1,0 0 0,0 0 0,0 0 0,0 0 0,0 0 0,-1-1 0,1 1 1,0 0-1,0-1 0,-1 1 0,1-1 0,-1 1 0,1-1 0,0 1 1,-1-1-1,1 0 0,-1 0 0,1 0 0,-1 0 0,1 0 0,0 0 0,-1 0 1,-2-1-1,-8-3 24,-1-1 0,1-1 1,-1 0-1,2 0 0,-13-10 1,17 12-29,-13-10-6,11 8-59,-1-1 0,-18-8 0,-5 2-155,-51-15 1,33 17-2544,48 10 2335,1 1 0,-1 0 0,0 0 0,1-1-1,-1 2 1,1-1 0,-1 0 0,0 0 0,1 1 0,-1-1 0,1 1-1,-1 0 1,1 0 0,-1 0 0,1 0 0,0 0 0,0 1-1,-5 2 1,-3 5-3121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4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40 4160,'-10'-8'1856,"10"4"-1600,5 0 1120,3 8-800,10-8 768,8 4-800,14-4 512,4 8-608,13-4 192,-1 0-384,11-4 0,-6 0-160,9-3 512,0 7-352,4-8-2784,-7 8 1376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00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384 796 1312,'1'-26'581,"0"19"98,-1 0 0,0 0 0,0-1 0,-2-10-1,1 15-528,0 1 0,0-1 0,0 0 0,0 1 0,0-1 0,-1 1-1,1 0 1,-1-1 0,0 1 0,1 0 0,-1 0 0,0 0 0,0 0-1,-1 0 1,-2-2 0,1 2-49,0-1-1,0 1 1,0 0 0,0 0-1,-1 0 1,1 1 0,0-1-1,-1 1 1,1 0 0,-1 0-1,0 1 1,-7-1 0,5 2-27,0-1 1,0 1 0,0 0-1,1 1 1,-1 0 0,0 0-1,-11 6 1,5-1 9,0 0 1,0 2-1,1 0 1,0 0-1,0 1 1,1 0-1,-12 14 0,8-4 0,1 0-1,0 0 0,2 1 1,0 1-1,2 0 0,0 0 1,-7 29-1,13-41 11,2 0 0,0 0 0,0 1 0,0-1 0,2 1 0,-1-1 0,2 16 0,-1-23-19,1 1 0,-1-1 0,1 1 0,0-1 0,0 1 0,0-1-1,1 1 1,-1-1 0,1 0 0,0 0 0,-1 0 0,2 0 0,-1 0-1,0 0 1,0 0 0,1-1 0,0 1 0,-1-1 0,1 0 0,0 1-1,0-1 1,0-1 0,1 1 0,4 2 0,-4-3-17,0 0 0,0-1 0,0 1 0,1-1 0,-1 0 0,0 0 1,1 0-1,-1 0 0,0-1 0,0 0 0,0 0 0,0 0 0,1 0 0,-1-1 0,4-2 0,7-3-7,1-1 0,16-13 1,-31 21-47,19-15 23,0-1 1,-1 0-1,0-1 0,20-26 0,55-82 199,-3-13 24,-74 109-135,-1-2-1,22-58 0,-17 26-151,-4 0 0,-2-1-1,-3-1 1,6-101 0,-18 160 64,0-67-688,0 67 521,0 0 0,-1-1 0,0 1 0,-1 0 0,1 0 0,-1 0 0,0 0 0,-6-10 0,8 15 131,0 1 1,0-1-1,-1 1 0,1 0 0,0-1 0,-1 1 0,1-1 0,0 1 1,-1 0-1,1 0 0,0-1 0,-1 1 0,1 0 0,0-1 0,-1 1 1,1 0-1,-1 0 0,1 0 0,-1 0 0,1-1 0,-1 1 0,1 0 0,0 0 1,-1 0-1,1 0 0,-1 0 0,0 0 0,0 0 1,0 1 1,0-1-1,0 1 0,0-1 0,1 1 1,-1-1-1,0 1 0,0 0 0,0-1 0,1 1 1,-1 0-1,-1 1 0,-2 4 2,1 0-1,-1 0 0,-2 7 1,6-13 5,-21 55 25,2 0 0,-12 59 0,11-39-58,1 5 438,-14 122 0,11 81 753,22-232-738,0-46-389,1 0 1,0-1 0,0 1-1,0 0 1,0-1-1,1 1 1,-1-1 0,4 5-1,-5-8-121,1 0-1,0 0 1,0 0-1,-1 0 1,1 0-1,0 0 1,0 0-1,0 0 1,0 0 0,0-1-1,0 1 1,0 0-1,1-1 1,-1 1-1,0-1 1,0 1-1,0-1 1,1 1-1,-1-1 1,0 0-1,2 0 1,0 0-265,-1 0 0,1 0 0,0 0 0,-1-1-1,1 1 1,-1-1 0,1 0 0,-1 0 0,4-1 0,19-13-4594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0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7 4064,'-3'-6'1968,"3"16"-526,-1 6-490,-4 22 168,-2 0 0,-14 46-1,13-61-849,-1 0 0,-1-1 0,-1 0 1,-22 35-1,1-8 202,4 1 0,1 1 0,2 1 0,3 1 0,-24 89 0,30-90-508,-12 49 797,25-90-729,1-1 253,0-1-1,-1 18 0,8-27-318,0 1 0,-1-1 0,1 0 0,7-1-1,-5 0 83,0 0 0,0-1 0,10-4 0,8-2 102,219-47 218,-185 39-280,35-7-155,-80 21 184,1 1-1,20 0 1,-32 1 34,-16 4-4070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01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17 4160,'-15'-2'819,"4"1"3478,22 1-1637,120-8 1921,184 3-3307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02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0 191 7552,'0'-30'2816,"8"13"-2208,18-5-160,-8 5 1728,10-2-1280,1 0 64,11-1-576,12 4-128,10 1-160,4 4 159,4 6-159,0 5-2271,-4 8 1151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2976,'0'-3'11922,"3"3"-13007,25-2 2044,-1-1-1,49-11 1,13-2-843,-36 10 129,-1 2 0,1 2 1,64 6-1,-115-3-255,21 1 198,34 1-1,-52-3-203,1 0 0,-1-1 1,0 1-1,1-1 0,-1 0 0,0-1 1,0 1-1,0-1 0,0 0 0,0 0 1,0-1-1,6-4 0,-8 4 419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0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70 4224,'-9'0'8133,"23"0"-5373,26 0-1451,63 1 656,120-2-1002,-186-1-958,66-11 1,-97 11-355,0 0 1,-1 0-1,1 0 1,0 0-1,7-5 0,23-18-5813,-34 24 5808,11-11-2179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78 3392,'3'-31'9890,"-2"31"-9658,-1 20 1496,4 61-53,-4-63-1585,1 53 654,-15 112 0,11-157-579,2-17-113,0 0-1,0 0 1,-1 0 0,0-1-1,0 1 1,-1-1-1,0 1 1,-5 7 0,7-15-31,0 0 1,0 0-1,0 0 1,0 0 0,0 0-1,0-1 1,0 1-1,0 0 1,0-1-1,0 1 1,0-1 0,0 1-1,0-1 1,-1 0-1,1 1 1,0-1-1,0 0 1,-1 0 0,1 0-1,0 0 1,0 0-1,-1 0 1,1 0-1,0 0 1,0 0 0,-3-1-1,1 0 24,-1 0 1,0-1-1,1 1 0,-1-1 0,0 0 0,1 0 1,-6-3-1,0-3-3,0-1 0,1 0 0,-1 0 0,2 0-1,-1-1 1,-6-12 0,-32-69-137,21 40-285,-9-21-29,-9-19-56,39 84 428,1-1 1,0 0 0,1 1 0,0-1-1,0 0 1,1 0 0,0 0 0,0 0-1,1-17 1,0 24 19,0 0 0,1 0 0,-1 0 0,0 0 0,1 0 0,-1 0 0,0 0 0,1 0 0,-1 0 0,1 0 0,-1 0 0,1 0 0,0 1 0,-1-1 0,1 0 0,0 0 0,0 0 0,0 1 1,-1-1-1,1 1 0,0-1 0,0 0 0,0 1 0,0-1 0,0 1 0,0 0 0,0-1 0,0 1 0,0 0 0,0 0 0,0 0 0,0 0 0,1-1 0,1 2 0,5-2 156,1 1 0,-1 1 0,12 1 0,-13-1-42,45 5 500,1-3 0,79-4 1,69-5 141,-75 3-454,-104 3-916,0-2 0,0-1 1,34-8-1,-53 11 49,0-1 0,-1 0 1,1 0-1,-1 0 0,1 0 0,-1-1 0,1 1 0,-1-1 0,2-1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81 3232,'4'3'2598,"-4"-3"-2546,1 14 1724,-1-5-1090,-1-1-1,-4 16 0,-1 10 241,0 56 445,-6 52 244,11-92-377,1-63-991,5-106 428,-1 38-623,-4 58-126,1 0 0,7-41 0,-5 28 5,-3 31 86,0 0 1,0 0-1,1-1 1,-1 1-1,1 0 0,3-9 1,-4 14-19,0 0 0,0 0 0,0 0 0,1 0 0,-1 0 1,0 0-1,0-1 0,0 1 0,0 0 0,0 0 0,0 0 0,0 0 0,0 0 0,1 0 1,-1 0-1,0 0 0,0 0 0,0 0 0,0 0 0,0 0 0,0 0 0,1 0 0,-1 0 1,0 0-1,0 0 0,0 0 0,0 0 0,0 0 0,1 0 0,-1 0 0,0 0 0,0 0 1,0 0-1,0 0 0,0 0 0,0 0 0,1 0 0,-1 0 0,0 0 0,0 0 0,0 1 1,8 5-15,6 10 14,38 48 513,-31-36-279,28 46 1,-33-47-47,1-1 0,34 40 1,-51-66-183,4 4 154,-1-1-1,0 1 1,1-1-1,-1 0 1,9 4-1,-12-6-130,1-1 0,0 0 0,0 0-1,-1 1 1,1-1 0,0 0 0,0 0-1,0 0 1,-1 0 0,1 0 0,0 0-1,0 0 1,0 0 0,-1 0 0,1 0 0,0 0-1,0 0 1,0-1 0,-1 1 0,1 0-1,0-1 1,0 1 0,-1 0 0,1-1-1,0 1 1,-1-1 0,1 1 0,0-1-1,-1 1 1,1-1 0,-1 0 0,1 1 0,-1-1-1,1 0 1,-1 1 0,0-1 0,1 0-1,-1 0 1,0 1 0,0-1 0,1-2-1,3-9 51,-1-2-1,0 1 0,-1 0 0,-1-1 0,0 1 0,0-1 0,-2-13 0,0 5 0,2-22-171,-1 0-398,-5-50 0,5 93 462,-1-27-2989,1 27 2843,0 1 1,0-1-1,0 1 1,0-1-1,0 0 1,1 1-1,-1-1 1,0 1-1,0-1 1,0 1-1,1-1 1,-1 1-1,0-1 1,0 1-1,1-1 1,-1 1-1,0-1 1,1 1-1,-1-1 1,1 1 0,-1 0-1,1-1 1,-1 1-1,1 0 1,-1-1-1,1 1 1,-1 0-1,1 0 1,-1-1-1,1 1 1,-1 0-1,1 0 1,-1 0-1,1 0 1,0 0-1,-1 0 1,1 0-1,-1 0 1,2 0-1,10 2-1738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3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90 3648,'-1'-1'213,"1"1"-184,-1-1 0,1 1-1,0 0 1,0 0-1,0 0 1,0 0-1,0-1 1,0 1 0,-1 0-1,1 0 1,0 0-1,0 0 1,0 0 0,0 0-1,-1 0 1,1-1-1,0 1 1,0 0-1,0 0 1,0 0 0,-1 0-1,1 0 1,0 0-1,0 0 1,0 0 0,-1 0-1,1 0 1,0 0-1,0 0 1,0 0-1,-1 0 1,1 0 0,0 0-1,0 0 1,0 1-1,-1-1 1,1 0 0,0 0-1,0 0 1,0 0-1,0 0 1,-1 0-1,1 0 1,0 1 0,0-1-1,0 0 1,0 0-1,0 0 1,-1 2 410,1 10 1513,-7 55 1360,4-16-2400,-4 153 1632,5-186-2116,2-16 195,1-9-203,0 4-392,5-24 280,28-146-280,-33 160-158,1 0 1,1 0 0,0 0 0,9-20 0,-8 22-121,-4 11 247,0 0 1,0 0 0,0 0 0,0 0 0,0 0-1,0 0 1,0 0 0,0 0 0,1 0 0,-1 0-1,0 0 1,0 0 0,0 0 0,0 0-1,0 0 1,0 0 0,0 0 0,0 0 0,0 0-1,0 0 1,0 0 0,0 0 0,0 0 0,0 0-1,0 0 1,0 0 0,0 0 0,0 0 0,0 0-1,0 0 1,0 0 0,0 0 0,0 0 0,0 0-1,1 0 1,-1 0 0,0 0 0,0 0 0,0 0-1,0 0 1,0 0 0,0 0 0,0 0 0,0 0-1,0 0 1,0 0 0,0 0 0,0 0 0,0 0-1,0 0 1,0 0 0,0 0 0,0-1 0,0 1-1,0 0 1,0 0 0,0 0 0,0 0 0,0 0-1,0 0 1,0 0 0,0 0 0,0 0 0,2 6 14,0 8 101,-1 9-15,2 0 0,1 0 0,0 0 1,14 39-1,-5-15 200,-9-35-71,0 0 0,0 0 0,1 0 0,0-1 0,1 0 0,10 16 0,-15-27-189,-1 1-1,0-1 1,1 1 0,-1 0-1,1-1 1,-1 1 0,1-1 0,-1 1-1,1-1 1,0 1 0,-1-1-1,1 0 1,-1 1 0,1-1-1,0 0 1,-1 1 0,1-1-1,0 0 1,1 0 0,-2 0-8,1 0 1,-1 0 0,1 0 0,-1 0 0,1-1 0,0 1 0,-1 0 0,1 0 0,-1-1-1,1 1 1,-1 0 0,0-1 0,1 1 0,-1 0 0,1-1 0,-1 1 0,0-1-1,1 1 1,-1-1 0,3-4 74,-1 1 0,0 0 0,0-1 0,2-7 0,-4 11-108,35-162 587,-9 28-2309,-3 23-5597,-20 96 3306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4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4384,'7'17'4774,"9"37"-2657,-9-30-1499,1 4-132,19 63 895,43 98 0,-52-146-820,-2 0 1,18 84-1,3 94 363,-32-188-818,1 60 289,0-3 256,-4-63-650,-3-23 8,1 1 1,1 0-1,-1-1 1,0 1 0,3 8-1,-1 1-135,-2-12 131,0-1-1,0 1 0,0-1 0,0 1 0,1-1 0,-1 0 0,0 1 0,1-1 0,0 2 0,0-1 65,-1-2-35,0 1-1,0-1 1,0 1-1,0-1 1,0 0-1,0 1 0,1-1 1,-1 1-1,0-1 1,0 1-1,0-1 1,1 0-1,-1 1 0,0-1 1,0 1-1,1-1 1,-1 0-1,0 1 1,1-1-1,-1 0 0,0 0 1,1 1-1,-1-1 1,1 0-1,-1 0 1,0 1-1,1-1 0,-1 0 1,1 0-1,-1 0 1,1 0-1,-1 0 1,1 0-1,-1 0 0,1 0 1,-1 0-1,0 0 1,2 0-1,16-4 573,-13 1-494,0 0 1,-1 0-1,1-1 0,-1 1 1,0-1-1,0 0 1,0 0-1,6-9 1,-1 0 19,-1 0 0,8-19 0,16-47 98,26-97 1,1-9-1055,-40 136 43,54-163-7008,-51 148 948,-14 44 5517,6-20-1791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55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128 604 3488,'-2'5'4600,"-4"-3"-4288,0 1-2,1 0 0,-1 0 0,1 0 0,0 1 1,0 0-1,0 0 0,-7 8 0,3-2-147,0 0 0,-11 17 0,16-18-142,-1-1 0,1 2-1,0-1 1,1 0 0,0 1-1,0-1 1,1 1-1,0 0 1,0 13 0,2-12 54,-1 1 1,2-1-1,-1 1 1,2-1-1,-1 1 1,2-1-1,5 19 1,-6-26 12,0 1-1,0-1 1,1 0 0,0 0-1,0 0 1,0 0 0,0 0 0,0 0-1,1-1 1,-1 1 0,1-1-1,0 0 1,5 3 0,-6-5-44,-1 1 0,1-1 0,0 0 0,0 1 0,0-1 0,0-1 0,0 1 0,0 0 0,0-1 0,0 1 1,0-1-1,0 0 0,0 0 0,1 0 0,-1-1 0,0 1 0,0-1 0,0 1 0,0-1 0,0 0 0,3-2 0,2-1 54,-1 0-1,0-1 0,0 0 1,-1-1-1,1 1 0,-1-1 1,8-11-1,33-51 273,-42 59-329,16-27-81,28-69 0,-43 85-110,2-3-319,-11 29 203,1 0 1,0 0-1,0 1 1,1-1-1,0 0 1,0 1-1,0-1 1,1 10-1,0 6 557,5 34 0,-2-43-197,-1-1 1,2 1-1,0 0 1,0-1-1,1 0 0,1 0 1,0-1-1,0 1 1,12 14-1,-17-24-47,1 0 0,0 0 0,0 0 1,-1 0-1,2-1 0,-1 1 0,0 0 0,0-1 0,0 1 1,1-1-1,-1 0 0,1 0 0,-1 0 0,1 0 0,-1 0 1,1-1-1,4 1 0,-4-1 0,0 0 1,1 0-1,-1-1 0,0 1 1,0-1-1,1 0 1,-1 0-1,0 0 0,0 0 1,0-1-1,0 1 1,4-4-1,4-3 134,-1-2-1,0 1 1,0-1 0,0 0-1,10-17 1,-10 12-178,0-1-1,-1 1 0,-1-2 1,-1 1-1,0-1 0,-1-1 1,-1 1-1,5-29 0,-10 43-62,0-1-1,0 1 1,0 0-1,0 0 0,0-1 1,-1 1-1,1 0 0,-3-6 1,-1-14-290,4 22 322,0 1 1,0 0-1,0-1 1,0 1-1,0 0 1,1 0-1,-1-1 1,0 1-1,0 0 1,0 0-1,0-1 1,1 1-1,-1 0 1,0 0-1,0 0 1,1-1-1,-1 1 1,0 0-1,0 0 1,1 0-1,-1 0 1,0 0-1,0-1 1,1 1-1,-1 0 1,0 0-1,1 0 1,-1 0-1,0 0 1,0 0-1,1 0 1,16 0-468,-10 1 420,0 1 0,0-1 0,9 4 0,45 22 78,26 11-38,-76-34 113,1-1 1,-1 0 0,1-1-1,0 0 1,-1-1-1,1 0 1,0-1-1,0 0 1,-1-1-1,1 0 1,0-1-1,16-5 1,-15 3 60,0-1 0,0 0 0,-1-1 0,0 0 0,0-1 0,0 0-1,-1-1 1,0-1 0,0 0 0,11-12 0,-20 20-133,-1-1-1,1 0 0,-1 1 1,0-1-1,0 0 1,0 1-1,0-1 0,0 0 1,0 0-1,0 0 1,0 0-1,-1 0 0,1 0 1,-1 0-1,1 0 1,-1-1-1,0 1 0,0 0 1,0 0-1,0 0 1,0 0-1,-1 0 0,1 0 1,-1 0-1,1 0 1,-2-4-1,1 4-38,0 0 1,-1 1-1,1-1 0,-1 0 0,1 0 1,-1 1-1,0-1 0,1 0 0,-1 1 1,0 0-1,0-1 0,0 1 0,0 0 1,0 0-1,0 0 0,-1 0 0,1 1 1,0-1-1,0 1 0,-1-1 0,1 1 1,0 0-1,-5 0 0,2 0-23,-1 0-1,1 1 1,-1 0 0,1 0-1,0 0 1,0 1-1,0 0 1,0 0 0,0 0-1,-9 6 1,0 2 109,0 0 1,-13 14-1,22-20-57,-1 1 24,1 1-1,0-1 0,1 1 1,-1 0-1,1 0 1,0 0-1,1 0 0,0 1 1,0 0-1,-3 6 1,3-2-15,1-1 1,0 1 0,0-1 0,1 1 0,0 0 0,1 13 0,1-6 63,2-1 0,-1 0 0,2 1 0,0-1-1,1-1 1,1 1 0,1-1 0,9 18 0,-13-29-20,0 0-1,0-1 1,0 1 0,0-1 0,1 0-1,0 0 1,-1 0 0,2 0-1,4 3 1,-6-5-24,1 0 0,0 0 0,-1 0 0,1-1 0,0 1 0,0-1 0,0 0 0,0 0 0,0-1 0,0 1 0,0-1 0,1 0 0,3 0 0,4-1 35,0-1 0,0-1 0,0 0 0,-1 0 0,1-1 1,-1-1-1,0 0 0,0 0 0,-1-1 0,17-12 0,10-10-24,49-48 0,-41 34 68,-24 23-148,0-1 43,1 1 1,0 1-1,2 1 0,46-26 0,-53 34-146,-13 6 107,0 1 1,-1 0 0,1 0-1,0 0 1,0 1 0,0-1-1,0 1 1,0 0 0,0 0-1,0 1 1,0-1 0,0 1-1,8 0 1,-5 2 19,0-1 0,1 2 1,-1-1-1,0 1 0,-1 0 0,1 1 1,0-1-1,-1 1 0,7 6 0,2-2 258,-11-7 257,-11-7-246,-6-6-219,10 9-32,0 0-1,0 0 1,0 0 0,-1 0-1,-4-2 1,5 3-33,0 0 1,-1 0 0,0 0-1,1 0 1,-1 1-1,0-1 1,0 1-1,0 0 1,0 0 0,0 0-1,0 1 1,0-1-1,0 1 1,0 0-1,0 0 1,0 1 0,0-1-1,0 1 1,0 0-1,0 0 1,-7 3-1,4-1 18,0 1 0,1 0 0,-1 1 0,1-1 0,0 1 0,0 0 0,1 1 0,-1 0 0,1-1 0,0 2-1,1-1 1,-1 0 0,1 1 0,1 0 0,-1 0 0,1 0 0,0 0 0,1 1 0,-3 13 0,2-9 32,1 2 1,1-1-1,1 0 1,-1 0 0,2 0-1,0 0 1,1 1-1,0-1 1,1 0 0,0-1-1,5 13 1,-6-20 30,0-1 0,0 0 0,0 0-1,0 0 1,1 0 0,-1-1 0,1 1 0,0-1 0,6 6 0,-8-8-27,0-1 0,0 1 0,0 0 0,0-1 0,0 1 0,0 0 0,0-1 0,1 0 0,-1 1 0,0-1 0,0 0 0,0 1 0,1-1 0,-1 0 0,0 0 0,0 0 0,1 0 0,-1 0-1,0-1 1,0 1 0,0 0 0,1 0 0,-1-1 0,0 1 0,0-1 0,0 1 0,0-1 0,0 1 0,0-1 0,1 0 0,-2 1 0,1-1 0,0 0 0,0 0 0,0 0 0,0 0 0,0 0 0,-1 0 0,1 0 0,0-2 0,8-11 38,-2-1 0,0 0 0,-1 0 0,0-1 0,6-31-1,-1 6 3,19-60-395,-29 99 316,-1 2-16,0-1 0,1 0 0,-1 0 0,0 0 0,0 0 0,1 0 0,-1 0 0,0 1 0,0-1 0,0 0 0,0 0 0,0 0 0,0 0 0,-1 0 0,1 0 0,0 0 0,0 0 0,-1-1 0,1 2 28,-1 0 1,1 0-1,0 0 0,0 0 0,0 0 1,0 0-1,0 0 0,-1 0 0,1 0 1,0 0-1,0 0 0,0 0 0,0 0 1,0 0-1,0 0 0,-1 1 0,1-1 0,0 0 1,0 0-1,0 0 0,0 0 0,0 0 1,0 0-1,-1 0 0,1 0 0,0 0 1,0 1-1,0-1 0,0 0 0,0 0 1,0 0-1,0 0 0,0 0 0,0 0 1,0 1-1,0-1 0,0 0 0,0 0 1,0 0-1,-1 1-7,-2 5-19,0 1 0,1 1 0,0-1 0,0 0 0,0 1 0,1-1 0,0 1 0,0-1 0,1 15 0,2 0 55,0 0 0,6 25-1,-5-35-26,-1 0 0,2 0 0,0-1 0,7 17 0,-9-24 22,0-1 0,0 1 0,0-1 0,1 0 0,-1 0 0,1 0 0,0 0 0,0-1-1,0 1 1,0-1 0,0 0 0,0 0 0,1 0 0,-1 0 0,1 0 0,-1-1 0,1 1 0,5 0-1,-2-1 25,0 0 0,0 0 0,1-1 0,-1 1-1,0-2 1,1 1 0,-1-1 0,0 0 0,0-1-1,0 0 1,0 0 0,0 0 0,0-1 0,0 0-1,-1-1 1,1 1 0,-1-1 0,0 0 0,8-8-1,9-8 65,-2-1 0,0-2 0,25-35 0,-19 24-20,78-108-98,-91 120 30,-1-1-1,-2 0 1,0-1 0,14-47-1,50-269-213,-69 308 44,3-5 60,-6 27-56,-1 0 0,1 0 1,-2 0-1,1-13 1,-9 51-241,-6 126 246,-1-48 144,-33 120 0,0 14 59,15-59 560,27-153-302,3-17 67,2-10-124,1-4 48,9-38-139,26-69-1,-26 85-179,1 0 0,1 1 1,2 1-1,16-23 0,-23 37-95,0-1 0,1 2 0,0-1 1,0 1-1,15-11 0,-23 19 81,1-1 0,0 0 0,0 1 0,0-1 0,0 1 0,0-1 0,0 1-1,0 0 1,0-1 0,0 1 0,0 0 0,0 0 0,0-1 0,0 1 0,0 0 0,0 0 0,0 0 0,0 0-1,0 1 1,1-1 0,0 0 0,-1 1 10,0 0-1,-1-1 0,1 1 1,0 0-1,0-1 0,-1 1 1,1 0-1,0 0 0,-1 0 0,1-1 1,0 1-1,-1 0 0,1 0 1,-1 0-1,0 0 0,1 0 1,-1 2-1,1 2 18,0 1 0,0 0 0,0 0-1,-1 0 1,0 1 0,-1 6 0,-2 15 106,2-12 27,-5 23 0,6-36-94,-1 1-1,-1-1 0,1 1 0,0-1 1,-1 1-1,0-1 0,0 0 0,0 0 1,0 0-1,-4 5 0,5-8-36,0 0-1,1 1 1,-1-1-1,0 0 1,1 0-1,-1 0 1,0 1-1,0-1 1,1 0-1,-1 0 1,0 0-1,1 0 1,-1 0-1,0 0 1,0-1-1,1 1 1,-1 0-1,0 0 1,1 0-1,-1-1 1,0 1-1,1 0 1,-2-1-1,-15-12-591,3 2-193,13 11 744,1 0 0,0 0 0,0 0 0,0 0 0,0 0 0,-1 0 0,1 0 0,0 0 0,0 0 0,0 0 0,-1 1 0,1-1 0,0 0 0,0 0 0,0 0 1,0 0-1,0 0 0,-1 0 0,1 1 0,0-1 0,0 0 0,0 0 0,0 0 0,0 0 0,0 0 0,0 1 0,0-1 0,-1 0 0,1 0 0,0 0 0,0 1 0,0-1 0,0 0 0,0 0 0,0 0 0,0 0 0,0 1 1,0-1-1,0 0 0,0 1 0,0 15-468,1-12 499,-1-1 1,1 1-1,-1 0 1,1-1-1,0 1 1,1-1-1,1 6 1,3-1 55,-4-4 1,1-1 1,0 1 0,0 0 0,6 5-1,-7-8-31,0 0-1,-1 1 0,1-1 0,0-1 1,0 1-1,0 0 0,0 0 0,0-1 1,0 1-1,0-1 0,0 0 0,0 1 1,0-1-1,3 0 0,3-1 46,-1 1 1,1-1-1,0-1 0,0 0 0,-1 0 1,1 0-1,-1-1 0,0 0 0,1 0 1,7-6-1,9-7 225,33-28 0,-24 17-207,7-4 83,109-91 207,-135 106-314,0-1 0,-1 0 0,-1-1 0,-1 0 0,18-39 0,30-98-34,-5-37-457,-50 173 306,0 0 1,-1-1 0,-1-23-1,-1 42 88,-1 0-1,0-1 0,0 1 0,0 0 0,0 0 0,-1 0 0,1-1 0,0 1 0,0 0 0,-1 0 0,1 0 0,-1 0 0,1-1 0,-1 1 1,1 0-1,-1 0 0,0 0 0,1 0 0,-1 0 0,0 1 0,0-1 0,-1-1 0,1 1 20,0 1 1,0 0-1,0-1 0,-1 1 0,1 0 1,0 0-1,0 0 0,-1 0 0,1 0 1,0 0-1,0 0 0,0 0 1,-1 0-1,1 0 0,0 1 0,0-1 1,-2 1-1,-2 1-14,0 1 1,1-1-1,-1 1 1,1-1-1,0 2 1,0-1-1,0 0 1,-6 7-1,1 2-17,2 0 0,-1 0-1,2 0 1,-11 26 0,-13 59 152,14-44-59,-37 158-193,50-190 178,0 0 1,1 0-1,2 0 0,0 1 1,1-1-1,1 0 0,1 0 0,1 0 1,12 39-1,-6-28 30,-7-19 49,1 0 1,0 0 0,1-1-1,0 0 1,13 22 0,-18-34-88,1 1-1,-1 0 1,1 0 0,0 0-1,-1-1 1,1 1 0,0 0-1,0-1 1,-1 1 0,1 0-1,0-1 1,0 1 0,0-1-1,0 1 1,0-1 0,0 0-1,0 1 1,0-1 0,0 0-1,0 0 1,1 1 0,0-2 6,0 1 1,-1-1 0,1 1-1,-1-1 1,0 1-1,1-1 1,-1 0 0,0 1-1,1-1 1,-1 0-1,0 0 1,0 0 0,2-2-1,7-8 33,0-1-1,0 0 1,-1-1-1,-1 0 1,12-24-1,13-20 82,19-22-391,-37 66 0,-15 13 245,0 0 0,1 0-1,-1 0 1,0-1 0,0 1 0,1 0-1,-1 0 1,0 0 0,0 0 0,1 0 0,-1-1-1,0 1 1,0 0 0,1 0 0,-1 0 0,0 0-1,1 0 1,-1 0 0,0 0 0,1 0-1,-1 0 1,0 0 0,0 0 0,1 0 0,-1 0-1,0 0 1,1 0 0,-1 0 0,0 1 0,0-1-1,1 0 1,-1 0 0,0 0 0,0 0-1,1 0 1,-1 1 0,0-1 0,0 0 0,0 0-1,1 0 1,-1 1 0,0-1 0,0 0 0,0 0-1,0 1 1,1-1 0,-1 0 0,0 1-1,0-1 1,0 0 0,0 0 0,0 1 0,0-1-1,0 0 1,0 1 0,0-1 0,0 0 0,0 0-1,0 1 1,-1 67 8,0-18 401,1 0 0,10 66 0,-9-113-345,-1 1 0,1-1 0,0 0 0,0 1 0,0-1-1,1 0 1,-1 0 0,4 5 0,-5-7-35,0-1-1,1 1 0,-1-1 0,1 1 1,-1-1-1,1 0 0,-1 1 1,1-1-1,-1 0 0,1 1 0,-1-1 1,1 0-1,-1 0 0,1 1 1,0-1-1,-1 0 0,1 0 0,-1 0 1,1 0-1,0 0 0,0 0 0,1 0 9,-1-1 0,1 1 0,-1-1 0,1 1 0,-1-1 0,0 0 0,1 0 0,-1 1 0,0-1 0,0 0 0,0 0 0,1 0 0,0-2 0,176-185 486,-157 171-854,-21 17 324,0 0 1,1-1-1,-1 1 1,1 0 0,-1 0-1,1-1 1,-1 1-1,1 0 1,-1 0-1,1 0 1,-1 0-1,1 0 1,-1 0 0,1 0-1,-1 0 1,1 0-1,-1 0 1,1 0-1,-1 0 1,1 0-1,-1 0 1,1 0-1,-1 0 1,1 1 0,-1-1-1,1 0 1,-1 0-1,0 1 1,1-1-1,-1 0 1,1 0-1,-1 1 1,0-1 0,1 1-1,-1-1 1,0 0-1,1 1 1,-1-1-1,0 1 1,1-1-1,-1 1 1,0-1 0,0 0-1,0 1 1,0-1-1,1 2 1,0 7-11,1 0 0,-1 0 0,-1 1 0,0-1 0,0 1 0,-1-1 0,-4 18 0,3-15-23,-4 25 59,-3 0 0,-19 52 0,-36 70-22,23-62-63,21-47 74,-82 202 337,96-237-339,-28 57 312,31-66-249,-1-1-1,1 1 0,-1-1 0,0 0 0,0 0 0,-1 0 0,0-1 0,1 1 0,-9 4 0,12-8-47,0 0-1,-1-1 0,1 1 0,-1 0 0,1-1 0,-1 1 0,0-1 1,1 0-1,-1 1 0,1-1 0,-1 0 0,0 0 0,1 0 1,-1 0-1,0 0 0,1-1 0,-1 1 0,0 0 0,1-1 1,-1 1-1,1-1 0,-1 1 0,1-1 0,-1 0 0,1 0 0,-3-2 1,0 0 18,0 0 1,1-1 0,-1 0 0,1 0-1,0 0 1,-5-8 0,0-2-15,1-1 0,0 1 0,2-2 0,-1 1 0,2 0 0,-4-24 0,4 12 45,1-1 0,2-48 0,1 66-48,1-1 0,0 1 0,0 0 0,2 0 0,-1 0 0,1 1 0,7-18 0,-6 21-16,0-1-1,0 1 0,0 0 0,1 1 0,-1-1 0,2 1 0,-1-1 0,0 2 0,1-1 0,0 1 1,7-5-1,14-6 95,0 1 0,0 2 1,1 0-1,31-7 0,119-22-397,-100 25-1012,-35 9-4013,-29 6 2806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39:15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 2976,'-3'-2'1521,"8"6"265,-4-2-1545,0-1-1,1 1 1,-1 0-1,0 0 1,0-1 0,0 1-1,1 3 1,0 3 258,-1 0 1,-1 0 0,1 1 0,-1-1-1,0 0 1,-1 0 0,0 0-1,0 0 1,-1 0 0,-4 11-1,-3 5-181,-1-1-1,-14 23 1,-13 31-1818,36-75 1036,0 1 0,0 0 0,0 0 0,1 0 0,-1 0 0,0 0 0,1 0 0,0 0 0,0 0 0,0 0 0,0 0 0,1 0 0,-1 0 0,2 5 0,11 16-3077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0:3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15 294 1728,'-9'16'11695,"5"-12"-11124,3-13 1074,1-2-900,14-33 1505,-7 28-2037,0 1 1,1 0-1,1 0 0,1 1 1,0 0-1,1 0 0,20-19 1,-13 16 206,1 1 1,40-26 0,-53 37-358,1 2 1,0-1-1,0 1 1,0 0-1,0 0 0,0 1 1,1 0-1,-1 1 1,0-1-1,1 1 0,0 1 1,-1-1-1,1 1 1,8 1-1,-12 0-45,0 1-1,0-1 1,0 1 0,0-1-1,0 1 1,0 0 0,0 0-1,-1 1 1,1-1 0,-1 1-1,1 0 1,-1 0 0,0 0-1,5 6 1,1 4 59,1 1 0,10 22 0,-17-29-45,20 37 468,-11-18-64,1-1 0,21 28 0,-28-45-407,-1 0 116,1-1 0,0 0 1,0 0-1,14 12 0,-17-18-111,-1 1-1,0-1 1,1 1-1,-1-1 1,1 0-1,-1 0 1,1 0-1,0 0 1,-1 0 0,1-1-1,0 1 1,0-1-1,0 0 1,-1 0-1,1 0 1,0 0-1,0-1 1,0 1 0,-1 0-1,1-1 1,3-1-1,3-2 46,0 0-1,0 0 0,0-1 1,0 0-1,-1-1 1,10-8-1,44-44 196,-42 38-259,4-5-484,-1-1 0,22-33-1,8-22-9135,-53 80 9043,1-1 1,0 1 0,0-1-1,0 1 1,0-1 0,0 1-1,0 0 1,7-6-2807,-7 6 2807,2-1-1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0:43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1089 1472,'0'8'7957,"10"-19"-5813,-3 1-1847,0 0 1,-1 0-1,0-1 0,-1 1 1,8-23-1,11-60 326,-9 30-278,19-39 351,52-107 0,-40 100-424,-28 57-273,-2 0-1,17-101 1,-9 30-208,-20 77-218,-41 171 186,18-68 221,-33 96-184,-9 32 45,2 31 311,-14 46 256,60-226-339,9-26-89,0 0 0,0 0 0,-2 15 0,-7 41 90,13-66-43,-1 1 1,1-1 0,0 1 0,0-1 0,0 1 0,0-1 0,-1 1 0,1-1 0,0 1 0,-1-1 0,1 1-1,0-1 1,-1 0 0,1 1 0,0-1 0,-1 0 0,1 1 0,-1-1 0,1 0 0,0 1 0,-2-1 0,0-2 605,4-5-718,2-6 155,1 0-1,-2 0 1,1 0-1,-2-1 1,0 1-1,0 0 1,-2-1 0,1 0-1,-3-14 1,0 5-14,-2 0 0,-1 0 0,0 1 0,-14-34 0,16 46-41,-6-15-291,9 24 260,0 0 0,-1 1 1,1-1-1,0 0 0,-1 0 0,1 1 0,-1-1 1,1 0-1,-1 1 0,1-1 0,-1 1 1,1-1-1,-1 0 0,0 1 0,1-1 1,-1 1-1,0 0 0,0-1 0,1 1 0,-1 0 1,0-1-1,-1 1 0,1 0 6,0 0 0,0 1 1,0-1-1,0 1 0,0-1 0,0 1 0,0 0 0,0-1 1,0 1-1,0 0 0,0-1 0,1 1 0,-1 0 0,0 0 1,1 0-1,-1 0 0,0 0 0,1 0 0,-1 0 0,1 0 1,0 0-1,-1 2 0,-7 25-350,8-28 359,-1 12-22,-1 0 0,1-1 1,1 1-1,0 0 1,1 0-1,1 0 1,3 18-1,21 44 343,-20-47-219,-6-24-92,1 0 0,-1 0 0,1 0 0,0 0 0,0 0 0,0 0-1,0 0 1,3 5 0,0-3-60,-3-2 121,1-1 0,0 1 0,-1-1 0,1 0 0,0 0 0,0 1 0,4 2 0,-5-5-47,0 1 0,0-1 0,0 0 0,0 1 0,0-1 0,0 0 0,0 0 0,0 0 0,0 0 0,0 0 0,0 0 0,0 0 0,0 0 0,0 0 0,0 0 0,0 0 0,0-1 0,0 1 0,0 0 0,0-1 0,0 1 0,0-1 0,0 1 0,0-1 0,-1 0 0,1 1-1,1-2 1,45-38 152,-33 27-174,-12 12 18,-1 0-1,0-1 0,1 1 0,-1-1 1,0 1-1,0-1 0,0 1 0,0-1 1,0 0-1,0 1 0,0-1 0,0-3 1,-1 4 2,0 0 0,0 0 0,0 0 0,0 0 0,0 0 0,0 0 0,0 0 0,0 0 0,-1 0 0,1 0 0,0 0 0,-1 0 0,1 0 0,-1 0 0,1 0 0,-1 0 0,1 0 0,-1 1 0,0-1 0,1 0 0,-1 0 0,0 1 0,0-1 0,-1-1 0,-1 0 11,-1 0 0,0 0 1,0 0-1,0 0 0,0 1 0,0 0 0,0-1 0,0 2 0,-1-1 0,-6 0 1,-8 0 17,-21 1 1,15 1-58,20-1-251,-27-1-439,14-6-2993,39-42-7483,0 6 8981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0:45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31 753 2080,'-2'1'88,"0"0"0,0-1 0,0 1 0,-1 0 0,1 0 0,0 0 0,0 1 0,1-1 0,-1 0 0,0 1 0,0-1 0,1 1 0,-4 4 896,14-3 2280,-1-5-3098,0-1 0,0 0 0,0-1 0,-1 0 0,1 0 1,-1-1-1,0 0 0,10-8 0,10-6 83,100-72 710,-105 72-851,-1 0 0,0-2 0,24-32 1,-22 21-87,-2-1 0,-2-1-1,26-58 1,29-111 393,-67 182-288,-5 14-93,1 0 0,-1 1 0,0-1 1,-1 0-1,0 0 0,0 0 0,0 0 0,-1 0 0,-1-14 0,1 20-44,0 0 0,0 1 0,0-1 0,0 1 0,0-1-1,-1 0 1,1 1 0,0-1 0,-1 1 0,1-1 0,0 1-1,-1-1 1,1 1 0,-1-1 0,1 1 0,-1-1 0,1 1 0,-1 0-1,1-1 1,-1 1 0,1 0 0,-1-1 0,1 1 0,-1 0 0,0 0-1,1-1 1,-1 1 0,1 0 0,-1 0 0,0 0 0,1 0-1,-1 0 1,0 0 0,1 0 0,-1 0 0,1 0 0,-1 0 0,0 0-1,1 1 1,-1-1 0,0 0 0,1 0 0,-1 0 0,1 1 0,-1 0-1,-3 0 21,1 1 0,0 0-1,0 0 1,0 0-1,0 0 1,-3 5-1,-2 2 21,0 1 0,1 0 0,0 0 1,1 1-1,0 0 0,0 1 0,1-1 0,-5 22 0,1 2-61,-7 61-1,14-77 8,0 0-1,2 35 1,1-45 21,1 0 1,-1 0-1,1 0 1,1 0-1,-1-1 1,2 1-1,-1-1 1,6 10-1,-6-13 41,1-1 0,-1 0-1,1 0 1,0 0-1,-1-1 1,2 1-1,-1-1 1,0 0 0,1 0-1,-1-1 1,1 1-1,0-1 1,0 0 0,0 0-1,0-1 1,0 1-1,0-1 1,1 0 0,5 0-1,8 1 67,-1-2-1,0 0 1,0-1-1,25-4 1,-11-1 68,0-2 0,0 0 0,-1-3 0,0 0 1,-1-2-1,39-23 0,-56 29-87,-78 61-309,59-50 164,0 0-1,0 1 0,1 0 1,0 0-1,0 0 0,0 1 0,-5 7 1,9-11 53,0-1-1,0 1 1,0-1 0,1 1 0,-1 0 0,0-1-1,1 1 1,0 0 0,-1-1 0,1 1 0,0 0-1,0 0 1,0-1 0,0 1 0,0 0 0,0 0-1,0-1 1,1 1 0,-1 0 0,1-1 0,-1 1-1,1 0 1,0-1 0,0 1 0,-1-1-1,1 1 1,0-1 0,0 1 0,0-1 0,1 0-1,-1 0 1,0 1 0,0-1 0,1 0 0,-1 0-1,3 1 1,1 1 86,1 1 0,0-1-1,1-1 1,-1 1 0,1-1 0,-1 0-1,1-1 1,-1 1 0,1-1 0,0-1-1,0 1 1,-1-1 0,1 0 0,0-1-1,0 1 1,7-3 0,-10 2-16,0 0 0,0 0 0,0 0 1,-1-1-1,1 0 0,-1 1 0,1-1 0,-1-1 0,1 1 1,-1 0-1,0-1 0,4-4 0,-5 5-13,0-1 0,0 1 0,-1-1 0,1 0 0,-1 1 0,0-1 0,0 0 0,0 0 0,0 0 0,0 0 0,-1 0 0,1 0 0,-1 0 0,0 0 0,0 0 0,0 0 0,0 0 0,-1-4 0,0 3-53,0 0 1,0-1-1,-1 1 1,1 0-1,-1 0 1,0 0-1,0 0 1,0 1-1,-1-1 1,1 0-1,-1 1 1,0 0-1,0 0 1,0 0-1,0 0 1,0 0-1,-8-4 1,7 4-39,-1 1 0,1-1 0,-1 1 0,1 1 0,-1-1 1,0 0-1,1 1 0,-1 0 0,0 1 0,0-1 0,0 1 0,0-1 0,0 2 1,0-1-1,-6 1 0,10-1 13,0 1 1,0-1 0,0 0-1,0 1 1,0-1-1,0 0 1,0 1-1,0-1 1,0 1 0,0-1-1,0 1 1,0 0-1,0-1 1,0 1-1,1 0 1,-1 0 0,0 0-1,1-1 1,-1 1-1,0 0 1,1 0-1,-1 0 1,1 0 0,-1 0-1,1 0 1,0 0-1,0 0 1,-1 0-1,1 0 1,0 0 0,0 1-1,0-1 1,0 0-1,0 0 1,0 0-1,0 0 1,0 0 0,1 0-1,-1 0 1,0 0-1,1 0 1,-1 0-1,1 0 1,-1 0 0,1 0-1,-1 0 1,1 0-1,-1 0 1,1-1-1,0 1 1,0 0 0,-1 0-1,1-1 1,0 1-1,1 1 1,3 1 73,0 1-1,1-1 1,-1 0-1,0 0 1,1-1-1,0 1 1,0-1 0,0-1-1,-1 1 1,2-1-1,7 1 1,-5-2 14,-1 0-1,1 0 1,0-1 0,-1 0-1,1 0 1,-1-1 0,12-4-1,-1-2 13,1-1 0,-2-1 0,1-1 0,-1 0 0,30-25 0,-41 30-56,14-10 225,-1-2 0,0 0 1,29-36-1,-48 51 3,-5 5-129,-5 6-143,7-3-53,-11 14-91,2 0 0,-17 37 0,25-50 186,1-1 0,1 0-1,-1 1 1,1 0 0,0-1 0,0 1-1,0-1 1,1 1 0,0 0 0,0-1 0,1 1-1,-1 0 1,1-1 0,1 1 0,-1-1-1,4 10 1,-4-13 4,0 0 0,0 0-1,0 0 1,0 0 0,1-1-1,-1 1 1,0 0 0,1-1-1,-1 1 1,1-1 0,0 1-1,0-1 1,-1 0 0,1 0-1,0 0 1,0 0 0,0 0-1,3 1 1,-2-1 12,1-1-1,0 1 1,-1-1 0,1 0 0,-1 0-1,1 0 1,-1 0 0,1-1 0,-1 0-1,5-1 1,6-2 81,-1-1-1,0-1 1,-1 0 0,18-12-1,0-4 95,-28 20-227,-1 1-1,1 0 1,-1-1-1,1 1 1,-1-1 0,0 0-1,0 1 1,0-1-1,0 0 1,0 0 0,0 1-1,0-1 1,0 0-1,-1 0 1,1 0 0,-1-3-1,10 24 343,-7-14-391,0-1 1,1 1-1,0-1 0,0 0 0,0 0 0,0 0 1,1 0-1,-1-1 0,1 1 0,7 3 0,-9-6 92,-1 1-1,1-1 0,0 0 0,0 0 1,0 0-1,0 0 0,0 0 0,0-1 1,1 1-1,-1-1 0,0 0 0,0 0 1,0 0-1,0 0 0,1-1 0,4-1 1,-6 2 20,0-1-1,0 0 1,0 0 0,0 0 0,0 0 0,0-1 0,0 1-1,-1-1 1,1 1 0,0-1 0,-1 1 0,1-1 0,-1 0 0,0 0-1,0 1 1,1-1 0,-1 0 0,-1 0 0,1 0 0,0-1-1,0 1 1,-1 0 0,1 0 0,0-3 0,0-16 110,1 1-1,-4-28 1,1 8-491,1 39 301,0 0 0,0 0-1,0 0 1,0 0 0,0-1 0,0 1 0,0 0 0,0 0 0,1 0 0,-1 0 0,0 0 0,1-1-1,-1 1 1,1 0 0,-1 0 0,1 0 0,-1 0 0,1 0 0,0 0 0,-1 0 0,1 1 0,0-1-1,0 0 1,0 0 0,0 0 0,1 0 0,0 1 21,-1 0 0,1-1-1,0 1 1,-1 0 0,1 0-1,0 1 1,-1-1 0,1 0 0,0 1-1,-1-1 1,1 1 0,-1-1 0,1 1-1,-1 0 1,1-1 0,-1 1 0,1 0-1,1 1 1,8 5 80,1-1 0,23 8 0,-20-9-56,-11-3-93,0-1-1,1-1 1,-1 1 0,0 0 0,1-1-1,-1 0 1,0 0 0,9-1-1,6-3-7328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0:46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 2912,'0'-2'201,"0"0"50,0 0 1,0 0-1,8-21 9004,-7 34-7339,3 22-1877,1 9 255,18 73-1,-17-91-224,30 135 608,-10-70 7,-16-57-103,11 55-1,-9-29-659,-2-19 249,0-12-18,-8-23-76,0-1-1,-1 1 1,0-1 0,1 1-1,-1-1 1,0 1 0,0 6-1,8-14 59,-7 1-92,0 0 0,0 0 0,0 0 0,-1-1 0,1 1 0,-1 0 0,2-7 0,0-1 48,34-95 372,31-152-1,-29 100-538,-31 134-494,1 0-1,0 0 1,2 1 0,18-28 0,-27 47 44,0 1 0,0 0 0,1-1 1,-1 1-1,1 0 0,0 1 0,0-1 0,4-3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0:55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141 98 736,'-9'-8'618,"9"8"-533,0-1 1,0 1-1,0-1 1,0 1 0,0-1-1,0 1 1,0-1-1,0 1 1,0-1 0,0 1-1,0-1 1,0 1-1,0-1 1,1 1-1,-1-1 1,0 1 0,0-1-1,0 1 1,1 0-1,-1-1 1,0 1 0,1-1-1,-1 1 1,2-3 418,-1 1 0,-1-1 0,1 0 0,0 0 0,-1 1 0,1-1 0,-1-6 0,0 7-125,0-1-1,-1 0 1,0 0 0,1 1 0,-1-1-1,0 1 1,0-1 0,-3-4 0,3 4-50,-5-4 219,6 7-499,-1-1-1,0 0 1,1 1 0,-1-1 0,1 0 0,-1 1 0,1-1-1,-1 0 1,1 1 0,0-1 0,-1 0 0,1 0 0,0 0-1,-1-1 721,1 2-593,-3 0 859,6 8-982,-1 5 93,-1 0 0,0 0 0,-1 0-1,-2 15 1,1-10-9,1 24 0,16 274 876,-14-160-399,-3-85-284,0 21-236,1 79 111,3-125-81,4 52 157,-2-19-102,-2-21-246,-1-4 305,-2-1-1,-13 90 1,0-1-290,0-2 79,-2-23 91,8-72-60,-3 69 1,1 145 47,4-62 124,1-171-112,3-23-122,0 0-1,0 0 1,1 0 0,0 0 0,-1 1-1,1-1 1,0 0 0,1 5 0,0-5-11,0 0 24,-1 0 0,1 0 0,-1 0 0,1 0 0,-1 0 0,0 0 0,0 0 0,0 1 0,0-1 1,-1 0-1,1 0 0,-1 0 0,-2 5 0,-5 32 266,3-11-166,-18 49-67,7-39-186,16-38 143,0 0-1,0-1 0,0 1 0,0 0 0,0 0 0,0-1 0,-1 1 1,1 0-1,0-1 0,0 1 0,-1 0 0,1-1 0,-1 1 1,1-1-1,0 1 0,-1 0 0,1-1 0,-1 1 0,1-1 0,-1 1 1,0-1-1,1 0 0,-1 1 0,1-1 0,-2 1 0,4-5-462,12-2 390,1 1 0,19-4-1,-20 6 58,12-4 9,-13 4 16,1 0 1,-1-1 0,23-10 0,-22 7-142,22-6 0,-12 5 127,7-2 51,0 1 0,1 2 0,39-5 0,97 0-70,-53 12-237,56-4 982,-127-2-802,74-4 47,180 26 168,-107-14-115,-101-4 87,14-7-27,-42 2-49,33-3 1,65-2-156,6 7 147,-119 3 136,50-9 0,-3 0-343,-39 8 193,0 2 0,93 10 0,-65-3 212,113-4-1,-102-3-361,-91 1 162,8 0 60,0 0-1,0 1 1,-1 0-1,1 0 1,11 4-1,-9-2 201,-13-3-333,0 0 0,0 0-1,0 0 1,0 0 0,0 0-1,1 0 1,-1 0 0,0 0-1,0 0 1,0 0 0,0 0-1,0 0 1,1 0 0,-1 0-1,0 0 1,0 0 0,0 0-1,0 0 1,0 0 0,1 0-1,-1 0 1,0 0 0,0 0-1,0 0 1,0 0 0,2 3-979,-17 5-3844,15-8 4865,-25 13-3316,-5-1-2288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0:56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1 192 1984,'6'-41'14158,"-6"40"-13879,3 3-175,0-1 0,-1 1 0,1 0 0,-1 0 0,1 1 0,-1-1-1,0 0 1,0 1 0,0 0 0,0-1 0,-1 1 0,1 0 0,-1 0 0,1 0 0,0 3 0,6 10 67,1 4 108,0 0-1,-1 0 1,9 42-1,-3-12-101,9 25 117,-9-22-25,41 93 0,-42-118-131,15 28 1121,-27-56-1237,-1 0 0,1 0-1,0-1 1,-1 1 0,1 0-1,0 0 1,-1-1-1,1 1 1,-1 0 0,1 0-1,-1-1 1,1 1 0,-1-1-1,1 1 1,-1 0 0,1-1-1,-1 1 1,1-1-1,-1 1 1,0-1 0,1-1-1,7-14-18,-6 9 14,4-10-13,-1 0-1,0-1 0,2-23 1,1-3 41,0 6 93,17-45 0,-18 64-88,1 1 1,1 0-1,0 1 1,17-23-1,3 4-59,1 2-1,2 1 1,59-47 0,-70 60-22,-14 14-78,-1 0 0,14-9 0,-18 14 41,4-4-375,1 1 1,12-11-1,-17 13-108,-1 0 0,1 0 0,-1 1 0,0-1 0,1 0 0,-1 0 0,0 0 0,0-1 0,1-1 0,-15-23-7571,10 24 7359,-29-26-3189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0:58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234 55 3552,'-2'-5'455,"0"-1"378,-1 0-1,0 0 1,0 0 0,-6-8-1,4 2 3691,4 15-4268,1-1 0,-1 1 0,1-1 0,0 1 0,0 0 0,0-1 0,1 6 0,0 2 94,3 99 1710,2 66-635,3-95-994,-2-24-242,-4-27-72,-1-7 132,0 1-1,8 26 1,-10-47 221,-5-2 17,-33-5-545,28 3 72,0 1 1,0 0-1,-19 1 0,-3 2-31,20-2-25,1 0 1,0 1 0,0 1 0,0 0 0,-12 4-1,7-3-55,2-1-169,14-2 259,-1 0-1,1 0 1,0 0-1,-1 0 1,1 0-1,0 1 1,0-1-1,-1 0 0,1 0 1,0 0-1,0 0 1,-1 0-1,1 1 1,0-1-1,0 0 0,-1 0 1,1 0-1,0 1 1,0-1-1,0 0 1,0 0-1,-1 1 0,1-1 1,0 0-1,0 1 1,0-1-1,0 0 1,0 1-1,18 8 180,-11-7-99,0 1-1,1-1 1,0 0 0,-1-1 0,1 0 0,10 0 0,-2 1-26,7-1 57,-1-1 1,0-1-1,30-6 0,-22 3-100,191-4 156,-198 8-302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0:58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30 150 3968,'-30'-8'12489,"44"7"-11496,212-55 835,-164 39-1688,53-20-248,-55 16-1299,-23 12 559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1:01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2583 576,'0'0'70,"1"0"1,0 0-1,-1 0 1,1 0-1,0 0 1,-1 0-1,1 0 1,0-1-1,-1 1 0,1 0 1,0 0-1,-1 0 1,1-1-1,0 1 1,-1 0-1,1-1 1,-1 1-1,1-1 0,-1 1 1,1 0-1,-1-1 1,1 1-1,-1-1 1,1 0-1,-1 1 1,0-1-1,1 1 1,-1-1-1,0 1 0,1-1 1,-1 0-1,0 1 1,0-1-1,0 0 1,1 1-1,-1-1 1,0 0-1,0 1 0,0-1 1,-1-3 1266,1 4-1260,0-1 1,0 1 0,0-1 0,-1 0 0,1 1 0,0-1 0,0 1 0,0-1 0,0 1-1,0-1 1,0 0 0,0 1 0,0-1 0,0 1 0,0-1 0,0 0 0,1 1 0,-1-1 0,0 0-1,1-6 541,-1 4-428,1 0 0,-1 1 0,0-1-1,1 1 1,-1-1 0,1 1 0,0-1-1,0 1 1,0-1 0,0 1 0,3-4-1,-3 4-215,23-29 1301,1 7-422,-20 18-788,-1 0 0,2 1 1,10-10-1,10-11 202,-16 14-110,0 2-1,0-1 1,1 1 0,12-8 0,51-31 401,-71 47-524,97-50-253,-50 24 526,56-37 128,-87 52-378,0-1 1,-1-2-1,20-20 0,7-14 156,73-109 1,-107 143-166,1 2 1,0-1-1,1 2 1,0-1-1,1 2 1,1 0-1,0 1 1,1 0-1,26-13 1,-15 10 11,122-58-163,-123 62 116,-1-1-1,0-2 1,0-1-1,-1 0 0,30-25 1,-25 17 152,-23 18-113,0 0 1,1-1-1,-2 0 0,11-10 1,108-151 120,-89 118-149,-23 33 34,0 0 0,1 1 1,1 1-1,0 0 0,1 1 0,0 0 1,26-14-1,9-1-61,64-23 1,-60 27 11,52-30 1,-85 39 169,-1-1 1,35-32-1,-28 23-338,-9 5 167,0 0 1,25-36 0,18-20 274,93-69-390,-93 100 211,-39 29-165,-4 5 21,35-17-1,-34 18 68,32-20 0,-11 6 70,-29 18-83,-1-1 1,1 0-1,13-12 1,-14 9-105,23-12 0,-23 15 83,-1 0 1,0 0-1,-1-1 0,10-9 0,-9 7 39,0 0 0,1 1 0,18-12 0,30-27 491,-11 13-309,-1-2-1,55-55 0,-90 81 16,3-1-212,-11 9-48,0-1 1,0 1 0,0-1 0,0 1-1,-1-1 1,1 0 0,-1 0 0,3-4-1,-8 15-1400,-1 0-1,0 0 0,0-1 1,-1 1-1,0-1 0,0 0 1,-1 0-1,-7 6 1,-9 4-1524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4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186 157 1664,'0'0'44,"0"0"1,0 0-1,0 0 1,0-1-1,0 1 1,0 0-1,0 0 1,0 0-1,-1-1 1,1 1-1,0 0 1,0 0-1,0 0 0,0 0 1,0 0-1,-1-1 1,1 1-1,0 0 1,0 0-1,0 0 1,0 0-1,-1 0 1,1 0-1,0 0 1,0 0-1,0 0 0,-1 0 1,1 0-1,0 0 1,0 0-1,0 0 1,-1 0-1,1 0 1,-4 0 1579,-73 0 4317,76 0-5876,1 0 0,-1 0 0,1 0 1,-1 0-1,0 0 0,1 0 0,-1 0 0,0 0 0,1 0 0,-1 0 0,1-1 1,-1 1-1,0 0 0,1 0 0,-1-1 0,1 1 0,-1 0 0,1-1 0,-1 1 1,0-1-1,1 0-31,0 1 0,0 0 0,0-1 0,-1 1 0,1-1 0,0 1 1,0-1-1,0 1 0,0 0 0,0-1 0,0 1 0,0-1 0,0 1 0,1-1 1,-1 1-1,0 0 0,0-1 0,0 1 0,0-1 0,0 1 0,1-1 0,0-1 24,1 0 0,-1 0 0,0 0 0,1 0 0,0 0 0,0 1-1,2-3 1,14-7 253,38-16 0,-45 21-298,48-18-13,-28 10 121,-25 13-82,-1-1 1,0-1-1,0 1 1,0-1 0,0 1-1,0-1 1,6-6-1,-10 8-41,3-5 238,-9-2-187,2 9-199,0 0 1,-1 0-1,1 1 0,0-1 1,0 1-1,0 0 0,-4 3 1,-27 15 215,-90 38 484,11-6 260,106-49-714,6-2-90,0 0 0,-1-1 0,1 1 0,0-1-1,-1 1 1,1-1 0,0 0 0,-1 1 0,1-1-1,-3 0 1,40 23 629,-3-4-361,0 2 0,-1 1 0,-2 1 0,39 38 0,-68-59-244,1-1-1,-1 1 0,1 0 0,-1 0 1,0 0-1,0 0 0,2 4 0,6 8 287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7:5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225 755 3232,'-5'-7'1829,"5"7"-1795,0 0 0,0 0-1,0 0 1,0-1 0,0 1 0,0 0-1,0 0 1,0 0 0,0 0-1,0 0 1,0 0 0,0 0 0,-1-1-1,1 1 1,0 0 0,0 0 0,0 0-1,0 0 1,0 0 0,0 0-1,-1 0 1,1 0 0,0 0 0,0 0-1,0 0 1,0 0 0,0 0 0,-1 0-1,1 0 1,0 0 0,0 0-1,0 0 1,0 0 0,0 0 0,-1 0-1,1 0 1,-12-6 2057,-26 10-470,30-4-1464,0 0 0,0 1 0,0 1 0,1-1 0,-1 1 0,0 1 0,1-1 1,-1 1-1,-13 8 0,15-8-135,1 0-1,0 1 1,0 0 0,1 0 0,-1 0 0,1 1 0,0-1 0,0 1 0,0 0 0,0 0 0,1 0 0,0 1-1,-4 10 1,4-7 4,1-1-1,0 1 1,0-1-1,1 1 1,0 0-1,1 0 1,0-1-1,0 1 1,1 0-1,0 0 1,0-1-1,1 1 1,0-1-1,6 16 1,-5-18 52,0 0 1,0 0 0,0-1 0,1 1 0,0-1-1,0 1 1,0-1 0,1 0 0,-1-1 0,1 1-1,1-1 1,-1 0 0,0 0 0,1 0 0,0-1 0,0 0-1,0 0 1,0-1 0,0 1 0,9 1 0,-7-3 1,-1 0 1,1 0 0,-1-1 0,1 0-1,-1 0 1,1-1 0,-1 0-1,1-1 1,-1 1 0,1-1 0,-1 0-1,9-5 1,5-3 161,1-2 0,27-19 1,-42 26-190,128-97 318,-103 76-321,-16 13-272,1-1 0,24-29 0,-40 43 209,-1 0 0,0 0 1,0-1-1,0 1 0,0 0 1,1 0-1,-1 0 1,0 0-1,0-1 0,0 1 1,0 0-1,0 0 0,0-1 1,0 1-1,1 0 1,-1 0-1,0-1 0,0 1 1,0 0-1,0 0 0,0 0 1,0-1-1,0 1 1,0 0-1,0 0 0,0-1 1,-1 1-1,1 0 0,0 0 1,0-1-1,0 1 1,0 0-1,0 0 0,0-1 1,-1 1-18,1 0 1,-1 0 0,1 0-1,-1 0 1,1 0-1,-1 0 1,1 0 0,-1 0-1,1 0 1,-1 0 0,1 0-1,-1 0 1,1 1 0,0-1-1,-1 0 1,1 0-1,-1 0 1,1 1 0,-1-1-1,1 0 1,0 0 0,-1 1-1,0 0 1,-6 4-37,0 0-1,1 1 1,-1 0 0,1 0-1,0 0 1,1 1 0,-1 0 0,1 0-1,1 1 1,-1-1 0,1 1-1,0 0 1,-4 15 0,6-15 134,0 1 1,1 0-1,0-1 1,0 1-1,1 0 1,0 0-1,1 0 1,0-1-1,0 1 0,3 11 1,-2-15-16,0 0-1,0 0 1,0 0 0,1 0-1,0-1 1,0 1 0,0-1-1,0 1 1,1-1 0,-1 0-1,1-1 1,0 1 0,0-1-1,1 1 1,-1-1 0,1-1 0,9 5-1,-7-4 25,0 0 0,0-1 0,1-1 0,-1 1 0,1-1 0,0 0 0,-1-1 0,1 0 1,0 0-1,-1-1 0,1 0 0,12-3 0,-14 3-40,0-1 0,-1 1 0,1-1 0,-1-1 0,1 1 0,-1-1 0,0 0 0,0 0 1,-1 0-1,1-1 0,0 1 0,-1-1 0,0 0 0,0-1 0,0 1 0,-1-1 0,4-5 0,-1-1 28,-1 0-1,-1 0 1,0 0-1,-1-1 1,5-22-1,-8 29-84,1 0-1,-1 1 1,0-1 0,0 0-1,0 1 1,0-1 0,-1 0-1,0 0 1,0 1 0,0-1-1,-1 1 1,0-1 0,1 1-1,-2 0 1,1 0 0,0-1-1,-1 2 1,-4-7-1,4 7-13,-1 0-1,0 0 0,0 1 0,0-1 0,0 1 0,0 0 0,-1 0 0,1 0 0,-1 0 0,1 1 0,-7-1 0,0 0-34,1 0 1,0 1-1,-1 1 0,-14 0 1,-24 8 26,44-7 45,0 0 0,1 1 1,-1-1-1,0 1 0,1 0 0,-1 1 1,-8 4-1,13-6-4,-1-1 0,1 1 0,0-1 0,-1 1 0,1-1 0,0 1 1,-1-1-1,1 1 0,0-1 0,0 1 0,-1-1 0,1 1 0,0-1 0,0 1 0,0 0 0,0-1 1,0 1-1,0-1 0,0 1 0,0-1 0,0 1 0,0 0 0,0-1 0,0 1 0,0-1 0,0 1 1,0-1-1,1 1 0,-1 0 0,0-1 0,0 1 0,1-1 0,-1 1 0,0-1 0,1 1 0,-1-1 1,1 0-1,-1 1 0,0-1 0,2 1 0,0 1 51,0 0 0,1 0 1,-1 0-1,1 0 0,0 0 0,3 1 1,0-1-6,1 0 1,-1-1 0,0 1 0,1-1 0,-1 0 0,10-1 0,40-2 94,-53 2-132,0 0-7,10-1 42,1 0 1,-1 0-1,0-2 0,0 1 1,15-7-1,17-8 20,4-2 36,70-36 0,-16 0 131,-95 51-78,14-9-59,-27 20-43,1 0 1,-1 0-1,1 0 0,1 0 0,-3 8 0,-19 53 102,21-54-118,0 1 0,-4 28 0,8-35 4,-1-1 0,1 1 0,0-1 0,1 1 0,0-1 0,0 1 0,4 10 0,-5-18-21,0 1 0,0 0 1,1-1-1,-1 1 0,0 0 1,1-1-1,-1 1 0,1-1 0,-1 1 1,1-1-1,-1 1 0,1-1 1,-1 1-1,1-1 0,-1 0 1,1 1-1,-1-1 0,1 1 1,0-1-1,-1 0 0,1 0 0,0 1 1,-1-1-1,1 0 0,0 0 1,-1 0-1,1 0 0,0 0 1,-1 0-1,1 0 0,0 0 0,-1 0 1,1 0-1,0 0 0,0-1 1,4 0 46,0-1 1,0 0-1,-1 0 0,6-2 1,-10 3-61,29-17 124,0-2-1,-2-1 1,28-26-1,-52 43-136,26-21-108,38-26 0,-66 50 92,0 0 1,0 0-1,1 1 1,-1-1 0,0 0-1,1 1 1,-1-1-1,0 1 1,1-1 0,-1 1-1,0 0 1,1-1-1,-1 1 1,3 0-1,-3 0 11,0 1 0,-1-1 1,1 0-1,-1 1 0,1-1 0,0 1 0,-1-1 0,1 1 0,-1-1 0,0 1 0,1-1 0,-1 1 0,1-1 0,-1 1 0,0 0 0,1-1 0,-1 1 0,0 0 0,0-1 0,0 1 0,1-1 0,-1 1 0,0 0 0,0 0 0,0-1 0,0 1 0,0 0 0,0-1 0,0 1 0,-1 1 0,1 41-146,2 65-54,-1-95 253,1 0 0,0 0 0,1 0 0,1-1 0,0 1 0,6 14-1,-8-24-4,0 0 0,0 1 0,0-1 0,0 0 0,0 0 0,0 0 0,1 0-1,3 2 1,-5-4-12,0 0-1,0-1 1,0 1-1,0 0 1,0-1-1,1 1 1,-1-1-1,0 1 1,0-1-1,1 1 1,-1-1-1,0 0 1,1 0-1,-1 0 1,0 0-1,1 0 1,-1 0-1,0 0 1,1 0 0,-1 0-1,0-1 1,1 1-1,-1-1 1,3 0-1,1-2 6,-1 0 0,1 0 0,0 0 0,-1 0 0,0-1 1,0 0-1,0 0 0,6-8 0,25-42-25,-16 25-3,4-6-372,-21 37 99,-1 6 82,-1 12 18,-9 51 154,-4-1 0,-2 0 0,-37 100 0,-1-8-62,-32 85 1060,83-245-454,1-7-350,2-10 3,4-9 37,0-1 1,17-41-1,28-48-160,-15 36-117,44-119 26,4-24 21,-73 195-51,1 1 1,2 0-1,0 1 0,2 1 1,0 0-1,2 1 0,0 0 1,2 2-1,35-32 0,-52 50 19,0 0 0,1 0-1,-1 1 1,0-1 0,1 1-1,-1 0 1,1-1 0,-1 1-1,1 0 1,-1 1-1,1-1 1,0 0 0,0 1-1,5-1 1,-8 1 44,1 0 0,-1 0 0,0 1 1,1-1-1,-1 0 0,1 0 0,-1 0 0,1 1 0,-1-1 0,0 0 1,1 1-1,-1-1 0,0 0 0,1 1 0,-1-1 0,0 0 0,0 1 1,1-1-1,-1 1 0,0-1 0,0 0 0,0 1 0,1-1 0,-1 1 1,0-1-1,0 1 0,0-1 0,0 1 0,0-1 0,0 1 0,0 0 1,-2 16-40,1-14 17,-4 12 24,0 0 1,0-1-1,-2 0 0,-10 19 1,0 0 84,-9 20 55,-32 63 316,57-114-445,0 1 1,0-1-1,-1 0 0,1 0 1,-1 0-1,0 0 1,1 0-1,-1 0 0,0 0 1,0 0-1,0-1 1,0 1-1,0-1 0,-1 0 1,1 0-1,-4 2 1,5-3-33,1 0 0,-1 0 1,0 0-1,1 0 0,-1 0 0,0 0 1,1 0-1,-1 0 0,0 0 1,1 0-1,-1-1 0,0 1 1,1 0-1,-1 0 0,1-1 0,-1 1 1,0 0-1,1-1 0,-1 1 1,1-1-1,-1 1 0,1-1 0,0 1 1,-1-1-1,1 1 0,-1-1 1,1 1-1,0-1 0,-1 0 1,1 1-1,0-1 0,0 1 0,-1-2 1,-3-24-788,3 17 530,0 6 217,0 0-1,1 0 0,0 0 0,0 0 0,0 0 1,0 0-1,0 0 0,0 0 0,1 0 0,0 0 1,-1 0-1,1 0 0,0 0 0,1 0 0,-1 1 1,0-1-1,1 0 0,0 1 0,-1-1 0,1 1 1,0-1-1,0 1 0,0 0 0,1 0 0,-1 0 1,5-3-1,18-11 54,0 0 0,39-16-1,58-16 134,28-14 73,-129 52-177,0-1 1,-1 0-1,-1-2 1,0 0 0,34-32-1,-16 4 12,39-59 0,-75 98-29,135-212 280,-36 53-340,-58 90-78,-37 61 68,-1 0 0,0 0 0,-1 0 0,0 0 0,3-16 0,-6 24 44,0 1 0,1 0 0,-1 0 0,0 0 0,0 0 0,0-1 0,0 1 0,0 0 0,0 0 0,-1 0 0,1 0 0,0-1 0,-1 1 0,1 0 0,0 0 0,-1 0 0,0 0 0,1 0 0,-2-1 0,2 2 3,-1-1 0,0 1 0,0-1 0,0 1 0,0 0 0,1-1 0,-1 1-1,0 0 1,0 0 0,0 0 0,0 0 0,0-1 0,0 1 0,0 1 0,0-1-1,0 0 1,0 0 0,1 0 0,-1 0 0,0 1 0,0-1 0,0 0 0,-1 1 0,-15 5-79,0 1 0,-25 15 0,33-16 103,0 0 1,0 1 0,0 0 0,1 1-1,-13 15 1,4-1-3,2 1-1,0 1 1,1 0-1,2 1 1,0 0-1,-8 30 0,-39 163 205,51-181-126,-6 67 0,13-88-24,1 1 0,1-1 0,0 1 1,1-1-1,1 0 0,7 24 0,-9-36-14,1 0 0,-1 1 1,1-1-1,0 0 0,1 0 0,-1-1 0,1 1 0,0 0 0,-1-1 0,7 6 1,-7-8-6,0 1 1,0 0 0,1-1 0,-1 1 0,1-1-1,-1 0 1,1 0 0,0 0 0,-1 0-1,1 0 1,0-1 0,0 1 0,-1-1 0,1 0-1,0 0 1,0 0 0,3 0 0,17-3 63,0-1 1,0-1-1,-1-2 0,24-8 1,84-44 250,-124 55-316,6-2 16,0 0 1,0-1 0,11-9-1,-21 15-71,1-1-1,-1 0 0,0-1 0,1 1 0,-1 0 0,0-1 1,0 1-1,-1-1 0,1 0 0,-1 1 0,1-1 0,-1 0 1,0 0-1,0 0 0,0 0 0,0 0 0,-1 0 0,1-6 0,-1 8 7,0 0-1,0 1 0,0-1 0,0 0 0,0 0 0,0 1 1,0-1-1,0 0 0,-1 0 0,1 1 0,0-1 0,-1 0 1,1 0-1,0 1 0,-1-1 0,1 0 0,-1 1 0,1-1 1,-1 1-1,1-1 0,-1 1 0,0-1 0,1 1 0,-1-1 1,-1 0-1,1 0-12,-1 1 0,0-1 1,0 1-1,0 0 0,0-1 1,0 1-1,0 0 0,0 0 0,0 0 1,-2 1-1,-5 0 6,-1 1 0,1 0 1,-11 5-1,-5 2 42,0 1 0,1 0 1,1 2-1,-27 17 0,45-25-17,0-1 0,1 1 0,-1 0 0,1 1 0,0-1 0,0 1 0,0 0 0,-6 10 0,9-13 6,1-1-1,-1 1 0,0 0 1,1 0-1,-1 0 0,1 0 1,-1-1-1,1 1 0,0 0 1,0 0-1,0 0 0,0 0 1,0 0-1,0 0 0,1 0 1,-1 0-1,1-1 0,-1 1 1,1 0-1,-1 0 0,1 0 1,0-1-1,0 1 0,0-1 1,0 1-1,0 0 0,1-1 1,-1 0-1,0 1 0,1-1 1,-1 0-1,1 1 0,-1-1 1,3 1-1,2 2 43,1-1 0,0 0 0,0 0 0,0 0 0,0 0 1,0-1-1,0-1 0,12 2 0,6 0 31,31-1 0,-29-3-5,-1-1 1,1-1 0,29-8 0,76-26 127,-58 15-311,-55 17 100,19-6-3,51-21-1,-87 30-81,-8 1 66,-8 1 26,1 3-22,0 1-1,0 0 0,1 0 0,0 2 1,0-1-1,0 2 0,0-1 1,1 2-1,0-1 0,1 2 0,-1-1 1,2 1-1,-1 1 0,1 0 0,1 0 1,0 1-1,-11 19 0,17-27 30,1 0 1,-1 1-1,1-1 0,0 1 0,0-1 0,1 1 1,-1-1-1,1 1 0,-1 0 0,1-1 0,0 1 1,1 5-1,-1-7-2,1 0 1,-1 0-1,1 0 1,-1 0-1,1 0 0,0 0 1,0-1-1,0 1 1,0 0-1,0 0 1,0 0-1,0-1 1,0 1-1,1-1 1,-1 1-1,1-1 1,-1 1-1,1-1 0,0 0 1,-1 0-1,1 0 1,0 0-1,2 1 1,-2-1 4,1-1 0,-1 0 0,1 0 0,-1 0 0,1 0 0,-1 0 0,1 0 0,-1 0 0,1-1 0,-1 0 0,1 1 0,-1-1 0,0 0 0,1 0 1,-1 0-1,0 0 0,3-2 0,7-5 124,19-15 0,-24 17-71,5-3-6,147-125 272,-141 114-296,0 0 1,-2-1-1,0-1 1,-1 0 0,-2-1-1,0-1 1,10-27-1,55-180-152,-64 183-29,-6 22 82,0-1-204,5-28 0,-12 48 163,0 0 1,0 0-1,-1-1 0,0 1 1,0 0-1,0 0 1,-1-1-1,-4-11 1,5 18 82,0 0 1,0 0-1,-1 0 1,1-1-1,-1 1 0,1 0 1,-1 0-1,1 0 1,-1 1-1,0-1 1,1 0-1,-1 0 1,0 0-1,0 0 1,0 1-1,1-1 0,-1 0 1,0 1-1,0-1 1,0 1-1,0-1 1,0 1-1,-2-1 1,2 1 3,-1 0 0,1 0 0,-1 0 0,0 0 0,1 0 0,-1 1 0,1-1 0,-1 0 0,1 1 0,-1-1 0,1 1 0,-1 0 0,1 0 0,0-1 0,-1 1 0,1 0 0,0 0 0,-2 2 0,-6 6 11,0 0 1,1 0-1,0 1 0,1 0 0,0 1 0,0 0 1,1 0-1,-5 15 0,-4 11 14,-13 55-1,16-47-3,2 1 0,-6 62 1,15-86 92,0-1 1,2 1 0,0-1 0,2 1 0,0-1-1,1 1 1,10 28 0,19 34-160,-24-67-1348,11 17 0,3-1-466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1:09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20 2560,'0'-5'295,"-1"0"528,-3 2 656,3 2-1354,0 0-1,1 1 0,-1 0 1,0-1-1,0 1 0,0-1 1,1 1-1,-1 0 0,0-1 1,0 1-1,0 0 0,0 0 1,0 0-1,1 0 0,-1 0 1,0 0-1,0 0 0,0 0 1,-1 0-1,-24 3 464,22-2-228,-4 1-224,0-1 0,1 2 0,-1-1 0,1 1 0,-1 0 0,1 1 0,-10 6 1,12-7-79,0 1 1,1-1-1,-1 1 1,1 0 0,0 0-1,0 0 1,0 1-1,1-1 1,-1 1-1,1 0 1,-3 6 0,5-10-54,0 1-1,1 0 1,-1-1 0,1 1 0,-1 0 0,1 0 0,0-1 0,0 1 0,0 0 0,0 0-1,0 0 1,0-1 0,0 1 0,0 0 0,1 0 0,-1-1 0,1 1 0,1 3-1,-1-3 11,1 1-1,-1-1 0,1 0 0,0 0 0,0 0 1,0-1-1,0 1 0,0 0 0,0-1 0,0 1 0,4 1 1,1 0 57,0 0 1,0-1-1,0 1 0,1-1 1,-1-1-1,1 0 1,14 1-1,-8-2 82,1 0-1,-1-2 0,0 1 1,17-6-1,-26 6-115,0 0 0,-1-1-1,1 0 1,0 0 0,-1 0 0,0-1-1,1 1 1,-1-1 0,0 0 0,0 0-1,0-1 1,-1 1 0,1-1-1,-1 0 1,4-5 0,-6 7 71,0 1-41,0-1-1,0 1 1,0 0 0,-1 0-1,1-1 1,-1 1 0,1-1-1,0 1 1,-1 0-1,0-1 1,1 1 0,-1-1-1,0-1 1,2-14 346,-1 16-399,-1 0 0,1-1 0,-1 1 0,0 0 0,0-1 0,0 1 0,0 0 0,0-1 0,0 1 0,0 0 0,0-1 0,0 1 0,0 0 0,-1-1 0,1 1 0,-1 0 0,1-1 0,-2-1 0,1 1 19,-1-1 1,0 1-1,0 0 0,0 0 1,0 0-1,0 0 1,0 0-1,0 0 1,-1 1-1,1-1 1,0 1-1,-1-1 1,1 1-1,-6-2 1,1 1-62,4 0 29,1 1-2,0 0 1,0 0-1,0 0 0,-1 0 0,1 1 0,0-1 1,-1 1-1,1-1 0,0 1 0,-1 0 1,1 0-1,-1 0 0,1 0 0,-4 0 1,-14 0 17,19 0-43,-1-1 0,0 1 0,0 0 0,1 0 0,-1 0-1,0 0 1,0 0 0,0 0 0,1 1 0,-1-1 0,-2 1 0,-5 2-2037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1:10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2912,'2'-8'7415,"1"27"-7347,0 0 193,0-7-38,-1-1 0,2 23 0,1 8 164,17 125 93,9 42 474,-30-196-310,0-1 1,0 18 765,-1-32-1413,0 1 1,1 0-1,-1-1 1,0 1-1,1 0 1,-1-1-1,1 1 1,0 0-1,-1 0 1,1-1-1,0 1 1,0-1-1,6-10-28,-2 3-46,-1 0 0,1 0-1,1 1 1,-1 0 0,10-10 0,2-4-31,-14 19 59,0 0 1,0 0-1,0 0 0,6-4 0,4-4-272,-13 10 299,1 1-1,-1 0 1,1-1 0,-1 1-1,1 0 1,0 0 0,-1-1-1,1 1 1,-1 0 0,1 0-1,-1 0 1,1 0 0,0 0 0,-1 0-1,1 0 1,0 0 0,-1 0-1,1 0 1,-1 0 0,1 0-1,-1 0 1,1 0 0,0 1-1,-1-1 1,1 0 0,-1 0 0,1 1-1,-1-1 1,1 0 0,-1 1-1,1-1 1,-1 1 0,1-1-1,-1 0 1,0 1 0,1-1-1,-1 1 1,1-1 0,-1 1 0,1 0-1,13 22-281,-14-22 302,11 21 218,-1 1 1,12 42 0,-21-58-131,-1-6-139,-1 0-1,1-1 1,0 1 0,0 0 0,0 0 0,0 0 0,0-1 0,1 1 0,-1 0 0,0 0 0,0 0 0,0-1 0,1 1-1,-1 0 1,0 0 0,1-1 0,-1 1 0,1 0 0,-1-1 0,2 2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1:11.6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3808,'2'-3'2112,"3"15"-487,1 3-701,-1-2-386,0 1 0,-1-1 0,-1 0 0,0 1 0,0 0 0,-2 0 0,1 27 917,11-50-1023,5-25-331,0 0-362,-6 8 183,-11 23 34,0 0 0,1 0 0,-1 0 0,0 1 0,1-1 0,-1 0 0,1 1 0,0-1 0,0 1 0,0-1 0,0 1 0,5-4 0,-7 6 49,1 0 0,-1-1 1,1 1-1,-1 0 1,1-1-1,-1 1 0,1 0 1,-1 0-1,1-1 1,-1 1-1,1 0 0,-1 0 1,1 0-1,-1 0 0,1 0 1,0 0-1,-1 0 1,2 0-1,-2 0 1,1 1-1,0 0 1,-1-1-1,1 1 1,-1-1 0,1 1-1,-1 0 1,1 0 0,-1-1-1,1 1 1,-1 0-1,1 0 1,-1-1 0,1 3-1,1 5 100,1 0 0,2 14-1,2 9 180,-3-18-273,5 13 20,-5-16-228,-1-5 1875,9-8-759,-8 1-927,0 0 0,0-1-1,0 0 1,0 0 0,0 0 0,-1 0-1,6-6 1,6-7 37,8-7-510,-19 18 461,0 1-1,0-1 1,0 1-1,1 0 1,-1 1-1,9-6 1,-4 4 9,-6 4-24,-1 0 0,1-1 0,-1 1 0,1 0 1,-1 0-1,1 0 0,0 1 0,-1-1 0,1 1 0,5-1 0,-7 1-146,1 1-54,1 2 291,1 0 1,-1 0-1,0 0 0,0 0 0,0 1 0,0-1 0,-1 1 1,0 0-1,1-1 0,-1 1 0,0 0 0,-1 1 0,1-1 1,1 7-1,2 43 211,-8-47-1141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1:12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5 222 4992,'1'1'193,"-1"0"-1,1 0 1,-1 0 0,0 0-1,1 0 1,-1 0 0,0 0 0,0 0-1,1-1 1,-1 1 0,0 0 0,0 2-1,0 7 1564,2 0-827,-1-1 0,0 1 1,-2 17-1,2 14-273,0-23-510,-1-15-71,0 0-1,0 1 0,0-1 1,1 0-1,0 0 1,1 9 1977</inkml:trace>
  <inkml:trace contextRef="#ctx0" brushRef="#br0" timeOffset="1">18 59 5888,'-13'-31'2176,"13"23"-1664,-5-4-160,5 7-64,0 2-224,10 6-864,3 6 640,0 2-2336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1:12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5 4384,'2'-2'1671,"-1"0"-1366,-8 1 2316,0 3-2118,1 0-1,0 0 1,0 0-1,0 1 1,-10 6-1,15-9-445,-9 6 317,-1 0 1,1 0-1,0 1 1,1 0-1,-1 1 0,1 0 1,1 0-1,0 1 0,-12 16 1,18-23-317,1 0-1,0 1 1,-1-1 0,1 1-1,0-1 1,0 1 0,0 0 0,0 5-1,1-7-44,0 0 0,0 0-1,0 0 1,1 0 0,-1 1 0,0-1-1,1 0 1,-1 0 0,1 0-1,-1 0 1,1 0 0,-1 0 0,1 0-1,0 0 1,-1-1 0,1 1-1,0 0 1,0 0 0,0 0 0,0-1-1,0 1 1,0-1 0,0 1-1,1 0 1,6 2 32,-1 0 1,1 0-1,0-1 0,0 0 0,0-1 1,0 1-1,10-1 0,2 1-12,59 5-457,-44-5-2535,0 2 0,46 10 0,-57-7-1313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12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5 576,'3'-4'303,"-7"5"191,-9 2 1738,6 56 157,2-26-2062,-1 36 0,5-42-11,-1 0-1,-11 50 0,6-50-53,2 0-1,-3 42 0,4 59-155,2-33 34,5 136 948,-2-181-912,-2 1 1,-10 56-1,2-19-49,2 42 10,3-42 154,-18 97 1,16-148-46,-58 284 484,-19 78-138,38-160-115,22-115-133,-8 16-60,13-60-191,-9 82-1,4 113 255,-5 25 53,-19 298 283,23-231-454,10-112 186,0-5-329,9-161 46,1-34 2,4 62 0,1-93-194,-6 47-1,0-6-2756,5-64 2438,0 0 0,0 0 0,0 0 0,0 0 0,-1 0 0,1 0 0,0 0 0,-1 0 0,1 0 0,-1 0 0,1 0 0,-4 4-1137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16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0 354 1728,'0'0'560,"1"2"-331,0 0 8,1 1-1,0-1 1,-1 1-1,1-1 0,0 0 1,0 0-1,0 0 1,1 0-1,-1 0 0,0-1 1,3 3-1,34 17 2292,-25-16-2320,0 0 0,1-1-1,0-1 1,0 0-1,25 0 1,-5 1 141,-10-2-338,26-1-1,4 0 108,-1-1 208,-1-2 0,94-15 0,-1-1-35,-134 18-313,160-15 364,-127 8-278,77-19 0,-74 15 16,1 2 0,0 2 0,57-1 0,-64 5-59,34 0 187,98-12-330,-149 11 192,0 1 0,1 1 0,-1 1 1,0 1-1,39 6 0,37 4 380,153-3-1,-207-7-356,-3 2-120,44 8 0,13 0 150,53-8 123,-79-8-94,139-30 0,-161 26-75,-33 6-140,34-8 1,18-8 95,-25 8 110,24-4 75,48-8-408,-45 10 87,-45 9 121,1 2 1,33 0 0,-2 0 64,-19-4 8,4-1 97,-42 8-216,-1-1 1,1 1 0,0 1-1,0-1 1,0 0-1,0 1 1,-1 0 0,1 0-1,6 2 1,35 21-96,-35-19 143,0 1 1,0-1-1,1-1 0,0 0 0,0 0 0,0-1 1,0 0-1,0-1 0,0-1 0,1 0 0,-1 0 1,1-1-1,12-1 0,29-5 122,-28 3-171,1 1-1,28 1 0,87 3-150,-78-3 499,-61 1 156,-9 0-475,4-9 282,-11-22-244,-3-5 212,14 31-249,0-1-1,0 1 1,0-1-1,-1 1 1,0 0-1,0 0 1,-1 1-1,1-1 1,-1 1-1,0 0 1,0 0-1,-7-3 1,-7-4 15,-1 2-1,-26-10 1,31 13-7,-1 1 0,0 1 1,-28-4-1,26 7-52,-24 1 1,5 1-390,37-1 421,0 0 0,0 0 0,0 0 1,0 0-1,0 0 0,0 0 1,0 0-1,0 0 0,0 0 1,0 0-1,-1 0 0,1 0 1,0 0-1,0 0 0,0 0 0,0 0 1,0-1-1,0 1 0,0 0 1,0 0-1,-1 0 0,1 0 1,0 1-1,0-1 0,0 0 1,0 0-1,0 0 0,0 0 0,0 0 1,0 0-1,0 0 0,-1 0 1,1 0-1,0 0 0,0 0 1,0 0-1,0 0 0,0 0 1,0 0-1,0 0 0,0 0 0,0 0 1,0 1-1,0-1 0,0 0 1,0 0-1,0 0 0,0 0 1,0 0-1,-1 0 0,1 0 1,0 0-1,0 0 0,0 1 0,0-1 1,0 0-1,0 0 0,0 0 1,0 0-1,0 0 0,0 0 1,1 0-1,-1 0 0,0 0 1,0 1-1,0-1 0,0 0 0,0 0 1,9 6-282,20 8 366,-26-13-52,63 27 11,70 35-247,-121-55 194,-1 1 0,0 1 0,-1 0 1,0 1-1,0 0 0,20 25 0,-24-25-35,-1-1 201,0-1-1,-1 1 1,11 21 0,-17-28-116,0-1 1,0 1-1,0 0 0,0-1 0,0 1 1,-1 0-1,1 0 0,-1 0 1,0 0-1,0-1 0,0 1 1,0 0-1,0 0 0,-1 0 1,1 0-1,-1 0 0,0-1 1,0 1-1,0 0 0,0-1 1,-3 6-1,-5 4 105,-1 1 0,0-1-1,0-1 1,-2 0 0,1-1 0,-2 0 0,1 0 0,-25 13 0,2-4-78,-2-2 1,-44 16-1,27-18-3931,35-11-1857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19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4579 1728,'-2'-2'1155,"2"2"-1066,0-1 0,0 1 0,-1 0 0,1 0-1,0 0 1,0 0 0,-1 0 0,1 0 0,0 0 0,0 0 0,-1 0 0,1 0-1,0 0 1,0 0 0,0 0 0,-1 0 0,1 0 0,0 0 0,0 0-1,-1 1 179,1-1-178,-6 2 884,9-3-168,1 0 0,0 0 0,-1 0 0,1 0-1,5-3 1,-2 1-693,-1 0-1,1 1 0,13-3 1,-7 2-26,-1 0-1,14-6 1,3-1 206,107-35 414,-24 7 7,-94 31-663,-1 0 0,0-1 0,0-2 0,21-14 0,-16 7 10,0 0-1,-1-1 1,0-1-1,-2-1 0,0-1 1,23-35-1,33-61 821,-60 98-813,0 0 0,1 1-1,1 1 1,1 1 0,30-21 0,106-60 142,-149 94-221,20-11 92,-2-2 1,0 0-1,-1-2 1,0 0-1,-2-1 1,0-2 0,-1 0-1,26-38 1,-22 21-81,21-49 0,-26 49 192,38-59 0,-41 77-175,0 1 0,1 1 0,26-24 0,61-39-50,-78 61-29,9-6 85,-2-3-1,0 0 1,-2-3 0,-1 0-1,-2-1 1,-1-2 0,39-71-1,85-154 250,-27 96-382,3-6 263,-83 102-360,63-90 307,-75 116-153,22-25 144,-39 50-90,-1-1 1,-1-1 0,0 0 0,15-37-1,26-87-79,-47 126 148,13-52-57,-11 39-46,13-31-1,8-3 69,65-103 0,-59 102-119,-3-1 0,28-81 0,-2 4 245,-41 106-212,3 2-1,24-35 0,-7 19-79,16-26 319,-46 64-239,0 0-1,-1-1 0,0 1 0,6-22 0,7-28 8,10-44-83,11-67 42,-23 75 74,-13 54-645,-7 30-1605,3 9 1152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22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26 1728,'1'-1'88,"0"0"1,0 0-1,-1 0 1,1 0-1,0 0 1,0 0-1,-1 0 1,1 0-1,-1 0 1,1-1-1,-1 1 1,1 0-1,-1 0 0,0-1 1,0 1-1,4-5 2048,-4 4-1628,-3 7-87,0 3-159,-1 0 1,1 0-1,-2 10 1,-2 6 116,-2-1-95,-2 0 0,0 0 1,-1-1-1,-1 0 0,-1-1 0,-27 30 0,-82 77 415,79-81 186,84-79 27,-19 14-885,74-71 218,-83 76-306,-1 0 1,-1 0 0,0-1-1,-1-1 1,12-23 0,27-91 502,-36 99-399,-11 30-49,-1 0 0,0 1 0,1-1-1,-1 0 1,0 0 0,1 1 0,-1-1 0,0 0 0,0 0 0,1 1 0,-1-1-1,0 0 1,0 1 0,1-1 0,-1 0 0,0 1 0,0-1 0,0 0 0,0 1-1,0-1 1,1 0 0,-1 1 0,0-1 0,0 1 0,0-1 0,0 1 0,1 12 84,0 0 1,1 0-1,4 16 1,2 3 103,13 69 239,-18-89-250,1 0-1,0-1 1,1 1 0,0-1-1,0 1 1,10 12 0,-13-22 481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23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71 1472,'1'-3'123,"-1"1"-1,1 0 1,0-1-1,0 1 1,0 0-1,0 0 1,0 0-1,0 0 1,1 0-1,-1 0 1,1 0 0,-1 0-1,1 0 1,0 1-1,-1-1 1,1 1-1,3-2 1,-3 1 144,1-1 1,0 1 0,-1-1-1,1 1 1,-1-1-1,0 0 1,3-5-1,0 0 1135,-10 9-644,4 0-723,0-1-1,-1 1 0,1 0 0,0 0 0,0 0 0,0 0 0,0 0 0,0 0 1,0 0-1,0 0 0,0 1 0,0-1 0,1 0 0,-1 0 0,0 1 1,1-1-1,-1 1 0,1-1 0,-1 2 0,-2 20 421,1-12-309,0 0-1,-3 12 0,-18 71 271,-27 100 307,19-68-294,27-105-423,-4 40 1,6-39 296,-7 30-1,8-51-280,1 0-1,0 0 0,0 0 1,-1 0-1,1 0 0,0 0 1,0 1-1,0-1 0,0 0 1,0 0-1,0 0 0,1 0 1,-1 0-1,0 0 0,1 1 1,0 0 138,7-2 213,7-7-380,0 1-1,0 1 1,0 1 0,1 0 0,0 1-1,0 1 1,0 0 0,0 1-1,0 1 1,21 2 0,24-3 222,-36 1-139,29 2 1,-13-3 442,-18 0 23,-22-1-551,0 1 0,0-1-1,0 0 1,-1 1 0,1-1-1,-1 0 1,1-4 0,-1 3-737,-1 0 1,0 0 0,0 0 0,0 0 0,0 1 0,0-1 0,-1 0 0,1 0-1,-1 1 1,0-1 0,1 1 0,-1-1 0,-4-2 0,-2 0-1047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07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1138 3328,'0'0'68,"0"1"0,0-1-1,0 1 1,1-1 0,-1 0 0,0 1 0,0-1-1,1 1 1,-1-1 0,0 0 0,1 0 0,-1 1 0,1-1-1,-1 0 1,0 1 0,1-1 0,-1 0 0,1 0-1,-1 0 1,0 0 0,1 1 0,-1-1 0,1 0 0,-1 0-1,1 0 1,0 0 0,14 1 1071,-3-2-374,0 0 0,1-1 0,21-7-1,-22 6-388,8-2-5,-1-2 0,0 0 0,0 0 0,29-19 0,-37 19-273,0 0 0,-1-1 0,0 0 0,0-1-1,-1 0 1,0 0 0,-1-1 0,12-18 0,5-13 303,-2-2 1,-2 0-1,25-73 0,-40 97-280,-4 11-187,0 0 0,1 0 0,-1 0 0,2 1 0,-1-1 0,6-7 0,-9 15 52,0 0 0,0 0-1,0-1 1,0 1 0,0 0 0,1 0 0,-1-1-1,0 1 1,0 0 0,0 0 0,0 0 0,1-1 0,-1 1-1,0 0 1,0 0 0,0 0 0,1 0 0,-1-1 0,0 1-1,0 0 1,1 0 0,-1 0 0,0 0 0,1 0-1,-1 0 1,0 0 0,0 0 0,1 0 0,-1 0 0,0 0-1,0 0 1,1 0 0,-1 0 0,0 0 0,0 0-1,1 0 1,-1 0 0,0 0 0,1 1 0,-1-1 0,0 0-1,0 0 1,0 0 0,1 0 0,-1 1 0,0-1-1,0 0 1,0 0 0,1 0 0,-1 1 0,0-1 0,0 0-1,0 0 1,0 0 0,0 1 0,1-1 0,-1 0 0,0 0-1,0 1 1,0-1 0,0 0 0,0 1 0,0-1-1,0 0 1,5 25 14,-5-19-6,16 158 563,-15-138-397,-2 0-1,0 0 1,-2 0-1,-8 35 1,8-50-31,-1 0 1,0 0 0,0-1 0,-1 1-1,-9 12 1,13-21-74,0-1 0,0 0 0,0 1 0,0-1 0,0 0 0,0 0 0,0 0 0,-1 0 0,1 0 0,0 0 0,-1 0 0,1 0 0,-1 0 0,1-1 0,-1 1 0,1-1 0,-1 1 0,0-1 0,1 1 0,-1-1 0,0 0 0,1 0 0,-1 0 0,0 0 0,1 0 0,-1 0 0,0 0 0,1-1 0,-1 1 0,1-1 0,-1 1 0,-1-2 0,-6-2-126,0 0 1,0-1-1,1 0 1,-12-9-1,-4-2-459,14 10 291,4 3-12,0 0 0,1-1 0,-1 1 0,-5-6 0,15 20-753,1-7 1011,0 0 0,0 1 0,0-1 0,0-1 0,1 1 0,-1-1 0,1 0 0,0 0 0,0-1 0,0 0 0,0 0 0,1 0 0,-1-1-1,0 0 1,13 1 0,6-2 360,0 0 0,43-7-1,-53 5-301,19-3 140,1-1-1,-1-2 1,42-14-1,-61 16-136,-1 0 0,1-1 0,-1 0-1,-1-1 1,0-1 0,0 0-1,0-1 1,-1 0 0,15-17 0,-14 12-33,-1-1 0,0-1 0,-1 0 0,-1 0 0,-1-1 0,0 0 0,7-26-1,-15 41-26,4-7-155,-1-1 0,-1 0-1,0-1 1,-1 1 0,2-19-1,-12 45-231,-4 14 390,1 1 0,-10 51 1,16-62 109,0-1-120,2-1 0,-1 1 0,0 23 0,4-37 28,0 0 0,0 0 0,0 0 0,0 0 0,1-1 0,0 1 0,0 0 0,0 0 0,0-1 0,0 1 0,1 0-1,0-1 1,-1 1 0,1-1 0,0 0 0,1 0 0,-1 0 0,1 0 0,-1 0 0,1 0 0,3 2 0,-3-4 12,-1 0-1,0 0 1,1 0 0,-1 0-1,1 0 1,0-1 0,-1 1-1,1-1 1,-1 0 0,1 0-1,0 0 1,-1 0 0,1 0-1,0 0 1,-1-1 0,1 1-1,-1-1 1,1 0 0,-1 0-1,5-2 1,3-2 57,-1 1 0,0-1 0,-1-1 1,9-6-1,-7 2-66,-1 1 1,-1-1-1,1 0 0,-2-1 1,1 0-1,7-16 0,1-1 0,-13 23-40,30-47-207,1 1-1,56-63 1,-90 113 203,0 1 0,0-1 1,1 1-1,-1-1 0,0 1 0,1-1 0,-1 1 1,1 0-1,-1-1 0,1 1 0,-1-1 1,1 1-1,-1 0 0,1 0 0,-1-1 1,1 1-1,-1 0 0,1 0 0,-1-1 1,1 1-1,0 0 0,-1 0 0,1 0 0,-1 0 1,1 0-1,0 0 0,0 0 0,0 1 8,-1-1 0,0 1 0,1 0 0,-1 0 0,0-1 0,1 1 0,-1 0 0,0 0 0,0-1 0,1 1 0,-1 0 0,0 0-1,0-1 1,0 1 0,0 0 0,0 0 0,-1 0 0,-5 40 88,-18 43-202,15-57 184,2 0 0,0 0 0,2 1 0,-4 49 0,9-75-30,0 1 0,1 0 0,-1-1 0,0 1 0,1-1 0,0 1 0,-1 0 0,1-1 0,0 1-1,1-1 1,-1 0 0,0 1 0,0-1 0,1 0 0,0 0 0,-1 0 0,1 0 0,0 0 0,0 0-1,0 0 1,0 0 0,0-1 0,0 1 0,1-1 0,-1 0 0,1 0 0,-1 0 0,1 0 0,-1 0-1,1 0 1,-1-1 0,1 1 0,0-1 0,-1 1 0,1-1 0,4-1 0,6 1 26,-1-1-1,1-1 1,-1 0 0,0-1 0,1 0 0,-1-1 0,-1-1 0,1 1-1,-1-2 1,1 0 0,-2 0 0,1-1 0,13-11 0,1-6-61,-1-1 0,-1-1 0,-2 0 0,30-49 0,-46 66-108,-4 7 77,-1 0 0,1 1 0,0-1 0,0 0 0,0 1 0,0-1 0,0 1 0,0 0 0,0-1-1,0 1 1,1 0 0,-1 0 0,0-1 0,1 1 0,-1 0 0,1 1 0,3-3 0,-5 3 27,0 0 0,0 0-1,1 0 1,-1 0 0,0 0 0,0 0 0,0 0-1,1 0 1,-1 0 0,0 0 0,0 0 0,1 0-1,-1 0 1,0 0 0,0 0 0,1 0-1,-1 0 1,0 0 0,0 1 0,1-1 0,-1 0-1,0 0 1,0 0 0,0 0 0,0 0 0,1 1-1,-1-1 1,0 0 0,0 0 0,0 0-1,0 1 1,0-1 0,1 0 0,-1 0 0,0 0-1,0 1 1,0-1 0,0 0 0,0 0 0,0 1-1,0-1 1,0 1 0,0 13 65,0-9-90,-3 18-22,-1 0 0,0-1 0,-2 1 0,-9 22 0,-39 89 53,28-76 8,-28 76 42,-63 140 89,90-223 61,-9 23 739,36-73-402,3-6-330,8-16-19,77-165 224,78-121-571,-87 163-32,-5 7 49,-57 109 41,34-55 6,-40 68 14,0 1 0,0 0 0,19-17 0,-7 15-144,-23 16 210,1 0 0,0-1 1,0 1-1,0-1 0,-1 1 0,1 0 1,0 0-1,0-1 0,0 1 0,0 0 1,0 0-1,0 0 0,-1 0 0,1 0 0,0 0 1,0 0-1,0 0 0,0 1 0,0-1 1,0 0-1,-1 0 0,1 1 0,0-1 1,0 1-1,0-1 0,-1 0 0,1 1 1,1 1-1,1 1 22,-1 1 1,0-1-1,0 1 1,0 0-1,0 0 0,-1 0 1,1 0-1,-1 0 1,0 0-1,0 1 1,0 6-1,0 3 13,0 1-1,-2 16 1,0-13-12,-2 0 0,0 0 0,0 0 0,-2-1 1,0 1-1,-1-1 0,-1 0 0,-1-1 0,0 0 1,-1 0-1,0 0 0,-2-1 0,-15 17 0,23-28 44,0-1 0,0 0 0,-1 0-1,1 0 1,-1 0 0,1 0 0,-1-1-1,0 0 1,0 0 0,-1 0-1,-4 2 1,7-4-59,-1 1 0,1-1 1,0 1-1,-1-1 0,1 0 0,0 0 0,-1 0 0,1 0 0,0-1 1,0 1-1,-1-1 0,1 1 0,0-1 0,0 0 0,0 0 0,0 0 1,-1 0-1,2 0 0,-1 0 0,0-1 0,0 1 0,0-1 0,0 1 1,-2-4-1,1 2-211,-1-1 0,1 0-1,0-1 1,0 1 0,0 0 0,-3-9 0,6 14 199,0-1-1,0 0 0,0 0 1,0 0-1,0 0 1,0 0-1,0 0 1,0 0-1,0 0 1,0 0-1,0 0 1,0 0-1,0 0 1,0 0-1,0 0 0,0 0 1,0 0-1,-1 0 1,1 0-1,0 0 1,0 0-1,0 0 1,0 0-1,0 0 1,0 0-1,0 0 1,0 0-1,0 0 0,0 0 1,0 0-1,0 0 1,0 0-1,0 0 1,0 0-1,0 0 1,0 0-1,0 0 1,-1 0-1,2 6-98,0-3 102,0-1 0,0 1-1,0-1 1,1 0 0,-1 1 0,1-1-1,-1 0 1,1 0 0,0 0-1,0 0 1,0 0 0,0 0 0,0-1-1,0 1 1,1-1 0,-1 0 0,1 1-1,-1-1 1,6 2 0,-2-2 71,0 1 0,0-1 1,1 1-1,-1-2 0,0 1 1,1-1-1,10-1 0,15-2 2,-1-2 0,1-2 0,-1 0 0,0-2 0,0-2 0,41-20 0,-54 21-38,-1-1 0,-1 0 0,0-2 0,0 0-1,-1 0 1,23-29 0,-24 24-32,-1 0-1,-1-1 1,-1 0-1,0-1 1,-2 0-1,0-1 1,-1 0 0,-2 0-1,0 0 1,-1-1-1,-1 0 1,2-43-1,-5 64-11,-1 0 0,0 0 0,0-1-1,0 1 1,-1 0 0,1 0-1,0 0 1,0 0 0,-1 0-1,1-1 1,0 1 0,-1 0 0,1 0-1,-1 0 1,1 0 0,-1 0-1,0 0 1,0 0 0,-1-1 0,1 2 10,1-1 0,-1 1 0,0 0 0,0 0 0,0 0 0,0 0 0,1 0 0,-1 0 1,0 0-1,0 0 0,0 0 0,0 0 0,1 0 0,-1 0 0,0 1 0,0-1 0,0 0 1,1 1-1,-1-1 0,0 1 0,0-1 0,1 0 0,-1 1 0,0 0 0,1-1 1,-1 1-1,0 1 0,-4 2-25,1 1-1,-1 0 1,2 1 0,-1-1 0,0 1 0,1-1-1,-4 9 1,-15 49 48,13-34-31,2 0 0,0 0 0,-1 34 0,7-55 35,0 1 1,1 0-1,0 0 1,1-1-1,0 1 1,0 0-1,1-1 0,0 1 1,0-1-1,1 1 1,0-1-1,1 0 1,0 0-1,0-1 1,7 10-1,-9-14 22,1 0 0,0 0 0,-1 0 0,1-1 1,0 1-1,1-1 0,-1 0 0,0 0 0,1 0 0,-1 0 0,1-1 0,0 1 0,-1-1 0,1 0 1,0 0-1,0 0 0,0-1 0,-1 1 0,1-1 0,8 0 0,-6-2-8,-1 1 1,1-1-1,-1 0 0,0-1 0,1 1 1,-1-1-1,0 0 0,-1 0 0,1-1 1,5-4-1,6-8 61,19-23 0,-16 17 34,81-94-282,72-79 85,-158 179-200,-10 15 176,-1 2 79,0 0 1,0 1 0,0-1 0,0 1-1,0-1 1,0 1 0,-1 0-1,1 0 1,-1 0 0,4 3-1,20 27-88,-16-19-26,-3-4 124,-1 1 1,-1-1 0,1 1-1,-2 0 1,1 0-1,-2 1 1,1-1 0,-1 1-1,-1 0 1,2 17 0,-1 4 68,-2 1 1,-3 41-1,1-64-18,0-1 0,1 1-1,0 0 1,0-1 0,1 1-1,1 0 1,-1-1 0,2 1 0,3 9-1,-6-18-25,1 0-1,-1 1 1,1-1-1,0 0 1,0 0-1,0 0 1,0 0-1,0 0 0,0 0 1,0 0-1,0 0 1,0-1-1,0 1 1,0 0-1,0-1 1,1 1-1,-1-1 0,2 1 1,0 0 14,-1-1 1,1 1-1,0-1 0,-1 0 0,1 0 1,0 0-1,-1 0 0,1-1 0,3 0 1,0-1 20,0 0 1,0 0-1,0 0 1,0-1-1,-1 0 1,1 0 0,7-7-1,-1 0-32,-1-1 0,0 0 0,0-1 0,11-17 0,30-56-27,-9 13 67,-33 57-67,5-7-75,25-30-1,-35 46 62,0 1-1,0 0 1,0 0-1,1 0 1,0 1-1,0 0 1,0 0-1,0 1 1,1-1-1,8-2 0,-13 6 8,0 0 0,-1-1-1,1 1 1,0 0-1,0 0 1,0 1-1,0-1 1,0 0-1,0 1 1,0-1 0,0 1-1,0-1 1,-1 1-1,1 0 1,0 0-1,-1 0 1,1 0-1,0 0 1,-1 0 0,1 1-1,-1-1 1,0 0-1,1 1 1,1 1-1,4 6-72,-1-1-1,12 19 0,-17-24 75,67 113 300,-66-112-263,1-1 0,-1 0 0,1 0 0,0 0 0,5 5 0,-7-8-9,0 1-1,0 0 1,-1-1 0,1 1-1,0-1 1,0 1 0,0-1-1,0 1 1,-1-1 0,1 0-1,0 0 1,0 1 0,0-1-1,0 0 1,0 0 0,0 0-1,0 0 1,0 0 0,0 0-1,0 0 1,0 0-1,0 0 1,0-1 0,0 1-1,0 0 1,0 0 0,-1-1-1,1 1 1,0-1 0,0 1-1,1-2 1,2-2-3,0-1 0,-1 0 0,1 0 0,-1 0 0,-1 0 0,1 0-1,-1-1 1,1 1 0,-1-1 0,-1 0 0,1 0 0,-1 1 0,0-1 0,-1 0 0,1-7 0,-1-4-6,0 0 0,-1 0 0,-6-34 0,6 44-23,-1-1 0,0 1 0,0 0 1,-1 0-1,1 1 0,-5-8 0,5 11 1,0 1 0,1 0 0,-1 0 0,0 0 0,0 0 0,0 0 0,0 0 0,0 0 0,0 1 0,-1-1 0,1 1 0,-1 0 0,1 0 0,-1 0-1,1 0 1,-1 0 0,1 0 0,-1 1 0,0-1 0,-3 0 0,-2 1-14,0 0-1,-1 1 1,1 0 0,0 0-1,0 1 1,0 0 0,0 0-1,0 1 1,1 0 0,-1 0-1,1 0 1,0 1-1,0 1 1,0-1 0,-8 7-1,2 0 4,0 1-1,1 0 1,0 1-1,1 0 0,0 1 1,-10 18-1,11-14 34,1-1 0,0 2 0,1-1 1,2 1-1,0 0 0,0 0 0,2 1 0,-4 36 0,8-51 1,-1-1-1,1 1 1,0 0 0,1-1-1,-1 1 1,1-1 0,0 1-1,0-1 1,0 1 0,0-1-1,1 0 1,0 0 0,0 1-1,0-1 1,0 0 0,1-1-1,-1 1 1,1 0-1,0-1 1,0 1 0,1-1-1,4 3 1,1 0 44,1-2 1,0 1-1,0-1 0,0-1 0,1 0 1,-1 0-1,1-1 0,19 1 1,1-1 61,58-6 0,-57 0-81,0-2 1,42-13 0,-58 13-21,0 0 0,-1-1-1,1 0 1,-2-2 0,1 1 0,13-12 0,72-69 4,-93 82-33,1 1 24,-1-1 0,-1 0 1,0 0-1,0-1 1,0 1-1,5-11 0,-9 13-27,-1 4 7,0 0 0,0 0 0,-1 0 0,1 0 0,0-1 0,-1 1 0,1 0 0,-1 0 0,1 0 0,-1-1 0,0 1 0,0 0-1,1-1 1,-1 1 0,0 0 0,0-2 0,-1 3 7,1 0-1,-1 0 1,0 0-1,1 0 1,-1 0-1,1 0 1,-1 0-1,1 0 1,-1 0-1,1 0 1,-1 0-1,1 0 1,-1 0-1,1 0 1,-1 0-1,1 1 1,-1-1-1,1 0 1,-1 0-1,1 1 1,-1-1-1,1 0 1,-1 1-1,1-1 1,0 1-1,-1-1 1,1 0-1,-1 2 1,-10 14-60,10-14 49,-8 13-11,-7 12-164,-13 29 0,25-47 223,1 1-1,0-1 1,0 1 0,1-1 0,0 1 0,1 0 0,-1 14 0,2-22-35,0 0 0,0 1 1,0-1-1,0 0 1,1 0-1,-1 0 0,1 1 1,-1-1-1,1 0 1,0 0-1,0 0 0,0 0 1,0 0-1,0 0 1,1 0-1,-1-1 0,0 1 1,2 2-1,0-2 19,0-1-1,0 1 1,0 0 0,-1-1 0,1 0-1,1 1 1,-1-1 0,0 0-1,0 0 1,0-1 0,7 1-1,1 0 15,0-1-1,0-1 1,1 1-1,-1-2 1,0 0-1,0 0 1,0-1-1,0 0 1,-1-1-1,1 0 1,-1-1 0,0 0-1,0-1 1,0 0-1,-1 0 1,0-1-1,0 0 1,13-15-1,-16 15-31,1 0 0,-1-1 0,-1 0 0,0 0 0,0 0 0,0-1 0,-1 1 0,0-1 0,4-17 0,-6 18-9,-1 1 0,0 0-1,0-1 1,-1 1 0,0 0 0,0-1 0,-1 1 0,0 0-1,0-1 1,-1 1 0,0 0 0,0 0 0,-6-12-1,6 14 0,-1 1 0,0-1-1,0 0 1,0 1 0,-1 0-1,1 0 1,-1 0-1,0 0 1,0 0 0,-1 1-1,1 0 1,-1 0 0,1 0-1,-1 0 1,0 1-1,0 0 1,0 0 0,-1 0-1,1 0 1,0 1 0,-1 0-1,1 0 1,0 1 0,-1-1-1,1 1 1,-1 0-1,1 1 1,-9 1 0,7-1 5,0 0 1,0 1 0,0 0 0,0 0-1,0 0 1,1 1 0,-1 0-1,1 1 1,-1 0 0,1 0 0,0 0-1,1 0 1,-1 1 0,1 0-1,0 0 1,0 1 0,0-1 0,1 1-1,0 0 1,-6 11 0,10-17 6,0 1 0,0-1 0,-1 0 0,1 0 1,0 0-1,0 0 0,0 1 0,0-1 0,0 0 0,0 0 1,0 0-1,0 0 0,0 1 0,0-1 0,0 0 0,0 0 1,0 0-1,0 1 0,0-1 0,0 0 0,0 0 0,0 0 1,0 1-1,0-1 0,0 0 0,0 0 0,0 0 0,0 1 1,0-1-1,0 0 0,0 0 0,0 0 0,1 0 0,-1 0 1,0 1-1,0-1 0,0 0 0,0 0 0,0 0 0,1 0 1,-1 0-1,0 1 0,11-3 124,18-12 102,-25 12-242,17-8-35,2-2-12,1 0 0,49-15 0,-61 24 105,90-19-79,-90 20 23,-1 1 0,0 0 0,1 1 0,-1 1 0,1-1 0,-1 2 0,12 2 0,-11-1-21,0 1-1,0 0 0,0 0 0,0 1 0,13 8 1,-20-9 22,0 0 0,0 0 0,0 0 0,0 1 0,-1-1 0,0 1 0,0 0-1,0 0 1,-1 1 0,0-1 0,0 1 0,3 7 0,-3-6 38,0 1-1,-1-1 0,0 1 0,0 0 0,0-1 0,-1 1 1,-1 0-1,1 0 0,-1 0 0,-1 0 0,1 0 1,-1 0-1,-1 0 0,-4 14 0,-3 15 509,9-40-491,1 0-1,0 0 0,0 0 0,1 1 1,-1-1-1,3-4 0,3-6 38,5-16-101,1 2-1,0-1 0,3 2 0,0 0 0,1 1 0,35-39 0,-44 56-7,0 0 0,15-10-1,-22 16 11,1 1 0,0-1 0,-1 1 0,1 0 0,0 0 0,0 0 0,0 0 0,0 1 0,0-1 0,0 0 0,0 1 0,0-1 0,1 1 0,-1 0 0,0 0 0,0 0 0,0 0 0,0 0 0,0 0-1,4 1 1,-6 0 9,1-1 1,0 1-1,0-1 0,0 1 0,0-1 0,-1 1 0,1 0 0,0 0 0,-1-1 0,1 1 0,-1 0 0,1 0 0,-1 0 0,1 0 0,-1-1 1,1 1-1,-1 0 0,0 0 0,1 0 0,-1 0 0,0 0 0,0 0 0,0 1 0,-1 24-8,0-19 28,-8 53-91,6-47 95,1 0 0,0 1 0,1-1 0,0 1 0,1 0 0,0-1 0,4 23 0,-3-34 5,-1-1 0,0 1 0,1 0 1,0-1-1,-1 1 0,1-1 1,0 1-1,0-1 0,0 1 0,0-1 1,0 0-1,0 1 0,0-1 0,0 0 1,0 0-1,1 0 0,-1 1 0,0-2 1,1 1-1,-1 0 0,1 0 0,-1 0 1,1-1-1,0 1 0,-1-1 0,3 1 1,2 0 20,0-1 1,0 0 0,0 0 0,0 0 0,12-3-1,-10 1-66,25-5 11,-1-1 1,0-2 0,-1-1 0,0-1 0,0-2-1,46-29 1,-35 15 45,45-39 0,-36 26-5,-14 10-361,-36 31 157,-1 2 77,-6 10 55,-9 15 71,5-14-24,0 0 0,-1-1 0,-20 19-1,-43 29 24,20-17 25,26-21-157,-40 37 154,63-53-44,-1 0 0,1 0 0,0 1 0,0-1 1,0 1-1,1 0 0,0 1 0,-3 9 0,6-16 3,1 1-1,-1-1 0,1 1 1,-1-1-1,1 1 0,0-1 0,0 1 1,-1-1-1,1 1 0,0 0 1,1-1-1,-1 1 0,0-1 0,0 1 1,1-1-1,-1 1 0,0-1 0,1 1 1,0-1-1,-1 1 0,1-1 1,1 2-1,-1-1 3,1-1 0,0 0 0,-1 0 1,1 1-1,0-1 0,0 0 0,-1 0 0,1 0 0,0-1 1,0 1-1,0 0 0,0-1 0,0 1 0,4-1 1,5 1 54,0-1 0,0 0 0,0-1 1,20-3-1,-24 2-36,0 0 1,-1 0-1,0 0 0,1 0 0,-1-1 0,0 0 1,0-1-1,-1 1 0,1-1 0,9-8 1,-4 1-33,0-1 0,-1 0 0,13-20 1,45-81-38,-17 25 66,34-39-90,-34 53 86,47-90 0,-88 142-138,0-1 0,-2 0 0,9-36 0,-16 57 98,-1-1-1,1 0 0,-1 0 0,1 1 1,-1-1-1,0 0 0,0 0 0,0 1 1,-1-1-1,1 0 0,-1 0 0,1 1 1,-1-1-1,-1-2 0,2 4 13,-1 1 0,1-1 0,0 0 0,0 1 0,-1-1 0,1 1 0,-1-1 0,1 1 0,0-1 0,-1 1 0,1 0 0,-1-1 0,1 1 0,-1-1 0,1 1 0,-1 0 0,1 0 0,-1-1 0,0 1-1,1 0 1,-1 0 0,1-1 0,-1 1 0,1 0 0,-1 0 0,0 0 0,1 0 0,-1 0 0,0 0 0,1 0 0,-1 0 0,1 0 0,-1 0 0,0 1 0,1-1 0,-1 0 0,1 0 0,-2 1 0,-3 1-55,0 1 0,1 0-1,-9 6 1,9-6 40,-13 10-6,1 2-1,1-1 1,0 2 0,1 0 0,0 1 0,2 0-1,0 1 1,1 1 0,0-1 0,-9 27 0,9-17 34,2 0 0,1 1 1,1 0-1,1 0 0,1 1 0,0 58 1,5-74 22,-1 15 69,2-1-1,8 50 1,-8-70-69,1-1 0,0 0 0,0 1 1,1-1-1,0 0 0,0 0 1,0 0-1,1-1 0,0 1 1,0-1-1,1 0 0,0 0 0,0-1 1,0 1-1,10 6 0,-11-9 8,-1-1 0,1 0 0,0 0 0,0 0 0,0-1 0,1 1 0,-1-1 0,0 0 0,0 0 0,1 0 0,-1-1 0,1 1 0,4-1 0,-1-1-2,-1 0 1,1 0 0,0-1 0,-1 0 0,1 0-1,13-7 1,-5 1-4,-1 0 0,0-2 1,0 0-1,-1-1 0,20-19 0,-18 13-26,-2 0 0,0-2 1,-2 1-1,0-1 0,0-1 0,11-29 0,-22 46 7,14-28-194,12-37 0,-24 57 2,-5 12-94,-7 16 94,-14 37 221,3 1 0,3 1-1,-18 94 1,34-145-25,0 0 0,1 1 0,0-1 0,0 0 0,1 0 0,-1 1 0,1-1 0,0 0 0,0 0 0,1 0 0,0 0 0,4 9 0,-5-12 12,0 0 0,1-1 0,-1 1 0,1 0 0,-1 0 0,1-1 0,-1 1 0,1-1 0,0 1 0,0-1 0,0 0 0,0 0 0,0 0 0,0 0 0,0 0 0,0 0 0,1 0 0,-1-1 0,0 1 0,0-1 0,1 1 0,-1-1-1,0 0 1,0 0 0,1 0 0,-1-1 0,0 1 0,1 0 0,-1-1 0,0 1 0,3-2 0,3-1 4,0-1-1,0 0 1,0 0-1,0 0 1,-1-1-1,0-1 0,0 1 1,7-8-1,46-52-32,-46 47-41,-1 0 1,-1 0-1,-1-1 1,0-1 0,-1 0-1,12-38 1,-52 130-331,21-47 406,-18 49-144,24-62 90,0-1-1,1 1 1,0 0 0,0 16-1,2-25 56,0 0 0,1-1 0,-1 1 0,0 0 1,1 0-1,0-1 0,0 1 0,0 0 0,0-1 0,0 1 0,3 4 0,-3-6-17,0 0 0,0 1-1,0-1 1,1 0 0,-1 0 0,0 0 0,0 0 0,1 0 0,-1 0 0,1 0 0,-1 0 0,1 0 0,-1-1 0,1 1-1,0-1 1,-1 1 0,1-1 0,0 0 0,-1 1 0,4-1 0,1-1 34,1 1 0,-1-2 0,1 1-1,-1-1 1,12-4 0,34-17 83,-45 19-122,63-31-20,-2-4 0,117-88 0,-174 118 80,-1 1-95,0 0 0,0 1 1,0 0-1,1 1 0,0 0 0,22-8 0,-29 13 15,0 0 1,0 1-1,0 0 0,0 0 1,0 0-1,0 0 0,0 1 1,0-1-1,0 1 0,0 0 0,0 0 1,0 1-1,3 1 0,6 3-87,-1 1 0,15 10 0,-21-13 74,-5-3 155,-2 7-47,-74 47-97,13-13-147,38-27 117,-33 28 0,54-40 50,0 0 0,1-1-1,-1 1 1,1 0 0,0 1 0,0-1 0,0 0-1,0 1 1,-2 5 0,4-8-3,-1 0 1,1 0-1,0 0 1,-1 0-1,1 0 0,0 1 1,0-1-1,0 0 0,0 0 1,0 0-1,0 0 1,0 0-1,1 0 0,-1 0 1,0 0-1,0 0 1,1 0-1,-1 0 0,1 0 1,-1 0-1,1 0 1,-1 0-1,1 0 0,0 0 1,-1 0-1,1-1 0,0 1 1,0 0-1,0 0 1,0-1-1,-1 1 0,1-1 1,0 1-1,0-1 1,0 1-1,0-1 0,2 1 1,3 1 20,1 0 1,-1-1 0,1 0-1,0 0 1,0-1-1,-1 0 1,1 0 0,0 0-1,0-1 1,-1 0-1,1 0 1,0-1 0,-1 0-1,8-2 1,1-3-27,1 0 1,-1-1-1,-1 0 1,20-15-1,114-107 225,-99 85-217,10-9 11,66-63-14,-83 72-6,60-82 0,-56 53-76,50-114 0,-53 100-145,-25 57 75,-14 25 64,-1 0 1,0 1-1,0-1 0,3-7 0,-21 52-76,0 2 34,-54 129 18,41-108 77,-38 128 1,61-171 62,1 1 0,0 0 1,2-1-1,1 1 1,0 1-1,1-1 1,1 0-1,1 0 1,1-1-1,1 1 1,6 21-1,-9-37-21,1-1-1,-1 1 1,0-1-1,1 0 1,0 0-1,0 1 0,0-1 1,0 0-1,0-1 1,0 1-1,1 0 1,0-1-1,-1 1 1,1-1-1,0 0 0,0 0 1,0 0-1,0 0 1,1-1-1,-1 1 1,1-1-1,-1 0 1,0 0-1,1 0 0,0 0 1,-1 0-1,1-1 1,-1 0-1,1 0 1,0 0-1,-1 0 1,7-1-1,1-3-14,0 0 1,0 0-1,0-1 0,0-1 0,19-13 1,46-42-114,-55 44 85,0 0-25,-14 12 3,0 0 1,0 0 0,-1-1 0,0 0-1,0 0 1,0 0 0,-1-1-1,8-13 1,-13 20 46,1 0-1,-1 0 1,0-1 0,0 1-1,0 0 1,0 0-1,1-1 1,-1 1 0,0 0-1,0 0 1,0-1 0,0 1-1,0 0 1,0 0-1,0-1 1,0 1 0,0 0-1,0-1 1,0 1 0,0 0-1,0-1 1,0 1-1,0 0 1,0 0 0,0-1-1,-1 1 1,1 0 0,0 0-1,0-1 1,0 1-1,0 0 1,0 0 0,-1-1-1,1 1 1,0 0 0,0 0-1,0 0 1,-1-1 0,-12 2-161,-16 11-19,18-4 161,0 1 0,1-1-1,-1 2 1,2-1 0,0 1 0,0 1-1,0 0 1,2 0 0,-1 1 0,-8 18-1,11-19 24,0 0 0,1 1 0,0 0-1,-4 19 1,8-26 16,-1 0-1,0-1 0,1 1 1,0-1-1,0 1 0,0 0 1,1-1-1,0 1 1,0-1-1,0 1 0,0-1 1,1 1-1,-1-1 1,1 0-1,3 5 0,-3-7 10,0 0-1,0 0 1,-1 0-1,2 0 0,-1-1 1,0 1-1,0-1 0,0 0 1,1 0-1,-1 0 1,1 0-1,-1 0 0,1 0 1,-1 0-1,1-1 1,4 1-1,3 0 47,0 0 0,19-2 0,-15-1-45,0 0-1,0-1 1,0 0-1,-1-1 1,0-1-1,0 0 1,0 0-1,0-2 0,15-9 1,-19 10-12,0 0 0,-1-1 1,1 0-1,-1 0 0,-1-1 0,1 0 0,-1-1 0,-1 1 1,1-1-1,-2-1 0,1 1 0,5-14 0,-10 20-19,0 0 0,0 0 0,0 0 0,0 0 0,-1-1 0,1 1 0,-1 0 0,0-1 0,0 1 0,0 0 0,0-1 0,0 1 0,-1 0 0,0 0 0,1-1 0,-1 1 0,0 0 0,-1 0 0,1 0 0,0 0 0,-1 0 0,0 0 0,0 0-1,0 1 1,0-1 0,-5-4 0,3 3-6,-1 1-1,0 0 1,0-1-1,0 2 0,0-1 1,0 1-1,-1-1 1,1 1-1,-1 1 0,0-1 1,1 1-1,-1 0 1,0 0-1,-10 1 0,6 0-33,-1 0 0,-13 3 0,21-2 37,0-1-1,0 1 0,0 0 0,0 0 0,0 0 0,0 1 1,0-1-1,0 1 0,1-1 0,-1 1 0,-3 3 0,6-5 11,0 0 0,-1 0 0,1 0-1,0 1 1,0-1 0,0 0 0,-1 0-1,1 0 1,0 1 0,0-1-1,0 0 1,0 0 0,0 0 0,0 1-1,0-1 1,-1 0 0,1 0 0,0 0-1,0 1 1,0-1 0,0 0 0,0 0-1,0 1 1,0-1 0,0 0 0,0 0-1,0 1 1,0-1 0,0 0-1,0 0 1,0 1 0,1-1 0,-1 0-1,0 0 1,0 0 0,0 1 0,0-1-1,0 0 1,12 5 86,19-1 75,-28-4-157,19 1 12,-1-2 0,1 0 0,0-1 0,-1-1-1,36-11 1,-48 11 13,-1 0-1,0 0 0,0-1 1,0 0-1,-1 0 0,1-1 1,6-6-1,5-5 7,19-21 0,-24 22-80,2 0 1,21-16-1,-36 30 37,0 0-1,0 0 1,0 1-1,0-1 1,0 1-1,0-1 1,0 1-1,0-1 1,0 1 0,1-1-1,-1 1 1,0 0-1,0 0 1,0 0-1,0-1 1,1 1-1,-1 0 1,0 1-1,2-1 1,-2 0-13,0 1 0,0-1 0,0 1 0,-1-1 1,1 1-1,0 0 0,0-1 0,0 1 0,-1 0 1,1 0-1,-1 0 0,1-1 0,0 1 0,-1 0 0,1 0 1,-1 0-1,1 2 0,1 3-31,-1 0 1,1 1-1,-1-1 0,-1 1 0,1 11 1,-1 16 50,-1 13 27,8 62-1,-6-105 1,-1 1 0,1-1 0,1 0-1,-1 1 1,1-1 0,-1 0 0,1 0 0,0 0 0,1 0 0,-1-1-1,0 1 1,1-1 0,0 1 0,4 3 0,-2-3 8,0 0 1,0-1-1,0 0 0,0 1 0,1-2 1,0 1-1,-1-1 0,1 1 1,7 0-1,3 0 17,0 0 0,0-1 0,0-1 0,0-1 0,0 0 0,30-5 0,-28 2-44,-1-1 0,0 0 0,1-2 0,-2 0 0,1 0 0,-1-2 0,0 0 0,0-1 0,-1 0 0,-1-1 0,1-1 0,-2-1 0,16-15 0,-6 3 41,-1-1 1,0-1-1,33-57 0,-1 6-245,-39 57 94,-14 19 97,-1 0 0,1 0 1,-1 0-1,1 0 0,0 0 0,-1 0 1,0 0-1,1 0 0,-1 0 0,0 0 1,1 0-1,-1 0 0,0-1 1,0 1-1,0 0 0,0 0 0,0 0 1,0 0-1,0 0 0,0 0 1,-1-1-1,1 1 0,0 0 0,-1 0 1,0-2-1,1 3 2,0 0-1,0 0 1,-1 0-1,1 0 1,0 0-1,0 0 1,0 0-1,0 0 1,0 0-1,0 0 1,0 0-1,0 0 1,0 0-1,-1 0 1,1 0-1,0 0 1,0 0-1,0 0 1,0 0-1,0 0 1,0 0-1,0 0 1,0 0-1,-1 0 1,1 0 0,0 0-1,0 0 1,0 0-1,0 0 1,0 0-1,0 0 1,0 0-1,0 0 1,0 0-1,0 0 1,-1 1-1,1-1 1,0 0-1,0 0 1,0 0-1,0 0 1,0 0-1,0 0 1,0 0-1,0 0 1,0 0-1,0 1 1,0-1-1,0 0 1,0 0 0,0 0-1,0 0 1,0 0-1,-3 8-58,3-6 40,-10 28-30,1 1 1,-9 59-1,-13 99 52,22-141 162,-27 81 0,33-122-70,2 9 72,0-5 39,1-11-194,-1 0 0,1 1 1,0-1-1,0 0 0,0 0 0,0 0 0,0 0 1,0 0-1,0 1 0,-1-1 0,1 0 1,0 0-1,0 0 0,0 0 0,0 0 0,-1 0 1,1 0-1,0 0 0,0 0 0,0 0 0,-1 0 1,1 0-1,0 0 0,0 1 0,0-1 0,0 0 1,-1-1-1,1 1 0,0 0 0,0 0 0,0 0 1,-1 0-1,1 0 0,0 0 0,0 0 1,0 0-1,0 0 0,-1 0 0,1 0 0,0 0 1,0-1-1,0 1 0,-4-3-15,0 0 0,1 0-1,-1 0 1,1 0 0,0-1 0,0 0-1,0 1 1,1-1 0,-1 0 0,1 0-1,0-1 1,-2-6 0,-5-7-46,5 12 93,1 0 0,0 0 1,1 0-1,-1-1 0,1 1 1,1-1-1,-2-7 0,3 14-24,0-1-1,0 1 1,0-1-1,0 1 1,0-1-1,1 1 1,-1-1 0,0 1-1,0-1 1,0 1-1,1-1 1,-1 1-1,0-1 1,1 1-1,-1-1 1,0 1-1,1 0 1,-1-1-1,1 1 1,-1-1-1,1 1 1,-1 0-1,1-1 1,16-4 272,19 6 33,-5 2-125,1 0-23,51 0-1,29-8-7,103-6 31,-44-11-480,-153 19-753,-1-1 0,23-8-1,-36 11 391,1-1 0,-1 0 0,1 0 0,-1 0 0,0 0 0,0-1 0,0 0 0,0 0 0,0 0-1,-1 0 1,1 0 0,-1-1 0,4-5 0,-6 7 305,-1 1-1,1 0 1,-1 0 0,0 0-1,1 0 1,-1-1 0,0 1-1,0 0 1,0 0 0,0 0-1,0-1 1,0-1 0,-5-14-2587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2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80 1984,'-6'-6'640,"4"4"-389,6-2 531,-1 1 0,1-1 1,0 1-1,0 0 1,0 0-1,8-5 1,-2 2-601,0 0 1,0 1-1,0 0 1,1 1-1,0 0 1,-1 1-1,1 0 1,1 1-1,-1 0 0,0 0 1,1 1-1,-1 1 1,15 1-1,88 3 469,-87 1 330,-27-5-1009,0 0-1,1 0 1,-1 0-1,0 0 1,0 0-1,1 0 1,-1-1-1,0 1 1,0 0-1,1 0 1,-1 0-1,0 0 1,0 0-1,0 0 1,1 0-1,-1 0 1,0-1-1,0 1 1,0 0-1,1 0 1,-1 0-1,0 0 1,0-1-1,0 1 1,0 0-1,0 0 1,1-1-1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2:24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38 114 2560,'-3'-1'247,"-21"-6"1334,24 7-1496,-1 0 0,1 0 0,-1 0 0,1-1-1,-1 1 1,1 0 0,-1 0 0,1 0 0,0-1 0,-1 1 0,1 0-1,-1 0 1,1-1 0,0 1 0,-1 0 0,1-1 0,0 1-1,-1 0 1,1-1 0,0 1 0,0 0 0,-1-1 0,1 1 0,0-1-1,0 1 1,0-1 0,-1 1 0,1-1 0,0 1 0,0-1-1,0 1 1,0 0 0,0-1 0,0 1 0,0-1 0,0 1 0,0-1-1,0 1 1,0-1 0,0 1 0,1-1 0,-1 0 11,1 0 0,0 1 0,-1-1 0,1 1 1,0 0-1,-1-1 0,1 1 0,0-1 0,-1 1 0,1 0 1,0 0-1,0-1 0,-1 1 0,1 0 0,0 0 0,0 0 1,1 0-1,18 0 602,-8 0-471,32-1 219,0-3 0,44-8 0,87-26 495,-164 35-874,32-10 227,-6 0-102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08.58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31 320,'0'-24'128,"0"21"-96,5 0-32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08.94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 0 832,'-2'37'256,"2"1"1,1-1-1,10 62 1,-7-69-83,-3 6 1282,17-32-1221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19.18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265 106 576,'-1'0'82,"0"-1"0,1 1 0,-1-1 1,0 0-1,1 1 0,-1-1 0,1 0 0,-1 1 0,1-1 0,0 0 0,-1 0 1,1 1-1,0-1 0,-1 0 0,1 0 0,0 0 0,0 1 0,0-1 0,0-1 1,-1 1-36,0 1 0,1-1 0,-1 1 1,1-1-1,-1 1 0,0-1 1,1 1-1,-1 0 0,0-1 0,1 1 1,-1 0-1,0 0 0,0-1 0,-1 1 1,-3-2-96,4 1 68,1 1 1,0 0-1,0-1 1,-1 1-1,1 0 1,0-1-1,0 1 1,0-1-1,0 1 1,0 0-1,0-1 1,-1 1-1,1-1 1,0 1-1,0 0 1,0-1-1,0 1 1,1-1-1,-1 1 1,0-1-1,0 1 1,0 0-1,0-1 1,0 1-1,0-1 1,1 1-1,-1 0 1,0-1-1,0 1 1,1 0-1,-1-1 1,0 1-1,0 0 1,1 0-1,-1-1 1,0 1-1,1 0 1,-1 0-1,0-1 1,1 1-1,0 0 1,18-11 44,-17 10 38,9-5 52,-5 3-139,-1 0 1,1 0-1,-1 1 1,1 0-1,0 0 1,0 0-1,-1 1 1,1-1-1,1 2 1,7-2-1,1 3 6,0 1 1,22 5-1,6 0 301,-31-4-377,0 0 1,1 1-1,-1 0 1,20 11-1,6 1 92,-31-12 2,0 0-1,13 8 1,-14-8-20,-1 0 0,1-1 0,0 1 1,0-1-1,9 3 0,-4-4 39,-1 0 0,1 0-1,0-1 1,-1 0 0,1-1-1,0 0 1,21-4 0,50-4-390,120-21 620,-185 27-301,12 0 173,45 2 0,-43 1-175,31-4 0,-26 1-395,40 3 0,-25 0-453,-64-1 696,-5-1 180,0 0-1,0-1 0,-33-9 1,4 2-238,-14 6 213,39 1 11,1 1 0,-25 2 0,7 0 0,-203-1 357,177 9-645,50-9 340,0 1-1,-22 5 1,33-6-26,-1 0 0,1 0 1,0 0-1,0 0 0,-5-2 0,-13 0-263,6 3 117,-23 3 0,24-1 286,-24 0-1,32-3-173,0-1 0,-1 0 0,1-1 0,0 1 0,0-2 0,-9-2 0,-13-5 197,-28-10 14,37 13-149,14 4-97,-1 0 0,0 1 0,0 0 1,1 1-1,-1-1 0,-8 0 0,-2 0 140,16 1-121,-1 1 0,0-1 0,1 1 0,-1 0 0,0-1 0,1 1 0,-1 0 0,0 0 0,1 0 0,-1 1 0,0-1-1,1 0 1,-1 1 0,0-1 0,1 1 0,-1-1 0,-2 2 0,0 0-13,1 1 0,0-1-1,-1 1 1,1 0 0,0-1-1,0 2 1,0-1 0,1 0-1,-1 0 1,1 1 0,0 0-1,0-1 1,0 1 0,-2 7-1,-5 8 32,-9 23 148,-17 58 0,12-34-100,2-9 60,11-30-11,-2 5 79,-16 75 436,22-85-679,-35 121 201,33-107 48,6-26-157,-1-1-1,2 0 1,-1 0 0,1 1-1,1-1 1,-1 1-1,3 11 1,-2 1 222,3 26-172,2 0 219,3-22-459,-4 4 561,-2-14-386,-2-14-2,0-1 0,0 1 0,0-1 0,0 1-1,0-1 1,0 1 0,1-1 0,-1 1 0,1-1 0,-1 0-1,2 3 1,0 1 17,-1 0 0,0 0 0,0 0 0,0 0-1,0 0 1,-1 1 0,0-1 0,0 0 0,-1 10 0,0 5 85,1 18-50,0-37-124,0 1 33,0 47 208,0-48-155,0 6 21,0 85 107,0-91-112,0 0-25,0-1 6,0 0-1,-1 1 1,1-1-1,0 0 1,0 1-1,0-1 1,0 0 0,0 1-1,0-1 1,0 0-1,0 1 1,1-1-1,-1 0 1,0 0-1,0 1 1,0-1-1,0 0 1,0 1-1,0-1 1,1 0-1,-1 1 1,41-23-5,-18 8-38,60-34 86,-35 19-105,2 3 1,53-22-1,-97 46 18,-3 1 24,0 0 0,0 0 0,-1 0 0,1 1 0,0-1 0,0 1 0,0 0 0,0 0 0,4 0-1,-7 0 7,1 0 0,-1 0 0,1 0 0,-1 0-1,1 0 1,0 1 0,-1-1 0,1 0-1,-1 0 1,1 0 0,-1 1 0,1-1-1,-1 0 1,1 1 0,-1-1 0,1 0-1,-1 1 1,1-1 0,-1 1 0,1-1-1,-1 1 1,0-1 0,1 0 0,-1 1 0,0 0-1,0-1 1,1 1 0,-1-1 0,0 1-1,0-1 1,0 1 0,0-1 0,0 1-1,1 0 1,-1-1 0,0 1 0,0-1-1,-1 1 1,1 0 0,0-1 0,0 2-1,0 0 3,-1 1-1,1 0 1,-1-1-1,0 1 1,0-1-1,0 1 1,-2 3-1,-1 0 13,-1-1 0,0 1 0,0-1 0,0 0 0,-1 0-1,0 0 1,-6 3 0,-48 26 138,46-27-133,-3 1 3,0-1-1,-1-1 1,-26 6-1,18-5-176,14-3-2,10-3 182,0 0 0,0 0 0,0 0 0,0 0 0,-1-1 0,1 1 0,0-1 0,0 0 0,-1 0 0,-3 0 0,24-11-280,8-3 350,0-1-1,33-26 0,-8 6-266,1 3 102,-29 19 137,-2 0 0,1-2-1,31-29 1,-18 14 19,-24 20-101,0 1 0,14-17 0,37-46 22,-50 59-37,1 1 0,0 0 0,24-16 1,2-2 222,-21 17-159,30-17 0,-16 11-8,29-13-212,-52 27 205,0 1 0,14-6-1,-15 8 4,-1-1-1,1-1 1,-1 1-1,0-1 1,10-7-1,44-44-52,-36 26-34,0 0 4,20-20 298,-8 8-371,-20 23 77,17-25 0,4-5 36,-22 29 67,-1 0-1,0-1 1,-2-1 0,20-40 0,-13 29-33,-16 27-8,0-1 0,0 0 0,-1-1 0,5-11 0,-4 9-24,1 0 1,-1 0 0,2 0-1,-1 1 1,1-1 0,0 2-1,11-12 1,-4 8-66,1-9 159,-10 12-132,-4 6-97,-5 4 70,-27 17 66,-1-2 0,0-2 1,-39 13-1,51-23 10,1-1-1,-1-1 0,0-1 1,-1-1-1,-25-1 0,27 0 57,-150 8-36,60-8-48,89 0 100,0 0 0,-1-2 0,1 0 0,0-2 0,-32-8 0,5-6-391,28 9 357,-1 2-1,0 1 1,-22-5 0,37 10-80,-110-14 27,81 12 145,-23-1-210,51 4 139,-10-1-73,0 2 0,0 0 0,-30 6 0,37-5-139,7-2 139,1 1-1,-1 0 0,0-1 1,0 1-1,0 0 1,1 0-1,-1 0 0,0 1 1,1-1-1,-4 3 0,5-3-45,11 2 42,15 3 103,1-1-1,-1-2 1,30 0-1,-14 0-78,-36-3 37,43 4 37,91-5 0,110-30 249,-56 5-299,-174 25 89,-14 2-49,-12 2-200,-76 20-114,30-6 282,36-12-79,0 1 0,1 0-1,0 2 1,1 0 0,0 1-1,0 0 1,1 1 0,0 1-1,0 0 1,2 1 0,-1 0-1,1 1 1,1 0 0,0 1 0,-14 26-1,-11 20 22,-3-1 0,-3-3-1,-51 56 1,63-81 62,-2-2 0,0-1 0,-2-1 0,-51 30 0,-30 21 634,115-78-666,0 0-1,0 0 1,0 0 0,0 0-1,0 1 1,0-1 0,0 0-1,0 0 1,0 0 0,0 0-1,0 0 1,0 0 0,0 0-1,0 0 1,0 0 0,0 0-1,0 0 1,0 0 0,1 0 0,-1 0-1,0 0 1,0 0 0,0 0-1,0 0 1,0 0 0,0 0-1,0 1 1,0-1 0,0 0-1,0 0 1,0 0 0,0 0-1,0 0 1,0 0 0,0 0-1,0 0 1,0 0 0,0 0 0,0 0-1,-1 0 1,1 0 0,0 0-1,0 0 1,0 0 0,0 0-1,0 0 1,0 1 0,0-1-1,0 0 1,0 0 0,0 0-1,0 0 1,0 0 0,0 0 0,0 0-1,0 0 1,0 0 0,0 0-1,0 0 1,9 0 17,14-4-8,30-11 121,100-31 255,-128 36-335,0-1 0,0-1-1,43-29 1,14-21-281,10-8-68,-74 58 271,-18 20 97,-2-4-90,-1 0 1,1-1-1,-1 1 1,0-1-1,0 0 0,0 0 1,0 0-1,-1 0 1,-4 3-1,-7 6-126,-16 15 135,-2-2-1,0-2 0,-2-1 1,-50 24-1,70-38 169,11-5-105,-1-1 0,1 0 0,-1 0 0,0 0 0,-5 1 0,53-26 236,-9-1-245,0-1-1,-2-1 1,39-41 0,-69 65-60,6-7-62,2 1 1,11-9-1,-19 16 64,0-1 0,0 1 0,0 0 0,0 0 0,0 0 0,1 0 0,-1 0 0,0 0 0,0 1 0,1-1-1,-1 1 1,1-1 0,-1 1 0,0 0 0,1 0 0,-1 0 0,0 0 0,4 1 0,-6 0-2,1-1-1,-1 0 0,1 1 1,0-1-1,-1 1 0,1-1 1,-1 1-1,1 0 1,-1-1-1,0 1 0,1 0 1,-1-1-1,1 1 1,-1 0-1,0-1 0,0 1 1,1 0-1,-1-1 1,0 1-1,0 0 0,0 0 1,0-1-1,0 1 1,0 0-1,0 0 0,0-1 1,0 1-1,-1 1 1,-4 26 19,3-22 15,-1 4-19,0-1-1,0 0 0,-1 0 0,-1 0 0,0-1 1,0 0-1,0 1 0,-1-2 0,0 1 0,-1-1 0,0 0 1,0 0-1,-15 10 0,-8 5 132,-2-2-1,-40 20 1,72-40-129,-144 70 352,160-75-277,-3 2 9,0-1 0,1 0 0,19-11 0,-27 9-142,-13 5-101,-12 4-243,11 0 390,0 0 0,0 1-1,1 0 1,-1 0 0,1 1-1,0 0 1,1 0 0,-1 0-1,1 1 1,0 0 0,0 0-1,-7 10 1,15-17 91,0-1-1,0 0 0,0 1 1,0-1-1,1 1 0,-1 0 1,3-2-1,7-3-6,76-41-34,-60 34-88,-1-2 0,39-26 0,113-107-25,-60 36 27,-114 108 70,10-12 39,-14 15-59,-1 1 0,1-1 0,0 0 0,-1 0-1,1 0 1,-1 0 0,0 0 0,1 1 0,-1-1-1,0 0 1,1 0 0,-1 0 0,0 0-1,0 0 1,0 0 0,0 0 0,0 0 0,0-1-1,0 1-3,-1 1-1,1 0 1,0-1-1,-1 1 1,1 0-1,0 0 1,-1-1-1,1 1 0,0 0 1,-1 0-1,1-1 1,-1 1-1,1 0 1,0 0-1,-1 0 1,1 0-1,-1 0 0,1 0 1,-1 0-1,1 0 1,0 0-1,-1 0 1,1 0-1,-1 0 1,1 0-1,-1 0 0,1 0 1,0 0-1,-1 0 1,1 0-1,-1 1 1,1-1-1,0 0 1,-1 0-1,1 1 1,-1-1-1,-1 1-4,-12 4-18,1 1 0,0 0 1,0 0-1,1 2 0,-12 8 0,0 2 4,-30 30-1,-6 1-144,7-6 7,6-3 148,47-40 15,0 0 0,0 0 0,0 0 0,-1 0 0,1 0 0,0 0 0,0 1 0,0-1 0,0 0 1,0 0-1,-1 0 0,1 0 0,0 1 0,0-1 0,0 0 0,0 0 0,0 0 0,0 1 0,0-1 0,0 0 0,0 0 0,0 0 0,0 1 0,0-1 0,0 0 0,0 0 0,0 1 0,0-1 0,0 0 0,0 0 0,0 0 0,0 1 0,0-1 0,8 1 103,11-5 22,-13 1-81,0 0-1,0 0 1,0-1-1,0 0 1,0 0-1,-1 0 1,0-1-1,8-7 1,13-12 15,-10 11-51,142-110-464,-109 88 317,71-37 1,-117 70 108,25-11-149,-27 13 170,-1 0 1,1 0 0,-1-1-1,1 1 1,-1 0-1,1 0 1,-1 0-1,1-1 1,-1 1-1,1 0 1,0 0-1,-1 0 1,1 0-1,-1 0 1,1 0-1,0 0 1,-1 0 0,1 0-1,-1 1 1,1-1-1,-1 0 1,1 0-1,-1 0 1,1 1-1,0-1 1,-1 0-1,1 1 1,-1-1-1,0 0 1,1 1-1,-1-1 1,1 1 0,-1-1-1,0 0 1,1 1-1,-1-1 1,0 1-1,1-1 1,-1 1-1,1 1 1,-1-1 2,0 1 1,0-1 0,0 1-1,-1-1 1,1 1 0,0-1-1,0 1 1,-1-1 0,1 1-1,-1-1 1,1 1 0,-1-1-1,0 1 1,-1 1 0,-17 21 5,18-23-4,-89 88 338,44-46-191,17-17-166,-1-1 0,-1-1-1,-1-2 1,-35 18 0,-142 61 125,142-71 97,27-12-109,-57 18-1,96-36-81,-23 5 153,23-5-157,1 0 0,0 0 0,-1 1 0,1-1 0,-1 0 0,1 0 0,-1 0 1,1-1-1,-1 1 0,1 0 0,-1 0 0,1 0 0,-1 0 0,1 0 0,-1 0 0,1-1 0,0 1 1,-1 0-1,1 0 0,-1-1 0,1 1 0,0 0 0,-1-1 0,1 1 0,0 0 0,-1-1 0,1 1 1,0 0-1,0-1 0,-1 1 0,1-1 0,0 1 0,0-1 0,0 1 0,-1 0 0,1-1 1,0 1-1,0-1 0,0 1 0,0-1 0,0 1 0,0-1 0,0 1 0,0-1 0,0 0 0,3-11 61,1 0-1,-1 1 0,2-1 1,8-15-1,6-17-26,-2-13-146,-2-2 0,-2 0 0,7-98 0,-18 31-4,-3 95-898,-2 89 743,-3-1 0,-24 105 0,27-145 358,-1-2 1,-1 1 0,0 0 0,-1-1 0,0 0 0,-2 0 0,1-1 0,-2 0 0,-17 23 0,25-36-76,1-1-1,0 0 0,-1 1 0,1-1 0,0 1 1,-1-1-1,1 0 0,0 1 0,-1-1 0,1 0 1,-1 1-1,1-1 0,-1 0 0,1 0 0,0 0 1,-1 1-1,1-1 0,-1 0 0,1 0 0,-1 0 1,1 0-1,-1 0 0,1 0 0,-1 0 0,0 0 0,1 0 1,-1 0-1,1 0 0,-1 0 0,0-1 8,0 0 0,1 1 0,-1-1 0,0 0 0,1 1 0,-1-1 0,1 0 0,-1 0 0,1 0 0,-1 1 0,1-1 0,-1 0 0,1 0 0,-1-2 0,-1-6 105,0-1 0,-1-15 0,2 17-101,-13-167 335,-7-51-1057,17 191-111,4 26 103,4 23 280,29 138-289,-25-127 814,1 0 1,1-1-1,1 0 1,15 23-1,-24-43-28,1 0 1,0 1-1,0-1 0,0 0 1,0-1-1,1 1 0,0 0 1,4 2-1,-7-5-48,1 0 0,0 0 0,-1 0 0,1-1 0,0 1-1,-1-1 1,1 1 0,0-1 0,0 0 0,-1 0 0,1 0 0,0 0 0,0 0 0,-1 0 0,1 0 0,0-1 0,0 1-1,-1 0 1,1-1 0,0 0 0,-1 1 0,1-1 0,0 0 0,-1 0 0,3-2 0,2 0 3,-1-1 1,1 0-1,-1 0 1,0 0-1,-1-1 1,1 0-1,-1 0 1,0 0-1,0 0 1,-1-1 0,1 1-1,-1-1 1,0 0-1,-1 0 1,1 0-1,-1 0 1,-1-1-1,1 1 1,-1 0-1,1-11 1,-1 5-18,-1-1 0,0 0 0,-1 1 0,0-1 0,-1 1 0,0-1 0,-7-19 0,0-2-33,7 23 5,-1 0 0,-8-19-1,6 18-60,1 0-1,1 0 1,0 0 0,0-1-1,1 1 1,1-1-1,0 0 1,1-13-1,4 17 80,-4 9-4,1-1 0,-1 1 0,1-1 0,-1 1 0,0-1 0,1 1 0,-1-1 0,0 0 0,0 1 0,1-1 0,-1 0 0,0 1 0,0-1 0,0 0-1,0 0 1,1-1 6,-1 0 0,1 0-1,-1 1 1,1-1-1,0 0 1,0 0-1,0 1 1,0-1 0,0 1-1,0-1 1,0 1-1,2-2 1,6-10-64,-8 11 32,0 0 1,0 0-1,1 0 0,-1 0 1,0 0-1,1 1 0,-1-1 0,1 1 1,0-1-1,0 1 0,-1-1 1,1 1-1,0 0 0,0 0 0,0 0 1,0 0-1,0 0 0,1 1 1,-1-1-1,0 1 0,0-1 0,3 1 1,7-1-99,0 0 0,0 1 0,15 2 0,3 0-66,98-2 268,-80 8-171,-36-9 137,1 0 0,-1-1 0,1-1 0,19-6-1,-19 5-34,1 1 0,26-4-1,0 3 128,34-1-238,-19 4-42,66 3 401,-103 0-259,23 6 0,-28-4 2,1-1 0,28 2-1,-20-1 51,-21-3-43,0 0 1,0-1-1,0 1 0,1-1 1,-1 0-1,0 1 0,1-1 0,-1 0 1,1 0-1,-1 0 0,0 0 1,1 0-1,-1 0 0,0 0 0,1 0 1,-1-1-1,0 1 0,1 0 1,-1-1-1,0 1 0,2-2 0,-1 1 10,0 0-1,0 0 0,1 1 0,-1-1 0,0 0 0,5 0 0,-5 1-20,-1 0-1,1-1 0,0 1 0,-1-1 1,1 1-1,0-1 0,-1 1 0,1-1 0,-1 0 1,1 0-1,-1 0 0,3-1 0,-4 1 21,1 0 0,0 1 0,0-1-1,-1 0 1,1 1 0,0-1 0,0 1 0,0 0-1,0-1 1,0 1 0,-1 0 0,1-1 0,0 1-1,2 0 1,-2-1-45,0 1 1,1 0-1,-1-1 0,1 1 1,-1-1-1,0 0 0,1 1 1,-1-1-1,0 0 0,1 0 1,-1 0-1,0 0 0,0 0 0,1-1 1,-1 1 116,2 9-115,-3-8 25,0 1-1,0-1 0,1 0 1,-1 0-1,0 1 1,0-1-1,0 0 1,0 1-1,0-1 1,0 1-1,0-1 0,0 0 1,0 1-1,0-1 1,0 0-1,0 1 1,0-1-1,0 0 0,0 1 1,0-1-1,0 0 1,0 1-1,0-1 1,0 0-1,-1 1 0,1-1 1,0 0-1,0 1 1,0-1-1,-1 0 1,1 0-1,0 1 0,0-1 1,-1 0-1,1 0 1,0 0-1,-1 1 1,1-1-1,-1 0 0,-2 6 63,3-5-50,0 0 0,-1-1 1,1 1-1,0 0 0,-1 0 0,1-1 1,-1 1-1,1 0 0,-1 0 0,1-1 0,-1 1 1,1-1-1,-1 1 0,0-1 0,0 1 1,1-1-1,-1 1 0,0-1 0,1 1 1,-1-1-1,-2 1 0,2-1-16,1 1 0,-1-1 0,0 1 0,0-1-1,0 1 1,0-1 0,1 1 0,-1 0 0,0-1 0,1 1-1,-1 0 1,0 0 0,1 0 0,-1 0 0,1-1 0,-1 1 0,0 2-1,0 3 41,2-1-88,-1-4-17,13 8 618,-39-8-586,16 0 3,1 0 1,-16-2-1,-93-10 50,83 8 39,-31-2-132,-149 5 3,207 0 87,1-1 0,-1-1 0,0 1 0,1-1 0,-10-4-1,-19-4-239,31 10 204,-1 0 0,1 0 0,0 0 0,-6 1 0,-10 1-16,4-3 14,1 0 1,0-1-1,0-1 1,-29-9-1,39 11 11,0 0 0,0 0 0,0 1 0,1 0 0,-8 0 0,-15 0-9,10-2 70,-1 2-1,-26 2 0,-5 0 7,-51 3 171,-25-10 144,125 5-336,0 0-144,1 0 98,0 0 0,0 0 0,0 0 0,0 0 0,0 0 0,0 0 0,-1 0-1,1 0 1,0 0 0,0 0 0,0 0 0,0 0 0,0 0 0,0 0 0,0 0 0,0 0 0,-1 0 0,1 0 0,17 38-380,-10-23-907,13 21 0,-1-5-385,-4-6 305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20.18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173 1 1248,'-13'0'448,"3"3"-352,-3-3-32,8 0 608,-8 0-384,0 0 320,0 5-352,0 3-224,-9 0-32,9-2 64,4 2-32,0 4-96,1 1 32,3-7 160,-3 2-64,3 12-2272,13-12 1216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21.20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264 156 832,'-31'-12'821,"16"-1"277,13 11-1022,-25-22 201,21 19-160,-1 1 1,0-1-1,-12-4 0,9 4 178,1 0 0,-18-13 0,-1 0-49,9 6-257,16 9 25,0 0 0,-1 1 1,1 0-1,-1-1 0,0 1 0,0 1 1,1-1-1,-1 0 0,-1 1 0,1 0 1,-7-1-1,11 2-22,0 0 0,-1 0 0,1 1 1,0-1-1,0 0 0,-1 0 0,1 0 0,0 1 1,0-1-1,0 0 0,-1 0 0,1 1 0,0-1 1,0 0-1,0 1 0,0-1 0,-1 0 0,1 0 0,0 1 1,0-1-1,0 0 0,0 1 0,0-1 0,0 0 1,0 1-1,0-1 0,0 0 0,0 1 0,0-1 1,0 0-1,0 1 0,0 0-2,0-1 1,0 1-1,0-1 0,0 1 1,1 0-1,-1-1 0,0 1 1,0-1-1,0 1 1,0-1-1,1 1 0,-1 0 1,0-1-1,1 1 0,-1-1 1,0 0-1,1 1 0,-1-1 1,1 1-1,10 5-7,-7-4 72,0 1 1,1-1 0,0 0-1,-1 0 1,1 0-1,0-1 1,0 0 0,0 0-1,6 1 1,38 3 98,-22-2-292,20 7-688,-29-5-1,-1-1-864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21.79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89 576,'44'-6'192,"-17"1"-128,12-3-32,-16 5 416,16-6-256,10-2 192,2 3-224,3-3 0,3 3-96,-1-1-128,-7 1 32,3 5-1088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5 576,'3'-4'303,"-7"5"191,-9 2 1738,6 56 157,2-26-2062,-1 36 0,5-42-11,-1 0-1,-11 50 0,6-50-53,2 0-1,-3 42 0,4 59-155,2-33 34,5 136 948,-2-181-912,-2 1 1,-10 56-1,2-19-49,2 42 10,3-42 154,-18 97 1,16-148-46,-58 284 484,-19 78-138,38-160-115,22-115-133,-8 16-60,13-60-191,-9 82-1,4 113 255,-5 25 53,-19 298 283,23-231-454,10-112 186,0-5-329,9-161 46,1-34 2,4 62 0,1-93-194,-6 47-1,0-6-2756,5-64 2438,0 0 0,0 0 0,0 0 0,0 0 0,-1 0 0,1 0 0,0 0 0,-1 0 0,1 0 0,-1 0 0,1 0 0,-4 4-1137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0 354 1728,'0'0'560,"1"2"-331,0 0 8,1 1-1,0-1 1,-1 1-1,1-1 0,0 0 1,0 0-1,0 0 1,1 0-1,-1 0 0,0-1 1,3 3-1,34 17 2292,-25-16-2320,0 0 0,1-1-1,0-1 1,0 0-1,25 0 1,-5 1 141,-10-2-338,26-1-1,4 0 108,-1-1 208,-1-2 0,94-15 0,-1-1-35,-134 18-313,160-15 364,-127 8-278,77-19 0,-74 15 16,1 2 0,0 2 0,57-1 0,-64 5-59,34 0 187,98-12-330,-149 11 192,0 1 0,1 1 0,-1 1 1,0 1-1,39 6 0,37 4 380,153-3-1,-207-7-356,-3 2-120,44 8 0,13 0 150,53-8 123,-79-8-94,139-30 0,-161 26-75,-33 6-140,34-8 1,18-8 95,-25 8 110,24-4 75,48-8-408,-45 10 87,-45 9 121,1 2 1,33 0 0,-2 0 64,-19-4 8,4-1 97,-42 8-216,-1-1 1,1 1 0,0 1-1,0-1 1,0 0-1,0 1 1,-1 0 0,1 0-1,6 2 1,35 21-96,-35-19 143,0 1 1,0-1-1,1-1 0,0 0 0,0 0 0,0-1 1,0 0-1,0-1 0,0-1 0,1 0 0,-1 0 1,1-1-1,12-1 0,29-5 122,-28 3-171,1 1-1,28 1 0,87 3-150,-78-3 499,-61 1 156,-9 0-475,4-9 282,-11-22-244,-3-5 212,14 31-249,0-1-1,0 1 1,0-1-1,-1 1 1,0 0-1,0 0 1,-1 1-1,1-1 1,-1 1-1,0 0 1,0 0-1,-7-3 1,-7-4 15,-1 2-1,-26-10 1,31 13-7,-1 1 0,0 1 1,-28-4-1,26 7-52,-24 1 1,5 1-390,37-1 421,0 0 0,0 0 0,0 0 1,0 0-1,0 0 0,0 0 1,0 0-1,0 0 0,0 0 1,0 0-1,-1 0 0,1 0 1,0 0-1,0 0 0,0 0 0,0 0 1,0-1-1,0 1 0,0 0 1,0 0-1,-1 0 0,1 0 1,0 1-1,0-1 0,0 0 1,0 0-1,0 0 0,0 0 0,0 0 1,0 0-1,0 0 0,-1 0 1,1 0-1,0 0 0,0 0 1,0 0-1,0 0 0,0 0 1,0 0-1,0 0 0,0 0 0,0 0 1,0 1-1,0-1 0,0 0 1,0 0-1,0 0 0,0 0 1,0 0-1,-1 0 0,1 0 1,0 0-1,0 0 0,0 1 0,0-1 1,0 0-1,0 0 0,0 0 1,0 0-1,0 0 0,0 0 1,1 0-1,-1 0 0,0 0 1,0 1-1,0-1 0,0 0 0,0 0 1,9 6-282,20 8 366,-26-13-52,63 27 11,70 35-247,-121-55 194,-1 1 0,0 1 0,-1 0 1,0 1-1,0 0 0,20 25 0,-24-25-35,-1-1 201,0-1-1,-1 1 1,11 21 0,-17-28-116,0-1 1,0 1-1,0 0 0,0-1 0,0 1 1,-1 0-1,1 0 0,-1 0 1,0 0-1,0-1 0,0 1 1,0 0-1,0 0 0,-1 0 1,1 0-1,-1 0 0,0-1 1,0 1-1,0 0 0,0-1 1,-3 6-1,-5 4 105,-1 1 0,0-1-1,0-1 1,-2 0 0,1-1 0,-2 0 0,1 0 0,-25 13 0,2-4-78,-2-2 1,-44 16-1,27-18-3931,35-11-1857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07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3904,'-23'5'7936,"31"3"-6752,20-8 736,3 4-1120,34-1 415,9 2-703,19-2 0,-1 2-320,18-5-96,-6 3-64,24-3-3423,-18 3 1855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4579 1728,'-2'-2'1155,"2"2"-1066,0-1 0,0 1 0,-1 0 0,1 0-1,0 0 1,0 0 0,-1 0 0,1 0 0,0 0 0,0 0 0,-1 0 0,1 0-1,0 0 1,0 0 0,0 0 0,-1 0 0,1 0 0,0 0 0,0 0-1,-1 1 179,1-1-178,-6 2 884,9-3-168,1 0 0,0 0 0,-1 0 0,1 0-1,5-3 1,-2 1-693,-1 0-1,1 1 0,13-3 1,-7 2-26,-1 0-1,14-6 1,3-1 206,107-35 414,-24 7 7,-94 31-663,-1 0 0,0-1 0,0-2 0,21-14 0,-16 7 10,0 0-1,-1-1 1,0-1-1,-2-1 0,0-1 1,23-35-1,33-61 821,-60 98-813,0 0 0,1 1-1,1 1 1,1 1 0,30-21 0,106-60 142,-149 94-221,20-11 92,-2-2 1,0 0-1,-1-2 1,0 0-1,-2-1 1,0-2 0,-1 0-1,26-38 1,-22 21-81,21-49 0,-26 49 192,38-59 0,-41 77-175,0 1 0,1 1 0,26-24 0,61-39-50,-78 61-29,9-6 85,-2-3-1,0 0 1,-2-3 0,-1 0-1,-2-1 1,-1-2 0,39-71-1,85-154 250,-27 96-382,3-6 263,-83 102-360,63-90 307,-75 116-153,22-25 144,-39 50-90,-1-1 1,-1-1 0,0 0 0,15-37-1,26-87-79,-47 126 148,13-52-57,-11 39-46,13-31-1,8-3 69,65-103 0,-59 102-119,-3-1 0,28-81 0,-2 4 245,-41 106-212,3 2-1,24-35 0,-7 19-79,16-26 319,-46 64-239,0 0-1,-1-1 0,0 1 0,6-22 0,7-28 8,10-44-83,11-67 42,-23 75 74,-13 54-645,-7 30-1605,3 9 1152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26 1728,'1'-1'88,"0"0"1,0 0-1,-1 0 1,1 0-1,0 0 1,0 0-1,-1 0 1,1 0-1,-1 0 1,1-1-1,-1 1 1,1 0-1,-1 0 0,0-1 1,0 1-1,4-5 2048,-4 4-1628,-3 7-87,0 3-159,-1 0 1,1 0-1,-2 10 1,-2 6 116,-2-1-95,-2 0 0,0 0 1,-1-1-1,-1 0 0,-1-1 0,-27 30 0,-82 77 415,79-81 186,84-79 27,-19 14-885,74-71 218,-83 76-306,-1 0 1,-1 0 0,0-1-1,-1-1 1,12-23 0,27-91 502,-36 99-399,-11 30-49,-1 0 0,0 1 0,1-1-1,-1 0 1,0 0 0,1 1 0,-1-1 0,0 0 0,0 0 0,1 1 0,-1-1-1,0 0 1,0 1 0,1-1 0,-1 0 0,0 1 0,0-1 0,0 0 0,0 1-1,0-1 1,1 0 0,-1 1 0,0-1 0,0 1 0,0-1 0,0 1 0,1 12 84,0 0 1,1 0-1,4 16 1,2 3 103,13 69 239,-18-89-250,1 0-1,0-1 1,1 1 0,0-1-1,0 1 1,10 12 0,-13-22 481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71 1472,'1'-3'123,"-1"1"-1,1 0 1,0-1-1,0 1 1,0 0-1,0 0 1,0 0-1,0 0 1,1 0-1,-1 0 1,1 0 0,-1 0-1,1 0 1,0 1-1,-1-1 1,1 1-1,3-2 1,-3 1 144,1-1 1,0 1 0,-1-1-1,1 1 1,-1-1-1,0 0 1,3-5-1,0 0 1135,-10 9-644,4 0-723,0-1-1,-1 1 0,1 0 0,0 0 0,0 0 0,0 0 0,0 0 0,0 0 1,0 0-1,0 0 0,0 1 0,0-1 0,1 0 0,-1 0 0,0 1 1,1-1-1,-1 1 0,1-1 0,-1 2 0,-2 20 421,1-12-309,0 0-1,-3 12 0,-18 71 271,-27 100 307,19-68-294,27-105-423,-4 40 1,6-39 296,-7 30-1,8-51-280,1 0-1,0 0 0,0 0 1,-1 0-1,1 0 0,0 0 1,0 1-1,0-1 0,0 0 1,0 0-1,0 0 0,1 0 1,-1 0-1,0 0 0,1 1 1,0 0 138,7-2 213,7-7-380,0 1-1,0 1 1,0 1 0,1 0 0,0 1-1,0 1 1,0 0 0,0 1-1,0 1 1,21 2 0,24-3 222,-36 1-139,29 2 1,-13-3 442,-18 0 23,-22-1-551,0 1 0,0-1-1,0 0 1,-1 1 0,1-1-1,-1 0 1,1-4 0,-1 3-737,-1 0 1,0 0 0,0 0 0,0 0 0,0 1 0,0-1 0,-1 0 0,1 0-1,-1 1 1,0-1 0,1 1 0,-1-1 0,-4-2 0,-2 0-1047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80 1984,'-6'-6'640,"4"4"-389,6-2 531,-1 1 0,1-1 1,0 1-1,0 0 1,0 0-1,8-5 1,-2 2-601,0 0 1,0 1-1,0 0 1,1 1-1,0 0 1,-1 1-1,1 0 1,1 1-1,-1 0 0,0 0 1,1 1-1,-1 1 1,15 1-1,88 3 469,-87 1 330,-27-5-1009,0 0-1,1 0 1,-1 0-1,0 0 1,0 0-1,1 0 1,-1-1-1,0 1 1,0 0-1,1 0 1,-1 0-1,0 0 1,0 0-1,0 0 1,1 0-1,-1 0 1,0-1-1,0 1 1,0 0-1,1 0 1,-1 0-1,0 0 1,0-1-1,0 1 1,0 0-1,0 0 1,1-1-1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38 114 2560,'-3'-1'247,"-21"-6"1334,24 7-1496,-1 0 0,1 0 0,-1 0 0,1-1-1,-1 1 1,1 0 0,-1 0 0,1 0 0,0-1 0,-1 1 0,1 0-1,-1 0 1,1-1 0,0 1 0,-1 0 0,1-1 0,0 1-1,-1 0 1,1-1 0,0 1 0,0 0 0,-1-1 0,1 1 0,0-1-1,0 1 1,0-1 0,-1 1 0,1-1 0,0 1 0,0-1-1,0 1 1,0 0 0,0-1 0,0 1 0,0-1 0,0 1 0,0-1-1,0 1 1,0-1 0,0 1 0,1-1 0,-1 0 11,1 0 0,0 1 0,-1-1 0,1 1 1,0 0-1,-1-1 0,1 1 0,0-1 0,-1 1 0,1 0 1,0 0-1,0-1 0,-1 1 0,1 0 0,0 0 0,0 0 1,1 0-1,18 0 602,-8 0-471,32-1 219,0-3 0,44-8 0,87-26 495,-164 35-874,32-10 227,-6 0-102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9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31 320,'0'-24'128,"0"21"-96,5 0-32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9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 0 832,'-2'37'256,"2"1"1,1-1-1,10 62 1,-7-69-83,-3 6 1282,17-32-1221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9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265 106 576,'-1'0'82,"0"-1"0,1 1 0,-1-1 1,0 0-1,1 1 0,-1-1 0,1 0 0,-1 1 0,1-1 0,0 0 0,-1 0 1,1 1-1,0-1 0,-1 0 0,1 0 0,0 0 0,0 1 0,0-1 0,0-1 1,-1 1-36,0 1 0,1-1 0,-1 1 1,1-1-1,-1 1 0,0-1 1,1 1-1,-1 0 0,0-1 0,1 1 1,-1 0-1,0 0 0,0-1 0,-1 1 1,-3-2-96,4 1 68,1 1 1,0 0-1,0-1 1,-1 1-1,1 0 1,0-1-1,0 1 1,0-1-1,0 1 1,0 0-1,0-1 1,-1 1-1,1-1 1,0 1-1,0 0 1,0-1-1,0 1 1,1-1-1,-1 1 1,0-1-1,0 1 1,0 0-1,0-1 1,0 1-1,0-1 1,1 1-1,-1 0 1,0-1-1,0 1 1,1 0-1,-1-1 1,0 1-1,0 0 1,1 0-1,-1-1 1,0 1-1,1 0 1,-1 0-1,0-1 1,1 1-1,0 0 1,18-11 44,-17 10 38,9-5 52,-5 3-139,-1 0 1,1 0-1,-1 1 1,1 0-1,0 0 1,0 0-1,-1 1 1,1-1-1,1 2 1,7-2-1,1 3 6,0 1 1,22 5-1,6 0 301,-31-4-377,0 0 1,1 1-1,-1 0 1,20 11-1,6 1 92,-31-12 2,0 0-1,13 8 1,-14-8-20,-1 0 0,1-1 0,0 1 1,0-1-1,9 3 0,-4-4 39,-1 0 0,1 0-1,0-1 1,-1 0 0,1-1-1,0 0 1,21-4 0,50-4-390,120-21 620,-185 27-301,12 0 173,45 2 0,-43 1-175,31-4 0,-26 1-395,40 3 0,-25 0-453,-64-1 696,-5-1 180,0 0-1,0-1 0,-33-9 1,4 2-238,-14 6 213,39 1 11,1 1 0,-25 2 0,7 0 0,-203-1 357,177 9-645,50-9 340,0 1-1,-22 5 1,33-6-26,-1 0 0,1 0 1,0 0-1,0 0 0,-5-2 0,-13 0-263,6 3 117,-23 3 0,24-1 286,-24 0-1,32-3-173,0-1 0,-1 0 0,1-1 0,0 1 0,0-2 0,-9-2 0,-13-5 197,-28-10 14,37 13-149,14 4-97,-1 0 0,0 1 0,0 0 1,1 1-1,-1-1 0,-8 0 0,-2 0 140,16 1-121,-1 1 0,0-1 0,1 1 0,-1 0 0,0-1 0,1 1 0,-1 0 0,0 0 0,1 0 0,-1 1 0,0-1-1,1 0 1,-1 1 0,0-1 0,1 1 0,-1-1 0,-2 2 0,0 0-13,1 1 0,0-1-1,-1 1 1,1 0 0,0-1-1,0 2 1,0-1 0,1 0-1,-1 0 1,1 1 0,0 0-1,0-1 1,0 1 0,-2 7-1,-5 8 32,-9 23 148,-17 58 0,12-34-100,2-9 60,11-30-11,-2 5 79,-16 75 436,22-85-679,-35 121 201,33-107 48,6-26-157,-1-1-1,2 0 1,-1 0 0,1 1-1,1-1 1,-1 1-1,3 11 1,-2 1 222,3 26-172,2 0 219,3-22-459,-4 4 561,-2-14-386,-2-14-2,0-1 0,0 1 0,0-1 0,0 1-1,0-1 1,0 1 0,1-1 0,-1 1 0,1-1 0,-1 0-1,2 3 1,0 1 17,-1 0 0,0 0 0,0 0 0,0 0-1,0 0 1,-1 1 0,0-1 0,0 0 0,-1 10 0,0 5 85,1 18-50,0-37-124,0 1 33,0 47 208,0-48-155,0 6 21,0 85 107,0-91-112,0 0-25,0-1 6,0 0-1,-1 1 1,1-1-1,0 0 1,0 1-1,0-1 1,0 0 0,0 1-1,0-1 1,0 0-1,0 1 1,1-1-1,-1 0 1,0 0-1,0 1 1,0-1-1,0 0 1,0 1-1,0-1 1,1 0-1,-1 1 1,41-23-5,-18 8-38,60-34 86,-35 19-105,2 3 1,53-22-1,-97 46 18,-3 1 24,0 0 0,0 0 0,-1 0 0,1 1 0,0-1 0,0 1 0,0 0 0,0 0 0,4 0-1,-7 0 7,1 0 0,-1 0 0,1 0 0,-1 0-1,1 0 1,0 1 0,-1-1 0,1 0-1,-1 0 1,1 0 0,-1 1 0,1-1-1,-1 0 1,1 1 0,-1-1 0,1 0-1,-1 1 1,1-1 0,-1 1 0,1-1-1,-1 1 1,0-1 0,1 0 0,-1 1 0,0 0-1,0-1 1,1 1 0,-1-1 0,0 1-1,0-1 1,0 1 0,0-1 0,0 1-1,1 0 1,-1-1 0,0 1 0,0-1-1,-1 1 1,1 0 0,0-1 0,0 2-1,0 0 3,-1 1-1,1 0 1,-1-1-1,0 1 1,0-1-1,0 1 1,-2 3-1,-1 0 13,-1-1 0,0 1 0,0-1 0,0 0 0,-1 0-1,0 0 1,-6 3 0,-48 26 138,46-27-133,-3 1 3,0-1-1,-1-1 1,-26 6-1,18-5-176,14-3-2,10-3 182,0 0 0,0 0 0,0 0 0,0 0 0,-1-1 0,1 1 0,0-1 0,0 0 0,-1 0 0,-3 0 0,24-11-280,8-3 350,0-1-1,33-26 0,-8 6-266,1 3 102,-29 19 137,-2 0 0,1-2-1,31-29 1,-18 14 19,-24 20-101,0 1 0,14-17 0,37-46 22,-50 59-37,1 1 0,0 0 0,24-16 1,2-2 222,-21 17-159,30-17 0,-16 11-8,29-13-212,-52 27 205,0 1 0,14-6-1,-15 8 4,-1-1-1,1-1 1,-1 1-1,0-1 1,10-7-1,44-44-52,-36 26-34,0 0 4,20-20 298,-8 8-371,-20 23 77,17-25 0,4-5 36,-22 29 67,-1 0-1,0-1 1,-2-1 0,20-40 0,-13 29-33,-16 27-8,0-1 0,0 0 0,-1-1 0,5-11 0,-4 9-24,1 0 1,-1 0 0,2 0-1,-1 1 1,1-1 0,0 2-1,11-12 1,-4 8-66,1-9 159,-10 12-132,-4 6-97,-5 4 70,-27 17 66,-1-2 0,0-2 1,-39 13-1,51-23 10,1-1-1,-1-1 0,0-1 1,-1-1-1,-25-1 0,27 0 57,-150 8-36,60-8-48,89 0 100,0 0 0,-1-2 0,1 0 0,0-2 0,-32-8 0,5-6-391,28 9 357,-1 2-1,0 1 1,-22-5 0,37 10-80,-110-14 27,81 12 145,-23-1-210,51 4 139,-10-1-73,0 2 0,0 0 0,-30 6 0,37-5-139,7-2 139,1 1-1,-1 0 0,0-1 1,0 1-1,0 0 1,1 0-1,-1 0 0,0 1 1,1-1-1,-4 3 0,5-3-45,11 2 42,15 3 103,1-1-1,-1-2 1,30 0-1,-14 0-78,-36-3 37,43 4 37,91-5 0,110-30 249,-56 5-299,-174 25 89,-14 2-49,-12 2-200,-76 20-114,30-6 282,36-12-79,0 1 0,1 0-1,0 2 1,1 0 0,0 1-1,0 0 1,1 1 0,0 1-1,0 0 1,2 1 0,-1 0-1,1 1 1,1 0 0,0 1 0,-14 26-1,-11 20 22,-3-1 0,-3-3-1,-51 56 1,63-81 62,-2-2 0,0-1 0,-2-1 0,-51 30 0,-30 21 634,115-78-666,0 0-1,0 0 1,0 0 0,0 0-1,0 1 1,0-1 0,0 0-1,0 0 1,0 0 0,0 0-1,0 0 1,0 0 0,0 0-1,0 0 1,0 0 0,0 0-1,0 0 1,0 0 0,1 0 0,-1 0-1,0 0 1,0 0 0,0 0-1,0 0 1,0 0 0,0 0-1,0 1 1,0-1 0,0 0-1,0 0 1,0 0 0,0 0-1,0 0 1,0 0 0,0 0-1,0 0 1,0 0 0,0 0 0,0 0-1,-1 0 1,1 0 0,0 0-1,0 0 1,0 0 0,0 0-1,0 0 1,0 1 0,0-1-1,0 0 1,0 0 0,0 0-1,0 0 1,0 0 0,0 0 0,0 0-1,0 0 1,0 0 0,0 0-1,0 0 1,9 0 17,14-4-8,30-11 121,100-31 255,-128 36-335,0-1 0,0-1-1,43-29 1,14-21-281,10-8-68,-74 58 271,-18 20 97,-2-4-90,-1 0 1,1-1-1,-1 1 1,0-1-1,0 0 0,0 0 1,0 0-1,-1 0 1,-4 3-1,-7 6-126,-16 15 135,-2-2-1,0-2 0,-2-1 1,-50 24-1,70-38 169,11-5-105,-1-1 0,1 0 0,-1 0 0,0 0 0,-5 1 0,53-26 236,-9-1-245,0-1-1,-2-1 1,39-41 0,-69 65-60,6-7-62,2 1 1,11-9-1,-19 16 64,0-1 0,0 1 0,0 0 0,0 0 0,0 0 0,1 0 0,-1 0 0,0 0 0,0 1 0,1-1-1,-1 1 1,1-1 0,-1 1 0,0 0 0,1 0 0,-1 0 0,0 0 0,4 1 0,-6 0-2,1-1-1,-1 0 0,1 1 1,0-1-1,-1 1 0,1-1 1,-1 1-1,1 0 1,-1-1-1,0 1 0,1 0 1,-1-1-1,1 1 1,-1 0-1,0-1 0,0 1 1,1 0-1,-1-1 1,0 1-1,0 0 0,0 0 1,0-1-1,0 1 1,0 0-1,0 0 0,0-1 1,0 1-1,-1 1 1,-4 26 19,3-22 15,-1 4-19,0-1-1,0 0 0,-1 0 0,-1 0 0,0-1 1,0 0-1,0 1 0,-1-2 0,0 1 0,-1-1 0,0 0 1,0 0-1,-15 10 0,-8 5 132,-2-2-1,-40 20 1,72-40-129,-144 70 352,160-75-277,-3 2 9,0-1 0,1 0 0,19-11 0,-27 9-142,-13 5-101,-12 4-243,11 0 390,0 0 0,0 1-1,1 0 1,-1 0 0,1 1-1,0 0 1,1 0 0,-1 0-1,1 1 1,0 0 0,0 0-1,-7 10 1,15-17 91,0-1-1,0 0 0,0 1 1,0-1-1,1 1 0,-1 0 1,3-2-1,7-3-6,76-41-34,-60 34-88,-1-2 0,39-26 0,113-107-25,-60 36 27,-114 108 70,10-12 39,-14 15-59,-1 1 0,1-1 0,0 0 0,-1 0-1,1 0 1,-1 0 0,0 0 0,1 1 0,-1-1-1,0 0 1,1 0 0,-1 0 0,0 0-1,0 0 1,0 0 0,0 0 0,0 0 0,0-1-1,0 1-3,-1 1-1,1 0 1,0-1-1,-1 1 1,1 0-1,0 0 1,-1-1-1,1 1 0,0 0 1,-1 0-1,1-1 1,-1 1-1,1 0 1,0 0-1,-1 0 1,1 0-1,-1 0 0,1 0 1,-1 0-1,1 0 1,0 0-1,-1 0 1,1 0-1,-1 0 1,1 0-1,-1 0 0,1 0 1,0 0-1,-1 0 1,1 0-1,-1 1 1,1-1-1,0 0 1,-1 0-1,1 1 1,-1-1-1,-1 1-4,-12 4-18,1 1 0,0 0 1,0 0-1,1 2 0,-12 8 0,0 2 4,-30 30-1,-6 1-144,7-6 7,6-3 148,47-40 15,0 0 0,0 0 0,0 0 0,-1 0 0,1 0 0,0 0 0,0 1 0,0-1 0,0 0 1,0 0-1,-1 0 0,1 0 0,0 1 0,0-1 0,0 0 0,0 0 0,0 0 0,0 1 0,0-1 0,0 0 0,0 0 0,0 0 0,0 1 0,0-1 0,0 0 0,0 0 0,0 1 0,0-1 0,0 0 0,0 0 0,0 0 0,0 1 0,0-1 0,8 1 103,11-5 22,-13 1-81,0 0-1,0 0 1,0-1-1,0 0 1,0 0-1,-1 0 1,0-1-1,8-7 1,13-12 15,-10 11-51,142-110-464,-109 88 317,71-37 1,-117 70 108,25-11-149,-27 13 170,-1 0 1,1 0 0,-1-1-1,1 1 1,-1 0-1,1 0 1,-1 0-1,1-1 1,-1 1-1,1 0 1,0 0-1,-1 0 1,1 0-1,-1 0 1,1 0-1,0 0 1,-1 0 0,1 0-1,-1 1 1,1-1-1,-1 0 1,1 0-1,-1 0 1,1 1-1,0-1 1,-1 0-1,1 1 1,-1-1-1,0 0 1,1 1-1,-1-1 1,1 1 0,-1-1-1,0 0 1,1 1-1,-1-1 1,0 1-1,1-1 1,-1 1-1,1 1 1,-1-1 2,0 1 1,0-1 0,0 1-1,-1-1 1,1 1 0,0-1-1,0 1 1,-1-1 0,1 1-1,-1-1 1,1 1 0,-1-1-1,0 1 1,-1 1 0,-17 21 5,18-23-4,-89 88 338,44-46-191,17-17-166,-1-1 0,-1-1-1,-1-2 1,-35 18 0,-142 61 125,142-71 97,27-12-109,-57 18-1,96-36-81,-23 5 153,23-5-157,1 0 0,0 0 0,-1 1 0,1-1 0,-1 0 0,1 0 0,-1 0 1,1-1-1,-1 1 0,1 0 0,-1 0 0,1 0 0,-1 0 0,1 0 0,-1 0 0,1-1 0,0 1 1,-1 0-1,1 0 0,-1-1 0,1 1 0,0 0 0,-1-1 0,1 1 0,0 0 0,-1-1 0,1 1 1,0 0-1,0-1 0,-1 1 0,1-1 0,0 1 0,0-1 0,0 1 0,-1 0 0,1-1 1,0 1-1,0-1 0,0 1 0,0-1 0,0 1 0,0-1 0,0 1 0,0-1 0,0 0 0,3-11 61,1 0-1,-1 1 0,2-1 1,8-15-1,6-17-26,-2-13-146,-2-2 0,-2 0 0,7-98 0,-18 31-4,-3 95-898,-2 89 743,-3-1 0,-24 105 0,27-145 358,-1-2 1,-1 1 0,0 0 0,-1-1 0,0 0 0,-2 0 0,1-1 0,-2 0 0,-17 23 0,25-36-76,1-1-1,0 0 0,-1 1 0,1-1 0,0 1 1,-1-1-1,1 0 0,0 1 0,-1-1 0,1 0 1,-1 1-1,1-1 0,-1 0 0,1 0 0,0 0 1,-1 1-1,1-1 0,-1 0 0,1 0 0,-1 0 1,1 0-1,-1 0 0,1 0 0,-1 0 0,0 0 0,1 0 1,-1 0-1,1 0 0,-1 0 0,0-1 8,0 0 0,1 1 0,-1-1 0,0 0 0,1 1 0,-1-1 0,1 0 0,-1 0 0,1 0 0,-1 1 0,1-1 0,-1 0 0,1 0 0,-1-2 0,-1-6 105,0-1 0,-1-15 0,2 17-101,-13-167 335,-7-51-1057,17 191-111,4 26 103,4 23 280,29 138-289,-25-127 814,1 0 1,1-1-1,1 0 1,15 23-1,-24-43-28,1 0 1,0 1-1,0-1 0,0 0 1,0-1-1,1 1 0,0 0 1,4 2-1,-7-5-48,1 0 0,0 0 0,-1 0 0,1-1 0,0 1-1,-1-1 1,1 1 0,0-1 0,0 0 0,-1 0 0,1 0 0,0 0 0,0 0 0,-1 0 0,1 0 0,0-1 0,0 1-1,-1 0 1,1-1 0,0 0 0,-1 1 0,1-1 0,0 0 0,-1 0 0,3-2 0,2 0 3,-1-1 1,1 0-1,-1 0 1,0 0-1,-1-1 1,1 0-1,-1 0 1,0 0-1,0 0 1,-1-1 0,1 1-1,-1-1 1,0 0-1,-1 0 1,1 0-1,-1 0 1,-1-1-1,1 1 1,-1 0-1,1-11 1,-1 5-18,-1-1 0,0 0 0,-1 1 0,0-1 0,-1 1 0,0-1 0,-7-19 0,0-2-33,7 23 5,-1 0 0,-8-19-1,6 18-60,1 0-1,1 0 1,0 0 0,0-1-1,1 1 1,1-1-1,0 0 1,1-13-1,4 17 80,-4 9-4,1-1 0,-1 1 0,1-1 0,-1 1 0,0-1 0,1 1 0,-1-1 0,0 0 0,0 1 0,1-1 0,-1 0 0,0 1 0,0-1 0,0 0-1,0 0 1,1-1 6,-1 0 0,1 0-1,-1 1 1,1-1-1,0 0 1,0 0-1,0 1 1,0-1 0,0 1-1,0-1 1,0 1-1,2-2 1,6-10-64,-8 11 32,0 0 1,0 0-1,1 0 0,-1 0 1,0 0-1,1 1 0,-1-1 0,1 1 1,0-1-1,0 1 0,-1-1 1,1 1-1,0 0 0,0 0 0,0 0 1,0 0-1,0 0 0,1 1 1,-1-1-1,0 1 0,0-1 0,3 1 1,7-1-99,0 0 0,0 1 0,15 2 0,3 0-66,98-2 268,-80 8-171,-36-9 137,1 0 0,-1-1 0,1-1 0,19-6-1,-19 5-34,1 1 0,26-4-1,0 3 128,34-1-238,-19 4-42,66 3 401,-103 0-259,23 6 0,-28-4 2,1-1 0,28 2-1,-20-1 51,-21-3-43,0 0 1,0-1-1,0 1 0,1-1 1,-1 0-1,0 1 0,1-1 0,-1 0 1,1 0-1,-1 0 0,0 0 1,1 0-1,-1 0 0,0 0 0,1 0 1,-1-1-1,0 1 0,1 0 1,-1-1-1,0 1 0,2-2 0,-1 1 10,0 0-1,0 0 0,1 1 0,-1-1 0,0 0 0,5 0 0,-5 1-20,-1 0-1,1-1 0,0 1 0,-1-1 1,1 1-1,0-1 0,-1 1 0,1-1 0,-1 0 1,1 0-1,-1 0 0,3-1 0,-4 1 21,1 0 0,0 1 0,0-1-1,-1 0 1,1 1 0,0-1 0,0 1 0,0 0-1,0-1 1,0 1 0,-1 0 0,1-1 0,0 1-1,2 0 1,-2-1-45,0 1 1,1 0-1,-1-1 0,1 1 1,-1-1-1,0 0 0,1 1 1,-1-1-1,0 0 0,1 0 1,-1 0-1,0 0 0,0 0 0,1-1 1,-1 1 116,2 9-115,-3-8 25,0 1-1,0-1 0,1 0 1,-1 0-1,0 1 1,0-1-1,0 0 1,0 1-1,0-1 1,0 1-1,0-1 0,0 0 1,0 1-1,0-1 1,0 0-1,0 1 1,0-1-1,0 0 0,0 1 1,0-1-1,0 0 1,0 1-1,0-1 1,0 0-1,-1 1 0,1-1 1,0 0-1,0 1 1,0-1-1,-1 0 1,1 0-1,0 1 0,0-1 1,-1 0-1,1 0 1,0 0-1,-1 1 1,1-1-1,-1 0 0,-2 6 63,3-5-50,0 0 0,-1-1 1,1 1-1,0 0 0,-1 0 0,1-1 1,-1 1-1,1 0 0,-1 0 0,1-1 0,-1 1 1,1-1-1,-1 1 0,0-1 0,0 1 1,1-1-1,-1 1 0,0-1 0,1 1 1,-1-1-1,-2 1 0,2-1-16,1 1 0,-1-1 0,0 1 0,0-1-1,0 1 1,0-1 0,1 1 0,-1 0 0,0-1 0,1 1-1,-1 0 1,0 0 0,1 0 0,-1 0 0,1-1 0,-1 1 0,0 2-1,0 3 41,2-1-88,-1-4-17,13 8 618,-39-8-586,16 0 3,1 0 1,-16-2-1,-93-10 50,83 8 39,-31-2-132,-149 5 3,207 0 87,1-1 0,-1-1 0,0 1 0,1-1 0,-10-4-1,-19-4-239,31 10 204,-1 0 0,1 0 0,0 0 0,-6 1 0,-10 1-16,4-3 14,1 0 1,0-1-1,0-1 1,-29-9-1,39 11 11,0 0 0,0 0 0,0 1 0,1 0 0,-8 0 0,-15 0-9,10-2 70,-1 2-1,-26 2 0,-5 0 7,-51 3 171,-25-10 144,125 5-336,0 0-144,1 0 98,0 0 0,0 0 0,0 0 0,0 0 0,0 0 0,0 0 0,-1 0-1,1 0 1,0 0 0,0 0 0,0 0 0,0 0 0,0 0 0,0 0 0,0 0 0,0 0 0,-1 0 0,1 0 0,17 38-380,-10-23-907,13 21 0,-1-5-385,-4-6 305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9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173 1 1248,'-13'0'448,"3"3"-352,-3-3-32,8 0 608,-8 0-384,0 0 320,0 5-352,0 3-224,-9 0-32,9-2 64,4 2-32,0 4-96,1 1 32,3-7 160,-3 2-64,3 12-2272,13-12 1216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9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264 156 832,'-31'-12'821,"16"-1"277,13 11-1022,-25-22 201,21 19-160,-1 1 1,0-1-1,-12-4 0,9 4 178,1 0 0,-18-13 0,-1 0-49,9 6-257,16 9 25,0 0 0,-1 1 1,1 0-1,-1-1 0,0 1 0,0 1 1,1-1-1,-1 0 0,-1 1 0,1 0 1,-7-1-1,11 2-22,0 0 0,-1 0 0,1 1 1,0-1-1,0 0 0,-1 0 0,1 0 0,0 1 1,0-1-1,0 0 0,-1 0 0,1 1 0,0-1 1,0 0-1,0 1 0,0-1 0,-1 0 0,1 0 0,0 1 1,0-1-1,0 0 0,0 1 0,0-1 0,0 0 1,0 1-1,0-1 0,0 0 0,0 1 0,0-1 1,0 0-1,0 1 0,0 0-2,0-1 1,0 1-1,0-1 0,0 1 1,1 0-1,-1-1 0,0 1 1,0-1-1,0 1 1,0-1-1,1 1 0,-1 0 1,0-1-1,1 1 0,-1-1 1,0 0-1,1 1 0,-1-1 1,1 1-1,10 5-7,-7-4 72,0 1 1,1-1 0,0 0-1,-1 0 1,1 0-1,0-1 1,0 0 0,0 0-1,6 1 1,38 3 98,-22-2-292,20 7-688,-29-5-1,-1-1-864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2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16 4224,'27'-16'10473,"-27"17"-10349,-1 24 1085,-2-1 1,-5 25-1,1-8-677,-59 306 1596,46-264-2014,-25 124-943,45-193-2445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3:40.79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89 576,'44'-6'192,"-17"1"-128,12-3-32,-16 5 416,16-6-256,10-2 192,2 3-224,3-3 0,3 3-96,-1-1-128,-7 1 32,3 5-1088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4:08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17 896,'-3'-4'1265,"1"-8"30,-16 13-1994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4:09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0 480,'-22'1'1584,"20"0"-1562,1 1 0,-1-1 1,0 1-1,1-1 0,-1 1 0,1 0 1,-1 0-1,1-1 0,0 1 0,0 0 1,0 0-1,0 0 0,-1 3 0,-3 6 104,-1-3-33,0 4-26,0 1 19,6-12-74,-1 0-1,1 0 1,-1 0-1,1 0 1,-1 0-1,1 0 0,0 0 1,-1 0-1,1 0 1,0 0-1,0 0 1,0 0-1,-1 0 0,1 0 1,0 0-1,1 0 1,-1 0-1,0 0 0,0 0 1,0 0-1,0 0 1,1 0-1,-1 0 1,1 0-1,-1 0 0,1 1 1,5 19-1,-4-17 173,6 8 57,-8-12-237,1 1-1,-1-1 1,0 0-1,0 0 1,1 0-1,-1 0 1,0 0-1,0 0 1,1 0-1,-1 0 1,0 1-1,1-1 1,-1 0-1,0 0 1,0 0-1,1 0 1,-1-1-1,0 1 1,0 0-1,1 0 1,-1 0-1,0 0 1,1 0-1,-1 0 1,0 0-1,0 0 1,1-1-1,-1 1 1,0 0-1,0 0 1,0 0-1,1 0 1,-1-1-1,0 1 1,0 0-1,0 0 1,0-1-1,1 1 1,-1 0-1,0 0 1,0-1-1,0 1 1,0 0-1,0 0 1,0-1-1,0-2 36,-1 0-1,1 0 1,-1 0-1,0 0 1,0 0-1,-1 0 1,1 0-1,-4-5 1,4 6-50,0 1-1,0 0 1,0 0-1,0 0 1,0 0 0,-1 0-1,1 0 1,0 0 0,0 0-1,-1 1 1,-2-2-1,-19 0 129,15 2-33,11 3-51,-3-3-24,0 1 1,0-1-1,0 0 0,1 0 1,-1 1-1,0-1 1,0 0-1,0 0 1,1 1-1,-1-1 0,0 0 1,0 0-1,0 0 1,1 1-1,-1-1 1,0 0-1,0 0 1,1 0-1,-1 0 0,0 0 1,1 0-1,-1 1 1,0-1-1,0 0 1,1 0-1,-1 0 0,0 0 1,1 0-1,-1 0 1,1 0-1,7-5 115,-6 4-103,-1 1-1,0-1 1,0 1 0,1-1-1,-1 0 1,0 0 0,0 1-1,0-1 1,0 0-1,0 0 1,0 0 0,0 0-1,0 0 1,-1-1 0,1 1-1,0 0 1,0 0 0,-1 0-1,1-1 1,-1 1 0,1 0-1,-1-1 1,0 1 0,1-2-1,1-6 115,-1 8-128,-1 0 0,1 0 0,-1 0 0,0 0 0,1 0-1,-1 0 1,0 0 0,0 0 0,1 0 0,-1 0 0,0 0 0,0 0 0,0 0 0,0 0 0,0 0 0,-1 0 0,1 0 0,0 0-1,0 0 1,-1 0 0,1 0 0,0 0 0,-1 0 0,1 1 0,-1-1 0,1 0 0,-1 0 0,0 0 0,1 0 0,-1 1 0,0-1-1,0 0 1,1 1 0,-1-1 0,-2 0 0,2 0-2,0 0 0,0 1 0,0-1 0,0 1 0,0-1 0,0 1 0,-1 0 0,1 0 0,0-1 0,0 1 0,0 0 0,-1 0 0,1 0 0,0 0 0,0 0 0,0 0 0,-1 1 0,1-1 0,0 0 0,0 1 0,-2 0 0,0 1-64,0 0 0,0 0 0,0 1 0,0-1 0,-4 5 0,4-4 21,0 3 616,3-7-558,1 0 0,-1 1 0,0-1 0,1 0 0,-1 1-1,0-1 1,0 0 0,1 1 0,-1-1 0,0 0 0,0 0 0,0 1 0,0-1 0,0 0 0,0 0 0,0 1 0,0-1 0,0 0 0,0 0 0,-1-1 0,1 2-33,0-1 1,0 1 0,0-1-1,0 0 1,0 1-1,-1-1 1,1 1-1,0-1 1,0 1 0,-1-1-1,1 1 1,0-1-1,-1 1 1,1-1-1,0 1 1,-1-1 0,1 1-1,-1 0 1,1-1-1,-1 1 1,1 0-1,-1-1 1,1 1 0,-1 0-1,1 0 1,-1-1-1,1 1 1,-1 0-1,1 0 1,-1 0 0,0 0-1,1 0 1,-1 0-1,1 0 1,-1 0 0,1 0-1,-1 0 1,0 0-1,1 0 1,-1 0-1,1 0 1,-1 0 0,0 1-1,0 0 2,0-1 0,0 1 0,0-1 0,0 1 0,0 0 0,0 0 0,1-1 0,-1 1 0,0 0 0,0 0 0,1 0 0,-1 0 0,1 0 0,-1 0 0,1 0 0,-1 0 0,1 0 0,0 0 0,-1 0 0,1 0 0,0 0 0,0 2 0,0 7-42,0-9 48,0 0 1,0 0 0,0 0 0,1 0 0,-1-1 0,0 1 0,1 0 0,-1 0 0,0 0 0,1-1 0,-1 1 0,1 0 0,-1 0-1,1-1 1,0 1 0,-1-1 0,2 2 0,2 2-429,1 10-426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2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16 896,'-41'-11'416,"-15"6"-352,20 5-128,10 8 32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27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1 480,'-22'0'224,"1"6"-192,6-6 0,12 5-32,-15-10 192,0 5-96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2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1 2080,'-13'0'928,"-8"0"-800,4 0 768,4 3-512,-23-3 192,2 3-320,-15 2-32,6 3-128,-11-1-64,10 1 0,-4-3-1792,14 1 960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29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36 1248,'-4'-8'544,"-9"8"-480,0 0 608,3 0-384,-16 0 448,5 0-416,-24-4 64,10 0-256,-26-5 160,12 9-192,-12-6 192,14 6-192,-12-5-448,16 10 160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1 1472,'0'0'37,"0"0"-1,-1 0 1,1 0 0,0 0-1,0 0 1,0 0 0,0 1-1,0-1 1,-1 0-1,1 0 1,0 0 0,0 0-1,0 0 1,0 1 0,0-1-1,0 0 1,0 0 0,0 0-1,0 0 1,0 1 0,0-1-1,0 0 1,0 0 0,0 0-1,0 1 1,0-1 0,0 0-1,0 0 1,0 0 0,0 1-1,0-1 1,0 0 0,0 0-1,0 0 1,0 0-1,0 1 1,0-1 0,0 0-1,0 0 1,0 0 0,1 0-1,-1 0 1,0 1 0,0-1-1,0 0 1,0 0 0,0 0-1,1 0 1,-1 0 0,0 0-1,0 0 1,0 1 0,0-1-1,1 0 1,-35 10 2896,6-3-2636,1-2 0,-1 0 0,-50 0-1,-85-11-961,26 0-2843,73 8 1769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1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15 992,'16'-11'3116,"-17"12"-2906,-1 0 0,1 0 0,-1 0-1,0 0 1,0 0 0,1 0 0,-1 0 0,0-1-1,0 1 1,0-1 0,0 1 0,0-1-1,-3 1 1,-56 3 329,-1-3-1,-117-13 1,133 5-752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1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50 1248,'-3'-3'1792,"-2"3"-800,0 0-576,-8-5 576,5 5-576,-15-3 640,2 3-608,-19-8 64,6 5-320,-23-10-32,3 9-96,-7-4-192,9 5 64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2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114 167 4736,'-45'-4'2128,"35"5"-2190,3-1 1171,1 1 0,-1-1 0,1 0 0,-1-1 0,1 0 0,-13-3 0,19 4-1031,0 0 1,0-1 0,0 1-1,0-1 1,0 1-1,0 0 1,0-1-1,0 1 1,0 0 0,0-1-1,0 1 1,1-1-1,-1 1 1,0 0-1,0-1 1,0 1-1,1 0 1,-1 0 0,0-1-1,0 1 1,1 0-1,-1 0 1,0-1-1,1 1 1,-1 0-1,4-3 108,-1 1 0,1-1 0,0 1 0,0 0 0,0 0 0,0 1 0,6-3 0,1 0 150,41-12 808,92-16 0,-96 23-834,86-17 155,1 6 1,204-4 0,-267 26-4,-37 0-2007,1-1-5718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2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0 1984,'-4'0'896,"-9"8"-768,3-4 832,-3 1-544,-8-2 672,-10 5-608,-5 0 256,1 0-448,-4-1 128,-5 1-256,0-8 288,1 5-256,4-5-896,8 0 384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11 1888,'-12'0'864,"-1"0"-736,8 0 896,-8 0-576,0 0 736,-5 0-672,-3 0 224,-10-4-416,-13 0-32,-9 1-192,-9 3 0,-3 0-32,4 7-1728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26 2144,'-18'-6'992,"-8"1"-864,8 2 768,2 3-512,-25-5 704,-11 2-640,-1 0-160,1 3-160,3 3 96,1 0-128,4 2-960,5-2 480,3 2-2688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39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165 138 1728,'1'1'2699,"-3"0"-2528,1 0 1,0 0 0,0 1 0,0-1 0,0 1 0,1-1-1,-1 1 1,0-1 0,1 1 0,-1 0 0,0-1 0,1 1 0,0 0-1,-1-1 1,1 1 0,0 0 0,0-1 0,0 4 0,1-2-41,-1 0 1,1 1-1,0-1 1,0 0-1,0 0 1,1 0 0,-1 0-1,1 1 1,2 2-1,-2-2-55,1 0 0,0 0 0,0-1 0,0 1 0,1-1 0,-1 0 1,1 0-1,0 0 0,0 0 0,0-1 0,0 1 0,0-1 0,0 0 0,1-1 0,4 2 0,-4-2-18,-1 0 0,1-1 0,-1 0 0,0 0 0,1 0 0,-1-1 0,1 0 0,-1 0 0,0 0 0,5-1 0,3-3 57,0-1 1,12-7-1,-23 12-107,9-4 70,-1-2 0,0 1-1,0-1 1,-1-1 0,1 0 0,-2 0 0,1 0 0,8-14 0,-13 18-41,0-1 0,-1 0-1,1 0 1,-1 0 0,0 0 0,-1 0-1,1 0 1,0-9 0,-1 10-32,-1 1 0,0 0 0,0-1 0,-1 1 0,1-1 1,-1 1-1,1 0 0,-1-1 0,0 1 0,0 0 0,-1 0 1,1 0-1,-1 0 0,-2-5 0,1 4-50,0 1 1,0 0-1,0 0 0,0 0 0,-1 1 1,1-1-1,-1 1 0,0 0 1,1 0-1,-1 0 0,0 0 1,0 1-1,0-1 0,0 1 0,0 0 1,-1 0-1,1 1 0,0-1 1,0 1-1,-1 0 0,-5 1 1,1-1 5,-1 1 1,0 1 0,1 0-1,-1 0 1,1 1 0,-1 0 0,1 0-1,-10 6 1,7-1 67,0-1-1,1 1 1,0 1 0,0 0-1,-15 17 1,-38 55 229,38-46-384,16-21 140,0 1 1,0 1-1,-11 26 1,18-35-4,0-1 1,1 1-1,0 0 1,0 0 0,0 0-1,1 0 1,0 1-1,1-1 1,0 0-1,0 0 1,0 1-1,2 6 1,-1-11 11,0 0-1,0 0 1,1 0-1,-1 0 1,1 0-1,0 0 1,0 0-1,0 0 1,0-1 0,0 1-1,0-1 1,1 0-1,-1 1 1,1-1-1,-1 0 1,1-1 0,0 1-1,0 0 1,5 1-1,5 3 124,1-2 0,0 1 0,17 2 0,-17-4-13,8 1 64,0 0-1,27 1 1,-37-5-88,0 0-1,0-1 1,0 0 0,0 0 0,22-7 0,-4 2 566,2-2-1548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40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4 117 2400,'-4'-20'5397,"5"24"-5191,0 0 0,0 0 0,0 0-1,0 0 1,1 0 0,-1-1 0,4 6 0,3 9 99,19 50 605,-16-41-472,13 42 1,54 293 1641,-42-222-875,-33-131-1073,0-1 0,1 0 0,4 7 0,-8-14-115,0-1-1,1 0 1,-1 1 0,0-1 0,0 0-1,0 0 1,1 1 0,-1-1-1,0 0 1,1 0 0,-1 1 0,0-1-1,0 0 1,1 0 0,-1 0 0,0 0-1,1 1 1,-1-1 0,0 0-1,1 0 1,-1 0 0,0 0 0,1 0-1,-1 0 1,0 0 0,1 0 0,-1 0-1,1 0 1,-1 0 0,0 0-1,1 0 1,-1 0 0,0 0 0,1-1-1,-1 1 1,0 0 0,1 0 0,-1 0-1,0 0 1,0-1 0,1 1-1,-1 0 1,0 0 0,0-1 0,1 1-1,-1 0 1,0-1 0,14-17 700,-12 15-733,2-4 62,-1-1 1,0 1-1,-1-1 1,0 0 0,0 1-1,1-14 1,1-2 43,18-80 285,17-74-46,26-62-735,-30 80-452,-32 143-1019,1 1-1,7-19 1,-10 34 1653,-1-1 1,21-3-8167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42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0 1664,'-2'20'5062,"-2"7"-3524,-3 35-1013,-44 387 2663,32-313-2157,6 56-151,11-112-640,0-50-127,-12 175 40,8-114 111,-3 17-58,-20 101-20,26-179 25,-2 38 0,9 10 759,4-46-1348,-8-31 431,-1-1-43,1 0 0,0 0 0,0 0 0,0 1 0,0-1 0,0 0 0,0 0 0,0 0 0,0 1 0,1-1 0,-1 0 0,0 0 0,0 0 0,0 1 0,0-1 0,0 0 0,0 0 0,0 0 0,0 0 0,0 1 0,1-1 0,-1 0 0,0 0 0,0 0 0,0 0-1,0 0 1,0 0 0,1 1 0,-1-1 0,0 0 0,0 0 0,0 0 0,0 0 0,1 0 0,-1 0 0,0 0 0,0 0 0,1 0 0,0 1 113,-2 6-6,-1-5-131,1 0-1,-1-1 1,1 1 0,-1 0-1,1 0 1,0 0 0,-1 0-1,0 2 1,1-1 17,-1 0 0,0 1 1,0-1-1,0 0 0,0-1 0,-5 5 0,-4 5-46,10-11 71,-1 1 0,1-1-1,0 1 1,-1-1 0,1 0 0,-1 1 0,1-1 0,-1 0-1,0 0 1,1 0 0,-1 0 0,0 0 0,0 0 0,0-1-1,0 1 1,0-1 0,0 1 0,-3-1 0,4 0 17,0 0 0,0 0 0,0 0 0,0-1 0,0 1 0,0 0 0,0-1 1,0 1-1,0-1 0,0 1 0,0-1 0,0 0 0,0 1 0,1-1 0,-1 0 0,0 1 0,0-1 1,1 0-1,-2-1 0,-9-18 88,10 17-91,-17-40-34,-18-66 0,27 79 40,-20-80-11,13 49-156,13 43 62,-2 0 0,0 1 0,0-1-1,-11-19 1,-4-4-658,20 40 699,0 1 0,0 0 0,0-1 0,-1 1 0,1-1 0,0 1 0,0 0 0,0 0 0,-1-1 0,1 1 0,0 0 0,0-1 0,-1 1 0,1 0 0,0 0 0,0-1 0,-1 1 0,1 0 0,0 0 0,-1 0 0,1 0 0,0-1 0,-1 1 0,1 0 0,-1 0 0,1 0 0,0 0 0,-1 0 0,1 0 0,0 0 0,-1 0 0,0 0-22,0 1-1,1-1 1,-1 1 0,1 0-1,-1-1 1,1 1-1,-1-1 1,1 1 0,0 0-1,-1-1 1,1 1 0,0 0-1,-1-1 1,1 2 0,-7 29-664,7-31 700,0 10-46,0-1 1,0 1-1,1-1 1,0 0-1,0 1 1,4 11-1,1 2-51,7 36 119,3-1 0,3 0 0,37 79 0,-54-132 81,0 0 0,1-1 1,-1 1-1,1-1 0,0 1 1,0-1-1,0 0 0,1 0 1,0-1-1,6 6 0,-9-8-76,-1-1 1,1 0-1,0 0 0,-1 0 0,1 0 0,-1 1 0,1-1 1,-1 0-1,1 0 0,0 0 0,-1 0 0,1 0 0,-1-1 1,1 1-1,0 0 0,-1 0 0,1 0 0,-1 0 1,1-1-1,-1 1 0,1 0 0,-1 0 0,1-1 0,-1 1 1,1-1-1,-1 1 0,1-1 0,3-2 97,4-1-63,-1-1-1,0 0 1,1-1 0,-2 1 0,9-10 0,29-35-152,-39 44 51,20-23-1,37-50 300,-34 47-196,-20 23-730,1-1 0,13-20-1,-13 13-1073,1 2-963,-2 0 0,9-22 0,-9 20 685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43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0 1984,'-1'1'145,"0"-1"0,0 0 0,0 0 0,0 1 1,1-1-1,-1 1 0,-7 6 3041,0 15-968,7-19-1969,0 0 0,0 1-1,0-1 1,0 0 0,-1 0 0,1 0 0,-5 6-1,-18 26 1747,14-19-1675,-80 111 107,27-40 1125,57-81-1098,6-10 44,9-13-69,57-67-336,-36 45-207,19-15 192,11-15 9,-45 51-310,5-7-338,-12 16-132,-8 9 667,0 0 0,0-1 0,1 1 0,-1 0 0,0 0 0,0 0 0,1 0 0,-1 0 0,0 0 0,1 0 0,-1 0 0,0 0 0,0 0 0,1 0 0,-1 0 0,0 0 0,0 0 0,1 0 0,-1 0 0,0 0 0,1 1 0,-1-1 0,0 0 0,0 0 0,1 0 0,1 3 25,0-1-1,0 1 0,0-1 1,0 1-1,0 0 1,-1 0-1,2 2 1,21 35 567,-15-26-466,-1-1 0,-1 1-1,7 16 1,-3 6-848,-9-11-2765,-2-1 1049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50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11 523 1888,'0'0'39,"0"0"1,-1-1-1,1 1 0,0 0 1,0 0-1,0 0 1,0 0-1,-1 0 0,1 0 1,0 0-1,0 0 1,0 0-1,0 0 0,-1 0 1,1 0-1,0 0 1,0 0-1,0 0 0,-1 0 1,1 0-1,0 0 0,0 0 1,0 0-1,0 0 1,-1 0-1,1 0 0,0 0 1,0 0-1,0 0 1,0 0-1,-1 0 0,1 0 1,0 1-1,0-1 1,0 0-1,0 0 0,0 0 1,-1 0-1,-2 10 2942,3 17 1262,0-20-4982,0-7 765,0 0 0,0 0 0,0 1 0,0-1 0,0 0-1,0 0 1,0 1 0,0-1 0,0 0 0,0 0 0,0 1 0,0-1 0,0 0 0,1 0 0,-1 1-1,0-1 1,0 0 0,0 0 0,0 0 0,0 1 0,1-1 0,-1 0 0,0 0 0,0 0 0,0 1-1,0-1 1,1 0 0,-1 0 0,0 0 0,0 0 0,1 0 0,-1 0 0,0 1 0,0-1 0,1 0-1,-1 0 1,12-4 762,12-12-155,117-109-25,-24 12-592,85-76 5,-167 157-180,-21 18 167,30-22-1,-50 38-434,-8 7 97,4 0 316,0 1 1,0 1 0,1 0-1,1 0 1,0 0 0,0 1-1,1 1 1,1-1 0,-8 21-1,5-6 106,2 0 0,-5 33 1,10-45-68,1 0 0,0 0 0,1 1 0,0-1 0,5 24 0,-4-35 40,0 0-1,0 0 1,0-1 0,0 1 0,1 0-1,-1-1 1,1 1 0,0-1 0,0 1-1,0-1 1,1 0 0,-1 0-1,1 0 1,-1 0 0,1-1 0,0 1-1,6 3 1,-6-4-12,0-1 0,-1 0 0,1 0 0,1 0 0,-1 0 0,0-1 0,0 1 0,0-1 0,0 1 0,0-1 0,0 0 0,1-1 0,-1 1 0,0 0 0,0-1 0,0 0 0,0 1 0,0-1 0,0-1 0,0 1 0,0 0 0,3-2 0,1-2-3,0 0 0,0-1 0,0 1 0,0-1 0,-1-1 0,11-13 0,27-44 208,-23 28-233,-2 4 8,1 1-1,46-55 1,79-72-321,-144 157 311,11-13-663,-12 14 630,0 0 1,0 0-1,0 0 0,0 0 0,0 0 0,0 0 0,0 0 1,0 0-1,0 0 0,0 0 0,0 0 0,0 0 1,0 0-1,0 0 0,-1 0 0,1 0 0,0 0 0,0 0 1,0 0-1,0 0 0,0 0 0,0 0 0,0 0 0,0 0 1,0 0-1,0 0 0,0 0 0,0-1 0,0 1 0,0 0 1,0 0-1,0 0 0,0 0 0,0 0 0,0 0 1,0 0-1,0 0 0,0 0 0,0 0 0,0 0 0,0 0 1,0 0-1,0 0 0,0 0 0,0 0 0,0 0 0,0 0 1,0-1-1,0 1 0,0 0 0,0 0 0,0 0 1,0 0-1,0 0 0,0 0 0,0 0 0,0 0 0,0 0 1,0 0-1,0 0 0,0 0 0,0 0 0,0 0 0,1 0 1,-1 0-1,0 0 0,0 0 0,0 0 0,0 0 1,-10 5-698,-3 4 624,-1 1 0,2 0 0,-1 0 0,2 2 0,-1-1 0,2 1 0,-18 26 0,17-21 127,2 1 1,0-1 0,1 2-1,1-1 1,0 1-1,-3 23 1,-2 7 88,-11 54 169,21-91-203,1 1 0,0-1-1,1 1 1,0-1-1,1 1 1,3 15-1,-3-25-92,1 1 0,-1 0-1,1 0 1,-1-1 0,1 1-1,0-1 1,1 0 0,-1 1-1,0-1 1,1 0 0,0 0-1,0-1 1,0 1 0,0 0-1,0-1 1,0 0 0,1 0-1,-1 0 1,1 0 0,-1 0-1,1-1 1,0 0 0,0 0 0,-1 0-1,1 0 1,0 0 0,0-1-1,0 1 1,0-1 0,7-1-1,13-3-4565,-7 1 2358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51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13 3552,'0'0'150,"-1"-1"1,1 1-1,0-1 1,0 0-1,0 1 1,0-1-1,0 1 1,0-1-1,0 1 1,1-1-1,-1 0 1,0 1-1,0-1 1,0 1-1,1-1 0,-1 1 1,0-1-1,0 1 1,1-1-1,-1 1 1,0-1-1,1 0 1,0 2-23,-1-1 0,0 1 0,0-1 1,1 1-1,-1-1 0,0 1 0,0-1 1,0 1-1,0 0 0,0-1 0,0 1 1,0-1-1,0 1 0,0-1 0,0 1 0,0-1 1,0 1-1,0-1 0,0 1 0,0 0 1,0-1-1,-1 1 0,1 0 0,-2 9 216,0 1 0,1-1 0,1 17 0,0-15-104,-1 0 0,-2 19 0,-25 75 672,22-83-413,-13 33 0,19-56-460,0 1 0,0-1 0,0 1 0,-1-1 0,1 1-1,0-1 1,0 1 0,0-1 0,0 1 0,0-1 0,0 1 0,0-1 0,0 1 0,0 0 0,0-1 0,1 1 0,-1-1 0,0 1 0,0-1 0,0 1 0,1-1 0,-1 0 0,0 1 0,0-1 0,1 1 0,-1-1 0,0 1 0,1-1 0,-1 0 0,1 1 0,-1-1 0,0 0 0,1 1 0,-1-1 0,1 0 0,-1 0 0,1 0 0,-1 1 0,1-1 0,-1 0 0,1 0 0,-1 0 0,1 0 0,-1 0 0,1 0 0,0 0 0,5 1 6,1-1 0,-1 1 1,8-2-1,-4 0 198,12 1-174,1 1 0,-1 0 0,0 2 1,38 8-1,-51-9-305,2 1-1397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53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0 497 3136,'5'-6'7136,"6"-1"-5465,-8 6-1684,0-1 0,0 0-1,0 0 1,0 0 0,0-1 0,4-3-1,69-116 984,-3 8-766,-52 87-254,1 2 0,2 1 1,40-34-1,-51 47 153,38-34-253,-50 44-274,-3 5 275,-6 7 109,-6 5 70,0 1 0,1 0 1,1 1-1,0 0 0,2 1 0,0 0 1,1 1-1,1 0 0,1 0 0,1 1 0,-7 41 1,13-59 26,-1 1 1,1-1 0,0 1 0,0 0 0,0-1 0,1 1 0,-1 0 0,1-1-1,0 1 1,0-1 0,0 1 0,2 3 0,-2-6-22,0 1 1,0-1 0,0 0-1,0 0 1,-1 0-1,2 0 1,-1 0-1,0 0 1,0 0-1,0-1 1,0 1-1,1 0 1,-1 0-1,0-1 1,1 1 0,-1-1-1,0 0 1,1 1-1,-1-1 1,1 0-1,-1 0 1,0 1-1,1-1 1,-1 0-1,1 0 1,-1-1-1,1 1 1,-1 0 0,0 0-1,1-1 1,-1 1-1,0-1 1,3-1-1,9-3 72,0-1 0,-1 0 0,0-1 0,0-1 1,12-10-1,50-49 5,6-6-128,-33 37 124,65-65 1,-105 93-149,2 0-154,-1-1-1,12-16 1,-18 20-148,-3 6-170,-6 11-2,-14 27 350,14-28 233,1 0 1,-6 17-1,3-3 145,2-1 1,1 2 0,1-1-1,1 0 1,2 1 0,0 0-1,1-1 1,6 50 0,-3-68-152,-1 0 1,1 0 0,0 0-1,1 0 1,0-1-1,0 1 1,1-1-1,-1 0 1,6 6-1,-8-9-30,1-1 0,0 0-1,0 0 1,0 0 0,1 0-1,-1-1 1,0 1 0,1-1-1,-1 1 1,1-1 0,3 2-1,-5-3-11,1 1 0,0-1-1,0 0 1,0 0 0,0 1-1,0-1 1,0 0 0,0-1 0,0 1-1,0 0 1,0-1 0,0 1-1,0-1 1,0 1 0,-1-1-1,1 0 1,3-2 0,-2 1-128,0 0 1,0 0-1,-1 0 1,1 0-1,-1-1 1,0 1-1,0-1 1,3-4-1,6-14-3355,-6 9 1499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229 203 3072,'0'-2'207,"0"1"1,0-1-1,0 0 1,0 0-1,0 0 1,1 1-1,-1-1 1,0 0-1,1 0 1,0 1-1,-1-1 1,1 0-1,0 1 1,0-1-1,0 1 1,0-1-1,2-2 1,10-11 5387,-16 25-4177,-10 17-369,9-19-784,-36 69 1401,36-69-1549,1 1 0,0 0 1,0 0-1,1 0 0,0 0 1,1 1-1,-1 10 0,2-18-94,0 0-1,0-1 1,0 1-1,0 0 1,1-1-1,-1 1 0,0-1 1,1 1-1,-1 0 1,1-1-1,0 1 1,-1-1-1,1 1 1,0-1-1,0 0 1,0 1-1,0-1 1,0 0-1,0 0 1,0 1-1,0-1 1,1 0-1,-1 0 1,0 0-1,1 0 1,-1-1-1,0 1 1,1 0-1,-1-1 0,1 1 1,0-1-1,-1 1 1,1-1-1,-1 1 1,1-1-1,0 0 1,2 0-1,3 0 48,0-1-1,0 1 0,0-1 0,0-1 0,-1 1 1,1-1-1,10-5 0,0 0-20,0-1-1,0-1 1,-1-1 0,0 0-1,-1-1 1,-1 0 0,23-23-1,-17 10-120,22-30 0,14-17-365,-53 67 429,6-4-161,-6 10 155,-2 8 157,4 7 284,-2-19-17,3-7-313,-6 9-96,0 0 0,0-1 0,0 1 0,1 0 0,-1-1 0,0 1 0,0 0 0,0-1 0,0 1 0,0 0 0,1-1 0,-1 1 0,0 0 0,0-1 0,0 1 0,0-1-1,0 1 1,0 0 0,0-1 0,0 1 0,0 0 0,-1-1 0,1 1 0,0 0 0,0-1 0,0 1 0,0 0 0,0-1 0,-1 1 0,1 0 0,0-1 0,0 1 0,0 0 0,-1 0 0,1-1 0,0 1 0,0 0 0,-1 0-1,1 0 1,0-1 0,-1 1 0,1 0 0,0 0 0,-1 0 0,1 0 0,0-1 0,-1 1 0,1 0 0,0 0 0,-1 0 0,1 0 0,-1 0 0,1 0 0,-1 0 0,-1 1-12,1 0 0,-1 0 0,0 0 0,1 0 0,-1 1 0,1-1 0,-1 0 0,1 1 0,0-1 0,0 0 0,-1 1 0,1 0 0,0-1 0,0 1 0,0 0 0,0 3 0,-40 73 16,11-6 5,-28 111 0,35-104-30,14-50 99,-1-1 0,-1 0 0,-2-1-1,0 0 1,-2-1 0,-1-1 0,-1 0 0,-1-1-1,-1-1 1,-1-1 0,-1 0 0,-26 19-1,41-36-26,0-1-1,-1 0 1,0 0-1,0-1 0,0 0 1,0 0-1,-14 3 1,17-5-86,0 0 0,0-1 0,1 1 0,-1-1 1,0 0-1,0 0 0,1 0 0,-1-1 0,0 1 0,0-1 1,1 0-1,-1 0 0,0 0 0,1 0 0,-1-1 1,1 1-1,-5-4 0,6 4-7,1-1 0,-1 1 0,0 0 0,0-1 0,1 0 0,-1 1 0,1-1 0,0 0 0,-1 0 0,1 0 0,0 0 0,0 0 0,0 0-1,0 0 1,0 0 0,1 0 0,-1-1 0,1 1 0,0 0 0,-1 0 0,1-1 0,0 1 0,0 0 0,0-1 0,1 1 0,-1 0 0,0 0 0,1-1 0,-1 1 0,1 0 0,0 0 0,0 0 0,0 0 0,2-4 0,2-1 7,0 0 0,0 1 1,0 0-1,0 0 1,1 0-1,0 1 1,1-1-1,7-4 0,16-8-60,1 2 0,55-22-1,4-1 197,-45 15 6,-2-2 0,-1-2-1,-2-1 1,38-37 0,93-75 412,-74 63-555,-87 69 119,1 1 1,0 1-1,1-1 0,15-6 0,-26 13-58,1 1-1,0-1 0,-1 1 1,1-1-1,0 1 0,-1 0 1,1 0-1,0 0 0,0 0 1,2 0-1,-3 0-13,0 0 0,-1 0 0,1 0 0,0 0 0,-1 1 0,1-1 0,0 0 0,0 1 0,-1-1 0,1 0 0,0 1 0,-1-1 0,1 1-1,-1-1 1,1 1 0,0-1 0,-1 1 0,1-1 0,-1 1 0,0-1 0,1 1 0,-1 0 0,1-1 0,-1 1 0,0 0 0,1 0 0,-1 0 0,1 6 57,-1 0 1,0 0 0,-1 1-1,1-1 1,-2 7 0,0-2-30,-52 264 532,-29-3 254,66-219-632,8-23 381,-26 56 0,29-78-306,6-8-265,0-1 0,0 0 0,0 0 0,0 0 0,0 0 0,0 0 0,0 0 0,0 0 0,0 0 0,0 0 0,0 0 0,0 0 0,0 0 0,0 0 0,0 0 0,0 0 0,-1 0 0,1 0 0,0 0 0,0 0 0,0 0 0,0 0 0,0 0 0,0 0 0,0 0 0,0 0 0,0 0 0,0 0 0,0 0 0,0 0 0,0 0 0,0 0 0,-1 0 0,1 0 0,0 0 0,0 0 0,0 0 0,0 0 0,0 0-1,0 0 1,0 0 0,0 0 0,0 0 0,0-1 0,0 1 0,0 0 0,0 0 0,0 0 0,0 0 0,0 0 0,0 0 0,0 0 0,0 0 0,0 0 0,0 0 0,0 0 0,0 0 0,0 0 0,0 0 0,0-1 0,0 1 0,0 0 0,0 0 0,2-27 330,12-38-238,35-105 0,-23 95-205,55-115 0,-44 127-47,2 2 0,3 1 0,56-61 0,-98 120 152,13-14-96,29-25 0,-39 36 86,1 1 1,0 0-1,0 1 0,0-1 1,0 1-1,0 0 1,1 0-1,-1 0 0,1 0 1,-1 1-1,1 0 0,0 0 1,7-1-1,-10 2 18,0 1 0,0-1 0,-1 0 0,1 0 0,0 1 0,0-1 0,0 1 0,-1 0 0,1-1 0,0 1 0,-1 0 1,1 0-1,-1 0 0,1 0 0,-1 0 0,1 0 0,-1 1 0,1-1 0,-1 0 0,0 1 0,0-1 0,0 1 0,0-1 0,0 1 0,0 0 0,0-1 0,-1 1 0,1 0 0,-1 0 0,1 2 0,1 4 32,-1-1-1,0 1 0,0 0 0,-1 0 0,-1 14 0,0-10 20,0 0-1,-1 0 1,0 0 0,-1 0-1,-1 0 1,0-1 0,0 1-1,-1-1 1,0 0 0,-1 0-1,-14 19 1,18-27-44,-1-1 0,1 1 1,-1-1-1,1 1 0,-1-1 0,0 0 1,0 0-1,0-1 0,0 1 0,0 0 1,0-1-1,0 0 0,-1 0 0,1 0 1,-5 1-1,-1-1-133,0-1-1,1 0 1,-1 0-1,1-1 1,-10-2-1,-3 2-785,21 1 895,0 0 0,0 0 1,0 0-1,0 0 0,-1 0 0,1 0 1,0 0-1,0 0 0,0 0 1,0 0-1,0 0 0,0 0 1,-1 0-1,1 0 0,0 0 0,0 0 1,0 0-1,0 0 0,0 0 1,0 0-1,-1 0 0,1 0 1,0 1-1,0-1 0,0 0 0,0 0 1,0 0-1,0 0 0,0 0 1,0 0-1,0 0 0,0 0 1,0 1-1,-1-1 0,1 0 1,0 0-1,0 0 0,0 0 0,0 0 1,0 1-1,10 7-270,-2-4 278,0 0 0,0 0-1,0-1 1,1 0 0,0-1-1,-1 0 1,1 0-1,0-1 1,0 0 0,0-1-1,0 0 1,0 0 0,0 0-1,15-4 1,6-3 141,0 0 0,-1-2 0,29-13 0,-22 7-108,0-1 0,-2-2 0,0-2-1,32-24 1,-56 37-3,-1-2 1,0 1-1,-1-1 1,0 0-1,0-1 1,-1 0-1,10-17 0,-13 20-43,-1 1 0,0-1-1,0 0 1,-1 0 0,0 0-1,0 0 1,-1 0 0,0 0-1,0 0 1,0 0 0,-1-1-1,0 1 1,-2-15 0,2 21 6,0 0-1,-1 0 1,1 0 0,0 0 0,0 1 0,-1-1 0,1 0 0,-1 0 0,1 0 0,0 0 0,-1 0 0,0 1 0,1-1 0,-1 0 0,1 0-1,-1 1 1,0-1 0,0 0 0,1 1 0,-1-1 0,0 1 0,0-1 0,0 1 0,0-1 0,0 1 0,1 0 0,-1-1 0,0 1 0,0 0-1,0 0 1,0 0 0,0 0 0,0 0 0,0 0 0,0 0 0,0 0 0,0 0 0,0 0 0,0 0 0,0 0 0,-1 1 0,-3 1-18,1 0 1,0-1 0,0 1-1,0 1 1,0-1 0,0 1 0,-5 4-1,-23 24-167,-49 58 0,74-82 214,2 1 1,-1 0-1,1 0 0,0 1 1,0 0-1,-3 10 1,7-15-2,0-1 0,0 1 1,0 0-1,0 0 0,1 0 1,-1 0-1,1 0 0,0 0 1,0 0-1,1 0 0,-1 0 1,1 0-1,0 0 0,0 0 1,0-1-1,1 1 0,2 6 1,-1-5 2,1 1 1,-1-1 0,1 0 0,0 0-1,0 0 1,1-1 0,-1 1 0,1-1-1,0 0 1,0 0 0,1-1 0,-1 0-1,1 0 1,-1 0 0,1 0 0,0-1-1,0 0 1,10 2 0,-8-3 30,1 0 1,-1 0 0,0-1-1,1 0 1,-1-1-1,0 0 1,1 0-1,-1-1 1,0 0-1,0 0 1,0-1-1,0 0 1,14-8-1,-3-2 49,-1 0 0,0-1-1,27-28 1,-33 29-76,-1 0 0,-1 0 0,0-1 0,15-28 0,22-64-89,-29 62 17,-13 33 30,-2 2 11,1 0-1,0 0 0,1 1 0,0-1 0,0 1 1,7-7-1,-12 14 3,1 1 1,-1-1-1,0 1 0,1-1 1,-1 1-1,0 0 0,1-1 1,-1 1-1,0 0 0,1-1 1,-1 1-1,1 0 0,-1 0 1,0 0-1,1-1 0,-1 1 1,1 0-1,-1 0 1,1 0-1,-1 0 0,1 0 1,-1 0-1,1-1 0,-1 1 1,1 1-1,-1-1 0,1 0 1,-1 0-1,1 0 0,-1 0 1,1 0-1,-1 0 0,1 0 1,-1 1-1,1-1 0,-1 0 1,0 0-1,1 1 0,-1-1 1,1 0-1,-1 1 0,0-1 1,1 0-1,-1 1 1,0-1-1,1 0 0,-1 1 1,0-1-1,0 1 0,1-1 1,-1 1-1,0-1 0,0 1 1,0-1-1,0 0 0,0 2 1,3 4 1,-1 0 1,-1 0 0,2 10-1,-3-15 4,3 22 27,-2-1 1,0 1-1,-1 0 1,-5 34-1,-23 89 271,28-146-296,-2 14 96,-1 0-1,-1 0 1,0-1-1,-1 1 1,-1-1-1,-10 18 1,16-31-90,0 1 0,0-1-1,-1 1 1,1 0 0,0-1 0,-1 1-1,1-1 1,-1 1 0,1-1 0,-1 1 0,1-1-1,-1 1 1,1-1 0,-1 0 0,1 1 0,-1-1-1,1 0 1,-1 1 0,0-1 0,1 0 0,-1 0-1,-1 1 1,1-2 9,-1 0 0,0 1-1,1-1 1,-1 0 0,1 0 0,-1 0-1,1 0 1,-1 0 0,-1-2 0,-1-1-17,0-1 1,0 1-1,1-1 0,-1 1 1,1-1-1,0 0 1,0 0-1,1-1 1,-4-9-1,5 12-1,0 0-1,0 1 0,0-1 1,1 0-1,-1 0 0,1 0 1,-1 0-1,1 0 0,0 0 1,0 1-1,1-1 0,-1 0 1,1 0-1,-1 0 0,1 0 1,0 0-1,0 1 0,0-1 1,0 0-1,0 1 0,4-6 1,-2 6 51,0 0 0,-1 0 0,2-1 0,-1 2 0,0-1 1,0 0-1,0 1 0,1-1 0,-1 1 0,6-1 0,41-7 404,-30 6-478,35-5-307,104-1 1,-147 9-1083,24 1-1433,-33 0 1721,1 0 0,-1-1 0,0 1 1,-1 0-1,6 3 0,5 6-2496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5:54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2496,'1'-6'416,"0"0"1,1 0-1,3-9 0,-4 13-216,0 0-1,-1 1 1,1-1-1,0 1 1,0-1-1,0 1 1,0-1-1,0 1 1,0 0-1,0 0 1,1-1-1,-1 1 1,0 0-1,1 0 1,-1 0-1,1 0 1,-1 1-1,3-2 1,-3 2-151,0-1 1,0 1-1,0 0 1,-1 0-1,1 0 1,0 0-1,0 0 0,0 0 1,-1 0-1,1 0 1,0 1-1,0-1 1,0 0-1,-1 0 1,1 1-1,0-1 1,0 0-1,-1 1 0,1-1 1,0 1-1,-1-1 1,1 1-1,-1-1 1,1 1-1,-1-1 1,1 1-1,-1 0 1,1-1-1,-1 1 1,1 0-1,-1 0 0,0-1 1,1 1-1,-1 0 1,0 0-1,0-1 1,1 1-1,-1 1 1,1 4 120,0-1 0,0 1 0,-1 0 0,0 6 0,0-8-32,0 14 193,-1 0-1,-1 1 1,0-1 0,-8 28-1,1-9 284,-7 69 1,16-105-590,0 34 360,1-20 1779,-1-19-2101,1 1 0,0 0 0,0 0 0,0-1 0,0 1 0,0 0 0,1 0 0,-1 0 0,3-3 0,19-27-64,-13 18 127,16-31-1,3-4-72,-19 35-70,1-3-114,2 0 1,0 0 0,19-18-1,-14 19-25,-7 4 47,2 1-1,-1 1 1,18-11 0,-27 19 112,-1 1-1,2 1 1,-1-1 0,0 0 0,0 1 0,1 0 0,-1-1 0,0 1 0,1 1-1,-1-1 1,1 0 0,-1 1 0,1 0 0,0 0 0,-1 0 0,1 0 0,-1 0 0,1 1-1,-1 0 1,7 1 0,-8-1-21,0 0 0,0 0 0,0 0 1,0 1-1,-1-1 0,1 0 0,0 1 0,0-1 0,-1 1 0,1 0 0,-1-1 0,0 1 0,1 0 1,-1 0-1,0 0 0,0 0 0,0 0 0,0 0 0,-1 0 0,1 0 0,0 5 0,0-3 17,-1 0-1,1 1 1,-1-1-1,-1 0 1,1 1-1,-1-1 1,1 0-1,-1 1 1,0-1-1,-2 5 1,-1-1 47,0 0 1,0 0 0,0 0 0,-1 0-1,-1-1 1,1 1 0,-1-1 0,0-1-1,-1 1 1,1-1 0,-1 0 0,-1-1 0,1 0-1,-1 0 1,0 0 0,0-1 0,0 0-1,0-1 1,-1 0 0,0 0 0,1-1-1,-1 0 1,0 0 0,0-1 0,-10 0-1,6-1-78,12 0 27,3 1-134,4 1 141,25 8 248,-1 1 0,30 16 0,-53-23-464,3 2 462,0 0-1,14 9 1,-21-12-600,1 0 0,-1 1 0,0-1 0,0 0 0,-1 1 0,1-1 0,-1 1 0,1 0 0,2 8 0,3 4-1648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6:4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1152,'-13'0'512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7:20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1152,'0'5'2848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7:45.78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221 1 1248,'0'0'1099,"-8"12"389,5-5-1357,-1-1 0,0 1 1,0-1-1,-1 0 0,0 0 1,0 0-1,-8 7 0,-154 140 1442,164-150-1619,5-3 91,11-7 192,18-12-78,100-71 31,-126 87-167,32-22 159,-37 25-182,0 0 0,0 0 1,0 0-1,0 0 1,0 0-1,0 0 0,0 0 1,0 0-1,0 0 0,0 0 1,0 1-1,0-1 0,0 0 1,0 0-1,0 0 0,0 0 1,0 0-1,0 0 1,0 0-1,0 0 0,0 0 1,0 0-1,0 0 0,0 0 1,0 0-1,0 0 0,0 0 1,0 0-1,0 0 1,0 1-1,0-1 0,0 0 1,0 0-1,0 0 0,0 0 1,0 0-1,0 0 0,1 0 1,-1 0-1,0 0 0,0 0 1,0 0-1,0 0 1,0 0-1,0 0 0,0 0 1,0 0-1,-7 11 143,-10 12 161,1-7-149,-1 0 1,0-1 0,-1-1 0,-33 19-1,31-23 171,17-8-88,13-7-220,39-25-2312,-29 21 1404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12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3 896,'0'-1'22,"0"1"-1,-1 0 1,1 0-1,0 0 1,0-1-1,0 1 1,-1 0-1,1 0 1,0 0 0,0 0-1,-1 0 1,1 0-1,0 0 1,0-1-1,-1 1 1,1 0-1,0 0 1,0 0 0,-1 0-1,1 0 1,0 0-1,0 0 1,-1 0-1,1 0 1,0 1-1,0-1 1,-1 0 0,1 0-1,0 0 1,2 7 811,3 10 242,-2 22-707,7-35-331,-10-4-36,0 0 1,0-1-1,0 1 1,0 0-1,0 0 1,0 0-1,0-1 1,1 1-1,-1 0 1,0 0-1,0 0 0,0-1 1,0 1-1,0 0 1,1 0-1,-1 0 1,0 0-1,0 0 1,0-1-1,1 1 1,-1 0-1,0 0 1,0 0-1,0 0 1,1 0-1,-1 0 0,0 0 1,0 0-1,0 0 1,1 0-1,-1 0 1,0 0-1,0 0 1,1 0-1,-1 0-6,1 0 0,-1 0 0,1 0 0,-1-1 0,1 1 0,-1 0 0,0 0 0,1 0 0,-1 0 0,1 0 0,-1-1-1,0 1 1,1 0 0,-1 0 0,0-1 0,1 1 0,-1 0 0,0 0 0,1-1 0,-1 1 0,0 0 0,0-1 0,1 1 0,-1-1 0,0 1 0,1-1 0,3-8 210,-3 8-158,-1-1 1,1 1 0,0 0 0,0-1-1,-1 1 1,1-1 0,-1 0 0,0 1-1,1-3 1,-1 4-39,0 0-1,0-1 0,0 1 1,-1 0-1,1-1 0,0 1 1,0-1-1,0 1 1,0 0-1,0-1 0,-1 1 1,1 0-1,0 0 0,0-1 1,-1 1-1,1 0 0,0-1 1,-1 1-1,1 0 1,0 0-1,-1 0 0,1-1 1,0 1-1,-1 0 0,1 0-4,0 0 0,0 0 0,-1 0 0,1-1 0,0 1 0,0 0 0,0 0 0,0 0-1,0 0 1,-1 0 0,1 0 0,0 0 0,0 0 0,0 0 0,0 0 0,-1 0 0,1 0-1,0 0 1,0 0 0,0 0 0,0 0 0,-1 0 0,1 0 0,0 0 0,0 0 0,0 1 0,0-1-1,0 0 1,0 0 0,-1 0 0,1 0 0,0 0 0,0 0 0,0 0 0,0 0 0,0 1-1,0-1 1,0 0 0,-1 0 0,1 0 0,0 0 0,0 0 0,0 1 0,0-1 0,0 0 0,0 0-1,0 0 1,0 1 0,0 1 43,0-1-49,0-1-1,0 1 1,0-1 0,1 1-1,-1-1 1,0 0 0,-1 1-1,1-1 1,0 1 0,0-1-1,0 1 1,0-1 0,0 0-1,0 1 1,0-1 0,-1 1 0,1-1-1,0 0 1,0 1 0,-1-1-1,1 0 1,0 1 0,0-1-1,-1 0 1,1 1 0,0-1-1,-1 0 1,1 0 0,0 1-1,-1-1 1,1 0 0,-1 0-1,1 0 1,-1 1 17,0-1-1,1 1 1,-1-1 0,0 0-1,1 1 1,-1-1 0,1 1-1,-1-1 1,1 1-1,-1 0 1,1-1 0,0 1-1,-1-1 1,1 1 0,0 0-1,-1-1 1,1 1-1,0 0 1,0 0 0,-1-1-1,1 1 1,0 0 0,0 0-1,0-1 1,0 1 0,0 0-1,0-1 1,0 1-1,1 0 1,-1 0 0,0-1-1,0 1 1,0 0 0,1 0-1,20-1-3,-20 0-3,-1 0-1,1 0 1,-1 0 0,1 0 0,-1 0 0,1 0-1,-1 0 1,1 0 0,-1 0 0,1 0 0,-1 0-1,1-1 1,-1 1 0,1 0 0,-1 0-1,1-1 1,-1 1 0,0 0 0,1 0 0,-1-1-1,1 1 1,-1-1 0,0 1 0,1 0 0,-1-1-1,0 1 1,1-1 0,-1 1 0,0-1-1,0 1 1,0-1 0,1 1 0,-1-1 0,0 1-1,0-1 1,0 0 0,0 1 19,0-1 0,0 0 0,-1 1 0,1-1 0,0 1 0,-1-1 0,1 1 0,0-1 0,-1 1 0,1-1 0,0 1 0,-1-1 0,1 1 0,-1-1 0,1 1 0,-1 0 0,1-1 0,-1 1 0,0 0-1,1-1 1,-1 1 0,1 0 0,-1 0 0,0 0 0,1-1 0,-1 1 0,1 0 0,-1 0 0,0 0 0,1 0 0,-1 0 0,0 0 0,0 0 0,-14 19 490,15-18-496,-1 0-1,0 0 1,0 0-1,1 0 1,-1 0-1,0 0 1,1 0-1,-1 0 1,1 0-1,0 0 1,-1 1-1,1-1 1,0 0 0,0 3-1,-1-4-21,1 1 1,0 0-1,0-1 0,0 1 1,0 0-1,0-1 0,0 1 0,0 0 1,1 0-1,-1-1 0,0 1 1,0 0-1,0-1 0,1 1 1,-1 0-1,0-1 0,1 1 0,-1-1 1,1 1-1,-1-1 0,1 1 1,-1-1-1,1 1 0,-1-1 1,1 1-1,-1-1 0,1 1 0,1-1-11,-1 0-1,1 0 0,-1 0 0,1 0 0,-1 0 1,1 0-1,-1-1 0,1 1 0,-1-1 0,1 1 1,-1-1-1,0 1 0,1-1 0,-1 0 0,0 0 0,1 1 1,-1-1-1,2-2 0,2-1-105,-1 0 0,1 0 1,5-8-1,-10 12 116,0-1-1,1 0 1,-1 1 0,0-1 0,0 1-1,0-1 1,1 1 0,-1-1 0,0 1 0,0-1-1,0 0 1,0 1 0,0-1 0,0 1-1,0-1 1,0 0 0,-1 1 0,1-1-1,0 1 1,0-1 0,0 1 0,-1-1 0,1 1-1,0-1 1,-1 0 0,1 1 13,0 0 0,0-1 1,0 1-1,-1 0 0,1 0 0,0-1 1,0 1-1,0 0 0,-1 0 0,1-1 1,0 1-1,0 0 0,-1 0 0,1 0 1,0 0-1,0-1 0,-1 1 0,1 0 1,0 0-1,-1 0 0,1 0 0,0 0 1,-1 0-1,1 0 0,0 0 0,0 0 1,-1 0-1,1 0 0,0 0 1,-1 0-1,1 0 0,0 0 0,-1 0 1,1 0-1,0 0 0,0 1 0,-1-1 1,1 0-1,0 0 0,-1 0 0,1 0 1,0 1-1,-1-1 0,-2 4 40,0-1-1,0 1 0,1 0 1,-1 0-1,1 0 1,-1 0-1,1 0 1,1 1-1,-1-1 0,-1 6 1,3-9-49,0-1 0,1 1 0,-1-1 0,0 1 1,0-1-1,1 0 0,-1 1 0,0-1 0,0 1 0,1-1 1,-1 0-1,0 1 0,1-1 0,-1 0 0,1 1 1,-1-1-1,0 0 0,1 1 0,-1-1 0,1 0 0,0 0 3,-1 1-1,0-1 0,0 0 0,0 0 0,0 0 1,0 0-1,1 0 0,-1 0 0,0 0 0,0 1 1,0-1-1,0 0 0,1 0 0,-1 0 1,0 0-1,0 0 0,0 0 0,1 0 0,-1 0 1,0 0-1,0 0 0,0 0 0,0 0 0,1 0 1,-1 0-1,0 0 0,0 0 0,0-1 0,0 1 1,1 0-1,-1 0 0,0 0 0,0 0 0,0 0 1,0 0-1,1 0 0,-1 0 0,0-1 0,0 1 1,0 0-1,0 0 0,0 0 0,0 0 1,0 0-1,0-1 0,1 1 0,-1 0 0,0 0 1,0-1-1,5-2-74,-5 3 68,1 0 0,-1 0 1,1 0-1,0 0 1,-1-1-1,1 1 1,-1 0-1,1 0 0,-1-1 1,1 1-1,-1 0 1,1-1-1,-1 1 0,0 0 1,1-1-1,-1 1 1,1-1-1,-1 1 0,0-1 1,1 1-1,-1-1 1,0 0-1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17.8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5 896,'19'0'3093,"6"4"-1717,-24-4-1221,1 0-89,-1 1 1,1 0-1,0-1 1,-1 0-1,1 1 1,-1-1-1,1 0 1,0 0-1,-1 1 1,4-2-1,0 2 157,-1-1-175,-1 1-1,1-1 0,-1 0 1,1 0-1,-1 0 0,1 0 0,-1-1 1,5 0-1,18-2-281,-13 3 71,-2 0-44,1 0 0,-1-1 0,12-2-1,-2-1-826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18.7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2560,'11'0'3109,"13"8"-1634,-16-6-1213,0 1 0,0-1-1,0-1 1,0 1 0,10-1-1,7 0 273,-1 0-1,24 5 0,-12-2-520,0-1-1,0-2 0,0-1 0,0-2 0,0-2 0,47-11 1,-2-6-1741,-41 12 800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19.4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20 832,'4'3'4127,"-4"-3"-4019,122-1 2989,159-14-3501,-224 10-380,-9 3 208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22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74 3328,'2'2'561,"-1"1"-218,1-1 1,-1 0-1,0 0 0,0 1 1,0-1-1,0 1 0,0-1 1,0 1-1,0 4 0,-1-6-205,1 0-1,-1 0 0,0 0 0,1 0 0,-1 1 0,1-1 0,-1 0 1,1 0-1,0 0 0,-1 0 0,5 3 1602,-4-5-1721,0 0-1,0 0 0,1 1 1,-1-1-1,0 0 0,1 1 1,-1-1-1,0 1 1,1 0-1,-1-1 0,1 1 1,1 0-1,8-3 67,-5 1 3,10-6 339,19-10-1,-30 15-443,1 0-1,-1 1 1,1 0-1,-1 0 1,1 1-1,0 0 1,10-2-1,5 0-3,276-36-464,-127 20-74,-112 15-2176,-36 7 1494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22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3136,'26'4'5977,"6"4"-4418,-13-3-1234,37 5 0,250-5-146,-188-6-843,-98 1 236,157-3-4008,-119-2 3071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1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310 828 3072,'0'-1'252,"0"-1"-1,0 1 1,0-1 0,0 1-1,0-1 1,0 1 0,0 0-1,0-1 1,1 1-1,-1-1 1,0 1 0,1 0-1,0-1 1,-1 1 0,1 0-1,0 0 1,-1-1 0,3-1-1,-1 0 461,-2 3-576,1 0 0,-1-1 0,1 1 0,-1-1 0,0 1 0,1-1 0,-1 0 0,0 1 0,1-1 0,-1 1 0,0-1 0,0 1 0,1-1 0,-1 0 0,0 1 0,0-1 0,0 0 0,0 1 0,0-1 0,0 0 0,0 1 0,0-1 0,0 0 0,0 1 0,0-1 0,0 1 0,-1-1 0,1 0 0,0 1 0,0-1 0,-1 1 0,1-1 0,0 0 0,-2 0 0,1 0 59,-1 0 0,0 0 0,0 0 0,1 0 0,-1 1 0,0-1 0,0 0 1,0 1-1,0 0 0,0-1 0,-3 1 0,-7 0 418,-1 0-1,-21 3 0,-23 10 521,24-5-703,12-3-204,1 0 0,0 2 0,0 0 1,-32 17-1,51-23-219,0-1 1,0 1 0,0 0 0,0 0 0,0 0-1,0 0 1,0 0 0,0 0 0,0 0-1,1 0 1,-1 0 0,0 0 0,1 0 0,-1 2-1,0-2-3,1-1 0,0 1-1,0-1 1,0 1-1,0-1 1,0 1 0,0-1-1,0 1 1,0-1 0,0 1-1,0-1 1,1 1-1,-1-1 1,0 1 0,0-1-1,0 0 1,1 1 0,-1-1-1,0 1 1,0-1-1,1 0 1,-1 1 0,0-1-1,1 1 1,-1-1 0,0 0-1,1 0 1,-1 1-1,1-1 1,-1 0 0,0 0-1,1 1 1,-1-1-1,1 0 1,-1 0 0,1 0-1,14 4 41,0-1-1,1 0 1,-1-1-1,1-1 1,-1-1-1,1 0 1,17-3-1,-9 2 73,-11 0-41,0-1 0,0 0-1,1 0 1,-1-2 0,-1 1-1,1-2 1,0 0 0,-1 0-1,13-8 1,-21 10-80,0 0 0,0 0 0,0 0 0,0 0 0,0 0-1,-1-1 1,0 1 0,0-1 0,0 0 0,0 0 0,0 0 0,-1-1 0,0 1 0,0-1-1,0 1 1,-1-1 0,1 0 0,-1 1 0,0-1 0,0 0 0,-1 0 0,1-7 0,-1 12-8,0 0 1,0-1-1,0 1 1,0-1-1,0 1 1,0-1-1,0 1 0,0-1 1,0 1-1,0-1 1,-1 1-1,1 0 1,0-1-1,0 1 1,0-1-1,-1 1 1,1 0-1,0-1 1,-1 0-1,-6 2-83,-2 7 101,5-5 5,0 0-1,0 0 0,0 0 1,0-1-1,-1 1 0,1-1 1,-1 0-1,1-1 0,-1 1 1,0-1-1,-7 2 0,11-3-51,2 0 43,-1 0 1,0 1 0,1-1-1,-1 0 1,0 0 0,1 0-1,-1 1 1,0-1-1,1 0 1,-1 0 0,1 0-1,-1 0 1,0 0 0,1 0-1,-1 0 1,1 0 0,-1 0-1,0 0 1,1 0-1,-1 0 1,1 0 0,-1 0-1,0 0 1,1 0 0,-1 0-1,1 0 1,-1 0 0,0-1-1,1 1 1,-1 0-1,0 0 1,1 0 0,-1-1-1,0 1 1,1 0 0,-1-1-1,0 1 1,0 0 0,1-1-1,18-17 239,-12 11-161,7-4-67,-1 0 0,-1-1 0,0-1 0,0 0 1,-2 0-1,13-21 0,-5 4 74,66-116 25,-68 116-49,0 1 0,2 1 0,1 0 0,30-32 0,77-73 76,-66 57-10,-16 19-112,-43 56-18,0 0-1,-1 0 1,1 0-1,0 0 1,0 0-1,0 0 1,0 0-1,0 1 0,0-1 1,0 0-1,0 1 1,0-1-1,0 0 1,1 1-1,-1 0 1,0-1-1,0 1 1,1 0-1,-1-1 1,2 1-1,-2 0-2,0 1-1,0-1 1,0 1 0,0-1-1,0 1 1,0 0 0,-1-1-1,1 1 1,0 0 0,0 0-1,-1-1 1,1 1 0,0 0-1,-1 0 1,1 0 0,-1 0-1,1 0 1,-1 0 0,0 0-1,1 0 1,-1 0 0,0 0-1,0 0 1,0 0 0,0 0-1,0 1 1,2 10 37,0 0 0,-2 0 0,0 24 0,-7 28 29,-19 83 0,-29 78 73,-94 278-65,82-303 31,-8 25 120,41-110-25,-47 140 741,78-246-813,0-1 0,-1 0 1,0 0-1,-6 7 0,10-14-113,0-1 0,-1 1-1,1 0 1,0-1 0,-1 1 0,1-1 0,-1 1 0,1-1-1,-1 1 1,1-1 0,-1 1 0,0-1 0,1 1-1,-1-1 1,0 0 0,1 1 0,-1-1 0,0 0 0,1 1-1,-1-1 1,0 0 0,1 0 0,-1 0 0,0 0 0,0 0-1,1 0 1,-1 0 0,0 0 0,0 0 0,1 0 0,-1 0-1,0 0 1,1-1 0,-1 1 0,0 0 0,0 0-1,1-1 1,-1 1 0,1-1 0,-1 1 0,0 0 0,1-1-1,-1 1 1,1-1 0,-1 1 0,1-1 0,-1 0 0,1 1-1,-1-1 1,1 1 0,0-1 0,-1 0 0,1-1 0,-5-6 5,1 0 0,0 0 0,0-1 1,1 0-1,0 0 0,1 0 1,-2-11-1,3 12-15,-4-18-29,1 0 0,1-1-1,2 1 1,0-1 0,5-39-1,31-140-87,-30 186 146,1-1 1,0 1-1,2 0 0,0 1 1,17-28-1,-17 34-31,1 1 1,0 0-1,1 1 0,0-1 0,1 2 0,0 0 1,1 0-1,18-12 0,5 1 112,1 2 0,54-21 0,-62 29-1223,1 2 0,0 1 0,59-8-1,-76 14-879,-1 2 0,1-1 0,0 1 0,-1 1 0,1 1 0,15 2 0,-1 6-1943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23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1984,'8'1'7069,"6"2"-5229,18 5-1587,-17-7-196,-1-1 0,1 0-1,-1-1 1,1 0 0,27-7 0,-4 1-238,0 2-1656,55 0 0,-45 7 637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24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2816,'3'-1'434,"-1"0"-1,1 1 1,0-1-1,-1 1 1,1 0 0,0 0-1,-1 0 1,1 0 0,4 2-1,7-1 575,38-2 159,293 9-2201,-243-4-2875,-57-1 2053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24.8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2144,'31'5'4672,"61"1"-1933,-58-3-2621,46-1 1,46-10-563,54-2-3235,-130 12 2362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26.9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345 103 2912,'5'-5'4272,"-3"5"-4018,-1 1 1,0-1-1,1 0 1,-1 0 0,1 1-1,-1-1 1,0 0-1,1 0 1,2-1-1,5 1 353,22 5-132,1-2 1,0-1 0,0-2 0,47-5-1,-31-3-421,-41 10-54,-6-2 58,4-6-84,-5 5 330,0 1-309,0-1 1,0 0 0,0 1 0,0-1 0,0 1 0,-1-1 0,1 1 0,0-1 0,0 1 0,0-1-1,-1 1 1,1-1 0,0 1 0,-1 0 0,1-1 0,0 1 0,-1-1 0,1 1 0,-1 0 0,1-1-1,-1 1 1,1 0 0,-1-1 0,1 1 0,-1 0 0,1 0 0,-1 0 0,0-1 0,-16-1-46,13 1 160,-94-20 887,-4 1-395,39 9-414,-61-7 185,82 13-448,-7 5 411,107 24-138,170 21 118,-129-28 466,-97-17-734,13 4 200,-13-1-75,-7 2 83,-1-3-134,0 0-1,0 0 0,0-1 0,0 0 0,0 0 0,0-1 1,-10 1-1,2-1-67,-162 15 67,-97 3-322,262-17-179,19 1 430,20 1 115,102-1 39,-71-3 13,227 1 866,-297 1-1305,8-1 209,0 0-1,-1 1 0,1-1 1,-1-1-1,1 1 1,-1 0-1,-4-2 0,7 2-29,0 0 0,0 0-1,0-1 1,0 1-1,0 0 1,0-1 0,0 1-1,1-1 1,-1 1 0,0-1-1,0 1 1,0-1-1,1 1 1,-1-1 0,0 0-1,1 1 1,-1-1 0,1 0-1,-2-1 1,-1-2 110,3 4-59,-1-1-59,0 1 1,0-1-1,0 0 1,0 1-1,-1-1 1,1 1-1,0 0 1,0-1-1,-1 1 1,1 0-1,0 0 1,-1-1-1,1 1 1,0 0-1,0 0 1,-1 1-1,1-1 1,0 0-1,-2 1 1,-43 5 48,1 2 1,1 3 0,-56 20-1,72-20-236,-22 8-294,45-18-454,0 0 0,0 0 0,0 0-1,-6 0 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39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225 105 1248,'0'4'3223,"-8"-5"-2302,3 2-640,0-1 1,0 1 0,1 1-1,-1-1 1,1 1-1,-1-1 1,1 1 0,-1 0-1,-7 6 1,10-6-181,-1 1 1,1 0 0,0 0 0,0 0-1,0 0 1,0 0 0,1 0-1,-1 0 1,1 1 0,0-1 0,0 0-1,0 1 1,-1 3 0,4-6-21,0 1 0,-1-1 0,1 0 0,0 0 0,0 0 1,0 0-1,0 0 0,0 0 0,0-1 0,0 1 0,0 0 0,0-1 1,3 1-1,-4-1-62,-1 0 1,1 0 0,0 0-1,0 0 1,0 0 0,0 0 0,0 0-1,-1 0 1,1 0 0,0-1-1,0 1 1,0 0 0,-1 0-1,1-1 1,0 1 0,0-1-1,-1 1 1,1-1 0,0 1 0,0-1-1,-1 1 1,1-1 0,-1 1-1,1-1 1,-1 0 0,1 1-1,-1-1 1,1 0 0,-1 0 0,1 1-1,-1-1 1,0 0 0,1 0-1,-1 1 1,0-1 0,0 0-1,0 0 1,0 0 0,0 0-1,0 0 1,0 1 0,0-1 0,0-2-1,0 1-7,-1 0-1,0 0 0,1 0 1,-1 0-1,0 1 0,0-1 1,0 0-1,0 0 1,0 0-1,0 1 0,-1-1 1,1 1-1,-1-1 0,1 1 1,-1 0-1,1-1 1,-1 1-1,-2-1 0,0 0-1,1 0 0,-1 1 0,0 0 0,0 0-1,0 0 1,0 0 0,0 1 0,0 0 0,0-1-1,0 1 1,0 1 0,0-1 0,0 1 0,0-1-1,0 1 1,0 0 0,0 1 0,0-1 0,0 1-1,1-1 1,-1 1 0,0 0 0,1 0 0,0 1-1,0-1 1,-1 1 0,1 0 0,1 0 0,-1 0-1,-4 5 1,7-7 1,-1-1 1,1 1-1,0-1 0,0 1 0,-1-1 0,1 1 0,0 0 1,0-1-1,-1 1 0,1-1 0,0 1 0,0 0 0,0-1 0,0 1 1,0 0-1,0-1 0,0 1 0,0-1 0,0 1 0,0 0 1,1-1-1,-1 1 0,0-1 0,0 1 0,1 0 0,-1-1 0,0 1 1,0-1-1,1 1 0,-1-1 0,1 1 0,-1-1 0,0 0 1,1 1-1,-1-1 0,1 1 0,-1-1 0,1 0 0,-1 1 0,1-1 1,0 0-1,-1 0 0,1 1 0,-1-1 0,1 0 0,0 0 1,-1 0-1,1 0 0,-1 0 0,2 0 0,3 1 109,0 0 1,1 0-1,-1-1 0,0 0 1,7-1-1,-7 0-37,1 0 0,-1-1 0,1 0 0,-1 0-1,1 0 1,-1-1 0,0 0 0,0 0 0,-1 0 0,9-7 0,-11 8-65,-1 1 1,0 0-1,0-1 1,1 1-1,-1 0 0,0-1 1,0 0-1,0 1 0,-1-1 1,1 1-1,0-1 1,-1 0-1,1 0 0,-1 1 1,1-1-1,-1-2 1,0 2-19,0 1 1,0-1-1,-1 0 1,1 1-1,-1-1 1,0 1 0,1-1-1,-1 1 1,0 0-1,0-1 1,1 1-1,-1 0 1,0-1 0,-1 1-1,1 0 1,0 0-1,0 0 1,0 0-1,-1 0 1,1 0 0,-3-1-1,0 0-55,0 0-1,0 0 0,0 1 1,0-1-1,-1 1 1,1 0-1,0 1 1,0-1-1,-1 1 0,1 0 1,-1 0-1,1 0 1,0 0-1,-1 1 0,1-1 1,0 1-1,0 0 1,-1 1-1,1-1 0,0 1 1,0 0-1,0 0 1,1 0-1,-1 0 1,-5 5-1,7-5 87,0-1-1,1 1 1,0 0 0,-1-1-1,1 1 1,0 0 0,0 0-1,0-1 1,0 1 0,0 0 0,-1 3-1,2-5-18,0 1-1,0-1 0,0 1 0,0 0 1,-1-1-1,1 1 0,0 0 1,0-1-1,0 1 0,0-1 1,0 1-1,1 0 0,-1-1 1,0 1-1,0-1 0,0 1 0,1 0 1,-1-1-1,0 1 0,0-1 1,1 1-1,-1-1 0,0 1 1,1-1-1,-1 1 0,1-1 1,-1 1-1,1-1 0,-1 0 0,1 1 1,-1-1-1,1 0 0,-1 1 1,1-1-1,-1 0 0,1 0 1,0 1-1,-1-1 0,1 0 1,1 0-1,6 2 173,1-1 0,-1 0-1,1 0 1,0-1 0,16-1 0,-20 0-147,0 0 0,-1 0 0,1 0 0,0-1 0,-1 1 0,1-1 0,-1 0 0,1-1 0,-1 1 0,0-1 0,0 0 0,4-3 0,-6 4-15,0 0 1,0 0 0,0-1-1,0 1 1,0-1-1,0 1 1,-1-1-1,1 0 1,-1 0-1,1 1 1,-1-1 0,1-5-1,-2 7-28,0 0 0,0 0 0,0 0-1,0 0 1,0 0 0,0 0 0,0 0 0,0 0 0,0 0-1,-1 0 1,1 0 0,0 0 0,-1 0 0,1 0 0,-1 0-1,1 0 1,-1 0 0,-1-1-30,1 1-1,0 0 0,0 0 1,-1 0-1,1 0 0,-1 0 1,1 1-1,-1-1 0,1 0 1,-1 1-1,1-1 0,-1 1 1,-2-1-1,1 0-6,-1 1-1,0 0 0,0 0 1,1 0-1,-1 1 1,0-1-1,1 1 1,-1 0-1,0 0 0,1 0 1,-4 2-1,4-2 15,0 0-1,0 0 1,0 1-1,1-1 1,-1 1-1,1 0 1,-1 0-1,1 0 1,-1 0-1,1 0 1,0 0-1,-3 6 1,4-8 43,1 1 1,0 0 0,-1-1 0,1 1-1,0 0 1,-1-1 0,1 1-1,0 0 1,0 0 0,0-1 0,0 1-1,0 0 1,0 0 0,0-1 0,0 1-1,0 0 1,0 0 0,0-1 0,1 1-1,-1 0 1,0-1 0,0 1 0,1 0-1,0 0 1,0 1 7,0-1-1,0 0 1,0 0-1,0-1 1,0 1-1,0 0 1,1 0-1,-1-1 1,0 1-1,1 0 1,-1-1-1,2 1 1,2 0 79,0 0 0,0 0-1,0 0 1,0-1 0,1 1 0,7-2 0,-6 0 26,-1 1 0,0-2 0,0 1-1,0-1 1,-1 0 0,1 0 0,10-6 0,-14 7-113,0 0 0,-1 0 0,1 0 0,-1-1 0,1 1 0,-1-1 0,0 1 0,0-1 0,1 1 0,-1-1 0,0 1 0,0-1 0,-1 0 0,1 0 0,0 1 0,0-1 1,-1 0-1,0 0 0,1 0 0,-1 0 0,0 0 0,0 0 0,1 0 0,-2 0 0,1 0 0,0 0 0,-1-3 0,1 2-15,-1 0 0,0-1 0,0 1-1,0 0 1,0 0 0,0 0 0,-3-4 0,3 5-12,0 1 0,0 0 0,-1 0 0,1 0 0,-1-1 0,1 1 1,-1 0-1,0 1 0,1-1 0,-1 0 0,0 0 0,0 1 0,1-1 0,-4 1 0,2-1-22,0 1 0,-1-1 0,1 1 0,-1 0 0,1 0 0,0 1 0,-1-1 0,1 1 0,-1 0 0,1 0 0,0 0 0,0 0 0,-1 0 0,1 1-1,0-1 1,0 1 0,1 0 0,-1 0 0,0 0 0,0 0 0,1 1 0,0-1 0,-1 1 0,1-1 0,0 1 0,0 0 0,0 0 0,1 0-1,-1 0 1,1 0 0,-1 0 0,0 6 0,1-8 52,1 0 1,0 0-1,0 0 0,0 0 1,0 0-1,0 0 0,1 0 0,-1 0 1,0 0-1,0 0 0,1 0 1,-1 0-1,0 0 0,1 0 0,-1 0 1,1 0-1,-1 0 0,1-1 0,0 1 1,-1 0-1,1 0 0,0-1 1,0 1-1,-1 0 0,2 0 0,21 13 133,-23-14-146,3 2 73,0-1 0,0 1 1,0-1-1,0 0 0,0 0 1,0 0-1,1 0 0,-1-1 1,0 1-1,0-1 0,1 0 1,-1 0-1,0 0 0,0 0 1,1-1-1,-1 1 0,0-1 1,0 0-1,0 0 0,0 0 1,0 0-1,0 0 0,0-1 1,0 1-1,3-4 0,-4 4-59,-1-1-1,0 0 1,1 1 0,-1-1-1,0 0 1,0 0-1,0 0 1,-1 0-1,1 0 1,0 0-1,-1 0 1,1 0-1,-1 0 1,0 0-1,1-1 1,-1 1-1,0 0 1,-1 0-1,1 0 1,0 0-1,0 0 1,-1 0-1,0-1 1,1 1-1,-1 0 1,0 0-1,-1-2 1,1 2-56,0 0 0,0 0 0,0 0 0,0 0 0,-1 0 0,1 0 0,-1 0 0,1 0 1,-1 1-1,1-1 0,-1 1 0,0-1 0,0 1 0,0 0 0,0 0 0,0 0 0,0 0 0,0 0 0,0 0 0,0 0 0,-1 1 0,1-1 0,0 1 0,0 0 0,-5-1 0,3 2-15,0 0-1,0 0 0,0 0 0,0 1 1,1-1-1,-1 1 0,0 0 0,1 0 1,-1 0-1,1 0 0,0 1 0,-4 3 1,2-2 1,1 0 0,0 1 0,0-1 0,1 1 0,0 0 0,0 0 0,-5 9 0,8-13 58,-1 1 0,1-1 1,-1 0-1,1 0 0,0 1 1,0-1-1,-1 0 0,1 1 1,0-1-1,0 0 0,0 1 1,0-1-1,0 0 0,1 1 1,-1-1-1,0 0 0,1 0 1,-1 1-1,1-1 0,-1 0 1,2 2-1,-1-1 13,1 0 1,0 0-1,-1-1 0,1 1 0,0-1 0,0 1 1,0-1-1,0 0 0,0 1 0,0-1 1,3 1-1,2 0 109,-1 0 1,0 0-1,1-1 0,-1 0 1,1 0-1,0 0 1,12-1-1,-18 0-98,1 0 0,0-1 0,-1 1 0,1 0-1,0 0 1,-1-1 0,1 1 0,0-1 0,-1 1 0,1-1 0,-1 0 0,1 0-1,-1 0 1,0 0 0,1 0 0,-1 0 0,0 0 0,1 0 0,-1 0 0,0 0-1,0-1 1,0 1 0,0 0 0,0-1 0,-1 1 0,1-1 0,0 1 0,-1-1-1,1 0 1,-1 1 0,1-1 0,-1 0 0,0 1 0,0-1 0,1 0 0,-1 1-1,-1-4 1,1 2-47,-1 0 0,0 0-1,1 0 1,-2-1 0,1 1-1,0 0 1,0 0 0,-1 1 0,0-1-1,1 0 1,-1 1 0,0-1-1,-1 1 1,1-1 0,0 1 0,-1 0-1,1 0 1,-1 0 0,-4-3-1,5 5-36,0-1 0,0 0 0,0 0 0,0 1 0,0 0 0,0-1 0,0 1 0,-1 0 0,1 0 0,0 0 0,0 0 0,0 0 0,0 1 0,-1-1-1,1 1 1,0-1 0,0 1 0,0 0 0,0 0 0,0 0 0,0 0 0,-2 1 0,0 1 23,-1 0 1,1 1-1,0-1 1,0 1-1,0 0 1,0 0-1,-5 8 0,9-12 33,-1 1 0,1-1 0,0 1 0,-1-1-1,1 1 1,0-1 0,-1 1 0,1-1 0,0 1 0,0-1-1,0 1 1,-1-1 0,1 1 0,0-1 0,0 1-1,0-1 1,0 1 0,0 0 0,0-1 0,0 1-1,0-1 1,0 1 0,0-1 0,1 1 0,-1-1-1,0 1 1,0 0 0,1 0 22,0-1 1,0 1-1,-1-1 1,1 1-1,0-1 1,0 1-1,0-1 1,-1 1-1,1-1 1,0 0-1,0 0 1,0 1-1,0-1 1,0 0-1,1 0 1,5 0 185,1 0 0,0 0 0,8-2 0,-14 2-175,3-1 2,-1 0 1,0 0 0,0-1-1,0 1 1,0-1-1,0 0 1,-1 0-1,1 0 1,-1 0 0,1 0-1,3-5 1,-5 6-36,0 0 0,-1-1 0,1 0 0,-1 1 0,1-1 0,-1 0 0,0 1 1,0-1-1,0 0 0,0 0 0,0 0 0,0 0 0,0 0 0,-1-1 0,1 1 0,-1 0 0,1 0 1,-1 0-1,0 0 0,0-1 0,0 1 0,0 0 0,-1-2 0,1 2 12,0 0-1,-1 0 1,0 0-1,1 0 1,-1 1-1,0-1 1,0 0-1,0 0 1,0 1-1,0-1 1,0 1-1,0-1 1,-1 1-1,1 0 1,-3-3-1,2 3-45,0 0-1,0 1 1,0-1-1,0 0 1,0 1-1,0 0 1,0-1-1,0 1 1,0 0-1,0 0 1,0 0-1,0 0 1,0 0-1,0 0 1,0 1 0,-2 0-1,-7 2-73,0 1 0,0 0 0,0 0 0,1 1-1,0 0 1,0 1 0,0 1 0,1-1 0,-10 10 0,19-16 108,-1 0 1,1 0-1,-1 1 1,1-1-1,-1 0 1,1 1-1,0-1 1,-1 0-1,1 1 1,0-1-1,-1 1 1,1-1 0,0 1-1,0-1 1,-1 1-1,1-1 1,0 1-1,0-1 1,0 1-1,0-1 1,0 1-1,0-1 1,-1 1-1,1-1 1,0 1-1,0-1 1,1 1-1,-1-1 1,0 1-1,0-1 1,0 1-1,0-1 1,0 1-1,1-1 1,-1 1-1,0-1 1,0 1-1,1-1 1,-1 0-1,0 1 1,1-1 0,-1 1-1,0-1 1,1 0-1,-1 1 1,0-1-1,1 0 1,-1 1-1,1-1 1,-1 0-1,1 0 1,-1 1-1,1-1 1,-1 0-1,1 0 1,-1 0-1,1 0 1,6 2 51,-1 0 1,0-1 0,12 1-1,-12-1-24,-1-1 35,0 1 0,0-1 0,0 0 0,1 0 0,-1-1 0,9-1 0,-12 1-6,1 1 0,-1-1 1,1 0-1,-1 0 1,1 0-1,-1 0 0,0-1 1,1 1-1,-1 0 0,0-1 1,0 0-1,0 1 0,3-5 1,-5 5-52,1 0 0,-1 0 0,0 0 0,1 0 0,-1 0 0,0 0 0,0 0 0,0 0 0,0 0 0,0 0 0,0 0 0,0 0 0,0 0 0,0 0 0,0 0 0,-1 0 0,1 1 0,0-1 0,-1 0 0,1 0 0,-1 0 0,1 0 0,-1 0 0,-1-1 0,0-1-30,0 0 0,-1-1 0,1 2 1,-1-1-1,-5-4 0,4 4-42,0 0 0,0 1 0,0 0 0,0 0 0,0 0 0,-1 0-1,1 1 1,-9-2 0,11 2 34,0 1-1,0 0 0,0 0 1,0 0-1,0 0 0,0 0 0,0 0 1,0 0-1,0 1 0,0-1 1,0 1-1,0-1 0,0 1 1,1 0-1,-1 0 0,0 0 1,0 0-1,1 0 0,-1 0 1,1 1-1,-1-1 0,1 0 0,-1 1 1,-1 1-1,1 0-22,0 0 0,0 0 0,1 0 1,-1 1-1,1-1 0,-1 0 0,1 1 0,-1 2 0,2-4 51,0 0 0,0-1 1,0 1-1,0-1 0,0 1 0,0-1 0,0 1 1,0 0-1,0-1 0,1 1 0,-1-1 0,1 1 1,-1-1-1,1 1 0,-1-1 0,1 1 1,0-1-1,0 0 0,2 3 0,4 3 88,0 0-1,0 0 1,14 9-1,-18-14-52,0 0 0,1 0 0,-1 0-1,1 0 1,0-1 0,0 1 0,-1-1 0,1 0 0,0-1-1,0 1 1,6 0 0,-8-1 13,0-1-1,0 1 1,-1-1 0,1 1-1,0-1 1,0 0 0,0 0-1,0 1 1,-1-1 0,1-1-1,0 1 1,1-1 0,-2 1-27,-1 1 1,1-1-1,0 1 0,-1-1 1,1 0-1,0 1 0,-1-1 1,1 0-1,-1 1 1,1-1-1,-1 0 0,0 1 1,1-1-1,-1 0 1,0 0-1,1 0 0,-1 1 1,0-1-1,0 0 0,0 0 1,0 0-1,1 0 1,-1 1-1,-1-1 0,1 0 1,0 0-1,0 0 1,0 0-1,0 0 0,-1 0 1,-1-3-35,0 1 1,-1 0 0,0-1-1,0 1 1,1 0 0,-2 1-1,1-1 1,0 1-1,0-1 1,-1 1 0,1 0-1,-1 0 1,0 0 0,0 1-1,-8-3 1,7 3-59,0 0-1,-1 0 1,1 0 0,0 1-1,-1-1 1,1 1 0,-1 1 0,1-1-1,-1 1 1,1 0 0,-11 3-1,13-3 6,-1 1-1,1 0 0,-1-1 0,1 1 0,0 0 0,0 1 1,0-1-1,0 1 0,0-1 0,-4 6 0,6-7 64,1 0 0,-1 0 0,0 0 1,1 0-1,-1 0 0,1 0 0,-1 0 0,1 1 0,0-1 0,-1 0 0,1 0 0,0 1 1,0-1-1,0 0 0,0 0 0,0 1 0,0-1 0,0 0 0,0 0 0,0 1 0,1-1 1,-1 0-1,0 0 0,1 0 0,-1 0 0,1 1 0,0-1 0,-1 0 0,1 0 0,0 0 1,-1 0-1,1 0 0,0 0 0,0-1 0,2 3 0,-1-2 59,1 1 0,0-1-1,0 1 1,0-1 0,0 0 0,1 0-1,-1 0 1,0 0 0,0-1-1,1 1 1,-1-1 0,0 0 0,7 0-1,-3 0 69,0-1 0,0 0 0,-1 0-1,1 0 1,12-5 0,-13 4-87,0-1 0,-1 0 0,1-1 0,0 1 1,-1-1-1,0 0 0,6-6 0,-9 8-28,-1 1 0,1-1 0,-1 1 0,0-1 0,0 0 0,0 0-1,0 1 1,0-1 0,0 0 0,0 0 0,-1 0 0,1 0 0,0 0 0,-1 0 0,0 0 0,0 0-1,1 0 1,-1 0 0,0 0 0,-1 0 0,1 0 0,0 0 0,0 0 0,-1 0 0,0 0 0,1 0-1,-2-3 1,1 3-23,0 1-1,0 0 1,-1-1-1,1 1 1,0-1-1,-1 1 1,1 0-1,0 0 1,-1 0-1,1 0 1,-1 0-1,0 0 1,1 0-1,-1 0 1,0 1-1,1-1 1,-1 1-1,0-1 1,0 1-1,0 0 0,1 0 1,-1 0-1,0 0 1,0 0-1,0 0 1,0 0-1,1 0 1,-3 1-1,-1 0-65,0 0 0,0 1 0,0-1-1,0 1 1,1 0 0,-1 0 0,1 1 0,0-1-1,-7 6 1,8-6 39,1 0-1,-1 1 1,1-1-1,0 1 1,0 0-1,0 0 1,0-1-1,1 1 1,-3 6-1,3-7 39,1-1-1,-1 1 0,1-1 1,0 1-1,-1-1 0,1 1 1,0-1-1,0 1 0,0-1 1,0 1-1,1-1 0,-1 1 1,0-1-1,1 1 0,-1-1 1,1 1-1,-1-1 0,1 1 1,-1-1-1,1 0 0,0 1 1,0-1-1,2 2 0,-1 0 53,0-1 0,0 0 0,0 0 0,0 1 0,0-1 0,1-1 0,-1 1 0,1 0 0,0-1 0,-1 1 0,1-1 0,0 0 0,0 1 0,0-2 0,0 1 0,0 0 0,0 0 0,0-1 0,0 0 0,0 0 0,0 0 0,1 0 0,-1 0 0,0 0 0,3-2 0,-4 2-38,0 0 0,0-1 1,0 0-1,-1 1 0,1-1 1,0 0-1,-1 0 0,1 0 0,0 0 1,-1 0-1,1 0 0,-1 0 1,1-1-1,-1 1 0,0 0 1,0-1-1,0 1 0,0-1 1,0 0-1,0 1 0,0-1 0,0 0 1,0 1-1,-1-1 0,1 0 1,-1 0-1,1 0 0,-1 0 1,0 0-1,0 1 0,0-1 0,0 0 1,0 0-1,0 0 0,0 0 1,-1 0-1,1 0 0,-1 1 1,1-1-1,-1 0 0,0 0 0,-1-1 1,2 2-126,0 1 0,0-1-1,0 1 1,0-1 0,0 1 0,-1 0 0,1-1 0,0 1 0,0 0 0,-1-1 0,1 1 0,0 0-1,0-1 1,-1 1 0,1 0 0,0-1 0,-1 1 0,1 0 0,-1 0 0,1 0 0,0-1 0,-1 1-1,1 0 1,-1 0 0,0 0 0,-4-1-1542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0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248 183 3072,'4'-22'1701,"-13"71"2531,-3 15-3163,-37 70 1115,30-88-1593,-20 75 0,28-70-512,-12 47 732,-36 101 0,46-168-187,13-30-612,0-1 0,0 0 0,0 0 1,0 0-1,0 0 0,0 1 0,0-1 0,0 0 0,0 0 1,0 0-1,-1 0 0,1 1 0,0-1 0,0 0 0,0 0 1,0 0-1,0 0 0,0 1 0,0-1 0,0 0 0,-1 0 1,1 0-1,0 0 0,0 0 0,0 0 0,0 1 0,0-1 1,-1 0-1,1 0 0,0 0 0,0 0 0,0 0 0,0 0 1,-1 0-1,1 0 0,0 0 0,0 0 0,0 0 0,-1 0 1,-1-14 545,3-1-561,1-1 1,0 1-1,1 0 0,0-1 0,1 1 1,1 1-1,1-1 0,0 1 0,0 0 1,17-26-1,-16 30-64,0 0 1,1 0-1,0 0 1,0 1-1,1 1 0,0-1 1,0 1-1,1 1 0,0 0 1,1 0-1,0 1 1,0 1-1,0-1 0,18-5 1,-25 10 37,1 0 1,-1 1-1,0-1 1,0 1-1,1 0 0,-1 0 1,0 0-1,1 0 1,-1 1-1,0 0 1,0 0-1,0 0 1,1 0-1,-1 1 0,0-1 1,-1 1-1,1 0 1,0 1-1,0-1 1,-1 0-1,5 6 0,-4-5 57,-1 1-1,1 0 1,-1 0-1,0 0 1,-1 0-1,1 0 1,-1 1-1,0-1 1,0 1-1,0 0 1,-1 0-1,1-1 0,-1 1 1,0 0-1,-1 0 1,1 0-1,-1 0 1,0 8-1,-1-2 61,0-1 0,-1 1 0,0-1 0,-1 1 0,0-1 0,-1 0 0,0 0 0,0 0 0,-1 0 0,-11 15 0,11-18-30,-1 0-1,1-1 1,-2 0 0,1 0 0,-1 0-1,1-1 1,-2 0 0,1 0 0,0-1-1,-1 0 1,0 0 0,0-1-1,-16 5 1,13-5 13,0-1-1,-1 0 1,1-1 0,0 0-1,0-1 1,-1 0 0,1-1-1,0 0 1,0-1 0,-1 0-1,-12-4 1,19 4-35,-26-7-246,18 8-50,13 1 251,-1 0 0,1 0 0,0 0 0,0 0 0,-1 0 0,1 0 0,0 0-1,0 0 1,0 0 0,-1 0 0,1 0 0,0 1 0,0-1 0,0 0 0,-1 0 0,1 0 0,0 0 0,0 0 0,0 1-1,-1-1 1,1 0 0,0 0 0,0 0 0,0 0 0,0 1 0,0-1 0,0 0 0,0 0 0,-1 0 0,1 1-1,0-1 1,0 0 0,0 0 0,0 1 0,0-1 8,1 1 1,-1-1-1,0 1 0,0-1 0,1 0 1,-1 1-1,1-1 0,-1 0 1,0 1-1,1-1 0,-1 0 0,1 1 1,-1-1-1,0 0 0,1 0 0,-1 0 1,1 1-1,-1-1 0,1 0 1,-1 0-1,2 0 0,15 4-39,-9-2 0,11 2 41,0 0 1,1-1-1,0-1 0,31 0 0,82-11 199,-125 9-166,15-3 21,-1 0 0,0-1 0,1-1 0,26-11 0,-35 11-12,-1-1 0,-1 0 0,1-1 0,-1-1 0,0 0 0,-1 0 0,0-1-1,11-12 1,-11 9-38,0 0-1,-1-1 1,0 0-1,-1-1 0,-1 0 1,0 0-1,-1-1 0,-1 0 1,0 0-1,5-24 0,-10 36-58,-1 0 0,1 1 0,-1-1 0,0 0 0,0 0 0,0 1 0,0-1 0,-1-3 0,1 5 43,0 0 0,-1 1 0,1-1 0,0 0 0,0 1 0,-1-1 0,1 0-1,0 1 1,-1-1 0,1 1 0,-1-1 0,1 1 0,0-1 0,-1 1 0,1-1 0,-1 1 0,1 0 0,-1-1 0,0 1 0,1-1 0,-1 1 0,1 0 0,-1 0 0,0-1 0,1 1-1,-1 0 1,0 0 0,1 0 0,-1 0 0,0 0 0,1 0 0,-1 0 0,0 0 0,1 0 0,-1 0 0,0 0 0,0 0 0,-4 2-27,0 0 1,0 0-1,1 0 1,-1 0-1,0 1 1,1 0-1,0 0 1,-1 0-1,1 0 1,1 1-1,-1-1 1,0 1-1,1 0 1,-5 8-1,1-2 30,0 0-1,1 0 1,1 1-1,0 0 1,-6 17-1,8-17 60,0-1 0,1 1 0,0 0 0,0-1 0,1 22-1,1-28-2,1-1 0,-1 1 0,1 0-1,0 0 1,0 0 0,0 0-1,1-1 1,-1 1 0,1 0-1,0-1 1,0 0 0,0 1-1,1-1 1,-1 0 0,1 0-1,-1 0 1,1 0 0,0-1-1,4 4 1,-1-3-3,0 1 0,0-1 1,0 0-1,0 0 0,1-1 0,-1 1 0,1-2 0,0 1 0,-1-1 0,1 0 1,0 0-1,0-1 0,9 0 0,-1-1-26,1-1-1,0 0 1,-1-2 0,25-7-1,-21 3-59,-1-1 0,1 0-1,31-23 1,-49 25 226,-1 5-97,-1 3-46,1 0-133,19-9-101,-13 5 245,0 0 1,0 0-1,0 0 0,-1-1 0,1 0 0,5-5 1,32-33 148,-18 16-126,14-10-51,-3-2 0,46-58-1,-59 63-72,-2-1 0,17-36 0,-22 35-296,-2 0-1,18-73 0,-14 43 108,8-33-170,-22 79 195,-1-1 0,2-37 0,-5 56 188,0 0 0,0 0 0,0 0-1,0 0 1,0 0 0,0 0 0,-1 0 0,1 0 0,0 0 0,-1 0 0,1 0 0,-1-1 0,1 2 11,-1 0 1,1-1 0,0 1-1,0 0 1,0 0 0,-1 0-1,1 0 1,0-1 0,0 1-1,-1 0 1,1 0 0,0 0-1,0 0 1,-1 0 0,1 0-1,0 0 1,-1 0 0,1 0-1,0 0 1,0 0 0,-1 0-1,1 0 1,0 0 0,-1 0-1,1 0 1,0 0 0,0 0-1,-1 0 1,-1 1-19,1 0 1,-1 0-1,0 0 1,1 1-1,0-1 1,-1 0-1,1 1 1,0-1-1,-1 1 0,1-1 1,0 1-1,0 0 1,-1 2-1,-12 29-190,-19 65-1,19-53 212,8-28 0,-87 303 332,82-271 10,3 0-1,1 0 0,2 1 0,4 81 0,1-129-326,1 10 127,0-1 0,4 16 0,-5-25-68,1 0 0,0 1-1,-1-1 1,1 0-1,0 1 1,1-1 0,-1 0-1,0 0 1,0 0-1,1 0 1,0 0-1,-1 0 1,1 0 0,0-1-1,0 1 1,3 1-1,-4-2-43,0-1 0,0 1 0,1-1 0,-1 1 0,0-1 0,1 0 0,-1 0-1,0 0 1,1 0 0,-1 0 0,0 0 0,1 0 0,-1 0 0,0-1 0,1 1-1,-1 0 1,0-1 0,0 1 0,1-1 0,-1 1 0,0-1 0,0 0 0,0 0 0,0 1-1,0-1 1,0 0 0,0 0 0,2-2 0,2-3 61,1 0 0,-1 0 1,7-13-1,17-36-69,45-115 0,-43 91-463,-27 70-206,-8 20 305,-7 22 118,2 14 479,-4 80-1,13-123-237,-1 24 249,5 51 0,-4-78-240,0 0-1,0 0 1,0 0-1,0 0 0,1 0 1,-1 0-1,0-1 0,0 1 1,1 0-1,-1 0 1,0 0-1,1 0 0,-1-1 1,1 1-1,-1 0 0,1 0 1,-1-1-1,1 1 1,-1 0-1,1-1 0,1 2 1,-1-2-4,0 0 0,-1 0 0,1 1 0,0-1 0,0 0 1,0 0-1,-1 0 0,1 0 0,0-1 0,0 1 0,0 0 0,-1 0 0,1 0 1,0-1-1,0 1 0,-1 0 0,1-1 0,0 1 0,0-1 0,3-2 38,0 0 0,0 0-1,0-1 1,-1 1-1,1-1 1,2-4-1,93-154 460,-71 114-676,13-26-585,-42 89 325,-6 8 282,0-2 158,2 0 0,-5 29-1,8-35 50,0 3-35,0 1 0,1 0 0,1 0 1,2 20-1,-1-36 8,-1 1 0,1-1 0,0 0 0,1 1 0,-1-1 0,1 0 0,-1 0-1,1 1 1,0-1 0,4 5 0,-5-7-12,0 0 0,1 0-1,-1 0 1,0 1-1,1-1 1,-1 0-1,1-1 1,-1 1 0,1 0-1,-1 0 1,1-1-1,-1 1 1,1 0 0,0-1-1,-1 0 1,1 1-1,0-1 1,-1 0 0,1 0-1,0 0 1,0 0-1,-1 0 1,1 0-1,3-2 1,2 0 11,0-1 0,0 0 0,0-1-1,-1 1 1,1-1 0,-1-1 0,0 1 0,0-1 0,0 0-1,9-11 1,2-6-74,24-38 0,-26 36 84,-2 5-185,-1-1 0,-1-1 1,-1 1-1,13-42 0,-21 57 61,-2 19-357,1-9 438,1 1 0,0-1 1,0 1-1,0-1 0,0 0 1,1 0-1,0 0 0,0-1 1,1 1-1,-1-1 0,1 0 1,6 6-1,-7-7 13,0-1 0,0 1 0,0-1 0,0 0 0,1 0 0,-1 0 1,1-1-1,-1 1 0,1-1 0,0 0 0,-1 0 0,1 0 0,0 0 0,0-1 0,0 1 0,0-1 0,-1 0 0,1 0 0,6-2 0,-3 1 26,0-1-1,0-1 1,0 0-1,-1 0 1,1 0-1,-1 0 1,12-10-1,1-2 152,18-19 0,-2 1-222,-23 23 3,-1 0-1,-1-1 1,1 0-1,-2 0 1,12-17-1,-21 27 13,1 0-1,0 0 1,-1 0-1,1 0 1,-1 0-1,1 0 1,-1 0-1,0 0 1,1 0-1,-1 0 1,0 0-1,0 0 1,0 0-1,0 0 1,0 0-1,0-1 1,0 1-1,0 0 1,0 0-1,-1 0 1,1 0-1,0 0 1,-1 0-1,1 0 1,0 0-1,-1 0 1,0 0-1,1 0 1,-1 0-1,1 0 0,-1 1 1,0-1-1,-1-1 1,0 1 2,1 0-1,-1 0 1,0 0 0,1 0-1,-1 1 1,0-1 0,0 1-1,0-1 1,0 1 0,1 0-1,-1 0 1,0-1 0,0 1-1,0 1 1,0-1 0,0 0-1,0 0 1,0 1 0,-3 0-1,-1 2-9,0-1-1,0 1 0,1 0 0,-1 1 0,1-1 1,-1 1-1,1 0 0,0 1 0,1-1 0,-1 1 1,1 0-1,0 0 0,0 0 0,1 0 0,-1 1 0,1 0 1,0-1-1,-2 9 0,-1 1 51,2 0 0,0 0 1,1 0-1,0 0 0,2 1 0,-1 24 0,2-34 12,0-1 0,1 1-1,-1-1 1,1 0 0,0 1-1,1-1 1,-1 0 0,1 0-1,0 0 1,5 8 0,-6-11-29,0 0 1,1 0-1,-1 0 1,1-1 0,0 1-1,-1 0 1,1-1-1,0 1 1,0-1-1,0 0 1,0 1-1,0-1 1,0 0-1,0 0 1,1-1-1,-1 1 1,0 0 0,0-1-1,1 1 1,-1-1-1,0 0 1,1 1-1,-1-1 1,1-1-1,-1 1 1,4-1-1,1 0 42,0-1 1,1-1-1,-1 1 0,-1-1 0,1 0 0,8-5 0,38-29 222,-40 28-237,33-25 29,46-32-207,-74 55 40,0 0 0,1 2 0,24-10 0,-42 18 74,0 1 0,1-1 0,-1 1 0,0-1 0,1 1 0,-1 0 0,1-1 0,-1 1-1,1 0 1,-1 0 0,1 0 0,-1 0 0,1 1 0,-1-1 0,3 1 0,-3-1 18,-1 1-1,1-1 1,0 1 0,-1 0-1,1-1 1,-1 1-1,1 0 1,-1-1-1,0 1 1,1 0-1,-1 0 1,0 0 0,1-1-1,-1 1 1,0 0-1,0 0 1,0 0-1,1 0 1,-1-1-1,0 1 1,0 0 0,-1 0-1,1 0 1,0 0-1,0 1 1,-2 9 45,0 0 1,0-1 0,-1 1-1,-8 17 1,-22 42 456,12-29-309,20-40-180,-5 12 105,0 1-1,-4 15 0,10-29-95,0 0-1,-1 0 1,1 1 0,0-1-1,0 0 1,0 0-1,0 0 1,0 0-1,0 0 1,0 1-1,0-1 1,0 0 0,0 0-1,0 0 1,0 0-1,0 1 1,0-1-1,0 0 1,0 0-1,0 0 1,0 0 0,0 1-1,0-1 1,0 0-1,1 0 1,-1 0-1,0 0 1,0 0-1,0 1 1,0-1 0,0 0-1,0 0 1,0 0-1,0 0 1,1 0-1,-1 0 1,0 0-1,7-2 232,9-9 14,-14 10-177,29-24-55,-2-2 0,0 0 0,29-39 1,-31 34-10,-17 21-44,10-13-113,-19 23 121,0 0 0,0 0-1,-1 0 1,1 1 0,0-1-1,0 0 1,0 1 0,0-1 0,0 0-1,1 1 1,-1-1 0,0 1-1,0 0 1,0-1 0,0 1 0,0 0-1,1 0 1,1 0 0,-2 0 8,-1 0 1,0 0-1,1 0 1,-1 0-1,1 1 1,-1-1 0,1 0-1,-1 0 1,0 0-1,1 1 1,-1-1-1,1 0 1,-1 1-1,0-1 1,1 0-1,-1 1 1,0-1 0,0 0-1,1 1 1,-1-1-1,0 1 1,0-1-1,1 0 1,-1 1-1,0-1 1,0 1 0,0-1-1,0 1 1,0-1-1,0 1 1,-1 15-50,0-11 34,0 13 67,0 0 0,1 0 0,3 21 0,0 18 301,-3-53-315,1 1 0,-1-1-1,1 0 1,0 0 0,0 0-1,0 0 1,1 0-1,-1 0 1,1 0 0,0-1-1,3 5 1,-3-6-11,-1 0 1,0 0-1,1 0 0,-1 0 1,1 0-1,0-1 0,0 1 1,0-1-1,0 1 0,0-1 1,0 0-1,0 0 0,0 0 0,0 0 1,0 0-1,1 0 0,-1 0 1,0-1-1,1 1 0,2-1 1,4 0 8,-1-1 0,1 0 0,-1-1 1,1 1-1,-1-2 0,12-4 0,45-24 68,-56 27-51,-6 3-65,-1 0 1,1-1 0,-1 1-1,1 0 1,-1-1 0,4-2-1,-6 4 25,0 0-1,0 0 1,0 0 0,0 0-1,0 0 1,0 0-1,0 0 1,0 0-1,0 0 1,0 0 0,0 0-1,0 0 1,0 0-1,0 0 1,0 0-1,0 0 1,0 0 0,0 0-1,0 0 1,0 0-1,0 0 1,0 1-1,0-1 1,0 0 0,0 0-1,0 0 1,0 0-1,0 0 1,0 0-1,0 0 1,0 0 0,0 0-1,0 0 1,0 0-1,0 0 1,0 0-1,0 0 1,0 0-1,0 0 1,0 0 0,0 0-1,0 0 1,0 0-1,0 0 1,1 0-1,-1 0 1,0 0 0,0 0-1,0 0 1,0 0-1,0 0 1,-1 7-206,-4 8-2014,-19-7-7264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0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36 3232,'-10'-8'1472,"10"11"-1280,5-3 1856,0 0-1152,3-3 992,5 3-1120,13-4 1024,15 8-1024,2-8 320,1 4-640,5-5 96,-2 5-320,6-3 0,-1-2-128,10-1-1536,-1 1 768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5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29 992,'4'-9'5087,"-3"8"-4819,2-6 739,-3 6-955,0 1 0,1-1 0,-1 1 0,0-1 0,0 1 0,0-1 0,1 1 0,-1-1 0,0 1 0,1 0 0,-1-1 0,0 1 0,1-1 0,-1 1 0,0 0 0,1-1 0,2-3 739,-7 10 289,-26 28 5,13-10-594,12-20-269,1 1 0,0 0 0,0 1 0,1-1-1,-7 12 1,6-8-84,-1-1-1,-8 11 1,6-10-32,0 1-1,1 1 1,0 0 0,-8 20-1,-2 6 172,-1 0-55,2 1 0,1 0 0,2 1 0,-10 58 0,-5 11 98,27-103-281,-1 0 1,0 0-1,1 0 1,0 0-1,1 0 1,-1 0-1,1 0 1,1 7-1,-1-9-31,0 0-1,0 0 0,0 0 0,0 0 0,0 0 1,1-1-1,-1 1 0,1-1 0,0 1 0,0-1 1,0 0-1,0 1 0,0-1 0,4 3 1,-1-3 52,0 0 0,0 0 0,0 0 1,1-1-1,-1 0 0,0 0 0,1 0 1,-1 0-1,12-1 0,61-7 259,-35 1-238,83-12 106,-114 18-205,-7 0 36,1-1 0,0 1-1,-1-1 1,1 0 0,0 0 0,9-4-1,-14 3 201,-30-30-11763,20 28 10025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54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78 2720,'-20'-1'827,"-23"2"-1,32-1 3681,30-4-1771,-19 4-2779,142-31 4048,72 1-2199,-148 22-1820,-42 7-211,-19 1-439,-1 0 0,1-1 1,0 1-1,-1-1 0,6-1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58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1217 3552,'-5'1'2115,"15"-1"1018,9-7-1681,-9 3-1098,0 1-1,0-1 1,0-1 0,15-9 0,10-10-181,118-88 333,-131 94-502,-1-2 0,-1 0 0,0-1 0,27-40 0,-28 31 108,18-25 197,-36 54-321,0 0 0,0 0 0,-1 0 1,1 1-1,-1-1 0,1 0 0,-1 0 0,1 0 0,-1 0 1,1 0-1,-1 0 0,0 0 0,0 0 0,0 0 0,1-1 1,-5 2-88,-2 9 120,-27 54 710,-15 25-113,27-47-425,18-35-149,-6 10 72,1 1 0,-8 24 0,14-38-80,1 0-1,0 1 1,0-1-1,1 0 0,-1 1 1,1-1-1,-1 0 0,1 1 1,0-1-1,1 1 1,-1-1-1,0 1 0,1-1 1,0 0-1,0 1 1,0-1-1,0 0 0,0 0 1,1 0-1,1 3 1,-2-5-3,0 0 0,1 0 0,-1 0 1,0 0-1,1 0 0,-1-1 1,0 1-1,1-1 0,-1 1 0,1-1 1,-1 1-1,1-1 0,-1 0 0,1 0 1,-1 1-1,1-1 0,-1 0 1,1-1-1,-1 1 0,1 0 0,1-1 1,3 0 0,-1 0-1,1 0 1,-1-1 0,7-3 0,-3 0-61,-1-1 1,1 0 0,-1-1-1,0 1 1,-1-2-1,13-14 1,-5 5-45,-5 7 78,-6 7-24,-1-1 0,0 1 0,1-1 0,-1 1 1,-1-1-1,1 0 0,2-5 0,-2 5-361,-2 7 207,1 11-181,-6 25 203,-1 6 737,5-41-506,0 0 0,0 0 1,1 1-1,-1-1 0,1 0 0,0-1 0,0 1 0,4 7 0,-5-10-50,1 0-1,-1 1 1,1-1 0,0 0-1,-1 0 1,1 0-1,0 0 1,0 0-1,0 0 1,0 0 0,0 0-1,0 0 1,0-1-1,0 1 1,0 0 0,0-1-1,0 1 1,2 0-1,-2-1 1,0 0-1,0 0 0,0 0 1,0 0-1,0 0 0,1 0 1,-1 0-1,0 0 0,0-1 1,0 1-1,0 0 0,0-1 1,0 1-1,0-1 0,0 1 1,2-2-1,3-3 48,0 0 0,-1-1 0,0 1-1,0-1 1,5-7 0,-2 3-170,38-56 77,-32 45-91,0 1 1,1 1-1,23-25 1,-35 42 77,0 0 1,-1-1 0,1 1-1,0 0 1,0 1 0,1-1-1,-1 0 1,0 1 0,0 0-1,1 0 1,4-1 0,-7 1 19,1 1 1,-1 0 0,0 0 0,0 0-1,0 0 1,1 1 0,-1-1-1,0 0 1,0 0 0,0 1 0,0-1-1,1 1 1,-1-1 0,0 1 0,0-1-1,0 1 1,0 0 0,0-1-1,0 1 1,0 0 0,-1 0 0,1 0-1,0-1 1,0 1 0,-1 0-1,1 0 1,0 0 0,-1 1 0,1-1-1,-1 0 1,1 0 0,-1 0 0,0 0-1,1 0 1,-1 0 0,0 1-1,0 0 1,1 5 30,-1-1 0,0 0 0,0 0 0,0 0 0,-1 0 1,0 0-1,0 0 0,-3 10 0,-21 46 412,17-43-268,5-12 39,0-1 0,-1 0 0,0 0 0,-8 10 0,60-47 60,-5-1-280,32-26-44,-47 36-108,0 1 0,57-30-1,-81 49 129,1 0-1,-1 0 0,1 0 0,0 0 0,0 1 0,5-1 0,-9 2 24,0-1 0,0 1-1,0 0 1,-1 0 0,1 0 0,0 0 0,0 0-1,0 0 1,0 1 0,-1-1 0,1 0 0,0 0-1,0 0 1,0 1 0,-1-1 0,1 1 0,0-1-1,0 0 1,-1 1 0,1-1 0,0 1-1,-1-1 1,1 1 0,-1 0 0,1-1 0,0 1-1,-1 0 1,0-1 0,1 1 0,-1 0 0,1 0-1,-1-1 1,0 1 0,1 0 0,-1 0-1,0 0 1,0 0 0,0-1 0,0 1 0,0 0-1,0 0 1,0 0 0,0 1 0,0 8 102,0-1 0,-1 1 1,0 0-1,0-1 0,-1 1 1,0-1-1,-1 0 0,-6 15 0,7-20-71,0 0 0,0 0-1,1 1 1,-1-1 0,1 0-1,0 1 1,0-1-1,0 1 1,1 0 0,0-1-1,0 1 1,0-1 0,0 1-1,1 0 1,0-1-1,2 8 1,-3-10-20,1-1 30,-1 1 0,1-1 0,-1 0-1,1 1 1,-1-1 0,1 0 0,0 0-1,-1 1 1,1-1 0,0 0 0,0 0 0,0 0-1,0 0 1,0 0 0,0 0 0,0 0-1,0 0 1,1 0 0,-1-1 0,0 1 0,0 0-1,1-1 1,-1 1 0,1-1 0,1 1-1,1-1 11,0 0-1,0 0 1,1 0-1,-1-1 1,0 0-1,0 1 1,0-1-1,0-1 1,0 1-1,0-1 1,0 1-1,0-1 1,-1 0 0,1 0-1,3-4 1,0 2-3,-4 2-24,0 0-1,0-1 1,-1 1 0,1-1-1,-1 0 1,0 0 0,0 1-1,0-1 1,0-1-1,2-2 1,8-14-159,2 1 200,10-22 0,-1 2-137,-9 13 25,-13 21-4,2 1 0,-1-1 0,0 1 0,1 0-1,0-1 1,3-3 0,-5 8 57,-1 0-1,0-1 1,1 1-1,-1 0 1,0-1-1,1 1 1,-1 0-1,0-1 1,1 1-1,-1 0 1,0 0-1,1 0 1,-1-1-1,1 1 1,-1 0-1,0 0 1,1 0-1,-1 0 1,1 0-1,-1 0 1,1 0-1,-1 0 1,1 0-1,-1 0 1,0 0-1,1 0 1,-1 0-1,1 0 1,-1 0-1,1 0 1,-1 0-1,0 1 1,1-1-1,0 1 8,0 0 0,0 0-1,0 0 1,0 0 0,0 0 0,-1 0-1,1 1 1,0-1 0,-1 0 0,1 0-1,0 2 1,1 3 19,-1 0 0,0-1 1,0 1-1,1 9 0,-3 1-111,0 0 0,-5 21 0,-2 7 116,5-28 7,-1 2 186,4-18-201,0 0 0,0 0 0,0 0 0,0 0 1,0 0-1,1 0 0,-1 0 0,0 0 0,0 0 1,0 0-1,0 0 0,0 0 0,0 0 0,0 0 1,0 0-1,1 0 0,-1 0 0,0 0 0,0 0 1,0 0-1,0 0 0,0 0 0,0 0 1,0 0-1,0 0 0,0 0 0,0 0 0,1 0 1,-1 1-1,0-1 0,0 0 0,0 0 0,0 0 1,0 0-1,0 0 0,0 0 0,0 0 0,0 0 1,0 0-1,0 1 0,10-13 120,6-6-110,-6 2-66,1 0 1,1 1-1,0 1 0,19-17 0,64-50 129,-70 61-47,-20 16-41,23-17-243,-26 20 205,-1-1 0,1 1 0,0 0 0,-1 1 0,1-1 1,0 0-1,0 0 0,0 1 0,0-1 0,0 1 1,0 0-1,0-1 0,3 1 0,-4 0 32,0 1-1,0-1 1,-1 0-1,1 1 1,0-1-1,0 1 1,0-1-1,-1 1 1,1-1 0,0 1-1,0 0 1,-1-1-1,1 1 1,-1 0-1,1-1 1,0 1-1,-1 0 1,1 0 0,-1 0-1,0-1 1,1 1-1,-1 0 1,0 0-1,0 0 1,1 1-1,1 27 30,-2-26-33,-1 34 66,3 47 75,-2-80-111,1 0 1,-1 0-1,1 0 1,1-1-1,-1 1 1,0 0-1,1-1 0,0 1 1,0-1-1,0 0 1,0 1-1,0-1 0,1 0 1,-1 0-1,5 3 1,-3-2 13,1-1 0,0 1 0,0-1 0,0 0 0,0-1 0,1 1 0,-1-1 0,1 0 0,9 2 0,-8-3-16,0 0 1,0 0 0,0 0-1,0-1 1,1 0 0,-1 0-1,0-1 1,0 0 0,0 0-1,0 0 1,0-1 0,0 0-1,0-1 1,-1 0 0,1 0-1,-1 0 1,7-4 0,-10 4 8,7-4 1,-1-1 0,1 0 0,-1-1 0,-1 0 0,0 0 1,10-14-1,-7 3-26,0 0 0,9-24 1,-16 33-26,0 1 1,-1-1 0,0 0-1,-1 0 1,0-1 0,0-14-1,-2 26 14,0-1-1,0 0 1,0 1 0,0-1-1,0 1 1,0-1-1,0 0 1,0 1-1,0-1 1,-1 1-1,1-1 1,0 0-1,0 1 1,-1-1-1,1 1 1,0-1-1,0 1 1,-1-1 0,0 0-1,1 1-1,-1 0-1,1 0 1,-1-1 0,1 1-1,0 0 1,-1 0-1,1 0 1,-1 0 0,1 0-1,-1 0 1,1 0-1,0 0 1,-1 0 0,1 0-1,-1 0 1,1 0-1,-1 1 1,1-1 0,0 0-1,-1 0 1,1 1-1,-3 0-32,0 1-1,0 0 0,1 0 0,0 0 0,-4 3 0,-5 8 12,1 1-1,1 0 1,0 0 0,1 0-1,1 1 1,0 1 0,-6 20-1,9-23 67,0 1-1,1-1 0,0 1 0,-1 25 1,4-35-28,0-1-1,0 1 1,0 0 0,1-1 0,-1 1 0,1-1 0,0 1-1,0-1 1,0 1 0,0-1 0,1 1 0,-1-1 0,1 0-1,0 0 1,0 0 0,0 0 0,0 0 0,1 0 0,-1 0-1,1-1 1,-1 0 0,1 1 0,5 2 0,-5-4 28,0 1 1,0-1-1,0 0 1,1-1 0,-1 1-1,1-1 1,-1 1-1,0-1 1,1 0-1,-1 0 1,1 0-1,-1-1 1,0 1 0,1-1-1,-1 0 1,0 0-1,6-2 1,5-3 53,0-1 0,19-12 0,-28 16-83,33-22 2,-1-1-1,-1-3 1,40-40-1,88-108-379,-131 138 193,-1-1-1,-3-2 1,-1-1 0,-2-1-1,-2-1 1,-2-1 0,21-64-1,48-227-580,-90 333 672,0-1 0,0 1-1,0 0 1,-1 0 0,0 0 0,0-1 0,0 1 0,0 0 0,-2-8-1,1 11 77,1 1 0,-1-1 0,1 1 0,-1-1 0,0 1-1,1 0 1,-1-1 0,1 1 0,-1 0 0,0-1 0,1 1-1,-1 0 1,0 0 0,1 0 0,-1 0 0,0-1-1,1 1 1,-1 0 0,0 0 0,1 0 0,-1 0 0,0 1-1,1-1 1,-1 0 0,0 0 0,1 0 0,-1 0 0,1 1-1,-1-1 1,-1 1 0,-16 10-208,12-5 189,1 0-1,0 0 1,1 1 0,-1 0-1,1 0 1,1 0 0,-4 9-1,5-11 24,-70 188 0,38-92-135,5-22 118,-26 78 243,47-130-150,2 1 0,0 0 0,-2 50 0,7-49 7,1 0-1,6 41 0,-5-61 3,1 0 0,0 0 1,0 0-1,1 0 0,1-1 1,-1 1-1,1-1 0,1 0 1,-1 0-1,2 0 0,8 11 0,-12-17-54,0-1 0,-1 1 0,1 0 0,0-1 0,0 1-1,0-1 1,0 0 0,0 0 0,0 0 0,0 0 0,0 0-1,0 0 1,1 0 0,-1-1 0,0 1 0,1-1 0,-1 0-1,0 0 1,1 0 0,-1 0 0,0 0 0,1 0 0,-1 0-1,0-1 1,1 1 0,-1-1 0,0 0 0,0 0 0,0 0-1,1 0 1,-1 0 0,0 0 0,0 0 0,2-3 0,3-1 30,0-1 1,-1 0 0,0 0-1,0 0 1,-1-1 0,0 0 0,0 0-1,4-8 1,32-75-244,-39 84 192,6-11-311,16-27-1,-21 39 178,-3 5 131,0 0 0,0 0 0,0 0-1,0 1 1,0-1 0,0 0 0,0 0 0,0 0 0,0 0 0,0 0 0,0 0 0,0 0 0,0 0 0,0 0-1,1 0 1,-1 0 0,0 0 0,0 0 0,0 0 0,0 0 0,0 0 0,0 0 0,0 0 0,0 0 0,0 0 0,0 0-1,0 0 1,0 0 0,0 0 0,0 0 0,0 0 0,0 0 0,0 0 0,0 0 0,0 0 0,1 0 0,-1 0-1,0 0 1,0 0 0,0 0 0,0 0 0,0 0 0,0 0 0,0 0 0,0 0 0,0 0 0,0 0 0,0 0-1,0 0 1,0 0 0,0 0 0,0 0 0,0 0 0,0 0 0,0 0 0,0 0 0,0 0 0,0 0 0,0 0 0,1 0-1,-1 9-91,-1 15 76,1-21 28,-10 72 4,5-46 309,0 43-1,-1-32 149,7-40-446,-1 0 0,1 0 0,0 0 0,-1 0 1,1 0-1,0 0 0,-1 0 0,1 0 0,-1 0 0,1 0 0,0 0 1,-1 0-1,1 0 0,0 0 0,-1 0 0,1-1 0,-1 1 1,1 0-1,-1 0 0,1-1 0,0 1 0,-1-1 0,1 1 0,22-14 111,-8 2-19,25-29 0,-7 6-97,66-63-835,-91 92 684,-1-1 0,1 1 0,13-7 0,-21 19 39,0 0-1,-1 0 1,0 0 0,0 0-1,-4 9 1,-19 42 201,12-31-7,-9 30-1,19-51 220,2-2 219,6-8-342,5-3-139,-1-1-1,14-17 0,11-11-559,-15 19 230,-11 9 121,0 0-1,1 1 1,0 1-1,11-8 0,-21 15 141,0 0 0,0 0 0,1 0-1,-1 0 1,0 0 0,0 0-1,0 0 1,0 0 0,1 0-1,-1 0 1,0 0 0,0 0-1,0 0 1,0 0 0,1 0 0,-1 0-1,0 0 1,0 0 0,0 0-1,0 0 1,0 0 0,1 0-1,-1 0 1,0 0 0,0 0 0,0 1-1,0-1 1,0 0 0,0 0-1,1 0 1,-1 0 0,0 0-1,0 0 1,0 1 0,0-1-1,0 0 1,0 0 0,0 0 0,0 0-1,0 0 1,0 1 0,0-1-1,0 0 1,0 0 0,0 0-1,0 0 1,0 1 0,0-1-1,0 0 1,0 0 0,0 0 0,0 0-1,0 0 1,0 1 0,0-1-1,0 0 1,0 0 0,0 0-1,0 1 1,-3 13-191,2-9 277,-2 7-7,0-1-1,-6 16 1,-3 14 284,11-38-322,0 1 0,1 1 0,0-1 1,-1 0-1,1 0 0,1 0 0,-1 0 1,1 0-1,-1 0 0,1 0 0,0 0 0,1-1 1,-1 1-1,4 6 0,-4-8-3,0 0-1,1 0 1,-1 0-1,1 0 0,0 0 1,-1 0-1,1-1 1,0 1-1,0-1 1,0 1-1,0-1 1,0 0-1,0 0 1,0 0-1,1 0 1,-1 0-1,0 0 0,1 0 1,-1-1-1,1 1 1,-1-1-1,0 0 1,1 0-1,-1 0 1,5 0-1,0-2-42,1 1-1,-1-1 0,1-1 1,-1 1-1,0-1 1,0 0-1,0-1 1,9-6-1,49-40-1365,-50 36 1394,-1-1 0,-1-1 0,-1 0-1,18-29 1,-18 25-164,11-26 0,-22 46 139,-1 0 0,0-1-1,0 1 1,1-1 0,-1 1-1,0-1 1,0 1 0,0-1 0,1 1-1,-1-1 1,0 1 0,0 0-1,0-1 1,0 1 0,0-1 0,0 1-1,0-1 1,0 1 0,0-1-1,0 1 1,-1-1 0,1 1 0,0-1-1,0 1 1,0-1 0,0 1-1,-1-1 1,1 1 0,0 0-1,-1-1 1,1 1 0,0-1 0,-1 1-1,0 0-7,1-1 0,-1 1 0,0 0 0,1 0-1,-1 0 1,0 0 0,1 0 0,-1 0 0,0 0 0,0 1 0,1-1-1,-1 0 1,0 0 0,1 0 0,-1 1 0,1-1 0,-1 0-1,0 1 1,1-1 0,-1 0 0,1 1 0,-2 0 0,-2 3 40,-1 0 1,1 1 0,0-1 0,0 1-1,0 0 1,1 0 0,-5 9 0,-16 42 452,17-39-388,-9 22 404,-14 57 0,28-90-466,1 0-1,0 1 1,0-1-1,1 12 1,0-16 7,0-1 1,0 1-1,0-1 1,0 1-1,1-1 1,-1 0-1,0 1 1,1-1-1,-1 0 1,1 1-1,0-1 1,-1 0-1,1 0 1,0 1-1,0-1 1,0 0-1,0 0 1,0 0-1,0 0 1,0 0-1,0 0 0,0-1 1,0 1-1,0 0 1,1 0-1,-1-1 1,2 2-1,-1-2 2,-1 0-1,0 0 1,0 0-1,1 0 0,-1 0 1,0 0-1,1 0 1,-1 0-1,0 0 0,0-1 1,0 1-1,1 0 1,-1-1-1,0 1 0,0-1 1,0 0-1,0 1 0,0-1 1,0 0-1,0 1 1,2-3-1,18-22 235,-17 20-228,9-16-134,0-1 1,-2-1-1,0 0 0,-1-1 0,-2 0 1,8-32-1,-14 51-79,-3 9 123,-3 13 52,-32 83-127,12-40-37,-1 5 44,-26 73 173,39-103 11,-64 179 156,60-178-132,0-1 0,-3 0-1,-39 55 1,47-75 21,-1-1 0,-18 17 0,23-25-6,1-1 0,-1 0 0,0 0 1,0-1-1,0 0 0,0 0 0,-11 4 0,15-7-63,0 0-1,0 0 0,0-1 0,0 1 1,0-1-1,0 0 0,0 0 0,0 0 0,0 0 1,0 0-1,0 0 0,1-1 0,-1 0 0,0 1 1,0-1-1,0 0 0,0 0 0,1-1 1,-5-1-1,3 0-5,0 0 0,1 0 1,-1-1-1,1 1 0,0-1 1,0 1-1,0-1 0,0 0 0,1 0 1,-4-9-1,1 1-13,0-1 0,1 0 0,0-1-1,2 1 1,-1-1 0,2 1 0,-1-26 0,3 8-54,2 1 1,8-44 0,-8 63 29,0-1 0,0 1 0,1 0 0,0 0 0,1 0 0,0 1 0,0 0 0,1 0 0,1 0 0,0 0 0,0 1 1,1 1-1,0-1 0,1 1 0,-1 0 0,2 1 0,-1 0 0,16-8 0,-1 3-38,1 1 0,0 2 1,1 1-1,0 1 0,33-5 0,49-10-3308,-37 5-5614,-57 15 6495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175 798 3232,'0'-4'594,"-1"-1"-1,1 0 1,-1 0 0,0 0-1,-2-4 1,3 7-159,-1 0 0,0 0 0,1 0 0,-1 0-1,0 0 1,0 1 0,0-1 0,-1 0 0,1 1 0,0-1 0,-1 0 0,-2-1 0,4 3-371,-1 0 1,0-1 0,1 1-1,-1 0 1,0 0 0,1 0-1,-1 1 1,0-1 0,1 0-1,-1 0 1,1 0 0,-1 0-1,0 0 1,1 1 0,-1-1-1,1 0 1,-1 1 0,0-1-1,1 0 1,-1 1 0,1-1-1,-1 1 1,1-1 0,0 1-1,-1 0 1,-1 0 184,-7 7 125,1 0 0,-1 1 0,2 0 1,-1 1-1,1-1 0,-7 15 0,-2 1 148,4-6-167,-16 31-1,25-44-286,0 0-1,1 0 0,0 0 0,0 1 1,0 0-1,1-1 0,0 1 0,0-1 1,0 10-1,1-14-26,1 0 1,-1-1 0,0 1-1,0 0 1,1-1 0,-1 1-1,1-1 1,-1 1 0,1-1-1,0 1 1,0-1 0,0 1-1,0-1 1,0 1-1,0-1 1,0 0 0,0 0-1,0 0 1,0 0 0,3 2-1,-2-2-4,0 0 0,1 0-1,-1 0 1,0 0 0,1-1 0,-1 1-1,1-1 1,0 1 0,-1-1-1,1 0 1,-1 0 0,4-1-1,0 1 11,1-1-1,-1-1 0,1 1 0,-1-1 0,0 0 0,0-1 1,1 0-1,-2 0 0,9-5 0,-1-3 18,-1-2-1,1 1 1,-2-2 0,0 0-1,16-26 1,2-3-387,-25 34 68,-3 7 104,0 8 28,-1-6 118,6 36-66,-5-26 87,0 0 1,1-1 0,3 12-1,-4-19 5,0 1 0,0 0-1,0-1 1,0 1-1,1 0 1,-1-1 0,1 0-1,0 1 1,0-1-1,0 0 1,0 0 0,0 0-1,0 0 1,5 3-1,2-1 47,-1 0 0,1-1 0,-1 0 0,1 0 0,0-1 0,0 0 0,0-1 0,1 0 0,-1 0 0,0-1 0,0 0 0,0-1 0,1 0 0,-1 0 0,16-5 0,-17 4-25,0-1 0,1 0 0,-1 0 0,0-1 0,-1 0 0,1 0 1,-1-1-1,0 1 0,0-2 0,0 1 0,-1-1 0,1 0 0,-1-1 0,-1 1 0,1-1 0,-1 0 1,4-8-1,-6 7-44,0 1 1,0-1 0,0 0-1,-1 0 1,-1 0 0,1 0-1,-1 0 1,0 0 0,-1-14-1,-1 9-85,-1 0-1,0 0 1,-1 0-1,0 0 1,-7-17-1,9 28 37,0-1 0,0 1 0,0-1 0,-1 1 0,1-1 0,-1 1 0,1 0 0,-1 0 0,0 0 0,0 0 0,0 0 0,0 0 0,0 0 0,0 1 0,-5-3 0,7 3 48,0 1 1,0 0-1,-1 0 0,1 0 1,0 0-1,0 0 0,0 0 1,-1 0-1,1 0 0,0 0 1,0 0-1,0 0 0,0-1 1,-1 1-1,1 0 0,0 0 1,0 0-1,0 0 1,-1 1-1,1-1 0,0 0 1,0 0-1,0 0 0,-1 0 1,1 0-1,0 0 0,0 0 1,0 0-1,0 0 0,-1 0 1,1 0-1,0 1 0,0-1 1,0 0-1,0 0 0,0 0 1,-1 0-1,1 0 0,0 1 1,0-1-1,0 0 0,0 0 1,0 0-1,0 0 0,0 1 1,0-1-1,0 0 0,0 0 1,0 0-1,0 1 0,0-1 1,0 0-1,0 0 0,0 0 1,0 1-1,0-1 1,0 0-1,0 0 0,3 12-21,3-2 36,0-1 0,1 1 0,0-1 0,1 0 1,0 0-1,0-1 0,1 0 0,0-1 0,0 0 0,1 0 1,13 6-1,-11-6 93,0-1 0,1 0-1,-1-1 1,1-1 0,0 0 0,1-1 0,-1 0 0,1-1-1,18 1 1,-22-4-44,0 0-1,0 0 0,0-1 1,0-1-1,0 1 0,-1-1 1,19-9-1,-3-1 96,37-25 0,-44 24-119,0-1 1,0-1-1,-2 0 0,0-2 1,0 1-1,-2-2 0,0 0 1,-2-1-1,12-23 0,-21 37-28,0 1 0,-1-1 0,0 0 0,0 1 0,0-1 0,-1 0 0,0 0 0,0-1 0,0-8 0,-1 12-25,0 1-1,0-1 0,-1 0 0,1 1 0,-1 0 0,1-1 1,-1 1-1,0-1 0,0 1 0,0 0 0,0-1 0,0 1 1,-1 0-1,1 0 0,-1 0 0,0 0 0,1 0 0,-1 0 1,0 1-1,0-1 0,0 1 0,0-1 0,0 1 0,-4-2 1,4 2 3,-1 0 0,0 0 1,1 1-1,-1-1 1,0 1-1,1 0 0,-1 0 1,0 0-1,0 0 1,1 0-1,-1 0 0,0 1 1,1-1-1,-1 1 1,0 0-1,-4 2 0,0 0 25,0 1 0,0-1 0,0 2 0,-7 5 0,4-2-17,1 1 0,0 0 0,0 1 0,1-1-1,0 2 1,1-1 0,0 1 0,1 0 0,0 1 0,-7 18 0,6-9-26,1 1 1,0 0-1,1 1 0,2-1 1,-1 25-1,3-37 68,1 0 0,1-1 0,-1 1 0,2 0-1,3 14 1,-3-18-9,-1-1 0,1 1 0,1-1 0,-1 0 0,1 0 0,0 0-1,0 0 1,1-1 0,-1 1 0,8 6 0,-2-3 24,0-2 1,1 1-1,-1-1 1,1-1-1,0 0 1,1 0-1,-1-1 1,1 0-1,0-1 1,0 0-1,19 2 0,-12-3 19,0-1 0,-1 0 0,1-2 0,0 0 0,0-1-1,30-7 1,-32 4-69,-1-1 1,0 0-1,0-1 0,27-18 0,-25 13-4,0-2-1,-1 0 1,-1-1 0,0 0-1,20-29 1,-13 17 41,24-24 0,-44 49-63,1 0-1,-1 0 1,1 0-1,-1 0 1,1 0 0,0 0-1,0 1 1,0-1 0,0 1-1,0 0 1,0 0-1,0 0 1,0 0 0,4 0-1,-5 1 12,1 0 0,0 1 0,-1-1 0,1 0-1,-1 1 1,1 0 0,-1-1 0,0 1 0,1 0 0,-1 0-1,0 0 1,1 1 0,-1-1 0,0 1 0,0-1 0,0 1-1,3 3 1,1 2 40,0 0 0,-1 0-1,0 1 1,-1-1 0,1 1-1,-1 0 1,-1 1 0,0-1-1,0 0 1,0 1 0,-1 0-1,0 0 1,-1 0 0,0 10-1,-1-19-14,1 1 0,-1-1 1,0 1-1,0-1 0,0 1 0,0-1 0,-1 1 0,1-1 0,0 1 0,0-1 0,0 1 0,0-1 0,0 1 1,-1-1-1,1 1 0,0-1 0,0 0 0,-1 1 0,1-1 0,0 1 0,-1-1 0,1 0 0,0 1 0,-1-1 1,1 0-1,-1 1 0,1-1 0,-1 0 0,1 0 0,0 0 0,-1 1 0,1-1 0,-1 0 0,1 0 0,-1 0 0,1 0 1,-1 0-1,1 0 0,-1 0 0,1 0 0,-1 0 0,1 0 0,-1 0 0,1 0 0,-1 0 0,1 0 0,-1 0 1,0-1-1,-1 1 20,0-1 0,0 0 0,0 0-1,0 0 1,0 0 0,0 0 0,0 0 0,1 0 0,-4-3 0,-2-5 20,-1-1 0,-8-15 0,-10-13-109,24 35 34,-1 0 0,1 1 0,-1-1 0,1 1 0,-1 0 0,0 0 0,0 0 0,0 0 0,-1 0 0,-2-1 0,4 3 3,0-1 1,0 1 0,0 0 0,1 0 0,-1 0 0,0 0 0,0 0 0,0 0 0,0 0 0,1 0-1,-1 1 1,0-1 0,0 1 0,1 0 0,-1-1 0,0 1 0,1 0 0,-1 0 0,0 0 0,1 0 0,-3 3-1,-2 1-57,0 0-1,1 1 0,-7 9 0,11-15 74,-6 10-4,1 1 0,0-1 0,0 1 1,1 0-1,0 1 0,1-1 0,1 1 1,0 0-1,0 0 0,-1 15 0,4-24 24,0-1 0,0 1 1,0 0-1,0-1 0,1 1 0,-1 0 0,1-1 0,0 1 0,0 0 0,0-1 0,0 1 0,0-1 1,0 0-1,1 1 0,-1-1 0,1 0 0,0 0 0,0 0 0,-1 0 0,1 0 0,0 0 0,1-1 1,-1 1-1,0 0 0,0-1 0,1 0 0,-1 0 0,1 0 0,-1 0 0,1 0 0,-1 0 0,1 0 1,0-1-1,-1 1 0,1-1 0,0 0 0,-1 0 0,1 0 0,0 0 0,0-1 0,-1 1 0,1-1 1,0 1-1,-1-1 0,1 0 0,-1 0 0,1 0 0,-1 0 0,1-1 0,-1 1 0,0 0 0,0-1 1,3-2-1,5-6 17,-1 0-1,1-1 1,-2-1 0,1 1 0,-2-1 0,8-14 0,0-1-71,21-26-37,-36 53 71,0 0 0,0 0 0,0 0 0,0 0 0,0 0 0,0 0 1,0 0-1,0 0 0,1-1 0,-1 1 0,0 0 0,0 0 0,0 0 0,0 0 0,0 0 0,0 0 1,0 0-1,0 0 0,0 0 0,0 0 0,0 0 0,0 0 0,0 0 0,0 0 0,0 0 0,0 0 0,0 0 1,1 0-1,-1 0 0,0 0 0,0 0 0,0 0 0,0 0 0,0 0 0,0 0 0,0 0 0,0 0 0,0 0 1,0 0-1,0 0 0,0 0 0,0 0 0,1 0 0,-1 0 0,0 0 0,0 0 0,0 0 0,0 0 1,0 0-1,0 0 0,0 0 0,0 0 0,0 0 0,0 0 0,0 0 0,0 0 0,0 1 0,0-1 0,0 0 1,0 0-1,0 0 0,0 0 0,0 0 0,1 8-178,-3 16-15,2-18 170,-1 5 4,0 1 1,1 0-1,1-1 1,0 1-1,3 18 1,-3-26 40,0-1 0,1 1 0,-1-1 0,1 1-1,-1-1 1,1 0 0,0 0 0,0 0 0,0 0 0,1 0 0,-1 0 0,1-1 0,0 1 0,-1-1 0,1 0 0,0 0 0,0 0 0,1 0 0,-1 0-1,0-1 1,1 1 0,4 1 0,6 1 28,0-1-1,1 0 1,-1 0-1,1-2 1,0 0-1,-1 0 1,1-2-1,0 1 1,-1-2-1,1 0 0,25-8 1,-27 6-38,-1 0-1,0-1 1,-1-1 0,1 0-1,-1-1 1,-1 0 0,1 0 0,-1-1-1,0-1 1,-1 0 0,0 0-1,0-1 1,-1 0 0,7-11 0,4-14 77,-2 0 1,19-57 0,-24 62-50,62-173-132,39-177 81,-107 359-45,-3 9 19,-1 5-36,0 0 1,0 0 0,0-10 0,-3 26-1,0 1 0,-5 17 0,0 3 94,-30 132-122,4-28 205,-73 426 609,92-515-40,9-35-239,4-5-55,4-17-142,13-35-265,41-80 0,-50 113-31,1 0-1,0 0 1,1 1 0,12-13-1,-18 21 35,0 1 0,1 0 0,-1 0 0,1 0-1,0 0 1,0 1 0,0 0 0,1 0 0,-1 0-1,1 1 1,-1 0 0,1 0 0,11-2 0,-15 3 17,1 1 1,-1 0 0,1 0 0,-1 0 0,0 0 0,1 1 0,-1-1-1,1 1 1,-1-1 0,0 1 0,0 0 0,1 0 0,-1 0 0,0 0 0,0 0-1,0 1 1,0-1 0,2 2 0,-1 0 2,-1 0-1,0-1 1,0 1-1,0 0 1,0 0 0,0 0-1,-1 0 1,0 0-1,1 1 1,-1-1 0,1 5-1,-1 0 8,0-1 1,0 0-1,0 0 0,-1 1 0,0-1 0,-1 1 0,0-1 0,0 0 0,0 0 1,-1 1-1,-3 6 0,-3 5 69,-2 0-1,-1 0 1,-16 21 0,27-39-49,-1 0 0,0 0 0,0 0 0,0 0 1,1 0-1,-1 0 0,0 1 0,1-1 0,-1 0 1,1 0-1,-1 0 0,1 1 0,0-1 0,0 0 1,-1 1-1,1-1 0,0 0 0,0 1 0,0-1 1,0 0-1,1 0 0,-1 1 0,0-1 1,0 0-1,1 1 0,-1-1 0,1 0 0,-1 0 1,1 0-1,0 0 0,-1 1 0,1-1 0,0 0 1,0 0-1,0 0 0,0 0 0,0-1 0,0 1 1,0 0-1,0 0 0,0 0 0,0-1 0,0 1 1,2 0-1,5 3 71,0-1 0,0 0 1,0-1-1,0 0 0,12 2 0,4-1-365,0-1 1,28-1-1,14-7-8278,-62 5 7701,0 0-1,-1 0 1,1 0 0,-1 0 0,1 0-1,-1-1 1,1 0 0,-1 0-1,0 1 1,0-2 0,0 1-1,4-4 1,11-9-3520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8:5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8 6464,'-27'-8'2944,"9"8"-2560,15 0-96,3 5-480,3-2 96,24 17-6432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114 159 3232,'-1'-2'336,"0"0"1,1 0-1,-1 0 0,0-1 1,0 1-1,0 0 0,0 0 1,-1 0-1,-1-2 0,3 4-258,-1-1-1,0 1 1,1-1-1,-1 1 0,0-1 1,0 1-1,1 0 1,-1-1-1,0 1 0,0 0 1,0 0-1,0-1 1,1 1-1,-1 0 0,0 0 1,0 0-1,0 0 1,0 0-1,0 0 0,1 0 1,-1 1-1,0-1 1,0 0-1,0 0 0,-1 1 1,-2 1 16,-1 0 0,1 1 0,0-1 0,0 1 0,0 0 0,1 0 0,-1 1 0,1-1 0,0 1 0,-1-1 0,2 1 0,-1 0 0,0 0 0,-2 6 0,1-1 2,0-1-1,0 0 1,1 1 0,1 0-1,-1 0 1,-1 17 0,4-21-56,0 1 0,1 0 1,-1 0-1,1-1 1,0 1-1,1-1 0,-1 1 1,1-1-1,0 1 0,1-1 1,-1 0-1,1 0 1,0 0-1,1-1 0,-1 1 1,1-1-1,-1 1 0,1-1 1,5 4-1,-6-6 2,0 0 0,-1 1 1,1-1-1,0 0 0,0-1 0,0 1 0,0 0 0,0-1 0,1 0 0,-1 0 0,0 0 0,1 0 0,-1 0 1,1-1-1,-1 1 0,1-1 0,-1 0 0,1 0 0,-1 0 0,1-1 0,-1 1 0,1-1 0,-1 0 1,0 0-1,1 0 0,-1 0 0,0-1 0,0 1 0,0-1 0,0 0 0,4-3 0,-2 0 3,0 0 0,0 0 0,-1-1-1,0 0 1,0 0 0,-1 0 0,1 0 0,-1-1-1,2-7 1,-2 5-47,0 1 0,-1 0 0,0-1-1,0 0 1,-1 1 0,0-1 0,-1 0-1,0 1 1,0-1 0,-3-15 0,1 18-23,1-1 0,-1 1 0,1 0 0,-2 0 1,1 0-1,-1 0 0,0 0 0,0 1 0,0-1 1,-1 1-1,0 0 0,0 0 0,0 0 1,-1 0-1,-6-4 0,8 7 23,0 0-1,-1 0 1,1 1-1,-1-1 1,0 1 0,1 0-1,-1 0 1,0 0-1,0 1 1,-5-1 0,7 1 8,0 0 1,1-1 0,-1 1 0,1 0 0,-1 1-1,0-1 1,1 0 0,-1 0 0,1 1 0,-1-1 0,0 1-1,1-1 1,-1 1 0,1-1 0,-1 1 0,1 0-1,0 0 1,-1 0 0,1 0 0,0 0 0,0 0-1,0 0 1,-1 1 0,0 1 0,1-2 16,1-1 0,0 0 0,0 1 0,0-1 0,0 0 0,0 1 0,0-1 1,0 0-1,0 1 0,-1-1 0,1 0 0,0 1 0,0-1 0,0 0 0,1 1 0,-1-1 0,0 0 0,0 1 0,0-1 0,0 0 1,0 1-1,0-1 0,0 0 0,1 0 0,-1 1 0,0-1 0,0 0 0,0 1 0,1-1 0,-1 0 0,0 1 0,13 2 533,14-4-218,4-7-229,0-1 0,40-18 0,8-3 129,-42 18-59,1 1 0,0 2-1,45-5 1,-80 14-177,-1 0-1,1 0 1,-1 0 0,1 0 0,0 0 0,-1 1 0,1-1-1,-1 1 1,1 0 0,3 1 0,-5-1-6,0-1 0,0 1 0,-1-1 0,1 1 1,0 0-1,0-1 0,-1 1 0,1 0 0,-1 0 0,1-1 0,0 1 0,-1 0 1,0 0-1,1 0 0,-1 0 0,1-1 0,-1 1 0,0 0 0,0 0 1,1 0-1,-1 0 0,0 0 0,0 0 0,0 0 0,0 0 0,0 0 0,0 0 1,0 0-1,-1 1 0,-3 8 69,1-1-1,-2 0 1,1 0 0,-1 0-1,-1 0 1,0-1 0,-7 9 0,9-12-23,-15 19 82,-75 105 610,87-117-344,7-12-385,0 0-1,0 0 1,0 0 0,0 0 0,0 0-1,0 0 1,0 0 0,0 0-1,0 0 1,0 0 0,0 0-1,0 0 1,0 0 0,0 0 0,0 0-1,1 0 1,-1 0 0,0 0-1,0 0 1,0 0 0,0 0 0,0 0-1,0 1 1,0-1 0,0 0-1,0 0 1,0 0 0,0 0 0,0 0-1,0 0 1,0 0 0,0 0-1,0 0 1,0 0 0,0 0 0,0 0-1,0 0 1,0 0 0,0 0-1,0 0 1,0 0 0,0 0 0,0 0-1,0 1 1,0-1 0,0 0-1,0 0 1,0 0 0,0 0 0,0 0-1,0 0 1,0 0 0,0 0-1,0 0 1,0 0 0,0 0 0,0 0-1,0 0 1,-1 0 0,1 0-1,0 0 1,15-13 332,-5 4-268,28-25-65,1 1 0,2 3 0,50-30 0,-84 56-82,1 0 0,0 0 0,0 1-1,0 0 1,16-3 0,-22 5 67,0 1 0,0 0 0,-1 0-1,1 0 1,0 0 0,0 0 0,-1 0 0,1 0 0,0 1 0,-1-1 0,1 1 0,0-1 0,-1 1-1,1 0 1,0-1 0,-1 1 0,1 0 0,-1 0 0,1 0 0,-1 0 0,0 0 0,1 1-1,-1-1 1,0 0 0,0 1 0,0-1 0,0 0 0,0 1 0,0 0 0,0-1 0,-1 1 0,1-1-1,-1 1 1,1 0 0,0 2 0,1 7 169,0 0 0,-1 0 0,0 18 0,1 1 351,-1-11-75,8 28-1,-8-39-360,2 0 0,-1-1-1,1 1 1,0-1 0,1 0 0,5 9-1,-8-14-35,0-1 0,0 1-1,1-1 1,-1 0-1,1 1 1,-1-1 0,0 0-1,1 0 1,0 0-1,-1 0 1,1 0 0,0 0-1,-1-1 1,1 1-1,0 0 1,0-1 0,0 0-1,-1 1 1,1-1 0,0 0-1,0 0 1,2 0-1,1 0-23,0-1 0,-1 0 0,1 0-1,-1 0 1,1-1 0,-1 0 0,7-3-1,12-6-124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9 726 1472,'-4'-1'144,"0"2"1493,10-1-154,2-1-1278,0 0 0,-1 0 1,1 0-1,0-1 0,-1-1 0,1 1 1,-1-1-1,0 0 0,0-1 0,0 0 0,0 0 1,-1 0-1,1-1 0,-1 0 0,9-9 1,7-9-27,-1-2 0,27-39 0,-44 58-128,51-72 96,87-120-12,-127 179-116,9-11 18,-1 0-1,20-38 0,-40 60-7,1 1 0,-1-1 0,0 0 0,-1 1 0,2-11 0,-3 15-26,-1-1 0,1 0 0,-1 0 0,0 0 0,0 0 0,-1 0 0,1 1 0,-1-1 1,1 0-1,-1 0 0,0 1 0,-4-8 0,5 10 7,-1 0 1,0 0-1,0 0 1,0 0-1,0 0 1,0 0-1,0 0 1,0 0-1,0 0 1,0 0-1,0 1 1,0-1-1,0 0 0,-1 1 1,1-1-1,0 1 1,0 0-1,-1-1 1,1 1-1,0 0 1,-1 0-1,1 0 1,0 0-1,-1 0 1,1 0-1,0 0 1,-1 0-1,1 0 1,0 1-1,-1-1 1,1 0-1,-3 2 1,-1 0 72,-1 1 1,0 0 0,0 0-1,1 0 1,-10 8 0,-2 2 268,4-3-90,-1 1 1,2 1-1,-1 0 0,-12 16 1,14-12-81,1 1 1,1 0-1,0 0 1,1 1 0,1 0-1,0 0 1,-7 36-1,10-30-68,1 1 0,1 0 0,1-1 0,1 1 0,5 43 0,-3-58-42,-1 1 1,2-1 0,0 0-1,0 0 1,1 0 0,0 0-1,0-1 1,1 0 0,10 14-1,-13-19-27,1 0 0,0-1 0,1 0 0,-1 1 0,1-1-1,-1-1 1,1 1 0,0 0 0,0-1 0,0 0-1,0 0 1,0 0 0,1 0 0,-1-1 0,1 1 0,-1-1-1,1 0 1,-1-1 0,1 1 0,0-1 0,-1 0 0,1 0-1,8-2 1,1 0 38,1-1 0,-1 0 0,16-7 0,-23 7-62,1-1 0,-1 1 0,0-1 1,-1-1-1,1 1 0,-1-1 0,9-8 1,-7 6 22,0-1 1,-1 0-1,0-1 1,0 0 0,0 0-1,-1 0 1,-1 0-1,0-1 1,0 0 0,4-11-1,-8 15-36,2-3-14,0-1 1,1-12 0,-3 19-31,-1 0 1,0 0-1,0 0 1,0 0-1,0 0 1,0 0 0,-1 0-1,1 1 1,-1-1-1,0 0 1,0 0-1,-2-4 1,2 6 9,0-1 0,0 1 0,0 0 1,0 0-1,0 0 0,0 0 0,0 0 1,0 0-1,0 0 0,0 0 0,-1 1 1,1-1-1,0 0 0,-1 1 0,1-1 0,0 1 1,-1-1-1,1 1 0,-1 0 0,1-1 1,-1 1-1,1 0 0,-1 0 0,1 0 0,-1 0 1,1 0-1,0 1 0,-1-1 0,1 0 1,-1 1-1,1-1 0,-1 1 0,1-1 0,0 1 1,-2 0-1,-2 2 3,1-1 0,0 1 0,0 0 0,0 0 0,0 0 0,0 0 0,0 1 0,1-1 0,-5 7 1,1 0-26,1-1 1,1 1 0,0 0 0,0 0 0,1 1 0,0-1 0,1 1 0,0 0 0,-1 14 0,3-19 73,1 0 1,0 0 0,0 0 0,0-1-1,1 1 1,0 0 0,0 0 0,1 0-1,0 0 1,0-1 0,0 1 0,0-1-1,1 0 1,0 0 0,0 1 0,0-2-1,1 1 1,0 0 0,6 6 0,-4-6 9,-1-1 0,1 0 0,0 1 1,0-2-1,0 1 0,1-1 1,-1 0-1,1 0 0,-1-1 1,1 0-1,0 0 0,0 0 1,0-1-1,0 0 0,1-1 1,-1 1-1,14-2 0,-13 0 3,1-1 1,-1 0-1,1 0 0,-1 0 1,1-1-1,-1-1 0,0 1 0,0-1 1,-1 0-1,1-1 0,-1 0 0,0 0 1,0-1-1,9-9 0,-3-1 60,-1 0-1,0-1 1,12-22 0,26-60-70,-25 49 11,93-163-168,-108 194 39,0 0-1,-1 0 0,-1 0 1,8-32-1,-16 50 80,0 0-28,1 1 0,-1-1-1,0 0 1,0 0 0,1 0 0,-1 0 0,0 0-1,0 0 1,0 0 0,0 0 0,0 1 0,0-1-1,0 0 1,0 0 0,0 0 0,-1 0 0,1 0-1,-1-1 1,1 2 22,-1 0 1,1 0-1,0 0 0,-1 0 0,1 0 1,0 0-1,-1 0 0,1 0 0,-1 0 0,1 0 1,0 0-1,-1 0 0,1 0 0,0 0 1,-1 1-1,1-1 0,0 0 0,-1 0 0,1 0 1,0 0-1,-1 1 0,1-1 0,0 0 1,0 0-1,-1 1 0,1-1 0,-9 9 2,1 0 0,0 0 1,0 1-1,1 0 1,-6 13-1,5-11 42,-10 19-6,1 0-1,-15 43 0,-19 69-42,-17 43-171,45-142 540,-2-1 1,-1-1-1,-2-1 1,-2-1-1,-43 43 0,73-83-322,0 0-1,0 1 0,0-1 0,-1 0 1,1 0-1,0 0 0,0 1 0,-1-1 0,1 0 1,0 0-1,0 0 0,-1 1 0,1-1 1,0 0-1,0 0 0,-1 0 0,1 0 0,0 0 1,0 0-1,-1 1 0,1-1 0,0 0 1,-1 0-1,1 0 0,-1 0 0,1-1-17,0 1-1,0 0 1,0 0-1,0-1 1,0 1-1,0 0 1,0 0 0,0-1-1,0 1 1,1 0-1,-1 0 1,0-1-1,0 1 1,0 0-1,0 0 1,0-1 0,0 1-1,1 0 1,-1 0-1,0 0 1,0-1-1,0 1 1,1 0-1,-1 0 1,0 0-1,0 0 1,0 0 0,1-1-1,15-11-9,33-18-1,-29 19 83,27-20 0,-14 1-48,-1-2 1,53-66-1,-13 13-145,-27 36 45,133-131-168,-137 146 196,47-43 98,-72 61-48,-1 0 0,0-1 0,13-20 0,-26 34 18,-1 3-34,-1 0 0,0 0 0,0-1 0,0 1 0,1 0 0,-1 0 0,0 0 0,0 0 0,0-1 0,1 1 0,-1 0 0,0 0 0,0-1 0,0 1 0,0 0 0,0 0 0,0-1 1,0 1-1,0 0 0,1 0 0,-1-1 0,0 1 0,0 0 0,0 0 0,0-1 0,0 1 0,0 0 0,-1 0 0,1-1 0,0 1 0,0 0 0,0 0 0,0-1 0,0 1 0,-1 0-17,0 0-1,1 1 1,-1-1 0,0 1-1,1-1 1,-1 0 0,0 1-1,1 0 1,-1-1 0,1 1-1,-1-1 1,1 1-1,-1-1 1,1 1 0,-1 1-1,-1 0-2,-9 11 32,1 1-1,0 0 1,1 1-1,0 0 1,1 0 0,-10 28-1,3 2 69,-12 59 0,-15 136 592,40-231-604,1 1 0,0 0 0,1 0-1,0 0 1,1-1 0,1 14-1,-2-23-133,0 0 0,0 0 0,0 1 0,0-1-1,0 0 1,0 0 0,0 0 0,0 1 0,0-1-1,0 0 1,0 0 0,0 0 0,0 1 0,0-1-1,0 0 1,1 0 0,-1 0 0,0 1 0,0-1-1,0 0 1,3 2-1155,-3-2 1155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 4320,'-10'-6'4224,"20"12"-3360,3-1 1760,8 3-1472,9-5 384,6 0-896,8 2-160,5 3-288,-1-4 96,-4 4-192,-5 0-33,-3-2-31,-11 2-3551,-3 1 1919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0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314 538 2720,'-1'-1'118,"0"0"1,1 0 0,-1 0-1,0 0 1,0 0-1,0 0 1,0 0-1,0 0 1,0 0-1,0 0 1,0 0-1,0 1 1,0-1-1,0 0 1,-1 1-1,1-1 1,0 1 0,0-1-1,-1 1 1,1 0-1,0 0 1,0-1-1,-1 1 1,1 0-1,0 0 1,-1 0-1,1 1 1,-3-1-1,-2 2 221,0 0 0,0 0 1,0 1-1,1 0 0,-8 4 0,-17 10 584,-67 42 1198,80-47-1753,1 0 1,0 1-1,-20 23 0,33-33-318,0 0 0,1 0 0,-1 0 0,1 1 0,0-1 1,-1 1-1,2 0 0,-4 6 0,5-9-22,0 1 0,0-1 1,-1 1-1,1-1 1,0 1-1,1-1 0,-1 1 1,0-1-1,0 1 0,0-1 1,1 1-1,-1-1 0,1 1 1,-1-1-1,1 0 0,0 1 1,0-1-1,-1 0 0,1 1 1,0-1-1,0 0 0,0 0 1,0 0-1,0 0 0,1 0 1,1 1-1,2 2 39,0-1 1,1-1-1,-1 1 1,1-1-1,0 1 1,0-2-1,-1 1 1,2-1-1,-1 1 1,0-2-1,0 1 1,0-1-1,0 0 1,0 0-1,0-1 1,1 1-1,-1-1 0,0-1 1,0 1-1,0-1 1,-1 0-1,9-4 1,-6 0-33,1 0 0,-1 0 0,0-1 0,-1 0 0,0-1 0,0 1 0,0-1 0,7-12 0,2-6 40,20-40-1,-27 46-92,-1-1 1,-1 0-1,6-31 0,-5 22 20,-7 28-30,-1 0 1,1 0 0,0-1 0,-1 1 0,0 0 0,0 0 0,1-1 0,-1 1 0,-1 0 0,1-1 0,0 1 0,0 0 0,-1 0 0,0-3 0,1 5 22,0-1 0,0 1 0,0 0 0,0-1 0,-1 1 0,1-1 0,0 1 0,0 0 0,0-1 0,0 1 0,0 0 0,-1 0 0,1-1 0,0 1 0,0 0 0,0-1 0,-1 1 0,1 0 0,0 0 0,0-1 0,-1 1 0,1 0 0,0 0 0,-1 0 0,1 0 0,0-1 0,-1 1 0,1 0 0,0 0 0,-1 0 0,-6 8 53,-2 19 102,3 0 76,1 0 1,-2 35 0,7-50-37,0 0 0,0 0 1,1 0-1,1 0 0,0 0 1,0-1-1,8 21 0,-10-31-149,1 1-1,-1-1 0,1 1 0,-1-1 0,1 0 0,0 1 0,-1-1 0,1 0 0,0 0 0,0 1 0,0-1 0,0 0 0,0 0 0,0 0 1,1 0-1,-1 0 0,0 0 0,0 0 0,1-1 0,-1 1 0,0 0 0,1-1 0,-1 1 0,1-1 0,-1 1 0,1-1 0,-1 0 0,1 0 0,-1 0 1,1 0-1,-1 0 0,1 0 0,-1 0 0,1 0 0,-1 0 0,4-1 0,2-2 25,0-1-1,-1 1 1,1-1-1,-1 0 1,0 0 0,6-6-1,-8 7-68,83-72 138,-47 39-81,14-14 83,-29 25-173,2 1 1,46-32-1,-54 43-39,24-14-87,-39 25 130,0 0 0,0 0 1,0 1-1,-1 0 1,1-1-1,1 1 0,-1 0 1,7 0-1,-10 1 23,-1 0-1,1 0 1,0 0-1,-1 0 1,1 0 0,0 0-1,0 0 1,-1 1-1,1-1 1,0 0 0,-1 0-1,1 1 1,-1-1-1,1 0 1,0 1-1,-1-1 1,1 1 0,-1-1-1,1 1 1,-1-1-1,1 1 1,-1-1 0,1 1-1,-1-1 1,0 1-1,1 0 1,-1-1-1,0 1 1,1-1 0,-1 1-1,0 0 1,0 0-1,0-1 1,0 1 0,0 0-1,0-1 1,1 1-1,-2 0 1,1-1 0,0 2-1,0 3 19,-1 1-1,0-1 0,0 0 1,-3 7-1,2-6-28,-43 146 597,45-136-329,0-15-237,0-1 0,0 0 0,0 1 0,0-1 0,0 0 0,0 1 0,1-1 0,-1 0 0,0 0 0,0 1 0,0-1 0,0 0 0,1 0 1,-1 1-1,0-1 0,0 0 0,1 0 0,-1 0 0,0 1 0,0-1 0,1 0 0,-1 0 0,0 0 0,1 0 0,-1 0 0,0 1 0,0-1 0,1 0 0,-1 0 0,0 0 0,1 0 1,-1 0-1,0 0 0,1 0 0,-1 0 0,0 0 0,1 0 0,-1 0 0,0 0 0,1-1 0,-1 1 0,0 0 0,0 0 0,1 0 0,-1 0 0,0 0 0,0-1 0,1 1 0,-1 0 1,0 0-1,0 0 0,1-1 0,-1 1 0,12-10 36,-2 0 0,1-1 0,13-18 0,-4 5-17,-3 4-43,-11 12-11,0 0 0,1 1 1,0 0-1,0 0 1,1 0-1,13-9 0,-20 16 13,-1-1 0,1 1 0,0-1 0,0 1 0,-1 0 0,1-1 0,0 1-1,0 0 1,0 0 0,0-1 0,-1 1 0,1 0 0,0 0 0,0 0 0,0 0-1,0 0 1,0 0 0,-1 0 0,1 0 0,0 1 0,0-1 0,0 0 0,0 0 0,-1 1-1,1-1 1,0 0 0,0 1 0,-1-1 0,1 1 0,0-1 0,-1 1 0,1-1-1,0 1 1,-1 0 0,1-1 0,-1 1 0,1 0 0,-1-1 0,1 1 0,-1 0 0,0 0-1,1 0 1,-1-1 0,0 1 0,1 0 0,-1 1 0,1 5-41,1-1 0,-1 1 0,-1 0 1,1 10-1,-1-16 49,-1 18-40,1-8 119,0 1 0,0 0 0,1-1 0,0 1 0,6 19-1,-6-29-57,-1-1 0,1 1-1,0-1 1,-1 1 0,1-1-1,0 0 1,0 1 0,0-1-1,0 0 1,0 0 0,0 0-1,0 0 1,1 0 0,-1 0-1,0 0 1,1 0-1,-1 0 1,1 0 0,-1-1-1,0 1 1,1-1 0,0 1-1,-1-1 1,1 1 0,-1-1-1,1 0 1,-1 0 0,1 0-1,0 0 1,1 0 0,6-1 29,-1 0 1,1-1 0,-1 0-1,12-5 1,-17 6-45,69-28 95,115-62-1,-88 39-97,-92 49-12,-1 0-13,-1 1 0,1-1-1,-1 0 1,0-1-1,0 1 1,0-1 0,8-8-1,-55 35-501,7 1 511,1 1 0,1 2 0,1 1 0,-36 42 0,56-57 22,0 0 1,2 1-1,-1 0 0,-12 26 1,22-39 0,0 0 0,1 0 0,-1 0 0,1 0 0,0 1 0,-1-1 0,1 0 0,0 1 0,0-1 0,0 0 0,-1 0 0,2 1 0,-1-1 0,0 0 0,0 1 0,0-1 0,0 0 0,1 0 0,-1 1 0,1-1 0,-1 0 0,1 0 0,-1 0 0,1 0 0,0 1 0,0-1 0,-1 0 0,1 0 0,0 0 0,0-1 0,0 1 0,0 0 0,0 0 0,0 0 0,0-1 0,0 1 0,1-1 0,-1 1 0,0 0 0,0-1 0,0 0 0,1 1 0,-1-1 0,0 0 0,1 0 0,1 0 0,3 1 36,1-1 0,0 0 0,-1 0 0,1 0 0,0-1 0,-1 0 0,13-4 0,-5 0 22,0 0 0,18-11 0,-16 7-32,0-1 0,-1-1 0,0-1 0,-1 0 0,-1-1 0,0 0 0,0-1 0,10-16 0,0-3 34,-1 0 0,27-61 0,-35 65-30,-1 0 0,-1-1 0,14-61 0,-24 82-53,8-39-111,-2-1 0,3-58 1,-14 92-223,3 14 342,0 1 0,0 0 0,0 0 0,0 0 0,0 0 0,0 0 0,0 0 0,0 0 0,0-1 0,-1 1 0,1 0 0,0 0 0,0 0 0,0 0 0,0 0 0,0 0 0,-1 0 0,1 0 0,0 0 0,0 0-1,0 0 1,0 0 0,-1 0 0,1 0 0,0 0 0,0 0 0,0 0 0,0 0 0,0 0 0,-1 0 0,1 0 0,0 0 0,0 0 0,0 0 0,0 0 0,0 0 0,-1 0 0,1 0 0,0 0 0,0 0 0,0 1 0,-2 0-43,0 1 0,1 0 0,0 0 0,-1 0 1,1 0-1,0 0 0,-2 3 0,-9 21 44,1 0 0,2 1 0,0 0 0,2 0 0,1 0 0,1 1 0,2 0 0,-1 47-1,5-34 189,3 0-1,0 1 0,3-1 0,20 69 1,-24-102-130,1 1 0,0-1 0,0 0 1,6 9-1,-7-12-765,1 0 1,0-1 0,9 9-1,5 1-1125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9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1028 1824,'2'2'2018,"-2"-2"-1981,10-3 1963,19-10 425,7-9-1401,-1-2 0,40-36 0,34-45-478,-53 48-362,22-18-102,70-69 183,-113 107-358,58-82-1,-84 100-218,-8 12 75,-5 9-110,-23 30 145,14-13 410,0 0 1,1 0-1,1 1 1,-16 41 0,15-33 140,-3 6 87,1 1 0,2 1 1,1 1-1,2-1 1,-9 72-1,18-102-256,0-1 0,0 0 0,1 0 0,0 0 0,-1 1 0,4 8 0,-4-13-153,1 0-1,-1 0 1,0 0-1,0-1 1,1 1-1,-1 0 1,1 0-1,-1-1 1,1 1-1,-1 0 1,1 0 0,-1-1-1,1 1 1,-1-1-1,1 1 1,0-1-1,-1 1 1,1-1-1,0 1 1,0-1-1,-1 1 1,1-1-1,0 0 1,0 1-1,0-1 1,0 0 0,-1 0-1,1 0 1,0 1-1,0-1 1,0 0-1,0 0 1,0 0-1,-1-1 1,1 1-1,0 0 1,0 0-1,0 0 1,0-1-1,-1 1 1,1 0-1,0-1 1,0 1 0,-1 0-1,1-1 1,0 1-1,0-1 1,-1 0-1,2 0 1,6-7 141,1 0 0,-1 0 0,10-14 1,-8 10-117,-2 3-36,140-155 155,-90 112-146,68-70-301,-89 77 310,-1-3 0,40-70-1,-46 64-290,-2-1-1,28-75 0,-48 103-264,-7 23 288,-7 17 131,-27 77 3,-23 51 312,38-106 63,-42 58 0,-32 26 493,0 2 26,65-84-26,22-33-442,10-11-208,12-13-98,-5 8-12,1 0-1,18-12 1,-26 20-32,0 1 1,-1 1-1,1-1 0,0 1 1,0 0-1,0 0 0,1 0 1,-1 1-1,0-1 0,1 1 1,8 0-1,-12 1 5,0 0-1,0 1 1,0-1 0,0 1-1,0 0 1,0 0 0,0-1 0,-1 1-1,1 0 1,0 0 0,0 1-1,-1-1 1,1 0 0,-1 1-1,1-1 1,-1 0 0,0 1-1,1 0 1,-1-1 0,0 1-1,0 0 1,0 0 0,0 0-1,1 3 1,2 5-77,-1 0-1,0 0 0,3 16 1,-4-16 92,4 22 32,11 36 1,-14-60 94,0 1 1,0-1 0,1 0 0,0 0 0,0-1-1,1 1 1,0-1 0,1 0 0,8 9-1,-12-14-77,0 0 0,0 0-1,0-1 1,1 1 0,-1-1-1,0 1 1,1-1-1,-1 0 1,1 0 0,0 0-1,-1 0 1,1 0 0,-1-1-1,1 1 1,0-1-1,0 0 1,-1 0 0,1 0-1,3 0 1,-1-1-14,-1 0 1,0-1-1,0 1 1,0-1-1,0 0 1,0 0-1,0 0 1,0 0-1,-1-1 0,7-5 1,3-5 3,-1 0 0,-1-1 1,0 0-1,14-23 0,-17 22-10,0 1 0,0-2 0,-2 1 0,0-1 0,-1 0-1,7-32 1,-12 44-55,1 0-1,-1 1 0,0-1 1,0 0-1,0 1 0,0-1 0,-1 0 1,1 0-1,-3-5 0,3 8 14,-1 1 0,1-1-1,0 0 1,-1 0-1,1 0 1,-1 0-1,1 0 1,-1 1 0,0-1-1,1 0 1,-1 0-1,0 1 1,0-1-1,1 1 1,-1-1-1,0 0 1,0 1 0,0 0-1,0-1 1,0 1-1,0-1 1,0 1-1,0 0 1,0 0 0,0 0-1,0-1 1,0 1-1,0 0 1,0 0-1,0 0 1,1 1 0,-1-1-1,0 0 1,0 0-1,0 0 1,0 1-1,0-1 1,0 0 0,0 1-1,-1 0 1,-2 1 0,1 0 0,-1 1 0,0-1 0,1 1 0,0 0 0,0 0 0,0 0 0,0 0 0,0 1 0,1-1 0,-1 1 0,1-1 0,0 1 0,0 0 0,-2 6 0,0 2-22,0 0-1,0 1 1,1-1-1,-1 15 1,3-17 57,0 0 0,1 0 0,0 0 0,0 0 1,1 0-1,1-1 0,-1 1 0,2 0 0,-1-1 1,5 11-1,-4-13 9,1-1 0,-1 0 0,1 0 1,0 0-1,0 0 0,1-1 0,0 1 1,0-1-1,0-1 0,0 1 0,1-1 1,0 1-1,0-2 0,11 7 0,-7-6-116,1 0-1,-1 0 0,1-1 1,0 0-1,0-1 0,21 2 1,-19-4-1236,1 0 0,24-3 0,-3-2-947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9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5408,'9'-8'2432,"61"0"-2112,-26 4 1792,5 4-1216,25-8 224,1 0-704,30-8-32,0 5-256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32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29 801 992,'-15'7'309,"11"-3"-175,-2 7 186,5-10-211,1 0 1,0-1 0,-1 1 0,1 0 0,0-1 0,0 1 0,-1 0 0,1-1 0,0 1-1,0 0 1,0 0 0,0-1 0,0 1 0,0 0 0,0 0 0,0-1 0,0 1-1,0 0 1,1-1 0,-1 1 0,0 0 0,0-1 0,1 1 0,-1 0 0,0-1-1,1 1 1,-1 0 0,1-1 0,-1 1 0,1-1 0,-1 1 0,1 0 0,1 0 106,-1 0 1,0 0 0,1 0-1,-1 0 1,1 0-1,-1 0 1,1 0 0,0-1-1,-1 1 1,1 0 0,0-1-1,3 1 1,1-1 48,0 0 0,0 0 0,1-1 0,-1 0 0,0 0 1,0-1-1,0 1 0,0-1 0,0-1 0,0 1 0,-1-1 0,1 0 0,-1 0 0,9-7 0,3-4 120,0-1 0,26-29 0,3-9 70,-2-2 0,39-64 0,-78 112-401,-1 0-1,0-1 1,0 0 0,0 1 0,-1-2 0,0 1-1,-1 0 1,0 0 0,0-1 0,-1 1-1,0-10 1,-1 15-13,0 1 1,-1-1-1,1 1 0,-1-1 0,0 1 0,0 0 0,0-1 0,0 1 1,-2-3-1,2 4 19,0-1 0,1 1 0,-1-1 0,0 1 0,1-1 0,-1 1 0,1-1 0,-1 1 0,1-1 0,0 1 0,-1-3 0,2 3-38,-1 0 0,0 0 0,1 0 0,-1 0-1,1 0 1,0 1 0,-1-1 0,1 0 0,-1 0 0,1 0 0,0 1 0,0-1 0,0 0 0,-1 1 0,1-1 0,0 1 0,0-1 0,0 1 0,0-1 0,0 1 0,0-1 0,0 1 0,1 0 0,28-9 214,-1 1 0,1 1 0,45-3 0,-60 8-222,-1 1 0,0 1 0,1 1 1,-1 0-1,25 5 0,-38-6-20,1 0-1,0 1 1,-1-1 0,1 1-1,-1-1 1,1 1 0,-1 0-1,0-1 1,1 1 0,-1 0-1,0 0 1,1 0 0,-1 0-1,0 0 1,0 0 0,0 1-1,0-1 1,0 0 0,0 0-1,0 1 1,-1-1 0,1 1-1,0-1 1,-1 1 0,1-1-1,-1 1 1,1-1 0,-1 1-1,0-1 1,0 1 0,0-1-1,0 1 1,0 0 0,0-1-1,0 4 1,-2 4 39,0 0 0,-1-1 0,0 1 0,0 0 0,-5 7 0,3-5 82,-37 76 249,24-53-180,2 1 1,-13 39 0,28-71-157,0 1-1,1 0 1,-1 0 0,0-1 0,1 1-1,0 0 1,0 0 0,0 0 0,0 0-1,1-1 1,0 1 0,1 4 0,-2-6-1,1-1 0,0 1 1,-1-1-1,1 0 0,0 1 1,0-1-1,0 0 1,0 1-1,0-1 0,0 0 1,1 0-1,-1 0 0,0 0 1,0 0-1,1-1 0,-1 1 1,1 0-1,-1 0 1,1-1-1,-1 1 0,1-1 1,-1 0-1,1 1 0,-1-1 1,1 0-1,-1 0 0,1 0 1,0 0-1,-1 0 1,1 0-1,-1 0 0,4-1 1,7-2 15,0 0 1,0-1 0,0 0-1,0-1 1,-1 0 0,1-1-1,-1 0 1,-1-1 0,1 0-1,13-13 1,11-12 23,46-55 1,-23 22 127,18-5-424,-76 70 223,0-1 1,0 1-1,0 0 0,0 0 1,1 0-1,-1-1 0,0 1 1,0 0-1,0 0 0,1 0 1,-1-1-1,0 1 0,0 0 1,1 0-1,-1 0 0,0 0 1,1 0-1,-1 0 0,0 0 1,0 0-1,1 0 0,-1 0 1,0 0-1,1 0 0,-1 0 1,1 0-1,-1 6-148,-7 14 6,7-20 150,-7 17-18,1 0 1,1 0 0,1 1 0,1 0 0,0-1-1,0 29 1,3-39 28,0 0-1,1 0 1,0 0-1,0 0 1,1 0-1,2 8 1,-2-11 14,-1-1 1,1 0 0,0 1-1,-1-1 1,1 0 0,1 0-1,-1 0 1,0 0 0,1 0-1,0-1 1,-1 1-1,1-1 1,5 3 0,0 0 28,1-1 0,0-1 0,0 0 0,-1 0 0,2 0 0,-1-1 0,0-1 0,0 0 0,1 0 0,12-1 0,1-1-100,-1-1 1,0-1 0,26-7-1,-23 3 73,0-1 0,-1-1 0,0-2 0,-1 0-1,0-1 1,-1-2 0,0 0 0,-1-1 0,24-23-1,-40 33-19,67-60 184,-61 54-178,-1 0 0,-1-1 1,1 0-1,9-17 0,-18 28-24,-1-1 0,1 1 1,0 0-1,-1 0 0,0 0 1,1-1-1,-1 1 0,0 0 1,1 0-1,-1-1 0,0 1 1,0 0-1,0-1 0,0 1 1,0 0-1,0 0 0,-1-3 1,1 3-3,-1 1 1,1-1 0,-1 1 0,1-1 0,0 1 0,-1-1 0,1 1-1,-1 0 1,1-1 0,-1 1 0,0-1 0,1 1 0,-1 0 0,1 0-1,-1-1 1,0 1 0,1 0 0,-1 0 0,0 0 0,1 0 0,-1 0 0,0-1-1,1 1 1,-1 0 0,0 1 0,1-1 0,-1 0 0,0 0 0,1 0-1,-1 0 1,1 0 0,-2 1 0,-2 0-6,0 1-1,0 0 1,1-1-1,-1 1 1,0 1-1,1-1 1,0 0 0,-1 1-1,-2 3 1,2-3 4,-11 11-20,0 0 0,-17 24 0,-2 1 5,7-11 48,-36 42 52,57-63-88,0 1-1,1 0 0,0 0 0,1 0 1,0 1-1,0 0 0,-4 14 0,7-20 31,1-1 0,-1 1 0,1 0 0,0-1 0,0 1 0,0 0 0,1-1 0,-1 1 0,0 0 0,1-1 0,0 1 0,0 0 0,-1-1 0,2 1 0,-1-1 0,0 0 0,0 1 0,1-1 0,-1 0 0,1 0-1,0 0 1,0 0 0,0 0 0,0 0 0,0 0 0,0-1 0,0 1 0,0-1 0,1 1 0,-1-1 0,0 0 0,1 0 0,0 0 0,-1 0 0,1-1 0,-1 1 0,1-1 0,0 1 0,-1-1 0,6 0 0,-3 0-5,0-1 0,-1 0 0,1 0 0,0 0 0,0-1 0,-1 0 1,1 0-1,-1 0 0,0 0 0,1 0 0,-1-1 0,0 0 0,0 0 1,-1 0-1,1 0 0,-1-1 0,1 0 0,-1 1 0,3-6 0,1-3 13,-1 0 0,0 0-1,8-26 1,8-42 50,-15 51 14,-6 12-187,-2 12-50,-3 8-192,0 7 281,1-1 0,0 1 0,0 0 0,-1 10 0,-2 6 14,-7 35-92,6-29 68,-1 0 0,-22 58 0,14-55 76,-65 140 139,59-131 3,-57 78 0,74-114-88,3-6-37,1 0 0,0 0 0,-1 0 0,1 0 0,-1 0 0,0 0 0,0-1 0,0 1 0,0 0 0,0-1 0,0 1 0,0-1 0,0 0 0,-4 2 0,5-3-12,1 0 0,-1 0 0,1 0 0,-1 0 0,0 0-1,1 0 1,-1 1 0,0-2 0,1 1 0,-1 0 0,0 0 0,1 0 0,-1 0 0,1 0 0,-1 0 0,0-1 0,1 1-1,-1 0 1,1 0 0,-1-1 0,1 1 0,-1-1 0,1 1 0,-1 0 0,1-1 0,-1 1 0,1-1 0,-1 0 0,0-1 7,0 0 0,0 1 1,0-1-1,1 0 1,-1 0-1,1 0 1,-1 0-1,1 0 1,-1-3-1,1-1-31,0-1-1,0 0 0,1 1 1,2-13-1,1 6-88,0 0 0,2 1-1,-1-1 1,2 1 0,0 0-1,0 1 1,1-1 0,14-14-1,9-7-195,44-35 0,-9 8 217,159-155 104,10 14-130,-185 162 122,63-66 0,-89 79-21,-1-1 1,-1-1-1,-2 0 1,19-34-1,-23 33-37,-8 16-24,0-1 1,-1-1-1,7-20 0,-71 136-172,-20 35 248,45-82 138,-40 90-1,40-47 90,31-93-215,0-3 4,1 1-1,-1-1 0,1 1 0,-1-1 0,1 1 0,-1-1 0,1 1 0,0-1 0,0 1 0,0-1 0,0 1 0,0 0 0,0-1 0,1 1 0,-1-1 0,0 1 1,1-1-1,-1 1 0,1-1 0,0 1 0,-1-1 0,1 1 0,0-1 0,1 2 0,-1-3-5,0 1-1,-1-1 0,1 1 1,0-1-1,0 0 1,0 1-1,0-1 1,0 0-1,0 0 1,1 0-1,-1 1 1,0-1-1,0 0 1,0 0-1,0-1 1,0 1-1,0 0 0,0 0 1,0 0-1,0-1 1,0 1-1,0 0 1,0-1-1,0 1 1,0-1-1,1 0 1,28-21 94,-27 20-104,39-37-119,-33 29 53,0 0 0,1 1 0,0 1 0,0 0 0,1 0 0,19-10 0,-29 18 41,0 0 1,1-1-1,-1 1 0,0 0 1,0 0-1,0 0 1,0 0-1,1 0 1,-1 0-1,0 0 0,0 0 1,0 1-1,1-1 1,-1 0-1,0 1 1,0-1-1,0 1 1,0-1-1,0 1 0,0-1 1,0 1-1,0 0 1,0 0-1,0-1 1,0 1-1,-1 0 0,1 0 1,0 0-1,0 0 1,-1 0-1,1 0 1,0 2-1,3 4 1,0 0 0,-1 1 1,4 11-1,-6-19 23,2 13 21,5 27 0,-6-26 21,7 25 1,-8-38-28,-1 0 0,1 1 0,-1-1 0,1 0 0,-1 0 1,1 1-1,0-1 0,-1 0 0,1 0 0,0 0 0,0 0 1,0 0-1,0 0 0,0 0 0,0 0 0,0 0 0,0-1 0,1 1 1,-1 0-1,0-1 0,0 1 0,1-1 0,-1 1 0,0-1 1,0 0-1,1 1 0,-1-1 0,1 0 0,-1 0 0,0 0 0,1 0 1,-1 0-1,0 0 0,1 0 0,-1-1 0,0 1 0,1 0 1,1-2-1,5-1 50,-1 0 0,0 0 0,0-1 0,-1 0 0,1-1 0,10-9 0,36-38 122,-37 35-130,115-123 144,-108 117-169,-1 0 0,-1-2-1,30-46 1,22-76 100,-23 42 74,-37 83-213,-9 17-179,-3 6 65,-2 10-36,-14 39-187,-56 211 360,11 118 478,59-364-420,0 1-1,1-1 1,0 1 0,2-1-1,-1 0 1,2 1 0,5 18-1,-7-32-119,0 1 0,0-1 0,0 0 0,0 0-1,1 0 1,2 4 0,-4-6-31,1 1 0,-1-1 0,1 1 0,-1-1 0,1 1 0,-1-1 0,1 1 0,0-1 0,-1 0 0,1 1 0,0-1 0,-1 0 0,1 1 0,0-1 0,-1 0 0,1 0 0,0 0 0,-1 0 0,1 0 0,0 1 0,0-1 0,-1-1 0,1 1 0,0 0 0,0 0 0,-1 0 0,2 0 0,-1-1-309,1 0 1,-1 0 0,1 0 0,-1 0-1,0 0 1,0 0 0,1-1 0,-1 1-1,0 0 1,0-1 0,0 1-1,0-1 1,0 1 0,-1-1 0,1 1-1,0-1 1,-1 0 0,1 1 0,-1-1-1,1-1 1,0-6-876,0 0 0,0 0 0,0-11 0,-2-2-1519,-7-40 1,-11-21 941,15 66 2810,-2 0 0,0 1-1,-13-25 1,8 22 2079,-13-33 1,23 48-2779,-1 0 1,0 0-1,1 0 1,0 0-1,0 0 1,0 0-1,1-1 0,0 1 1,-1 0-1,1-1 1,1-4-1,0 7-172,-1 0-1,1 0 1,0-1 0,0 1-1,0 0 1,0 0 0,0 0-1,1 0 1,-1 0 0,1 0-1,-1 1 1,1-1-1,0 0 1,-1 1 0,1-1-1,0 1 1,0-1 0,0 1-1,0 0 1,0 0 0,4-1-1,3-2 67,1 1 0,0 0-1,1 1 1,-1-1 0,20 0 0,56 4-709,-36 0-3535,-36-1 1574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3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34 6400,'-22'-8'2880,"36"5"-2496,-1 0-64,4-2-256,13-3-96,11 8 0,7-7-4768,4 7 2624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1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288 614 1568,'-6'-7'200,"5"6"2,0-1 1,0 1 0,-1 0 0,1-1 0,0 1 0,0 0-1,-1 0 1,1 0 0,-1 0 0,1 0 0,-1 0-1,0 0 1,1 1 0,-1-1 0,1 1 0,-1-1 0,0 1-1,-2-1 1,-9 0 130,1 1 0,0 0 0,-1 0 0,1 1 0,0 1 0,0 0 0,0 1 0,0 0 0,0 0 0,-18 10 0,23-10-209,1 0 0,-1 1 0,1 0-1,0 1 1,0-1 0,1 1 0,0 0 0,0 0-1,0 1 1,0-1 0,1 1 0,0 0-1,0 1 1,0-1 0,1 1 0,0-1-1,0 1 1,1 0 0,-3 12 0,3-12-19,1 1 0,0 0 1,1-1-1,0 1 0,0 0 1,2 10-1,-1-13-47,0 0-1,0 0 1,1-1 0,0 1-1,0 0 1,0-1 0,0 0-1,1 1 1,-1-1 0,1 0-1,6 5 1,-3-3 6,0 0 1,1-1-1,0 0 0,0 0 1,0-1-1,0 0 0,1 0 1,0-1-1,0 1 1,0-2-1,0 1 0,0-1 1,1-1-1,-1 1 0,1-2 1,-1 1-1,0-1 0,10-1 1,-6 0-23,-1 0 0,0-1 0,1 0 0,-1-1 1,0 0-1,-1-1 0,1 0 0,-1-1 0,0 0 1,0 0-1,0-1 0,0-1 0,8-7 0,-12 8-32,-1 1 0,0 0 0,-1-1-1,1 0 1,-1 0 0,0 0 0,-1-1 0,0 0-1,0 1 1,0-1 0,0 0 0,2-13 0,-5 16-30,1 0 1,-1 1 0,1-1 0,-1 0 0,0 0 0,-1 0 0,1 0 0,-1 1-1,1-1 1,-1 0 0,0 0 0,-1 1 0,1-1 0,-1 1 0,1-1-1,-1 1 1,0 0 0,0 0 0,-1-1 0,1 1 0,-1 1 0,1-1-1,-1 0 1,0 1 0,0-1 0,-4-2 0,-4-1-44,0 0 1,0 1 0,0 0-1,0 1 1,-1 0 0,0 1-1,0 1 1,0-1-1,-18 0 1,27 3 97,1 0 0,0 0 0,0 1 0,-1-1 1,1 0-1,0 1 0,-3 1 0,5-2-27,0 0 0,-1 0 0,1 0-1,0 0 1,0 0 0,0 0 0,0 0 0,0 0 0,0 0 0,0 0-1,0 0 1,0 0 0,0 0 0,0 0 0,0 0 0,0 0-1,0 0 1,0 0 0,0 0 0,-1 0 0,1 0 0,0 0 0,0 1-1,0-1 1,0 0 0,0 0 0,0 0 0,0 0 0,0 0 0,0 0-1,0 0 1,0 0 0,0 0 0,0 0 0,0 0 0,0 0-1,0 0 1,0 1 0,0-1 0,0 0 0,0 0 0,0 0 0,0 0-1,1 0 1,-1 0 0,0 0 0,0 0 0,0 0 0,0 0-1,0 0 1,0 0 0,0 0 0,0 0 0,0 0 0,0 0 0,0 1-1,0-1 1,0 0 0,11 3 160,7-2-139,0 0 0,19-2 0,-5 0 76,9 0 3,-1-3 0,0-2 0,67-17 0,-79 16-322,58-6 0,-70 12 206,-1 0 1,1 2-1,-1 0 0,1 0 0,21 6 0,-10-1 87,-2 0-33,24 9 0,0 0 357,-46-15-341,0 1-1,0 0 1,0-1-1,0 1 1,0-1-1,0 0 1,0 0-1,0 0 1,0-1-1,0 1 0,0-1 1,0 1-1,4-2 1,-6 1-55,-1 1 0,0 0 0,1-1 0,-1 1 1,0 0-1,0-1 0,1 1 0,-1-1 0,0 1 0,0 0 1,0-1-1,1 1 0,-1-1 0,0 1 0,0-1 0,0 1 0,0-1 1,0 1-1,0 0 0,0-1 0,0 1 0,0-1 0,0 1 0,0-1 1,0 1-1,0-1 0,-1 1 0,1-1 0,0 1 0,0 0 1,0-1-1,-1 1 0,1-1 0,0 1 0,0 0 0,-1-1 0,1 1 1,0 0-1,-1-1 0,1 1 0,0 0 0,-1 0 0,1-1 1,-1 1-1,-19-15-228,20 15 221,-8-4-29,0 0-1,0 0 1,-1 0-1,1 1 1,-1 1-1,-12-3 1,4 2-125,-1 1 1,-25 0 0,36 2 101,-1 1 1,0 0-1,0 0 1,0 1-1,1 0 1,-1 0 0,1 1-1,0 0 1,-1 0-1,1 1 1,1 0-1,-12 8 1,14-9 72,1-1 0,-1 1-1,1 0 1,0 0 0,0 1 0,1-1-1,-1 0 1,1 1 0,0 0 0,-1 0-1,2-1 1,-1 1 0,0 0 0,1 1 0,0-1-1,0 0 1,0 0 0,0 0 0,1 1-1,-1-1 1,1 0 0,0 1 0,1-1-1,0 6 1,1 1 42,1 0 0,1-1-1,-1 1 1,2 0 0,-1-1 0,2 0-1,-1 0 1,1-1 0,1 0-1,0 0 1,0 0 0,1-1 0,0 0-1,0 0 1,1-1 0,-1 0 0,2 0-1,-1-1 1,1 0 0,15 6-1,-13-8-34,1 1-1,0-2 1,0 0-1,0 0 0,0-1 1,0-1-1,1 0 0,-1-1 1,1 0-1,-1-1 1,0 0-1,0-1 0,0-1 1,14-4-1,-5-1 12,-1-1 0,0-1 0,-1-1 0,0 0-1,0-2 1,27-22 0,63-50-130,-95 74 41,1 1 0,0 1 0,1 0 0,24-8 0,-11 6 39,55-10 0,-72 19-50,0 2 0,0-1 0,0 2-1,0 0 1,0 0 0,0 1-1,24 8 1,-13-5 215,-24-5-153,1 1 0,-1-1-1,0 0 1,1 0-1,-1 0 1,0 0-1,1 1 1,-1-1-1,0 0 1,1 0 0,-1 0-1,0 0 1,1 0-1,-1 0 1,0 0-1,1 0 1,-1 0 0,1 0-1,-1 0 1,0 0-1,1-1 1,-1 1-1,0 0 1,1 0-1,-1 0 1,0 0 0,0 0-1,1-1 1,-1 1-1,0 0 1,1 0-1,-1-1 1,0 1-1,0 0 1,1-1 0,-1 1 3,-1-1 1,1 0-1,0 1 1,0-1-1,-1 1 1,1-1-1,0 1 1,-1-1 0,1 1-1,0-1 1,-1 1-1,1-1 1,-1 1-1,1 0 1,-1-1-1,1 1 1,-1-1 0,0 1-1,-5-5-30,0 1 0,-1 0-1,0 1 1,1-1 0,-1 1 0,0 1-1,0-1 1,-1 1 0,1 1 0,0-1-1,-1 1 1,-11 0 0,1 1-32,-1 1-1,1 0 1,0 2 0,0 0 0,0 1 0,1 1 0,0 0-1,-1 2 1,2 0 0,-22 12 0,33-16 65,1 0 1,0 0 0,-1 0-1,1 1 1,0 0-1,1 0 1,-1 0-1,1 0 1,0 1-1,0 0 1,0-1-1,1 1 1,-1 0 0,1 0-1,-3 10 1,4-10 15,1-1-1,-1 1 1,1 0 0,0 0 0,0-1 0,0 1 0,0 0-1,1 0 1,0-1 0,0 1 0,0-1 0,1 1 0,0-1-1,0 1 1,0-1 0,0 0 0,0 0 0,4 4-1,-1-1 10,1-1 0,-1-1 0,1 1 0,1-1 0,-1 0-1,1 0 1,13 7 0,-1-3 118,36 13 0,-39-17-79,0-1 0,1-1 0,0 0 1,0-2-1,-1 0 0,1 0 0,0-2 0,33-4 0,-40 3-38,-1-1 1,0 0-1,0 0 1,0-1-1,-1 0 0,1 0 1,13-10-1,3-5-52,23-21 0,-38 30-18,57-53 250,-42 38-210,1 0 0,1 2-1,59-39 1,-75 56-103,0-1 0,-1 0 0,12-10 0,-7 6 13,1 0-390,-16 11 472,0 0 1,0 0-1,0 0 1,0 0-1,0 0 1,0 0 0,0 0-1,0 0 1,0 0-1,0 0 1,-1 0-1,1 0 1,0 0-1,0-1 1,0 1 0,0 0-1,0 0 1,0 0-1,0 0 1,0 0-1,0 0 1,0 0-1,0 0 1,0 0-1,0 0 1,0 0 0,0 0-1,0 0 1,0 0-1,0 0 1,0 0-1,0 0 1,0 0-1,0 0 1,0 0 0,0 0-1,0 0 1,0 0-1,0 0 1,0 0-1,0-1 1,0 1-1,0 0 1,0 0 0,0 0-1,0 0 1,0 0-1,0 0 1,0 0-1,0 0 1,0 0-1,0 0 1,0 0 0,0 0-1,0 0 1,0 0-1,0 0 1,0 0-1,-11 3-203,1 2 212,-1 0-1,1 0 1,0 1-1,0 1 1,1 0-1,0 0 1,0 1-1,0 0 1,1 0-1,1 1 1,-1 0-1,1 0 1,1 1-1,0 0 1,0 0-1,1 0 1,0 1-1,1 0 1,0 0-1,1 0 1,0 0-1,-2 16 0,5-24 20,0 0 0,0 0 0,0 0 0,0 0 0,0 0 0,1 0 0,-1 0-1,1 0 1,0 0 0,0 0 0,0 0 0,0-1 0,0 1 0,3 3-1,-3-5 1,0 1-1,0-1 1,0 0-1,1 0 1,-1 1-1,0-1 1,1 0-1,-1 0 1,1 0-1,-1-1 1,1 1-1,0 0 1,-1 0-1,1-1 1,0 1-1,0-1 1,-1 0-1,1 1 1,0-1-1,0 0 1,-1 0-1,1 0 1,0 0-1,0 0 1,2-1-1,6-2 66,1 0-1,0 0 0,-1-1 1,1 0-1,14-9 0,48-34 184,-59 38-207,149-108-416,-149 103-263,-14 14 607,0 0 1,0 0 0,0 0-1,0 0 1,0 0 0,0 0-1,0 0 1,-1 0 0,1 0 0,0 0-1,0 0 1,0 0 0,0 0-1,0 0 1,0 0 0,0 0-1,0 0 1,0 0 0,0 0-1,0 0 1,0 0 0,0 0-1,0 0 1,0 0 0,0 0-1,0 0 1,0 0 0,0 0-1,-1 0 1,1 0 0,0 0-1,0 0 1,0 0 0,0 0 0,0 0-1,0 0 1,0 0 0,0-1-1,0 1 1,0 0 0,0 0-1,0 0 1,0 0 0,0 0-1,0 0 1,0 0 0,0 0-1,0 0 1,0 0 0,0 0-1,0 0 1,0 0 0,0 0-1,0 0 1,0 0 0,0 0-1,0 0 1,0 0 0,0 0 0,0-1-1,0 1 1,0 0 0,-11 7 27,4-1-64,-1 0 0,1 0 0,0 0-1,0 1 1,1 0 0,-10 14 0,13-15 39,-1 0 1,1 0-1,1 0 1,-1 1-1,1-1 1,0 1 0,0-1-1,1 1 1,0 0-1,0 11 1,1-14 31,0 1 0,0-1 1,1 0-1,0 1 0,0-1 1,0 0-1,0 1 0,1-1 1,-1 0-1,1 0 0,0 0 1,0 0-1,1-1 0,-1 1 0,1 0 1,0-1-1,5 5 0,-5-5 15,0-1-1,0 0 0,0 0 1,1 0-1,-1-1 1,0 1-1,1-1 0,-1 0 1,1 0-1,0 0 0,-1 0 1,1-1-1,7 1 0,-6-1 11,0 0 0,0 0 0,0-1 0,0 0 0,0 0 0,0 0 0,0-1 0,0 1 0,7-5 0,-3 1-47,0-1 0,0 0 0,-1 0-1,0-1 1,12-14 0,31-43 183,-9 11-170,6-6-872,-44 55 625,-2 6 42,-5 13 38,-46 160 256,-7 22-127,-13 52 290,67-239-265,-6 23 553,-1 0 1,-25 60-1,52-163 866,47-98-1098,-48 122-262,97-237-459,-99 253 389,2 1-1,29-41 1,-32 52-50,1 0 0,0 1 0,2 1 0,28-22 0,-37 32-8,0 1-1,12-6 0,-19 10 42,1 0 0,0 0 0,0 0 0,0 0-1,0 1 1,0-1 0,0 1 0,0-1 0,0 1 0,0 0 0,1 0 0,-1 0 0,0 0 0,0 0 0,0 0 0,4 2 0,-5-2 8,0 1 0,0 0 0,0 0 1,0-1-1,-1 1 0,1 0 0,0 0 0,0 0 1,0 0-1,-1 0 0,1 0 0,-1 0 0,1 0 1,-1 0-1,1 0 0,-1 0 0,0 1 0,1-1 1,-1 0-1,0 0 0,0 0 0,0 1 0,0-1 1,0 0-1,0 0 0,0 2 0,-1 4 4,0 0 0,-1 0-1,-2 8 1,4-15 8,-8 22-33,-1-1 1,-15 29-1,16-37 89,0-1 1,-1 1-1,0-1 0,0-1 1,-2 0-1,-15 14 0,23-22-38,0 0 0,-1-1 0,1 0 0,0 0 0,-1 0 0,1 0 0,-1-1 0,0 1 0,1-1 0,-1 0 0,0 0 0,0 0 0,-4 0 0,5-1-12,0 0 0,0 0 1,0-1-1,1 1 0,-1-1 1,0 0-1,0 1 0,1-1 0,-1-1 1,0 1-1,1 0 0,0 0 1,-1-1-1,1 0 0,0 1 1,-1-1-1,1 0 0,-2-3 0,-1 0-67,0-2 0,0 1 0,1-1 0,0 1-1,0-1 1,1-1 0,-5-11 0,6 14-63,2 5 119,0 0 0,0 0 0,0 0 0,0 0 0,0 0-1,0 1 1,0-1 0,0 0 0,0 0 0,0 0 0,0 0-1,0 0 1,0 0 0,0 0 0,0 0 0,0 0 0,-1 0-1,1 0 1,0 0 0,0 0 0,0 0 0,0 0 0,0 0-1,0 0 1,0 0 0,0 0 0,0 0 0,0 0-1,0 0 1,0 0 0,0 0 0,0 0 0,0 0 0,0 0-1,0 0 1,0 0 0,0 0 0,0 0 0,-1 0 0,1 0-1,0 0 1,1 5-49,2 15-118,-3-18 187,0 0 1,0-1-1,0 1 0,1 0 0,-1 0 1,0 0-1,1-1 0,-1 1 0,1 0 1,0-1-1,-1 1 0,3 2 0,0 0 16,1 0-1,0 0 1,0-1-1,0 1 0,0-1 1,1 0-1,-1 0 0,1 0 1,0 0-1,0-1 1,0 0-1,0 0 0,9 2 1,-4-2-34,1 0 0,-1 0 0,0-1 0,1 0 0,-1-1 0,14-1 0,-9-2 78,-1 0-1,0-2 1,0 1 0,0-2 0,19-10-1,-19 10-27,20-12-13,0-1 0,-2-1-1,44-36 1,78-85-127,-141 126 71,2-1-125,-12 14-114,-5 7-204,-6 10 452,1 1 0,1 0 0,0 0 0,1 0 0,1 1 0,1 0 0,0 0 0,1 0 0,0 30 0,2-41 31,1 1-1,0-1 1,0 0 0,0 0-1,1 0 1,4 11-1,-6-16 9,0 1 0,1-1-1,0 1 1,-1-1 0,1 0 0,0 1 0,0-1-1,-1 0 1,1 0 0,0 1 0,0-1-1,0 0 1,1 0 0,-1 0 0,0 0 0,0-1-1,0 1 1,1 0 0,-1 0 0,1-1-1,-1 1 1,0-1 0,1 1 0,-1-1-1,1 1 1,-1-1 0,1 0 0,-1 0 0,1 0-1,-1 0 1,1 0 0,2 0 0,5-4 36,0 0 0,0 0 0,-1-1 0,1 0 0,-1 0 0,0-1 0,12-11 0,18-13-110,11-1 30,1 1-1,2 3 1,56-21 0,-87 40-11,-11 5 49,1-1 0,-1 0 0,0-1 0,10-6 0,17-10 53,-27 17-94,-1-2 0,1 1 0,9-8-1,-19 13 15,0-1-1,0 1 0,1 0 0,-1 0 0,0 0 0,0 0 0,0 0 1,0-1-1,1 1 0,-1 0 0,0 0 0,0 0 0,0 0 1,0-1-1,0 1 0,1 0 0,-1 0 0,0 0 0,0-1 0,0 1 1,0 0-1,0 0 0,0-1 0,0 1 0,0 0 0,0 0 1,0-1-1,0 1 0,0 0 0,0 0 0,0 0 0,0-1 0,0 1 1,0 0-1,0 0 0,-1-1 0,1 1 0,0 0 0,-10-5-334,7 4 281,-1 0 0,1 1 0,0 0 0,0-1 0,-1 1 0,-4 1 0,-63 13-66,-56 15 235,113-25-129,-1 1 1,2 1-1,-1 0 0,1 0 0,-1 2 0,-15 11 0,28-18 31,-1 0 0,0 1 0,1-1 0,-1 1 0,1-1-1,-1 1 1,1-1 0,0 1 0,-1 0 0,1 0 0,0 0-1,0 0 1,0 0 0,1 0 0,-2 3 0,2-3 10,0-1 0,0 0-1,0 1 1,1-1 0,-1 0 0,0 1 0,1-1 0,-1 0-1,1 0 1,-1 1 0,1-1 0,0 0 0,0 0 0,-1 0 0,1 0-1,0 0 1,0 0 0,0 0 0,0 0 0,0 0 0,0 0 0,0-1-1,0 1 1,1 0 0,-1-1 0,0 1 0,2 0 0,6 3 38,0-1 0,0 0-1,0 0 1,16 2 0,42 2 157,-53-5-186,14 0-19,0-1 1,-1-1 0,1-1 0,0-1-1,0-2 1,-1-1 0,0-1-1,37-13 1,47-23-333,-95 33 271,-10 3-21,-6 6 73,0 0-1,0 0 1,0 0 0,0 0 0,0 0 0,0 0-1,0 0 1,0 0 0,0-1 0,0 1 0,0 0-1,0 0 1,0 0 0,0 0 0,0 0-1,0 0 1,0 0 0,0 0 0,0 0 0,0-1-1,0 1 1,0 0 0,-1 0 0,1 0 0,0 0-1,0 0 1,0 0 0,0 0 0,0 0-1,0 0 1,0 0 0,0 0 0,0 0 0,0 0-1,-1 0 1,1 0 0,0 0 0,0 0 0,0 0-1,0 0 1,0 0 0,0 0 0,0 0-1,0 0 1,-1 0 0,1 0 0,0 0 0,0 0-1,0 0 1,0 0 0,0 0 0,0 0-1,0 0 1,0 0 0,-4 1 1,0 0-1,0 0 1,0 0-1,0 1 1,0-1 0,0 1-1,1 0 1,-1 0-1,1 1 1,-6 4-1,-5 2-41,-1 1-76,-1 1-1,1 1 1,1 0-1,-19 21 1,28-28 148,1 0 0,0 0 0,1 1 1,-1-1-1,1 1 0,0 0 0,0 0 0,1 0 1,0 0-1,0 0 0,0 1 0,1-1 0,0 1 0,0-1 1,1 1-1,0 11 0,0-17-16,0 0-1,0 1 1,1-1 0,-1 0-1,0 0 1,1 1-1,-1-1 1,1 0 0,-1 0-1,1 0 1,-1 0-1,1 0 1,0 0 0,-1 0-1,1 0 1,0 0-1,0 0 1,0 0 0,0 0-1,0 0 1,0-1-1,0 1 1,0 0 0,0-1-1,0 1 1,0-1-1,1 1 1,-1-1 0,0 0-1,0 1 1,1-1-1,-1 0 1,0 0 0,3 0-1,0 0 13,1 0 0,0-1 0,-1 0 0,1 1 0,-1-2 1,1 1-1,-1 0 0,7-4 0,11-8 91,-1-1-1,28-23 1,-36 27-143,29-23 78,-2-3 1,45-52-1,-67 65-17,0 0-1,-2-1 1,0-1-1,20-44 0,34-111-98,-58 146 11,4-11-300,18-87-1,-32 104 57,-2 27 277,0-1 0,-1 1 0,1-1 0,0 1 0,-1 0 0,1-1 0,-1 1 0,1 0 0,-1 0 0,0-1 0,0 1 0,0 0 0,1 0 0,-3-1 0,3 1 11,-1 1 0,1-1 1,-1 1-1,0-1 0,1 1 0,-1-1 1,0 1-1,1 0 0,-1-1 0,0 1 1,1 0-1,-1 0 0,0-1 0,0 1 1,1 0-1,-1 0 0,0 0 0,0 0 1,1 0-1,-1 0 0,0 0 1,-1 1-1,-3 0-35,0 0 0,0 1 0,0 0 1,1 0-1,-1 0 0,1 1 0,-1-1 0,1 1 1,0 0-1,0 0 0,0 1 0,-4 5 0,-4 4-4,0 1 0,-12 20-1,2 0 100,2 2 0,2 0 0,1 1 0,1 0 0,3 2 0,-15 62 0,22-70-169,1 0 1,1 1-1,2-1 0,1 1 0,2-1 0,1 1 0,1-1 0,16 61 0,-11-66-2275,2-6 666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6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1254 2720,'-15'3'876,"-14"2"1549,36-5-1611,1-1-1,0 0 1,-1 0-1,1 0 1,-1-1-1,9-3 1,-8 2-663,0-1 0,-1 0 0,0 0 0,1 0 0,-1-1 0,-1 0 0,1-1 0,-1 0 0,9-10 0,89-127 937,-26 32-704,40-32-207,17-23-5,-112 134-33,-2-1 1,-1-1-1,24-54 1,-31 54 120,-1 1 0,-1-1 0,11-64 0,-22 93-213,1 1 0,-1-1 0,1 1 0,-2-1-1,1 0 1,0 1 0,-1-1 0,0 1 0,-2-9 0,3 12-35,0 0-1,-1 1 1,1-1-1,0 0 1,0 1-1,-1-1 1,1 0 0,0 1-1,-1-1 1,1 0-1,-1 1 1,1-1-1,-1 1 1,1-1-1,-1 1 1,1-1 0,-1 1-1,1-1 1,-1 1-1,0 0 1,1-1-1,-1 1 1,0 0-1,1 0 1,-1-1 0,0 1-1,1 0 1,-2 0-1,0 0 11,0 1 0,0-1 0,1 1 0,-1-1-1,0 1 1,1 0 0,-1 0 0,0-1 0,1 1-1,-1 1 1,1-1 0,-2 1 0,-14 13 107,2 1 0,0 0-1,-21 29 1,-35 63 62,58-89-92,-21 36 357,-35 76 0,54-94-330,0 0 0,3 0 0,1 1 0,2 1-1,1 0 1,3 0 0,1 1 0,1-1 0,4 45 0,0-70-47,0-1 0,2 1 1,-1-1-1,8 21 0,-8-28-42,1 0 0,-1 0-1,1-1 1,1 1 0,-1-1 0,1 0 0,-1 0-1,2 0 1,-1-1 0,0 1 0,1-1 0,6 5-1,-4-5 18,1 0 0,0 0 0,0 0 0,0-1 0,0 0 0,0-1 0,0 1 0,1-2 0,0 1 0,-1-1-1,1-1 1,-1 1 0,1-1 0,0-1 0,-1 0 0,1 0 0,14-4 0,-11 1-30,0 0 0,0 0 0,-1-1 0,1-1 0,-1 0 0,0 0 0,-1-1 0,0-1 0,0 1 0,0-2 0,14-15 0,-7 1-1,-1-1-1,15-29 1,-14 24-22,55-107-150,-69 134-24,-3 8 108,-2 12 10,-6 33 10,-3 11 150,-5 111 0,16-166-24,1 1 1,0-1-1,0 0 1,0 0 0,1 0-1,3 10 1,-4-16-53,0 1 1,-1 0 0,1 0 0,0 0-1,0-1 1,0 1 0,0 0 0,0-1 0,0 1-1,0-1 1,1 1 0,-1-1 0,0 0 0,1 1-1,-1-1 1,1 0 0,0 0 0,-1 0 0,1 0-1,0 0 1,0-1 0,-1 1 0,1 0 0,0-1-1,0 1 1,0-1 0,0 0 0,3 0 0,0 0-2,0-2 0,0 1 1,0 0-1,0-1 0,0 0 1,-1 0-1,1-1 0,0 1 1,-1-1-1,6-4 0,7-7 44,18-18 0,-11 9-53,63-60-71,53-44-61,-137 125 117,0 0 0,0-1 0,0 1 0,0 0 0,1 0 0,-1 1 0,1-1 0,-1 1 0,1 0 0,-1 0 0,7-1 0,-9 2-3,0 0 0,0 0 0,0 0 0,0 0 0,0 0 0,0 1 0,0-1 0,0 0 0,0 0-1,-1 1 1,1-1 0,0 1 0,0-1 0,0 1 0,-1-1 0,1 1 0,0 0 0,0-1 0,0 2 0,0 0 1,1 0 0,-1 0 0,0 0 0,0 0 0,-1 0 0,1 1 0,0-1 0,-1 0 0,1 0 0,-1 1 0,0 2 0,0 14 54,0-1 0,-2 1 1,0 0-1,-10 35 1,-3 32 199,14-84-227,1-1-1,0 0 1,0 0 0,0 0-1,0 0 1,0 0-1,0 0 1,0 1-1,0-1 1,0 0 0,1 0-1,-1 0 1,0 0-1,1 0 1,-1 0-1,1 0 1,-1 0 0,1 0-1,1 2 1,-2-3-11,1 1 1,0-1 0,-1 0 0,1 0-1,0 0 1,-1 0 0,1 1 0,0-1 0,-1 0-1,1 0 1,0 0 0,-1 0 0,1-1-1,0 1 1,-1 0 0,1 0 0,0 0-1,-1 0 1,1-1 0,0 1 0,-1 0-1,2-1 1,3-3 28,0 1 0,0-1 0,0 1 0,0-2 0,5-5 1,14-20-72,30-47 1,0-2 16,-50 74-34,0 0 0,0 1 0,8-8-1,-11 11 24,0 1-1,-1-1 0,1 1 1,0-1-1,0 1 0,0 0 0,-1-1 1,1 1-1,0 0 0,0-1 1,0 1-1,0 0 0,0 0 0,1 0 1,-1 0 5,-1 0-1,1 0 1,-1 1 0,1-1 0,-1 0 0,1 0 0,-1 1 0,1-1 0,-1 0-1,0 1 1,1-1 0,-1 1 0,1-1 0,-1 0 0,0 1 0,1-1 0,-1 1-1,0-1 1,0 1 0,1-1 0,-1 1 0,0-1 0,0 1 0,0 0-1,0-1 1,1 1 0,1 12-27,-1 0 0,1-1 0,-2 1 0,0 0 1,-3 24-1,1-26 53,1 1 0,1-1 0,0 1 0,0 0 0,1-1 0,0 1 0,1-1 0,4 12 0,-6-21-13,2 3 19,0 0-1,0 0 1,0-1 0,6 9-1,-7-11-8,0-1-1,0 0 1,0 1-1,0-1 1,1 0-1,-1 0 1,0 0-1,1 0 1,-1 0-1,1-1 1,-1 1-1,1 0 1,-1-1-1,1 1 1,0-1-1,-1 1 1,1-1-1,0 0 1,-1 0-1,3 0 1,1 0 26,1 0 1,-1-1-1,0 0 1,0 0-1,0-1 1,0 1-1,-1-1 0,8-4 1,2-1 87,21-17 0,-9 4-108,0-1 1,-2-2-1,-1-1 1,28-36-1,70-113 115,-90 125-109,-17 27-3,9-13-38,-1-1 0,32-72 0,26-132-56,-72 212-4,101-271-220,-103 284-104,15-26 1,-18 37 128,-7 11 114,-1 4 76,-8 27 43,-15 70 0,17-61 81,-75 278 143,-10 45-73,68-260-89,-11 58 331,37-160-143,1-3 190,9-13-175,-5 2-192,1-1 0,-1 0 0,1 0 1,-2 0-1,1 0 0,2-10 0,2-1-49,-1 2 35,67-147 86,-58 134-165,0 1 0,2 1 0,33-40 0,-41 56 39,1-1 0,0 2 0,13-10 0,-19 16-15,0 0-1,0 1 0,0-1 1,1 1-1,-1 0 1,1 0-1,0 0 0,-1 1 1,1 0-1,0 0 1,0 0-1,6 0 1,-9 1 17,0 0 1,0 0 0,0 0 0,-1 0 0,1 1 0,0-1 0,0 1 0,0-1 0,-1 1-1,1 0 1,0-1 0,0 1 0,-1 0 0,1 0 0,-1 0 0,1 1 0,-1-1-1,2 2 1,-1-1 13,0 1 0,-1-1 0,1 0-1,-1 1 1,0 0 0,0-1 0,0 1-1,0 0 1,0 0 0,0 4 0,0 5 2,0 0 1,-1 0 0,-1 0 0,-3 17 0,0-4-10,-1 0 0,-11 32 0,12-44 34,-1 0 1,-1 0 0,0-1-1,-1 1 1,-16 20-1,15-23 61,5-6-40,1 0 0,-1 0 0,-1 0 0,1 0 0,0-1 0,-1 0 0,0 0 0,0 0 0,0 0 0,-8 5 0,10-8-31,1 0-1,-1 1 0,1-1 0,-1 0 1,1 0-1,-1 0 0,1 0 0,-1 0 1,1 0-1,-1 0 0,1 0 1,-1-1-1,1 1 0,-1-1 0,1 1 1,-1-1-1,1 1 0,0-1 1,-1 0-1,1 0 0,0 0 0,0 1 1,-2-3-1,-2-2-47,1 0 0,0 0 0,0 0 0,-4-8 0,-6-7-291,8 12 225,2 1-68,4 14-94,3 7 220,0-1-1,2 1 1,-1-1 0,7 13 0,-8-22 45,-1 0 0,1 0 0,-1 0 0,1 0 0,0-1 1,1 1-1,-1-1 0,1 1 0,-1-1 0,1 0 0,0-1 0,0 1 1,0-1-1,1 0 0,7 4 0,1-2 53,0-1 1,0 0-1,0-1 0,0 0 1,0-1-1,1-1 0,-1 0 1,0-1-1,22-3 0,-13-2 8,-1 0-1,1-1 1,-2-2-1,1 0 0,33-21 1,-34 18-50,-2-2 0,1-1 0,-2 0 0,0-1 1,25-32-1,62-100 31,-73 100-39,-16 26-92,1 1 0,36-36 0,-41 50 51,-11 7 37,0 0 0,1 0 0,-1 0-1,0 0 1,0 0 0,0 0 0,1 0-1,-1 0 1,0 0 0,0 0 0,0 1-1,0-1 1,1 0 0,-1 0 0,0 0-1,0 0 1,0 0 0,0 1 0,0-1 0,1 0-1,-1 0 1,0 0 0,0 0 0,0 1-1,0-1 1,0 0 0,0 0 0,0 0-1,0 1 1,0-1 0,0 0 0,0 0-1,0 1 1,1 2-6,-1 0 1,0 1-1,-1-1 0,1 0 0,-1 1 0,-1 3 0,-74 257 66,67-237 63,-2-1 0,-1 0 0,-1 0-1,-1-1 1,-1-1 0,-21 26 0,30-43-98,-3 4 122,11-8-43,7-4 8,28-8-132,45-18 0,-5-4-3306,-50 21 792,-21 7 1341,1 1-1,-1-1 0,0 0 1,0-1-1,6-4 1,-10 7 865,-1 0 0,0 1 0,0-1 0,0 0 0,-1 0 0,1 0 1,0 0-1,0 0 0,0 0 0,-1 0 0,1-1 0,0 1 0,-1 0 1,1 0-1,-1 0 0,0-1 0,1 1 0,-1 0 0,0 0 0,0-1 1,0 1-1,1 0 0,-2-1 0,1-1 0,0 3 252,0-14-3080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1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4480,'-36'0'2016,"28"20"-1728,3-12-96,5 3-160,0 1 192,10 4-128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3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1 818 2816,'0'1'107,"2"31"2867,4-20-888,-6-12-2012,0 1 0,1-1-1,-1 0 1,0 0-1,1 1 1,-1-1-1,0 0 1,1 0 0,-1 0-1,0 0 1,1 0-1,-1 1 1,1-1-1,-1 0 1,0 0 0,1 0-1,-1 0 1,1 0-1,-1 0 1,0 0-1,1 0 1,-1-1 0,1 1-1,-1 0 1,0 0-1,1 0 1,-1 0-1,1-1 1,4-1 210,0-1 0,1-1 0,-2 1 0,1-1 0,0 0 0,7-8 0,24-32 492,-19 22-495,4-4-4,2 1 0,1 2-1,0 0 1,2 1 0,0 2-1,2 1 1,35-20 0,-56 35-303,1 0 1,0 0 0,0 1-1,0 0 1,0 0 0,0 1-1,16-2 1,-23 4 22,0 0 1,-1 0 0,1 0-1,-1 0 1,1 0-1,-1 0 1,1 1-1,-1-1 1,1 0 0,-1 0-1,1 1 1,-1-1-1,0 0 1,1 1 0,-1-1-1,1 0 1,-1 1-1,0-1 1,1 1-1,-1-1 1,0 1 0,1-1-1,-1 0 1,0 1-1,0-1 1,0 1-1,1 0 1,-1-1 0,0 1-1,3 20 47,-3-14-26,1 11 12,-1 1 0,-1-1 0,-1 0 0,-1 0 0,-6 26 0,5-27 36,-4 17-44,-2 1 1,-1-1 0,-24 48-1,31-72 53,-1-1 0,0 0 0,-1 0-1,-10 13 1,15-20-42,0-1 0,0 0 0,-1 1 0,1-1 0,0 0-1,0 0 1,-1 0 0,1 0 0,-1 0 0,1 0 0,-1 0 0,1-1 0,-1 1-1,1-1 1,-1 1 0,0-1 0,1 1 0,-1-1 0,0 0 0,1 0-1,-1 0 1,0 0 0,0 0 0,1 0 0,-1 0 0,0 0 0,1-1 0,-1 1-1,1-1 1,-1 1 0,0-1 0,1 0 0,-1 0 0,1 0 0,-3-1-1,0-2-2,0 0 0,0 0-1,0 0 1,0 0-1,1-1 1,0 1-1,0-1 1,0 0-1,1 0 1,-4-10-1,-1-5 11,-6-31 0,7 24-114,4 21 53,-1-5-170,0 0 1,1-1-1,-1-12 0,3 24 186,0 0 0,1-1 1,-1 1-1,0 0 0,0 0 0,0 0 0,0 0 0,0 0 1,0 0-1,0 0 0,0-1 0,1 1 0,-1 0 0,0 0 1,0 0-1,0 0 0,0 0 0,0 0 0,1 0 0,-1 0 1,0 0-1,0 0 0,0 0 0,0 0 0,1 0 0,-1 0 0,0 0 1,0 0-1,0 0 0,0 0 0,0 0 0,1 0 0,-1 0 1,0 0-1,0 0 0,0 0 0,0 0 0,0 0 0,1 0 1,-1 0-1,0 0 0,0 1 0,0-1 0,0 0 0,0 0 1,0 0-1,1 0 0,11 7 29,-6-3-34,14 5 75,0-1 1,0 0 0,0-2 0,1 0 0,0-1 0,25 2 0,-33-6-19,0-1 1,0 0-1,0-1 0,0 0 1,0-1-1,-1 0 0,1-1 1,-1-1-1,0 0 0,0 0 0,19-11 1,-5 0-23,0-2 1,-1-1-1,39-37 0,-30 21 50,49-63-1,-47 47-121,33-60-1,20-58-71,-73 136 61,45-99-438,-61 131 492,12-30-392,-12 29 369,1 0 0,-1 0 0,0 0 0,0-1 0,0 1 1,0 0-1,0 0 0,0 0 0,0 0 0,0 0 0,0 0 0,0-1 1,0 1-1,-1 0 0,1 0 0,0 0 0,-1 0 0,1 0 0,-1 0 1,1 0-1,-1 0 0,0 0 0,-1-1 0,2 1 16,-1 1 0,1 0-1,-1-1 1,1 1 0,-1 0-1,1 0 1,-1-1 0,1 1-1,-1 0 1,0 0 0,1 0 0,-1 0-1,1 0 1,-1 0 0,1 0-1,-1 0 1,0 0 0,1 0-1,-1 0 1,1 0 0,-1 0-1,1 1 1,-1-1 0,1 0 0,-1 0-1,0 1 1,0-1 0,-12 11-122,12-10 118,-9 10 22,1 0 1,0 1-1,1 0 0,-12 21 0,-21 57 170,25-54-139,-48 121 353,51-119-136,2 1 1,-8 48-1,10-11 273,-1 115 0,10-190-505,1 1-1,-1 0 1,0 0-1,-1 0 1,1-1-1,0 1 1,0 0 0,-1 0-1,1-1 1,-2 4-1,2-5-14,-1 0-1,1 0 0,0 0 1,0 1-1,-1-1 1,1 0-1,0 0 1,0 0-1,-1 0 0,1 0 1,0 0-1,0 0 1,0 0-1,-1 0 1,1 0-1,0 0 0,0 0 1,-1-1-1,1 1 1,0 0-1,0 0 1,-1 0-1,1 0 0,0 0 1,0 0-1,0 0 1,-1-1-1,1 1 0,0 0 1,0 0-1,0 0 1,0 0-1,-1-1 1,1 1-1,0 0 0,0 0 1,0-1-1,0 1 1,0 0-1,0-1 1,-4-4 52,1-1 0,1 0 0,-1 1 0,-2-8 0,-45-125-543,38 112 364,-2 0 0,0 1 0,-19-26-1,29 42-5,4 9 122,0 0 0,0-1 1,0 1-1,1 0 0,-1 0 0,0 0 0,0 0 1,0-1-1,0 1 0,1 0 0,-1 0 0,0 0 1,0 0-1,1 0 0,-1 0 0,0 0 0,0 0 1,0 0-1,1 0 0,-1 0 0,0 0 0,0 0 1,1 0-1,-1 0 0,0 0 0,0 0 0,1 0 0,25 6-34,-14-2 76,117 21 179,235 53 49,-269-58-327,-79-17 157,-7 0-139,-17-2-343,-8 2 274,-14 7 91,1 1 1,-45 24-1,55-25 130,-25 19 0,39-26-41,0 1 0,0 0 0,1 0 1,-1 1-1,1-1 0,0 1 0,1 0 1,-1 0-1,-4 9 0,8-14-52,0 0 0,0 1 0,-1-1 0,1 1-1,0-1 1,0 0 0,0 1 0,0-1 0,0 1 0,-1-1 0,1 1-1,0-1 1,0 0 0,0 1 0,0-1 0,0 1 0,0-1 0,0 1 0,1-1-1,-1 1 1,0-1 0,0 0 0,0 1 0,0-1 0,0 1 0,1-1-1,-1 0 1,0 1 0,0-1 0,1 1 0,-1-1 0,0 0 0,1 0-1,-1 1 1,0-1 0,1 0 0,-1 1 0,0-1 0,1 0 0,-1 0-1,1 1 1,1-1 8,-1 0 0,1 1 0,0-1 0,-1 0 0,1 0 0,0 0 0,0 0 0,2 0 0,5-2 42,1 0 0,-1-1 0,1 0 0,-1-1 0,16-8-1,44-31-122,-37 22-177,-31 20 199,0 0 0,0 1 0,0-1-1,1 0 1,-1 0 0,0 1 0,1-1 0,-1 1-1,0-1 1,1 1 0,-1 0 0,1-1-1,-1 1 1,1 0 0,-1 0 0,0 0-1,1 0 1,-1 0 0,3 1 0,-3 0 26,0-1 1,0 1-1,-1 0 1,1 0-1,0 0 1,0 0-1,-1 0 1,1 0 0,0 0-1,-1 0 1,1 0-1,-1 0 1,1 0-1,-1 0 1,0 1-1,0-1 1,1 0-1,-1 0 1,0 0-1,0 0 1,0 1-1,0-1 1,-1 2-1,2 16-28,0-1 0,5 27 0,-5-36 73,2 0 0,-1 0 0,1 0-1,1 0 1,0 0 0,8 13 0,-11-20-18,-1-1 0,1 0-1,0 1 1,0-1 0,0 0 0,0 0 0,0 1 0,1-1 0,-1 0 0,0 0-1,0 0 1,1 0 0,-1-1 0,1 1 0,-1 0 0,0-1 0,1 1 0,-1 0 0,1-1-1,0 0 1,-1 1 0,1-1 0,-1 0 0,1 0 0,0 0 0,-1 0 0,1 0 0,-1 0-1,4-1 1,1-1 44,-1-1 0,1 1-1,-1-1 1,0 0 0,0-1-1,7-4 1,-12 7-60,32-26 49,-1-1 0,45-54 1,-67 71-29,23-24 2,-6 6-15,39-56 0,41-112-118,-83 148-114,26-79 0,-47 120 143,1 0-1,-2 0 1,1-1 0,-1 1 0,0-1-1,-1 1 1,0-1 0,-2-16 0,2 25 69,0-1-1,0 1 1,-1 0 0,1-1 0,0 1 0,0 0-1,0 0 1,0-1 0,0 1 0,0 0 0,0-1 0,0 1-1,-1 0 1,1-1 0,0 1 0,0 0 0,0 0-1,-1-1 1,1 1 0,0 0 0,0 0 0,-1 0 0,1-1-1,0 1 1,0 0 0,-1 0 0,1 0 0,0 0-1,-1 0 1,1-1 0,0 1 0,-1 0 0,1 0 0,0 0-1,-1 0 1,1 0 0,0 0 0,-1 0 0,1 0-1,0 0 1,-1 0 0,1 0 0,0 0 0,-1 1 0,1-1-1,0 0 1,0 0 0,-1 0 0,1 0 0,0 0-1,-1 1 1,1-1 0,0 0 0,0 0 0,-1 1 0,1-1-1,0 0 1,-18 20-305,17-18 313,-19 25 12,2 2 1,1 0-1,1 0 1,2 2 0,-13 39-1,22-56 17,1-1-1,0 1 0,2 0 1,-1 0-1,2 0 0,-1 0 1,2 0-1,0 1 1,1-1-1,0 0 0,2 0 1,-1 0-1,1 0 0,9 21 1,0-3 201,2-1 1,22 37-1,-25-52-134,-1 0-1,2-1 0,0 0 0,1-1 0,23 22 0,-29-31-45,-1-1-1,1 1 1,0-1 0,0-1 0,13 7-1,-15-9-30,-1 0-1,0 1 1,1-1-1,-1-1 0,1 1 1,-1-1-1,1 0 1,-1 0-1,1 0 1,-1 0-1,7-2 0,-1-1 20,0 0 1,0-1-1,0 0 0,-1 0 0,1-1 0,14-10 0,-20 11-64,1 1 0,0-1 0,-1 0 0,0-1 0,0 1 0,0-1 0,0 0 1,-1 0-1,0 0 0,0 0 0,0 0 0,0-1 0,1-7 0,-3 12 11,-1 0 0,0 0 0,1-1 0,-1 1 0,0 0 0,0 0 0,0-1-1,0 1 1,0 0 0,0 0 0,-1-1 0,1 1 0,0 0 0,-1 0 0,1 0 0,-1 0 0,1-1 0,-1 1 0,1 0 0,-2-1-1,1 0-7,-1 1-1,0-1 1,1 1-1,-1-1 1,0 1-1,0 0 1,1 0-1,-1 0 1,0 0-1,0 0 1,-3 0-1,0-1-3,-1 1 0,0 0 0,0 0 0,1 0 0,-1 1-1,0 0 1,0 0 0,-7 1 0,3 1 40,-1 1 0,1-1 0,0 2 0,0 0 0,0 0 0,0 1 1,0 0-1,1 0 0,0 1 0,-15 13 0,21-16 41,0 0-1,0 0 1,0 0 0,0 0-1,0 1 1,1-1-1,0 1 1,-1 0 0,2 0-1,-1-1 1,0 1-1,1 0 1,-1 1 0,1-1-1,0 0 1,1 0 0,-1 0-1,1 1 1,0-1-1,0 0 1,0 1 0,0-1-1,1 0 1,0 0 0,0 0-1,0 1 1,0-1-1,0 0 1,4 6 0,-1-3 13,1 1 0,0-1 0,0 0 1,0 0-1,1-1 0,0 0 0,0 0 1,1 0-1,0-1 0,0 1 0,0-2 1,0 1-1,1-1 0,0 0 0,0-1 1,0 0-1,0 0 0,10 2 0,-15-5-250,0 1-1,0-1 0,0 0 0,0 0 0,1 0 0,-1-1 1,0 1-1,0-1 0,0 0 0,0 1 0,0-1 0,3-2 1,-2 1-543,0 0 0,0-1 0,0 1 0,0-1 0,-1 0 0,1 0 0,3-5 0,8-7-1806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13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7392,'5'-9'3360,"3"18"-2944,0-9 2176,10 3-1504,8-3 352,5 5-865,13-5-223,4 3-224,19 2-96,-2-2 0,1 0-1087,-4 2 575,-10-2-4480,-4 5 2752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3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52 764 1824,'-5'-4'2261,"8"2"-1610,0 0-1,0 1 1,1 0-1,-1 0 0,6-1 1,1-1-229,-2-1-77,0 0 0,0-1 0,-1 0 0,1 0 0,-1 0-1,0-1 1,9-10 0,3-5-11,16-27 0,-22 30-219,-8 12-74,-1-1 1,1 0 0,-1-1 0,-1 1 0,0-1-1,5-14 1,-7 20-61,-1 0 0,1-1 0,-1 1 0,0 0 0,1 0 0,-1 0 1,0 0-1,0 0 0,-1 0 0,1 0 0,0 0 0,-1 0 0,1 0 0,-1-1 0,0 2 0,1-1 0,-1 0 0,0 0 0,0 0 0,0 0 0,-1 0 0,1 1 0,0-1 0,-1 1 0,1-1 0,-1 1 0,1-1 0,-1 1 0,0 0 0,1 0 1,-1 0-1,0 0 0,-3-1 0,2 1-20,0 0 0,-1 0 1,1 1-1,0 0 0,-1-1 1,1 1-1,0 1 0,-1-1 1,1 0-1,0 1 1,-1 0-1,1-1 0,0 1 1,0 1-1,-6 2 0,-1 0 219,1 1 0,0 1 0,-16 11 0,16-8 138,-1 0 0,2 1 0,-1 0 0,1 0 1,1 1-1,-11 21 0,16-29-273,-4 7 125,0 1 1,1 0 0,1 0-1,0 1 1,0-1-1,1 1 1,-2 19 0,4-24-43,1 0 0,0 1 1,0-1-1,0 1 1,1-1-1,0 0 1,1 1-1,0-1 0,0 0 1,0 0-1,1 0 1,0-1-1,7 13 0,-9-17-60,1 1-1,0 0 1,0-1-1,1 1 0,-1-1 1,1 1-1,-1-1 0,1 0 1,-1 0-1,1 0 0,0-1 1,0 1-1,0-1 1,0 1-1,0-1 0,7 1 1,-5-1-8,0-1 1,0 1 0,0-1 0,0 0 0,0-1 0,0 0-1,0 1 1,0-2 0,0 1 0,5-2 0,9-5 19,-1-1-1,1-1 1,-2-1 0,22-16 0,-30 21-80,94-71 96,24-15-183,-90 67-35,60-29 0,-96 53 116,1 0-1,0 1 0,0-1 1,0 1-1,-1-1 1,1 1-1,0 0 1,0 0-1,2 0 1,-4 0 3,1 0 0,0 0 1,-1 0-1,1 0 1,-1 0-1,1 0 0,-1 0 1,1 1-1,-1-1 0,1 0 1,-1 0-1,0 0 1,1 1-1,-1-1 0,1 0 1,-1 0-1,1 1 0,-1-1 1,0 0-1,1 1 1,-1-1-1,0 1 0,1-1 1,-1 0-1,0 1 0,0-1 1,1 1-1,-1-1 1,0 1-1,0-1 0,0 1 1,1-1-1,-1 1 0,0-1 1,0 2-1,-1 3 0,0 0 1,0 1-1,-4 8 1,0 2 1,-26 72 137,18-57 89,-11 46 1,23-76-194,1 0 0,0 0 0,-1 0 0,1 0 0,0 0 0,0 0 0,-1 0 0,1 0 0,0 0 1,0 0-1,0 0 0,0 0 0,1 0 0,-1 1 0,0-1 0,0 0 0,1 0 0,-1 0 0,0 0 0,1 0 0,0 1 0,0-2-2,0 0 0,0 0 1,0 0-1,0 0 0,0 0 0,0 0 0,0 0 0,0 0 1,0-1-1,0 1 0,0 0 0,0-1 0,0 1 1,0-1-1,0 1 0,0-1 0,0 1 0,-1-1 0,1 1 1,0-1-1,0 0 0,-1 1 0,2-2 0,20-19 51,0 0-1,29-38 0,-35 39-174,0 0 0,2 1 0,1 1 0,29-23 0,-47 40 86,0 1-1,0-1 1,0 0 0,0 1-1,0-1 1,-1 1-1,1-1 1,0 1 0,0 0-1,0-1 1,0 1 0,0 0-1,0 0 1,1-1 0,-1 1-1,0 0 1,0 0-1,0 0 1,0 0 0,0 1-1,2-1 1,-3 1 1,1-1 0,0 1 0,0-1 1,-1 1-1,1 0 0,0 0 0,-1-1 0,1 1 1,0 0-1,-1 0 0,1 0 0,-1 0 0,0 0 1,1-1-1,-1 1 0,0 0 0,1 0 0,-1 2 1,1 5-25,0 0 1,-1 0 0,0 0-1,-1 10 1,1-16 26,-12 96-9,3-38 346,10-43-79,-1-17-244,0 1 0,0-1 0,0 0 0,0 1 0,0-1 0,1 0-1,-1 1 1,0-1 0,0 0 0,0 1 0,0-1 0,0 0 0,1 0 0,-1 1 0,0-1 0,0 0 0,0 0 0,1 1 0,-1-1-1,0 0 1,0 0 0,1 0 0,-1 0 0,0 1 0,1-1 0,-1 0 0,0 0 0,1 0 0,-1 0 0,0 0 0,1 0-1,-1 0 1,0 0 0,1 0 0,-1 0 0,0 0 0,0 0 0,1 0 0,-1 0 0,0 0 0,1 0 0,-1 0 0,0 0 0,1 0-1,-1-1 1,0 1 0,1 0 0,-1 0 0,0 0 0,0 0 0,1-1 0,-1 1 0,0 0 0,1-1 0,4-3 26,-1-1 0,1-1 0,-1 1 0,0-1 0,0 1 0,0-1 0,5-12 0,8-12-68,-9 18 36,16-25-53,-22 35 28,0-1 1,0 1-1,0 0 0,0 0 0,0 0 1,1 0-1,-1 0 0,1 1 1,-1-1-1,1 1 0,3-2 0,-5 3 6,-1-1 0,1 1 0,0 0 0,-1 0 0,1 0 0,-1 0 0,1 0 0,0 0 0,-1 1 0,1-1 0,-1 0 0,1 0 0,-1 0 0,1 0 0,-1 1 0,1-1 0,0 0 0,-1 1 0,1-1 0,-1 0 0,0 1 0,1-1 0,-1 0 0,1 1 0,-1-1 0,0 1 0,1-1 0,-1 1 0,7 13-126,-5-5 121,0-1 0,-1 1 0,1 12 1,-3-16 57,2 1 1,-1 0 0,1 0 0,0-1-1,0 1 1,0-1 0,1 1 0,0-1-1,0 1 1,5 8 0,-6-13-22,0 0-1,0 0 1,0 0-1,0 0 0,0 0 1,0 0-1,0 0 1,0 0-1,0-1 1,0 1-1,0 0 1,1-1-1,-1 1 1,0-1-1,1 1 1,-1-1-1,3 1 1,-1-1 2,0 0-1,0 0 1,0 0 0,0 0-1,0-1 1,0 1 0,5-3 0,4-1 8,0-1 1,0 0-1,10-7 1,-17 9-14,42-25 7,44-33 0,-82 54-57,1-1-16,21-12-1,-27 18 19,0 0 1,0 1-1,0-1 0,0 1 0,1 0 0,-1 0 0,0 0 0,1 1 0,4-1 0,-7 1 22,-1 0-1,1 0 1,-1 0-1,0 1 1,1-1-1,-1 0 1,1 1-1,-1-1 1,0 1-1,0-1 1,1 1-1,-1 0 1,0-1-1,0 1 1,1 0-1,-1 0 1,0 0 0,0 0-1,1 1 1,0 1-5,-1-1 0,1 1 0,-1-1 0,0 1 0,0 0 1,0 0-1,0-1 0,0 1 0,0 3 0,0 4-25,0 1 0,0-1 0,-1 1-1,-2 13 1,-1 3 56,-2 0 0,0 0 1,-2 0-1,-1 0 0,-20 44 0,-55 110 797,82-177-385,2-3-129,9-9 4,15-19-215,-21 23-28,11-15-32,0 1-1,-1-2 1,17-31 0,25-65-79,-12 21-45,-40 87 76,77-138-158,-69 128 150,0 1-1,1 0 1,1 1 0,1 1-1,31-27 1,-43 39 4,1 0 0,1 1 0,-1-1 0,6-2 0,-8 4 5,0 1-1,-1-1 1,1 1 0,-1 0 0,1-1 0,0 1-1,0 0 1,-1 0 0,1 0 0,0 0 0,-1 0-1,1 1 1,0-1 0,-1 0 0,1 1 0,2 0-1,-3 0 11,0 0-1,0-1 1,0 1-1,0 0 1,-1 0-1,1-1 0,0 1 1,-1 0-1,1 0 1,0 0-1,-1 0 1,1 0-1,-1 0 0,1 0 1,-1 0-1,0 0 1,1 0-1,-1 0 1,0 0-1,0 0 1,0 0-1,1 0 0,-1 1 1,0-1-1,-1 0 1,1 0-1,0 1 1,-1 7-40,-1-1 1,-4 14-1,6-20 46,-13 38 55,-2-1-1,-1 0 0,-42 69 1,53-101 12,0 1 1,0-1-1,-1-1 1,1 1-1,-2-1 1,1 0 0,-12 9-1,16-14-47,0 0-1,0 1 1,0-1-1,0 0 1,-1 0 0,1 0-1,0-1 1,-1 1-1,1 0 1,0-1-1,-1 1 1,1-1 0,-1 0-1,1 0 1,0 0-1,-1 0 1,1 0-1,-1-1 1,1 1 0,0-1-1,-1 0 1,1 1-1,0-1 1,-1 0-1,1 0 1,0 0 0,0-1-1,0 1 1,0-1-1,0 1 1,0-1-1,-2-2 1,0-1 1,1 0 0,-1-1 0,1 0 1,-4-8-1,-1-1 31,6 11-102,0 1 1,0-1-1,1 1 1,-1-1-1,1 1 1,0-1-1,0 0 1,0-6-1,6 15-45,1 1 0,-1-1 0,12 7 0,-12-10 111,0 0 0,0 0 0,-1-1 0,1 0 0,0 0 0,0 0 1,0 0-1,1-1 0,-1 0 0,9 0 0,0-2 3,0 0 1,21-7 0,-16 3 21,0-1 1,-1-1-1,-1-1 1,33-20 0,60-53 113,-68 48-25,-41 33-122,130-108 204,-115 94-255,-1-1-1,-1 0 1,-1-1 0,-1-1 0,20-36-1,-5-6 104,-3-2 1,25-93-1,-46 140-158,0 1 0,-2-1 1,1-21-1,-2 35 79,0 0 1,0 0-1,0 1 0,0-1 1,0 0-1,0 0 0,0 1 1,0-1-1,0 0 1,-1 0-1,1 1 0,0-1 1,0 0-1,-1 0 0,1 1 1,-1-2-1,-4 3-254,-1 9 73,-12 30 18,1 0 0,-12 50 0,-15 92 380,39-155-163,2 1 1,0-1-1,2 1 1,1 0-1,1-1 1,1 1 0,2-1-1,0 1 1,2-1-1,15 42 1,-20-65 42,1 0 1,0 0 0,0 0 0,0 0-1,1 0 1,3 4 0,-5-7-60,0 0 1,-1 0-1,1-1 1,0 1 0,0 0-1,0 0 1,0-1-1,0 1 1,0-1-1,0 1 1,0-1 0,0 0-1,0 1 1,0-1-1,0 0 1,1 0-1,-1 1 1,0-1 0,0 0-1,0 0 1,0 0-1,0 0 1,0-1-1,0 1 1,1 0 0,-1 0-1,0-1 1,1 0-1,2-1-15,0 0-1,0 0 1,0-1-1,-1 1 1,1-1 0,-1 0-1,1 0 1,-1 0-1,0-1 1,4-6-1,3-5 72,11-23 0,-8 12-39,2 0 116,46-78-267,-59 101 110,0 1 0,0 0 0,0 0 0,0 0 0,0 0 0,1 0 0,-1 0 0,1 1 1,-1-1-1,1 1 0,-1 0 0,1 0 0,0 0 0,0 0 0,0 0 0,0 1 0,3-1 0,-4 0-7,0 1 0,-1 0 0,1 0-1,0 0 1,0 0 0,0 0 0,0 1-1,0-1 1,0 0 0,-1 1 0,1 0-1,0-1 1,0 1 0,-1 0 0,1 0-1,0 0 1,-1 0 0,1 0 0,-1 0-1,1 0 1,-1 1 0,0-1 0,1 0-1,-1 1 1,0-1 0,0 1 0,1 2-1,2 5-26,0 1 0,-1-1-1,-1 1 1,0-1 0,0 1 0,0 12-1,-1 63 274,-2-45-14,1-37-161,0 0 0,0 0 0,0 0 0,1 0 0,0 0 0,1 4 0,-2-6-42,0-1 0,0 1 0,1-1 0,-1 1 0,0-1 1,0 0-1,1 1 0,-1-1 0,0 1 0,1-1 0,-1 0 1,0 1-1,1-1 0,-1 0 0,1 1 0,-1-1 0,1 0 1,-1 0-1,1 1 0,-1-1 0,1 0 0,-1 0 1,1 0-1,-1 0 0,1 0 0,-1 1 0,1-1 0,-1 0 1,1 0-1,-1 0 0,1 0 0,-1-1 0,1 1 0,-1 0 1,1 0-1,-1 0 0,1 0 0,-1-1 0,1 1 0,-1 0 1,1 0-1,0-1 0,5-3 78,0-1 0,0 0 0,-1 0 0,0 0 0,0 0 0,7-11 0,3-2 91,25-21-204,65-50 0,-102 86 10,4-2-66,0 0 0,1 0 0,0 1 0,-1 0-1,14-5 1,-21 9 74,1 0 0,-1-1-1,0 1 1,0 0-1,0 0 1,1 0 0,-1 0-1,0 0 1,0 0 0,0 0-1,1 0 1,-1 0-1,0 0 1,0 0 0,1 0-1,-1 0 1,0 0 0,0 0-1,0 0 1,1 0-1,-1 0 1,0 0 0,0 0-1,0 1 1,1-1 0,-1 0-1,0 0 1,0 0-1,0 0 1,0 0 0,1 1-1,-1-1 1,0 0 0,0 0-1,1 10-67,-6 15 40,4-19-14,-7 21-13,0-1 0,-2 1-1,-1-2 1,0 1 0,-2-1 0,-29 40 0,5-16 70,-2-2 1,-52 49-1,3-4 129,8 1 6,-68 71 276,132-149-333,1-1 0,-35 23 0,41-32-58,0 1-1,0-2 1,-1 1 0,0-1-1,0-1 1,0 0-1,-14 3 1,19-5-10,0-1-1,0 1 1,0-1-1,0 0 1,0-1 0,0 1-1,0-1 1,0 0 0,0 0-1,0 0 1,1-1-1,-1 1 1,0-1 0,1-1-1,-1 1 1,1 0-1,0-1 1,0 0 0,0 0-1,0 0 1,-5-7 0,5 6 3,1 0 1,0-1 0,0 1 0,1-1-1,-1 0 1,1 0 0,0 0 0,0 0-1,1 0 1,-1-1 0,1 1 0,0 0-1,1-1 1,-1 1 0,1-1 0,0 1-1,0-1 1,1 1 0,2-11 0,0 8-18,0-1 1,0 1 0,1-1-1,1 1 1,-1 0 0,1 1-1,0-1 1,1 1 0,0 0-1,9-8 1,1-1-3,1 2 1,1 0-1,20-13 0,108-50-4,-114 62 0,129-57-868,-68 32-887,88-51 0,-174 86 1147,-4 4 84,0 0 0,-1-1 0,1 0 0,0 0-1,-1 0 1,1 0 0,-1 0 0,0 0 0,0-1 0,2-2 0,5-8-1972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4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97 6816,'-26'-16'3072,"48"10"-2656,0 1 1792,9 2-1280,26-10 896,4 6-1056,22-6-193,-3 7-383,20-7-128,-8 6-32,9-1-2079,-9 8 1119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6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33 902 2144,'-22'0'699,"22"0"-626,-1 0 0,1 0 0,-1 0 0,1 0 0,0 0 1,-1 0-1,1 1 0,-1-1 0,1 0 0,0 0 0,-1 0 0,1 0 1,-1 1-1,1-1 0,0 0 0,-1 0 0,1 1 0,0-1 1,-1 0-1,1 1 0,0-1 0,0 0 0,-1 1 0,1-1 0,0 0 1,0 1-1,0-1 0,-1 1 0,1-1 0,0 0 0,0 1 1,0-1-1,0 1 0,0-1 0,0 0 0,0 1 0,0-1 0,0 1 1,0-1-1,0 1 0,0-1 0,0 0 0,0 1 0,0-1 1,0 1-1,1-1 0,-1 0 0,0 1 0,0-1 0,1 1 0,-1-1 1,1 1-1,1-1 175,-1 0 1,1 1 0,0-1-1,0 0 1,0 0-1,0-1 1,0 1-1,0 0 1,0-1 0,0 1-1,0-1 1,0 1-1,0-1 1,0 0-1,2-2 1,28-18 1354,-27 18-1327,10-9 247,-1 0-1,24-26 1,-5 4-102,78-82 733,-78 79-921,-20 23-155,-6 6 33,1-1 1,0 1-1,0 1 1,1-1-1,0 2 1,12-9-1,-12 12-122,-8 2 11,-1 1-1,1 0 0,-1 0 1,0 0-1,1 0 0,-1 0 1,0 0-1,1 0 0,-1 0 1,1 0-1,-1 0 0,0 0 0,1 0 1,-1 0-1,1 0 0,-1 0 1,0 0-1,1 0 0,-1 1 1,0-1-1,1 0 0,-1 0 1,1 0-1,-1 1 0,0-1 0,0 0 1,1 0-1,-1 1 0,0-1 1,1 0-1,-1 1 0,0-1 1,0 0-1,0 1 0,1-1 1,-1 0-1,0 1 0,0-1 0,0 0 1,0 1-1,0-1 0,0 1 1,0 0-1,0-1 0,2 4 1,0 1 1,0 0-1,-1 0 1,1 0-1,-1 0 1,-1 0-1,1 0 1,-1 0-1,0 9 1,-2 4 24,-5 26 0,0-7 0,1 9-98,-13 71 394,15-98-224,-1 1-1,-1-1 1,-15 33-1,18-47 16,1 0 0,-1-1 0,-7 10 0,9-13-85,0 0 1,0 0-1,0 0 1,0 0 0,0 0-1,0 0 1,-1 0-1,1-1 1,0 1-1,-1 0 1,1-1 0,0 1-1,-1-1 1,1 1-1,0-1 1,-1 0 0,-1 1-1,2-1-8,0 0 1,0 0-1,0-1 0,0 1 1,0 0-1,0 0 0,0-1 1,1 1-1,-1 0 0,0-1 1,0 1-1,0-1 0,1 1 1,-1-1-1,0 0 0,0 1 1,1-1-1,-1 0 0,0 1 1,1-1-1,-1-1 0,-10-21 248,8 15-202,-3-5-36,2-1-1,-1-1 0,2 1 1,-4-27-1,6 33-62,1 0 1,0 0-1,0-1 0,1 1 0,0 0 1,0 0-1,1 0 0,0 0 1,0 0-1,7-12 0,-8 18 15,0-1 0,1 1 0,-1 0 0,1 0 1,0 0-1,-1 0 0,1 0 0,0 0 0,0 0 0,1 1 0,-1-1 0,0 1 0,0 0 0,1-1 0,-1 1 0,1 0 1,-1 1-1,1-1 0,-1 0 0,6 0 0,3 0 19,0 0-1,0 1 1,20 3 0,-12-1-87,10-1 178,0-1 0,0-2 0,-1 0 0,53-13 0,-43 6 14,-1-3 0,0-1 0,36-18-1,-56 22-69,0-1 0,-1 0-1,0-2 1,-1 1 0,23-24-1,-25 21-26,0-1 0,-1-1 0,-1 0-1,0 0 1,-2-1 0,0 0 0,9-24 0,35-130 21,-44 137-51,31-162-154,-40 195 168,1-3-52,0 0 0,-1 1 0,0-1-1,0 0 1,0 1 0,0-1 0,0 0 0,-2-5-1,2 9 54,0-1 1,0 1-1,0 0 0,0 0 0,0-1 0,0 1 0,0 0 0,0 0 0,0-1 0,0 1 0,-1 0 0,1 0 0,0-1 0,0 1 0,0 0 0,0 0 0,0 0 0,-1-1 1,1 1-1,0 0 0,0 0 0,0 0 0,-1-1 0,1 1 0,0 0 0,0 0 0,0 0 0,-1 0 0,1 0 0,0 0 0,0 0 0,-1-1 0,1 1 0,0 0 0,0 0 0,-1 0 1,1 0-1,0 0 0,-1 0 0,1 0 0,0 0 0,0 0 0,-1 1 0,1-1 0,0 0 0,0 0 0,-1 0 0,1 0 0,0 0 0,0 0 0,-1 0 0,1 1 0,0-1 0,0 0 1,0 0-1,-1 0 0,1 0 0,0 1 0,0-1 0,0 0 0,0 0 0,0 1 0,-1-1 0,1 0 0,-12 22-160,3 3 194,1 1 0,1 0 0,-4 32 0,5-22-13,-15 76 138,5 2 0,4 0 0,6 145 0,6-250-47,1 2 65,-1 0 0,0 0 0,-1 0 0,-1 10 0,2-21-168,0 0 0,0 0 0,0 0 0,0 0 0,0 0 0,0 0 0,0 0 0,-1 0 0,1 0 0,0 0 0,0 0 0,0 0 0,0-1 0,0 1 0,0 0 0,0 0 0,0 0 0,0 0 0,0 0 0,0 0 0,0 0 0,0 0 0,0 0 0,0 0 0,0 0 0,0 0 0,0 0 0,0 0 0,0 0 0,0 0 0,-1 0 0,1 0 0,0 0 0,0 0 0,0 0 0,0 0 0,0 0 0,0 0 0,0 0 0,0 0 0,0 0 0,0 0 0,0 0 0,0 0 0,0 0 0,0 0 0,0 0 0,0 0 0,-1 0 0,1 0 0,0 0 0,0 0 0,0 0 0,0 0 0,0 0 0,0 1 0,0-1 0,0 0 0,0 0 0,0 0 0,0 0 0,-4-10-58,-5-15-332,-42-112-1916,24 72 2032,-2 8 27,29 57 242,0 0 0,0-1 0,0 1 0,-1 0 0,1-1-1,0 1 1,0 0 0,0-1 0,0 1 0,0-1 0,0 1 0,0 0 0,0-1 0,0 1 0,0 0 0,0-1 0,0 1 0,0-1 0,0 1 0,0 0 0,0-1 0,1 1 0,-1 0 0,0-1-1,0 1 1,0 0 0,1-1 0,-1 1 0,0 0 0,0 0 0,1-1 0,0 0 0,0 1 0,0 0 1,0 0-1,0-1 0,0 1 0,0 0 0,-1 0 0,1 0 0,0 0 0,0 0 1,0 0-1,1 0 0,27 8-16,-29-8 18,8 3 27,21 8 124,0-1-1,44 8 1,302 33 1284,-250-46-298,-136-5-1136,1 1-1,-1 0 1,0 1 0,1 0-1,-14 5 1,-51 25 34,43-17 181,-52 35-1,69-40-118,1 2 1,0 0 0,0 0-1,1 1 1,-15 20-1,25-29-92,-4 5 121,1-1 0,0 1-1,0-1 1,1 2 0,-6 15-1,10-25-114,1 1-1,0-1 1,0 0-1,0 1 1,-1-1-1,1 0 1,0 1-1,0-1 1,0 0-1,0 1 0,0-1 1,0 1-1,0-1 1,0 0-1,0 1 1,0-1-1,0 0 1,0 1-1,0-1 1,0 1-1,0-1 1,0 0-1,0 1 1,0-1-1,1 0 0,-1 1 1,0-1-1,0 0 1,0 1-1,1-1 1,-1 0-1,0 1 1,0-1-1,1 0 1,-1 0-1,0 1 1,1-1-1,-1 0 1,0 0-1,1 0 0,-1 1 1,0-1-1,1 0 1,-1 0-1,0 0 1,1 0-1,-1 0 1,1 0-1,-1 0 1,0 0-1,1 0 1,-1 0-1,1 0 1,-1 0-1,1 0 0,21-7 185,-20 6-144,33-14 95,0-2 0,-2-2 1,47-32-1,-69 42-157,-5 5-24,0-1 0,1 1 0,-1 0 0,1 0 0,0 0 0,0 1 0,0 0 0,10-2 0,-17 5 26,1-1 0,-1 1 0,1 0-1,-1 0 1,1 0 0,0 0 0,-1 0 0,1 0 0,0-1-1,-1 1 1,1 1 0,-1-1 0,1 0 0,0 0 0,-1 0-1,1 0 1,0 0 0,-1 1 0,1-1 0,-1 0 0,1 0 0,-1 1-1,1-1 1,-1 0 0,1 1 0,-1-1 0,1 1 0,-1-1-1,1 0 1,-1 1 0,1-1 0,-1 1 0,0 0 0,1-1-1,-1 1 1,0-1 0,0 1 0,1-1 0,-1 1 0,0 0 0,0-1-1,0 1 1,0-1 0,0 1 0,0 0 0,0 0 0,0 5-49,0-1 0,-1 0 0,0 0 1,-2 9-1,1-7 83,1-1-17,-3 8 36,1 0-1,1 0 0,0 1 0,1 26 1,1-38-35,0 0 0,0-1 1,1 1-1,-1 0 0,1 0 1,0-1-1,0 1 0,0 0 1,0-1-1,0 1 1,0-1-1,1 1 0,-1-1 1,1 0-1,0 0 0,0 0 1,-1 0-1,1 0 0,1 0 1,-1 0-1,0 0 0,0-1 1,1 1-1,-1-1 0,1 0 1,-1 1-1,1-1 0,-1-1 1,1 1-1,0 0 0,4 0 1,-1 0 20,0-1 1,1 0-1,-1 0 1,0-1-1,0 0 1,1 0-1,-1 0 1,0-1-1,0 0 1,0 0-1,-1 0 1,1-1-1,0 0 1,-1 0-1,1 0 1,-1-1-1,0 0 1,5-5-1,7-7 18,0-1-1,-1 0 1,19-29-1,54-69 92,-40 55-31,54-89 0,-60 72-219,-3-1 0,-3-1 0,34-113 0,-70 188 69,6-26-387,-7 30 418,0-1 0,0 1 0,0 0 1,0-1-1,0 1 0,0 0 0,0-1 0,0 1 0,0-1 1,0 1-1,0 0 0,0-1 0,0 1 0,-1 0 0,1-1 1,0 1-1,0 0 0,0-1 0,-1 1 0,1 0 0,0-1 1,-1 1-1,1 0-3,-1 0 1,1 0 0,-1 0 0,1 0-1,-1 0 1,1 0 0,-1 0 0,1 0-1,-1 0 1,1 0 0,-1 0-1,1 0 1,-1 0 0,1 1 0,-1-1-1,1 0 1,-1 0 0,1 1 0,0-1-1,-2 1 1,0 1-20,0 0 1,0 0-1,0 0 1,0 0-1,0 0 1,-2 5-1,-15 23-62,2 2-1,-17 42 1,20-41 65,3-10 8,-45 108 102,42-95-27,-14 63 0,18-46 35,1 1-1,3 0 1,2 0-1,4 57 0,1-29 442,-2-76-442,-2-8-286,-3-16-448,-9-30-255,-2 1 0,-23-47-1,-31-44 782,70 136 202,0 1-1,1 0 1,-1-1 0,1 1 0,-1-1 0,1 1 0,0 0-1,-1-1 1,1 1 0,0-1 0,0 1 0,0-1-1,0 1 1,0-1 0,1 1 0,-1-1 0,0 1 0,1-1-1,-1 1 1,2-3 0,-1 2-4,0 1-1,1-1 1,-1 0-1,1 0 1,0 1 0,-1-1-1,1 1 1,0-1-1,0 1 1,0 0 0,0 0-1,2-1 1,6-2 56,0 1 1,1 0 0,-1 0 0,20-2-1,9 2 44,0 2 1,42 3-1,78 14 202,-114-11-250,21 5 268,-9 0-1252,-34-10-7345,-39 5 2905,-1 6 1755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85 320 3072,'-10'-2'904,"12"3"-674,-1-1 2,0 0 0,0 0 0,0 0-1,-1 0 1,1 0 0,0 0 0,0 0-1,0 0 1,0-1 0,0 1 0,0 0 0,0-1-1,0 1 1,0 0 0,0-1 0,-1 1 0,2-2-1,7-5 1232,-3 2-1059,0 0 1,0-1-1,0 0 1,-1 0-1,0 0 1,0-1-1,7-12 1,-3-1 184,10-38 0,-10 27-348,-5 21-157,-2 0 0,1 0 0,1-17 1,-4 22-68,0 0 0,0 0 0,0 0-1,-1 0 1,0 0 0,0 1 0,0-1 0,0 0 0,-4-6 0,5 9-9,-1 0-1,0 1 1,0-1-1,0 1 0,0-1 1,0 1-1,0 0 1,0-1-1,0 1 1,-1 0-1,1 0 1,0 0-1,-1 0 1,1 0-1,-1 0 1,1 0-1,-1 0 0,1 1 1,-1-1-1,-2 0 1,1 1 16,1-1-1,-1 1 1,0 0 0,0 0 0,0 0 0,0 1 0,0-1-1,1 1 1,-1 0 0,0-1 0,-3 3 0,-2 1 126,0 0 0,0 0 0,1 1 0,0 0 0,0 0 0,0 1 0,-6 7 0,6-5 89,0 1 0,1 0 0,0 0 0,0 0 1,1 0-1,0 1 0,1 0 0,0 0 0,1 0 0,0 1 0,1-1 1,0 1-1,0 0 0,1-1 0,1 1 0,0 13 0,1-15-136,-1-1 0,2 1-1,-1-1 1,1 0 0,1 0 0,-1 1-1,1-2 1,1 1 0,0 0-1,0-1 1,0 1 0,1-1 0,0 0-1,0-1 1,1 1 0,-1-1-1,1 0 1,1-1 0,-1 1 0,1-1-1,10 5 1,-9-6-28,1 0-1,-1-1 1,1 0-1,0 0 1,0-1 0,0 0-1,0 0 1,0-1-1,1-1 1,15 0 0,-2-2-809,0-1 1,0-1 0,24-8 0,2 0-958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2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298 202 4064,'-15'-13'1307,"15"12"-1269,-1 0-1,1 1 1,-1-1 0,0 1 0,1-1 0,-1 1 0,0 0 0,0-1 0,1 1 0,-1 0 0,0-1 0,0 1 0,0 0 0,1 0 0,-1 0 0,0 0 0,0-1 0,0 1 0,0 1 0,-4-2 189,-3 0 281,-1 0-1,0 1 1,0 0-1,0 0 1,0 1 0,0 0-1,0 1 1,-9 2-1,13-3-323,-15 3 526,1 1-1,0 1 1,-24 10 0,37-13-589,0 0 1,1 0 0,-1 1 0,1-1 0,0 1 0,-6 6-1,9-8-72,-1 1 0,1 0 0,0 0-1,0 0 1,0 0 0,1 0 0,-1 0-1,1 0 1,-1 1 0,1-1 0,0 0-1,-1 6 1,2-6 16,0 1 1,-1-1-1,1 1 0,1-1 0,-1 1 1,0 0-1,1-1 0,0 1 0,0-1 0,0 0 1,0 1-1,0-1 0,1 0 0,2 5 1,-1-4 0,1 1 1,-1-1 0,0 0 0,1 0-1,0-1 1,0 1 0,0-1 0,1 0-1,5 4 1,-5-5-4,1 1 0,-1 0 0,0-1 0,1 0 0,-1 0 0,1-1 0,0 0 0,-1 0 0,1 0 0,0 0 0,0-1 0,0 0 0,-1 0 0,1-1 0,0 0 0,0 0 0,0 0 0,10-4 0,-11 2-23,0 0-1,0-1 1,0 0 0,-1 0 0,1 0 0,-1 0-1,0-1 1,0 0 0,0 0 0,-1 0 0,0 0-1,4-7 1,-5 8-55,0 0 1,1 0-1,-1 0 0,-1-1 0,1 1 1,-1-1-1,1 1 0,-2-1 0,1 0 1,0 0-1,-1 1 0,0-1 0,0 0 1,0 0-1,0 1 0,-3-9 0,-1-1-1,-1-1 0,-1 0 0,0 1 0,-1 0 0,-14-22 0,18 32 31,0-1-1,1 0 0,0 1 1,-1-1-1,0-7 0,2 10-8,1 0 1,-1 0-1,1 0 0,0 1 1,0-1-1,0 0 0,0 0 1,0 0-1,1 1 0,-1-1 1,0 0-1,1 0 0,-1 0 1,1 1-1,0-1 0,-1 0 1,1 1-1,0-1 0,0 1 1,2-2-1,1-2-2,1 1-1,0 0 1,0 0 0,0 0-1,0 1 1,0 0 0,1 0-1,0 0 1,8-2 0,57-16 92,-58 18 48,6-1-18,0 1 0,1 1-1,0 1 1,-1 0 0,1 2-1,0 0 1,-1 1-1,37 9 1,-50-10-80,1 2 0,0-1 0,-1 1 0,0 0-1,1 0 1,-1 1 0,-1-1 0,9 8 0,-12-10-45,-1 0 0,1 1 0,0-1 1,-1 1-1,0 0 0,1-1 0,-1 1 1,0 0-1,0 0 0,0 0 0,0 0 0,0 0 1,0 0-1,-1 0 0,1 0 0,0 0 0,-1 0 1,0 0-1,0 1 0,1-1 0,-1 0 1,-1 0-1,1 0 0,0 1 0,0-1 0,-1 0 1,1 0-1,-2 4 0,-5 5 70,0 0-1,0 0 1,-1 0 0,0-1-1,-12 12 1,-9 11 230,19-21-209,4-4 13,0-1 1,0 0-1,1 1 1,-6 11-1,11-19-95,0 0 0,0 0 0,0 0 0,0 0 0,0 0 0,0 0 0,0 0 0,0 1 0,-1-1 0,1 0 0,0 0 0,0 0 0,0 0 0,0 0 0,0 0 0,0 1 0,0-1 0,0 0 0,0 0-1,0 0 1,0 0 0,0 0 0,0 0 0,0 1 0,0-1 0,0 0 0,0 0 0,0 0 0,0 0 0,0 0 0,0 0 0,0 1 0,1-1 0,-1 0 0,0 0 0,0 0 0,0 0 0,0 0 0,0 0 0,0 0 0,0 0 0,0 1 0,0-1 0,0 0 0,1 0 0,-1 0 0,0 0 0,0 0 0,0 0 0,0 0 0,0 0 0,0 0 0,1 0 0,7-2 155,50-28 48,0 6-155,0 3-1,2 2 0,62-11 1,-108 27-132,0 0 0,0 1 0,29 1-1,-39 1 88,-1 0-1,1 0 0,-1 1 0,1-1 0,-1 1 0,0 0 0,1 0 0,-1 0 0,0 1 0,0-1 0,0 1 0,0-1 0,0 1 0,0 0 0,0 0 0,-1 1 0,1-1 0,-1 0 0,1 1 0,-1 0 0,4 5 0,-1 1 232,2 5 138,1 0 1,0-1 0,20 23 0,-25-32-331,0-1-1,1 0 1,-1 0-1,1 0 1,0-1 0,0 1-1,0-1 1,0 0-1,0 0 1,1 0-1,-1-1 1,0 1 0,1-1-1,-1 0 1,1-1-1,0 1 1,6-1 0,1 0-62,-1-1 1,1-1 0,-1 0-1,22-6 1,41-21-2921,-66 25 2189,12-4-2123,-1-1 1,21-13-1,-9 2-912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36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233 289 3072,'1'-3'246,"0"1"0,0 0 0,-1 0-1,1-1 1,-1 1 0,0-1 0,0 1 0,1 0 0,-2-1 0,1 1 0,0-1-1,0 1 1,-1 0 0,0-4 0,0 5-127,0 0-1,0-1 1,0 1-1,0 0 1,0 0 0,-1 0-1,1 0 1,0 0-1,-1 0 1,1 0 0,0 0-1,-1 1 1,1-1-1,-1 0 1,1 1 0,-1-1-1,1 1 1,-1 0-1,0-1 1,1 1 0,-1 0-1,-2 0 1,-3-1 111,0 1 0,0 0 0,0 0 0,-1 1 0,1-1 0,0 2 0,0-1 0,0 1 0,0 0 0,1 0 0,-1 1 0,0 0 0,1 0 0,0 1 1,0-1-1,0 1 0,0 1 0,1-1 0,-1 1 0,1 0 0,-5 6 0,4-3-81,1 0 0,-1 0 1,1 0-1,1 1 0,-1-1 1,2 1-1,-1 0 0,1 1 0,-3 13 1,4-8 33,0 0 0,0 0 0,2 1 0,-1-1 1,4 20-1,-3-31-125,1 1 0,0 0-1,0-1 1,0 1 0,1-1 0,-1 1 0,1-1 0,0 0 0,0 0-1,1 0 1,-1 0 0,1 0 0,0 0 0,0 0 0,0-1 0,0 0-1,1 0 1,-1 0 0,1 0 0,0 0 0,0-1 0,0 1 0,0-1-1,1 0 1,-1 0 0,0-1 0,1 1 0,-1-1 0,1 0 0,0 0-1,-1-1 1,6 1 0,3-2 8,0 1 0,0-2 0,0 0-1,0 0 1,0-1 0,0-1 0,-1 0 0,20-9 0,-3-2-11,0-1-1,33-24 1,-26 12-49,-2 0-1,-1-2 0,-1-2 1,-2-1-1,38-53 0,-64 81-6,0 0 0,-1 0-1,0 0 1,0-1 0,0 1-1,-1-1 1,1 0 0,-1 0-1,-1 0 1,1 0 0,0-6-1,-1 4-124,0 8 119,-1 0 1,0 0-1,0 0 1,0 0-1,0 0 0,0 0 1,0 0-1,0 0 1,0 0-1,0 0 0,0 0 1,0 0-1,0 0 1,0 0-1,0 0 1,0 0-1,0 0 0,0 0 1,0 0-1,1 0 1,-1 0-1,0 0 0,0 0 1,0 0-1,0 0 1,0 0-1,0 0 1,0 0-1,0 0 0,0 0 1,18 9-117,-13-5 144,1 0 19,0 0 1,-1 0-1,10 10 0,-13-11-39,-1 0-1,1-1 1,0 1-1,-1 0 0,1 0 1,-1 0-1,0 0 0,0 0 1,0 0-1,-1 0 0,2 5 1,1 43-1,-2 60 0,-1-56 16,0-51 5,0 1 1,0-1 0,1 0-1,0 1 1,0-1 0,0 0-1,0 0 1,1 0 0,-1 0-1,1 0 1,0 0 0,0 0-1,1-1 1,-1 1 0,1-1-1,0 0 1,0 1 0,0-1-1,0-1 1,0 1 0,1 0-1,-1-1 1,1 1-1,0-1 1,-1 0 0,1 0-1,0-1 1,0 1 0,0-1-1,1 0 1,-1 0 0,5 0-1,6 1 12,0-1 0,1-1 0,-1-1 0,1 0 0,-1-1 0,0 0 0,0-1 0,0-1 0,0 0 0,-1-1 0,1-1 0,-1 0 0,-1-1 0,1-1 0,-1 0 0,0-1 0,-1 0 0,0 0 0,-1-2 0,0 1 0,0-2 0,-1 1 0,-1-1 0,0-1 0,0 0 0,11-24 0,-16 29-30,-1 0-1,0 0 1,0 0 0,-1-1-1,0 1 1,-1-1 0,1 1-1,-2-1 1,1 0 0,-1 1-1,-2-16 1,1 22-21,1 0 0,0 0 0,-1 0 0,0 0 0,1 0 0,-1 0 0,0 0 0,0 0 0,0 0 0,0 1 0,-1-1 0,1 0 0,0 1 0,-1-1 0,1 1 0,-1-1 0,1 1 0,-1 0 0,0-1 0,0 1 0,1 0 0,-1 0 0,0 0 0,0 1 0,0-1 0,0 0 0,0 1 0,0-1 0,0 1 0,0 0 0,-1 0 0,1-1 0,0 2 0,0-1-1,0 0 1,0 0 0,0 1 0,-4 0 0,-1 1 4,0 0 0,0 1 0,0 0 0,0 0 0,0 1-1,1-1 1,0 1 0,0 1 0,0-1 0,-6 7-1,5-4 16,0 1 0,1 0 0,-1 1 0,2 0 0,-1 0 0,1 0 0,1 1 0,-1-1-1,-4 21 1,7-23 20,0-1 1,1 1-1,0 0 0,1 0 0,-1-1 0,1 1 0,1 0 0,-1 0 0,1-1 1,0 1-1,1 0 0,0-1 0,0 1 0,0-1 0,1 1 0,5 9 0,-3-8-5,1 1-1,0-2 0,1 1 1,0-1-1,0 0 1,0 0-1,1-1 0,0 0 1,0 0-1,11 4 0,-7-4 20,1 0-1,0-1 0,0-1 0,1 0 0,-1-1 0,23 3 1,-9-5 42,1 0 0,-1-2 0,0-1 1,0-1-1,0-1 0,50-15 1,-30 4-41,-2-1 0,57-30 1,-80 35-41,0-2 0,-1-1 0,-1 0 0,0-2-1,-1 0 1,21-23 0,-24 17 3,-15 21 0,-1 0 0,1 0 0,-1 0 0,1-1 0,-1 1 0,1 0 0,-1 0 0,0 0 0,1-1 0,-1 1 0,0 0 0,0 0 0,0-1 0,0 1 0,0 0 0,0-1 0,-1 1 0,1-2 0,-1 3-3,1-1-1,0 1 1,-1-1 0,1 1-1,-1-1 1,1 1-1,-1-1 1,0 1 0,1 0-1,-1-1 1,1 1-1,-1-1 1,0 1-1,1 0 1,-1 0 0,0 0-1,1-1 1,-1 1-1,0 0 1,1 0-1,-1 0 1,0 0 0,1 0-1,-1 0 1,0 0-1,0 0 1,1 0-1,-1 0 1,0 1 0,1-1-1,-1 0 1,0 1-1,-29 11-100,29-12 103,-43 24 11,-48 34 1,72-44 39,-1 1 0,2 1-1,0 1 1,1 0 0,1 1 0,0 1-1,2 1 1,-15 23 0,27-38 3,0 0 1,0 1-1,1 0 1,-3 10-1,4-15-42,1-1 0,0 1 0,0 0 1,-1 0-1,1 0 0,0 0 0,0-1 0,0 1 0,0 0 0,0 0 0,0 0 0,0 0 0,0 0 0,1-1 0,-1 1 0,0 0 0,0 0 0,1 0 0,-1 0 0,1-1 0,-1 1 0,0 0 0,1 0 0,-1-1 0,1 1 0,0 0 0,-1-1 0,1 1 0,0-1 0,-1 1 0,1-1 0,0 1 0,-1-1 0,1 1 0,0-1 0,0 0 1,0 1-1,-1-1 0,1 0 0,0 0 0,2 1 0,4-1 37,0 0 0,0 0 0,0 0 0,0-1 0,0 0 0,0 0 1,-1-1-1,1 0 0,0 0 0,12-6 0,-1-2-41,0 0-1,22-17 1,-15 8 39,-1-2 1,37-42-1,-40 41-190,-9 12-227,-12 11 361,0-1 0,0 0 0,0 0 0,0 1 1,1-1-1,-1 0 0,0 0 0,0 1 1,0-1-1,0 0 0,0 0 0,0 1 0,0-1 1,0 0-1,0 1 0,0-1 0,0 0 0,0 0 1,0 1-1,0-1 0,-1 0 0,1 0 0,0 1 1,0-1-1,0 0 0,0 0 0,0 1 1,-1-1-1,-14 32-270,12-26 276,1-2-7,-7 13 5,1-1 0,0 1 0,2 1-1,0 0 1,-7 34 0,12-50 19,1 0-1,0 1 1,0-1-1,0 0 1,0 0-1,0 0 1,1 0-1,-1 0 1,1 0 0,-1 0-1,1 0 1,0 0-1,-1 0 1,1-1-1,0 1 1,0 0-1,1 0 1,-1-1 0,2 3-1,-1-2 4,1 0 1,-1 0-1,1 0 0,-1-1 0,1 0 1,0 1-1,0-1 0,-1 0 0,1 0 1,0 0-1,0 0 0,3 0 0,3-1 19,-1 1 0,0-1 0,0 0 0,1-1 0,-1 1-1,0-2 1,0 1 0,0-1 0,9-3 0,-8 0-20,0 1 0,0-1 0,0-1 0,0 0 1,-1 0-1,0-1 0,9-9 0,49-60-117,-40 44 77,51-55 116,156-133 0,-228 215-89,98-88 63,-89 78-83,-1 0 1,0-1-1,-1 0 0,17-31 0,-24 39-14,6-15-353,-11 23 381,0 0 1,0 0-1,0 0 1,0 0-1,0 0 1,0 0-1,0 0 1,0 0-1,0 0 1,0 0-1,0-1 0,0 1 1,0 0-1,0 0 1,0 0-1,0 0 1,0 0-1,0 0 1,0 0-1,0 0 1,0 0-1,0 0 0,0 0 1,0-1-1,0 1 1,0 0-1,0 0 1,0 0-1,0 0 1,0 0-1,0 0 1,0 0-1,0 0 0,0 0 1,-1 0-1,1 0 1,0 0-1,0 0 1,0 0-1,0 0 1,0-1-1,0 1 1,0 0-1,0 0 0,0 0 1,0 0-1,0 0 1,0 0-1,-1 0 1,1 0-1,0 0 1,0 0-1,0 0 1,0 0-1,0 0 0,0 0 1,0 0-1,0 0 1,0 0-1,0 0 1,0 0-1,-1 1 1,-10 7-146,-24 22-24,1 2 0,-31 38 0,51-53 192,2 1-1,0 0 1,0 0-1,2 1 1,0 1-1,-11 33 1,13-27 46,1 0 0,-7 53 0,13-67-40,0 0 1,1 0 0,1 0 0,-1 0 0,2 0 0,0-1-1,0 1 1,1 0 0,6 14 0,-6-20 28,1 1 0,0-1 0,0 0 0,0-1 0,0 1 0,1-1 0,0 0 0,0 0 0,1 0 0,0 0 0,-1-1 0,1 0 0,1-1 0,8 5 0,-10-6-25,-1 0 0,0 0 0,1 0 0,0-1 0,-1 0 0,1 0 0,0 0 0,0-1 0,-1 1 0,1-1 0,0 0 0,0-1 0,0 1 0,-1-1 0,1 0 0,0 0 0,0 0 0,-1-1 0,1 1 0,-1-1 0,0 0 0,6-4 0,-6 3-154,1 0-1,-1-1 1,0 0-1,-1 1 0,1-1 1,-1-1-1,4-5 1,-5 8-17,-1 0 0,0 0-1,0 0 1,0-1 0,-1 1 0,1 0 0,0 0 0,-1-1 0,0 1-1,1-1 1,-1 1 0,0-1 0,0 1 0,0 0 0,-1-1 0,1 1 0,-1 0-1,1-1 1,-1 1 0,-1-3 0,-3-4-296,0 0 1,0 0-1,-1 1 0,0 0 1,0 0-1,-1 1 0,0 0 1,-1 0-1,0 0 0,0 1 1,0 0-1,-14-7 0,-1 1-849,-1 0 1,0 2-1,-41-12 0,-55-5-1691,24 6 2719,93 20 219,-3 0 562,0-1 0,1 0 0,-10-4 0,14 6-413,1 0 0,-1-1 0,1 1 0,0 0 0,-1 0 0,1-1 0,0 1 0,-1 0 0,1-1 0,0 1 0,-1 0 0,1-1 0,0 1 0,0 0 0,-1-1 1,1 1-1,0-1 0,0 1 0,0 0 0,-1-1 0,1 1 0,0-1 0,0 0 0,0 1 74,1-1 0,-1 0 1,0 1-1,1-1 0,-1 0 0,0 1 1,1-1-1,-1 1 0,1-1 1,-1 1-1,1-1 0,0 1 0,-1-1 1,1 1-1,-1-1 0,1 1 0,0 0 1,-1-1-1,2 1 0,10-5 652,-1 1 1,1 0-1,1 1 0,-1 0 0,16-1 1,-2 0-104,32-4 333,96-1 1,-109 8-920,94 1-54,-63 0-488,-73 0-84,0 0 1,0 1-1,0-1 0,0 0 0,0 1 0,0-1 0,0 1 0,0 0 0,0 0 0,4 2 0,-6-2 124,0 0-1,-1-1 0,3 4-1070,-2-3 1070,0 0 0,-1-1 0,1 1 0,-1 0 1,1 0-1,-1 1 0,1-1 0,-1 0 0,0 0 0,0 0 1,1 0-1,-1 0 0,0 0 0,0 0 0,0 0 1,0 1-1,0-1 0,-1 0 0,1 0 0,0 0 0,0 0 1,-2 2-1,-2 16-2715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3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16 264 3904,'-14'0'1253,"14"0"-1244,0 0-1,0 0 1,0 0-1,0 0 0,0 0 1,0 0-1,0 0 1,0 0-1,0 0 1,0 0-1,0 1 1,0-1-1,0 0 1,0 0-1,0 0 1,0 0-1,0 0 0,0 0 1,0 0-1,0 0 1,0 0-1,0 0 1,0 0-1,0 0 1,0 0-1,0 1 1,0-1-1,0 0 1,0 0-1,0 0 0,0 0 1,0 0-1,0 0 1,0 0-1,0 0 1,0 0-1,0 0 1,0 0-1,0 0 1,-1 0-1,1 0 0,0 0 1,0 0-1,0 0 1,0 0-1,0 0 1,0 0-1,0 1 1,0-1-1,0 0 1,0 0-1,0 0 1,0 0-1,0 0 0,-1 0 1,1 0-1,0 0 1,2 2 474,0 0 0,0 1 1,0-1-1,0 0 0,0 0 0,0 0 1,0 0-1,1 0 0,-1 0 0,1-1 1,-1 1-1,1-1 0,0 0 0,0 0 0,-1 0 1,1 0-1,5 1 0,0-2-162,0 0 0,0 0 1,0 0-1,0-1 0,0 0 0,0-1 0,0 0 0,0 0 0,-1-1 0,1 0 0,-1 0 0,9-5 0,-7 3-233,1-1 0,-1-1 0,-1 1 0,1-1 0,-1-1 0,0 0 0,-1 0 0,10-13-1,-14 16-85,0 1-1,-1-1 0,0 0 0,0 0 0,0 0 0,-1 0 0,1 0 1,-1 0-1,0 0 0,-1 0 0,1-1 0,-1 1 0,-1-9 0,1 13-6,0-1-1,0 1 0,-1-1 1,1 0-1,0 1 1,-1-1-1,1 1 0,-1-1 1,0 1-1,1 0 0,-3-3 1,3 3-3,-1 1 1,0-1 0,0 1-1,1-1 1,-1 1-1,0 0 1,0-1 0,1 1-1,-1 0 1,0 0 0,0 0-1,0-1 1,1 1-1,-1 0 1,0 0 0,0 0-1,0 0 1,1 0 0,-1 1-1,0-1 1,0 0 0,0 0-1,1 0 1,-1 1-1,0-1 1,-1 1 0,-3 2-40,-1 0 0,1 0 1,0 0-1,0 0 0,0 1 1,1 0-1,-1 0 0,1 1 1,-4 4-1,-7 9-5,-12 22 0,17-25 235,1 0 0,1 1 0,-12 30 0,18-41-57,0 0 1,1-1-1,0 1 1,0 0 0,0 0-1,0 0 1,1 0-1,0 0 1,0 0-1,0 0 1,1 0-1,-1 0 1,1 0-1,0 0 1,1 0-1,-1-1 1,1 1-1,4 8 1,-4-11-74,0 1 0,0-1 0,0 1 0,0-1 0,1 0 0,-1 0 0,1 0-1,-1 0 1,1 0 0,0-1 0,-1 1 0,1-1 0,0 0 0,0 0 0,0 0 0,0 0 0,1 0 0,-1 0 0,0-1 0,0 0 0,0 0-1,1 0 1,3 0 0,6-2 9,-1 0 0,1-1 0,-1 0 0,17-7 0,-22 8 1,24-10-55,-2-2 1,1 0-1,-2-2 1,0-1-1,-1-1 1,38-34 0,133-146 80,-193 191-100,6-5-31,-8 8 3,0 0 0,1 0 0,-1 1 0,1-1 0,0 1 0,0-1 0,0 1 0,0 1 0,6-4 0,-9 6 33,-1 0-1,0 0 1,0 0-1,0 0 1,1 0-1,-1-1 1,0 1-1,0 0 1,1 0-1,-1 0 1,0 0-1,0 0 1,0 0-1,1 1 1,-1-1-1,0 0 1,0 0-1,0 0 1,1 0-1,-1 0 1,0 0-1,0 0 1,0 0-1,1 0 1,-1 1-1,0-1 0,0 0 1,0 0-1,0 0 1,1 0-1,-1 0 1,0 1-1,0-1 1,0 0-1,0 0 1,0 1-1,3 10-115,-5 18 70,2-28 51,-5 41 0,-2-1-1,-20 70 0,22-95 36,-1 0-1,-1 0 1,0-1 0,-1 1-1,-1-2 1,0 1-1,-1-2 1,0 1-1,-22 20 1,30-31 21,0-1 1,-1 0-1,1 0 1,-1 0-1,0 0 1,1-1-1,-1 1 1,0-1-1,-4 2 1,6-3-47,1 0 1,-1 1-1,1-1 1,-1 0-1,1 0 1,-1 0 0,0 0-1,1 0 1,-1 0-1,1 0 1,-1 0-1,1 0 1,-1 0 0,0 0-1,1 0 1,-1 0-1,1 0 1,-1 0-1,1 0 1,-1-1 0,0 1-1,1 0 1,-1-1-1,1 1 1,-1 0-1,1-1 1,0 1 0,-1 0-1,1-1 1,-1 1-1,1-1 1,0 1-1,-1-1 1,1 1 0,0-1-1,-1 1 1,1-1-1,0 1 1,0-1-1,0 1 1,-1-1 0,1 1-1,0-1 1,0 0-1,0 1 1,0-1-1,0 1 1,0-1 0,0 0-1,0 1 1,0-1-1,0 1 1,1-2-1,0-3-11,-1 0 0,1-1 0,1 1 0,3-10 0,-3 9 71,1 0 0,-1 0 0,1 0 0,1 0 0,-1 0 0,1 0 0,0 1 0,0 0 0,1 0 0,-1 0 0,1 0 0,0 1 0,0 0 1,1 0-1,0 0 0,7-4 0,-6 6-2,0 0-1,0 0 1,-1 0 0,1 1 0,1 0 0,-1 0 0,0 1 0,0-1 0,0 2 0,14 1 0,-7 1-570,-1 0 1,1 1 0,-1 0-1,23 11 1,-14-3-768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7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33 7712,'-39'-32'3520,"29"37"-3072,15-5-1792,3 0 640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37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26 2560,'14'-9'830,"-5"-1"3032,-9 10-3808,-5-1 379,0 0-1,0-1 1,0 1-1,0 1 1,0-1-1,0 1 1,0 0-1,0 0 1,0 0-1,-8 3 1,-3 0 331,-28 11 1,41-13-598,-15 6 5,1 0 0,0 1 0,1 1 0,0 1 1,0 0-1,1 1 0,1 0 0,0 2 0,0-1 0,1 2 1,1 0-1,0 0 0,1 1 0,0 0 0,1 1 1,1 0-1,1 1 0,0 0 0,2 0 0,-10 33 0,14-42-6,1 1-1,0-1 0,0 0 0,0 1 0,2 15 0,-1-23-134,0 1 1,0 0-1,0-1 0,1 1 1,-1 0-1,1-1 0,-1 1 0,1-1 1,0 1-1,-1-1 0,1 1 1,0-1-1,0 1 0,0-1 1,0 0-1,0 1 0,1-1 0,-1 0 1,0 0-1,0 0 0,1 0 1,-1 0-1,1 0 0,-1 0 0,1 0 1,-1-1-1,1 1 0,-1-1 1,1 1-1,0-1 0,-1 0 1,1 1-1,0-1 0,-1 0 0,3 0 1,2-1 18,0 0 0,1 0 0,-1 0 0,0-1 0,0 0 0,0 0 0,0 0 0,0-1 0,-1 0 0,11-7 0,0-2-4,0 0 0,18-19 0,-17 13-26,0-2 1,25-37-1,23-50 17,-40 63-146,-15 23-134,-9 20 215,-1 0 0,1 0 0,-1 0 0,0 0 0,1 0 0,-1 0 0,0 0 0,0 0 0,0 0 0,0 0 0,0 0 0,0 0 0,0 0 0,0 0 0,0 0 0,0 0 0,-1-2 0,-1 7-121,0 1 184,0 1 1,0-1-1,1 1 1,0-1-1,0 1 0,0 0 1,1 0-1,0 0 1,0-1-1,1 1 0,-1 0 1,1 0-1,0-1 0,1 1 1,0 0-1,3 8 1,0-3 189,0 1-1,1-1 1,0 0 0,1-1 0,0 1 0,17 17 0,-16-19-133,1-2 0,0 1-1,0-1 1,0-1 0,1 0 0,14 7 0,-17-10-96,0 0 0,1 0 1,-1-1-1,1 0 0,-1 0 1,1-1-1,0 0 1,0-1-1,0 1 0,10-2 1,20-7-941,2-1 250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3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31 3648,'10'-10'3602,"-11"14"-2826,-9 28 659,-2-1 0,0 0 0,-23 36 0,26-50-1143,-84 144 1367,61-111-1302,-3 11 136,3 2-1,-29 77 0,33-66 20,-32 97 1232,55-142-1360,5-18 16,1-11-392,-1 0 0,0 0 0,0 0 0,1 0 0,-1 0 0,0 0 0,1 0 0,-1 0 0,0 0 0,1 0 0,-1 0 0,0 0 0,1 0 0,-1 0 0,0-1 0,0 1 0,1 0 0,-1 0 0,0 0 0,1 0 0,-1 0 0,0-1 0,0 1 0,1 0 0,-1 0 0,0 0 0,0-1 0,0 1 0,1 0 0,-1-1 0,0 1 0,0 0 0,0-1 0,70-72 229,58-55-179,-109 111-140,2 1 0,-1 0 0,2 2 0,0 1 0,24-11 0,-42 22 32,1 0-1,-1 0 1,0 1-1,1-1 1,-1 1-1,1 0 1,-1 1-1,7-1 1,-10 1 35,0 0 0,0 0 0,-1 0 0,1 0 0,0 1 1,0-1-1,0 0 0,0 1 0,0-1 0,0 1 0,0-1 1,-1 1-1,1-1 0,0 1 0,0-1 0,-1 1 1,2 1-1,-1-1 3,0 1 1,0-1 0,-1 1-1,1-1 1,0 1 0,-1 0-1,1-1 1,-1 1 0,0 0-1,1-1 1,-1 1 0,0 0-1,0 2 1,-1 9 16,0 0 0,-1 0-1,-1 0 1,-6 21 0,-23 51 440,30-80-418,-7 17 185,2-8 55,-7 26 0,13-37-220,0 0 0,0 0 0,1 0 0,-1 0 0,1 0 0,0 1 0,0-1 0,0 0 0,0 0 0,0 0 0,1 0 0,-1 0 0,1 0 0,2 5 0,-2-6-30,0-1 1,0 1 0,0-1-1,1 0 1,-1 1-1,0-1 1,1 0 0,-1 0-1,1 1 1,-1-1-1,1-1 1,0 1 0,-1 0-1,1 0 1,0-1-1,0 1 1,0 0 0,-1-1-1,1 0 1,0 1 0,0-1-1,0 0 1,0 0-1,2-1 1,1 1-1,0 0 1,0-1-1,0 0 1,0 0-1,0-1 1,-1 1-1,1-1 1,6-3-1,4-4-21,0-1-1,-1 0 1,0-1-1,-1-1 1,14-14 0,53-71-208,-41 47 119,-38 48 86,3-1-62,-2-1 0,1 0 0,0 1 0,-1-1 0,0 0 0,3-7 0,-4 5-353,-8 13 201,-8 18 160,3-3 50,0 1 1,-12 38 0,21-53 39,1-1 0,0 1 1,0 0-1,1 0 1,0 1-1,1-1 1,-1 0-1,2 0 1,-1 0-1,1 0 1,0 0-1,3 11 1,-3-18-8,-1 1 0,1-1 0,-1 1 0,1-1 0,-1 1 0,1-1 0,0 1 0,0-1 0,0 0 0,-1 1 0,1-1 0,1 0 0,-1 0 1,0 0-1,0 0 0,0 0 0,1 0 0,-1 0 0,0 0 0,1 0 0,-1-1 0,0 1 0,1 0 0,-1-1 0,1 1 0,-1-1 0,1 0 0,0 0 0,-1 1 0,1-1 0,-1 0 1,1 0-1,0 0 0,-1-1 0,1 1 0,-1 0 0,1-1 0,-1 1 0,1-1 0,1 0 0,1-1-16,0 0 0,0 0 1,0 0-1,0-1 0,-1 1 0,1-1 0,-1 0 1,0 0-1,0-1 0,0 1 0,0 0 0,0-1 1,-1 0-1,3-4 0,1-6-5,-1 1 0,0-1 0,-1 0 0,0-1 0,3-26 0,-6 33-40,-1 0-1,1 0 1,-2 0-1,1 0 1,-1 0-1,0 0 1,0 0 0,-1 0-1,0 0 1,-1 1-1,0-1 1,-6-11-1,7 15 22,-1 0 0,0 0 0,0 1-1,-1-1 1,1 1 0,-1-1 0,0 1-1,0 0 1,0 0 0,0 1 0,-1-1-1,-6-2 1,10 5 1,-1-1-1,0 0 1,1 1-1,-1-1 0,0 1 1,0 0-1,0 0 1,1-1-1,-1 1 1,0 0-1,0 1 0,0-1 1,1 0-1,-1 0 1,0 1-1,0-1 1,1 1-1,-1 0 1,0-1-1,1 1 0,-1 0 1,0 0-1,1 0 1,-1 0-1,1 0 1,0 0-1,-1 1 1,1-1-1,0 0 0,0 1 1,0-1-1,0 1 1,0-1-1,0 1 1,-1 1-1,2-2 29,-1-1 0,1 1-1,0 0 1,-1-1 0,1 1 0,0 0 0,0-1-1,0 1 1,-1 0 0,1-1 0,0 1-1,0 0 1,0 0 0,0-1 0,0 1 0,0 0-1,0-1 1,0 1 0,1 0 0,-1-1 0,0 1-1,0 0 1,0-1 0,1 1 0,-1 0-1,0-1 1,1 1 0,-1 0 0,1-1 0,-1 1-1,1-1 1,-1 1 0,1-1 0,-1 1 0,1-1-1,-1 0 1,1 1 0,0-1 0,-1 1-1,1-1 1,0 0 0,-1 0 0,1 1 0,0-1-1,3 1 23,0 0 0,0 0-1,0-1 1,0 0 0,0 1-1,0-1 1,4-1 0,30-5 1,0-2 0,60-20 0,-72 20-30,241-89 220,-242 85-196,0-2-1,-1 0 0,0-2 0,-1 0 0,-1-2 0,-1 0 1,0-1-1,30-38 0,-16 10-78,-2 0 1,-2-3-1,29-61 1,-52 94-3,-1 1-1,0-1 1,7-27 0,-10 17-85,-4 26 124,0 0 1,-1-1 0,1 1-1,0 0 1,0 0-1,-1 0 1,1-1 0,-1 1-1,1 0 1,-1 0 0,0 0-1,1 0 1,-1 0-1,0 0 1,-1-2 0,1 3 3,1-1 0,-1 0 1,0 1-1,1-1 0,-1 1 1,0-1-1,0 1 0,1 0 1,-1-1-1,0 1 0,0 0 0,1-1 1,-1 1-1,0 0 0,0 0 1,0 0-1,0 0 0,0 0 1,1 0-1,-1 0 0,0 0 1,0 0-1,0 0 0,0 0 1,-1 1-1,-18 10-185,19-10 178,-9 6-27,1 1 1,0 1 0,0-1-1,1 2 1,0-1-1,-7 12 1,14-19 37,-37 56-51,-61 125 0,82-147 139,-2 4 104,1 0-1,3 2 1,1 0-1,-11 59 1,21-78-14,0 0 0,2 0 1,1 0-1,1 0 0,1 0 1,1 0-1,0 0 0,2 0 1,14 44-1,-16-60-93,1 0 0,0-1 0,1 1 1,0-1-1,7 10 0,-9-13-46,0 0-1,1-1 1,-1 1 0,1-1 0,0 1-1,0-1 1,0 0 0,0 0 0,0 0-1,0-1 1,0 1 0,1-1 0,4 2-1,-2-2 20,0-1 0,0 1-1,0-1 1,0 0 0,0-1 0,-1 1-1,1-1 1,0-1 0,8-1-1,1-3-26,-1 1 0,19-11 0,-9 3-25,-1-1 0,-1-1 0,-1-1 0,0-1 0,-1-1 0,0-1 0,-2 0 0,0-1 0,-2-1 0,0-1 0,23-42 0,-37 61-27,0 0 0,-1-1 0,1 1 0,-1 0 0,1-1 0,-1 1 0,0-1 0,0 0 0,-1 1 0,1-1 0,-1 0 0,0 1 0,0-1 0,-1-7 0,1 9 5,-1 0 0,1 1 0,-1-1 0,0 0 0,0 0 0,0 1 0,0-1 0,0 0 0,0 1 0,0-1 0,0 1 0,-1 0 0,1-1 0,-1 1 0,1 0 0,-1 0 0,1 0 1,-1 0-1,0 0 0,1 0 0,-1 0 0,0 0 0,0 1 0,0-1 0,0 1 0,0 0 0,1-1 0,-1 1 0,-4 0 0,-1 0 5,-1 0 0,1 0 0,-1 1 0,1-1-1,0 2 1,-11 2 0,6 0 28,1 1-1,0 0 1,0 1-1,1 0 1,-1 1-1,1 0 1,1 0-1,-1 1 0,1 0 1,1 1-1,-1 0 1,2 1-1,-1-1 1,1 1-1,1 1 1,0-1-1,0 1 1,1 0-1,0 1 1,1-1-1,0 1 0,1 0 1,1 0-1,-1 0 1,1 19-1,1-26 53,2 0 0,-1 0 1,0 0-1,1-1 0,0 1 0,0 0 0,1 0 0,-1-1 0,1 1 0,0-1 0,0 0 0,1 1 0,-1-1 0,1 0 0,0 0 1,0 0-1,0-1 0,1 1 0,-1-1 0,1 0 0,0 0 0,-1 0 0,2 0 0,-1-1 0,0 1 0,0-1 0,1 0 0,7 2 1,3 1 17,1-1 0,-1-1 0,1 0 0,0-1 0,0 0 0,24-2 0,-10-1-199,0-2 0,49-11 0,-62 10-477,0-1-1,0-1 1,28-14 0,-34 14-675,0 0 0,0-2 0,12-10 0,1-2-975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40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230 153 2240,'0'-1'59,"-1"0"1,1 1-1,0-1 1,0 0-1,-1 0 1,1 1-1,-1-1 0,1 1 1,-1-1-1,1 0 1,-1 1-1,1-1 1,-2 0-1,-12-1 2346,11 2-1701,-3 1-247,0 0-1,-1 0 1,1 0-1,0 1 0,0 0 1,-1 0-1,2 0 1,-12 6-1,1 2 778,-26 19 0,33-22-865,1 0-1,-1 1 1,1 0-1,1 1 1,-1-1-1,-10 18 1,16-22-245,0 0 0,0 0 0,1 0 0,-1 0 1,1 1-1,0-1 0,0 0 0,-1 9 0,2-11-51,0 1-1,0 0 1,0 0-1,1 0 1,-1-1-1,1 1 1,0 0 0,0-1-1,0 1 1,0-1-1,0 1 1,0-1 0,1 1-1,-1-1 1,3 3-1,-1-2-17,-1 0 0,1-1 0,0 1 0,0-1 0,1 1 0,-1-1 0,0 0 0,1 0-1,0-1 1,-1 1 0,1-1 0,0 0 0,0 0 0,-1 0 0,1 0 0,0 0-1,0-1 1,0 0 0,0 0 0,0 0 0,0 0 0,4-1 0,1-1-20,-1 0-1,0 0 1,0 0 0,0-1 0,0 0 0,-1-1 0,1 0-1,-1 0 1,11-8 0,-9 5-26,-1-1 1,0-1-1,0 1 0,-1-1 0,0 0 0,-1-1 1,0 0-1,0 0 0,-1 0 0,7-20 0,-10 26-26,-1-1-1,1 0 1,-1 0-1,0 0 1,-1 0-1,1 0 1,-1 0-1,0 0 1,0 0-1,0 0 1,-1 1-1,0-1 1,0 0-1,-2-6 0,2 7-29,-1 1 0,0-1 0,0 0 0,0 1 0,-1 0 0,1-1 0,-1 1 0,0 0 0,0 0 0,0 1 0,0-1 0,0 0 0,-1 1 0,1 0 0,-1 0 0,1 0 0,-6-2 0,-12-4 212,-26-7 1,70 12 100,34-7 1,113-29 37,-163 38-255,42-8 433,0 2-1,99-2 0,-142 9-484,-1 0 0,1 1-1,-1-1 1,1 1 0,-1 0 0,0 1-1,1-1 1,8 5 0,-13-5 1,0-1 0,-1 1 0,1 0 1,0-1-1,0 1 0,0 0 1,0 0-1,-1 0 0,1 0 0,0 0 1,-1 0-1,1 0 0,-1 0 0,1 0 1,-1 0-1,1 0 0,-1 0 0,1 2 1,-1-1 12,0 1 1,0-1 0,0 0 0,-1 1 0,1-1-1,-1 0 1,1 0 0,-1 1 0,0-1 0,0 0-1,0 0 1,-1 3 0,-49 78 433,4-9-223,13-8 210,33-65-399,0 1-1,1-1 1,-1 1 0,1-1 0,-1 1 0,1 0 0,-1-1 0,1 1 0,0 0-1,0-1 1,0 3 0,0-3-23,0-1 0,0 1 0,1-1 0,-1 1 0,0-1 0,0 0 0,0 1-1,1-1 1,-1 1 0,0-1 0,0 0 0,1 1 0,-1-1 0,0 0 0,1 1 0,-1-1 0,1 0 0,-1 1-1,0-1 1,1 0 0,-1 0 0,1 0 0,-1 1 0,1-1 0,-1 0 0,1 0 0,3 0 11,-1 0 0,0 0 1,1 0-1,-1-1 0,1 1 0,-1-1 1,0 0-1,1 0 0,-1 0 0,4-2 1,38-19 97,64-41 1,-1 1-359,-106 60 211,1 1 0,0 0 1,0 0-1,0 0 0,0 0 1,0 0-1,4 0 0,-6 1 23,-1 0-1,1 0 1,0 0-1,-1 0 1,1 0-1,0 0 1,-1 0-1,1 0 1,0 0-1,-1 1 0,1-1 1,-1 0-1,1 0 1,0 1-1,-1-1 1,1 0-1,-1 1 1,1-1-1,-1 1 0,1-1 1,-1 1-1,1-1 1,-1 1-1,0-1 1,1 1-1,-1-1 1,1 1-1,-1-1 1,0 1-1,0 0 0,1-1 1,-1 1-1,0-1 1,0 1-1,0 0 1,0-1-1,0 2 1,2 34-172,-1-24 351,-1-1 1,2 1 0,2 11 0,-3-19-104,0-1-1,0 1 1,0-1-1,1 1 1,0-1-1,0 1 1,0-1-1,0 0 1,0 0-1,1 0 1,-1 0-1,1 0 0,3 3 1,0-2-56,0 0-1,0-1 1,0 0-1,0 0 1,1 0 0,-1 0-1,1-1 1,0 0-1,-1-1 1,1 1 0,0-1-1,0-1 1,0 1-1,0-1 1,0 0 0,0-1-1,0 0 1,8-2-1,-3 1-817,0-1-1,0-1 1,21-10-1,-20 8-1890,-1-1 1,23-17-1,-8 4-570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4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1 933 3136,'2'5'3216,"-2"-5"-3161,16 2 2043,18-4-102,-25-1-1767,1 1 0,-1-1 0,-1 0 0,1-1 1,0 0-1,9-7 0,47-33 464,-61 41-649,105-86 460,101-106 1,-140 126-436,-45 46-48,78-82 271,-92 91-294,-1 0 0,0 0 0,0-1 0,-2-1-1,0 1 1,8-22 0,-8 14-61,15-46-117,-21 60 135,0 0-1,-1 0 0,1 0 0,-2 0 1,0-17-1,0 24 18,0 0 1,-1-1-1,1 1 1,-1 0-1,1 0 1,-1 0-1,0 0 1,0-1-1,0 1 1,0 0-1,0 0 0,-3-3 1,3 5 12,0-1 1,1 0-1,-1 1 0,0-1 1,0 1-1,1-1 1,-1 1-1,0 0 0,0-1 1,0 1-1,0 0 1,0 0-1,0 0 0,0 0 1,0-1-1,1 1 1,-1 0-1,0 0 0,0 1 1,0-1-1,0 0 1,0 0-1,0 0 0,0 1 1,0-1-1,1 0 0,-1 1 1,0-1-1,0 1 1,0-1-1,1 1 0,-1-1 1,0 1-1,-1 1 1,-15 13 259,1 0 1,-26 34-1,22-24 53,-2 0-17,1 2 0,1 1 0,1 0 0,-26 56-1,39-69-179,0 0-1,1 0 1,1 0-1,0 1 0,1 0 1,1-1-1,0 1 1,1 0-1,1 0 0,0 0 1,1 0-1,5 24 0,-3-30-31,0 1-1,0 0 0,1-1 1,0 0-1,10 18 0,-11-22-21,1 0 0,1-1-1,-1 1 1,1-1-1,0 0 1,0-1 0,1 1-1,-1-1 1,1 0 0,7 4-1,-7-5-12,-1 0-1,1 0 0,0 0 1,0-1-1,1 0 1,-1 0-1,0-1 1,1 0-1,-1 0 0,1 0 1,-1-1-1,1 0 1,-1 0-1,13-2 0,-6-2 26,-1 0-1,0 0 0,0-1 0,0-1 1,-1 0-1,1-1 0,-1 0 0,-1-1 0,0 0 1,0 0-1,12-14 0,-10 9-45,0-1-1,-1 0 1,0-1 0,-1-1-1,-1 1 1,-1-1 0,11-27-1,-11 11-86,-8 30 50,0 1-1,0-1 0,0 0 0,0 1 0,0-1 0,0 1 1,0-1-1,0 1 0,-1-1 0,1 1 0,0-1 1,-1 1-1,1-1 0,-1 1 0,0-1 0,-1-2 0,1 4 5,0-1 0,0 0 0,0 1 0,0-1 0,0 1 0,0-1 0,-1 1 0,1 0 0,0-1 0,0 1 0,0 0 0,0 0 0,-1 0 0,1 0 0,0 0 0,0 0 0,0 0 0,0 0 0,-1 0 0,1 0 0,0 1 0,0-1 0,0 0 0,0 1 0,0-1 0,0 1 0,0 0 0,0-1 0,0 1 0,-2 1 0,-2 1-20,0 1 0,0 0 0,0 0-1,-5 6 1,4-2 40,1 0-1,0 1 1,0-1 0,0 1-1,1 0 1,1 0 0,-1 0-1,-2 15 1,0-5-24,1-1-46,1-1-1,0 1 0,-1 29 0,4-37 116,1-1 1,0 0-1,1 1 0,0-1 1,1 0-1,0 0 1,0 0-1,0 0 1,5 9-1,-4-13 5,-1 0 1,1-1-1,0 0 0,1 1 0,-1-1 1,1-1-1,0 1 0,0 0 0,0-1 1,0 0-1,0 0 0,1 0 0,0 0 1,-1-1-1,1 0 0,0 0 0,10 3 1,-4-3 16,0 1 1,1-2-1,-1 1 1,1-2 0,-1 0-1,1 0 1,15-3-1,-7 0-19,0 0 0,0-2 0,-1 0 0,1-2 0,-2 0 0,1-1 0,-1-1 0,0 0 0,-1-2 0,0 0 0,16-14 0,-3-3 107,-1-1 0,35-48 0,42-71-70,-103 144-90,78-121 38,-62 92-79,27-66 0,-12-1 12,-29 83 22,-1 0-1,-1-1 1,-1 1-1,1-18 1,-5 28-417,-3 12 255,-7 15 86,10-17 43,-10 21-48,-11 33 1,-10 22 266,-68 136-446,78-160 230,-2 7 97,-3-1 0,-37 58 0,-97 106 245,132-187-184,-162 231 348,178-247-440,7-11 118,0 0 0,-1-1 0,-15 16 0,19-23 105,7-11-204,8-11-109,4 2 44,0-1 0,1 2 0,1 0 0,30-21 0,84-47 47,-54 36 17,1-4-82,84-72 0,267-259-77,-389 346 194,66-82-1,-83 89-85,-2-2 0,-1 0 0,22-51 0,-29 55-114,-1 0 1,13-48-1,-25 76 118,0 0-1,0 0 1,0 0 0,-1 0-1,1 0 1,0 0 0,0 0-1,0 0 1,0 0-1,0 0 1,0 0 0,0 0-1,0 0 1,0 0 0,0 0-1,0 0 1,0 0 0,0 0-1,0 0 1,0 0-1,0 0 1,0 0 0,0 0-1,0-1 1,0 1 0,0 0-1,0 0 1,0 0 0,0 0-1,0 0 1,0 0-1,0 0 1,0 0 0,0 0-1,0 0 1,0 0 0,0 0-1,-4 7-92,-7 15 21,-16 53-24,8-18 133,-14 36 237,5 1 0,3 1-1,5 1 1,-11 126 0,29-203-211,0-4 63,1 1 1,0 0-1,3 27 1,-1-33-1155,-5-21-1248,1 3 1291,-68-160-4191,48 114 4746,-9-14 255,13 28 1099,-20-61 1,38 98-652,0-1-1,0 0 1,0 0 0,1 0-1,-1 1 1,1-1-1,0 0 1,0 0 0,1 0-1,-1 0 1,1 0 0,1-4-1,-1 5-97,0 1-1,0-1 0,0 1 1,1 0-1,-1-1 0,1 1 1,-1 0-1,1 0 1,0 0-1,0 0 0,0 0 1,0 1-1,0-1 0,0 0 1,1 1-1,-1 0 0,4-2 1,6-1 141,0 0 1,1 1-1,-1 0 1,25-1-1,-7 0-50,36-2-73,124 3-1,-101 4-3324,-64 1-1375,-4 5 1339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4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304 397 2144,'13'-21'933,"5"-7"1085,-18 27-1882,1-1 1,-1 1 0,1 0-1,-1 0 1,0 0-1,0-1 1,1 1-1,-1 0 1,0 0-1,0-1 1,0 1-1,0 0 1,0 0 0,0-1-1,-1 1 1,1 0-1,0 0 1,-1 0-1,1-1 1,-1 0-1,0 1-49,-1-1 0,1 1 0,0 0 0,0 0 0,0 0 0,-1 1 0,1-1 0,0 0 0,-1 0-1,1 1 1,0-1 0,-1 1 0,1-1 0,-1 1 0,1-1 0,-1 1 0,1 0 0,-1 0 0,1 0 0,-1 0-1,-1 0 1,-30 4 1063,25-1-906,-1-1 1,2 1-1,-1 0 1,0 1-1,1 0 0,-1 0 1,-10 9-1,2 0 533,-26 27 0,24-20-406,1 0 0,1 1 0,0 1 0,2 1 0,1 0 0,-18 42 0,28-57-207,1-1-1,-1 1 1,2-1-1,-1 1 1,1 0 0,0 0-1,1 10 1,0-17-131,0 1 1,0-1-1,0 1 1,0-1-1,1 1 1,-1-1-1,1 1 1,-1-1-1,1 1 1,0-1-1,-1 0 1,1 1-1,0-1 1,0 0-1,0 0 1,0 0-1,0 1 1,1 0-1,0-1-1,0-1-1,-1 1 1,1 0-1,0-1 1,0 1-1,0-1 1,-1 0-1,1 0 1,0 1 0,0-1-1,0-1 1,0 1-1,-1 0 1,1 0-1,0-1 1,0 1-1,0 0 1,-1-1 0,4-1-1,4-2 69,0 0-1,-1 0 0,1-1 1,14-11-1,30-28 263,-15 8-293,-3-2 0,-1-1 1,31-46-1,-44 56-172,-1-1 0,26-53 0,-43 79 59,-3 3 35,1 1-1,-1-1 1,0 1 0,1-1-1,-1 1 1,0 0 0,1-1-1,-1 1 1,0-1 0,0 1-1,1-1 1,-1 0 0,0 1-1,0-1 1,0 1 0,0-1-1,0 1 1,0-1 0,0 1-1,0-1 1,0 0 0,0 1-1,0-1 1,0 1 0,0-1-1,0 1 1,0-1-1,-1 1 1,1-1 0,0 1-1,0-1 1,-1 0 0,1 1 4,-1 0 1,1 0 0,0 0 0,0 0-1,-1 0 1,1 0 0,0 0 0,0 0-1,-1 0 1,1 0 0,0 1 0,0-1-1,-1 0 1,1 0 0,0 0-1,0 0 1,0 0 0,-1 0 0,1 1-1,0-1 1,0 0 0,0 0 0,0 0-1,-1 1 1,1-1 0,0 0 0,0 0-1,0 1 1,0-1 0,-6 9 4,0-1 0,1 1 0,1 1-1,-1-1 1,-2 12 0,-15 52 109,21-71-100,-2 12 102,-5 14 209,-4 35 1,10-55-226,2 1 1,-1 0-1,1-1 0,1 1 1,-1-1-1,2 1 1,-1 0-1,5 13 1,-5-20-61,-1 0 0,1 1 0,0-1 1,0 0-1,0 0 0,1 0 0,-1 0 1,0 0-1,1 0 0,-1-1 0,1 1 0,0 0 1,0-1-1,-1 1 0,1-1 0,0 0 1,0 0-1,0 1 0,0-1 0,1-1 1,-1 1-1,0 0 0,0 0 0,1-1 0,-1 1 1,0-1-1,1 0 0,-1 0 0,0 0 1,1 0-1,-1 0 0,5-1 0,0-1 16,1 0 0,0 0 0,-1-1 0,0 0 0,1 0 0,-1 0 0,-1-1 0,12-8 0,5-8-35,0 0 0,-2-2 0,25-30 0,-3 2-160,-23 28 71,-15 14 72,1 1-1,0 0 1,0 1-1,0 0 1,1 0 0,0 0-1,0 1 1,10-6 0,-17 11-3,1 0 1,-1 0 0,1 0-1,-1-1 1,1 1 0,-1 0 0,1 0-1,-1 0 1,1 0 0,-1 0-1,1 0 1,-1 0 0,1 0-1,0 0 1,-1 1 0,1-1 0,-1 0-1,0 0 1,1 0 0,-1 1-1,1-1 1,-1 0 0,1 0 0,-1 1-1,1-1 1,-1 0 0,0 1-1,1-1 1,-1 0 0,0 1-1,1-1 1,-1 1 0,0-1 0,0 1-1,1-1 1,-1 0 0,0 1-1,0-1 1,0 1 0,1-1-1,-1 1 1,0-1 0,0 2 0,2 24 12,-2-24-7,-2 43 89,-3 0 0,-17 76-1,20-103 70,2-17-150,0-1-1,0 0 1,0 0-1,0 1 1,0-1-1,0 0 1,0 0-1,0 1 1,0-1-1,0 0 1,0 0-1,0 1 1,0-1-1,0 0 1,0 0 0,0 1-1,0-1 1,0 0-1,0 0 1,0 1-1,0-1 1,0 0-1,0 0 1,0 0-1,1 1 1,-1-1-1,0 0 1,0 0-1,0 0 1,0 1-1,1-1 1,-1 0-1,0 0 1,0 0-1,0 0 1,1 1-1,-1-1 1,0 0-1,0 0 1,1 0-1,-1 0 1,0 0-1,0 0 1,1 0-1,-1 0 1,0 0 0,0 0-1,1 0 1,-1 0-1,0 0 1,0 0-1,1 0 1,10-8 123,-9 7-99,54-55 70,-38 37-152,1 1-1,0 1 0,28-19 1,-43 33 18,-1 1 1,1 1-1,-1-1 0,1 0 1,0 1-1,-1 0 1,1 0-1,0 0 1,7-1-1,-10 2 20,1 0 0,0 0 0,-1 0 0,1 1 0,-1-1 0,1 0 0,0 1 0,-1-1 0,1 1 0,-1 0 1,1-1-1,-1 1 0,1 0 0,-1 0 0,0 0 0,1 0 0,-1 0 0,0 0 0,0 0 0,0 0 0,0 1 0,0-1 0,0 0 0,0 1 0,1 1 0,0 3-17,0-1-1,-1 1 1,1-1-1,-1 1 1,0 0-1,-1 0 1,0 11 0,1-8 9,-1 1 1,4 16 0,-3-24 39,-1 0 0,1 1 1,0-1-1,0 0 0,0 0 0,0 1 1,0-1-1,0 0 0,1 0 1,-1 0-1,1-1 0,0 1 0,-1 0 1,1 0-1,2 1 0,0-1 5,0 0-1,0-1 0,0 1 1,0-1-1,0 0 1,0 0-1,0-1 1,1 1-1,-1-1 0,0 0 1,0 0-1,1 0 1,-1-1-1,4 0 0,12-3 61,29-8 1,-49 12-88,17-6-7,0 0-1,-1-2 1,0 0 0,0 0 0,-1-1 0,21-17-1,75-76 11,-107 98 15,-1 0 0,1 0 0,-1 0 0,5-9 1,-52 70-531,-1-6 384,31-37 126,1 1 1,1 0-1,0 1 0,1 0 0,-14 28 0,24-41 7,-1 1 0,1-1 0,0 0 0,1 1 0,-1 0 0,1-1 0,-1 1 0,1-1 0,0 1 0,0-1 0,1 1 0,-1-1 0,2 6 0,-2-7 2,1 0 0,0-1 0,-1 1 0,1-1 0,0 1 0,0 0 0,0-1 0,0 0 0,0 1 0,0-1 0,0 1 0,1-1 0,-1 0 0,0 0 0,1 0 0,-1 0 0,1 0 0,-1 0 0,1 0 0,0-1 0,-1 1 0,1 0 0,0-1 0,-1 1 1,1-1-1,0 0 0,2 0 0,2 1 9,1-2 1,-1 1 0,0-1-1,1 0 1,-1-1 0,0 1-1,0-1 1,0 0 0,0-1-1,0 1 1,0-1 0,-1-1-1,0 1 1,6-5 0,2-2 41,-1-1 1,0 0 0,0-1 0,10-14 0,0-2 14,-2-1 1,-1 0-1,-1-2 1,16-39 0,33-90-27,-55 127-84,-2 0 0,-2-1-1,5-36 1,-12 61-24,0-1 0,0 1 0,-1-1 0,-1 0 0,0 1 1,-3-16-1,4 25 45,0-1 0,0 0 1,-1 0-1,1 0 0,0 0 0,0 0 1,-1 1-1,1-1 0,-1 0 1,1 0-1,0 1 0,-1-1 1,1 0-1,-1 1 0,0-1 0,1 0 1,-1 1-1,0-1 0,1 1 1,-1-1-1,0 1 0,0-1 1,1 1-1,-1-1 0,-1 1 1,1 0-5,-1 0 1,1 0 0,0 0 0,0 0-1,-1 0 1,1 1 0,0-1 0,0 0-1,-1 1 1,1-1 0,0 1 0,0 0 0,0-1-1,0 1 1,-2 1 0,-3 3-40,0 0 1,0 0 0,1 1-1,-7 9 1,2-2 53,2 1 1,0 1-1,0 0 1,1 0-1,1 0 0,1 1 1,0 0-1,1 0 1,-3 22-1,3-9 70,2 1-1,1 1 1,1-1-1,5 37 1,-3-51-381,1 0 1,0 0-1,1 0 1,1-1-1,12 26 1,-4-15-1067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47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84 3904,'-5'-14'1434,"5"12"-1032,-1 0 0,1 0 0,-1 0 0,0 0 0,0 1 0,0-1 0,0 0 0,0 1 0,0-1 0,-2-1 0,2 2-254,-1 0 0,1 0 1,-1 0-1,1 1 1,-1-1-1,1 0 0,-1 1 1,0 0-1,1-1 1,-1 1-1,0 0 0,0 0 1,1 0-1,-1 0 1,0 0-1,-2 1 0,-2 0 121,-1 0-1,1 0 0,0 1 0,0 0 0,0 1 1,0-1-1,0 1 0,0 0 0,-10 8 1,-4 5 342,-21 20 1,36-31-544,-14 13 219,0 1 0,-19 27 0,31-37-157,1 1 0,0-1 1,0 1-1,1 0 0,1 0 1,-1 1-1,-3 18 0,7-26-67,0 1 0,1-1-1,-1 1 1,1 0 0,0-1-1,1 1 1,-1-1-1,0 1 1,1 0 0,0-1-1,0 1 1,2 4 0,-2-6-22,0 0 1,0 0-1,0 0 1,1-1-1,-1 1 1,0 0-1,1-1 1,-1 1-1,1-1 1,0 1-1,0-1 1,-1 0 0,1 0-1,0 0 1,0 0-1,0 0 1,0 0-1,0 0 1,1-1-1,-1 1 1,3 0-1,0 0 5,0-1 0,0 0 0,1 0 1,-1 0-1,0 0 0,0-1 0,0 0 0,0 0 0,1 0 0,-1-1 0,7-3 0,-5 2-20,0-1 1,0 0-1,-1-1 1,0 1-1,0-1 1,0-1-1,5-5 1,3-5 25,-2-1 0,0 0-1,-1-1 1,16-33 0,-18 31-94,-1 1-1,-1-1 0,0 0 1,-1-1-1,-1 1 0,-2-1 1,0 0-1,1-28 0,-5 42-211,-1 7 30,-4 13 62,-1 17 316,0 0 0,3 0 0,0 1 0,2-1 0,1 1 0,4 39 0,-2-59 7,0 0 1,1 0-1,0 0 1,1-1-1,0 1 1,8 19-1,-10-28-132,0-1 0,0 1 0,0-1 0,0 1 0,0-1 0,1 1 0,-1-1 0,0 0 0,1 1-1,-1-1 1,0 0 0,1 0 0,0 0 0,-1 0 0,1 0 0,0 0 0,-1-1 0,1 1 0,0-1 0,0 1-1,-1-1 1,1 1 0,0-1 0,0 0 0,3 0 0,1-1 27,0 1 1,0-1-1,0-1 1,0 1-1,0-1 1,9-4-1,11-6 90,0-1 0,-1-1 1,34-26-1,64-60-237,6-3-158,-128 102 252,27-16-141,-27 17 127,0-1 1,0 1-1,-1-1 0,1 1 0,0 0 0,0-1 1,0 1-1,0 0 0,0 0 0,0 0 1,0-1-1,0 1 0,0 0 0,0 0 0,-1 0 1,1 1-1,0-1 0,0 0 0,0 0 1,0 0-1,0 1 0,0-1 0,0 0 0,0 1 1,-1-1-1,1 1 0,0-1 0,0 1 0,1 1 1,-1 0 8,0 0 0,0 1 0,0-1 0,0 1 0,0-1 0,0 1 0,-1-1 0,1 1 0,-1-1 0,0 1 0,0 3 0,-2 31 9,1-32-6,-5 32 53,4-27 11,0 1 1,0-1 0,1 1-1,1-1 1,1 17 0,-1-26-57,0-1 0,0 1 0,0 0 1,0-1-1,0 1 0,0 0 1,0-1-1,0 1 0,1-1 0,-1 1 1,0 0-1,1-1 0,-1 1 0,0-1 1,1 1-1,-1-1 0,1 1 0,-1-1 1,0 1-1,2 0 0,-2-1 4,0 0 0,1 0 0,-1 0-1,1 0 1,-1 0 0,1 0 0,-1 0-1,1 0 1,-1 0 0,0 0 0,1 0 0,-1-1-1,1 1 1,-1 0 0,0 0 0,1 0-1,-1 0 1,1-1 0,-1 1 0,0 0-1,1-1 1,-1 1 0,4-4 50,-1 1 1,1-1-1,-1 0 1,3-5-1,16-29 84,-18 29-218,1 0 0,-1 0 0,2 1 0,0 0 0,0 0 0,0 0 0,13-11 0,-18 18 69,0 1 1,0-1 0,0 0-1,0 1 1,0-1 0,0 1-1,0-1 1,1 1 0,-1 0 0,0-1-1,0 1 1,0 0 0,1 0-1,-1 0 1,0 0 0,0 0-1,1 0 1,-1 0 0,0 0 0,0 0-1,0 1 1,1-1 0,-1 0-1,0 1 1,0-1 0,0 1-1,0-1 1,0 1 0,0 0-1,0-1 1,0 1 0,0 0 0,0 0-1,0 0 1,0 0 0,1 1-1,2 5 15,1-1 0,-1 1-1,0 0 1,4 11-1,-4-12 70,9 25-329,-6-14 639,18 30 0,-22-42-704,1 0 1,-1 0 0,1 0 0,0-1-1,1 0 1,-1 0 0,1 0-1,0 0 1,10 5 0,11 6-7657,-13-7 4363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4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7 247 3488,'-1'1'108,"1"0"1,-1 0-1,0 0 1,1 0-1,-1 0 1,1 0-1,-1 0 1,1 0-1,0 0 1,-1 1-1,1-1 1,0 0-1,0 0 1,0 0-1,0 0 1,0 1-1,0-1 1,0 0-1,0 0 1,0 0-1,1 0 1,-1 1-1,0-1 1,1 0-1,-1 0 1,1 0-1,-1 0 1,1 0-1,0 0 1,-1 0-1,3 1 1,0 1 149,0 0 1,0 0-1,1-1 0,-1 1 1,1-1-1,0 0 0,0 0 1,-1-1-1,1 1 0,1-1 1,-1 1-1,0-1 0,0-1 1,0 1-1,0-1 1,1 1-1,6-1 0,1-1 60,1 0 0,-1 0 0,1-1 0,21-6 0,-20 3-225,-1 0 0,0-1 0,0-1 0,0 0 0,-1 0 0,0-2 0,-1 1 0,1-1 0,-2-1 0,18-19 0,-23 22-81,1 0 0,-1 0 0,-1 0 1,0-1-1,0 0 0,0 0 0,-1 0 0,3-11 1,-5 14-28,0-1 1,0 0-1,0 0 0,-1 0 1,0 0-1,0 0 1,-1 0-1,1 0 1,-1 0-1,-1 1 1,1-1-1,-5-11 1,5 15-17,0 1 1,0-1 0,0 0 0,0 0 0,0 0 0,-1 1 0,1-1 0,-1 0 0,1 1 0,-1-1-1,1 1 1,-1 0 0,0-1 0,0 1 0,0 0 0,0 0 0,0 0 0,0 1 0,0-1 0,0 0-1,0 1 1,-4-1 0,2 0-1,-1 1 0,0 0 0,1 0 0,-1 1 0,0-1 0,1 1 0,-1 0 0,1 0 0,-5 2 0,0 1 112,2 0 0,-1 0 0,0 0 0,1 1 0,0 1 0,0-1 0,0 1 0,1 0 0,0 0 0,-10 14 0,2 0 294,1 0 0,-16 36 0,22-42-189,1 0 0,0 1 1,1-1-1,1 1 0,0 0 0,2 0 0,-3 19 1,5-28-93,0 0 0,0 0 0,1 0 0,-1 0 0,1 0 0,0-1 0,1 1 0,0 0-1,0-1 1,0 1 0,0-1 0,1 1 0,0-1 0,0 0 0,0 0 0,1-1 0,-1 1 0,1-1 0,0 0 0,1 1 0,6 4 0,-3-4 11,0 0-1,-1-1 1,1 1-1,1-2 1,-1 1-1,1-1 1,-1 0-1,1-1 1,0 0-1,18 1 1,-16-2-59,0-2-1,0 1 1,0-1-1,-1-1 1,1 0-1,0 0 1,-1-1-1,1-1 1,12-6-1,32-19 62,92-65 0,-66 34-85,25-18-111,-85 64 35,0 2 0,1 0 0,28-10 0,-45 20 42,0 0 0,0 0 1,0 1-1,0 0 0,1 0 0,-1 0 0,0 1 0,0-1 1,8 2-1,-10-1 17,-1 1-1,1 0 1,-1-1 0,1 1 0,-1 0 0,0 0 0,0 1 0,1-1 0,-1 0-1,0 1 1,0 0 0,0-1 0,0 1 0,0 0 0,-1 0 0,1 0 0,-1 0-1,1 0 1,-1 0 0,2 4 0,32 75 558,-24-53-107,18 32 0,-24-51-351,0 0 0,1 0 0,0-1 0,1 0 0,0-1 0,0 1 0,12 9 0,-8-9-33,0-1 0,1 0 1,-1 0-1,2-1 0,-1-1 1,0 0-1,21 5 0,-24-8-318,0 0-1,0-1 0,0 0 0,18-2 1,-20 1-603,1-1 0,-1-1 0,0 1 0,0-1 0,0 0 0,12-6 1,-17 6 226,1 1 1,-1-1 0,1 1-1,-1-1 1,0 0 0,0 0-1,1 0 1,-1 0 0,-1 0-1,1 0 1,0-1 0,0 1-1,1-4 1,10-16-2888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49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803 0 5152,'-19'3'1648,"18"-3"-1607,1 0 0,-1 0 1,0 1-1,1-1 0,-1 0 1,0 0-1,1 1 0,-1-1 1,1 0-1,-1 1 0,0-1 1,1 1-1,-1-1 0,1 1 1,-1 0-1,-131 111 6578,70-55-4740,16-14-809,-2-1-1,-85 56 0,64-60-645,-100 41 0,132-65-207,-25 13-3095,47-16 1076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0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29 2720,'21'-28'6688,"-37"41"-2891,-7 7-2868,1 0 1,1 2-1,1 0 1,1 1-1,0 1 1,-15 28-1,33-50-880,-1 1 0,1-1 0,0 1-1,0 0 1,0-1 0,0 1 0,1 0 0,-1 0-1,1-1 1,0 1 0,-1 0 0,1 0-1,0 0 1,1 0 0,-1-1 0,1 1 0,-1 0-1,1 0 1,0-1 0,0 1 0,0 0-1,0-1 1,0 1 0,0-1 0,1 1 0,3 3-1,-2-2 2,0-1 0,1 0 0,-1 0 0,1 0 0,-1-1 0,1 1 0,0-1 0,0 0-1,0 0 1,0 0 0,1-1 0,-1 0 0,0 1 0,1-1 0,-1-1 0,7 1 0,3-1-181,1 0 1,0-1-1,-1-1 1,21-6-1,55-18-3622,-54 13 1308,65-33-1,25-32 1940,-118 72 634,35-22 889,-38 25-605,0 1 0,0 0-1,0 0 1,0 0 0,0 0-1,11-1 1,-15 3-336,-1 0 1,1 0-1,0 0 1,0 0-1,0 0 1,0 0-1,-1 0 1,1 0-1,0 0 1,0 1-1,0-1 1,-1 0-1,1 0 1,0 1-1,0-1 1,-1 1-1,1-1 1,0 0-1,-1 1 1,1 0-1,0-1 1,-1 1-1,2 0 1,-1 1-6,-1-1 0,1 1 1,0 0-1,-1-1 0,1 1 0,-1-1 0,1 1 0,-1 0 1,0-1-1,0 1 0,0 2 0,0 4 173,0 0-1,-1-1 0,-4 16 1,-1-4 16,-2-1 1,0 1-1,0-1 0,-2-1 1,-15 22-1,12-20 46,47-53-15136,-30 27 13920,14-24-1751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6144,'20'-47'2757,"-4"20"-1110,6-3 3879,-22 30-5473,0-1-1,1 1 1,-1-1-1,0 1 1,0-1-1,1 1 1,-1 0-1,0-1 1,1 1-1,-1 0 1,0-1 0,1 1-1,-1 0 1,1 0-1,-1-1 1,0 1-1,1 0 1,-1 0-1,1 0 1,-1 0-1,1-1 1,-1 1-1,1 0 1,-1 0-1,1 0 1,-1 0 0,0 0-1,1 0 1,-1 0-1,1 0 1,-1 0-1,1 0 1,-1 1-1,1-1 1,-1 0-1,1 0 1,-1 0-1,0 1 1,1-1-1,-1 0 1,1 0 0,-1 1-1,0-1 1,1 0-1,-1 1 1,0-1-1,1 0 1,-1 1-1,0-1 1,0 0-1,1 1 1,-1-1-1,0 1 1,0 0-1,2 2 44,-1 0-1,0 1 0,0-1 1,0 1-1,0 5 0,1 25 639,-6 55 0,1-37-127,-4 214 514,-5 98-55,13-303-2384,-7-171-3838,-6-1 4475,-4-41 2454,14 137-1132,2 13-537,-1 0-1,1 0 1,0 0-1,-1 1 1,1-1 0,0 0-1,0 0 1,0 0-1,1 0 1,-1 0-1,0 0 1,1 1-1,0-4 1,-1 5-98,1-1 1,-1 1-1,0 0 1,0 0-1,1 0 0,-1-1 1,0 1-1,0 0 1,1 0-1,-1 0 0,0-1 1,0 1-1,1 0 0,-1 0 1,0 0-1,1 0 1,-1 0-1,0 0 0,1 0 1,-1 0-1,0 0 1,1 0-1,-1 0 0,0 0 1,1 0-1,-1 0 1,0 0-1,1 0 0,-1 0 1,0 0-1,1 0 0,-1 0 1,0 0-1,0 1 1,1-1-1,-1 0 0,1 1 1,12 9 107,-10-7-66,8 6 28,0-1 0,0 0 0,1-1-1,0 0 1,1-1 0,20 7-1,82 20 169,-88-26-197,0-1 0,0-2-1,0-1 1,0-1 0,35-2 0,-53 0-13,1-2 0,0 0 0,-1 0 0,1 0 0,-1-1 0,0-1 1,16-7-1,-19 7-13,0 0 0,-1 0 1,1 0-1,-1-1 1,1 0-1,-1 0 0,-1 0 1,1-1-1,-1 0 1,0 0-1,6-11 0,-9 14-30,0 1 0,0-1 0,0 0-1,0 0 1,0 0 0,0 1 0,-1-1-1,0 0 1,1 0 0,-1 0 0,0 0-1,0 0 1,-1 0 0,1 0 0,-1 0-1,1 0 1,-1 0 0,-2-4 0,2 5-11,0 0 1,0 0 0,0 1 0,0-1-1,-1 1 1,1-1 0,0 1 0,-1-1-1,0 1 1,1 0 0,-1-1 0,0 1-1,1 0 1,-1 0 0,0 1 0,0-1-1,0 0 1,0 0 0,0 1 0,0-1-1,0 1 1,0 0 0,0 0 0,0-1-1,0 1 1,0 1 0,-2-1 0,-4 1-2,-1 1 1,1 1 0,0-1-1,-1 1 1,1 1 0,-13 7-1,19-10 20,-22 11 92,2 1 1,-1 2-1,2 0 0,0 1 1,1 1-1,-19 21 1,35-33-58,-1-1 1,1 2-1,1-1 1,-1 0-1,1 1 1,0-1-1,0 1 1,1 0-1,-1 0 1,0 7-1,2-11-11,1 0 0,0 1-1,-1-1 1,1 0 0,1 1 0,-1-1-1,0 0 1,0 1 0,1-1 0,-1 0-1,1 1 1,0-1 0,0 0-1,0 0 1,0 0 0,0 0 0,0 0-1,1 0 1,-1 0 0,1 0-1,-1 0 1,1-1 0,0 1 0,-1-1-1,1 1 1,0-1 0,0 1-1,0-1 1,4 2 0,6 2 61,0 0 1,1-1-1,-1 0 1,1-1-1,0 0 1,0-1-1,-1-1 0,1 0 1,21-1-1,6-3 11,73-14 1,161-56-534,-263 71 174,-13 5 112,-19 11 24,12-9 75,-9 6 48,1 1-1,0 0 1,1 2 0,0 0-1,1 0 1,1 1 0,-15 21-1,28-34 14,-1 0-1,1 0 1,0 0-1,0 0 0,0 0 1,0 1-1,0-1 1,1 0-1,-1 1 0,0 3 1,1-5 3,1-1 1,-1 1 0,0 0-1,0 0 1,0-1 0,0 1-1,1 0 1,-1 0-1,0-1 1,1 1 0,-1 0-1,0-1 1,1 1 0,-1 0-1,1-1 1,-1 1 0,1-1-1,-1 1 1,1-1-1,0 1 1,-1-1 0,1 1-1,-1-1 1,1 0 0,0 1-1,0-1 1,-1 0 0,1 1-1,0-1 1,-1 0-1,1 0 1,0 0 0,0 0-1,0 0 1,-1 0 0,2 0-1,9 0 50,0 0 0,1-1 0,-1 0 0,0-1 0,14-5 0,-14 5 0,2-1-51,0-1 0,0 0 0,0 0 0,-1-1 1,0-1-1,0 0 0,0-1 0,-1 0 0,18-15 0,-8 1-36,-1-2 1,0 0-1,-2-2 0,-1 0 0,26-50 1,-14 13 58,-3 0 1,19-72 0,-33 100-52,15-48-333,17-91 0,-43 148-145,-1 25 491,0 0-1,0-1 1,1 1-1,-1 0 1,0 0-1,-1 0 1,1 0 0,0 0-1,0-1 1,0 1-1,0 0 1,0 0 0,0 0-1,0 0 1,0-1-1,0 1 1,0 0 0,0 0-1,0 0 1,0 0-1,0 0 1,-1 0-1,1-1 1,0 1 0,0 0-1,0 0 1,0 0-1,0 0 1,0 0 0,-1 0-1,1 0 1,0 0-1,0 0 1,0 0-1,0 0 1,0 0 0,-1 0-1,1-1 1,0 1-1,0 0 1,0 0 0,0 0-1,-1 0 1,1 1-1,0-1 1,0 0 0,0 0-1,0 0 1,0 0-1,-1 0 1,1 0-1,0 0 1,0 0 0,0 0-1,0 0 1,0 0-1,0 0 1,-1 0 0,1 1-1,0-1 1,0 0-1,0 0 1,0 0-1,0 0 1,0 0 0,-5 5-69,0 0 1,1 0 0,0 0-1,0 1 1,-6 10 0,1-1 38,-2 3 18,-61 101 34,-40 121 73,85-170 155,-30 117 1,54-175-172,1 0-1,0 0 1,0 1-1,1-1 1,1 0-1,1 15 1,0-23-213,-1 0 0,1 0 0,0 0 0,0-1 0,1 1 0,-1-1 0,1 1 0,0-1 0,4 7 0,-4-7-262,1-1 1,-1 1-1,1-1 0,-1 0 1,1 0-1,-1 0 0,1 0 0,0-1 1,0 1-1,0-1 0,0 0 1,0 0-1,5 1 0,22 3-6751,1-5 2198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5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9 1664,'0'-9'6880,"0"18"-6443,-21 55 1059,6-17-761,1 1 0,-11 77 0,25-122-715,-1 1 52,1 1 1,-1-1-1,1 0 0,0 1 0,1 4 0,-1-8-51,1 0 0,-1-1 0,0 1 0,0 0 0,0-1 0,1 1 0,-1 0 0,0-1 0,1 1-1,-1 0 1,1-1 0,-1 1 0,0-1 0,1 1 0,0-1 0,-1 1 0,1-1 0,-1 1 0,1-1-1,-1 1 1,1-1 0,0 0 0,-1 1 0,1-1 0,0 0 0,-1 0 0,1 0 0,0 1 0,0-1 0,-1 0-1,1 0 1,0 0 0,0 0 0,-1 0 0,1 0 0,1-1 0,33-6 222,-28 5-300,1 0 0,0 0 0,-1 1 0,1 0 0,0 0 0,11 1 0,-17 1 39,0-1 1,0 1 0,0-1 0,0 1-1,0 0 1,0 0 0,0 0 0,0 0 0,-1 0-1,1 0 1,0 0 0,0 0 0,-1 1-1,1-1 1,-1 1 0,1 0 0,-1-1-1,0 1 1,0 0 0,0-1 0,0 1 0,0 0-1,0 0 1,0 0 0,0 0 0,-1 0-1,1 0 1,0 4 0,0 2 149,0 0 0,-1-1 0,1 1 0,-2 0 0,1 0 0,-2 10 0,-1-2 222,-10 31 0,-42 82 388,14-36-327,40-90-487,-1 1 0,1-1 0,-1 1 0,0-1 0,0 1 0,0-1 0,-1 0 0,1 0 0,-3 3 0,4-11-1180,0 0 1,1 0-1,0 0 0,0 0 0,1 0 1,0-5-1,8-17-1116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8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4 3488,'0'-3'6810,"-1"12"-5960,0-1-1,-1 1 1,0-1-1,0 0 1,-4 11-1,-2 6-111,-26 129 1411,8-34-1093,-47 201 59,66-288-923,-6 62 0,11-79-112,0 11-1062,2-26 796,0 0 0,-1 1 1,1-1-1,1 0 0,-1 0 0,0 0 0,0 1 1,0-1-1,1 0 0,-1 0 0,0 0 0,2 3 0,-2-13-2411,0 1 0,2-15 0,9-12-1346,-6 20 2142,3-10-423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4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16 986 4480,'9'-9'5372,"-8"9"-5056,20-9 2550,-7 4-1543,-4-1-1069,0 0 0,0 0-1,-1-1 1,0 0 0,0-1 0,0 0 0,-1 0-1,10-14 1,-6 6-217,-1 0 0,-1-1 0,0-1 0,8-19 0,-15 29-48,0 1 0,0-1 0,-1 0 0,0 0 0,0 0-1,-1 0 1,0-1 0,0 1 0,-1 0 0,0 0 0,-2-13 0,2 19-14,0 1 0,0 0 0,-1 0 0,1 0 0,-1 0 0,1 0 0,-1-1 0,1 1 0,-1 0 0,0 0 0,1 0 0,-1 1-1,0-1 1,0 0 0,1 0 0,-1 0 0,0 0 0,0 1 0,0-1 0,0 0 0,0 1 0,0-1 0,-1 1 0,1-1 0,0 1 0,0 0 0,0-1 0,0 1 0,-1 0 0,1 0 0,-2 0 0,1 0-31,-1 0 0,0 1 0,0-1 0,0 1 0,0-1 0,1 1 0,-1 0 1,0 0-1,1 1 0,-1-1 0,-3 3 0,-1 2 32,0 0 1,1 0 0,0 0-1,0 1 1,1 0 0,-10 15-1,10-13 33,-1 0 3,-16 24 484,-34 68-1,52-91-303,0 0 0,0 0 0,1 1 0,0 0 0,1-1 0,0 1 0,1 0 0,0 0 0,1 0 0,0 0 0,3 20 0,-3-27-129,1-1 1,0 1-1,0-1 1,0 0 0,0 1-1,1-1 1,0 0-1,-1 0 1,1 0-1,0 0 1,0 0-1,1 0 1,-1-1 0,1 1-1,-1-1 1,5 3-1,-3-2-15,0-1-1,1 0 0,0 1 1,-1-2-1,1 1 1,0-1-1,0 1 0,0-1 1,0-1-1,6 1 1,7-1-3,0 0 1,0-2 0,-1 0 0,1-2 0,21-5 0,3-5 4,1-1 1,-2-2-1,0-2 0,-2-2 1,0-1-1,39-30 0,-4-4-90,130-130 0,-154 134-164,-2-2-1,75-114 1,-36 14-83,-73 124 115,-1 0 0,-2-1-1,10-38 1,-20 62 93,1 0 0,-1 0 1,0-10-1,-1 15 46,0-1 0,0 1 0,-1-1 1,1 1-1,-1 0 0,0-1 0,1 1 0,-1-1 0,0 1 0,-1 0 0,0-3 0,1 4 16,0 0 0,0 0 1,0 0-1,0 0 0,0 0 0,0 0 0,0 0 0,-1 0 0,1 0 0,0 0 0,0 1 0,-1-1 0,1 0 0,-1 1 0,1-1 0,0 1 0,-1 0 0,1-1 0,-1 1 0,1 0 0,-1 0 0,1 0 0,-1 0 0,1 0 0,-1 0 0,1 0 0,-1 1 0,1-1 0,-1 0 0,0 2 0,-4 0-20,0 0 0,1 1 1,-1-1-1,1 1 0,0 1 0,0-1 0,-6 6 0,-3 5-18,0 0 0,1 1 0,-22 32 0,-29 59 24,36-52 293,1 1-1,3 0 0,-25 92 0,41-117-71,2 0 0,0 0 1,3 1-1,0-1 0,2 1 1,1 0-1,2-1 0,10 58 1,-11-82-143,1 1-1,-1-1 1,2 0 0,-1 0 0,1 0 0,5 10 0,-6-13-13,0-1 0,0 1 0,0-1 0,0 0 1,1 0-1,-1 0 0,0 0 0,1 0 0,0-1 1,-1 1-1,1-1 0,0 1 0,0-1 0,0 0 1,0 0-1,4 0 0,4 1 27,0-2 1,1 1-1,-1-2 0,0 1 0,0-1 1,0-1-1,0 0 0,0-1 1,-1 0-1,1 0 0,12-7 0,2-2-36,1-1-1,-1-1 0,28-21 0,-26 14-31,43-42-1,-55 47-12,-1 1 1,-1-2-1,0 0 0,11-20 0,-23 35 1,-1 1 0,1 0 0,0-1 0,-1 1-1,1 0 1,-1-1 0,1 1 0,-1-1 0,0 1-1,0-1 1,1 1 0,-1-1 0,0 1 0,0-1 0,-1 0-1,1 1 1,0-1 0,0 1 0,-1-1 0,0-1-1,0 2 3,0 0-1,0 0 1,0-1-1,0 2 1,0-1-1,0 0 1,0 0-1,0 0 1,0 0-1,0 1 1,-1-1-1,1 0 1,0 1-1,-1-1 1,1 1-1,0 0 1,-1-1-1,1 1 1,-1 0-1,1 0 1,0 0-1,-1 0 1,1 0-1,-3 1 1,-5 0-10,1 1 0,-1 0 1,1 0-1,-1 1 0,1 0 1,0 0-1,1 1 1,-1 1-1,0-1 0,1 1 1,-10 8-1,2 0 37,1 0 1,1 0-1,0 1 1,-14 20-1,18-21 9,0 1 0,0 0 0,1 1 0,1-1 0,1 2 0,0-1 0,-5 20 0,10-31-9,0 1 0,1 0 0,-1-1 0,1 1 0,0 0 0,0 0 0,0-1 0,1 1 0,0 0 0,-1-1 0,2 1 0,2 7 0,-3-9 18,1 1-1,0-1 1,0 0 0,0 0-1,1 0 1,-1 0-1,1 0 1,-1-1 0,1 1-1,0-1 1,0 1-1,0-1 1,0 0 0,1 0-1,-1-1 1,4 2-1,5 2 0,1-1 0,-1-1-1,1 0 1,0-1 0,0 0-1,0-1 1,0-1 0,0 0-1,0-1 1,18-2-1,-12-1 6,1 0 0,-1-2 0,-1 0-1,1 0 1,-1-2 0,26-15 0,201-143 187,-155 102-366,62-42 173,-135 94 2,0 1 0,-1-2 0,0 0 0,-1-1 0,-1-1 0,22-27 0,-33 37-51,6-11-842,-8 15 902,-1 0 0,0 0 0,1-1 0,-1 1 0,1 0 0,0 0 0,-1 0 0,1 0 0,0 0 0,0 0 0,1-2 0,2-1 9,-1 0 1,0-1 0,0 0-1,0 0 1,3-6 0,2-15-11,-1-1 1,-2 0-1,0 1 1,1-33-1,-2 18-11,5-21 9,-3 32-76,1-49-1,-7 76-15,0 0 1,0 0-1,0 0 1,0 0-1,-1 0 1,1 0-1,-1 1 1,0-1-1,-1-3 1,2 6 47,0 0 0,0-1 0,0 1 0,0 0 0,0 0 0,0 0 0,-1 0 0,1 0 0,0 0 0,0-1 0,0 1 1,0 0-1,0 0 0,-1 0 0,1 0 0,0 0 0,0 0 0,0 0 0,0 0 0,0 0 0,-1 0 0,1 0 0,0 0 0,0 0 0,0 0 1,0 0-1,-1 0 0,1 0 0,0 0 0,0 0 0,0 0 0,0 0 0,-1 0 0,1 0 0,0 0 0,0 0 0,0 0 0,0 0 1,0 0-1,-1 0 0,1 1 0,0-1 0,0 0 0,0 0 0,0 0 0,0 0 0,0 0 0,0 0 0,0 1 0,-1-1 0,1 0 0,0 0 1,0 0-1,0 0 0,0 0 0,0 1 0,0-1 0,0 0 0,0 0 0,0 0 0,0 1 0,-6 12-267,6-13 274,-26 86-537,6-14 448,-19 43 194,3-12 152,-34 157 1,33 1-31,29-199 302,5-51-79,0-20 57,-2-4-498,-2-4-67,-60-140-221,47 117 113,-47-72-1,65 110 170,0-1-1,0 0 0,0 0 1,1 0-1,-1 0 0,1 0 1,-2-4-1,3 7-4,0-1 1,0 0 0,0 0-1,0 0 1,0 0-1,0 0 1,1 0 0,-1 1-1,0-1 1,0 0-1,0 0 1,1 0-1,-1 0 1,1 1 0,-1-1-1,0 0 1,1 0-1,0 1 1,-1-1-1,1 0 1,-1 1 0,1-1-1,0 1 1,-1-1-1,1 0 1,0 1-1,-1 0 1,1-1 0,0 1-1,0-1 1,0 1-1,0 0 1,-1 0-1,2-1 1,8-2 13,0 1 1,-1 0-1,1 0 0,0 1 1,0 0-1,11 1 0,63 6-157,-62-4 131,11 1 45,6 2 64,0-2 0,0-1 0,75-8-1,-80 0-149,0-1 1,57-19-1,-86 25 58,3-2 33,0 0 0,0 0 0,0-1 0,-1 0 0,8-5 0,-14 8-28,0 0-1,0 0 1,0 0 0,0 1 0,0-1 0,0 0 0,-1 0 0,1 0 0,0-1 0,-1 1 0,1 0-1,0 0 1,-1 0 0,0 0 0,1-1 0,-1 1 0,1-2 0,-1 2-6,-1-1 0,1 1 0,0-1 1,-1 1-1,1-1 0,-1 1 0,1 0 0,-1-1 0,0 1 1,1 0-1,-1 0 0,0-1 0,0 1 0,0 0 0,0 0 1,0 0-1,0 0 0,0 0 0,-2-1 0,-25-17-304,31 20 296,-1 0-1,1 0 1,0 0 0,0-1-1,0 1 1,0-1-1,0 0 1,5 0-1,11 2 5,-8-1-21,-1 1 0,1 1 0,-1 0 0,0 0 0,17 9 0,-24-11 7,0 1-1,-1-1 1,1 1 0,-1 0-1,0 0 1,0 0-1,1 0 1,-1 0-1,-1 0 1,1 1 0,0-1-1,0 1 1,-1-1-1,0 1 1,1 0-1,-1 0 1,0-1-1,0 1 1,0 0 0,-1 0-1,1 0 1,-1 0-1,0 0 1,0 0-1,0 4 1,-3 22 11,-12 47-1,-1 8 71,16-79-60,-1 3 30,0 0 0,0 0 0,1 0 0,0 0 0,2 11 0,-2-18-24,1 1 0,-1-1 0,0 0 0,1 0 0,-1 1 0,1-1 0,-1 0 0,1 0 0,0 1 0,0-1 0,-1 0 0,1 0-1,0 0 1,0 0 0,0 0 0,0 0 0,0 0 0,0-1 0,0 1 0,1 0 0,-1 0 0,0-1 0,0 1 0,1-1-1,-1 1 1,0-1 0,1 0 0,-1 1 0,0-1 0,1 0 0,-1 0 0,0 0 0,1 0 0,-1 0 0,0 0 0,1 0 0,-1-1-1,2 0 1,6 0 40,0-2-1,-1 1 1,1-1-1,-1 0 1,0-1-1,0 0 1,0-1-1,0 1 1,13-12-1,-1-2 69,35-40 1,-3 1-128,-31 37-72,-1-1 0,25-35 0,-44 56 78,-1 0 1,0 0-1,0 0 0,0 0 0,0 0 0,0 0 0,0 0 0,0 0 0,0 0 0,0 0 0,0 0 0,0 0 1,0 0-1,0 0 0,0 0 0,0 0 0,0 0 0,0 0 0,0 0 0,0 0 0,0 0 0,0-1 0,0 1 1,0 0-1,0 0 0,0 0 0,0 0 0,0 0 0,0 0 0,0 0 0,0 0 0,0 0 0,0 0 1,0 0-1,0 0 0,0 0 0,0 0 0,0 0 0,0-1 0,0 1 0,0 0 0,0 0 0,0 0 0,0 0 1,0 0-1,0 0 0,0 0 0,0 0 0,0 0 0,0 0 0,0 0 0,0 0 0,0 0 0,0 0 0,0 0 1,-1 0-1,1 0 0,0 0 0,0 0 0,0 0 0,0 0 0,0 0 0,0 0 0,0 0 0,-7 1-124,-6 5-28,5-1 119,1 1 1,-1 0 0,1 1 0,1-1 0,-1 1-1,1 0 1,0 1 0,1 0 0,0 0 0,0 0-1,0 0 1,1 1 0,-4 11 0,6-14 65,0 1 0,1-1 0,-1 0 0,1 1 0,0-1 0,1 1 0,0-1 0,0 1-1,0-1 1,1 1 0,0-1 0,0 1 0,0-1 0,1 0 0,0 0 0,0 0 0,1 0 0,0 0 0,0 0 0,3 5 0,-4-9-14,-1 0 0,0-1 0,0 1 0,1-1 0,-1 1 0,1-1 0,-1 1-1,1-1 1,0 0 0,0 0 0,-1 0 0,1 0 0,0 0 0,0 0 0,4 1 0,-5-2 0,1 0 0,0 0 0,0 0 0,-1 0 0,1 0 0,0-1 0,0 1 0,-1 0 0,1-1 0,0 1 0,-1-1 0,1 0 0,0 1 0,2-3 0,2-1 14,-1-1 0,1 0 1,-1 0-1,0 0 0,0-1 1,-1 0-1,5-7 1,2-3-11,-1 0 0,-1-1 1,12-33-1,-18 43-30,-1 0 0,0 0 1,-1 1-1,1-1 0,-1 0 0,-1-1 0,1 1 0,-1 0 0,0 0 0,-1 0 1,0 0-1,0 0 0,-4-12 0,4 15-16,-1 1 1,0 0-1,0-1 0,-1 1 1,1 0-1,-1 0 0,1 0 1,-1 1-1,0-1 0,0 1 1,0-1-1,0 1 0,0 0 1,-1 0-1,1 0 0,-6-1 1,12 1 148,7-1-34,-6 2-64,32-7-34,0 2-1,0 1 0,0 2 1,1 1-1,-1 2 0,53 7 1,-78-6-7,0 1 1,0 0 0,0 1 0,0 0 0,-1 0 0,11 6-1,-19-8 25,0 0-1,1 0 1,-1 0 0,0 1-1,0-1 1,0 0-1,0 1 1,-1 0-1,1-1 1,0 1 0,-1 0-1,1 0 1,-1 0-1,0 0 1,1 0-1,-1 0 1,0 0 0,0 0-1,0 1 1,-1-1-1,1 0 1,0 1-1,-1-1 1,0 1 0,1-1-1,-1 0 1,0 1-1,0-1 1,-1 1-1,1-1 1,0 0 0,-1 1-1,-1 3 1,-4 8 3,-1 0 0,0-1 0,-1 0 0,-1 0 1,-19 22-1,3-3 418,21-26-236,1-2 286,8-6-105,3-2-343,91-56 513,-85 50-554,0 2 0,0 0 0,0 0 0,1 2 0,0 0 0,1 0 0,25-5 0,-38 11-2,0 0-1,0 0 1,0 0 0,0 0 0,0 0-1,0 0 1,-1 1 0,1 0-1,0-1 1,0 1 0,-1 0 0,1 0-1,0 1 1,-1-1 0,1 1 0,-1-1-1,0 1 1,1 0 0,-1-1-1,0 1 1,0 0 0,0 1 0,0-1-1,-1 0 1,1 1 0,0-1 0,0 3-1,5 8 131,-2-1-1,0 1 1,0 1-1,3 17 1,-4-19-58,1 7 38,0 0 1,16 33-1,-18-47-160,-1 0 0,1 0-1,0 0 1,0-1-1,1 1 1,0-1 0,-1 0-1,2 0 1,-1 0 0,0-1-1,1 1 1,-1-1 0,1 0-1,9 4 1,3-2-1587,0 0 0,0-2 0,0 0 1,0-1-1,32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6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158 184 3808,'0'0'46,"0"-1"1,0 1 0,0 0-1,0 0 1,0 0 0,0 0-1,0 0 1,0 0-1,0-1 1,0 1 0,0 0-1,0 0 1,-1-2 699,1 2-700,0 0 1,0 0-1,-1 0 1,1 0 0,0 0-1,0 0 1,0 0 0,0 0-1,0 0 1,0 0-1,-1 0 1,1 0 0,0 0-1,0 0 1,0 0-1,0 0 1,0 0 0,0 0-1,-1 0 1,1 0-1,0 0 1,-1 1 559,1-1-559,-10 8 1192,10-7-1167,-22 21 1721,2 1 0,-28 40 0,41-52-1641,0-1-1,1 1 1,0 1 0,1-1-1,0 1 1,1 0 0,1 0 0,0 0-1,-2 16 1,4-25-85,1 1 0,0 0-1,0-1 1,0 1 0,0 0 0,1-1 0,0 1 0,-1-1-1,1 1 1,1-1 0,-1 1 0,0-1 0,1 0 0,0 1-1,0-1 1,0 0 0,0 0 0,3 3 0,-1-2 26,0-1 0,0 0 0,0-1 0,1 1 0,-1-1 0,0 1 0,1-1 0,0-1 1,-1 1-1,1-1 0,0 1 0,8 0 0,0-1 10,-1 0 0,1-1 0,0-1 0,-1 1 0,1-2 0,-1 0 1,1-1-1,-1 0 0,0 0 0,0-1 0,12-6 0,-16 5-85,0 1 0,0-1 0,-1-1 0,0 1 0,0-1 0,0-1 0,-1 1 0,1-1 1,-2 0-1,1-1 0,-1 1 0,0-1 0,-1 0 0,1 0 0,-2-1 0,1 1 0,3-17 0,-3 13-23,-2 1-1,0-1 1,0 0 0,-1 0-1,-1 0 1,0 0 0,0 1 0,-1-1-1,-1 0 1,0 0 0,0 0-1,-1 1 1,-7-17 0,7 23-18,1 0 1,-1 1 0,0-1 0,-1 1-1,1 0 1,-1 0 0,0 0 0,0 0-1,0 1 1,0-1 0,-1 1 0,1 0-1,-1 1 1,0-1 0,0 1 0,0 0-1,0 0 1,0 0 0,-1 1 0,1 0-1,0 0 1,-8-1 0,-3 1-25,13 0 53,-1 1 0,0-1 0,1 1 0,-1 0-1,0 0 1,1 1 0,-5 0 0,177-38 740,-149 32-702,174-36 286,-2 16-85,-168 24-206,36 2 0,-53-1-46,0 1 1,0 0 0,0 0 0,0 1 0,0 0 0,-1 0 0,1 1-1,-1 0 1,9 5 0,-14-8 13,0 1 1,0 0-1,0 0 0,-1 0 0,1 0 1,0 0-1,0 0 0,-1 0 0,1 0 1,0 0-1,-1 1 0,1-1 1,-1 0-1,0 0 0,1 1 0,-1-1 1,0 0-1,0 0 0,1 1 0,-1-1 1,0 0-1,-1 1 0,1-1 0,0 0 1,0 0-1,0 1 0,-1-1 0,1 0 1,-1 0-1,1 1 0,-1 0 1,-3 6 42,0-1 0,0 1 0,-9 10 0,9-12-56,-5 8 164,-1-1 0,0-1 0,0 0 1,-2 0-1,-18 15 0,23-24 170,7-8-124,10-14-43,-5 12-170,0 0 0,0 0 0,0 1-1,1 0 1,0 1 0,1-1 0,-1 1 0,11-6-1,-11 7-31,-1 1 0,1 0 0,0 0 0,0 0 0,0 1 0,0 0 0,0 0 0,1 1 0,-1 0 0,1 0-1,11 0 1,-15 1 38,0 1 0,0 0 0,0 0 0,0 0 0,-1 0 0,1 0 0,0 0-1,0 1 1,-1-1 0,1 1 0,-1 0 0,1 0 0,-1 0 0,0 0 0,0 0 0,0 0 0,0 1-1,0-1 1,3 6 0,2 5 125,-1 0 0,10 26 0,-8-19 129,0 0 132,0-1 0,2 0 0,1 0 0,21 29 0,-30-46-337,0 0 1,0 0-1,-1 0 1,2 0-1,-1-1 1,0 1-1,0-1 1,0 1-1,1-1 1,-1 0-1,1 0 1,-1 0-1,1 0 1,-1-1-1,1 1 1,-1 0-1,5-1 1,-1 0 8,-1 0 0,0 0 0,1-1 1,-1 0-1,1 0 0,-1-1 1,0 1-1,6-4 0,5-2 85,-1-1-1,1-1 1,-2-1-1,18-14 1,0-2-727,31-35 1,-9-3-4327,-27 32 2273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8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1009 2816,'-22'6'917,"22"-5"-862,0-1 1,-1 0-1,1 0 0,0 0 0,0 1 0,-1-1 0,1 0 0,0 0 1,-1 1-1,1-1 0,0 0 0,0 1 0,0-1 0,-1 0 0,1 1 1,0-1-1,0 0 0,0 1 0,0-1 0,0 1 0,0-1 0,0 0 1,0 1-1,0-1 0,0 1 0,0-1 0,0 0 0,0 1 0,0-1 1,0 0-1,0 1 0,0-1 0,0 1 0,0-1 0,0 0 0,1 1 1,-1-1-1,0 0 0,0 1 0,0-1 0,1 0 0,-1 0 0,0 1 1,1-1-1,-1 0 0,0 0 0,0 1 0,1-1 0,-1 0 0,7-1 522,-1 0-1,1 0 1,-1-1-1,0 0 0,0 0 1,0 0-1,0-1 1,11-7-1,-1 2-89,32-19 536,84-63 0,34-52 344,-144 121-1125,6-4 491,-2-1 1,44-56 0,-68 78-692,1 1 0,-1-1 1,0 0-1,0 1 0,0-1 0,0 0 1,-1 0-1,0 0 0,0 0 1,0 0-1,0 0 0,-1-1 0,1-3 1,-1 8-37,0-1 0,1 1 0,-1 0 0,0-1-1,1 1 1,-1 0 0,0 0 0,1-1 0,-1 1 0,1 0 0,-1 0 0,0 0 0,1-1 0,-1 1 0,1 0 0,-1 0 0,0 0 0,1 0 0,-1 0-1,1 0 1,-1 0 0,0 0 0,1 0 0,-1 0 0,1 0 0,-1 0 0,1 0 0,-1 0 0,0 0 0,1 1 0,0-1 0,1 0 28,94-9 259,-78 10-306,33 4 0,-44-4 6,1 0 0,0 1 0,-1 1 0,1-1 0,-1 1 0,13 7 0,-18-9 5,0 1-1,0-1 0,0 1 0,-1-1 1,1 1-1,0 0 0,-1 0 0,1 0 1,-1 0-1,0 0 0,1 0 0,-1 0 1,0 0-1,0 1 0,-1-1 0,1 0 1,0 1-1,-1-1 0,1 0 0,-1 1 1,0-1-1,0 1 0,0-1 0,0 0 0,0 1 1,-1 3-1,-2 5 35,1-1 0,-2 1 0,0 0-1,-7 14 1,4-9 11,-39 84 61,-18 42 64,58-118 132,6-23-281,0 0 0,0-1 1,0 1-1,-1 0 1,1-1-1,0 1 1,0 0-1,0-1 0,0 1 1,0 0-1,1-1 1,-1 1-1,0 0 1,0-1-1,0 1 0,1-1 1,-1 1-1,0 0 1,0-1-1,1 1 0,-1-1 1,1 1-1,-1-1 1,0 1-1,1-1 1,-1 1-1,1-1 0,-1 1 1,1-1-1,0 1 1,2-1 25,-1 1 0,1-1 0,0 0 1,-1 0-1,1 0 0,-1-1 0,1 1 0,-1-1 1,1 1-1,-1-1 0,1 0 0,4-2 0,29-16 66,-29 14-89,152-105 24,-12-11-50,-111 89 13,-12 11-11,51-36 1,-74 57 0,-1-1 0,0 1 0,0 0 0,0 0 0,0 0 0,0 0 0,0 0-1,1 0 1,-1 0 0,0 0 0,0 0 0,0 0 0,0 0 0,0 0 0,1 0 0,-1 0 0,0 0 0,0 0 0,0 0 0,0 0 0,0 0 0,1 0 0,-1 0 0,0 0 0,0 0 0,0 0 0,0 0 0,0 0 0,1 0 0,-1 0 0,0 0 0,0 0 0,0 0 0,0 0 0,0 0 0,0 1 0,1-1 0,-1 0 0,0 0 0,0 0 0,0 0 0,0 0 0,0 0 0,0 1 0,0-1 0,0 0 0,0 0-1,0 0 1,0 0 0,0 1 0,1 12-40,-8 23 31,6-29 39,-4 15 8,-13 97 144,17-108-156,0-1 0,1 1 0,1 0 0,0-1 0,0 1 0,1-1 0,0 1 0,7 18 0,-7-26-6,-1 0 0,0-1 0,0 1 1,1-1-1,0 1 0,-1-1 0,1 0 1,0 1-1,0-1 0,0 0 0,1 0 1,-1 0-1,0-1 0,1 1 0,-1 0 1,1-1-1,0 0 0,-1 1 0,1-1 1,0 0-1,0-1 0,0 1 0,3 0 1,0 0 30,1-1 0,0-1 0,0 1 0,0-1 0,0 0 0,0-1 0,0 1 0,9-5 0,50-18 38,-2-4 1,113-65 0,-131 63-73,0-2 0,-2-1 0,-2-3 0,42-44 0,-79 75-56,0 0 46,0-1-1,0 1 1,3-8-1,-7 13-11,-1-1 0,1 1 0,-1-1 0,1 0 0,-1 1 0,1-1 0,-1 0 0,0 0 0,1 1 0,-1-1 0,0 0 0,0 0 0,0 1 0,0-1 0,0 0 0,1 0 0,-1 0 0,0 1 0,-1-1 0,1 0 0,0 0 0,0 0 0,0 1 0,0-1 0,-1 0 0,1 0 0,0 1 0,-1-1 0,1 0 0,0 1 0,-1-1 0,1 0 0,-1 1 0,1-1 0,-2 0 0,1 0-11,-1 0 0,1 1 0,0-1 0,-1 1 1,1-1-1,-1 1 0,1 0 0,-1-1 1,1 1-1,-1 0 0,1 0 0,-1 0 0,1 0 1,-1 0-1,1 1 0,-1-1 0,1 0 0,-1 1 1,1-1-1,-3 2 0,-1-1-41,-12 5 52,1 0 0,0 1-1,1 1 1,-1 0 0,2 1 0,-1 1 0,1 0 0,1 1-1,0 0 1,0 1 0,1 0 0,1 1 0,0 1 0,0 0-1,2 0 1,0 1 0,0 0 0,-8 22 0,15-30 31,0 0 0,0 0 0,0 0-1,1 1 1,0-1 0,0 0 0,1 1 0,0-1 0,0 0 0,0 1 0,4 12 0,-4-17-15,1 0 1,0 0-1,0 1 0,0-1 0,1 0 1,-1 0-1,1 0 0,0-1 0,-1 1 1,1 0-1,0-1 0,1 1 0,-1-1 1,0 0-1,1 1 0,-1-1 0,1 0 1,0 0-1,0-1 0,0 1 1,0-1-1,0 1 0,0-1 0,0 0 1,0 0-1,0 0 0,6 0 0,-4-1 21,-1 0-1,1 0 1,0 0 0,-1-1-1,1 0 1,0 0-1,-1 0 1,1 0 0,-1-1-1,0 0 1,1 0-1,-1 0 1,0 0-1,0-1 1,0 1 0,0-1-1,-1 0 1,1 0-1,-1-1 1,0 1-1,5-7 1,1-2-2,-1 0 0,0-1 1,-2 1-1,1-1 0,8-26 0,-7 12-55,0 1-1,-2-1 0,-1 0 1,-1 0-1,0-28 0,-4 54 13,0 1 0,0-1 0,0 0 0,0 0 0,0 0 0,0 1 0,0-1 0,-1 0-1,1 0 1,0 1 0,0-1 0,-1 0 0,1 0 0,0 1 0,-1-1 0,1 0 0,-1 0 0,1 1 2,-1 0-1,1 0 1,0 0 0,0 0 0,-1 0 0,1 0 0,0 0 0,-1 0 0,1 0 0,0 0-1,-1 0 1,1 0 0,0 0 0,-1 0 0,1 0 0,0 0 0,0 0 0,-1 0 0,1 0-1,0 1 1,0-1 0,-1 0 0,1 0 0,0 0 0,0 0 0,-1 1 0,1-1-1,0 0 1,-3 3-31,1-1-1,0 1 0,0-1 0,0 1 0,1 0 0,-3 5 0,-2 6 25,2 0-1,0 1 0,-4 28 1,1-3 17,-48 168-83,27-125 145,-56 161 139,-13-13 1,44-130-24,44-86 61,-2 0 1,1 0-1,-26 25 0,36-39-227,-3 1 58,1 0 0,-1 0-1,1 0 1,-1 0 0,0 0 0,-4 2-1,6-3-54,0-1-1,0 0 0,0 1 1,0-1-1,0 0 0,0 0 1,1 0-1,-1 0 1,0 0-1,0 0 0,0 0 1,0 0-1,0 0 0,0-1 1,0 1-1,0 0 0,0-1 1,1 1-1,-1 0 1,0-1-1,0 1 0,0-1 1,1 1-1,-1-1 0,0 0 1,1 1-1,-1-1 0,0 0 1,1 1-1,-1-1 1,0-1-1,-2-3 12,1 1 0,0-1 0,0 0 0,0 0 0,0 0 0,1 0 0,0 0 0,-1-8 0,-2-46-19,3 47-13,0-36-25,6-74-1,-2 100-12,0 0-1,2 1 0,1-1 1,0 1-1,15-32 1,-17 45 24,0 1 1,0-1 0,1 1 0,0 1 0,1-1 0,-1 1 0,1-1-1,1 2 1,-1-1 0,1 1 0,0 0 0,0 0 0,0 1 0,16-7-1,3 1-29,0 2-1,1 1 0,36-5 0,-34 6-15,15-2 176,24-4-23,93-30 1,-106 23 7,-2-2 1,62-34-1,-82 35-90,-1-1-1,-1-2 1,-2-1 0,0-1-1,-1-1 1,-2-2 0,0-1-1,21-33 1,-22 25 12,-3-1 0,0-1 0,-3-1-1,-1-1 1,-2 0 0,16-68 0,18-156-400,-49 260 368,1-5-120,-1 1 0,0-1 0,-1-15 0,-3 16-193,-2 13 20,-7 23-57,11-26 362,-65 183-151,46-135 180,-50 144 34,63-168-27,1 0 1,1 0-1,1 0 0,2 1 0,1 46 1,1-65 39,1 0 1,0 0 0,0-1 0,0 1-1,3 7 1,-3-13-53,-1 0 0,0 0 0,0-1 0,1 1 0,-1 0 0,1 0 0,-1 0 0,1-1 0,-1 1 0,1 0 0,-1-1 0,1 1 0,0 0 0,-1-1 0,1 1 0,0-1 1,-1 1-1,1-1 0,0 1 0,0-1 0,0 1 0,0-1 0,-1 0 0,1 0 0,0 1 0,0-1 0,0 0 0,0 0 0,0 0 0,0 0 0,0 0 0,0 0 0,-1 0 0,1 0 0,0 0 0,0-1 0,0 1 0,0 0 0,0-1 0,-1 1 0,1 0 0,0-1 0,0 1 0,0-1 0,-1 1 0,1-1 0,1 0 0,7-7 24,-1 0 1,1 0-1,-1-1 1,9-14 0,2 1-23,6-9-69,-17 20-12,1 0 0,0 1 1,1 0-1,0 0 0,18-12 0,-28 21 50,0 1-1,0 0 0,1 0 1,-1 0-1,0 0 0,0 0 1,0-1-1,0 1 0,0 0 0,0 0 1,1 0-1,-1 0 0,0 0 1,0 0-1,0 0 0,0-1 1,1 1-1,-1 0 0,0 0 1,0 0-1,0 0 0,1 0 1,-1 0-1,0 0 0,0 0 1,0 0-1,1 0 0,-1 0 1,0 0-1,0 0 0,0 0 0,1 0 1,-1 0-1,0 0 0,0 1 1,0-1-1,0 0 0,1 0 1,-1 0-1,0 0 0,0 0 1,0 0-1,0 0 0,1 1 1,-1-1-1,0 0 0,0 0 1,0 0-1,0 0 0,0 1 1,0-1-1,0 0 0,0 0 0,0 0 1,1 0-1,-1 1 0,0-1 1,0 0-1,-2 15-154,1-11 131,-5 27 21,1 1 0,2-1 0,1 1 0,2 0-1,1 0 1,5 36 0,-5-62 32,1 1 1,-1-1-1,1 0 0,0 0 0,1-1 1,-1 1-1,1 0 0,4 5 1,-5-8 10,-1-1 1,1 0 0,1 0-1,-1 0 1,0 0 0,0 0-1,1-1 1,-1 1-1,1 0 1,-1-1 0,1 0-1,0 0 1,-1 0 0,1 0-1,0 0 1,0 0 0,0-1-1,5 1 1,-2-1 16,0 0-1,0-1 1,0 0 0,0 0 0,-1 0 0,1-1-1,0 1 1,-1-2 0,1 1 0,-1 0-1,8-6 1,-10 7-29,17-11 7,0 0 0,-2-1 0,1-1 0,-2 0 0,0-1 0,23-27 0,78-113 8,-102 133-15,3-7 25,0-1 1,-2-1 0,-1 0 0,12-38 0,-8 10 3,14-66 0,-31 112-123,-1 0 0,0 0 1,0-17-1,-4 21-112,-2 13 22,-7 19-27,8-17 187,-24 57 42,3 1 1,2 1 0,-16 88 0,32-118 25,1 0 0,1 0 0,2 0 0,2 1 1,1-1-1,2 0 0,2 0 0,11 47 1,-12-67 63,1 0 0,9 20 0,-12-31-92,0 0 1,1 0 0,-1 1 0,1-1 0,0-1-1,0 1 1,1 0 0,-1-1 0,1 0 0,-1 1-1,8 3 1,-10-6-182,0 0-1,0-1 1,0 1-1,0-1 0,0 1 1,1-1-1,-1 1 1,0-1-1,0 0 1,0 0-1,0 0 0,0 1 1,1-1-1,-1 0 1,0 0-1,0 0 1,0-1-1,0 1 0,1 0 1,-1 0-1,0-1 1,0 1-1,0 0 1,0-1-1,0 1 1,2-2-1,14-6-2280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8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23 7456,'-28'-6'3392,"38"1"-2944,3 2 3008,5 3-1984,21-5 735,9 5-1311,14-3-384,3 6-320,1-3-96,-9 5-32,-3-5-64,-7 0 32,-7 0-3839,-6 0 2079,-11 0-5728,-5 3 4192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49:59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39 9056,'-110'-22'4096,"71"22"-3552,26-5-288,8 5-256,0-7 416,10 2-224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1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75 1056,'1'-3'159,"0"0"-1,0 0 1,0 0-1,0 0 1,0 0-1,1 0 1,-1 0 0,1 1-1,0-1 1,0 0-1,0 1 1,0 0 0,1-1-1,-1 1 1,5-3-1,-7 5-71,9-9 898,-6 6-426,0 0 0,0 0 1,1 0-1,-1 1 1,5-4-1,-7 7-524,-1-1 0,0 0 0,1 0 0,-1 1 0,0-1 0,1 0 0,-1 0 0,0 1-1,1-1 1,-1 1 0,0-1 0,0 0 0,1 1 0,-1-1 0,0 1 0,0-1 0,0 0 0,0 1 0,1-1 0,-1 1 0,0-1-1,0 1 1,0-1 0,0 0 0,0 1 0,0-1 0,0 1 0,-1 0 0,1 12 355,-6 16 152,-2-1 0,-15 38 0,10-31-339,-17 52 554,-29 131 1,23-54-261,18-85-120,17-72-340,-2 8 317,-1-1 0,-6 17 0,10-27-2073,1-13-1959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1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5 274 4320,'0'-2'341,"-1"0"1,0 0 0,1 0-1,-1 0 1,1-1 0,-1 1-1,1 0 1,0 0 0,0 0-1,0 0 1,0 0-1,0 0 1,1 0 0,-1-1-1,2-2 1,-1 2-120,1 1 0,0-1 1,0 1-1,0 0 0,0 0 0,0 0 1,0 0-1,1 0 0,-1 0 0,1 1 1,4-3-1,19-10-14,0 1 0,55-17-1,65-10-69,-3 1-35,-96 23-200,132-37-707,-171 51-255,0 0-440,-12 17-3463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19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87 3072,'-24'16'976,"23"-16"-951,1 0 0,-1 0 0,1 1 0,-1-1 0,1 0 0,-1 0 0,1 1 0,0-1 0,-1 0 0,1 1 0,-1-1 0,1 1 0,0-1 0,4 9 4089,-3-9-4001,18-4 1246,107-36 1137,-91 30-2316,44-11 413,100-15-1,-110 32-4677,-57 5 597,0 6 1120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2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1268 2560,'-1'-1'148,"1"0"191,5-1 321,7 0-333,-1 0 1,0-1-1,0 0 1,0-1-1,0 0 1,-1-1-1,1 0 1,-1 0-1,0-1 1,-1 0 0,14-12-1,12-20 349,51-73 0,-70 89-588,35-46 240,100-103 0,-91 114-222,31-32 12,-49 42-97,-3-2 1,55-87-1,-62 82 87,-3-1 0,-2-1 0,26-79 0,-49 122-97,4-23 0,-7 32-28,-1 0 1,1 1-1,-1-1 0,0 0 0,0 1 0,0-1 0,-1 0 0,1 1 0,-1-1 0,0 0 0,0 1 1,-2-4-1,3 6 10,-1 0 1,0 0 0,1 0 0,-1 0 0,0 1-1,1-1 1,-1 0 0,0 1 0,0-1-1,0 1 1,1-1 0,-1 1 0,0-1 0,0 1-1,0-1 1,0 1 0,0 0 0,0-1-1,0 1 1,0 0 0,0 0 0,0 0 0,0 0-1,0 0 1,0 0 0,0 0 0,0 0-1,-2 1 1,0 0 18,-1 0 1,1 0-1,0 0 0,0 0 0,-1 1 0,1 0 0,0-1 1,0 1-1,-3 3 0,-6 5 53,1 1 1,0 1-1,0 0 1,-10 15-1,-35 60 170,49-75-216,-82 148 236,71-125-88,-1 0-39,1 1 0,2 1 0,2 0 0,1 1 0,2 0 0,-10 67 0,19-89-84,-14 180 192,16-176-120,1 0-1,1 0 1,0 0 0,1 0-1,2 0 1,0-1-1,13 33 1,-17-49-36,0 0 1,1-1-1,-1 1 1,1-1-1,-1 1 1,1-1-1,0 0 1,0 1-1,0-1 1,0 0-1,0 0 1,1-1-1,-1 1 1,1 0-1,-1-1 1,6 3-1,-5-3-44,-1-1 0,1 1 0,0-1 0,0 0-1,-1 0 1,1 0 0,0 0 0,-1 0-1,1-1 1,0 1 0,-1-1 0,1 0-1,0 1 1,-1-1 0,1-1 0,-1 1-1,0 0 1,4-3 0,3-3 18,0-1 1,0 0-1,-1 0 1,0 0-1,-1-1 1,10-15 0,-9 11-21,76-109-61,9-32-367,-76 134 152,-8 16 4,-8 4 229,-1 0 0,0 0-1,0 0 1,1 0 0,-1 1 0,0-1 0,0 0 0,0 0 0,1 0 0,-1 0 0,0 1 0,0-1-1,0 0 1,0 0 0,1 1 0,-1-1 0,0 0 0,0 0 0,0 1 0,0-1 0,0 0-1,0 0 1,0 1 0,0-1 0,0 0 0,0 0 0,0 1 0,0-1 0,0 0 0,0 0 0,0 1-1,0-1 1,0 1 0,1 89 17,15 100 0,-15-183 73,5 32 93,-5-38-128,-1 1-1,1 0 1,-1 0 0,1-1-1,0 1 1,0 0 0,0-1 0,-1 1-1,2-1 1,-1 1 0,0-1-1,0 1 1,0-1 0,1 0-1,-1 0 1,0 1 0,3 0 0,-3-2-14,0 0 1,-1 0 0,1 0-1,0 0 1,0 0 0,0 0 0,0 0-1,0-1 1,0 1 0,0 0 0,0 0-1,0-1 1,-1 1 0,1-1-1,0 1 1,0-1 0,0 1 0,-1-1-1,1 1 1,0-1 0,0-1 0,20-18 238,-9 3-221,0 0-1,-1 0 0,9-21 0,-6 11-80,5-8 6,-8 11-25,2 1 1,1 1 0,0 0-1,32-35 1,-43 54-28,12-11-138,-15 14 205,1 0 1,-1 0-1,1 0 0,-1-1 0,0 1 1,1 0-1,-1 0 0,1 0 1,-1 0-1,0 0 0,1 0 1,-1 0-1,1 0 0,-1 0 1,0 0-1,1 0 0,-1 0 1,1 0-1,-1 0 0,1 0 1,-1 0-1,0 1 0,1-1 0,-1 0 1,0 0-1,1 0 0,-1 1 1,0-1-1,1 0 0,-1 0 1,0 1-1,1-1 0,-1 0 1,0 1-1,0-1 0,1 0 1,-1 1-1,0-1 0,0 1 1,0-1-1,1 1 0,1 3-15,0 1 0,-1 0 0,1-1-1,-1 1 1,0 0 0,-1 0 0,1 9 0,-3 40 3,1-43 11,-14 99 189,-37 144 1,14-86 391,38-167-555,-24 96 1774,24-97-1759,1-12 291,5-22-86,4-5-187,2 2 0,18-41 0,17-34 24,74-159-148,-98 226-36,3 1-1,1 2 1,62-74-1,-82 109 55,-2 0-11,0 1-1,1 1 1,-1-1 0,1 1-1,0 0 1,1 0 0,-1 0-1,12-5 1,-17 10 54,-1 0 1,1-1 0,0 1-1,0 0 1,-1-1 0,1 1-1,0 0 1,0 0-1,0 0 1,0 0 0,-1 0-1,1 0 1,0 0 0,0 0-1,0 0 1,-1 0-1,1 0 1,0 0 0,0 1-1,0-1 1,-1 0 0,1 0-1,0 1 1,0 0-1,0 0 4,0 0-1,0 0 1,0 0-1,-1 0 1,1 0-1,-1 0 1,1 0-1,-1 0 1,1 0-1,-1 1 0,1-1 1,-1 0-1,0 0 1,0 2-1,1 6-5,-1-1 0,0 1 0,-3 14-1,3-21 17,-5 25 128,-1-1 0,0 0 0,-2-1 1,-1 0-1,-16 32 0,21-49-70,-1 0 0,1-1 1,-1 0-1,0 0 0,-7 8 0,10-14-52,1 0 0,0 1 0,-1-1 0,1 0 0,-1 0 0,1 1 0,-1-1 0,0-1-1,1 1 1,-1 0 0,0 0 0,0-1 0,1 1 0,-1 0 0,0-1 0,0 0 0,0 0-1,0 1 1,0-1 0,0 0 0,0 0 0,1-1 0,-1 1 0,0 0 0,0-1-1,0 1 1,0-1 0,-2-1 0,3 2-3,0-1 0,0 0 0,0 0 0,1 0 0,-1 1 0,0-1 0,0 0 0,1 0 0,-1 0 0,1 0 0,-1 0 0,1 0-1,-1 0 1,1 0 0,0-1 0,0 1 0,-1 0 0,1 0 0,0 0 0,0 0 0,0 0 0,0 0 0,0-1 0,0 1 0,1 0 0,-1 0 0,0 0 0,1-2 0,1-4-3,0 0 0,6-14-1,-4 15-32,-1 0 0,1 0-1,0 0 1,0 0-1,1 1 1,0-1-1,0 1 1,0 0-1,1 1 1,0-1-1,-1 1 1,9-4-1,-13 7 25,0 1 0,0-1-1,0 1 1,0-1 0,0 1-1,0-1 1,0 1-1,0 0 1,0 0 0,0-1-1,0 1 1,0 0-1,0 0 1,0 0 0,0 0-1,0 0 1,0 0 0,0 1-1,0-1 1,0 0-1,0 1 1,0-1 0,0 0-1,0 1 1,0-1 0,0 1-1,0-1 1,0 1-1,-1 0 1,1-1 0,0 1-1,0 0 1,-1-1 0,1 1-1,0 0 1,-1 0-1,1 0 1,0 1 0,2 4-22,0 0 1,0 0 0,-1 1 0,3 11 0,-4-12 21,4 12-25,-2 1 0,0 0 0,0 32 0,-7 58-24,3-90 60,-25 233-35,5-64 223,20-181-192,1 6 228,-2-1 0,-4 22 0,4-30 76,1-4-69,0-11 66,3-27-62,22-147-210,76-272-340,-91 423 264,2 1 0,1 0 0,1 0 1,2 2-1,29-47 0,-38 69-2,0 1 1,1 0-1,14-12 0,-19 18 4,1 0-1,-1 0 1,1 0 0,-1 0-1,1 0 1,0 1-1,-1 0 1,1-1 0,0 1-1,0 0 1,0 0-1,0 1 1,0-1 0,0 1-1,7-1 1,-9 2 37,0-1 0,0 1 1,0-1-1,0 1 0,0 0 1,0-1-1,0 1 0,0 0 1,0 0-1,-1 0 0,1 0 1,0 0-1,0 0 0,-1 0 1,1 0-1,0 0 0,-1 0 1,1 0-1,-1 0 0,0 0 1,1 0-1,-1 1 0,0-1 1,0 0-1,0 0 0,0 1 1,0 1-1,1 10 23,-1 0 0,-1 0-1,0 0 1,-5 18 0,-16 55 21,13-52 14,6-25-9,-24 81 288,22-79-237,0 0-1,0 0 1,-1 0 0,-1 0-1,-11 15 1,17-25-77,-1 0 9,1 1 0,-1 0-1,1-1 1,-1 1-1,0-1 1,1 1 0,-4 1-1,5-3-10,-1 0-1,0 0 1,0 1-1,0-1 1,1 0 0,-1 0-1,0 0 1,0 0-1,0 0 1,0 0 0,1 0-1,-1 0 1,0 0-1,0 0 1,0-1 0,0 1-1,1 0 1,-1 0-1,0-1 1,0 1-1,1-1 1,-1 1 0,0 0-1,1-1 1,-2 0-1,-1-2-9,0 0 0,1 1-1,-1-1 1,1 0 0,-1 0 0,1-1-1,0 1 1,0 0 0,0-1-1,1 1 1,-1-1 0,1 0-1,0 1 1,0-1 0,0 0-1,0-6 1,1 7-15,0 1 0,0 0 0,0 0 1,0 0-1,0 0 0,1 0 0,-1 0 0,1-1 1,-1 1-1,1 0 0,0 0 0,0 0 0,0 0 0,0 1 1,0-1-1,0 0 0,0 0 0,1 1 0,-1-1 0,1 1 1,-1-1-1,1 1 0,0-1 0,-1 1 0,1 0 0,0 0 1,0 0-1,0 0 0,0 0 0,0 0 0,4 0 0,116-27-47,18-4 18,-92 19 76,85-36 0,-115 41 16,-1-1 0,1-1 0,-2-1 0,1-1 0,-2 0 0,0-1 0,23-24 0,-28 26 11,-1-1 0,9-14 1,-16 23-57,-1 0 0,1 0 0,0 0 0,-1-1 0,0 1 0,1 0 0,-1-1 0,-1 1 0,1-1 0,0 1 0,-1-1 1,0 1-1,0-1 0,0-4 0,0 8-19,0-1 0,0 0 1,-1 0-1,1 0 0,0 0 1,-1 1-1,1-1 0,0 0 0,-1 0 1,1 1-1,-1-1 0,1 0 1,-1 0-1,1 1 0,-1-1 0,1 1 1,-1-1-1,0 0 0,1 1 1,-1-1-1,0 1 0,0 0 0,1-1 1,-1 1-1,0 0 0,0-1 1,-1 1-1,0 0-11,-1-1-1,1 1 1,0 1 0,-1-1 0,1 0-1,0 1 1,0-1 0,-1 1-1,1-1 1,-3 2 0,-3 2-24,0 0 1,0 1 0,0 0-1,-7 6 1,9-6 56,0 1 0,1-1 0,0 1 0,0 1 1,0-1-1,1 1 0,0 0 0,0 0 0,1 0 1,0 0-1,0 0 0,0 1 0,1 0 0,0-1 0,1 1 1,0 0-1,0 0 0,1 15 0,0-21 0,0 0-1,1 0 1,-1 0 0,1-1-1,-1 1 1,1 0 0,-1 0-1,1 0 1,0-1 0,0 1-1,0 0 1,0-1-1,0 1 1,1-1 0,-1 0-1,0 1 1,1-1 0,-1 0-1,0 0 1,1 1 0,0-1-1,-1 0 1,1-1-1,0 1 1,-1 0 0,1 0-1,0-1 1,0 1 0,0-1-1,0 0 1,-1 1 0,1-1-1,0 0 1,2 0-1,8-1 48,0-1-1,0-1 0,-1 0 1,1 0-1,19-9 1,-1 0-21,5 1 89,107-35-234,-108 37-11,0 1 1,39-4-1,-72 12 130,0 0 0,-1 0 0,1 0-1,0 0 1,0 0 0,-1 0-1,1 0 1,0 0 0,0 0-1,0 0 1,-1 0 0,1 1 0,0-1-1,0 0 1,-1 0 0,1 1-1,1 0 1,-2-1-1,0 1 0,1-1 0,-1 0 0,0 1 0,0-1 0,0 1 0,0-1 0,0 0 0,0 1 0,0-1 0,0 1 0,0-1 0,0 0 0,0 1 0,0-1 0,0 1-1,0-1 1,0 0 0,0 1 0,0-1 0,0 1 0,-1-1 0,1 0 0,0 1 0,-3 4 34,-1 0 0,1 0 1,-8 8-1,5-7-55,-27 33-179,-54 69-49,72-88 298,2 2 0,0-1 0,-15 35-1,28-54-43,-1-1-1,0 1 1,1-1-1,-1 1 0,1-1 1,-1 1-1,1-1 1,0 1-1,0 0 0,0-1 1,0 1-1,0-1 0,0 1 1,0 0-1,0-1 1,1 1-1,-1-1 0,1 1 1,-1-1-1,1 1 1,0 1-1,0-2-3,0 0-1,0 0 1,0-1 0,0 1 0,0 0-1,0-1 1,0 1 0,0-1 0,0 1 0,1-1-1,-1 0 1,0 1 0,0-1 0,0 0-1,0 0 1,1 0 0,-1 0 0,0 0-1,0 0 1,0 0 0,0 0 0,1 0-1,-1 0 1,0-1 0,0 1 0,0-1-1,0 1 1,2-1 0,5-3 22,-1 0 0,1 0 1,-1-1-1,0 0 0,0 0 0,0-1 1,6-6-1,-8 7-9,28-27 59,-2-2 0,30-41-1,-60 74-75,26-35 32,-2-1-1,29-59 1,-41 68 12,-2 0-1,-1 0 1,12-54 0,3-87 116,-24 158-155,8-61-212,-2-124-1,-7 188 131,0 6 41,0 1-1,1-1 0,-1 0 0,0 1 1,-1-1-1,1 1 0,0-1 0,0 1 0,0-1 1,-1 1-1,1-1 0,-1 1 0,0-1 1,1 1-1,-1 0 0,0-1 0,0 1 0,1 0 1,-1-1-1,-2 0 0,3 2 29,0-1-1,-1 1 1,1 0 0,0 0-1,0 0 1,0 0-1,-1 0 1,1 0 0,0 0-1,-1 0 1,1 0 0,0 0-1,0 0 1,-1 0-1,1 0 1,0 0 0,0 0-1,-1 0 1,1 0 0,0 0-1,0 0 1,-1 0-1,1 0 1,0 0 0,0 1-1,0-1 1,-1 0 0,1 0-1,0 0 1,0 0-1,0 1 1,-1-1 0,1 0-1,0 0 1,0 0 0,0 1-1,0-1 1,0 0-1,-1 0 1,1 1 0,0-1-1,0 0 1,0 0 0,0 1-1,0-1 1,-5 13-36,0-1 1,1 1-1,-3 16 0,1-4 33,-12 56 189,4 0 0,-7 128 0,19 19-1116,10-78-2599,-5-101 1605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22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67 6048,'-84'-50'2752,"76"47"-2400,3-2-256,10 5-128,3-3-384,5 3 192,15-5-2144,6 10 1312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38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40 109 6816,'-39'-22'8434,"53"19"-6115,28-4-885,-35 6-1152,456-42 2558,-198 23-3611,-226 14-1638,-27 3-1065,1 1-1,13 0 1,-12 5 360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2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92 696 3488,'1'0'276,"-1"0"-242,1 0 1,-1 1 0,0-1-1,0 0 1,1 0 0,-1 0-1,0 0 1,0 1 0,1-1-1,-1 0 1,0 0-1,0 0 1,0 1 0,0-1-1,0 0 1,1 0 0,-1 1-1,0-1 1,0 0-1,0 0 1,0 1 0,0-1-1,0 0 1,0 0 0,0 1-1,0-1 1,0 0 0,0 1-1,0-1 1,0 0-1,0 0 1,0 1 0,0-1-1,0 0 1,0 0 0,-1 1-1,-6 54 994,0 75 0,0 4-268,-22 80 1131,12-101-774,16-107-1107,0 2 311,0-1 0,0 1 0,-1 0 1,-5 12-1,7-20-293,0 0 1,0 1-1,0-1 0,-1 0 1,1 0-1,0 0 1,0 0-1,-1 0 0,1 1 1,0-1-1,0 0 1,-1 0-1,1 0 0,0 0 1,0 0-1,-1 0 0,1 0 1,0 0-1,-1 0 1,1 0-1,0 0 0,0 0 1,-1 0-1,1 0 0,0 0 1,0 0-1,-1 0 1,1 0-1,0 0 0,0-1 1,-1 1-1,1 0 0,0 0 1,0 0-1,-1 0 1,1-1-1,0 1 0,0 0 1,0 0-1,-1 0 1,1-1-1,0 1 0,0 0 1,0 0-1,0-1 0,0 1 1,-1 0-1,1 0 1,0-1-1,0 1 0,0 0 1,0-1-1,0 1 0,0 0 1,0-1-1,-1-6 46,-1 0 1,2 0-1,-1-1 0,1 1 0,0 0 0,0-1 0,1 1 1,0 0-1,1 0 0,3-11 0,20-78-444,5 1 1,56-124-1,-73 192 326,0 1 1,1 0-1,25-32 1,-32 49 14,1 0 0,-1 1-1,2 0 1,-1 0 0,1 0 0,0 1 0,1 1 0,-1-1 0,1 2 0,1-1 0,14-5 0,-22 10 12,0 0 0,1 0 0,-1 0 0,1 1 0,-1-1 0,1 1 0,-1 0 0,1-1 0,-1 2 0,1-1 0,-1 0 0,1 1 0,-1-1 0,0 1 0,1 0 0,-1 1 0,0-1 1,1 0-1,-1 1 0,0 0 0,0-1 0,0 1 0,0 0 0,-1 1 0,1-1 0,2 3 0,0 2 43,0 1 0,0-1 0,-1 1 0,0 0 0,0 1 1,-1-1-1,0 0 0,0 1 0,-1 0 0,0-1 0,-1 1 1,1 13-1,-1 7 141,-1 0 1,-6 42-1,5-58-108,-1 1 0,-1-1 0,0 0 0,-1 0 0,0 0-1,-12 23 1,13-30 8,-1 0 0,0 0 0,-1 0-1,1 0 1,-1-1 0,0 1 0,-1-1-1,1-1 1,-1 1 0,0-1 0,0 0-1,0 0 1,-1 0 0,-7 2 0,10-4-1,0-1 1,1 0 0,-1 0 0,0 0 0,0-1 0,0 1 0,0-1-1,0 0 1,0 0 0,0 0 0,0 0 0,0-1 0,0 0 0,0 0-1,0 0 1,1 0 0,-5-2 0,3 0-32,1 1 0,-1-1 0,1 0 0,0 0 0,0-1 0,0 1 0,0-1 0,0 0 0,1 0 0,0 0 0,0 0 0,-4-8 0,-40-80-1155,45 82 568,7 13 249,9 12 268,-7-6 20,1 0 1,0-1-1,0 0 1,0 0 0,1 0-1,0-1 1,18 10-1,-19-13 80,0 0-1,0-1 0,0 0 1,1 0-1,0-1 0,0 0 0,-1-1 1,1 0-1,0 0 0,17-1 1,-11-1 48,-1 0 0,1-1 0,-1-1 0,0 0 0,0-1 1,0-1-1,0 0 0,14-7 0,-9 0-55,0-1-1,0 0 0,-2-2 1,1 0-1,-2 0 0,23-29 1,76-115 223,-96 130-201,-3 3-49,-12 19-132,0-1 0,1 1-1,0 0 1,0 1 0,12-12 0,-17 18 94,0 0 0,1 0 0,-1 0 0,0 0 0,0 0 0,0 0 0,0 0 0,1 0 0,-1 0-1,0 0 1,0 0 0,0 0 0,0 0 0,1 0 0,-1 1 0,0-1 0,0 0 0,0 0 0,0 0 0,1 0 0,-1 0 0,0 0 0,0 0 0,0 1 0,0-1 0,0 0 0,0 0 0,0 0 0,1 0 0,-1 0 0,0 1 0,0-1 0,0 0 0,0 0 0,0 0 0,0 0 0,0 1 0,0-1-1,0 0 1,0 0 0,0 0 0,0 0 0,0 1 0,0-1 0,0 0 0,0 0 0,-1 12-8,0 0-1,-4 14 1,-2 25 19,5-12 12,0 78 79,2-96-27,2 0 0,1 0 0,7 32 0,-9-50-42,0 0 0,0 0-1,0 0 1,0 0-1,1 0 1,-1 0-1,1 0 1,3 3-1,-5-5 2,1 0 0,0 0 0,0 0 0,0-1-1,0 1 1,0 0 0,1-1 0,-1 1 0,0 0 0,0-1 0,0 0 0,0 1-1,1-1 1,-1 0 0,0 1 0,0-1 0,1 0 0,-1 0 0,0 0 0,0 0 0,1 0-1,-1 0 1,2-1 0,2 0 16,0-1 0,0 0 0,0 0 0,0 0 0,0-1 0,0 1 0,6-6 0,30-27-57,-18 14 84,92-66 13,-91 71-171,0 1 0,53-22 0,-67 33 53,1 0 1,0 1 0,0 1-1,20-3 1,-24 4 48,-1 1 0,1 0 0,-1 1 0,1-1 0,-1 1 0,1 1 0,-1-1 0,0 1 0,9 4 0,-11-5-98,1 2 252,-9 0 156,-1-1-300,-24 10-182,21-9 123,-1 0 1,1 1 0,0 0 0,0 0-1,0 1 1,0 0 0,-11 11 0,0 2 28,1 1-1,1 0 1,1 2 0,1 0 0,-15 28-1,27-44-7,1 1-1,0 0 1,0 0-1,0-1 1,1 1-1,0 0 1,0 1-1,0 6 1,1-11 19,0 1 1,0-1-1,1 1 1,-1-1-1,0 0 1,1 1-1,0-1 0,0 1 1,0-1-1,0 0 1,0 1-1,0-1 1,0 0-1,1 0 1,-1 0-1,1 0 0,-1 0 1,1 0-1,0-1 1,0 1-1,0-1 1,3 3-1,4 0-9,-1 0 1,1 0-1,0-1 0,0 0 0,0-1 1,1 0-1,-1 0 0,0-1 0,1 0 1,12-1-1,-12 0 40,0-1-1,1 0 1,-1-1-1,0 0 1,0-1-1,0 0 1,0 0 0,0-1-1,13-7 1,-6 0-32,-1-1-1,0 0 1,28-29 0,36-50-132,-64 71 134,167-185 325,-150 169-170,43-60-1,-59 69-81,0 0-1,-2 0 0,16-42 0,5-32-246,43-197 0,-76 283 127,-1 8-18,-1 0-1,1 0 1,-1 0-1,0 0 1,-1 0 0,0 0-1,0 0 1,-2-8-1,2 14 52,0 1-1,0 0 0,0 0 0,0-1 1,0 1-1,-1 0 0,1 0 1,0 0-1,0 0 0,0-1 0,-1 1 1,1 0-1,0 0 0,0 0 0,0 0 1,-1 0-1,1 0 0,0 0 0,0 0 1,-1-1-1,1 1 0,0 0 0,0 0 1,-1 0-1,1 0 0,0 0 0,0 0 1,-1 0-1,1 1 0,0-1 1,0 0-1,-1 0 0,1 0 0,0 0 1,0 0-1,-1 0 0,1 0 0,0 0 1,0 1-1,0-1 0,-1 0 0,1 0 1,0 0-1,0 0 0,0 1 0,0-1 1,-1 0-1,1 0 0,0 1 0,0-1 1,0 0-1,-12 14-91,5 0 96,0-1-1,1 1 1,1 0 0,-5 18-1,9-28 0,-94 343-203,71-239 211,5 1-1,5 1 1,0 152 0,14-246 69,1-1 0,0 1 0,1 0 0,1 0 0,8 26 0,-11-39-42,1-1 1,0 0-1,-1 0 1,1 0-1,0 0 1,0 0 0,0 0-1,1-1 1,-1 1-1,0 0 1,1 0-1,-1-1 1,1 1-1,-1-1 1,1 1-1,0-1 1,-1 0-1,1 0 1,0 0-1,0 0 1,0 0 0,0 0-1,0 0 1,0 0-1,0-1 1,0 1-1,1-1 1,-1 0-1,0 0 1,0 0-1,0 0 1,0 0-1,1 0 1,-1 0-1,0 0 1,0-1-1,0 0 1,0 1 0,3-2-1,0-1-18,1 1 1,0-1-1,-1-1 0,0 1 1,0-1-1,0 0 0,0 0 1,-1-1-1,1 1 0,-1-1 0,0 0 1,4-8-1,5-8 11,18-42 0,-22 43-21,23-57-175,-18 40 174,30-53 0,-41 84-21,5-8-122,-4 12 31,-2 8-21,0 8-37,-1 0 0,-2 27 0,0-9 4,0 35 9,3 81 600,-1-141-379,0 0 0,0 0-1,1 0 1,0 0 0,0-1 0,6 13-1,-7-19-49,-1 1 0,0 0 0,1 0-1,-1-1 1,0 1 0,1 0-1,-1-1 1,1 1 0,-1-1-1,1 1 1,0-1 0,-1 1 0,1-1-1,-1 1 1,1-1 0,0 1-1,-1-1 1,1 0 0,0 0-1,0 1 1,-1-1 0,1 0 0,0 0-1,0 0 1,-1 1 0,3-1-1,-1-1 10,0 1-1,-1 0 0,1-1 1,0 0-1,0 1 1,0-1-1,0 0 0,0 0 1,-1 0-1,3-2 0,3-2 31,0-1 0,0 0 0,-1-1-1,6-7 1,15-20 101,-1-1-1,21-40 1,14-25-422,-35 58 358,-23 37-112,-2 3 6,0 0 0,0 0 0,0 1-1,0-1 1,0 0 0,1 1 0,-1-1-1,0 1 1,1-1 0,0 1 0,-1 0 0,3-2-1,-4 3 10,1 0-1,-1 0 1,0 0-1,0 0 1,0 0-1,0 0 1,1 0-1,-1 0 1,0-1-1,0 1 1,0 0-1,1 0 1,-1 0-1,0 0 1,0 0-1,0 1 1,1-1-1,-1 0 1,0 0-1,0 0 1,0 0-1,1 0 1,-1 0-1,0 0 1,0 0-1,0 0 1,1 0-1,-1 1 1,0-1-1,0 0 1,0 0-1,0 0 1,0 0-1,1 0 1,-1 1-1,0-1 1,0 0-1,0 0 1,0 0-1,0 0 1,0 1-1,0-1 1,2 9-88,-4 22-94,-5 31 1,-2 28 187,9-79 18,0 0 0,1 0 0,0 0 0,1 0 0,6 22 0,-8-31 4,1 0 0,0 0 0,0 0 0,0 0 0,0 0 0,0 0-1,0 0 1,0 0 0,1-1 0,-1 1 0,1 0 0,-1-1 0,1 1 0,0-1-1,0 0 1,-1 1 0,1-1 0,0 0 0,0 0 0,0 0 0,0 0-1,0-1 1,1 1 0,-1 0 0,0-1 0,0 0 0,0 1 0,1-1 0,-1 0-1,0 0 1,0 0 0,1 0 0,-1-1 0,0 1 0,0-1 0,0 1-1,0-1 1,1 0 0,1-1 0,5-2-17,-1-1 0,0 0 0,-1-1 0,1 0-1,-1 0 1,0 0 0,-1-1 0,10-13 0,2-4 18,20-35 1,25-67 265,-35 64-301,-20 48-223,18-26 1,-26 40 228,0 0 1,1 0 0,-1-1 0,0 1 0,0 0-1,1 0 1,-1 0 0,0 0 0,1 0-1,-1 0 1,0 0 0,0-1 0,1 1-1,-1 0 1,0 0 0,1 0 0,-1 0-1,0 0 1,0 0 0,1 0 0,-1 1-1,0-1 1,1 0 0,-1 0 0,0 0-1,0 0 1,1 0 0,-1 0 0,0 0-1,0 1 1,1-1 0,-1 0 0,0 0-1,0 0 1,1 1 0,-1-1 0,0 0-1,0 0 1,0 1 0,0-1 0,1 0-1,-1 0 1,0 1 0,0-1 0,0 0-1,0 0 1,0 1 0,11 17 94,-9-13-134,8 15-25,11 33 1,-1-1-59,1-1 138,12 28 120,-29-72-103,0 0 1,1 0 0,0 0 0,0 0-1,0-1 1,1 0 0,0 0 0,6 5-1,-9-9-15,1 0 0,-1-1 0,0 1 0,1-1 0,0 1 0,-1-1 0,1 0-1,-1 0 1,1 0 0,0-1 0,0 0 0,-1 1 0,1-1 0,0-1 0,0 1 0,-1 0-1,1-1 1,5-1 0,3-2 60,0 0 1,1 0-1,-2-1 0,13-8 0,-10 5-84,-1-1-1,0 0 1,0-1 0,-1 0 0,-1-1-1,1 0 1,-2-1 0,12-15-1,-10 8 94,0-1 0,0 1-1,-2-2 1,-1 1 0,8-26-1,-14 38-91,-1 0 0,0-1 0,0 1 0,0-1 0,-1 0-1,-1 1 1,0-1 0,0 0 0,0 0 0,-3-10 0,3 18-1,0 0 1,0 0-1,0 0 1,-1 1-1,1-1 0,0 0 1,-1 0-1,1 0 1,0 1-1,-1-1 1,1 0-1,-1 0 1,1 1-1,-1-1 1,0 0-1,1 1 0,-1-1 1,0 1-1,1-1 1,-1 1-1,0-1 1,0 1-1,1-1 1,-1 1-1,0 0 1,0-1-1,-1 1 0,1 0-8,-1 0 0,1 1-1,0-1 1,-1 0-1,1 1 1,0-1-1,-1 1 1,1 0 0,0-1-1,0 1 1,0 0-1,0 0 1,-1 0-1,1 0 1,-1 1 0,-3 4-32,-1 1 1,1-1 0,0 1-1,-5 11 1,6-9 58,0 1 1,1-1-1,0 1 0,1-1 1,0 1-1,0 0 0,1-1 1,0 1-1,1 0 0,1 14 1,0-16 16,0 0 0,0 0 1,1-1-1,0 1 0,0 0 1,1-1-1,0 0 0,0 1 1,1-1-1,0 0 0,0-1 1,1 1-1,6 7 0,-5-8 11,1 1 0,0-1 0,0-1 0,1 1 0,0-1 0,0-1 0,0 1 0,12 4 0,-14-7-17,0 0 0,0-1 0,0 0-1,-1 0 1,1 0 0,0-1 0,0 0-1,0 0 1,0 0 0,0-1 0,0 0-1,0 0 1,0 0 0,7-3 0,-2-1-312,0 0 0,1-1 0,-2-1 0,1 0 0,15-13 0,-11 7-2263,0-2 0,22-26 0,-14 10-285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27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 5056,'-13'-8'2304,"30"8"-2016,-3 4 640,7 5-576,18-1 640,5 3-576,22 0 224,1 6-384,16-6 128,-14 0-224,-2 1 128,-6-4-160,-9-5 160,-3-3-192,-5 0 384,-9-3-256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28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36 6976,'-44'-36'3168,"44"40"-2720,10 0-512,7 0-2720,9-4 1536,18 5-2464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50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0 354 1728,'0'0'560,"1"2"-331,0 0 8,1 1-1,0-1 1,-1 1-1,1-1 0,0 0 1,0 0-1,0 0 1,1 0-1,-1 0 0,0-1 1,3 3-1,34 17 2292,-25-16-2320,0 0 0,1-1-1,0-1 1,0 0-1,25 0 1,-5 1 141,-10-2-338,26-1-1,4 0 108,-1-1 208,-1-2 0,94-15 0,-1-1-35,-134 18-313,160-15 364,-127 8-278,77-19 0,-74 15 16,1 2 0,0 2 0,57-1 0,-64 5-59,34 0 187,98-12-330,-149 11 192,0 1 0,1 1 0,-1 1 1,0 1-1,39 6 0,37 4 380,153-3-1,-207-7-356,-3 2-120,44 8 0,13 0 150,53-8 123,-79-8-94,139-30 0,-161 26-75,-33 6-140,34-8 1,18-8 95,-25 8 110,24-4 75,48-8-408,-45 10 87,-45 9 121,1 2 1,33 0 0,-2 0 64,-19-4 8,4-1 97,-42 8-216,-1-1 1,1 1 0,0 1-1,0-1 1,0 0-1,0 1 1,-1 0 0,1 0-1,6 2 1,35 21-96,-35-19 143,0 1 1,0-1-1,1-1 0,0 0 0,0 0 0,0-1 1,0 0-1,0-1 0,0-1 0,1 0 0,-1 0 1,1-1-1,12-1 0,29-5 122,-28 3-171,1 1-1,28 1 0,87 3-150,-78-3 499,-61 1 156,-9 0-475,4-9 282,-11-22-244,-3-5 212,14 31-249,0-1-1,0 1 1,0-1-1,-1 1 1,0 0-1,0 0 1,-1 1-1,1-1 1,-1 1-1,0 0 1,0 0-1,-7-3 1,-7-4 15,-1 2-1,-26-10 1,31 13-7,-1 1 0,0 1 1,-28-4-1,26 7-52,-24 1 1,5 1-390,37-1 421,0 0 0,0 0 0,0 0 1,0 0-1,0 0 0,0 0 1,0 0-1,0 0 0,0 0 1,0 0-1,-1 0 0,1 0 1,0 0-1,0 0 0,0 0 0,0 0 1,0-1-1,0 1 0,0 0 1,0 0-1,-1 0 0,1 0 1,0 1-1,0-1 0,0 0 1,0 0-1,0 0 0,0 0 0,0 0 1,0 0-1,0 0 0,-1 0 1,1 0-1,0 0 0,0 0 1,0 0-1,0 0 0,0 0 1,0 0-1,0 0 0,0 0 0,0 0 1,0 1-1,0-1 0,0 0 1,0 0-1,0 0 0,0 0 1,0 0-1,-1 0 0,1 0 1,0 0-1,0 0 0,0 1 0,0-1 1,0 0-1,0 0 0,0 0 1,0 0-1,0 0 0,0 0 1,1 0-1,-1 0 0,0 0 1,0 1-1,0-1 0,0 0 0,0 0 1,9 6-282,20 8 366,-26-13-52,63 27 11,70 35-247,-121-55 194,-1 1 0,0 1 0,-1 0 1,0 1-1,0 0 0,20 25 0,-24-25-35,-1-1 201,0-1-1,-1 1 1,11 21 0,-17-28-116,0-1 1,0 1-1,0 0 0,0-1 0,0 1 1,-1 0-1,1 0 0,-1 0 1,0 0-1,0-1 0,0 1 1,0 0-1,0 0 0,-1 0 1,1 0-1,-1 0 0,0-1 1,0 1-1,0 0 0,0-1 1,-3 6-1,-5 4 105,-1 1 0,0-1-1,0-1 1,-2 0 0,1-1 0,-2 0 0,1 0 0,-25 13 0,2-4-78,-2-2 1,-44 16-1,27-18-3931,35-11-1857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50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26 1728,'1'-1'88,"0"0"1,0 0-1,-1 0 1,1 0-1,0 0 1,0 0-1,-1 0 1,1 0-1,-1 0 1,1-1-1,-1 1 1,1 0-1,-1 0 0,0-1 1,0 1-1,4-5 2048,-4 4-1628,-3 7-87,0 3-159,-1 0 1,1 0-1,-2 10 1,-2 6 116,-2-1-95,-2 0 0,0 0 1,-1-1-1,-1 0 0,-1-1 0,-27 30 0,-82 77 415,79-81 186,84-79 27,-19 14-885,74-71 218,-83 76-306,-1 0 1,-1 0 0,0-1-1,-1-1 1,12-23 0,27-91 502,-36 99-399,-11 30-49,-1 0 0,0 1 0,1-1-1,-1 0 1,0 0 0,1 1 0,-1-1 0,0 0 0,0 0 0,1 1 0,-1-1-1,0 0 1,0 1 0,1-1 0,-1 0 0,0 1 0,0-1 0,0 0 0,0 1-1,0-1 1,1 0 0,-1 1 0,0-1 0,0 1 0,0-1 0,0 1 0,1 12 84,0 0 1,1 0-1,4 16 1,2 3 103,13 69 239,-18-89-250,1 0-1,0-1 1,1 1 0,0-1-1,0 1 1,10 12 0,-13-22 481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5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71 1472,'1'-3'123,"-1"1"-1,1 0 1,0-1-1,0 1 1,0 0-1,0 0 1,0 0-1,0 0 1,1 0-1,-1 0 1,1 0 0,-1 0-1,1 0 1,0 1-1,-1-1 1,1 1-1,3-2 1,-3 1 144,1-1 1,0 1 0,-1-1-1,1 1 1,-1-1-1,0 0 1,3-5-1,0 0 1135,-10 9-644,4 0-723,0-1-1,-1 1 0,1 0 0,0 0 0,0 0 0,0 0 0,0 0 0,0 0 1,0 0-1,0 0 0,0 1 0,0-1 0,1 0 0,-1 0 0,0 1 1,1-1-1,-1 1 0,1-1 0,-1 2 0,-2 20 421,1-12-309,0 0-1,-3 12 0,-18 71 271,-27 100 307,19-68-294,27-105-423,-4 40 1,6-39 296,-7 30-1,8-51-280,1 0-1,0 0 0,0 0 1,-1 0-1,1 0 0,0 0 1,0 1-1,0-1 0,0 0 1,0 0-1,0 0 0,1 0 1,-1 0-1,0 0 0,1 1 1,0 0 138,7-2 213,7-7-380,0 1-1,0 1 1,0 1 0,1 0 0,0 1-1,0 1 1,0 0 0,0 1-1,0 1 1,21 2 0,24-3 222,-36 1-139,29 2 1,-13-3 442,-18 0 23,-22-1-551,0 1 0,0-1-1,0 0 1,-1 1 0,1-1-1,-1 0 1,1-4 0,-1 3-737,-1 0 1,0 0 0,0 0 0,0 0 0,0 1 0,0-1 0,-1 0 0,1 0-1,-1 1 1,0-1 0,1 1 0,-1-1 0,-4-2 0,-2 0-1047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50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80 1984,'-6'-6'640,"4"4"-389,6-2 531,-1 1 0,1-1 1,0 1-1,0 0 1,0 0-1,8-5 1,-2 2-601,0 0 1,0 1-1,0 0 1,1 1-1,0 0 1,-1 1-1,1 0 1,1 1-1,-1 0 0,0 0 1,1 1-1,-1 1 1,15 1-1,88 3 469,-87 1 330,-27-5-1009,0 0-1,1 0 1,-1 0-1,0 0 1,0 0-1,1 0 1,-1-1-1,0 1 1,0 0-1,1 0 1,-1 0-1,0 0 1,0 0-1,0 0 1,1 0-1,-1 0 1,0-1-1,0 1 1,0 0-1,1 0 1,-1 0-1,0 0 1,0-1-1,0 1 1,0 0-1,0 0 1,1-1-1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0:50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38 114 2560,'-3'-1'247,"-21"-6"1334,24 7-1496,-1 0 0,1 0 0,-1 0 0,1-1-1,-1 1 1,1 0 0,-1 0 0,1 0 0,0-1 0,-1 1 0,1 0-1,-1 0 1,1-1 0,0 1 0,-1 0 0,1-1 0,0 1-1,-1 0 1,1-1 0,0 1 0,0 0 0,-1-1 0,1 1 0,0-1-1,0 1 1,0-1 0,-1 1 0,1-1 0,0 1 0,0-1-1,0 1 1,0 0 0,0-1 0,0 1 0,0-1 0,0 1 0,0-1-1,0 1 1,0-1 0,0 1 0,1-1 0,-1 0 11,1 0 0,0 1 0,-1-1 0,1 1 1,0 0-1,-1-1 0,1 1 0,0-1 0,-1 1 0,1 0 1,0 0-1,0-1 0,-1 1 0,1 0 0,0 0 0,0 0 1,1 0-1,18 0 602,-8 0-471,32-1 219,0-3 0,44-8 0,87-26 495,-164 35-874,32-10 227,-6 0-102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4:49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1 736,'-3'1'619,"2"-1"-290,-1 1 0,1-1 0,-1 1 0,1-1 0,-1 0 0,1 0 0,-1 0 0,1 0 0,-4 0 0,-34 17 2530,35-15-2750,1 1-1,0-1 1,1 1 0,-1 0-1,0-1 1,1 2 0,0-1 0,-1 0-1,1 0 1,-2 5 0,1-1-38,0 1 0,1-1 0,0 1 1,-3 15-1,-13 67 937,-15 147-550,26-152-32,4-26 44,-2-1 33,-3 36 178,-15 33-480,-4 31-55,23-121-47,0 2 37,0 1 0,4 54 0,5-4 34,-3-67-68,-1 0-1,-2 25 1,0-4-225,-23 266 725,19-277-648,2 1-1,1 0 0,4 42 1,3 49 334,4 207 161,-9-295-397,-2 17 175,-10 59-1,9-99-152,-1 1 0,0-1 0,-1 0-1,-8 16 1,5-11-16,-8 29 1,5-9-112,3-10 6,0 1 1,-4 51 0,0 74 440,-1-65-362,8-45-97,-1 22 216,5-63-118,1-1 0,-1 1 0,1-1 0,-1 1 0,0-1 1,-3 7-1,2-8 8,1 1 1,0 0-1,0 0 1,0 0-1,1 0 1,-1 5-1,2-4 118,-1-4-157,0 0 0,0 0 0,0 1 0,0-1 0,1 0 0,-1 0 0,0 0 0,0 0 0,0 0 0,0 0 0,0 0 0,0 1 0,0-1 0,0 0 0,0 0 0,0 0 0,0 0 0,0 0 0,0 0 0,0 1 0,0-1 0,0 0-1,0 0 1,0 0 0,0 0 0,-1 0 0,1 0 0,0 0 0,0 1 0,0-1 0,0 0 0,0 0 0,0 0 0,0 0 0,0 0 0,0 0 0,0 0 0,-1 0 0,1 0 0,0 0 0,0 0 0,0 0 0,0 1 0,0-1 0,0 0 0,0 0 0,-1 0 0,1 0 0,0 0 0,0 0 0,0 0-1,-1 1-9,1 0 0,-1 0 0,1 0 0,-1 0-1,1 0 1,0 0 0,-1 0 0,1 0-1,0 0 1,0 0 0,0 1 0,0-1 0,0 0-1,0 2 1,-1 9 62,0-8 1,0 0 0,0 0 0,0 1 0,1-1-1,0 0 1,0 6 0,0-3 4,0 118 373,3-108-304,-2-15-161,-1 0 0,1 0 0,-1 0 0,0 0 0,1 0 0,-1 0-1,0 0 1,0 0 0,-1 3 0,-1 9-376,0-9-255,1 0 0,0 0 0,1 1-1,-1-1 1,1 1 0,0-1 0,1 6 0,0 0-2451,-1 1 1014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0 354 1728,'0'0'560,"1"2"-331,0 0 8,1 1-1,0-1 1,-1 1-1,1-1 0,0 0 1,0 0-1,0 0 1,1 0-1,-1 0 0,0-1 1,3 3-1,34 17 2292,-25-16-2320,0 0 0,1-1-1,0-1 1,0 0-1,25 0 1,-5 1 141,-10-2-338,26-1-1,4 0 108,-1-1 208,-1-2 0,94-15 0,-1-1-35,-134 18-313,160-15 364,-127 8-278,77-19 0,-74 15 16,1 2 0,0 2 0,57-1 0,-64 5-59,34 0 187,98-12-330,-149 11 192,0 1 0,1 1 0,-1 1 1,0 1-1,39 6 0,37 4 380,153-3-1,-207-7-356,-3 2-120,44 8 0,13 0 150,53-8 123,-79-8-94,139-30 0,-161 26-75,-33 6-140,34-8 1,18-8 95,-25 8 110,24-4 75,48-8-408,-45 10 87,-45 9 121,1 2 1,33 0 0,-2 0 64,-19-4 8,4-1 97,-42 8-216,-1-1 1,1 1 0,0 1-1,0-1 1,0 0-1,0 1 1,-1 0 0,1 0-1,6 2 1,35 21-96,-35-19 143,0 1 1,0-1-1,1-1 0,0 0 0,0 0 0,0-1 1,0 0-1,0-1 0,0-1 0,1 0 0,-1 0 1,1-1-1,12-1 0,29-5 122,-28 3-171,1 1-1,28 1 0,87 3-150,-78-3 499,-61 1 156,-9 0-475,4-9 282,-11-22-244,-3-5 212,14 31-249,0-1-1,0 1 1,0-1-1,-1 1 1,0 0-1,0 0 1,-1 1-1,1-1 1,-1 1-1,0 0 1,0 0-1,-7-3 1,-7-4 15,-1 2-1,-26-10 1,31 13-7,-1 1 0,0 1 1,-28-4-1,26 7-52,-24 1 1,5 1-390,37-1 421,0 0 0,0 0 0,0 0 1,0 0-1,0 0 0,0 0 1,0 0-1,0 0 0,0 0 1,0 0-1,-1 0 0,1 0 1,0 0-1,0 0 0,0 0 0,0 0 1,0-1-1,0 1 0,0 0 1,0 0-1,-1 0 0,1 0 1,0 1-1,0-1 0,0 0 1,0 0-1,0 0 0,0 0 0,0 0 1,0 0-1,0 0 0,-1 0 1,1 0-1,0 0 0,0 0 1,0 0-1,0 0 0,0 0 1,0 0-1,0 0 0,0 0 0,0 0 1,0 1-1,0-1 0,0 0 1,0 0-1,0 0 0,0 0 1,0 0-1,-1 0 0,1 0 1,0 0-1,0 0 0,0 1 0,0-1 1,0 0-1,0 0 0,0 0 1,0 0-1,0 0 0,0 0 1,1 0-1,-1 0 0,0 0 1,0 1-1,0-1 0,0 0 0,0 0 1,9 6-282,20 8 366,-26-13-52,63 27 11,70 35-247,-121-55 194,-1 1 0,0 1 0,-1 0 1,0 1-1,0 0 0,20 25 0,-24-25-35,-1-1 201,0-1-1,-1 1 1,11 21 0,-17-28-116,0-1 1,0 1-1,0 0 0,0-1 0,0 1 1,-1 0-1,1 0 0,-1 0 1,0 0-1,0-1 0,0 1 1,0 0-1,0 0 0,-1 0 1,1 0-1,-1 0 0,0-1 1,0 1-1,0 0 0,0-1 1,-3 6-1,-5 4 105,-1 1 0,0-1-1,0-1 1,-2 0 0,1-1 0,-2 0 0,1 0 0,-25 13 0,2-4-78,-2-2 1,-44 16-1,27-18-3931,35-11-1857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42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1466 3808,'7'-5'4047,"19"-11"-2114,-23 14-1540,16-11 179,-1-1 0,-1 0 0,-1-2 1,16-18-1,-7 8-164,57-50 384,-29 27-442,2-1-119,48-48 476,-88 82-485,-3 3-12,1 0-1,-2-1 1,0-1-1,15-26 0,-60 102 1317,20-40-1201,2 0 0,1 1 0,-10 26 0,17-36-192,0 0-1,0 1 0,1-1 0,1 1 0,0 0 0,1 0 0,1 21 0,0-32-104,0 1 0,0-1 0,1 0 0,-1 1 0,1-1 0,-1 0 0,1 0 0,2 4 0,-3-5-12,1-1 0,-1 1 0,1 0 0,0-1 0,-1 1 0,1 0 0,-1-1-1,1 1 1,0-1 0,0 1 0,-1-1 0,1 0 0,0 1 0,0-1 0,-1 0 0,1 1 0,0-1 0,0 0 0,0 0 0,0 0 0,0 1 0,-1-1 0,1 0 0,0 0 0,0-1 0,0 1 0,1 0 0,3-2 22,0 0 0,0-1 0,0 1 0,-1-1 0,0 0 0,1 0 0,-1-1 0,0 1 0,-1-1 0,5-5 0,3-1 29,80-69 225,-4 5-291,-56 46-238,65-47 0,-96 75 237,0 0 1,0 0-1,0 0 1,0 0-1,0 0 0,0 0 1,0 0-1,0 0 1,1 0-1,-1 0 1,0 0-1,0 0 1,0 0-1,0 0 1,0 0-1,0 0 1,0 0-1,0 0 1,1 0-1,-1 0 0,0 0 1,0 0-1,0 0 1,0 0-1,0 0 1,0 0-1,0 0 1,0 0-1,0 0 1,0 0-1,1 0 1,-1 0-1,0 0 0,0 0 1,0 0-1,0 1 1,0-1-1,0 0 1,0 0-1,0 0 1,0 0-1,0 0 1,0 0-1,0 0 1,0 0-1,0 1 1,0-1-1,0 0 0,0 0 1,0 0-1,0 0 1,0 0-1,0 0 1,0 0-1,0 5 1,-2 1-22,0 0 1,0 0-1,-5 8 0,-8 19 94,13-26-7,0 1-1,1-1 1,0 0 0,0 1 0,1-1 0,0 0 0,0 1-1,1-1 1,0 1 0,0-1 0,1 0 0,-1 0 0,2 0-1,-1 0 1,1 0 0,0 0 0,1 0 0,-1-1 0,1 0-1,0 0 1,1 0 0,0 0 0,0-1 0,0 1 0,0-1-1,1-1 1,0 1 0,8 4 0,-10-6-33,-1-1 1,1-1-1,0 1 1,0 0-1,0-1 1,0 0-1,0 0 1,0 0-1,0 0 1,0-1-1,0 1 1,0-1-1,1 0 0,-1 0 1,0-1-1,0 1 1,0-1-1,8-3 1,-2 1 9,-1-2 0,1 1 1,-1-1-1,0-1 0,-1 1 0,14-12 1,5-8-27,-1-2 1,26-33 0,18-18-194,-48 61-2,-21 16 171,0 1-1,0 0 1,0-1 0,0 1 0,0 0-1,-1-1 1,1 1 0,0 0 0,0 0 0,0 0-1,0 0 1,1 0 0,-2 0 4,1 0 0,-1 0 1,1 0-1,-1 0 0,0 1 0,1-1 1,-1 0-1,0 0 0,1 1 0,-1-1 1,0 0-1,1 0 0,-1 1 0,0-1 0,0 0 1,1 1-1,-1-1 0,0 0 0,0 1 1,0-1-1,1 1 0,-1-1 0,0 0 1,0 1-1,0-1 0,0 1 0,0-1 1,0 1-1,0 2 2,1 1-1,-1-1 1,-1 0 0,1 1 0,0-1 0,-1 0-1,0 1 1,0-1 0,-2 5 0,-15 31 20,7-15 22,6-12-7,-14 32 296,-16 63-1,35-107-324,0 0-1,0 0 1,0 0 0,0 0-1,1 0 1,-1 0-1,0 0 1,0 0-1,0 0 1,0 0 0,0 0-1,0 0 1,0 0-1,1 0 1,-1 0-1,0 0 1,0 0-1,0 0 1,0 0 0,0 0-1,0 0 1,0 0-1,1 0 1,-1 0-1,0 0 1,0 0 0,0 0-1,0 0 1,0 1-1,0-1 1,0 0-1,0 0 1,0 0 0,0 0-1,1 0 1,-1 0-1,0 0 1,0 0-1,0 0 1,0 1 0,0-1-1,0 0 1,0 0-1,0 0 1,0 0-1,0 0 1,0 0 0,0 1-1,10-14 103,5-6-112,0 0 0,1 1 0,0 0 1,2 1-1,0 1 0,1 1 0,0 1 1,1 0-1,24-11 0,-11 8-136,70-25-1,-100 41 109,0 0-1,0 1 0,0-1 1,1 1-1,-1-1 0,0 1 1,0 0-1,0 0 0,1 1 1,-1-1-1,0 0 0,0 1 1,4 1-1,-6-1 29,0-1 0,0 1 0,0-1 0,0 1 0,0 0 0,0-1 0,0 1 0,0 0 0,0 0 0,0 0 0,-1 0 0,1 0 0,0 0 0,-1 0 0,1 0 0,0 0 0,-1 0 0,0 0 0,1 0 0,-1 0 0,1 1 0,-1-1 0,0 0 0,0 0 0,0 0 0,0 1 1,0-1-1,0 0 0,0 0 0,0 0 0,0 1 0,-1-1 0,1 0 0,0 0 0,-2 2 0,-46 125 95,47-125-81,-5 26 69,6-27-65,0-1-1,0 1 1,0-1 0,0 1 0,0-1 0,0 1-1,0-1 1,1 1 0,-1-1 0,0 1 0,1-1-1,0 1 1,-1-1 0,1 1 0,0-1-1,1 2 1,-1-2-5,0 0 0,0 0-1,0-1 1,0 1 0,0-1-1,0 1 1,0-1 0,1 1-1,-1-1 1,0 0 0,0 0-1,0 1 1,0-1 0,1 0-1,-1 0 1,0 0 0,0 0-1,0 0 1,0-1 0,1 1 0,-1 0-1,0 0 1,0-1 0,0 1-1,0-1 1,2 0 0,3-2 21,0 0 1,0 0-1,6-6 1,10-7 3,-1-2 1,38-40 0,29-48-128,-24 26 252,-59 74-168,0 0-1,1 1 1,0 0 0,-1 0-1,2 0 1,-1 1 0,9-5-1,-14 8 7,1 0-1,0 0 1,0 0 0,0 1-1,0-1 1,0 1-1,0-1 1,0 1 0,0-1-1,0 1 1,1 0-1,-1 0 1,0 0-1,0 0 1,0 1 0,0-1-1,0 0 1,0 1-1,0 0 1,0-1 0,0 1-1,0 0 1,0 0-1,0 0 1,-1 0-1,1 0 1,0 1 0,-1-1-1,1 0 1,0 1-1,1 2 1,1 1-4,-1-1 0,0 1 0,0 0 0,0 0 0,0 0 0,-1 0 0,0 0 0,0 0 0,-1 1 0,1-1 0,-1 1 0,0-1 0,-1 1 0,1 0 0,-1-1 0,0 1 0,-2 9 0,-3 8 70,-1-1-1,-1 0 1,-2 0 0,0 0-1,-1-1 1,-25 37 0,28-44 3,-2 3 172,9-16-221,-1-1 1,1 1-1,-1 0 1,1-1-1,-1 1 0,1-1 1,-1 1-1,1-1 0,-1 0 1,0 1-1,1-1 0,-1 1 1,1-1-1,-1 0 0,0 0 1,1 1-1,-1-1 0,0 0 1,-1 0-1,2 0-10,-1 0 0,1 0-1,0 0 1,-1 0 0,1-1 0,0 1-1,-1 0 1,1 0 0,0 0-1,-1-1 1,1 1 0,0 0 0,0 0-1,-1-1 1,1 1 0,0 0 0,0-1-1,0 1 1,-1 0 0,1-1-1,0 1 1,0 0 0,0-1 0,0 1-1,0 0 1,0-1 0,0 1 0,0-1-1,0 1 1,0 0 0,0-1-1,0 1 1,0 0 0,0-1 0,1-11 7,18-32-67,-18 42 51,-1 0-1,0 1 1,1-1-1,0 0 0,-1 1 1,1-1-1,0 1 1,0-1-1,-1 1 1,1 0-1,2-2 1,-2-2-3,-10 7-122,10-4 149,-1-1-1,1 1 1,0 0-1,-1 0 1,1 0-1,0-1 0,0 1 1,0 0-1,1 0 1,-1 0-1,0 0 1,1 1-1,3-4 1,28-26-11,-24 23 29,33-25-25,61-38-1,-95 65-70,1 1-1,-1 1 1,1 0 0,0 0-1,0 1 1,1 0 0,11-3-1,-19 6 47,-1 0-1,1 0 1,-1-1-1,0 1 1,1 1-1,-1-1 0,1 0 1,-1 0-1,1 0 1,-1 1-1,0-1 1,1 1-1,-1-1 1,0 1-1,1-1 1,-1 1-1,0 0 1,0 0-1,2 1 1,-1 0 0,0 1 1,0-1-1,-1 0 1,1 0-1,-1 1 1,1-1-1,-1 1 1,0-1-1,1 5 1,1 3 57,-1 0-1,-1 0 1,0 0 0,0 15 0,4 45-4,-5-65-47,1 0 1,0 0 0,1 0 0,-1 0-1,1 0 1,0 0 0,0 0-1,1-1 1,-1 1 0,1-1 0,0 1-1,0-1 1,7 7 0,-6-6 59,-3-3-39,0-1 0,1 1 0,-1-1 1,1 1-1,-1-1 0,1 1 0,-1-1 0,1 0 0,0 0 0,0 0 0,0 0 0,-1 0 0,1 0 0,0 0 0,0-1 0,0 1 0,0-1 1,0 0-1,0 1 0,1-1 0,-1 0 0,0 0 0,0 0 0,0 0 0,0-1 0,0 1 0,3-1 0,3-2 1,0-1-1,0 1 0,-1-1 0,1-1 0,9-6 1,5-4-13,-8 7 44,85-53 55,-86 52-108,-1-1 0,0 0 0,0-1-1,-1-1 1,12-16 0,-18 23-3,-1-1 0,0 0 1,0 0-1,-1 0 0,0 0 0,0-1 0,-1 0 1,1 1-1,-1-1 0,1-12 0,-2 18-5,-1 0 0,0 0 0,0 0 0,0 1 0,0-1-1,0 0 1,0 0 0,-1 0 0,1 1 0,0-1 0,0 0 0,0 0-1,-1 1 1,1-1 0,0 0 0,-1 0 0,1 1 0,-1-1 0,1 0 0,-1 1-1,1-1 1,-1 1 0,1-1 0,-1 0 0,0 1 0,1-1 0,-2 0-1,0 1 1,1 0-1,0 0 0,-1 0 0,1 0 0,-1 0 1,1 0-1,0 0 0,-1 0 0,1 1 0,-1-1 1,1 0-1,0 1 0,-1 0 0,-1 0 0,-4 3-46,-1 1 0,1 0 0,-12 10 0,6-4 47,0 1 0,1 1 0,1 0 0,0 1-1,1 0 1,0 1 0,-11 24 0,17-32 13,1 1 1,0 0-1,1-1 1,0 1-1,0 1 1,0-1-1,1 0 1,0 0-1,1 0 1,0 1-1,0-1 1,1 0-1,0 0 0,0 0 1,1 0-1,0 0 1,1 0-1,3 8 1,-5-14 8,-1-1-1,1 1 1,0-1 0,0 1-1,1-1 1,-1 1-1,0-1 1,0 0 0,1 1-1,-1-1 1,1 0 0,-1 0-1,1 0 1,-1 0 0,1-1-1,0 1 1,-1 0 0,1 0-1,0-1 1,-1 1 0,1-1-1,0 0 1,0 0 0,0 1-1,0-1 1,3-1 0,3 1 37,-1-2 0,1 1 0,-1-1 0,1 0 1,7-3-1,103-47 180,-74 31-198,14-6-37,76-51 0,-109 59 3,0 0 0,-2-2-1,42-45 1,46-77-91,-102 131 90,63-84-123,41-57-238,-80 106 216,-3-2 0,38-79 0,-47 80-6,-3-2 1,23-100 0,-40 145 124,0 0 0,0 0 0,0 0 0,-1 0 0,0-1 0,0 1 0,0 0 0,0 0 0,-1 0 0,-1-6 0,1 10 24,1 0 0,0 1 0,0-1 0,0 0 1,-1 0-1,1 1 0,0-1 0,-1 0 0,1 1 0,0-1 1,-1 1-1,1-1 0,-1 1 0,1-1 0,-1 1 1,1-1-1,-1 1 0,0-1 0,1 1 0,-1-1 0,0 1 1,1 0-1,-1-1 0,0 1 0,1 0 0,-1 0 1,0 0-1,1-1 0,-1 1 0,0 0 0,0 0 1,1 0-1,-1 0 0,0 0 0,0 1 0,-2-1-16,0 2 0,0-1 0,0 0 0,0 0-1,0 1 1,0 0 0,-4 3 0,-24 22-82,0 1 1,-51 62-1,75-82 108,-20 23 24,2 2 0,1 0 0,2 2 0,1 0 0,1 1 0,-14 41 0,18-30-90,3 1 0,-12 76 0,0 99 397,24-217-304,0 18 59,0 1 0,3 32 0,-1-44 7,2 1 0,-1 0-1,2-1 1,0 1 0,8 19-1,1-11 122,-12-21-206,0 0-1,0-1 1,0 1 0,0 0 0,0 0-1,0 0 1,0-1 0,0 1-1,0 0 1,0-1 0,1 1-1,-1-1 1,0 1 0,0-1-1,1 0 1,-1 1 0,0-1 0,2 0-1,9-2 15,-1 0 1,0 0-1,0-1 0,1 0 0,-2-1 1,1-1-1,13-6 0,19-8 182,151-68-296,-187 83 75,1 0 8,1-1-1,0 1 1,0 1-1,0-1 1,0 1-1,0 1 0,14-2 1,-22 4-3,0 0-1,0 0 1,0 0-1,0 0 1,0 1 0,0-1-1,0 0 1,0 1 0,-1-1-1,1 1 1,0-1-1,0 1 1,-1-1 0,1 1-1,0-1 1,0 1 0,-1 0-1,1-1 1,-1 1-1,1 0 1,-1 0 0,1-1-1,-1 1 1,1 0 0,-1 0-1,0 0 1,1 0-1,-1 0 1,0-1 0,0 1-1,0 0 1,1 0 0,-1 0-1,0 0 1,0 0-1,-1 1 1,1 6-3,0-1 0,-1 0 0,-2 11 0,2-13 33,-5 24 46,1-5 118,1 0 0,-1 39 1,5-62-177,0 0 0,-1 0 1,1-1-1,0 1 1,1 0-1,-1 0 1,0 0-1,0 0 1,0 0-1,0-1 1,1 1-1,-1 0 1,0 0-1,1 0 1,-1-1-1,0 1 0,1 0 1,-1-1-1,1 1 1,-1 0-1,1-1 1,1 2-1,-1-2 10,-1 0 0,1 1-1,0-1 1,0 0 0,0 0-1,-1 0 1,1 0-1,0 0 1,0 0 0,0 0-1,0 0 1,-1-1 0,1 1-1,0 0 1,0 0 0,-1-1-1,1 1 1,1-1 0,5-3 122,0-1 1,-1 0-1,11-9 0,-13 10-117,118-98-247,-76 67 375,-41 31-196,1 1 0,0 0 0,0 0-1,0 0 1,0 0 0,10-2 0,-16 5 34,0 0 1,1 0-1,-1 0 0,0 0 0,1 0 1,-1 0-1,0 0 0,0 0 1,1 0-1,-1 0 0,0 0 1,1 0-1,-1 0 0,0 0 1,0 0-1,1 0 0,-1 0 1,0 0-1,0 0 0,1 1 1,-1-1-1,0 0 0,0 0 1,1 0-1,-1 0 0,0 0 1,0 1-1,1-1 0,-1 0 1,0 0-1,0 1 0,0 9-129,-12 17 99,9-20-28,-17 49 554,20-56-480,0 0 0,0 0 0,0 0 0,0 0 0,0 1 0,0-1 0,0 0 0,0 0-1,0 0 1,0 0 0,0 0 0,0 0 0,0 0 0,0 0 0,0 0 0,0 0 0,0 1 0,0-1 0,0 0 0,0 0-1,0 0 1,0 0 0,0 0 0,0 0 0,0 0 0,0 0 0,1 0 0,-1 0 0,0 0 0,0 0 0,0 0 0,0 0-1,0 0 1,0 0 0,0 1 0,0-1 0,0 0 0,0 0 0,0 0 0,1 0 0,-1 0 0,0 0 0,0 0 0,0 0 0,0 0-1,0 0 1,0 0 0,0 0 0,0 0 0,0 0 0,0 0 0,0-1 0,1 1 0,-1 0 0,0 0 0,0 0 0,0 0-1,0 0 1,0 0 0,0 0 0,0 0 0,11-5 191,18-12-19,-18 10-135,24-13-708,-50 45 640,2 1 1,1 1 0,-10 30-1,14-35-105,4-11 189,0 0 1,1 0-1,0 0 0,0 0 1,-1 22-1,6-23-27,-2-10-28,1 0 1,-1 0 0,0 0 0,0 0 0,0 0 0,0 0-1,0 0 1,1 0 0,-1 0 0,0 0 0,0 0 0,0 0-1,0 0 1,1 0 0,-1 0 0,0 0 0,0 0-1,0 0 1,0 0 0,0 0 0,1 0 0,-1 0 0,0 0-1,0 0 1,0 0 0,0 0 0,0 0 0,1 0 0,-1 0-1,0-1 1,0 1 0,0 0 0,0 0 0,0 0-1,13-18 57,4-17 86,-10 20-137,0 1-1,1 1 1,0-1 0,1 1 0,0 1 0,14-15 0,11-2-26,64-43 1,-58 44-20,-17 12-41,0 2 1,31-14-1,-53 28 65,1-1-1,-1 0 1,0 1-1,1-1 1,-1 1-1,0-1 0,1 1 1,-1 0-1,1 0 1,-1 0-1,0 0 1,1 0-1,-1 0 1,1 0-1,-1 0 1,1 0-1,-1 1 1,0-1-1,3 1 0,-3 0-12,-1-1-1,1 1 1,0 0-1,0 0 0,-1-1 1,1 1-1,-1 0 1,1 0-1,-1 0 0,1 0 1,-1 0-1,1 0 1,-1 0-1,0 0 0,1 0 1,-1 0-1,0 0 1,0 0-1,0 0 1,0 0-1,0 0 0,0 0 1,0 0-1,0 2 1,-2 7 21,0 0 0,0-1 0,-1 1 0,0 0 1,0-1-1,-7 12 0,9-19 20,0 0 1,0 1-1,1-1 1,-1 1-1,1-1 0,-1 1 1,1-1-1,0 1 1,0-1-1,0 1 0,0-1 1,0 1-1,1-1 1,-1 1-1,1-1 0,0 1 1,-1-1-1,1 1 1,0-1-1,0 0 0,1 0 1,-1 1-1,0-1 1,1 0-1,2 2 1,-2-1 3,0-1 1,0 0 0,0 0 0,1-1 0,-1 1 0,1 0-1,-1-1 1,1 1 0,0-1 0,-1 0 0,1 0 0,0 0 0,0 0-1,0-1 1,0 1 0,0-1 0,0 1 0,0-1 0,0 0-1,0 0 1,5-1 0,19-6-290,0-2 0,0 0 0,28-15 0,2-1-63,36-14 242,93-57-1,-181 94 63,4-3-24,-9 5 49,0 0 0,1-1-1,-1 1 1,0 0-1,0 0 1,0 0 0,0 0-1,0 0 1,0 0 0,0-1-1,1 1 1,-1 0 0,0 0-1,0 0 1,0 0 0,0-1-1,0 1 1,0 0-1,0 0 1,0 0 0,0 0-1,0-1 1,0 1 0,0 0-1,0 0 1,0 0 0,0-1-1,0 1 1,0 0 0,0 0-1,0 0 1,0 0-1,0-1 1,0 1 0,-1 0-1,1 0 1,0 0 0,0 0-1,0 0 1,0-1 0,0 1-1,-1 0 1,1 0-3,0 0 1,0 0-1,-1-1 1,1 1-1,0 0 1,-1 0-1,1 0 0,0 0 1,-1 0-1,1 0 1,0 0-1,-1 0 1,1 0-1,0 0 1,-1 0-1,1 0 0,0 0 1,-1 0-1,1 0 1,0 0-1,-1 0 1,1 1-1,-1-1 1,-15 5-50,1 1 0,-1 1 0,-17 9 0,-44 31 109,58-35-38,1 0 0,-24 23 0,34-27 51,1-1-1,0 1 1,0 0 0,1 1-1,0-1 1,1 1 0,-7 14 0,11-21-37,1 0-1,-1 0 1,1 0 0,-1-1 0,1 1 0,0 0 0,0 0 0,0 0 0,0 2 0,0-4-23,0 1 1,0-1-1,0 0 1,0 0-1,0 0 1,0 1-1,0-1 1,0 0-1,0 0 1,0 0-1,0 0 0,0 1 1,0-1-1,1 0 1,-1 0-1,0 0 1,0 0-1,0 0 1,0 1-1,0-1 1,0 0-1,1 0 1,-1 0-1,0 0 0,0 0 1,0 0-1,1 0 1,-1 0-1,0 1 1,0-1-1,9-6 284,58-53 170,-7 6-463,25-22-478,-82 73 158,-4 4 169,-7 10 99,1-3 1,1-2 34,-4 7-13,0 0-1,-8 18 0,-102 260 19,30-64 49,65-173 283,-52 80-1,70-124-227,0-1 0,0-1 1,-12 12-1,16-18-62,0 0 1,0-1-1,-1 1 1,1-1-1,-1 1 0,1-1 1,-1-1-1,0 1 1,0 0-1,0-1 1,0 0-1,-8 2 1,7-3-11,0 0 1,0 0 0,-1-1 0,1 1-1,0-1 1,0 0 0,0-1 0,0 1-1,0-1 1,0 0 0,0-1 0,1 1-1,-1-1 1,1 1 0,0-2 0,0 1-1,-8-7 1,8 6-13,0 0-1,1 0 1,0 0-1,-1 0 1,1-1-1,1 1 1,-1-1-1,0 0 1,1 0 0,0 0-1,1 0 1,-1 0-1,1 0 1,0 0-1,0 0 1,0-1-1,1-9 1,1 6-20,0 0 1,1 1-1,1-1 1,0 0-1,0 1 1,0-1-1,1 1 1,0 0-1,1 0 1,0 0 0,7-8-1,8-8-386,45-41-1,-12 14-1644,-23 20-2542,42-30-1,-57 48 2371,7-4-321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26 1728,'1'-1'88,"0"0"1,0 0-1,-1 0 1,1 0-1,0 0 1,0 0-1,-1 0 1,1 0-1,-1 0 1,1-1-1,-1 1 1,1 0-1,-1 0 0,0-1 1,0 1-1,4-5 2048,-4 4-1628,-3 7-87,0 3-159,-1 0 1,1 0-1,-2 10 1,-2 6 116,-2-1-95,-2 0 0,0 0 1,-1-1-1,-1 0 0,-1-1 0,-27 30 0,-82 77 415,79-81 186,84-79 27,-19 14-885,74-71 218,-83 76-306,-1 0 1,-1 0 0,0-1-1,-1-1 1,12-23 0,27-91 502,-36 99-399,-11 30-49,-1 0 0,0 1 0,1-1-1,-1 0 1,0 0 0,1 1 0,-1-1 0,0 0 0,0 0 0,1 1 0,-1-1-1,0 0 1,0 1 0,1-1 0,-1 0 0,0 1 0,0-1 0,0 0 0,0 1-1,0-1 1,1 0 0,-1 1 0,0-1 0,0 1 0,0-1 0,0 1 0,1 12 84,0 0 1,1 0-1,4 16 1,2 3 103,13 69 239,-18-89-250,1 0-1,0-1 1,1 1 0,0-1-1,0 1 1,10 12 0,-13-22 481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71 1472,'1'-3'123,"-1"1"-1,1 0 1,0-1-1,0 1 1,0 0-1,0 0 1,0 0-1,0 0 1,1 0-1,-1 0 1,1 0 0,-1 0-1,1 0 1,0 1-1,-1-1 1,1 1-1,3-2 1,-3 1 144,1-1 1,0 1 0,-1-1-1,1 1 1,-1-1-1,0 0 1,3-5-1,0 0 1135,-10 9-644,4 0-723,0-1-1,-1 1 0,1 0 0,0 0 0,0 0 0,0 0 0,0 0 0,0 0 1,0 0-1,0 0 0,0 1 0,0-1 0,1 0 0,-1 0 0,0 1 1,1-1-1,-1 1 0,1-1 0,-1 2 0,-2 20 421,1-12-309,0 0-1,-3 12 0,-18 71 271,-27 100 307,19-68-294,27-105-423,-4 40 1,6-39 296,-7 30-1,8-51-280,1 0-1,0 0 0,0 0 1,-1 0-1,1 0 0,0 0 1,0 1-1,0-1 0,0 0 1,0 0-1,0 0 0,1 0 1,-1 0-1,0 0 0,1 1 1,0 0 138,7-2 213,7-7-380,0 1-1,0 1 1,0 1 0,1 0 0,0 1-1,0 1 1,0 0 0,0 1-1,0 1 1,21 2 0,24-3 222,-36 1-139,29 2 1,-13-3 442,-18 0 23,-22-1-551,0 1 0,0-1-1,0 0 1,-1 1 0,1-1-1,-1 0 1,1-4 0,-1 3-737,-1 0 1,0 0 0,0 0 0,0 0 0,0 1 0,0-1 0,-1 0 0,1 0-1,-1 1 1,0-1 0,1 1 0,-1-1 0,-4-2 0,-2 0-1047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80 1984,'-6'-6'640,"4"4"-389,6-2 531,-1 1 0,1-1 1,0 1-1,0 0 1,0 0-1,8-5 1,-2 2-601,0 0 1,0 1-1,0 0 1,1 1-1,0 0 1,-1 1-1,1 0 1,1 1-1,-1 0 0,0 0 1,1 1-1,-1 1 1,15 1-1,88 3 469,-87 1 330,-27-5-1009,0 0-1,1 0 1,-1 0-1,0 0 1,0 0-1,1 0 1,-1-1-1,0 1 1,0 0-1,1 0 1,-1 0-1,0 0 1,0 0-1,0 0 1,1 0-1,-1 0 1,0-1-1,0 1 1,0 0-1,1 0 1,-1 0-1,0 0 1,0-1-1,0 1 1,0 0-1,0 0 1,1-1-1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38 114 2560,'-3'-1'247,"-21"-6"1334,24 7-1496,-1 0 0,1 0 0,-1 0 0,1-1-1,-1 1 1,1 0 0,-1 0 0,1 0 0,0-1 0,-1 1 0,1 0-1,-1 0 1,1-1 0,0 1 0,-1 0 0,1-1 0,0 1-1,-1 0 1,1-1 0,0 1 0,0 0 0,-1-1 0,1 1 0,0-1-1,0 1 1,0-1 0,-1 1 0,1-1 0,0 1 0,0-1-1,0 1 1,0 0 0,0-1 0,0 1 0,0-1 0,0 1 0,0-1-1,0 1 1,0-1 0,0 1 0,1-1 0,-1 0 11,1 0 0,0 1 0,-1-1 0,1 1 1,0 0-1,-1-1 0,1 1 0,0-1 0,-1 1 0,1 0 1,0 0-1,0-1 0,-1 1 0,1 0 0,0 0 0,0 0 1,1 0-1,18 0 602,-8 0-471,32-1 219,0-3 0,44-8 0,87-26 495,-164 35-874,32-10 227,-6 0-102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1152,'8'-3'3775,"-3"2"-3615,0 1 0,0 0 0,-1 0 1,10 1-1,7 8 304,4 0-84,-1 2 1,32 18-1,-51-25-277,0-1 0,0 0 0,1 0 1,-1-1-1,0 1 0,1-1 0,0 0 0,0-1 0,-1 1 0,1-1 0,8 1 0,-8-2 249,-1 3-90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2912,'2'-1'1036,"-2"0"-889,1 1 1,-1 0 0,0 0 0,1 0 0,-1 0 0,1 0 0,-1 0 0,0 0 0,1 0 0,-1 0 0,0 0 0,1 0 0,-1 0 0,0 0 0,1 0 0,-1 0 0,1 0-1,0 1 593,0-1-592,17 6-145,-16-5 336,54 25 258,-51-24-465,1 1 0,-1-1 0,0 1 0,1 0 0,-1 0-1,8 7 1,2 9-855,-5 7-3818,-5-4 2109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2560,'0'0'1152,"18"7"-992,-8-3 640,-2 4-480,5 4 288,5-1-352,-5 5 192,4 4-224,-4-1 0,0 1-128,-4 2 160,0 3-160,-1-3 192,2 3-192,-7-6 320,12 1-224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2656,'-5'0'1184,"14"5"-1024,-5-5 1120,1 7-736,-1 1 128,1 0-384,-2 0 160,7 3-256,-7 1-32,7 1-96,-5 1 288,3 2-160,-3 4 160,-2-1-192,-3 1-2336,0-1 1184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3169 2144,'-9'0'1322,"7"0"-722,5 0 534,5-10 1175,-8 3-586,0 3-1627,-1-1 0,1 1 0,0 0 0,1 0 0,-1 0 0,1 0 0,0 0 0,1-5 0,6-10 186,-8 17-285,1 1 0,-1-1-1,1 0 1,-1 0-1,1 0 1,0 1-1,0-1 1,0 0-1,0 1 1,0-1-1,1 1 1,-1-1 0,0 1-1,1 0 1,-1 0-1,3-2 1,20-14 39,-10 7 58,28-15 0,0-2 156,-30 19-204,24-14-1,25-14 275,-46 27-235,77-46-111,-61 36 316,56-26 1,-77 40-292,0-1 1,0 0-1,0 0 1,-1-1-1,0-1 1,0 1-1,-1-1 1,0-1-1,0 0 0,-1 0 1,11-18-1,3-11 130,31-74-1,-35 73-197,3-5 31,27-44 1,-34 67 74,1 1 1,0 1-1,2 0 1,18-18-1,39-28 73,-38 35-21,58-64 0,-72 66-106,-1-2-1,-1 0 0,24-55 1,-18 34 7,2-5 55,9-16-106,45-75 99,-70 125 14,-1-1 0,-1 0 0,-1-1 0,5-24 0,7-20-35,6-33-61,-8 27-35,-6 32 89,-1 3 59,1 0 1,18-38 0,-3 23-37,-8 17-20,28-78 0,-29 46-50,14-111 1,-30 169 39,8-40-140,24-73-1,-12 49 280,-13 38-271,4-48-1,-8 46 80,8-30 87,-9 53 140,-1 0-1096,-24 39-6568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0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1 736,'-3'1'619,"2"-1"-290,-1 1 0,1-1 0,-1 1 0,1-1 0,-1 0 0,1 0 0,-1 0 0,1 0 0,-4 0 0,-34 17 2530,35-15-2750,1 1-1,0-1 1,1 1 0,-1 0-1,0-1 1,1 2 0,0-1 0,-1 0-1,1 0 1,-2 5 0,1-1-38,0 1 0,1-1 0,0 1 1,-3 15-1,-13 67 937,-15 147-550,26-152-32,4-26 44,-2-1 33,-3 36 178,-15 33-480,-4 31-55,23-121-47,0 2 37,0 1 0,4 54 0,5-4 34,-3-67-68,-1 0-1,-2 25 1,0-4-225,-23 266 725,19-277-648,2 1-1,1 0 0,4 42 1,3 49 334,4 207 161,-9-295-397,-2 17 175,-10 59-1,9-99-152,-1 1 0,0-1 0,-1 0-1,-8 16 1,5-11-16,-8 29 1,5-9-112,3-10 6,0 1 1,-4 51 0,0 74 440,-1-65-362,8-45-97,-1 22 216,5-63-118,1-1 0,-1 1 0,1-1 0,-1 1 0,0-1 1,-3 7-1,2-8 8,1 1 1,0 0-1,0 0 1,0 0-1,1 0 1,-1 5-1,2-4 118,-1-4-157,0 0 0,0 0 0,0 1 0,0-1 0,1 0 0,-1 0 0,0 0 0,0 0 0,0 0 0,0 0 0,0 0 0,0 1 0,0-1 0,0 0 0,0 0 0,0 0 0,0 0 0,0 0 0,0 0 0,0 1 0,0-1 0,0 0-1,0 0 1,0 0 0,0 0 0,-1 0 0,1 0 0,0 0 0,0 1 0,0-1 0,0 0 0,0 0 0,0 0 0,0 0 0,0 0 0,0 0 0,0 0 0,-1 0 0,1 0 0,0 0 0,0 0 0,0 0 0,0 1 0,0-1 0,0 0 0,0 0 0,-1 0 0,1 0 0,0 0 0,0 0 0,0 0-1,-1 1-9,1 0 0,-1 0 0,1 0 0,-1 0-1,1 0 1,0 0 0,-1 0 0,1 0-1,0 0 1,0 0 0,0 1 0,0-1 0,0 0-1,0 2 1,-1 9 62,0-8 1,0 0 0,0 0 0,0 1 0,1-1-1,0 0 1,0 6 0,0-3 4,0 118 373,3-108-304,-2-15-161,-1 0 0,1 0 0,-1 0 0,0 0 0,1 0 0,-1 0-1,0 0 1,0 0 0,-1 3 0,-1 9-376,0-9-255,1 0 0,0 0 0,1 1-1,-1-1 1,1 1 0,0-1 0,1 6 0,0 0-2451,-1 1 1014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43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54 109 7392,'-31'-74'3360,"13"59"-2944,13 7-352,5 5-128,5-5-1024,5 8 608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2:5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1152,'8'-3'3775,"-3"2"-3615,0 1 0,0 0 0,-1 0 1,10 1-1,7 8 304,4 0-84,-1 2 1,32 18-1,-51-25-277,0-1 0,0 0 0,1 0 1,-1-1-1,0 1 0,1-1 0,0 0 0,0-1 0,-1 1 0,1-1 0,8 1 0,-8-2 249,-1 3-90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2:59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2912,'2'-1'1036,"-2"0"-889,1 1 1,-1 0 0,0 0 0,1 0 0,-1 0 0,1 0 0,-1 0 0,0 0 0,1 0 0,-1 0 0,0 0 0,1 0 0,-1 0 0,0 0 0,1 0 0,-1 0 0,1 0-1,0 1 593,0-1-592,17 6-145,-16-5 336,54 25 258,-51-24-465,1 1 0,-1-1 0,0 1 0,1 0 0,-1 0-1,8 7 1,2 9-855,-5 7-3818,-5-4 2109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3:0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2560,'0'0'1152,"18"7"-992,-8-3 640,-2 4-480,5 4 288,5-1-352,-5 5 192,4 4-224,-4-1 0,0 1-128,-4 2 160,0 3-160,-1-3 192,2 3-192,-7-6 320,12 1-224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3:0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2656,'-5'0'1184,"14"5"-1024,-5-5 1120,1 7-736,-1 1 128,1 0-384,-2 0 160,7 3-256,-7 1-32,7 1-96,-5 1 288,3 2-160,-3 4 160,-2-1-192,-3 1-2336,0-1 1184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3:03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3169 2144,'-9'0'1322,"7"0"-722,5 0 534,5-10 1175,-8 3-586,0 3-1627,-1-1 0,1 1 0,0 0 0,1 0 0,-1 0 0,1 0 0,0 0 0,1-5 0,6-10 186,-8 17-285,1 1 0,-1-1-1,1 0 1,-1 0-1,1 0 1,0 1-1,0-1 1,0 0-1,0 1 1,0-1-1,1 1 1,-1-1 0,0 1-1,1 0 1,-1 0-1,3-2 1,20-14 39,-10 7 58,28-15 0,0-2 156,-30 19-204,24-14-1,25-14 275,-46 27-235,77-46-111,-61 36 316,56-26 1,-77 40-292,0-1 1,0 0-1,0 0 1,-1-1-1,0-1 1,0 1-1,-1-1 1,0-1-1,0 0 0,-1 0 1,11-18-1,3-11 130,31-74-1,-35 73-197,3-5 31,27-44 1,-34 67 74,1 1 1,0 1-1,2 0 1,18-18-1,39-28 73,-38 35-21,58-64 0,-72 66-106,-1-2-1,-1 0 0,24-55 1,-18 34 7,2-5 55,9-16-106,45-75 99,-70 125 14,-1-1 0,-1 0 0,-1-1 0,5-24 0,7-20-35,6-33-61,-8 27-35,-6 32 89,-1 3 59,1 0 1,18-38 0,-3 23-37,-8 17-20,28-78 0,-29 46-50,14-111 1,-30 169 39,8-40-140,24-73-1,-12 49 280,-13 38-271,4-48-1,-8 46 80,8-30 87,-9 53 140,-1 0-1096,-24 39-6568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49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157 132 1472,'-5'-21'8890,"-3"26"-7738,2 0-771,5-5-369,1 1 1,0-1-1,-1 0 1,1 0 0,-1 1-1,1-1 1,0 0-1,-1 1 1,1-1 0,0 0-1,-1 1 1,1-1-1,0 0 1,0 1-1,-1-1 1,1 1 0,0-1-1,0 1 1,0-1-1,-1 0 1,1 1-1,0-1 1,0 1 0,0-1-1,0 1 1,0 0-1,-1 8 172,1-8-170,0-1 1,-1 0-1,1 1 0,0-1 0,0 1 1,0-1-1,0 0 0,0 1 1,0-1-1,0 1 0,0-1 1,0 1-1,0-1 0,0 0 0,0 1 1,0-1-1,0 1 0,0-1 1,1 0-1,-1 1 0,0-1 1,0 1-1,0-1 0,1 0 0,-1 1 1,0-1-1,0 0 0,1 1 1,-1-1-1,0 0 0,1 0 1,-1 1-1,0-1 0,1 0 0,-1 0 1,1 1-1,-1-1 0,1 0 1,0 1 4,1 0 1,-1 0 0,1-1-1,0 1 1,-1 0 0,1-1-1,0 1 1,-1-1 0,1 0-1,0 0 1,-1 1 0,1-1-1,0 0 1,0 0 0,-1-1-1,1 1 1,0 0 0,-1 0-1,1-1 1,0 1 0,-1-1 0,1 0-1,-1 1 1,1-1 0,-1 0-1,1 0 1,-1 0 0,2-1-1,-2 1-5,-1 1 0,1-1 0,-1 1 0,1-1 0,-1 0 0,1 1 0,-1-1 1,0 1-1,1-1 0,-1 0 0,0 1 0,0-1 0,1 0 0,-1 0 0,0 1 0,0-1 0,0 0 0,0 1 0,0-1 0,0 0 0,0 0 0,0 1 0,0-1 0,0 0 0,0 1 0,-1-1 0,1 0 0,0 1 0,0-1 0,-1 0 0,1 1 0,0-1 0,-1 1 0,0-2 0,-1 0-39,1 0 1,-1-1-1,0 1 0,0 1 0,0-1 0,0 0 0,0 0 0,-3-1 0,3 3-3,0-1 0,0 1-1,-1 0 1,1 0 0,0 0 0,0 0 0,0 0 0,0 0 0,-1 0-1,1 1 1,0-1 0,0 1 0,0 0 0,0-1 0,0 1 0,0 0-1,-3 2 1,-1 1 332,-1 0 0,0 0 0,-9 8 0,15-11-268,0 0 0,0-1 1,0 1-1,0 0 0,0 0 0,0 0 0,0 0 0,0 0 0,1 0 0,-1 0 1,0 0-1,1 0 0,-1 0 0,1 1 0,-1-1 0,1 0 0,-1 0 0,1 0 0,0 1 1,0-1-1,0 0 0,0 0 0,0 1 0,0-1 0,0 0 0,0 1 0,0-1 1,0 0-1,1 0 0,-1 0 0,1 1 0,-1-1 0,1 0 0,-1 0 0,1 0 0,-1 0 1,1 0-1,0 0 0,0 0 0,1 2 0,0-1-5,1 0 1,0 0-1,0 0 1,0 0-1,0-1 1,0 1-1,0-1 0,0 0 1,1 0-1,-1 0 1,0 0-1,1 0 0,-1-1 1,7 1-1,-8-1-8,0 0 1,0 0-1,0-1 0,0 1 0,0 0 1,1-1-1,-1 1 0,0-1 0,0 0 1,0 1-1,-1-1 0,1 0 0,0 0 1,0-1-1,0 1 0,-1 0 0,1-1 1,-1 1-1,1 0 0,-1-1 0,1 0 0,-1 1 1,0-1-1,2-2 0,-3 2-26,1 0-1,-1 0 0,1 0 0,-1 0 1,1 0-1,-1 0 0,0 0 1,0 0-1,0 0 0,0 0 1,0 0-1,-1 0 0,1 0 1,0 1-1,-1-1 0,0 0 1,1 0-1,-1 0 0,0 0 1,0 0-1,0 1 0,0-1 1,0 0-1,0 1 0,-4-4 0,3 3-16,-1-1 0,0 1 0,0 0 0,0 0 0,0 0 0,0 0 0,-1 1-1,1-1 1,-1 1 0,1 0 0,-1 0 0,1 0 0,-1 0 0,1 1 0,-1-1-1,0 1 1,1 0 0,-1 0 0,0 0 0,0 1 0,1-1 0,-1 1 0,1 0-1,-1 0 1,1 0 0,-1 1 0,1-1 0,0 1 0,-1 0 0,-2 2 0,5-3 54,-1 0 0,1 0 1,0 0-1,0 1 1,0-1-1,0 1 1,0-1-1,0 0 1,1 1-1,-1-1 1,0 1-1,1 0 1,-1-1-1,1 1 1,0 0-1,-1 2 1,1-3-15,0 0 0,0 0-1,1 0 1,-1 0 0,0 0 0,0-1 0,1 1 0,-1 0 0,0 0 0,1 0-1,-1 0 1,1 0 0,0 0 0,-1 0 0,1-1 0,-1 1 0,1 0 0,0-1-1,0 1 1,-1 0 0,1-1 0,0 1 0,0-1 0,0 1 0,0-1 0,0 1-1,0-1 1,1 1 0,1 0 24,1 0-1,-1 0 1,1-1 0,-1 1-1,1-1 1,0 1 0,-1-1-1,1 0 1,-1-1-1,1 1 1,0-1 0,-1 1-1,1-1 1,3-1 0,-5 1-11,0 0 1,0 0 0,0 0-1,0 0 1,0-1 0,0 1-1,0 0 1,-1-1 0,1 1-1,0-1 1,-1 0 0,0 1 0,1-1-1,-1 0 1,0 0 0,0 0-1,1 0 1,-2 0 0,1 0-1,0-1 1,0 1 0,0-3-1,-1 2-45,1 0-1,-1 0 0,0 0 1,0 0-1,-1 0 0,1-1 1,0 1-1,-1 0 0,-1-3 1,2 5-11,0 0 0,-1 1 0,1-1 0,0 0 0,-1 0 0,1 1 0,0-1 0,-1 0 0,1 0 0,-1 1 0,1-1 0,-1 1 0,0-1 0,1 0 0,-1 1 0,0-1 0,1 1 0,-1 0-1,0-1 1,1 1 0,-1-1 0,0 1 0,0 0 0,1 0 0,-1-1 0,0 1 0,0 0 0,0 0 0,0 0 0,1 0 0,-1 0 0,0 0 0,0 0 0,0 0 0,1 0 0,-1 1 0,0-1 0,-1 1 0,-2 0 23,1 1 0,-1 0-1,0 1 1,1-1 0,0 1-1,0-1 1,-1 1 0,2 0-1,-1 0 1,0 1 0,1-1-1,-1 0 1,1 1 0,-3 5-1,4-8 27,1 1-1,-1 0 0,0 0 1,0-1-1,1 1 0,-1 0 1,1 0-1,0 0 0,0-1 1,-1 1-1,1 0 1,0 0-1,1 0 0,-1 0 1,0 0-1,0-1 0,1 1 1,-1 0-1,1 0 1,0 0-1,-1-1 0,1 1 1,0 0-1,0-1 0,0 1 1,0-1-1,0 1 0,1-1 1,-1 1-1,0-1 1,1 0-1,-1 0 0,1 0 1,-1 0-1,1 0 0,2 2 1,2 0 73,1 0 0,-1 0-1,1 0 1,-1-1 0,12 2 0,-17-3-81,0-1-1,0 0 0,1 0 1,-1 0-1,0 0 0,0 0 1,0 0-1,0 0 0,0 0 1,1 0-1,-1 0 1,0 0-1,0-1 0,0 1 1,0-1-1,0 1 0,0-1 1,0 1-1,0-1 0,0 1 1,0-1-1,0 0 0,0 1 1,-1-1-1,1 0 1,0 0-1,0 0 0,-1 0 1,1 0-1,0 0 0,-1 0 1,1 0-1,-1 0 0,1 0 1,-1 0-1,0 0 0,0 0 1,1 0-1,-1 0 1,0-1-1,0 1 0,0 0 1,0 0-1,0 0 0,0-1 1,-1-2-16,1 1 0,-1-1 1,1 1-1,-1 0 0,0-1 1,0 1-1,0 0 0,-1 0 1,1 0-1,-1 0 0,0 0 0,0 0 1,0 0-1,0 1 0,0-1 1,-1 1-1,1-1 0,-1 1 1,1 0-1,-1 0 0,0 0 1,0 0-1,-4-1 0,1 0-61,0 0 0,0 1 1,0 0-1,0 0 0,0 0 0,-1 1 0,1 0 0,0 0 1,-1 0-1,1 1 0,-10 1 0,15-1 62,0 0 1,0 0-1,0 0 0,0 0 1,0 0-1,0 1 0,0-1 1,0 0-1,0 1 0,0-1 1,0 1-1,0-1 0,0 1 1,0-1-1,0 1 0,0 0 1,0-1-1,0 1 0,1 0 1,-1 0-1,0 0 0,1 0 1,-1 0-1,0-1 0,1 1 1,-1 0-1,1 0 0,0 0 1,-1 1-1,1-1 0,0 0 0,-1 0 1,1 0-1,0 1 0,0 0 8,0-1-1,1 1 1,-1-1-1,0 1 1,1-1-1,0 1 1,-1-1-1,1 1 1,0-1-1,-1 1 1,1-1-1,0 0 1,0 0-1,0 1 1,0-1-1,0 0 1,0 0-1,1 0 0,-1 0 1,0 0-1,1 0 1,1 1-1,2 0 28,0 0 0,0 0 0,1 0 0,-1-1-1,1 0 1,-1 0 0,1 0 0,-1-1-1,1 0 1,8 0 0,-13 0-1,1-1-1,0 1 1,-1 0-1,1-1 1,0 1-1,-1-1 1,1 0-1,-1 1 1,1-1-1,-1 0 1,1 0-1,-1 0 1,0 0 0,1 0-1,-1 0 1,1-2-1,-1 1-28,0 1 0,0-1-1,0 0 1,-1 0 0,1 1 0,0-1-1,-1 0 1,0 0 0,1 0 0,-1 0-1,0 0 1,0 0 0,0 1 0,0-1-1,-1 0 1,1 0 0,0 0 0,-1-2-1,-1-2-33,0 0 0,0 0-1,0 0 1,-1 0 0,0 0-1,0 1 1,0-1-1,-1 1 1,0 0 0,-6-7-1,8 10-1,0 0 0,0 0 0,-1 0 0,1 0 0,-1 0 0,0 0-1,1 1 1,-1-1 0,0 1 0,0 0 0,0 0 0,0 0 0,0 0-1,0 0 1,0 1 0,0 0 0,0-1 0,0 1 0,0 0 0,-1 0-1,1 1 1,0-1 0,-5 2 0,6-1 10,0 0 0,0-1 1,0 1-1,0 0 0,0 1 0,0-1 0,0 0 0,0 1 1,1-1-1,-1 1 0,0-1 0,1 1 0,-1 0 0,1 0 1,0-1-1,0 1 0,0 0 0,0 0 0,0 0 0,0 0 1,0 1-1,1-1 0,-2 4 0,2-3 19,-1-1-1,1 1 1,0 0-1,0-1 1,0 1-1,1-1 1,-1 1 0,0-1-1,1 1 1,0-1-1,0 1 1,-1-1-1,1 0 1,1 1-1,-1-1 1,0 0-1,0 0 1,1 0-1,0 0 1,-1 0 0,3 2-1,1 1 43,1-1 0,-1 0-1,1 0 1,0-1 0,0 0 0,1 0-1,-1 0 1,1-1 0,-1 0 0,9 2 0,-11-3-23,-1-1 0,1 1 0,-1-1 0,1 0 0,-1 0 0,1 0 0,0-1 0,-1 1 0,1-1 0,-1 0 0,0 0 0,1 0 0,-1 0 0,0-1 1,1 1-1,-1-1 0,0 0 0,0 0 0,0 0 0,-1 0 0,5-5 0,-5 5-20,0-1 0,-1 1 1,0-1-1,1 0 0,-1 1 0,0-1 1,0 0-1,-1 0 0,1 0 0,-1 0 0,1 0 1,-1 0-1,0 0 0,0 0 0,-1-3 0,1 0-36,-1 0 0,1 1-1,-1-1 1,-1 0-1,1 1 1,-1 0-1,-3-6 1,4 8 20,0 1 0,-1-1-1,1 1 1,-1-1 0,0 1 0,0 0-1,0 0 1,-4-4 0,5 5-6,0 1 1,-1-1-1,1 1 1,0-1-1,0 1 1,0-1-1,-1 1 1,1 0 0,0-1-1,0 1 1,-1 0-1,1 0 1,0 0-1,-1 0 1,1 0-1,0 0 1,0 0-1,-1 1 1,1-1-1,0 0 1,0 1 0,-3 0-1,2 1-4,-1 0 0,0 0 0,0-1-1,1 2 1,-1-1 0,1 0 0,0 0 0,0 1 0,0-1-1,0 1 1,0 0 0,0 0 0,1 0 0,-1 0 0,1 0-1,0 0 1,0 0 0,0 0 0,-1 4 0,2-3 61,-1 0 0,0 0 1,1 0-1,0 0 1,0 0-1,0 0 0,0 0 1,1 0-1,-1 0 0,1 0 1,0 0-1,0 0 1,1 0-1,-1 0 0,3 4 1,-1-4 135,-2-1-61,1-1 0,0 1 0,0-1 1,-1 1-1,1-1 0,5 4 0,-7-6-83,1 1-1,0-1 0,0 1 1,0-1-1,0 0 0,0 0 1,-1 1-1,1-1 0,0 0 1,0 0-1,0 0 0,0 0 1,0 0-1,0 0 0,0 0 1,0 0-1,-1 0 0,1-1 1,0 1-1,0 0 0,0 0 1,0-1-1,0 1 0,-1-1 1,1 1-1,0-1 0,0 0 1,1 0-51,-1 0 1,0 0 0,-1 0-1,1-1 1,0 1 0,0 0-1,0-1 1,-1 1-1,1 0 1,-1-1 0,1 1-1,-1-1 1,1 1 0,-1-1-1,0 1 1,0-1 0,0-2-1,-2-24-5080,-1 15 2400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5:54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12 1568,'0'0'501,"-1"11"1969,1-10-2319,0-1 0,0 1 1,0 0-1,-1-1 0,1 1 0,0-1 1,0 1-1,0-1 0,-1 1 1,1-1-1,0 1 0,-1-1 1,1 1-1,-1-1 0,1 1 1,0-1-1,-1 1 0,1-1 1,-1 0-1,1 1 0,-1-1 1,1 0-1,-1 1 0,1-1 1,-1 0-1,0 0 0,1 0 1,-1 1-1,1-1 0,-1 0 1,0 0-1,1 0 0,-1 0 1,1 0-1,-1 0 0,0 0 1,1 0-1,-1 0 0,0-1 1,-5 1 82,6 0-200,0 0 0,-1 0 0,1 0 0,0 0 0,0 0 0,-1 0 0,1-1 0,0 1 0,0 0 0,-1 0 0,1 0 0,0 0 0,0-1 0,0 1 0,-1 0 0,1 0 0,0 0 0,0-1 0,0 1 0,-1 0 0,1 0 0,0-1 0,0 1 0,0 0 0,0 0 0,0-1 0,0 1 0,0 0 0,0 0 0,0-1 0,0 1 0,0 0 0,0-1 0,0 1 0,0-1-16,0 0-1,1 0 1,-1 0 0,0 0 0,0 0 0,1 0 0,-1 0 0,0 0 0,0 0 0,0 0-1,0 0 1,0 0 0,-1 0 0,1 0 0,0 0 0,0 0 0,-1 0 0,1-5-170,-3 6 172,1 0-1,0 0 0,0 1 1,-1-1-1,1 1 0,0-1 1,0 1-1,0 0 0,0-1 1,0 1-1,0 0 0,0 0 1,0 1-1,0-1 0,0 0 1,1 1-1,-1-1 0,0 1 1,1-1-1,-1 1 0,1 0 1,0 0-1,-3 3 0,1 0 57,0 0 1,1 0-1,-1 0 0,1 1 0,-4 10 0,6-14-61,-1 1 0,1-1 0,0 0-1,-1 1 1,1-1 0,0 1 0,0-1-1,1 1 1,-1-1 0,0 1 0,1-1 0,-1 0-1,1 1 1,0-1 0,2 4 0,-2-5 18,0 0 1,1 0 0,-1-1 0,0 1-1,1 0 1,-1-1 0,0 1 0,1-1 0,-1 0-1,1 1 1,-1-1 0,1 0 0,-1 0-1,1 0 1,-1 0 0,1 0 0,-1 0 0,1 0-1,-1-1 1,3 0 0,-3 0-1,0 1 0,0-1 0,0 0 0,0 0 0,0 0 0,0 0-1,0 0 1,-1 0 0,1 0 0,0 0 0,-1 0 0,1 0 0,0 0 0,-1-1 0,0 1 0,1 0 0,-1 0 0,1-3 0,-1 1-1,0 0 0,0 0 0,0 0 0,0 0 0,-1 0 0,1 0 0,-1 0 0,-1-3 0,1 2-17,0 1 0,-1-1 0,0 0 0,1 0 0,-1 1 0,-1-1 0,1 1 0,0 0 0,-1 0 0,0 0 0,0 0 0,-4-4 0,5 6 9,0 0 1,0 0-1,0 0 0,0 0 0,0 0 0,0 0 0,0 1 1,-1-1-1,1 1 0,0 0 0,0 0 0,0-1 0,-1 1 1,1 1-1,0-1 0,0 0 0,0 0 0,-1 1 0,1-1 0,0 1 1,0 0-1,0 0 0,0 0 0,0 0 0,0 0 0,0 0 1,1 0-1,-1 1 0,0-1 0,0 1 0,-1 1 0,1-1 30,1 0 0,-1 0 0,1 0-1,0 0 1,-1 0 0,1 1 0,0-1-1,0 0 1,0 1 0,1-1-1,-1 1 1,0-1 0,1 1 0,0-1-1,0 1 1,-1-1 0,1 1 0,1-1-1,-1 1 1,0-1 0,1 1-1,-1-1 1,1 1 0,0-1 0,0 0-1,2 5 1,-1-3-4,0-1-1,0 0 1,1 1-1,-1-1 1,1 0 0,0 0-1,0-1 1,0 1-1,0 0 1,0-1 0,0 0-1,7 3 1,-8-4-5,0 0-1,1 0 1,-1-1 0,1 1 0,-1-1 0,1 1 0,-1-1 0,1 0 0,-1 0-1,1 0 1,-1-1 0,1 1 0,-1 0 0,0-1 0,1 0 0,-1 1 0,1-1 0,-1 0-1,0 0 1,0 0 0,3-2 0,-2 0-14,-1 1 1,1-1-1,-1 1 0,0-1 0,0 0 1,0 0-1,0 0 0,-1 0 0,1 0 0,-1 0 1,1 0-1,0-6 0,-1 7-29,-1 1-1,1-1 0,-1 0 1,1 1-1,-1-1 0,0 0 1,0 0-1,1 1 0,-1-1 1,-1 0-1,1 1 0,0-1 1,0 0-1,-1 0 0,1 1 1,-1-1-1,1 0 1,-1 1-1,0-1 0,1 1 1,-1-1-1,0 1 0,0-1 1,0 1-1,0 0 0,-3-3 1,3 3-14,0 1 0,-1-1 0,1 0 0,0 1 0,0 0 0,-1-1 0,1 1 0,0 0 0,-1 0 0,1-1 0,0 1 0,-1 0 0,1 0 0,-1 0 0,1 1 0,0-1 0,-1 0 0,1 1 1,0-1-1,-1 0 0,1 1 0,0-1 0,0 1 0,0 0 0,-1 0 0,1-1 0,0 1 0,0 0 0,-1 1 0,-4 4-35,1-1 1,0 1-1,-9 13 1,8-10-39,1-2 1,-20 28-27,23-32 145,0 0-1,1 0 0,-1 0 1,1 0-1,0 0 1,-1 0-1,2 1 0,-1-1 1,-1 5-1,2-8-28,0 1 1,0 0-1,1 0 1,-1-1-1,0 1 0,0 0 1,0-1-1,0 1 1,1 0-1,-1-1 0,0 1 1,0 0-1,1-1 0,-1 1 1,1-1-1,-1 1 1,0-1-1,1 1 0,-1-1 1,1 1-1,0-1 1,-1 1-1,1-1 0,-1 1 1,1-1-1,0 0 0,-1 1 1,1-1-1,-1 0 1,1 0-1,0 0 0,0 1 1,-1-1-1,1 0 1,0 0-1,-1 0 0,1 0 1,0 0-1,-1 0 0,1 0 1,0 0-1,-1-1 1,1 1-1,0 0 0,0 0 1,0-1-1,2 0 91,1 0 0,-1 0-1,0 0 1,0 0 0,0-1-1,1 1 1,4-5 0,-4 2-79,0 0 0,-1 0 0,1-1 1,-1 1-1,1-1 0,-1 0 1,-1 0-1,1 0 0,-1 0 0,0-1 1,0 1-1,0-1 0,1-9 0,-2 10-10,-1 0 0,1 0-1,-1 0 1,0-1 0,0 1-1,-1 0 1,1 0 0,-1-1-1,0 1 1,-1 0-1,1 0 1,-1 0 0,0 1-1,-6-10 1,8 13-24,0 0 0,-1 1 0,1-1 0,0 1 0,-1-1 0,1 1 0,-1-1 0,1 1 0,-1-1 0,1 1 0,-1-1 0,1 1 0,-1 0 0,0-1 1,1 1-1,-1 0 0,0-1 0,1 1 0,-1 0 0,0 0 0,1 0 0,-1 0 0,0-1 0,1 1 0,-1 0 0,0 0 0,1 0 0,-1 1 0,0-1 0,0 0 0,1 0 0,-1 0 0,0 0 0,1 1 0,-1-1 0,1 0 0,-1 1 0,0-1 0,1 0 0,-1 1 0,1-1 0,-1 1 0,0 0 0,-1 1 0,0 0-1,0 0 0,0 1 0,0-1 1,0 1-1,0-1 0,1 1 0,-2 4 0,-1 2 8,1 0 0,0 1 0,-3 15-1,5-22 7,1 1-1,0 0 1,0 0-1,0 0 0,0 0 1,1 0-1,-1 0 1,1 0-1,0-1 1,0 1-1,3 5 0,-2-5 28,0 0-1,0 0 0,0-1 1,0 1-1,1-1 0,-1 1 0,1-1 1,0 0-1,4 3 0,-5-5 10,-1 0 0,1 0 0,0 0 1,-1 0-1,1 0 0,0-1 0,0 1 0,0-1 0,-1 1 0,1-1 0,0 0 0,0 1 0,0-1 0,0 0 0,0 0 0,0 0 0,0-1 0,0 1 0,0 0 0,-1-1 0,4 0 0,-3 0-9,0 0 0,-1 0 0,1 0 0,0 1 0,-1-1 1,1-1-1,-1 1 0,1 0 0,-1 0 0,1-1 0,-1 1 0,0 0 0,0-1 0,0 1 0,0-1 0,0 0 0,0 1 0,0-1 0,-1 0 0,1 0 0,0 1 0,-1-1 0,1 0 0,-1 0 0,0 0 0,0 0 0,0 0 0,0 1 0,0-1 0,0 0 0,0 0 0,-1-2 0,0 0-22,0 1-1,1 0 1,-1 0 0,-1 0 0,1 0-1,0 0 1,-1 0 0,0 0 0,1 0-1,-1 1 1,0-1 0,0 1-1,-1-1 1,1 1 0,-1 0 0,1 0-1,-1 0 1,-3-2 0,4 3-8,0 1 0,1 0 0,-1 0 0,0-1 0,0 1 0,0 0 0,0 1 0,0-1 0,1 0 0,-1 1 1,0-1-1,0 1 0,1-1 0,-1 1 0,0 0 0,0 0 0,1-1 0,-1 1 0,1 0 0,-1 1 0,1-1 0,-3 2 0,-2 3-567,0-1-1,0 1 0,-8 11 0,4-1-684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4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1 736,'0'0'224,"14"0"16,11 8 133,-24-8-437,7 4 86,6-3 13,-12-1-15,-1 0 0,0 0 1,1 0-1,-1 0 0,0 0 0,1 0 0,-1 1 0,0-1 1,1 0-1,-1 1 0,2 0 0,0 0-28,0 0-1,0 0 1,1 0-1,-1-1 1,0 1 0,1-1-1,-1 0 1,0 0 0,1 0-1,3-1 1,16 0-76,4 6 127,-5-5 189,-4 0 180,32 3 0,-31-2 368,38 0 1,-40-2-521,1 1 0,32 4 0,10 4 30,-37-6-54,-1 1 0,23 7-1,67 14 986,-100-23-1041,1 0-1,14-1 1,-18-1-577,-1 1-1,0 0 1,1 0 0,-1 1-1,12 3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5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23 1408,'0'0'43,"0"-1"1,-1 1-1,1 0 1,0-1-1,0 1 1,0 0-1,-1-1 1,1 1 0,0 0-1,0-1 1,0 1-1,0-1 1,0 1-1,0 0 1,0-1-1,0 1 1,0 0-1,0-1 1,0 1-1,0-1 1,0 1-1,0 0 1,0-1-1,0 1 1,0-1-1,0 1 1,1 0-1,-1-1 1,0 1-1,0 0 1,1-1-1,11-2 1442,-11 3-1447,0 0 0,0 0 0,0 0 0,0 0 0,0 0 0,0 0 0,0 0 0,0-1-1,0 1 1,0-1 0,0 1 0,0 0 0,1-2 0,1 1 0,0 0 0,0 1 0,1-1 0,-1 1 0,0-1 0,4 1 1,0 1 134,0-1 1,0 1 0,-1 1 0,8 1-1,7 2 4,17 1 57,1-3 1,51-1 0,-71-2-143,6 0 59,45 5 0,-23 0 353,83-2 0,-96-3-504,-33 0-259,1 0 0,0 0-1,0 0 1,0 0-1,0 0 1,0 1-1,0-1 1,0 1 0,0-1-1,0 1 1,0 0-1,-1 0 1,4 1 0,-4 6-2232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6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1248,'0'-1'21,"0"1"1,0 0-1,0 0 1,0 0-1,0 0 1,0 0-1,0 0 1,0 0-1,0-1 1,0 1-1,0 0 1,0 0-1,0 0 1,0 0-1,0 0 0,0 0 1,0-1-1,0 1 1,0 0-1,0 0 1,0 0-1,0 0 1,1 0-1,-1 0 1,0 0-1,0-1 1,0 1-1,0 0 1,0 0-1,0 0 0,0 0 1,0 0-1,0 0 1,1 0-1,-1 0 1,0 0-1,0 0 1,0 0-1,0 0 1,0 0-1,0 0 1,1 0-1,-1 0 1,0 0-1,0 0 1,0 0-1,12-2 1674,13 4-212,-16-1-1159,0 1 0,15 0 1,-16-2-162,1 1 0,-1 0 1,13 3-1,-11-1-17,1-1 0,-1-1 0,1 0-1,12 0 1,26 3 26,-3 6 74,63 22-1,-80-23-186,1-2 0,60 8-1,63-4 339,-119-10-351,46 0 64,22 0-930,-85 1-1281,32 7 0,-30-2-235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48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1451 5216,'0'-2'153,"0"1"1,0 0-1,-1 0 0,1-1 1,0 1-1,0 0 0,0 0 1,0-1-1,0 1 0,0 0 1,1 0-1,-1-1 0,0 1 1,1 0-1,-1 0 0,1 0 1,-1-1-1,1 1 0,-1 0 1,1 0-1,0 0 0,0-1 1,24-28 1728,-16 19-902,9-12 58,1-1-111,-1 0 0,27-49 0,-25 30 60,22-68 1,3-49 914,-45 157-1869,2-3 81,-1-1 1,1 1-1,1-1 1,-1 1-1,4-7 1,-6 13-111,1 0 1,-1-1 0,0 1 0,0 0-1,0-1 1,0 1 0,0 0-1,0 0 1,0-1 0,1 1-1,-1 0 1,0 0 0,0-1 0,1 1-1,-1 0 1,0 0 0,0-1-1,0 1 1,1 0 0,-1 0-1,0 0 1,1 0 0,-1 0 0,0-1-1,1 1 1,-1 0 0,0 0-1,0 0 1,1 0 0,-1 0-1,0 0 1,1 0 0,-1 0-1,0 0 1,1 0 0,-1 0 0,0 0-1,1 0 1,-1 0 0,0 0-1,1 1 1,-1-1 0,0 0-1,0 0 1,1 0 0,-1 0 0,0 1-1,0-1 1,1 0 0,-1 0-1,0 0 1,0 1 0,1-1-1,-1 0 1,0 0 0,0 1 0,0-1-1,0 1 1,2 1-2,-1 1 0,0-1 0,0 1 0,0-1 0,-1 1 0,1 4 0,3 39-29,-3 1-1,-2-1 0,-9 64 1,2-40 215,-19 71 0,25-136-190,-2 11 145,-8 22-1,11-35-111,0-1 1,0 1-1,0 0 0,-1-1 0,1 1 0,-1-1 0,1 1 0,-1-1 0,0 0 1,0 0-1,0 1 0,0-2 0,0 1 0,-1 0 0,-3 2 0,6-4-20,-1 0 1,0 1-1,0-1 0,1 0 0,-1 0 0,0 0 0,1 0 0,-1 0 0,0 0 0,0 0 0,1 0 0,-1-1 0,0 1 1,1 0-1,-1 0 0,0-1 0,1 1 0,-1 0 0,0-1 0,0 0 0,-14-14 192,-6-22-232,20 35-12,-5-10-63,-7-14-507,-16-49 0,27 69 343,1 3 60,9 7 48,-8-3 157,10 5 24,0 1-1,1-1 0,-1-1 1,1 0-1,0-1 0,0 0 1,1 0-1,-1-1 0,1-1 1,0 0-1,0 0 0,0-1 1,20-1-1,6-6 239,75-21-1,-74 17-133,-9 3-54,-1-2 0,1-1 0,-1-1 0,-1-1 0,45-27 0,-43 16-26,0-1-1,-2-1 0,-1-1 1,0-2-1,27-38 0,118-172-114,-152 208 97,5-5 33,26-51-1,-16 8-72,-4-1 0,-3-2 0,23-110 0,-46 167 9,10-50 57,-14 66-47,-1 0 0,1 0 1,-1 0-1,0 0 0,-1 0 0,-2-11 1,3 18-11,0 1 1,0-1 0,0 0-1,-1 1 1,1-1 0,0 1 0,0-1-1,-1 0 1,1 1 0,0-1-1,-1 1 1,1-1 0,-1 0-1,1 1 1,0-1 0,-1 1 0,1 0-1,-1-1 1,1 1 0,-1-1-1,0 1 1,1 0 0,-1-1-1,1 1 1,-1 0 0,0 0 0,1-1-1,-1 1 1,0 0 0,1 0-1,-1 0 1,0 0 0,-1 0 0,0 0-7,1 1 0,-1-1 0,0 1 0,0 0 1,0-1-1,0 1 0,1 0 0,-1 0 1,0 0-1,1 1 0,-1-1 0,-1 2 1,-5 5 2,0 1 1,0 0-1,1 0 1,-10 18 0,-22 48 87,32-60-57,-38 81 146,4 3 1,4 2 0,5 1 0,-28 157-1,53-220-104,-30 213 416,34-180-14,3-66-401,1 0 0,-1 0 0,1 1 1,1-1-1,-1 0 0,1 0 0,0 0 0,5 9 0,-7-14-42,1 0 1,0 0-1,-1 0 0,1 0 0,0 0 0,0 0 0,-1 0 0,1 0 0,0-1 0,0 1 1,0 0-1,0-1 0,0 1 0,0-1 0,0 1 0,0-1 0,1 1 0,-1-1 0,0 0 1,0 1-1,0-1 0,0 0 0,1 0 0,-1 0 0,1 0 0,3-1-7,0 1 0,-1-1 0,0-1 0,1 1 0,4-3 0,-5 3-6,12-7-3,0-1 1,-1 0 0,27-21 0,-26 18-12,16-14 23,0-1-1,-2-1 0,-1-2 1,27-35-1,-34 38-85,-2-1 0,17-32 0,-50 122-229,-2-11 359,7-27-101,1 0 1,-6 46-1,12-66 62,1 0-1,0 0 0,0 1 1,0-1-1,0 0 1,1 1-1,0-1 1,-1 0-1,2 0 0,-1 0 1,0 0-1,1 0 1,0 0-1,0 0 0,0 0 1,0-1-1,1 1 1,-1-1-1,1 0 0,0 1 1,0-1-1,0 0 1,0-1-1,1 1 0,-1-1 1,1 1-1,0-1 1,-1 0-1,1 0 0,0-1 1,0 1-1,0-1 1,1 0-1,-1 0 0,0 0 1,0-1-1,0 1 1,1-1-1,-1 0 0,6-1 1,-3 0 14,1 0 0,-1 0 0,1-1 0,-1 0 1,0-1-1,0 1 0,0-1 0,0-1 0,0 1 0,-1-1 0,0-1 1,0 1-1,9-8 0,2-6-36,-1 0 1,0-1-1,-2-1 0,0 0 0,20-40 1,-26 43-13,0 0 1,-2 0-1,0 0 1,-1-1-1,0 0 1,-2 0-1,0-1 1,0-23-1,-9-27-339,3 57 258,1 3 14,2 8 69,0 1 0,0 0 0,0 0 0,0 0 0,0 0 0,0 0 0,0 0 0,0-1 0,0 1 0,0 0 0,0 0 0,0 0 0,0 0 0,0 0-1,0-1 1,0 1 0,0 0 0,0 0 0,0 0 0,0 0 0,0 0 0,0 0 0,1-1 0,-1 1 0,0 0 0,0 0 0,0 0 0,0 0 0,0 0 0,0 0 0,0 0 0,0 0 0,1 0 0,-1-1 0,0 1 0,0 0-1,0 0 1,0 0 0,0 0 0,0 0 0,1 0 0,-1 2-87,0-1 92,0 0-1,-1 0 0,1 0 1,0 0-1,0 0 0,0-1 0,0 1 1,0 0-1,0 0 0,0 0 1,0 0-1,1 0 0,-1 0 0,0-1 1,0 1-1,1 0 0,-1 0 1,1 0-1,-1 0 0,1 0 1,-1 0-1,0-1 1,1 0 0,-1 1 0,0-1 0,0 1 0,0-1 0,1 0-1,-1 1 1,0-1 0,0 0 0,1 1 0,-1-1 0,0 0 0,1 1-1,-1-1 1,0 0 0,1 0 0,-1 0 0,0 1 0,1-1 0,-1 0-1,0 0 1,1 0 0,0 1 0,0-1-2,-1 0 0,1 0 0,-1 0 1,1 0-1,-1 0 0,1 1 0,-1-1 0,1 0 0,-1 0 0,1 1 0,-1-1 1,0 0-1,1 1 0,-1-1 0,1 0 0,-1 1 0,1 0 0,0 0 93,9 18-150,-10-18 67,1 1-1,-1-1 1,0 0-1,0 1 1,0-1-1,0 0 1,0 1-1,0-1 1,0 0-1,-1 1 1,1-1-1,0 0 1,-1 1-1,1-1 1,-1 0-1,0 0 1,1 1-1,-1-1 1,0 0-1,1 0 0,-3 1 1,2 1 5,-1-1 0,1 0 0,0 1 0,0-1 0,0 1 0,-2 3 0,1 4-34,-1-1-1,-1 1 1,-5 11-1,-4 8-84,-11 31 73,15-41 28,1-1 0,1 1 0,0 1 0,2-1-1,-4 28 1,6-32 34,0 11 83,3-25-107,0 0 0,0 0 0,0 0 1,0 0-1,1 0 0,-1 1 0,0-1 0,0 0 1,1 0-1,-1 0 0,1 0 0,-1 0 1,1 0-1,-1 0 0,1 0 0,0 0 1,1 1-1,-1-1 8,-1 0 0,1 0 1,0-1-1,0 1 0,0 0 1,0-1-1,0 1 0,0-1 1,0 1-1,0-1 0,0 1 1,0-1-1,0 0 0,0 0 1,0 1-1,0-1 0,0 0 0,0 0 1,0 0-1,1 0 0,-1 0 1,0 0-1,0 0 0,0-1 1,0 1-1,0 0 0,0-1 1,0 1-1,0-1 0,0 1 1,0-1-1,0 1 0,0-1 0,1-1 1,7-2 32,16-9 47,0-2 0,-1 0 0,-1-2 0,-1 0 0,27-27 0,93-112-236,-102 108 219,-5 0-407,-38 101 48,-3 13 182,-1 26 228,7-79-57,1-1-1,0 0 1,0 0-1,2 1 0,4 17 1,-6-28-45,0 0 0,0 0 0,0 0 0,0 0 0,0 1 0,0-1 1,1-1-1,-1 1 0,1 0 0,-1 0 0,1 0 0,-1-1 0,1 1 0,0-1 0,0 1 1,0-1-1,0 0 0,0 0 0,0 0 0,1 0 0,-1 0 0,0 0 0,0-1 0,1 1 0,-1-1 1,0 0-1,3 1 0,0-1 7,0 0 0,0-1 0,-1 1 0,1-1 0,-1 0 0,1-1 0,0 1 0,-1-1 0,0 0 1,1 0-1,-1 0 0,0 0 0,5-4 0,11-10-62,-1 0 0,-1-1 0,22-26-1,42-65 162,-64 83-158,2 1-1,1 1 0,1 0 1,41-31-1,-60 50 15,1 1 0,0-1-1,0 1 1,1 0 0,-1 1 0,0-1 0,1 1 0,0 0 0,0 0 0,-1 1-1,1-1 1,10-1 0,-8 5 13,-9 0-16,1 1-1,-2-1 0,1 0 1,0 0-1,0 0 1,-1 0-1,1-1 0,-5 3 1,-24 12 104,14-8-166,0 0 0,1 2 0,-17 12 0,8-1 40,1 1 0,2 2 0,0 0-1,2 1 1,0 1 0,-28 53 0,44-71 46,0-1-1,0 1 0,1-1 1,0 1-1,1 0 0,0 1 1,0-1-1,-1 16 0,3-22 5,0 0-1,0 1 1,1-1-1,-1 0 1,0 0-1,1 0 1,0 1-1,-1-1 1,1 0-1,0 0 1,0 0-1,0 0 1,0 0-1,0 0 1,3 3-1,-2-4 12,1 1 1,-1-1-1,0 1 0,0-1 0,1 0 1,-1 1-1,1-1 0,-1 0 0,1-1 1,-1 1-1,1 0 0,0-1 0,-1 0 1,1 1-1,0-1 0,3 0 1,21-3 26,-1 0 0,1-2 0,-1 0 0,30-12 0,-46 14-34,21-6 8,0-1 0,-1-2 0,0-1 0,-1-1 0,0-2 0,-2-1 0,0-1 0,-1-1 0,40-38 0,-20 9-24,62-85 0,32-67-85,-102 146 129,-3-2 1,32-67-1,-21 29-65,62-123-278,-100 203 257,-5 10 2,0 0 1,-1 0 0,0-1-1,0 1 1,0 0 0,0-1 0,-1 1-1,1-1 1,-1 0 0,0-5 0,-1 10 31,0-1 1,1 1 0,-1 0 0,0 0 0,0-1 0,0 1 0,0 0 0,0 0 0,0-1 0,0 1 0,0 0 0,0 0 0,0 0 0,0-1 0,0 1 0,0 0 0,-1 0 0,1-1 0,0 1 0,0 0 0,0 0 0,0-1 0,0 1 0,0 0 0,-1 0 0,1 0 0,0-1 0,0 1 0,0 0 0,0 0 0,-1 0 0,1 0 0,0 0 0,0-1 0,0 1 0,-1 0 0,1 0 0,0 0 0,0 0 0,-1 0-1,1 0 1,0 0 0,0 0 0,-1 0 0,1 0 0,0 0 0,0 0 0,-1 0 0,1 0 0,0 0 0,0 0 0,-1 0 0,1 0 0,0 0 0,0 0 0,0 0 0,-1 1 0,1-1 0,0 0 0,0 0 0,0 0 0,-1 0 0,1 1 0,-14 11-110,12-11 102,-22 28-67,0 1 0,2 0 0,1 2 0,-18 36 0,37-64 79,-119 224 4,90-162 37,-33 104 0,-22 196 341,85-359-359,-8 54 82,9-56-88,-1 0 0,1 0 0,0 0 0,1 1 0,0-1 0,-1 0 0,1 0-1,1 0 1,1 5 0,-2-9-3,-1 0 0,0 0-1,1 0 1,-1 0 0,1 0-1,0-1 1,-1 1 0,1 0-1,-1 0 1,1-1 0,0 1-1,0 0 1,-1-1 0,1 1-1,0-1 1,0 1 0,0-1-1,0 1 1,0-1 0,0 0-1,0 1 1,0-1 0,0 0-1,-1 0 1,1 0 0,0 0 0,0 0-1,0 0 1,0 0 0,0 0-1,0 0 1,0 0 0,0 0-1,0-1 1,2 0 0,2-1 18,-1 0 1,1 0 0,-1-1-1,0 0 1,0 0 0,5-4-1,21-19-8,-1-2 1,-1-1-1,25-35 1,96-135-60,-144 192 19,-4 5-21,1-1-1,0 1 1,-1 0-1,1 0 1,0 0 0,0 0-1,1 0 1,-1 0-1,0 1 1,3-3-1,-12 23-545,-34 60 503,11-23 77,2 1-1,-25 78 1,51-131 52,1 1 0,0 0 0,0 0 0,1 0 0,-1 0 0,1 0 0,0 7 0,0-11-34,1 0-1,-1 0 0,0 1 1,0-1-1,0 0 0,1 0 1,-1 0-1,1 0 1,-1 0-1,1 0 0,-1 0 1,1 0-1,0 0 0,-1 0 1,1 0-1,0 0 0,0 0 1,0-1-1,-1 1 1,1 0-1,0-1 0,0 1 1,0 0-1,0-1 0,0 1 1,0-1-1,1 0 1,-1 1-1,0-1 0,0 0 1,0 1-1,0-1 0,0 0 1,1 0-1,-1 0 0,0 0 1,2-1-1,11 0 27,0-2-1,0 0 1,0 0-1,0-1 0,0-1 1,-1-1-1,0 0 1,0 0-1,0-1 1,-1-1-1,0 0 1,-1-1-1,12-10 1,12-15-56,-2-1 1,43-59-1,-57 69 5,15-24-238,-34 49 249,0 0-1,0 0 1,0 0-1,0 0 1,0 0-1,0 0 1,0 0-1,0 0 1,0 0-1,0 0 1,0 0-1,0 0 1,0 0-1,0 0 1,0 0-1,0-1 1,0 1-1,0 0 1,0 0-1,0 0 1,0 0-1,0 0 1,1 0-1,-1 0 1,0 0-1,0 0 1,0 0-1,0 0 1,0 0-1,0 0 0,0 0 1,0 0-1,0 0 1,0 0-1,0 0 1,0 0-1,0 0 1,0 0-1,0 0 1,0 0-1,1 0 1,-1 0-1,0 0 1,0 0-1,0 0 1,0 0-1,0 0 1,0 0-1,0 0 1,0 0-1,0 0 1,0 0-1,0 0 1,0 0-1,0 0 1,0 1-1,0-1 1,0 0-1,0 0 1,0 0-1,0 0 1,0 0-1,0 0 1,0 0-1,1 0 1,-1 0-1,0 0 1,0 0-1,0 8-77,-1 8-24,-35 130-6,19-79 199,16-64-81,-8 45 282,8-44-234,1 0-1,-1 0 1,1 0-1,0 0 1,1 1-1,-1-1 0,1 0 1,0 0-1,2 6 1,-3-9-39,1 0 0,-1 0 0,1 0 0,0 0 0,-1-1 0,1 1 1,0 0-1,0 0 0,0 0 0,0 0 0,-1-1 0,1 1 0,0-1 0,0 1 0,0 0 0,1-1 1,-1 0-1,0 1 0,0-1 0,0 0 0,0 1 0,0-1 0,0 0 0,1 0 0,-1 0 1,0 0-1,0 0 0,0 0 0,0 0 0,1-1 0,-1 1 0,0 0 0,0 0 0,0-1 0,0 1 1,1-2-1,4 0 12,0 0 1,-1-1 0,1 0-1,-1-1 1,7-4-1,6-8-22,-1 0-1,-1-1 0,-1 0 0,19-26 0,-12 9-21,30-60-1,-31 50 22,29-92-1,-37 103-352,-13 33 348,0 0 0,1 0 0,-1 0 0,0 0 0,0 0 0,0 0 0,0 0-1,0 0 1,0 0 0,0 0 0,0 0 0,0-1 0,0 1 0,0 0 0,0 0 0,0 0-1,0 0 1,0 0 0,0 0 0,0 0 0,0 0 0,0 0 0,0 0 0,1 0-1,-1 0 1,0 0 0,0 0 0,0 0 0,0 0 0,0 0 0,0 0 0,0 0-1,0 0 1,0 0 0,0 0 0,0 0 0,0 0 0,0 0 0,1 0 0,-1 0-1,0 0 1,0 0 0,0 0 0,0 0 0,0 0 0,0 0 0,0 0 0,0 0-1,0 0 1,0 0 0,0 1 0,0-1 0,0 0 0,0 0 0,0 0 0,0 0-1,0 0 1,0 0-1,1 0-1,-1 0 0,0 0 1,0 0-1,0 0 1,0 1-1,0-1 0,0 0 1,0 0-1,0 0 1,1 0-1,-1 0 0,0 0 1,0 0-1,0 0 1,0 0-1,0 0 0,0 0 1,1 0-1,-1 0 1,0 0-1,0 0 0,0 0 1,0 0-1,0 0 0,1 0 1,-1 0-1,0 0 1,0 0-1,0 0 0,0 0 1,0 0-1,0 0 1,0 0-1,1 0 0,-1 0 1,0-1-1,0 1 1,0 0-1,0 0 0,0 0 1,0 0-1,0 0 0,0 0 1,0 0-1,0 0 1,1-1-1,-1 1 0,0 0 1,0 0-1,0 0 1,0 0-1,0 0 0,0 0 1,0-1-1,0 1 1,0 0-1,0 0 0,0 0 1,0 0-1,0 0 1,0-1-1,0 1 0,0 0 1,0 0-1,0-1 6,1 1-1,-1-1 0,1 1 1,-1-1-1,0 0 1,1 1-1,-1-1 1,0 0-1,1 0 1,-1 1-1,0-1 0,0 0 1,0 0-1,0 1 1,0-1-1,1 0 1,-2-1-1,1 32-132,0 82-80,1-108 220,-1-1-1,1 1 1,0-1-1,0 1 0,0-1 1,0 0-1,3 5 1,3 15 45,-5-16-72,-1 0-1,0 0 0,0 0 1,-1 1-1,0-1 0,-1 0 1,1 0-1,-1 0 0,0 0 1,-1 0-1,0 0 0,0 0 1,-1 0-1,1-1 0,-2 1 1,-5 9-1,-48 86 58,52-91-160,3-8 128,0 0-1,1 0 0,-1 0 1,1 1-1,0-1 1,0 0-1,-1 6 1,2-8 0,0 0 0,0 0-1,1 0 1,-1 0 0,0 0 0,1 0 0,-1 0 0,0-1 0,1 1 0,-1 0 0,1 0-1,-1 0 1,1 0 0,0-1 0,-1 1 0,1 0 0,0-1 0,0 1 0,-1 0-1,1-1 1,0 1 0,0-1 0,0 1 0,0-1 0,-1 0 0,1 1 0,0-1-1,0 0 1,0 0 0,2 1 0,2 0 40,1 0 0,0-1-1,9 1 1,-14-1-54,169-14-44,-151 11 39,0-1-1,0 0 0,0-1 1,-1-2-1,0 0 1,0 0-1,0-2 1,-1 0-1,-1-1 1,1-1-1,18-16 0,-22 15-2,0 0-1,-1-1 1,-1 0-1,0-1 1,0 0-1,-2-1 1,0 0-1,0-1 1,-2 0-1,0 0 1,0 0-1,5-28 1,-9 34-76,-1 0 1,0-19-1,-1 26 52,-1-1 1,-1 1-1,1 0 1,0 0-1,-1 0 0,0-1 1,1 1-1,-1 0 1,0 0-1,-1 0 1,1 0-1,-3-4 1,3 6 30,1 0 0,-1 1 1,0-1-1,0 0 1,1 1-1,-1-1 0,0 0 1,0 1-1,0-1 1,0 1-1,0-1 1,0 1-1,0 0 0,0-1 1,0 1-1,0 0 1,0 0-1,0-1 1,0 1-1,0 0 0,0 0 1,0 0-1,0 0 1,0 0-1,0 1 1,0-1-1,0 0 0,0 0 1,0 1-1,0-1 1,0 1-1,0-1 1,0 1-1,-1 0 0,-3 2-33,0 1 0,0-1-1,1 1 1,-8 7 0,3-1 14,0 1 0,0 0 0,1 1 0,-8 15 0,-24 54-11,33-66 3,1-1 24,1 0 0,0 0 0,0 0 0,-2 21 1,6-28 29,0 0 1,0 0 0,1 0-1,0-1 1,0 1 0,1 0 0,0 0-1,0 0 1,1-1 0,0 1-1,0-1 1,3 8 0,-3-11 3,0 0-1,-1 0 1,1-1 0,0 1-1,0 0 1,1-1 0,-1 1 0,0-1-1,1 0 1,0 0 0,-1 0-1,1 0 1,0 0 0,5 2-1,-3-2 3,0-1 0,-1 0 0,1 1-1,0-2 1,0 1 0,0-1-1,0 1 1,0-1 0,5-1 0,5-2 40,0 0 0,0 0 0,0-2 0,-1 1 1,21-11-1,-7 1-56,0-1 1,-1-1 0,-1-2-1,0 0 1,-1-2 0,-1 0-1,31-36 1,80-118-99,-106 134 33,-26 35 26,1 0 0,0 0 0,0 1-1,0-1 1,1 1 0,0 0 0,-1 0-1,9-4 1,-13 8 21,1 0 1,-1 0-1,1 0 0,-1 0 0,1 0 1,-1 0-1,1 0 0,-1 0 1,1 0-1,-1 0 0,1 0 0,-1 1 1,1-1-1,-1 0 0,1 0 0,-1 0 1,1 1-1,-1-1 0,1 0 0,-1 1 1,0-1-1,1 1 0,-1-1 1,0 0-1,1 1 0,-1-1 0,0 1 1,1-1-1,-1 1 0,0-1 0,0 1 1,0-1-1,1 1 0,-1-1 0,0 1 1,0-1-1,0 1 0,0-1 1,0 2-1,1 3 1,0 1 0,0-1 0,-1 1 0,0-1 0,0 1 0,0 0 1,-2 7-1,-11 39 49,10-42-33,-6 17-14,0-2 0,-1 1 0,-2-1 0,0-1 0,-22 32 0,21-39 30,0 1 0,-2-1 0,0-1 0,-1-1 0,0 0-1,-1-1 1,-23 14 0,18-15 77,0 0-1,-36 14 0,51-24-56,0 0-1,0-1 0,0 0 0,-1 0 1,1-1-1,-1 0 0,1 0 1,-1-1-1,1 0 0,-1 0 1,0-1-1,-14-2 0,21 3-43,1-1 0,-1 1-1,0 0 1,0 0 0,0-1 0,1 1-1,-1 0 1,0-1 0,0 1 0,1-1 0,-1 1-1,0-1 1,1 1 0,-1-1 0,1 1-1,-1-1 1,1 0 0,-1 1 0,1-1-1,-1 0 1,1 0 0,-1 1 0,1-1 0,0 0-1,-1 0 1,1 1 0,0-1 0,0 0-1,0 0 1,0 0 0,0 0 0,0 1-1,0-1 1,0 0 0,0 0 0,0 0-1,0 0 1,0 1 0,1-1 0,-1 0 0,0 0-1,0 1 1,1-1 0,-1 0 0,1 0-1,-1 1 1,1-1 0,-1 0 0,1 1-1,-1-1 1,1 1 0,0-1 0,0 0-1,6-4 20,0 1 0,0 0-1,0 1 1,1 0-1,0 0 1,9-2 0,52-10 59,-47 11-127,135-21-149,4-1-1742,-123 18-675,0-2 0,40-16 0,-74 25 2343,18-10-1894,-21 11 1918,-1-1 0,1 0-1,0 0 1,0 0 0,0 1-1,-1-1 1,1 0 0,0 0-1,-1 0 1,1 0 0,-1 0-1,1 0 1,-1-1 0,1 1 0,-1 0-1,1-2 1,-1 2 108,0 0 0,0 1 0,0-1 0,0 0 1,0 1-1,0-1 0,0 0 0,0 1 0,0-1 0,0 0 0,-1 0 0,1 1 0,0-1 1,0 0-1,-1 1 0,1-1 0,0 1 0,-1-1 0,1 0 0,-1 0 0,-22-20-3367,-3 5 1270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7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2912,'0'-1'78,"1"0"-1,0 1 1,0-1 0,-1 1-1,1-1 1,0 1 0,0-1-1,0 1 1,0-1 0,0 1-1,0 0 1,0-1-1,0 1 1,-1 0 0,1 0-1,0 0 1,0 0 0,0-1-1,0 2 1,0-1 0,2 0-1,23 6 598,-18-4-386,48 12 775,1-3 0,1-2 0,78 2 0,201-2 13,-262-8-895,-32-1-531,47 7-1,-64-4-802,-8-3-1952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7.8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1824,'0'-1'156,"0"0"1,1 0-1,-1 1 0,1-1 1,-1 1-1,1-1 0,-1 0 1,1 1-1,-1-1 0,1 1 1,0-1-1,-1 1 0,1 0 1,0-1-1,-1 1 1,1 0-1,0-1 0,-1 1 1,1 0-1,0 0 0,0 0 1,0 0-1,-1-1 0,1 1 1,0 0-1,1 1 0,26-3 802,-26 2-793,50 0 1264,85 12 0,103 6-11,-47-6-1273,-154-7-220,92 14-2602,-124-17 2172,1 0-1,-1 0 1,10 5 0,11 11-3175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8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1728,'1'0'6038,"6"0"-6348,419 27 2957,-144 21-5641,-204-28 1154,-3 5-1061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09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2080,'1'-1'255,"0"0"0,0 0 0,0 1 0,0-1 0,0 1 0,0-1 0,0 1-1,0-1 1,0 1 0,0-1 0,0 1 0,0 0 0,0 0 0,0 0 0,2-1 0,21 0 231,-21 2-182,29 1 468,0 1 1,-1 2-1,51 14 0,-40-8 70,50 6 0,239 15 145,-295-28-1433,39 9 0,-4 6-3414,-42-8 2239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10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180 265 1664,'-3'-4'5269,"11"7"-4176,123 28 1403,-47-7-2240,-72-20-230,-1-1 0,1 0 0,0-1-1,-1-1 1,19 1 0,25 3 177,-53-5 143,-2 0-320,1-1 0,-1 1 0,1-1 1,0 1-1,-1-1 0,0 1 0,1-1 0,-1 1 0,1-1 0,-1 1 0,1-1 0,-1 0 0,0 1 0,0-1 0,1 0 0,-1 1 0,0-1 0,0 0 0,0 1 0,0-1 0,0 0 0,1 1 0,-1-1 1,-1 0-1,1-1 0,-4-3-70,4 5 42,-1-1-1,1 0 0,0 1 0,-1-1 1,1 1-1,-1-1 0,1 1 0,-1-1 1,1 1-1,-1-1 0,0 1 0,1 0 0,-1-1 1,1 1-1,-1 0 0,0-1 0,1 1 1,-1 0-1,0 0 0,-1-1 0,-24-9 506,21 8-408,0-1 23,-1 1 0,0 0 0,0 0 0,0 1 1,-9-2-1,10 2-31,1 0-1,0 0 1,-1-1 0,1 0 0,-5-2 0,-17-7 123,7 3-20,0 0 0,0-1 0,-30-19 0,20 10-44,12 8-64,1-1 0,0-1 0,-20-20-1,-37-45-159,51 53-160,16 16 227,5 7 0,0 0 0,0-1-1,1 1 1,-1 0 0,0 0-1,0 0 1,0 0 0,0 0-1,0 0 1,-1 0 0,1 1-1,0-1 1,0 0 0,-1 1-1,-1-2 1,6 3 7,-1 1 1,1-1-1,-1 0 0,1 1 0,-1-1 1,0 1-1,1 0 0,-1 0 1,3 4-1,3 1 105,21 16 13,2-1 0,0-1 0,52 24 0,17 12 33,-54-32-70,-36-21-32,1 2 0,-1-1-1,0 2 1,0-1 0,-1 1-1,0 1 1,0 0 0,8 9 0,-16-17-30,-1 1 1,0-1-1,1 1 1,-1 0-1,0-1 1,1 1-1,-1-1 1,0 1-1,0 0 1,1-1-1,-1 1 1,0 0-1,0-1 1,0 1 0,0 0-1,0-1 1,0 1-1,0 0 1,0-1-1,0 1 1,0 0-1,0-1 1,-1 1-1,1 0 1,0-1-1,0 1 1,-1 0-1,1-1 1,0 1 0,-1-1-1,1 1 1,-1-1-1,1 1 1,-1-1-1,1 1 1,-1-1-1,1 1 1,-1-1-1,1 1 1,-1-1-1,1 0 1,-1 1-1,0-1 1,1 0 0,-2 1-1,-5 1-53,1 1 0,-1-1 1,-12 3-1,9-3 50,-135 45 122,110-33-182,1 2 0,-45 27 0,69-37 98,-1 1 1,1 1 0,1 0-1,-1 0 1,-14 18 0,19-20-440,-4 4 1332,6-11-283,2-7-349,-4-74-396,-1 1 510,0-1-600,5 80 58,1 0 0,0 1-1,0-1 1,0 0 0,-1 0-1,1 0 1,-1 0 0,-1-2-1,2 4 70,0 0 0,0 0 0,0-1 0,-16 36-10111,1-1 6559,-3-1 1200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56:15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 1472,'0'0'15,"0"0"1,-1 0-1,1 0 0,0 0 0,-1 0 1,1 0-1,0 0 0,-1 0 1,1 0-1,0 0 0,-1 0 0,1 0 1,0 0-1,-1 0 0,1 1 1,0-1-1,-1 0 0,1 0 1,0 0-1,-1 0 0,1 1 0,0-1 1,0 0-1,-1 0 0,1 1 1,0-1-1,0 0 0,-1 1 0,1-1 1,0 0 11,0 1 1,1-1 0,-1 0 0,0 1-1,0-1 1,0 0 0,1 0-1,-1 1 1,0-1 0,0 0-1,1 0 1,-1 0 0,0 1-1,1-1 1,-1 0 0,0 0 0,1 0-1,-1 0 1,4 0 1872,-4 0-1902,-1 0-1,1 0 0,-1 0 1,1 1-1,-1-1 0,1 0 1,0 0-1,-1 0 0,1 0 1,-1 1-1,1-1 0,-1 0 1,1 0-1,0 1 0,-1-1 1,1 0-1,-1 1 0,1-1 1,-1 1-1,2-1 7,-1 0 0,0 1 1,0-1-1,0 0 0,0 1 0,1-1 1,-1 0-1,0 0 0,0 1 0,0-1 0,0 0 1,0 1-1,0-1 0,0 0 0,0 1 1,0-1-1,0 0 0,0 1 0,0-1 1,0 0-1,0 1 0,0-1 0,0 0 1,-1 1-1,1-1 0,0 0 0,0 1 0,0-1 1,-1 1-1,-11 13 4008,12-14-3945,16 5 1312,26 1-778,56-2-173,-34-2-114,-37 0-205,133 11 352,-118-8-500,7 0-774,-17 3-2921,-31-8 3483,1 1-1,-1-1 1,1 1 0,-1-1 0,1 1 0,-1 0-1,1 0 1,-1 0 0,2 1 0,-2-1 1,-1 0 0,1 0-1,-1 0 1,1 0 0,-1 0 0,1 0 0,-1 1-1,1-1 1,-1 0 0,0 2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19:43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48 1568,'1'-2'143,"0"-1"0,-1 1 0,1 0 0,0 0 0,0 0 0,1 0 0,-1 0 0,0 0 0,1 0 0,-1 1 0,1-1 0,0 0 0,-1 1 0,1-1 0,2 0 0,-3 1 64,1 0 0,-1 0 0,0 0 0,1 0 0,-1 0 0,0 0 0,0 0 0,0 0 0,0 0 0,0-1 0,2-2 714,-5 10-310,0 2-324,-91 211 2924,2-6-2358,58-90-529,4-14 728,28-106-1018,-8 25 223,6-18-1324,4-32-6249,-2 17 6043,1-5-546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19:43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23 150 2720,'-22'0'6394,"51"-1"-5556,4-5-465,178-35 923,95-18-464,-282 55-702,53-11 641,-55 7-292,-10 4-892,22-6-1,-31 10 38,0-1-1,0 1 0,0 0 1,0 0-1,-1 0 0,1 0 1,0 0-1,0 0 0,0 1 1,0-1-1,0 1 0,0 0 1,3 1-1,11 9-1372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19:4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1102 3328,'41'-19'5541,"-37"17"-5452,0-1 1,0 0-1,0-1 1,0 1-1,-1-1 1,1 1-1,-1-1 0,0 0 1,0 0-1,0-1 1,2-4-1,3-4-31,60-108 163,-46 79-36,47-68 1,-35 66 286,54-53 0,-83 87-388,-5 10-87,0 0 0,0-1 0,0 1 0,-1 0 0,1-1 0,0 1 0,0 0 0,0-1 1,0 1-1,0 0 0,0-1 0,-1 1 0,1 0 0,0 0 0,0-1 0,-1 1 1,1 0-1,0 0 0,0 0 0,-1-1 0,1 1 0,0 0 0,0 0 0,-1 0 0,1-1 1,0 1-1,-1 0 0,1 0 0,0 0 0,-1 0 0,1 0 0,0 0 0,-1 0 0,1 0 1,0 0-1,-1 0 0,1 0 0,0 0 0,-1 0 0,1 0 0,-1 0 0,-2 2-16,-1-1 0,0 1 0,1-1 0,-1 1 0,1 0 0,-1 0 0,1 1 0,-3 2 0,-6 3-66,5-3 85,0 0 1,1 1-1,0-1 0,-1 1 0,2 1 0,-1-1 0,1 1 0,0 0 0,-5 8 0,1 2 28,1 1 1,-11 34-1,14-38-8,2 1 0,0 0 0,1 1 0,1-1 0,0 0 0,1 1 0,0-1 0,1 0 0,1 1 0,1-1 0,8 27 0,-11-40-1,1 0 0,-1-1-1,1 1 1,0 0 0,0-1 0,0 1 0,0-1 0,0 1 0,0-1 0,0 1 0,0-1 0,1 0 0,-1 1 0,1-1 0,-1 0 0,1 0 0,-1 0 0,1 0 0,-1-1 0,1 1-1,0 0 1,-1-1 0,1 1 0,0-1 0,0 1 0,0-1 0,-1 0 0,1 0 0,0 0 0,0 0 0,0 0 0,-1 0 0,1 0 0,0-1 0,0 1 0,2-1 0,2-1 34,0-1 1,0 1 0,0-1-1,0 0 1,-1 0 0,1-1-1,-1 0 1,9-7 0,89-102 125,-39 39-182,31-35-67,-85 96 204,-10 13-140,0 0 0,0 0-1,0 0 1,0 0 0,0 0 0,0 0 0,0 0 0,0 0-1,0 0 1,-1 0 0,1 0 0,0 0 0,0 0 0,0 0 0,0 0-1,0 0 1,0 0 0,0 0 0,0 0 0,0 0 0,0 0 0,0 0-1,0 0 1,0 0 0,0 0 0,0 0 0,0 0 0,-1 0-1,1 0 1,0 0 0,0 0 0,0 0 0,0 0 0,0 0 0,0 0-1,0 0 1,0 0 0,0 0 0,0 0 0,0 0 0,0 0 0,0-1-1,0 1 1,0 0 0,0 0 0,0 0 0,0 0 0,0 0 0,0 0-1,0 0 1,-3 2-67,1 0 1,0 1-1,-1-1 0,1 1 0,0 0 0,0 0 0,-2 5 1,-8 17-59,2 0 0,0 0 1,-6 32-1,14-51 138,-4 20-6,-4 35 0,9-53-10,0 0 1,1 1 0,0-1 0,1 0 0,0 1 0,0-1 0,1 0 0,4 13 0,-4-15 66,1 1-1,0-1 1,1 0 0,-1 0 0,1 0-1,0-1 1,0 1 0,8 7-1,-10-12-23,0 1-1,0 0 1,0-1-1,0 1 1,0-1-1,0 0 1,1 0-1,-1 0 1,0 0-1,1 0 1,-1 0-1,1-1 1,-1 1-1,1-1 1,-1 1-1,1-1 1,-1 0-1,1 0 1,-1 0-1,1-1 1,-1 1-1,1 0 1,-1-1-1,1 0 1,-1 0-1,3 0 1,1-3 4,1 1 0,-1-1 0,0 0 0,0-1 0,0 0 0,-1 1 0,0-2 0,6-6 0,2-4 7,17-29 0,58-112-121,-77 136 72,-5 12-119,-1-1 0,14-16 1,-18 24 87,1 0 1,0 0 0,0 0-1,0 0 1,0 0 0,0 0-1,0 1 1,1-1-1,-1 1 1,0 0 0,1 0-1,-1-1 1,1 1 0,0 1-1,-1-1 1,1 0 0,5 0-1,-7 1 34,-1 0 0,1 1 0,0-1-1,0 0 1,0 0 0,-1 1 0,1-1 0,0 1-1,0-1 1,-1 0 0,1 1 0,0-1-1,-1 1 1,1 0 0,0-1 0,-1 1 0,1 0-1,-1-1 1,1 1 0,-1 0 0,1-1-1,-1 1 1,0 0 0,1 0 0,-1 0 0,0-1-1,0 1 1,1 0 0,-1 1 0,4 30 134,-4-24-112,1 15 95,-2 0 0,0 0 1,-2-1-1,-8 39 0,3-19-9,-4 8 421,11-49-495,1 0-16,0-1 0,0 1-1,-1 0 1,1-1 0,0 1-1,0 0 1,0-1 0,0 1 0,0 0-1,0-1 1,0 1 0,0 0-1,0-1 1,0 1 0,0 0 0,0-1-1,1 1 1,-1-1 0,1 2 0,-1-1 143,2-9 240,4-1-268,1 0 0,12-12 1,1-1-2,45-52-280,-21 25 138,-28 31-161,2 0 0,0 1 0,40-29 0,-25 28-42,-15 13-124,-17 5 323,-1 0 0,1 0 0,-1 0 0,0 0 0,1 0-1,-1 0 1,1 1 0,-1-1 0,1 0 0,-1 0 0,1 0-1,-1 0 1,0 1 0,1-1 0,-1 0 0,1 0 0,-1 1-1,0-1 1,1 0 0,-1 1 0,0-1 0,1 0-1,-1 1 1,0-1 0,0 0 0,1 1 0,-1 0 0,4 12 58,0 1 1,-1-1 0,-1 1 0,0 0-1,-1 0 1,-1 0 0,0 0-1,-1 0 1,-2 17 0,2-18 28,1 22 1,1-10 11,0-21-58,-1-1-1,0 0 0,1 0 1,-1 0-1,1 0 1,0 0-1,0 0 0,1 0 1,-1 0-1,0 0 0,1 0 1,0 0-1,0-1 1,0 1-1,0-1 0,0 1 1,0-1-1,4 3 1,-4-3 11,0-1 0,-1 0 0,1 0 0,0 1 0,0-1 0,0-1 0,0 1 0,0 0 0,0 0 0,0-1 0,0 1 0,1-1 0,-1 0 0,0 0 0,0 1 0,0-1 0,0-1 0,1 1 0,-1 0 1,0 0-1,0-1 0,0 0 0,0 1 0,0-1 0,0 0 0,3-1 0,3-4 32,-1 1 0,0-1-1,-1 0 1,1-1 0,9-12 0,-9 11-61,15-21-42,35-61-1,-9 13-8,-41 67-47,-3 4 30,0 0 1,0 0-1,1 0 1,-1 1-1,1-1 1,10-6 0,-13 10 30,1 0 1,-1 0 0,1 0-1,0 1 1,-1-1 0,1 1-1,0 0 1,0 0 0,0 0-1,0 0 1,0 1 0,3-1 0,-5 1 19,0 0 0,-1 0 0,1 0 1,-1 1-1,1-1 0,-1 0 1,1 0-1,-1 1 0,1-1 1,-1 0-1,0 1 0,1-1 1,-1 0-1,1 1 0,-1-1 1,0 1-1,1-1 0,-1 0 1,0 1-1,1-1 0,-1 1 1,0-1-1,0 1 0,0 0 0,1-1 1,-1 1-1,0 0 0,3 18-234,-2-14 218,1 14 64,-1 0 0,-1 0 0,-1-1 0,-1 1 0,-3 20 0,0-17 89,-7 23 0,9-35 22,-2 4 90,4-12-3,2-4 24,7-19 238,17-23-464,33-45 0,-46 72-107,2 1 1,0 0 0,1 1 0,0 1 0,24-17 0,-29 24 8,-6 3 2,0 1 0,0 0 0,0 0 0,0 0 0,1 1 0,-1-1 0,1 1 0,0 0 0,0 1 0,0-1 0,6 0 0,-9 2 49,-1 0 1,0 0-1,0 0 1,0 1-1,1-1 1,-1 1-1,0-1 1,0 1-1,0-1 1,0 1-1,0-1 1,0 1 0,0 0-1,0 0 1,0-1-1,0 1 1,-1 0-1,1 0 1,0 0-1,0 0 1,-1 0-1,1 0 1,-1 0-1,1 0 1,-1 0-1,1 0 1,-1 1-1,0-1 1,1 1-1,1 6-76,-1 0 0,0 0 0,0 11 0,0-9 60,1 26 19,-1-21 3,0 0 1,0-1-1,2 1 0,0 0 1,6 19-1,-6-24 60,1-1 0,0 1 0,1-1 0,0 0 0,0 0 0,0-1 1,1 1-1,1-1 0,0 0 0,0-1 0,0 0 0,1 0 0,12 9 0,-17-15-37,0 1 0,0-1 0,0 1 0,1-1-1,-1 0 1,0 0 0,0-1 0,1 1 0,-1-1 0,1 1-1,-1-1 1,0 0 0,1 0 0,-1-1 0,1 1 0,-1-1 0,0 0-1,1 1 1,4-3 0,3-2 47,0 0 0,-1-1 0,0 0-1,13-10 1,-13 7-26,0 0-1,-1 0 1,9-12-1,10-10 181,5-5-22,-2-1-1,30-45 1,-23 17 6,-36 62-215,0-1 0,0 1 0,-1-1-1,1 1 1,-1-1 0,0 0 0,0 0-1,0 0 1,0-4 0,-1 7 3,0-1 0,0 1 0,0 0 0,0-1 0,0 1 0,0 0 0,-1-1 0,1 1 0,-1 0 0,1-1 0,-1 1 0,1 0-1,-1 0 1,0 0 0,1-1 0,-1 1 0,0 0 0,0 0 0,0 0 0,0 0 0,0 1 0,0-1 0,0 0 0,0 0 0,-1 0 0,1 1 0,0-1 0,0 1 0,-1-1 0,1 1 0,-2-1 0,-2 0-33,0 0-1,1 1 0,-1-1 1,0 1-1,0 0 1,0 0-1,0 1 0,0-1 1,0 1-1,0 1 1,1-1-1,-1 0 0,0 1 1,1 0-1,-9 5 0,6-3-31,-1 0 0,1 1-1,0 0 1,1 1 0,-1 0-1,1 0 1,0 0 0,-8 11-1,7-5 64,0 1-1,1-1 1,1 1-1,0 0 1,1 0 0,0 0-1,1 1 1,1-1-1,0 1 1,0-1-1,2 1 1,-1 0-1,2 0 1,0 0 0,1-1-1,0 1 1,6 20-1,-6-28 36,0-1 1,1 0-1,0 1 0,-1-1 0,2 0 1,-1-1-1,0 1 0,1-1 0,0 1 1,0-1-1,0 0 0,1 0 0,0-1 1,-1 1-1,1-1 0,0 0 0,0-1 1,1 1-1,-1-1 0,1 0 0,-1 0 1,1-1-1,-1 1 0,12 0 0,-6-1 11,0 0 0,0-1-1,0-1 1,0 0 0,0 0-1,0-1 1,0-1 0,0 1-1,-1-2 1,1 1 0,-1-2-1,14-7 1,2-5 56,-1 0-1,0-2 1,-2-1 0,0-1-1,25-29 1,90-128 120,-122 156-174,6-11-24,29-58 1,-43 76-11,2-3-3,-1-1 1,-1 0 0,-1 0 0,6-24 0,12-48 5,7-26-95,-28 105 99,-2-1-1,1 0 1,-2-1-1,0 1 1,0 0-1,-2 0 1,1 0-1,-2 0 1,-2-14-1,4 25-40,-1 0-1,1 0 0,-1 0 0,0 1 0,0-1 0,1 0 0,-1 0 0,0 1 0,-1-1 0,1 0 0,0 1 0,0-1 0,-1 1 0,1-1 0,-1 1 0,1 0 1,-1 0-1,-3-2 0,4 2-1,-1 1 1,1-1-1,-1 1 1,1 0 0,-1 0-1,1 0 1,-1 0-1,1 0 1,-1 0-1,1 0 1,-1 0 0,1 1-1,-1-1 1,1 1-1,-1-1 1,1 1 0,-1-1-1,1 1 1,0 0-1,-1-1 1,1 1-1,0 0 1,0 0 0,-2 2-1,-2 2-14,-1 0 0,1 1 0,0 0 0,1 0 0,-1 1 0,1-1 0,1 1 1,-7 13-1,2 5-155,-9 32 1,9-24 68,-23 126-47,18-77-22,1-14 194,4 0 0,-1 72 0,12-91 50,1-1 1,3 1-1,13 50 0,-19-94-20,1-1 0,0 1 0,0-1 0,0 1 0,0-1 1,1 0-1,3 6 0,9 13 472,-15-22-469,1 0 0,0-1 0,-1 1 0,1 0 0,0 0 0,-1-1 0,1 1 1,0 0-1,0-1 0,0 1 0,0-1 0,0 1 0,-1-1 0,1 0 0,0 1 0,0-1 1,0 0-1,0 0 0,0 1 0,0-1 0,0 0 0,0 0 0,0 0 0,0 0 1,0 0-1,0-1 0,0 1 0,0 0 0,0 0 0,0-1 0,0 1 0,2-1 1,0 0 22,0-1 1,0 1 0,0-1 0,0 1 0,0-1 0,0 0-1,0 0 1,3-4 0,7-10 52,-2 0 0,0-1-1,9-18 1,-8 14-93,29-63 213,0 0-387,-19 36-84,-20 43-298,-3 10 106,-9 31 225,-12 80-166,19-99 372,1-3 76,0 1 0,0 26 0,2-36-31,1-1 0,-1 1 0,1 0 0,0 0 0,0-1 0,1 1-1,-1-1 1,1 1 0,0-1 0,1 0 0,-1 1 0,6 5 0,-7-8-3,0-1 1,1 0-1,0 0 1,-1 0 0,1 0-1,0 0 1,-1 0 0,1-1-1,0 1 1,0-1 0,-1 1-1,1-1 1,0 0 0,0 1-1,0-1 1,0 0-1,0 0 1,-1 0 0,5-1-1,-1 0 40,1 0-1,0 0 1,0 0-1,-1-1 0,7-3 1,6-4-23,-1-2 1,-1 0-1,0-1 0,23-22 1,-31 27-8,21-22 101,44-56 0,-39 43-124,-25 32-95,-7 6 4,0 1 0,1-1 0,0 1 0,0 0 0,0 0 0,0 0 0,0 0-1,1 1 1,-1-1 0,1 1 0,0 0 0,0 0 0,4-2 0,-8 4 62,1 0 0,-1 0 0,1 0 0,-1 0 0,0 0 0,1 0 0,-1 0 0,1 0 0,-1 1 0,1-1 0,-1 0 0,1 0 0,-1 0 0,0 1 0,1-1 0,-1 0 0,0 0 0,1 1 0,-1-1 0,0 0 0,1 1 0,-1-1 0,0 0 0,1 1 0,-1-1 0,0 0 0,0 1 0,1-1 0,-1 1 0,0-1 0,0 1 0,0-1 0,0 0 0,0 1 0,0-1 0,0 1 0,1-1 0,-1 1 0,-1 0 0,2 25-51,-1-18 4,0 31 151,-2 0 0,-10 64 1,12-89 154,1-6 407,0-11-589,0 0 1,0 0-1,0 0 0,0 0 0,1 1 1,0-1-1,-1 0 0,5-4 0,1-3-49,5-13 1,13-37 0,-18 42-36,-1 1 1,2 0-1,1 0 1,16-24-1,14-7-471,-22 32-39,-11 13 181,-8 11 25,-3 2 317,1-1 0,0 1 0,1 0 1,0 0-1,-3 13 0,-3 54-142,5-39 187,3-30 8,1 0 0,0-1 0,1 13 0,0-18 1,-1 1 1,0 0-1,1 0 0,0-1 0,0 1 1,0 0-1,0-1 0,0 1 0,0-1 1,1 1-1,-1-1 0,1 0 0,2 4 1,-2-5-26,-1-1 0,1 1 0,-1 0 0,1-1 0,-1 1 0,1-1 0,0 1 0,-1-1 0,1 0 0,-1 0 0,1 0 0,0 0 0,-1 0 0,1 0 0,0 0 0,-1 0 0,4-2 0,30-9 243,-32 10-237,120-51 21,142-84 1,-238 121-45,75-45 84,-85 46-26,-14 8 17,-4 5-87,1 1 1,0 0 0,-1 0-1,1 0 1,-1 0 0,1 0-1,-1 0 1,1 0-1,0-1 1,-1 1 0,1 0-1,-1 0 1,1 1 0,-1-1-1,1 0 1,0 0 0,-1 0-1,1 0 1,-1 0 0,1 0-1,-1 1 1,-1-1 4,0 1 1,0 0-1,0 0 1,0 0-1,0 0 1,0 1-1,0-1 1,0 1-1,-2 1 0,-8 7-15,0 0-60,-1 0-1,1 1 1,1 0-1,0 1 1,1 1-1,-12 17 0,5-4-27,2 2 0,-16 37 1,29-59 131,0-1 1,1 0-1,-1 0 1,1 1 0,0-1-1,1 1 1,0-1 0,0 10-1,0-14-10,0 1 0,0-1 0,0 1 0,0-1 0,0 0 1,1 1-1,-1-1 0,1 1 0,-1-1 0,1 0 0,-1 1 0,1-1 0,0 0 0,0 0 0,-1 1 0,1-1 0,0 0 0,0 0 0,0 0 0,0 0 0,1 0 0,-1 0 0,0 0 0,0-1 0,0 1 0,1 0 0,-1-1 0,0 1 0,1-1 0,-1 1 0,1-1 0,-1 0 0,1 1 0,-1-1 0,3 0 0,-2 0 17,1-1 0,-1 1 0,1-1 0,0 1 0,-1-1 0,1 0 0,-1 0 0,1 0 0,-1 0 0,0-1 0,0 1 0,1-1 0,-1 1 0,0-1 0,0 0 0,2-2 0,3-4 43,0-1 0,9-14-1,-12 17-9,7-13 13,-1-1 1,-1 0-1,10-33 0,1-2-150,-10 34-38,-6 15-53,-1-1-1,-1 1 0,1-1 1,-1 0-1,0 0 0,0 0 1,0-7-1,-4 51-59,-2 0 0,-8 37-1,5-36 189,-61 275-171,29-123 18,-5 19 456,35-178-113,-1-1 0,-1 0 0,-2-1 1,-1-1-1,-29 47 0,33-62-37,0 0-1,-1 0 1,-1-1-1,0-1 0,-16 13 1,18-17 35,0 0 0,-1-1 1,1 0-1,-1-1 0,0 0 1,-1-1-1,-22 6 0,27-9-98,-1 0-1,1 0 1,-1-1 0,1 0-1,-1 0 1,1 0-1,0-1 1,-1 0 0,1-1-1,0 0 1,-8-3-1,9 3-66,1 0 0,0-1 0,0 1 0,1-1-1,-1 0 1,1-1 0,-1 1 0,1-1 0,0 0-1,0 0 1,1 0 0,-1 0 0,1-1 0,0 0-1,-4-7 1,0-5-28,1 0-1,0-1 1,1 0-1,1 0 1,1 0-1,1 0 1,-1-35 0,3 31-78,2-1 0,0 1 0,1-1 0,2 1 0,0 0 0,10-25 0,-11 35 56,1 1 0,1 1 0,0-1 0,0 1 0,1 0 0,0 0 0,1 1 0,0-1 0,1 2 0,17-15 0,-12 13 31,0 1 0,0 1-1,1 0 1,0 1 0,1 0 0,0 1 0,19-4-1,-17 5 16,1 0 0,0 1-1,0 1 1,0 1 0,36 1-1,-40 2-366,-4-1 611,1 1 1,-1 1-1,14 3 0,-23-4-496,1-1 0,-1 1-1,1 0 1,-1 0-1,1 0 1,-1 1 0,0-1-1,0 0 1,0 1 0,0 0-1,0-1 1,0 1 0,0 0-1,0 0 1,0 0-1,-1 0 1,1 0 0,-1 1-1,2 2 1,-1 0-1132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19:49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28 5312,'-21'-11'2400,"3"3"-2080,10 5-96,3 3-192,0-5-160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48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11040,'35'-8'5024,"63"13"-4385,-47-5 33,-2 0-512,34-8 416,4 3-320,11 2-128,-6 3-64,-5-3-2687,-22 6 1439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19:54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1 696 2240,'7'-2'863,"1"1"0,-1-1-1,0-1 1,11-3 0,-13 4-548,19-9-127,0-1 0,-1 0 0,0-2 0,-1 0 0,-1-2 0,-1 0 0,20-20 0,-18 13-115,0-1 0,-2-1 0,31-48 0,35-91 526,-41 63-39,-27 61-200,-17 37-334,0 0-1,0 0 1,-1 0-1,1 0 1,-1 0-1,1 0 1,-1-1-1,0 1 1,0 0-1,-1 0 1,0-5-1,1 7-27,0 1-1,0-1 0,0 1 0,-1-1 0,1 1 1,0 0-1,0-1 0,0 1 0,0-1 1,-1 1-1,1 0 0,0-1 0,-1 1 0,1 0 1,0-1-1,0 1 0,-1 0 0,1 0 1,0-1-1,-1 1 0,1 0 0,-1 0 0,1 0 1,0-1-1,-1 1 0,1 0 0,-1 0 0,-3 1-57,2 0 55,0 0 1,0 1-1,0-1 1,0 0-1,0 1 1,0-1-1,0 1 0,1 0 1,-1 0-1,1-1 1,-1 1-1,1 0 1,-1 0-1,1 0 1,0 1-1,-1 3 1,-6 8-15,-8 14 162,2 1 1,0 1 0,2 0 0,-10 40-1,8-25 90,-21 45 0,12-42 1,-45 69 1,40-72-9,2 0 0,-25 64-1,-25 103 202,71-194-286,0 0 0,1 0-1,0 0 1,-1 33 0,7-31 194,-2-20-315,0 1 0,1-1 1,-1 0-1,0 1 0,0-1 0,0 1 0,1-1 0,-1 0 0,0 1 0,0-1 0,1 0 0,-1 1 0,0-1 0,1 0 0,-1 0 0,0 1 0,1-1 0,-1 0 0,0 0 0,1 1 0,-1-1 0,1 0 0,-1 0 0,0 0 1,1 0-1,-1 0 0,1 0 0,-1 0 0,1 0 0,-1 0 0,0 0 0,1 0 0,-1 0 0,1 0 0,-1 0 0,1 0 0,-1 0 0,0 0 0,1 0 0,0-1 0,6-2 55,0 0 0,0-1 0,0 0-1,-1 0 1,1 0 0,-1-1 0,7-7-1,2-3-37,18-23 0,-4-1 71,30-55-1,-25 39-204,-17 24 50,16-40 0,-20 43 29,-3 9 25,-8 15-108,1 0 0,-1 0 0,0 0 1,-1 0-1,1 0 0,2-9 0,2 25-355,1-1 0,1 0 0,15 16 0,-13-17 545,-1 0 0,2 0 0,-1-1 0,1 0 1,1-1-1,17 10 0,-25-17-36,0 1 1,0-1-1,1 0 0,-1 0 1,1 0-1,-1 0 1,1-1-1,-1 0 0,1 0 1,-1 0-1,1 0 1,-1-1-1,1 0 0,-1 0 1,1 0-1,5-3 0,5-2 110,-1 0-1,1-2 1,14-9-1,-11 6 86,-4 3-99,-1 0 0,19-16 0,-29 21-113,0 1 0,-1 0 0,0-1 0,0 1 0,1-1 0,-1 1 0,-1-1 1,1 0-1,0 0 0,-1 0 0,1 0 0,-1 0 0,0 0 0,0-1 0,0 1 0,-1 0 0,1-6 0,-1 8-35,0 0 0,0 0 0,0 0 0,0-1 0,0 1 0,-1 0 0,1 0 0,0 0-1,-1 0 1,1 0 0,-1 0 0,0 0 0,1 0 0,-1 0 0,0 0 0,1 0 0,-1 0 0,0 0 0,0 0 0,0 0-1,-1 0 1,0-1-23,-1 1-1,1 0 0,-1 0 1,1 0-1,-1 0 0,0 0 1,1 0-1,-1 1 0,-3-1 1,-3 1-110,1 0 0,-1 0 0,0 0 0,0 1 1,-8 3-1,10-2 28,0 1 0,0 0 1,0 1-1,1 0 0,0 0 0,0 0 1,0 1-1,0 0 0,1 0 0,-8 9 1,8-8 59,0 1 1,1-1 0,0 1 0,0 0 0,1 0-1,0 0 1,0 1 0,0-1 0,1 1-1,1-1 1,-1 1 0,0 13 0,1 0 10,1 0 0,1-1 0,5 34 0,-3-43 80,0 0-1,1 0 0,0-1 1,0 1-1,1-1 1,0 0-1,1 0 0,0 0 1,12 13-1,-14-20 9,0 1 0,0 0-1,0-1 1,0 0 0,1 0 0,-1 0-1,1 0 1,0-1 0,0 1-1,0-2 1,9 4 0,-7-4 21,0 1 0,1-1 0,-1 0 0,0-1-1,1 0 1,-1 0 0,14-2 0,-4-2 7,-1-1-1,0 0 0,0-1 1,-1-1-1,1 0 0,-1-1 1,-1 0-1,0-2 0,23-18 1,5-11 57,58-67 0,-62 63-65,15-15-3,-2-2 0,-3-3 0,54-92 0,54-147 18,-138 266-165,-11 21 30,1-1 0,-2 1 0,5-18 0,-11 31 13,1 0 1,-1 0 0,1 0 0,-1-1 0,0 1-1,0 0 1,0-1 0,-1 1 0,1 0 0,0 0-1,-2-5 1,1 7 7,1-1 1,0 0-1,-1 1 0,1-1 1,-1 0-1,1 1 0,0-1 1,-1 1-1,1-1 0,-1 1 1,0-1-1,1 1 0,-1-1 0,1 1 1,-1 0-1,0-1 0,1 1 1,-1 0-1,0 0 0,1-1 1,-1 1-1,0 0 0,0 0 1,1 0-1,-1 0 0,0 0 0,1 0 1,-1 0-1,0 0 0,0 0 1,1 0-1,-1 0 0,0 0 1,1 1-1,-1-1 0,0 0 1,0 1-1,-9 3-21,1 1 0,0 0 0,1 0 0,-1 1 0,1 0 0,0 0 0,0 1 0,1 0 1,0 1-1,1 0 0,-1 0 0,1 0 0,1 0 0,-6 11 0,-6 15-221,2 2 0,-16 52 0,17-48 213,-38 135 109,27-83 5,12-42 133,2 0 0,2 0 0,3 1 0,0 64 1,6-72-1,9 53 1,-8-90-156,1 0 0,-1 0 0,1 0 0,0 0 0,1 0 0,3 6 0,-4-9 14,0 0-1,0 0 1,0 0 0,0 0 0,0 0 0,1-1 0,-1 1 0,1-1-1,0 0 1,0 0 0,-1 0 0,5 2 0,-3-3-4,-1 0 0,0 0 1,1-1-1,-1 1 0,1-1 0,-1 0 0,0 0 1,1 0-1,-1 0 0,1-1 0,6-1 1,-4 0 20,1 0 0,-1 0 1,0 0-1,0-1 1,7-4-1,6-6 27,0-1 1,-2-1-1,1-1 0,-2 0 0,16-21 1,66-99-37,-33 42-141,-63 91 46,0 0 0,0-1 0,-1 1 0,1-1 0,0-4-1,-3 5-441,-5 16 75,-1 6 277,1-1-1,1 1 1,-4 29 0,-3 62 98,12-99 73,-2 7-25,1-1 1,3 33-1,-1-46 7,-1 0-1,1 1 1,0-1-1,0 0 0,1 0 1,-1 0-1,1 0 1,0 0-1,0 0 1,0 0-1,1-1 0,-1 1 1,1-1-1,0 1 1,0-1-1,6 5 0,-8-8-6,0 1 0,0-1 0,0 1-1,0-1 1,0 0 0,0 1-1,0-1 1,0 0 0,1 0-1,-1 0 1,0 0 0,0 0-1,0 0 1,0 0 0,0 0-1,0-1 1,1 1 0,-1 0-1,0-1 1,0 1 0,2-1-1,0-1 32,0 0-1,0 1 0,0-1 0,0 0 0,4-5 0,0 0 70,-1-1 0,0 1 1,-1-1-1,8-16 1,16-37-70,-20 38-36,78-192-491,-86 214 415,-1 0 0,1 0 1,-1 0-1,1 0 0,-1 0 1,1 0-1,-1 0 0,1 0 1,0 0-1,0 0 0,0 0 1,-1 0-1,1 0 0,0 0 1,2 0-1,-2 18-336,-5 23 198,3-29 189,0-1 0,0 1 0,2 13 0,1 23 83,-2-29-57,3 22 1,2-12 0,8 26-1,-13-53 1,1 0 0,-1 0-1,0 0 1,0 0-1,1 0 1,-1 0 0,1 0-1,-1 0 1,1 0-1,-1 0 1,1 0 0,0 0-1,-1 0 1,1-1-1,0 1 1,0 0-1,-1-1 1,1 1 0,0 0-1,0-1 1,0 1-1,0-1 1,0 1 0,0-1-1,0 0 1,0 1-1,0-1 1,0 0 0,0 0-1,0 0 1,0 0-1,0 0 1,0 0-1,0 0 1,0 0 0,0 0-1,0 0 1,0 0-1,0-1 1,0 1 0,0 0-1,0-1 1,0 1-1,0-1 1,1 0 0,5-3 92,0 0 1,0-1-1,-1 0 1,12-11 0,-1-2-27,-2-1 1,0 0 0,-1-1-1,18-35 1,6-8-34,-23 39-55,32-36 0,-44 57-54,-1 0-1,1 0 0,0 0 0,0 1 1,0-1-1,0 1 0,0 0 0,6-3 1,-7 5 4,0-1 0,0 1 1,0 0-1,0-1 1,0 1-1,0 0 0,1 1 1,-1-1-1,0 0 1,0 1-1,0-1 0,0 1 1,0-1-1,0 1 1,0 0-1,0 0 0,2 2 1,15 6 121,32 23 0,-46-28-68,1 0-1,0-1 1,0 1-1,0-1 1,0-1-1,0 1 0,1-1 1,-1 0-1,1 0 1,-1-1-1,1 0 1,0 0-1,10 0 0,-9-1 60,0-1 0,0-1 0,0 1 0,0-1 0,0 0 0,-1-1 0,1 0 0,-1 0 0,0-1 0,0 0 0,8-5 0,14-10 121,-12 9-102,-1-1-1,0 0 1,27-26 0,-42 35-60,0 1 1,0-1 0,0 1-1,0-1 1,-1 0 0,1 1-1,0-1 1,-1 0 0,1 1-1,-1-1 1,0 0 0,0 0-1,1 0 1,-1 1-1,0-1 1,0 0 0,-1 0-1,0-3 1,1 4-34,0 0 0,0 0-1,-1 0 1,1 0 0,0 0-1,-1 0 1,1 0 0,-1 0 0,1 0-1,-1 0 1,0 0 0,1 0-1,-1 0 1,0 0 0,0 1 0,0-1-1,0 0 1,1 0 0,-1 1 0,0-1-1,0 1 1,0-1 0,0 1-1,0-1 1,-1 1 0,1 0 0,0-1-1,0 1 1,0 0 0,-2 0-1,-3 0-56,-1 1 0,1 1-1,0-1 1,-1 1-1,1 0 1,0 0-1,0 1 1,0 0-1,1 0 1,-1 0 0,1 1-1,-8 6 1,3-2 20,0 0 1,1 1-1,0 0 1,1 1-1,-11 16 0,13-16 47,1 1-1,1 0 0,-1 0 0,2 0 0,0 1 0,0-1 0,1 1 0,0-1 0,1 1 0,0 0 0,1 0 0,3 23 0,0-17 117,1 0-1,0-1 0,13 30 0,-14-39-75,0-1 0,1 0-1,0 0 1,0 0 0,0 0-1,1-1 1,0 0 0,1 0-1,-1 0 1,12 9 0,-12-12 1,1 0-1,-1-1 1,1 1 0,0-1 0,0-1-1,0 1 1,0-1 0,0 0 0,0 0 0,0 0-1,7-1 1,4 0-33,-1-2 0,31-5 0,-17 1 91,-1-2 1,-1-1-1,1-1 0,33-18 0,-46 19-55,1-1 0,-1 0 0,0-1 0,-1-1-1,-1-1 1,0 0 0,21-25 0,-33 36-37,13-17 62,0-1 1,15-28 0,-27 42-61,1 0 0,-2-1 1,1 1-1,-1-1 0,0 0 0,0 0 0,-1 0 0,0 1 0,0-2 0,-1 1 0,0 0 0,-1-11 0,1 17-18,0-1 0,0 1-1,-1 0 1,1-1-1,0 1 1,-1 0-1,1-1 1,-1 1-1,0 0 1,1 0 0,-1-1-1,0 1 1,0 0-1,0 0 1,0 0-1,0 0 1,0 0-1,0 0 1,-2-1 0,1 1-21,0 0 0,0 0 1,0 1-1,0-1 0,0 1 1,-1-1-1,1 1 1,0 0-1,0 0 0,0 0 1,-4 0-1,-1 1-22,0 1-1,0-1 1,0 1 0,0 1-1,0-1 1,-10 6 0,11-4 46,-1 0 0,1 1 0,0-1 0,0 1 0,1 0 1,-1 1-1,1-1 0,0 1 0,1 0 0,0 0 0,0 1 0,0-1 1,0 1-1,1 0 0,0 0 0,1 0 0,-3 9 0,3-7 8,1 0 1,-1 0-1,2 0 0,-1 0 0,1 1 0,1-1 1,-1 0-1,2 0 0,-1 0 0,1 0 0,0 0 1,1 0-1,6 13 0,-2-9-3,0 1-1,1-1 1,1 0-1,13 16 0,-16-23 53,0 1-1,0-1 1,1-1-1,-1 1 1,1-1-1,0 0 1,1-1-1,-1 0 1,11 4-1,-13-6-24,0-1-1,1 0 0,-1 0 0,0 0 0,1-1 0,-1 1 0,0-1 0,1-1 0,-1 1 1,0-1-1,1 0 0,-1 0 0,0-1 0,0 1 0,6-4 0,-1 1 24,-1-1 0,0 0-1,1-1 1,-2 0 0,1-1-1,13-13 1,11-14-73,4-4 40,1 2 1,1 1-1,46-29 0,-55 45-38,1 1-1,1 2 0,47-18 1,-77 33 4,0 1 1,0-1 0,0 0-1,0 1 1,0 0 0,0-1-1,1 1 1,-1 0 0,0 0-1,0 0 1,0 0 0,0 1-1,0-1 1,1 1 0,-1-1-1,3 2 1,-4-1 8,1 0 1,-1 0-1,0 0 1,0 0-1,0 0 0,0 0 1,0 0-1,0 0 1,0 0-1,0 1 1,0-1-1,0 0 0,-1 1 1,1-1-1,0 1 1,-1-1-1,0 1 1,1-1-1,-1 1 0,0-1 1,1 1-1,-1-1 1,0 1-1,-1 1 0,0 21 26,-2-1 0,0-1 0,-11 36 0,6-25-86,-2-2 98,8-23 78,-1-1 1,1 1-1,0 0 0,1 0 1,-1 9-1,2-16-97,0-1-1,0 0 1,0 0-1,0 0 0,0 1 1,0-1-1,0 0 1,0 0-1,0 1 0,0-1 1,0 0-1,0 0 1,0 0-1,0 0 0,0 1 1,1-1-1,-1 0 1,0 0-1,0 0 0,0 0 1,0 1-1,0-1 0,1 0 1,-1 0-1,0 0 1,0 0-1,0 0 0,1 0 1,-1 0-1,0 1 1,0-1-1,0 0 0,1 0 1,-1 0-1,0 0 1,0 0-1,0 0 0,1 0 1,-1 0-1,0 0 1,0 0-1,0 0 0,1 0 1,-1 0-1,0 0 1,0-1-1,0 1 0,1 0 1,-1 0-1,0 0 1,0 0-1,11-6 7,-10 6-1,12-10 14,0-1-1,0-1 1,-1 0-1,0 0 1,10-16-1,-13 18-16,10-16-2,-9 13-6,19-20-1,61-46-228,-90 79 224,0 0 0,0 0-1,0-1 1,0 1 0,0 0 0,1 0 0,-1 0-1,0 0 1,0 0 0,0 0 0,0-1 0,0 1-1,0 0 1,1 0 0,-1 0 0,0 0 0,0 0-1,0 0 1,0 0 0,0 0 0,1 0 0,-1 0-1,0 0 1,0 0 0,0 0 0,0 0 0,1 0-1,-1 0 1,0 0 0,0 0 0,0 0 0,0 0-1,1 0 1,-1 0 0,0 0 0,0 0 0,0 0-1,0 0 1,0 1 0,1-1 0,-1 0 0,3 9-20,-3 15 164,0-21-136,0 36 125,-1-16-66,1-1 0,1 1-1,1 0 1,6 30 0,-7-49-50,1 1 0,0-1 0,0 0 0,0 0 0,1 0 1,-1 0-1,1 0 0,0-1 0,0 1 0,0-1 0,0 1 0,1-1 0,-1 0 0,1-1 0,0 1 0,0-1 0,0 1 0,0-1 1,0 0-1,6 1 0,1 1 31,2-1 0,-1 0 0,0 0 0,0-2 0,1 1 0,15-2 0,-6 0 27,0-1-1,1-2 1,-1 0 0,0-2 0,0 0 0,-1-1 0,1-1 0,33-17-1,-39 15-321,0 0 0,-1-1-1,0 0 1,20-20 0,-24 19-654,0 0 0,-2-1 0,1 0 0,-1 0 0,12-25 0,-4 8-1110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19:5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16 181 3072,'-6'0'301,"-2"0"446,8 0-730,0 0 0,0 0 1,0-1-1,0 1 0,0 0 0,0 0 0,0 0 1,0 0-1,-1 0 0,1 0 0,0 0 0,0 0 0,0 0 1,0-1-1,0 1 0,0 0 0,0 0 0,0 0 1,0 0-1,0 0 0,0 0 0,0 0 0,0-1 1,0 1-1,0 0 0,0 0 0,0 0 0,0 0 0,0 0 1,0 0-1,0 0 0,0-1 0,0 1 0,0 0 1,0 0-1,0 0 0,0 0 0,0 0 0,0 0 1,0 0-1,1-1 0,-1 1 0,0 0 0,0 0 0,0 0 1,0 0-1,11-3 4160,2 1-3341,146-29 2538,245-52-2588,-233 44-4423,-90 22 1557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04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1320 2144,'-2'6'673,"7"-7"244,6-2 1119,-9 3-1810,1-1 0,0 0-1,-1 1 1,1-1-1,-1 0 1,1 0-1,-1-1 1,1 1-1,-1 0 1,0-1-1,1 1 1,2-4 0,24-24 985,-12 7-697,-1 0 0,20-40 0,-13 22-152,29-42 124,3 3-1,74-82 0,-109 137-220,27-47 0,6-8-437,-53 79 156,0-1 0,0 1 1,0 0-1,0-1 0,1 1 1,-1-1-1,0 1 1,1 0-1,-1-1 0,0 1 1,1 0-1,-1-1 0,0 1 1,1 0-1,-1 0 0,0-1 1,1 1-1,-1 0 1,1 0-1,-1 0 0,0 0 1,1-1-1,-1 1 0,1 0 1,-1 0-1,1 0 1,-1 0-1,1 0 0,-1 0 1,0 0-1,1 0 0,-1 0 1,1 0-1,-1 1 0,1-1 1,-1 0-1,1 0 1,-1 0-1,0 0 0,1 1 1,-1-1-1,0 0 0,1 0 1,-1 1-1,0-1 0,1 0 1,-1 1-1,0-1 1,1 0-1,-1 1 0,0-1 1,1 1-1,1 3-37,0 0 0,-1-1 0,1 1 0,1 6 0,-2-7 80,4 20-39,0 0 1,-1 0-1,-2 0 1,1 28-1,-9 94 177,-8-3 297,10-116-114,-1-1 1,-2 0-1,-14 37 1,20-59-249,-1 1 0,0-1 0,1 0 0,-1 1 0,-1-1 0,1 0 0,0 0 0,-1 0 0,1-1 0,-6 5 1,6-5-38,0-1 0,-1 0 1,1 0-1,0 0 0,0 0 0,-1 0 1,1-1-1,-1 1 0,1-1 1,0 0-1,-1 1 0,1-1 1,-1 0-1,1 0 0,-1 0 1,1-1-1,0 1 0,-5-2 0,0 0-22,1-1 0,-1 0 0,0-1 0,1 1 0,0-1-1,0 0 1,-9-9 0,-1-1-138,-19-22 1,23 22 24,0 0 1,1-1 0,0-1-1,2 1 1,-1-1 0,2-1 0,-8-20-1,9 19-91,5 14 59,1-1 1,-1 1-1,1 0 1,0-1-1,0 1 0,0-1 1,0-6-1,1 11 83,0 0 1,0-1-1,0 1 0,0 0 0,0-1 0,0 1 1,1 0-1,-1 0 0,0-1 0,0 1 0,0 0 1,1 0-1,-1 0 0,0-1 0,0 1 0,0 0 1,1 0-1,-1 0 0,0 0 0,0 0 0,1-1 1,-1 1-1,0 0 0,1 0 0,-1 0 0,0 0 1,0 0-1,1 0 0,-1 0 0,0 0 0,1 0 1,-1 0-1,0 0 0,0 0 0,1 0 0,-1 0 1,0 0-1,0 0 0,1 0 0,-1 1 0,0-1 1,1 0-1,18 6-482,-13-4 551,19 5-16,0-1 1,1-1-1,-1-2 1,1 0 0,0-2-1,-1-1 1,1-1-1,0-1 1,41-9-1,-54 8 26,1-1 1,-1 0-1,0-2 0,0 1 0,0-1 0,-1-1 0,0 0 1,0-1-1,-1 0 0,18-17 0,-4 1 61,-3 4 21,30-36 1,5-14 19,-45 57-146,-10 11-24,0 0 0,0 0 0,0 0 0,-1 0 0,1 0 0,0 0 0,-1-1 0,0 1 0,0-1 0,2-2 0,-2-3-275,-7 16-393,2-3 569,-7 13 105,0 0-1,1 0 1,0 1-1,2 0 0,0 0 1,1 1-1,1 0 1,1 1-1,1-1 1,1 1-1,0 0 0,2 0 1,1 24-1,1-13 44,-1-17 176,1 0-1,6 28 1,-7-42-170,0 0 0,0 1-1,1-1 1,-1 0 0,1 0 0,-1 0 0,0 0-1,1 0 1,0 0 0,-1 0 0,1 0 0,0 0-1,-1 0 1,1 0 0,0 0 0,0 0 0,0 0 0,0 0-1,0-1 1,0 1 0,0 0 0,0-1 0,2 1-1,-2-1-2,1 1-1,-1-1 0,1 0 0,-1-1 0,1 1 0,-1 0 1,1 0-1,-1-1 0,1 1 0,-1-1 0,1 1 0,-1-1 1,0 0-1,1 1 0,1-3 0,6-3 66,-1-1 0,0 0-1,0-1 1,6-8 0,-11 13-87,45-56 205,-24 30-175,47-47 0,71-55-285,-129 116-85,-22 30-574,-3 3 732,2 0-1,0 1 1,1 0-1,-12 35 1,15-30 224,1-1 0,-2 31 1,6-48-16,1 0 1,0 0 0,0 0-1,0 0 1,1 0 0,0 0-1,0 0 1,1 0-1,-1 0 1,1 0 0,1-1-1,-1 1 1,1-1 0,6 10-1,-8-13-8,0-1 0,0 0-1,0 0 1,0 0 0,0 0-1,0 0 1,0-1 0,0 1-1,1 0 1,-1 0 0,0-1 0,1 1-1,-1-1 1,0 1 0,1-1-1,-1 0 1,1 1 0,-1-1-1,0 0 1,2 0 0,0 0-8,-1-1 0,1 1 0,-1-1 0,1 1 1,-1-1-1,1 0 0,-1 0 0,0 0 0,0-1 0,4-1 0,3-4 25,-1-1-1,1 0 0,13-17 0,-18 21-2,117-142 289,-108 129-378,18-21 54,-28 35-99,0 0-1,0 0 1,0 1-1,0-1 0,0 1 1,0 0-1,1 0 0,6-3 1,-10 5 75,1 0 0,-1 0 0,0 1-1,1-1 1,-1 0 0,0 0 0,0 1 0,1-1 0,-1 0 0,0 1 0,0-1 0,0 0 0,0 1-1,1-1 1,-1 0 0,0 1 0,0-1 0,0 0 0,0 1 0,0-1 0,0 0 0,0 1 0,0-1 0,0 1-1,0-1 1,0 0 0,0 1 0,-1 11-48,0 0 0,-1 0 0,-4 12 0,0 1 41,-84 355 7,-26 1 321,108-352-250,-32 93 1001,40-122-1040,0 0 0,0-1 1,0 1-1,0 0 0,0 0 0,0 0 1,0 0-1,-1 0 0,1 0 1,0 0-1,0 0 0,0 0 0,0 0 1,0-1-1,0 1 0,0 0 1,0 0-1,0 0 0,0 0 0,-1 0 1,1 0-1,0 0 0,0 0 1,0 0-1,0 0 0,0 0 0,0 0 1,0 0-1,0 0 0,-1 0 1,1 0-1,0 0 0,0 0 0,0 0 1,0 0-1,0 0 0,0 0 1,0 0-1,0 0 0,-1 0 0,1 0 1,10-44 195,1 0 1,28-67-1,48-88-276,-37 91 54,-18 34-178,43-92 82,-52 119 121,43-64 0,-54 94-84,1 1 0,0 0-1,2 0 1,-1 1 0,2 1 0,0 1-1,0 0 1,32-18 0,-44 29 19,1 0 1,-1 1-1,1-1 0,0 1 1,0-1-1,-1 2 1,1-1-1,0 0 1,9 1-1,-11 0 21,-1 0 0,1 1 1,-1-1-1,0 1 0,1-1 0,-1 1 0,0 0 0,1 0 0,-1 0 0,0 0 1,0 0-1,0 1 0,0-1 0,0 1 0,0-1 0,0 1 0,0 0 1,-1-1-1,1 1 0,-1 0 0,2 3 0,0 1 9,0 1-1,0-1 1,-1 1 0,0 0-1,0-1 1,-1 1-1,0 0 1,0 0 0,-1 0-1,0 0 1,0 0-1,-2 14 1,-3 6 98,-16 51 0,13-52-12,4-11-17,-1 0 0,-1-1 0,0 1 0,-1-1 0,-1-1 0,-15 23 0,19-31-20,0 0 1,0-1 0,0 1-1,-1-1 1,0 0 0,0 0-1,0 0 1,0-1-1,-1 1 1,1-1 0,-1-1-1,0 1 1,1-1 0,-1 0-1,-1 0 1,1-1 0,0 0-1,0 0 1,-9 0 0,9-1-53,-1 0 0,1-1 1,0 0-1,-1 0 0,1 0 1,0-1-1,0 0 0,0 0 1,0-1-1,0 0 0,0 0 1,1 0-1,0 0 0,-1-1 1,-4-5-1,5 8-118,5 1 127,0 0 1,0 0-1,0 0 1,0 0-1,0 0 1,0 0 0,0 0-1,0 0 1,0 0-1,0 0 1,0 0-1,0 1 1,-1-1-1,1 0 1,0 0-1,0 0 1,0 0-1,0 0 1,0 0 0,0 0-1,0 0 1,0 0-1,1 0 1,-1 0-1,0 0 1,0 0-1,0 0 1,0 0-1,0 0 1,0 0 0,0 0-1,0 1 1,0-1-1,0 0 1,0 0-1,0 0 1,0 0-1,0 0 1,0 0-1,0 0 1,0 0 0,0 0-1,0 0 1,0 0-1,0 0 1,0 0-1,0 0 1,0 0-1,0 0 1,1 0-1,-1 0 1,0 0-1,0 0 1,0 0 0,0 0-1,0 0 1,0 0-1,0 0 1,0 0-1,0 0 1,0 0-1,0 0 1,0 0-1,0 0 1,0 0 0,0 0-1,0 0 1,0 0-1,1 0 1,20 1-117,27 4 0,-26-1 104,28-1 0,-8-3 66,-1-1-1,67-12 1,-95 10-34,-1-1 0,1-1 1,-1-1-1,0 0 0,0 0 0,0-1 0,-1 0 0,0-1 0,-1-1 1,0 1-1,13-15 0,8-13 47,49-71 0,-66 87 0,0 0 47,14-24 1,-25 38-119,0 0 0,-1 0 1,1-1-1,-1 1 1,0 0-1,-1-1 1,1 1-1,-2-1 1,2-6-1,-2 12 3,0 0-1,0 0 1,0 0-1,0 0 1,0 0-1,0 0 1,0 0-1,-1 0 1,1 0-1,0 0 1,0 0-1,-1 0 1,1 0-1,0 1 1,-1-1-1,1 0 1,-1 0-1,0 0 1,1 1-1,-1-1 1,1 0-1,-1 1 1,0-1-1,0 0 1,-1 0-13,1 1 0,0 0 0,0 0 0,0-1 0,0 1-1,-1 0 1,1 0 0,0 0 0,0 0 0,0 1 0,-1-1 0,1 0 0,0 0 0,0 1 0,0-1 0,-2 1 0,-4 3-33,0 0 0,1 0 0,-1 0 0,-9 9 0,13-10 50,-1 1 0,1 0 0,0-1-1,0 1 1,1 1 0,-1-1-1,1 0 1,0 1 0,0-1 0,-2 10-1,1-4-34,1 0-1,1 0 0,-1 0 1,1 13-1,2-11 48,0 1-1,1-1 1,0 0 0,1 0-1,0 1 1,1-2 0,1 1-1,0 0 1,0-1 0,13 19-1,-16-27-5,0-1-1,0 1 0,0 0 0,1-1 0,-1 1 1,1-1-1,0 0 0,0 0 0,0 0 0,0 0 1,0 0-1,0-1 0,0 1 0,1-1 0,-1 0 1,0 0-1,1 0 0,-1 0 0,1-1 0,-1 0 1,1 1-1,-1-1 0,1 0 0,-1-1 0,1 1 1,-1-1-1,1 1 0,4-3 0,6-1 64,-1-1 0,1-1-1,-1 0 1,-1-1 0,21-14-1,18-14-19,-2-3 0,82-81 0,-115 103-39,-9 9-19,0 0 0,0 0 0,9-15-1,-15 21 5,-1 1-1,1-1 0,-1 0 0,1 1 0,-1-1 0,1 0 0,-1 1 0,1-1 0,0 1 1,-1-1-1,1 1 0,0 0 0,0-1 0,-1 1 0,1 0 0,0-1 0,0 1 1,-1 0-1,2 0 0,18 0-137,-5 1 127,-11 0 10,-1-1 0,1 1 0,0 0 0,0 1 0,-1-1 0,1 1 0,0-1 0,-1 1 0,0 0 0,1 0 0,-1 1 0,0-1 0,0 0 0,0 1-1,-1 0 1,1 0 0,-1 0 0,5 6 0,-6-3-4,0-1-1,0 0 1,0 0-1,-1 1 1,0-1-1,0 1 1,0-1-1,0 0 0,-1 1 1,-1 4-1,-2 24 70,6 77-133,-1-106 70,-1 0 0,0 0 0,1-1 0,0 1 0,0 0 0,1-1 0,-1 1 0,1-1 0,0 1 0,0-1 0,5 7 0,-6-9 19,1 1-1,-1-1 1,1 0-1,0-1 1,0 1-1,0 0 1,0 0-1,0-1 1,0 1-1,0-1 1,1 0-1,-1 0 1,1 0-1,-1 0 1,0 0-1,1 0 1,0-1-1,-1 1 1,1-1 0,-1 1-1,1-1 1,4 0-1,3-3 23,-1 1-1,0-1 1,0-1 0,0 1-1,0-2 1,0 1 0,-1-1-1,13-9 1,5-3 43,70-42-55,110-88 0,-118 83-227,-87 63 197,0 0-1,1 1 1,-1-1-1,0 1 0,1 0 1,-1-1-1,1 1 1,-1 0-1,1 0 0,-1 0 1,1 0-1,-1 0 1,1 0-1,-1 0 0,1 0 1,-1 1-1,1-1 1,-1 1-1,1-1 1,1 2-1,4 2-47,0-1 1,12 10-1,-9-6 188,-7-5-126,6 4 293,-8-8-145,-5-3-109,1 1-63,0 1-1,0-1 1,-1 1-1,0 0 1,1 0-1,-1 0 0,0 1 1,0-1-1,0 1 1,-1 0-1,1 0 1,0 1-1,-1-1 1,0 1-1,1 0 1,-1 0-1,0 0 1,1 1-1,-1 0 1,0 0-1,1 0 1,-6 1-1,1 0 1,1 0-1,0 1 0,0-1 0,0 2 1,1-1-1,-1 1 0,1 0 0,-1 1 1,1 0-1,0 0 0,0 1 0,-6 5 1,8-6 4,0 1 0,1 0 0,-1 0 0,1 0 0,0 0 0,1 1 0,-1 0 0,1-1 0,0 1 0,1 0 0,0 1 0,0-1 0,0 0 0,0 1 0,1-1 0,0 1 0,1-1 0,-1 1 0,2 12 0,0-5 25,1 0 1,1 0 0,0 0-1,1-1 1,1 1-1,9 19 1,-10-25 9,0 0 0,1 0 1,0 0-1,1-1 0,0 0 0,0 0 0,0-1 0,1 1 1,0-2-1,0 1 0,10 6 0,-13-10-19,0 0 0,0-1-1,1 1 1,-1-1 0,0 0 0,1 0-1,-1 0 1,1-1 0,-1 1 0,1-1-1,0 0 1,-1 0 0,1-1 0,-1 0-1,1 1 1,-1-1 0,0-1 0,9-2-1,3-4 48,0 0-1,0 0 1,19-15-1,-29 19-3,31-21 105,229-161-181,-254 177-8,21-17 230,-30 24-192,-1 0 0,0-1 0,1 0 0,-1 1 0,0-1-1,-1 0 1,1 0 0,0 0 0,1-6 0,-3 9-11,0 0 0,1-1 0,-1 1 0,0 0 0,0-1 0,0 1 0,0 0 0,0-1 0,0 1 0,-1 0 0,1-1 0,0 1 0,0 0 0,0 0 0,0-1 0,0 1 0,0 0 0,-1-1 0,1 1 0,0 0 0,0 0 0,0-1 0,-1 1 0,1 0 0,0 0 0,0 0-1,-1-1 1,1 1 0,0 0 0,0 0 0,-1 0 0,1 0 0,0-1 0,-1 1 0,1 0 0,0 0 0,0 0 0,-1 0 0,1 0 0,0 0 0,-1 0 0,0 0 0,-16 1-60,11 2 45,0 0 1,0 0 0,1 0-1,0 1 1,0 0 0,0 0-1,0 0 1,0 0 0,1 1-1,-1 0 1,1 0 0,1 0-1,-1 0 1,1 1 0,-4 7-1,5-9 25,1 1 0,-1-1-1,1 1 1,0 0-1,0-1 1,1 1-1,-1 0 1,1 0-1,0 0 1,0-1-1,1 1 1,-1 0 0,1 0-1,0-1 1,0 1-1,1 0 1,0-1-1,-1 1 1,1-1-1,1 0 1,-1 0-1,6 7 1,-4-6 18,0 0 1,0-1-1,1 0 0,0 0 1,0 0-1,0 0 0,0-1 1,0 0-1,1 0 1,0-1-1,-1 1 0,1-1 1,0 0-1,0-1 0,0 1 1,0-1-1,8 0 0,-5-1 10,-1 0-1,0-1 0,0 0 0,0 0 0,0-1 0,-1 0 0,1 0 0,0-1 1,-1 0-1,10-5 0,-9 4-16,0-1 0,0-1 1,0 1-1,0-1 0,-1-1 1,0 1-1,0-1 0,6-9 0,-11 14 2,0-1-1,-1 0 0,1 1 0,-1-1 0,0 0 0,1 0 0,-1 0 0,-1 0 0,1 0 0,0 0 1,-1 0-1,1 0 0,-1-1 0,0 1 0,0 0 0,0 0 0,-1 0 0,1 0 0,-1 0 1,1 0-1,-1 0 0,0 0 0,0 0 0,-1 0 0,1 0 0,0 0 0,-1 1 0,0-1 1,0 0-1,0 1 0,0 0 0,-3-4 0,-1 1-36,1 0 0,-1 0 0,0 1 0,0-1 0,0 1 0,-1 1 0,1-1 0,-1 1 0,0 0 0,0 1 0,0 0 0,0 0 0,-10-1 0,5 1-120,9 1 141,0 0 0,0 1 0,0-1 0,1 1 0,-1 0 0,0 0 1,0 0-1,-5 1 0,7-1-1,1 1-1,-1-1 1,1 0 0,-1 0 0,1 0 0,0 0 0,-1 0 0,1 0-1,-1 0 1,1 0 0,-1 0 0,1 0 0,0 0 0,-1 0 0,1 0-1,-1 0 1,1 0 0,-1 0 0,1-1 0,0 1 0,-1 0 0,1 0 0,-1-1-1,1 1 1,-1 0 0,2-3 73,7 1 130,8 2-277,-1-1 1,1 0 0,25-7-1,67-12 222,-74 12-143,44-7 0,-68 14-38,1 0 0,-1 0 0,1 1 0,-1 1 0,1 0 1,-1 0-1,0 1 0,18 6 0,-26-8 27,1 1 0,-1 0 0,0 0 1,0 0-1,0 0 0,0 1 0,0-1 1,0 1-1,-1-1 0,1 1 0,0-1 1,-1 1-1,1 0 0,-1 0 0,0 0 1,1 0-1,-1 0 0,0 0 0,0 0 0,0 0 1,0 3-1,0 1 16,0-1 0,-1 0 0,1 1 0,-1-1 0,-1 0 0,1 1 1,-1-1-1,-1 7 0,-4 9 4,-13 36-1,14-45 73,-1 2-20,0 0 402,11-22-121,1-1-339,0-1-1,1 1 1,0 0-1,1 1 1,0 0-1,0 0 1,0 0-1,19-11 1,-9 8-39,0 0 1,1 1-1,36-13 1,-39 18-20,0 0 1,0 0 0,0 2-1,0 0 1,22-1 0,-37 4 42,0 0 0,0 0 0,0 0 0,1 0 0,-1 0 0,0 0 1,0 0-1,0 0 0,0 1 0,0-1 0,0 0 0,1 1 0,-1-1 0,0 1 0,0-1 1,0 1-1,0 0 0,-1-1 0,1 1 0,0 0 0,0 0 0,0-1 0,0 1 1,-1 0-1,1 0 0,0 0 0,-1 0 0,1 0 0,-1 0 0,1 0 0,-1 0 0,0 0 1,1 1-1,-1-1 0,0 0 0,0 0 0,0 0 0,0 2 0,0 5-12,-1-1-1,0 0 1,0 0-1,-1 1 0,-2 7 1,-1 3 151,1 10-112,-1 54 0,5-76 31,1-1 0,-1 0-1,1 1 1,0-1 0,3 10-1,-4-14-34,0 1 1,1-1-1,-1 0 0,1 0 0,-1 0 0,1 0 0,0 1 0,0-1 1,-1 0-1,1 0 0,0 0 0,0 0 0,0-1 0,0 1 0,0 0 0,0 0 1,0-1-1,0 1 0,0 0 0,0-1 0,1 1 0,-1-1 0,0 1 0,0-1 1,1 0-1,-1 0 0,0 1 0,0-1 0,1 0 0,1 0 0,2-1 30,0 0 0,0-1-1,-1 1 1,1-1-1,0 0 1,8-5-1,28-20-126,-35 23 77,32-22 29,1 2 0,80-37 1,133-19-151,-241 76 151,1 2-18,-8 1-28,-1 0 0,0 0 1,0 0-1,0 0 0,5-2 0,-98 48-425,57-31 571,1 2-1,-57 38 0,77-45-94,-8 6-46,1 1-1,-30 30 0,46-43 22,-11 13-78,0 1 0,-15 23 0,26-36 80,0 1 1,1-1-1,0 0 0,0 1 0,0 0 0,0-1 1,1 1-1,-1 0 0,1 0 0,0 0 0,1 0 0,-1 0 1,1 0-1,0 0 0,1 0 0,0 6 0,-1-9 3,1-1 0,0 1-1,-1-1 1,1 1 0,0-1-1,0 0 1,0 0-1,0 1 1,0-1 0,0 0-1,0 0 1,0 0-1,0 0 1,0 0 0,1 0-1,-1 0 1,0-1 0,1 1-1,-1 0 1,1-1-1,-1 1 1,1-1 0,-1 1-1,1-1 1,-1 0 0,1 0-1,-1 1 1,1-1-1,-1 0 1,1-1 0,2 1-1,4-1 13,1 0-1,0-1 1,-1 0-1,13-4 0,9-6 42,0-1 0,-1-1-1,-1-2 1,0 0-1,-1-2 1,31-27 0,-10 2 39,-1-2 0,47-60 0,-76 82-100,-1 0 0,-1-2 1,-2 0-1,0-1 0,19-53 0,30-142-335,-48 160 330,-10 40-68,0 1-1,-2-1 0,0 0 1,-2 0-1,0 0 0,-3-27 1,2 46 9,0 0 1,-1 0-1,1 0 0,0 1 1,-1-1-1,1 0 1,-1 0-1,0 0 0,-1-2 1,1 3 47,1 1 1,-1-1-1,1 1 0,0 0 1,-1-1-1,1 1 1,-1-1-1,0 1 0,1 0 1,-1 0-1,1-1 1,-1 1-1,1 0 1,-1 0-1,0 0 0,1 0 1,-1-1-1,1 1 1,-1 0-1,0 0 0,1 0 1,-1 0-1,0 0 1,1 1-1,-1-1 0,1 0 1,-1 0-1,0 0 1,1 0-1,-1 1 0,1-1 1,-1 0-1,1 1 1,-2 0-1,-2 2-24,-1 0 1,1 0-1,0 1 0,0-1 0,0 1 0,1 0 1,-1 0-1,1 1 0,0-1 0,0 1 1,-3 7-1,-4 8-12,-9 31 0,15-40 29,-53 177 54,22-65 4,27-91 5,1 1-1,1 0 1,2 0 0,2 1-1,1-1 1,1 1-1,2-1 1,10 57-1,-9-77 7,-1 0 1,2 0-1,0 0 0,6 12 1,-8-22-12,-1 1 0,1-1 1,0 0-1,0 1 1,0-1-1,0 0 0,1 0 1,-1-1-1,1 1 1,0 0-1,-1-1 0,1 1 1,1-1-1,-1 0 1,0 0-1,0 0 0,1-1 1,5 3-1,-6-4-13,-1 0 0,1 1 0,0-1 0,0 0 0,0 0 0,0-1 0,0 1 0,0-1 0,-1 1 0,1-1 0,0 0 0,0 0 0,-1 0 0,1-1 0,0 1 0,-1-1 0,5-2 0,3-5 75,0 1 1,15-18 0,-14 14-45,51-53 57,37-38 123,50-37-98,-141 131-256,0 0 0,11-18 0,-17 25 72,-2 2 40,0 0-1,0 0 1,0 0 0,0 0 0,1 0 0,-1-1-1,0 1 1,0 0 0,0 0 0,0 0-1,0 0 1,1 0 0,-1-1 0,0 1 0,0 0-1,0 0 1,0 0 0,0 0 0,0-1 0,0 1-1,0 0 1,0 0 0,0 0 0,0-1 0,1 1-1,-1 0 1,0 0 0,0 0 0,0-1 0,-1 1-1,1 0 1,0 0 0,0 0 0,0-1 0,0 1-1,0 0 1,0 0 0,0 0 0,0 0 0,0-1-1,0 1 1,0 0 0,-1 0 0,1 0 0,0 0-1,0 0 1,0-1 0,0 1 0,0 0 0,-1 0-1,1 0 1,0 0 0,0 0 0,0 0 0,0 0-1,-1 0 1,1-1 0,0 1 0,0 0 0,0 0-1,-1 0 1,1 0 0,0 0 0,0 0 0,0 0-1,-1 0 1,1 0 0,0 0 0,-14 5-289,5 0 272,0 1 0,1 0 1,0 0-1,0 1 0,1 0 0,0 1 0,0 0 0,1 0 0,0 0 1,0 0-1,1 1 0,0 0 0,1 1 0,-5 12 0,2-3 27,2 1 0,0-1-1,1 1 1,1 0-1,0 0 1,1 25 0,2-38 52,0 0 0,1 0 0,0 0 0,0 0 0,0 0 0,1 0 0,0 0 1,0 0-1,1-1 0,-1 1 0,2-1 0,4 9 0,-7-14-24,1 0 0,-1 0 1,1 0-1,-1 0 0,1 0 0,-1 0 0,1 0 1,0 0-1,-1-1 0,1 1 0,0 0 0,-1-1 0,1 0 1,0 1-1,0-1 0,0 0 0,-1 0 0,1 0 1,0 0-1,0 0 0,0-1 0,-1 1 0,1 0 1,0-1-1,0 1 0,-1-1 0,3-1 0,5-1 14,-1-1-1,1 0 0,12-9 1,3-5 53,-2-1 1,0-1-1,31-37 1,-37 41-73,78-103-81,-66 83-23,-17 19 47,-7 7-134,-4 10 160,0 0 1,0 0-1,0 0 0,0 0 0,0 0 0,1 0 0,-1 0 1,0 0-1,0-1 0,0 1 0,0 0 0,0 0 0,0 0 0,0 0 1,0 0-1,0 0 0,0 0 0,0-1 0,-1 1 0,1 0 1,0 0-1,0 0 0,0 0 0,0 0 0,0 0 0,0 0 1,0 0-1,0-1 0,0 1 0,0 0 0,0 0 0,0 0 0,0 0 1,0 0-1,-1 0 0,1 0 0,0 0 0,0 0 0,0 0 1,0 0-1,0 0 0,0 0 0,0 0 0,0 0 0,-1 0 1,1 0-1,-16 26-446,11-19 423,2 2-1,-1-1 0,1 0 0,0 1 0,-3 16 1,-1 44 43,6-41 6,0-26-5,0 13 117,1 28 1,0-39-85,1 0 1,0 1-1,-1-1 1,1 0 0,1 0-1,-1 1 1,1-1-1,-1 0 1,1 0-1,0-1 1,4 6-1,-6-9-28,1 1-1,-1 0 0,1-1 1,-1 1-1,1-1 1,0 1-1,-1-1 0,1 0 1,0 1-1,-1-1 0,1 0 1,0 1-1,0-1 1,-1 0-1,1 0 0,0 1 1,0-1-1,-1 0 0,1 0 1,0 0-1,1 0 0,0 0 12,0-1-1,0 1 0,0-1 0,0 1 0,-1-1 0,1 0 0,0 0 0,2-1 0,4-3 24,-1-1 0,-1 1 0,9-9 0,24-26-72,-6 6 70,57-47 0,-63 60-49,90-62-119,-108 78 103,1 0 0,0 1 0,0 0 1,0 1-1,1 0 0,-1 0 0,1 1 1,0 1-1,-1 0 0,1 0 0,0 1 0,19 2 1,65 1-43,-72-3 140,-22 0-72,-11 0-246,-4 0 202,0 1-1,1 1 0,-1 0 1,-15 6-1,-52 19-10,64-20 59,2-2 21,-1 2 0,1 0 0,-15 10 0,25-13-61,-1-1 0,1 1 0,0 1-1,0-1 1,0 1 0,0 0 0,1 0-1,0 0 1,0 1 0,-3 6 0,6-10 28,0 0 1,0 1-1,0-1 0,0 0 1,0 1-1,1-1 1,0 0-1,-1 1 0,1-1 1,0 0-1,0 1 1,0-1-1,0 1 0,1-1 1,-1 0-1,0 1 1,1-1-1,0 0 1,0 0-1,-1 1 0,2-1 1,-1 0-1,0 0 1,0 0-1,0 0 0,1 0 1,-1 0-1,1 0 1,0-1-1,0 1 0,-1-1 1,1 1-1,3 1 1,2 2 26,1-1 0,0 1 0,0-1 0,0-1 1,0 0-1,1 0 0,14 3 0,-5-3-3,0-1-1,-1 0 1,1-2 0,0 0-1,-1 0 1,1-2 0,0 0-1,-1-2 1,1 1 0,-1-2-1,26-11 1,260-128 245,-268 125-203,42-28 0,-61 35-43,-1 0 0,0-1-1,0-1 1,22-27 0,-20 17 23,-2-1 1,15-29-1,22-56-187,-47 100 101,30-69-113,64-149-191,-91 208 240,8-36-1,-14 48-28,0-1 0,-1 0-1,0 0 1,0 0 0,-1 1 0,-2-17 0,2 24 109,0 1 0,0-1 0,-1 1 1,1-1-1,0 1 0,0-1 0,0 1 1,0-1-1,-1 1 0,1-1 0,0 1 1,0-1-1,-1 1 0,1-1 0,0 1 1,-1 0-1,1-1 0,-1 1 0,1-1 1,0 1-1,-1 0 0,1 0 0,-1-1 1,1 1-1,-1 0 0,0-1 0,0 1 1,0 0 1,-1 0-1,1 0 0,0 0 0,0 0 0,0 0 1,0 1-1,0-1 0,0 0 0,0 1 0,0-1 0,-2 1 1,-2 2-18,0 0 0,0 0 0,-7 7 0,11-10 32,-20 19-61,0 1-1,2 1 1,0 1 0,-17 24-1,-53 98 68,-56 154-1,134-275 39,2 1-1,1 1 0,0 0 0,-6 50 0,12-62 1,1 1 0,1-1 0,0 1-1,1-1 1,1 1 0,0-1 0,1 0-1,0 0 1,1 0 0,0 0 0,7 14-1,-4-14 100,0-1-1,1 1 1,18 21-1,-21-28-61,0 0-1,1-1 1,0 0 0,0 0-1,0 0 1,1-1 0,-1 0 0,1 0-1,9 3 1,-7-4-63,0 0 1,0 0-1,0-1 0,1-1 1,-1 0-1,1 0 0,-1 0 1,1-2-1,-1 1 0,1-1 1,-1 0-1,0-1 0,0 0 1,1 0-1,14-7 0,224-110 46,-239 115-61,42-22 211,89-61 0,-139 87-221,0-1-1,0 1 1,-1-1 0,1 0-1,0 1 1,0-1 0,0 0-1,-1 0 1,1 0 0,0 1-1,-1-1 1,1 0 0,-1 0-1,1 0 1,-1 0 0,0 0 0,1 0-1,-1 0 1,0 0 0,1 0-1,-1 0 1,0 0 0,0 0-1,0 0 1,0 0 0,0-2-1,-1 2-6,0 0-1,1 0 0,-1 1 0,0-1 1,1 0-1,-1 0 0,0 0 0,0 0 0,0 1 1,0-1-1,0 0 0,0 1 0,0-1 1,0 1-1,0-1 0,0 1 0,0-1 1,0 1-1,-1 0 0,1 0 0,0-1 1,0 1-1,0 0 0,-2 0 0,-4 0-7,-1 0 0,1 1 0,-1 0 0,1 0 0,0 1 0,0-1 0,-1 2 0,1-1 0,0 1 0,1 0 0,-12 7 0,12-7 28,0 1 0,1-1 0,-1 1 0,1 1 0,0-1 0,0 1 0,1 0 0,0 0 1,-1 0-1,2 1 0,-1-1 0,0 1 0,-2 8 0,3-5 29,0 0 0,1 1 0,0-1 0,0 1 0,1-1 0,1 1 0,-1-1 0,2 12 0,0-16-6,0 1 0,0 0 0,0 0 0,1 0 0,0-1 0,0 1 0,0-1 0,1 1 0,0-1 0,0 0 0,0 0-1,1 0 1,-1-1 0,7 7 0,-2-4 27,0 0-1,0 0 0,0-1 0,1 0 1,0 0-1,0-1 0,1 0 0,-1-1 1,1 0-1,0-1 0,0 0 0,0 0 1,1-1-1,-1 0 0,0-1 0,1 0 1,-1-1-1,19-2 0,-22 2-52,0-1 1,0 0-1,0-1 1,0 0-1,0 0 1,0-1-1,0 1 1,-1-1-1,0-1 1,1 1-1,-1-1 1,0 0-1,8-8 1,-7 5 23,0-1-1,0 0 1,-1 0 0,0 0 0,-1-1 0,0 0 0,0 0-1,4-10 1,-7 14-36,-1-1 0,1 0 0,-1 1 1,0-1-1,0 0 0,-1 0 0,0 0 0,0 1 0,0-1 0,-1 0 0,0 0 0,0 1 0,0-1 0,-1 0 0,-3-7 0,4 9-7,-1 0 1,0 0-1,-1 0 0,1 1 1,-1-1-1,1 1 1,-1 0-1,0 0 0,0 0 1,-7-5-1,7 6 17,1 0-1,-1 1 1,1 0 0,-1-1 0,0 1-1,1 0 1,-1 1 0,0-1 0,0 0-1,0 1 1,0 0 0,1-1-1,-1 1 1,0 0 0,0 0 0,0 1-1,-5 0 1,8-1 4,-1 0-1,1 0 1,-1 0 0,1 0-1,0 0 1,-1 1-1,1-1 1,-1 0 0,1 0-1,-1 0 1,1 0 0,0 1-1,-1-1 1,1 0 0,0 1-1,-1-1 1,1 0 0,-1 0-1,1 1 1,0-1-1,0 1 1,-1-1 0,1 0-1,0 1 1,-1 0 0,2-1 0,-1 1 0,0-1 0,0 1 0,0-1 0,0 0 1,1 1-1,-1-1 0,0 1 0,0-1 0,1 0 0,-1 1 0,0-1 0,1 0 1,-1 1-1,0-1 0,1 0 0,-1 1 0,1-1 0,-1 0 0,1 1 1,1 0 24,1 0 1,0 1-1,-1-1 1,1 0 0,0 0-1,0-1 1,0 1-1,5 0 1,-3-1-2,0 0 1,0-1-1,0 0 0,0 0 1,0 0-1,0 0 0,7-4 1,-11 5-24,1-1 0,-1 1 0,0-1 0,0 0 0,1 0 0,-1 1 1,0-1-1,0 0 0,0 0 0,0 0 0,0 0 0,0 0 0,0-1 0,0 1 1,-1 0-1,1 0 0,0 0 0,-1-1 0,1 1 0,-1 0 0,1-1 0,-1 1 0,0-1 1,1 1-1,-1 0 0,0-1 0,0 1 0,0-1 0,0 1 0,-1-3 0,0 1 9,0 0-1,-1 0 0,1 0 0,-1 0 0,0 1 1,0-1-1,0 1 0,0 0 0,0-1 1,-1 1-1,1 0 0,0 0 0,-4-2 1,-37-22-187,42 25 192,-103-52-127,104 53 107,1 0 0,-1 0 0,0 0 1,0 0-1,0 0 0,0 0 0,0 0 0,0 0 0,0 0 0,1 0 0,-1 0 0,0 0 0,0 0 0,0-1 0,0 1 0,0 0 0,0 0 0,0 0 0,0 0 0,0 0 0,0 0 0,0 0 0,0-1 0,0 1 0,1 0 0,-1 0 0,0 0 0,0 0 1,0 0-1,0 0 0,0-1 0,0 1 0,0 0 0,0 0 0,-1 0 0,1 0 0,0 0 0,0 0 0,0 0 0,0-1 0,0 1 0,0 0 0,0 0 0,0 0 0,0 0 0,0 0 0,0 0 0,0 0 0,0 0 0,-1-1 0,14 2-51,16 0 136,16 3-240,90 26 411,-118-29-253,0 0 0,-1-1 0,1-1 0,32-5 0,3 0 204,1 1-88,-1-2 1,53-14 0,-69 11-30,0-1-1,-2-2 1,57-29-1,-84 37-97,0 0-1,1-1 1,-2 0-1,1 0 1,7-9-1,0 0 15,-14 15-4,0 0-1,0-1 1,1 1-1,-1 0 0,0-1 1,1 1-1,-1 0 1,1-1-1,-1 1 1,0 0-1,1 0 1,-1-1-1,1 1 0,-1 0 1,1 0-1,-1 0 1,1 0-1,-1-1 1,0 1-1,1 0 0,-1 0 1,1 0-1,-1 0 1,1 0-1,-1 0 1,1 0-1,-1 1 1,1-1-1,-1 0 0,1 0 1,-1 0-1,1 0 1,0 1-1,10 13-115,-3-2 2,-4-8 93,0 1 1,-1-1-1,1 1 1,-1 0-1,0 0 0,-1 0 1,1 0-1,1 6 1,-3-8 23,0 0 1,-1 1 0,1-1-1,-1 0 1,1 0-1,-1 1 1,0-1 0,-1 0-1,1 1 1,0-1-1,-1 0 1,0 0 0,0 1-1,0-1 1,-2 4-1,-28 51 11,27-53-4,1 0 1,-1 0-1,-7 6 0,6-7-5,1 1 0,0-1-1,1 1 1,-5 7-1,-27 47 37,34-55-22,1-1 0,0 1 0,0 0 0,0-1 0,0 1 0,0-1 0,1 1 0,-1-1 0,1 1 0,0-1 0,0 1 0,1-1 0,-1 1 0,1-1 0,3 6 0,-2-6 4,0 0 0,0 0 0,0 0 0,0 0 0,0-1 0,1 1 0,0-1 1,-1 0-1,1 0 0,0 0 0,0-1 0,0 1 0,0-1 0,0 0 0,0 0 0,0 0 1,1-1-1,-1 1 0,0-1 0,0 0 0,0-1 0,1 1 0,-1-1 0,5 0 1,9-4 10,0-1 1,0-1 0,-1 0 0,22-13 0,-4 3-1,35-15 10,73-35 238,-122 54-322,0 0 1,-1-2-1,-1 0 0,0-2 1,-1 0-1,18-23 0,-28 31 8,-1-1 0,0 0 0,0-1 0,6-13-1,-11 23-96,1 6 65,0 6-70,0 7 76,-1 1 0,0-1 0,-2 1 1,0 0-1,-1-1 0,-6 34 0,-6 25 29,8-39 39,-2 0 0,-12 37 0,-6 0 217,25-73-210,-1 0-1,0-1 1,0 1-1,0 0 1,0 0-1,0-1 1,-1 1-1,1-1 1,0 1-1,-1-1 1,1 1-1,-1-1 1,1 0 0,-1 0-1,0 0 1,1 0-1,-1 0 1,0 0-1,0 0 1,0 0-1,0-1 1,0 1-1,0-1 1,0 1-1,0-1 1,0 0-1,0 0 1,0 0 0,0 0-1,0 0 1,0 0-1,-2-1 1,-6-2-30,1 1 0,-1-1 0,1 0 1,0-1-1,-15-8 0,-116-79-5,128 83 21,0 0 0,0 1 0,0 1 0,-26-9 0,31 13-128,11 5 127,15 8 76,23 4-8,0-1-1,74 13 0,-83-20-30,111 19 369,-113-23-275,0-1 0,56-5 0,-39-2-455,0-2 1,0-2 0,-1-2 0,61-24-1,-102 33-170,-1 0-1,1 0 1,-1-1 0,0 0-1,0 0 1,0 0-1,0-1 1,0 1-1,5-7 1,0-3-1686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05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7456,'4'-23'3392,"27"23"-2944,-9-3 1888,9 3-1376,39-5 1375,9 2-1343,22-2 96,-1 10-640,15-5-128,-14 0-192,17 0-32,-13 0-32,4 0-1376,-16 8 704,-6-5-4255,-20 8 2687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3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98 1728,'-8'-10'560,"11"4"-232,1 3-149,-3 1 474,0 2-582,-1 0 1,1 0-1,-1-1 1,0 1-1,1 0 1,-1 0-1,0-1 1,0 1-1,1 0 1,-1-1-1,0 1 1,0 0-1,1-1 1,-1 1-1,0-1 1,0 1-1,0 0 1,0-1-1,1 1 0,-1-1 1,0 1-1,0-1 1,0 1-1,0 0 1,0-1-1,0 1 1,0-1-1,0 1 1,0-1-1,0 1 1,-1 0-1,1-1 1,0 1-1,0-1 1,0 1-1,0 0 1,-1-1-1,1 1 1,0 0-1,-1-1 0,2 7 294,-1 1 0,0-1-1,0 1 1,-2 8-1,1 0-96,-25 187 1892,0 40-1514,16-125-433,6-44 80,4-50-139,-1 1-1,-1-1 0,-10 41 0,8-46 77,3-14-173,0 1-1,0 0 1,0 0 0,0-1-1,-1 1 1,0-1 0,0 0-1,0 1 1,-1-1 0,-4 6 0,5-8 247,-2-3 0,4 1-290,-1 0 1,1 0-1,0 0 1,-1 0 0,1 0-1,0 0 1,0 0 0,-1 0-1,1 0 1,0-1-1,0 1 1,-1 0 0,1 0-1,0 0 1,0 0 0,-1-1-1,1 1 1,0 0-1,0 0 1,0 0 0,-1-1-1,1 1 1,0 0-1,0 0 1,0-1 0,0 1-1,0 0 1,-1-1 0,1 1-1,0 0 1,0 0-1,0-1 1,0 1 0,0 0-1,0-1 1,0 1 0,1-11 169,0 3-220,0 0-1,0 0 1,-1 0 0,-1-8 0,0-10 89,2 7 20,1 0 1,4-19-1,3-24-58,3-61-293,42-177 1,-42 248 35,-1 6-58,1 0 0,32-76 1,-43 119 253,1 0 0,-1 0 0,1 0 1,0 0-1,0 0 0,1 1 1,-1-1-1,0 1 0,1-1 0,-1 1 1,1 0-1,5-3 0,-7 4 38,0 1 1,0-1-1,1 1 0,-1-1 0,0 1 1,1 0-1,-1 0 0,0 0 0,1-1 0,-1 1 1,0 1-1,1-1 0,-1 0 0,0 0 1,0 0-1,1 1 0,-1-1 0,0 0 1,1 1-1,-1-1 0,0 1 0,0 0 0,0-1 1,0 1-1,0 0 0,0 0 0,0 0 1,0 0-1,0 0 0,0 0 0,0 0 1,0 0-1,0 1 0,23 31-34,-2 1 0,-2 1 0,-1 0 0,-1 2 0,-2 0 1,15 53-1,-22-52 144,-2 1 0,5 74 0,-13 79 386,-1-161-384,-13 62 0,12-80 22,0 0 0,-1 0 0,-1 0 0,0-1 0,-1 0 0,-1 0 0,-8 13 0,11-21-52,1 0 0,-1 0-1,1-1 1,-1 1 0,0-1-1,0 0 1,0 0 0,-1 0-1,1-1 1,-1 1 0,1-1-1,-1 0 1,0-1 0,-6 2-1,-3 0-34,0-1-1,0 0 1,-25-1-1,23-2-39,0-1-1,1-1 1,-30-7 0,41 8-11,0 1 1,0-1-1,0 0 1,-6-4-1,-7-4-74,11 9 34,2 2-227,26-2-4430,-3-2 3227,-11 2 329,-1-1 1,15-4 0,-13 3-901,3 3 661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55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396 638 1408,'0'-6'3707,"0"-1"-1852,4 0-159,-9 7-1355,-3 1 60,-1 0-171,-1 0 0,1 1 0,-1 1 0,1-1 1,-9 5-1,0 0-83,1 1 1,-21 12 0,-29 19 166,42-21-236,-8 4 51,2 1 0,-31 30-1,59-49-97,-1 1 0,0-1 0,1 0 0,0 1 0,0 0 0,-4 9 0,6-13-16,1 0-1,-1 0 1,1 0-1,0 0 1,-1 0 0,1 0-1,0 1 1,-1-1-1,1 0 1,0 0-1,0 0 1,0 1 0,0-1-1,0 0 1,0 0-1,1 0 1,-1 1-1,0-1 1,1 0 0,-1 0-1,0 0 1,1 0-1,0 0 1,-1 0-1,1 0 1,0 0 0,-1 0-1,1 0 1,0 0-1,0 0 1,0 0-1,0 0 1,0-1-1,0 1 1,2 1 0,5 1 80,0 0 0,0 0 0,0-1 0,1 0 0,0 0 0,-1-1 0,1 0 0,0-1 0,8 0 0,15-2 111,34-7 0,-48 6-192,0 1 28,0-2 1,-1 0 0,1-1-1,-1 0 1,0-2 0,0 0-1,-1 0 1,0-2 0,0 0-1,-1-1 1,0 0 0,-1-2-1,0 1 1,0-2 0,15-18-1,-13 12-141,-1-1 0,-1 0 0,-1 0-1,13-28 1,-34 67-1228,-10 20 1273,7-10 217,0 1 1,-11 54 0,20-73-74,0 0 0,1 13 0,1-21-27,0-1 1,0 0-1,0 0 0,0 1 0,1-1 0,-1 0 0,1 0 1,-1 0-1,1 1 0,0-1 0,0 0 0,0 0 1,0 0-1,0 0 0,1 0 0,-1-1 0,2 3 1,-2-4-24,0 1 0,0-1 0,0 0 0,0 0 0,-1 0 0,1 1 0,0-1 0,0 0 0,0 0 0,0 0 0,0-1 0,0 1 0,0 0 0,0 0 0,0 0 0,-1-1 0,1 1 0,0 0 0,0-1 0,0 1 0,0-1 0,1 0 0,3-2 80,11-4 61,-1-1 1,0 0-1,20-16 1,-3 3-162,-14 9 15,0-1-1,0 0 1,28-29 0,5-10-648,-46 42 69,-5 9 244,-4 7-35,-24 39 26,25-37 312,-2 2 23,1-1 0,0 1 0,1 0 0,-2 11 1,4-19-6,1 1 0,0-1 0,0 0 0,0 1 0,0-1 0,0 1 0,0-1 0,0 0 0,1 1 0,-1-1 0,1 0 1,0 1-1,0-1 0,-1 0 0,2 0 0,-1 1 0,0-1 0,0 0 0,1 0 0,-1-1 0,1 1 0,-1 0 0,3 2 1,1-1 83,0 1 1,1-1-1,-1 0 1,1 0 0,0 0-1,-1-1 1,1 0 0,0 0-1,1 0 1,-1-1 0,0 0-1,0 0 1,1 0-1,-1-1 1,12-1 0,-2-1 55,0-1 0,-1 0 0,1-1 0,-1-1 0,16-6-1,-24 8-163,-1-1-1,1 1 0,-1-1 0,0-1 0,0 1 0,-1-1 1,1 0-1,-1 0 0,0 0 0,0-1 0,-1 0 0,0 0 1,0 0-1,0 0 0,-1-1 0,1 0 0,-2 1 0,1-1 1,-1 0-1,0 0 0,0-1 0,-1 1 0,0 0 0,0-9 0,-1 7-28,0 0 0,0 0 0,1 0 0,4-15 0,-4 22 12,-1-1 0,1 1 1,1-1-1,-1 1 0,0-1 1,1 1-1,-1 0 0,1-1 0,0 1 1,-1 0-1,1 0 0,0 1 1,0-1-1,1 0 0,-1 0 1,0 1-1,0 0 0,1-1 0,3 0 1,-1-1-48,1 1 1,-1 0 0,1 1-1,0-1 1,8 0 0,-12 2 42,-1 0 0,1 0 0,0 0 0,-1 0-1,1 0 1,-1 0 0,1 1 0,-1-1 0,1 1 0,0-1 0,-1 1 0,0-1 0,1 1 0,-1 0 0,1 0 0,-1 0 0,0 0-1,0 0 1,1 0 0,-1 0 0,0 0 0,0 0 0,0 1 0,0-1 0,1 2 0,0 1 4,-1 0 1,1 0-1,-1 0 0,1 0 1,-1 0-1,0 0 0,-1 0 1,1 1-1,-1-1 1,0 0-1,0 0 0,0 7 1,-3 4-37,0 0 0,-6 17 0,-1 9-33,-2-6 214,-1 3-178,13-36 82,-1 0-1,1 1 0,0-1 1,-1 0-1,1 1 0,0-1 1,1 0-1,-1 0 0,0 1 1,1-1-1,-1 0 0,1 1 1,1 2-1,-1-5-2,-1 1 0,1-1 0,0 0 0,-1 0 0,1 0 0,0 1-1,-1-1 1,1 0 0,0 0 0,0 0 0,-1 0 0,1 0 0,0 0 0,-1-1 0,1 1 0,0 0-1,-1 0 1,1 0 0,1-1 0,3 0 123,5-1-30,-1 0-1,1-1 1,-1 0 0,18-8 0,36-23 70,-43 23-98,8-6-41,0 0 0,-2-2 0,43-39-1,-51 41-92,-2-1 0,0 0 1,-1-1-1,0-1 0,18-35 0,-27 43 2,0 1 0,13-16 0,-18 24 3,1 1 1,0 0 0,0 0-1,0 0 1,0 0 0,0 0-1,0 0 1,1 1 0,-1-1 0,1 1-1,-1-1 1,1 1 0,-1 0-1,1 0 1,0 0 0,0 0-1,5 0 1,-6 1 10,0 0 0,-1 1-1,1-1 1,0 0 0,0 1-1,0 0 1,0-1 0,-1 1-1,1 0 1,0 0 0,-1 0-1,1 0 1,-1 0 0,1 0 0,-1 1-1,0-1 1,1 0 0,-1 1-1,0-1 1,0 1 0,0-1-1,0 1 1,1 2 0,2 4-28,0 1 0,0 0 1,2 13-1,-3-11-68,14 48 92,9 27 19,-21-68 61,-5-15-45,1-1 1,0 1-1,-1 0 0,1 0 0,1-1 0,-1 1 0,0-1 1,1 1-1,1 2 0,4 4 19,7 10 118,-13-18-115,0 0-1,0 0 1,0 0 0,0 0 0,0-1 0,0 1-1,0 0 1,0-1 0,0 1 0,0-1 0,0 1-1,1-1 1,-1 0 0,0 1 0,0-1 0,2 0-1,3 0 69,0-1-1,0 0 0,0 0 0,-1 0 0,1-1 0,0 0 1,-1 0-1,10-5 0,4-4-9,18-13-1,-19 11-59,-4 4-2,-1-1 0,-1-1 0,0 0-1,0-1 1,-1 0 0,0 0 0,-1-1 0,-1-1 0,0 0 0,-1 0 0,0-1 0,-1 0 0,-1 0 0,-1 0 0,0-1 0,-1 0 0,4-25-1,-8 38-68,1-1 0,-1 0 0,0 1 0,-1-1 0,1 1 0,0-1 0,-1 1 0,0-1 0,-1-3 0,1 6 23,1 0 1,-1 0-1,1 0 0,-1 0 0,1 0 0,-1 0 0,0 0 0,1 1 0,-1-1 0,0 0 0,0 0 1,0 1-1,1-1 0,-1 1 0,0-1 0,0 1 0,0-1 0,0 1 0,0-1 0,0 1 0,0 0 1,0-1-1,0 1 0,0 0 0,0 0 0,0 0 0,0 0 0,-1 0 0,1 0 0,0 0 0,0 0 1,0 1-1,0-1 0,-1 1 0,-2 0-11,1 0 0,0 1 1,0 0-1,0-1 0,0 1 0,0 0 1,0 1-1,0-1 0,-4 5 0,3-4 4,-9 11 3,1-1 0,0 2 0,0 0-1,1 0 1,1 1 0,1 0 0,0 1 0,2 0-1,-1 0 1,2 1 0,0-1 0,2 2 0,-5 27 0,8-40 52,1-1 0,0 1 0,1-1 1,-1 0-1,1 1 0,0-1 1,0 0-1,0 1 0,1-1 0,0 0 1,0 0-1,0 0 0,1 0 1,4 6-1,-4-7 29,0-1-1,0 0 1,0 1-1,1-1 1,-1 0 0,1-1-1,-1 1 1,1-1 0,0 0-1,0 1 1,0-2 0,0 1-1,1 0 1,-1-1 0,0 0-1,1 0 1,6 1-1,3-2 71,0 1-1,0-2 0,0 0 1,0-1-1,18-4 0,66-24 136,-10-12-199,-64 30-258,1 0 0,26-9 0,-49 21 187,-1-1 0,0 1 0,0 0 0,0 0 0,0-1 0,1 1 0,-1 0 0,0 0-1,0 0 1,0 0 0,1 0 0,-1 1 0,0-1 0,0 0 0,1 1 0,-1-1 6,0 1 0,-1-1-1,1 0 1,-1 1 0,1-1-1,-1 1 1,1-1-1,-1 1 1,1-1 0,-1 1-1,1-1 1,-1 1 0,0 0-1,1-1 1,-1 1 0,0 0-1,1-1 1,-1 1 0,0 0-1,0 2-10,1-1-1,-1 1 1,0-1-1,-1 0 1,1 1-1,0-1 0,-1 0 1,1 0-1,-1 1 1,1-1-1,-1 0 1,0 0-1,-2 4 0,-36 79 717,39-86-686,0 1-1,0 0 0,1 0 1,-1 0-1,0 0 1,0 0-1,0 0 1,0 0-1,0 0 1,0 0-1,0 0 0,0 0 1,0 0-1,0 0 1,0 0-1,0 0 1,0 0-1,0 0 1,0 0-1,0 0 0,0 0 1,0 0-1,0 0 1,0 0-1,0 0 1,0 0-1,1 0 1,-1 0-1,0 0 0,0 0 1,0 0-1,0 0 1,0 0-1,0 0 1,0 0-1,0 0 1,0 0-1,0 0 0,0 0 1,0 0-1,0 0 1,0 0-1,0 1 1,0-1-1,0 0 0,0 0 1,0 0-1,0 0 1,0 0-1,0 0 1,0 0-1,0 0 1,0 0-1,0 0 0,0 0 1,0 0-1,0 0 1,0 0-1,0 0 1,0 0-1,0 0 1,0 0-1,0 0 1,8-3 336,9-7-135,2-6-260,22-23-1,-13 12 65,-26 25-58,0 0-1,0 1 0,0-1 1,1 1-1,-1-1 1,1 1-1,-1 0 0,5-2 1,-7 3 24,1 0 1,-1 0 0,0 0 0,1 0 0,-1-1 0,1 1 0,-1 0 0,1 0 0,-1 0 0,1 0 0,-1 0 0,1 0 0,-1 0 0,0 0 0,1 0 0,-1 0-1,1 1 1,-1-1 0,1 0 0,-1 0 0,0 0 0,1 0 0,-1 1 0,1-1 0,-1 0 0,0 0 0,1 1 0,-1-1 0,0 0 0,1 1 0,-1-1 0,0 0-1,1 1 1,-1-1 0,0 1 0,0-1 0,0 0 0,1 1 0,-1-1 0,0 1 0,0-1 0,0 1 0,0-1 0,0 0 0,0 1 0,0-1 0,0 1-1,0 0 1,3 64 15,-3-63 9,0 0-1,1-1 1,-1 1-1,0 0 0,0 0 1,1-1-1,-1 1 1,1 0-1,-1 0 0,1-1 1,0 1-1,0-1 1,0 1-1,0-1 1,0 1-1,0-1 0,0 1 1,0-1-1,1 0 1,-1 0-1,0 0 0,1 0 1,-1 0-1,1 0 1,-1 0-1,1 0 0,0 0 1,-1-1-1,1 1 1,0 0-1,-1-1 0,1 0 1,0 1-1,2-1 1,5 1 51,-1-1 0,1 0 1,-1 0-1,1-1 0,15-3 0,-2-1 7,1-1 0,-1 0 0,-1-2 0,1-1-1,-1 0 1,-1-2 0,23-15 0,-26 15-21,-2-2 1,1 0 0,-2 0-1,1-2 1,-2 0 0,0 0 0,-1-1-1,16-27 1,53-126 228,-48 95-225,-9 19-137,-2-1 0,24-96 0,-20 59-249,-25 92 322,-1-1 0,1 1 0,-1 0 0,0-1 0,1 1 0,-1 0 1,0-1-1,0 1 0,0 0 0,0-1 0,0 1 0,-1-3 0,-3 7-187,-1 10 76,-13 45-35,-17 93 0,26-91 201,2 1 0,4 0-1,2 0 1,7 61-1,-3-95 41,1 0 0,2 0 0,1 0 0,12 31 0,-18-56-68,0 1 0,0-1 0,0 1 0,0-1 0,1 0 0,-1 0 0,1 1 0,0-1 0,-1 0 0,1 0 0,0 0 0,0-1 0,0 1 0,1 0 0,-1-1 1,0 0-1,0 1 0,1-1 0,3 1 0,-2-1-318,-1 0 1,0-1-1,1 1 1,-1-1 0,1 0-1,-1 0 1,1-1-1,-1 1 1,6-2 0,-3 1-708,0-1 1,0 1-1,0-1 1,0 0 0,-1-1-1,1 0 1,-1 0 0,1 0-1,-1 0 1,5-5 0,6-4-1640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5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43 130 5152,'-25'-30'1648,"15"22"-819,6 7-742,2 1 111,1-3 679,5 1-193,9-1 586,-10 3-757,129-21 3271,-32 7-3429,237-32-1550,-318 44-597,36 3 0,-27 3 262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59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1239 2496,'-15'10'784,"14"-10"-717,1 1 0,-1-1 0,1 1 0,-1-1-1,1 1 1,-1 0 0,1-1 0,0 1 0,-1 0 0,1 0 0,0-1 0,-1 1 0,1 0 0,0 1-1,-1 0 670,-4 11 4534,6-13-5223,2 0 357,1-1 1,0 1-1,0-1 0,0 0 1,-1 1-1,1-2 1,0 1-1,-1 0 1,7-4-1,0-1-187,18-15 0,-13 9 115,25-18-108,12-9 176,75-71 0,-54 34 232,77-103 0,-142 165-771,-9 10-61,-7 9-165,-8 8 246,1 1 0,1 0 0,0 1-1,-12 18 1,-45 72 406,18-17-169,44-71-45,2 0 0,-1 0 0,-6 30 0,13-44-38,0 1-1,0-1 0,1 1 1,-1 0-1,1-1 0,0 1 1,0-1-1,1 1 0,-1 0 1,1-1-1,0 1 0,0-1 1,2 8-1,-1-9 14,-1 1 1,1 0-1,0-1 0,0 0 0,0 1 1,0-1-1,1 0 0,-1 0 0,0 0 1,1 0-1,-1 0 0,1-1 0,0 1 1,0-1-1,0 0 0,-1 0 1,5 1-1,2 1 46,1-1 1,-1-1 0,1 0-1,-1 0 1,1 0-1,0-2 1,0 1 0,-1-1-1,1 0 1,-1-1-1,1-1 1,-1 1 0,0-1-1,0-1 1,11-5 0,-3 1-102,0-2 0,-1-1 0,0 0 1,0-1-1,-1 0 0,22-24 0,-8 1 7,-2-2-1,30-48 0,-29 41-178,-26 40 170,-1 2 2,1 0 1,-1 0 0,1 0 0,-1 0 0,1 0 0,0 0 0,2-2-1,-4 4 2,0 0-1,0 0 0,0 0 0,0 0 0,0 0 0,0 0 0,1 0 1,-1 0-1,0 0 0,0 0 0,0 0 0,0 0 0,0 0 1,0 0-1,1 0 0,-1 1 0,0-1 0,0 0 0,0 0 0,0 0 1,0 0-1,0 0 0,0 0 0,1 0 0,-1 0 0,0 0 0,0 0 1,0 0-1,0 1 0,0-1 0,0 0 0,0 0 0,0 0 1,0 0-1,0 0 0,0 0 0,0 0 0,0 1 0,0-1 0,0 0 1,0 0-1,0 0 0,1 0 0,-2 0 0,1 0 0,0 1 0,0-1 1,0 0-1,0 0 0,0 0 0,0 0 0,0 0 0,0 0 1,0 1-1,0-1 0,0 0 0,0 0 0,0 0 0,0 0 0,0 0 1,0 0-1,-49 156-99,26-89 44,11-37 113,8-22 44,1-1-1,0 1 1,0-1-1,1 1 0,0 0 1,-1 13-1,3-21-88,0 0 1,0 0-1,0 0 0,0 0 0,0 0 0,0 0 0,0 1 0,1-1 0,-1 0 0,0 0 0,0 0 0,0 0 0,0 0 1,0 0-1,0 0 0,0 0 0,0 0 0,1 0 0,-1 0 0,0 1 0,0-1 0,0 0 0,0 0 0,0 0 0,0 0 0,0 0 1,1 0-1,-1 0 0,0 0 0,0 0 0,0 0 0,0 0 0,0 0 0,0 0 0,1 0 0,-1 0 0,0 0 0,0 0 1,0-1-1,0 1 0,0 0 0,0 0 0,0 0 0,0 0 0,1 0 0,-1 0 0,0 0 0,0 0 0,0 0 0,0 0 0,0 0 1,0-1-1,0 1 0,0 0 0,0 0 0,0 0 0,0 0 0,20-22 327,28-41 0,3-4-234,-42 57-148,19-24-142,1 1 0,66-55-1,-92 85 146,1 1 1,0-1-1,0 1 0,0-1 0,8-2 0,-12 5 32,1 0-1,0 0 1,-1 0 0,1 0 0,0 0 0,-1 0-1,1 0 1,-1 0 0,1 0 0,0 0 0,-1 0-1,1 0 1,0 0 0,-1 0 0,1 1 0,-1-1-1,1 0 1,0 1 0,-1-1 0,1 0-1,-1 1 1,1-1 0,-1 1 0,1-1 0,-1 0-1,1 1 1,-1-1 0,0 1 0,1-1 0,-1 1-1,0 0 1,1-1 0,-1 1 0,0-1 0,0 1-1,1 0 1,-1-1 0,0 1 0,0 0-1,0-1 1,0 1 0,0-1 0,0 1 0,0 1-1,0 5-37,1 0 0,-1 0 0,-1 0 0,1 0 0,-1 0 0,-2 9 0,-16 44 122,6-16 119,11-36-145,-3 8-31,-3 27 0,7-38-10,1 0 1,0 0-1,0 0 1,0 0-1,1 0 1,-1 0-1,1 0 1,1 0-1,2 9 1,-3-12 10,0-1-1,0 1 1,0 0 0,0 0 0,0-1 0,0 1 0,1 0-1,-1-1 1,1 1 0,-1-1 0,1 0 0,0 1 0,-1-1-1,1 0 1,2 1 0,0-1 20,0 1 0,-1-1 0,1 0 1,0 0-1,0-1 0,0 1 0,6-1 0,1 0 21,0-1 1,-1 0-1,1-1 0,20-6 1,-18 3-21,-1 0 0,-1-1 1,1 0-1,-1-1 1,0 0-1,-1 0 0,1-1 1,-2-1-1,1 0 0,12-15 1,-7 5 44,-1 0-1,0-1 1,20-40 0,-4 4 6,122-170 159,-101 155-372,60-115 1,19-47-126,-67 115 190,-33 59-262,-4 3-258,-26 48 321,-4 8-3,-10 8 55,5-2 173,1 1 1,0 1-1,0-1 0,1 1 0,0 1 0,-11 16 0,-26 60-66,41-81 94,-201 393 178,188-367-185,2 0-1,1 1 1,1 0-1,-11 43 1,17-48 45,2 1 1,0 0 0,1 0-1,2 0 1,4 49-1,-2-65-22,1 0 0,0 0 0,0 0 0,2 0 0,-1-1 0,1 1-1,1-1 1,0 0 0,6 10 0,-6-13 29,0 0 0,1 0 0,-1-1 0,1 0-1,0-1 1,1 1 0,-1-1 0,1 0 0,0-1 0,1 1 0,-1-1 0,13 4 0,-3-2 9,0-2 0,-1 0 0,1-1 0,1 0 0,-1-2 0,0 0 0,0 0 0,21-4 0,-23 2-24,0-1 1,0-1-1,0-1 0,0 0 0,-1-1 1,1-1-1,-1 0 0,0 0 0,17-12 1,-20 9 22,-1 1 1,0-1 0,0-1 0,-1 0-1,-1 0 1,15-22 0,-13 15-62,0-1 0,-1 0-1,12-35 1,-18 45 2,0-1-1,-1 0 1,-1 0-1,1-1 0,-1-10 1,-1 17-22,0 0 1,0 0-1,0 1 1,-1-1-1,1 0 1,-1 0 0,0 0-1,1 0 1,-1 0-1,-1 1 1,1-1-1,0 0 1,-1 1-1,1-1 1,-1 1-1,0-1 1,0 1-1,0 0 1,0 0 0,-2-2-1,0 1 23,1 1-1,0 0 1,-1 0-1,1 0 1,-1 0-1,1 1 1,-1-1 0,0 1-1,0 0 1,0 0-1,0 0 1,0 1-1,0-1 1,0 1-1,0 0 1,0 0 0,-7 1-1,3 1-16,0 0-1,0 0 0,0 0 1,0 1-1,0 0 1,1 1-1,-1 0 0,1 0 1,0 1-1,-12 9 1,3 1 27,1 1 1,0 0-1,2 1 1,-1 0-1,2 1 1,1 1 0,0 0-1,1 0 1,1 1-1,-11 36 1,19-51 10,0 0 1,0 0-1,0 0 1,1 0-1,-1 1 1,1-1-1,1 0 1,-1 0-1,1 0 1,0 0-1,0 1 1,0-1-1,1 0 1,0-1-1,0 1 1,0 0-1,0 0 1,1-1-1,0 1 1,0-1-1,0 0 1,0 0 0,5 4-1,-1-2 35,-1 0 0,1-1 0,0 0 0,1-1-1,-1 1 1,1-1 0,0-1 0,0 1 0,0-1 0,0-1 0,0 1 0,1-2 0,11 2-1,2-2-58,0 0-1,43-6 1,42-13 13,-104 18 2,27-6 4,185-43 163,-194 43-129,0-2 1,0 0 0,-1-1-1,-1-1 1,1-1 0,-2-1 0,31-24-1,-38 25-15,0 0 0,0-1-1,-1 0 1,13-22-1,-19 27-69,0 0-1,0-1 1,0 1-1,-1-1 0,-1 1 1,1-1-1,-1 0 1,0 0-1,-1-1 0,1-8 1,-2 16 27,0-1 0,0 1 0,0 0 0,0 0 1,0 0-1,-1 0 0,1 0 0,0 0 0,0 0 1,-1 0-1,1 0 0,-1 0 0,1 0 0,-1 0 1,1 0-1,-1 1 0,1-1 0,-1 0 0,0 0 0,1 0 1,-1 1-1,0-1 0,0 0 0,0 1 0,1-1 1,-1 1-1,0-1 0,0 1 0,-2-1 0,1 0 8,-1 1 0,1-1 0,0 1-1,-1 0 1,1 0 0,-1 0 0,1 0-1,0 1 1,-1-1 0,1 1 0,-3 0-1,-4 2-6,0 1 0,0 0 0,0 0 0,1 1 0,-11 7-1,-36 33-147,37-30 108,-3 2 61,2 1 0,0 1 0,2 0 0,0 1 0,1 1 0,1 1 0,-14 25 0,27-43 18,0-1 0,1 1 0,0-1 0,-1 1 0,1 0 0,1 0 0,-1-1 0,0 1 0,1 0-1,0 0 1,0 0 0,0 0 0,0 0 0,1 4 0,0-5-5,0 0 0,0-1 0,1 1 0,-1 0 0,0-1 0,1 1 0,0-1-1,-1 1 1,1-1 0,0 0 0,0 0 0,0 0 0,1 0 0,-1 0 0,0 0 0,1 0 0,-1-1 0,1 1 0,3 0-1,0 1 36,1 0 0,0-1 0,-1 0 0,1 0 0,0 0 0,0-1 0,1 0 1,-1-1-1,0 0 0,0 0 0,0 0 0,0-1 0,0 0 0,13-3 0,-12 1-6,0 0 0,0 0 0,0-1 0,-1 0 0,0-1 0,1 1 0,-2-1 0,1-1 0,-1 1 0,1-1 0,-2 0 0,6-7 0,6-8-127,-2-1 0,-1 0-1,-1-1 1,17-38 0,-29 59 38,5-11-188,-6 13 216,1 0 1,-1 0-1,0 0 1,0-1-1,0 1 1,0 0-1,0 0 1,0 0-1,1-1 1,-1 1-1,0 0 1,0 0-1,0 0 1,0-1-1,0 1 1,0 0-1,0 0 1,0-1-1,0 1 1,0 0-1,0 0 1,0 0-1,0-1 1,0 1-1,0 0 1,0 0-1,0 0 1,0-1-1,0 1 1,0 0-1,-1 0 1,1 0-1,0-1 1,0 1-1,0 0 1,0 0-1,0 0 1,-1 0-1,1-1 1,0 1-1,-1 0 11,0 1-1,1-1 1,-1 0 0,0 1-1,0-1 1,1 1-1,-1-1 1,1 1-1,-1-1 1,0 1-1,1-1 1,-1 1-1,1 0 1,-1-1 0,1 1-1,-1 0 1,1-1-1,-1 3 1,-8 17-85,6-13 32,-64 126-123,33-68 135,-31 81-1,40-73 173,-69 174-74,82-221-40,-1-1 1,-1 0-1,-1-1 1,-26 32-1,32-45 31,-1-1 0,0 1 0,0-2-1,-1 1 1,-1-1 0,0-1 0,0 0 0,0-1 0,-1 0 0,-18 6-1,29-12 7,-1 0 0,0-1 0,0 1 0,0-1 0,0 0 0,0 1 0,0-1 0,0-1 0,0 1 0,0 0 0,0-1 0,0 1 0,1-1 0,-1 0 0,0 0 0,0 0 0,1 0 0,-1-1 0,0 1 0,1-1 0,-4-2-1,3 1-20,0 1 0,1-1 0,-1 1-1,1-1 1,-1 0 0,1 0 0,0 0-1,0 0 1,1-1 0,-1 1-1,1 0 1,-1-1 0,1 1 0,0-1-1,0 0 1,0-3 0,1-7-33,0 0 0,1 1 0,0-1 0,2 1 0,-1 0 0,1-1 1,1 1-1,1 0 0,7-15 0,-3 9-9,1 1 0,1 0-1,1 1 1,0 0 0,1 0 0,17-15-1,-13 16-22,0-1-1,1 2 1,1 1-1,0 0 1,1 1-1,24-11 0,136-53-82,-122 54 48,81-27-3,29-13 206,-144 52-123,-1 0 1,0-2 0,-1-1-1,-1-1 1,36-31 0,-43 33-14,-1-1 1,-1 0 0,0 0 0,-1-1 0,-1-1 0,0 0 0,-1 0 0,12-32 0,16-79 66,-16 48-133,-19 74 26,1 0 0,-1 1-1,1-1 1,0 1 0,0-1 0,0 1-1,1 0 1,0 0 0,0 0 0,0 1 0,0-1-1,0 1 1,1 0 0,8-5 0,-10 7 13,0 0-1,0 0 1,0 0 0,1 0 0,-1 0 0,0 1-1,0-1 1,1 1 0,-1 0 0,0 0 0,0 0 0,6 1-1,-7-1 17,0 0 1,1 1-1,-1-1 0,0 1 0,0 0 0,0 0 0,0 0 0,0 0 0,0 0 1,0 0-1,0 0 0,0 1 0,0-1 0,-1 0 0,1 1 0,0 0 1,-1-1-1,3 5 0,-1 1-7,0 0 0,-1 0 1,1 0-1,-1 1 0,-1-1 0,0 1 1,0-1-1,0 1 0,-1 10 1,-2 11-104,-6 32 1,5-41 98,-9 38 115,-2 15-86,13-64 14,0 0 1,1 0 0,0 0-1,0 1 1,3 13 0,-3-20 9,1-1 0,-1 0-1,1 0 1,0 0 0,-1 0 0,1 0 0,0 0 0,0 0 0,0 0 0,0 0-1,1-1 1,-1 1 0,0 0 0,3 1 0,-2-2 14,-1 1-1,1-1 1,0-1 0,1 1 0,-1 0 0,0 0-1,0-1 1,0 1 0,0-1 0,0 0-1,1 0 1,-1 0 0,0 0 0,4 0-1,33-5 152,0-1 0,71-23 0,-51 13-226,-10 4 30,93-28-130,-123 33 103,-1 0 0,0-1-1,0-1 1,0-1 0,20-15-1,-37 23 12,1 1 0,0 0 1,0-1-1,-1 1 0,1-1 0,-1 0 0,1 1 0,-1-1 0,0 0 0,0 0 0,0 0 0,0 0 0,0 0 0,0 0 0,0 0 0,0-4 0,-1 6 17,0 0 0,0 0 0,0-1 0,0 1 0,0 0 0,0 0 0,0-1 0,0 1 0,0 0 0,0 0 0,-1 0-1,1-1 1,0 1 0,0 0 0,0 0 0,0 0 0,0 0 0,-1-1 0,1 1 0,0 0 0,0 0 0,0 0 0,-1 0 0,1 0 0,0 0 0,0-1 0,0 1 0,-1 0 0,1 0 0,0 0 0,0 0 0,-1 0-1,1 0 1,0 0 0,0 0 0,0 0 0,-1 0 0,1 0 0,-1 0 0,-8 2-28,-80 33-114,42-16 86,-50 23-4,82-35 84,1 1-1,0 1 0,0 0 1,-16 16-1,26-22 3,0 1 0,0 0 1,1 0-1,-1 0 0,-3 8 0,6-11-7,1-1 0,-1 1 0,1 0 0,0-1 0,-1 1 0,1 0 0,0-1 0,0 1 0,0 0 0,-1 0 0,1-1 0,0 1-1,0 0 1,0 0 0,0-1 0,0 1 0,0 0 0,0 0 0,1-1 0,-1 1 0,0 0 0,0-1 0,1 1 0,-1 0 0,0 0 0,1-1 0,-1 1 0,0-1 0,1 1 0,-1 0 0,1-1 0,-1 1-1,1-1 1,-1 1 0,1-1 0,0 1 0,-1-1 0,1 0 0,0 1 0,-1-1 0,1 0 0,0 1 0,-1-1 0,1 0 0,0 0 0,0 0 0,-1 1 0,2-1 0,3 1 19,0-1 0,0 1 1,0-1-1,0 0 0,0-1 1,0 1-1,6-2 0,37-11 86,-29 8-72,7-4-26,40-18 0,-24 9-266,-41 17 226,0 1-1,0-1 1,-1 1-1,1 0 1,0 0-1,0-1 1,0 1-1,0 0 1,0 0-1,-1 0 1,1 0-1,0 0 1,0 0-1,0 0 1,0 0-1,0 0 1,-1 0-1,1 0 1,0 1-1,0-1 1,0 0-1,0 1 1,-1-1-1,1 0 1,0 1-1,0-1 1,-1 1-1,1-1 1,0 1-1,-1 0 1,1-1-1,-1 1 1,1 0-1,0-1 1,-1 1-1,0 0 1,1 0-1,-1-1 1,1 1-1,-1 1 1,2 4-2,-1-1 1,1 1-1,-1 0 1,-1 0-1,1 6 1,0-2 121,-1-4-74,1 0 0,0 0 0,0 0 1,0 0-1,1-1 0,3 10 0,-3-13-16,-1 1 0,1-1 0,-1 0-1,1 0 1,0 0 0,0 0 0,0 0-1,0 0 1,0 0 0,0-1-1,1 1 1,-1-1 0,1 1 0,-1-1-1,1 0 1,-1 0 0,4 0 0,1 1 29,0-1 0,0 0 0,-1 0 0,1-1 0,0 0 0,0 0 0,0-1 0,0 0 0,0 0 0,0 0 0,-1-1 0,11-4 0,7-4 161,42-23 0,-23 9-108,-2-2 1,-1-2-1,-1-1 0,42-43 0,-56 48-97,-2-2 0,-1-1 0,-1-1 0,-1-1 0,-1 0 0,23-53 0,18-74-101,-52 128-76,-1 1 1,-2-2 0,4-47-1,-9 70 90,0 1-1,1-1 1,-2 0 0,1 0-1,-1 1 1,0-1 0,-2-8-1,3 14 85,0-1-1,0 1 0,0-1 0,-1 1 1,1-1-1,0 1 0,0-1 0,0 1 0,0-1 1,-1 1-1,1 0 0,0-1 0,0 1 1,-1-1-1,1 1 0,0 0 0,-1-1 0,1 1 1,0-1-1,-1 1 0,1 0 0,-1 0 0,1-1 1,0 1-1,-1 0 0,1 0 0,-1 0 1,1-1-1,-1 1 0,1 0 0,-1 0 0,1 0 1,-1 0-1,1 0 0,-1 0 0,0 0 1,-1 1-1,0 0 0,0 0 0,1 1 0,-1-1 0,0 0 1,0 1-1,-1 2 0,-3 1 6,-82 96 24,79-91-28,1 2 0,1-1 0,0 1 1,1 0-1,0 0 0,0 1 0,2 0 1,-1 0-1,2 0 0,0 0 0,-3 25 1,5-18 81,1 0 1,0 0-1,2 1 1,0-1 0,2 0-1,0 0 1,8 24 0,-3-15 103,2-1 1,0-1-1,2 1 1,26 41-1,-33-60-268,1 0 0,1 0-1,0 0 1,0-1-1,0 0 1,15 9 0,-17-13-327,1 1 0,1-2 1,-1 1-1,0-1 0,1 0 1,-1-1-1,1 0 0,0 0 1,0 0-1,10 0 1,18-2-1650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00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 5056,'-12'-3'1377,"8"2"-552,7 4-366,0-2-254,0-1 1,0 1-1,0-1 1,0 1-1,0-1 0,0 0 1,0 0-1,6-1 1,3 0 516,194 2 4407,2 2-3497,204 1-3087,-319-4-2758,-56 3 2208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0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53 8480,'-71'-52'3840,"63"76"-3360,13-12-3200,3 4 1376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4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98 11232,'-16'-44'5056,"45"36"-4385,12 1-863,3 3-32,43-8 384,6 4-96,17-3-128,-6 8 32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03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0 581 2976,'9'-10'2379,"13"-18"-1,97-192-703,-101 190-1439,0 0 1,27-31-1,-8 11-49,-14 19-90,1 2 1,47-45 0,-68 71-91,1 0-1,-1 1 1,1 0-1,6-3 1,0 3 92,-9 2-90,-1 0 0,0 0 0,0 0 0,0 0 0,1 1 0,-1-1 0,0 0 0,0 0 0,0 0 0,0 1 0,1-1 0,-1 0 0,0 0 0,0 1 0,0-1 0,0 0 0,0 0 0,0 1 0,0-1 0,0 0 1,0 0-1,0 1 0,0-1 0,0 0 0,0 0 0,0 1 0,0-1 0,0 0 0,0 1 0,0-1 0,0 0 0,0 0 0,0 0 0,0 1 0,-28 101 518,-14 67 93,35-142-362,5-21-84,0 0 1,0 0-1,1 0 1,-1 8-1,2-14-162,1 0 1,-1 0-1,0-1 0,0 1 0,0 0 0,0 0 0,0 0 1,0 0-1,0 0 0,0 0 0,0 0 0,0 0 1,0 0-1,0 0 0,0 0 0,0 0 0,0 0 0,0 0 1,0 0-1,0 0 0,0 0 0,0 0 0,0 0 0,0 0 1,1 0-1,-1 0 0,0 0 0,0 0 0,0 0 1,0 0-1,0 0 0,0 0 0,0 0 0,0 0 0,0 0 1,0 0-1,0 0 0,0 0 0,0 0 0,0 0 0,0 0 1,0 0-1,0 0 0,0 0 0,1 0 0,-1 0 1,0 0-1,0 0 0,0 0 0,0 0 0,0 1 0,0-1 1,0 0-1,0 0 0,0 0 0,0 0 0,0 0 0,0 0 1,0 0-1,0 0 0,0 0 0,0 0 0,0 0 0,0 0 1,0 0-1,0 0 0,4-4 106,10-18 151,3-7-160,2 1 1,1 1-1,1 0 0,35-33 1,-49 54-118,12-11-237,-1 1 0,2 1 1,33-20-1,-52 34 196,1 0 0,0 1 0,0-1 1,-1 0-1,1 1 0,0-1 0,0 1 0,0-1 0,0 1 0,3 0 1,-4 0 37,-1 0 0,0 0 1,1 0-1,-1 0 0,0 0 1,1 0-1,-1 1 0,0-1 1,1 0-1,-1 0 0,0 0 1,0 1-1,1-1 0,-1 0 1,0 0-1,0 1 0,1-1 0,-1 0 1,0 0-1,0 1 0,0-1 1,0 0-1,1 1 0,-1 14-198,-5 2 111,-1-1-1,-1 1 1,-16 28-1,-6 17 557,26-55-347,-13 39-18,15-42-52,0-1-1,0 1 0,0 0 1,1-1-1,0 1 1,0 0-1,0 0 0,0-1 1,1 8-1,0-10-14,-1 0 0,1 0-1,-1 0 1,1-1 0,-1 1 0,1 0 0,-1 0-1,1-1 1,0 1 0,0 0 0,-1-1-1,1 1 1,0 0 0,0-1 0,0 1-1,-1-1 1,1 0 0,0 1 0,0-1-1,0 0 1,0 1 0,0-1 0,0 0-1,0 0 1,0 0 0,0 0 0,0 0-1,0 0 1,0 0 0,0 0 0,0 0-1,0 0 1,1-1 0,4 0 80,-1-1 1,1 1-1,-1-1 1,9-4-1,16-11 182,54-38 0,-20 11-736,-63 43 410,1 0 0,-1 0-1,0 0 1,1 1 0,-1-1 0,1 1-1,-1-1 1,1 1 0,-1-1 0,1 1-1,-1 0 1,3-1 0,-4 2 20,1-1 1,-1 0-1,1 0 1,-1 0-1,1 1 1,-1-1 0,1 0-1,-1 0 1,1 1-1,-1-1 1,0 0-1,1 1 1,-1-1-1,0 1 1,1-1-1,-1 0 1,0 1-1,1-1 1,-1 1-1,0-1 1,0 1-1,1-1 1,-1 1-1,0-1 1,0 1-1,0-1 1,0 1-1,0-1 1,0 1-1,0-1 1,0 1-1,0 0 1,0-1-1,0 2 1,-2 40-454,1-31 460,0 1 0,1-1 0,0 1-1,1-1 1,0 1 0,0-1 0,7 21 0,-7-30 49,0 0 0,0 0 0,0 0 1,0 0-1,0 0 0,1 0 0,-1-1 0,1 1 0,-1 0 0,1-1 1,-1 1-1,4 1 0,-3-2-2,-1 0 0,0-1 1,0 1-1,0-1 0,0 1 0,0-1 0,1 0 1,-1 1-1,0-1 0,0 0 0,1 0 1,-1 0-1,0 0 0,0 0 0,1 0 0,-1 0 1,0 0-1,0-1 0,1 1 0,-1 0 1,0-1-1,0 1 0,2-2 0,-1 1 11,1-1 0,-1 0-1,0 0 1,0 1 0,0-2 0,0 1-1,0 0 1,0 0 0,-1-1-1,1 1 1,-1-1 0,1 1 0,0-4-1,2-4 97,-1 0 1,2-15-1,-3 16-80,1-4-56,-1 0 1,-1 0-1,0 0 0,-1 0 1,0 0-1,-1 0 0,0 0 1,-1 0-1,-1 0 0,0 1 1,-1-1-1,0 1 0,-1 0 1,0 0-1,-9-14 0,12 23-102,-1-1 0,1 0 0,-1 1 0,0 0 0,0-1 0,-1 1 0,1 0 0,-1 1 0,1-1 0,-8-3 0,7 3 26,4 3 65,0 0 1,-1 0-1,1 0 1,0-1-1,0 1 1,0 0-1,-1 0 1,1 0-1,0 0 1,0 0-1,0-1 1,-1 1-1,1 0 1,0 0-1,0 0 1,-1 0-1,1 0 1,0 0-1,0 0 1,-1 0-1,1 0 1,0 0-1,0 0 1,-1 0-1,1 0 1,0 0-1,0 0 1,-1 0-1,-17 3 4,23 1 123,10 5-52,0 0 0,1-1 0,0-1 0,1 0 0,-1-1 0,1-1 0,0-1 0,1 0 0,-1-1 0,1-1 0,0-1 0,-1 0 0,1-2 0,0 1 0,18-5 0,-14 1-318,30-11 0,20-11-3609,-44 15 1417,8 3 295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39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1313 2560,'0'0'832,"2"1"-517,-2 0-243,1-1 0,0 1 0,0-1 0,-1 0 1,1 1-1,0-1 0,0 0 0,0 1 0,-1-1 0,1 0 1,0 0-1,0 0 0,0 0 0,0 0 0,0 0 1,0 0-1,-1 0 0,1 0 0,2-1 0,21-7 1192,-6 2-740,-1 2 104,1-1-1,27-11 1,-36 12-499,-1-1 1,0 1 0,0-2-1,0 1 1,-1-1-1,13-12 1,-9 7-70,-2-1 1,1 0-1,-1 0 1,-1-1 0,0 0-1,7-19 1,-11 23-30,0-1 0,-1 0 1,0 0-1,-1 0 0,0 0 0,-1-1 1,0 1-1,0 0 0,-1-1 0,-2-10 1,2 17-28,-1 1 0,1-1 0,-1 1 0,0 0 0,0-1 0,0 1 0,-1 0 0,1-1 0,-1 1 0,0 0 0,0 0 0,0 1 0,0-1 0,-4-4 0,4 6-5,0-1 1,0 1-1,0 0 1,0 0-1,0 0 1,0 0-1,0 0 1,0 0-1,0 1 1,-1-1-1,1 1 1,0-1-1,0 1 1,-1 0-1,1 0 1,0 0-1,0 0 1,-1 1-1,1-1 1,0 0-1,0 1 1,-1 0-1,-2 1 1,0 0-5,0 0-1,0 1 1,0 0 0,1 0 0,-1 0 0,1 1 0,0 0 0,0-1 0,0 1-1,1 1 1,-1-1 0,1 0 0,0 1 0,-4 7 0,0 4 39,0 0 0,1 0-1,-6 23 1,7-20 44,1 1 0,0 0 0,-1 39 0,5-50-34,0 0 1,1 0 0,0 0-1,1-1 1,-1 1 0,2-1 0,-1 1-1,1-1 1,1 0 0,-1 0 0,8 12-1,-8-15-35,4 5 59,-1-1 0,1 0-1,12 12 1,-17-20-23,-1 1 1,1 0-1,0-1 0,0 1 1,0-1-1,0 0 0,0 1 1,0-1-1,1 0 0,-1 0 1,0-1-1,1 1 0,-1 0 1,0-1-1,1 0 1,-1 1-1,1-1 0,-1 0 1,0 0-1,1 0 0,-1 0 1,4-2-1,-1 1 18,0-1-1,-1 0 1,1 0-1,-1-1 1,1 1 0,-1-1-1,0 0 1,6-6 0,2-2 94,13-19 0,-6 7-70,18-22-127,-12 15-87,49-47 1,-53 59 106,-13 9-40,1 1-1,0 0 1,1 1-1,0 0 1,0 0 0,18-7-1,-26 13 58,0 0 0,0 1 1,0-1-1,0 1 0,0-1 0,0 1 0,0 0 0,0 0 0,0 0 0,0 0 0,0 0 0,0 0 0,0 0 0,0 1 1,0-1-1,0 1 0,0 0 0,0 0 0,3 1 0,-3-1 6,1 1 0,-1 0-1,0 0 1,0 0 0,1 1 0,-1-1 0,-1 0-1,1 1 1,0 0 0,-1-1 0,3 6 0,0 1 8,-1 0 1,0 0 0,-1 1 0,0-1-1,0 1 1,-1-1 0,0 12 0,-9 93 477,5-84-274,1-19-179,2-10 60,0 0 1,0 0-1,-1 0 0,1 0 1,0 0-1,0 1 1,0-1-1,0 0 1,0 0-1,1 0 0,-1 2 1,1-3-44,0-1 0,0 1-1,0-1 1,0 1 0,0-1 0,0 1 0,0-1-1,-1 1 1,1-1 0,0 0 0,0 0 0,-1 1-1,1-1 1,-1 0 0,1 0 0,0 0 0,0-1 0,22-30-6,-1-1 0,30-61 0,-5 8-87,13-14-280,-37 63 112,-21 34 149,0 0-1,0 0 1,1 0 0,-1 1 0,1-1 0,0 1-1,0-1 1,-1 1 0,5-2 0,-7 4 38,0 0-1,1 0 1,-1 0-1,1 0 1,-1 0 0,1 0-1,-1 0 1,0 0 0,1 0-1,-1 0 1,1 0 0,-1 0-1,0 0 1,1 0 0,-1 1-1,1-1 1,-1 0 0,0 0-1,1 0 1,-1 1 0,0-1-1,1 0 1,-1 1 0,0-1-1,0 0 1,1 1 0,-1-1-1,0 0 1,0 1 0,1-1-1,-1 0 1,0 1-1,0-1 1,0 0 0,0 1-1,0-1 1,0 1 0,0-1-1,1 1 1,-1-1 0,0 0-1,0 1 1,-1-1 0,1 1-1,2 22-58,-2-21 49,-4 61-94,2-37 121,2 38 0,1-14 3,0-27 12,4 37 0,-3-54 44,-1-1-1,1 1 1,0 0 0,1-1-1,-1 0 1,1 1 0,0-1-1,0 0 1,1 0 0,0-1-1,7 9 1,-9-12-17,0 0-1,0 0 1,0 0-1,1 0 1,-1 0 0,0 0-1,0-1 1,1 1-1,-1-1 1,0 0 0,1 1-1,-1-1 1,0 0 0,1 0-1,-1-1 1,0 1-1,1 0 1,-1-1 0,0 1-1,0-1 1,4-1 0,4-2 79,0 0 0,-1-1 0,15-8 0,-15 6-92,-1 0 1,1 0-1,-1-1 1,12-15-1,-4 4 40,15-13-6,-14 15-66,0-2 0,14-20-1,10-22 135,49-66-24,-66 95-185,-11 14-15,15-16 0,-24 30 1,0 1-1,0-1 1,0 0 0,0 1 0,1 0 0,-1 0 0,1 0 0,0 1-1,6-3 1,-11 5 95,1 1 0,-1-1-1,0 0 1,1 0 0,-1 0-1,1 1 1,-1-1 0,1 0-1,-1 0 1,0 1 0,1-1-1,-1 0 1,0 1 0,1-1-1,-1 0 1,0 1 0,0-1 0,1 1-1,-1-1 1,0 0 0,0 1-1,0-1 1,1 1 0,-1-1-1,0 1 1,0-1 0,0 1-1,0-1 1,0 1 0,4 20 47,-3-18-37,2 22-30,-1 0 0,-2 38 0,-1-28 26,1 18 176,-3 1 0,-19 99 1,22-151-182,-1 2 66,1 0 0,-1-1 0,0 1 0,0 0 0,0 0 0,-1 0 0,1-1 0,-1 1 0,0-1 0,0 1 0,0-1 0,-1 0 0,1 0 0,-1 0 0,-3 3-1,2-3-11,0-1-1,1 0 0,-1 0 1,-1-1-1,1 1 0,0-1 1,0 0-1,0 0 0,-1-1 1,1 1-1,-1-1 0,1 0 1,0 0-1,-1 0 0,1-1 1,0 1-1,-1-1 0,1 0 0,0 0 1,-7-3-1,-9-4-61,1-1-1,-37-23 1,31 18-84,17 9 21,0 0-1,0 0 1,0-1-1,-10-10 1,23 20-999,6 5 872,22 13-1,-8-10 233,0-1 1,1-1-1,0-1 0,41 8 0,-58-15 25,1-1 0,0 0-1,0 0 1,0-1-1,0 0 1,-1-1 0,1 0-1,0-1 1,0 0 0,-1 0-1,1-1 1,-1-1 0,0 1-1,0-1 1,0-1 0,10-6-1,-9 2-23,1 1 1,-1-2-1,0 1 0,-1-1 0,0-1 0,10-15 0,39-77 123,-32 56-114,5-15-10,19-31 151,1 19-495,-47 66-278,-6 10 79,-9 17 161,3 3 258,0 1 0,2-1 1,-7 42-1,0 74 410,9-78-185,3-47-69,0 0-1,1 1 1,1-1-1,0 0 1,4 16-1,-4-25-48,0 1 1,0-1-1,0 0 0,1-1 1,-1 1-1,1 0 0,0 0 0,0-1 1,0 1-1,1-1 0,-1 1 1,1-1-1,0 0 0,0 0 0,0 0 1,0-1-1,1 1 0,-1-1 1,0 0-1,1 0 0,5 2 0,-5-2 32,0-1-1,0 0 1,1 0-1,-1 0 1,0 0-1,1-1 1,-1 0-1,1 0 1,-1 0-1,9-2 1,6-1 56,-13 3-44,-1-1 0,1 0 0,-1-1 0,7-1 0,8-6 36,1 0 0,20-13 0,-32 16-47,1-1 0,-1 0 0,0-1 0,0 0 0,-1 0-1,9-11 1,10-19 140,29-51-1,61-138 102,-83 151-279,25-83 0,16-83 30,5-28-495,-76 259 407,-1-1-1,-1 0 1,0 1 0,0-1-1,-1 0 1,0 0-1,-1 0 1,-1 0 0,-2-13-1,3 25 27,0-1 0,0 1 0,0 0 0,0-1 0,0 1 0,0 0 0,0 0 1,0-1-1,0 1 0,0 0 0,0-1 0,-1 1 0,1 0 0,0-1 0,0 1 0,0 0 0,0 0 0,-1-1 0,1 1 0,0 0 0,0 0 0,-1 0 0,1-1 0,0 1 0,0 0 1,-1 0-1,1 0 0,0 0 0,-1-1 0,1 1 0,0 0 0,-1 0 0,1 0 0,0 0 0,-1 0 0,1 0 0,0 0 0,-1 0 0,1 0 0,0 0 0,-1 0 0,1 0 0,0 0 0,-1 0 1,1 1-1,0-1 0,0 0 0,-1 0 0,1 0 0,0 0 0,-1 1 0,1-1 0,0 0 0,0 0 0,-1 0 0,1 1 0,0-1 0,-1 1 0,-15 17-235,15-16 194,-16 21-62,1 1 1,1 0-1,1 1 1,1 1-1,2 0 1,-15 51-1,-26 171 175,34-139-57,-16 107-244,24-147 482,6-26-191,2 84-1,4-62-17,-1-18 184,14 78 0,-14-118-160,1 0 0,0 0-1,0 0 1,1 0 0,-1 0 0,8 12 0,-9-17-16,0-1 0,0 1 0,0 0 0,1-1 0,-1 1 0,0-1 0,1 1 0,-1-1 0,1 0 0,-1 0 0,1 1 0,-1-1 0,1 0 0,0 0 0,0-1 0,-1 1 0,1 0 0,0 0 0,0-1 1,0 1-1,0-1 0,0 0 0,0 0 0,0 0 0,0 0 0,0 0 0,0 0 0,0 0 0,3-1 0,7-4 54,1 0 1,-1 0 0,0-2-1,0 1 1,0-2-1,-1 1 1,0-2 0,16-15-1,-7 3-49,-1 0 0,0-1 1,16-28-1,-14 18 5,-2-2 1,-1-1 0,24-67-1,-20 51-783,-18 48 232,-3 7 277,-1 12 56,-18 138-35,16-123 146,2 0 0,7 63 0,-6-85 63,1 0 0,0 0 0,1 0-1,0 0 1,0 0 0,1 0-1,7 11 1,-9-17 44,0 0 0,0 0 0,0 0-1,0-1 1,1 1 0,-1-1 0,1 0 0,-1 0 0,1 0 0,0 0 0,0 0-1,0 0 1,0-1 0,0 0 0,0 1 0,1-1 0,-1 0 0,0 0 0,0-1 0,1 1-1,-1-1 1,1 0 0,5 0 0,1-1 5,0-1 0,0 0 0,0-1 0,0 0-1,-1-1 1,1 0 0,-1 0 0,0-1 0,0 0 0,-1 0-1,9-8 1,1-1 62,-1-2 0,0 0 0,27-34-1,-32 32-46,-1 0-1,-1 0 0,15-37 1,-19 41-61,-1-1-1,0 1 1,-1-1 0,2-18 0,-5 27-13,0-1 1,-1 0 0,0 1-1,-1-1 1,1 0-1,-1 1 1,0-1-1,-1 0 1,0 1-1,0 0 1,-5-11-1,6 15-21,0 0 0,0 1 0,0-1 0,0 0 0,0 1 0,-1-1 0,1 1 0,-1-1 0,0 1 0,1 0 0,-1-1 0,0 1 0,1 0 0,-1 0-1,0 0 1,0 0 0,0 1 0,0-1 0,0 0 0,0 1 0,0 0 0,0-1 0,0 1 0,0 0 0,-1 0 0,1 0 0,0 0 0,0 1 0,0-1-1,0 0 1,0 1 0,0-1 0,0 1 0,0 0 0,0 0 0,0 0 0,0 0 0,1 0 0,-1 0 0,0 0 0,1 1 0,-1-1 0,1 1 0,-3 2-1,-2 5-39,0 0-1,1 0 1,0 0-1,1 1 0,0 0 1,1 0-1,-5 19 0,3-1-31,-3 46-1,7-64 123,1 0-1,0 0 0,1 0 0,0-1 0,1 1 0,0 0 0,0 0 0,1-1 1,8 18-1,-7-20 5,0 0 0,0 0 0,1 0 1,-1-1-1,2 0 0,-1 0 0,1 0 1,0 0-1,0-1 0,0 0 0,1-1 1,11 7-1,-7-5 50,0-1 0,1-1 1,-1 0-1,1 0 0,0-1 1,0-1-1,0 0 0,1-1 1,-1 0-1,0 0 0,1-2 1,-1 1-1,0-2 0,0 0 1,1 0-1,17-6 0,-16 3-10,0-1 0,0 0 0,-1-1 0,0-1-1,0 0 1,-1 0 0,0-1 0,-1-1 0,1 0-1,-2-1 1,0 0 0,0 0 0,12-19 0,-12 14-23,-1-2 1,0 1-1,6-22 1,16-58 72,-26 78-152,5-16-50,-4 13-309,1-1 0,14-30 0,-17 48-315,-1 9 448,0 10 206,-3-13 32,1 47 101,-1 0-1,-11 80 1,10-117-68,1-9 5,-15 105 27,11-87 93,-1-1-1,0 0 1,-12 27 0,15-43-41,1 1 0,-1-1 0,0 0 0,0 1 0,0-1 0,0 0 0,0 0 0,-1-1 0,0 1 0,1 0 0,-1-1 0,-6 4 0,8-5-37,-1 0 0,0-1-1,0 1 1,0-1 0,0 1-1,0-1 1,0 0 0,0 0-1,0 1 1,0-1-1,0-1 1,0 1 0,0 0-1,0 0 1,0-1 0,0 1-1,0-1 1,0 0 0,0 0-1,0 0 1,1 1-1,-1-2 1,0 1 0,-3-2-1,0-3-135,0 1-1,0-1 0,0 0 1,1-1-1,0 1 0,-4-8 1,2 3-302,6 11 377,0 0 1,0-1-1,1 1 1,-1 0 0,0-1-1,0 1 1,0 0-1,1 0 1,-1-1-1,0 1 1,0 0 0,1 0-1,-1-1 1,0 1-1,1 0 1,-1 0-1,0 0 1,1-1-1,-1 1 1,0 0 0,1 0-1,-1 0 1,0 0-1,1 0 1,-1 0-1,0 0 1,1 0 0,0 0-1,13-3-63,81-2 13,-65 4 285,50-6-1,-61 4-283,12-2-833,1-2 0,34-11 0,-64 17 498,0 0 1,0 1 0,0-1 0,0 0 0,-1 0 0,1-1 0,0 1-1,2-2 1,0-4-2592,-4 6 2736,0 1 0,0-1 1,0 0-1,1 1 0,-1-1 0,0 0 0,-1 0 1,1 1-1,0-1 0,0 1 0,0-2 0,-1-4-2049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39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62 4736,'-23'-11'2144,"23"3"-1856,0 5 384,0 6-416,0-6 256,5-1-288,0-9-288,3 10 32,-3-5 0,3 5 32,-3-5-1056,0 8 576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0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4736,'1'-2'174,"0"0"-1,1 0 1,-1 1 0,1-1 0,-1 0-1,1 1 1,0-1 0,0 1 0,0-1 0,0 1-1,0 0 1,0 0 0,2-1 0,3-2-42,7-3 347,1 0 1,0 1-1,0 0 0,1 2 1,25-6-1,-18 5-240,245-44 799,-201 42-983,0 3 1,75 5 0,-115 1-16,30 6 1,-47-6-861,0 0 0,0 1 0,-1 0 0,0 1 0,1 0 0,8 5 0,-13-5-854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0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28 5472,'-44'-25'2496,"35"25"-2176,4 0-160,10 0-160,4-3-96,4 3 64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2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343 605 1984,'-29'-11'2581,"23"8"-2268,1 1-1,-1-1 0,0 1 0,-1 0 0,1 1 1,0 0-1,0 0 0,-1 0 0,1 1 0,-1-1 0,1 2 1,-7 0-1,-1 1-138,0 2-1,0 0 1,1 0 0,-1 1 0,1 1-1,1 0 1,-1 1 0,-21 15 0,26-16-183,1 0 0,1 0 0,-1 0 1,1 1-1,0 0 0,0 0 0,1 1 1,0-1-1,1 1 0,-1 0 0,1 0 1,1 1-1,0-1 0,0 1 0,-2 11 1,4-13 30,0-1 1,1 1 0,-1-1-1,1 1 1,1-1-1,-1 1 1,1-1 0,0 1-1,1-1 1,-1 1 0,1-1-1,1 0 1,-1 0-1,1 0 1,0 0 0,0 0-1,1-1 1,0 0 0,0 1-1,0-1 1,0-1-1,1 1 1,0 0 0,0-1-1,0 0 1,1-1 0,-1 1-1,1-1 1,0 0-1,0 0 1,0-1 0,11 4-1,-10-4 65,0-1 0,1 0 0,-1 0-1,0 0 1,0-1 0,0 0 0,0-1-1,0 0 1,8-1 0,-11 1-42,0-1 1,0 1 0,-1-1 0,1 1-1,0-1 1,-1 0 0,1 0 0,-1-1-1,0 1 1,0-1 0,0 0 0,0 0-1,0 0 1,-1 0 0,1 0-1,-1 0 1,4-8 0,-4 6 0,1-1 1,-2 0-1,1 0 1,0-1-1,-1 1 1,0 0-1,-1 0 0,1-1 1,-1 1-1,-1-11 1,-2-4-89,-9-37 0,10 52 28,-1 0 0,1 0 0,-1 0 1,0 0-1,0 0 0,-1 1 0,1-1 1,-1 1-1,0 0 0,-1 0 1,0 0-1,1 1 0,-1 0 0,-1 0 1,-7-5-1,7 5-52,0 1 0,-1 0 1,1 0-1,-1 0 0,0 1 1,0 0-1,0 0 0,0 1 1,0 0-1,0 0 0,-1 0 0,1 1 1,0 0-1,-8 2 0,15-2 48,-1 0-1,1 0 0,-1 0 0,1 0 0,-1 0 1,1 0-1,-1 0 0,1 0 0,-1 0 1,0 1-1,1-1 0,-1 0 0,1 0 1,0 1-1,-1-1 0,1 0 0,-1 1 0,1-1 1,-1 0-1,1 1 0,0-1 0,-1 1 1,1 0-1,0-1 2,0 1 0,0-1 0,0 1-1,0-1 1,0 1 0,0-1 0,0 0 0,0 1 0,1-1 0,-1 1 0,0-1 0,0 1 0,0-1-1,1 0 1,-1 1 0,0-1 0,1 0 0,-1 1 0,0-1 0,1 1 0,2 1-26,0 0 0,-1 0 0,1-1 0,0 1 1,0-1-1,6 3 0,1-2 89,1 0 0,0-1 0,-1 0 0,1-1-1,0 0 1,-1-1 0,1 0 0,-1-1 0,1 0 0,-1-1 0,1 0 0,-1 0 0,14-7 0,-6 1 72,0-1 0,-1-1 1,0 0-1,0-1 1,-1-1-1,17-17 1,-19 15-78,0-2-1,-2 1 1,0-2 0,0 1 0,-2-2 0,0 1-1,-1-2 1,-1 1 0,-1-1 0,6-25-1,1-22-80,10-122 1,-22 169 11,-2 20 27,1-5-42,-1-1-1,0 1 1,0-1-1,-1-9 1,-1 12-593,0 9 373,-1 14 151,2-17 61,-52 565 281,26-250 234,21-255-352,-21 201 349,-20-3 720,44-250-1032,0 0 0,0 0 0,-1-1 0,-1 1 0,0-1 0,-9 14 0,13-21-101,-1-1 1,0 0 0,0 1-1,1-1 1,-1 0 0,0 0-1,-1 0 1,1-1-1,0 1 1,-1-1 0,1 1-1,-1-1 1,1 0 0,-1 0-1,1 0 1,-1 0-1,0 0 1,0 0 0,1-1-1,-1 1 1,0-1 0,0 0-1,0 0 1,1 0-1,-1 0 1,0-1 0,0 1-1,0-1 1,-5-1 0,4 0-19,-1 0 1,1 0-1,0-1 1,0 1 0,0-1-1,0 0 1,0 0-1,0 0 1,1-1 0,-1 1-1,1-1 1,-3-4 0,1 1-18,1 0 0,0 0 0,1 0 0,-1-1 1,1 1-1,-2-10 0,1 2-57,2-1 0,-1 0 0,2 0 0,0 1 0,1-1-1,0 0 1,2 0 0,0 0 0,0 0 0,6-15 0,-6 22-25,2 0 0,-1 1 0,1 0 0,0 0 1,0 0-1,1 1 0,0-1 0,11-10 0,-7 8 12,1 1-1,0 0 0,1 1 0,0 0 1,14-8-1,-3 5 93,1 1 0,0 0-1,1 2 1,0 0 0,42-6 0,30 3 380,-47 7-633,-33 0-1301,4-4-6695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4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1382 3968,'9'-8'4611,"31"-35"-3196,86-117 260,-69 92-1034,21-28 291,-46 42-430,-6 8-524,-26 45 8,1 1-1,-1-1 0,0 1 1,1-1-1,-1 0 0,0 1 0,1-1 1,-1 1-1,1-1 0,-1 1 1,1 0-1,-1-1 0,1 1 1,-1 0-1,1-1 0,0 1 1,-1 0-1,1-1 0,-1 1 1,1 0-1,0 0 0,-1 0 1,1 0-1,0-1 0,-1 1 1,1 0-1,0 0 0,-1 0 0,1 0 1,-1 1-1,1-1 0,0 0 1,-1 0-1,1 0 0,0 0 1,-1 1-1,1-1 0,-1 0 1,1 1-1,-1-1 0,1 0 1,0 1-1,-1-1 0,1 1 1,-1-1-1,0 1 0,1-1 1,0 2-1,2 1 0,-1 1-1,1-1 1,-1 1 0,0 0 0,3 7 0,4 13 100,-1 0 1,-1 1 0,-2 0-1,0 1 1,-2-1 0,0 1 0,-2-1-1,-1 1 1,-1 0 0,-1-1-1,-1 1 1,-2-1 0,-11 40 0,13-56 48,0 0 1,-1 0-1,1-1 1,-2 0-1,-7 13 1,10-18-81,0-1-1,0 1 1,0-1 0,0 1 0,-1-1-1,1 0 1,-1 0 0,1 0 0,-1 0-1,0 0 1,0 0 0,0-1 0,0 0-1,0 1 1,0-1 0,0 0 0,0 0-1,0-1 1,-1 1 0,-3-1 0,0 0-6,-1-1 1,1 0-1,-1-1 1,1 0-1,0 0 1,0 0 0,0-1-1,0 0 1,-12-8-1,1 0-160,2 0 0,-25-23 0,38 32 89,1 0 0,-1 0 0,1-1 0,0 0 0,0 1 0,-1-1 0,2 0 1,-1 0-1,0 0 0,1 0 0,-2-4 0,3 6 8,-1 0-1,1 0 1,0 0 0,0 0 0,0 0-1,0 0 1,0 0 0,0 0 0,0 0-1,1 0 1,-1 0 0,0 1 0,0-1-1,1 0 1,-1 0 0,2-1 0,-1 0-1,0 1 0,0-1 0,0 1 0,1 0 0,-1 0 0,0 0 0,1 0 0,-1 0 0,1 0 0,-1 0 0,4-1 1,22-7-142,30-8 0,-31 10 170,49-19 0,100-63 242,-120 59 12,-25 14-231,0-1 0,-1-1 1,-1-2-1,-1-1 0,0-1 0,-2-1 0,-1-2 0,28-35 1,-14 3 69,48-94 1,-76 131-85,6-10 26,0-1 0,-3 0-1,13-40 1,-9-1-243,-3 0 0,-3 0 0,-4-1-1,-1-94 1,-6 165 139,0 0 0,0 0-1,0 1 1,0-1 0,-1 0-1,1 1 1,0-1 0,-1 0-1,1 0 1,-1 1 0,1-1 0,-1 1-1,-1-3 1,2 4 37,-1 0 0,1 0 1,0 0-1,0-1 0,0 1 0,0 0 1,-1 0-1,1 0 0,0 0 0,0 0 0,0 0 1,-1 0-1,1 0 0,0 0 0,0 0 1,-1 0-1,1 0 0,0 0 0,0 0 0,0 0 1,-1 0-1,1 0 0,0 0 0,0 0 1,0 0-1,-1 0 0,1 0 0,0 0 1,0 0-1,0 0 0,-1 1 0,1-1 0,0 0 1,-9 12-262,-40 109 25,21-48 211,-89 234 175,92-227 52,-26 159-1,49-223-132,0 0 0,2 1 0,0-1 0,0 0 0,2 0 0,0 0 0,1-1 0,5 18 0,-6-25 11,1-1-1,0 0 1,0 0-1,1 0 0,0 0 1,1-1-1,9 13 1,-10-15 8,0 0 0,0-1 1,1 1-1,0-1 0,-1 0 0,1 0 1,0 0-1,0 0 0,1-1 1,-1 0-1,11 2 0,-4-2 33,0 0-1,0-1 1,0-1 0,0 0-1,0-1 1,0 0 0,0-1-1,0 0 1,21-8 0,8-5-32,53-26 0,-73 31-134,18-8 74,0 0-13,0-1 0,45-31-1,-57 27 122,-21 16-132,-12 7-230,-15 10-421,-21 17 453,-56 46 0,87-64 242,0 1 0,0 1-1,2 0 1,-1 0-1,1 1 1,1 0-1,0 0 1,1 1 0,-10 22-1,15-28 18,0 1 0,0-1-1,0 1 1,0 10 0,2-15-22,0 0 0,0 1 0,0-1 0,0 0 0,1 0 0,-1 0 1,1 0-1,-1 0 0,1 0 0,0 0 0,1 0 0,1 4 0,-2-6 4,-1-1-1,0 1 1,1-1-1,-1 0 1,1 1-1,-1-1 1,1 1-1,-1-1 1,1 0-1,-1 1 1,1-1-1,0 0 1,-1 1 0,1-1-1,-1 0 1,1 0-1,0 0 1,-1 0-1,1 1 1,-1-1-1,1 0 1,0 0-1,-1 0 1,1 0-1,0-1 1,-1 1-1,1 0 1,0 0-1,-1 0 1,1 0-1,0-1 1,17-11 282,-15 10-239,13-11 208,17-17 0,-3 1-40,10-11-201,60-79 0,-97 115-42,2-1-209,-1-1-1,0 0 1,0-1 0,3-7-1,-11 20-27,0 0 0,-1 0 0,2 0 0,-5 8 1,7-11 224,0 1 0,0-1 0,0 1 0,0 0 0,0-1 0,1 1 0,0 0 0,-1 0 0,2 3 0,-1-4 24,1-1 0,-1 1 0,1-1 0,0 0 0,0 1 0,0-1 0,0 0-1,1 0 1,-1 0 0,0 0 0,1 0 0,0 0 0,-1 0 0,5 3-1,0 0 39,1 0-1,-1-1 0,1 0 0,0 0 1,1 0-1,-1-1 0,1 0 0,-1 0 0,1-1 1,0 0-1,0 0 0,0-1 0,0 0 1,0 0-1,0-1 0,1 0 0,-1-1 0,0 0 1,0 0-1,11-3 0,-2-2 24,0 0 0,-1-1-1,1-1 1,-1-1 0,-1 0 0,0 0-1,0-2 1,-1 0 0,0-1 0,-1 0-1,-1-1 1,14-17 0,29-44 224,64-115 1,-63 96-180,-45 75-88,20-31-139,33-72-1,-38 61-140,32-114 0,-58 173 250,2-6-87,0 0 1,0 0-1,-1 0 0,0 0 1,-1 0-1,0 0 0,0-10 1,0 17 70,0 0 1,0 0-1,0 0 1,0 0-1,0 0 0,0-1 1,0 1-1,0 0 1,0 0-1,0 0 1,0 0-1,0-1 0,0 1 1,-1 0-1,1 0 1,0 0-1,0 0 1,0 0-1,0 0 1,0-1-1,0 1 0,0 0 1,0 0-1,0 0 1,-1 0-1,1 0 1,0 0-1,0 0 0,0-1 1,0 1-1,0 0 1,-1 0-1,1 0 1,0 0-1,0 0 1,0 0-1,-1 0 0,-5 5-379,-5 8 318,1 0-1,1 1 1,0 0 0,-9 20-1,0-2 78,7-12 7,-54 106-152,40-60 164,3 1 0,3 0 0,2 2 0,-9 93 0,26-158-19,-3 19 70,1 1 0,0-1 0,2 1 0,4 28 1,-3-46-41,0 0 1,0 0-1,1-1 1,0 1-1,0 0 1,1-1-1,-1 1 1,1-1-1,0 0 1,0 0-1,1 0 1,0 0-1,0 0 1,0-1-1,0 0 1,1 1 0,-1-2-1,1 1 1,0-1-1,0 1 1,8 2-1,-5-2 52,1-1-1,0 0 1,0 0-1,0-1 1,0-1-1,0 1 1,0-1-1,19-1 1,-5-2 138,0 0 1,29-8 0,-42 7-184,-1 1 0,1-1-1,-1 0 1,0-1 0,0 0-1,0-1 1,-1 0 0,1 0-1,-1-1 1,-1 0 0,1 0-1,-1 0 1,0-1 0,0-1 0,-1 1-1,0-1 1,0 0 0,-1 0-1,0-1 1,0 1 0,3-12-1,-5 11-60,0 0 0,0 0-1,-1 0 1,-1 0 0,1-1-1,-1 1 1,-1-15 0,-1 15 6,-4-24-412,5 32 413,0 1-1,0-1 0,0 1 0,0-1 0,0 1 0,0 0 0,-1-1 0,1 1 0,0-1 0,0 1 0,0 0 0,-1-1 0,1 1 0,0-1 0,-1 1 1,1 0-1,0-1 0,-1 1 0,1 0 0,0 0 0,-1-1 0,1 1 0,-1 0 0,1 0 0,-1 0 0,1-1 0,0 1 0,-2 0 0,1 0-11,0 0-1,0 0 0,1 1 1,-1-1-1,0 0 0,0 1 1,0-1-1,0 1 0,0-1 1,1 1-1,-1-1 0,0 1 1,-1 0-1,-19 24-436,21-25 466,-8 13-20,0 0 0,1 0 0,1 0-1,0 1 1,-7 23 0,11-30 24,0 1 0,0-1 1,1 1-1,0 0 0,0-1 1,1 1-1,0 0 0,1-1 1,0 1-1,0 0 0,0-1 0,5 13 1,-4-15 25,1 0-1,-1-1 1,1 1 0,0-1 0,1 0 0,-1 0 0,8 7-1,-8-9 17,0 1-1,0-1 0,0 1 0,0-1 0,1 0 0,-1-1 0,0 1 0,1-1 0,0 1 1,-1-1-1,8 2 0,-2-3 83,0 0 1,-1-1-1,1 0 0,0 0 1,0 0-1,11-5 1,52-21 293,-28 9-399,-13 6-23,-1-1 1,0-1-1,-1-2 0,-1 0 1,-1-2-1,0-2 0,40-37 1,-66 56 7,4-4-81,-1 1 0,1 0 0,-1 0 0,1 0 0,6-3 0,-11 7 62,1 0-1,-1-1 1,0 1 0,1 0 0,-1 0-1,1 0 1,-1 0 0,1-1 0,-1 1 0,1 0-1,-1 0 1,1 0 0,-1 0 0,1 0-1,-1 0 1,1 0 0,-1 1 0,1-1 0,-1 0-1,1 0 1,-1 0 0,1 0 0,-1 1 0,1-1-1,-1 0 1,1 1 0,0 0-2,0 0 0,-1 0-1,1 0 1,-1 1 0,1-1 0,-1 0 0,1 0 0,-1 1 0,0-1-1,0 0 1,1 1 0,-1-1 0,0 0 0,0 1 0,-1 1-1,1 5 8,-1 1-1,-1 0 1,0-1-1,0 1 1,0-1-1,-1 0 1,-1 0-1,1 0 1,-10 15-1,-1-2 31,0 0 0,-20 20 0,22-27 106,-1 0 0,0-1-1,-27 20 1,35-30-52,0 1 1,0-1 0,-1 0-1,1-1 1,0 1 0,-1-1 0,0 0-1,1-1 1,-1 1 0,0-1-1,0 0 1,0-1 0,0 1-1,0-1 1,-9-1 0,13 0-69,1 1 0,-1 0 0,0-1 0,1 0 0,-1 1 0,1-1 0,-1 0 0,1 0 1,0 1-1,-1-1 0,1 0 0,0-1 0,-1 1 0,1 0 0,-2-3 0,3 4-8,0 0 0,0 0-1,-1-1 1,1 1 0,0 0-1,0-1 1,0 1 0,0-1-1,0 1 1,0 0 0,0-1 0,-1 1-1,1 0 1,0-1 0,0 1-1,0 0 1,1-1 0,-1 1-1,0-1 1,0 1 0,0 0-1,0-1 1,0 1 0,0 0-1,1-1 1,-1 0-6,1 1 0,0-1 0,-1 1-1,1-1 1,0 1 0,0-1 0,-1 1 0,1-1 0,0 1-1,0 0 1,0 0 0,0-1 0,-1 1 0,1 0-1,0 0 1,1 0 0,48-4 121,61 5 0,15-2 47,-93 0-133,-8 0-882,0-1 1,0 0-1,39-11 1,-60 12 223,1-1 0,-1 1 0,0-1 0,0-1-1,0 1 1,7-5 0,2-2-1124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5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8 158 5408,'-8'-8'2432,"29"0"-2112,-3 4 960,8-1-768,18-9 832,9 1-736,30-10 32,4 7-384,15 1-96,-6 2-96,-12 2 96,-9 8-96,-15-5 192,-11 4-160,-14-4-1856,-4 4 928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5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36 4064,'-34'-15'3584,"92"13"938,151 7-3151,-113-6-1613,107-14 0,-174 13-842,38-4-489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0 490 3072,'0'0'2405,"18"-18"262,13-12-1652,-17 16-752,25-20 0,2 4 50,70-69 0,-94 81-200,-1 0-1,-1-1 0,-1-1 1,0 0-1,-2 0 1,11-24-1,-19 35-77,1 0 0,-2-1-1,1 1 1,-1-1 0,-1 0-1,0 0 1,1-12 0,-3 21-40,0 0 0,0 1 0,0-1 0,0 1 0,1-1 0,-1 0 0,0 1 0,-1-1 0,1 0 0,0 1 0,0-1 0,0 1 1,0-1-1,0 0 0,-1 1 0,1-1 0,0 1 0,0-1 0,-1 1 0,1-1 0,-1 1 0,1-1 0,0 1 0,-1-1 0,1 1 0,-1-1 1,0 1-1,0 0-5,1 0 1,-1 0-1,0 0 1,0 0-1,1 1 1,-1-1-1,0 0 1,0 0-1,1 1 1,-1-1-1,0 1 1,1-1-1,-1 1 1,0-1-1,1 1 1,-1-1-1,0 2 1,-5 4 16,1 0 0,-8 13 0,-14 32 385,3 0 0,-22 64 0,43-107-358,0 1-16,0 0 0,0 1 0,1-1 0,0 1 0,1-1-1,0 1 1,1 0 0,0 10 0,1-14 39,0 0 1,0 1-1,0-1 0,1 0 1,0 0-1,0 0 1,0 0-1,1 0 0,0 0 1,0-1-1,1 1 1,7 9-1,-8-12 8,0 0 1,1 0 0,-1-1-1,1 1 1,0-1-1,0 0 1,0 0-1,0 0 1,0 0-1,0-1 1,0 1 0,1-1-1,-1 0 1,0-1-1,1 1 1,-1-1-1,1 0 1,-1 0-1,1 0 1,4-1 0,1-1 73,-1 1 1,1-2 0,0 1 0,-1-1-1,0-1 1,0 0 0,0 0 0,10-6 0,-2-2-123,-1 0 0,1-2 1,-2 0-1,0 0 0,17-22 1,56-87-253,-78 108 206,8-14-104,-13 19-116,1 0 0,9-11 0,-15 21 246,0 0 0,0 0 0,0 0 0,0 0 0,0 0 1,0 0-1,0 0 0,0 0 0,0 0 0,0 0 0,1 0 0,-1 0 1,0 0-1,0 0 0,0 0 0,0 0 0,0 0 0,0 0 1,0 0-1,0 0 0,0 0 0,0 0 0,0 0 0,0 0 1,0 0-1,1 0 0,-1 0 0,0 0 0,0 0 0,0 0 1,0 0-1,0 0 0,0 0 0,0 0 0,0 0 0,0 0 1,0 0-1,0 0 0,0 0 0,0 0 0,0 0 0,0 0 1,1 0-1,-1 0 0,0 0 0,0 0 0,0 0 0,0 0 0,0 0 1,0 0-1,0 0 0,0 0 0,0 1 0,0-1 0,0 0 1,0 0-1,0 0 0,0 0 0,0 0 0,0 0 0,0 0 1,1 8-15,-1 11 66,-5 36 18,4-28 52,-2 0 1,-11 48 0,8-56 31,3-8-52,0-1 1,0 1 0,-1 16 0,1-12-6,2-4 917,2-11-959,0-1 1,0 1-1,-1 0 0,1 0 1,0-1-1,-1 1 0,1 0 1,0-1-1,-1 1 1,1 0-1,0-1 0,-1 1 1,1-1-1,-1 1 0,1-1 1,-1 0-1,1 0 0,57-50-158,3 2-1,68-42 0,-125 88 32,-1 1-1,1 0 0,0 0 1,0 0-1,0 1 0,6-2 1,-10 2 64,1 1 0,0 0 0,0 0 0,0 0 0,0 0 0,0 0 0,0 0 0,0 0 0,0 0 0,0 1 0,0-1 0,0 0 0,0 1 1,0-1-1,0 0 0,0 1 0,-1-1 0,1 1 0,0-1 0,0 1 0,0 0 0,-1-1 0,1 1 0,0 0 0,-1 0 0,1-1 0,-1 1 0,1 0 0,-1 0 0,1 0 0,0 1 0,16 46 233,-12-32 65,12 25-1,-14-36-249,0 0 0,0 0-1,0 0 1,1-1 0,-1 1 0,1-1-1,0 0 1,1 0 0,-1-1 0,1 1-1,0-1 1,-1 0 0,1 0-1,1 0 1,-1-1 0,0 0 0,7 2-1,-4-1-123,0-1-1,0 0 0,0 0 1,0-1-1,0 0 0,0 0 0,1-1 1,-1 0-1,0 0 0,9-2 0,-11 0-783,0 1-1,0-1 0,-1 0 1,1 0-1,0 0 0,-1-1 0,0 0 1,9-5-1,-4-6-2994,-2 2 1263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51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10 4736,'-1'-4'407,"-1"-1"871,5 6-323,-3 0-788,0 0-1,0 0 1,0 0 0,0 0 0,1-1 0,-1 1-1,0 0 1,-1 0 0,1 0 0,0 0 0,0 0-1,0 0 1,0-1 0,-1 1 0,1 0 0,0 0-1,-1 1 1,-1 3 479,-35 202 4650,29-162-4907,4-27-271,-56 270 852,-1-11 497,11-46 623,44-209-1308,6-31-301,7-39-107,23-122-448,37-152 106,-55 269-63,2 0 1,3 0 0,1 2 0,3 0 0,54-94-1,-65 129 68,0 1 0,18-20 0,-22 29-33,-1 0 0,1 0 0,0 1 1,1 0-1,-1 1 0,1-1 0,12-5 0,-17 9-8,1 1-1,0-1 0,0 0 0,0 1 1,0-1-1,0 1 0,0 0 1,0 0-1,0 0 0,0 0 0,0 1 1,0-1-1,0 1 0,0 0 0,0 0 1,0 0-1,0 0 0,-1 0 1,1 0-1,0 1 0,-1 0 0,5 3 1,-2-1 4,0 1 0,0-1 0,-1 1 0,1 0 1,-1 0-1,0 1 0,-1-1 0,1 1 0,4 12 1,1 7 58,-1 1 1,-1 1 0,4 37-1,3 86 135,-12-89 33,-3-1 0,-2 1 0,-2-1 0,-4 0 0,-2 0 0,-34 105 0,40-150-136,-1-1-1,0 0 1,-1 0 0,0-1-1,-15 20 1,18-28-56,1-1-1,-1 1 1,-1 0 0,1-1 0,-1 0 0,1 0-1,-1-1 1,0 1 0,-1-1 0,1 0 0,0 0-1,-1-1 1,0 0 0,1 0 0,-1 0 0,0 0-1,0-1 1,0 0 0,0 0 0,-7-1 0,-3 0-11,0-1 1,1-1 0,-1 0 0,0-2 0,1 1 0,-1-2 0,-16-7 0,-105-53-67,131 62 29,-34-20-620,-10-6-2346,42 25 1385,0 1-1,0-1 1,0 2-1,-12-4 1,9 6-2017,5 4 1265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8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25 4576,'-30'-17'2048,"25"14"-1760,1-2-384,8 10 0,-4-10-32,9 5 64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49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1219 3136,'-3'0'1331,"7"1"-426,9 0 549,-1-3-1155,0-1 0,1-1 0,-1 0 1,-1-1-1,1 0 0,-1-1 0,0 0 0,0-1 0,-1 0 0,1-1 0,-2 0 0,13-12 0,10-15-243,-2-1-1,28-41 1,-44 57 87,72-103 344,114-150 834,-194 266-1335,0 0 0,0-1 0,-1 0 0,0 0 0,-1 0 0,0-1 0,5-14 0,-9 23 6,0 0-1,0 0 1,0-1 0,1 1 0,-1 0 0,0 0 0,0 0 0,0 0 0,0 0 0,0 0 0,0 0-1,0 0 1,0 0 0,0 0 0,0-1 0,0 1 0,0 0 0,0 0 0,0 0 0,0 0 0,0 0 0,0 0-1,0 0 1,-1 0 0,1 0 0,0 0 0,0-1 0,0 1 0,0 0 0,0 0 0,0 0 0,0 0-1,0 0 1,0 0 0,0 0 0,0 0 0,0 0 0,0 0 0,0 0 0,-1 0 0,1 0 0,0 0 0,0 0-1,0 0 1,0 0 0,0 0 0,0 0 0,0 0 0,-8 2-248,5-1 217,1 1 0,-1-1 0,0 1 1,0 0-1,-3 4 0,-18 20 111,2 0 0,1 1 0,1 1 0,1 1 0,-16 34 0,8-6 149,-37 115 1,53-136 14,2 0 0,2 0 0,-3 37 0,10-69-177,-1 0-1,1-1 1,0 1-1,1 0 1,-1 0 0,1-1-1,0 1 1,2 6-1,-3-8-11,1-1-1,0 1 0,0-1 0,-1 0 1,1 1-1,0-1 0,0 0 0,0 0 1,1 0-1,-1 0 0,0 0 0,0 0 1,1 0-1,-1 0 0,0 0 0,1 0 1,-1-1-1,1 1 0,-1-1 0,1 1 0,-1-1 1,1 0-1,2 1 0,4-1 68,-1 0 0,1 0 0,0-1 1,-1 0-1,0-1 0,1 1 0,-1-2 0,0 1 0,7-4 0,7-3 89,33-20 0,-39 18-178,1 0 1,-2-2 0,0 1-1,0-2 1,14-17-1,-27 30-24,51-64 4,-3-2 0,45-81 0,5-7-73,-50 81 80,-3-2 0,-3-1-1,-4-3 1,46-132 0,-82 203-7,9-31-43,-12 39 28,0 0 1,1 0 0,-1 0 0,0-1-1,1 1 1,-1 0 0,0 0 0,0-1 0,0 1-1,0 0 1,0 0 0,-1 0 0,1-1-1,0 1 1,0 0 0,-1 0 0,1 0 0,-1-1-1,1 1 1,-1 0 0,0 0 0,0-2-1,0 3 8,1 0 0,0 0-1,0 0 1,-1 0-1,1 0 1,0 0-1,-1 0 1,1 0 0,0 0-1,0 0 1,-1 0-1,1 0 1,0 0-1,0 1 1,-1-1-1,1 0 1,0 0 0,0 0-1,0 0 1,-1 0-1,1 1 1,0-1-1,0 0 1,-1 0 0,1 0-1,0 0 1,0 1-1,0-1 1,0 0-1,0 0 1,-1 1-1,1-1 1,0 0 0,0 1-1,-20 27-60,2 0 0,0 2 0,-23 55 0,23-46 91,-1 1 19,-70 152 410,17 1-102,25-25-273,-43 132 753,87-290-698,-4 9 580,7-19-710,0 0-1,0 0 1,1 0-1,-1 0 1,0 0-1,0 0 1,0 0-1,0 0 1,0 0-1,0 0 1,0 0-1,0 0 1,0 0-1,0 0 1,0 0-1,0 0 1,0 0-1,0 0 1,0 0-1,0 0 1,0 0-1,0 0 1,0 0-1,1 0 1,-1 0-1,0 0 1,0 0-1,0 0 1,0 0-1,0 0 1,0 0-1,0 0 1,0 0-1,0 0 1,0 0-1,0 0 1,0 0-1,0 0 1,0 0-1,0 0 1,0 0-1,0 0 1,0 0-1,0 0 1,0 0-1,0 0 1,0 1-1,0-1 1,0 0-1,0 0 1,0 0-1,0 0 1,0 0-1,0 0 1,0 0-1,0 0 1,0 0-1,0 0 1,0 0-1,0 0 1,0 0-1,0 0 1,0 0-1,0 0 1,0 0-1,0 0 1,0 1-1,0-1 1,8-9 413,8-14-234,23-43 0,-28 45-180,26-54-203,18-32-523,-53 105 674,-1-1-1,1 1 1,0 0-1,-1 0 1,1 0-1,3-2 1,-5 4 35,0 0 1,0-1-1,1 1 0,-1 0 1,1 0-1,-1 0 1,0-1-1,1 1 1,-1 0-1,0 0 1,1 0-1,-1 0 0,1 0 1,-1 0-1,0 0 1,1 0-1,-1 0 1,1 0-1,-1 0 1,1 0-1,-1 0 0,0 0 1,1 0-1,-1 0 1,0 0-1,1 1 1,-1-1-1,1 0 1,-1 0-1,0 0 0,1 1 1,-1-1-1,0 0 1,1 1-1,-1-1 1,0 0-1,0 0 1,1 1-1,-1-1 0,0 0 1,0 1-1,0-1 1,1 1-1,-1-1 1,0 0-1,0 1 1,0-1-1,0 1 0,3 8-42,-1-1-1,0 1 0,0 0 0,0 16 1,2 5 1,1 2-17,-3-10 160,2 0 0,11 36 0,-13-51-51,1-1 0,-1-1 0,1 1 0,0 0 0,1-1 1,-1 1-1,1-1 0,0 0 0,1 0 0,-1 0 0,1-1 0,0 0 0,0 0 1,6 4-1,-1-2 69,1-1 0,0-1 0,0 1 0,1-2-1,-1 0 1,1 0 0,0-1 0,0 0 0,20 0 0,-13-2-14,1-1 0,-1-1 0,1-1 0,-1 0 0,23-8-1,-34 8-82,-1 0 0,1-1-1,-1 1 1,0-2 0,0 1 0,0-1-1,0 0 1,-1-1 0,0 0-1,0 0 1,0 0 0,-1 0 0,8-13-1,-7 8-11,0 1-1,0-1 1,-1 1 0,-1-2-1,0 1 1,0 0 0,-1-1-1,-1 1 1,2-15-1,-4 21-40,0 0-1,0 0 1,0-1-1,-1 1 1,0 0-1,-1-7 1,1 11 22,1 0 0,0-1-1,-1 1 1,1 0 0,-1-1 0,1 1 0,-1 0 0,0 0 0,1 0 0,-1 0 0,0 0 0,0 0 0,0 0 0,0 0-1,0 0 1,0 0 0,0 0 0,0 0 0,0 1 0,0-1 0,-1 0 0,1 1 0,0-1 0,0 1 0,-1-1 0,1 1-1,0 0 1,-1 0 0,1-1 0,0 1 0,-2 0 0,-4 1-12,1 1 0,0-1-1,0 1 1,0 0 0,0 1-1,0-1 1,0 1 0,1 1 0,-8 4-1,-1 2-23,1 0-1,-18 19 0,19-17 10,-30 33-2,38-40 81,0 1 1,0-1-1,1 1 0,0 0 0,0 0 0,-5 12 1,8-16-24,-1 0 1,1 0-1,0 0 0,-1 1 1,1-1-1,0 0 0,0 0 1,0 0-1,1 0 1,-1 0-1,0 0 0,1 0 1,-1 0-1,1 0 1,0 0-1,1 3 0,0-2 14,0 0 0,1 0 0,-1 0 0,0 0-1,1-1 1,0 1 0,-1-1 0,7 4 0,4 1 75,-1 0 0,1-2 0,25 9 0,-36-13-92,12 3-47,0-1-1,0 0 0,1 0 0,0-2 0,-1 0 1,27-1-1,-29-1-568,0-1 1,0 0 0,0-1-1,0 0 1,12-5-1,-15 5-511,0-1-1,0 0 1,0-1-1,0 0 0,-1 0 1,0-1-1,8-6 0,3-4-1401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0:50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10 203 6048,'-10'-14'2752,"46"-3"-2400,-5 6 960,0 3-800,30-15 416,1 4-544,38-9-64,6 9-192,12-5-32,-13 12-32,1-2-1248,-14 5 640,1 5-3712,-16 8 2336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06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224 455 3072,'-2'-9'908,"1"5"-360,0 0 1,0 1-1,-1-1 0,1 0 0,-4-6 0,3 9-449,1 0-1,-1 1 1,0-1 0,1 0 0,-1 1-1,0-1 1,0 1 0,0-1-1,0 1 1,0 0 0,0 0-1,1 0 1,-1 0 0,0 0-1,0 0 1,0 0 0,0 1-1,-3 0 1,0 1-1,0-1 0,0 1 1,0 0-1,0 1 0,-5 3 0,1 0-10,1 2-1,0-1 1,0 1 0,1 0-1,0 1 1,-10 15-1,2 1 15,-15 34-1,25-47-66,0 0-1,1 0 1,0 1 0,1 0 0,-3 19-1,6-28 9,-1 1-1,1 0 1,0 0-1,0-1 0,0 1 1,1 0-1,0-1 0,0 1 1,0 0-1,0-1 0,1 1 1,0-1-1,0 0 1,0 0-1,0 1 0,1-1 1,-1 0-1,5 4 0,-4-6 4,-1 1 0,1-2 0,0 1 0,0 0 0,0 0-1,0-1 1,0 0 0,0 1 0,0-1 0,0 0 0,1-1 0,-1 1-1,0-1 1,1 1 0,-1-1 0,0 0 0,1 0 0,-1 0 0,0-1-1,1 1 1,4-2 0,8-3 46,-1 0-1,0 0 1,18-10-1,-32 14-90,242-128 164,51-23-303,-260 139-117,16-8-221,-45 19 473,0 0 0,0 0 0,0 0 0,0 0 0,1 1 0,-1 0 0,1 0-1,-1 0 1,1 0 0,0 1 0,10 1 0,-3 1 209,-21-3 868,-2 1-1048,0 0 0,1 1 0,-1 0 0,0 1 0,1 0 0,0 0 0,-1 1 1,-11 5-1,-20 10-34,1 1 0,-63 42 0,91-53 28,-1 2-1,2 0 0,-1 0 0,1 1 1,1 0-1,0 1 0,1 0 0,0 1 1,1 0-1,0 0 0,-9 23 1,16-33 8,0 0-1,0 0 1,0 0 0,0 0 0,1 0 0,-1 0 0,1 0 0,0 0 0,0 0 0,0 0 0,0 0 0,1 0 0,1 5 0,-2-6-2,1 0-1,0 0 1,0 0-1,0-1 1,0 1 0,0 0-1,1-1 1,-1 1-1,0-1 1,1 1 0,-1-1-1,1 0 1,-1 0-1,1 0 1,0 0 0,-1 0-1,1 0 1,0 0-1,0 0 1,0 0 0,3 0-1,-1 0 21,1-1 0,-1 1 0,0-1 0,1 0 0,-1 0 0,1 0 0,-1-1 0,0 0 0,1 1 0,-1-1 0,0-1 0,0 1 0,0-1-1,0 0 1,0 0 0,4-2 0,3-3 74,0-1-1,0 0 0,18-19 1,-16 13 3,0-1 1,-1 0-1,17-29 1,21-52 117,-43 81-240,1-3-375,11-34 1,-16 69-1407,-2 16 1587,-1-19 244,0 0 0,2 0 0,0 0-1,7 26 1,-7-34-4,0 0-1,0 0 1,1 0-1,0 0 1,0-1-1,0 1 1,1-1-1,0 0 1,0 0-1,0 0 1,1 0-1,10 7 1,-12-10-5,0 0-1,0 0 1,0-1 0,0 1 0,0-1 0,1 0 0,-1 0 0,0 0 0,1-1 0,-1 1 0,1-1 0,-1 0 0,1 0 0,6 0 0,0-2 95,0 0 1,0-1-1,17-6 0,3-4-39,-1-2 0,-1-1 1,0-1-1,27-22 0,11-7-200,-48 34-42,0 1 1,1 0-1,23-8 0,-41 18 129,-1 1 1,1 0 0,0-1-1,0 1 1,0 0 0,0 0-1,0 0 1,0 0 0,0-1-1,0 1 1,0 0 0,-1 0-1,1 1 1,0-1 0,0 0-1,0 0 1,0 0 0,0 1-1,0-1 1,0 0 0,0 1-1,-1-1 1,1 1 0,1 0-1,-1 0 6,0 1-1,0-1 0,0 0 1,0 1-1,0-1 0,-1 1 0,1-1 1,0 1-1,-1-1 0,1 1 1,-1 0-1,1 2 0,-1 5 47,1 0 0,-1 0 0,-3 17 1,1-14 15,-1 0 1,0 0 0,-6 14 0,4-13 23,1 0 1,-4 17 0,0 4 353,8-33-414,0-1-1,-1 0 0,1 0 0,0 1 0,0-1 0,0 0 0,0 1 0,-1-1 0,1 0 0,0 1 0,0-1 0,0 0 0,0 1 0,0-1 0,0 1 0,0-1 0,0 0 1,0 1-1,0-1 0,0 0 0,0 1 0,1-1 0,-1 0 0,0 1 0,0-1 0,7-4 300,13-17-100,15-30-221,-19 27-107,27-32-1,-27 45-62,-16 11 167,1 0 0,-1 0 0,0 0 0,1 0-1,-1-1 1,0 1 0,1 0 0,-1 0 0,0 0 0,1 0 0,-1 0 0,0 0-1,1 0 1,-1 0 0,0 0 0,1 0 0,-1 0 0,0 0 0,1 1 0,-1-1-1,0 0 1,1 0 0,-1 0 0,0 0 0,1 0 0,-1 1 0,0-1 0,0 0-1,1 0 1,-1 0 0,0 1 0,0-1 0,1 0 0,-1 1 0,0-1 0,0 0-1,0 0 1,1 1 0,-1-1 0,0 0 0,0 1 0,0-1 0,0 0 0,0 1-1,0-1 1,0 0 0,0 2 0,26 117-402,-25-110 438,1 1 0,1-1 1,-1 0-1,1 0 1,1-1-1,0 1 1,0 0-1,8 10 0,-10-16-9,1 0 0,-1 0-1,1 0 1,0 0-1,0 0 1,0-1-1,0 1 1,0-1-1,0 0 1,1 0-1,-1 0 1,1 0 0,-1-1-1,1 1 1,0-1-1,0 0 1,0 0-1,0-1 1,-1 1-1,1-1 1,0 1 0,6-2-1,0 0 48,0-1-1,0-1 1,0 0-1,-1 0 1,1 0-1,-1-2 1,1 1-1,-1-1 1,-1 0-1,10-7 1,6-7-80,44-42 0,64-76 137,-126 131-159,0 1 0,0-1 0,14-7 0,-18 12 12,0 0 0,0 0 0,0 0 0,0 0 0,0 1 0,0-1 0,1 0 0,3 1 0,-5 0 5,0 0 0,0 0 0,-1 0 1,1 0-1,0 0 0,0 0 0,0 1 1,0-1-1,-1 0 0,1 1 0,0-1 1,0 0-1,0 1 0,-1-1 0,1 1 1,0-1-1,-1 1 0,1 0 0,0-1 1,-1 1-1,1 0 0,-1-1 0,1 2 0,2 3-22,0 1 0,-1 0 0,1 0 0,-1 0 0,-1 1 0,1-1 0,-1 0 0,0 0 0,0 10 0,-1 8 108,-4 28 0,3-42 1,-4 25 21,2-25-51,2 0 0,-2 16 0,5-17 132,2-11 249,7-15 281,-7 9-800,26-40 12,40-49 0,-66 91 56,1 1 0,0 0 0,9-7 0,-13 11 11,0 0-1,1 0 0,-1 1 1,0-1-1,1 0 0,-1 1 1,1-1-1,-1 0 1,4 0-1,-5 1 10,1 0 0,-1 0 0,1 0 0,-1 1 0,1-1 0,-1 0-1,1 0 1,0 0 0,-1 0 0,1 0 0,-1 1 0,1-1 0,-1 0 0,1 0 0,-1 1 0,0-1 0,1 0 0,-1 1-1,1-1 1,-1 0 0,0 1 0,1-1 0,-1 1 0,0-1 0,1 1 0,-1-1 0,1 2 0,0 1-2,-1 0 1,1 1-1,0 0 1,-1-1-1,0 1 0,0-1 1,0 1-1,0-1 1,-1 1-1,0 5 1,-1 4-14,-1 6-80,-5 21-1,5-26 185,0 0-1,1-1 0,-1 19 0,3-32-65,0 1-1,0-1 0,0 1 1,-1-1-1,1 1 0,0-1 0,0 1 1,1-1-1,-1 1 0,0-1 0,0 1 1,0-1-1,0 1 0,0-1 0,0 1 1,1-1-1,-1 0 0,0 1 0,0-1 1,1 1-1,-1-1 0,0 0 0,1 1 1,-1-1-1,0 0 0,1 1 1,-1-1-1,0 0 0,1 1 0,-1-1 1,1 0-1,-1 0 0,1 0 0,-1 1 1,0-1-1,1 0 0,-1 0 0,1 0 1,-1 0-1,1 0 0,-1 0 0,1 0 1,0 0-1,2-1 30,0 1 0,1-1-1,-1 0 1,0-1 0,5-1 0,-2 0-11,56-31 53,-7 4 82,-15 9-213,-25 12 3,1 0 0,0 2 0,0 0 0,0 1 0,19-4-1,-33 9 34,0 1 0,0 0 0,0-1 0,1 1 0,-1 0 0,0 1 0,1-1 0,-1 0 0,0 1 0,0-1 0,3 1 0,-4 0 2,0-1-1,0 1 1,0 0 0,-1-1 0,1 1-1,0-1 1,0 1 0,0 0 0,0 0 0,-1 0-1,1-1 1,0 1 0,-1 0 0,1 0-1,-1 0 1,1 0 0,-1 0 0,1 0-1,-1 0 1,0 0 0,1 0 0,-1 0 0,0 1-1,0 0 1,0 7-15,0 1 1,-1-1-1,0 1 0,-4 15 1,3-16-4,1 0-1,-1 0 1,1 0 0,1 18 0,0-23 35,1-1-1,-1 0 1,1 0-1,0 0 0,0 0 1,0 0-1,1 0 1,-1-1-1,1 1 1,-1 0-1,1-1 0,0 1 1,0-1-1,0 1 1,0-1-1,1 0 1,-1 0-1,6 4 0,-4-4 40,1 1 0,0-1-1,-1 1 1,1-1-1,0 0 1,0-1-1,1 1 1,-1-1-1,0 0 1,0-1-1,8 1 1,-11-1-22,1 0 1,0 0 0,0 0-1,0-1 1,-1 1-1,1-1 1,0 0-1,0 0 1,-1 0-1,1 0 1,-1 0-1,1 0 1,-1-1-1,0 1 1,1-1-1,-1 0 1,0 1-1,0-1 1,0 0-1,0 0 1,0-1-1,-1 1 1,3-3-1,-1-3-26,1 1-1,-1-1 0,-1 0 1,0 0-1,0 0 1,0 0-1,-1 0 1,0 0-1,-1-1 1,1 1-1,-2 0 0,1 0 1,-1-1-1,-1 1 1,1 0-1,-1 0 1,-1 0-1,1 0 1,-1 1-1,-6-10 0,8 14-17,-1 0-1,0 0 0,-1 0 0,1 1 1,0-1-1,-1 1 0,0 0 1,1-1-1,-1 1 0,0 0 0,0 1 1,0-1-1,0 0 0,0 1 0,-6-2 1,7 3 11,0-1 0,0 1 0,0-1 0,-1 1 0,1 0 0,0 0 0,0 0 0,0 0 0,0 0 0,0 1 0,0-1 0,0 0 0,0 1 0,-1 0 0,1-1 0,1 1 0,-1 0 0,0 0 0,0 0 0,0 1-1,0-1 1,1 0 0,-1 1 0,1-1 0,-3 3 0,3-3 11,1 0-1,-1 0 1,0 0-1,1 0 1,0 0-1,-1 0 1,1 0-1,0 1 1,-1-1-1,1 0 1,0 0-1,0 0 0,0 0 1,0 1-1,0-1 1,0 0-1,0 0 1,0 0-1,1 0 1,-1 0-1,0 0 1,1 1-1,-1-1 1,1 0-1,-1 0 1,1 0-1,-1 0 0,1 0 1,0 0-1,0-1 1,-1 1-1,1 0 1,0 0-1,1 1 1,2 1 29,0 0 1,0 0 0,0 0-1,0 0 1,0-1 0,1 0-1,4 2 1,-5-2-22,0-1 0,1 0 0,-1 0 0,1 0 0,-1-1 0,1 0 0,-1 0 0,0 0 0,1 0 0,-1-1 0,1 1 0,-1-1 0,0 0 0,1-1 0,-1 1 0,0-1 0,0 0 0,0 0 0,0 0 0,0 0-1,0-1 1,5-4 0,6-7 70,-1 1-1,-1-2 1,23-30-1,-17 20 20,1-1 2,-1 0-1,27-51 0,-40 65-99,0-2 0,-1 1 0,0-1 0,-1 0 1,-1 0-1,0 0 0,-1 0 0,1-25 0,-15-175-27,13 177 13,0 30-63,-3 26-72,-2 13 164,2 0-1,1-1 0,2 1 0,0 0 1,3-1-1,1 1 0,1-1 0,11 35 0,0-19 88,2-1-1,2-1 0,35 56 1,-35-69-47,2 0 0,38 40 0,-60-70-374,0 0 0,1 0 0,-1-1 0,1 1 0,0-1-1,-1 0 1,1 1 0,0-1 0,0 0 0,0 0 0,0 0 0,0 0 0,0 0 0,0-1 0,0 1-1,0-1 1,4 1 0,-6-1 263,0 0-1,0 0 1,0 0-1,0 1 1,1-1 0,-1 0-1,0 0 1,0 0-1,0 0 1,0 0-1,0 0 1,1 0-1,-1 0 1,0 0 0,0 0-1,0 0 1,0 0-1,1 0 1,-1 0-1,0-1 1,0 1-1,0 0 1,0 0-1,0 0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06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36 144 5728,'-29'-19'1840,"29"19"-1808,-1 0 1,1 0 0,-1-1-1,1 1 1,0 0-1,-1-1 1,1 1 0,-1 0-1,1-1 1,0 1-1,-1 0 1,1-1 0,0 1-1,0-1 1,-1 1 0,1-1-1,0 1 1,0-1-1,0 1 1,-1-1 0,1 1-1,0-1 1,0 1-1,0-1 1,0 1 0,0-1-1,0 1 1,0-1-1,0 1 1,0-1 0,0 1-1,1-1 1,-1 1-1,0-1 1,0-1 234,0 0-74,0 0 0,1 0-1,-1-1 1,0 1 0,0 0 0,1 0 0,0-1 0,-1 1 0,1 0 0,0 0 0,0 0 0,0 0 0,0 0 0,0 0-1,0 0 1,1 1 0,-1-1 0,1 0 0,-1 1 0,1-1 0,0 1 0,0-1 0,-1 1 0,1 0 0,0 0-1,0 0 1,0 0 0,3-1 0,15-7-93,1 0 1,0 2-1,0 0 0,1 1 0,0 2 1,24-3-1,5 2-208,78 3 0,-127 3 25,19-1-844,23 4-1,-38-3 394,1 1 1,-1-1-1,0 1 0,0 0 0,0 1 1,0-1-1,0 1 0,5 4 0,12 12-1796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08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30 2656,'-17'-29'3204,"17"29"-3077,0 0-96,0 0 1,-3 10 1454,-1 21-254,-17 84 346,-45 140 0,50-197-1113,0 1-79,-56 186 1073,64-217-745,6-20 107,4-17-121,5-8-709,0 0 0,0 0-1,2 0 1,0 1 0,1 0 0,1 1 0,0 0 0,1 1 0,0 0-1,2 1 1,-1 0 0,1 1 0,19-12 0,-25 19-111,-1 1-1,1 0 1,0 0 0,0 1 0,1-1-1,-1 2 1,1-1 0,0 1 0,-1 1-1,11-1 1,-18 2 106,0 0 1,0 0-1,0 0 0,-1 0 0,1 0 0,0 0 0,0 0 1,-1 0-1,1 1 0,0-1 0,-1 0 0,1 1 0,0-1 0,-1 0 1,1 1-1,0-1 0,-1 1 0,1-1 0,-1 1 0,1-1 1,0 1-1,-1-1 0,0 1 0,1 0 0,-1-1 0,1 1 1,-1 0-1,0-1 0,1 1 0,-1 0 0,0 0 0,0-1 1,0 1-1,1 0 0,-1 0 0,0-1 0,0 2 0,0 2 2,-1 0-1,1-1 1,0 1-1,-1 0 1,0-1-1,-2 7 1,-6 11 79,-2 0-1,0 0 1,-1-1 0,-19 24 0,-1 2 266,10-15-121,-39 40 1,31-36-126,9-17 15,18-16-91,0 1-1,0-1 1,0 1-1,1-1 1,-1 1-1,0 0 1,1 0 0,0 0-1,0 1 1,-3 5-1,5-8-4,-1 0-1,1 0 0,0-1 0,0 1 1,0 0-1,0 0 0,0 0 1,0-1-1,0 1 0,1 0 1,-1 0-1,0 0 0,0-1 1,1 1-1,-1 0 0,0-1 0,1 1 1,-1 0-1,1 0 0,-1-1 1,1 1-1,-1-1 0,1 1 1,-1 0-1,1-1 0,0 1 1,-1-1-1,1 0 0,0 1 1,-1-1-1,1 1 0,0-1 0,0 0 1,-1 0-1,1 1 0,0-1 1,0 0-1,1 0 0,2 1 11,1 0 1,-1 0-1,1-1 0,-1 0 0,9 0 0,3-2 31,0-1 1,0-1-1,-1 0 0,21-9 0,55-29 240,-67 30-181,121-69 67,-118 62-86,-1 0-1,-1-2 0,24-24 0,-45 41-59,-1-1 0,1 1 0,-1 0 0,0-1 0,0 1 0,0-1 0,0 0 0,-1 0 1,0 0-1,3-10 0,-5 13-50,1 0 1,-1-1 0,0 1 0,0 0-1,0 0 1,0-1 0,0 1 0,-1 0-1,1 0 1,-1-1 0,1 1 0,-1 0-1,0 0 1,0 0 0,0 0 0,0 0-1,0 0 1,0 0 0,-1 0 0,1 0-1,-1 1 1,1-1 0,-1 0-1,1 1 1,-1 0 0,0-1 0,-3-1-1,1 1-12,1 1-1,0-1 1,-1 1-1,0 0 1,1 0-1,-1 0 0,0 0 1,0 0-1,1 1 1,-1 0-1,0 0 1,0 0-1,0 0 0,1 1 1,-1-1-1,0 1 1,-6 2-1,-1 1 23,1 0 1,-1 1-1,1 0 0,-16 10 1,18-9 36,0 0 0,0 0 0,0 1 0,1 0 0,0 0 0,-11 15 0,15-17 36,0 0 0,0 0 0,0 0 0,1 0 0,-1 0 0,2 1 0,-1-1 0,0 1 0,1 0 0,0-1 0,0 1-1,1 0 1,0 10 0,1-12-13,-1 0-1,1 0 1,1 0-1,-1 0 1,0 0-1,1 0 1,0 0-1,0-1 0,0 1 1,1-1-1,-1 0 1,1 1-1,-1-1 1,1 0-1,0 0 0,0-1 1,7 5-1,0 0 41,1 0 0,1-1-1,-1 0 1,18 6 0,-6-5 30,0-1 0,0-1 1,0 0-1,1-2 0,0-1 0,-1-1 1,1-1-1,30-4 0,16-5-1794,100-28 0,-138 31-157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12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259 590 1728,'2'-1'261,"0"-1"1,1 0-1,-1 1 0,0-1 1,0 0-1,0 0 0,0 0 0,0-1 1,0 1-1,0 0 0,0-3 1,-1 4-143,-1 0 0,0 1 0,0-1 0,1 1 0,-1-1 0,0 0 0,0 1 0,0-1 0,0 1 0,0-1 0,0 0 0,0 1 0,0-1 0,0 0 0,-1 1 0,1-1 0,0 1 0,0-1 0,0 0 0,-1 0 0,0 0-21,0 0 0,0 0 0,0 0-1,1 1 1,-1-1 0,0 0 0,-1 0 0,1 1 0,0-1 0,0 1 0,0-1 0,0 1 0,0-1 0,-2 1 0,-1-1 58,0 0 0,0 0 1,-1 1-1,1 0 1,0 0-1,0 0 0,0 1 1,-8 1-1,-30 10 95,30-8-179,0 1 0,1 0 0,-1 1 0,1 1 0,0-1-1,1 2 1,0-1 0,0 2 0,-17 17 0,21-19-48,1 0 0,-1 1 1,1-1-1,1 1 0,-1 0 1,1 0-1,1 1 0,0-1 0,0 1 1,0 0-1,1-1 0,1 1 0,-1 0 1,1 15-1,1-20 15,0 1 0,0-1 0,1 1 0,0 0 0,0-1 0,0 1-1,0-1 1,1 0 0,0 1 0,0-1 0,0 0 0,0 0 0,1 0 0,-1 0 0,1-1 0,0 1 0,0-1 0,7 6 0,-5-5 32,1 0 1,0 0 0,0-1-1,0 0 1,1 0 0,-1 0-1,1-1 1,0 0 0,-1 0 0,1-1-1,13 2 1,-1-3-19,-1 0 1,1-1-1,-1-1 1,0-1 0,0 0-1,0-2 1,0 0-1,0-1 1,-1 0-1,20-12 1,20-12 221,82-60 1,-103 65-253,-23 16-25,-6 5-15,0-1 0,0 0 0,0 0 0,-1 0-1,0-1 1,0 0 0,10-12 0,-16 18 15,0 0 1,0-1-1,0 1 1,0 0-1,0 0 1,0 0-1,0 0 1,0 0-1,0 0 1,0 0-1,1 0 1,-1 0-1,0 0 1,0 0-1,0-1 1,0 1-1,0 0 1,0 0-1,0 0 1,0 0-1,0 0 1,0 0-1,0 0 1,0 0-1,0 0 1,0 0-1,0-1 1,0 1-1,0 0 0,0 0 1,0 0-1,0 0 1,-1 0-1,1 0 1,0 0-1,0 0 1,0 0-1,0 0 1,0 0-1,0-1 1,0 1-1,0 0 1,0 0-1,0 0 1,0 0-1,0 0 1,0 0-1,-1 0 1,1 0-1,0 0 1,0 0-1,0 0 1,0 0-1,0 0 1,0 0-1,0 0 1,0 0-1,0 0 1,0 0-1,-1 0 1,-8 2-78,-10 8 5,8-1 117,0 1 1,1 0-1,0 0 1,1 1 0,1 1-1,-1 0 1,2 0 0,-1 0-1,2 1 1,-11 26 0,16-35-9,1 0 1,-1 1 0,1-1-1,-1 0 1,1 0 0,0 0 0,0 0-1,2 5 1,-2-8-9,0 1 1,1 0-1,-1 0 0,1 0 1,-1-1-1,1 1 0,0 0 1,0-1-1,0 1 1,0-1-1,0 1 0,0-1 1,0 1-1,0-1 0,1 0 1,-1 1-1,1-1 0,-1 0 1,1 0-1,1 1 1,-1-2-3,-1 1 1,0-1 0,0 0-1,1 0 1,-1 0 0,0 0-1,1 0 1,-1 0 0,0 0-1,1 0 1,-1 0 0,0 0-1,1-1 1,-1 1 0,0-1-1,0 1 1,0-1 0,1 1-1,-1-1 1,0 0 0,1-1-1,24-20 307,-24 20-295,8-9 115,-1 1 1,0-1 0,0-1-1,11-21 1,-17 28-144,-1 0 1,1-1-1,-1 1 1,0-1-1,0 1 1,-1-1-1,1 1 1,-1-1-1,-1 0 1,1 0-1,-1 0 1,0 1-1,-1-12 1,0 14-49,0 1 0,0-1 0,0 1 1,0-1-1,0 1 0,-1-1 0,1 1 1,-1 0-1,1 0 0,-1 0 0,0 0 0,0 0 1,0 0-1,0 0 0,0 1 0,0-1 0,-1 1 1,1-1-1,-1 1 0,1 0 0,-1 0 1,1 0-1,-1 0 0,1 0 0,-1 1 0,0-1 1,1 1-1,-1 0 0,0 0 0,1 0 0,-1 0 1,-3 1-1,-11-1-84,46-7 150,22-1-55,1 1 1,1 3-1,-1 2 1,0 2-1,66 10 1,-108-9 39,0 1 1,0 0-1,-1 0 1,1 1-1,-1 1 1,0 0-1,11 6 1,-17-8 21,0 0-1,0 0 1,0 0 0,0 0 0,0 1 0,-1-1 0,1 1 0,-1 0 0,0 0 0,1 0 0,-1 0 0,-1 0-1,1 0 1,0 0 0,-1 1 0,0-1 0,0 1 0,0-1 0,0 1 0,0-1 0,-1 1 0,1 5 0,-1-1 137,-1 0 0,0 0 1,0 0-1,-1 0 1,0 0-1,-6 14 0,51-77 912,-36 46-1183,1 0 0,0 1 0,0 0 0,1 0 0,0 1 0,0 0 0,17-9 0,-26 16 84,1-1 0,-1 1 0,1 0 0,0 0 0,-1 0 1,1 0-1,0 0 0,-1 0 0,1 0 0,0 0 0,-1 0 0,1 0 0,0 0 0,-1 0 0,1 0 0,-1 0 0,1 1 0,0-1 0,-1 0 0,1 1 1,-1-1-1,1 0 0,-1 1 0,1-1 0,-1 0 0,1 1 0,-1-1 0,1 1 0,-1-1 0,1 1 0,-1-1 0,0 1 0,1 0 0,-1-1 1,0 1-1,10 25-5,-8-20 12,1 0 29,-1 0-1,1 1 1,0-2-1,0 1 0,1 0 1,0-1-1,7 8 1,-9-10-7,1-1 1,0 1 0,0-1-1,0 0 1,0 0-1,0 0 1,0 0 0,0 0-1,1-1 1,-1 0 0,1 1-1,-1-1 1,1-1 0,-1 1-1,6 0 1,3-1 29,0 0 0,0-1 0,1 0 0,-1-1 0,0-1 0,17-5 0,69-31 366,-64 23-399,128-66 331,-149 74-469,24-20 0,-37 28 117,0 0-1,0 0 1,1 0 0,-1 0-1,0 0 1,0 0 0,1-1-1,-1 1 1,0 0-1,0 0 1,1 0 0,-1 0-1,0 0 1,1 0 0,-1 0-1,0 0 1,0 0 0,1 0-1,-1 0 1,0 1-1,1-1 1,-1 0 0,0 0-1,0 0 1,1 0 0,-1 0-1,0 0 1,0 1-1,0-1 1,1 0 0,-1 0-1,0 0 1,0 1 0,0-1-1,1 0 1,-1 0 0,0 1-1,0-1 1,0 0-1,0 0 1,0 1 0,0-1-1,1 0 1,-1 0 0,0 1-1,0-1 1,0 0-1,0 0 1,0 1 0,0-1-1,3 16-75,-5 5 89,-1 0-1,-1-1 0,-1 1 0,-11 32 0,7-26 159,4-10-101,-2 8 51,-11 24-1,14-42-61,1 0-1,-1 0 0,0-1 0,0 0 0,0 1 0,-1-1 1,-11 10-1,15-15-32,-1 1 0,1-1 0,-1 0 0,1 0 0,-1 0 0,0 0 0,0 0 0,1 0 0,-1 0 0,0-1 0,0 1 0,0-1 0,0 1 0,0-1 0,0 0 0,0 0 0,0 1 1,0-1-1,0-1 0,1 1 0,-1 0 0,0 0 0,0-1 0,0 1 0,0-1 0,0 0 0,0 1 0,0-1 0,1 0 0,-1 0 0,0 0 0,1 0 0,-1-1 0,1 1 0,-1 0 0,1-1 0,0 1 0,-2-2 0,-4-5-1,1 0-1,0-1 0,0 1 1,1-1-1,0 0 0,1-1 1,0 1-1,0-1 0,-3-18 1,6 28-27,1-1-1,0 1 1,-1-1 0,1 0 0,0 0 0,0 1 0,0-1 0,0 0-1,0 1 1,-1-1 0,1 0 0,0 0 0,0 1 0,1-1 0,-1 0-1,0 1 1,0-1 0,0 0 0,1-1 0,0 3-15,0-1 0,0 0 1,0 1-1,0-1 0,0 0 0,0 1 0,0-1 1,0 1-1,0 0 0,0-1 0,0 1 1,1 1-1,30 20-35,44 22 0,-61-37 65,0 0 1,1-1-1,0 0 0,0-2 0,25 5 1,-34-8 9,1-1 1,0 0 0,0 0-1,0-1 1,0 0 0,-1 0-1,1-1 1,0 0-1,-1 0 1,11-5 0,5-4 117,39-25 1,-29 12 23,41-36 1,-6 4-43,38-29-171,-97 74-330,-15 15 184,1-1 194,1 0 1,0 1 0,1-1 0,-1 1 0,-3 4-1,-1 5-21,0 0-1,2 0 0,-1 1 0,2 0 0,-6 20 0,5-13 58,2-1 0,-4 40 0,7-44 2,0 0 0,4 29 0,-2-40 0,0 1-1,0 0 1,1 0-1,0-1 1,0 1-1,0-1 1,1 1 0,0-1-1,0 0 1,5 6-1,-6-9-22,-1 0 0,1-1 0,0 0 0,-1 1 0,1-1 0,0 0 0,0 0 0,0 0 0,0 0 0,0 0 0,0-1 0,0 1 0,0-1 0,0 1 0,4-1 0,31 0 81,-23-2-47,-1 0 0,1-1-1,0 0 1,-1-1-1,0-1 1,0 0-1,24-14 1,-5-1-36,51-43-1,-57 42 65,1 1 0,48-27 0,111-40 72,-176 83-144,0 0-38,-1 1-1,0-1 1,0-1 0,0 1 0,10-8-1,-16 7-46,-6 3 31,-12 4-55,-2 2 70,0 1 1,1 0-1,0 2 1,1-1 0,-22 14-1,17-10 1,1 2-1,1 0 1,0 1-1,1 1 1,-29 30-1,37-33 48,0 0-1,-14 26 0,20-33 1,1 1 1,0 0-1,0 0 1,0 0-1,1 0 1,0 0-1,0 0 1,0 1-1,0-1 0,1 0 1,0 10-1,0-13 6,0-1-1,1 1 1,-1-1-1,1 1 1,-1-1 0,1 1-1,0-1 1,-1 0-1,1 1 1,0-1-1,0 0 1,0 1-1,0-1 1,0 0-1,0 0 1,0 0-1,0 0 1,1 0-1,-1 0 1,0 0-1,1 0 1,-1 0-1,0-1 1,1 1-1,-1-1 1,1 1-1,-1-1 1,1 1-1,0-1 1,-1 0-1,1 0 1,-1 0-1,1 0 1,-1 0 0,4 0-1,3-1 24,1 0-1,-1-1 1,0 0-1,0 0 1,13-5-1,6-6 44,-1-1 0,0-1-1,31-25 1,-16 9 34,0-2-1,51-55 0,-78 72-75,-1 0-1,-1 0 0,-1-1 0,15-29 0,-10 12-16,16-52-1,-3-14-116,25-150 0,-46 192-193,-8 51 215,0 0-1,0 0 1,0 0 0,-1 0 0,0 0 0,-2-7 0,3 14 61,0-1 0,0 0 1,0 1-1,-1-1 0,1 1 0,0-1 1,0 1-1,-1-1 0,1 1 1,0-1-1,-1 1 0,1-1 0,0 1 1,-1-1-1,1 1 0,-1 0 1,1-1-1,-1 1 0,1 0 1,-1-1-1,1 1 0,-1 0 0,1 0 1,-1-1-1,0 1 0,1 0 1,-1 0-1,1 0 0,-1 0 0,1 0 1,-1 0-1,0 0 0,1 0 1,-1 0-1,1 0 0,-1 0 0,0 0 1,1 0-1,-1 1 0,0-1 1,-2 1-15,1 0 1,0 1-1,0-1 1,0 0-1,0 1 1,0-1-1,1 1 1,-1-1-1,0 1 1,1 0-1,-3 3 1,-8 17-26,0 1 0,-14 42 0,17-43 121,-117 355-37,120-356-13,2 0 0,0 0 0,2 0 1,0 0-1,1 1 0,4 32 0,-1-36 35,0-1-1,2 0 0,0 0 0,1 0 0,1 0 1,0 0-1,1-1 0,11 18 0,-14-28-21,0-1 1,0 1-1,0-1 0,0 0 1,1-1-1,9 8 0,-12-10-2,0 0 1,1-1-1,-1 1 0,1-1 0,0 0 1,-1 0-1,1 0 0,0 0 0,-1 0 0,1 0 1,0-1-1,0 1 0,0-1 0,0 0 1,0 0-1,-1 0 0,6-1 0,-3 0 1,0-1 1,0 0-1,0 0 0,0 0 0,0-1 0,-1 0 0,6-3 0,29-27 155,-34 28-144,92-88 179,-77 72-156,-2-1-1,27-40 1,-42 56-101,1-1 1,-1 0 0,0 0-1,4-14 1,-6 19 13,-1 1-1,0-1 1,1 0 0,-1 0 0,0 1-1,0-1 1,0 0 0,0 1 0,-1-1-1,1 0 1,0 0 0,-2-2 0,2 3 7,-1 0 0,1 0 0,-1 0 0,0 1 0,1-1 0,-1 0 1,0 0-1,0 1 0,0-1 0,1 0 0,-1 1 0,0-1 0,0 1 0,0-1 1,0 1-1,0 0 0,0-1 0,0 1 0,0 0 0,0-1 0,0 1 0,-2 0 0,-2 0-21,0 0-1,1 0 1,-1 0-1,0 0 1,1 1-1,-1 0 0,1 0 1,-1 0-1,1 1 1,-1-1-1,1 1 0,0 0 1,-7 5-1,5-3 21,0 0 0,0 1 0,1 0-1,0 0 1,0 1 0,0-1-1,1 1 1,-6 10 0,6-9 39,0 0-1,0 1 1,1 0-1,0 0 1,0 0-1,1 0 1,0 0 0,0 1-1,1-1 1,0 1-1,1-1 1,0 1-1,0-1 1,1 1 0,0-1-1,2 9 1,-2-13-12,1 0-1,-1 0 1,1 0 0,0-1 0,0 1 0,0-1 0,1 1 0,-1-1 0,1 0-1,0 0 1,0 0 0,4 3 0,-1-2 16,-1 0 0,1-1 0,0 0 0,0 0 0,0 0-1,0-1 1,8 2 0,-2-1 40,1-1-1,-1 0 0,1-1 0,0-1 0,-1 1 1,1-2-1,20-3 0,-8-2 4,-1 0-1,-1-2 1,0 0 0,0-2 0,41-23-1,-33 14-86,-1-2 0,-1-1-1,36-34 1,-58 48 49,1 1 0,-1-1 1,-1 0-1,0-1 0,0 0 0,0 0 1,-1 0-1,5-12 0,-10 20-31,0-1 0,1 0 0,-1 0 0,0 0 0,0 0 0,0 1 0,0-1 0,0 0 0,-1 0 0,1 0 0,0 1 0,-1-1 0,0 0 0,1 0 0,-1 1 0,0-1 0,0 0 0,-1-1 0,-4-8-320,6 5 60,1 8 112,-1-1 162,0 0 0,1-1 0,-1 1 0,0 0 0,0 0-1,1 0 1,-1 0 0,1-1 0,-1 1 0,1 0 0,-1 0 0,1-1 0,0 1-1,-1 0 1,1-1 0,0 1 0,1 0 0,6 9-76,-3-3 45,-2 0 0,1 1-1,-1 0 1,0-1 0,0 1 0,-1 1-1,1 9 1,0 4 79,-1 35 1,-2-48-47,0-1 1,1 1-1,1-1 1,-1 1-1,1-1 0,1 0 1,4 10-1,-7-15-3,1-1-1,1 1 1,-1-1-1,0 1 1,0-1-1,1 0 0,0 0 1,-1 0-1,1 0 1,0 0-1,0 0 1,0 0-1,0-1 1,0 1-1,0-1 0,1 1 1,-1-1-1,0 0 1,1 0-1,-1 0 1,1 0-1,0 0 1,-1-1-1,1 1 0,-1-1 1,1 0-1,3 1 1,9-4 50,1-1 0,0 0-1,-1-1 1,0 0 0,0-1 0,15-9 0,-2 2-34,26-11-38,144-71 191,-172 78-150,30-25-1,-32 23-12,-20 16-22,0 0 0,0-1 0,0 1 0,4-8 0,-7 11 0,-1-1 0,1 1 0,-1-1 0,1 0 0,-1 1 0,1-1 0,-1 0 0,0 1 0,1-1 0,-1 0 0,0 1 0,0-1 0,0 0 0,1 1 0,-1-1 0,0 0 0,0 0 0,0 1 0,0-1 0,0 0 0,0 0 1,-1 1-1,1-1 0,0 0 0,0 0 0,0 1 0,-1-1 0,1 0 0,0 1 0,-1-1 0,1 0 0,0 1 0,-1-1 0,1 1 0,-1-1 0,1 1 0,-1-1 0,0 1 0,1-1 0,-1 1 0,1-1 0,-1 1 0,-1-1 0,-4-2-29,0 1-1,0 0 0,0 0 0,0 1 0,-1-1 0,1 1 0,0 1 1,-1-1-1,1 1 0,-1 0 0,-11 2 0,9-1 59,0 1 0,0 0 0,-1 1 0,1 0 0,1 0 0,-1 1 0,-14 7 0,21-9-25,0-1 0,0 1 0,0-1 0,0 1-1,0 0 1,0 0 0,0 0 0,1 0 0,-1 0 0,0 0 0,1 0 0,0 1 0,0-1 0,0 0 0,0 1 0,-1 3 0,1-3 10,1 0 0,0 0 0,0 0 1,0 0-1,0 0 0,0 0 0,1 0 1,-1 0-1,1-1 0,0 1 0,0 0 1,0 0-1,0 0 0,0-1 0,3 4 1,1 3 18,1-1 0,0 0 1,1 0-1,-1 0 0,1-1 0,1 0 1,0-1-1,0 1 0,0-1 0,0-1 1,18 9-1,-14-9 15,1 0 1,0 0-1,0-2 1,0 1-1,0-2 0,0 0 1,1 0-1,23-1 1,14-5 45,-1-2-1,0-3 1,0-1 0,-1-3 0,0-1 0,62-29 0,-103 39-70,1 0 1,15-10-1,-23 13-24,1 0 1,-1 1-1,0-1 0,0-1 1,1 1-1,-1 0 0,0 0 1,0 0-1,0 0 0,0-1 1,0 1-1,0-1 0,0 1 1,-1 0-1,1-1 0,0 1 0,-1-1 1,0 0-1,1 1 0,-1-1 1,0 1-1,1-4 0,-1 5 3,0-1 0,0 1-1,-1 0 1,1-1 0,0 1 0,0-1-1,0 1 1,0 0 0,0-1-1,-1 1 1,1 0 0,0-1-1,0 1 1,-1 0 0,1-1-1,0 1 1,-1 0 0,1-1 0,0 1-1,-1 0 1,1 0 0,0 0-1,-1-1 1,1 1 0,-1 0-1,-5-3-37,0 1-1,-1 0 0,0 0 0,1 1 0,-1-1 0,0 1 1,1 1-1,-1-1 0,0 1 0,0 1 0,-11 1 0,-8 3 57,-43 13 0,69-18-13,-8 2-28,1 1 0,0 0 0,0 0 0,0 1 0,0 0-1,1 0 1,0 0 0,-12 11 0,16-13 26,0 0 0,0 0 0,1 0 0,-1 0 0,0 0 1,1 0-1,0 1 0,-1-1 0,1 1 0,0-1 0,0 1 0,0-1 0,1 1 0,-1-1 0,1 1 0,-1 0 0,1-1 0,0 1 0,0 0 0,0-1 0,0 1 1,1 0-1,-1-1 0,1 1 0,-1 0 0,1-1 0,0 1 0,0-1 0,2 5 0,0-2 14,1-1 1,-1 1-1,1-1 0,0 0 1,0 0-1,0 0 0,0 0 1,0-1-1,1 0 0,0 1 1,0-2-1,0 1 0,0-1 1,0 1-1,0-1 0,1-1 1,-1 1-1,1-1 0,-1 0 1,1 0-1,6 0 0,-2-1 39,0 0 0,0 0 0,0-1 0,0 0 0,0-1 0,-1 0 0,1 0 0,0-1 0,-1-1 0,0 1 0,10-6 0,-4 0-11,0 0-1,0-1 1,-1 0-1,0-1 1,-1-1-1,0 0 0,-1 0 1,0-2-1,-1 1 1,-1-2-1,13-20 1,-6-2-15,-2 0 0,-1-1 1,10-47-1,17-122-153,-35 170 73,0 10-74,-2-2 0,-1 1 1,0-55-1,-4 78 103,1 3-9,0 0 1,0 0-1,0 1 1,0-1-1,-1 0 0,1 0 1,0 0-1,-1 0 0,0 1 1,1-1-1,-1 0 0,0 1 1,-2-4-1,3 5 30,0 0 0,0 0 0,0 0 0,0 0 0,-1 0 1,1-1-1,0 1 0,0 0 0,0 0 0,0 0 0,0 0 0,-1 0 0,1 0 0,0 0 0,0 0 0,0 0 0,0 0 1,-1 0-1,1 0 0,0 0 0,0 0 0,0 0 0,0 0 0,-1 0 0,1 0 0,0 0 0,0 0 0,0 0 0,0 0 1,-1 0-1,1 0 0,0 0 0,0 0 0,0 1 0,0-1 0,0 0 0,-1 0 0,1 0 0,0 0 0,0 0 0,0 0 1,0 0-1,0 1 0,0-1 0,0 0 0,0 0 0,0 0 0,-1 1 0,-2 4-13,0 0-1,0 1 0,0-1 1,1 1-1,0 0 1,-3 9-1,-6 26 29,2 1 0,-6 63 0,3 92 14,11-174 8,4 110-988,0-36-4522,-3-96 5340,0 5-719,0-1-1,0 0 0,-1 0 1,1 1-1,-1-1 1,-2 6-1,-2 1-1660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12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7968,'-26'-28'3616,"39"28"-3136,-3 0-2528,-2 4 1024,15-4-1920,3 5 1696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16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475 564 2976,'0'-1'166,"-1"0"-1,1 0 1,-1-1-1,1 1 1,-1 0 0,0 0-1,1 0 1,-1 0 0,0 0-1,0 0 1,0 0 0,1 0-1,-1 1 1,0-1 0,0 0-1,0 0 1,-1 1-1,1-1 1,0 1 0,0-1-1,0 1 1,0-1 0,-3 1-1,-30-9 1593,19 7-1520,0 1 0,0 1 0,0 1 0,0 0 0,0 0 0,0 2 0,-19 5 0,6 1-13,0 2 0,-46 23 0,74-34-223,-17 9 104,1 0-1,0 2 1,-16 13 0,24-18-88,1 0 0,1 0 0,-1 1 1,1 0-1,1 0 0,-1 1 0,1 0 1,-6 11-1,10-16 1,0-1 1,0 0-1,0 1 1,0-1-1,1 1 1,-1-1-1,1 1 1,0 0-1,-1-1 1,1 1-1,1-1 0,-1 1 1,0-1-1,0 1 1,1 0-1,-1-1 1,1 1-1,0-1 1,0 0-1,0 1 0,0-1 1,0 0-1,1 1 1,-1-1-1,3 2 1,-1-1 40,0 0 0,0 0 0,0-1 0,1 1 0,-1-1 0,1 0 0,-1 0 0,1 0 0,0-1 0,0 1 0,0-1 0,0 0 0,0 0 0,0 0 1,6 0-1,8-1 120,0 0 1,34-5-1,39-10 125,-85 14-282,52-11 157,0-1 0,-1-3 0,79-34 0,-117 41-140,-1-1 0,-1 0 0,30-23 0,-40 25-286,-7 8 235,0-1 0,0 1 0,0 0 0,0 0-1,0 0 1,0 0 0,0-1 0,0 1 0,0 0 0,-1 0 0,1 0-1,0 0 1,0 0 0,0-1 0,0 1 0,0 0 0,0 0 0,0 0-1,0 0 1,0 0 0,0-1 0,-1 1 0,1 0 0,0 0 0,0 0-1,0 0 1,0 0 0,0 0 0,-1 0 0,1 0 0,0 0 0,0-1-1,-1 1 1,0 0-39,0 0-1,-1 0 1,1 0 0,-1 0-1,1 0 1,-1 0-1,1 0 1,-1 1 0,1-1-1,-1 0 1,1 1-1,-3 0 1,-10 6 31,-1 0 0,1 1 0,0 1 0,1 0 0,0 0 0,-23 23 0,34-30 42,0 0-1,0 0 1,0 1 0,1-1 0,-1 0 0,1 1 0,-1-1 0,1 1 0,0 0 0,0-1 0,0 1 0,0 0 0,0 0 0,1 0 0,-1-1 0,1 1 0,0 0 0,0 0 0,0 0 0,0 0 0,0 0 0,1 0 0,0 0 0,-1-1-1,1 1 1,0 0 0,0 0 0,0-1 0,1 1 0,-1-1 0,0 1 0,1-1 0,0 1 0,0-1 0,0 0 0,0 0 0,0 0 0,0 0 0,0 0 0,1 0 0,-1-1 0,0 1 0,1-1 0,0 0 0,5 2 0,-4-2 48,1 0 0,-1 0 0,1-1 0,0 0 0,-1 0 0,1 0 0,0 0 0,-1-1 0,1 0 1,0 0-1,-1 0 0,1 0 0,-1-1 0,8-4 0,-8 4-11,1 0 1,0-1-1,-1 1 0,0-1 1,0-1-1,0 1 0,0 0 1,0-1-1,-1 0 0,1 0 1,-1 0-1,4-8 0,-5 9-54,-1 0 0,-1 0 0,1 0 0,0 0 0,-1-1 0,1 1 0,-1 0 0,0 0 0,0 0-1,-1 0 1,1-1 0,0 1 0,-1 0 0,0 0 0,0 0 0,0 0 0,-2-5 0,1 5-57,0-1-1,1 1 1,-1 0 0,-1 0-1,1 0 1,0 0 0,-1 0-1,1 1 1,-1-1 0,0 1-1,0 0 1,0 0 0,0 0-1,0 0 1,-6-3 0,6 4-22,0 0 0,0 0 0,-1 1 0,1-1 0,0 1 0,0-1 0,-1 1 0,-4 0 0,-1 0-49,23 0 180,0-2 0,17-3 0,20-3-184,-32 7 112,15-2-13,44 3 0,-69 0-16,0 1 1,0 0 0,0 1 0,0 0-1,0 0 1,0 1 0,0 0-1,-1 1 1,0 0 0,8 5 0,-14-8 54,-1-1 0,0 1 0,0 0 0,1 0 0,-1 0 0,0 0 0,0 0 1,0 0-1,0 0 0,0 1 0,0-1 0,-1 0 0,1 0 0,0 1 0,-1-1 0,1 0 1,-1 1-1,1-1 0,-1 1 0,0-1 0,1 1 0,-1-1 0,0 1 0,0-1 1,0 0-1,0 1 0,0-1 0,0 1 0,-1-1 0,1 1 0,0-1 0,-2 3 1,-1 2 72,0 0 1,0-1-1,0 1 1,-1-1-1,0 0 1,0 0-1,-8 7 1,-15 19 382,24-21-157,3-10-297,0 0-1,0 0 0,0 1 0,0-1 0,0 0 0,0 0 1,0 1-1,0-1 0,0 0 0,0 0 0,1 0 1,-1 0-1,0 1 0,0-1 0,0 0 0,0 0 0,0 0 1,1 0-1,-1 1 0,0-1 0,0 0 0,0 0 1,0 0-1,1 0 0,-1 0 0,0 0 0,0 0 0,0 1 1,1-1-1,-1 0 0,0 0 0,0 0 0,1 0 1,-1 0-1,0 0 0,0 0 0,0 0 0,1 0 0,-1 0 1,0 0-1,0 0 0,0-1 0,1 1 0,-1 0 1,0 0-1,0 0 0,0 0 0,1 0 0,-1 0 0,0 0 1,0-1-1,9-2 34,0-1 1,17-11-1,3-1-8,65-20 102,-48 20-293,-44 15 154,5-2-100,1 1 0,-1-1-1,12 0 1,-18 2 87,0 1 0,0 0 0,0 0-1,0-1 1,0 1 0,0 0 0,0 0 0,0 0-1,0 0 1,0 1 0,0-1 0,0 0 0,0 0-1,0 0 1,0 1 0,0-1 0,0 1 0,0-1 0,0 1-1,0-1 1,-1 1 0,1-1 0,0 1 0,0 0-1,-1-1 1,1 1 0,0 0 0,-1 0 0,1-1-1,0 1 1,-1 0 0,1 0 0,-1 0 0,0 0 0,1 0-1,-1 1 1,1 3 2,-1 0 0,0 0 1,-1-1-1,1 1 0,-3 9 0,0 6-92,2-9 59,-2 34 61,3-43 2,0 0 0,0 0 1,0 0-1,0 0 0,0 0 0,1 0 0,-1 0 0,1 0 0,-1 0 0,1 0 0,0-1 0,0 1 0,0 0 0,0 0 1,0-1-1,0 1 0,3 2 0,-4-4 1,1 1 0,0-1 0,0 0 1,-1 1-1,1-1 0,0 0 0,0 0 1,0 0-1,0 0 0,0 0 0,-1 0 1,1 0-1,0 0 0,0 0 0,0 0 0,0 0 1,-1 0-1,1-1 0,0 1 0,0 0 1,0 0-1,-1-1 0,1 1 0,1-1 0,17-13 304,-15 10-189,101-94 197,-73 65-432,49-38 1,-77 67 18,1 1 0,0 0 1,9-5-1,-14 8 60,1-1 1,0 1-1,0 0 1,0-1 0,0 1-1,1 0 1,-1-1-1,0 1 1,0 0-1,0 0 1,0 0 0,0 0-1,0 0 1,0 0-1,0 0 1,0 0-1,0 1 1,0-1 0,0 0-1,0 1 1,0-1-1,0 1 1,0-1-1,0 1 1,2 0-1,-3 1 8,1 0-1,-1-1 1,0 1-1,1 0 1,-1-1-1,0 1 1,0 0-1,0-1 1,0 1-1,-1 0 0,1 0 1,0-1-1,-1 1 1,1-1-1,-2 3 1,1 3 3,-4 9 11,0 0 0,0-1 0,-15 28 0,-1 3 44,-6 28 41,-23 53 245,49-123-282,-1 1-1,-1-1 0,1 0 0,-1 0 0,0 0 0,-4 5 1,6-9-36,1 1 1,-1-1 0,1 1 0,-1-1 0,1 1 0,-1-1 0,0 1 0,1-1 0,-1 1 0,0-1 0,1 0-1,-1 0 1,0 1 0,1-1 0,-1 0 0,0 0 0,1 0 0,-1 0 0,0 0 0,0 0 0,1 0-1,-1 0 1,0 0 0,0 0 0,1 0 0,-1 0 0,0 0 0,1 0 0,-1-1 0,0 1 0,1 0-1,-1-1 1,0 1 0,1 0 0,-1-1 0,0 1 0,1-1 0,-1 1 0,1-1 0,-1 1 0,1-1 0,-1 0-1,1 1 1,0-1 0,-1-1 0,-1-1 6,0 0-1,0-1 0,1 1 1,-1 0-1,1-1 1,0 1-1,0-1 1,1 0-1,-1 1 1,1-1-1,-1 0 0,1 1 1,1-7-1,0 4-47,0 0-1,0 0 0,0 0 0,1 0 0,0 0 0,0 0 0,4-6 0,-2 7 1,0 1-1,0 0 0,1 0 1,-1 0-1,1 0 1,-1 1-1,1 0 0,0 0 1,9-4-1,-10 5-21,28-13 30,1 1-1,0 2 1,41-9 0,-9 3 107,-38 10-34,132-47-16,-138 46-41,0-1-1,0-1 1,-1-1 0,-1-1-1,25-20 1,-17 7 44,-2 0 0,-1-1 1,-1-2-1,23-37 1,66-134 49,-97 168-164,15-40 0,-26 62 50,-1 0 0,-1 0 0,0-1 0,0 1 0,-1 0 0,0-1 0,-1 0 0,-1-15 0,1 23 11,0 1 0,-1-1 0,1 1 0,-1-1 0,0 1 0,1-1 0,-1 1 0,0 0 0,-1-1 0,1 1-1,0 0 1,-1 0 0,1 0 0,-1 0 0,1 0 0,-1 0 0,0 0 0,0 1 0,0-1 0,-3-1 0,2 2-13,1 0 1,-1 0 0,0 0 0,0 1 0,0 0 0,0-1 0,0 1 0,0 0 0,0 0-1,0 0 1,0 1 0,0-1 0,1 1 0,-1 0 0,0-1 0,0 1 0,0 1 0,-2 0-1,-5 3-14,1 0 0,0 0-1,0 1 1,1 0-1,-1 1 1,1 0-1,1 0 1,-1 1-1,1-1 1,1 2-1,-1-1 1,1 1-1,-9 18 1,-3 8 63,2 0 0,1 2 1,1 0-1,3 0 0,1 2 1,1-1-1,-6 77 0,15-100 37,0-1 0,1 1 0,4 25 0,-4-35-46,0 0-1,1 0 1,-1 0 0,1 1 0,0-2 0,1 1 0,-1 0 0,1 0-1,0-1 1,0 0 0,0 1 0,1-1 0,5 5 0,-2-4 54,0 0 1,1-1 0,-1 0-1,1 0 1,0-1 0,0 0-1,0 0 1,0-1 0,1 0-1,-1-1 1,11 1-1,13 0-31,52-4 0,-65 1-26,48-2 82,79-15-1,-122 13-97,-1 0 1,1-2-1,-1 0 1,-1-2-1,0-1 1,38-22-1,-59 32-3,0-1-1,0 1 1,0-1 0,-1 0 0,1 1-1,0-1 1,-1 0 0,1 0-1,0 1 1,-1-1 0,1 0-1,-1 0 1,1 0 0,-1 0 0,0 0-1,1 0 1,-1-1 0,0 1 2,0 1 0,0 0 1,0-1-1,0 1 0,0 0 1,0 0-1,0-1 0,0 1 1,0 0-1,0 0 0,0-1 1,0 1-1,0 0 0,0 0 1,-1-1-1,1 1 0,0 0 1,0 0-1,0-1 1,-1 1-1,1 0 0,0 0 1,0 0-1,-1-1 0,-11 0-106,4 3 112,1 0-1,0 0 1,0 1-1,0-1 0,0 2 1,-11 6-1,-7 3 16,-17 7-54,-35 18-102,68-33 130,-1 1 0,2 0 0,-1 1 0,0-1 1,-11 14-1,19-18 25,-1 0 0,1-1 0,0 1 0,0 0 0,0-1 0,0 1 0,0 0 0,0 0 0,1 0 0,-1 0 0,1 0 0,-1 0 0,1 0 0,0 0 0,-1 0 0,1 0 1,0 0-1,1 0 0,-1 0 0,0 3 0,1-4 1,0 1 0,-1-1 0,1 1 1,0 0-1,0-1 0,0 1 0,0-1 1,0 0-1,0 1 0,0-1 0,0 0 1,0 0-1,1 0 0,-1 0 0,0 0 1,1 0-1,-1 0 0,1 0 0,-1 0 1,1-1-1,0 1 0,-1 0 0,1-1 1,3 1-1,3 0 31,0 0 0,0-1 0,-1 0 0,1 0 0,0-1 0,0 0 0,0 0 0,-1-1 0,1 0 0,0 0 1,-1-1-1,0 0 0,0 0 0,0-1 0,0 0 0,0 0 0,9-8 0,0-1-34,-1-1 0,0-1 0,-1 0 0,-1-1 0,18-27 0,-12 19-341,-19 24 317,0-1-1,0 1 0,0 0 0,1 0 0,-1 0 1,0-1-1,0 1 0,0 0 0,1 0 0,-1 0 1,0 0-1,0-1 0,1 1 0,-1 0 0,0 0 0,0 0 1,0 0-1,1 0 0,-1 0 0,0 0 0,1 0 1,-1 0-1,0 0 0,0 0 0,1 0 0,-1 0 0,0 0 1,0 0-1,1 0 0,-1 0 0,1 0 0,-1 1-11,0 0-1,0 0 0,1 0 1,-1 0-1,0 0 0,0 0 0,0 0 1,0 0-1,0 0 0,0 0 1,0 0-1,0 0 0,-1 0 0,1 1 1,-3 12 92,0 0-45,-2 23-1,5-34-3,0 1 0,0-1 0,0 0-1,0 0 1,1 0 0,-1 0 0,1 0 0,0 0-1,0 0 1,0 0 0,0-1 0,1 1 0,1 4-1,-2-7 3,-1 1 0,1-1 0,-1 0 1,0 0-1,1 1 0,-1-1 0,1 0 0,-1 0 0,1 0 0,-1 1 0,1-1 0,-1 0 0,1 0 0,-1 0 0,1 0 0,-1 0 0,1 0 0,-1 0 0,1 0 0,-1 0 0,1 0 0,-1 0 0,1-1 0,0 1 0,13-6 14,-9 5-15,73-26 233,145-43-121,-219 69-134,35-6-138,-37 6 92,1 1 0,-1 0 0,1 0 0,0 0 0,-1 1 0,1-1 0,-1 1 0,1-1 0,-1 1 0,1 0 0,-1 0 0,4 2 0,-5-3 40,-1 0 0,1 1-1,-1-1 1,0 0-1,1 0 1,-1 1-1,0-1 1,1 0-1,-1 1 1,0-1-1,1 0 1,-1 1 0,0-1-1,0 0 1,1 1-1,-1-1 1,0 1-1,0-1 1,0 1-1,0-1 1,0 0-1,1 1 1,-1-1 0,0 1-1,0-1 1,0 1-1,0-1 1,0 1-1,-7 11 25,0-1 103,2-1-9,-1 3 155,7-13-244,0 0 1,0 0-1,0 1 0,-1-1 0,1 0 1,0 0-1,0 0 0,0 0 0,0 0 1,0 0-1,-1-1 0,1 1 0,0 0 1,0 0-1,0-1 0,-1 1 0,1 0 1,1-1-1,0 0 26,10-2-10,-3 1-70,0 0-1,1 0 0,13 0 0,-20 2 6,-1 0 0,1 0 0,-1 0 0,1 0 0,-1 1 0,1-1 0,-1 1 0,0 0 0,1 0 0,-1 0 0,0 0 0,0 0 0,0 0 0,0 0 0,1 1 0,-2-1 0,1 1 0,3 3 0,16 28-20,-17-26 109,0 0 1,1 0 0,6 8-1,-10-13-53,0-1 0,1 0 1,-1 0-1,0 0 0,1-1 0,-1 1 0,1 0 0,0 0 0,-1-1 0,1 1 0,-1-1 0,1 1 0,0-1 0,0 0 0,-1 0 0,1 0 0,0 0 0,-1 0 0,1 0 0,0 0 0,-1 0 0,1-1 0,0 1 0,-1-1 0,1 1 0,2-2 1,5-2 37,0 0 1,0-1-1,11-8 1,-16 10-72,29-19 59,-7 7 6,-1-3 0,-1 0 0,-1-1 0,35-36-1,-21 6 75,-2 0-1,31-62 1,62-139-217,-114 217-281,17-65 1,-31 97 351,0 0 1,1 0-1,-1 0 1,0 0-1,0 0 0,0-1 1,1 1-1,-1 0 1,-1 0-1,1 0 0,0-1 1,0 0-1,-6-1-200,-5 7 45,3 1 170,-1 1-1,1-1 1,1 1 0,-1 1-1,1 0 1,0 0 0,0 0-1,1 1 1,0-1-1,0 2 1,-7 14 0,0 5 53,1 0 0,-13 45 1,15-38-79,2 0-1,-6 55 1,12-70 77,1-1-1,1 0 0,1 1 0,0-1 1,2 1-1,6 27 0,-5-38 11,-1 0 0,1-1 0,0 1 0,1-1 0,0 0 0,0 0 0,1-1 0,0 1 0,0-1 0,1-1 0,14 13 0,-15-14 7,1 0-1,0-1 1,0 0 0,0 0 0,1 0 0,-1-1 0,1 0-1,0 0 1,-1-1 0,1 0 0,0-1 0,1 0 0,14 1-1,-10-3 12,0-1 0,-1 0 0,1-1 0,-1 0 0,24-10 0,-15 4-85,-1-2 1,28-17-1,-42 23-15,0 1 1,1 0-1,0 0 0,-1 1 1,1 0-1,0 0 0,1 1 1,-1 0-1,12-2 0,-60 49-173,21-29 116,0 0-1,-25 14 0,14-10 265,-16 4 254,46-24-424,1 0 0,0 0 1,0 0-1,0 0 0,0 0 0,0 1 0,0-1 0,0 0 0,0 0 0,0 0 0,0 0 0,0 0 0,0 0 0,0 0 0,0 0 0,0 0 0,0 1 0,0-1 1,0 0-1,-1 0 0,1 0 0,0 0 0,0 0 0,1 0 0,-1 0 0,0 0 0,0 1 0,0-1 0,0 0 0,0 0 0,0 0 0,0 0 0,0 0 0,0 0 0,0 0 1,0 0-1,0 0 0,0 0 0,0 1 0,0-1 0,0 0 0,0 0 0,1 0 0,1 1 14,1 0 0,0 0 0,0 0 0,0 0 0,0 0 0,0-1 0,0 1 0,0-1 0,0 0 0,5 0 0,6 0-43,12 2 2,0-2-1,0 0 0,44-8 0,27-12-4719,-96 20 4660,17-8-2073,-18 8 2044,1 0 0,-1-1 0,0 1 0,1 0 0,-1-1 1,0 1-1,0-1 0,1 1 0,-1 0 0,0-1 0,0 1 0,1-1 0,-1 1 0,0-1 0,0 1 1,0-1-1,0 1 0,0-1 0,0 1 0,0-1 0,0 1 0,0-1 0,0 1 0,0-1 1,0 1-1,0-1 0,0 1 0,-1-1 0,1 1 0,0-1 0,0 1 0,-1 0 0,1-1 0,0 1 1,0-1-1,-1 1 0,1 0 0,0-1 0,-1 1 0,1 0 0,-1-1 0,0 0 0,-20-16-2814,-2 1 1046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16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93 109 5888,'-75'-11'2688,"57"8"-2336,18-2 1568,5 5-1120,16-8 512,10 1-768,18-6-96,3 7-288,4-7-32,3 9-64,-3-7 96,1 6-96,-5-6 256,-3 8-192,-14-5-2368,-4 8 1216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54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94 7968,'-10'-14'6977,"-6"15"-3423,14-1-3382,-8 3 99,0 0 0,0 1 0,1 0 0,0 0 0,-16 10-1,13-7-135,-11 7 147,0 0 0,-29 26 0,41-30-199,0 0 0,0 1 0,1 1 0,1-1 0,-16 26 0,17-23-23,0 1-1,-8 25 1,14-35-31,0 1 1,1-1-1,0 0 1,0 1 0,1-1-1,-1 1 1,1 0-1,0-1 1,1 1-1,-1-1 1,3 7 0,-3-10-17,0-1 1,1 1-1,-1 0 0,1-1 1,0 1-1,0-1 1,-1 1-1,1-1 1,0 1-1,0-1 1,0 0-1,1 1 0,-1-1 1,0 0-1,0 0 1,1 0-1,-1 0 1,1 0-1,-1 0 1,1 0-1,-1 0 0,1-1 1,-1 1-1,1-1 1,0 1-1,-1-1 1,1 0-1,0 1 1,2-1-1,1 0 12,0 0-1,0-1 1,1 0-1,-1 0 1,0 0-1,0 0 1,0-1-1,7-3 1,2-2 3,-1-1 0,0 0 0,0-1 0,-1 0 1,-1-1-1,1 0 0,-1-1 0,13-18 0,69-104-34,-91 129-1,8-12-23,0-1 0,-1-1 0,-1 1 0,9-31 0,-16 47 23,-1 0 0,0-1 0,1 1 0,-1 0 0,0 0 0,0 0 0,0-1 0,0 1 0,0 0 0,0 0 0,0 0 0,0-1 0,-1 1 0,1 0 0,0 0-1,-1 0 1,1 0 0,-1 0 0,1-1 0,-1 1 0,-1-1 0,2 2 1,-1-1 0,0 1-1,0-1 1,1 1 0,-1 0-1,0-1 1,0 1 0,0 0 0,1 0-1,-1 0 1,0 0 0,0 0-1,0 0 1,0 0 0,1 0 0,-1 0-1,0 0 1,0 0 0,0 0-1,0 0 1,1 1 0,-1-1 0,0 0-1,0 1 1,1-1 0,-1 1-1,0-1 1,0 1 0,1-1 0,-1 1-1,1-1 1,-2 2 0,-3 2 17,-1 1 0,1-1 1,0 1-1,1 0 1,-1 1-1,1-1 1,0 1-1,0 0 0,1 0 1,-4 9-1,5-11-18,0 1 1,1 0-1,0 0 0,0 0 0,0 0 0,1 0 0,0 0 0,0 0 1,0 0-1,0-1 0,1 1 0,-1 0 0,1 0 0,1 0 0,1 6 1,13 37 170,6 18-90,-20-60-35,1 0 1,0-1-1,1 1 0,-1 0 0,1-1 1,0 0-1,1 0 0,4 5 1,-8-9-23,1 0 1,-1 0 0,0 0-1,1-1 1,0 1 0,-1 0-1,1-1 1,-1 1 0,1-1-1,0 1 1,-1-1 0,1 0 0,0 1-1,-1-1 1,1 0 0,0 0-1,-1-1 1,1 1 0,0 0-1,0 0 1,-1-1 0,1 1-1,2-2 1,3-1 48,1-1 1,-1 0-1,11-7 0,-16 9-51,116-88 385,5-3-267,-86 69-32,-3 3-13,-2-2 0,0 0 0,38-39 0,-69 61-77,1-1 1,-1 1-1,1-1 0,0 1 0,0 0 0,0 0 0,-1-1 0,1 1 1,3 0-1,-5 1-11,0-1 1,1 1 0,-1 0 0,0 0-1,0 0 1,1 0 0,-1 0-1,0 0 1,1 0 0,-1 0 0,0 0-1,1 0 1,-1 0 0,0 0-1,1 1 1,-1-1 0,0 0 0,1 0-1,-1 0 1,0 0 0,1 0-1,-1 1 1,0-1 0,1 0 0,-1 1-1,0 0 1,1-1-1,-1 1 1,0 0-1,1-1 1,-1 1-1,0 0 1,0-1 0,0 1-1,0 0 1,0 0-1,0-1 1,0 1-1,0 0 1,0 0-1,0 0 1,-2 11 75,-1-1 0,0 0 0,-1 0 0,0 0 0,-10 17 1,1 1 122,-5 16 116,2 0-1,1 1 1,-9 58 0,23-96-227,0-1 0,0 1 0,1-1 0,0 1 0,1 7 1,-1-14-73,0-1 0,0 1 0,0-1 0,0 1 0,0-1 1,0 1-1,0-1 0,0 1 0,1-1 0,-1 1 0,0-1 1,0 1-1,1-1 0,-1 1 0,0-1 0,1 0 0,-1 1 1,0-1-1,1 0 0,-1 1 0,0-1 0,1 0 0,-1 1 1,1-1-1,-1 0 0,1 1 0,-1-1 0,1 0 0,-1 0 1,1 0-1,1 0 13,0-1 0,-1 1 0,1-1 0,-1 0-1,1 1 1,-1-1 0,1 0 0,-1 0 0,0 0 0,1-1 0,-1 1 0,0 0 0,0 0 0,0-1 0,1-1 0,10-12 95,15-30 1,-3 7-108,-8 14-51,42-60-94,-49 73 67,0-1-1,1 2 1,1-1 0,17-13-1,-27 24 49,-1-1 0,1 0 0,0 1 0,-1-1 0,1 1 0,0 0 0,0-1 0,-1 1 0,1-1 0,0 1 0,0 0 0,-1 0-1,1 0 1,0-1 0,0 1 0,1 0 0,-1 1 11,-1-1 0,1 1-1,-1 0 1,1-1 0,-1 1 0,0 0-1,1-1 1,-1 1 0,0 0-1,0 0 1,1-1 0,-1 1 0,0 0-1,0 0 1,0 0 0,0-1 0,0 1-1,0 0 1,0 0 0,0 0-1,0 0 1,-6 68-14,-9 29 43,-4 0-1,-4-2 1,-5-1 0,-71 165-1,-37 1 145,122-239-102,-1-1 1,-1-1-1,-1 0 0,-1-1 1,0 0-1,-2-2 0,-24 18 1,37-30-69,0-1 0,0 0 1,0 0-1,0 0 0,-1-1 1,-10 3-1,15-5-59,-1 0 1,1-1-1,-1 1 0,1-1 1,-1 0-1,0 0 0,1 0 1,-1 0-1,0-1 1,1 1-1,-1-1 0,1 0 1,-1 0-1,1 0 0,0-1 1,-6-2-1,3 0-75,0 0 0,1-1 1,-1 1-1,1-1 0,0 0 0,0 0 0,1-1 0,-1 0 1,-4-8-1,4 4 13,0 0-1,0 0 1,1-1 0,0 0 0,-3-15-1,4 5 17,0 0-1,1-1 1,1 1-1,1-1 0,5-40 1,-4 52 76,1 0 0,1 1 0,-1-1 0,2 0 0,-1 1 0,1-1 0,1 1 0,5-9 0,-6 11 17,1 1-1,0 0 1,0 0 0,1 1-1,-1-1 1,1 1-1,0 1 1,0-1-1,1 1 1,0 0-1,7-4 1,26-7 20,0 1 0,0 3 1,66-11-1,-2 0 7,-87 18-7,-1-1 0,1 0 0,-1-1 0,0-1 1,0-1-1,24-15 0,-13 3 12,0-1 1,46-48-1,219-250 166,-250 272-214,54-78 0,-88 114 23,-1 0 1,0-1-1,0 0 0,-1 0 0,-1-1 0,7-21 1,-12 34-4,1-1 0,-1 0 0,0 0 0,0 0 0,1 0 0,-1 1 0,0-1 0,0 0 0,0 0 0,0 0 0,0 0 0,0 0 0,0 1 0,0-1 0,-1 0 0,1 0 0,0 0 0,0 0 0,-1 1 0,1-1 0,-1 0 0,1 0 0,-1 1 0,0-2 0,0 1-1,0 1 0,0 0 0,0-1 0,0 1 1,0 0-1,1 0 0,-1 0 0,0 0 0,0 0 0,0 0 0,0 0 0,0 0 0,0 0 0,0 1 0,0-1 0,0 0 0,0 0 0,-1 1 0,-7 4-32,1-1 0,-1 1 1,-9 7-1,16-10 39,-91 67 20,81-59-11,2 0-1,-1 1 1,2 0-1,-1 1 1,-12 20-1,20-27 2,-1 0-1,1 0 1,0 0 0,0 0-1,0 1 1,1-1-1,0 0 1,0 1-1,0-1 1,0 1 0,1 0-1,0-1 1,0 1-1,1-1 1,0 1-1,0-1 1,0 1-1,0-1 1,1 0 0,0 0-1,0 1 1,1-1-1,3 6 1,-2-5 11,0 0 0,0-1 0,1 0 0,-1 0 0,1 0 0,0 0 0,1-1 0,-1 0 0,1 0 0,0 0 0,0-1 1,0 0-1,1 0 0,-1 0 0,0-1 0,1 0 0,0 0 0,9 1 0,-5-2 16,0-1 0,0 0-1,0-1 1,0 0 0,0 0 0,0-1-1,0 0 1,0-1 0,-1-1 0,1 0 0,-1 0-1,10-6 1,11-8-41,0-2 0,36-31-1,-27 19 112,-18 16-67,149-106 183,-122 89-158,-47 32-63,-4 3-37,-5 7-57,2-3 82,-1 1 19,-14 17 15,0 1-1,-22 37 0,-31 90 709,72-147-534,3-5-86,6-8-26,0 1-31,17-15 105,0-1-128,2 1 0,1 1 0,31-19 0,-35 27-110,42-21-21,-59 31 74,0 0 1,1 1-1,-1 0 1,1 0-1,-1 1 0,1-1 1,8 1-1,-15 1 25,1 0 0,-1 0-1,0 0 1,0 1 0,0-1 0,0 0-1,1 0 1,-1 1 0,0-1 0,0 1 0,0-1-1,0 1 1,0-1 0,0 1 0,0 0-1,0 0 1,0-1 0,0 1 0,0 0-1,-1 0 1,1 0 0,0 0 0,-1 0-1,1 0 1,0 0 0,-1 0 0,1 0-1,-1 0 1,0 0 0,1 0 0,-1 1-1,0-1 1,1 0 0,-1 0 0,0 0 0,0 0-1,0 1 1,-1 1 0,1 5-8,-1 1 0,0-1 0,0 1 1,-4 9-1,3-12 48,-11 37 168,7-25 28,0 1 0,-2 20 0,8-38-227,-1 0 1,1-1 0,0 1-1,0 0 1,0-1-1,0 1 1,0 0-1,0-1 1,0 1 0,0 0-1,0-1 1,0 1-1,1 0 1,-1-1-1,0 1 1,0 0 0,1-1-1,-1 1 1,1 0-1,-1-1 5,0 1-1,1-1 1,-1 0-1,1 0 0,-1 0 1,0 0-1,1 0 1,-1 0-1,1 0 0,-1 0 1,0 0-1,1 0 1,-1 0-1,0 0 0,1 0 1,-1 0-1,0-1 1,1 1-1,-1 0 0,1 0 1,-1 0-1,0 0 1,1-1-1,-1 1 0,4-3 47,0 0-1,0 0 0,-1 0 1,4-5-1,24-30 83,-19 23-156,0 0-1,1 1 1,20-17 0,-31 29-4,0 1 0,0-1 0,0 1 0,0 0 0,1-1-1,-1 1 1,1 0 0,-1 0 0,1 1 0,-1-1 0,1 0 0,-1 1 0,1 0-1,4-1 1,-5 2 30,0-1 1,0 1-1,0-1 0,0 1 0,0-1 0,0 1 0,0 0 0,-1 0 0,1 0 1,0 0-1,-1 0 0,1 0 0,0 1 0,-1-1 0,0 0 0,1 1 0,-1-1 0,0 1 1,0 0-1,2 2 0,3 7 190,8 21 0,-9-20-44,0 1 0,8 12 0,-10-22-123,-1 1-1,1-1 0,-1 0 1,1 1-1,0-1 1,0-1-1,0 1 1,1 0-1,-1-1 1,1 0-1,3 3 0,-3-4-81,-1 0-1,1 0 0,-1 0 0,1-1 0,-1 1 0,1-1 0,0 0 0,-1 0 0,1 0 0,0 0 1,-1-1-1,1 1 0,5-2 0,4-2-1499,0-1 0,15-6 1,2-1-1003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17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6304,'21'0'2848,"54"-11"-2464,-14-2 1632,6 9-1184,33-12 512,1 5-800,27-9-384,-6 4-128,10 5 448,-13 3-256,-11 8-1344,-20 5 576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3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1 261 1472,'1'-1'453,"0"1"-1,1-1 1,-1 0-1,1 1 1,-1-1 0,1 0-1,-1 1 1,1 0 0,-1-1-1,1 1 1,-1 0 0,1 0-1,-1 0 1,3 0-1,11-2 348,4-9-34,-18 10-749,0 0 0,1 0 0,-1 0 0,1 1 0,-1-1 0,1 0 0,-1 0 0,1 1 0,0-1 0,-1 1 0,1-1 0,0 1-1,-1 0 1,1 0 0,0 0 0,0 0 0,-1 0 0,4 0 0,7 2 201,1-2 0,23 0 0,-8-1 195,-23 0-283,1 1 0,0-1 0,11-3 1,6-1-178,-2 2-11,32 1-1,100 2 246,-123-5-205,-26 4 37,0 0 0,0 1 0,0-1 0,0 1-1,1-1 1,-1 1 0,8 1 0,-1 2 118,1-1-1,14 0 1,12 3 114,-27-4-149,0 0-1,0-1 0,10 0 0,-10-1-120,0 1-1,22 3 1,10 2 128,0-1-1,74-4 1,-47-1-131,60 9 155,-126-8-151,0 1-1,0-1 1,0 1-1,-1 0 1,1 0-1,0 1 1,-1-1-1,1 1 1,-1 0-1,1 0 1,3 3 0,-6-5 26,1 1 5,0-1 1,1 1-1,-1 0 0,0-1 1,1 0-1,-1 0 0,0 0 1,1 0-1,-1 0 1,0 0-1,3-1 0,6 0-72,146-4 123,53-6-309,-39-11 378,-160 21-156,0 0-1,0-1 1,0 0-1,20-7 1,0 0 69,-10 5 89,-9 1-110,0 0-1,18-1 0,14-3-27,393-63 35,-390 69 58,-33 1-111,26-2 0,-3-2 18,71 2-1,-2 0 320,135-16 287,-135 6-475,30-4 58,-39 5-138,-90 10-22,18 0-10,29 1 1,117 3 307,-92-5-51,145 2-123,-205-1-93,-1-1 1,23-5 0,18-2 41,-27 6 38,59-2 99,-88 4-190,0 1 1,0-1-1,0 1 1,-1-1-1,1 0 1,6-3-1,-6 3-30,0 1 0,0-1 0,0 0 0,0 1 0,0 0 0,0 0 0,1 0 0,-1 0 0,0 0 0,4 1 0,12 1 5,16-3-89,-4 1 558,56 5 0,-56-3-346,-25-2-82,-1 0 0,1 1 0,0 0 0,0 0 0,-1 0 0,1 0 0,6 4 0,9 1 136,-18-6-215,0 1 1,0 0-1,0-1 1,0 1-1,0 1 1,0-1-1,-1 0 1,1 1-1,3 1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29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91 832,'0'-2'76,"1"1"-1,-1-1 1,0 0-1,1 1 1,-1-1 0,0 0-1,1 1 1,0-1-1,-1 0 1,3-2 0,-2 3-19,0-1 1,-1 1 0,1-1 0,0 0-1,-1 0 1,1 1 0,-1-1-1,1 0 1,-1 0 0,0-3 0,4-14 1320,-1-10 4489,-5 34-5541,-3 13 12,-14 90 1534,-5 16-303,7-47-834,-11 120 112,6-32-185,2-46 47,19-118-658,-2 15 181,2-16-220,1 1 0,0-1 0,0 0 0,0 0 1,0 1-1,0-1 0,0 0 0,0 0 0,-1 1 0,1-1 0,0 0 0,0 0 1,0 0-1,-1 1 0,1-1 0,0 0 0,0 0 0,-1 0 0,1 0 0,0 0 0,0 1 1,0-1-1,-1 0 0,1 0 0,0 0 0,-1 0 0,1 0 0,0 0 0,0 0 1,-1 0-1,1 0 0,0 0 0,0 0 0,-1 0 0,1 0 0,0 0 0,0 0 0,-1 0 1,1-1-1,0 1 0,0 0 0,-1 0 0,1 0 0,0 0 0,0 0 0,-1-1 1,1 1-1,0 0 0,0 0 0,0 0 0,0-1 0,-1 1 0,1 0 0,0-1 0,-3-2 77,2 1-93,0 1 0,1 0-1,-1 0 1,0 0-1,0 0 1,0 0-1,0 0 1,0 0-1,0 1 1,0-1 0,0 0-1,0 0 1,-1 1-1,1-1 1,0 1-1,0-1 1,-1 1-1,1 0 1,-3-1-1,-6 0-48,0 1 0,0 0 0,0 1 0,0 0-1,0 0 1,1 1 0,-11 3 0,-68 28-83,62-22 54,-41 12 0,60-20-18,14-1 302,16-2 320,91-16 190,120-32 0,-188 39-700,-1 2 0,1 2 0,64 1 0,-109 4-139,-1 0 0,0 0 1,1 0-1,-1 0 0,0 0 0,1 0 0,-1 0 1,6-27-11292,-2 16 9152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29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54 102 4224,'-5'0'639,"-2"-1"114,0-1 0,0 1 0,0-1 0,1 0 0,-8-4 0,14 6-716,0 1-1,1-1 1,-1 0-1,0 0 1,0 0-1,1 0 1,-1-1-1,0 1 1,0 0 0,1 0-1,-1 0 1,0 0-1,0 0 1,0 0-1,1 0 1,-1 0-1,0 0 1,0 0 0,0-1-1,1 1 1,-1 0-1,0 0 1,0 0-1,0 0 1,0-1-1,1 1 1,-1 0 0,0 0-1,0 0 1,0-1-1,0 1 1,0 0-1,0 0 1,0-1-1,0 1 1,0 0-1,0 0 1,0 0 0,1-1-1,-1 1 1,0 0-1,-1 0 1,1-1-1,0 1 1,0 0-1,0 0 1,0-1 0,0 1-1,0 0 1,0 0-1,0 0 1,0-1-1,0 1 1,-1 0-1,1 0 1,0 0 0,0-1-1,0 1 1,0 0-1,0 0 1,-1 0-1,1 0 1,0 0-1,0-1 1,0 1 0,-1 0-1,1 0 1,0 0-1,-1 0 1,23-4 796,32-2 514,87-21-1,-81 14-1291,0 2 0,1 3 1,1 2-1,-1 3 0,121 11 0,-168-7-2098,-1 3 545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0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13 3392,'4'-12'4554,"-10"13"-3039,-2 3-1196,1 1 0,-1-1 0,1 2-1,0-1 1,-10 11 0,-4 3 253,-64 58 463,84-76-1034,0 0 1,1 0-1,-1 0 1,0-1-1,0 1 0,0 0 1,1 0-1,-1 0 1,0 0-1,1 1 1,-1-1-1,1 0 0,-1 0 1,1 0-1,0 0 1,-1 1-1,1-1 0,0 0 1,0 0-1,0 0 1,0 1-1,0-1 1,0 0-1,0 0 0,1 0 1,-1 1-1,0-1 1,0 0-1,1 0 0,-1 0 1,1 0-1,-1 0 1,1 1-1,0-1 0,-1 0 1,1 0-1,0-1 1,0 1-1,0 0 1,0 0-1,0 0 0,1 0 1,5 4 35,0 0 1,1-1-1,-1 0 1,17 6-1,-12-6-24,29 13 307,57 14 0,-93-30-270,1 1-1,0 0 1,-1 1 0,7 3-1,-11-6-16,0 0 0,0 1 0,0 0-1,0-1 1,0 1 0,0-1 0,0 1 0,-1 0-1,1 0 1,0-1 0,0 1 0,-1 0-1,1 0 1,0 0 0,-1 0 0,1 0-1,-1 0 1,1 0 0,-1 0 0,0 0 0,1 0-1,-1 0 1,0 0 0,0 0 0,0 0-1,0 1 1,0-1 0,0 0 0,0 0-1,0 2 1,-1-1 57,-1 1-1,0-1 1,1 0-1,-1 1 1,0-1 0,0 0-1,0 0 1,0 0-1,0 0 1,-4 2-1,-27 17 294,30-19-364,-1 0-11,-49 28 161,46-27-139,0 0 0,0 0 1,0-1-1,0 0 0,0-1 1,-11 2-1,-2-2 9,6 1-27,1-1 0,-1-1 1,1 0-1,-1-1 0,-22-4 0,33 4-445,3 1 362,0 0 0,0 0-1,-1 0 1,1 0-1,0 0 1,0-1 0,-1 1-1,1 0 1,0 0-1,0 0 1,-1 0 0,1 0-1,0 0 1,-1 0-1,1 0 1,0 0-1,-1 0 1,1 0 0,0 0-1,0 0 1,-1 0-1,1 0 1,0 1 0,0-1-1,-1 0 1,1 0-1,0 0 1,0 0 0,-1 0-1,1 1 1,0-1-1,-1 0 1,15-3-5710,-2 2 4293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1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4 2560,'6'-3'3769,"-12"3"-1641,-13 7-516,-84 56 729,101-62-2322,-5 2 22,0 1-1,1 0 1,-1 1 0,-9 8-1,14-12-35,1 0 0,0 0 0,0 0 0,0 1 0,0-1 0,0 0 0,1 1 0,-1-1-1,0 0 1,1 1 0,-1-1 0,0 1 0,1-1 0,0 1 0,-1-1 0,1 1 0,0-1-1,0 1 1,0-1 0,0 1 0,0-1 0,0 1 0,0-1 0,1 1 0,-1-1 0,0 1-1,1-1 1,-1 1 0,1-1 0,0 1 0,0 1 0,4 3 12,0 0-1,1 0 1,-1-1 0,1 0 0,0 1-1,1-2 1,7 6 0,-2-2-12,2 2 402,0 0 1,0 2-1,-1 0 0,15 16 1,-28-27-361,1 0-1,0-1 1,-1 1-1,0 0 1,1 0 0,-1-1-1,1 1 1,-1 0-1,0 0 1,1 0 0,-1 0-1,0-1 1,0 1 0,0 0-1,0 0 1,0 0-1,0 0 1,0 0 0,0-1-1,0 1 1,0 0 0,0 0-1,-1 0 1,1 1-1,-1 0 11,0-1 0,0 1 0,-1 0 0,1-1 0,0 1 0,-1-1 0,1 1 0,0-1-1,-1 0 1,-3 2 0,-1 1 5,-1 0-1,0-1 1,-1 0-1,1 0 0,-12 3 1,-1-2 91,-1-1 0,1 0 1,-1-2-1,0 0 0,-30-3 1,38 0-2422,0 0 1,-23-7-1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3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 2144,'0'0'37,"-1"0"-1,1 0 1,0-1 0,-1 1 0,1 0-1,0 0 1,-1 0 0,1-1-1,0 1 1,-1 0 0,1 0 0,-1 0-1,1 0 1,0 0 0,-1 0 0,1 0-1,-1 0 1,1 0 0,0 0-1,-1 0 1,1 0 0,-1 0 0,1 0-1,0 0 1,-1 1 0,1-1 0,0 0-1,-1 0 1,0 1 0,-5 2 2834,5-3-2501,-1 1 1,1 0-1,0-1 1,0 1-1,0-1 1,-1 1-1,1-1 1,0 1-1,-1-1 1,1 0-1,0 0 1,-2 0-1,118-6 4140,50-2-4748,-117 12 347,1 1 1,-1 3-1,49 14 0,-92-21-45,1 0 0,-1 0 0,1 0 0,-1-1 0,1 0 0,0 0 0,-1 0 0,1-1 0,11-2 0,-10-3 89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4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2720,'-10'8'5642,"-1"-8"-2888,4 0-294,19 0-970,184 8-13,-191-8-1466,50 0 156,1 2 0,70 11 0,-117-11-212,-5-1 19,1 0 1,0 0-1,0 0 0,0-1 1,0 0-1,0 0 0,6-1 1,-11 1-55,0 0 1,1 0-1,-1 0 1,0 0-1,0-1 1,1 1-1,-1 0 1,0 0-1,0 0 1,1-1-1,-1 1 1,0 0-1,0 0 1,0-1-1,1 1 1,-1 0-1,0 0 1,0-1-1,0 1 1,0 0-1,0 0 1,0-1-1,0 1 1,1 0-1,-1-1 1,0 1-1,0 0 1,0-1-1,0 1 1,0 0-1,0-1 1,-1 1-1,1 0 1,0-1-1,-5-13-5628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6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297 603 2080,'0'0'41,"0"0"-1,0-1 1,0 1-1,1 0 1,-1-1-1,0 1 1,0 0 0,0-1-1,1 1 1,-1 0-1,0-1 1,0 1-1,1 0 1,-1 0 0,0-1-1,1 1 1,-1 0-1,0 0 1,1-1 0,-1 1-1,0 0 1,1 0-1,-1 0 1,0 0-1,1 0 1,-1 0 0,0 0-1,1-1 1,-1 1-1,1 0 1,-1 0-1,0 0 1,1 1 0,-1-1-1,1 0 1,-1 0-1,0 0 1,1 0 0,-1 0-1,0 0 1,1 0-1,-1 1 1,0-1-1,1 0 1,-1 1 0,7-10 3644,-7 8-3595,-1 1 0,1-1 0,0 1 0,0-1 0,-1 1 0,1-1 0,-1 1-1,1-1 1,0 1 0,-1-1 0,1 1 0,-1-1 0,1 1 0,-1 0 0,1-1 0,-1 1 0,0 0 0,1-1 0,-1 1 0,1 0 0,-1 0 0,1 0 0,-2-1 0,-15-2 519,0 4-391,1 0 1,0 2 0,-1 0-1,1 0 1,0 2 0,-24 9-1,31-10-169,0 1-1,1 0 0,-1 0 0,1 0 1,0 1-1,0 1 0,1-1 1,0 1-1,0 0 0,1 1 0,-1 0 1,2 0-1,-1 0 0,1 0 0,0 1 1,1 0-1,0 0 0,-3 11 1,2-1 3,0 0 0,1 0-1,1 0 1,0 1 0,2 21 0,1-32 25,0 0 0,1 1 0,1-1 0,0 0 0,0 0 0,0 0 0,1-1 0,1 1 0,-1-1 0,2 1 0,-1-1 0,11 14 0,-12-18-16,1 0 0,0 0 1,1 0-1,-1-1 0,1 0 1,-1 0-1,1 0 0,0 0 1,0-1-1,0 0 0,1 0 1,-1 0-1,0-1 1,1 1-1,-1-1 0,1-1 1,-1 1-1,1-1 0,7 0 1,0-1 31,1 0 1,0-1 0,0 0-1,-1-1 1,1-1 0,22-9-1,-30 11-75,26-11 104,0-2 0,-1-1 1,42-28-1,-31 12-216,52-53 1,-77 63-326,-16 20 138,-2 2 6,-7 11-99,-8 13 141,4-7 120,2 0 0,-14 27 0,22-39 109,0-1 0,0 1 1,0-1-1,1 1 0,0 0 0,0 0 0,1 0 0,-1 0 0,1-1 0,0 1 0,0 0 0,0 0 0,1 0 0,0 0 0,2 7 0,-1-8 49,0-1-1,0 1 1,1-1-1,-1 1 1,1-1-1,0 0 1,0 0-1,0 0 1,0 0-1,0-1 1,1 1-1,-1-1 1,1 0-1,-1 0 1,1 0-1,7 2 1,-7-3 13,0 1 0,1-1 0,0 1 0,-1-1 0,1-1 0,0 1 0,0-1 0,-1 1 0,1-1 0,0-1 0,0 1 0,0-1 0,-1 1 0,8-3 0,-9 1-15,1 0 1,0 0 0,-1 0-1,1 0 1,-1 0-1,0-1 1,0 0-1,0 1 1,0-1 0,0 0-1,-1-1 1,1 1-1,-1 0 1,0-1-1,0 1 1,0-1-1,0 0 1,-1 1 0,0-1-1,1 0 1,-1 0-1,-1 0 1,2-7-1,-2 1-78,0-1 0,0 0-1,-1 0 1,0 1 0,-1-1-1,0 0 1,-7-19-1,7 26-1,0-1 0,0 1 0,0 0 0,0 0 0,0 0-1,-1 1 1,0-1 0,0 1 0,0-1 0,0 1 0,0 0-1,-1 0 1,1 0 0,-1 1 0,0-1 0,0 1 0,0 0-1,0 0 1,0 0 0,-1 0 0,-4 0 0,3 0-13,0 1 1,-1 0-1,1 1 1,0 0-1,0 0 0,0 0 1,0 0-1,-1 1 1,1 0-1,0 1 1,0-1-1,0 1 1,1 0-1,-1 1 0,-7 3 1,-7 8 149,20-14-95,0 0 0,0 0 0,0 0 0,-1 0 0,1 0 0,0 0 0,0 1 0,0-1 0,0 0 0,0 0 0,0 0-1,0 0 1,-1 0 0,1 1 0,0-1 0,0 0 0,0 0 0,0 0 0,0 0 0,0 1 0,0-1 0,0 0 0,0 0 0,0 0-1,0 0 1,0 1 0,0-1 0,0 0 0,0 0 0,0 0 0,0 0 0,0 1 0,1-1 0,-1 0 0,0 0 0,0 0 0,12 3 128,-3-4-69,0 0 0,0 0 0,0-1 0,0 0 0,17-6 0,40-22 133,-27 9-249,-8 4 250,2 0 1,0 3-1,58-18 0,-87 31-188,-1 0-1,1 1 0,0-1 0,0 1 0,0 0 0,0 0 0,0 1 1,5 0-1,-8-1-7,1 1 1,-1-1 0,1 1-1,-1-1 1,1 1 0,-1 0-1,1-1 1,-1 1 0,0 0 0,1 0-1,-1 0 1,0 0 0,0 0-1,0 1 1,0-1 0,0 0-1,0 0 1,0 1 0,0-1-1,0 1 1,0-1 0,0 2-1,0 3 24,1 0-1,-1 0 0,0 0 1,-1 0-1,0 0 0,0 0 1,0 0-1,0 0 0,-1 0 0,-2 7 1,-2 9 25,-13 29 0,9-27-149,-28 108 743,34-125-214,7-12-136,65-77 195,-1 12-465,-57 60-113,0 1 0,1 0 0,1 0 0,17-8-1,-28 16 68,-1 0-1,1 0 0,0 0 0,0 0 1,0 0-1,0 1 0,0-1 0,0 1 1,0 0-1,0-1 0,0 1 0,0 0 1,0 0-1,0 0 0,0 0 1,0 1-1,0-1 0,0 1 0,0-1 1,0 1-1,0 0 0,3 1 0,-3 0-6,1 0 0,-1 0-1,0 0 1,1 1 0,-1-1 0,0 1-1,0 0 1,-1-1 0,1 1 0,-1 0-1,1 0 1,-1 0 0,1 4-1,2 6-11,4 25-1,-6-26 40,0 0 1,5 14 0,-5-22 6,0 0 0,0 0 0,0 0 1,0-1-1,0 1 0,1 0 0,-1-1 0,1 1 0,6 5 0,-5-6 38,0 0 0,0 0 0,0 0 0,0 0 0,0 0 0,0-1 0,1 0 0,-1 0 0,1 0 0,-1-1 0,1 1 0,0-1 0,0 0 0,-1 0 0,1-1 0,0 0 0,0 0 0,0 0 0,0 0 0,0-1 0,0 1 0,0-1 0,4-2 0,-1 0-5,-1-1 0,1 0-1,-1 0 1,0 0 0,0-1 0,0 0 0,-1 0-1,0-1 1,11-12 0,0-5 21,24-39 1,-16 21 17,18-29-193,27-38 123,-54 90-343,-16 18 331,1 0-1,-1 0 0,0 0 0,0-1 0,0 1 0,0 0 1,0 0-1,0 0 0,0 0 0,0 0 0,0 0 0,0 0 1,1 0-1,-1 0 0,0 0 0,0 0 0,0 0 0,0 0 0,0 0 1,0 0-1,0 0 0,0 0 0,0 0 0,1 0 0,-1 0 1,0 0-1,0 0 0,0 0 0,0 0 0,0 0 0,0 1 0,0-1 1,0 0-1,0 0 0,0 0 0,0 0 0,0 0 0,1 0 1,-1 0-1,0 0 0,0 0 0,0 0 0,0 0 0,0 0 1,0 1-1,0-1 0,0 0 0,0 0 0,0 0 0,0 0 0,0 0 1,0 0-1,0 0 0,-1 14-87,-21 111 84,-1 11-2,16-108 52,0 0-1,-21 47 1,26-71-41,-1 4 85,-1 1 0,-1-1 0,1 0 0,-1 0 0,-10 12 0,14-19-73,0 0 1,-1 1-1,1-1 1,0 0-1,-1 0 1,1 0-1,-1 0 0,1 0 1,-1-1-1,0 1 1,1 0-1,-1-1 1,0 1-1,1-1 1,-1 1-1,0-1 1,0 0-1,1 0 1,-1 0-1,0 0 1,0 0-1,1 0 1,-1 0-1,0-1 1,0 1-1,1-1 1,-1 1-1,0-1 1,1 0-1,-1 1 1,1-1-1,-1 0 1,1 0-1,-1 0 1,1 0-1,-1-1 1,0 0-1,-33-33-237,56 36-144,0 2 443,-8-4-13,0 0 1,0-1 0,-1 0-1,23-7 1,46-21 72,-54 17-110,-1-1-1,0-1 1,0-1 0,44-37 0,-20 7 62,47-54 0,8-23 65,-87 98-190,-1-1 0,-1-1 0,16-36 0,44-155 102,-22-9-224,-54 224 165,2-2-64,-1-1 1,-1 0-1,1 1 1,-1-1-1,0 0 1,0 1-1,-1-8 0,1 12 41,0 0-1,0 0 1,-1 1 0,1-1-1,0 0 1,0 0-1,0 1 1,-1-1-1,1 0 1,0 1-1,-1-1 1,1 1-1,0-1 1,-1 0-1,1 1 1,-1-1 0,1 1-1,-1-1 1,1 1-1,-1-1 1,0 1-1,1-1 1,-2 1-1,2 0 6,-1 0 0,0 0 1,0 0-1,1 0 0,-1 0 0,0 0 0,1 0 0,-1 1 0,0-1 0,1 0 0,-1 0 0,1 1 0,-1-1 0,0 1 1,1-1-1,-1 0 0,1 1 0,-1-1 0,0 1 0,-2 3-21,-1 0 1,1 1-1,0-1 1,-4 8-1,-4 11-1,1 0-1,1 1 1,-9 37-1,-9 75 242,26-128-190,-6 30 14,-15 114 166,20-125-135,1 0 0,1-1 0,7 49-1,-2-43 21,3 20 22,16 53-1,-20-90-54,1 0-1,0-1 1,1 0 0,1 0-1,0-1 1,1 0 0,1 0-1,12 15 1,-16-23-251,0 0 1,0 0-1,0-1 1,1 0-1,0 0 0,10 6 1,-13-9-336,0 0 0,0 0-1,0 0 1,0 0 0,0 0 0,6 0 0,-7-1-103,0 0 0,1 0 1,-1 0-1,0-1 0,0 1 0,0-1 0,0 1 0,0-1 0,1 0 1,2-1-1,7-2-1967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7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6880,'-3'-11'3136,"32"11"-2720,-1 0 1888,-2 3-1344,18-3 928,4 0-1088,9 0-129,0 0-447,9 0 0,-9 0-128,4 0-192,-4 3 32,-8 2-32,-10-2 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5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73 4384,'0'-18'753,"2"-17"4003,-4 47-3391,-1-1 0,0 24 0,-2 13-196,-27 97 824,14-71-1469,-14 60 537,-6-1 1,-63 144-1,86-236-699,11-29-84,-1 1-1,0-1 1,0 0-1,-2 0 0,-10 16 1,16-27-32,1-2-73,5-7 11,10-17-67,145-208-235,-153 222 108,-1 1-33,1 0 0,0 0-1,1 0 1,0 1 0,0 0-1,1 1 1,0 0 0,10-7-1,-18 14 34,1 0 1,-1 0-1,0 0 0,1 0 0,-1 1 0,1-1 0,-1 0 1,1 1-1,-1-1 0,1 1 0,-1 0 0,1-1 0,0 1 0,-1 0 1,1 0-1,0 0 0,-1 0 0,1 1 0,-1-1 0,1 0 1,0 1-1,-1-1 0,1 1 0,-1-1 0,1 1 0,-1 0 1,0-1-1,1 1 0,-1 0 0,1 0 0,-1 0 0,0 0 0,0 0 1,0 0-1,0 1 0,0-1 0,0 0 0,0 1 0,1 1 1,1 4 13,0-1 0,0 0 0,-1 1 0,0 0 0,0-1 0,-1 1 0,0 0 0,0 7 0,0 3 35,-1-1 1,-1 1-1,0 0 0,-1-1 1,-1 1-1,0-1 0,-2 0 1,0 0-1,0 0 0,-2-1 1,0 0-1,0 0 0,-2-1 1,1 0-1,-16 18 0,10-15 31,-1 0-1,-1-1 0,-1 0 0,0-1 1,-29 18-1,37-27-51,1-1 1,-1 0-1,0-1 1,-1 0-1,1-1 1,-1 0-1,1 0 1,-1-1-1,0 0 1,0-1 0,0 0-1,0 0 1,0-1-1,-17-2 1,25 1-19,-1 1 1,1 0 0,0-1 0,0 0 0,-1 0 0,1 0 0,0 0-1,0 0 1,0 0 0,0 0 0,-2-3 0,3 4-11,1-1-1,0 1 1,-1-1 0,1 1 0,0-1-1,-1 1 1,1-1 0,0 1-1,0-1 1,-1 0 0,1 1 0,0-1-1,0 0 1,0 1 0,0-1 0,0 0-1,0 1 1,0-1 0,0 1-1,0-1 1,0 0 0,0 1 0,0-1-1,0 0 1,1 1 0,-1-1-1,0 1 1,0-1 0,1 0 0,-1 1-1,0-1 1,1 1 0,-1-1 0,1 1-1,-1-1 1,1 1 0,-1 0-1,1-1 1,-1 1 0,1-1 0,0 1-1,5-4-19,-1 0 1,1 1-1,0-1 0,1 2 0,-1-1 0,0 1 1,1 0-1,0 0 0,-1 0 0,9 0 0,14-4 22,368-113 136,-365 108-51,0-2 0,-1-1 0,0-1-1,40-28 1,-62 37-59,-1-1-1,-1 1 1,1-1-1,-1 0 1,-1-1-1,1 0 1,-1 0-1,-1 0 1,1-1 0,-1 0-1,-1 0 1,0 0-1,4-11 1,-7 16-7,0 0 0,0 0-1,-1-1 1,1 1 0,-1 0 0,0 0 0,0-1 0,0 1 0,-2-8 0,2 10-7,-1 1 0,1-1 1,-1 1-1,1-1 0,-1 0 0,0 1 0,1-1 0,-1 1 0,0 0 0,0-1 1,0 1-1,0-1 0,0 1 0,0 0 0,-1 0 0,1 0 0,0 0 1,0 0-1,-1 0 0,1 0 0,-1 0 0,1 0 0,-1 1 0,1-1 0,-1 1 1,0-1-1,1 1 0,-3-1 0,-1 1 10,1 0 0,0 0 0,-1 0 0,1 1 0,0-1 0,-8 3 0,10-2-15,0 0 0,0-1 0,0 1 0,0 0 0,0 0 0,0 0 0,0 0 0,1 1 0,-1-1-1,0 1 1,1-1 0,-1 1 0,1-1 0,-1 1 0,1 0 0,-1 2 0,1-4 2,1 1-1,0-1 1,0 1 0,0-1-1,-1 0 1,1 1 0,0-1-1,0 1 1,0-1 0,0 1-1,0-1 1,0 1 0,0-1-1,0 1 1,0-1 0,0 1-1,0-1 1,0 1 0,1-1-1,-1 1 1,0-1 0,0 1-1,0-1 1,1 1 0,-1-1-1,13 9 96,21 0 47,-29-8-164,16 2-13,0-1 1,21-1 0,-23 0 43,0 0 0,38 6 0,-55-6-15,12 2-22,0 0 0,0 2 0,0-1 0,24 14 1,-34-16 28,-1 0 1,-1 0-1,1 0 1,0 0-1,0 1 1,-1-1-1,0 1 1,1-1-1,-1 1 1,0 0-1,0 0 1,0 0-1,-1 0 1,1 0-1,-1 1 1,0-1-1,0 0 1,0 1-1,0-1 1,0 0-1,-1 1 1,1-1-1,-1 1 1,0 0-1,-1 6 1,-1 1 14,-1-1 1,0 1 0,0-1 0,-1 1 0,0-1 0,-8 12 0,7-13 15,1-1 1,0 1-1,0 0 1,1 0-1,0 0 1,1 0-1,0 1 1,-2 16-1,4-25-25,0-1-1,0 1 0,0 0 1,0-1-1,1 1 0,-1 0 0,0-1 1,0 1-1,1-1 0,-1 1 1,0-1-1,1 1 0,-1-1 1,0 1-1,1-1 0,-1 1 1,1-1-1,-1 1 0,1-1 1,-1 1-1,1-1 0,-1 0 0,1 1 1,-1-1-1,1 0 0,0 0 1,-1 1-1,1-1 0,-1 0 1,1 0-1,0 0 0,-1 0 1,1 0-1,0 0 0,-1 0 0,1 0 1,0 0-1,0 0 0,3 0 51,0-1-1,0 1 0,0-1 1,-1 0-1,6-2 1,17-8 158,29-17 0,-3 1-120,-16 11-104,-1-3 1,0 0 0,-2-3 0,0 0 0,38-37 0,25-40 160,-63 63-450,-33 36 290,0-1-1,1 1 1,-1-1 0,0 1-1,1 0 1,-1-1 0,0 1 0,1 0-1,-1 0 1,1-1 0,-1 1 0,1 0-1,-1 0 1,0-1 0,1 1-1,-1 0 1,1 0 0,-1 0 0,1 0-1,-1 0 1,1 0 0,-1 0 0,1 0-1,-1 0 1,1 0 0,-1 0-1,1 0 1,0 0 4,-1 1 0,0-1 1,1 1-1,-1-1 0,1 0 0,-1 1 0,0-1 0,0 1 1,1-1-1,-1 1 0,0-1 0,0 1 0,0-1 1,0 1-1,1 0 0,-1-1 0,0 1 0,0-1 0,0 1 1,0-1-1,0 1 0,0-1 0,0 1 0,-1-1 0,1 2 1,-3 14-8,-2 1 1,0-1 0,-1 0-1,-9 20 1,5-14 192,-10 32 1,18-47-150,0 1 1,1-1 0,-1 0-1,1 1 1,1 0 0,0 14-1,1-18-15,-1-1-1,1 0 1,0 1-1,0-1 0,0 0 1,0 0-1,1 0 0,0 0 1,-1 0-1,1 0 1,0 0-1,0-1 0,0 1 1,1-1-1,-1 1 0,1-1 1,-1 0-1,5 3 1,-4-3 21,1 0 1,0 0-1,0-1 1,0 1-1,1-1 1,-1 0 0,0 0-1,0-1 1,1 1-1,-1-1 1,0 0 0,1 0-1,-1 0 1,0 0-1,1-1 1,-1 0 0,8-2-1,6-3 6,0-1 1,30-16-1,21-12-31,79-43-153,97-63-112,-242 139 248,8-5-58,-1 1-1,1 1 1,1 0-1,16-6 1,-27 12-84,-3 2 64,-9 8-6,-29 20-29,-1-1 0,-87 46 0,17-11 167,109-65-52,-6 5 14,-1 1 0,1 0-1,0 0 1,0 0 0,0 1-1,-10 12 1,18-18-10,-1-1 1,1 1-1,0-1 1,-1 1 0,1 0-1,-1-1 1,1 1-1,0-1 1,0 1-1,-1 0 1,1-1-1,0 1 1,0 0-1,0-1 1,0 1-1,0 0 1,0 0-1,0-1 1,0 1 0,0 0-1,0-1 1,0 1-1,0 0 1,0-1-1,0 1 1,1 0-1,0 0 1,-1 0 2,1 0 0,0-1 0,0 1 0,0 0 0,0-1 0,0 1 0,0-1 0,0 0 0,0 1 0,0-1 0,0 0 0,0 1 0,0-1 0,0 0 0,0 0 0,0 0 0,0 0 0,0 0 0,2 0 0,22-3 13,0-1 1,1-1 0,-2-1-1,1-1 1,-1-1 0,0-1-1,32-17 1,-41 16-36,0 0 0,0 0 0,-1-2 0,-1 0-1,0 0 1,20-26 0,55-91-71,-76 109 89,121-206-982,-97 154 712,37-103 1,-57 133 217,-10 29 9,-1 1 1,0-1-1,-2 0 1,1-1-1,-1 1 1,1-23-1,-4 34 25,0 1 0,0-1 0,0 1 0,0-1 0,-1 0 0,1 1 0,-1-1 0,1 1 0,-1-1 0,-1-1 0,2 2 10,0 1 0,-1-1 0,1 1 0,0-1 0,-1 1 0,1 0 0,-1-1 1,1 1-1,0 0 0,-1-1 0,1 1 0,-1 0 0,1 0 0,-1 0 1,1-1-1,-1 1 0,1 0 0,-1 0 0,0 0 0,1 0 0,-1 0 0,1 0 1,-1 0-1,1 0 0,-1 0 0,1 0 0,-1 0 0,1 0 0,-1 1 1,1-1-1,-1 0 0,1 0 0,-1 0 0,0 1 0,-5 3-32,0 0 0,0 0 0,1 0 0,-1 1 1,1 0-1,-9 10 0,-27 40-179,37-49 189,-34 50 29,2 2 0,-49 109 1,64-118 44,3 0 1,2 2 0,3 0 0,-9 59-1,20-96-5,1 0 1,0 0-1,1 1 0,0-1 0,1 0 0,0 0 1,2 0-1,3 14 0,-5-23-17,1-1-1,-1 0 1,1 1 0,0-1 0,0 0 0,1 0-1,-1 0 1,1 0 0,0-1 0,0 1 0,0-1-1,1 1 1,-1-1 0,1 0 0,-1-1 0,1 1-1,0-1 1,0 1 0,0-1 0,1 0 0,-1-1-1,0 1 1,1-1 0,-1 0 0,1 0 0,-1 0-1,1 0 1,5-1 0,15-1-15,-1-1-1,0-2 1,0 0-1,38-13 1,-25 6 46,0-1 1,0-2 0,-2-2-1,39-23 1,-57 29-56,-1-1 0,0 0 0,-1-1 0,0-1 0,-1 0 0,0-1-1,-2-1 1,1 0 0,-2-1 0,12-19 0,-23 34-4,1 0-1,-1 0 0,1 0 1,-1 0-1,1 0 0,-1 0 1,1 0-1,-1 0 0,0 0 1,0 0-1,1 0 0,-1 0 1,0 0-1,0 0 0,0 0 1,0 0-1,-1-2 0,1 3 2,-1 0 0,1 0-1,0-1 1,-1 1 0,1 0-1,-1 0 1,1 0-1,-1 0 1,1 0 0,-1 0-1,1 0 1,-1 0 0,0 0-1,1 0 1,-1 0-1,1 0 1,-1 0 0,1 0-1,-1 0 1,1 1 0,0-1-1,-1 0 1,1 0 0,-1 1-1,1-1 1,-1 0-1,1 1 1,0-1 0,-1 0-1,1 1 1,0-1 0,-1 1-1,-134 103-65,106-80 62,2 2 0,-36 44 1,61-67 22,-3 3 0,0 0 0,0 1 1,0 0-1,1 0 0,-5 12 0,9-18 8,-1 1 0,1 0 0,-1 0 0,1-1 0,0 1 0,-1 0-1,1 0 1,0 0 0,0 0 0,0-1 0,1 1 0,-1 0-1,0 0 1,1 0 0,-1-1 0,1 1 0,0 0 0,-1 0-1,1-1 1,0 1 0,0-1 0,0 1 0,0-1 0,0 1-1,1-1 1,-1 0 0,0 1 0,1-1 0,-1 0 0,3 2 0,0-1 23,0 0 1,-1 0-1,1-1 1,0 1 0,1-1-1,-1 0 1,0 0-1,0 0 1,0 0 0,1-1-1,-1 0 1,0 1-1,1-2 1,5 0 0,-2 0-6,-1 0 1,0-1-1,1 0 1,-1 0-1,0-1 1,0 0-1,12-7 1,-11 5-35,0-1 0,0 0-1,-1-1 1,0 0 0,0 0 0,-1 0 0,0-1 0,0 0 0,-1 0 0,6-10-1,1-9-60,19-56 0,-20 50 32,-9 26 19,-1 4-42,1 0-1,-2 0 1,1 0 0,0 0-1,0-6 1,-13 20-256,-18 34 216,-6 9 60,15-27-42,-97 134-94,-30 114 364,55-94 80,84-164-197,-1 0-1,-1-1 0,0 0 1,-1-1-1,-18 17 0,27-28-60,-1 0 0,0-1-1,-1 0 1,1 0-1,0 0 1,-1 0 0,0-1-1,1 0 1,-1 0-1,0 0 1,0 0 0,0-1-1,-1 0 1,1 0-1,0 0 1,0-1 0,-1 1-1,1-1 1,0-1-1,0 1 1,-1-1 0,1 0-1,-9-2 1,8 1-35,0 0 0,1-1 1,-1 1-1,-8-6 0,13 7-3,0 0-1,0 0 1,0 0-1,0 0 1,-1 0-1,1 0 1,1 0-1,-1 0 1,0 0 0,0 0-1,0-1 1,1 1-1,-1 0 1,0 0-1,1-1 1,-1 1-1,1-1 1,0 1-1,-1 0 1,1-1-1,0 1 1,0-1-1,0 1 1,0-2-1,1-2-27,0 0-1,0 1 0,0 0 0,1-1 0,-1 1 0,1 0 0,0-1 0,1 1 0,-1 0 0,1 1 1,-1-1-1,1 0 0,0 1 0,7-7 0,2 1 16,1 0 0,0 1-1,18-9 1,-7 4 37,131-58 77,-54 28-84,-92 39-17,172-81-53,-9-13 214,-92 51-65,4-3-5,-61 34-36,0-1 1,38-39-1,-50 43-8,0 0 0,0 0 0,-1-1 0,-1-1-1,0 1 1,7-19 0,-13 27-33,-1-1 1,0 0-1,0 1 0,0-1 1,-1 0-1,0 0 1,0 0-1,-1 0 0,1 0 1,-2-10-1,0 14-11,1 0 0,-1-1 0,1 1 0,-1 0 0,0 0-1,0 0 1,-1 0 0,1 0 0,-1 0 0,1 0 0,-4-3 0,4 4 1,-1 0 1,1 1 0,-1-1-1,0 1 1,0 0 0,1 0-1,-1 0 1,0-1-1,0 2 1,0-1 0,0 0-1,0 0 1,-1 1-1,1-1 1,0 1 0,0 0-1,0-1 1,-4 1-1,-1 1 7,0 0 0,1 0-1,-1 0 1,0 1-1,1 0 1,0 1 0,0-1-1,-1 1 1,1 0-1,1 1 1,-1-1 0,0 1-1,-8 9 1,-6 4 130,2 2 0,-19 24-1,33-38-90,-9 10 120,1 0 0,1 0 0,-11 22-1,20-33-102,0 0-1,0 0 0,0 0 1,1 0-1,0 0 0,-1 0 0,2 0 1,-1 0-1,0 0 0,1 1 0,0-1 1,0 0-1,0 0 0,0 0 0,1 1 1,0-1-1,0 0 0,0 0 1,0 0-1,3 7 0,-1-7-41,-1-1 0,1 0 1,0 0-1,0 0 0,0 0 0,0 0 0,0 0 0,0-1 0,1 1 0,0-1 1,-1 0-1,1 0 0,0-1 0,0 1 0,0-1 0,5 2 0,9 0 8,-1 0-1,27 2 0,-40-5-21,36 2-1870,-1-1 1,41-5-1,-61 2 752,0-1 0,0-1 0,0 0 0,0-2 1,-1 0-1,19-9 0,-34 14 684,0 0-1,-1-1 1,1 1 0,-1-1-1,1 0 1,-1 0 0,0 1 0,0-1-1,0-1 1,0 1 0,0 0 0,0 0-1,-1-1 1,1 1 0,-1-1-1,1 0 1,-1 1 0,0-1 0,0 0-1,0-3 1,10-25-2963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44 1728,'0'-4'471,"1"1"0,-1 0-1,1 0 1,0 0 0,1 0 0,-1 0 0,0 0 0,1 0 0,0 1-1,-1-1 1,1 0 0,0 1 0,3-3 0,-13 14 2577,-26 33-1744,12-16-647,-2-1 1,-42 34 0,7-6 174,24-16-665,1 0 1,2 2-1,1 2 1,-38 68-1,-7 21 30,74-127-451,2-2 66,-1 1-1,0-1 1,1 1-1,-1-1 1,0 0-1,0 0 1,0 1-1,0-1 0,0 0 1,0 0-1,0 0 1,0 0-1,0 0 1,-1 0-1,1 0 1,0-1-1,-2 2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38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3904,'68'40'8156,"-30"-19"-7112,57 43 1,-56-33-733,-1 2 1,-3 1-1,0 2 1,37 51 0,-66-78-413,0 0 0,-1 0 0,6 17 0,-10-20-1301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847 1 2144,'-4'0'347,"1"1"1,0 0-1,0 0 1,0 0-1,0 0 1,0 1-1,0-1 1,1 1-1,-1 0 0,-3 2 1,-5 4 192,-55 27 1159,-65 40 385,108-60-1803,1 1 0,1 0 0,-30 31 0,37-32-228,1 2 1,1-1-1,0 2 0,1 0 1,1 0-1,1 1 0,1 0 1,0 0-1,2 1 0,0 0 1,1 0-1,1 1 0,0 0 1,2-1-1,1 1 0,0 0 1,2 0-1,0 0 0,1 0 1,8 29-1,-3-28 53,1-1 1,1 0-1,1 0 0,17 25 1,-14-25 10,-1 1 1,-1 1 0,9 25 0,-11-18 76,-2 0 1,0 0 0,-2 0-1,-1 1 1,-2-1 0,-1 1-1,-1 0 1,-2 0 0,-1-1-1,-1 1 1,-2-1 0,-1 0-1,-1 0 1,-1-1-1,-2 0 1,-1 0 0,-24 40-1,-127 167 414,125-189-213,-51 52 0,36-54-138,18-17 94,33-26-344,0 0 0,0 0 1,0-1-1,0 1 1,-1-1-1,1 1 0,-1-1 1,1 0-1,-1 0 0,-4 1 1,-7-2-2617,8-1 1068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1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14 3072,'-2'-1'470,"0"1"0,-1 0 0,1 0 1,0 0-1,0 0 0,-1 0 0,-2 0 0,-5 1 3491,28-4 1154,22-5-4486,4 6 83,55 2-1,-33 2-406,-5-2-534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1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1 440 2816,'0'-1'62,"0"0"1,0 0-1,0 0 1,0-1 0,0 1-1,0 0 1,1 0-1,-1 0 1,0 0-1,1 0 1,-1 1-1,1-1 1,-1 0-1,1 0 1,-1 0-1,1 0 1,0 0-1,-1 1 1,1-1-1,0 0 1,1 0 0,4-5 166,68-113 4059,-59 90-3638,2 1 1,2 0 0,0 1 0,37-38-1,-44 53-321,17-12 1,-24 20-309,-1 1 1,1 1 0,0-1-1,-1 1 1,1-1 0,0 1-1,1 1 1,4-2 0,-8 3-17,-1 0 1,1 0 0,0 0 0,-1 1 0,1-1 0,-1 0 0,1 1-1,-1-1 1,1 1 0,-1 0 0,1 0 0,-1-1 0,1 1 0,-1 0-1,0 0 1,1 0 0,-1 0 0,0 1 0,0-1 0,0 0 0,0 0-1,1 2 1,4 5 89,-1 0 0,7 12-1,-11-16-38,13 20 361,0 0-1,23 31 0,-31-49-338,-1 0-1,1 0 1,0 0-1,0 0 0,0-1 1,1 0-1,0 0 1,0-1-1,0 0 1,1 0-1,-1-1 1,13 4-1,-9-4 96,-1 0 0,1-2 1,11 2-1,-19-3-126,0 0 0,1 0 0,-1 0-1,1-1 1,-1 1 0,1-1 0,-1 0 0,0 0 0,1 0 0,-1 0 0,0-1 0,0 1 0,6-5-1,-2 0 7,0 0-1,0-1 0,0 0 1,-1 0-1,0-1 0,6-9 0,-2-1 77,16-34 0,-24 45-141,0 0-1,0 1 1,0-1-1,-1 0 0,0 0 1,0 1-1,-1-1 0,0 0 1,0 0-1,-1 0 0,0 0 1,0 0-1,-3-7 0,4 11-32,-1 0 0,0 1 0,0-1 0,0 1 0,-1-1-1,1 1 1,-1-1 0,1 1 0,-1 0 0,0 0 0,0-1 0,0 1-1,0 1 1,0-1 0,0 0 0,0 0 0,-1 1 0,1-1-1,-1 1 1,1 0 0,-1 0 0,1 0 0,-1 0 0,0 0 0,0 1-1,1-1 1,-1 1 0,0 0 0,0 0 0,0 0 0,1 0-1,-1 0 1,0 0 0,0 1 0,-3 0 0,-7 2-12,1 1 1,0 0-1,0 0 1,1 1-1,-1 1 0,1 0 1,0 0-1,-13 11 1,10-5 265,0 0 0,1 1 1,0 1-1,1 0 0,-12 18 0,-14 28 334,22-33-38,-40 51 0,49-70-464,0-1 0,0 0 0,-1 0 1,0 0-1,0-1 0,-1 0 0,0-1 0,0 0 0,0 0 1,-14 4-1,11-5 17,-1-1 0,1 0 0,-1-1 1,-16 1-1,23-3-385,1 0-1,-1 0 1,0 0 0,1-1 0,-1 1 0,1-2-1,-1 1 1,1 0 0,-1-1 0,1 0 0,0-1-1,-10-5 1,-1-8-2457,6-1 918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2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96 144 3488,'-8'-8'1068,"8"8"-980,0 0 1,-1 0-1,-1-2 1061,1 2-1061,1 0 1,0-1-1,0 1 0,0 0 1,0 0-1,0-1 0,0 1 1,0 0-1,0 0 0,0-1 1,-1 1-1,1 0 0,0 0 1,0-1-1,0 1 1,0 0-1,0 0 0,1-1 1,-1 1-1,0 0 0,0 0 1,0-1-1,0 1 0,4-5 161,0 1-1,0-1 1,1 1-1,-1 0 1,1 1-1,0-1 0,0 1 1,8-4-1,-1 0-62,-11 6-180,1 0 1,-1 0 0,1 0 0,0 0 0,-1 0-1,1 1 1,0-1 0,-1 1 0,1-1 0,0 1-1,0-1 1,0 1 0,-1 0 0,1 0-1,0 0 1,0 0 0,0 0 0,0 0 0,-1 0-1,1 1 1,0-1 0,0 1 0,0-1 0,-1 1-1,1 0 1,0 0 0,-1 0 0,1 0 0,-1 0-1,1 0 1,-1 0 0,1 0 0,-1 0-1,0 1 1,0-1 0,2 2 0,2 5 145,0 0 0,-1 0 0,0 0-1,0 1 1,4 14 0,-6-15-60,5 13 387,15 30 0,-20-46-376,0 0 0,1 0 0,0-1 0,0 0 0,0 1 0,1-1 0,-1-1 0,1 1 0,0 0 0,0-1 0,0 0 1,6 4-1,-6-6-41,0 1 0,0-1 0,0 0 1,0 0-1,0 0 0,0-1 0,0 1 1,0-1-1,0 0 0,0 0 0,1-1 0,-1 1 1,0-1-1,0 0 0,0 0 0,0 0 1,7-4-1,-1 0 93,1 0-1,-1-1 1,0-1-1,18-14 1,-15 10-73,0-1-1,-1 0 1,0-1 0,-1 0 0,10-16 0,-17 24-90,-1-1 0,0 1 0,0-1 1,-1 1-1,0-1 0,0 0 1,0 0-1,0 0 0,-1-1 1,0 1-1,-1 0 0,1 0 0,-1-1 1,0 1-1,-1 0 0,0 0 1,-1-9-1,1 13-37,1 0 0,-1 0 0,0 0 1,1 0-1,-1 0 0,0 1 0,0-1 0,0 0 1,0 0-1,0 1 0,-1-1 0,1 0 0,-1 1 1,1 0-1,-1-1 0,1 1 0,-1 0 1,0 0-1,1 0 0,-1 0 0,0 0 0,0 0 1,0 0-1,0 0 0,0 1 0,0-1 0,0 1 1,0 0-1,0-1 0,0 1 0,0 0 0,0 0 1,0 0-1,-4 1 0,-2 1-58,0 0-1,0 0 1,1 1 0,-1 0-1,1 0 1,-1 1 0,-10 7-1,-110 83 626,85-60 473,-72 45 0,109-75-934,-1-1 1,0 0-1,0 0 0,0-1 1,0 1-1,0-2 0,0 1 1,-1-1-1,1 0 0,0 0 1,-1-1-1,1 0 0,-12-2 1,9 1-80,7 0-311,0 0 1,0 1 0,0 0-1,0 0 1,-1 0-1,1 0 1,-3 1 0,1 2-1320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4:01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1056,'0'0'8650,"13"9"-8655,23-2 1104,-30-6-1039,0 0 1,0-1-1,0 1 1,0-1-1,11-2 0,0 2 319,-9 0-262,0-1-21,0 1-1,0 0 1,0 1-1,0 0 0,0 0 1,0 1-1,-1 0 1,10 3-1,-8-2-60,1-1 1,-1 0-1,1 0 0,0-1 1,-1 0-1,1-1 0,0 0 1,10-2-1,11 1-28,0 0 76,-1-2 0,43-9 1,-63 10-30,8 0-91,-1 0-1,0 2 0,23 1 0,5 1 157,109-2 889,-136-1-948,-1 0 0,1-1 0,21-6 0,-28 5-50,-2 0-19,-1 1-1,0 0 0,1 1 0,0 0 0,-1 0 0,17 1 1,23 1 179,-35-1-116,0 0-1,-1 1 0,1 0 1,20 5-1,5 4 15,0-3 0,0 0 1,0-3-1,63 0 0,-31-3 95,-22 0-175,80-7 0,-43-2 25,127 6-1,-114 3 107,-68 0-107,43 8 1,-9 0-150,-51-8 190,110 6 81,-14-2-54,202 9 21,-287-12-72,-1-2 0,1-1 0,-1-1 0,1 0 0,-1-2 0,40-12 0,86-16-200,18 7 226,20-4-57,104-15 40,-250 41-16,65 3 0,-39 1-50,-6 0 16,-8 0 23,65-7 0,5-5 144,-39 0-224,23 3-132,-70 6 268,83 2 232,-55 1-315,-44 0 26,26 4 0,-26-2 201,26 1 1,-35-4-269,-1-1 0,1 0 1,-1 0-1,17-5 1,2 2 360,-24 4-284,-1 0 1,0 0-1,1-1 1,-1 0-1,7-2 0,6-3-118,35-7-1,-48 12 123,1 1-1,-1 0 1,1 0 0,6 1-1,20-1 35,-5-4-308,-9 1 284,-1 0 0,1 2 0,0 0 0,21 2 0,-21 0-115,25 0-1,8 0 218,42 7-200,-76-6 150,0-1-1,26-2 0,-10 0 145,-27-2-185,-6 2-49,0 1 0,0 0 1,1 0-1,-1-1 0,0 1 0,0 0 0,0 0 1,1 0-1,-1-1 0,0 1 0,0 0 0,1 0 0,-1 0 1,0 0-1,1-1 0,-1 1 0,0 0 0,1 0 1,-1 0-1,0 0 0,0 0 0,1 0 0,-1 0 0,0 0 1,1 0-1,-1 0 0,0 0 0,1 0 0,-1 0 1,0 0-1,1 0 0,-1 1 0,0-1 0,0 0 0,1 0 1,-1 0-1,2 1-6,-1-1 1,0 0 0,0 0-1,0 0 1,0 0-1,1 0 1,-1 0 0,0 0-1,0 0 1,2 0 0,-3-1 21,48-9 274,23-4-444,-42 10 208,-6 1 53,25-1 0,-29 2-41,6 1-81,1 3-102,34-2 1,-35-1 64,34 4 1,-42-2 70,22 0-1,-24-2 14,29 4 0,-24-3 0,-17 0-27,-1 0 0,0 0 0,0 0-1,0 0 1,0 0 0,0 0 0,0 0-1,0 1 1,0-1 0,0 1 0,4 1-1,-4-1 0,-1-1 0,1 1 0,0-1 0,0 1 0,-1-1 0,1 0 0,0 0 0,0 0 0,0 0-1,-1 0 1,4-1 0,6 0 44,-5 1 48,-1 0-1,0 0 1,1-1-1,-1 0 1,10-2-1,3-5 16,-15 7 186,5 2-2778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5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32 2144,'0'0'117,"-1"-1"1,1 1-1,0-1 1,-1 1-1,1-1 1,0 1-1,0-1 1,-1 1-1,1-1 1,0 1-1,0-1 1,0 1-1,0-1 1,-1 0-1,1 1 1,0-1-1,0 1 1,0-1-1,0 1 1,1-1-1,-1 0 1,0 1-1,0-1 1,0 1-1,0-1 1,1 0-1,1-12 2743,-2 12-2832,1 1 1,-1 0-1,0 0 1,0 0-1,0 0 1,0 0-1,0 0 1,0 0-1,0 0 1,0 0-1,0 0 1,0 0-1,-1-2 656,1 2-656,0 0 1,0 0-1,0 0 1,0 0-1,-1 0 1,1 0-1,0 0 1,0 0-1,0 0 1,0 0-1,0 0 1,0 0-1,0 0 1,0 0-1,0 0 1,0 0-1,0 0 1,-1 0-1,-3 6 773,-4 13-311,7-17-379,-5 17 333,0 0 1,2 1-1,0 0 1,-2 28-1,5-39-287,-14 99 1002,-6 69-52,-23 195 210,38-347-1165,4-18-354,1 0 0,-1 0 0,0 13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6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0 2656,'-5'3'373,"2"-2"267,5-5-101,-5 34 4907,1-4-4759,-15 82 1432,5-38-1475,1-2 29,-3-1 1,-43 122 0,49-168-303,-9 35-1,17-56-343,0 0 0,0 1-1,0-1 1,0 1 0,1-1 0,-1 1-1,0-1 1,0 0 0,0 1 0,0-1-1,1 1 1,-1-1 0,0 0 0,1 1 0,-1-1-1,0 0 1,0 1 0,1-1 0,-1 0-1,0 0 1,1 1 0,-1-1 0,1 0-1,-1 0 1,0 0 0,1 1 0,-1-1-1,1 0 1,-1 0 0,1 0 0,-1 0-1,0 0 1,1 0 0,-1 0 0,1 0-1,-1 0 1,1 0 0,-1 0 0,0 0-1,1 0 1,0 0 0,27-3-107,-21 2 119,75-6 74,60-8-280,-112 13 185,2 0 198,-31 2-329,1-1 1,0 1-1,0 0 0,0-1 0,0 0 1,-1 1-1,1-1 0,0 0 0,0 0 1,-1 0-1,1 0 0,1-1 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6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 2496,'-8'-8'5557,"21"7"-4219,-1 0 0,19-4 0,14-2-93,-8 2-922,-25 3-225,0 1 0,0 0-1,18 1 1,-19 1-606,0-1 0,0 1 0,11-3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51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78 2816,'7'-15'1514,"-7"14"-1244,1 0 1,-1 0-1,1 0 1,-1 0-1,1 0 1,-1 0-1,1-1 1,0 1 0,0 1-1,0-1 1,-1 0-1,1 0 1,2-1-1,-4 5 758,-5 15 501,-10 19-1,5-19-953,0-1 0,-1 0-1,-23 24 1,35-41-554,1 0 0,-1-1 1,0 1-1,0 0 0,0 0 0,0-1 1,0 1-1,0 0 0,0 0 0,0-1 1,-1 1-1,1 0 0,0 0 0,0-1 1,0 1-1,0 0 0,0 0 0,0-1 1,0 1-1,0 0 0,-1 0 0,1 0 1,0-1-1,0 1 0,0 0 0,-1 0 1,1 0-1,0 0 0,0-1 0,0 1 1,-1 0-1,1 0 0,0 0 0,0 0 0,-1 0 1,1 0-1,0 0 0,0 0 0,-1 0 1,1 0-1,0 0 0,0 0 0,-1 0 1,1 0-1,0 0 0,0 0 0,-1 0 1,1 0-1,0 0 0,0 0 0,-1 0 1,1 0-1,0 0 0,0 0 0,-1 1 1,1-1-1,0 0 0,0 0 0,0 0 1,-1 1-1,5-18 37,-2 10-60,0 1 0,0 0 0,0 0 0,3-7 0,41-78-190,-43 86 89,0 0 1,0 0-1,0 1 1,1-1-1,0 1 1,0-1-1,5-3 0,-3 2-180,-5 6 270,-1 0 1,0 0 0,0 0-1,1 0 1,-1 0-1,0 1 1,0-1-1,1 0 1,-1 0 0,0 0-1,0 0 1,0 1-1,1-1 1,-1 0-1,0 0 1,0 0-1,0 1 1,0-1 0,1 0-1,-1 0 1,0 1-1,0-1 1,0 0-1,0 0 1,0 1 0,0-1-1,0 0 1,0 1-1,0-1 1,0 0-1,0 0 1,0 1 0,0-1-1,0 0 1,0 0-1,0 1 1,3 17 37,-3-14 21,3 14 239,0 0 1,-2 0 0,-1 29-1,0-41-152,-1 0-1,0 0 0,0 0 0,-1 0 0,1 0 0,-1-1 1,-1 1-1,1 0 0,-1-1 0,0 0 0,0 1 0,-1-1 0,1 0 1,-7 6-1,9-10-81,0 0 1,0 0-1,-1 0 1,1 0-1,0 0 0,-1 0 1,1 0-1,0-1 1,-1 1-1,1 0 1,-1-1-1,0 1 0,1-1 1,-1 0-1,1 1 1,-3-1-1,1 0-69,0-1 1,-1 1-1,1-1 0,0 1 0,0-1 1,0 0-1,0 0 0,-3-2 0,-5-3-1933,5 5 527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57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15 7136,'-71'-15'3232,"53"15"-2816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7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7 111 3072,'-1'-3'280,"-1"0"1,1-1-1,0 1 1,1-1-1,-1 1 1,1-1 0,-1-5-1,2 8-63,-1-1 1,0 1-1,1-1 1,0 1-1,-1-1 0,1 1 1,0-1-1,0 1 0,0 0 1,0-1-1,0 1 1,0 0-1,0 0 0,0 0 1,0 0-1,0 0 1,1 0-1,-1 0 0,3-1 1,8-4 301,0 1 0,1 0 1,0 1-1,0 0 0,18-2 1,-2-1-15,7 1-289,0 1-1,0 2 1,68 3 0,-50 0-151,-41 1-1953,0 3 475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4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0 4160,'0'0'45,"0"0"0,0 0 0,0 0 0,1 0 0,-1 1 0,0-1 0,0 0 0,0 0 0,0 0 0,0 0 0,0 0 0,0 0 0,1 1 0,-1-1 0,0 0 0,0 0 0,0 0 0,0 0 0,0 1 0,0-1 0,0 0 0,0 0 0,0 0 0,0 0 0,0 1 0,0-1 0,0 0 0,0 0 0,0 0 0,0 0 0,0 0 0,0 1 0,0-1 0,0 0 0,0 0 0,0 0 0,-1 0 0,1 1 0,0-1 0,0 0 0,0 0 0,0 0 0,0 0 0,0 0 0,0 0 0,-1 0 0,1 1 0,0-1 0,-3 6 1248,-2 74 3273,-14 44-2676,4-32-1156,7-36-509,-32 210 1235,35-231-1217,1-13-106,-8 34 0,8-43-84,1 1 1,0 0-1,1-1 0,0 23 1,-4-8-5238,9-21 3355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53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14 749 2816,'-1'-1'79,"1"1"0,0 0-1,-1-1 1,1 1 0,-1 0 0,1-1 0,0 1-1,-1 0 1,1-1 0,-1 1 0,1 0 0,-1 0-1,1 0 1,-1 0 0,1 0 0,-1-1-1,1 1 1,-1 0 0,0 0 0,1 0 0,-4 1 1540,13-19 1869,-6 13-3038,0 0-1,0 0 0,-1 0 0,3-8 1,2-5 130,-2 8-302,9-17 47,-1 0 0,15-49 0,-21 52-292,-4 18-82,-2 1 1,1-1-1,-1 0 0,1 0 0,-2 0 0,1-6 0,-2 25-100,-5 25 1,1-17 206,-1 28 0,3 97 651,16 149 0,32 12-15,-41-289-582,1-1 0,1 1 0,1-1 0,0-1 0,1 1 0,15 20 0,-17-25 130,-6-10-175,1 0 0,0-1 0,-1 1 0,1-1 0,0 0 0,0 1 0,0-1 0,2 3 0,-2-4-36,-1 0 0,1 0 0,-1 0 0,1 0 1,-1 1-1,1-1 0,-1 0 0,1 0 0,-1 0 0,1 0 0,-1 0 0,1 0 0,-1 0 1,1-1-1,0 1 0,-1 0 0,1 0 0,-1 0 0,1 0 0,-1-1 0,1 1 0,-1 0 0,0 0 1,1-1-1,-1 1 0,1 0 0,-1-1 0,0 1 0,1-1 0,-1 1 0,0 0 0,1-2 0,7-6 81,-1-1-1,-1 0 0,1 0 0,-1 0 0,-1-1 1,8-19-1,20-69-174,-16 44 99,126-288-228,-116 285 160,-2-1 0,-2-1 0,-4 0 0,-1-2 0,16-117 0,-32 156-11,8-51-137,-8 66 119,-1 0 0,1 0 0,1 1 1,-1-1-1,1 1 0,0-1 1,7-9-1,-8 14 34,-1 0 0,0-1 0,0 1 0,0 0 0,0-1 0,-1 1 0,1 0 0,-1-1-1,1 1 1,-1-1 0,0 1 0,0-4 0,1 6 21,-1-1-1,0 1 1,0 0 0,1 0-1,-1-1 1,1 1-1,-1 0 1,0 0 0,1 0-1,-1-1 1,0 1-1,1 0 1,-1 0 0,1 0-1,-1 0 1,0 0 0,1 0-1,-1 0 1,1 0-1,-1 0 1,0 0 0,1 0-1,-1 0 1,1 0-1,-1 1 1,0-1 0,1 0-1,6 1-139,15-10 215,-17 6-95,1 1 1,-1 0-1,1 0 0,0 1 0,6-2 0,94-16 10,-65 11 75,74-7 0,319-17-491,-308 25 437,192 12 0,-16-12 339,-139-2 16,34 5-461,-156 2 268,78-16-1,-37 5 8,339-36 231,-132 18-165,-224 25-171,-37 4-993,-1-1 0,36-8-1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55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25 1312,'0'-1'174,"0"1"-1,0-1 1,0 0 0,0 0-1,0 0 1,0 0 0,1 0-1,-1 0 1,0 1 0,0-1-1,0 0 1,1 0 0,-1 0-1,1 0 1,-1 1 0,1-1-1,-1 0 1,1 1 0,-1-1-1,1 0 1,-1 1 0,1-1-1,0 0 1,-1 1 0,1-1 0,0 1-1,0-1 1,-1 1 0,2-1-1,2-2 249,-8 39 2596,-2-13-2291,0 0-1,-1-1 0,-21 42 1,2-4 15,-30 132 605,18-54-752,-5 12 407,42-145-950,1-4-35,0-1 0,-1 0 0,1 0 0,0 1 0,0-1-1,0 0 1,0 1 0,0-1 0,0 0 0,0 1 0,0-1-1,0 0 1,0 0 0,0 1 0,0-1 0,0 0 0,0 1-1,0-1 1,0 0 0,0 1 0,0-1 0,0 0-1,0 1 1,0-1 0,0 0 0,2 1 448,-1-4-369,6-4-92,1 1 1,-1 1-1,1-1 1,0 1 0,1 1-1,-1 0 1,1 0-1,0 0 1,0 1-1,18-4 1,6 1-150,59-3-1,-78 9 115,7-1 10,0 1 1,0 1-1,0 1 1,0 1 0,23 7-1,-33-8 50,8 3 17,-18-4 7,9-2-1077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5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79 4224,'0'-1'174,"0"1"1,0-1 0,-1 1-1,1-1 1,0 1-1,0 0 1,0-1 0,-1 0-1,1 1 1,0-1-1,0 1 1,0-1 0,0 1-1,0-1 1,0 1 0,0-1-1,0 1 1,0-1-1,1 1 1,-1-1 0,0 1-1,0-1 1,0 1-1,0-1 1,1 0 0,0 0 46,0 0 1,0 0 0,0 0 0,0 0 0,0 0 0,0 0 0,0 1-1,1-1 1,1-1 0,6-2 220,0 1 0,14-4 0,-10 4 258,18-6 56,1 2-1,44-5 1,64 2-95,-47 10-456,-45 1-64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56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67 2656,'-21'-11'6256,"44"11"-3446,137-11 598,-88 4-2805,133-17 101,-180 20-610,4 0-1087,-12 0-3431,-8 3 2526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56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63 2400,'-5'-3'849,"1"0"0,-1 1 0,1 0-1,-1 0 1,-8-3 0,12 5-760,1 0 1,-1 0-1,1 0 0,-1 0 0,1 0 1,-1 0-1,1-1 0,-1 1 0,1 0 1,-1 0-1,1 0 0,-1-1 1,1 1-1,0 0 0,-1 0 0,1-1 1,-1 1-1,1 0 0,0-1 0,0 1 1,-1-1-1,1 1 0,0 0 0,-1-1 1,1 1-1,0-2 0,0 2-43,0-1 0,0 1 0,0-1 0,1 0 0,-1 1 0,0-1 0,0 1 0,1-1 0,-1 1 0,0-1 1,1 1-1,-1-1 0,1 1 0,-1-1 0,1 1 0,-1-1 0,1 0 0,4-2 105,-1 1 0,0-1 0,1 1 0,6-3 1,-4 2-21,1 1-1,1 0 1,-1 0 0,0 0 0,0 1 0,1 1 0,-1 0 0,0 0 0,1 0-1,8 2 1,-12-1-119,-1 0 0,1 0 0,-1 1-1,1-1 1,-1 1 0,0 0 0,0 0-1,0 1 1,0-1 0,0 1 0,0 0-1,0 0 1,-1 0 0,0 0 0,1 1-1,-1-1 1,0 1 0,-1 0 0,4 5-1,-4-4 19,0-1-1,0 0 0,0 1 0,-1 0 1,1-1-1,-1 1 0,0 0 0,-1 0 1,1-1-1,-1 1 0,0 7 1,-2-3 84,1 0 0,-2 1 0,1-1 1,-7 15-1,4-14-61,0 0 0,0-1 0,-1 1 1,-1-1-1,1 0 0,-1-1 0,-1 0 0,0 0 0,-10 8 0,-14 9 381,-41 23 0,51-34-89,15-10-191,-5 4-68,11-6 122,7-1 261,74-2 395,93 3-373,-155 0-606,21 5 1,-15-1-2516,-7-2 1084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1:58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48 2400,'-15'-2'8528,"13"3"-8079,-6 0 2478,43-19-783,-12 10-1999,0 2 1,0 1-1,1 1 1,0 1-1,0 0 1,35 3-1,-30 1-74,25 2 157,-24-2-1311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182 187 2080,'3'-3'3787,"-2"3"-3727,-1 0-15,0 0-1,0 1 1,0-1 0,0 0 0,0 0-1,1 0 1,-1 0 0,0 1 0,0-1-1,0 0 1,0 0 0,0 0 0,0 1-1,0-1 1,0 0 0,0 0 0,0 0-1,0 1 1,0-1 0,0 0 0,0 0 0,0 0-1,0 0 1,0 1 0,0-1 0,0 0-1,0 0 1,0 0 0,0 1 0,-1-1-1,1 0 1,0 0 0,0 0 0,0 0-1,0 1 1,0-1 0,0 0 0,-1 0-1,1 0 1,-6 6 401,0 0 1,1 0-1,0 0 0,0 0 0,-8 15 1,-17 41 555,25-53-837,-10 25 253,-12 23 48,-26 83 0,39-69 275,13-65 67,7-13-550,7-15-199,36-106 171,-36 91-238,48-126-38,-41 121 59,-1-2-1,21-76 1,-36 103-137,-2 11 142,0 0-1,0-1 0,-1 1 0,1-8 0,-2 14-11,0-1 1,0 1-1,0 0 0,0 0 0,0 0 0,0 0 1,0 0-1,0 0 0,0 0 0,0 0 0,0 0 1,0 0-1,0 0 0,0 0 0,0 0 0,0-1 1,0 1-1,1 0 0,-1 0 0,0 0 0,0 0 1,0 0-1,0 0 0,0 0 0,0 0 0,0 0 1,0 0-1,0 0 0,0 0 0,1 0 0,-1 0 1,0 0-1,0 0 0,0 0 0,0 0 0,0 0 1,0 0-1,0 0 0,0 0 0,0 0 0,0 0 1,1 0-1,-1 1 0,0-1 0,0 0 0,0 0 1,0 0-1,0 0 0,0 0 0,0 0 0,0 0 1,0 0-1,0 0 0,0 0 0,0 0 0,0 0 1,0 0-1,0 1 0,0-1 0,0 0 0,0 0 1,6 5 41,-6-4-11,24 28 160,1-1 0,1-1 1,1-1-1,38 28 0,-38-31-166,-2 2-1,-1 0 1,0 1 0,27 43-1,-20-21 144,49 101 0,-77-142-130,0 0-1,0 0 1,-1 1-1,0-1 0,0 1 1,1 8-1,-3-14-33,0 1-1,0 0 1,0-1 0,0 1 0,-1-1-1,1 1 1,-1 0 0,1-1-1,-1 1 1,0-1 0,0 1 0,0-1-1,-1 0 1,1 1 0,0-1 0,-1 0-1,0 0 1,1 0 0,-1 0-1,0 0 1,-2 2 0,-6 2 20,0 1 1,0-1 0,0-1-1,-1 0 1,0 0-1,0-1 1,0 0-1,-1-1 1,-16 2-1,-12 1 119,-59 0-1,46-4-13,-2 1 2,-1-3-1,-71-8 0,114 6-199,-1-1 0,-16-5-1,25 6-510,0 0 0,1 0 0,-1 0 0,1-1 0,-1 1 0,1-1 0,0 0 0,0 0 0,-4-5 0,2-1-1063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1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1984,'-9'-9'6056,"9"8"-5904,0 0 1,1 0 0,-1 0-1,0 0 1,1 0-1,-1 1 1,1-1 0,-1 0-1,1 0 1,-1 1-1,1-1 1,0 0 0,-1 1-1,1-1 1,0 0-1,0 1 1,-1-1 0,1 1-1,0-1 1,0 1-1,0-1 1,9-2 114,-7 2-211,1-1 0,0 1-1,0 0 1,0 0 0,0 0 0,0 0-1,1 1 1,-1 0 0,0 0 0,0 0-1,0 0 1,5 1 0,-3 0-49,0 1 0,0-1 0,0 1 1,0 0-1,-1 1 0,7 3 0,-10-5-2,0 1 1,0-1-1,0 1 0,0 0 0,0 0 0,-1 0 1,1 0-1,0 0 0,-1 0 0,0 0 1,1 0-1,-1 1 0,0-1 0,0 0 0,0 1 1,-1-1-1,2 6 0,-1 0 58,0 0-1,-1-1 1,0 1 0,0 0-1,-1 0 1,0 0 0,0 0-1,-1 0 1,0 0 0,0-1-1,-1 1 1,0-1 0,0 0-1,-1 0 1,-6 10 0,2-3-21,-4 7 81,0-1-1,-18 21 1,-23 14 981,57-53-815,1 0 0,0 0 0,-1 0 0,1 0 0,6 1-1,104 17 720,-113-20-969,0 0 0,0 0 0,0 0 0,-1 1 0,1-1 0,0 1 0,0 0 0,0 0 0,3 1 0,-5-1 99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8:5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107 360 4480,'1'-2'301,"0"0"0,0 0 0,-1 0-1,1 0 1,0 0 0,1 0 0,-1 0 0,0 0 0,1 1 0,1-3 0,-3 4-172,1 0 1,-1-1 0,0 1-1,1 0 1,-1-1-1,1 1 1,-1 0-1,0 0 1,1-1 0,-1 1-1,1 0 1,-1 0-1,1 0 1,-1 0 0,1 0-1,-1 0 1,1 0-1,-1-1 1,1 2-1,-1-1 1,1 0 0,-1 0-1,1 0 1,-1 0-1,1 0 1,-1 0-1,1 0 1,-1 1 0,1-1-1,-1 0 1,0 0-1,1 1 1,-1-1 0,1 0-1,-1 0 1,0 1-1,1-1 1,-1 0-1,0 1 1,1-1 0,-1 1-1,0-1 1,0 1-1,1 0 1,0 1 55,0 1 1,0-1-1,-1 0 1,1 1-1,-1-1 1,1 1-1,-1-1 1,0 1-1,0-1 1,0 1 0,0-1-1,0 1 1,-2 3-1,1 3 151,-3 60 662,-2 22-337,-53 328 1104,8-194 127,48-213-1715,-6 13 158,9-25-328,0 0-1,0 0 1,0 0-1,0 1 1,0-1-1,0 0 1,0 0-1,0 0 1,0 0-1,0 0 1,0 0-1,-1 1 1,1-1-1,0 0 1,0 0-1,0 0 0,0 0 1,0 0-1,0 0 1,0 0-1,0 0 1,-1 0-1,1 1 1,0-1-1,0 0 1,0 0-1,0 0 1,0 0-1,-1 0 1,1 0-1,0 0 1,0 0-1,0 0 1,0 0-1,0 0 1,-1 0-1,1 0 1,0 0-1,0 0 1,0 0-1,0 0 1,0 0-1,-1-1 1,-3-12 455,3-4-332,2-30 0,0 18-123,11-203-31,-11 211 64,2-23-39,2 0 0,2 0 1,19-66-1,1 34-33,49-97 0,12 14-78,-65 126 65,1 0 0,39-41 0,-54 64 50,1 0 1,1 1-1,-1 0 0,1 1 1,1 0-1,17-9 1,-26 15-6,0 1 0,1-1 0,-1 1 0,1 0 1,0 0-1,-1 0 0,1 0 0,0 1 0,-1-1 0,1 1 0,0 0 1,0 0-1,-1 0 0,1 1 0,0 0 0,0-1 0,-1 1 1,1 0-1,-1 1 0,1-1 0,-1 1 0,1-1 0,-1 1 1,0 0-1,0 0 0,0 1 0,0-1 0,4 4 0,2 5 12,1 0-1,-2 1 1,0 0-1,0 0 1,-1 1-1,-1-1 1,0 2-1,-1-1 1,0 0 0,-1 1-1,3 21 1,-3-10 110,-1 0 1,-2 0 0,0 0-1,-2 0 1,-6 44 0,3-52-17,-1 1-1,0-1 1,-1 0 0,-1-1 0,0 1 0,-1-1-1,-1-1 1,-1 1 0,0-2 0,-1 1-1,-15 15 1,19-22-59,0 0 1,-1 0-1,0-1 0,-1 0 0,0 0 1,0-1-1,0 0 0,-1 0 0,0-1 1,0 0-1,0-1 0,0 0 0,-13 2 1,12-4 3,1 0 0,-1-1 0,0 0 0,1-1 0,-1 0 0,0-1 0,0 0 0,1 0 1,-1-1-1,1-1 0,-19-7 0,13 4-355,1-1 1,-26-17-1,33 19-486,1 0 0,0-1 0,1 0-1,0 0 1,0-1 0,0 1 0,-5-9 0,1 5-2918,47 62-5490,-8-14 7598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1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1984,'-7'10'11936,"7"0"-12768,-4 3 1089,0 0 0,0 0 0,-12 21 0,4-7 96,3-6 34,-14 19 1,16-28-211,-1 1-1,2 0 1,-1 1 0,-5 20 0,12-32-145,-1 0 0,1-1 0,-1 1 0,1 0 0,0-1 0,0 1 1,0 0-1,0-1 0,0 1 0,0 0 0,1 0 0,-1-1 1,1 1-1,0 1 0,-1-2 16,1 0-1,-1-1 1,1 1-1,-1-1 1,1 1 0,-1-1-1,1 1 1,0-1-1,-1 0 1,1 1 0,0-1-1,-1 0 1,1 1-1,0-1 1,-1 0 0,1 0-1,0 0 1,0 0-1,-1 1 1,1-1 0,0 0-1,0 0 1,-1 0-1,1-1 1,0 1 0,0 0-1,-1 0 1,1 0-1,0 0 1,-1-1 0,1 1-1,1-1 1,22-7 138,0 1 1,1 1 0,-1 1-1,44-3 1,30 7-265,-56 2-2361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27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1568,'0'1'38,"1"0"1,-1 0-1,0 0 0,0 0 1,1 0-1,-1 0 0,0 0 1,0 0-1,0 0 0,0 0 1,0 0-1,0 0 0,0 0 1,-1 0-1,1 0 0,0 0 1,0 0-1,-1 0 0,1 0 1,-1 0-1,0 2 0,-1 0-28,1 0 70,0 1-1,0-1 1,0 0 0,1 1-1,0-1 1,-1 0-1,1 1 1,1 4-1,-2 13 229,-18 156 2828,6-40-2363,-33 329 1740,45-448-2482,0 11-229,1-23-252,0 1 0,0-1 0,-1 0 0,-2 13 0,0-13-1629,6-3 644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28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1568,'0'-9'561,"0"6"396,5 4-42,-5-1-911,1 2 122,0-1 0,0 1 0,0 0 0,0-1 0,-1 1 0,1 0-1,-1 0 1,1 0 0,-1 0 0,0 0 0,1 2 0,-1-4-122,20 362 4267,-18-275-4057,0 349-50,-3-236 67,-4-135-2914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34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17 676 2144,'-17'14'10209,"18"-13"-10045,14-3 265,0 0 0,0 0-1,0-2 1,15-4 0,-2 0-82,-8 1-285,-1 0 1,0-1-1,-1-1 1,23-15-1,-10 6 74,-28 16-134,0 0 1,0 1 0,0-1 0,-1 0 0,1-1 0,0 1 0,-1 0 0,0-1 0,1 1 0,2-5 0,-4 6-5,-1 4 0,-1 12-1,-5 17 36,-1 0-74,0-1 99,1 1 0,-1 33 1,7 96 79,1-73-90,1 1 150,18 123-1,-16-188-214,-2-5 247,5 20-1,6 11 86,-13-48-303,1-1 0,-1 1 0,1 0 0,-1 0 1,0-1-1,0 1 0,0 0 0,0 0 0,0 2 0,-1-2-10,1-1 0,0 0-1,0 0 1,0 0 0,0 0 0,0 0-1,0 1 1,0-1 0,1 0 0,-1 0 0,0 0-1,1 0 1,-1 0 0,0 0 0,2 2-1,-2-2-22,0 1 0,1-1 0,-1 1 0,0-1 0,0 1 0,0-1-1,0 1 1,0-1 0,0 1 0,0 1 0,-1 1 45,1-4 120,5 13-21,-4-10-103,1 1-1,-1-1 1,0 0-1,0 1 0,0-1 1,0 0-1,-1 1 1,1-1-1,-1 1 1,0 0-1,-1 5 1,1-2-9,1-2 391,1-15-96,0-7-182,41-112-145,-9 31 170,-3 8-250,-7 6-2,14-44-113,-27 96 196,1 1 0,18-30 0,110-178 196,-91 137-368,82-201-432,-124 289 553,-5 8 64,1 1 0,0-1 0,0 1 0,0 0 0,1 0 0,-1 0 0,9-9-1,14-13-200,-25 26 218,-1 1 51,0-7-494,0 7 425,0 0 0,0 0 1,0 0-1,0 0 0,0 0 0,0 0 0,0 0 1,0 0-1,0 0 0,0 0 0,0 0 1,0 0-1,0 0 0,0 0 0,0 0 1,0 0-1,-1 0 0,1 0 0,0 0 0,0 0 1,0 0-1,0 0 0,0 1 0,0-1 1,0 0-1,0 0 0,0 0 0,0 0 1,0 0-1,0 0 0,0 0 0,0 0 0,0 0 1,0 0-1,0 0 0,0 0 0,0 0 1,0 0-1,0 0 0,0 0 0,-1 0 1,1 0-1,0 0 0,0 0 0,0-1 0,0 1 1,0 0-1,0 0 0,0 0 0,0 0 1,0 0-1,0 0 0,0 0 0,0 0 0,0 0 1,0 0-1,0 0 0,0 0 0,-5 8-239,-3 11-380,7-18 619,1-1 0,0 1 0,-1 0 0,1-1 0,-1 1 0,1-1 1,0 1-1,-1-1 0,0 1 0,1-1 0,-1 1 0,1-1 0,-1 1 1,1-1-1,-2 1 0,-4 3 48,4 1-65,1-4 45,1 0 0,0 0 0,-1-1 1,1 1-1,0 0 0,-1 0 1,1-1-1,-1 1 0,1 0 0,-1-1 1,1 1-1,-1 0 0,1-1 0,-1 1 1,0-1-1,1 1 0,-1-1 0,0 1 1,0-1-1,-1 1 0,18 9-340,-15-9 336,1 0 1,-1 0-1,1-1 0,-1 1 1,0-1-1,1 1 0,-1-1 0,1 1 1,-1-1-1,1 0 0,0 0 1,-1 0-1,1 0 0,-1 0 1,1 0-1,-1 0 0,3-1 1,-2 0-8,0 0 1,0 1 0,0-1 0,0 1 0,0-1 0,0 1 0,1 0-1,-1-1 1,2 1 0,15-3 68,-5 4-436,-13-1 300,16 7 52,-9-3-8,0-1 0,0 1 0,0-1-1,1-1 1,-1 0 0,1 0 0,-1 0-1,15 0 1,30 0 128,20 0-41,-27-5-150,353-17 21,-200 8 2,-80 8 240,165-1-302,175-12 317,-348 9-45,78-5-199,0-9 230,-60 4-192,186-2-17,-88 10 97,213 4 426,-73-13-162,-293 13-150,299-33-92,-104 10 398,-50 14-351,-116 15-90,-43 1-124,11 3-31,-16 0 79,222 15 124,-143-18-73,-62-3-58,-43 1-1008,0-1 1,32-6 0,-57 7 634,-3 1 183,0 0 1,-1 0-1,1 0 1,0 0-1,0 0 1,0 0-1,-1-1 0,1 1 1,0 0-1,-1-1 1,1 1-1,0 0 1,-1-1-1,1 1 0,0-1 1,-1 1-1,2-2 1,2-3-1686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35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32 1568,'1'-1'33,"-1"1"0,0-1 0,0 1 1,1-1-1,-1 1 0,0-1 0,0 1 0,0-1 1,0 1-1,0-1 0,0 1 0,0-1 0,0 1 0,0-1 1,0 1-1,0-1 0,0 1 0,0-1 0,-1 1 1,1-1-1,0 1 0,0-1 0,0 1 0,-1-1 0,1 1 1,0 0-1,-1-1 0,1 1 0,-1-1 0,1 1 17,0 0 0,0 0 0,0-1 0,-1 1 0,1 0 0,0 0 0,0 0-1,0 0 1,0 0 0,0-1 0,0 1 0,-1 0 0,1 0 0,0 0 0,0 0 0,0-1-1,0 1 1,0 0 0,0 0 0,0 0 0,0 0 0,0-1 0,0 1 0,0 0 0,0 0 0,0 0-1,1-12 5134,-10 69-3215,-23 437 1333,27-330-2309,6-86-890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38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1 1984,'0'3'5189,"-18"-2"-1141,-88 55-1268,9-7-1273,83-40-1305,-1 0-1,1 1 1,1 1 0,-17 16 0,16-10-85,0 0 0,0 1 0,2 0 1,1 1-1,0 0 0,1 1 0,1 0 0,-12 40 1,14-34 5,1 1 1,1-1-1,2 1 1,0 0 0,2 0-1,5 52 1,-2-65-39,1 0 0,0-1 0,1 1 1,1-1-1,0 0 0,0 0 0,15 23 0,5 2 206,32 38 0,-46-62-344,-2 4-781,-5-5-3345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39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4 4384,'3'-3'2575,"-3"3"-2530,0 0 9,0 0 0,0 0-1,0 0 1,1 0 0,-1 1 0,0-1 0,0 0 0,0 0 0,0 0 0,0 1 0,0-1 0,0 0 0,0 0 0,0 0 0,0 1 0,1-1 0,-1 0 0,0 0 0,0 0-1,0 1 1,0-1 0,0 0 0,-1 0 0,1 0 0,0 1 0,0-1 0,0 0 0,0 0 0,0 0 0,0 1 0,0-1 0,0 0 0,-2 5 349,0 1-1,1-1 1,0 0 0,0 1 0,0-1-1,1 0 1,-1 1 0,1-1 0,2 9 0,-2 10 294,-12 115 1159,0 7-827,10-115-744,-2-1-1,-15 57 0,15-71-185,-10 33 175,12-45-224,1 0 0,-1 0 0,0 1 1,0-1-1,0 0 0,-1-1 0,-4 6 0,7-6 366,6-5-224,20-8-191,16-7 131,-18 11-162,-9 2 97,0 0-1,1 1 1,0 1 0,16-1 0,-28 2-173,0 1 0,0-1 0,1 0 0,-1 0 0,0 0 0,0 0 0,7-4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39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24 109 3328,'-24'-9'3696,"26"7"-3148,-1 1 0,1 0 0,-1-1 1,1 1-1,0 0 0,0 0 0,-1 0 0,3-1 1,29-11 1701,34-10 192,81-21-2394,-116 38-1196,-30 6 733,1-1 1,-1 1-1,1 0 1,-1 0-1,1 0 0,-1 0 1,1 0-1,4 2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0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5888,'17'-3'6347,"31"-4"-3270,185-20-619,-182 21-2494,65-3-2205,-106 10 1465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2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55 3136,'-20'-5'11188,"22"5"-11432,-1 0 292,-1-1 1,1 1-1,-1-1 1,1 1 0,0 0-1,-1 0 1,1-1 0,-1 1-1,1 0 1,-1 0-1,1 0 1,0 0 0,-1-1-1,1 1 1,-1 0-1,2 0 1,1 0 90,60-17 1332,27-5-428,-74 19-914,0 1 0,0 1-1,29 0 1,-28 3-206,0 0-1,-1 1 1,20 5 0,-27-3-2039,-13 6-1325,0-3 2241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0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70 811 3808,'-5'6'10888,"-8"8"-8303,-11 22-1589,19-26-801,0 1 0,1 0 0,1 1 0,0-1 0,1 0 0,-2 17 0,3-21-114,1 0 0,0 0 0,0 0 0,1 0 0,0 0 0,0 0 0,1 0-1,0 0 1,0 0 0,5 10 0,-6-14-43,0 0 0,1-1 1,-1 1-1,1-1 0,-1 0 0,1 1 0,0-1 0,0 0 0,0 0 0,0 0 0,0 0 0,1 0 0,-1-1 0,0 1 1,1-1-1,-1 1 0,1-1 0,0 0 0,-1 0 0,1 0 0,0 0 0,0-1 0,0 1 0,0-1 0,-1 0 0,1 1 1,0-1-1,5-1 0,-1-1 18,0 1-1,0-2 1,-1 1 0,1-1 0,0 0 0,-1 0 0,0-1 0,0 0-1,0 0 1,0 0 0,0-1 0,-1 0 0,0 0 0,0 0 0,5-8-1,-6 7-23,0 1 0,0-1 0,-1 1 0,0-1 0,0 0-1,0-1 1,-1 1 0,0 0 0,0-1 0,-1 1 0,0-1-1,0 1 1,0-1 0,-1 0 0,0 1 0,0-1-1,-2-9 1,-2 2-63,0-1 0,-1 1-1,0 0 1,-1 0 0,-9-14 0,11 21 15,0 0 1,0 1 0,0 0 0,-1 0 0,0 0 0,0 1 0,-1-1 0,0 1 0,0 1 0,0-1 0,0 1-1,-11-5 1,14 7 1,-1 1 1,0 0-1,0 0 0,0 0 0,0 0 0,0 1 0,1-1 0,-1 1 1,0 0-1,0 1 0,-6 0 0,8-1 13,-1 1-1,1-1 1,0 1 0,0 0 0,0 0-1,-1 0 1,1 0 0,0 0-1,0 1 1,1-1 0,-1 0 0,0 1-1,0 0 1,1-1 0,-1 1-1,1 0 1,-1 0 0,1 0 0,-2 3-1,2-3 8,0 0 0,0 0 0,0 0 0,0 0 0,0 1 0,1-1 0,-1 0 0,1 0 0,0 1 0,0-1 0,-1 0 0,1 0 0,1 1 0,-1-1-1,0 0 1,1 3 0,0-3 9,0 0 0,1 0 0,-1 0-1,0 0 1,1 0 0,0 0 0,-1 0-1,1-1 1,0 1 0,0-1 0,0 1 0,0-1-1,0 0 1,0 0 0,0 0 0,4 1-1,2 2 41,0-2 0,0 1 0,0-1 0,0 0 0,0-1 0,1 0 0,8 0 0,63-6 189,-71 4-229,39-3 73,-1-3-1,0-2 1,53-17-1,-78 19-52,-1-1-1,0-1 1,-1-1 0,0-1-1,-1 0 1,0-2-1,-1 0 1,32-30-1,-12 0 109,-2-1-1,56-93 0,-91 136-137,7-10 15,-8 11-20,0 0 0,0 0 1,0 0-1,0 1 0,0-1 0,0 0 1,0 0-1,0 0 0,0 0 1,0 0-1,0 0 0,0 0 0,0 0 1,0 0-1,0 0 0,0 0 1,0 0-1,0 0 0,0 0 0,0 0 1,0 0-1,0 0 0,0 0 0,0 0 1,0 0-1,0 0 0,0 0 1,0 0-1,1 0 0,-1 0 0,0 0 1,0 0-1,0 0 0,0 0 0,0 0 1,0 0-1,0 0 0,0 0 1,0 0-1,0 0 0,0 0 0,0 0 1,0 0-1,0 0 0,0 0 1,0 0-1,0 0 0,0 0 0,0 0 1,0 0-1,0 0 0,0 0 0,0 0 1,1 0-1,-1 0 0,0 0 1,0 0-1,0 0 0,0 0 0,-5 18 33,1-8-11,-82 285 357,81-279-323,0 1 1,2 1-1,-3 23 1,5-37-23,1 1 0,0-1 0,0 0 0,0 1 1,1-1-1,-1 0 0,1 1 0,0-1 0,0 0 0,1 0 0,-1 0 0,1 0 0,0 0 1,0 0-1,0 0 0,1-1 0,-1 1 0,6 5 0,-6-7-6,0-1-1,-1 0 0,1 0 1,0 0-1,0 0 0,-1 0 1,1 0-1,0 0 0,0-1 1,0 1-1,0-1 0,0 1 1,0-1-1,0 0 1,0 0-1,0 0 0,0 0 1,1 0-1,1 0 0,3-2 44,0 0-1,0 0 0,0 0 0,6-4 1,-3 2-31,123-64 139,-97 47-220,1 2 1,1 1-1,41-12 0,-78 29 25,1 1 0,-1-1 0,1 1 0,-1 0 1,1 0-1,-1-1 0,1 1 0,-1 0 0,1 0 0,0 0 0,-1 1 1,1-1-1,-1 0 0,1 1 0,-1-1 0,1 0 0,1 2 0,-2-1 9,0 0-1,0-1 1,0 1 0,-1 0-1,1 0 1,0 0-1,-1 0 1,1 0-1,0 0 1,-1 0 0,0 0-1,1 0 1,-1 0-1,0 1 1,1-1-1,-1 0 1,0 0-1,0 0 1,0 0 0,0 0-1,0 1 1,0-1-1,-1 1 1,0 5 9,0-1-1,-1 0 1,0 0 0,-1 0-1,1-1 1,-1 1 0,-6 7-1,-3 10 34,-41 116 333,47-118-187,6-21-170,0 0-1,0 1 1,0-1-1,0 0 1,0 0 0,-1 1-1,1-1 1,0 0-1,0 1 1,0-1 0,0 0-1,0 0 1,0 1-1,0-1 1,0 0-1,0 0 1,1 1 0,-1-1-1,0 0 1,0 1-1,0-1 1,0 0 0,0 0-1,0 1 1,0-1-1,1 0 1,-1 0-1,0 0 1,0 1 0,0-1-1,1 0 1,-1 0-1,0 0 1,0 0-1,0 1 1,1-1 0,-1 0-1,0 0 1,0 0-1,1 0 1,-1 0 0,0 0-1,1 0 1,-1 0-1,0 0 1,0 0-1,1 0 1,-1 0 0,0 0-1,0 0 1,1 0-1,-1 0 1,0 0-1,1 0 1,-1 0 0,0 0-1,0 0 1,1 0-1,-1 0 1,0-1 0,1 1-1,4-4 89,1 0-1,0-1 0,6-7 1,-6 6-72,7-6 11,82-76 15,-79 74-98,-5 5 1,0-1 0,0 2-1,1 0 1,14-7-1,-26 14 32,1 1 0,0-1 0,0 1 0,0 0 0,0-1 0,-1 1 0,1 0 0,0 0 0,0 0 0,0 0 0,0-1 0,0 1 0,0 1 0,0-1 0,0 0 0,-1 0 0,1 0 0,0 0 0,0 0 0,0 1 0,0-1 0,0 0 0,-1 1 0,1-1 0,0 1 0,1 0 0,-1 1 6,1-1-1,-1 1 1,0-1-1,0 1 1,0 0-1,0 0 1,0 0-1,0 0 1,-1-1-1,1 1 1,0 3-1,1 6 23,0 0 0,-1 0 0,-1 15 0,0-25-18,0 13 1,0-3 36,0 1 0,3 22 0,-3-32-10,0 0 0,1-1-1,-1 1 1,1 0 0,-1 0 0,1 0 0,0 0 0,0-1 0,-1 1-1,1 0 1,0-1 0,1 1 0,-1 0 0,0-1 0,0 0 0,1 1-1,-1-1 1,1 0 0,-1 1 0,1-1 0,-1 0 0,1 0 0,3 1-1,-3-2-8,0 0 0,1 0 0,-1 0 0,0 0 0,0 0 0,1 0 0,-1-1 0,0 1 0,0-1 0,0 1 0,0-1 0,0 0 0,0 0 0,0 0 0,3-2 0,32-24 139,-28 20-62,158-121 116,-141 104-173,0-1 0,-1-1 0,-2-1 0,-1-1 0,-1-1 0,20-35 0,89-199-55,-125 252 35,20-49-98,25-87 0,-38 107 58,-6 24-73,-2-1-1,1 0 1,-2 0 0,3-29-1,-8 45-142,-2 4 113,-3 7-63,-11 29 109,2 1-1,-13 46 1,22-65 110,-25 85-10,4 2 0,-22 175 0,49-267 24,0 1 0,1-1 0,0 0 0,1 1 0,1-1 0,1 0 0,1 0 0,0 0 0,0 0 0,13 26 0,-12-33 0,0 1 0,1-1 1,0 0-1,0 0 0,1-1 0,0 0 0,0 0 0,1 0 1,0-1-1,1 0 0,0-1 0,-1 0 0,2 0 0,-1-1 1,1 0-1,0-1 0,12 4 0,-9-5-9,0 0 0,0-1 0,1 0 0,-1-1 0,1 0 0,-1-1 0,22-3 0,-8-2-1275,0 0 0,44-16 1,-62 18-98,-1-1 1,1 0-1,13-8 0,1-1-997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3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2560,'-1'0'71,"1"0"1,0 0-1,0 0 0,-1 0 0,1 0 1,0 0-1,-1 0 0,1 0 1,0 0-1,0 0 0,-1 0 0,1 1 1,0-1-1,0 0 0,-1 0 1,1 0-1,0 0 0,0 1 1,0-1-1,-1 0 0,1 0 0,0 0 1,0 1-1,0-1 0,0 0 1,0 0-1,-1 1 0,1-1 1,0 0-1,0 1 0,0-1 0,0 0 1,0 0-1,0 1 0,0-1 1,1 15 2466,0-4-1782,-1 14 315,-3 130 2738,1-114-2801,-15 71 0,12-87-890,-21 83 340,15-79-2031,10-21 725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4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99 148 2912,'9'-4'6485,"-5"5"-6179,1-1 0,-1 1 0,0 0 1,8 2-1,-8-2-114,0 1 0,1-1 0,-1-1 0,7 2 0,-10-2-173,98-4 2238,-87 2-2145,0 0 0,0 0 1,0-1-1,0-1 0,-1 0 0,12-6 0,-20 9-104,-1-1-1,0 1 1,0-1 0,0 1-1,0-1 1,0 0 0,0 0 0,0 0-1,0 0 1,-1 0 0,1 0-1,-1-1 1,1 1 0,-1-1-1,0 1 1,0-1 0,0 1 0,-1-1-1,1 1 1,0-1 0,-1 0-1,0 1 1,1-1 0,-1 0-1,0 1 1,-1-1 0,1 0 0,0 1-1,-1-1 1,1 0 0,-1 1-1,0-1 1,0 1 0,0-1 0,-2-3-1,1 3-28,0 1-1,0-1 0,0 0 1,0 1-1,0-1 1,-1 1-1,1 0 1,-1 0-1,1 0 0,-1 0 1,0 0-1,0 1 1,0-1-1,0 1 1,0 0-1,0 0 0,0 0 1,0 0-1,0 0 1,-1 1-1,-3-1 1,-4 2 85,0 0 0,0 1 0,0 0 1,1 1-1,-1 0 0,1 0 0,0 1 1,0 1-1,-18 10 0,-3 5 665,-45 37 1,74-56-703,-48 43 663,45-39-567,0 1 0,0-1 0,1 1 0,0 0 0,0 1 0,-6 10 0,10-16-103,0 0-1,-1 0 0,1 0 0,0 0 0,0 0 0,-1 0 0,1 0 0,0 0 1,0 0-1,0 0 0,0 0 0,0 0 0,1 0 0,-1 0 0,0 0 0,0 0 1,1-1-1,-1 1 0,0 0 0,1 0 0,0 1 0,0 0 32,1 0 0,-1-1 0,1 1 0,-1-1 1,1 1-1,0-1 0,0 1 0,3 1 0,2 1 23,1-1 1,-1 0 0,1 0-1,9 1 1,72 10 54,-34-8 14,-25-2-90,34-1 1,-22-3-3643,-38 0 2820,-3 0 490,0 0 0,0 0 1,0 0-1,0 0 0,0 0 0,0 0 0,0-1 0,-1 1 1,1 0-1,0 0 0,0-1 0,0 1 0,1-1 0,3-2-1283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5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2976,'-5'-5'7258,"12"33"-4100,-5-7-2208,-1 1 0,-2 26 1,0-1-320,3 13 27,3 1 0,19 93-1,-22-145-615,0 0 0,1-1-1,0 1 1,0-1-1,1 0 1,0 0 0,1 0-1,-1 0 1,11 11-1,-10-12-15,1-1-1,-1 0 0,12 9 1,-16-15 182,-1 1-306,0-1 102,0 1 0,0-1 0,0 1 0,0-1 0,0 1 0,0-1 0,0 1 0,0-1 0,0 1 0,0-1 0,0 1 0,1-1 0,-1 1 0,0-1 0,0 0-1,1 1 1,-1-1 0,0 1 0,0-1 0,1 1 0,0 0 0,-1-1 12,0 0-1,1 0 1,-1 0-1,0 0 1,0 0-1,1 0 1,-1 0-1,0 0 1,1 0 0,-1 0-1,0 0 1,1 0-1,-1 0 1,0 0-1,1 0 1,-1 0-1,0 0 1,1-1-1,-1 1 1,0 0-1,0 0 1,1 0 0,-1 0-1,0-1 1,0 1-1,1 0 1,-1 0-1,0 0 1,0-1-1,0 1 1,1 0-1,-1 0 1,0-1 0,0 1-1,19-18-21,-14 15-56,-1-1 1,0 1-1,0-1 0,5-5 0,47-61-224,67-88-333,-92 115 632,43-84-1,-54 96 66,-16 25-130,0 1 0,-1-1 0,0 0 0,0 0 0,3-9 0,-4 9-383,1-4-744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6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5 3328,'0'0'99,"-1"-1"0,0 1 0,1-1 0,-11-2 4331,11 5-4141,0-1 0,0 0-1,0 0 1,0 0-1,0 0 1,0 0 0,0 0-1,0 1 1,0-1-1,1 0 1,-1 0 0,1 2-1,0 1 152,6 24 522,1 1 1,1-2-1,1 1 0,26 47 0,-13-28-712,-10-17-97,-1 0 0,-2 1 0,-1 0 0,-1 1 0,6 58 0,-12-71-53,-1 0 0,0 1 0,-2-1 0,0 0 1,-1 1-1,-1-1 0,-1 0 0,-8 23 0,2-15 65,-2 0 1,-1-1-1,-1 0 0,0-1 1,-20 23-1,-40 53-48,68-92-303,0-1-1,-15 14 1,18-20-459,0 1 1,0-1-1,0 0 0,0 0 1,0 0-1,-5 2 1,8-28-7996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7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41 3136,'-41'0'7648,"41"0"-7509,1 0 0,2-5 1951,-3 5-1951,1-1 1,-1 1-1,0 0 0,1 0 0,-1 0 1,0 0-1,1-1 0,-1 1 1,1 0-1,-1 0 0,0 0 1,1 0-1,-1 0 0,1 0 1,-1 0-1,31-11 510,-25 8-550,-1 1 0,1 0 0,0 0-1,1 1 1,7-2 0,16-1 36,-14 2-93,0 0 0,20 0-1,-32 2-41,-1 1 0,1-1 0,-1 0-1,1 1 1,0 0 0,-1 0 0,1 0-1,-1 0 1,0 0 0,1 1 0,-1 0-1,0-1 1,0 1 0,0 0 0,3 3-1,-5-3-3,0-1 0,0 0 0,0 0 0,-1 0 0,1 1 0,0-1 0,-1 0 0,1 1 0,-1-1 0,1 0 0,-1 1-1,0-1 1,1 1 0,-1-1 0,0 0 0,0 1 0,0-1 0,0 1 0,-1-1 0,1 1 0,0-1 0,0 1 0,-2 1-1,1 2 33,-1 0 0,0-1 0,-1 1 0,1-1 0,-5 5 0,3-3-10,0-1-1,-1 0 1,0 0 0,0-1-1,-1 1 1,1-1 0,-1 0 0,-8 4-1,-8 2 117,-24 9-1,15-7-47,2 0 44,-1-1-1,-46 10 1,65-17-23,17-1 453,21 1 181,169 4-240,-160-7-976,-2 1-6084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49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79 3072,'-5'0'5808,"-3"0"-3083,26-20 896,-11 14-3435,0 1 0,0-1-1,1 1 1,0 0 0,0 1-1,0 0 1,1 0-1,0 1 1,-1 0 0,1 0-1,0 1 1,15-2 0,5 1-6,1 2 0,48 2 1,-66 0-175,-1 0 0,1 0 0,-1 2 0,0-1 0,1 1 0,11 6 0,-21-8 6,0 0-1,0 0 0,0 0 0,-1 1 1,1-1-1,0 1 0,-1-1 0,1 1 1,-1-1-1,0 1 0,1 0 1,-1 0-1,1 3 0,-1-5-137,-1 1-1,0-1 1,1 1-1,-1 0 1,0-1 0,0 1-1,0-1 1,1 1-1,-1 0 1,0-1 0,0 1-1,0-1 1,0 1-1,0 0 1,0-1 0,0 1-1,0 0 1,0-1-1,-1 1 1,1 0 0,0-1-1,0 1 1,0-1-1,-1 1 1,1-1 0,0 1-1,-1-1 1,1 1-1,0-1 1,-1 1 0,1-1-1,-1 1 1,1-1-1,-1 1 1,1-1 0,-1 0-1,1 1 1,-1-1-1,1 0 1,-1 1 0,0-1-1,1 0 1,-1 0-1,0 1 1,-5 1-1687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5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306 153 3232,'0'0'1035,"-8"5"548,-17 16 412,1 2 0,-29 35-1,34-33-1706,0 2 0,1 0 0,2 1 0,-22 50 0,-36 112 843,69-178-1058,-2 5 153,9-32 17,1 1 1,5-16-1,31-75-272,-17 50 101,-9 24 112,1 1-1,1 1 1,22-31 0,62-75 1095,-88 121-1197,11-17 448,35-62 1,-55 90-477,-1 0 0,1 0 0,1 0 0,-1 1 1,0-1-1,3-1 0,-4 7-51,-1 1-1,1-1 1,0 1 0,0-1 0,3 6 0,1 4 49,8 23-66,29 57-1,9 25 33,-37-75-16,28 91 18,-37-112 55,10 40 53,8 72-1,-19-110 98,-3-19-192,0 0-1,0 0 1,0 0-1,-1 0 1,0 0-1,0 1 1,0-1-1,-1 5 1,0-8-27,0-1 0,0 0 0,0 0 1,0 0-1,0 0 0,0 0 0,0 0 0,0 0 1,0 0-1,0 0 0,0 0 0,-1-1 0,1 1 0,0 0 1,-1-1-1,1 1 0,0-1 0,-1 1 0,1-1 1,-3 0-1,-30 3-67,-85-10-62,100 6 65,-92 0 100,63 2-176,26-1-271,1 1 0,-32 5 0,47-4 202,-50 11-2110,49-11 1075,1 1 1,0 0-1,-9 5 1,8-6-1291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51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3904,'-4'4'5465,"4"-4"-5343,-1 14 1943,2 15-661,0-10-982,0 0 0,-1 0 1,-1 0-1,0 0 1,-2 0-1,-6 27 1,-4 24 102,-17 132 878,30-189-1348,0-11-52,0 0-1,0 0 1,0 0-1,0 0 0,0 0 1,0 0-1,0 0 1,-1-1-1,0 4 1,0-69 1133,2 39-1230,1 0 0,1 0 1,1 0-1,1 1 1,1-1-1,1 1 0,2 0 1,19-40-1,-21 51 6,1 0 1,0 1-1,1 0 0,0 0 1,0 1-1,20-17 0,-21 21 59,0 1-1,0 0 1,0 0-1,1 1 1,-1 0-1,1 0 1,1 1-1,-1 1 1,1-1-1,13-2 0,-17 6 41,-1-1-1,1 1 0,0 0 0,0 0 0,0 0 0,0 1 0,0 0 1,-1 0-1,1 1 0,0-1 0,-1 1 0,1 1 0,8 4 0,-11-6 11,-1 1 0,1 0 0,-1 0 0,1 0 0,-1 0 0,0 0-1,0 0 1,0 0 0,0 1 0,-1-1 0,1 1 0,-1-1-1,1 1 1,-1 0 0,0-1 0,0 1 0,0 0 0,0 0 0,0 0-1,-1 0 1,1 0 0,-1 0 0,0 0 0,0 0 0,0 0 0,0 0-1,-1 0 1,0 4 0,-1-3 9,1 0 1,-1 0-1,0 1 0,0-1 0,0 0 1,-1-1-1,1 1 0,-1 0 1,0-1-1,0 1 0,0-1 0,0 0 1,-1 0-1,1 0 0,-1-1 0,0 1 1,0-1-1,0 0 0,-6 2 1,-4 2-89,-2 0 1,1-1 0,-1-1 0,-17 2 0,7-3-67,-42-1 0,57-2 25,10-1 77,1 1 0,-1 0-1,0 0 1,1 0 0,-1 0 0,0 0-1,1 0 1,-1 0 0,0 1-1,1-1 1,-1 0 0,1 0-1,-1 0 1,0 1 0,1-1-1,-1 0 1,1 1 0,-1-1-1,1 0 1,-1 1 0,1-1-1,-1 0 1,0 1 0,1 0 37,0 0 0,0-1 0,0 1 0,0-1 0,0 1 0,0-1 0,0 1 0,0-1 0,1 1 0,-1-1 0,0 1 0,0-1 0,0 1 0,1-1 0,-1 1 0,0-1 0,0 1 0,1-1 0,-1 1 0,1 0 0,2 3 226,1 0-1,0-1 0,0 1 0,6 4 1,14 8 182,-1-2-128,-2 2-1,33 29 0,-30-21-62,26 36 1,-41-49-618,-1 1 0,-1 0 0,0 0 0,0 1 0,8 25 0,-13-32-1367,-8-42-10618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52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65 2496,'-2'-1'328,"-1"1"0,1-1 0,-1 0 1,1 1-1,-1 0 0,1-1 0,-1 1 0,1 0 0,-1 0 1,1 0-1,-1 1 0,1-1 0,-1 1 0,-3 1 0,-15-2 2709,12-2-1037,9 2-1978,0 0 0,0 0 0,0 0 0,0 0 0,0 0 0,0 0-1,0 0 1,0 0 0,0 0 0,0 0 0,0 0 0,-1 0 0,1 0 0,0 0-1,0 0 1,0 0 0,0 0 0,0 0 0,0 0 0,0 0 0,0 0 0,0-1-1,0 1 1,0 0 0,0 0 0,0 0 0,0 0 0,0 0 0,0 0 0,0 0 0,0 0-1,0 0 1,0 0 0,0 0 0,0-1 0,0 1 0,0 0 0,0 0 0,0 0-1,0 0 1,0 0 0,0 0 0,0 0 0,0 0 0,0 0 0,0 0 0,0 0-1,0 0 1,0 0 0,0-1 0,0 1 0,0 0 0,1 0 0,-1 0 0,0 0 0,0 0-1,0 0 1,0 0 0,0 0 0,0 0 0,0 0 0,0 0 0,0 0 0,9-9 1096,-8 9-1090,-1-1 0,1 0 1,0 0-1,0 0 0,0 0 1,-1 0-1,1 1 0,0-1 1,0 0-1,0 1 0,0-1 1,1 1-1,0-1 0,26-9 362,1 1 0,36-6-1,-51 12-326,1 1-1,0 1 0,0 1 1,0 0-1,0 1 0,22 4 0,-35-5-61,0 0 0,0 1-1,0-1 1,0 1 0,0 0 0,0-1-1,-1 1 1,1 0 0,0 0-1,0 0 1,-1 0 0,1 1-1,-1-1 1,1 0 0,-1 1-1,0-1 1,1 1 0,-1-1-1,0 1 1,0 0 0,0-1-1,1 3 1,-2-1 25,1-1 1,-1 0-1,1 1 1,-1-1-1,0 0 0,0 1 1,0-1-1,0 0 1,-1 1-1,1-1 0,-1 1 1,1-1-1,-1 0 1,0 0-1,0 1 1,0-1-1,0 0 0,-2 2 1,-3 5-29,0 0 1,-1 0 0,0 0-1,-1-1 1,0 0-1,0-1 1,-18 13 0,-71 36 298,64-38 179,30-17-423,0 1-1,0-1 1,0 1-1,0 0 0,1 0 1,-1 0-1,1 1 0,-1-1 1,1 0-1,-3 5 0,5-7-33,0 1-1,0-1 1,0 0-1,0 0 0,0 1 1,0-1-1,0 0 1,0 1-1,0-1 0,0 0 1,0 0-1,0 1 1,0-1-1,0 0 0,0 0 1,0 1-1,0-1 1,1 0-1,-1 0 0,0 1 1,0-1-1,0 0 0,0 0 1,1 0-1,-1 1 1,0-1-1,0 0 0,0 0 1,1 0-1,-1 0 1,0 1-1,0-1 0,1 0 1,-1 0-1,0 0 1,1 0-1,-1 0 0,0 0 1,1 0-1,15 3 532,-10-1-374,47 7 423,92 6 1,-106-13-679,-19 1-140,-8-1-1244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58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9 2912,'-10'-9'2826,"8"10"-2478,0-1-1,0 0 0,0 1 0,1-1 0,-1 0 0,0 0 0,0 0 0,0 0 0,-3-1 0,-6 1 710,-2 0-618,0 2 0,1 0 0,-16 4 0,-21 3 339,4-5-303,7-1 87,1 1-1,-48 13 1,74-15-545,0 2 0,1-1 0,-1 1 0,1 1 0,0 0 1,0 1-1,0 0 0,-15 12 0,23-16 16,1 0 0,-1 0-1,0 0 1,1 1 0,0-1-1,-1 0 1,1 1 0,0-1-1,0 1 1,1 0-1,-1-1 1,0 1 0,1 2-1,-4 43 675,3-27-527,-2 19-87,-8 263 251,3 23 479,0-137-275,-11 89 359,11-220-811,-53 304 709,44-299-357,17-63-444,0 0 0,0 1 1,0-1-1,0 0 0,0 0 0,0 0 0,0 0 0,0 1 0,0-1 1,0 0-1,0 0 0,0 0 0,0 0 0,0 0 0,0 1 1,0-1-1,1 0 0,-1 0 0,0 0 0,0 0 0,0 0 0,0 1 1,0-1-1,0 0 0,0 0 0,1 0 0,-1 0 0,0 0 1,0 0-1,0 0 0,0 0 0,0 0 0,1 0 0,-1 0 0,0 1 1,0-1-1,0 0 0,0 0 0,1 0 0,-1 0 0,0 0 1,0 0-1,0 0 0,1-1 0,9 1 7,-9 0-1,62-8-5,48-4 38,-47 11 64,0 2-1,102 15 1,-135-12-30,-24-4-186,0 1 1,0 0-1,0 0 1,-1 0-1,1 1 1,10 4-1,-17-30-9581,-3-3 5797,6-4 1317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0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851 294 9568,'5'-8'4320,"39"8"-3776,-13-5 864,3 5-896,19-3-1,-1 3-319,1 0-64,-1 3-64,-3 2-1951,-10-2 1023,-3-3-3232,-6 0 2272</inkml:trace>
  <inkml:trace contextRef="#ctx0" brushRef="#br0" timeOffset="1">101 5 5568,'-70'-4'2528,"47"4"-2208,15 0-1376,8 4 512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59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514 126 2976,'0'0'85,"0"-1"0,0 1 0,5-7 2993,-11-17-305,3 20-2538,1 0-1,-1 0 0,1 0 0,-1 0 1,-1 0-1,1 0 0,-5-4 0,-28-20 975,28 24-1092,-1-1 1,1 2-1,0-1 1,-1 1-1,0 0 1,0 1-1,0 0 1,0 1-1,0 0 1,0 0-1,-1 1 1,1 0-1,0 0 1,0 1-1,0 0 1,0 1-1,-14 4 0,9-1-11,1 0 0,-1 0 0,1 2 0,0-1 0,0 2 0,1 0 0,0 0 0,1 1 0,-1 1 0,-10 12 0,15-14-70,0 0 0,1 1-1,0 0 1,1 0 0,0 1 0,0-1 0,1 1 0,0 0 0,1 0 0,0 1-1,1-1 1,0 1 0,-1 13 0,2 12 232,1 0 0,8 57 1,-6-79-168,10 82 167,-3-31 470,2 78 0,-11-126-562,-1 1 0,0-1 0,-1 1 0,-1-1 0,-9 28 0,-21 45 112,29-81-306,0 0-1,-1-1 1,0 1 0,-8 10 0,11-17 161,1 0-712,0 0 1,-1 0-1,0 0 1,1 0-1,-1 0 1,0-1-1,-2 3 1,-1-34-11005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0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65 4480,'0'0'87,"-14"-12"1056,14 12-1045,-1 0-1,1-1 0,-1 1 0,1 0 1,0-1-1,-1 1 0,1 0 1,-1-1-1,1 1 0,0-1 0,-1 1 1,1-1-1,0 1 0,-1-1 0,1 1 1,0-1-1,0 1 0,-1-1 1,1 1-1,0-1 0,0 0 0,27-11 2753,-19 8-2248,0 0 0,1 1 1,9-3-1,7 1-13,0 1 0,0 1 0,50 1 1,76 17-312,-115-11-598,-23 0 128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1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43 2080,'3'-4'669,"0"-1"-1,1 0 1,-1 1 0,1-1-1,0 1 1,1 0-1,9-7 1137,-16 12-931,-9 5 274,-16 11 9,-17 22 222,-57 63 0,64-63-969,-7 9 194,3 1 0,1 2-1,-51 88 1,77-110-413,1 0 0,2 2 0,1-1 0,-10 53 0,15-65-122,-5 30 244,2 0-1,-3 51 0,10-69-196,1 1-1,1-1 1,2 0-1,10 46 1,20 28 407,-8-32-1739,-21-66-513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2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4896,'1'18'3395,"-1"11"-428,-4-3-2073,0-1-1,-2 0 0,-9 25 1,-45 171 1280,25-79-1543,10-39-178,24-102-430,1 0 1,0 0-1,0 0 1,0 0-1,0 0 0,0 0 1,0 0-1,0 0 0,0 1 1,0-1-1,0 0 0,1 0 1,-1 0-1,0 0 0,1 0 1,-1 0-1,1 0 1,-1 0-1,1 0 0,-1 0 1,1 0-1,1 0 0,-1 1 12,1-1-1,-1 0 1,1 0-1,0 0 1,0 0-1,-1 0 1,1-1-1,0 1 1,0-1-1,0 1 1,3 0-1,6 0 44,0-1 1,0 0-1,19-3 1,-23 2-107,14-2 59,28-8-1,13-2-171,-55 12 11,-4 1-4,1-1-1,0 1 1,-1-1 0,1 0-1,-1 0 1,1 0-1,3-2 1,-6 3-98,-1-1 1,2-1-696,-1 1 695,-1 1 1,0-1-1,1 1 0,-1-1 0,0 0 1,1 1-1,-1-1 0,0 0 1,0 1-1,0-1 0,0 0 1,1 0-1,-1 1 0,0-1 0,0 0 1,0 1-1,-1-1 0,1 0 1,0 0-1,0-1 0,-1-2-1474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2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5632,'0'0'185,"0"-1"-123,0 1 0,0 0 0,0 0 0,0 0-1,0 0 1,0-1 0,0 1 0,0 0 0,-1 0-1,1 0 1,0 0 0,0-1 0,0 1 0,0 0-1,0 0 1,0 0 0,1 0 0,-1-1 0,0 1 0,0 0-1,0 0 1,0 0 0,0 0 0,0-1 0,1 1 308,-1-1-308,8-1 1587,18 1 550,-8 1-1074,50-5 1419,38-5-1536,-98 10-1070,-1-1 0,0 1 0,8 1 1,7 0-1079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3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 6304,'0'0'80,"0"0"0,-1 0 1,1-1-1,0 1 0,0 0 0,-1-1 1,1 1-1,0 0 0,0-1 1,0 1-1,-1 0 0,1-1 0,0 1 1,0-1-1,0 1 0,0 0 1,0-1-1,0 1 0,0-1 0,0 1 1,0 0-1,0-1 0,0 1 0,0-1 1,0 1-1,0 0 0,0-1 1,0 1-1,10-3 932,-4 1-934,1 1 499,0 1-1,0-1 1,0 1 0,0 0-1,8 1 1,13 1 865,73 0 1264,54-1-2511,-75-8-2718,-67 11 1249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3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 4480,'2'0'234,"1"0"1,-1 1-1,1-1 1,-1 1 0,1 0-1,-1 0 1,0 0-1,1 0 1,-1 0-1,0 0 1,0 0-1,0 1 1,0-1-1,0 1 1,3 3-1,2 3 388,1 1-1,6 11 0,-8-12-93,7 12 290,-1 0 0,0 1 0,-2 1 0,13 37 1,-8-11 151,9 56 0,-12-43-309,-3-1 0,2 75 0,-11-114-473,-1 0 0,0 0-1,-2-1 1,0 1 0,-2-1 0,0 1-1,-1-2 1,-1 1 0,-1-1 0,-14 27-1,2-17 75,-48 53-1,-4-10-504,46-47-213,17-16-633,0-1-1,-1 0 0,0-1 0,0 0 1,-19 9-1,10-8-1123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35 2912,'-28'-14'11374,"28"10"-10279,0 4-1019,0-1 1,1 1 0,-1 0-1,0-1 1,1 1 0,-1 0-1,0-1 1,1 1 0,-1 0-1,0 0 1,1-1-1,-1 1 1,0 0 0,1 0-1,-1 0 1,1 0 0,-1-1-1,1 1 1,-1 0-1,0 0 1,1 0 0,-1 0-1,1 0 1,-1 0 0,1 0-1,-1 0 1,1 0-1,4 0 525,18-4-74,0 0-1,1 2 0,-1 0 1,42 4-1,-10-1 42,102-1 584,-144 1-1097,0 0 0,-1 1-1,19 4 1,-4 0-82,-12-2-137,-12-3 164,0 0 0,0-1 0,0 1 0,0-1 1,0 1-1,5-1 0,-6-1-372,-1 1 1,0 0-1,1-1 0,-1 1 0,1-1 1,-1 1-1,0-1 0,0 1 1,1-1-1,-1 0 0,1-1 0,3-1-1291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7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523 104 2080,'1'-7'4648,"-1"6"-4599,0 0 0,0 1 0,0-1 0,0 0 0,0 1 0,0-1 0,0 0 0,0 1 0,0-1 0,0 0 0,0 1 0,0-1 0,-1 0 0,1 1 0,0-1 0,0 1 0,-1-2 0,1 2-1,-1-1-1,1 0 1,0 1-1,0-1 0,0 1 1,0-1-1,0 0 0,0 1 1,0-1-1,0 0 1,0 1-1,0-1 0,0 1 1,0-1-1,0 0 0,2-6 406,-3 4-282,0 1 0,0-1 1,0 1-1,-1 0 0,1-1 0,0 1 0,-1 0 0,0 0 0,1 0 1,-5-3-1,-5-1 150,-1 1 0,1 0 0,-1 0 0,-1 2 0,1-1 0,-1 2 0,-24-3 0,29 4-233,-12-1 179,1 2 1,-1 0 0,1 1-1,-20 4 1,30-4-176,-1 1-1,1 0 0,0 1 0,0-1 1,1 2-1,-1-1 0,1 1 1,-1 1-1,1-1 0,-12 11 1,15-12 2,1 1-1,0 0 1,0 0 0,1 1 0,-1-1 0,1 1 0,0 0 0,0 0 0,0 0 0,1 0 0,0 0 0,0 0 0,0 1 0,1-1 0,0 1 0,0 0 0,0-1 0,0 11-1,3 10 118,1 0-1,1-1 0,1 1 0,9 26 1,6 31 263,12 58 130,-25-111-355,-2-9-40,-1 1-1,-2-1 1,0 0 0,-1 1-1,-1 0 1,-1-1 0,-5 28-1,4-42-101,0 0-1,0 0 1,-1 0-1,0-1 1,0 1-1,-6 7 1,-5 11 102,4-7-147,-1 1-1,-1-1 1,-1-1 0,0 0 0,-1-1-1,-18 16 1,30-31-252,0 1 1,0-1-1,0 1 1,0-1-1,0 0 1,0 0-1,-1 0 1,1 0-1,0 0 1,-5 1-1,6-2 20,0 0 0,1 0 0,-1 0 0,0 0 0,0 0 0,1 0 0,-1 0 0,0 0 0,0 0 0,1-1 0,-1 1 0,0 0 0,1 0 0,-1-1 0,0 1 0,1 0 0,-1-1 0,0 1 0,1 0 0,-1-1 0,1 1 0,-1-1 0,1 1 0,-1-1 0,1 0 0,-1 1 0,1-1 0,0 1 0,-1-1 0,1 0 0,0 1 0,-1-1 0,1 0 0,0 1 0,0-1 0,0 0 0,-1 0 0,1 1 0,0-2 0,-2-12-3254,2 2 1131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7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4736,'-1'-2'4722,"13"5"-2250,39 5 1397,-18-2-2254,39 1 0,-30-5-926,117 1 546,-54-10-3869,-88 4-463,0-1 0,0-1 0,26-11-1,-13 5-16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5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287 913 2976,'10'-10'928,"3"-4"1045,-12 14-1875,-1 0 0,0 0 0,0 0 0,0-1-1,1 1 1,-1 0 0,0-1 0,0 1 0,0 0 0,0 0 0,0-1 0,0 1 0,1 0 0,-1-1 0,0 1 0,0 0 0,0-1 0,0 1 0,0 0 0,0-1 0,0 1 0,0 0 0,-1-1 0,1 1 0,0 0 0,0 0 0,0-1 0,0 1 0,0 0-1,0-1 1,-1 1 0,1 0 0,0 0 0,0-1 0,0 1 0,-1 0 0,1 0 0,0 0 0,0-1 0,-1 1 0,0 0 18,0-1 0,1 1 0,-1 0-1,0 0 1,0 0 0,0 0 0,0 0 0,0 0 0,0 0-1,0 0 1,1 0 0,-1 0 0,0 0 0,0 1 0,0-1 0,0 0-1,0 0 1,0 1 0,-16 8 461,15-8-352,-19 12 361,1 1 1,0 0 0,1 2-1,1 0 1,-30 34-1,28-25-351,1 0 0,1 1-1,-27 54 1,41-72-196,0 1 1,1 0-1,0 0 0,0-1 1,1 2-1,0-1 0,1 0 1,0 0-1,0 12 0,1-16-2,0 0 0,1-1 0,0 1 0,0 0 0,0 0-1,1-1 1,0 1 0,0-1 0,0 1 0,0-1 0,1 0-1,-1 1 1,1-2 0,0 1 0,0 0 0,1 0 0,-1-1 0,8 6-1,-4-4 21,1 0-1,0 0 1,1-1-1,-1 0 1,1-1-1,0 1 0,-1-2 1,1 1-1,1-1 1,-1-1-1,16 1 0,-4-1 31,1-2 0,0 0 0,38-9-1,-28 3-28,-1-1-1,1-2 1,-2-1-1,1-1 1,55-33-1,-67 33-29,0-1 0,0 0 0,-2-2 0,0 0 0,0-1 0,-1 0 0,-1-2 0,-1 0-1,16-26 1,-27 41-61,-1-1-1,0 0 0,0 0 0,0 0 1,-1 0-1,1 0 0,-1 0 0,0 0 0,0-1 1,0 1-1,0-6 0,-1 10 19,0-1 0,0 0 0,0 0 1,0 1-1,0-1 0,0 0 0,0 0 0,-1 1 0,1-1 0,0 0 1,0 0-1,-1 1 0,1-1 0,0 0 0,-1 1 0,1-1 0,-1 0 1,1 1-1,0-1 0,-1 1 0,0-1 0,1 1 0,-1-1 0,1 1 1,-2-2-1,1 2 0,-1 0 1,1-1-1,0 1 1,0 0 0,-1 0-1,1 0 1,0 0-1,-1 0 1,1 0-1,0 0 1,-1 0 0,1 1-1,-2 0 1,-4 1 24,1 0 0,0 1 0,0 0-1,-10 7 1,1 2 42,1 0-1,0 1 0,1 0 1,1 1-1,0 0 0,0 1 1,-15 27-1,24-36-4,-1 1-1,1-1 1,0 0 0,1 1-1,0 0 1,0-1 0,0 1-1,1 0 1,-1 0 0,2 0-1,-1 12 1,2-14-13,-1-1 0,1-1 0,0 1 0,0 0 0,0 0 0,1 0 0,-1 0 0,1-1 0,0 1-1,0-1 1,0 1 0,0-1 0,1 0 0,0 0 0,-1 0 0,1 0 0,0 0 0,0-1 0,1 1 0,-1-1 0,7 4 0,6 1 65,0 0 1,1-1-1,0-1 1,1 0-1,32 4 1,-43-8-54,0-1 0,0 0 0,0 0 0,0 0 0,0-1 0,0 0 0,0 0 0,9-4 0,-13 4-23,1 0 0,0-1 0,0 0-1,-1 0 1,1 0 0,-1 0 0,0 0-1,1-1 1,-1 0 0,0 1 0,0-1 0,-1 0-1,1-1 1,-1 1 0,5-7 0,-4 1-21,1 0 0,-1 0 0,0 0 0,-1 0-1,0-1 1,-1 1 0,0-1 0,0-16 0,-2 7-11,-1 0-1,0 0 0,-9-30 0,7 37 3,-1 0-1,0 0 1,-1 1-1,0-1 1,0 1-1,-2 1 0,1 0 1,-1 0-1,-1 0 1,1 1-1,-14-11 1,21 20 8,0 0 0,1-1 0,-1 1 0,1 0 0,-1-1 0,1 1 1,-1 0-1,1-1 0,-1 1 0,1 0 0,0-1 0,-1 1 0,1-1 0,-1 1 1,1-1-1,0 1 0,0-1 0,-1 0 0,1 1 0,0-1 0,0 1 0,-1-1 1,1 1-1,0-1 0,0 0 0,0 1 0,0-1 0,0-1 0,1 2-2,0-1-1,0 0 1,0 0-1,0 1 0,0-1 1,0 1-1,0-1 1,0 1-1,1-1 1,-1 1-1,0 0 0,0-1 1,3 1-1,24-7 4,-7 2 56,27-3 0,14 0 132,33-2 20,-82 9-144,21 0 140,36 3-1,-61-1-161,1 0-1,0 1 1,-1 0-1,1 0 1,-1 1-1,0 0 1,0 1-1,14 7 1,-19-8-29,1 0 0,-1 1 0,0-1 0,0 1 0,0-1 1,-1 1-1,0 0 0,1 1 0,-1-1 0,-1 1 0,1-1 0,-1 1 0,1 0 0,-1 0 1,-1 0-1,3 8 0,-3-5 10,0-1 0,0 1 1,-1 0-1,0 0 0,0-1 0,-1 1 1,0 0-1,-1-1 0,1 1 0,-1-1 1,-4 9-1,0-1 3,-1 0-1,-1-1 1,0 1-1,-19 22 1,-47 48 358,47-56-73,22-24-142,7-5 203,10-12 137,193-176-623,-158 146 75,-46 41 36,10-8-64,0 0 0,14-9-1,-23 17 46,0 0 0,0-1 0,0 1-1,0 0 1,1 0 0,-1 0-1,0 0 1,1 0 0,-1 1-1,1-1 1,-1 1 0,1-1-1,-1 1 1,1 0 0,-1 0-1,1 0 1,-1 0 0,1 1 0,4 0-1,-6 0 11,1 0 0,-1 0 1,1 1-1,-1-1 0,0 0 0,0 0 0,0 1 0,0-1 0,0 1 0,0-1 1,0 1-1,0-1 0,0 1 0,-1 0 0,1-1 0,0 1 0,-1 1 0,7 34-56,-7-31 60,2 24 44,-2 38 1,-1-42 1,1 0 0,5 41 0,-4-62-28,1 1 1,-1 0-1,1 0 1,0-1-1,0 1 1,1 0-1,-1-1 1,6 7-1,-7-11 11,0 1-1,0-1 0,1 1 0,-1-1 0,0 0 0,1 1 1,-1-1-1,1 0 0,-1 0 0,1 0 0,0 0 0,-1 0 1,1-1-1,0 1 0,0-1 0,-1 1 0,1-1 1,0 1-1,0-1 0,0 0 0,0 0 0,0 0 0,0 0 1,-1 0-1,1 0 0,0-1 0,0 1 0,0-1 1,0 1-1,1-2 0,11-3 15,-1-2 0,0 0 0,0 0 0,-1-1 0,1-1 1,17-16-1,57-67 8,-81 85-30,48-56 60,67-100-1,-79 97-84,55-122-1,-66 108-61,28-108 0,-56 177 67,7-25-42,23-86 87,-29 101-128,-1 0 0,0 0 1,-1-39-1,-2 57 40,-1-1 0,1 1 0,-1-1 1,1 1-1,-1-1 0,0 1 0,0-1 0,-1 1 0,-1-4 0,3 6 34,-1 1 0,0-1 0,1 0 0,-1 1 0,1-1 0,-1 0 0,0 1 0,1-1 0,-1 1 0,0-1 0,0 1 0,0-1 0,1 1 0,-1-1 0,0 1 0,0 0 0,0 0 0,0-1 0,0 1 0,0 0 0,1 0 0,-1 0 0,0 0 0,0 0 0,0 0 0,0 0 0,0 0 0,0 1 0,0-1 0,0 0 0,1 0 0,-1 1 0,0-1 0,0 0 0,0 1 0,0 0 0,-2 0-3,1 1 0,0-1-1,0 1 1,0 0 0,1-1 0,-1 1 0,0 0-1,-2 4 1,-7 10-27,1 1 0,1 0 0,-8 20 0,-20 59-33,36-93 74,-92 272-61,75-214 125,-16 97 0,28-113-8,1 1 1,3 88 0,3-119 8,1 0 1,0 0-1,1 0 0,0 0 1,7 17-1,-8-27-32,0-1 0,1 1 0,-1 0 0,1-1 0,0 1 0,0-1 0,8 8 0,-8-10-28,-1 0-1,1 0 0,-1 0 1,1 0-1,0-1 1,0 1-1,0-1 1,0 0-1,0 0 1,1 0-1,-1 0 1,0 0-1,7 0 1,-4-1 13,0 0 0,0-1 1,0 1-1,0-2 0,0 1 1,0 0-1,0-1 1,0 0-1,5-3 0,8-5 39,21-13 0,107-78-205,53-31 57,-62 61-9,-19 11 40,-87 38 63,-21 16-34,-11 6 33,0 0 0,0 0-1,0 0 1,0-1 0,0 1-1,0 0 1,0 0 0,0 0-1,0 0 1,0 0 0,0 0-1,0 0 1,0 0 0,0 0-1,0 0 1,0 0 0,0 0-1,0-1 1,0 1 0,0 0-1,0 0 1,0 0 0,0 0-1,0 0 1,0 0 0,0 0 0,0 0-1,0 0 1,0 0 0,0 0-1,0-1 1,0 1 0,0 0-1,0 0 1,0 0 0,0 0-1,0 0 1,0 0 0,0 0-1,0 0 1,0 0 0,-1 0-1,1 0 1,0 0 0,0 0-1,0 0 1,0 0 0,0 0-1,0 0 1,0 0 0,0 0-1,0 0 1,0 0 0,0 0 0,-1 0-1,1 0 1,0 0 0,0 0-1,-3 0-16,0 0 0,0 0 0,0 0 0,0 1 0,0 0 0,1-1 0,-6 3 0,-18 8 0,0 0-1,1 2 0,1 1 1,0 1-1,1 1 0,0 1 1,1 1-1,2 1 0,-30 32 1,31-28 39,1 0 0,1 0 1,1 2-1,1 0 0,1 0 1,-16 42-1,28-62-14,0 1 0,1 0 0,0 0 0,0 0 1,-1 9-1,2-14 2,0 1 0,0-1 1,0 0-1,0 0 0,1 1 1,-1-1-1,0 0 0,0 0 1,1 1-1,-1-1 0,1 0 1,-1 0-1,1 0 0,-1 0 1,1 1-1,0-1 0,0 0 1,-1 0-1,1 0 0,0 0 1,0-1-1,0 1 0,0 0 1,0 0-1,0-1 0,0 1 1,0 0-1,1-1 0,-1 1 1,0-1-1,2 1 0,0 0 14,0-1 0,0 0 0,0 0 0,0 0 0,0 0 0,0-1 0,0 1-1,0-1 1,0 1 0,0-1 0,5-2 0,30-17 228,-35 17-217,10-5-21,-1-2 0,0 1 1,0-2-1,-1 1 0,-1-2 0,0 1 0,16-25 0,48-95-3,-66 114 9,11-19-39,22-47-552,-41 83 568,0 0 1,0 0 0,0 0 0,0 0 0,0 0-1,-1 0 1,1 0 0,0 0 0,0 0 0,0 0-1,0 0 1,0 0 0,0 0 0,0 0 0,0 0 0,0 0-1,0 0 1,0 0 0,0 0 0,0 0 0,0 0-1,0 0 1,0 0 0,-1 0 0,1 0 0,0 0-1,0 0 1,0 0 0,0 0 0,0 0 0,0 0 0,0 0-1,0 0 1,0 0 0,0 0 0,0 0 0,0 0-1,0 0 1,0 0 0,0 0 0,0 0 0,0 0-1,0-1 1,0 1 0,0 0 0,0 0 0,0 0 0,0 0-1,0 0 1,-7 7-93,-1 8 89,1-1 0,0 2 1,1-1-1,1 1 0,0 0 1,1 0-1,-3 29 0,6-37 11,1 0-1,0 0 1,0-1 0,1 1-1,0 0 1,0 0-1,0-1 1,1 1-1,1 0 1,-1-1-1,5 8 1,-6-12 12,1 0 1,0 0-1,0 0 1,0 0-1,0 0 0,0-1 1,1 1-1,-1-1 1,1 1-1,0-1 0,0 0 1,0 0-1,0 0 1,0 0-1,0-1 0,0 1 1,1-1-1,-1 0 0,0 0 1,1 0-1,-1 0 1,1-1-1,-1 1 0,1-1 1,-1 0-1,7-1 1,1 0-1,0-1 1,0 0 0,0-1-1,-1 0 1,1-1 0,14-8 0,60-38-90,-41 23 109,236-143-58,-301 183-27,-66 44-286,63-37 377,1 0 0,1 2 0,0 0-1,2 2 1,-19 28 0,33-44-55,0 2 1,1-1 0,0 1-1,0-1 1,1 1-1,1 0 1,0 1-1,-3 16 1,5-26 20,1 1 0,0-1 1,0 0-1,0 1 0,0-1 0,0 0 1,0 0-1,0 1 0,0-1 0,1 0 1,-1 0-1,0 1 0,1-1 0,-1 0 1,1 0-1,-1 0 0,1 1 0,0-1 1,-1 0-1,1 0 0,0 0 0,0 0 1,0 0-1,0-1 0,0 1 0,0 0 1,0 0-1,0 0 0,0-1 0,0 1 1,0-1-1,0 1 0,1-1 0,-1 1 1,0-1-1,0 0 0,1 1 0,-1-1 1,0 0-1,2 0 0,6 0 64,-1 0 0,1 0-1,-1-1 1,16-2 0,-19 2-65,22-5 28,0-1 1,-1-1 0,1-1-1,-2-1 1,1-2-1,-2 0 1,0-2-1,0 0 1,-1-2-1,-1 0 1,31-30 0,151-171-152,-182 192 120,7-8 11,41-61 1,11-43 53,-80 136-68,125-234 175,-87 154-245,28-88-1,-56 137-194,10-58 0,-20 88 256,-1 0-30,0 0 1,1-1-1,-1 1 1,0 0-1,0 0 1,-1-5-1,1 7 26,0-1 1,0 1-1,0-1 0,-1 1 1,1-1-1,0 1 0,0 0 1,-1-1-1,1 1 1,0 0-1,-1-1 0,1 1 1,0 0-1,-1-1 0,1 1 1,-1 0-1,1 0 0,0-1 1,-1 1-1,1 0 0,-1 0 1,1 0-1,-1 0 0,1-1 1,-1 1-1,1 0 0,-1 0 1,1 0-1,0 0 0,-1 0 1,1 0-1,-1 0 0,1 0 1,-1 1-1,1-1 0,-1 0 1,1 0-1,-1 0 0,1 0 1,0 1-1,-1-1 1,1 0-1,-1 1 0,-14 6-48,1 1-1,0 1 1,1 0-1,0 1 1,-16 15 0,13-9 43,0 1 0,2 0 1,0 1-1,0 1 1,-19 38-1,-39 106 42,41-80-2,3 1 0,-22 120 0,35-112 129,-5 176 0,20-257-76,0-1 0,1 1 0,0-1 0,1 1-1,0-1 1,1 0 0,0 0 0,6 13 0,-9-21-54,1-1 0,0 1-1,0-1 1,0 1 0,0-1 0,0 1 0,0-1-1,0 0 1,0 0 0,0 1 0,1-1 0,-1 0 0,1 0-1,-1 0 1,0-1 0,1 1 0,0 0 0,-1 0 0,1-1-1,-1 1 1,1-1 0,0 1 0,-1-1 0,1 0-1,0 0 1,0 0 0,-1 0 0,1 0 0,0 0 0,0 0-1,-1 0 1,1-1 0,2 0 0,2-1 13,1-1 0,-1 1 1,0-1-1,0-1 0,0 1 0,0-1 1,7-5-1,119-115 288,-16 13-481,-98 96 102,8-8-27,1 2 0,0 0-1,32-16 1,-56 35 47,0 1 0,0-1 0,1 1 0,-1 0 1,1 0-1,-1 1 0,0-1 0,1 1 0,4-1 0,-8 1 33,1 0 1,0 0-1,0 0 0,0 0 0,0 1 1,0-1-1,-1 0 0,1 0 0,0 1 1,0-1-1,0 0 0,-1 1 0,1-1 1,0 1-1,-1-1 0,1 1 0,0-1 1,-1 1-1,1 0 0,0-1 0,-1 1 0,1 0 1,-1-1-1,1 1 0,-1 0 0,0 0 1,1 0-1,-1-1 0,0 1 0,1 0 1,-1 0-1,0 0 0,0 0 0,0-1 1,0 1-1,0 0 0,0 0 0,0 0 0,0 0 1,0 0-1,-1 0 0,-2 21 58,-1-2 0,-2 1 1,0 0-1,-1-1 0,-12 23 0,10-23-22,-2-1 0,0 0 0,-1-1 1,-1-1-1,0 0 0,-1 0 0,-1-1 0,-19 15 1,24-24 50,0 0 0,-14 7 1,21-12-43,-1 0 1,1-1-1,-1 1 1,0-1-1,1 0 0,-1 0 1,0 0-1,0-1 1,1 1-1,-1-1 1,-4 0-1,7 0-38,1 0 1,0 0-1,-1 0 0,1 0 0,-1 0 1,1 0-1,0 0 0,-1 0 0,1 0 1,0-1-1,-1 1 0,1 0 0,0 0 1,-1 0-1,1 0 0,0-1 0,-1 1 1,1 0-1,0 0 0,0-1 0,-1 1 1,1 0-1,0-1 0,0 1 0,-1 0 1,1-1-1,0 1 0,0 0 0,0-1 1,0 1-1,-1 0 0,1-1 0,0 1 1,0 0-1,0-1 0,0 1 0,0-1 1,0 1-1,0 0 0,0-1 0,0 1 1,0 0-1,0-1 0,0 1 0,1-1 1,-1 1-1,0 0 0,0-1 0,0 1 1,0 0-1,0-1 0,1 1 0,-1 0 1,0 0-1,0-1 0,1 1 0,-1 0 1,0-1-1,1 1 0,1-3-25,1 0 0,0 0 0,0 0 0,6-4-1,1 1 18,1 1-1,1 0 1,-1 0-1,1 2 1,-1-1-1,1 1 1,13-1-1,9-3 4,109-19 161,-79 16-309,-18 3-480,-21 4-1141,0-1-1,30-9 0,-54 12 1540,0 1 1,1 0 0,-1 0 0,0-1-1,0 1 1,0-1 0,0 1 0,0-1-1,0 1 1,0-1 0,0 0 0,0 0-1,-1 1 1,1-1 0,0 0 0,0 0-1,-1 0 1,1 0 0,0 0 0,-1 0-1,1-1 1,-1 1-6,0-1 0,0 1 0,0 0 0,0 0 0,0-1 0,-1 1 0,1 0 0,-1 0 0,1-1 0,-1 1 0,1 0 0,-1 0 0,0 0 0,1 0 0,-1 0-1,0 0 1,0 0 0,0 0 0,-1-1 0,-11-10-2039,0 1-1,-28-19 1,-13-2-269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8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9 3712,'0'-1'77,"0"1"0,0-1 1,0 1-1,0-1 0,-1 1 1,1 0-1,0-1 0,0 1 0,0-1 1,-1 1-1,1 0 0,0-1 0,-1 1 1,1 0-1,0-1 0,0 1 1,-1 0-1,1 0 0,-1-1 0,1 1 1,0 0-1,-1 0 0,1 0 1,-1-1-1,1 1 0,-12 4 2197,1 1-1565,-1 0-115,1 1 0,0 1 1,0 0-1,0 1 1,-17 15-1,17-14-272,-28 26 976,-56 64 1,-23 48 375,96-116-1319,1 0 0,1 1-1,-19 45 1,18-27-43,2 1 1,3 2-1,1-1 1,3 2-1,3 0 0,-3 57 1,10-76-313,2 1 0,1-1 0,2 0 0,2 0 0,12 46 0,15 23-3590,-27-89 1974,10 21-1673,-13-33 2463,0 0 0,0 0 0,0 0 0,1 0 0,3 3 0,11 6-2096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9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0 4576,'0'16'5197,"-5"20"-1600,-67 229 968,54-198-3985,-4-1 0,-51 107-1,71-168-452,0-2-62,0 1 1,0 0 0,1 0 0,-1 0-1,1 0 1,0 0 0,0 0 0,0 1-1,0-1 1,1 0 0,0 0 0,0 7-1,1-10-47,-1 0-1,0 0 0,1-1 0,-1 1 0,1 0 1,-1-1-1,1 1 0,0-1 0,-1 1 0,1-1 1,0 1-1,-1-1 0,1 1 0,0-1 0,-1 1 1,1-1-1,0 0 0,0 0 0,-1 1 0,1-1 1,0 0-1,1 0 0,24 3 27,-20-2-25,27 0 31,43-4 1,-6 0 147,12-4-2113,-72 1-2261,-7 7 3208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0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83 5888,'-4'-4'1964,"10"1"-426,24-2 644,0 0-512,24-6 941,-12 3-1430,-10 2-761,-22 4-352,1 0 1,-1 0-1,15-6 0,-10 3-303,10-4-135,-24 9 119,0 0 1,-1-1 0,1 1-1,0 0 1,-1 0 0,1-1 0,0 1-1,-1-1 1,1 1 0,3-5-2003,-3 4 2003,-1 0 0,0 1-1,1-2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7040,'0'-13'2282,"0"12"-2260,0 1-1,0 0 0,0 0 1,0 0-1,0 0 0,0 0 1,0-1-1,0 1 0,0 0 1,0 0-1,0 0 0,0 0 1,0 0-1,0-1 0,0 1 1,1 0-1,-1 0 0,0 0 1,0 0-1,0 0 0,0 0 1,0-1-1,0 1 0,0 0 1,0 0-1,1 0 0,-1 0 1,0 0-1,0 0 0,0 0 1,0 0-1,0 0 0,0 0 1,1 0-1,-1 0 0,0 0 1,0 0-1,0-1 0,0 1 1,0 0-1,1 1 0,21-8 1879,0 2-1,0 1 0,27-2 0,17-3-611,31 0-1129,2-1-2734,-81 7 245,0 2 709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1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 1984,'0'0'235,"0"0"-206,0 0-14,0 0-1,0 0 1,0 0 0,0 0-1,0 0 1,0 0 0,0 0-1,0 0 1,-1 0 0,1 0-1,0 0 1,0 0 0,0 0-1,0-1 1,0 1 0,1 0-1,-1 0 1,0 0 220,0 0-206,0 0-14,0 0-1,0 0 1,0 0 0,0 0-1,-7 0 269,-14 7 6314,30-8-3825,146 3 4571,78 11-6452,-54-1-1214,-104-11-4191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2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 4480,'-1'0'77,"1"0"-1,0 0 1,-1 0 0,1 0 0,-1 0-1,1 0 1,0 0 0,-1 0 0,1 0-1,-1 0 1,1 0 0,0 0 0,-1 0-1,1 0 1,0 0 0,-1 0 0,1 0-1,-1 1 1,1-1 0,0 0 0,-1 0-1,1 0 1,0 1 0,-1-1 0,1 0-1,0 1 1,-6 11 1817,0 23 958,5-25-2246,-14 89 3119,-32 116 0,28-125-2952,-4 12-506,19-83-2987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2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83 128 6144,'5'-4'5434,"-1"6"-4872,1-1 0,0 1 0,0-1 0,0 0 0,-1 0 0,1-1 0,10 1 0,0-1-456,0-1 0,0 0 0,-1-1 0,1 0 0,-1-2 0,21-6-1,-31 9-100,0-1 0,-1 0 0,1 0 0,-1 0 0,1 0 0,-1-1 0,0 1 0,0-1 0,0 0 0,0 0 0,-1 0-1,4-4 1,-5 5-13,-1 1-1,1 0 0,-1 0 0,1-1 1,-1 1-1,1 0 0,-1-1 0,0 1 1,0 0-1,0-1 0,0 1 0,0-1 1,0 1-1,0 0 0,0-1 0,-1-1 1,1 1-6,-1 0 0,0 0 0,0 0 1,0 0-1,-1 0 0,1 1 0,0-1 1,-1 0-1,1 1 0,-1-1 0,1 1 1,-1-1-1,-2-1 0,-1 0 31,1 0 1,-1 0-1,0 0 0,0 1 0,0 0 0,0-1 0,-1 2 1,1-1-1,-1 1 0,1 0 0,-1 0 0,1 0 0,-1 1 1,0 0-1,1 0 0,-8 1 0,1 2 197,0-1 1,1 2-1,-1 0 0,1 0 1,0 1-1,-18 10 0,21-10-60,1 0 0,-1 0-1,1 0 1,0 1 0,0 0-1,1 0 1,0 1 0,-9 12 0,12-15-66,0 0 0,1 0 0,0 1 0,0-1 0,0 1 1,1-1-1,-1 1 0,1 0 0,0-1 0,1 1 0,-1 0 1,1 0-1,0 0 0,0 0 0,0 0 0,1-1 1,2 10-1,1-1 50,1 1 1,0-1 0,2-1-1,-1 1 1,1-1 0,1-1-1,0 1 1,1-1 0,0 0-1,1-1 1,0 0 0,0-1-1,14 10 1,-20-16-290,0-1 0,0 1 1,1-1-1,-1 0 0,1 0 1,-1-1-1,1 1 0,0-1 0,0 0 1,-1 0-1,1 0 0,0-1 0,0 0 1,0 0-1,0 0 0,0 0 0,0-1 1,-1 0-1,7-1 0,4-4-1874,1 0 0,-2-1-1,1 0 1,18-13-1,-5 4-2282,-3 4 1428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3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6240,'1'1'294,"-1"0"-1,0 0 1,1 0 0,-1 0 0,0 0 0,1 0 0,-1 0-1,0 0 1,0 0 0,0 0 0,0 0 0,0 0 0,0 0-1,0 0 1,-1 0 0,1 2 0,-8 19 2176,4-11-1663,-3 11-67,2 0 1,-6 44-1,4 47 220,6-79-547,0 207 1573,3-112-1369,-2 10 343,2-124-628,-2-15-320,1 1 1,-1-1 0,0 0 0,0 1 0,0-1 0,0 0 0,0 1 0,0-1 0,0 0 0,1 1 0,-1-1-1,0 0 1,0 1 0,0-1 0,1 0 0,-1 1 0,0-1 0,0 0 0,1 0 0,-1 1 0,0-1 0,1 0-1,-1 0 1,0 0 0,1 1 0,-1-1 0,1 0 0,4-4 48,-1 0 0,0 0 0,0 0 0,0 0 0,0-1 0,5-9 0,1-2-38,7-19 0,1-2-155,44-84-910,73-205-1,-125 298 436,13-33-3134,-7 21-2513,-12 32 4270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4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4 5056,'3'-3'2423,"-4"3"-2382,12 8 1632,12 15 648,-9-3-1455,-1 0-1,-1 0 1,11 26-1,20 70 527,-30-73-909,-2 1 0,-2 0 0,3 51 1,-7-27 482,-6 93 1,0-135-691,-1 0-1,-1 0 1,-1-1-1,-1 1 1,-15 42-1,6-38-115,-2 0 0,-1-1 0,-2-1 0,-29 35 0,11-22-17,-1-2 0,-3-2-1,-64 46 1,56-48-2106,-67 36 1,108-66 917,0-1-1,0 0 1,-15 4 0,21-7 492,0-1 0,-1 1 0,1-1 0,-1 0-1,1 0 1,-1 0 0,1 0 0,-1 0 0,1 0 0,-1-1 0,1 1 0,-1-1 0,1 0-1,-1 1 1,1-1 0,-4-2 0,-12-9-3020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7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633 0 17279,'-6'22'-1,"4"-15"-13,-1 1 0,2 0 0,-1-1 0,1 1 0,0 11 0,1 26-59,-2 65-89,-9-38 124,-36 122 0,37-156-14,-83 381 111,37-16 581,46-307-628,5-58 155,1-1-1,3 69 1,2-25 415,-1-45 783,0-35-1347,0-1 0,0 0 1,-1 0-1,1 0 0,0 0 1,0 1-1,0-1 0,0 0 0,0 0 1,0 0-1,0 0 0,0 0 1,0 1-1,0-1 0,0 0 1,0 0-1,0 0 0,-1 0 1,1 0-1,0 0 0,0 1 0,0-1 1,0 0-1,0 0 0,-1 0 1,1 0-1,0 0 0,0 0 1,0 0-1,0 0 0,0 0 1,-1 0-1,1 0 0,0 0 0,0 0 1,0 0-1,0 0 0,-1 0 1,-9-2 387,-15-9-341,20 9-157,-30-14-971,-72-22 0,68 28-2602,-67-8 0,60 14 1255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54 10816,'-18'-31'4864,"36"23"-4224,-5 5-65,5-2-447,8-2 256,0 7-256,22 4-192,1 4 32,3 3-1279,1 5 735,-9-1-3232,-10 4 2144,-11-6-3648,-10 2 3008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19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2976,'-5'-8'7584,"23"13"-5499,-11-3-1779,-1 0 0,1 1 0,-1-1 1,0 1-1,0 0 0,0 1 0,0 0 0,0-1 0,6 8 1,13 7 188,-23-17-486,1 0 0,-1 1 0,1-1 1,0 0-1,0 0 0,0-1 0,-1 1 0,1-1 0,0 1 0,0-1 0,0 0 0,0 0 0,0 0 1,0 0-1,0-1 0,-1 1 0,5-2 0,4-2-978,0 0 0,0 0-1,10-7 1,-8 4-902,17-5-3819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2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263 595 2400,'0'-11'748,"1"10"-602,-1 0-1,0 0 1,0 0 0,0-1 0,0 1 0,0 0-1,-1 0 1,1 0 0,0 0 0,0 0 0,-1-1-1,1 1 1,-1 0 0,1 0 0,-1 0 0,0-1-1,0 0 92,0 1 0,0-1 0,0 1 0,0 0 0,0 0 0,0-1 0,-1 1-1,1 0 1,0 0 0,0 0 0,-1 0 0,1 1 0,-1-1 0,1 0-1,-1 0 1,1 1 0,-1-1 0,0 1 0,1 0 0,-3-1 0,1 1-60,-1 0 0,1 0 0,-1 1 0,1-1 1,-1 1-1,1-1 0,0 1 0,-1 0 0,-3 3 0,-4 1 46,0 1 0,1 0 1,0 1-1,-16 13 0,14-8-50,-1 0 1,2 1-1,0 0 0,0 1 1,1 0-1,-14 28 1,19-32-179,0 0 0,1 1 1,0-1-1,1 1 0,0 0 0,1 0 1,0 0-1,1 0 0,0 0 0,0 0 1,3 18-1,-1-22 45,1 0 0,0 0 0,1-1 1,0 1-1,0-1 0,0 0 0,1 1 0,0-2 1,0 1-1,1 0 0,-1-1 0,1 0 0,0 0 1,1 0-1,-1-1 0,1 1 0,0-2 0,0 1 0,0 0 1,0-1-1,1 0 0,-1-1 0,1 1 0,0-1 1,0-1-1,0 1 0,9 0 0,-12-2-17,-1-1-1,0 1 1,0-1-1,1 0 0,-1 0 1,0 0-1,0 0 1,0 0-1,0-1 1,0 1-1,-1-1 1,1 0-1,0 0 1,-1 0-1,1 0 0,-1 0 1,0-1-1,0 1 1,0-1-1,0 1 1,0-1-1,2-4 1,2-5 14,0 0 1,-1-1-1,0 1 1,3-16-1,15-88 62,-13 61-70,7-40-48,8-171 1,-22 185-227,19-109-1,-19 172-4,2-33-1,-8 346 2171,-7 256 453,10-445-2551,0-60-9958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21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11 3136,'6'-11'2754,"-5"12"-2489,-1 0-1,1-1 0,0 1 0,-1 0 0,1 0 0,-1 0 1,1-1-1,-1 1 0,1 0 0,-1 0 0,1 0 0,-1 0 1,0 0-1,1 0 0,-1 2 0,1 7 333,0-1-1,-1 1 1,0 0 0,-1 10 0,-1 14 270,0 14 14,-3-1 0,-11 50 0,0-1-245,-46 243 1343,53-303-1934,5-21 116,0 1 0,1-1-1,-2 30 1,5-44 207,8-1-235,67 5 1051,100 3-421,-159-8-748,17 1-126,-30-1-267,-2 0 410,-1 1 0,1-1 0,-1 0 0,1 0 0,0 0 0,-1 0 0,1 0 0,-1 0 0,1 0 0,0 0 0,-1 0 0,1 0 0,0 0 0,-1-1 0,1 1 0,0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22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2656,'1'-5'364,"0"0"1,0 0 0,0 0-1,1 1 1,0-1-1,0 1 1,0-1-1,6-6 1,-5 5 674,0 0-430,0 0 0,1 1 0,0-1-1,0 1 1,0 0 0,0 0 0,1 1 0,0-1 0,0 1 0,0 0 0,1 0 0,-1 1 0,1-1 0,0 1 0,0 1 0,11-5-1,9 3 66,1 1 0,0 1-1,44 2 1,-25 1-3811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3:22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2976,'8'7'11799,"-1"-6"-12158,17 0 2381,0-2 1,46-6-1,-41 3-1588,142-19-562,-148 22-2133,4 0-4422,-6-1 3574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7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1 736,'-8'5'3854,"7"-5"-3777,-16 3 1789,6-3-954,9 0-213,-9 0-363,-3 1 453,6 14-600,1 1 0,0 0-1,2 0 1,-7 25 0,-12 34 688,16-55-451,2 1 0,-9 38 0,-9 222 1035,9-125-913,2-39-40,12-112-358,1 1 0,-1-1-1,0 1 1,0-1 0,0 1 0,-1-1 0,0 0 0,0 0 0,-5 10-1,7-15-171,0 0-1,0 0 0,0 0 0,0 0 0,0 0 0,0-1 0,0 1 0,0 0 0,0 0 0,0 0 0,0 0 0,0 0 0,0 0 0,0 0 0,-1 0 0,1-1 0,0 1 0,0 0 0,0 0 0,0 0 0,0 0 0,0 0 0,0 0 0,0 0 0,0 0 0,0 0 0,0 0 0,-1 0 0,1 0 0,0 0 0,0 0 0,0 0 0,0 0 0,0 0 0,0 0 0,0 0 0,0 0 0,-1 0 0,1 0 0,0 0 0,0 0 0,0 0 0,0 0 0,0 0 0,0 0 0,0 0 0,0 0 0,0 0 0,-1 0 0,1 0 0,0 0 0,0 0 0,0 0 0,0 0 0,0 0 0,0 0 0,0 0 0,0 0 0,0 0 0,0 1 0,0-1 1,0 0-1,-1 0 0,1 0 0,0 0 0,0 0 0,0 0 0,0 0 0,0-11-3959,4 0 1934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8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6 2240,'0'-5'3626,"0"13"-2919,-1 1-1,0-1 0,-3 8 0,-2 18 267,4-22-571,0 0 0,-1-1 0,-5 15 0,-4 11 182,-25 101 447,-9 33 226,35-133-964,8-27-127,-1 0-1,2 1 0,0-1 0,-2 18 1,4-29-154,0 1 1,0-1 0,0 0-1,0 1 1,0-1 0,0 0-1,1 1 1,-1-1 0,0 0-1,0 1 1,0-1 0,0 0-1,0 1 1,1-1 0,-1 0-1,0 1 1,0-1 0,0 0-1,1 1 1,-1-1 0,0 0-1,1 0 1,-1 1 0,0-1-1,1 0 1,-1 0 0,0 0-1,1 1 1,14-1 167,24-11-68,-22 5-9,22-4 95,-1 2-1,74-5 0,-29 14-146,-26 1-256,5 6 748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65 2400,'-17'-3'2635,"17"3"-2547,-1 0 0,1 0 0,0 0 1,0 0-1,-1 0 0,1 0 0,0 0 1,-1 0-1,1 0 0,0 0 0,0-1 1,-1 1-1,1 0 0,0 0 0,-2-1 707,2 0-707,0 1 0,0 0 1,0 0-1,-1 0 0,1-1 0,0 1 1,0 0-1,0 0 0,0-1 0,0 1 1,0 0-1,0 0 0,0-1 1,0 1-1,0 0 0,0 0 0,0-1 1,0 1-1,0 0 0,0-1 0,0 1 1,0 0-1,0 0 0,0-1 0,0 1 1,0 0-1,1 0 0,0-2 530,-1 2-530,9-5 331,1 1-1,0 0 1,-1 1-1,1 0 0,0 1 1,15-3-1,-7 2-248,23-5-7,1 2 1,59-2 0,-53 11-218,-45-3-11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09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44 2976,'-7'0'3909,"20"-5"-768,-4 1-2694,1 1-1,-1 0 1,1 0-1,0 0 1,0 2-1,0-1 0,14 0 1,4 0 35,297-14 984,-281 19-939,-24-2-1228,1 0-3722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1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17 2400,'12'-17'5669,"-15"23"-5088,0 1 1,0-1-1,1 1 0,0 0 1,0 0-1,0 0 0,1-1 1,0 9-1,-7 95 586,2-27-574,5-63-454,1 74 223,1-74-172,0 1 1,-1 0-1,-1 0 0,-1 0 0,-5 23 0,1-32-1812,6-39-9235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5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42 11392,'-13'-14'5151,"44"20"-4479,13-6-352,3 0-320,45-3 128,13 3-64,31-11-160,-4-1 32,14 4-3071,-15 8 1727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11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59 1728,'-3'0'322,"0"1"1,1-1-1,-1 1 1,0 0-1,1-1 1,-1 1-1,0 0 1,1 1-1,-1-1 1,1 0-1,0 1 1,-5 8 4342,43-17-3206,45-15 611,112-17-1,-92 28-1838,-85 11-143,0 0 0,0 0 0,0 1 1,21 5-1,-23-1-2632,-9-3 971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12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126 176 2240,'-1'0'158,"-1"0"1,1 0-1,0 0 0,0 0 1,0 0-1,-1 0 1,1 1-1,0-1 0,0 0 1,0 1-1,0-1 0,0 1 1,0-1-1,0 1 1,0 0-1,0-1 0,0 1 1,0 0-1,0 0 0,0-1 1,0 1-1,0 0 1,1 0-1,-1 0 0,0 0 1,1 0-1,-1 0 0,1 0 1,-1 2-1,0-2-59,1 0-1,0 1 0,0-1 1,0 0-1,0 0 1,1 1-1,-1-1 0,0 0 1,1 1-1,-1-1 1,0 0-1,1 0 0,-1 0 1,1 0-1,0 1 1,-1-1-1,1 0 1,0 0-1,0 0 0,0 0 1,0 0-1,-1 0 1,1-1-1,1 1 0,-1 0 1,0 0-1,0-1 1,1 1-1,3 2 7,-1-2 0,1 1 0,-1 0 0,1-1 0,0 0 0,0 0 0,0 0 0,0-1 0,0 0 0,-1 0 0,6 0 0,-1-1 28,0 0 1,0 0-1,-1-1 0,1 0 0,11-5 0,-14 5-81,0-1 0,-1 1 1,1-1-1,-1 0 0,0 0 1,0 0-1,0-1 1,0 0-1,0 0 0,6-8 1,-7 8-46,-1-1 0,0 0 0,0 0 0,-1 0 0,1 0 0,-1 0 0,0 0 0,0-1 0,-1 1 0,0-1 0,0 1 0,0-1 0,0 0 0,-1 1 0,0-1 0,0 0 0,-1 1 0,1-1 0,-1 1 0,-1-1 0,1 1 0,-1-1 1,0 1-1,-4-8 0,5 10-32,-1 0 1,0 0 0,0 1 0,-1-1 0,1 1 0,0-1 0,-1 1-1,0 0 1,1 0 0,-1 0 0,0 0 0,0 1 0,0-1 0,0 1-1,-1-1 1,1 1 0,0 0 0,-1 1 0,1-1 0,0 0 0,-7 1-1,0 0 103,0 0-1,0 1 1,0 0-1,0 0 0,0 1 1,-13 5-1,9-3 137,0 1-1,1 1 1,-1 0 0,2 1-1,-1 0 1,0 1-1,1 0 1,-12 12-1,20-17-158,1 1-1,0-1 0,-1 1 1,1 0-1,1-1 1,-1 1-1,1 0 0,-1 1 1,1-1-1,0 0 0,1 1 1,-1-1-1,1 1 0,0 0 1,0-1-1,0 1 0,0 0 1,1-1-1,0 1 1,0 0-1,1 0 0,-1 0 1,1-1-1,0 1 0,0 0 1,0-1-1,1 1 0,3 7 1,-1-5 14,0 0 1,1 0 0,0 0-1,0-1 1,0 1 0,1-2-1,-1 1 1,1 0 0,1-1-1,-1 0 1,1-1 0,10 6-1,8 2 203,1 0 0,32 9 0,-40-15-164,-3-1-139,-1-1 0,1 0 0,0-2 0,1 0 0,-1 0 1,0-1-1,1-1 0,-1-1 0,19-2 0,-31 2-619,-1 1 0,1-1 0,0 0-1,-1 0 1,1 0 0,-1 0 0,5-3 0,2-1-2080,3 1 496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13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 4224,'-6'-2'1557,"4"5"-154,7 12 673,-3-8-1480,4 52 2540,2-17-2430,-2 0 1,-2 1 0,-1 44-1,2 131 238,-5-197-787,1 0-1,1 0 0,1 0 1,1 0-1,7 22 1,-10-41-128,0 0 1,0 0 0,0 0-1,0 0 1,0 0-1,0 0 1,1 0-1,-1 0 1,1 0 0,2 2-1,-3-3-4,0-1 0,-1 1 1,1-1-1,0 1 0,0-1 0,0 1 0,-1-1 0,1 0 0,0 1 1,0-1-1,0 0 0,0 0 0,0 0 0,0 0 0,0 1 0,-1-1 1,1-1-1,0 1 0,0 0 0,0 0 0,0 0 0,0 0 0,0-1 1,0 1-1,-1 0 0,1-1 0,1 1 0,6-6 61,-1 1 0,1-1 0,-1 0 0,-1 0 0,1-1 0,-1 0 0,0 0 0,7-12 0,35-68 222,-37 66-121,176-363-2469,-182 370-22,0 1 683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2:13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28 2400,'7'-18'1434,"-7"17"-1315,0 1 0,0-1 0,0 1-1,0-1 1,0 1 0,1 0 0,-1-1-1,0 1 1,0 0 0,0-1 0,1 1-1,-1-1 1,0 1 0,0 0 0,1-1-1,-1 1 1,0 0 0,1 0 0,-1-1-1,0 1 1,1 0 0,-1 0 0,0 0-1,1-1 1,-1 1 0,1 0 0,-1 0-1,0 0 1,1 0 0,-1 0 0,1 0-1,-1 0 1,1 0 0,0 0-42,-1 1 1,0 0 0,0 0 0,1-1-1,-1 1 1,0 0 0,0 0-1,0 0 1,0-1 0,0 1 0,0 0-1,0 0 1,-1 0 0,1-1-1,0 2 1,-1 0 76,-4 23 703,-2 1 0,-1-2 0,-21 47 0,3-8 83,0 11 26,-21 98 0,-3 79 528,34-164-1235,8-56-46,6-24-526,0 0-1,0 1 1,-1 14 0,24-37-8225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4:1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21 2144,'-1'0'51,"1"0"0,0-1 0,0 1 0,0 0 0,-1 0 0,1 0 0,0 0 1,0-1-1,0 1 0,0 0 0,-1 0 0,1 0 0,0-1 0,0 1 0,0 0 0,0 0 0,0-1 0,0 1 0,0 0 1,0 0-1,0 0 0,0-1 0,0 1 0,0 0 0,0 0 0,0-1 0,0 1 0,0 0 0,0 0 0,0-1 0,0 1 0,0 0 1,0 0-1,0-1 0,0 1 0,1 0 0,-1 0 0,0 0 0,0-1 0,0 1 0,0 0 0,1 0 0,-1 0 0,0 0 1,0-1-1,0 1 0,1 0 0,3-10 1955,-2 35 3319,1 20-3780,-3 197 828,-5-174-1730,2-50-509,1 0 0,2 35 0,2 101 48,-3-83-49,1 249 645,-6-298-563,6-21-201,-1 1 1,0 0-1,1 0 1,-1-1 0,1 1-1,0 0 1,-1 0-1,1 0 1,0 0 0,0 0-1,1 3 1,0 0-34,0 0-1,0 0 1,-1 0 0,1 7 0,-1-9 72,0-3 182,-9-4-3664,6-3 1199,7-1 716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4:13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13 1824,'1'0'852,"-5"4"429,-5 8 932,9-12-2131,-1 1 0,1-1-1,0 1 1,-1-1-1,1 1 1,0-1 0,-1 0-1,1 1 1,-1-1-1,1 1 1,0-1 0,-1 0-1,1 0 1,-1 1-1,1-1 1,-1 0 0,1 0-1,-1 1 1,1-1-1,-1 0 1,0 0 0,1 0-1,-1 0 1,1 0-1,-1 0 1,1 0 0,-1 0-1,1 0 1,-3 1 861,-1 1 256,15 0 2618,-9-2-3773,0 1 1,0 0-1,0-1 1,-1 0-1,1 1 1,0-1-1,0 0 1,0 0-1,0 0 1,4 0-1,-5 0-16,20-3 263,-18 2-260,-1 1 1,1-1 0,-1 1-1,1 0 1,-1 0 0,1 0-1,-1 0 1,5 1 0,1 0 52,1 0 1,-1-1 0,0 0-1,0 0 1,1 0 0,14-4-1,-5 1 156,58-15-118,-63 17 11,0 0-1,0 0 1,0 1-1,0 1 1,22 4-1,-25-3-18,1-1 1,0-1-1,-1 0 0,12-1 1,7 0 134,10-4 170,-36 5-616,-1-1 0,1 1 0,-1-1 0,1 0 0,-1 0-1,1 0 1,-1 0 0,0 0 0,1 0 0,-1-1 0,0 1 0,3-3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4:16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1664,'2'-4'4526,"8"-1"-2283,8-5-927,-18 9-1103,26-1 1329,-11 0-999,27 0 0,-28 2-145,29-4 0,-27 2-217,1 1-1,0 0 0,18 3 1,3-1 340,-27 0-361,1 0 0,21 5 0,-22-3-107,-1-1 0,22 1 1,-13-4 312,-1-1 0,29-6 0,-21 2-269,-7 6-95,-17 1 50,0-1-1,0 0 0,1 0 1,-1 0-1,0 0 0,0-1 1,0 1-1,1 0 0,-1-1 1,0 1-1,2-2 0,7 3 930,5 1-1226,-15-6 508,-1 2-138,-1 5-108,1-2 15,4-6-91,-3 3 110,-1 8-240,5 60-158,-5-31 1201,0-35-657,-8 5-266,7-5 15,0 7-396,1-5 417,0-1 0,1 1 0,-1-1 0,0 1 0,-1-1 1,1 1-1,0-1 0,0 1 0,-1-1 0,1 1 0,-1-1 0,1 0 0,-1 1 0,0 1 0,-7 6-849,10-17-2463,-1 7 3351,-1 0 0,1 0 0,-1 1 0,2-2 0,-2 2 28,1-1 1,0 0-1,-1 0 0,1 0 1,-1 0-1,1 0 0,-1 0 1,1 0-1,-1 0 0,1 0 1,-1 0-1,0 0 1,0 0-1,0 0 0,0-1 1,5-38 2199,0-6-3012,-4 40-1398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4:1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14 2240,'-1'2'4534,"-6"10"-2946,-18 5 395,22-16-1796,0 1 1,-1 0-1,1 1 0,0-1 1,0 0-1,0 1 0,0 0 1,0 0-1,-3 4 0,4-4-87,0 1 1,0 0-1,0 0 0,0 0 0,1 0 0,-1 0 0,1 0 0,-1 7 1,-7 24 122,6-26-135,1 1-1,0-1 1,0 0-1,0 16 1,4 19 114,0 2 1228,11-74-1197,-1 0 0,-1-1 0,-1 0 0,6-36 0,-1 6-534,0 5-1619,-11 45 1035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5:1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430 443 2560,'0'0'25,"0"0"0,0 0 0,0 0 0,-1 0 0,1 0 0,0 0 0,0 0 0,0 0 0,0 0 0,0 0 0,0 0 0,0 0 0,0 0 0,-1 0 0,1 0 0,0 0 0,0 0 0,0 0 0,0 0 0,0-1-1,0 1 1,0 0 0,0 0 0,0 0 0,0 0 0,0 0 0,0 0 0,-1 0 0,1 0 0,0 0 0,0-1 0,0 1 0,0 0 0,0 0 0,0 0 0,0 0 0,0 0 0,0 0 0,0 0 0,0-1 0,0 1 0,0 0 0,0 0 0,0 0 0,0 0 0,1 0 0,-1 0 0,0 0 0,0-1 0,4-8 1053,-3 8-863,-1-1 1,1 1-1,0 0 0,-1-1 0,1 1 0,-1 0 0,1-1 0,-1 1 0,0-1 0,0 1 0,1 0 0,-1-1 0,0-2 0,-2 0 28,0 0-1,0 0 1,0 0-1,0 1 1,0-1-1,-1 1 0,1-1 1,-1 1-1,0 0 1,-5-4-1,-14-16 739,20 20-919,0 1 0,0-1-1,0 1 1,0-1 0,-1 1-1,1 0 1,-1 0 0,1 0 0,-1 0-1,0 0 1,1 1 0,-1-1 0,0 1-1,0 0 1,0 0 0,-1 0-1,1 0 1,0 0 0,0 1 0,-7-1-1,2 1-45,-1 1-1,0 0 0,0 0 1,0 1-1,1 0 0,-1 0 0,1 1 1,-9 4-1,3 0-25,1 1-1,0 0 1,1 1-1,-14 11 1,-53 50 37,67-58 31,0 1 1,0 1-1,-18 27 1,29-38-44,-1 0 0,0 0 1,1 1-1,-1-1 0,1 0 1,0 1-1,0-1 0,1 0 0,-1 1 1,1-1-1,-1 1 0,1 5 1,1-7-1,-1 0 0,1 0 0,-1 0 0,1 0 0,0 0 0,-1 0 0,1-1 0,0 1 0,0 0 0,1 0 0,-1-1 0,0 1 0,0-1 0,1 1 0,-1-1 0,1 0 1,0 1-1,-1-1 0,1 0 0,0 0 0,-1 0 0,1 0 0,2 0 0,5 2 110,0 0 0,0-1 0,1 0-1,-1-1 1,0 0 0,16 0 0,21 3-236,-27-3 156,1 1 0,29-4 0,-8 1-106,-34 1 54,0 1 0,0-1 0,1 1 0,-1 1 0,0-1 0,0 1-1,0 1 1,-1-1 0,1 1 0,0 0 0,-1 0 0,0 1 0,0 0 0,0 0 0,0 1-1,-1-1 1,1 1 0,-1 1 0,-1-1 0,1 1 0,-1-1 0,1 1 0,-2 0 0,1 1-1,-1-1 1,4 10 0,2 4 54,-2 0-1,0 0 1,0 1-1,-2 0 1,-1 1-1,3 39 1,-7-57 3,-1 1 0,1-1 0,-1 0 0,0 1 0,0-1 0,-1 0 0,1 0 1,-1 0-1,0 0 0,0 0 0,0 0 0,0 0 0,-1 0 0,0-1 0,0 0 1,0 1-1,0-1 0,-4 3 0,-3 2 75,0-1 0,0 0-1,-1-1 1,0 0 0,-14 5 0,9-6-69,-1 0 1,0-1-1,-31 4 1,17-3-144,12-3 345,-24 0 1,40-2-675,13-5 273,12 1 334,-13 3-200,-1-1 0,1 0 1,-1 0-1,0 0 0,0-1 1,14-7-1,10-3 91,204-57-18,-210 62-35,-1 0 1,-1-2-1,0 0 0,0-2 1,24-16-1,-43 25-16,0-1 0,0 1 0,7-9-1,-10 10-36,-4 4-155,0 0 95,0 0-1,0 0 0,-1 1 0,2-1 1,-1 1-1,0-1 0,1 1 1,-1 0-1,1 0 0,0-1 0,-1 1 1,0 4-1,2-3 90,-1 0-1,0 0 1,1 0 0,0 0 0,0-1-1,0 1 1,0 0 0,1 0 0,0 0-1,0 0 1,0-1 0,0 1 0,0 0 0,0-1-1,1 1 1,0-1 0,0 0 0,0 1-1,0-1 1,0 0 0,1 0 0,0 0-1,-1 0 1,1-1 0,0 1 0,0-1-1,4 2 1,1 1 87,0 0-1,0 0 1,0-2 0,1 1-1,14 4 1,-21-8-58,1 1 0,-1 0 0,1-1 0,-1 0 0,1 0 0,-1 0 0,1 0 0,-1 0 0,1 0 0,-1-1 0,1 1 0,-1-1 0,0 0 0,1 1 0,-1-1 0,0 0 0,1 0 1,-1-1-1,0 1 0,0 0 0,0-1 0,0 0 0,0 1 0,0-1 0,2-3 0,-2 2-3,0-1 0,0 1 1,0-1-1,-1 0 0,0 0 0,1 0 0,-1 0 1,-1 0-1,1 0 0,0 0 0,-1 0 1,0 0-1,-1-7 0,1 1 4,-2 0 1,1 0-1,-1 0 0,-7-17 0,3 9-103,-1-1-46,-12-24 0,16 37 90,0 1 0,-1-1 0,0 0 0,0 1 0,0 0 0,-1 0 0,0 0 0,-6-4 0,6 5-31,0 1 0,0-1-1,0 1 1,0 0 0,-1 1 0,1-1-1,-1 1 1,1 0 0,-1 1-1,-9-2 1,11 3 29,0-1 0,0 1 1,0 1-1,0-1 0,0 0 0,0 1 0,-7 2 0,9-3-9,0 1 0,1 0-1,-1-1 1,1 1-1,-1 0 1,0 0-1,1 0 1,0 0 0,-1 0-1,1 1 1,0-1-1,-1 0 1,1 1-1,0-1 1,0 0-1,0 1 1,0 0 0,-1 2-1,2-4 34,0 0 0,0 1-1,0-1 1,0 0 0,0 1-1,0-1 1,0 0 0,0 1-1,0-1 1,0 0 0,0 1 0,0-1-1,0 1 1,0-1 0,0 0-1,0 1 1,1-1 0,-1 0-1,0 1 1,0-1 0,0 0 0,1 0-1,-1 1 1,0-1 0,0 0-1,1 0 1,-1 1 0,13 6 67,14-2 196,-15-6-183,0 0 0,0 0 1,-1-1-1,1-1 0,0 0 1,-1-1-1,0 0 0,0 0 1,16-10-1,7-6 65,48-40 0,-12 9-77,-30 23-11,-1-2 0,55-53-1,-74 62-33,-1 0 0,-1-2-1,0 0 1,-2-1 0,22-44-1,-26 43-4,36-86-119,-44 100 53,-1 0-1,0-1 1,-1 1-1,0-1 1,-1 0 0,0 0-1,-1-21 1,0 31 21,-1 0 0,1 0 1,0 1-1,0-1 0,-1 0 1,1 0-1,-1 0 0,0 0 1,0 0-1,1 1 0,-3-4 1,2 4-5,0 1 0,0-1 0,0 1 1,0-1-1,0 1 0,0-1 0,0 1 1,0-1-1,0 1 0,0 0 0,0 0 0,0 0 1,0-1-1,0 1 0,0 0 0,0 0 1,0 0-1,0 1 0,0-1 0,0 0 1,0 0-1,0 1 0,-2 0 0,-5 1-44,1 2 0,-1-1-1,1 1 1,0 0 0,0 1 0,0-1-1,1 1 1,-1 1 0,1-1 0,0 1-1,1 0 1,0 1 0,-8 11-1,-7 13-89,-26 57 0,46-87 165,-23 48 202,2 1 0,-23 89 0,35-101-159,2 0 0,1 0 0,3 1 0,1 61 0,13-9 210,-4-41-134,-6-45-108,2 19 142,8 30-1,-9-47-111,0 0-1,0 0 0,1 0 1,1 0-1,-1 0 1,1 0-1,0-1 0,7 8 1,-10-12 1,0-1 1,1 1 0,-1-1-1,1 0 1,0 1 0,-1-1-1,1 0 1,0 0 0,0 0-1,0 0 1,0 0 0,0-1-1,0 1 1,0-1 0,0 1-1,0-1 1,0 0 0,0 1-1,0-1 1,1 0 0,-1-1-1,0 1 1,0 0 0,0 0-1,0-1 1,0 1 0,0-1-1,0 0 1,0 0 0,0 0-1,0 0 1,-1 0 0,4-2-1,5-4 81,0 0-1,-1-1 0,0 0 0,11-14 0,-15 17-205,17-20 200,-2 0 0,18-30-1,29-59-3,-42 72-256,-24 39 21,1 0 0,0 0 1,-1 0-1,1 0 0,-1-1 0,0 1 1,0 0-1,0-1 0,0-5 0,-1 217 226,0-201-44,0 0 0,0-1 0,1 1 1,0 0-1,0 0 0,0-1 0,1 1 0,0-1 0,1 1 1,3 7-1,-6-14-44,1 0 0,-1 0 0,0 1 0,0-1-1,0 0 1,0 0 0,0 0 0,0 0 0,1 0 0,-1 0 0,0 0 0,0 1 0,0-1 0,0 0 0,0 0 0,1 0 0,-1 0 0,0 0 0,0 0-1,0 0 1,0 0 0,1 0 0,-1 0 0,0 0 0,0 0 0,0 0 0,0 0 0,1 0 0,-1 0 0,0 0 0,0 0 0,0-1 0,0 1 0,1 0-1,-1 0 1,0 0 0,0 0 0,0 0 0,0 0 0,8-9 279,4-14-162,-11 21-131,17-33 74,-3 7-81,-1-1 0,16-49 0,-20 30-3,-9 45-25,1 0-42,-1 0-1,0 1 0,0-1 1,-1 0-1,1 0 0,0 0 0,-1-4 1,2 10 30,0-1 0,1 1 0,-1-1 0,0 0 0,1 0 0,-1 0 0,1 0 0,0-1 0,0 1 0,2 1 0,10 6 30,-6-3 25,0 0 0,1-1 0,-1 0 0,1-1 0,0 1-1,0-2 1,0 0 0,1 0 0,-1-1 0,1 0-1,-1 0 1,1-1 0,0-1 0,10 0 0,-1-2 92,-12 1-58,0 1-1,1-1 1,-1-1 0,0 1 0,0-1-1,1-1 1,-1 0 0,-1 0-1,9-4 1,-15 6-30,58-40 405,-55 38-404,1-1-1,-1 0 1,0 0-1,0 0 1,0-1-1,-1 1 1,0-1 0,0 0-1,5-10 1,-7 14-29,-1 0 1,1-1 0,-1 1-1,0 0 1,1 0 0,-1-1-1,0 1 1,0 0 0,0 0-1,0-1 1,0 1-1,0 0 1,0 0 0,0-1-1,-1 1 1,1 0 0,0 0-1,-1 0 1,1-1 0,-1 1-1,1 0 1,-2-2 0,1 2-21,-1 0 0,1 0 0,0 0 0,-1 0 1,1 0-1,-1 1 0,1-1 0,-1 0 1,1 1-1,-1-1 0,0 1 0,1-1 0,-1 1 1,0 0-1,1 0 0,-1 0 0,-3 0 0,-3 1 21,1 0 0,-1 0 0,0 1-1,0 0 1,1 1 0,0-1-1,-1 1 1,1 1 0,0 0 0,0 0-1,1 0 1,-1 1 0,1-1-1,-9 10 1,10-8 19,0 0 0,1 0 0,-1 0 0,1 1 0,1-1 0,-1 1 0,1 0 0,0 0 0,1 0 0,0 1-1,0-1 1,0 0 0,1 1 0,0-1 0,0 13 0,1-16 14,0 1 0,1-1 0,-1 1 0,1-1 0,0 1 0,0-1 0,0 0 0,0 1 0,1-1 0,0 0-1,0 0 1,0 0 0,0 0 0,1-1 0,-1 1 0,1 0 0,0-1 0,0 0 0,0 0 0,1 0 0,-1 0 0,1 0 0,-1-1 0,1 1 0,0-1 0,0 0-1,6 2 1,0-1 23,-1-1 0,1 0-1,0-1 1,0 0-1,0-1 1,0 0-1,0 0 1,-1-1-1,1 0 1,0-1-1,0 0 1,10-4-1,4-2-35,-2-1-1,1-1 0,36-22 0,-36 17 36,39-33 0,-56 40-212,-13 16-109,-52 76-34,56-78 317,0-1-1,0 1 1,0 0-1,1 0 0,0 0 1,0 0-1,1 0 0,0 0 1,-1 11-1,1-15 4,1 0 0,0 0 0,0 0-1,1 0 1,-1 0 0,0 0 0,1 0-1,-1 0 1,1 0 0,-1 0 0,1-1-1,0 1 1,0 0 0,0 0 0,0 0 0,0-1-1,0 1 1,1 0 0,-1-1 0,0 0-1,1 1 1,0-1 0,-1 0 0,1 1 0,-1-1-1,1 0 1,0 0 0,0 0 0,0-1-1,0 1 1,0 0 0,0-1 0,2 1-1,-2-1 17,0 0-1,1 0 0,-1 0 0,0 0 0,1 0 0,-1-1 0,0 1 0,0-1 0,1 1 0,-1-1 1,0 0-1,0 0 0,0 0 0,0 0 0,0 0 0,0-1 0,0 1 0,0-1 0,-1 1 0,1-1 0,-1 0 1,2-1-1,4-6 63,0 1 0,-1-1 0,8-15 0,55-114 369,-41 79-467,-8 19 78,-1-1 0,-2-1-1,21-83 1,-21 41-220,8-105-1,-25 180 106,1 2-29,-1 1 0,1-1 0,-2 1 0,1-1 0,-2-6 0,2 12 67,0 1 0,0-1 1,0 1-1,0-1 0,0 1 0,0-1 1,0 1-1,-1-1 0,1 1 0,0-1 1,0 1-1,0 0 0,-1-1 0,1 1 1,0-1-1,-1 1 0,1 0 0,0-1 1,-1 1-1,1 0 0,-1-1 0,1 1 1,0 0-1,-1-1 0,1 1 0,-1 0 1,1 0-1,-1 0 0,1-1 0,-1 1 1,1 0-1,-1 0 0,1 0 0,-1 0 1,1 0-1,-1 0 0,1 0 0,-1 0 1,1 0-1,-2 0 0,0 1-26,0 0-1,0 0 1,0 1-1,0-1 1,1 0 0,-1 1-1,0-1 1,0 1 0,1-1-1,-3 3 1,-6 10 14,0 0 0,0 1 1,2 0-1,0 0 0,-8 20 1,-27 90 80,33-93-100,-3 9 187,2 1-1,-9 69 1,18-91-68,1-1 1,0 1-1,2 0 0,0-1 0,1 1 0,1-1 1,1 1-1,7 19 0,-10-33-113,1-1-1,1 0 1,-1 0 0,1 0-1,0 0 1,0 0 0,0-1-1,0 1 1,1-1 0,0 0-1,0 0 1,0 0 0,1-1-1,-1 0 1,10 6 0,-9-7-584,0-1 1,1 0 0,9 1 0,-12-2 444,35 5-1752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5:22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1239 3488,'6'-1'604,"-3"0"194,-6-1-243,9-8 1081,-1 0 0,5-11 0,-9 21-1579,25-70 1316,-9 23-847,-4 11-411,52-116 805,-55 133-818,0 1-1,2 0 0,0 0 0,1 1 0,27-27 1,-26 31-76,1 0 0,1 0 0,0 2 0,0 0 0,1 1 0,1 0 0,0 2 0,27-10 0,-43 17-34,1 0 0,0 0-1,0 0 1,0 0-1,0 1 1,0 0 0,0-1-1,0 1 1,0 0 0,0 1-1,0-1 1,4 1-1,-6-1 18,0 1 0,0-1-1,0 0 1,-1 1 0,1-1-1,0 1 1,0-1 0,-1 1-1,1 0 1,-1-1 0,1 1-1,0 0 1,-1-1 0,1 1-1,-1 0 1,0-1 0,2 3-1,-2-2 10,1 1 0,-1 0 0,0 0 0,1 0 0,-1 0 0,0 0 0,0 0 1,0 0-1,-1 0 0,0 3 0,-6 25 107,-2-1 1,-1-1 0,-27 53 0,-2 6 11,8-14 167,30-72-272,1-1 1,-1 1 0,1 0-1,0 0 1,0 0 0,-1 0-1,1-1 1,0 1 0,0 0-1,0 0 1,0 0 0,0 0-1,0 0 1,0 0 0,0 0-1,0 0 1,1 0 0,-1 0-10,0-1-1,0 0 1,1 0 0,-1 1-1,0-1 1,1 0 0,-1 0 0,0 1-1,1-1 1,-1 0 0,0 0 0,1 0-1,-1 0 1,0 0 0,1 0 0,-1 0-1,1 0 1,-1 1 0,0-1-1,1 0 1,-1-1 0,0 1 0,1 0-1,-1 0 1,1 0 0,-1 0 0,4-1 42,0 0 0,-1-1 0,1 1 0,-1-1 1,1 0-1,3-3 0,20-17-70,-1-1 0,42-46 0,1-3-113,64-49-149,-131 120 195,0-1 0,0 1 0,0-1 0,1 1 0,-1 0 1,4-2-1,-5 3 62,-1 0 0,0-1 1,1 1-1,-1 0 0,0 0 1,1 0-1,-1 0 0,0 0 1,1 0-1,-1 0 0,0 0 1,1 0-1,-1 0 0,0 0 1,1 0-1,-1 0 1,0 0-1,1 0 0,-1 0 1,0 0-1,1 1 0,-1-1 1,0 0-1,1 0 0,-1 0 1,0 1-1,0-1 0,1 0 1,-1 0-1,0 0 0,0 1 1,1-1-1,-1 0 0,0 1 1,0-1-1,0 0 0,0 1 1,1-1-1,-1 0 1,0 1-1,0-1 0,0 0 1,0 1-1,0-1 0,0 0 1,0 1-1,0-1 0,0 0 1,0 1-1,0-1 0,0 0 1,0 1-1,0-1 0,0 0 1,0 1-1,-1-1 0,1 0 1,0 1-1,0-1 1,-47 252 1198,45-239-1170,0 0 0,1 0 0,0 0 0,1 1 0,0-1 0,5 25 0,-5-37 6,0 0-1,0 0 0,1 0 1,-1 0-1,0 0 1,1 0-1,-1 0 0,1-1 1,-1 1-1,1 0 1,-1 0-1,1 0 0,-1-1 1,1 1-1,0 0 1,-1 0-1,1-1 0,0 1 1,0-1-1,0 1 1,0-1-1,-1 1 0,1-1 1,2 1-1,-2-1 0,0 0 1,0 0-1,1 0 0,-1 0 0,0-1 1,0 1-1,1 0 0,-1-1 0,0 1 0,0-1 1,0 1-1,0-1 0,0 0 0,0 1 0,1-1 1,0-1-1,5-5 33,-1 1 0,1-2-1,9-13 1,-14 19-74,36-51 129,3-5 29,86-94 1,-107 130-232,-15 16-1,0 0 1,0 0-1,0 1 0,1-1 0,0 1 0,0 1 1,13-9-1,-19 13 82,0 0 1,1 0 0,-1 0 0,0 0-1,0 0 1,0 0 0,0 0-1,0 0 1,0 0 0,1 0-1,-1 0 1,0 0 0,0 0 0,0 0-1,0 0 1,0 0 0,1 0-1,-1 0 1,0 0 0,0 0-1,0 0 1,0 0 0,0 0-1,0 0 1,1 0 0,-1 0 0,0 1-1,0-1 1,0 0 0,0 0-1,0 0 1,0 0 0,0 0-1,0 0 1,0 0 0,0 0 0,1 1-1,-1-1 1,0 0 0,0 0-1,0 0 1,0 0 0,0 0-1,0 1 1,0-1 0,0 0-1,0 0 1,0 0 0,0 0 0,0 0-1,0 0 1,0 1 0,0-1-1,0 0 1,0 0 0,0 0-1,-1 0 1,-1 10 9,2-8-38,-12 40 49,-17 76-96,26-99 74,0-1 0,2 1 0,0 0 0,2 26 0,-1-39 41,1 1-1,0 0 1,0-1 0,1 1 0,4 10 0,-6-15-11,1-1 0,0 0-1,-1 0 1,1 1 0,0-1 0,0 0 0,0 0 0,0 0 0,0 0 0,0 0 0,0 0 0,0 0-1,0 0 1,0-1 0,0 1 0,1 0 0,-1-1 0,0 1 0,0-1 0,1 1 0,-1-1 0,1 0-1,-1 1 1,0-1 0,1 0 0,-1 0 0,0 0 0,1 0 0,-1 0 0,1 0 0,-1-1 0,0 1-1,1 0 1,-1-1 0,2 0 0,7-3 30,0 0 0,-1-1 0,0 0 0,0 0 0,0-1 0,0-1 0,-1 1 0,0-1 0,8-10 0,11-13-24,24-36 0,-36 46 41,9-14-134,27-52 0,-48 81 61,4-7-555,-5 11 236,-3 7 151,-12 55 260,7-38-87,2 0 1,-4 34 0,7-35 29,0-3 7,0 1-1,4 33 1,-2-47-1,0-1 1,0 1 0,1-1-1,-1 1 1,1-1 0,0 0-1,1 0 1,0 1 0,-1-2-1,2 1 1,-1 0-1,0-1 1,9 9 0,-11-12-13,0 0-1,0 0 1,0 0 0,1 0 0,-1-1-1,0 1 1,1 0 0,-1-1 0,1 1-1,-1-1 1,1 1 0,-1-1 0,1 1-1,-1-1 1,1 0 0,-1 0 0,1 0-1,0 0 1,2 0 0,-1-1 2,0 0 0,0 0-1,0 0 1,-1 0 0,1 0 0,0-1 0,0 1-1,-1-1 1,4-2 0,2-4 1,0 1 0,0-1-1,-1 0 1,9-13 0,28-54 151,-1 4-194,-34 58 26,43-57-126,-45 62 78,0 1-1,0 0 1,1 0-1,0 1 1,1-1-1,12-6 1,-19 12 40,-1 0 0,1 0 0,0 1 1,0-1-1,0 0 0,0 1 0,0-1 0,0 1 1,0-1-1,0 1 0,0 0 0,0 0 0,0 0 1,0 0-1,0 1 0,0-1 0,0 0 1,0 1-1,0 0 0,0-1 0,0 1 0,0 0 1,0 0-1,0 0 0,-1 0 0,1 0 0,0 0 1,-1 1-1,1-1 0,-1 0 0,2 3 0,1 1 4,0 0 0,-1 0-1,0 0 1,0 0 0,0 1-1,-1 0 1,0-1 0,0 1-1,2 8 1,0 15 40,-1-1 0,-1 1 0,-1 0 0,-2 0 0,0-1 0,-7 33 0,7-58 72,0-1-46,1-1-1,-1 1 1,1-1 0,0 0 0,-1 1 0,1-1-1,0 1 1,0-1 0,0 1 0,0 1 0,1-4-59,-1 1-1,1 0 1,-1 0 0,1-1 0,-1 1 0,1 0 0,-1-1 0,0 1 0,1 0-1,-1-1 1,0 1 0,1-1 0,-1 1 0,0 0 0,1-1 0,-1 1 0,0-1-1,0 1 1,1-1 0,-1 1 0,0-1 0,0 1 0,0-2 0,3-3 23,11-18-33,25-29 1,-2 5-88,-26 31 94,21-29-97,-28 40 45,0 1 0,1-1 0,-1 1 1,1 0-1,0 0 0,9-5 0,-13 9 36,0-1 1,0 0-1,0 1 0,0-1 0,0 1 1,0 0-1,0-1 0,0 1 0,0 0 1,0 0-1,0-1 0,0 1 1,0 0-1,1 0 0,-1 0 0,0 0 1,0 1-1,0-1 0,0 0 0,0 0 1,0 1-1,0-1 0,0 0 1,0 1-1,0-1 0,0 1 0,0 0 1,0-1-1,0 1 0,0 0 0,-1-1 1,1 1-1,0 0 0,0 0 0,-1 0 1,1 0-1,-1-1 0,1 1 1,-1 0-1,1 0 0,-1 0 0,1 0 1,-1 0-1,0 1 0,1 0 1,1 6-11,0 1 0,0-1 0,-1 1 1,0 12-1,-1-15 15,1 12 82,0 0 0,-2 0 0,0 1 0,-5 19 0,6-27 351,5-15-143,9-16-159,14-45-18,6-12-271,-29 68 115,0 0-1,0 1 1,1 0-1,0 1 0,1-1 1,10-9-1,-17 17 36,1-1 0,0 0 0,-1 0 0,1 1 0,0-1 0,0 1 0,0-1-1,-1 1 1,1-1 0,0 1 0,0-1 0,0 1 0,0 0 0,0 0 0,0-1 0,0 1-1,0 0 1,-1 0 0,1 0 0,0 0 0,0 0 0,0 0 0,0 0 0,0 0 0,0 0-1,0 1 1,0-1 0,0 0 0,0 1 0,0-1 0,0 0 0,-1 1 0,1-1 0,0 1-1,0-1 1,0 1 0,-1 0 0,1-1 0,0 1 0,-1 0 0,1 0 0,-1-1 0,1 1-1,-1 0 1,1 0 0,-1 0 0,1 1 0,3 6 8,-1 0 1,0 0-1,0 0 1,1 12-1,-1-8 111,2 2-89,10 22 0,0-1-44,-13-30 34,0 0 0,0-1 0,1 0 0,0 1 0,0-1 0,0 0 0,0 0 0,0 0 0,1-1 0,0 1 0,0-1 0,0 0 0,0 0 0,0 0 0,1-1 0,-1 1 0,1-1 0,0 0 0,0-1 0,-1 1 0,1-1 0,0 0 0,0 0 0,1 0 0,-1-1 0,0 0 0,0 0 0,0 0 0,0 0 0,9-3 0,-1 0 19,-1-1-1,0-1 1,0 0 0,-1 0 0,1-1 0,-1-1 0,-1 0 0,1 0 0,-1-1 0,-1-1-1,11-10 1,2-7-1,-2-1-1,-2 0 1,0-2 0,-2 0-1,23-54 1,-39 81-23,10-25-67,-9 25 34,-1 1 0,0-1 0,1 0 0,-1 1 0,0-1 0,0 0 0,0 1 0,0-1 0,0 0 0,0 0-1,-1 1 1,0-3 0,1 3 20,-1 1 1,1-1-1,0 1 0,-1 0 0,1-1 0,-1 1 0,1 0 0,-1 0 0,1-1 0,-1 1 0,1 0 0,-1 0 1,1 0-1,-1 0 0,1-1 0,-1 1 0,1 0 0,-1 0 0,1 0 0,-1 0 0,1 0 0,-1 0 0,1 0 1,-1 1-1,1-1 0,-1 0 0,1 0 0,-1 0 0,1 0 0,-1 1 0,1-1 0,-1 0 0,1 1 0,-1-1 1,1 0-1,-1 1 0,0 0 0,-16 11-166,11-6 145,0 1 1,1 0 0,-1 0-1,1 1 1,0-1-1,1 1 1,0 0 0,0 0-1,1 1 1,-4 15-1,3-11 56,2-1-1,0 1 0,0 0 1,1 0-1,1 0 0,2 24 1,0-28-5,0 0 1,0-1-1,1 0 0,0 1 1,0-1-1,1 0 1,6 10-1,-8-14-6,1-1 0,-1 1 0,1-1-1,0 0 1,0 0 0,1 0 0,4 4 0,-6-6-2,0 0 0,0 0 0,0 0 0,1 0 0,-1 0 0,0 0 0,0-1 0,0 1 0,1-1 1,-1 1-1,0-1 0,1 0 0,-1 0 0,4 0 0,1-2 12,0 0 0,0 0 0,0 0 0,0 0 1,0-1-1,-1-1 0,0 1 0,1-1 0,-1 0 0,-1 0 0,1-1 0,7-6 0,7-10 38,31-44 0,-3 5-78,2 0-63,7-7 128,-54 64-61,0 0 0,1 0 0,0 1 0,0 0 0,0 0 0,0 0 0,0 0 0,0 0 0,9-1 0,-3 0-27,-1 2 1,1-1 0,15 1-1,15 4-41,-36-3 65,-1 1 1,1 0-1,0-1 0,0 1 1,-1 1-1,1-1 1,0 1-1,4 2 0,-6-2 2,0 0-1,-1 1 0,1-1 1,-1 0-1,0 1 0,0-1 1,0 0-1,0 1 0,0-1 0,0 1 1,-1 0-1,1-1 0,-1 1 1,1 0-1,-1-1 0,0 1 1,0 0-1,-1-1 0,0 6 1,-1 5 40,0 1 1,-7 18 0,2-12-52,2 2-1,0-1 0,1 0 0,1 1 0,2 0 0,0 35 0,1-55 32,0 0 0,1 0 0,-1 0 0,1 1-1,-1-1 1,1 0 0,-1 0 0,1 0 0,0 0-1,0-1 1,0 1 0,0 0 0,1 0 0,-1 0 0,0-1-1,1 1 1,-1-1 0,1 1 0,2 1 0,-1-1 12,0-1 1,0 0-1,0 1 1,0-1-1,0 0 1,1-1-1,-1 1 1,0 0-1,0-1 1,1 0-1,5 0 1,0-1 14,0 0 1,0 0-1,0-1 1,0-1-1,0 1 1,0-1-1,-1-1 1,12-6-1,-5 1-33,0-2 0,-1 0 0,0 0 0,-1-1 0,0-1 0,18-25 0,56-93 66,-55 78 70,-23 39-176,0 1 0,17-19-1,-17 15-127,-9 14-65,-6 11-84,-4 11 319,0 0 0,1 0 0,1 1 0,1 0 0,-7 32 0,4 0 23,-4 54-1,14-100 9,-1 0 0,1 1 0,0-1-1,0 0 1,1 0 0,0 1 0,0-1-1,1 0 1,2 8 0,-4-13-27,1-1 0,-1 1 0,1 0 0,-1-1 0,1 1 0,0 0 0,-1-1 0,1 1-1,0-1 1,-1 1 0,1-1 0,0 1 0,0-1 0,-1 0 0,1 1 0,0-1 0,0 0 0,0 0 0,-1 1 0,1-1 0,0 0 0,0 0 0,0 0 0,0 0 0,0 0 0,-1 0 0,1 0 0,0 0 0,0-1 0,0 1 0,0 0 0,-1 0 0,1-1 0,0 1 0,0-1 0,1 0 0,5-2 30,-1 0 1,1-1-1,6-4 1,-13 7-34,56-39 86,-1-2 0,-2-3 0,54-60 0,-97 94-173,1 1 1,21-17 0,-28 24 62,0 0 0,1 1 1,-1-1-1,1 1 0,0-1 0,-1 2 1,1-1-1,0 0 0,0 1 1,1 0-1,8-1 0,-11 2 12,1 1 0,-1-1-1,1 1 1,-1 0 0,1 0 0,-1 0-1,0 0 1,0 1 0,1-1-1,-1 1 1,3 2 0,33 27 29,-16-11-19,-14-12-66,13 8-12,-22-15 86,1-1 0,0 1 1,0-1-1,0 1 0,-1-1 0,1 0 0,0 1 1,0-1-1,0 0 0,0 0 0,0 0 0,0 0 1,0 1-1,0-1 0,-1-1 0,1 1 0,0 0 0,0 0 1,0 0-1,0 0 0,0-1 0,1 0 0,0 0-5,-1 0 0,1 0-1,-1 0 1,0 0-1,0 0 1,0 0 0,0 0-1,0-1 1,0 1 0,0 0-1,0-1 1,0 1 0,0-1-1,-1 1 1,1-1-1,-1 0 1,1 1 0,-1-1-1,0 1 1,1-1 0,-1 0-1,0 1 1,0-1-1,0 0 1,0 1 0,-1-1-1,1 0 1,0 1 0,-1-1-1,1 1 1,-1-1-1,0-2 1,0 2-20,0 0 1,0 1-1,0-1 0,0 0 1,0 0-1,-1 1 1,1-1-1,0 0 0,-1 1 1,1-1-1,-1 1 0,0 0 1,1-1-1,-1 1 0,0 0 1,0 0-1,0 0 0,0 1 1,0-1-1,0 0 1,0 1-1,0-1 0,0 1 1,0-1-1,0 1 0,0 0 1,0 0-1,0 0 0,0 0 1,-1 1-1,-2 0 0,-4 1 15,0 0 0,0 1-1,0 0 1,0 1 0,-13 8-1,11-6-15,0 2 0,1 0-1,0 0 1,0 1-1,1 0 1,0 0 0,-8 12-1,-5 9-12,-22 41-1,29-43-60,-17 50 1,28-68 123,3-8-31,1 0 0,-1 0 0,0 0 1,1 0-1,-1 0 0,1 0 0,0 0 0,0 0 0,0 0 1,0 0-1,0 0 0,0 1 0,0-1 0,1 0 0,-1 0 1,1 0-1,0 0 0,-1 0 0,1 0 0,0 0 0,0-1 0,0 1 1,0 0-1,1 0 0,-1-1 0,0 1 0,1-1 0,-1 1 1,1-1-1,-1 1 0,1-1 0,0 0 0,0 0 0,-1 0 0,5 1 1,3 3 25,1-2 0,0 1 0,0-2 1,0 1-1,20 1 0,-7-2-1,1-2-1,-1-1 1,1-1 0,42-9-1,-37 6-22,132-33 13,-60 12 67,-50 13-58,66-25-1,-87 25-55,-1 0-1,0-2 0,38-26 0,-56 33 51,-1 0 0,18-18 1,-26 24-19,1-1 0,-1 0 1,0 1-1,0-1 0,0 0 1,0-1-1,0 1 0,0 0 1,-1 0-1,0-1 0,0 1 1,0-1-1,0 1 0,1-5 1,-3 8-13,1-1 0,0 1 1,0 0-1,0-1 0,0 1 1,0 0-1,-1 0 0,1-1 1,0 1-1,0 0 0,0 0 1,-1-1-1,1 1 0,0 0 1,0 0-1,-1 0 1,1-1-1,0 1 0,0 0 1,-1 0-1,1 0 0,0 0 1,-1 0-1,1 0 0,0 0 1,-1-1-1,1 1 0,0 0 1,-1 0-1,1 0 0,0 0 1,-1 0-1,1 1 0,0-1 1,0 0-1,-1 0 0,1 0 1,0 0-1,-1 0 0,1 0 1,-1 1-1,-13 4-44,2 3 0,0 0 1,1 1-1,0 1 0,-19 20 0,10-11 44,-45 38-121,-10 10 0,66-58 130,0 1 1,1 0 0,0 1-1,1-1 1,-9 18 0,15-26 10,0 0 1,1-1 0,-1 1-1,0 0 1,1-1 0,0 1-1,-1 0 1,1 0-1,0-1 1,0 1 0,0 0-1,0 0 1,0-1 0,0 1-1,0 0 1,1 0-1,-1-1 1,1 1 0,-1 0-1,1 0 1,1 2 0,-1-2 6,1-1 0,-1 1 0,1 0 0,-1-1 0,1 1 0,0-1 0,0 1 0,0-1 0,0 0 0,0 0 0,0 0 0,0 0 0,0 0 0,0 0 0,0 0 0,4 0 0,0 0 0,0-1 1,1 1 0,-1-2 0,0 1 0,0 0-1,0-1 1,0 0 0,0-1 0,0 1 0,-1-1-1,1 0 1,0-1 0,5-2 0,2-2 0,0-1-1,-1 0 1,0-1 0,14-12-1,-10 6-27,-1 0 0,17-23 0,-26 30-13,-1 1 1,0-1 0,-1 0 0,1-1-1,-2 1 1,1-1 0,3-14-1,-6 22-3,-1-1-1,0 1 0,1 0 0,-1-1 0,0 1 1,0 0-1,0-1 0,0 1 0,0-1 0,0 1 1,0 0-1,-1-3 0,-9 11-333,3 1 332,1 1-1,1-1 1,-1 1 0,1 0 0,1 0 0,-1 1 0,2 0 0,-1-1-1,1 1 1,1 0 0,0 1 0,0-1 0,0 20 0,2-27 36,0 0 1,0 0 0,1-1-1,-1 1 1,0 0-1,1 0 1,0 0 0,0 0-1,-1-1 1,2 1-1,-1 0 1,0-1 0,0 1-1,1-1 1,0 0 0,-1 1-1,1-1 1,0 0-1,0 0 1,0 0 0,0 0-1,1 0 1,-1 0-1,0-1 1,1 1 0,-1-1-1,1 0 1,0 0 0,-1 0-1,1 0 1,0 0-1,0 0 1,0-1 0,-1 1-1,1-1 1,0 0-1,0 0 1,0 0 0,0 0-1,0-1 1,-1 1 0,1-1-1,0 1 1,4-3-1,12-5 54,0-2 1,-1 0-1,0-2 0,25-19 0,-15 10-97,40-28 42,113-105 1,-180 153-11,124-130 144,-99 101-100,-2-2 1,33-56-1,18-71-178,-54 113 44,54-143-576,-72 180 595,-2 8 43,-1 0 1,1 1 0,-1-1-1,1 0 1,-1 0 0,0 0-1,0 0 1,1 0 0,-1 0-1,0 0 1,0 1-1,0-1 1,0 0 0,0 0-1,0 0 1,0 0 0,0 0-1,0 0 1,-1 0 0,0-1-1,0 1-142,-1 4 36,-4 4 53,0 1 0,0 0 0,1 0-1,-7 16 1,-15 42-6,16-37 47,-52 112-21,34-80 41,-39 121 0,61-156 60,1 0 1,1 1-1,1 0 0,1 0 1,2 0-1,4 49 0,-3-70 15,1 0 0,0-1 0,1 1-1,-1-1 1,1 1 0,1-1-1,-1 0 1,0 1 0,7 8 0,-7-12-46,-1-1 1,0 1 0,1 0-1,-1-1 1,1 1 0,0-1-1,-1 0 1,1 0 0,0 1-1,0-1 1,0 0 0,0-1-1,0 1 1,0 0 0,0 0-1,0-1 1,0 1 0,0-1-1,0 0 1,0 0 0,1 0-1,-1 0 1,0 0 0,0 0-1,0 0 1,0-1 0,0 1-1,0-1 1,3-1 0,2-1-5,0 0 0,0-1 1,0 1-1,-1-2 0,0 1 1,12-11-1,31-39 116,-36 40-109,33-37 92,56-49 0,12-2-152,-88 77-73,-2 0 1,0-2-1,-2 0 0,-1-2 0,20-35 0,66-158-260,-56 108 197,-36 82-328,18-54 0,-32 85 471,-1 0 1,0 1 0,1-1 0,-1 0-1,0 0 1,0 0 0,0 0-1,0 0 1,1 1 0,-1-1 0,0 0-1,-1 0 1,1 0 0,0 0-1,0 0 1,0 0 0,0 1 0,-1-1-1,1 0 1,-1-1 0,1 2 24,-1 0 1,0-1-1,0 1 1,1 0-1,-1 0 1,0 0 0,1 0-1,-1 0 1,0 0-1,0 0 1,1 0-1,-1 0 1,0 0-1,1 0 1,-1 0-1,0 0 1,0 0-1,1 1 1,-1-1 0,0 0-1,1 1 1,-1-1-1,1 0 1,-1 1-1,0 0 1,-4 2 24,1 0-1,-1 0 1,1 1 0,0-1 0,0 1-1,1 0 1,-1 0 0,-4 7 0,-23 41 8,22-36-49,-22 41 48,-3 4 426,-66 90 1,41-78 59,-19 23-193,63-75-256,1 1 1,-21 43-1,17-24 61,3 1 1,-14 53-1,23-65-43,0 0 0,2 0 0,1 1 0,2 39 0,1-57 13,1-1-1,1 1 1,6 24-1,-8-34-49,2 0 0,-1 0 0,0 0 0,1 0 0,-1 0 0,1-1 0,0 1 0,0 0 0,3 2 0,-4-3-7,1-1 0,-1 0 1,1 0-1,-1 0 0,1 0 0,0 0 0,-1-1 0,1 1 1,0 0-1,0-1 0,-1 1 0,1-1 0,0 0 0,0 1 1,0-1-1,0 0 0,2-1 0,8 0 44,0-1-1,-1-1 1,0 0-1,1 0 1,11-7 0,52-28-42,-57 27-29,0-2 0,0 0 0,-1-1 0,-1 0 0,0-2 0,-1 0 0,20-28 0,71-99-501,-112 228-118,-6-19 793,8-51-114,1 0 0,0 1 0,1-1 0,1 1 0,1 24 0,1-2 420,-1-38-466,0 0 1,0 1-1,0-1 1,0 1 0,0-1-1,0 1 1,0-1-1,0 0 1,0 1-1,0-1 1,0 1 0,0-1-1,0 1 1,0-1-1,1 0 1,-1 1-1,0-1 1,0 0 0,1 1-1,-1-1 1,0 1-1,0-1 1,1 0-1,-1 0 1,0 1 0,1-1-1,-1 0 1,0 0-1,1 1 1,-1-1-1,1 0 1,0 0 13,0 0-1,0 0 1,0 0-1,0 0 1,0 0-1,0 0 1,1 0-1,-1-1 1,-1 1-1,1 0 1,0-1-1,2 0 1,23-18 150,63-66-258,-81 76 37,1-1-1,1 2 1,-1-1-1,1 1 1,23-13-1,-33 20 36,1 1-1,0-1 1,-1 1-1,1 0 1,0-1-1,0 1 1,-1-1-1,1 1 1,0 0-1,0 0 1,0-1-1,-1 1 1,1 0-1,0 0 1,0 0 0,0 0-1,0 0 1,-1 0-1,1 0 1,0 0-1,0 0 1,0 1-1,0-1 1,-1 0-1,1 1 1,0-1-1,0 0 1,-1 1-1,1-1 1,0 1 0,0-1-1,-1 1 1,1-1-1,-1 1 1,1-1-1,0 1 1,-1 0-1,1-1 1,-1 1-1,1 0 1,-1 0-1,0-1 1,1 2 0,0 2-2,0-1 0,0 1 0,-1-1 0,0 0 1,1 1-1,-1-1 0,0 1 0,-1-1 1,1 1-1,-2 4 0,-4 14-58,-2-1 0,0 0 1,-1 0-1,-18 29 0,3-6-9,-74 160-51,78-161 236,-2-1 0,-1-1 0,-32 40 1,41-62-91,-2-1 1,0 0-1,-1-1 1,-1-1 0,0-1-1,-1 0 1,-40 22-1,41-28 51,-1 0 1,1-1-1,-1-1 0,-21 5 0,32-10-22,0-1 1,0 0-1,0 0 0,0 0 1,0-1-1,0 0 0,0-1 0,0 0 1,1 0-1,-1 0 0,0-1 1,0 0-1,-9-5 0,16 7-26,-1-1 0,0 0 0,1 0 0,-1 0 0,0 0 0,1 0 0,-1-1 0,1 1 0,0 0 0,-1-1 0,1 1 0,0-1 0,0 1 0,0-1 0,0 0 0,0 1 0,0-1 0,-1-3 0,2 2-10,0 0 1,-1 1 0,1-1 0,0 0 0,0 1 0,0-1 0,1 0 0,-1 1 0,1-1 0,0 0 0,-1 1 0,2-4 0,2-1 7,-1 0 1,1 0 0,0 1-1,1-1 1,0 1 0,0 0 0,0 0-1,9-8 1,0 3-7,1 1 0,0 0 0,0 1 1,33-13-1,71-19 47,-37 15 59,-36 10-204,-1 1-387,83-40 0,-125 53-80,0 0 1,0 0-1,0 0 0,0-1 1,0 1-1,-1-1 0,1 0 0,2-3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7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18 961 6880,'-18'-10'3148,"26"15"-2504,-3-3-155,0 1 1,1-1-1,0 0 1,-1-1-1,1 1 0,0-1 1,0 0-1,0 0 1,-1-1-1,8 0 1,7-1 198,31-6 1,-48 7-651,24-4 190,0-1 0,0-2-1,-1 0 1,0-2-1,44-21 1,-53 21-134,-6 3-10,0 0 1,0 0-1,17-14 1,-22 14-18,1 0-1,-2-1 1,1 1 0,-1-1 0,6-11 0,-9 15-66,0 1 1,-1-1 0,0 0 0,0 0 0,0 0 0,0 0 0,0-1 0,-1 1 0,1 0 0,-1 0 0,0 0 0,0 0 0,0-1-1,0 1 1,0 0 0,-1 0 0,0 0 0,-1-4 0,0 1-28,-1 1-1,0-1 1,0 1-1,-1 0 1,0 0-1,0 0 1,0 1-1,0-1 1,-1 1-1,1 0 1,-1 0-1,0 1 1,0-1-1,-1 1 1,-10-4-1,10 4 10,0 1 0,0 0 0,-1 0-1,1 1 1,0-1 0,-1 1 0,0 1 0,1-1 0,-1 1-1,1 1 1,-1-1 0,1 1 0,-1 0 0,1 0 0,-11 4-1,7 0 1,0-1 1,1 2-1,0-1 0,0 1 0,0 1 0,0 0 0,1 0 0,0 1 0,1-1 0,-1 2 0,2-1 0,-1 1 0,1 0 0,-6 13 0,4-6 137,0 0-1,2 1 0,0 0 0,1 0 0,0 1 0,2-1 0,-4 36 0,7-47-53,0 1 0,0-1-1,1 1 1,-1-1 0,1 1-1,1-1 1,-1 0 0,1 0 0,4 10-1,-4-12-26,1 1 0,-1-1 0,1 0 0,0 0 0,1 0 0,-1 0 0,1 0-1,-1-1 1,1 0 0,0 1 0,0-1 0,7 3 0,4 2 58,1-1 0,0-1 0,0 0-1,0-1 1,20 3 0,88 9 333,-80-12-343,-3-1 15,1-2-1,46-3 1,-65 0 0,0-2 0,0-1 0,0 0 0,-1-2 1,26-9-1,-46 13-101,-1 1 1,1-1 0,0 0 0,-1 1 0,1-1-1,-1 0 1,0 0 0,0 0 0,1 0 0,-1 0-1,0 0 1,-1-1 0,2-3 0,2-3-1,-1 2 9,-1 1 0,0-1-1,0 0 1,0 0 0,0-9-1,-1 10-9,0 0 1,0-1-1,0 1 0,1 0 0,0 1 0,5-11 0,-3 8 29,0-1-1,-1 0 1,4-15 0,0 1 101,37-130 69,-13 37-254,-6 38 50,-4-2 0,19-135-1,-34 164-58,-2-86 0,-4 133 33,0-1-1,0 0 1,-1 0-1,1 0 1,-1 0-1,0 0 1,-1 0-1,1 0 1,-1 1-1,-3-7 1,5 11 24,0-1-1,0 1 1,-1 0 0,1-1 0,0 1 0,-1 0 0,1-1 0,0 1 0,0 0-1,-1-1 1,1 1 0,-1 0 0,1-1 0,0 1 0,-1 0 0,1 0 0,-1 0-1,1-1 1,0 1 0,-1 0 0,1 0 0,-1 0 0,1 0 0,-1 0 0,1 0-1,-1 0 1,1 0 0,-1 0 0,1 0 0,0 0 0,-1 0 0,1 0 0,-1 0-1,1 0 1,-1 0 0,1 1 0,-1-1 0,1 0 0,-1 1 0,-13 13-205,13-13 186,-5 9-22,0-1 0,0 1 0,1 0 0,1 1-1,0-1 1,-3 12 0,2-7 12,-15 42 7,3 0 1,3 1-1,2 0 1,3 1-1,-2 85 1,10-100 129,2 0 0,8 48 0,-6-75-40,1 1-1,0-1 1,1 0-1,1 0 1,1 0-1,0-1 1,1 0-1,13 18 1,-19-30-12,1 0-1,0 0 1,0 0 0,0 0-1,0-1 1,1 0 0,-1 1-1,1-1 1,0-1 0,0 1-1,0 0 1,0-1 0,0 0-1,1 0 1,-1 0 0,1-1-1,-1 1 1,1-1 0,0 0-1,0-1 1,-1 1 0,1-1-1,6 0 1,-2-1-25,-1-1 0,1 0 1,-1-1-1,1 0 0,-1 0 0,0-1 0,0 0 1,-1-1-1,14-8 0,5-8-30,29-28 0,-52 46 5,46-45-84,37-34 49,-68 66-52,1 2 1,37-24-1,-52 37 86,-1-1 0,1 0-1,0 1 1,-1 0 0,1 0-1,0 0 1,0 0-1,0 1 1,-1 0 0,1-1-1,8 2 1,-4 0 8,1 1-1,-1-1 1,0 2 0,13 4-1,-20-7-1,-1 1 0,0-1 0,1 0 0,-1 0 1,0 0-1,0 0 0,1 0 0,-1 0 0,0 0 0,1 0 0,-1 1 0,0-1 0,0 0 0,0 0 0,1 0 0,-1 1 0,0-1 0,0 0 0,1 0 0,-1 0 0,0 1 0,0-1 0,0 0 0,0 0 0,0 1 1,1-1-1,-1 0 0,0 1 0,0-1 0,0 0 0,0 1 0,0-1 0,0 0 0,0 0 0,0 1 0,0-1 0,0 0 0,0 1 0,0-1 0,0 0 0,0 0 0,-1 1 0,1-1 0,0 0 0,0 1 1,0-1-1,0 0 0,0 0 0,-1 1 0,1-1 0,0 0 0,0 0 0,0 0 0,-1 1 0,1-1 0,-18 13 288,14-11-400,-15 11 164,1 0 0,1 1 0,0 1 0,1 0 0,-14 19 0,5-3 227,-40 67-1,59-86-276,0-1-1,1 1 0,0-1 1,-5 19-1,9-26 32,0-1 0,0 1 0,0 0 0,1 0 1,0-1-1,-1 1 0,1 0 0,1 0 0,-1 0 0,0 0 0,1-1 0,0 1 0,0 0 0,0-1 0,0 1 0,1 0 0,-1-1 0,1 1 0,3 4 0,-1-3 29,1-1 1,-1 0-1,1 0 0,0 0 0,0-1 0,1 0 0,-1 0 0,0 0 0,1 0 1,0-1-1,0 0 0,-1 0 0,1 0 0,8 0 0,7 1 21,1-2 0,36-1-1,-53 0-79,63-3-530,0-3 1,109-23-1,-164 26-643,0 0 0,-1-1 0,1-1 1,14-7-1,-25 10 810,0 1 1,0 0 0,0-1 0,0 1-1,0-1 1,-1 1 0,1-1-1,-1 0 1,1 0 0,-1 0-1,0 0 1,1 0 0,-1 0-1,0 0 1,0 0 0,-1 0-1,2-3 1,-1 0-175,-1 1 0,1-1-1,-1 1 1,0-1 0,0 0 0,-1 1 0,1-1-1,-2-4 1,-13-39-4163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5:23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7968,'5'-11'10111,"-5"14"-9375,0-6-256,0-2-544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0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1160 2400,'3'0'955,"-6"0"-609,0 0 329,6 0 252,-2 0-871,-1 0-1,0 0 1,1 0-1,-1 0 1,0 0-1,1 0 1,-1 0-1,0 0 1,0 0-1,1 0 0,-1 1 1,0-1-1,1 0 1,-1 0-1,0 0 1,0 0-1,1 1 1,-1-1-1,0 0 1,0 0-1,1 0 1,-1 1-1,0-1 0,0 0 1,0 0-1,0 1 1,1-1-1,-1 1 1,13 2 706,-8-3-663,0 1 0,1-1 0,-1 1 0,0-1-1,0-1 1,0 1 0,0-1 0,0 0-1,0 0 1,0 0 0,0-1 0,0 0-1,-1 0 1,1 0 0,0 0 0,-1-1 0,0 0-1,1 0 1,-1 0 0,-1 0 0,1-1-1,0 1 1,-1-1 0,5-6 0,19-24 170,39-53-80,-54 67-228,242-357 457,-238 356-386,-1-2 0,-1 1 0,13-29 0,-9 5-84,20-81 1,1-53-11,-35 159 12,-1 0 0,0-34 0,-7 35-248,4 19 268,-1 1 0,1-1 0,0 0-1,0 0 1,-1 1 0,1-1 0,0 0 0,-1 0 0,1 1 0,-1-1-1,1 0 1,-1 1 0,1-1 0,-1 1 0,1-1 0,-1 1-1,0-1 1,1 1 0,-2-2 0,0 3-11,0 0 0,0 0-1,0-1 1,0 1 0,0 1-1,0-1 1,1 0 0,-1 0 0,0 1-1,-2 2 1,-17 18-252,-28 50-11,26-38 259,-19 41-1,-8 12 175,-67 106 607,102-162-649,1 2 0,2-1 0,1 1 0,2 1 0,1 0 0,1 0 0,2 1 1,2 0-1,1 0 0,2 0 0,5 42 0,-2-57-49,2 0 0,7 22 0,-8-28-35,-1-6 53,0-1 0,0 1 0,1-1-1,0 1 1,0-1 0,1 0 0,0-1 0,0 1-1,0-1 1,1 0 0,0 0 0,0-1-1,0 0 1,1 0 0,0 0 0,0-1 0,0 0-1,1 0 1,-1-1 0,1 0 0,0 0-1,-1-1 1,12 2 0,-3-2 181,0-1 1,0-1-1,24-2 0,-31 1-196,-1-1 0,1 0 0,-1 0 0,0-1 0,0 0 0,0 0-1,0-1 1,8-5 0,-2 0-10,-1-1 0,0-1 0,-1 0 0,0-1 0,-1 0 0,0-1 0,-1 0 0,0 0 1,-1-1-1,7-16 0,6-25-239,10 2-64,-31 51 246,1 0 0,-1 0 1,1 0-1,0 0 0,0 0 1,0 0-1,3-2 0,5-5-152,-9 8 203,1 0 0,-1 0 0,0 0 0,0-1 0,1 1 0,-1-1 0,0 1 0,0-1 0,0 1 1,-1-1-1,1 0 0,0 1 0,0-1 0,-1 0 0,1 0 0,-1-2 0,0 4-32,0 0-1,0 0 0,0-1 1,0 1-1,0 0 0,0 0 1,0 0-1,0-1 1,-1 1-1,1 0 0,0 0 1,0 0-1,0-1 0,0 1 1,0 0-1,-1 0 1,1 0-1,0 0 0,0 0 1,0-1-1,-1 1 0,1 0 1,0 0-1,0 0 1,0 0-1,-1 0 0,1 0 1,0 0-1,0 0 0,-1 0 1,1 0-1,0 0 1,0 0-1,-1 0 0,1 0 1,0 0-1,0 0 0,-1 0 1,1 0-1,0 0 1,0 0-1,0 0 0,-1 0 1,1 0-1,0 1 0,0-1 1,0 0-1,-1 0 1,1 0-1,0 0 0,0 0 1,-1 1-1,-9 6-260,4-1 199,0 1 0,0 0 0,-9 15 0,5-6 9,-5 5 47,0 0 0,2 1 0,1 1 0,1 0 1,0 0-1,-11 41 0,22-61 36,-1 0 0,1 0 0,-1 0 0,1 0 0,0 0 0,0 0 0,0 0 1,0 0-1,1 0 0,-1 1 0,1-1 0,0-1 0,0 1 0,0 0 0,0 0 0,1 0 1,-1 0-1,1-1 0,-1 1 0,1-1 0,0 1 0,0-1 0,0 0 0,0 0 1,1 0-1,-1 0 0,0 0 0,1 0 0,0 0 0,-1-1 0,1 0 0,0 1 0,4 0 1,-2 0 44,0 0 0,1-1 1,-1 1-1,1-1 0,0-1 1,-1 1-1,1-1 0,0 0 1,-1 0-1,1 0 0,0-1 1,-1 0-1,1 0 0,-1-1 1,1 0-1,-1 1 0,6-4 1,-9 3-40,0 1 0,0-1 0,0 0 0,0 0 0,-1 0 0,1 0 0,0 0 0,-1-1 0,1 1 0,-1 0 0,0-1 1,0 1-1,0-1 0,0 1 0,0-1 0,0-2 0,1-5-3,-1 1-1,0 0 1,0-14 0,-1 14-3,-2 0 1,1-1-1,-6-16 0,0 0-25,5 19-25,-1 1 0,1-1 0,-1 1 0,0 0 0,-7-10 0,-23-29-228,32 44 240,-3-3-63,0-1 1,0 1 0,-9-7 0,12 10 37,0 0 1,0 0-1,0 1 1,0-1-1,0 0 1,0 1-1,0-1 1,0 1-1,-1-1 1,1 1-1,0-1 1,0 1-1,0 0 1,-1-1-1,1 1 1,0 0-1,0 0 1,-1 0-1,1 0 1,0 0 0,0 0-1,0 1 1,-1-1-1,-1 1 1,3-1 38,-1 1 0,1-1 1,0 0-1,0 1 0,-1-1 1,1 0-1,0 1 0,0-1 1,0 1-1,0-1 0,-1 0 0,1 1 1,0-1-1,0 1 0,0-1 1,0 0-1,0 1 0,0-1 1,0 1-1,0-1 0,0 1 1,0-1-1,1 0 0,-1 1 1,0-1-1,0 0 0,0 1 1,0-1-1,1 1 0,-1-1 1,0 0-1,0 1 0,1-1 1,-1 0-1,0 1 0,0-1 1,1 0-1,-1 0 0,1 1 1,1 1 0,-1-1 1,1 1 0,0-1-1,-1 1 1,1-1 0,0 0 0,2 1-1,7 2 1,0 0 0,-1-1 0,1-1 0,1 0-1,-1 0 1,0-1 0,17-1 0,8-2 70,37-8 0,-53 7-17,280-45 282,-181 25-373,-85 15 37,45-8 58,-72 16-26,-7 2-108,-12 10-176,-2 1 234,3 0 71,-1-2 0,0 0 0,-27 19 0,-4 3-15,-5 5-31,-54 50 50,98-84-45,2-1 0,-1 0 0,0 0 0,1 1-1,-1 0 1,1-1 0,0 1 0,0 0 0,-2 8-1,4-11-11,-1 1 0,1 0-1,0-1 1,0 1-1,0 0 1,0-1-1,0 1 1,0 0 0,1-1-1,-1 1 1,0 0-1,1-1 1,-1 1-1,1-1 1,0 1 0,-1-1-1,1 1 1,0-1-1,0 1 1,0-1-1,0 0 1,0 1 0,0-1-1,1 0 1,-1 0-1,3 2 1,0 0 54,1 0 1,0 0-1,0 0 0,0 0 1,0-1-1,1 0 0,-1 0 1,1 0-1,-1-1 0,1 0 1,0 0-1,-1 0 0,1-1 1,0 0-1,-1 0 0,1 0 1,0-1-1,0 0 1,-1 0-1,1 0 0,-1-1 1,1 0-1,-1 0 0,0 0 1,0-1-1,1 1 0,-2-1 1,1 0-1,0-1 0,-1 1 1,1-1-1,-1 0 0,0 0 1,0-1-1,-1 1 0,1-1 1,-1 1-1,0-1 0,-1 0 1,1 0-1,2-6 1,1-11-139,0 0 1,-1-1-1,3-27 1,-7 41-5,5-7-543,-3 15 90,-1 10 167,-8 50-185,1-17 323,3-21 174,-2 0 1,0-1-1,-14 38 0,-1 7 208,-51 174 494,65-224-532,-2 1 1,0-1 0,-1-1 0,0 1 0,-1-2-1,0 1 1,-2-1 0,1 0 0,-15 12 0,8-11 190,17-14-282,-1 1-1,1-1 0,0 0 0,-1 1 1,1-1-1,-1 0 0,1 0 1,0 1-1,-1-1 0,1 0 0,-1 0 1,1 0-1,0 1 0,-1-1 0,1 0 1,-1 0-1,1 0 0,-1 0 1,1 0-1,0 0 0,-1 0 0,1 0 1,-1 0-1,1 0 0,-1 0 0,1 0 1,-1-1-1,1 1 0,0 0 1,-1 0-1,1 0 0,-1-1 0,1 1 1,-1-1-1,1 1 2,0-1 1,-1 0 0,1 0-1,0 0 1,0 0-1,0 0 1,0 0 0,1 1-1,-1-1 1,0 0-1,0 0 1,0 0 0,1 0-1,-1 0 1,0 1-1,1-1 1,-1 0-1,1-1 1,1 0 38,6-15-41,1 1 0,1 0-1,14-18 1,-9 13-46,103-131-34,-92 124 64,50-40 0,-68 61 0,118-92 58,-68 54 31,76-64-220,-130 104 85,59-58-60,-55 55 56,-1-1-1,0 0 1,-1 0 0,0-1-1,8-16 1,-13 23-33,0 0-1,0 0 1,0 0 0,-1 0-1,0-1 1,1 1-1,-1 0 1,0-4 0,0 6 12,5 2 67,1-1-1,-1 1 1,0 1 0,9 2 0,6 3 4,1-2 0,0 0 0,0-1 0,0-1 0,38 0 0,17-7 341,-67 2-322,-12 0-72,2 1 47,-1 1 1,0-1-1,1 1 0,-1 0 0,1-1 1,-1 1-1,0 0 0,-3 0 1,-36 6 78,21-3 18,-30 7 1,-151 54 191,169-52-267,1 2-1,0 1 1,2 2 0,-35 24 0,48-29 32,0-1-16,-22 21-1,35-29-22,-1 1 0,1 0 0,-1 0 0,1 0-1,0 0 1,1 1 0,-1-1 0,1 1 0,0-1-1,-3 10 1,5-13-2,-1 1 0,1-1 0,0 0 1,0 1-1,-1-1 0,1 1 0,0-1 0,0 0 0,1 1 0,-1-1 0,0 0 0,0 1 0,1-1 0,-1 0 0,1 1 1,-1-1-1,1 0 0,-1 0 0,1 1 0,1 0 0,-1 0 7,1-1 0,-1 0-1,1 1 1,0-1 0,-1 0 0,1 0-1,0 0 1,0-1 0,-1 1 0,1 0-1,0-1 1,3 1 0,5 1 93,-1-2 0,0 1 1,0-1-1,16-2 0,1-1 41,0-1 0,0-1 0,0-1 0,44-17-1,-58 18-116,-1 0-1,0-1 0,-1 0 0,1 0 0,-1-1 0,0-1 0,-1 0 0,0 0 0,0-1 0,-1 0 1,0-1-1,10-14 0,-12 13-205,0 0 0,-1-1 0,0 0 1,-1-1-1,0 1 0,-1-1 0,-1 1 0,2-19 0,-3 45 160,1 0-1,0 0 1,1 0-1,1 0 1,0-1-1,1 1 1,0-1-1,1 0 1,1-1-1,11 19 1,-15-26 48,1 0 0,0 0 0,0-1 0,0 1 0,0-1 0,1 0 0,0 0 0,-1 0 0,11 6 0,-11-9-3,1 1-1,-1 0 0,0-1 0,0 0 0,1 0 0,-1 0 1,0-1-1,1 1 0,-1-1 0,1 0 0,-1 0 0,0-1 0,1 0 1,6-1-1,8-3 147,-1-1 0,0 0 0,0-2 1,32-18-1,-40 20-176,0 0 1,0-1-1,-1-1 1,0 1-1,-1-1 0,1-1 1,-2 0-1,1 0 1,7-12-1,-13 17-12,0 0 0,-1 0 1,1-1-1,-1 1 0,0 0 0,0-1 0,0 1 1,0-1-1,-1 0 0,0 1 0,0-1 0,0 1 0,0-1 1,-1 1-1,0-1 0,0 1 0,0-1 0,0 1 0,-1-1 1,0 1-1,1 0 0,-5-6 0,4 8 8,1 0 0,0 1 0,0-1 0,0 0-1,0 0 1,1 0 0,-1 0 0,0 0 0,1 0 0,-1 0 0,1 0-1,0 0 1,0 0 0,0 0 0,0 0 0,0 0 0,0 0 0,0 0-1,1 0 1,-1 0 0,1 0 0,0-3 0,1 3-2,-1 0 0,0 0-1,1 0 1,-1 0 0,1 1 0,0-1 0,0 0 0,-1 1-1,1-1 1,0 1 0,1-1 0,-1 1 0,0 0 0,0 0-1,0 0 1,1 0 0,-1 1 0,0-1 0,5 0-1,2-1-25,0 1 0,1 0 0,-1 0 0,0 1 0,1 1 0,12 1 0,-16-1 2,0 0 1,-1 1-1,1 0 1,0 0-1,-1 0 1,1 1-1,-1-1 1,0 1-1,0 1 1,9 6-1,-8-5 19,-1 1-1,0 0 0,0 0 1,0 0-1,-1 1 1,0-1-1,0 1 1,-1 0-1,0 0 1,0 0-1,0 0 0,-1 1 1,0-1-1,-1 1 1,0 0-1,0-1 1,0 1-1,-1 0 1,0 0-1,-1-1 0,0 1 1,0 0-1,-4 14 1,-3-3 22,6-15-1,1 0-1,-1 0 1,1 0 0,-1 0 0,1 0 0,0 0 0,1 0-1,-1 1 1,1-1 0,0 0 0,0 0 0,0 5-1,0-8-8,1-1 0,-1 1-1,0 0 1,0-1 0,0 1-1,1-1 1,-1 1 0,0-1-1,1 1 1,-1-1 0,0 1-1,1-1 1,-1 1 0,1-1-1,-1 1 1,1-1 0,-1 0-1,1 1 1,10 9-62,-10-10 99,0 2 15,5 4-16,4 5-117,-10-10 123,9 10-54,-6-8 48,1-1-1,0 0 0,0 0 1,0 0-1,0 0 0,0-1 0,0 1 1,0-1-1,0 0 0,1-1 0,-1 1 1,0-1-1,1 1 0,-1-1 0,1-1 1,-1 1-1,0-1 0,1 1 1,-1-1-1,0 0 0,0-1 0,0 1 1,0-1-1,0 0 0,0 0 0,0 0 1,0 0-1,-1-1 0,1 1 0,-1-1 1,0 0-1,0 0 0,0-1 1,3-2-1,19-40 86,-14 25-36,-4 6-25,0 0 1,5-21-1,6-11-107,16-44-519,-43 130-560,0-9 1071,1 1 0,1-1 1,-2 36-1,3-28 77,6-35-13,0-1 0,-1 1 0,1 0 0,0 0 0,1 0 0,-1 0 0,0-1 0,1 1 0,-1 0 0,1 0 0,0-1 0,0 1 0,0 0 0,2 2 0,-2-3 16,0-1-1,0 0 0,1 1 0,-1-1 0,0 0 1,0 0-1,1 0 0,-1 0 0,0 0 0,1 0 0,-1 0 1,1-1-1,-1 1 0,1 0 0,-1-1 0,1 1 1,0-1-1,-1 0 0,1 0 0,0 1 0,-1-1 0,1 0 1,0 0-1,-1 0 0,4-1 0,17-4 123,-1-1 1,1-1-1,-1-1 0,29-15 0,-32 15-114,0-1-1,-1-1 0,0-1 0,-1 0 0,0-1 1,-1 0-1,0-2 0,14-16 0,-3-5-15,-2 0 1,-2-2-1,31-66 0,3-6 128,-14 16-8,-23 46-340,-13 33 107,-1-1 0,0 0 1,-1-1-1,0 1 0,-2-1 1,1 1-1,-1-27 0,-2 37-12,0 0 0,-1 0-1,0 0 1,1 0-1,-2 0 1,-2-9-1,4 14 97,0 0 0,-1 0 0,1 0 0,0-1 0,0 1 0,-1 0 0,1 0-1,0 0 1,-1 0 0,1 0 0,0 0 0,0 0 0,-1 0 0,1 0-1,0 0 1,-1 0 0,1 0 0,0 0 0,0 0 0,-1 0 0,1 1-1,0-1 1,-1 0 0,1 0 0,0 0 0,0 0 0,-1 0 0,1 1 0,0-1-1,0 0 1,0 0 0,-1 1 0,-7 5-139,-18 52-180,13-29 195,1 1 0,-13 49 0,21-65 193,-4 22-70,2-1 1,2 1-1,-1 60 1,2-22-23,0-27 47,6 88 1,-2-127 34,1 0 0,-1 0 1,1 0-1,1 0 0,-1-1 1,1 1-1,4 7 0,-5-12-11,0 0-1,0 0 0,1 1 0,-1-1 1,0-1-1,1 1 0,0 0 0,0-1 0,0 1 1,0-1-1,0 0 0,0 0 0,0 0 0,1 0 1,-1 0-1,6 1 0,-7-3-14,0 0-1,0 1 0,0-1 1,0 0-1,0 0 1,1 0-1,-1 0 0,0 0 1,0-1-1,0 1 1,0-1-1,0 1 0,4-3 1,24-15 157,-14 7-29,-5 3-84,-1-1-1,0 0 0,0 0 1,-1-1-1,15-21 0,-23 31-67,24-37 55,-1-2 0,-2 0-1,23-56 1,-9 20-72,-9 16-163,30-54-202,-41 86 271,-1-1 0,16-42-1,-25 54 91,-1 0 0,-1-1 0,0 1 0,-1-1 0,-1 0 0,0-18 0,-2 29-109,0 0 1,0 0-1,-1 0 0,0 1 0,0-1 0,-5-11 1,6 16 120,0 1 1,0 0 0,0 0 0,0 0 0,0 0-1,0 0 1,0 0 0,0-1 0,0 1 0,0 0-1,0 0 1,-1 0 0,1 0 0,0 0 0,0 0-1,0-1 1,0 1 0,0 0 0,0 0 0,-1 0-1,1 0 1,0 0 0,0 0 0,0 0 0,0 0 0,0 0-1,0 0 1,-1 0 0,1 0 0,0 0 0,0 0-1,0 0 1,0 0 0,-1 0 0,1 0 0,0 0-1,0 0 1,0 0 0,0 0 0,0 0 0,-1 0-1,1 0 1,0 0 0,0 0 0,0 0 0,0 0-1,0 1 1,0-1 0,-1 0 0,1 0 0,0 0 0,0 0-1,0 0 1,0 0 0,0 0 0,0 1 0,-7 9-177,5-7 128,-44 60-361,11-18 227,0 4 49,16-25 89,1 2 0,-23 43-1,24-31 93,2 0-1,-18 72 1,-5 81-237,13 2 589,17-134 240,7-53-412,1-10 771,0-2-801,0 3-166,0-1 0,0 0 0,0 1-1,1-1 1,-1 1 0,1-1 0,0 0 0,0 1 0,0 0 0,2-4-1,11-28-16,-9 20 82,12-21 0,-5 10-111,-9 20-8,0 0-1,0 1 0,6-11 0,-3 9-38,0-1-1,0 2 0,0-1 0,0 0 0,1 1 0,0 0 0,1 1 0,10-7 1,-17 11 53,0 1 1,0-1 0,0 1 0,0-1 0,0 1 0,0 0 0,0-1 0,0 1 0,0 0 0,0-1 0,0 1 0,0 0 0,0 0-1,0 0 1,0 0 0,0 0 0,0 0 0,0 0 0,0 1 0,0-1 0,0 0 0,0 0 0,0 1 0,0-1 0,0 1 0,0-1 0,0 1-1,0-1 1,0 1 0,0 0 0,-1-1 0,1 1 0,0 0 0,0 0 0,0 0 0,1 2-19,-1 1-1,0-1 1,0 0 0,0 0-1,0 0 1,0 1 0,0-1-1,-1 0 1,0 1 0,0 5-1,0-1 34,0 18 1,-5 48 0,4-71 14,1 0 0,-1 0 0,1 1 1,0-1-1,0 0 0,1 0 0,-1 1 1,1-1-1,-1 0 0,1 0 0,0 0 1,0 0-1,0 0 0,1 0 1,-1 0-1,1 0 0,-1-1 0,1 1 1,4 4-1,-3-4 9,0 0 0,1 0 0,-1-1 0,1 1 0,0-1 0,0 0 1,0 0-1,0 0 0,0-1 0,0 1 0,0-1 0,1 0 0,7 1 0,5 0 67,-12 0-16,-1-1-1,1-1 1,0 1-1,0-1 1,0 0-1,0 0 1,0 0-1,0-1 1,-1 0-1,1 0 1,7-2-1,-5 0-27,0 1 11,-1-1 0,1 1 1,-1-1-1,0-1 0,0 1 0,0-1 1,0 0-1,-1-1 0,0 1 0,1-1 1,5-7-1,5-13-254,26-52 0,-38 69 145,2-1 0,-1 1 1,1 0-1,0 0 0,1 1 1,0-1-1,13-9 0,-19 15 24,1 1 0,-1 0-1,1 0 1,0 0-1,-1 0 1,1 1 0,0-1-1,0 0 1,-1 1-1,1-1 1,0 1-1,0-1 1,0 1 0,2 0-1,-3 0 9,0 0 0,0 0 0,0 0 0,0 1-1,-1-1 1,1 0 0,0 1 0,0-1 0,0 0 0,0 1-1,-1-1 1,1 1 0,0-1 0,0 1 0,-1-1 0,1 1-1,0 0 1,-1-1 0,1 1 0,-1 0 0,1-1 0,-1 1 0,1 0-1,-1 0 1,0 0 0,1 0 0,-1-1 0,0 1 0,1 0-1,-1 1 1,2 10-38,0 1 0,-1-1-1,0 0 1,-1 0-1,-1 0 1,-2 18 0,-2-6 353,-15 47 0,16-62 91,3-11 331,4-14-67,32-50-690,-23 41-16,2 0 1,0 1-1,28-35 0,-36 53-42,0-1-1,12-9 0,-16 14 52,-1 1 0,1 0 0,0-1 1,-1 1-1,1 0 0,0 0 0,0 0 1,0 0-1,0 0 0,0 1 0,0-1 0,0 0 1,0 1-1,0 0 0,0-1 0,3 1 1,-4 0 15,-1 1 1,1-1-1,0 1 1,0-1-1,0 1 1,-1-1-1,1 1 1,0 0 0,-1-1-1,1 1 1,0 0-1,-1-1 1,1 1-1,-1 0 1,1 0-1,-1 0 1,1 0 0,-1-1-1,0 1 1,1 0-1,-1 1 1,4 22-106,-3-17 80,0 9 114,-2-1-1,1 0 1,-2 1-1,0-1 0,-1 0 1,-6 21-1,7-29 8,2 5 122,1-3 64,-1-8-24,8-7 469,-7 6-670,3 0 13,-1-1 0,1 0 0,-1 1 0,1-1 0,-1 0 0,0-1 0,1 1 0,-1-1 0,0 1 0,0-1 0,0 0 0,5-4 0,23-22 51,22-21-68,-40 34-52,-1 1 0,-1-2-1,19-31 1,-29 45-47,0 0-1,1 0 1,-1 0 0,1 0-1,-1 0 1,1 0 0,0 1-1,0-1 1,0 1-1,0-1 1,0 1 0,0 0-1,2-2 1,-12 55-581,8-49 633,1 6 52,-1-1 1,-1 0 0,1 0 0,-1 1 0,-1-1 0,0 0-1,-3 12 1,2-15-44,1 1 0,0 0 0,0-1 0,0 1 0,1 0 0,0 0 1,0 6-1,1-9 42,0-1 0,0 1 0,0 0 0,0-1 0,1 1 0,-1 0 1,1-1-1,0 1 0,-1-1 0,1 1 0,0-1 0,1 1 0,-1-1 0,0 0 1,1 0-1,-1 1 0,1-1 0,2 2 0,1 0 38,0 0-1,0-1 1,1 0 0,-1 0-1,1 0 1,-1-1-1,1 0 1,0 0 0,0 0-1,0-1 1,0 0-1,0 0 1,0 0 0,1-1-1,-1 0 1,0 0-1,0-1 1,0 1 0,0-1-1,0-1 1,9-2-1,-10 2-43,1 0-1,-1-1 1,0 1-1,1-1 0,-1 0 1,0-1-1,-1 1 0,1-1 1,-1 0-1,0 0 0,0-1 1,0 1-1,0-1 0,5-8 1,-2 0-89,-1 1 82,0 0 0,8-22-1,-7 18-476,-7 16 461,0 0-1,0 0 1,0 0 0,0 0-1,0 0 1,0 0 0,0 0-1,0 1 1,1-1 0,-1 0-1,0 0 1,0 0 0,0 0-1,0 0 1,0 0 0,0 0-1,0 0 1,0 0 0,0 0-1,0 0 1,0 0 0,0 0-1,0 0 1,0 0 0,0 0-1,0 0 1,0 0 0,0 0-1,0 0 1,0 0 0,0 0-1,0 0 1,0 0 0,0 0-1,0 0 1,0 0-1,1 0 1,-1 0 0,0 0-1,0 0 1,0 0 0,0 0-1,0 0 1,0 0 0,0 0-1,0 0 1,0 0 0,0 0-1,0 0 1,0 0 0,0 0-1,0 0 1,0 0 0,0 0-1,0 0 1,0 0 0,0 0-1,0 0 1,0 0 0,1 0-1,-1 0 1,0 0 0,0 0-1,0 0 1,0 0 0,0 0-1,0 0 1,0 0 0,0-1-1,-1 13-218,-6 24-363,3-20 608,1 0 0,-2 28 0,5-40 22,0-1 0,0 0 0,1 1 0,0-1-1,-1 1 1,4 5 0,-4-8-18,0 0-1,0-1 1,1 1-1,-1 0 1,0 0-1,1-1 0,-1 1 1,1 0-1,-1-1 1,1 1-1,0-1 1,-1 1-1,1 0 1,-1-1-1,1 0 1,0 1-1,-1-1 1,1 1-1,0-1 1,0 0-1,-1 1 1,1-1-1,0 0 1,0 0-1,0 1 1,-1-1-1,1 0 1,0 0-1,0 0 0,0 0 1,0 0-1,-1 0 1,1-1-1,1 1 1,23-9 128,1 0 1,-2-2 0,25-14-1,3-2-106,-34 18-120,1 1 0,1 1 1,-1 0-1,1 2 0,0 0 1,0 1-1,0 1 0,1 1 1,-1 1-1,24 2 0,-23 0 73,61 8-67,-62-2 31,-18-6 50,-1 0 1,1-1-1,0 1 1,0-1 0,0 1-1,-1-1 1,1 0 0,3 1-1,-9-2 52,0 0-1,0 1 1,0-2-1,1 1 1,-5-2-1,-11-3-142,-7 2 102,0 1-1,-1 2 1,0 0-1,1 2 1,-1 0-1,0 2 1,1 1-1,0 2 1,-33 10-1,53-14 13,0 0 1,0 1-1,0 0 0,-9 5 0,13-6-33,0 0 0,-1 0-1,1 0 1,0 0 0,0 0-1,0 1 1,0-1 0,1 1-1,-1-1 1,1 1 0,-2 3-1,2-4 3,1-1-1,0 0 0,-1 0 1,1 0-1,0 1 0,0-1 0,0 0 1,0 0-1,0 0 0,0 1 0,0-1 1,0 0-1,1 0 0,-1 0 0,0 1 1,1-1-1,-1 0 0,1 0 0,-1 0 1,1 0-1,-1 0 0,1 0 0,0 0 1,0 0-1,-1 0 0,1 0 0,0 0 1,0-1-1,0 1 0,0 0 1,0 0-1,2 0 0,2 2 62,-1-1 1,1 1-1,0-1 0,1 0 1,8 2-1,16 1 57,-1-2 1,42 1-1,-35-3-77,92 1-59,-74-2-5219,-43 0 3283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08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 5312,'-26'-11'2400,"21"11"-2080,15 0-992,-7 0 224,7 3 288,-2-3-1696,2 5 1056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08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64 3712,'-7'-3'406,"-4"-2"1282,20 5-796,96-8 3044,-75 5-3456,287-23 1083,-106 10-1164,-121 13-2643,-63 4-226,-1 2 764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0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24 5632,'-22'-12'2560,"27"9"-2208,-5-2-128,3 5-192,2-3-288,4 3 128,8 0-3040,5 3 1728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10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1 527 2912,'5'3'2570,"4"-3"-1845,-1-1 0,1 0 0,0-1-1,0 0 1,-1 0 0,1-1-1,-1 0 1,12-6 0,3-3 344,35-26 1,-48 30-1016,1-1 1,-2 0 0,1 0-1,-1-1 1,0 0 0,-1-1-1,0 0 1,8-16 0,2-9 48,20-55 0,-28 63-103,49-163-458,-59 190 448,0 1 1,0 0 0,0-1-1,0 1 1,0 0 0,1-1-1,-1 1 1,0 0 0,0 0-1,1-1 1,-1 1 0,0 0-1,0 0 1,1-1 0,-1 1-1,0 0 1,1 0 0,-1 0-1,0-1 1,1 1 0,-1 0-1,0 0 1,1 0 0,-1 0-1,0 0 1,1 0 0,-1 0-1,0 0 1,1 0 0,-1 0-1,0 0 1,1 0 0,-1 0-1,0 0 1,1 0 0,-1 0-1,0 0 1,1 0 0,-1 0-1,0 1 1,1-1 0,-1 0-1,0 0 1,1 0 0,-1 1-1,0-1 1,0 0 0,1 0-1,-1 1 1,0-1 0,0 0-1,1 1 1,-1-1 0,0 0-1,0 1 1,2 4 32,0 1-1,0-1 1,-1 0 0,1 11 0,1 0-73,3 18 62,-2 0 0,-2 0 0,0 1 1,-3-1-1,-1 0 0,-6 37 0,7-65 25,0 1 0,-1-1 0,0 0 0,0 0 0,0 0 0,-1 0 0,0 0 0,0 0 0,0-1-1,-1 1 1,0-1 0,0 0 0,0 0 0,-8 6 0,7-7 41,0-1 0,0 0 1,0 0-1,0 0 0,0 0 0,0-1 0,-1 0 0,1 0 1,-1-1-1,0 1 0,1-1 0,-1-1 0,0 1 0,0-1 1,1 0-1,-8 0 0,-5-3-19,1 0-1,0-2 1,0 1 0,1-2-1,-26-12 1,28 9-306,14 4-104,10 3 154,2 2 26,164 7-154,-157-5 452,1 0 0,0-2 0,0 0 0,0-1-1,0-1 1,22-5 0,-33 5-77,-1-1 0,1 0 0,-1 0 0,0 0 0,0-1 0,0 0 0,-1-1 0,1 0 1,-1 0-1,0 0 0,-1-1 0,1 0 0,-1 0 0,0-1 0,-1 0 0,6-8 0,-3 2-42,-2 1-1,1-1 1,-2-1 0,0 1 0,-1-1-1,0 0 1,-1 0 0,0 0 0,-1 0-1,0-15 1,-2 27-61,0-1-1,0 0 1,0 0 0,0 1-1,0-1 1,-1 0 0,0 0-1,1 1 1,-1-1 0,0 1 0,0-1-1,-3-4 1,0 15-272,-2 10 304,2 1 1,0 0 0,1 0-1,1 0 1,1 0 0,0 0 0,2 1-1,0-1 1,5 23 0,-6-39 45,1 1 1,0-1 0,0 0-1,0 1 1,0-1-1,1 0 1,-1 0-1,1 0 1,0 0 0,-1 0-1,2 0 1,-1 0-1,0-1 1,0 1-1,1-1 1,-1 1 0,1-1-1,0 0 1,0 0-1,0 0 1,0-1-1,0 1 1,0-1 0,0 1-1,1-1 1,-1 0-1,0 0 1,1-1-1,-1 1 1,1-1 0,-1 0-1,1 1 1,-1-2-1,1 1 1,-1 0-1,1-1 1,-1 1 0,7-3-1,13-5 61,-1-2 0,0 0 0,0-1 1,20-14-1,-17 9-74,36-24-111,-37 24 26,32-17-1,-54 31 52,1 1 0,0-1 0,0 1-1,0 0 1,0 0 0,0 1-1,0-1 1,0 0 0,0 1 0,0 0-1,0 0 1,0 0 0,4 0-1,-5 1 0,0-1 0,-1 1 0,1 0-1,0 0 1,-1 0 0,1 0 0,-1 0 0,0 0-1,1 0 1,-1 0 0,0 0 0,0 1 0,1-1-1,-1 0 1,0 1 0,0-1 0,-1 1-1,1 0 1,0-1 0,0 1 0,-1-1 0,1 1-1,0 3 1,0 2 57,1 1 0,-1 0 0,0 0 0,-1 0-1,0 0 1,0 0 0,-3 15 0,-16 52 292,16-69-122,3-4 29,4-3-68,-1-1-143,5-3 16,-1 1-1,0-2 0,0 1 0,-1-1 0,1 0 0,-1 0 0,10-15 0,17-15-275,-28 31 188,1 1 0,-1-1 0,1 1-1,0 0 1,10-5 0,-15 9 42,0-1-1,0 1 1,1-1 0,-1 1-1,0-1 1,1 1-1,-1 0 1,0 0 0,1-1-1,-1 1 1,0 0 0,1 0-1,-1 0 1,0 1-1,1-1 1,-1 0 0,0 0-1,1 1 1,-1-1 0,0 1-1,0-1 1,1 1-1,-1 0 1,0-1 0,0 1-1,0 0 1,0 0 0,0 0-1,0 0 1,0 0-1,0 0 1,0 0 0,0 0-1,-1 0 1,2 2-1,6 12-27,0 1 0,-1 0 0,6 22 1,-12-35 59,0 0 0,1 0 0,-1 0 0,1 0 1,0 0-1,0 0 0,0 0 0,0 0 0,0-1 1,0 1-1,1-1 0,-1 0 0,1 0 0,0 0 1,0 0-1,0 0 0,0 0 0,0-1 0,0 0 1,0 1-1,0-1 0,0 0 0,5 0 0,7 2 4,1-1 0,-1-1 0,29-1 0,-25 0-70,5-1-1450,-22 0 1009,-1 1-1,1 0 0,-1-1 1,1 1-1,-1-1 0,1 0 1,-1 1-1,1-1 0,-1 0 1,1 0-1,1-2 0,6-2-1606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1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24 4992,'-44'-23'2240,"34"26"-1952,7-3-128,3 5-384,3-2 128,10 2-960,5 2 608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1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651 910 2080,'-3'0'217,"0"-1"0,0 1-1,0-1 1,0 0 0,0 0 0,0 0 0,-4-2-1,5 2-16,1 0 0,-1 0 0,0 0 0,0 1-1,0-1 1,0 0 0,0 1 0,0 0 0,0-1-1,1 1 1,-1 0 0,0 0 0,0 0 0,0 0 0,0 0-1,0 0 1,0 1 0,0-1 0,0 1 0,-3 1-1,-17 11 452,0 2-1,1 0 1,-29 28-1,37-32-494,-5 6 66,1 1 1,0 0 0,-27 40-1,43-56-202,-1 0-1,1 1 0,0-1 1,0 0-1,0 0 0,0 1 1,0-1-1,0 1 1,1-1-1,-1 1 0,1-1 1,0 1-1,0-1 0,0 1 1,0-1-1,0 4 0,1-5 16,-1 1-1,1 0 0,0-1 1,0 1-1,-1-1 0,1 1 1,0-1-1,0 0 0,0 1 1,1-1-1,-1 0 0,0 0 1,0 0-1,1 0 0,-1 0 0,0 0 1,1 0-1,-1 0 0,1 0 1,-1-1-1,1 1 0,0-1 1,-1 1-1,1-1 0,2 1 1,1-1 34,-1 1 0,1-1 1,-1 0-1,0 0 1,1 0-1,-1 0 1,1-1-1,-1 0 1,1 0-1,-1 0 0,0 0 1,0-1-1,0 0 1,8-4-1,-2 0 31,-1-1 0,1 0 0,-1-1 0,12-13 0,-16 15-67,0-1 0,0 0 0,0 0 0,0 0 0,-1-1 0,3-8 0,17-52-285,-15 24-687,-7 46 878,-1 1 1,0 0 0,0-1-1,0 1 1,0 0-1,-1 0 1,1 0-1,-1 3 1,3 41 84,-8 76 0,4-102 131,-14 241 1034,10-216-835,-21 79-1,24-117-308,-1 7 39,-2 0 0,0 0 0,0 0 0,-1-1 0,-1 0 0,-15 23 0,17-30-16,0 0 0,-1 0 0,0-1 0,-1 1 0,1-2 0,-1 1 0,0-1 0,-1 0 0,1 0 0,-1-1 0,0 0 0,-16 6 0,0-4 41,0 0 0,0-2 1,0-1-1,0-1 0,-1-1 1,1-1-1,-43-5 0,58 3-67,-1 1-1,1-2 0,0 1 0,0-1 0,0 0 0,0-1 0,1 0 1,-1 0-1,-10-8 0,16 9-25,-1 1 0,1-1 0,0 0 0,0 0 0,0 0 0,0 0 0,1-1 0,-1 1 0,1-1 0,0 1 0,0-1-1,0 0 1,1 0 0,-1 0 0,1 0 0,0 0 0,0 0 0,0 0 0,0 0 0,1-1 0,0 1 0,0 0 0,1-6 0,0 5-48,0-1 1,1 1-1,0-1 0,0 1 1,1 0-1,0 0 0,0 0 1,0 1-1,7-10 0,4-1-87,21-20 0,1 6 164,1 2 0,1 1 0,60-30 0,-1 1 95,-28 16-158,38-24 164,-63 32-140,-2-1-1,-1-2 0,-2-2 1,-1-2-1,34-44 0,-53 58-46,49-69 189,-52 70-103,-10 15-83,-1 0 0,9-17 0,-16 49-245,-15 50 22,7-37 332,2 1-1,2 0 1,-3 53-1,9-89-39,0-1-1,0 1 0,0-1 0,0 1 0,0-1 0,0 0 0,0 1 1,1-1-1,-1 0 0,1 1 0,-1-1 0,1 0 0,-1 1 0,1-1 1,0 0-1,-1 0 0,1 0 0,0 1 0,0-1 0,0 0 0,1 1 1,0-2 2,-1 1 0,0 0 0,1-1 1,-1 0-1,1 1 0,-1-1 0,1 0 1,-1 1-1,1-1 0,-1 0 0,0 0 1,1 0-1,-1-1 0,1 1 0,-1 0 0,3-1 1,4-2 22,0 0 1,-1 0 0,1-1-1,-1 0 1,12-9-1,3-4-52,-2 0-1,0-2 0,-1-1 1,-1 0-1,0-1 0,-2-1 1,22-37-1,-34 51-86,0 1 0,1 0-1,0 1 1,6-8 0,-13 32-610,-11 46 393,-2 19 346,14-74-24,1 1 0,0-1-1,0 0 1,1 0 0,0 0-1,0 0 1,4 10 0,-4-16-1,0-1 0,0 0 0,0 0 1,1 0-1,-1 0 0,1 0 0,-1 0 0,1 0 1,-1 0-1,1-1 0,0 1 0,0 0 0,0-1 1,0 0-1,0 1 0,0-1 0,1 0 0,-1 0 1,0 0-1,0-1 0,1 1 0,-1-1 0,1 1 0,-1-1 1,0 1-1,1-1 0,-1 0 0,1 0 0,-1-1 1,1 1-1,-1 0 0,0-1 0,1 1 0,-1-1 1,0 0-1,1 0 0,-1 0 0,3-1 0,4-4 24,-1 0 0,1 0-1,-1-1 1,0 0-1,-1-1 1,9-10 0,34-54 256,32-81 61,-29 50-282,-22 49-71,61-116-226,-45 69-37,-4-1 0,36-132 0,-68 200 138,-6 19 62,-1 0 1,0 0-1,-1 0 0,1-23 1,-4 37 12,1 0 0,-1 0 0,0 0-1,0 0 1,0-1 0,0 1 0,0 0 0,-1 0 0,1 0 0,0 0 0,0 0 0,-1 0 0,1 0 0,-1 0 0,1 0 0,-1 1 0,1-1-1,-2-1 1,2 1 24,-1 1 0,1 0 0,-1 0 0,1 0 0,-1 0 0,1 0 0,-1 0 0,1 0 0,-1 1 0,1-1 0,-1 0 0,1 0 0,-1 0 0,1 0 0,-1 1 0,1-1 0,0 0 0,-1 0 0,1 1-1,-1-1 1,1 0 0,0 1 0,-1-1 0,1 0 0,0 1 0,-1 0 0,-4 4-27,1 1-1,0 0 1,-7 13-1,-78 160 4,51-100-73,18-39 69,-13 26 52,-25 73-1,34-65 54,2 0 0,4 2 0,3 0-1,-7 104 1,21-167-49,1 1 0,1 0 0,0 0 0,0-1 0,5 17 0,-5-26 18,0-1-1,0 1 1,0-1-1,1 0 1,-1 1-1,1-1 1,-1 0-1,1 0 1,0 0-1,1 0 1,-1 0-1,0-1 1,1 1-1,-1-1 1,1 1-1,0-1 1,0 0-1,0 0 1,0 0-1,0 0 1,0-1-1,1 1 1,-1-1-1,6 1 1,7 0 56,0-1-1,0 0 1,0-1 0,0-1 0,0-1 0,0 0-1,0-2 1,-1 1 0,25-10 0,-26 7-67,0 0 0,-1 0 0,0-2 1,0 1-1,0-2 0,-1 0 0,-1 0 0,1-1 1,-2 0-1,1-1 0,-1-1 0,-1 1 0,0-1 0,-1-1 1,0 0-1,8-19 0,-12 24-60,1-3-57,-1 0-1,0 0 1,0 0 0,-1-1 0,0 1 0,1-19 0,-4 30 86,0-1 1,0 0-1,0 1 0,0-1 0,0 0 0,0 1 1,0-1-1,0 0 0,-1 1 0,1-1 0,0 1 1,0-1-1,-1 0 0,1 1 0,0-1 1,-1 0-1,1 1 4,0 0 1,-1 0-1,1 0 1,0-1-1,0 1 1,-1 0-1,1 0 1,0 0-1,0 0 1,-1 0-1,1 0 1,0 0-1,0 0 1,-1 0-1,1 0 1,0 0-1,0 0 1,-1 1-1,1-1 1,0 0-1,0 0 1,0 0-1,-1 0 1,1 0-1,0 0 1,0 1-1,0-1 1,-1 0-1,-1 2-40,-1 1 1,1-1-1,0 0 0,0 1 0,-3 5 0,-27 49-175,-39 102 0,67-149 284,1-1 0,0 1 0,1-1 1,0 1-1,1 0 0,-1 13 0,2-22-44,0 0-1,-1-1 0,1 1 1,0 0-1,0 0 1,0-1-1,0 1 1,0 0-1,1 0 1,-1-1-1,0 1 1,0 0-1,0-1 1,1 1-1,-1 0 0,0-1 1,0 1-1,1 0 1,-1-1-1,1 1 1,-1 0-1,1-1 1,-1 1-1,1-1 1,-1 1-1,1-1 0,-1 1 1,1-1-1,0 0 1,-1 1-1,1-1 1,0 0-1,-1 1 1,1-1-1,0 0 1,-1 0-1,1 0 0,0 1 1,0-1-1,-1 0 1,1 0-1,0 0 1,0 0-1,0-1 1,1 1 24,1-1 1,-1 1-1,0-1 0,0 0 1,0 0-1,0 0 1,0 0-1,0 0 1,0 0-1,-1-1 1,1 1-1,2-3 0,3-4 32,-2-1 0,1 1 0,-1-1-1,0 0 1,-1 0 0,5-15-1,15-63 29,-19 67-120,12-65-1708,-21 156 1309,-1 5 479,5-64-39,1-1-1,0 0 1,0 0-1,6 20 1,-6-27 36,1 0 1,0 0-1,-1 0 1,1 0-1,1 0 1,-1-1-1,1 1 0,3 4 1,-5-7-29,1 1 0,-1-1 0,0 0 0,0 0 0,1 0 1,-1 0-1,1 0 0,-1 0 0,1-1 0,0 1 0,-1 0 0,1-1 0,-1 1 1,1-1-1,0 1 0,0-1 0,-1 0 0,1 0 0,0 0 0,0 0 0,-1 0 1,1 0-1,2-1 0,3-1 6,0 0 0,0-1 0,0 1 0,0-2 0,0 1 0,-1-1 0,1 0 0,-1 0 0,0-1 0,-1 1 0,1-1 0,-1-1 0,7-7 0,-6 6 4,7-9-63,-1 0 0,17-29 0,-26 39 34,0 0-1,0 0 1,-1-1-1,0 1 1,0-1-1,-1 1 1,0-1-1,0 0 1,0 1-1,-1-1 1,0 0 0,-1-8-1,-1 3-168,-1 0 1,0 0-1,-10-22 0,13 26 63,0 8 92,0 0 0,0 0 0,0 0 0,0 0 0,0 0-1,0 0 1,0 0 0,0 0 0,0 0 0,0 0 0,0 0 0,0 0 0,0 0 0,0 0 0,0 0-1,0 0 1,0 0 0,0 0 0,0 0 0,1 0 0,-1 0 0,0 0 0,0 0 0,0 0-1,0 0 1,0 0 0,0 0 0,0 0 0,0 0 0,0 0 0,0 0 0,0 0 0,0 0 0,0 0-1,18 1-64,52 4 247,-47-4-209,0 1-1,0 1 1,0 1 0,23 7-1,-39-9 34,5 2-20,0 0 0,0 1-1,-1 0 1,16 10 0,-24-14 6,0 1 1,0 1 0,-1-1 0,1 0 0,-1 1-1,1-1 1,-1 1 0,0 0 0,0-1 0,-1 1-1,1 0 1,0 0 0,-1 0 0,0 1 0,0-1 0,0 0-1,0 0 1,0 1 0,0-1 0,-1 1 0,0 4-1,-1 4 13,0 0-1,-2-1 1,1 1-1,-1-1 0,-1 0 1,0 0-1,-1 0 1,-6 11-1,-6 15 76,17-36-67,-1 0 0,1 0 0,0 0 0,-1 0 0,1 0-1,0 0 1,-1 0 0,1 1 0,0-1 0,0 0-1,0 0 1,0 0 0,0 0 0,0 0 0,0 0 0,0 0-1,1 0 1,-1 0 0,0 0 0,1 0 0,-1 0-1,0 0 1,1 0 0,-1 0 0,1 0 0,0 1 0,1-1 9,-1 0 0,1 0 1,0 0-1,-1 0 1,1-1-1,0 1 1,-1 0-1,1-1 1,0 1-1,0-1 1,-1 0-1,1 0 0,0 1 1,0-1-1,2-1 1,4 1 11,0-1 1,-1 0-1,1 0 0,-1-1 1,1 0-1,-1 0 1,1-1-1,-1 0 1,0 0-1,0 0 0,-1-1 1,8-5-1,6-7 22,-1 0-1,23-24 1,-32 29-5,4-2-27,-9 9-55,1-1 0,-1 0 0,0-1 1,-1 1-1,1-1 0,-1 0 0,0 0 1,4-9-1,-7 12 64,1-6-117,-1 7-26,-1 6-44,-1 6 66,0 0 0,0-1 0,-1 1-1,-4 10 1,-3 18 9,5-16 61,-4 29 158,8-47-83,-1 0 0,1 0 0,0 0 0,1 0 0,-1 0 1,1 0-1,0-1 0,0 1 0,2 7 0,-2-10-37,0 0-1,-1-1 1,1 1-1,-1-1 0,1 1 1,0 0-1,0-1 0,-1 1 1,1-1-1,0 0 1,0 1-1,0-1 0,0 0 1,-1 1-1,1-1 0,0 0 1,0 0-1,0 0 1,0 0-1,0 0 0,0 0 1,0 0-1,1 0 0,22-4 246,-10 0-218,-1-1 0,1 0 0,-1-1 1,0-1-1,0 0 0,0 0 0,12-11 1,-8 4 19,0-1 0,-1-1-1,-1 0 1,14-19 0,2-10 3,-2-2 0,44-93 0,10-64-82,-31-12-149,-49 203 154,15-74-64,12-62-244,-23 118 161,-5 26 74,-1 0 0,1 0 0,-1 0 0,0-1 0,-1 1 0,1 0 0,-1-1 0,0 1 0,-2-9 0,2 14 79,0 0 0,0 0-1,0-1 1,0 1 0,0 0-1,0 0 1,0 0 0,0 0-1,-1 0 1,1 0 0,0 0-1,0 0 1,0 0-1,0 0 1,0 0 0,0 0-1,0 0 1,-1 0 0,1 0-1,0 0 1,0 0 0,0 0-1,0 0 1,0 0 0,0 0-1,0 0 1,-1 0-1,1 0 1,0 0 0,0 0-1,0 0 1,0 0 0,0 0-1,0 0 1,0 0 0,0 0-1,-1 0 1,1 1 0,0-1-1,0 0 1,0 0 0,0 0-1,0 0 1,0 0-1,0 0 1,0 0 0,0 0-1,0 0 1,0 1 0,0-1-1,0 0 1,0 0 0,0 0-1,0 0 1,0 0 0,0 0-1,0 1 1,0-1-1,0 0 1,0 0 0,0 0-1,-5 10-99,-15 67-320,7-21 311,7-35 119,-51 182 86,-20 99 77,22 5 24,54-301-178,-17 103 567,19-86-601,-2-19-1208,-5-20-938,6 15 2103,-10-23-615,-2 0 0,-25-40 0,-41-46 960,25 39 675,22 25 627,31 46-1576,0-1 1,-1 1-1,1 0 0,0 0 0,0-1 1,-1 1-1,1 0 0,0-1 0,0 1 1,-1 0-1,1 0 0,0-1 0,0 1 1,0-1-1,0 1 0,0 0 0,0-1 1,-1 1-1,1 0 0,0-1 0,0 1 1,0-1-1,0 1 0,0 0 1,0-1-1,0 1 0,1 0 0,-1-1 1,0 1-1,0 0 0,0-1 0,0 1 1,0-1-1,1 1 0,-1 0 0,0 0 1,0-1-1,0 1 0,1 0 0,-1-1 1,0 1-1,0 0 0,1 0 0,-1-1 1,0 1-1,1 0 0,-1 0 0,0 0 1,1 0-1,0-1 0,22-2 360,-17 2-261,33 1 57,0 1 0,0 2 1,39 8-1,49 4 331,-124-15-451,7 1 22,0-1-1,-1 2 1,1-1-1,11 4 0,-19-4-65,1 0 0,-1 0 0,1 0 0,-1 0 0,0 0-1,0 1 1,0-1 0,1 1 0,-1-1 0,-1 1 0,1 0 0,0 0-1,0 0 1,-1 0 0,1 0 0,-1 0 0,1 0 0,-1 1 0,0-1-1,0 0 1,1 4 0,0 3 31,0 0-1,0 1 1,-1-1-1,-1 1 1,0 16-1,-9 48 492,5-49-197,-1 38 0,5-62-296,0 1-1,-1-1 1,1 0 0,0 1 0,1-1 0,-1 0 0,0 1 0,0-1 0,0 0-1,1 1 1,-1-1 0,1 0 0,-1 0 0,1 1 0,0-1 0,-1 0-1,1 0 1,0 0 0,0 0 0,-1 0 0,1 0 0,0 0 0,2 1 0,-2-2 0,0 0 0,0 0 0,0 1 0,1-1 0,-1 0 0,0-1 1,0 1-1,0 0 0,0 0 0,1 0 0,-1-1 0,0 1 0,0-1 1,0 1-1,0-1 0,0 1 0,0-1 0,0 1 0,0-1 0,0 0 1,0 0-1,0 0 0,0 1 0,0-1 0,0-1 0,8-8 39,-1 0-1,8-13 1,-11 16-99,0-1 1,1 0-1,0 1 1,0 0 0,0 1-1,10-8 1,-16 14 19,0 0 1,1 0 0,-1-1-1,0 1 1,0 0-1,0 0 1,0 0 0,1 0-1,-1 0 1,0 0-1,0 0 1,0-1 0,0 1-1,1 0 1,-1 0 0,0 0-1,0 0 1,1 0-1,-1 0 1,0 0 0,0 0-1,0 0 1,1 0 0,-1 0-1,0 0 1,0 0-1,0 0 1,1 0 0,-1 1-1,0-1 1,0 0 0,0 0-1,1 0 1,-1 0-1,0 0 1,0 0 0,0 0-1,0 1 1,1-1-1,-1 0 1,0 0 0,0 0-1,0 1 1,2 12-179,-5 19 95,3-31 87,-6 23 8,-1 0 1,-1 0-1,0-1 1,-20 35-1,4-8 40,-51 108 160,57-127-78,0-1 1,-43 52-1,57-77-63,0-1 0,0 1 0,0-1 0,0 0 1,-1 0-1,1 0 0,-1 0 0,0-1 0,0 0 1,-1 0-1,1-1 0,-1 1 0,-9 2 0,14-5-46,0 0 0,-1 1-1,1-1 1,0 0-1,0 0 1,-1 0 0,1 0-1,0 0 1,0-1 0,-1 1-1,1 0 1,0 0-1,0-1 1,-2 0 0,2 0-9,1 1 0,-1-1 0,0 1 0,1-1 0,0 1 0,-1-1 0,1 1 0,-1-1 0,1 1 0,0-1 0,-1 0 0,1 1 0,0-1 0,-1 0 0,1 1 0,0-1 0,0 0 0,0 1 0,0-2 0,0-1 10,0-1 0,0 0-1,1 1 1,0-1 0,-1 1 0,1 0-1,0-1 1,3-3 0,5-13 42,1 1 1,0 0-1,2 0 0,22-26 1,63-62-1475,-85 95 899,4-5-716,-7 9-642,0-1 0,-1 0 0,0-1 1,7-11-1,-6 8-540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15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75 8896,'-51'-39'4032,"25"27"-3520,16 7-352,7 5-192,-10-6-384,8 1 192,0-3-2144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1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344 541 2144,'1'-1'-35,"-1"1"206,0-1 0,1 1-1,-1-1 1,0 1 0,1-1 0,-1 1 0,1 0 0,-1-1 0,1 1 0,-1 0 0,1-1 0,-1 1 0,1 0 0,-1-1 0,1 1 0,-1 0 0,1 0 0,-1 0 0,1-1 0,0 1 0,-1 0 0,1 0-1,-1 0 1,1 0 0,0 0 0,2 0 1046,-13 0 143,0 0-1229,0 1 0,-1 0 0,1 0 0,0 1 0,0 0 0,0 1 0,0 0 0,0 1 0,0 0-1,-11 7 1,-1 2-42,0 1 0,2 1 0,0 1 0,0 0 0,2 2 0,0 0 0,1 1-1,-21 30 1,33-42-32,0 1 0,1-1-1,0 1 1,0 0-1,-4 13 1,7-18-9,1 0 1,-1 1-1,0-1 0,1 0 1,-1 0-1,1 0 0,0 1 1,0-1-1,1 0 1,-1 0-1,0 1 0,1-1 1,0 0-1,0 0 0,0 0 1,0 0-1,1 0 1,1 3-1,-3-5-17,1 0 0,0 0-1,0-1 1,-1 1 0,1 0 0,0 0-1,0-1 1,0 1 0,0-1 0,0 1 0,0-1-1,0 1 1,0-1 0,0 1 0,0-1 0,0 0-1,0 0 1,2 1 0,0-1 35,0 0-1,0 0 1,0 0 0,0-1-1,0 1 1,5-2-1,3-2 117,0 0 0,18-10-1,-15 5-104,1 0 0,-2-1 1,0 0-1,0-1 0,0 0 0,10-14 0,-2 0-72,-1-2 0,18-29 0,-14 19-1178,-30 90 149,4-41 1117,1 0 1,0 0 0,1 0 0,0 0-1,1 0 1,0 0 0,1 0 0,0 0 0,1 0-1,0 0 1,7 15 0,-9-24-41,1 0 0,-1 1 1,1-1-1,0 0 0,0 0 0,0 0 0,0 0 1,1 0-1,-1-1 0,1 1 0,0-1 0,-1 1 1,1-1-1,0 0 0,1 0 0,-1 0 0,0-1 1,0 1-1,1-1 0,-1 0 0,1 0 1,-1 0-1,1 0 0,-1-1 0,1 1 0,0-1 1,-1 0-1,1 0 0,0 0 0,-1 0 0,1-1 1,-1 0-1,1 1 0,-1-1 0,1-1 0,-1 1 1,1 0-1,-1-1 0,0 0 0,0 0 1,0 0-1,0 0 0,3-3 0,2-2 32,0-1-1,-1 0 1,0 0-1,-1-1 1,0 0 0,7-14-1,26-61 17,-34 72-95,93-232 143,-67 134-144,-24 83-5,0-4-59,-1 1 0,-2-1-1,-1 0 1,-1 0 0,-2 0-1,-1 0 1,-6-38 0,7 66 46,-1 1 0,1-1 0,-1 0 0,0 1 0,0-1 1,0 0-1,0 1 0,-1-1 0,-1-1 0,3 3 8,0 1 1,0 0-1,-1-1 0,1 1 0,0 0 1,-1 0-1,1 0 0,0-1 1,0 1-1,-1 0 0,1 0 0,0 0 1,-1 0-1,1-1 0,0 1 1,-1 0-1,1 0 0,0 0 0,-1 0 1,1 0-1,0 0 0,-1 0 0,1 0 1,0 0-1,-1 0 0,1 0 1,-1 0-1,0 1-5,0-1-1,1 1 1,-1 0 0,0-1-1,0 1 1,0 0 0,1 0-1,-1-1 1,0 1 0,1 0-1,-1 0 1,1 0 0,-1 0-1,0 1 1,-16 39-107,1 0-1,-17 73 1,17-49 171,2 0 0,4 1 1,2 1-1,3-1 0,6 88 0,0-138 40,1 1-1,1 0 0,0-1 1,1 0-1,1 0 0,0 0 0,14 26 1,-17-38-69,0-1 1,1 1-1,-1-1 0,1 0 1,0 1-1,0-1 1,0 0-1,0-1 0,0 1 1,1-1-1,-1 1 0,1-1 1,0 0-1,0 0 1,-1-1-1,1 1 0,0-1 1,1 0-1,-1 0 1,0 0-1,0 0 0,0-1 1,0 0-1,1 0 0,3 0 1,7-2-451,-1 0 0,0-1 0,0 0 0,0-1 0,-1-1 0,14-6 0,-19 8-399,0-1 0,-1-1 0,1 0 0,-1 0 0,0 0 0,0-1 0,0 0 0,-1 0 0,0 0 0,-1-1 1,6-8-1,2-1-1267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9:0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40 161 10208,'-39'-16'4640,"42"16"-4032,10 0 1087,5 0-1055,35-7 576,-1-1-704,49-11 0,4 2-320,26-10 32,-11 7-128,15-7-4223,-17 7 2271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17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95 2496,'-17'-18'2928,"29"16"645,-1 0-2473,1 0 0,-1 1 1,17 0-1,12 0 99,78-13-246,253-27-765,-334 34-3286,-7 2 826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1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17 2656,'0'0'837,"-3"-16"4070,-3 24-3627,-16 56 711,14-45-1820,1 1-1,0 0 0,2 0 0,-5 33 0,10-52-165,-12 200 327,11-151 252,12 100-1,-1-71 137,11 58 102,-17-116-1236,1 24 1,-5-55-2574,4 2 865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2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3 2720,'1'-3'3966,"-3"12"-2572,-7 10-359,-23 34 0,0 0-519,7-6-191,-55 115 694,-22 29-215,72-140-210,30-50-529,-1 0 0,0 0 0,1-1 0,-1 1 0,1 0 0,-1 0 0,1 0 0,0 0 0,-1 0 0,1 0 0,0 0 0,0 0 0,-1 0 0,1-1 0,0 1 0,0 2 0,1-3-16,-1 0 0,1 0 0,0 0 0,-1 0 0,1 0 1,-1 0-1,1 0 0,0 0 0,-1-1 0,1 1 0,-1 0 0,1-1 0,-1 1 0,1 0 0,-1-1 0,1 1 0,-1 0 1,1-2-1,29-26 590,-19 12-623,-1 0 0,0-1 0,-2 0 0,11-29 0,-1-5-109,-1-1 1,8-53 0,15-49-63,-38 126 210,-2 24-54,0 1 1,0 0 0,1-1-1,-1 1 1,1 0-1,-1 0 1,1-1 0,3-5-1,-2 5-193,-2 4 260,6 9 62,7 2-168,-2 2 0,0 0 0,-1 0 0,0 1 0,15 27 0,30 81-132,-48-104 104,66 143 137,-54-123 6,2-2 1,32 42 0,-18-20 135,-34-58-205,-1 0-1,0 0 1,0 1 0,0-1 0,0 0-1,0 1 1,0-1 0,1 0-1,-1 1 1,0-1 0,0 0 0,0 1-1,0-1 1,0 0 0,0 1 0,0-1-1,0 0 1,-1 1 0,1-1-1,0 0 1,0 1 0,0-1 0,0 0-1,0 1 1,0-1 0,-1 0 0,1 1-1,0-1 1,0 0 0,-1 0 0,1 1-1,-14 7 92,8-6-88,-1-1 0,0 1-1,-10 0 1,-109-4 487,74-1-335,18 2-69,-152-11 298,162 6-850,15 0-983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2304,'1'5'8212,"0"-2"-7760,1 1 0,-1 0 0,0-1 1,-1 1-1,1 0 0,-1 0 1,0-1-1,0 6 0,-32 88 215,16 13-73,7-42-52,8-43-393,3-16-20,-2-9-114,0 1-1,0-1 1,1 0 0,-1 0 0,0 0-1,0 0 1,0 0 0,0 0 0,0 1 0,0-1-1,0 0 1,0 0 0,0 0 0,0 0-1,0 0 1,1 0 0,-1 0 0,0 0-1,0 0 1,0 0 0,0 0 0,0 0 0,0 1-1,0-1 1,1 0 0,-1 0 0,0 0-1,0 0 1,0 0 0,0 0 0,0 0 0,0 0-1,1 0 1,-1 0 0,0 0 0,0 0-1,0 0 1,0 0 0,0-1 0,0 1-1,0 0 1,1 0 0,-1 0 0,9-5 26,1 1 1,12-4-1,-1 0 101,-5 2-82,1 2 0,-1 0-1,1 1 1,-1 1 0,18-1 0,2 0 72,-10 1-122,25 3 0,-19-1-142,-31 0 265,12-13-4655,-7 4 549,1 0 1285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4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44 2144,'-1'0'299,"-1"0"0,0 0 0,1 0 0,-1 1 0,0-1 0,1 1 0,-1-1 0,1 1 0,-1 0 0,1-1 0,-1 1 0,1 0 0,0 0 0,-1 0 0,1 0 0,0 0 0,0 0 0,-1 1 0,1-1 0,0 0 0,0 1 0,0-1 0,1 1 0,-1-1 0,0 1 0,0-1 0,-3 9 2758,18-21-1777,14 5-570,46-2-1,8-2-234,73-12-148,-122 18-335,-29 3-175,28-5 440,-30 6-806,-1-1 0,1 0 0,0 0-1,0 0 1,-1 1 0,1-2 0,0 1 0,1-2-1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6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27 1568,'-4'-1'5752,"4"1"-5665,-9 9 1488,-9 15-1059,-21 45 696,-58 140 0,64-130-734,16-44-213,8-18-81,2 1 0,-1-1 0,2 1 1,0 0-1,-3 23 0,8-35-231,1 6 1024,0-12-944,1 0 0,-1 1 0,1-1 0,-1 0 0,1 0-1,-1 0 1,1 1 0,-1-1 0,1 0 0,-1 0 0,1 0 0,-1 0 0,1 0 0,-1 0 0,1 0 0,-1 0 0,1 0 0,-1 0-1,1 0 1,-1 0 0,1 0 0,-1 0 0,1-1 0,-1 1 0,1 0 0,0-1 0,2 0 37,1 0 0,-1-1 1,1 0-1,-1 0 0,0 0 0,0 0 0,0 0 1,0 0-1,0-1 0,0 0 0,-1 1 1,4-6-1,2-3 1,13-25-1,-19 32-47,21-45-71,-3-1 0,27-98-1,-37 112-19,21-99-77,-31 134 167,4-34 411,-4 29-390,1 0-1,-1 1 1,1-1-1,0 0 1,1 1-1,-1-1 1,1 1 0,3-8-1,-5 13-47,1 0-1,-1 0 1,0-1-1,0 1 1,0 0-1,1 0 1,-1 0-1,0 0 1,0-1-1,1 1 1,-1 0 0,0 0-1,1 0 1,-1 0-1,0 0 1,0 0-1,1 0 1,-1 0-1,0 0 1,1 0-1,-1 0 1,0 0-1,0 0 1,1 0 0,-1 0-1,0 0 1,0 0-1,1 0 1,-1 0-1,0 1 1,1-1-1,-1 0 1,0 0-1,0 0 1,0 0-1,1 1 1,-1-1-1,0 0 1,0 0 0,0 0-1,1 1 1,-1-1-1,0 0 1,0 0-1,0 1 1,0-1-1,12 17 24,-8-12-30,10 13 83,-2 1-1,0 1 0,14 32 0,20 64-16,-6-10-191,-37-100 143,44 97 22,-37-86 7,0-1 1,0 1-1,25 26 1,42 32 289,-76-74-323,-1-1-1,0 0 0,0 0 1,0 0-1,0 1 1,1-1-1,-1 0 1,0 0-1,0 1 1,0-1-1,0 0 1,0 0-1,0 1 0,1-1 1,-1 0-1,0 0 1,0 1-1,0-1 1,0 0-1,0 1 1,0-1-1,0 0 1,0 0-1,0 1 0,0-1 1,-1 0-1,1 1 1,0-1-1,0 0 1,0 0-1,0 1 1,0-1-1,0 0 0,-1 0 1,1 1-1,-12 7 24,-15 2 85,-29-3-59,-91 1 1,-54-14-25,179 5 13,-74 1-290,87-2-868,48-12-9225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7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16 3232,'0'0'105,"-1"-1"1,1 0 0,0 1-1,-1-1 1,1 1-1,0-1 1,0 0-1,0 1 1,0-1-1,-1 0 1,1 0 0,0 1-1,0-1 1,0 0-1,1-1 1,-1 2-72,0 0 0,0 0 1,0 0-1,0 0 0,0-1 1,0 1-1,0 0 0,0 0 1,0 0-1,0 0 0,0-1 1,0 1-1,0 0 0,0 0 1,0 0-1,0 0 0,0 0 1,0-1-1,1 1 0,-1 0 1,0 0-1,0 0 0,0 0 1,0 0-1,0 0 0,1 0 1,-1 0-1,0-1 0,0 1 1,0 0-1,0 0 0,0 0 1,1 0-1,-1 0 0,0 0 1,0 0-1,0 0 0,1 0 1,-1 0-1,0 0 0,0 0 1,0 0-1,0 0 0,1 0 1,-1 0-1,0 0 0,0 0 1,0 1-1,0-1 0,1 0 1,7 2 1030,-8-2-1043,0 0 0,1 0 0,-1 0 0,0 0 0,1 0 0,-1 0 0,0 0 0,1 0 0,-1 0 1,0 0-1,0 0 0,1 0 0,-1 0 0,0 0 0,1 1 0,-1-1 0,0 0 0,1 0 0,-1 0 0,0 1 0,0-1 0,0 0 1,1 0-1,-1 1 0,0-1 0,0 0 0,0 1 0,1-1 0,-1 0 0,0 0 0,0 1 0,0-1 0,0 0 0,0 1 1,0-1-1,0 0 0,0 1 0,3 15 386,-2 0 1,0 0 0,0-1 0,-2 1-1,0 0 1,-5 26 0,5-31-252,-13 72 540,-6 63 857,18-132-1361,2-12-117,-1 1 0,1 0-1,-1 0 1,1 0-1,0-1 1,0 1-1,1 0 1,-1 0 0,2 5 899,-3-10-672,-3-9 4,2-4-105,2 0 1,1-24-1,0 6-100,-1 18-91,1 1 0,0-1 0,6-25 0,-5 31-38,1 0 0,1 0 0,-1 1 0,1 0 0,1-1 1,10-14-1,-4 8 14,1 0-1,1 1 1,0 0 0,1 1 0,0 1-1,23-15 1,-29 22 4,-1 0 1,1 1-1,0 0 1,0 1-1,1-1 1,-1 2-1,1-1 1,-1 1-1,1 0 1,0 1-1,0 0 1,0 1-1,0-1 1,0 2-1,16 1 0,-21-1 7,-1 0-1,0 1 1,1-1-1,-1 1 0,0-1 1,0 1-1,0 0 0,0 0 1,0 0-1,0 0 1,0 1-1,-1-1 0,1 1 1,-1 0-1,0 0 0,0 0 1,0 0-1,0 0 1,0 0-1,-1 0 0,2 4 1,-2-4 1,0 0-1,0 0 1,0 0 0,-1 0 0,1 0 0,-1 0 0,0 0 0,0 0 0,0 0 0,0 1 0,0-1-1,-1 0 1,1 0 0,-1 0 0,0 0 0,0 0 0,0 0 0,0-1 0,-1 1 0,1 0 0,-1 0-1,0-1 1,0 1 0,-3 2 0,0 0 20,-1 0 0,1-1 0,-1 0 0,-1 0 0,1-1 0,0 0 0,-1 0 0,0 0 0,1-1 0,-1 0 0,0 0 0,-11 1 0,-10 0 95,-54-2-1,53-1-187,27 0 65,0-1 0,0 1 0,1 0 1,-1 0-1,0 0 0,0 1 0,0-1 0,1 0 0,-1 1 0,0-1 0,0 1 0,1-1 1,-1 1-1,0 0 0,1 0 0,-1 0 0,1 0 0,-1 0 0,1 0 0,0 0 0,-1 1 1,1-1-1,0 0 0,0 1 0,0-1 0,-2 3 0,3-3 17,-1-1-1,1 1 1,-1 0 0,1-1-1,0 1 1,-1 0 0,1 0-1,0-1 1,0 1 0,-1 0-1,1 0 1,0-1-1,0 1 1,0 0 0,0 1-1,0-1 8,1 0 0,0 0 0,-1 0-1,1-1 1,-1 1 0,1 0 0,0 0 0,0 0-1,-1-1 1,1 1 0,0 0 0,0-1-1,0 1 1,0-1 0,0 1 0,1 0-1,8 3 215,1 1-1,-1-2 1,13 4-1,1 0 5,12 7 106,54 30 0,-50-24-500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3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1664,'0'-12'10128,"5"55"-9403,-4-35-708,0-1-1,0 1 1,1 0 0,0-1 0,0 1 0,5 8-1,3 12-122,-2 1 87,7 57 0,-7-36 14,3 18-51,49 262 475,-49-284-55,8 35 403,-4 1 1,6 85-1,-17-42 257,-4-122-1019,0-3-33,0 1 1,0-1 0,0 1-1,0-1 1,0 1 0,0-1-1,0 1 1,0-1-1,0 1 1,0-1 0,0 1-1,0-1 1,0 1 0,0-1-1,0 1 1,0-1-1,0 0 1,-1 1 0,1-1-1,0 1 1,0-1 0,-1 1-1,1-1 1,0 0-1,-1 1 1,1-1 0,0 0-1,-1 1 1,-2-4-1365,-2-13-2533,4 0 1141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41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1984,'0'0'70,"0"-1"0,0 1 0,0 0 0,0 0 1,1-1-1,-1 1 0,0 0 0,0-1 0,0 1 0,0 0 0,0-1 0,0 1 1,0 0-1,1 0 0,-1-1 0,0 1 0,0 0 0,0-1 0,1 1 1,-1 0-1,0 0 0,0 0 0,1-1 0,-1 1 0,0 0 0,0 0 0,1 0 1,-1 0-1,1-1 0,11 0 3250,5-1-2584,-11-1-615,0 1 0,0 1 0,0-1 1,1 1-1,-1 0 0,1 1 0,7-1 1,49 5 480,-44-3-249,56 6 419,-35-2-432,2-2 0,78-4 0,345-15 138,-404 16-487,143-6 367,121 4-380,-11 0 216,-14 0-196,-299 2-4,334 15 76,-101-6 27,-114-3-60,123-8 0,169-18 1480,-142 8-991,-128 11-170,-82 1-3235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43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170 151 2240,'-1'1'2599,"3"4"-1494,9 5-779,-8-6 134,5 2-24,0 1 0,0-1 0,1 0 0,0 0-1,15 6 1,-11-6-5,-3 0-235,1-2-1,1 1 1,-1-2 0,0 1 0,1-1 0,0-1 0,0 0-1,0-1 1,18 0 0,-20-1-103,-1-1 0,1 0 0,0-1-1,0 0 1,-1 0 0,1-1 0,-1 0-1,0-1 1,0 0 0,0-1 0,16-10 0,-21 12-78,-1 0 0,0 1 0,-1-1 0,1-1 0,0 1 0,-1 0 0,1-1 0,-1 1 0,0-1 1,-1 0-1,1 0 0,0 1 0,-1-1 0,0 0 0,0 0 0,0-1 0,-1 1 0,1 0 0,-1 0 0,0 0 1,0 0-1,0-1 0,-1 1 0,0 0 0,1 0 0,-1 0 0,-2-4 0,1 2-54,0 0 0,-1-1-1,1 1 1,-1 0 0,0 1-1,-1-1 1,0 1 0,0-1 0,0 1-1,0 0 1,-1 0 0,0 1-1,0 0 1,0 0 0,0 0 0,-9-5-1,10 8 33,0 0 0,0 0 0,0 0 0,0 0-1,0 0 1,0 1 0,0 0 0,0 0 0,0 0-1,0 0 1,0 1 0,0-1 0,0 1 0,0 0-1,-6 2 1,-6 4 53,-1 0 0,-18 11-1,23-11 8,-70 43 339,2 0-181,16-9-179,28-16-32,30-22 45,-4 3-6,0 1 1,-16 14 0,25-20-47,-1 0 0,1 1 0,-1-1 0,1 1 0,0-1 1,-1 1-1,1 0 0,0 0 0,0-1 0,0 1 0,0 0 1,1 0-1,-1 0 0,0 0 0,1 0 0,-1 0 0,1 0 1,0 0-1,-1 0 0,1 0 0,0 0 0,1 0 0,-1 3 1,1-4 22,0 1 0,0 0 1,0-1-1,0 1 1,0-1-1,0 1 0,0-1 1,0 1-1,1-1 1,-1 0-1,1 0 0,-1 0 1,1 0-1,-1 0 1,4 1-1,28 12 463,-25-11-378,65 17 276,-18-6-50,-54-14-322,135 38 507,-115-33-428,1-2 1,0 0-1,0-1 1,31-2-1,184-32-1878,-200 25-87,4 0-2625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17.73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1631 1101 736,'-14'2'70,"6"-1"-28,0 0-1,0 1 1,0-1 0,0 2-1,-9 3 1,-4 3 135,0 0 0,0 2 1,2 0-1,-1 1 0,2 1 0,-1 1 0,2 1 0,-23 23 1,34-30-135,0 0 1,-7 12 0,12-18-21,1-1 116,10 1 605,-8-2-706,-1 1-1,0-1 1,0 0-1,1 1 1,-1-1-1,0 0 1,1 0 0,-1 0-1,0 0 1,3-1-1,137-36 793,-59 13-609,64-18 27,102-25 90,-161 49-270,98-25 120,105-48-66,-155 48-89,284-109 63,361-109 171,-743 252-322,-32 9 69,-6 1 0,-19 7 2,-287 117-27,-64 30-5,286-125 64,-261 87-5,128-60-51,-37 12 59,127-32-83,-529 167 277,446-134-75,143-50-132,-77 11-1,139-32-279,11-4 107,17-9 46,-15 10 70,50-33 53,96-54 87,57 3-198,12 14 109,-97 33 109,-107 35-125,386-144 133,46-39-341,-312 133 244,268-95 104,-118 80-66,-58 16-127,30-7 394,-59 15-543,-61 12 357,-115 32-225,-22 3 58,0 0-1,0-1 0,0 1 1,1 0-1,-1-1 0,0 0 1,3-1-1,-5 1-163,16 10-11,-8-7 179,0 0-1,0 0 0,1-1 1,-1 0-1,1 0 0,-1-1 1,18-2-1,132-17-215,-91 15 85,0 3 0,81 9-1,-141-7 126,233 35-197,-144-18 369,184 21-155,-132-20-102,-76-12 117,102-5 0,-104-2-22,-33 3-231,-42 2 166,-7-2 50,-1 1 1,0-2 0,0 0-1,0 0 1,-15-1-1,2 0 117,-38-5 0,-384-43 25,236 2-328,97 17 100,-230-26 142,159 29-36,147 20-60,-60-1 0,97 5 27,0 1-1,0 0 0,0 0 0,0 0 1,0 0-1,0 1 0,0-1 0,0 0 1,0 0-1,0 0 0,0 1 0,0-1 1,0 1-1,0-1 0,0 1 0,0-1 1,0 1-1,0-1 0,1 1 0,-2 1 1,2-2 7,0 0 1,0 0-1,0 1 1,0-1-1,0 0 1,0 1 0,-1-1-1,1 0 1,0 1-1,0-1 1,1 0-1,-1 1 1,0-1 0,0 0-1,0 0 1,0 1-1,0-1 1,0 0-1,0 1 1,0-1 0,1 0-1,-1 0 1,0 1-1,12 9 41,-5-6-32,1-1 0,-1 0 0,1 0 1,0 0-1,0-1 0,14 2 0,56 3 17,-39-5 50,270 4 292,2-23-174,113-3-201,-400 20 18,361 7 49,-344-3-83,-1 2 0,55 16 0,7 12 75,-78-25-38,3 4 55,-24-11-49,1 0-1,-1 0 1,1 0-1,0 0 1,0-1 0,-1 1-1,1-1 1,0 0-1,0-1 1,8 2-1,9 0 56,-18-1-34,0 0-1,0-1 1,0 1 0,1-1 0,-1 0 0,0 0 0,0 0 0,5-1-1,-3 0-10,1-1 0,-1 0 0,0 1 0,1-2-1,-1 1 1,0-1 0,0 1 0,-1-1 0,7-5-1,-2 3-64,1-1-1,-1 2 0,1-1 1,1 2-1,-1-1 0,11-1 1,3-2 111,16-4-22,-21 6-9,36-14 0,-40 12-92,23-7-1,-32 13 24,1-1-1,-1 1 1,0 0 0,0 0-1,1 1 1,12 0 0,-15 1-5,0 0 1,0 0 0,1 1 0,-1-1-1,0 1 1,-1 0 0,1 1-1,0-1 1,-1 1 0,1-1-1,-1 1 1,0 0 0,1 0-1,-2 0 1,5 6 0,1 1-29,-2 1-1,1 0 1,-1-1 0,5 17 0,1 6-18,-1 1 0,10 58 0,1 72 120,-13-80-2,49 278 685,-51-319-520,-2-10 59,-1 59 1,-3-92-239,-1 0 0,0 1 1,0-1-1,0 0 0,0 1 0,0-1 0,0 0 0,0 0 0,0 1 1,0-1-1,0 0 0,0 1 0,-1-1 0,1 0 0,0 1 0,0-1 1,0 0-1,0 0 0,0 1 0,0-1 0,-1 0 0,1 0 0,0 1 1,0-1-1,0 0 0,-1 0 0,1 1 0,0-1 0,-1 0 0,1 0 6,0 0-1,-1-1 0,1 1 1,0 0-1,-1 0 0,1-1 1,0 1-1,0 0 0,-1-1 1,1 1-1,0 0 0,0-1 1,0 1-1,-1-1 0,1 1 1,0 0-1,0-1 0,0 1 1,0-1-1,0 1 0,0 0 0,0-1 1,0 1-1,0-1 0,-36-650 557,28 466-780,2 95 79,1 40 169,4 37-105,-1 0-1,-1 1 1,0-1-1,-8-21 1,10 33 26,1 0 0,-1 0 0,1 0 0,0 0 0,-1 0 0,0 0 0,1 0 0,-1 0 0,1 0 0,-1 0 0,0 0 0,0 1 0,0-1 0,1 0 0,-1 1 0,0-1 0,0 0 0,0 1 0,-2-1 0,3 1 14,-1 0 0,0 0 0,0 0 1,0 0-1,0 0 0,0 0 1,0 0-1,0 0 0,1 1 0,-1-1 1,0 0-1,0 1 0,0-1 1,1 0-1,-1 1 0,0-1 0,0 1 1,1-1-1,-2 2 0,-3 4-24,-1 0 0,1 0-1,0 1 1,-5 9 0,2-4-42,-6 11-135,0-1 1,1 2 0,-17 44 0,16-26 99,-14 67-1,-64 352 400,42-157 191,-18 76 881,53-306-704,11-56 696,9-27-1030,-2 5-348,63-124-583,-64 125 553,-1 0 0,1 1 1,-1-1-1,0 0 1,0 0-1,0 0 0,-1 0 1,1 0-1,-1 0 1,1-6-1,-3 8-108,0 2 133,1-1 0,-1 1 1,1 0-1,-1-1 0,1 1 0,-1 0 0,1 0 1,0 0-1,-1 0 0,1 0 0,-1 2 1,-4 2-28,-22 15 49,-1-2 1,0 0 0,-1-2-1,0-2 1,-47 16 0,-1-6-12,-83 28-30,-68 60 55,68-30 0,92-50 8,-226 110 74,193-95-106,-157 51 0,117-46 32,-182 95 0,132-54 35,-42 22-16,4-5 266,172-87-133,-89 24 0,146-46-161,-3 0 16,1 0 1,-1 0-1,1 0 0,-1-1 0,1 1 0,-1-1 0,0 0 1,1 0-1,-1 0 0,1 0 0,-5-1 0,8 1-18,0 0 0,-1-1-1,1 1 1,0 0 0,0 0-1,0 0 1,0 0-1,0 0 1,0-1 0,0 1-1,0 0 1,0 0 0,0 0-1,0 0 1,0-1 0,0 1-1,0 0 1,0 0 0,0 0-1,0 0 1,0-1-1,0 1 1,0 0 0,0 0-1,0 0 1,0 0 0,0-1-1,0 1 1,0 0 0,0 0-1,0 0 1,1 0-1,-1 0 1,0 0 0,0-1-1,0 1 1,0 0 0,0 0-1,0 0 1,1 0 0,-1 0-1,0 0 1,0 0-1,0 0 1,8-7-80,164-97-75,7 15 26,-115 58 118,310-129 35,-293 132 31,302-113 99,129-96-13,-23 24-79,-165 68 58,-261 110-72,-1-2-1,104-85 1,-147 106 80,24-26 0,-42 40-119,1 1-1,-1-1 0,0 0 0,0 1 0,0-1 0,0 0 1,0 1-1,0-1 0,-1 0 0,1 0 0,-1 0 1,1-4-1,-1 6-9,0-1-1,0 1 1,0-1 0,0 1 0,0 0 0,0-1 0,0 1 0,0-1 0,0 1-1,-1-1 1,1 1 0,0-1 0,0 1 0,-1 0 0,1-1 0,0 1-1,0 0 1,-1-1 0,1 1 0,0 0 0,-1-1 0,0 0-18,0 1 1,0 0-1,0-1 0,-1 1 1,1 0-1,0-1 1,0 1-1,0 0 1,0 0-1,0 0 1,0 0-1,-2 0 0,-9 2-63,0 0 0,0 1 0,0 1 0,1 0 1,-1 0-1,-19 11 0,-12 5-3,-348 130-86,253-99 156,-62 31 18,-5 23 21,-261 103 123,71-65-252,86-33 56,-436 172 468,701-265-374,-15 6 137,-116 30 0,171-52-175,0 0-1,-1 0 1,1-1-1,0 1 1,0-1-1,0 0 1,-1-1-1,1 1 1,0-1-1,-8-1 1,12 1-8,-1 1 1,0 0 0,1-1 0,-1 1 0,1 0 0,-1-1-1,0 1 1,1-1 0,-1 1 0,1-1 0,-1 1 0,1-1-1,0 0 1,-1 1 0,1-1 0,-1 0 0,1 1 0,0-1-1,0 0 1,-1 1 0,1-1 0,0 0 0,0 1 0,0-2-1,0-1-13,0 1 0,1 0 0,-1 0 0,1-1 0,-1 1 0,1 0 0,0 0 0,0 0 0,0 0 0,0 0 0,3-4 0,3-3-17,0 0 1,1 0 0,0 1-1,0 0 1,17-12 0,56-32-45,156-80 40,-37 22 34,-10-2 4,121-47 152,19 12 77,-312 139-221,783-333 237,-392 178-147,-363 146-41,-26 9 33,-13 6-26,0 0 0,0-1 0,-1 0 0,1 0 1,9-7-1,-16 10-63,0 0 0,0 0 0,0 0 0,0 0 0,0 0 0,0 0 0,-1 0 1,1 0-1,0 0 0,0 0 0,0 0 0,0 0 0,0 0 0,0 0 0,0 0 0,0 0 0,0 0 1,0 0-1,0 0 0,0 0 0,0 0 0,0 0 0,0 0 0,0 0 0,0 0 0,0 0 0,0 0 1,0 0-1,0 0 0,0 0 0,0 0 0,0 0 0,0 0 0,0 0 0,0 0 0,0 0 1,0 0-1,0 0 0,0 0 0,0 0 0,0 0 0,0-1 0,0 1 0,0 0 0,0 0 0,0 0 1,0 0-1,0 0 0,0 0 0,0 0 0,0 0 0,0 0 0,0 0 0,0 0 0,-8 2 40,-79 36 1,68-29-41,-142 63-1,-284 86 0,15-10 0,-133 93 176,324-136 69,126-57-16,-199 56 1,303-102-229,1 0 1,-17 1 0,16-5-125,9 2 118,0 0 0,0 0-1,-1-1 1,1 1 0,0 0-1,0 0 1,0 0 0,0-1-1,0 1 1,0 0 0,0 0-1,0-1 1,0 1 0,0 0-1,0 0 1,0 0 0,0-1-1,0 1 1,0 0 0,0 0-1,0-1 1,0 1 0,0 0-1,0 0 1,0 0 0,1-1-1,-1 1 1,0 0 0,25-29-241,12-8 101,2 1-1,51-38 0,114-50-57,16 13 87,-102 52 67,168-93 7,102-49 143,434-132 565,-791 322-650,349-135 80,-356 135-28,-44 16 17,-2 1-67,-41 12 5,-93 26-121,-16-1 29,-137 59 35,2 18 74,242-94-25,-708 259 220,411-154-327,13 20 141,206-80 4,-302 135 156,438-203-287,-12 4-166,19-7 240,0 0 1,0 0-1,0 0 1,0 0-1,0 0 1,0 0 0,-1 0-1,1 0 1,0 0-1,0 0 1,0 0-1,0 0 1,0 0-1,0 0 1,0 0-1,0 0 1,0-1-1,0 1 1,-1 0 0,1 0-1,0 0 1,0 0-1,0 0 1,0 0-1,0 0 1,0 0-1,0 0 1,0 0-1,0 0 1,0 0-1,0 0 1,0 0 0,0-1-1,0 1 1,0 0-1,0 0 1,0 0-1,-1 0 1,1 0-1,0 0 1,0 0-1,0 0 1,0 0-1,0 0 1,0-1 0,0 1-1,0 0 1,1 0-1,-1 0 1,0 0-1,6-10-233,4-1 148,0 0 0,0 1-1,2 0 1,12-8 0,57-34-31,71-27 30,43-11 47,42-17-74,-38 12 59,432-186 73,-57 75 478,-35 13-383,-250 76 77,203-73 79,-432 171-213,-45 14 10,-8 2 36,-18 9-7,7-4-79,-135 60 163,-12-8-160,133-47-14,-154 51 1,-326 77-91,197-57 128,-446 165 18,564-179-9,-697 210 319,620-196-363,35 1 86,54-10-2,-221 74 121,380-140-214,-42 11-57,49-13 32,0 0 1,0-1-1,-1 1 1,1-1-1,0 0 1,0 0-1,-5-2 0,9 2 25,1 0-1,-1 0 0,1 0 0,0 0 1,-1 0-1,1 0 0,0-1 0,-1 1 1,1 0-1,-1 0 0,1-1 0,0 1 1,0 0-1,-1 0 0,1-1 0,0 1 0,-1 0 1,1-1-1,0 1 0,0 0 0,0-1 1,-1 1-1,1-1 0,0 1 0,0 0 1,0-1-1,0 1 0,0-1 0,0 1 1,0 0-1,0-1 0,0 1 0,0-1 1,0 1-1,0 0 0,0-1 0,0 1 1,0-1-1,0 1 0,0 0 0,1-1 1,-1 1-1,0-1 0,0 1 0,1-1 1,0-3-40,1 0 1,1 0 0,-1 1 0,0-1 0,1 1-1,0-1 1,0 1 0,0 0 0,0 0-1,4-3 1,9-6-42,19-10-1,-26 17 55,110-60-193,38-16 102,35-22 31,-121 64 66,327-166-19,61 11-24,-125 55 24,44-39 103,128-53-12,-134 92-41,-321 116 4,-50 23-7,0-1 0,0 1 0,0-1 0,0 1 0,0-1 0,0 0 0,0 1 0,-1-1 0,1 0 0,0 0 0,0 1 0,0-2 0,-1 1-3,0 1 1,0 0 0,0 0-1,0 0 1,0-1-1,0 1 1,0 0-1,0 0 1,0 0 0,0 0-1,-1-1 1,1 1-1,0 0 1,0 0-1,0 0 1,0 0 0,0-1-1,0 1 1,-1 0-1,1 0 1,0 0-1,0 0 1,0 0 0,0 0-1,-1 0 1,1-1-1,0 1 1,0 0-1,0 0 1,-1 0 0,1 0-1,0 0 1,0 0-1,0 0 1,-1 0-1,1 0 1,0 0 0,-33 0 8,-5 7-42,1 1 0,-67 23 1,86-25 18,-155 52-157,-38 20 59,-313 92 53,342-119 92,-535 163-98,210-32 61,174-60 88,98-41-46,-407 107 351,638-187-380,-17 4 54,29-9-57,32-14-79,62-35 4,44-28 37,-118 64 30,124-67-39,150-50-169,17 13 95,-234 90 104,385-153 148,-157 60-23,167-49-202,2 36-43,-312 98-55,-143 32 116,-23 5 26,-6 2 1,-39 7-30,-192 62-2,146-42-4,-38 13 72,-264 78 168,203-66-108,-144 39 193,-4-24-11,299-63-171,27-6-203,8-2 47,13-6-35,-10 8 101,13-8-68,1 0 0,0 1 0,27-9 0,57-15 64,-61 21 25,123-39-17,91-28-105,249-40 152,7 50-162,242 46 521,-733 23-274,-1-2-1,1 0 1,-1 0 0,26-8 0,-42 9-95,-1 1 1,0 0-1,0-1 0,0 1 0,0-1 1,1 1-1,-1-1 0,0 1 0,0-1 1,0 0-1,0 0 0,-1 1 0,1-1 1,0 0-1,0 0 0,0 0 1,-1 0-1,1 0 0,0 0 0,-1 0 1,2-2-1,-2 2-23,0 0 1,0 0-1,0-1 1,0 1-1,0 0 0,0 0 1,-1 0-1,1 0 1,0 0-1,0 0 0,-1 0 1,1 0-1,-1 0 1,1 0-1,-1 0 1,1 0-1,-1 0 0,0 1 1,1-1-1,-1 0 1,0 0-1,0 0 0,0 1 1,1-1-1,-3-1 1,-5-3-25,-1-1 0,0 1 0,0 1 0,0-1 0,-14-3 1,-51-12 133,48 14-77,-48-10-47,-39-10-148,30 4 104,-1 3 0,-104-9 0,-149 1-291,181 15 314,144 12-248,29 3 182,84-1 96,16 1 16,21 10 109,75 4 154,112-13-82,-251-4-117,27-1 6,0-4 1,0-5-1,140-32 0,-237 41-57,15-5 88,-18 6-99,-1 0-1,1 0 0,0 0 0,-1 0 1,1-1-1,-1 1 0,1 0 1,-1-1-1,1 1 0,-1 0 1,1-1-1,-1 1 0,1 0 0,-1-1 1,1 1-1,-1-1 0,0 1 1,1-1-1,-1 1 0,0-1 0,1 1 1,-1-2-1,0 2-8,0 0 1,0-1-1,-1 1 1,1 0-1,0 0 0,0 0 1,0-1-1,-1 1 0,1 0 1,0 0-1,0 0 1,-1-1-1,1 1 0,0 0 1,-1 0-1,1 0 1,0 0-1,0 0 0,-1 0 1,1 0-1,0 0 0,-1 0 1,1 0-1,0 0 1,-1 0-1,1 0 0,-1 0 1,-100-2-358,46 3 327,-543 15 7,435-12-79,160-4 106,41-8 69,292-36-174,-5-29 402,-317 71-299,-2 1-15,-1-1 1,1 0-1,-1 0 0,8-4 1,-17 8-8,0 0 0,0 0 0,1-1 1,-1 1-1,-1-1 0,1 0 0,-6 1 0,-7 1-15,-666 144-190,223-61 37,-177 28 139,522-90 90,1 6 0,2 4 1,-117 53-1,216-82-38,-330 138-126,63-36 130,166-62 106,52-23-123,-67 15 0,-64 4-79,73-17 214,-144 23 55,189-37-308,-101 16 109,104-10 18,2 4 0,-80 33-1,112-36 77,2 1 0,-56 37-1,63-36-47,19-14 5,-1 0-1,1-1 1,-1 0-1,-1 0 1,1-1-1,0-1 1,-21 2-1,-19 5 36,2 0-93,-66 3 1,70-9 6,-1 3 0,-45 10 0,-72 42-105,161-57 128,-188 80-384,138-53 133,46-25 204,1 0-1,0 0 1,0 1 0,0 0 0,-8 9-1,-5 3-84,1 0 38,0 0 0,1 0 0,1 1 1,-21 32-1,26-33 102,1 1-1,1 0 1,1 1 0,0 0 0,1 0 0,-6 33-1,-8 113 131,19-154-148,-6 126-16,8-113 76,0 0 1,1 1-1,10 41 0,85 383 659,-94-428-684,20 119-66,-17-96 102,-6-33 1,1 0 0,1-1 1,3 14-1,-4-15-29,1-1 0,-1 1 0,-1 0 0,1-1 0,-1 1 0,-1 0 0,1 0 0,-4 14 0,-1 26 198,5-10 89,0-36-176,0 13 266,0-10-387,0-4-22,0 0 0,0 0 0,0 0 0,0 0 1,0 0-1,-1 1 0,1-1 0,0 0 0,-1 0 0,1 0 0,-1 0 1,0 1-1,0 4-1,1-4 21,0 0 0,0 0 1,0 0-1,-1-1 0,1 1 0,-1 0 1,1 0-1,-1-1 0,1 1 1,-1 0-1,0-1 0,0 1 1,0-1-1,0 1 0,0-1 0,0 1 1,0-1-1,-3 3 0,0-2 14,0 1-1,0 0 0,0-1 0,0 0 1,-6 2-1,-2 1-106,-40 16 147,20-4-166,-41 16 1,20-6 58,52-26 30,0-1 1,0 1 0,0 0 0,-1-1-1,1 1 1,0 0 0,0 0-1,0 0 1,0 0 0,0 0-1,0 0 1,1 0 0,-1 0 0,-1 2-1,2-3-16,-1 1-62,37-3-28,0-2 84,-1-1 1,50-14-1,-45 10 11,202-70 49,-52 15 24,283-46-60,-102 52-24,7 23-154,81 23 66,185 51 325,-553-31-19,-1-5 0,109-8-1,133-40 554,-231 21-656,-98 23-85,0 0 0,0 0 0,0 0 1,0 0-1,0 0 0,-1-1 0,1 1 0,4-4 1,-7 4-8,1 1 0,-1 0 1,1-1-1,-1 1 0,0 0 1,1-1-1,-1 1 1,0-1-1,0 1 0,1 0 1,-1-1-1,0 1 0,0-1 1,0 1-1,0-1 0,1 1 1,-1-1-1,0 1 1,0-1-1,0 1 0,0-2 1,-1 1-1,1 1 1,0-1-1,-1 0 1,1 1-1,-1-1 0,1 0 1,-1 1-1,1-1 1,-1 1-1,0-1 1,1 1-1,-1-1 1,1 1-1,-1-1 1,0 1-1,0-1 1,1 1-1,-2-1 1,-33-16-19,19 9-14,0 1 1,0 0-1,-26-7 0,-164-25-73,132 26 90,-129-9-182,0 19-78,97 2 222,-653 22-240,655-16 273,-369 31-110,245-17 166,-192 27-232,392-42 155,35-4-54,51-8-81,117-36 51,-161 40 119,242-71-148,235-65-5,189-11 80,-629 142 148,383-60 154,-5 17-357,-333 46-271,-92 7 267,-8 1-4,-44 20-15,-76 33 230,-59 1 45,104-34-79,55-15-23,-276 74 103,-411 31 107,486-82-263,42-3 38,-77 11 149,-227 32-266,466-65 26,17-3 35,9-1 49,13 0 28,190-16-97,-96 4 24,37-1 51,297-28 180,0-32-64,-64-23 175,-6-30-41,-370 122-249,31-13 0,-35 15 0,1-1 0,0 1 0,-1-1 0,1 0 0,-1 0 0,1 0 0,-1 0 0,0 0 0,2-3 0,-4 5-3,1-1 0,-1 0 1,0 1-1,1-1 1,-1 1-1,0-1 0,0 1 1,1-1-1,-1 0 0,0 1 1,0-1-1,0 0 0,0 1 1,0-1-1,0 0 1,0 1-1,0-1 0,0 1 1,0-1-1,0 0 0,0 1 1,0-1-1,-1 0 0,1 1 1,0-1-1,0 1 1,-1-1-1,1 1 0,0-1 1,-1 0-1,1 1 0,-1-1 1,1 1-1,0 0 0,-1-1 1,1 1-1,-1-1 1,0 1-1,-2-2-24,0 0 0,0 1-1,0-1 1,-1 1 0,1 0 0,0 0 0,-5-1 0,-31-3-114,1 1 1,-56 2-1,-196 13-72,-310 51 37,-221 82-21,467-64 182,128-27-24,20-3 375,179-44-245,22-7-48,6-2-1,3 0-32,0 0 0,1 0 0,-1 0 0,1 1-1,-1-1 1,7-1 0,21-12-4,44-32 9,30-18-3,365-171-12,-369 195 2,164-73-20,-84 27-18,274-121-40,-390 181 57,1 0-110,78-22-1,-135 49-105,-10 1 232,0 0 0,0 0 0,0 0-1,0 0 1,1 1 0,-1-1 0,0 0 0,0 0-1,0 0 1,0 0 0,0 0 0,0 0-1,0 1 1,0-1 0,0 0 0,0 0-1,0 0 1,0 0 0,0 0 0,0 1-1,0-1 1,-1 0 0,1 0 0,0 0-1,0 0 1,0 0 0,0 0 0,0 1-1,0-1 1,0 0 0,0 0 0,0 0 0,0 0-1,-1 0 1,1 0 0,0 0 0,0 0-1,0 1 1,-21 15-116,-73 40 36,-3-4-1,-122 47 1,-232 60 168,-102 41-26,455-158 53,-192 74 298,248-104-88,40-12-302,0 0-1,-1 1 0,1-1 1,0 0-1,0 0 1,-1 0-1,1 0 1,0 0-1,0 0 1,0-1-1,-1 1 0,1-1 1,0 0-1,-3-1 1,4 2-21,1-1 1,-1 0-1,1 1 0,-1-1 1,1 1-1,0-1 1,-1 0-1,1 1 1,-1-1-1,1 0 0,0 1 1,0-1-1,-1 0 1,1 0-1,0 1 1,0-1-1,0 0 0,0 0 1,0 0-1,0 1 1,0-1-1,0 0 1,0 0-1,0 1 0,1-1 1,-1 0-1,0 0 1,3-9-22,0 1 1,1-1-1,0 1 1,0 1-1,1-1 1,0 0-1,0 1 1,1 0-1,0 1 1,1-1-1,0 1 1,12-10-1,13-9-27,63-38 0,-63 43 48,219-160-90,96-84 139,-257 206-39,38-27 137,-125 84-141,19-17 22,-22 19-32,0 0 0,1-1 0,-1 1 0,0 0 0,1-1 0,-1 1 0,0 0 0,0-1 0,1 1 0,-1 0 0,0-1 0,0 1 0,0-1 0,1 1 0,-1-1 0,0 1 0,0 0 0,0-1 0,0 1 0,0-1 0,0 1 0,0-1 0,0 1 0,0-1 0,0 1 0,0-1 0,0 1 0,0 0 0,-1-1 0,1 1 0,0-1 0,0 1 0,0 0 0,-1-1 0,1 1 0,0-1 0,0 1 0,-1 0 0,1-1 0,0 1 0,-1 0 0,1-1 0,0 1 0,-1 0 0,1 0 0,0-1 0,-1 1 0,0 0 0,-3-1-19,1 0 0,-1 0 1,1 0-1,-1 0 0,0 1 1,0 0-1,1 0 0,-1 0 1,-5 0-1,-39 8-187,-6 6 138,0 2 1,-79 36-1,86-33 67,-162 72 1,-129 49 31,-110-4 513,423-129-440,0-2 1,-35 4-1,58-9-82,0 0-1,0 0 0,0 0 0,0 0 0,0-1 0,0 1 1,0-1-1,0 1 0,0-1 0,-3 0 0,5 0-12,-1 1 0,1 0 1,-1-1-1,1 1 0,-1-1 0,1 1 0,-1-1 0,1 1 0,-1 0 0,1-1 0,0 0 1,-1 1-1,1-1 0,0 1 0,-1-1 0,1 1 0,0-1 0,0 0 0,0 1 0,0-1 0,-1 1 1,1-1-1,0 0 0,1-2-5,-1 0 0,1 0 0,0 0 0,0 1 0,0-1 0,1 0 0,-1 1 0,0-1 0,1 1 0,0 0 0,-1-1 0,1 1 0,0 0 0,3-2 0,145-123-90,-90 82 50,2 3-1,1 2 1,123-56 0,307-89-131,-478 179 184,184-54-151,-169 54 6,-23 6 28,-7 3 29,-11 4-5,-12 3 87,-1-2 0,0 0 0,0-2 0,-1-1 0,-31 3-1,-9 3 8,-58 13 1,-86 16 127,110-24-46,-303 37 242,402-53-336,-11 1 49,0 0 1,0-1-1,0 0 1,1-1 0,-17-3-1,26 4-51,1 0 0,0 0-1,0 0 1,-1 0 0,1 0 0,0 0-1,0 0 1,0 0 0,-1 0 0,1 0-1,0 0 1,0 0 0,0 0 0,-1 0-1,1 0 1,0 0 0,0 0 0,0-1-1,0 1 1,-1 0 0,1 0 0,0 0-1,0 0 1,0 0 0,0-1 0,0 1-1,-1 0 1,1 0 0,0 0 0,0-1-1,0 1 1,0 0 0,0 0 0,0 0 0,0-1-1,0 1 1,0 0 0,0 0 0,0 0-1,0-1 1,0 1 0,0 0 0,0 0-1,0 0 1,0-1 0,0 1 0,0 0-1,0 0 1,0 0 0,0-1 0,0 1-1,1 0 1,-1 0 0,0 0 0,0 0-1,0-1 1,0 1 0,0 0 0,1 0-1,1-2-13,1 0-1,-1 0 0,1 0 0,-1 0 0,1 1 1,0-1-1,0 1 0,5-2 0,31-7-170,-26 7 125,90-18-117,1 5 1,126-4-1,199 18-19,1 30 292,89 2 364,-100-30-262,-102-3-207,15 6 204,83 1 145,-388-3-368,70 4-134,-90-2 53,-10 1 23,-17 4-4,-11 1 19,-178 66-176,-118 59 219,161-68-150,-173 55-63,143-55 175,122-38 117,-125 67 1,173-79 40,18-9 129,8-7-217,0 0 0,0 0 0,0 0 0,0 0 0,0 0 0,0 0 0,0 0 0,0 1 0,0-1 0,0 0 0,0 0 0,0 0 0,0 0 0,0 0 0,0 0 0,0 0 0,0 0 0,0 0 0,0 0 0,0 0 0,0 1 0,1-1 0,-1 0 0,0 0 0,0 0 0,0 0 0,0 0 0,0 0 0,0 0 0,0 0 0,0 0 0,0 0 0,0 0 0,0 0 0,0 0 0,0 0 0,0 0 0,0 0 0,1 0 0,-1 0 0,0 0 0,0 0 0,0 1 0,0-1 0,0 0 0,0 0 0,0 0 0,0 0 0,0-1 0,21 0 203,153-33 126,-1-6 1,329-126-1,-446 142-286,256-101-152,6 18-266,-275 95 201,-27 5-134,-34 10 98,-25 8 117,-60 23 1,20-6-14,-383 91 204,-267-14 256,696-101-175,-67-3-1,100-2-151,-1 1 1,0-1-1,0 0 1,-7-2-1,11 2-31,1 1 0,-1 0 0,0 0 0,1 0 0,-1-1 0,1 1-1,-1 0 1,1-1 0,-1 1 0,1 0 0,-1-1 0,1 1 0,-1-1 0,1 1 0,-1-1 0,1 1-1,0-1 1,-1 1 0,1-1 0,0 1 0,0-1 0,-1 1 0,1-1 0,0 1 0,0-1-1,0 0 1,0 1 0,-1-1 0,1 0 0,0 1 0,0-1 0,0 1 0,1-1 0,-1 0 0,0 1-1,0-1 1,0 1 0,0-1 0,0 0 0,1 1 0,-1-1 0,0 1 0,1-1 0,-1 1-1,1-2 1,4-4-15,0 1 0,0-1 0,1 1 0,0 0 0,9-7 0,47-32-57,2 2 0,1 4-1,101-45 1,116-26 23,-171 68 9,38-14 15,160-61 68,392-146-180,-223 117 120,5 26-78,-473 117 98,265-57 95,92-23-24,-128 11-121,-222 65-81,-1 0 0,0-1 0,29-17 0,-36 18 103,-1 0 0,0-1 0,0 0 0,-1 0 0,1-1-1,-2 0 1,13-17 0,3-11 45,-5 8-45,1 0 0,31-36 0,-35 50-8,0 1 0,1 0-1,31-21 1,55-23-69,-8 4 135,-88 50-27,0 0 1,0-1-1,-1 0 0,1 0 0,-1 0 0,0 0 0,6-9 0,-9 11 6,1-1 0,0 0 0,-1 0 1,0 0-1,0 0 0,0 0 0,0 0 0,0 0 0,0 0 0,-1 0 0,0-1 1,1 1-1,-1 0 0,0 0 0,-1-5 0,-1-3-31,0 0 0,1 0 0,0 0-1,1-1 1,0 1 0,1 0 0,1 0 0,2-11 0,3-4 4,-5 16-5,0 1-1,1 0 1,1 0 0,-1 0-1,7-10 1,3-1 18,-6 11-20,-1-1 1,1-1-1,-2 1 0,0-1 1,7-20-1,-11 30 10,-1 1 1,0-1-1,0 1 0,0-1 0,0 0 1,0 1-1,1-1 0,-1 0 0,0 1 0,0-1 1,-1 1-1,1-1 0,0 0 0,0 1 1,0-1-1,0 0 0,0 1 0,-1-1 1,1 1-1,-1-1 0,1 0 9,0 1-1,-1 0 1,1-1 0,-1 1-1,1 0 1,-1 0-1,1 0 1,0 0 0,-1-1-1,1 1 1,-1 0-1,1 0 1,-1 0 0,1 0-1,-1 0 1,1 0 0,-1 0-1,1 0 1,-1 0-1,0 1 1,-4 0 12,-1 1 1,1 0-1,-10 5 1,5-2-30,2-2 38,-1-1-1,0 0 0,1 0 1,-1-1-1,-14 1 0,5-1 20,-53 1 90,-135-12-1,116 2-152,37 5 0,-412-9 32,382 16 139,-153-13 0,-181-6-112,251 21-132,3 1 280,126-7-131,3 1 95,-57-7-1,49 3-335,65 9 158,-1-2-1,1 0 0,44 0 0,-50-3 25,99 5 59,230 15 169,80 13-48,577-10 497,-942-28-645,-32 1-106,0 2 0,32 2 1,-59 0 51,0-1-1,0 0 1,0 1 0,0 0 0,0-1 0,0 1 0,0 0-1,-1 0 1,1 0 0,0 0 0,-1 0 0,1 0 0,-1 1-1,1-1 1,-1 0 0,1 1 0,-1-1 0,0 1 0,0-1-1,0 1 1,0 0 0,0 0 0,0-1 0,0 1 0,-1 0-1,1 0 1,0 3 0,1 5-27,0 0 0,-1 0 0,0 0 0,-1 11-1,-1-14 30,-7 165-360,0-61 391,3-6-19,-6 154 112,18 1 59,11 4 466,-13-231-324,-5-31-218,1 0-1,-1 0 0,1 0 0,-1 0 1,1 0-1,0 0 0,0 0 0,0 0 1,0 0-1,1-1 0,1 4 0,-3-5-59,1 0-1,-1 0 0,0 0 0,1 0 0,-1 0 0,0 0 0,0 0 1,1 0-1,-1 0 0,0 0 0,1 0 0,-1 0 0,0 0 0,0-1 1,1 1-1,-1 0 0,0 0 0,0 0 0,1 0 0,-1 0 1,0-1-1,0 1 0,0 0 0,1 0 0,-1 0 0,0-1 0,0 1 1,0 0-1,0 0 0,0-1 0,1 1 0,-1 0 0,0 0 0,0-1 1,0 1-1,0 0 0,0-1 0,0 1 0,0 0 0,0 0 0,0-1 1,5-17 153,-4 15-133,37-175 464,-30 138-721,1-1 0,3 2 0,21-53 0,-32 89 173,0 1 0,0-1-1,0 1 1,1-1 0,-1 1 0,1 0 0,0 0-1,0-1 1,-1 1 0,1 0 0,1 1 0,2-4 0,-3 5-6,-1-1 1,1 1 0,-1-1 0,1 1 0,-1-1 0,1 1-1,0 0 1,-1 0 0,1 0 0,-1 0 0,1 0 0,0 0-1,-1 0 1,1 1 0,-1-1 0,1 0 0,-1 1 0,1-1-1,-1 1 1,1 0 0,-1-1 0,2 2 0,4 3-8,0-1 1,0 1-1,-1 0 0,0 0 1,0 1-1,0 0 1,-1 0-1,0 0 0,0 1 1,-1-1-1,1 1 0,3 9 1,3 9 75,-2 0-1,9 35 1,-5-18 104,-5-13 175,-7-22-131,1 0 1,0 1-1,0-1 0,1 0 0,0 0 1,6 9-1,-9-15-147,0-1 0,0 0 1,0 0-1,1 1 0,-1-1 0,0 0 0,0 1 0,0-1 0,1 0 1,-1 0-1,0 0 0,0 1 0,1-1 0,-1 0 0,0 0 1,1 0-1,-1 0 0,0 1 0,1-1 0,-1 0 0,0 0 0,1 0 1,-1 0-1,0 0 0,1 0 0,-1 0 0,0 0 0,1 0 1,-1 0-1,0 0 0,1 0 0,-1 0 0,1 0 0,-1-1 15,1 1 0,-1-1 0,1 1 0,-1-1 0,1 0 0,-1 1-1,1-1 1,-1 1 0,0-1 0,1 0 0,-1 0 0,0 1 0,0-1 0,1 0 0,-1 1-1,0-2 1,1-8 59,0 0 0,-1 0 0,0-1 0,0 1 0,-1 0 0,-4-16 0,-20-67-199,7 35-5,-13-75-388,-21-190 0,51 311 361,-6-79-1198,11 127 455,0-10 758,18 331-29,-20-250 206,5 94 178,-2 80 23,-5-194-244,0-81 72,0 1-1,1-1 1,-1 1 0,4 11 0,-3-15-45,0-1 1,0 1 0,0-1-1,0 1 1,1-1 0,-1 0 0,0 1-1,1-1 1,0 0 0,-1 0 0,1 0-1,0-1 1,0 1 0,3 2-1,-2-2 26,0 0 0,-1-1 0,1 1 0,0-1-1,0 1 1,0-1 0,0 0 0,0 0-1,1-1 1,-1 1 0,0 0 0,0-1-1,1 0 1,-1 0 0,0 0 0,0 0 0,1-1-1,-1 1 1,0-1 0,0 1 0,0-1-1,0 0 1,5-3 0,-6 3-9,1-1 1,0 1-1,-1-1 0,1 0 1,-1 0-1,0 0 1,0 0-1,0-1 0,0 1 1,0-1-1,0 1 0,-1-1 1,1 0-1,1-4 0,2-5 39,-1 0 0,3-16 0,-3 15-171,52-181-742,-53 183 708,-3 8 48,1 1-1,-1 0 1,1 0-1,-1 0 1,1 0-1,0 0 1,0 0 0,0 0-1,0 0 1,0 0-1,0 0 1,1 0-1,2-2 1,2 18-378,-3-3 320,1 1 1,-2 0-1,0 0 0,0 1 1,-1 12-1,1-3 59,3 156 656,-6-135 747,-7-72-118,4-1-1168,2 0 0,1 0-1,1 0 1,5-34 0,0-36-1816,-6 122 1644,-2 1 0,-1-1 0,-1 0 0,-12 33 0,9-26 202,5-20-2,0 0-1,-1 0 0,0 0 0,0-1 0,-1 1 0,-6 8 1,5-9-699,-1 0 0,0-1 1,-11 9-1,-10 10-1163,1 8-1035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52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0 984 992,'5'0'4443,"-1"1"-3201,2 0-1058,0 0 0,0 0 0,0-1 0,0 0 0,0 0 0,0 0-1,0 0 1,0-1 0,0 0 0,-1-1 0,1 1 0,0-1 0,0 0 0,-1-1 0,0 1 0,1-1-1,-1 0 1,6-4 0,6-7 26,0 0 1,-1-1-1,22-28 0,-31 35-124,25-31 121,40-61 0,17-49-145,-18 30 60,-42 72 118,38-86 0,-64 126-302,0-1 0,-1 1 0,-1-1 0,1 1 1,0-15-1,-1 18 35,-1 0 0,0 0 0,0 0 0,-1 0 1,1 0-1,-1 0 0,0 0 0,0 1 0,0-1 0,-1 0 0,1 1 1,-5-7-1,6 9 4,-1 1 1,1-1-1,-1 0 1,0 1 0,0-1-1,1 1 1,-1-1-1,0 1 1,0-1 0,1 1-1,-1 0 1,0-1-1,0 1 1,0 0 0,1 0-1,-1 0 1,0 0-1,0 0 1,0-1 0,0 1-1,0 1 1,0-1-1,1 0 1,-1 0-1,0 0 1,0 0 0,0 1-1,0-1 1,1 0-1,-1 1 1,-1 0 0,-2 1-23,-1 0 1,1 1 0,1-1-1,-6 6 1,-6 4 18,0 2 1,2 0-1,-1 0 0,2 1 1,0 1-1,1 0 0,0 1 0,2 0 1,0 1-1,-9 22 0,-45 196 189,24-75 352,20-81-297,-13 37 113,-25 65 464,52-169-605,0-1 1,-1 0 0,-9 14-1,12-21-94,0 0 0,-1 0 0,1 0 0,-1-1 0,-1 0 0,1 0 0,-1 0 0,1 0 0,-7 3 0,7-5-44,1-1 0,-1 0 0,1 0 1,-1 0-1,1-1 0,-1 1 0,1-1 0,-1 0 0,-5 0 0,7 0-41,1 0 0,-1 0 0,1 0 0,-1-1 0,0 1 0,1 0 0,-1-1 0,1 1 0,-1-1 0,1 1 0,-1-1 0,1 0 0,0 0 0,-1 1 0,1-1-1,0 0 1,-1 0 0,1 0 0,0-1 0,0 1 0,0 0 0,0 0 0,-1-2 0,2 1-13,-1 0 0,1 0 0,0 0-1,0 0 1,0-1 0,0 1 0,0 0 0,0 0-1,1 0 1,-1 0 0,1 0 0,-1 0 0,1 0-1,0 0 1,0 0 0,1-1 0,1-3 1,0 0-1,1 1 1,6-9 0,7-2-112,0 1 0,1 0 0,1 1 0,30-17 0,-15 10 38,-3 4 41,0 1 0,1 1 0,63-18 0,-52 18 63,26-6 185,22-9-64,-77 25-73,-1-1-1,0-1 1,-1 0-1,21-15 1,-25 15-58,1 0 1,-1 0 0,-1-1 0,1 0 0,-1 0-1,7-13 1,35-75-884,-49 94 422,-1 4 222,-4 6 24,-1 6-23,-6 14-96,-1 21 64,8-33 223,0 0 0,-4 33-1,9-41 32,-1 1-1,1-1 0,0 0 0,1 1 1,2 15-1,-2-21 48,0-1 0,0 1 0,0 0 0,1 0 1,-1-1-1,1 1 0,-1 0 0,1-1 0,0 0 0,0 1 0,0-1 1,1 0-1,-1 0 0,0 0 0,1 0 0,-1-1 0,1 1 0,0-1 1,-1 1-1,4 0 0,-1-1 10,-1 0 1,1 0-1,-1 0 0,1-1 1,0 0-1,-1 0 1,1 0-1,0 0 0,-1-1 1,1 0-1,-1 0 1,1 0-1,-1 0 0,1-1 1,-1 0-1,5-2 0,4-3 82,0 0 0,0-1 1,20-16-1,0-1-249,1 2 0,0 1 1,49-22-1,-78 41 13,1 1 0,0 0 1,0 0-1,0 0 0,0 1 0,0 0 1,0 0-1,0 0 0,9 1 0,-13 0 65,0 0 0,0 0 0,0 1-1,-1-1 1,1 0 0,0 1-1,-1-1 1,1 1 0,0 0-1,-1 0 1,1 0 0,-1 0 0,1 0-1,-1 0 1,1 0 0,-1 0-1,0 0 1,0 1 0,0-1 0,1 0-1,-1 1 1,0-1 0,-1 1-1,1-1 1,0 1 0,0 0 0,-1-1-1,1 1 1,-1 0 0,1-1-1,-1 1 1,0 0 0,1 0-1,-1 0 1,0-1 0,-1 4 0,1 2 132,0 0 1,0 0 0,-1 0-1,0-1 1,0 1 0,0 0-1,-1-1 1,0 1 0,-1-1-1,1 1 1,-1-1 0,-1 0-1,1 0 1,-1 0 0,-5 6-1,29-30 588,34-22 0,-8 6-877,-27 19 42,0 1-1,24-12 1,-37 23 119,1-2-108,1 1 1,1 1 0,-1-1-1,0 1 1,10-2 0,-16 5 99,0 0 1,0-1-1,-1 1 0,1 0 1,0 0-1,0 0 1,0 0-1,-1 0 1,1 1-1,0-1 0,0 1 1,-1-1-1,1 1 1,0-1-1,-1 1 1,1 0-1,0 0 0,-1 0 1,1 0-1,-1 0 1,0 0-1,1 0 1,-1 0-1,0 1 1,1-1-1,-1 1 0,0-1 1,0 1-1,0-1 1,-1 1-1,3 3 1,-1 3 48,0 1 0,0 0 1,0 0-1,-1 0 1,0-1-1,-1 1 0,-1 16 1,0-13 58,1 0 0,1 0 0,0 0 0,2 13 0,-2-24-32,-1 1 0,0-1 0,1 0 1,-1 0-1,1 1 0,-1-1 0,1 0 0,0 0 0,-1 0 0,1 0 0,0 0 0,0 0 0,0 0 0,0 0 0,0 0 0,0 0 0,0 0 1,0-1-1,0 1 0,0 0 0,1-1 0,-1 1 0,2 0 0,-1-1 8,0 0 0,0 1 0,0-1 0,0 0 0,0 0 0,0-1 0,0 1 0,0 0 0,0 0 1,0-1-1,0 0 0,0 1 0,0-1 0,0 0 0,2-1 0,66-41 440,-45 30-546,0-2 1,-1 0-1,-1-2 1,37-35 0,-64 60-1354,-14 38 906,17-44 528,-1 4-35,0 0-1,1 0 0,0 0 0,0 0 1,0 1-1,1 6 0,0-11 39,0-1 1,0 1-1,0-1 0,1 1 0,-1-1 0,1 1 1,-1-1-1,1 0 0,0 1 0,-1-1 1,1 0-1,0 1 0,0-1 0,0 0 1,0 0-1,0 0 0,0 0 0,0 0 1,0 0-1,1 0 0,-1 0 0,0 0 1,1-1-1,-1 1 0,0 0 0,1-1 0,-1 1 1,1-1-1,-1 0 0,1 1 0,-1-1 1,3 0-1,8 1 97,0 0 0,1-1 0,-1-1 0,1 0 0,-1 0 0,0-1 0,0-1 1,24-8-1,-21 5-53,1 0 0,-1-1 1,-1-1-1,1-1 0,-1 0 1,16-14-1,-17 12-55,-2-1 1,1-1 0,-2 0-1,12-18 1,30-58 81,-45 75-69,-1 3-19,141-245 152,-130 230-244,84-143-156,-89 146 177,-1-1 1,-1 0-1,-1-1 1,-2 0 0,7-33-1,-13 49-46,0 0 0,0-17 0,-1 24 60,0 0 0,0 1 0,-1-1 0,1 0 0,0 0 1,0 1-1,-1-1 0,1 0 0,-1 0 0,0 1 0,0-1 0,1 1 0,-1-1 0,0 1 0,0-1 0,0 1 0,-1-1 0,1 1 0,0 0 0,-2-2 1,3 3 15,-1 0 0,0 0 0,0-1 0,1 1 0,-1 0 0,0 0-1,0 0 1,1-1 0,-1 1 0,0 0 0,0 0 0,0 0 0,1 1 0,-1-1 0,0 0 0,0 0 0,1 0 0,-1 0 0,0 1 0,0-1 0,1 0 0,-1 1 0,0-1 0,1 1 0,-2 0 0,-15 15-411,13-11 360,-25 30-101,2 2-1,-38 65 1,43-64 176,7-13-56,2 1 0,1 1 0,-14 47 0,13-29 79,-10 72 0,-6 130 94,27-225-88,2 0 1,0 0-1,1 0 1,7 35-1,-7-52 39,0-1 0,0 1 0,1 0 0,0-1 0,-1 1 0,2-1 0,-1 1 0,0-1 0,1 0 0,3 4 0,-3-5-21,0 0 1,0 0-1,0-1 0,1 1 0,-1-1 1,1 0-1,-1 0 0,1 0 1,0-1-1,0 1 0,0-1 1,5 1-1,0 0 72,1-1 0,0 0 1,0 0-1,0-1 0,0-1 0,18-2 1,61-18 103,-63 14-68,2 0-283,-8 3 310,-1-2 0,30-11 0,-45 15-146,0 0 1,0 0-1,0 0 1,0-1-1,0 1 1,0-1-1,-1 0 1,0 0-1,1 0 1,-1-1-1,0 1 1,-1-1-1,1 0 1,0 1-1,-1-1 1,3-7-1,-4 9-51,-1 0 0,1 0-1,-1 0 1,1 1 0,-1-1-1,0 0 1,0 0 0,0 0-1,0 0 1,0 0 0,0 1-1,-1-1 1,1 0 0,-1 0-1,1 0 1,-1 0 0,1 1 0,-1-1-1,0 0 1,0 1 0,0-1-1,0 1 1,0-1 0,0 1-1,-1-1 1,1 1 0,0 0-1,-3-2 1,1 0-71,-1 1 0,1 0 0,-1 0 1,1 1-1,-1-1 0,1 1 0,-1 0 0,0-1 0,0 2 0,0-1 0,0 0 0,-5 1 1,4 0 28,0 1 0,1-1 1,-1 1-1,0 0 0,1 1 1,-1-1-1,1 1 0,0 0 1,-6 3-1,2 0 55,0 0 0,0 1-1,-10 9 1,16-14 28,1 0 0,0 0-1,0 0 1,0 1 0,0-1 0,0 0-1,0 1 1,0-1 0,0 1 0,0-1-1,1 1 1,-1-1 0,0 1 0,1 0-1,0-1 1,-1 1 0,1 0 0,0-1-1,0 1 1,0 0 0,0 0 0,0-1-1,0 1 1,0 0 0,1-1 0,-1 1-1,1 0 1,-1-1 0,2 3 0,0-1 44,0 0 0,0 1 0,0-1 0,0 0 0,1 0 0,0-1 0,-1 1 0,1 0 0,0-1 0,0 0 0,7 4 0,8 4 130,1-2 0,0 0 0,1-1 0,0-1 1,0 0-1,39 4 0,-42-8-599,0-2 1,0 1-1,0-2 0,0 0 1,20-4-1,-19 1-865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52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5408,'5'-11'2432,"33"14"-2112,-15-3 736,-2 3-640,10-3 480,5 0-544,3 0-160,0 5-128,1-5 128,-6 8-96,-3-1 32,-4 1-64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52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785 13 4992,'-31'-13'2240,"28"13"-1792,11 0-448,-3 0 0,3 5 0,2-5-864,-2 3 480</inkml:trace>
  <inkml:trace contextRef="#ctx0" brushRef="#br0" timeOffset="1">31 141 6048,'-26'-11'2752,"21"3"-2400,5 0-96,8 8-224,2-8-1920,3 4 1024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58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359 750 3328,'1'0'135,"-1"-1"0,1 1 0,-1-1 0,0 1 0,1-1 0,-1 1 0,1-1 0,-1 1 0,0-1 0,0 1 0,1-1 0,-1 1 0,0-1 0,0 1 0,0-1 0,1 0 0,-1 0 0,0 0-42,0 1 0,0 0 0,-1 0 1,1-1-1,0 1 0,0 0 0,0-1 1,0 1-1,-1 0 0,1 0 0,0-1 0,0 1 1,-1 0-1,1 0 0,0 0 0,0-1 1,-1 1-1,1 0 0,0 0 0,0 0 0,-1 0 1,1-1-1,-1 1 0,-25-2 1496,14 2-1536,1 1 0,-1 1 1,0 0-1,1 1 1,0 0-1,-1 1 0,-13 6 1,-2 3-14,-44 29-1,55-32 37,1 1-1,0 1 1,1 0-1,0 1 0,1 0 1,-21 28-1,33-39-54,0-1 0,0 1 0,0-1-1,0 1 1,1-1 0,-1 1 0,1 0 0,-1-1-1,1 1 1,-1 0 0,1 1 0,0-2 3,0 0 0,0 0 1,0 0-1,0 0 1,1-1-1,-1 1 0,0 0 1,0 0-1,1 0 1,-1-1-1,1 1 0,-1 0 1,0 0-1,1-1 1,-1 1-1,1 0 0,0 0 1,1 0 10,0 1-1,1-1 1,-1 0 0,0 0 0,0 0 0,1 0-1,-1 0 1,0-1 0,1 1 0,-1-1 0,1 1 0,-1-1-1,1 0 1,2 0 0,25-2 150,-1-1 1,0-2-1,40-11 0,-58 13-128,0 0 0,-1-1 1,1-1-1,-1 0 0,0 0 0,-1-1 0,1 0 0,-1 0 0,0-1 0,0-1 0,-1 1 0,0-2 1,-1 1-1,1-1 0,-1 0 0,9-16 0,2-9-2,-1-1 0,-2 0 1,14-47-1,23-118 134,-51 194-188,5-30-55,-1 0 1,-1-1 0,-2 0-1,-2 1 1,-1-1 0,-12-65-1,8 76-410,-11-33 0,16 57 427,-1 1 0,1 0 0,-1-1 0,1 1 1,-1 0-1,0 0 0,1-1 0,-1 1 0,0 0 0,0 0 0,0 0 0,0 0 0,0 0 0,0 0 0,0 0 0,-2-1 0,2 2 9,1 0 0,-1 0 0,0 0 0,0-1-1,1 1 1,-1 0 0,0 0 0,0 1 0,1-1 0,-1 0 0,0 0 0,0 0-1,1 0 1,-1 1 0,0-1 0,0 0 0,1 1 0,-1-1 0,0 0 0,1 1-1,-1-1 1,1 1 0,-1-1 0,0 1 0,1-1 0,-1 1 0,1 0 0,0-1-1,-1 2 1,-7 9-94,2 1 0,-1-1 0,2 1 1,-1 1-1,-4 19 0,5-18 53,-8 27 15,2 0 0,-9 76 0,3 84 263,17-186-160,-2 57 227,4 0-1,14 96 1,-15-160-173,0 0-1,1 0 1,0 0-1,0-1 1,1 1-1,0-1 1,0 1-1,1-1 1,0 0-1,6 7 1,-8-11-39,0-1-1,0 1 1,1-1 0,-1 1-1,1-1 1,0 0 0,-1 0 0,1 0-1,0-1 1,0 1 0,0-1-1,1 0 1,-1 1 0,0-1-1,0-1 1,1 1 0,-1 0-1,0-1 1,1 0 0,-1 0-1,1 0 1,-1 0 0,0 0 0,1-1-1,4-1 1,-2 1-2,0-2 0,-1 1 0,1-1 0,-1 1 0,1-1-1,-1-1 1,0 1 0,0-1 0,0 0 0,-1 0 0,0-1 0,1 1 0,4-9 0,4-6-19,0 0 1,11-25-1,-23 42-48,4-8-98,0 0 1,0 0-1,-1 0 1,0 0-1,0 0 1,-2-1-1,1 0 1,1-13-1,-6 21-600,-1 8 360,-2 10 61,2-2 307,0 0 0,1 1-1,0-1 1,1 1 0,1 0 0,0-1-1,1 1 1,0-1 0,1 1 0,6 21-1,-7-31 3,1 0 0,-1 0-1,1 0 1,0 0 0,0-1-1,0 1 1,1-1 0,-1 0-1,1 1 1,0-1 0,0 0-1,0-1 1,7 6 0,-6-6 12,0 1 1,1-1-1,0 0 1,-1-1 0,1 1-1,0-1 1,0 0-1,0 0 1,0 0-1,0-1 1,5 0-1,9 0 143,0-1 0,0-1 1,0 0-1,-1-2 0,1 0 0,29-11 0,-33 9-24,-2 1-107,-2 0 1,1-1-1,-1 0 0,1 0 1,-2-1-1,12-10 0,-11 8-50,-1 0 0,0-1-1,-1-1 1,0 0 0,-1 0-1,0 0 1,9-19 0,1-5-7,23-66 1,-38 91-420,0 1 0,8-17 0,-10 26 416,-1 0-1,0 0 0,0 0 0,1 0 1,-1 0-1,0 0 0,0 0 1,1 0-1,-1 0 0,0 0 1,0 0-1,0 0 0,1 0 1,-1 0-1,0 1 0,0-1 1,1 0-1,-1 0 0,0 0 1,0 0-1,0 0 0,0 0 1,1 1-1,-1-1 0,0 0 0,0 0 1,0 0-1,0 0 0,0 1 1,1-1-1,-1 0 0,0 0 1,0 1-1,0-1 0,0 0 1,0 0-1,0 0 0,0 1 1,0-1-1,0 0 0,0 0 1,0 1-1,6 13-70,-2 3 77,-1 0 0,0 0 0,0 23-1,1 12 7,-2-33-20,-1 0 0,-1 1 0,-1-1 0,-1 0 0,-7 33 0,8-49 56,1 0 0,-1 0 0,0 0 0,0 0 0,0 0 0,0 0 0,-1-1 0,1 1 0,-1 0 0,1-1 0,-1 1-1,0-1 1,0 0 0,0 1 0,-1-1 0,1 0 0,0 0 0,-1 0 0,1-1 0,-1 1 0,0-1 0,0 1 0,1-1 0,-1 0 0,0 0-1,0 0 1,0 0 0,0-1 0,-6 1 0,-18-3 161,0-1-1,0-1 1,1-2-1,-40-13 1,63 18-240,0 0 1,-1-1 0,1 1 0,1-1 0,-5-2 0,7 4 26,0 0 1,0 0-1,0 0 0,0 0 1,0-1-1,0 1 0,0 0 1,0 0-1,0 0 1,0 0-1,0 0 0,1 0 1,-1 0-1,0-1 0,0 1 1,0 0-1,0 0 1,0 0-1,0 0 0,0 0 1,0 0-1,0 0 0,1 0 1,-1 0-1,0 0 1,0 0-1,0 0 0,0 0 1,0 0-1,0-1 0,1 1 1,-1 0-1,0 0 0,0 0 1,0 0-1,0 0 1,0 1-1,0-1 0,1 0 1,-1 0-1,0 0 0,0 0 1,0 0-1,0 0 1,0 0-1,0 0 0,1 0 1,-1 0-1,0 0 0,8 1-96,79 4-3,23 13 218,-99-17-51,1-1-1,0 0 1,-1-1-1,1 0 1,-1 0-1,1-2 1,-1 1-1,21-9 1,-11 2 38,1-1 0,-1-1 0,26-18 0,3-2-113,-7 4 5,-28 16-53,1 1 1,0 1 0,24-11-1,-35 18 24,-1 1 0,1-1 0,-1 1 0,1 0 0,0 1 0,0-1 0,-1 1 0,1-1 0,0 2 0,0-1 0,0 0 0,-1 1 0,1 0 0,0 0 0,-1 0 0,1 1 0,8 3 0,-5 0 20,0-1 75,0 0-1,15 6 1,-19-8 168,-10-3 84,-55-19-31,48 15-328,-1 1 1,0 0-1,0 0 0,0 2 0,0 0 0,0 0 1,0 1-1,0 1 0,-1 0 0,1 1 0,0 1 1,-17 4-1,24-3 17,0 0-1,0 0 1,0 1 0,1 0-1,0 0 1,0 1 0,0-1 0,0 1-1,1 1 1,0-1 0,0 1-1,0 0 1,0 0 0,1 0-1,0 1 1,1-1 0,0 1 0,-3 8-1,5-13 43,0 0 0,1 1 0,-1-1 0,1 0 0,0 0 0,0 0 0,0 1 0,0-1 0,0 0 0,0 0 0,1 0 1,-1 1-1,1-1 0,0 0 0,-1 0 0,2 2 0,0 0-3,0-1 1,1 0 0,-1 1 0,1-1-1,-1 0 1,1-1 0,0 1 0,4 3-1,5 2 41,0-1 0,0 0-1,1-1 1,13 5 0,-5-3 86,0-2 0,1 0 0,0-1 0,-1-2 1,2 0-1,-1-1 0,0-1 0,0-1 1,0-1-1,1-1 0,-1-1 0,0-1 1,35-11-1,-46 10-73,1 0 0,-1 0 1,0-1-1,0 0 0,0-1 0,-1-1 1,0 0-1,17-17 0,-13 10-225,-2 0 0,1 0 0,-2-1-1,-1-1 1,10-17 0,-33 53-1028,10-14 1165,0 0 1,1 0-1,-1 0 0,1 0 1,1 1-1,-2 5 1,2-7 4,0 4-46,0 0 1,1 0-1,1 14 0,-1-20 77,1 1 0,-1-1-1,1 1 1,0-1 0,-1 0-1,1 1 1,0-1 0,1 0-1,-1 0 1,0 0 0,0 0-1,1 0 1,0 0 0,-1 0 0,1 0-1,3 2 1,-1-1 94,0-1-1,0 0 1,1 0-1,-1 0 1,1-1 0,-1 1-1,1-1 1,-1 0 0,1 0-1,0-1 1,-1 1 0,1-1-1,0 0 1,5-1-1,2 0 17,-1-1 0,0 0 0,1-1 1,17-6-1,-26 8-84,0 0 0,-1-1 1,1 1-1,0-1 1,-1 1-1,0-1 0,5-4 1,-6 5-10,0 0 0,0 0 0,0 0 0,-1 0 0,1 0 0,0 0 0,0-1 0,-1 1 0,1 0 0,-1 0 0,1-1 0,-1 1 0,0 0 0,0-1 0,1 1 0,-1 0 0,0-1 0,0 1 0,-1-3 0,0-1-22,0 0-1,-1 0 1,0 0-1,0 1 0,0-1 1,-1 1-1,0-1 0,-5-7 1,-3 0-138,-17-18 0,18 21-44,0 0 1,0 1-1,-18-11 0,26 18 151,-1-1-1,0 0 0,0 1 1,0-1-1,-1 1 0,1 0 1,0 0-1,0 0 0,-1 0 1,1 1-1,-1-1 0,1 1 1,0 0-1,-1 0 0,1 0 1,-1 1-1,1-1 0,-4 2 1,0-1 147,15-2 24,129-6-152,-86 2-38,0 3-1,58 5 0,-103-3 42,0 1-1,0 0 1,0 0 0,0 1-1,0 0 1,-1 0-1,1 0 1,-1 0 0,8 6-1,-11-7 9,1 1-1,-1 0 1,0 0-1,0 0 0,0 0 1,0 0-1,-1 1 1,1-1-1,-1 1 1,1-1-1,-1 1 1,0-1-1,0 1 1,0 0-1,0 0 0,-1-1 1,1 1-1,-1 0 1,1 0-1,-1 0 1,0 3-1,0-1 54,-1 0-1,0-1 0,1 1 1,-1 0-1,-1 0 0,1 0 1,-1-1-1,0 1 1,0-1-1,0 1 0,-1-1 1,1 0-1,-5 4 1,-17 17 543,123-107 383,-98 81-986,7-7-85,1 1 1,12-8 0,-19 14 68,0 0 0,-1 0 0,1 0 1,0 0-1,0 0 0,0 0 1,0 1-1,0-1 0,0 0 1,0 1-1,0 0 0,0 0 0,0-1 1,0 1-1,0 0 0,1 1 1,-1-1-1,0 0 0,3 1 1,-3 0 8,-1 0 1,0 0-1,0 1 1,0-1 0,0 0-1,0 0 1,-1 0-1,1 1 1,0-1 0,0 0-1,-1 1 1,1-1-1,-1 1 1,1 2 0,5 21 64,-4 13 14,-2-32-28,0 1 0,0 0 1,1-1-1,-1 1 0,2-1 0,2 10 1,-4-15-13,1 1 0,0 0 0,0-1 0,0 1 0,0-1 0,0 1 0,1-1 0,-1 0 0,0 1 1,1-1-1,-1 0 0,0 0 0,1 0 0,2 1 0,7 6 206,-8-7-202,-1 0-1,1 1 1,-1-1-1,1 0 1,0-1-1,0 1 1,-1 0-1,1-1 1,0 1-1,0-1 1,0 0-1,-1 0 1,1 0-1,0-1 1,0 1-1,0-1 1,-1 1-1,1-1 1,4-1-1,7-3 50,0-1-1,18-10 0,-24 12-4,14-8-29,0-2-1,-1 0 1,-1-1-1,-1 0 0,0-2 1,-1 0-1,0-2 1,-2 0-1,19-27 1,16-28 22,-3-3 0,37-82 0,-47 67-116,-16 36 76,-14 36-150,-1 0-1,0-1 1,-2 0-1,-1-1 1,0 1-1,-2-1 0,0 1 1,-3-34-1,1 54 100,0 1 0,0-1 1,0 0-1,0 0 0,0 0 0,0 1 0,0-1 0,-1 0 0,1 0 1,0 1-1,0-1 0,-1 0 0,1 1 0,-1-1 0,1 0 0,0 1 1,-1-1-1,0 1 0,1-1 0,-2 0 0,2 1 22,-1-1-1,1 1 1,-1 0-1,1 0 1,-1 0-1,1 0 1,-1 1-1,1-1 1,-1 0-1,1 0 1,-1 0-1,1 0 1,-1 0-1,1 1 1,-1-1-1,1 0 1,-1 0-1,1 1 1,-1-1-1,1 0 1,-1 1-1,1 0 1,-5 3 23,0 1-1,1 1 1,-6 8 0,6-9-69,-32 48-232,-50 100 0,77-134 292,2 0 0,0 1 0,1-1 0,-7 41 0,2 84 139,9-102-133,3 1 1,1 0-1,11 57 0,-11-91 5,1-1 1,-1-1-1,1 1 0,1 0 1,0-1-1,0 1 0,0-1 1,1 0-1,6 8 0,-8-11 33,1 0 0,0-1 0,0 1 0,0-1 0,0 1 0,0-1 0,1-1-1,-1 1 1,1 0 0,0-1 0,-1 0 0,1 0 0,0-1 0,0 1 0,6 0-1,-6-2-24,0-1 0,0 0 0,-1 0 0,1 0 0,0-1 0,-1 0 0,1 1 0,-1-2 0,0 1 0,0 0 0,0-1 0,0 0 0,0 0 0,5-5 0,-1-1 62,13-20 1,-2 1-16,-14 21-81,0-1 0,0 1 0,-1-1 0,0 0 0,-1 0 0,0 0-1,3-11 1,-1 3-279,-4 12 47,-2 4 69,-7 11-29,-8 20-84,13-19 278,0-1-1,-2 21 1,-3 10-39,7-38 56,1-1 1,-1 0 0,1 0 0,0 1 0,0-1 0,0 0 0,1 1 0,-1-1-1,1 0 1,0 0 0,-1 1 0,3 3 0,-3-6 10,1 0-1,-1 1 1,1-1 0,0 0-1,-1 0 1,1 0 0,0 0-1,-1 0 1,1 0 0,0 0-1,0 0 1,0 0 0,0 0-1,0-1 1,0 1 0,0 0-1,0-1 1,0 1 0,1 0-1,-1-1 1,0 0 0,0 1-1,0-1 1,1 0 0,-1 1-1,0-1 1,0 0 0,1 0-1,-1 0 1,0 0-1,1 0 1,0-1 0,3 0 12,-1 0 0,0-1 1,0 1-1,0-1 0,0 0 0,0-1 1,0 1-1,5-5 0,25-26 261,-5 4-114,8-7-153,-25 24-106,1-1-1,0 2 1,0 0-1,1 0 1,26-14-1,-39 25 53,1-1-1,0 0 1,-1 1 0,1-1-1,0 1 1,0 0-1,-1-1 1,1 1 0,0 0-1,0 0 1,-1 0-1,1 0 1,0 1 0,0-1-1,2 1 1,-3-1 12,0 1 0,0-1 0,0 1 1,0-1-1,0 1 0,-1-1 0,1 1 1,0 0-1,0 0 0,-1-1 0,1 1 1,0 0-1,-1 0 0,1 0 0,0-1 1,-1 1-1,1 0 0,-1 0 0,0 0 1,1 0-1,-1 0 0,0 0 0,1 0 1,-1 0-1,0 0 0,0 0 0,0 0 1,0 1-1,0 8 25,-1-1 0,0 0 0,-1 0 0,0 0 0,-1 0 0,1 0 0,-2-1 0,1 1 0,-1-1 0,0 0 0,-1 0 0,0 0 0,-10 12 0,-4 9 1163,20-31-1147,0 0 0,0 0 0,0 1 0,0-1 0,0 1 0,1-1 0,-1 1 0,0-1 0,4-1 0,7-10 87,-2 0-145,1 1 0,0 1-1,0 0 1,1 0 0,16-10 0,51-27-102,-76 47 98,0-1 1,0 1 0,0-1-1,0 1 1,0 0 0,0 0-1,1 0 1,4 0-1,-8 1 25,1 1 0,0-1-1,-1 1 1,1-1-1,-1 0 1,1 1-1,-1-1 1,1 1-1,-1-1 1,0 1-1,1-1 1,-1 1-1,1 0 1,-1-1-1,0 1 1,0 0-1,1-1 1,-1 1-1,0-1 1,0 1-1,0 0 1,0-1-1,0 1 1,0 1-1,2 13-84,-3-5 61,0-1-1,0 1 0,-1-1 1,-3 12-1,2-12 57,0 0 0,1 1 0,1 0-1,-1 11 1,2-12-19,0 14 267,1-22-256,-1 0 0,0 0 1,0 0-1,0 0 0,1 0 1,-1-1-1,0 1 0,1 0 1,-1 0-1,1-1 1,-1 1-1,1 0 0,0-1 1,-1 1-1,1 0 0,-1-1 1,1 1-1,0-1 0,0 1 1,-1-1-1,1 1 0,1 0 1,2 0 9,0 0-1,0 0 1,1 0 0,-1 0-1,0-1 1,0 0 0,0 0-1,1 0 1,-1 0 0,0 0 0,0-1-1,7-2 1,1-1 58,0 0 0,20-12 0,-18 9-60,-14 7-8,1-1 0,-1 1 1,1 0-1,-1-1 0,1 1 0,-1-1 1,1 1-1,-1-1 0,0 1 0,1-1 1,-1 1-1,1-1 0,-1 1 0,0-1 1,0 0-1,1 1 0,-1-1 0,0 1 1,0-1-1,0 0 0,0 1 0,0-1 1,0 1-1,0-1 0,0 0 0,0 1 1,0-1-1,0 0 0,0 1 0,0-1 1,-1 0-1,1 1 0,0-1 0,0 1 1,-1-1-1,0 0 0,1-1 2,-1 1 0,0 0 0,0-1 0,1 1 0,-1 0 0,0 0 0,0 0 0,0 0 0,0 0 1,-1 0-1,1 0 0,0 0 0,0 0 0,-3-1 0,-21-5 34,-33-9-218,-54-4 360,110 20-197,1 0-1,0 0 0,-1-1 0,1 1 0,0-1 0,0 1 1,-1-1-1,1 1 0,0-1 0,0 0 0,0 1 1,0-1-1,-2-2 0,3 3 9,-1 0 0,1-1 1,0 1-1,0 0 0,0 0 0,0-1 1,0 1-1,0 0 0,0 0 1,0-1-1,0 1 0,0 0 0,0 0 1,0-1-1,0 1 0,0 0 0,0 0 1,0-1-1,0 1 0,0 0 0,0 0 1,0-1-1,1 1 0,-1-1 0,9-7 40,39-16-99,-33 17 135,27-16-1,-27 12-142,30-21-592,-18 5-2842,-25 23 1975,-1 3 1142,-1 1 0,0-1 0,1 0 1,-1 0-1,0 0 0,1 0 0,-1-1 0,0 1 1,0 0-1,0 0 0,0 0 0,0 0 0,0 0 1,0 0-1,0 0 0,-1 0 0,1 0 1,0 0-1,-1 0 0,1 0 0,-1 0 0,1 0 1,-1 0-1,1 1 0,-2-3 0,-10-8-1944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0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1 829 2560,'4'-18'5354,"-3"26"-3668,-6 102 415,5-107-2041,0 0 1,0 0-1,0 0 1,1 0-1,0 0 1,-1 0 0,1-1-1,0 1 1,0 0-1,0-1 1,1 1-1,-1 0 1,1-1-1,-1 0 1,1 1-1,0-1 1,0 0-1,3 3 1,-3-3 0,0-1 1,0 0 0,0 0 0,0 0 0,0 0 0,1 0 0,-1 0 0,0 0-1,1-1 1,-1 1 0,0-1 0,1 0 0,-1 0 0,1 1 0,-1-2 0,0 1-1,1 0 1,-1 0 0,1-1 0,-1 1 0,0-1 0,0 0 0,3-1 0,19-8 96,-1-2 0,0 0 0,-1-2 0,-1 0 0,0-2 0,-1 0 0,36-38 0,-48 45-229,-1 0 1,1-1-1,-1 0 1,10-21 0,-15 20-324,-4 8 167,-1 7 112,-3 5 157,2 0 1,-1 1 0,1 0-1,0 0 1,1 0 0,0 0-1,1 0 1,0 1 0,-1 15-1,3-23-16,1 0-1,-1 1 0,1-1 1,0 0-1,0 0 0,0 1 1,0-1-1,1 0 1,-1 0-1,1 0 0,-1 0 1,1-1-1,0 1 0,0 0 1,1-1-1,-1 1 1,0-1-1,1 0 0,0 0 1,-1 0-1,5 3 0,-1-2 40,-1 0 1,1 0-1,0-1 0,0 1 0,0-1 0,0-1 0,1 1 0,-1-1 1,0 0-1,10 0 0,-7-1-36,0-2-1,0 1 1,-1-1 0,1 0 0,0-1 0,-1 0-1,1 0 1,-1-1 0,0 0 0,0-1 0,-1 1-1,1-2 1,-1 1 0,7-7 0,-6 3-19,-1 0-1,0-1 1,0 1 0,10-21-1,15-43 44,-31 70-32,2-6-223,-2 9 199,-1 0-1,0-1 1,0 1 0,0 0-1,0 0 1,0 0 0,0 0-1,0 0 1,0 0 0,0 0-1,0 0 1,0 0 0,1 0-1,-1 0 1,0-1 0,0 1-1,0 0 1,0 0 0,0 0-1,0 0 1,0 0 0,0 0-1,1 0 1,-1 0 0,0 0-1,0 0 1,0 0 0,0 0 0,0 0-1,0 0 1,0 0 0,1 0-1,-1 0 1,0 0 0,0 0-1,0 0 1,0 1 0,0-1-1,0 0 1,0 0 0,0 0-1,1 0 1,-1 0 0,0 0-1,0 0 1,0 0 0,0 0-1,0 0 1,0 0 0,0 1-1,0-1 1,0 0 0,0 0-1,0 0 1,0 0 0,0 0-1,0 0 1,0 0 0,0 0-1,0 1 1,0-1 0,0 0-1,0 0 1,0 0 0,0 0 0,0 0-1,0 0 1,0 1 0,1 3-10,0 0 0,0 1 0,-1-1 0,0 1 1,0-1-1,0 1 0,-1 5 0,0 7-18,1-4 104,0-6-46,-1-1 0,1 1 0,1 0 0,0 0-1,0 0 1,0-1 0,0 1 0,4 7 0,2 2 36,-5-11-18,0 0-1,0 0 1,0 0-1,1-1 1,0 1-1,3 3 1,-5-6-20,0-1 0,1 0 0,-1 0 0,0 0 0,1 0 0,-1-1 0,1 1 0,-1 0 0,1 0 0,-1-1 0,1 1 0,0-1 0,-1 0 0,1 1 0,-1-1 1,1 0-1,0 0 0,-1 0 0,1 0 0,0 0 0,-1 0 0,1-1 0,3 0 0,8-2 13,0-1 1,1-1-1,-1 0 1,-1-1-1,1 0 1,-1-1-1,0 0 1,0-1-1,-1 0 1,0-1-1,-1 0 1,0-1-1,13-15 0,21-34-57,-3-1 0,44-86-1,-23 39 110,-44 76-109,-2-1-1,-1-1 0,-2 0 0,-1-1 0,-2-1 0,-1 1 0,-2-1 0,-1-1 1,-1 1-1,-1-46 0,-7 48-201,3 32 211,0 0 1,0 0-1,0 0 1,0 0-1,0 0 1,0 0-1,-1 0 1,1 1-1,0-1 1,-1 0-1,1 0 1,-1 0 0,1 0-1,0 1 1,-1-1-1,0 0 1,1 1-1,-1-1 1,1 0-1,-1 1 1,0-1-1,0 0 1,1 1-1,-1-1 1,0 1-1,0 0 1,0-1-1,-1 0 1,1 2-3,0-1-1,0 0 1,0 1 0,0-1 0,0 0-1,1 1 1,-1-1 0,0 1 0,0 0-1,0-1 1,0 1 0,1 0 0,-1-1-1,0 1 1,1 0 0,-1 0 0,0 1 0,-2 1-40,-29 34-112,2 2 0,-31 54 0,28-41 192,17-26-52,1 1-1,1 1 1,2 0 0,1 0 0,1 1 0,1 1-1,-8 52 1,9-17 80,3-1 0,5 106-1,1-155-40,0 0 0,1 0 0,8 27 0,-9-37 5,1 0-1,-1 0 0,1-1 0,0 1 1,1-1-1,-1 1 0,1-1 0,0 1 1,0-1-1,0 0 0,1-1 0,-1 1 0,1 0 1,0-1-1,4 3 0,-3-4 27,-1 0 1,1 0-1,-1-1 0,1 0 0,0 0 1,0 0-1,0-1 0,0 1 0,0-1 0,-1 0 1,1 0-1,0-1 0,0 0 0,0 0 1,0 0-1,-1 0 0,1-1 0,7-3 0,6-3 8,-1-1 0,0 0 0,17-14-1,-20 13-38,-1-1 0,0-1 0,11-13 0,-11 11-117,1 1 1,14-12-1,-27 25 90,-1-1 0,1 1 0,-1-1 0,1 1-1,-1 0 1,1-1 0,0 1 0,-1-1 0,1 1 0,0 0 0,-1-1-1,1 1 1,0 0 0,-1 0 0,1 0 0,0 0 0,0 0 0,-1-1-1,1 1 1,0 0 0,-1 1 0,1-1 0,0 0 0,0 0 0,-1 0-1,1 0 1,1 1 0,-1 0-1,-1 0 0,1 0 0,0 0 0,-1 0 0,1 0-1,-1 0 1,1 0 0,-1 0 0,0 0 0,1 0 0,-1 0 0,0 0 0,0 0 0,0 1-1,0-1 1,0 0 0,0 2 0,0 12-27,-1 0-1,0 1 1,-1-1-1,-6 21 0,3-8 129,4-22 7,0 0-1,0 0 1,-1 0-1,-2 6 0,4-11-63,-1 0-1,1 0 0,0-1 1,0 1-1,-1 0 0,1 0 0,0 0 1,0 0-1,0 0 0,0 0 1,0-1-1,0 1 0,0 0 0,0 0 1,0 0-1,0 0 0,1 1 1,0 8 597,13-17 97,59-51-757,-72 57 23,0 0-1,-1 1 1,1-1-1,0 1 1,-1-1-1,1 1 1,0 0-1,0-1 1,0 1-1,-1 0 1,1 0-1,0-1 1,0 1-1,0 0 1,0 0-1,0 0 1,-1 0-1,1 0 1,0 0-1,1 0 1,-1 1-6,-1-1 0,0 0 1,1 1-1,-1-1 0,0 1 1,1-1-1,-1 1 0,0-1 1,0 1-1,0-1 0,1 1 1,-1-1-1,0 1 0,0-1 1,0 1-1,0-1 0,0 1 1,0-1-1,0 1 0,0 0 1,0-1-1,0 1 1,0 0-1,-2 5-40,1 0 0,-1-1 0,1 1 0,-6 8-1,-22 50 9,-40 75 26,55-115 37,-1-1 0,-1 0-1,-30 33 1,24-33 48,-2 0 0,-45 33 0,58-48-11,0-1 1,0-1-1,0 0 0,-1 0 1,0-1-1,-1 0 0,1-1 1,-1-1-1,-22 4 0,29-7-32,0 0 0,0 0 0,0-1 0,0 0 0,0 0 0,0 0 0,0-1 0,0 0 0,0 0 0,1 0 0,-1-1 0,1 0 0,-1 0 0,1 0 0,-6-6 0,8 7-4,0-1 0,0 0 0,0 0 1,0 0-1,0 0 0,0 0 0,1-1 0,0 1 0,0-1 0,0 0 0,0 1 0,0-1 0,1 0 0,-1 0 0,1 0 0,-1-5 0,2 3 8,-1 0-1,1 0 1,0 1 0,0-1 0,0 0-1,1 0 1,0 0 0,0 0 0,0 1 0,1-1-1,4-9 1,0 4-34,1-1 0,0 1-1,0 1 1,1-1 0,1 2 0,-1-1 0,2 1-1,-1 0 1,1 1 0,1 0 0,-1 1-1,18-10 1,10-2-13,0 2 0,65-20-1,21-1 12,6-2-1280,-47 10-4425,-82 30 5619,1-1-606,1 0 0,-1 0-1,1 0 1,-1 0 0,0 0 0,1-1 0,1-1-1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01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56 6880,'-8'-23'3136,"26"15"-2720,-5 3-384,4 5-96,17-3 608,10-1-320,10-4 0,-2 8-128,1-5 128,-4 10-128,-10-5-672,-4 4 320,-14-4-2944,2 8 1760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02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 4800,'-5'-20'2176,"26"12"-1888,-3 0 1120,8 8-832,19-8 1184,7 5-992,14-5-32,-1 8-448,10-4-192,-9 4-64,9-5 512,-6 2-288,11-2-2496,-10 5 1216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0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233 689 1984,'-14'-27'3818,"14"26"-3739,0 0-1,-1 0 0,1 1 1,0-1-1,-1 0 0,1 1 0,-1-1 1,1 0-1,-1 1 0,1-1 1,-1 0-1,0 1 0,1-1 0,-1 1 1,0-1-1,1 1 0,-1-1 0,0 1 1,0 0-1,1-1 0,-1 1 1,0 0-1,0-1 0,0 1 0,1 0 1,-1 0-1,0 0 0,0 0 1,0 0-1,-1 0 0,-2 0 33,0 1-1,0 0 1,0-1 0,0 2-1,0-1 1,0 0 0,0 1-1,1-1 1,-1 1 0,0 0-1,1 0 1,-6 5 0,1 0 108,0 0 0,1 0 0,-12 15 0,5-4-68,1 0-1,0 1 1,2 1 0,0 0 0,1 0 0,-14 43 0,22-57-90,1 0 0,0 0-1,1 0 1,-1 0 0,1 7 0,0-12-32,0 0 0,0 0-1,0 0 1,0 0 0,0 0 0,1 0-1,-1 0 1,0 0 0,0 0 0,1 0-1,-1 0 1,1 0 0,-1 0-1,1 0 1,-1 0 0,1 0 0,0 0-1,-1-1 1,1 1 0,0 0-1,-1-1 1,1 1 0,0 0 0,0-1-1,0 1 1,0-1 0,0 1 0,0-1-1,0 1 1,0-1 0,0 0-1,0 1 1,0-1 0,0 0 0,0 0-1,0 0 1,0 0 0,0 0 0,1 0-1,6-1 86,0-1-1,-1 0 1,1 0-1,-1 0 1,1-1-1,-1 0 1,0-1-1,0 1 0,-1-1 1,9-7-1,0-1-21,-1 0 0,0-1 0,15-19 0,-18 19-96,-1-1-1,0 0 1,-1-1-1,-1 0 0,0-1 1,9-26-1,-16 40-50,-1 0-1,1-1 1,-1 1-1,1-1 0,-1 1 1,0-1-1,0 1 1,-1-5-1,1 7 37,0-1 0,0 1 0,0 0-1,0-1 1,0 1 0,0 0 0,-1-1 0,1 1-1,0 0 1,0 0 0,0-1 0,0 1 0,-1 0-1,1-1 1,0 1 0,0 0 0,-1 0 0,1 0-1,0-1 1,0 1 0,-1 0 0,1 0 0,0 0 0,0 0-1,-1-1 1,0 1-15,0 1-1,0-1 1,1 0 0,-1 0-1,0 0 1,0 0-1,1 1 1,-1-1-1,0 0 1,1 1 0,-1-1-1,0 1 1,1-1-1,-1 0 1,1 1 0,-2 0-1,-2 4-55,-1 0 0,1 0-1,0 0 1,1 1-1,-1-1 1,1 1 0,0 0-1,0 0 1,1 0 0,0 0-1,-2 8 1,2-5 88,0 0 0,0 1 1,1-1-1,0 0 0,1 1 0,0-1 0,2 13 1,-1-14 71,1-1 1,-1 0 0,1-1-1,1 1 1,3 9-1,-4-13-38,-1-1 0,1 1 0,0-1 0,0 1 0,0-1-1,0 0 1,0 1 0,1-1 0,-1 0 0,1-1 0,-1 1-1,1 0 1,0-1 0,4 3 0,0-2 65,1 0 0,-1 0-1,1-1 1,-1 0 0,1-1 0,-1 1 0,1-1 0,-1-1-1,1 1 1,11-4 0,4-1 160,43-16 0,-50 14-192,0 0 1,0-1-1,-1-1 1,-1-1-1,1 0 1,-2-1-1,16-15 1,81-96 84,-81 88-40,12-14 61,14-15-154,83-124-1,-123 162-46,-1-2 0,-1 0 0,10-32-1,-16 39 43,-2-1 0,0 1 0,-2 0 0,0-1-1,0-29 1,-3 43 18,0 0-1,-1 0 1,1 1 0,-1-1-1,-1 0 1,1 0 0,-1 0-1,-4-8 1,6 14-35,-1 0 0,1 0 0,0 0 0,-1-1-1,1 1 1,-1 0 0,0 0 0,1 0 0,-1 1 0,0-1 0,0 0 0,1 0 0,-1 0 0,0 0 0,0 1 0,0-1-1,0 0 1,0 1 0,0-1 0,0 1 0,0-1 0,-1 1 0,1 0 0,0-1 0,0 1 0,0 0 0,0 0 0,0 0 0,-1 0-1,1 0 1,0 0 0,0 0 0,0 0 0,-1 0 0,1 0 0,0 1 0,0-1 0,0 0 0,-2 2 0,-1 0-23,0 1 0,0-1 0,1 1 0,-1 0 1,1 1-1,-1-1 0,1 0 0,-3 6 1,-4 5 4,0 0 1,2 1 0,-13 27-1,-12 50 45,22-62-61,-1 9 38,1 0 1,1 0-1,3 1 1,-5 68-1,11-82 65,1 1 1,2-1-1,0 0 0,2 0 1,1-1-1,1 1 0,1-1 1,12 30-1,-14-44-8,0 0 1,1-1 0,0 0-1,0 1 1,1-2-1,1 1 1,0-1 0,16 14-1,-18-17-498,1-1 0,0-1 0,0 1 0,13 4 0,10 4-902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05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6976,'0'-11'3168,"39"8"-2752,-14-2 1184,3 10-960,11-10 160,5 2-480,9-5-224,-1 4-32,10 0 192,-1 4-128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3232,'4'-10'5304,"-3"10"-5092,0-1-133,-1 1 0,1 0 0,0 0-1,-1 0 1,1 0 0,0 0 0,-1 1-1,1-1 1,0 0 0,-1 0 0,1 0 0,0 0-1,-1 1 1,1-1 0,-1 0 0,1 1-1,0-1 1,0 1 0,2 2-24,0-1 1,0 1-1,-1 0 0,1 0 1,-1 0-1,1 0 0,-1 0 0,3 6 1,12 30 182,14 51 239,21 56 249,-36-108-338,35 61 0,29 21 602,7 10 121,-54-61-519,-32-68-581,-1 0-13,0-1 16,0 0 0,0 1 1,0-1-1,0 0 0,0 1 1,0-1-1,1 0 0,-1 1 0,0-1 1,0 0-1,0 0 0,0 1 1,1-1-1,-1 0 0,0 1 0,0-1 1,1 0-1,-1 0 0,0 0 1,0 1-1,1-1 0,-1 0 0,0 0 1,0 0-1,1 0 0,0 1 1,2-4 29,0-1 1,0 1 0,-1 0 0,1-1 0,-1 1 0,4-8 0,38-98 632,67-165-471,-39 89-508,-50 137 398,8-19 52,-27 59-202,0-1 0,-1 1 0,0-1 1,0 0-1,-1 0 0,0-8 0,-3-6-2122,2 22 1907,0 0 0,-1 1 1,1-1-1,0 0 0,0 0 1,-1 0-1,1 0 0,0 0 1,-1 1-1,1-1 0,-1 0 1,1 0-1,-1 0 0,0 1 1,1-1-1,-1 0 0,0 1 1,1-1-1,-1 1 0,-1-1 1,1 15-5267,2-12 4942,4 20-1215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5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26 534 1664,'-4'7'838,"3"-5"-587,0 0 0,0 0 0,0 0 1,0 0-1,-1 0 0,1 0 0,-1 0 0,1-1 0,-3 3 0,3-1 697,1-3-909,-1 0 0,1 1-1,-1-1 1,1 1 0,0-1-1,-1 0 1,1 1 0,0-1-1,0 1 1,-1-1 0,1 0-1,0 1 1,0-1 0,0 1-1,-1-1 1,1 1 0,0-1-1,0 1 1,0-1 0,0 1-1,0-1 1,0 1 0,0-1-1,0 1 1,0-1 0,0 5 1975,2-11-1873,0-1 0,0 0 0,0 0 0,0-8 0,5-17 50,4 3-98,26-52 1,-24 58-122,1 0 0,0 2 0,2 0 1,0 0-1,2 2 0,0 0 1,1 1-1,1 0 0,29-18 0,16-2 930,-63 37-818,6-5-18,0 0-1,1 0 1,12-5-1,-20 11-55,-1 0-1,0 0 0,0 0 0,1 0 1,-1 0-1,0 0 0,0 0 1,0 0-1,1 1 0,-1-1 0,0 0 1,0 0-1,0 0 0,1 0 1,-1 0-1,0 1 0,0-1 1,0 0-1,0 0 0,1 0 0,-1 0 1,0 1-1,0-1 0,0 0 1,0 0-1,0 1 0,0-1 0,0 0 1,0 0-1,0 0 0,0 1 1,1-1-1,-1 0 0,0 0 0,0 1 1,0-1-1,-1 0 0,1 0 1,0 1-1,0-1 0,0 0 0,0 0 1,0 0-1,0 1 0,0-1 1,0 0-1,0 1 0,-3 16 77,2-12-47,-3 13 98,-1 0 0,0-1 0,-1 1 0,-12 21 0,-4 14 154,-22 72 349,35-90-45,9-35-582,0 0 0,0 0 0,-1 0 0,1 0 0,0 1 0,0-1-1,0 0 1,0 0 0,0 0 0,0 0 0,0 1 0,0-1 0,0 0 0,0 0 0,0 0 0,0 1-1,0-1 1,0 0 0,0 0 0,0 0 0,0 0 0,0 1 0,0-1 0,0 0 0,0 0 0,0 0 0,0 1-1,0-1 1,0 0 0,1 0 0,-1 0 0,0 0 0,0 0 0,0 1 0,0-1 0,0 0 0,0 0-1,1 0 1,-1 0 0,0 0 0,0 0 0,0 1 0,11-19 336,4-8-287,0 2 1,2-1 0,0 2 0,2 0 0,29-28 0,-9 14-376,2 3 1,50-34 0,-89 67 259,-1 0 0,1 0 0,0-1 0,0 2 0,0-1 0,0 0 0,0 0 0,0 0 0,0 1 0,0 0 0,0-1 0,0 1 0,0 0-1,0 0 1,0 0 0,0 0 0,0 0 0,1 0 0,1 1 0,-2 0 44,-1 0 0,0-1 0,1 1 0,-1 0 0,0 0 0,0 0 0,0 0 1,0 0-1,0 0 0,0 0 0,0 0 0,0 1 0,0-1 0,-1 0 0,1 0 0,0 1 0,-1-1 0,1 1 0,-1-1 0,1 0 0,-1 1 0,0-1 0,0 1 0,1-1 0,-1 1 0,0-1 0,-1 3 0,0 24 259,-2 1 0,-9 37 1,4-23 310,2-6 623,15-69-342,-2 16-833,1 1 1,0 0-1,0 0 0,15-17 0,47-52-124,-59 72 158,6-4-203,0 0 0,1 1 0,1 1 0,27-16 0,-45 29 120,1 0 1,-1 0 0,0 1-1,0-1 1,1 0-1,-1 1 1,0-1 0,1 1-1,-1 0 1,0-1 0,1 1-1,-1 0 1,1 0 0,-1 0-1,0 0 1,2 0 0,-2 0 19,0 1 0,-1-1 0,1 1 1,-1-1-1,1 1 0,-1-1 0,1 1 0,-1-1 0,1 1 1,-1-1-1,1 1 0,-1 0 0,0-1 0,1 1 1,-1-1-1,0 1 0,0 0 0,0 0 0,1-1 0,-1 1 1,0 0-1,0-1 0,0 1 0,0 0 0,0 0 1,0-1-1,0 1 0,-1 0 0,1-1 0,0 1 1,0 0-1,-1 1 0,-4 19 153,-1 0 0,-16 36 0,11-31 22,-8 31 0,14-35-85,1 0 1,0 1-1,2-1 0,1 1 0,1 27 1,0-46-22,1 0 0,-1 0 0,1 0 0,0 0 0,0 0 0,0 0 0,1 0 0,-1-1 0,5 8 0,-6-10-23,1 0 0,0 0 0,0 0 0,0 0 0,0 0 0,0 0 0,0-1-1,0 1 1,0 0 0,0 0 0,1-1 0,-1 1 0,0-1 0,0 1 0,0-1-1,1 0 1,-1 1 0,0-1 0,1 0 0,-1 0 0,0 0 0,1 0 0,-1 0-1,0 0 1,0 0 0,1 0 0,-1-1 0,0 1 0,1-1 0,-1 1 0,0-1-1,0 1 1,2-2 0,10-6 104,-1 0-1,0 0 0,0-2 1,16-16-1,-5 5-77,-4 3-19,116-93-274,-130 108 181,0 0 1,0-1-1,1 2 0,-1-1 1,1 1-1,0-1 1,-1 2-1,1-1 1,0 1-1,0 0 0,0 0 1,9 0-1,-11 1 18,1 1-1,-1-1 0,1 1 1,-1 0-1,0 0 1,0 1-1,0-1 0,1 1 1,-1 0-1,-1 0 1,1 0-1,0 1 0,0-1 1,-1 1-1,0 0 1,1 0-1,4 6 1,3 4 32,16 23 1,-24-30 17,1 0-1,-1 0 1,0 1 0,-1-1-1,1 1 1,-1-1 0,1 9-1,-2-8 75,1-2 184,-2-1 1,1 1-1,0-1 0,-1 9 0,-1-14-242,1 0-1,-1 0 0,1 1 1,-1-1-1,1 0 0,0 0 0,-1 0 1,1-1-1,0 1 0,-1 0 1,1 0-1,0-1 0,-1-2 26,-13-40 335,6 17-225,-17-37 0,21 57-258,0 0 0,0 0 0,0 0 0,-1 0 0,0 1 0,-1 0 0,1 0 0,-1 0 0,-10-7 0,15 12 74,0 1 0,0-1 0,0 0-1,-1 0 1,1 1 0,0-1 0,0 1-1,-1-1 1,1 1 0,-1 0-1,1-1 1,0 1 0,-1 0 0,1 0-1,-1 0 1,1 0 0,-1 0-1,1 0 1,-3 1 0,2 0-9,0-1 1,0 1-1,0 0 0,0 1 1,1-1-1,-1 0 0,0 0 1,0 1-1,1-1 0,-1 1 1,-1 2-1,-2 3-43,0 0 0,1 0 0,0 1 1,1-1-1,-5 13 0,0 8 35,0 0 0,2 1 0,2-1 0,0 1-1,2 0 1,1 0 0,2 0 0,7 56 0,-6-74 113,0-1-1,0 0 0,1 1 1,6 11-1,-9-21-34,1 0 0,-1 1 0,1-1-1,-1 0 1,1 0 0,0 0 0,0 0 0,-1 0 0,1 0-1,0 0 1,0 0 0,0 0 0,0 0 0,0 0-1,0 0 1,1-1 0,-1 1 0,0 0 0,0-1-1,0 1 1,1-1 0,-1 0 0,0 1 0,1-1 0,-1 0-1,0 0 1,1 0 0,-1 0 0,0 0 0,1 0-1,-1 0 1,0 0 0,1 0 0,-1-1 0,0 1 0,0 0-1,1-1 1,-1 1 0,0-1 0,0 0 0,1 1-1,-1-1 1,0 0 0,1-1 0,5-3 112,-1 0 0,0 0 1,0-1-1,-1 0 0,9-11 0,-6 5-83,-1 0 0,0-1-1,-1 1 1,9-27-1,12-57-106,-19 62-4,-3 13-111,-1 0-1,0-1 1,0-42 0,-5 62-532,-2 9 323,0 10 114,3 25-124,1 61 17,0-84 354,1 1-1,1-1 0,7 23 1,-8-35 85,1-1-1,0 1 1,1-1 0,0 0 0,8 11 0,3 5 235,-12-17-249,0 1 0,1-1-1,0 0 1,0-1 0,0 1-1,0-1 1,6 5-1,-9-8-39,1 0-1,0 0 1,-1 0-1,1-1 0,0 1 1,0 0-1,-1-1 1,1 1-1,0-1 0,0 1 1,0-1-1,0 0 1,0 0-1,0 0 0,0 0 1,-1 0-1,1 0 1,0-1-1,0 1 0,0 0 1,0-1-1,0 0 1,-1 1-1,1-1 0,0 0 1,3-2-1,1-1 10,0-1 1,1 0-1,-1-1 0,-1 1 0,1-1 0,-1 0 1,6-10-1,29-52 145,-19 31-98,2-1-22,37-58-200,-53 86 46,1 0 0,0 1 0,1 1 0,0-1 0,0 1 0,0 1 0,13-8 0,-19 14 72,0-1-1,1 1 1,-1-1-1,0 1 1,1 0-1,0 0 1,-1 1-1,1-1 1,0 1-1,-1 0 1,1 0 0,0 0-1,-1 0 1,1 1-1,5 0 1,-2 1-15,1 1 0,-1-1 0,0 1 0,0 1 0,0-1 0,10 8-1,7 0 379,-24-10-321,0-1 0,0 0 0,0 0 0,1 0 0,-1 0 0,0 0 0,0 0 0,1 0 0,-1 0 0,0 0 0,0 0 0,1 0 0,-1 0 0,0 0 0,0 0 0,1 0 0,-1 0 0,0 0 0,0 0 0,1 0 0,-1 0 0,0 0 0,0 0 0,1 0 0,-1-1 0,0 1 0,0 0 0,0 0 0,1 0 0,-1 0 0,0-1 0,0 1 0,0-1 5,0 0-1,0 0 1,0 0 0,0 0-1,-1 0 1,1 0 0,0 0-1,-1 1 1,1-1 0,0 0-1,-1 0 1,1 0 0,-1 0-1,-1-1 1,0-2-48,-1 0 0,0 0-1,-1 1 1,1-1 0,0 1 0,-1 0 0,0 0-1,0 0 1,0 0 0,0 0 0,-7-2 0,8 4-7,0 0 1,0 0-1,0 0 0,0 1 1,0-1-1,0 1 1,-1 0-1,1 0 1,0 0-1,0 0 1,0 0-1,0 1 1,0-1-1,-1 1 1,1 0-1,0 0 0,0 0 1,1 0-1,-6 3 1,0 2-23,0 0 0,1 0 0,-1 0 0,1 1 0,0 0 0,1 1 0,0 0 0,0 0 0,1 0 0,0 0 0,0 1 0,-7 17 0,2 1-28,1 2-1,1-1 1,-4 32 0,10-50 79,1 0 0,0 0 1,0 1-1,2 14 1,-1-21 2,1 0 1,0 1-1,0-1 1,0 0-1,0 0 1,1-1-1,-1 1 1,1 0-1,0 0 1,0-1-1,0 1 1,1-1-1,4 6 0,1-2 85,0 0 0,0 0-1,0-1 1,1 0-1,0-1 1,0 0-1,13 6 1,-18-10-49,0 1 1,1-1 0,-1 0 0,0 0 0,0 0 0,0 0 0,1-1 0,-1 1 0,0-1 0,1-1 0,-1 1 0,0 0-1,1-1 1,-1 0 0,0 0 0,0 0 0,0-1 0,0 1 0,0-1 0,6-4 0,2-3 27,0-1 1,0-1-1,-2 0 0,16-20 1,34-52 11,96-176 141,-147 243-237,-4 9-58,-1-1 0,1 0 0,-2 0 0,1 0 0,-1-1 0,0 1 1,-1-1-1,0 0 0,0 0 0,1-14 0,5 21 51,0 0 1,0 1 0,0-1-1,0 2 1,1-1 0,8 2-1,5 0-38,-15-1-17,1 1 1,-1-1 0,0 1-1,0 1 1,0-1 0,11 5-1,-17-5 69,1 0-1,-1-1 1,1 1-1,-1 0 0,0 0 1,0 0-1,0 0 1,1 0-1,-1 0 0,0 0 1,0 0-1,0 0 1,0 1-1,-1-1 0,1 0 1,0 1-1,0 1 1,0 0 9,0 0 1,0 0-1,-1 0 1,1 0 0,-1 0-1,0 0 1,0 0 0,0 4-1,-2 5 20,0 0 0,-1 0 0,-6 17 0,-1 2 105,-13 66-1,22-95-102,1 0-1,0-1 0,0 1 0,-1 0 0,1 0 0,1 0 0,-1-1 0,0 1 0,0 0 0,1 0 0,-1 0 0,1-1 0,-1 1 0,1 0 0,0-1 0,0 1 0,-1-1 0,3 3 0,-2-3-1,0-1 0,0 1 0,0 0 0,0-1 0,0 1 0,0-1 0,0 1 0,0-1 0,0 0 0,1 1 0,-1-1 0,0 0 0,0 0-1,0 0 1,0 0 0,1 0 0,-1 0 0,0 0 0,0 0 0,0 0 0,0-1 0,1 1 0,-1-1 0,0 1 0,0 0 0,0-1 0,2-1-1,52-31 373,-14 6-201,3-2-634,-44 28 425,1 0-1,0 1 1,0-1 0,0 1 0,0 0 0,0-1-1,0 1 1,0-1 0,0 1 0,0 0 0,0 0-1,0 0 1,0 0 0,0 0 0,0 0 0,0 0 0,0 0-1,0 0 1,0 0 0,0 0 0,0 0 0,0 1-1,0-1 1,-1 1 0,1-1 0,0 0 0,0 1-1,0-1 1,0 1 0,0 0 0,-1-1 0,1 1-1,0 0 1,0-1 0,-1 1 0,1 0 0,-1 0-1,2 1 1,0 3-22,1 1 0,-1-1 0,0 1 0,-1 0 0,2 9 0,2 4-44,5 16 34,-9-26 96,2 0-1,-1 0 1,1 0 0,1 0 0,0 0-1,0-1 1,0 1 0,11 13 0,-11-18 9,0 0 0,0 0 0,0-1 0,0 1 0,9 4-1,-13-8-30,1 1-1,-1-1 1,1 0-1,-1 1 0,1-1 1,-1 0-1,1 0 0,-1 1 1,1-1-1,-1 0 1,1 0-1,-1 0 0,1 1 1,-1-1-1,1 0 0,0 0 1,-1 0-1,1 0 1,-1 0-1,1 0 0,-1 0 1,1-1-1,0 1 0,-1 0 1,1 0-1,-1 0 1,1 0-1,-1-1 0,1 1 1,-1 0-1,1-1 0,-1 1 1,1 0-1,-1-1 1,0 1-1,1 0 0,-1-1 1,1 1-1,-1-1 0,0 1 1,1-1-1,-1 1 0,0-1 1,0 1-1,1-1 1,-1 1-1,0-1 0,0 1 1,0-1-1,0 0 0,0 1 1,0-1-1,0 1 1,0-1-1,0 1 0,0-1 1,0 0-1,0 1 0,0-2 1,-6-40 336,3 18-284,-10-66-142,11 80-3,0 0 0,-1 0 0,-1 1 0,1-1 0,-2 1 0,-7-15-1,11 23 16,0 0-1,0 0 1,1 0-1,-1 0 0,0-1 1,0 1-1,0 0 0,0 1 1,0-1-1,-1 0 1,1 0-1,-2-1 0,3 2 42,0 0-1,-1 0 1,1 0-1,0 0 1,0 0-1,0 0 1,0 0-1,-1 0 1,1 0-1,0 0 1,0 0-1,0 0 1,-1 0-1,1 0 0,0 1 1,0-1-1,0 0 1,0 0-1,-1 0 1,1 0-1,0 0 1,0 0-1,0 0 1,0 1-1,0-1 1,0 0-1,-1 0 1,1 0-1,0 0 1,0 1-1,-2 10-271,3-6 299,-1-1-1,1 0 1,0 0-1,1 0 0,-1 0 1,1 0-1,0 0 1,0-1-1,0 1 0,0 0 1,1-1-1,-1 0 1,1 1-1,0-1 0,0 0 1,0-1-1,0 1 1,1 0-1,-1-1 0,1 0 1,7 4-1,-8-5 27,1 0 1,0 0-1,-1 0 0,1-1 1,0 1-1,0-1 0,0 0 1,0 0-1,-1-1 0,9 0 0,-5-1 25,0-1-1,1 1 0,-1-1 1,0 0-1,6-4 0,6-5 118,0-1-1,27-26 0,200-188 120,-241 221-398,10-7-291,-14 12 345,0 1 0,-1-1-1,1 1 1,-1 0 0,1-1 0,0 1-1,-1 0 1,1-1 0,0 1-1,-1 0 1,1 0 0,0 0-1,0 0 1,-1 0 0,1-1 0,0 1-1,0 0 1,-1 1 0,1-1-1,1 0 1,0 3-30,-1-1-1,1 1 1,0 0 0,-1 0-1,0-1 1,0 1 0,2 6-1,-2-1 53,0 0 0,-1 0 0,1 0 0,-2 0 0,1 0 0,-1 0 0,0 0-1,-3 9 1,3-13 39,-4 24 107,-1 0 0,-1-1-1,-1 0 1,-14 29 0,21-52-60,-1 0-1,0-1 1,-1 1 0,1-1 0,0 0 0,-1 0-1,0 0 1,0 0 0,0 0 0,0 0-1,0-1 1,0 1 0,-1-1 0,1 0 0,-1 0-1,-7 2 1,6-2-26,-1-1 0,1 0 0,-1-1 0,1 1 0,0-1-1,-1 0 1,1-1 0,-1 1 0,1-1 0,-1 0 0,1-1 0,-8-2-1,1 0-46,0-1-1,0 0 0,1-1 1,0 0-1,-21-16 0,32 22-12,0-1-1,0 1 0,-1 0 0,1-1 1,0 1-1,0 0 0,-1 0 0,1-1 0,0 1 1,-1 0-1,1 0 0,-1 0 0,1-1 0,0 1 1,-1 0-1,1 0 0,0 0 0,-1 0 1,1 0-1,-1 0 0,1 0 0,0 0 0,-1 0 1,1 0-1,-1 0 0,0 9-379,10 15 171,-5-19 230,1 1 1,0-1-1,0 0 1,0 0-1,0 0 0,12 7 1,38 20 1,-44-26 54,1-1-1,0 0 0,1-1 0,-1 0 0,1-1 0,0-1 0,-1 0 0,1 0 0,18-1 0,-22-1 0,-1-1-1,1 0 1,-1 0-1,0-1 1,0 0-1,1 0 1,-1-1-1,-1 0 1,1-1-1,0 0 1,-1 0-1,0 0 1,0-1-1,0 0 1,10-10-1,7-12 118,40-58 0,2-2-115,-55 74-60,-2 2-146,0 1 0,0 0 1,17-13-1,-16 14-8,8-3-305,-17 11 440,0 1 1,0 0-1,0-1 1,0 1-1,0 0 1,0 0-1,0 0 1,0 0-1,0 0 1,0 0-1,0 0 1,0 0-1,0 0 1,0 0-1,0 1 1,0-1-1,0 0 0,0 1 1,1 0-1,2 1 2,5 3 138,0 0-1,1-1 1,-1 0-1,1-1 0,0 0 1,0 0-1,20 2 1,-30-5-96,0 0 0,0 0 0,0 0 0,1-1 1,-1 1-1,0 0 0,0 0 0,0 0 0,0 0 0,1-1 0,-1 1 1,0 0-1,0 0 0,0 0 0,0-1 0,0 1 0,0 0 0,1 0 1,-1-1-1,0 1 0,0 0 0,0 0 0,0 0 0,0-1 0,0 1 1,0 0-1,0 0 0,0-1 0,0 1 0,0 0 0,0 0 0,0-1 1,0 1-1,-1 0 0,1 0 0,0-1 0,-4-12 67,2 10-94,1-1 0,-2 1 1,1 0-1,0 0 0,0 1 0,-1-1 1,0 0-1,1 1 0,-1-1 0,0 1 1,0 0-1,0 0 0,-1 0 0,1 1 1,0-1-1,-1 1 0,-3-2 0,3 2-66,0 0-1,0 0 0,-1 0 0,1 0 1,0 1-1,0 0 0,0 0 0,0 0 1,0 0-1,-1 1 0,1-1 0,0 1 1,0 0-1,0 0 0,-7 3 0,5 0 23,0-1 0,0 1 0,1 0 0,-1 1 0,1-1 0,0 1 0,0 0 0,1 0 0,-1 1 0,-4 7 0,4-4 49,1-1-1,0 1 0,0 1 0,1-1 0,0 0 0,-3 20 0,4-18 5,1-1 0,0 1-1,1 0 1,0 0 0,0 0-1,2 0 1,-1 0 0,1-1 0,5 16-1,-5-21 49,0 1-1,1-1 0,-1 0 0,1 0 1,0 0-1,0 0 0,1 0 0,0-1 1,-1 0-1,1 0 0,1 0 1,-1 0-1,1 0 0,-1-1 0,1 0 1,0 0-1,0 0 0,0-1 0,9 4 1,-5-4 4,-1 0-1,0-1 1,1 0 0,-1-1 0,1 1 0,-1-1-1,0-1 1,1 0 0,-1 0 0,16-5-1,2-2 198,49-22 0,-50 17-167,0-1-1,-1-1 1,41-33-1,57-62 92,-116 104-161,3-3-41,0 2-213,-1-1 0,11-15 0,-17 19-305,-6 7 229,-6 10-66,4 5 229,-7 31 0,11-41 166,1 0 1,1 0 0,-1 0-1,2 0 1,-1 0 0,1 0-1,1 8 1,0-9-63,0 3 142,0 0-1,0 0 1,1 0-1,8 17 1,-10-26-66,-1 0 0,1 1 0,-1-1 0,1 0 0,0 0 0,0 1 0,0-1-1,0 0 1,0 0 0,0 0 0,0 0 0,0 0 0,0 0 0,1 0 0,-1-1 0,0 1 0,0 0 0,1-1 0,-1 1 0,0-1 0,1 1 0,-1-1 0,1 0 0,-1 1 0,1-1 0,-1 0 0,1 0 0,-1 0 0,1 0 0,-1 0 0,1-1 0,-1 1 0,0 0 0,1-1 0,-1 1 0,1-1 0,-1 1 0,0-1 0,1 0 0,-1 1-1,0-1 1,2-1 0,6-5 23,0 0-1,0 0 0,0-1 0,-1 0 1,0-1-1,0 1 0,-1-2 0,0 1 0,-1-1 1,0 0-1,-1 0 0,9-22 0,-13 29-56,0-1 0,0 0 0,0 1 0,-1-1 0,1 0 0,-1 0 0,0 1 0,0-1 0,0 0 0,0 0 0,-1 1 0,1-1 0,-1 0 0,0 0 0,0 1 0,-1-1 0,1 1 0,-1-1 0,0 1-1,0 0 1,0 0 0,0 0 0,0 0 0,-1 0 0,1 0 0,-1 0 0,-5-4 0,1 3-98,0-1 0,0 1 0,-12-5 0,18 8 78,-1 0-1,1 1 1,-1-1 0,1 1-1,-1-1 1,1 1-1,-1 0 1,0 0-1,1-1 1,-1 1 0,1 1-1,-1-1 1,0 0-1,1 0 1,-1 0-1,1 1 1,-1-1 0,1 1-1,-1-1 1,1 1-1,-1 0 1,-1 1-1,-7 4-54,21-9 335,-3 1-94,0 0 0,14-5 0,1-1-55,4 1-206,-1 0 0,1 2 0,1 1 0,-1 1 0,0 2 0,44 2 0,-63 0-8,0 0 0,0 1-1,13 5 1,-17-6 64,0 1-1,-1-1 0,1 1 0,0 0 1,-1 1-1,0-1 0,0 0 0,1 1 1,-1 0-1,2 3 0,0 1 20,0 0 0,-1 0-1,0 0 1,-1 1 0,0-1 0,0 1 0,2 8-1,0 7 63,4 28-1,-5-15 80,-2 1-1,-1 1 1,-2-1 0,-1 0 0,-10 46-1,7-59 52,-1-1 0,-1 1 0,-2-1-1,0 0 1,-1-1 0,-1 0 0,-1-1-1,-19 25 1,28-42 27,0 0-1,0 0 1,-1-1 0,0 1-1,-7 4 1,11-7-154,-1-1 0,1 1 0,-1-1 0,1 0 0,-1 0 0,0 1 0,1-1 0,-1 0 0,1 0 1,-1 1-1,0-1 0,1 0 0,-1 0 0,0 0 0,1 0 0,-1 0 0,1 0 0,-1 0 0,0 0 0,1 0 0,-2-1 0,1 1-23,1-1 0,-1 0 0,1 1 0,-1-1 0,1 0 0,-1 0-1,1 1 1,-1-1 0,1 0 0,0 0 0,-1 0 0,1 0 0,0 1 0,0-1-1,0 0 1,0 0 0,0 0 0,0 0 0,0 0 0,0 0 0,0-1 0,1-8 12,1-1 1,0 1-1,1 0 1,0-1 0,0 1-1,9-16 1,-1-2-51,18-53-95,59-147-323,-69 188 323,1 0 1,2 1 0,41-53-1,-47 71 74,-8 9-144,1 0 1,1 0-1,0 1 1,17-14 0,-26 24 157,0 1 0,-1-1 0,1 1 0,0-1 0,0 0 0,0 1 0,-1 0 0,1-1 0,0 1 0,0 0 0,0-1 0,0 1 0,0 0 0,0 0 0,0 0 0,0 0 0,0-1 0,0 1 0,-1 1 0,1-1 0,0 0 1,0 0-1,0 0 0,0 0 0,0 1 0,0-1 0,0 0 0,0 1 0,0-1 0,-1 1 0,1-1 0,0 1 0,0 0 0,-1-1 0,1 1 0,0-1 0,-1 1 0,1 0 0,0 0 0,-1-1 0,1 1 0,-1 0 0,1 1 0,1 1 13,-1 1-1,1 0 1,-1 0-1,1-1 1,-1 1-1,-1 0 1,1 0-1,0 0 1,-1 5-1,0-1 23,-1 1 0,0-1 0,-1 1-1,0-1 1,0 1 0,-4 8 0,-24 47 663,30-64-660,-1 3 57,-1-1 1,0 1-1,1-1 0,-1 1 1,0-1-1,-1 0 0,1 1 1,0-1-1,0 0 1,-4 2-1,5-4-40,0 1 0,0 0 0,-1-1 0,1 1 0,0-1 0,0 1 0,0-1 0,0 0 0,-1 1 1,1-1-1,0 0 0,0 0 0,-1 0 0,1 0 0,0 0 0,0 0 0,-1 0 0,1 0 0,0 0 0,0-1 0,-1 1 0,1-1 0,0 1 0,0-1 0,-2 0 0,-2-3-27,1 0 0,-1 0-1,1 0 1,0 0 0,0 0-1,0-1 1,1 0-1,-6-9 1,5-1-125,2 7-140,2 8 258,0 0 0,0 0 0,0 0 0,0-1 0,0 1 0,0 0-1,0 0 1,0 0 0,0 0 0,0 0 0,0 0 0,0 0 0,0 0 0,0 0-1,0 0 1,0 0 0,0 0 0,0 0 0,-1 0 0,1 0 0,0 0-1,0 0 1,0 0 0,0 0 0,0 0 0,0 0 0,0 0 0,0 0-1,0 0 1,0 0 0,0 0 0,-1 0 0,1 0 0,0 0 0,0 0 0,0 0-1,0 0 1,0 0 0,0 0 0,0 0 0,0 0 0,0 0 0,0 0-1,0 0 1,0 0 0,-1 0 0,1 0 0,0 0 0,0 0 0,0 0 0,0 0-1,0 0 1,0 0 0,0 1 0,6 7-110,1 0 1,0-1-1,9 8 0,-10-11 163,0 0-1,0-1 0,1 0 0,-1 0 0,1 0 0,-1-1 0,1 0 0,0 0 0,9 1 0,-5-3 23,0 1-1,0-1 0,0-1 0,0 0 0,15-3 0,7-5 163,-1-1-1,60-28 0,-66 27-115,16-11-76,0-2-1,66-49 1,-101 68-94,1-1 0,-1 0 0,-1 0-1,1 0 1,-1-1 0,0 0 0,0 0 0,-1-1 0,7-11 0,-18 29-396,0 0 0,-9 12 0,5-8 452,-16 30 0,21-32 88,0 0-1,-6 24 0,10-31-45,0-1 1,1 1-1,-1 0 1,1-1-1,0 1 1,0 0-1,0-1 1,1 1-1,-1-1 1,1 1-1,2 6 1,-2-10-5,-1 1 0,1 0 0,0 0 0,0-1 0,-1 1 0,1 0 0,0-1 0,1 1 0,-1-1 0,0 1 0,0-1 0,1 1 0,-1-1 0,1 0 0,-1 0 0,1 0 0,-1 0 0,1 0 0,0 0 0,-1 0 0,1-1 0,0 1 0,0 0 0,0-1 0,0 0 0,-1 1 0,1-1 0,0 0 0,0 0 0,0 0 0,0 0 0,0 0 0,0-1 0,0 1 1,-1 0-1,1-1 0,2 0 0,7-4 97,-1 0 0,0 0 0,-1-1 1,1 0-1,10-9 0,-9 6-205,64-54 114,-64 53-41,1 0 0,1 1-1,23-14 1,46-18-366,-61 31 82,-15 7 243,0 1-1,0-1 1,0 1-1,0 0 1,0 1-1,1 0 1,-1 0-1,0 0 1,1 1 0,-1 0-1,8 0 1,9 2 56,-40 1-182,4 0 95,1 1-1,0 0 1,0 1-1,0 0 0,0 1 1,-21 14-1,30-19 78,0 2 0,0-1 0,1 0 0,-1 1 0,0-1 0,1 1 0,0 0 0,-1-1 0,1 1 0,0 0 0,0 1 0,1-1 0,-3 6-1,3-7 13,0 1 0,1-1-1,0 0 1,-1 1-1,1-1 1,0 0-1,0 1 1,0-1-1,0 0 1,1 1-1,-1-1 1,0 0-1,1 1 1,0-1 0,0 0-1,-1 0 1,1 1-1,1-1 1,-1 0-1,0 0 1,3 3-1,1 0 46,0 0-1,0 0 0,1-1 0,-1 1 0,1-1 1,0 0-1,0-1 0,1 0 0,-1 0 1,1 0-1,-1-1 0,1 0 0,0 0 0,0 0 1,0-1-1,0 0 0,12 0 0,10-2-463,-1-1 0,0-1 0,31-7-1,-35 6-873,-14 2 204,0 1-417,-1 0 0,1-1 0,0-1 0,-1 0 0,17-7 0,-17 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29.69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1951 1824,'2'-5'91,"-1"1"1,1 0 0,0 0-1,0 0 1,1 0-1,-1 0 1,1 0-1,0 1 1,0-1-1,0 1 1,6-6 0,-7 8 17,0-1 0,-1 0 0,0 1 0,1-1 0,-1 0 0,0 0 0,0 0 0,0 1 0,0-1 0,-1 0 0,2-5 0,3-6 583,-4 11-586,0 0 1,0-1 0,-1 1-1,1 0 1,-1-1 0,0 1-1,0-1 1,0 1 0,0-3-1,0 2 14,0 0-1,0 1 0,0-1 1,0 0-1,1 1 0,-1-1 0,2-2 1,-1 1 9,0-1 0,1 1 1,-1 0-1,-1 0 0,1-6 1,0 6-23,-1-1 0,1 1 0,0-1 0,0 1 0,2-5 0,3-3-75,1 1 0,0 0 0,0 0 0,14-15 0,-11 14 208,-1 1 0,0-1 0,7-15 0,-5 14-283,-1 2 700,-10 11-643,0-1 0,0 1 0,1 0 0,-1 0 1,0 0-1,0 0 0,0 0 0,0-1 0,0 1 0,1 0 1,-1 0-1,0 0 0,0 0 0,0 0 0,0 0 0,1 0 1,-1 0-1,0 0 0,0 0 0,0 0 0,1 0 0,-1-1 1,0 1-1,0 0 0,0 0 0,1 1 0,-1-1 0,0 0 1,0 0-1,0 0 0,1 0 0,1 4-71,0 1 0,0 0 0,0-1 0,-1 1 0,0 0 0,0 0 0,0 0 0,0 7 0,-1 46 135,-1-26-166,6 287 232,-4-300-66,1-1-1,1 1 1,0-1-1,10 29 1,-1-4 142,1-11-193,-10-27-30,-1 1 0,1 0-1,-1 0 1,2 9 0,35 156-381,4-3 426,-42-165-41,22 95 36,-19-81 71,-1 0-1,0 0 1,-2 1 0,1 22 0,-7 45 222,5-81-266,-1-1 0,0 0 0,1 1 0,-1-1 0,0 0 0,0 0 0,-4 6 0,5-7-9,-1 0 1,0 0-1,0-1 0,0 1 0,-1 0 1,1-1-1,0 1 0,-1-1 0,1 1 1,-1-1-1,1 0 0,-1 0 0,-3 2 1,4-3-31,0 1 1,0-1-1,0 0 0,1-1 1,-1 1-1,0 0 1,0 0-1,0 0 1,0 0-1,0-1 1,0 1-1,0 0 1,1-1-1,-1 1 1,0-1-1,0 1 1,1-1-1,-1 1 1,0-1-1,1 0 0,-1 1 1,0-2-1,-14-16 355,14 16-332,-7-11 18,1-1 0,0 0 0,1 0 0,1-1-1,0 0 1,-3-21 0,1 8-122,-35-160-73,-21-73-344,7 74-125,54 182 485,2 3 26,-1 0 1,1 1-1,-1-1 1,0 0-1,0 0 1,0 0-1,-2-3 1,-1 14-961,4-6 889,-5 41-136,2-1 0,2 1 0,8 69 1,31 133 243,-30-201-37,110 458 1815,-105-462-1001,-5-28 1132,-18-145-1392,8-161 0,29-76-803,-22 315 213,-2 1 0,-7-89 0,2 117 56,-2 0-1,-1 0 1,-1 0 0,-1 0 0,-1 1-1,-1 0 1,-20-37 0,-28-44-189,56 104 239,0-1 0,0 1 1,0 0-1,1-1 0,-1 1 0,0-1 0,1 1 0,-1-1 1,1 1-1,0-1 0,-1 0 0,1 1 0,0-1 1,0 0-1,0 1 0,0-1 0,0 1 0,0-1 1,1 0-1,-1 1 0,1-1 0,-1 1 0,1-1 1,-1 1-1,1-1 0,0 1 0,0-1 0,0 1 0,0 0 1,0-1-1,0 1 0,1-2 0,3-1-56,0 0 0,0 1-1,0-1 1,0 1 0,0 0-1,1 0 1,0 0 0,-1 1 0,1 0-1,8-2 1,9 0-78,34-4 0,7 0 91,-13-4 239,97-38 0,150-44 33,11 28-392,-241 55 54,0 3 1,1 2 0,0 4-1,0 3 1,101 14 0,-122-8 157,15 3 136,105 4 0,18-20 144,3 0-278,160-22 210,-263 17-242,159-5-88,-212 16 64,5-1 79,70 9-1,-96-7 1,0 0-1,18-1 1,-9-1 120,-6-3 122,-2 0-214,-23-8 373,9 9-378,0 1-1,0-1 1,0 0 0,0 0-1,0 0 1,0-5-1,-5-13 20,1 10-128,4 9-4,1 0 1,-1 0-1,0 0 1,0 0-1,0 0 1,0 0-1,0 1 1,0-1-1,0 0 1,-1 1-1,1-1 1,-1 1-1,1 0 1,-1-1-1,-1 0 1,-6-3-164,9 4 181,-1 1 0,0-1 0,0 1-1,1-1 1,-1 1 0,0-1 0,0 1-1,0 0 1,0-1 0,1 1 0,-1 0-1,0 0 1,0 0 0,0 0 0,0 0-1,0 0 1,0 0 0,0 0 0,0 0-1,1 0 1,-1 0 0,0 0 0,0 1-1,0-1 1,-1 1 0,-60 15-246,44-11 308,0-1 1,-35 3-1,3 0-88,-64 10 2,-128 29 281,223-41-198,0-1 1,0-1 0,-30 0-1,-58-5 171,84 1-160,-63-7-66,41 3 54,-10 1-758,311-6 491,7 1 363,-200 8-164,-12 0-66,0 2-1,55 8 1,-99-8 58,0 0 1,0 1-1,0 0 0,-1 0 0,9 4 1,-13-5 19,0 0 1,0 1-1,0-1 1,1 1-1,-1-1 1,-1 1-1,1 0 1,0 0-1,0 0 1,-1 0-1,1 0 1,-1 0-1,0 0 1,1 1-1,-1-1 1,0 1-1,0 2 1,3 11-165,0 1 1,1 30-1,1 6 40,12 113-9,-2-18-28,-12-106 223,-1 49-1,-2-38 31,1 302 171,-3-186-15,-2-28 363,-2-9-300,10-81-255,-4-39-10,0 0-1,2-1 1,-1 1 0,2 0-1,-1-1 1,2 0 0,10 21-1,-15-31 0,1 0 0,0 0-1,0 0 1,0 0 0,0 0-1,0 0 1,0 0 0,0 0-1,0 0 1,1 0 0,-1-1-1,0 1 1,0-1 0,1 1-1,-1 0 1,0-1 0,1 0-1,-1 1 1,1-1 0,-1 0-1,0 0 1,1 0 0,-1 0-1,1 0 1,-1 0-1,0 0 1,1 0 0,-1-1-1,1 1 1,-1 0 0,2-2-1,6 0-75,0-2 0,0 1-1,12-8 1,-14 8-40,-6 1 16,-1 2 64,1 0 0,-1-1 0,1 1 0,-1 0 1,0 0-1,1 0 0,-1-1 0,1 1 0,-1 0 0,1 0 0,-1 0 0,0 0 1,1 0-1,-1 0 0,1 0 0,-1 0 0,1 0 0,-1 0 0,1 0 0,-1 0 0,0 0 1,1 0-1,-1 0 0,3 0 293,-16 1-219,-2 0-58,0 0 0,1-1 0,-1 0 0,1-1 0,-16-4 0,-15 0 38,-316 1-96,-1 31 21,-27 1 192,251-22-152,-132 4 46,0-19 34,125-12-34,34 4-133,93 15 67,-429-35-475,412 37 475,-137 3-124,134 0 72,0 1 1,-54 14-1,82-15-11,1 0 1,-1 0 0,-9 6-1,17-8 47,-1 0-1,1 0 1,-1 1-1,1-1 1,0 1-1,0 0 1,0 0-1,0 0 1,0 0-1,0 0 1,0 0-1,1 0 1,-1 1-1,-1 3 1,3-5 14,-1-1 0,1 1 0,0 0 0,0 0-1,0-1 1,0 1 0,0 0 0,0 0 0,0-1 0,0 1 0,0 0 0,1 0 0,-1-1 0,0 1 0,0 0-1,1-1 1,-1 1 0,0 0 0,1-1 0,-1 1 0,1 0 0,-1-1 0,1 1 0,-1-1 0,1 1-1,-1-1 1,1 1 0,-1-1 0,1 1 0,1 0 0,24 11-37,-19-9 36,19 6-13,-1-1 0,2-1 0,-1-1 0,0-1 0,35 1 0,139-5 35,285-53 360,-2-37-285,-414 75-141,785-115-252,-699 109 362,-148 19-32,74-13 412,-78 13-409,0 0 0,-1 0-1,1 0 1,0 0-1,-1 0 1,4-3 0,-5 4-26,-1-1 1,0 1-1,1 0 0,-1 0 1,0-1-1,1 1 1,-1 0-1,0-1 1,0 1-1,0 0 0,1-1 1,-1 1-1,0 0 1,0-1-1,0 1 1,0-1-1,0 1 0,1 0 1,-1-1-1,0 1 1,0-1-1,0 1 1,-1-1-5,1 0 1,0 1 0,0-1 0,-1 1 0,1-1 0,-1 1 0,1-1 0,0 1 0,-1-1 0,1 1-1,-1-1 1,1 1 0,-1 0 0,1-1 0,-1 1 0,1 0 0,-1-1 0,0 1 0,0 0 0,-12-5-40,0 1 0,0 0 0,0 1 1,0 0-1,-19 0 0,15 1 28,-323-13-130,159 13 177,-453-4-146,606 6 84,-180-8 41,144 5-82,38 1 10,18 1 30,8-1 8,13-3 4,97-18 16,-13 3 5,374-83 129,-3-35 9,-272 70-64,165-65 120,-318 113-93,-42 19-102,0 1-1,0-1 0,0 1 0,0-1 1,0 1-1,0-1 0,0 1 1,-1-1-1,1 0 0,0 0 1,0 1-1,-1-1 0,1 0 0,0 0 1,-1 0-1,1 0 0,-1 0 1,1 0-1,0-2 0,-1 3-3,-1-1 0,1 0 1,0 0-1,-1 0 0,1 0 0,-1 1 0,0-1 0,1 0 0,-1 0 1,1 1-1,-1-1 0,0 0 0,0 1 0,1-1 0,-1 1 0,0-1 1,0 1-1,0-1 0,1 1 0,-1 0 0,0-1 0,0 1 0,-1 0 1,-15-5-36,0 1 1,-1 1 0,1 1 0,0 0-1,-23 2 1,38 0 32,-628 16-251,484-8 234,-382 29-103,511-35 121,-458 59-175,423-50-43,32-3 79,20-8 139,0 0 1,0 0-1,0 0 0,0 0 0,0 0 0,0 0 0,0 0 0,0 0 0,0 0 0,0 0 0,0 0 0,0 1 1,0-1-1,0 0 0,0 0 0,0 0 0,0 0 0,0 0 0,0 0 0,0 0 0,0 0 0,0 0 0,0 0 1,0 0-1,0 0 0,0 1 0,0-1 0,0 0 0,0 0 0,0 0 0,0 0 0,0 0 0,0 0 0,0 0 1,0 0-1,0 0 0,1 0 0,-1 0 0,0 0 0,0 0 0,0 0 0,0 0 0,0 0 0,0 0 0,0 0 1,0 0-1,0 0 0,0 0 0,0 0 0,0 0 0,1 0 0,-1 0 0,0 0 0,0 0 0,0 0 0,0 0 0,14 2-41,20-1-9,60-8 0,177-21 9,198-30 286,-381 46-206,506-84 265,-242 36-211,-338 58-77,7-1 49,0-1 1,37-11-1,-47 8-125,-11 7 59,0 0 1,1-1 0,-1 1-1,0 0 1,0 0 0,0 0-1,0 0 1,0 0 0,0-1-1,0 1 1,0 0 0,0 0-1,0 0 1,0 0 0,0 0 0,0-1-1,0 1 1,0 0 0,0 0-1,0 0 1,0 0 0,0 0-1,0-1 1,0 1 0,0 0-1,0 0 1,0 0 0,0 0-1,-1 0 1,1 0 0,0-1-1,0 1 1,0 0 0,0 0 0,0 0-1,0 0 1,0 0 0,0 0-1,-1 0 1,1-1 0,-2 0-9,-1 0 0,0 0 1,1 0-1,-1 1 1,0-1-1,0 1 1,-3-1-1,-52-4-114,-83 5-1,69 1 49,-601 28-3,366-12 163,-268 22 87,150 8-273,409-45 115,12-1-39,0 0 0,-1-1-1,1 1 1,0-1 0,0 0 0,-1 0-1,-3-1 1,20-4-118,169-26 11,-95 19 79,516-89 160,-14-49 71,-239 17 68,-318 117-383,-22 9 64,-9 7 72,0 0 0,0 0 1,0-1-1,0 1 0,0 0 0,0 0 0,0 0 1,0 0-1,0 0 0,1 0 0,-1 0 0,0 0 1,0-1-1,0 1 0,0 0 0,0 0 1,0 0-1,0 0 0,0 0 0,0 0 0,0-1 1,0 1-1,0 0 0,0 0 0,0 0 1,0 0-1,0 0 0,0 0 0,0 0 0,0-1 1,0 1-1,0 0 0,-1 0 0,1 0 1,0 0-1,0 0 0,0 0 0,0 0 0,0 0 1,0-1-1,-2 1-16,-1-1 1,1 0-1,0 1 0,-1-1 1,1 1-1,0 0 0,-5 0 1,-46 1-88,0 2 0,-75 14 0,64-8 73,-137 18 50,-109 16 92,54-6-25,-158 27 145,248-35-256,-8 1 142,144-24 18,22-7-183,10-3 8,15-5-13,10 0 29,0 1 1,39-5 0,-35 7 6,509-88-205,5 45 425,-507 48-236,-1 2 0,41 7 0,-74-8 21,-1 1 0,1 0 1,0 0-1,0 0 0,3 2 0,-6-3 8,-1 1 1,1-1 0,0 0-1,-1 1 1,1-1 0,-1 0-1,1 1 1,-1-1 0,1 1-1,-1-1 1,1 1 0,-1-1-1,1 1 1,-1-1 0,0 1-1,1 0 1,-1-1-1,0 1 1,0 0 0,1 0-1,-1 0 0,0 0-1,0 0 1,0 0-1,-1 0 1,1 0-1,0 0 0,0-1 1,-1 1-1,1 0 1,0 0-1,-1 0 0,1-1 1,-1 1-1,1 0 1,-1 0-1,0 0 1,-21 18-84,1-6 74,-2 0 0,1-1 1,-1-2-1,-46 15 0,-452 111-22,168-51 138,-38 28 246,13 22-193,425-143 11,70-25-52,-54 13-71,399-89 36,16 32 7,-299 50-72,589-51-114,-762 78 73,28-1-92,-32 1 110,-1 0 0,1 0-1,-1 0 1,1 1-1,-1-1 1,1 0-1,-1 1 1,1-1-1,-1 1 1,1-1-1,-1 1 1,1 0 0,-1 0-1,3 1 1,-4-2 8,0 0 1,0 0 0,0 1 0,0-1-1,0 0 1,0 0 0,0 0 0,0 0-1,0 0 1,0 0 0,0 0-1,0 1 1,0-1 0,0 0 0,0 0-1,0 0 1,0 0 0,0 0 0,0 0-1,0 1 1,0-1 0,0 0 0,0 0-1,0 0 1,0 0 0,0 0-1,0 0 1,0 0 0,0 1 0,0-1-1,0 0 1,-1 0 0,1 0 0,0 0-1,0 0 1,0 0 0,0 0 0,0 0-1,-10 6-55,-125 43-242,52-10 218,-85 55 0,69-37 57,20-13 0,-125 72-158,139-75 119,-63 51 1,122-87 65,-24 22-30,28-26 30,0 1 0,0 0 0,0 0 0,1 1 0,-1-1 0,1 0-1,0 0 1,-1 1 0,1-1 0,0 1 0,0 2 0,1-4 6,0 0-1,-1 0 1,1 0 0,0 0 0,1-1 0,-1 1 0,0 0 0,0 0 0,0 0-1,0-1 1,1 1 0,-1 0 0,0 0 0,1 0 0,-1-1 0,1 1 0,-1 0 0,1-1-1,-1 1 1,1 0 0,-1-1 0,1 1 0,-1-1 0,1 1 0,0-1 0,-1 1-1,1-1 1,0 0 0,0 1 0,-1-1 0,1 0 0,0 1 0,1-1 0,4 2 30,1-1 0,-1 1 1,11-1-1,-13 0-18,32 0 112,0-1 0,1-1 0,-1-2 0,51-12 1,144-47 208,121-80-7,-193 73-196,516-165-400,-647 226 189,4-2-80,1 2 0,35-4 0,-67 11 146,-1 1 1,0 0-1,1 0 1,-1 0-1,1 0 1,-1-1-1,0 1 0,1 0 1,-1 0-1,1 0 1,-1 0-1,1 0 1,-1 0-1,0 0 1,1 0-1,-1 1 0,1-1 1,-1 0-1,0 0 1,1 0-1,-1 0 1,1 0-1,-1 1 1,0-1-1,1 0 0,-1 0 1,0 1-1,1-1 1,-1 0-1,0 1 1,0-1-1,1 0 0,-1 1 1,0 0-7,0 0 0,-1-1-1,1 1 1,0 0 0,-1 0 0,1-1 0,-1 1-1,1 0 1,-1-1 0,1 1 0,-1-1 0,1 1 0,-1 0-1,0-1 1,0 1 0,-12 8-36,1-1 0,-25 12 0,11-7 48,-200 114-31,3-1 100,-6-18-16,-34-6 640,243-96-548,20-6-147,1 0 0,-1 0 0,0 0 0,0 0 0,0-1 0,0 1 0,0 0 0,0 0 0,0 0 0,0 0 0,0 0 0,0 0 0,0 0 0,0 0 0,0 0-1,0 0 1,0 0 0,0 0 0,-1 0 0,1 0 0,0 0 0,0 0 0,0-1 0,0 1 0,0 0 0,0 0 0,0 0 0,0 0 0,0 0 0,0 0 0,0 0 0,0 0 0,0 0 0,0 0 0,0 0 0,0 0 0,0 0-1,0 0 1,0 0 0,0 0 0,0 0 0,-1 0 0,1 0 0,0 0 0,28-18-316,-17 12 327,33-23-26,-1-3 0,-2-1 0,-1-1 0,68-77 0,-103 106-18,0-1 1,-1 0 0,0 0 0,0 0 0,0 0 0,5-11 0,-9 15 21,1 0 0,-1 0-1,1 1 1,-1-1 0,0 0 0,0 0 0,1 1 0,-1-1 0,0 0 0,-1 0 0,1 1 0,0-1 0,0 0 0,-1 0 0,1 1 0,-1-1 0,0 0 0,1 1 0,-1-1 0,0 1 0,0-1 0,0 1 0,0-1-1,0 1 1,0-1 0,-1 1 0,1 0 0,0 0 0,-1 0 0,1 0 0,-1 0 0,1 0 0,-3-1 0,-4-2-11,1 0 0,-1 1-1,-1 0 1,1 1 0,-11-3 0,-50-4-151,58 8 148,-152-15-14,-1 7-1,1 8 0,-1 7 0,0 7 0,-244 51 1,7 56-82,387-116 114,1 2 1,0 0-1,0 0 1,-16 12-1,27-17-8,0 0-1,0 1 0,0-1 1,1 1-1,-1-1 0,0 1 1,1 0-1,-1 0 0,1 0 1,0 0-1,-2 3 1,3-5 15,-1 1 0,1-1 0,0 1 1,0-1-1,0 1 0,0-1 1,0 1-1,0-1 0,0 1 1,0-1-1,0 1 0,0-1 1,1 1-1,-1-1 0,0 0 0,0 1 1,0-1-1,0 1 0,1-1 1,-1 1-1,0-1 0,0 0 1,1 1-1,0 0 7,1 0-1,-1 0 1,0 0-1,0 0 1,1-1-1,-1 1 1,1 0 0,-1-1-1,0 1 1,1-1-1,1 1 1,17 2 21,0 0 0,0-1 0,27 0 0,63-9 78,-90 6-83,72-9 188,176-43 0,86-52 112,-297 87-249,340-95 163,-78 24-68,-7-16-57,-13-21-206,-176 73 75,-78 33 21,529-210 133,-507 207-114,410-153 42,221-167-24,-615 297-79,2 4-1,163-56 0,42 15 11,9-3 198,-152 46-182,-5 2-555,-122 28 352,-13 5 53,-7 5 160,0 0 1,0 0 0,0 0 0,0 0 0,0 0 0,0 0 0,0 0 0,0 0 0,1 0 0,-1 0 0,0 0 0,0 0-1,0-1 1,0 1 0,0 0 0,0 0 0,0 0 0,0 0 0,-1 0 0,1 0 0,0 0 0,0 0 0,0 0 0,0 0 0,0 0-1,0 0 1,0-1 0,0 1 0,0 0 0,0 0 0,0 0 0,0 0 0,0 0 0,0 0 0,0 0 0,0 0 0,0 0-1,0 0 1,0 0 0,0 0 0,-1 0 0,1 0 0,0 0 0,0 0 0,0 0 0,0 0 0,0 0 0,0 0 0,0 0 0,0 0-1,0 0 1,0 0 0,0 0 0,-1 0 0,1 0 0,0 0 0,0 0 0,0 0 0,0 0 0,0 0 0,0 0 0,0 0-1,0 0 1,0 0 0,0 0 0,0 0 0,0 0 0,-1 0 0,-24 2-88,-1 2-1,1 0 1,-1 1 0,-29 11 0,8-2-33,-302 59-189,211-47 257,-6 1 0,-231 53-44,-193 91 170,196-56-40,-392 85 398,729-192-202,-54 7 0,80-15-371,16-7 76,-5 6 81,12-9 66,0 1 0,1 1 0,23-9-1,-20 9-58,189-94-37,94-41-50,-115 73 70,301-70 0,-181 69 5,278-58-37,-554 124-52,-19 3 76,-1 0 1,19-5-1,-42 7 46,-103 29-198,58-10 58,48-17 386,21-7-141,108-37-117,-67 22-84,269-121 58,-174 73 99,184-61-1,-325 127-94,28-9 95,-1-1 0,-1-2 0,40-22 0,-42 11-138,-25 20 27,0 0-1,0 1 1,1-1-1,10-5 1,15-14 49,-26 21-28,-1 0 0,1-1-1,-1 0 1,0 0 0,0 0-1,-1-1 1,6-7 0,2-19-153,-10 30 143,0-1 0,0 1 0,0-1 1,0 1-1,0 0 0,1-1 0,-1 1 1,0 0-1,1 0 0,-1 0 0,1 0 1,-1 0-1,1 1 0,-1-1 1,3-1-1,-2 2 5,-1-1 0,1 1 1,-1-1-1,1 0 1,-1 0-1,0 0 0,1 0 1,-1 0-1,0 0 0,1 0 1,-1 0-1,0 0 0,0-1 1,1-1-1,0-3 151,-1 5-168,-1-1 0,1 0 0,-1 1-1,1-1 1,0 1 0,-1-1 0,1 1 0,0-1 0,0 1 0,0 0 0,0-1-1,0 1 1,1 0 0,-1 0 0,0 0 0,1 0 0,-1 0 0,0 0 0,1 0-1,-1 0 1,1 0 0,0 1 0,2-1 0,17-5 12,-9 2-65,0 1 0,0 1 0,0 0 0,18 0 0,-30 2 71,1 0 0,-1 0-1,1-1 1,-1 1 0,0 0 0,1 0-1,-1 0 1,0 0 0,1 0-1,-1 0 1,0-1 0,1 1 0,-1 0-1,0 0 1,1 0 0,-1-1-1,0 1 1,0 0 0,1-1 0,-1 1-1,1-1-14,-1 1 0,0 0-1,0-1 1,1 1 0,-1 0 0,0 0-1,1-1 1,-1 1 0,0 0-1,1 0 1,-1-1 0,0 1-1,1 0 1,-1 0 0,0 0 0,1 0-1,-1 0 1,1 0 0,-1 0-1,1-1 1,0 2 3,-1-1 0,1 0 1,-1 0-1,1 0 0,0 0 0,-1 0 0,1 0 1,-1 1-1,1-1 0,-1 0 0,1 0 0,-1 1 1,1-1-1,-1 0 0,0 1 0,1-1 0,-1 0 1,1 1-1,-1-1 0,0 1 0,1-1 1,-1 1-1,0-1 0,1 1 0,-1-1 0,0 1 1,0-1-1,0 1 0,1-1 0,-1 1 0,0-1 1,0 1-1,0 0 0,0-1 0,0 1 0,0-1 1,0 1-1,0-1 0,0 1 0,0-1 0,-1 1 1,1 0-1,0 0 0,0-1-19,-1 4-18,1 0 1,-1 0-1,1 0 1,-1-1-1,0 1 1,-1 0-1,1-1 1,-3 6-1,-19 27 70,17-26-44,-6 8-10,2 2 0,0-1 0,1 1 1,-12 42-1,-10 85-182,19-81 175,-90 536 410,47-255-132,37-238-67,-61 311 768,56-339 1366,27-93-2108,-1-1 1,0-1 0,1-17 0,1-6-140,59-584-1117,-49 421 1084,7 25-515,-18 147 122,12-42 0,-11 49-20,-1 27 108,-1 1 0,1 0 1,-2 1-1,1-1 0,3 15 1,8 167 362,-10-102-11,19 191 1454,-22-274-1358,-1 1 1,1-1 0,0 0 0,4 10 453,-4-15-522,0 0 0,-1 0 0,1 0 1,0 0-1,0-1 0,-1 1 0,1 0 0,-1 0 0,1-2 0,3-11-25,0 0 0,-1 1 0,-1-1 1,1-19-1,-1 5-33,6-49-130,12-93-815,-19 159 800,2-5-1145,1 28 205,-2 40 667,-9 96-1,4-106 384,-19 124 350,9-82 167,11-70-322,1-6 15,0 0 1,0-1 0,0 1-1,-1-1 1,-1 1 0,-4 11 399,8-38-206,1 7-494,2 1-1,0 0 1,0 0-1,1 1 1,0-1-1,9-12 1,-13 22 42,0 0 0,0 0 0,0 0 0,0 0 0,0 1 0,0-1 0,1 0 0,-1 1-1,0-1 1,0 1 0,1 0 0,-1-1 0,0 1 0,1 0 0,-1 0 0,0-1 0,1 1 0,-1 0 0,0 0 0,1 1 0,1-1 0,-2 0 26,-1 0-1,1 0 1,-1 0 0,1 1 0,0-1-1,-1 0 1,1 0 0,-1 0 0,1 1-1,-1-1 1,1 0 0,0 1 0,-1-1-1,1 0 1,-1 1 0,0-1 0,1 1-1,-1-1 1,1 1 0,-1-1 0,0 1-1,1-1 1,-1 1 0,0-1-1,1 1 1,-1-1 0,0 1 0,0 0-1,0-1 1,0 1 0,1-1 0,-1 1-1,0 0 1,0-1 0,0 1 0,0 0-1,0-1 1,0 1 0,-1-1 0,1 1-1,0 0 1,0-1 0,0 1 0,-1-1-1,1 1 1,0 0 0,-1 0 0,-3 6 1,-1 0 0,1 0 0,-1 0 0,-1-1 1,1 0-1,-12 10 0,-44 30-184,39-30 192,-27 17 47,-65 32 0,-57 19-136,72-37 146,-177 65-23,-7-24-27,233-74-7,-43 14-27,-142 43-190,8 19 288,107-30 3,-33 15-8,-201 71-28,279-117-36,-38 14 28,-133 31 0,-335 66 190,499-121 122,69-17-314,21-7-112,67-18 156,93-18 0,-8 4-128,-107 22 56,469-150 18,-508 159-10,331-126 141,-192 78-161,241-79 36,-335 117-14,409-129 142,-407 123-140,269-102-38,-229 81-69,114-68 0,-202 104 79,3-2-34,-1 0 0,0-1 0,-1 0 0,19-18 0,-25 17-108,-8 11 155,0 0-1,0 0 1,0 0 0,0-1 0,0 1-1,0 0 1,0 0 0,0 0 0,0 0 0,-1 0-1,1-1 1,0 1 0,0 0 0,0 0 0,0 0-1,0 0 1,0 0 0,0-1 0,0 1 0,0 0-1,0 0 1,0 0 0,-1 0 0,1 0 0,0 0-1,0 0 1,0 0 0,0-1 0,0 1 0,0 0-1,-1 0 1,1 0 0,0 0 0,0 0 0,0 0-1,0 0 1,0 0 0,-1 0 0,1 0-1,-3 0-22,0 0-1,0 0 0,1 1 0,-1-1 0,0 1 0,-4 1 1,-38 12-265,-78 38-1,80-33 211,10-4 53,-292 116-123,-163 20 280,85-17-162,3 20 37,67-25-90,138-63 346,-307 65 0,382-109-46,97-20-330,23-2 114,1 0-1,-1 0 1,0-1 0,0 1 0,0 0-1,1 0 1,-1 0 0,0 0-1,0-1 1,0 1 0,0 0 0,0 0-1,1 0 1,-1-1 0,0 1 0,0 0-1,0 0 1,0-1 0,0 1 0,0 0-1,0 0 1,0-1 0,0 1-1,0 0 1,0 0 0,0-1 0,0 1-1,0 0 1,0 0 0,0-1 0,0 1-1,0 0 1,0 0 0,0 0 0,0-1-1,0 1 1,0 0 0,-1 0-1,1-1 1,0 1 0,0 0 0,0 0-1,0 0 1,-1-1 0,1 1 0,0 0-1,0 0 1,0 0 0,-1 0 0,1 0-1,0 0 1,0-1 0,-1 1-1,1 0 1,0 0 0,0 0 0,0 0-1,-1 0 1,1 0 0,0 0 0,0 0-1,-1 0 1,1 0 0,0 0 0,0 0-1,-1 0 1,41-25-274,118-82-81,0 0 214,102-31 108,16 15 132,-33 16-33,42-36-149,61-26 71,257-74-49,-535 218 29,67-27-21,-118 43 171,-18 9-114,1 1 1,0-1-1,0 0 0,0 0 0,0 0 0,0 0 0,0-1 0,0 1 1,0 0-1,0 0 0,0 0 0,0 0 0,0 0 0,0 0 1,0 0-1,0 0 0,0 0 0,0 0 0,0 0 0,0 0 0,0 0 1,0 0-1,0 0 0,0 0 0,0 0 0,0 0 0,0 0 0,0 0 1,0 0-1,0 0 0,0 0 0,0 0 0,0 0 0,0 0 1,0 0-1,-1 0 0,1 0 0,0 0 0,0 0 0,0 0 0,0 0 1,0 0-1,1 0 0,-1-1 0,0 1 0,0 0 0,0 0 0,0 0 1,0 0-1,0 0 0,0 0 0,0 0 0,0 0 0,0 0 1,0 0-1,0 0 0,0 0 0,0 0 0,0 0 0,-10 1 50,-103 21-73,48-5-25,-70 29 0,-71 39-76,134-54 74,-402 157 59,186-88 140,-223 82 314,111-3-426,147-62 14,-261 101 620,466-201-512,38-15-336,9-3 65,16-9-8,-1 1 40,76-59-193,-14 8 197,137-75 86,22 10-50,-151 81-13,197-109-48,157-80-13,171-28 185,-129 59 21,-389 161-78,214-90 77,-336 151-177,-111 36-229,84-35 244,-95 34-117,-47 10 102,-118 60 132,8 17 58,-195 80 52,106-74 261,174-66 193,201-74-535,22-8-53,9-1-21,2-2-12,52-14-81,94-41 0,61-42-66,-191 88 155,83-40 7,180-81-48,135-13-158,6 31 56,-321 89 117,163-37-200,-186 47 100,102-6 0,-178 21 97,-2 0 12,-1 1 0,1-1 0,-1 1 0,1 1 0,-1-1 0,1 1 0,-1 0 0,1 0 0,-1 1 0,8 3 0,-13-5 19,0 0 1,0 1 0,0-1-1,-1 1 1,1-1 0,0 1 0,0-1-1,-1 1 1,1-1 0,0 1-1,-1-1 1,1 1 0,-1 0 0,1 0-1,-1-1 1,1 1 0,-1 0-1,1 0 1,-1-1 0,0 1-1,1 0 1,-1 0 0,0 0 0,0 0-1,0 0 1,0-1 0,0 1-1,0 0 1,0 0 0,0 0-1,0 0 1,0 0 0,0 0 0,0-1-1,-1 1 1,1 0 0,-1 2-1,-1 0 8,0 0-1,0 0 0,0 0 0,0-1 0,0 1 0,-1 0 0,0-1 0,-4 4 0,-17 10 14,0-1-1,-1-1 1,-33 13-1,28-13-43,-246 129 722,255-132-326,17-11-168,6-2-176,9-8-87,14-7-15,2 1 0,46-22 0,66-18 15,-38 17-129,-78 29 138,9-5-143,0 3 0,1 0 1,65-13-1,-87 25 20,-11 0 168,0 1 1,0-1-1,0 0 1,0 0-1,0 0 1,0 0-1,0 0 1,0 0-1,0 1 1,0-1-1,0 0 1,0 0-1,0 0 1,0 0-1,0 0 1,0 1-1,0-1 1,0 0-1,0 0 1,0 0-1,0 0 1,0 0-1,0 1 1,0-1-1,0 0 1,0 0-1,0 0 1,-1 0-1,1 0 1,0 0-1,0 1 1,0-1-1,0 0 1,0 0-1,0 0 1,-17 14-134,15-13 129,-30 21-72,-118 77-42,-266 133 740,406-227-639,1 1 0,0 0-1,-10 9 1,15-11-121,6-4 43,11-8-53,-8 5 108,163-101-453,34-20 418,-37 33 291,42-24-22,-10-16-224,-183 121 48,38-32 27,-47 37-17,1-1 0,-1 1 0,0-1 0,-1 0 1,1-1-1,4-9 0,-8 15-24,-1 0 0,1 0 1,0-1-1,-1 1 0,1 0 0,-1 0 1,0-1-1,1 1 0,-1 0 1,0-1-1,0 1 0,0 0 0,0-1 1,0 1-1,0 0 0,0-1 0,0 1 1,-1 0-1,1-1 0,-1 1 1,1 0-1,-1-1 0,1 1 0,-1 0 1,1 0-1,-1 0 0,0 0 1,0 0-1,0 0 0,0 0 0,0 0 1,-1-2-1,-3 0-16,1 1-1,-1-1 1,0 1-1,0 0 1,0 0-1,0 0 1,-9-1-1,-17-3-148,-59-3 0,-39 7 29,101 2 117,-536 21 26,-2 0 146,447-25 44,101 2-129,0-1 1,1 0-1,-1-1 0,-25-11 0,37 13-39,1 0-1,-1-1 1,1 0 0,0 0-1,0 0 1,0-1-1,1 0 1,-1 0-1,1 0 1,0 0-1,-4-6 1,7 8-37,-1 0 1,1-1-1,0 1 0,-1-1 0,1 1 1,0-1-1,1 0 0,-1 0 0,0 1 1,1-1-1,-1 0 0,1 0 0,0 0 1,0 1-1,0-1 0,1 0 1,-1 0-1,0 0 0,1 1 0,0-1 1,0 0-1,0 1 0,0-1 0,2-4 1,2 0-5,0-1 0,0 1 0,1 1 0,0-1 1,0 1-1,0 0 0,1 0 0,0 1 0,14-10 0,8-1-22,42-16 0,-12 5 2,135-87-25,6-4-451,-199 117 502,1 1 0,0-1 0,0 0 0,-1 0 0,1 1 0,0-1 0,0 1 1,0 0-1,-1-1 0,1 1 0,0 0 0,0 0 0,3 0 0,-2 1-41,0 0 0,0 0 0,-1 1 0,1-1 0,-1 1 0,1-1 0,4 4 0,1 2-11,2 0 67,-1 1 0,2-2 0,-1 1-1,1-1 1,19 7 0,90 21 318,1-1-358,-103-27-42,0 2 0,0 0 0,0 0 0,22 17-1,-33-21 47,-1 1 0,1 0 0,-1 1 1,0-1-1,-1 1 0,1 1 0,-1-1 0,0 1 0,-1-1 0,0 2 0,0-1 0,0 0 0,-1 1 0,0-1 0,0 1 0,-1 0 0,2 10 0,4 28 66,-2 0 0,-2 0 0,-2 1 0,-6 78-1,-5-44 260,-36 145-1,37-197-128,3-12 341,-3 28 927,10-53-1355,0 1 1,0 0-1,1 0 1,5-8-1,125-211-255,13-20-112,-122 210 127,2 1 0,2 1 0,1 2 0,34-31 0,-56 56 90,22-16-311,-26 22 309,-1-1 1,1 1 0,-1 0-1,1 0 1,-1 0 0,1 0-1,0 1 1,-1-1-1,1 1 1,5-1 0,21 6 917,-23-5-770,-1-1 1,0 0-1,0 0 1,1 0-1,-1-1 1,0 1 0,0-1-1,0 0 1,0-1-1,-1 1 1,1-1-1,-1 0 1,1 0 0,-1-1-1,0 1 1,0-1-1,-1 0 1,7-8-1,1-3-120,-1 0-1,-1 0 1,0-1-1,8-22 1,-12 18-518,-11 161-858,3-87 1348,-1 9 201,0-29 160,2 0 1,2 0-1,7 67 0,-6-100-247,-1 0 0,0-1 1,0 1-1,0 0 1,0 0-1,1 0 0,-1 0 1,0-1-1,1 1 0,-1 0 1,1 0-1,-1-1 1,1 1-1,0 1 0,0-2-23,-1 0 0,0 0 0,0 0 0,1 0 0,-1 1 0,0-1 0,1 0 0,-1 0 0,0 0 0,0 0 1,1 0-1,-1 0 0,0 0 0,1 0 0,-1 0 0,0-1 0,0 1 0,1 0 0,-1 0 0,0 0 0,1 0 0,-1 0 0,0 0 0,0 0 0,1-1 0,-1 1 0,0 0 0,1-1 0,1-1 65,-1 0 1,1 0 0,0-1-1,0 1 1,-1 0-1,1-1 1,1-4 0,7-20-5,-1 0 0,8-42 0,4-62-375,-12 72 217,1-7-54,16-86-636,-25 145 680,1 1 0,1-1 0,3-6 0,4-1-258,-10 13 319,1 1 0,-1 0 0,1-1 0,-1 1 0,1 0 0,-1-1 1,0 1-1,1 0 0,-1 0 0,1-1 0,0 1 0,-1 0 0,1 0 0,-1 0 1,1 0-1,-1 0 0,1 0 0,-1 0 0,1 0 0,-1 0 0,1 0 0,-1 0 1,2 0-1,22 15-318,3 1 618,-26-15-221,1 0-1,-1-1 1,1 1-1,-1-1 1,0 1-1,1-1 1,-1 0 0,1 0-1,-1 0 1,1 1-1,-1-2 1,1 1-1,-1 0 1,1 0-1,-1 0 1,2-1-1,-1 0 0,0 0 0,0-1 0,0 1-1,0 0 1,0-1 0,-1 0 0,1 1-1,-1-1 1,1 0 0,-1 0 0,0 1-1,1-1 1,-1 0 0,0-1 0,0 1-1,-1 0 1,1 0 0,0 0 0,-1 0-1,1-5 1,1-3-31,-1-1 0,0-19 0,0 5-86,0 15-136,-1 0 0,0 0 0,-2-19 0,-7 61-1528,6 131 1131,0 10 852,-48 384 1297,15-390-2176,36-164 544,-1-1-1,1 1 0,-1-1 1,0 0-1,0 1 0,0-1 1,0 0-1,0 0 0,-2 3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1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19 181 3136,'-8'-6'929,"7"6"-778,1 0-1,-1 0 1,0-1 0,1 1-1,-1 0 1,1-1-1,-1 1 1,1-1 0,-1 1-1,1-1 1,-1 1-1,1-1 1,-1 1 0,1-1-1,0 1 1,-1-1-1,1 1 1,0-1 0,-1-1-1,10-10 3034,-7 9-3017,1 0 1,-1 0-1,0 0 1,1 0-1,0 0 1,0 1-1,0-1 1,0 1-1,0 0 0,0 0 1,0 0-1,8-3 1,5-2 320,25-6 0,-32 10-382,258-62 1291,-249 62-1274,-9 1-93,0 1 0,0-1 0,0-1 0,0 0 1,10-4-1,-19 7-87,0 0-1,1-1 1,-1 1 0,0 0 0,0 0-1,0 0 1,0 0 0,1 0 0,-1 0-1,0 0 1,0-1 0,0 1 0,0 0-1,1 0 1,-1 0 0,0 0-1,0 0 1,0-1 0,0 1 0,0 0-1,0 0 1,0 0 0,1-1 0,-1 1-1,0 0 1,0 0 0,0 0 0,0-1-1,0 1 1,0 0 0,0 0 0,0-1-1,0 1 1,0 0 0,0 0 0,0 0-1,0-1 1,-1 1 0,1 0 0,0 0-1,0 0 1,0-1 0,-19 2-6014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1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42 4640,'-5'1'1325,"5"1"-642,10-1-99,33-8 2119,24-5-126,-38 5-2276,0 0 0,0 2 1,0 1-1,0 1 0,53 2 1,-47 6-2541,-31-4 909,0 0-1,1 1 0,-1-1 0,0 1 0,7 4 0,-3-2-1101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4064,'-1'15'7957,"-2"59"-7168,1 98 811,3-96-976,-1 22 86,5-113-6657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6 104 4736,'0'0'89,"-1"0"-1,1-1 1,0 1 0,-1 0-1,1 0 1,0-1 0,0 1-1,-1 0 1,1-1 0,0 1-1,0 0 1,-1-1 0,1 1-1,0 0 1,0-1 0,0 1-1,-1-1 1,1 1 0,0 0-1,0-1 1,0 1 0,0-1-1,0 1 1,0 0 0,0-1-1,0 1 1,0-1 0,0 1-1,0 0 1,0-1 0,0 1-1,0-1 1,1 1 0,-1 0-1,0-1 1,0 1 0,0 0-1,1-1 1,-1 1 0,0 0-1,0-1 1,1 1 0,-1 0-1,0-1 1,0 1 0,1 0-1,-1 0 1,0-1 0,1 1-1,-1 0 1,1 0 0,3-4 489,2-1-64,0 0 0,1 0-1,-1 0 1,1 1 0,0 0 0,0 1 0,1 0-1,14-5 1,7 0-71,30-3-1,-39 8-111,29-5-94,0 2-1,0 3 1,0 1 0,66 8 0,-88 0-139,-23-5-472,1 1-1,0-1 0,0 0 0,7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3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70 3232,'-9'-3'10549,"23"2"-9782,-1-1 1,0-1-1,0 0 0,17-6 1,1 0-493,36-5-693,1 3 0,107-3 0,-160 14-920,1 0-1,0 1 1,17 3-1,-2 2-1242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6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 3072,'-1'-1'41,"-6"-6"878,7 7-900,-1 0 0,1-1 0,0 1 0,0 0 0,0 0 0,0-1 0,0 1 0,0 0 0,0 0 0,0 0 0,0-1 0,0 1 0,0 0 0,0 0 0,0-1 0,0 1 0,0 0 0,0 0 0,0 0 0,4-4 1670,-4 12-681,2-1-853,-1 0 0,0 0 0,-1 0 0,0 0 0,0 0 0,-1 0-1,-1 9 1,0 5 153,-2 25 214,-4 75 817,23 251 1491,-13-347-2636,-1 82 276,-1-62 217,1-32-115,11-16-5672,-11 2 4598,0-1 0,1 1 0,-1 0 0,0-1 0,0 1 0,0-3 0,12-17-3178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7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29 2304,'0'-11'3349,"1"11"-3209,-1 0-1,1 0 1,-1 0 0,1 0-1,-1 0 1,0 0 0,1 0-1,-1 0 1,1 0-1,-1-1 1,0 1 0,1 0-1,-1 0 1,1 0 0,-1 0-1,0-1 1,1 1 0,0-1 278,-1 0-278,3-5 1662,-7 5-804,3 1-961,0 0-1,0 1 1,0-1-1,0 1 0,0-1 1,0 1-1,0 0 1,0-1-1,0 1 0,1 0 1,-2 1-1,-5 8 5,-5 5 41,1 1 1,-16 29-1,3 9 88,-28 96 0,0 62 397,49-186 110,3-24-330,1-3-273,1-1 0,-1 1 0,1-1 0,-1 1 0,1-1 0,-1 0 0,0 1-1,0-1 1,1 0 0,-1 0 0,0-2 0,1 1 26,13-26 92,-1-2 0,-2 1 1,11-41-1,3-9-193,31-67-373,-45 115 310,-9 20-44,1 0 0,1 1 0,11-20 0,-9 18-69,-7 11 163,2 0 1,-1-1-1,0 1 1,0 0-1,1 0 1,2-3-1,1 2 84,3 7-81,-4-1 26,0 1-1,1 0 1,-2 0 0,1 0-1,0 1 1,4 8 0,4 3-139,-2-2 148,-1 0 0,-1 0 0,10 21 0,16 49-9,-31-76-52,20 56 133,-12-28-90,3-1-1,18 35 0,1-8 55,13 24 446,-45-85-357,-7 3 59,0-2-203,-1 1 0,1-1 0,-1 0 0,0 0-1,0-1 1,1 0 0,-1-1 0,-11 1 0,-59-8 163,44 3-71,0 1 41,-63-9 273,-71-7-363,139 18 81,17 2-1420,32 7-5434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19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81 2240,'-1'-1'118,"1"1"1,-1-1-1,1 0 1,0 0-1,0 0 0,-1 0 1,1 1-1,0-1 1,0 0-1,0 0 1,0 0-1,0 0 0,0 0 1,0 0-1,0 0 1,0 1-1,1-1 0,-1 0 1,0 0-1,0 0 1,1 0-1,-1 0 1,1 1-1,-1-1 0,1 0 1,-1 0-1,1 1 1,-1-1-1,1 0 0,-1 1 1,1-1-1,0 1 1,0-1-1,-1 1 1,1-1-1,0 1 0,0-1 1,-1 1-1,1 0 1,0-1-1,0 1 0,0 0 1,0 0-1,0 0 1,0-1-1,-1 1 1,1 0-1,1 0 0,0 1-44,-1 0-1,0 0 0,1-1 0,-1 1 0,0 0 0,0 0 0,0 0 0,0 0 0,0 0 0,0 1 0,0-1 1,0 0-1,0 0 0,0 1 0,-1-1 0,2 3 0,-1 0 37,1 0-1,-1 0 1,0 0-1,-1 1 1,1-1-1,-1 0 1,1 0-1,-2 9 1,1 7 163,3 178 1626,-3-140-902,0-58-974,0 0 0,-1 0 0,1-1 0,0 1 0,0 0 0,0 0 0,0 0 0,0 0 0,0 0 0,0 0 1,0 0-1,0 0 0,-1 0 0,1 0 0,0 0 0,0 0 0,0 0 0,0 0 0,0 0 0,0 0 0,0 0 0,-1 0 1,1 0-1,0 0 0,0 0 0,0 0 0,0 0 0,0 0 0,0 0 0,0 0 0,0 0 0,-1 0 0,1 0 0,0 0 1,0 0-1,0 0 0,0 0 0,0 1 0,0-1 0,0 0 0,0 0 0,0 0 0,0 0 0,0 0 0,0 0 0,0 0 1,-1 0-1,1 0 0,0 1 0,0-1 0,0 0 0,0 0 0,0 0 0,0 0 0,0 0 0,0 0 0,0 0 0,0 1 1,0-1-1,0 0 0,0 0 0,0 0 0,0 0 0,1 0 0,-6-6 167,-1-8-110,2 7-44,1 0 1,-1-1-1,2 1 0,-1-1 1,1 0-1,0 0 1,1 1-1,0-1 0,0 0 1,1-10-1,1 6-71,0 0-1,2 1 0,-1-1 1,2 1-1,-1 0 0,1-1 1,1 2-1,0-1 0,1 1 1,0-1-1,0 2 0,1-1 1,1 1-1,-1 0 0,17-15 1,-21 22 47,77-57-142,-72 54 114,0 0 0,1 0 0,-1 1 0,1 1 0,0-1 0,0 1 0,0 1 0,12-2 0,-19 3 9,0 1 0,1 0 1,-1 0-1,0 1 0,0-1 0,0 0 0,0 1 0,1-1 0,-1 1 0,0 0 0,0-1 0,0 1 1,0 0-1,0 0 0,0 0 0,-1 1 0,1-1 0,0 0 0,0 1 0,-1-1 0,1 1 1,-1 0-1,0-1 0,1 1 0,-1 0 0,0 0 0,0 0 0,0 0 0,0 0 0,0 0 0,-1 0 1,1 0-1,0 0 0,-1 5 0,1-3-7,0 1 1,0 0 0,-1 0-1,0 0 1,0 0-1,-1 0 1,1 0 0,-1-1-1,0 1 1,0 0-1,-1 0 1,1-1-1,-1 1 1,-4 5 0,2-4 26,0 0 1,-1 0-1,0 0 1,-1-1-1,1 0 1,-1 0 0,0-1-1,0 1 1,-12 5-1,-1-1 57,0-2 0,-23 7-1,1 0-29,40-14-40,0 0 0,1 0 0,-1 0 0,1 0 0,-1 0 0,1 1 0,-1-1 0,1 0 0,-1 0 0,1 0 0,0 1 0,-1-1 0,1 0 0,-1 1 0,1-1 0,0 0 0,-1 1 0,1-1 0,0 1 0,-1-1 0,1 0 0,0 1 0,-1-1 0,1 1 0,0-1 0,-1 2 0,4 1 0,2 3 52,0-1 0,0 0 0,0 0 0,1-1 0,0 1 0,0-1 1,0-1-1,12 6 0,16 11 183,70 58 778,-87-68-1144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23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29 102 1728,'-1'0'135,"1"-1"-8,-1 1 1,1 0-1,-1-1 1,1 1-1,-1 0 1,1-1-1,-1 1 1,1-1-1,0 1 1,-1-1-1,1 1 1,0-1-1,-1 1 1,1-1-1,0 1 1,0-1-1,-1 0 1,1 1-1,0-1 1,0 1-1,0-1 1,0 0-1,0 1 1,0-2 0,-21 5 7685,32-3-7029,18-4-528,65-17 742,174-32 356,-223 47-1298,-1 2 0,1 2-1,79 6 1,-94 1-114,-28-5-43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23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 2656,'0'-2'6384,"-8"256"-2939,7-181-2796,-1-25-80,10 92 0,-6-125-452,-2-10-21,0-1 0,1 1 0,0-1 0,0 0 0,0 1 0,0-1 0,4 8 0,-5-12-133,0 0 0,0 0 0,1 0-1,-1 0 1,0 0 0,0 0 0,0 0 0,0 0 0,0 0 0,1 0 0,-1 0-1,0 0 1,0 0 0,0 0 0,0-1 0,0 1 0,1 0 0,-1 0 0,0 0 0,0 0-1,0 0 1,0 0 0,0 0 0,0 0 0,0 0 0,1-1 0,-1 1 0,0 0-1,0 0 1,0 0 0,0 0 0,0 0 0,0 0 0,0-1 0,0 1 0,0 0 0,0 0-1,0 0 1,0 0 0,6-12-3177,3-6 1044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35.74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1346 2240,'-2'3'1388,"4"-2"-1343,-1-1 0,0 0 0,0 0 0,0 1 0,0-1 0,0 0 0,0 0 0,1 0 0,-1 0 0,2-1 0,17-4 749,-13 4-660,0 0 0,-1-1 1,1 0-1,-1-1 0,7-2 0,62-32 750,9-4-493,114-58 558,-52 27-719,-36 14 23,86-43 363,-151 81-564,65-20 1,52-5-78,41-12 78,5-25 166,-44 17-70,-88 36-14,-1-3 1,125-75-1,-152 78-130,1 2 0,70-27 1,4 11 11,-1 1 104,10-1-115,-18 8 4,-93 28 51,24-6-122,-38 11 86,-1 0 0,0 0 0,1-1 0,-1 0 0,0 0-1,-1 0 1,9-7 0,-6 5-18,0 0-1,15-7 1,22-11-92,41-13 303,-70 27-290,-13 8 68,-1 0 0,0-1-1,1 1 1,-1 0 0,1 0-1,0 0 1,4 0 0,-4 0 6,0 1 1,0 0-1,0-1 1,0 0-1,0 1 1,0-1-1,0-1 1,0 1-1,0 0 1,-1-1-1,1 1 1,0-1-1,-1 0 1,1 0-1,-1 0 1,4-4-1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25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50 2912,'0'-1'62,"0"1"19,1-1-1,-1 0 1,0 1 0,0-1 0,0 1 0,0-1 0,0 0 0,1 1 0,-1-1 0,0 1 0,1-1 0,-1 1 0,0-1 0,1 1 0,-1-1 0,1 1-1,-1-1 1,0 1 0,1-1 0,-1 1 0,1 0 0,0-1 0,-1 1 0,5-5 2204,-5 9-1726,-4 8-65,1 0 0,-1-1-1,-10 19 1,-8 18 171,3 19 34,-12 75 0,-3 13-156,17-72 796,17-78-171,5-11-605,8-14-182,1-15-268,-1 0 0,-2-1 0,12-65 0,11-36-267,-6 39-151,-16 55 322,-9 30 201,0 0-1,0 0 1,-1-1 0,0-19-1,-2 33-218,0-1 0,0 1 1,0 0-1,0 0 0,0 0 0,0 0 0,0 0 0,0-1 0,0 1 1,0 0-1,0 0 0,0 0 0,0 0 0,1 0 0,-1 0 0,0-1 1,0 1-1,0 0 0,0 0 0,0 0 0,0 0 0,0 0 0,0 0 0,1 0 1,-1 0-1,0 0 0,0-1 0,0 1 0,0 0 0,0 0 0,0 0 1,1 0-1,-1 0 0,0 0 0,0 0 0,0 0 0,0 0 0,0 0 1,1 0-1,-1 0 0,0 0 0,0 0 0,0 0 0,0 0 0,0 0 1,1 0-1,-1 0 0,0 1 0,0-1 0,0 0 0,0 0 0,0 0 1,0 0-1,0 0 0,1 0 0,-1 0 0,0 0 0,0 0 0,0 1 0,0-1 1,0 0-1,0 0 0,0 0 0,7 6 35,33 39-54,-2 2 0,-2 2 0,30 54 0,84 139 57,-102-171 32,-47-69-60,1 1-1,-1-1 1,1 1-1,-1 0 1,0 0-1,0-1 1,0 1-1,0 0 0,-1 0 1,1 4-1,-1-6-6,0-1 1,0 1-1,0 0 0,0 0 0,-1-1 0,1 1 0,0 0 0,0-1 0,-1 1 0,1 0 1,0-1-1,-1 1 0,1 0 0,-1-1 0,1 1 0,-1-1 0,1 1 0,-1 0 1,-1 0-4,1 0 1,-1-1-1,1 1 1,-1 0-1,1-1 1,-1 1 0,1-1-1,-1 1 1,0-1-1,1 0 1,-3 0-1,-291 9 132,293-9-134,-83 0-53,48 0-3567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25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 3392,'0'-7'5332,"1"8"-5207,-1 0-1,1-1 1,-1 1-1,1 0 1,-1 0 0,0 0-1,1-1 1,-1 1-1,0 0 1,1 0 0,-1 0-1,0 0 1,0 0 0,0 0-1,0 0 1,0 1-1,-1 28 545,0 1-1,-2-1 1,-2 0-1,0 0 0,-19 57 1,6-52 1251,20-36-1875,-1 0 1,1 0 0,0 0-1,-1 0 1,1 0-1,0 1 1,3-2 0,-4 2 10,27-9 1,0 1 0,0 1 0,1 2 0,-1 0 0,54 0-1,-42 7 92,-3-1-6071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26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2912,'0'-2'101,"0"1"0,1 0 1,-1 0-1,0 0 0,1 0 1,-1 0-1,1-1 0,-1 1 1,1 0-1,0 0 0,-1 0 0,1 0 1,0 0-1,0 1 0,0-1 1,0 0-1,0 0 0,0 0 0,0 1 1,1-2-1,6-4 2668,-3 19-1527,-2-6-898,0-1 1,0 1-1,-1 1 0,0-1 0,0 0 0,1 13 0,0 50 1031,-3-57-1223,-1 123 843,6 290 1066,-4-269-914,-1-155-1164,1 0-1,-1 1 1,0-1 0,1 0 0,0 0-1,-1 0 1,1 0 0,2 3 0,-3-5-27,0 0 0,0 0 0,0 0 0,0 0 0,0 0 0,0 1 0,0-1 0,3 1-1054,-3-1 1054,0 0 0,0 0 0,0 0 0,0 0 0,0 0 1,0 0-1,0 0 0,1 0 0,0-10-2964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3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1664,'0'0'528,"0"0"-459,1 0-1,-1 0 1,0-1-1,0 1 1,0 0 0,0 0-1,0-1 1,1 1-1,-1 0 1,0 0 0,0-1-1,0 1 1,1 0-1,-1 0 1,0 0 0,0-1-1,1 1 1,-1 0-1,0 0 1,0 0 0,1 0-1,58 0 2311,-22 8-1291,-35-8-1050,307-8 1422,-245 5-1436,0 3-1,89 11 0,-130-9 39,0 0 1,1-2 0,37-4-1,149-10 468,-192 14-489,171-5-142,-103 3 44,-38 1 293,69-9 1,-28-5-144,154-20 160,122 28 147,-299 12-511,25 1 14,24-1 439,-41-1-172,53 3-212,-50-3 22,-49-2-4,-1-1 1,47-4-1,-36-1 27,54 4 0,-45 0 82,43 4 39,-1 4 1,95 22-1,49-7 468,-149-18-389,179 0 667,-181-5-684,31-5 262,-110 5-407,1 0 0,-1 0 1,1-1-1,-1 1 0,0-1 1,7-2-1,0-3-2645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7:32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49 127 2816,'-9'0'5242,"21"3"-4298,-1 1-362,-7-2-391,1-1 0,-1 0 0,1 0 0,0 0 0,6 0 0,230-19 1053,-123 5-850,-102 12-317,-1 0 0,1-2 1,0 0-1,-1-1 0,0 0 1,1-1-1,23-13 0,-37 18-62,-1-1-1,1 0 1,0 0-1,-1-1 1,1 1-1,-1 0 0,0 0 1,1-1-1,-1 1 1,0-1-1,0 1 1,0-1-1,2-2 1,-3 3-17,0 0 1,0 0-1,0 0 0,0 0 1,0 1-1,0-1 1,0 0-1,0 0 1,0 0-1,0 0 1,0 0-1,-1 0 1,1 0-1,0 1 1,-1-1-1,1 0 1,-1 0-1,1 0 1,-1 1-1,1-1 1,-1 0-1,1 1 1,-1-1-1,0 0 1,1 1-1,-1-1 1,-1 0-1,-3-2-83,1 0-1,-1 0 0,0 0 1,0 0-1,0 1 0,-1 0 1,1 0-1,0 1 0,-1 0 1,-11-2-1,-3 1-141,-35 3 1,22 0 53,4 0 289,1 1 1,-49 10-1,-52 23 346,113-29-364,1 0 0,1 1-1,-1 0 1,1 1 0,0 1 0,1 0-1,0 1 1,-17 17 0,27-24-59,0 1 1,0-1-1,0 1 1,0 0-1,1 0 1,0 0-1,0 0 0,0 0 1,0 0-1,0 0 1,1 1-1,-2 5 1,3-7 16,0 0 1,0 1 0,0-1-1,0 0 1,0 0 0,0 0-1,1 1 1,-1-1 0,1 0-1,0 0 1,0 0 0,0 0-1,1 0 1,-1 0 0,1 0-1,0-1 1,-1 1 0,4 2-1,3 4 97,1 0 0,1-1 1,0 0-1,0-1 0,0 0 0,1 0 0,0-1 0,0-1 0,1 0 0,0 0 0,0-1 1,17 3-1,13 1-99,1-1 1,52 0 0,-24-6-537,0 0-4279,-49 1 2559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0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 1984,'-1'6'522,"3"-4"-158,2 1 206,-5 0-260,1 0 0,-1 0 0,1 0 0,0 0 0,0-1 0,0 1 0,1 6 1,0 2 114,3 91 1156,-1-56-857,-6 82 1,0-101-338,0 0-45,0 0 0,3 36 0,1-19-27,3 22-139,11 235 525,-12-132 75,-4-97-433,1 10-169,1-33-130,-7 73 1,0-1-96,-1 78 312,3-50-288,0 43-21,3-86 106,1-50-34,-11 92 1,4-58 26,3-35-43,-1 82-232,4-76 224,-15 251 26,9-240-167,-1 19 128,8-30 69,-6 307-256,-11-185-104,-1 78-208,10-177 592,-3 54 64,11-112-137,0 0-1,2 0 1,7 34-1,4-2-50,-2-10 125,8 80 0,-6 101 68,-12-105 101,-2-68-313,1-46-189,-1 0 0,-3 14 0,2-14-1124,0 0-1,0 13 0,5-13 23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13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2080,'6'-4'7334,"21"-1"-6695,-11 4-586,-1 1 1,1 0-1,0 2 1,-1-1-1,20 6 1,12 1 185,197 3 1009,-203-10-1154,0 2 0,0 2 0,-1 2-1,58 16 1,-61-14 5,54 5 0,11 3 71,232 49 207,-316-62-386,10 0 77,0-1-1,0-2 1,55-3-1,84-20 108,-163 21-166,232-25-233,-208 26 198,1 0 1,34 5 0,-3 0 79,-3-3-25,1-3-1,74-11 1,86-14-40,-99-2-100,0 1 3,85 5 197,-92 12-188,75 6-44,-116 5 110,-49 0 7,0 1 1,26 6-1,-22-3-8,28 1 1,-5-3 97,121 3 410,-86-2-678,-27 0 152,8 4 65,-40-4 2,32 0 0,296 19 44,-161 8-417,-157-28 375,0-2-1,66-4 1,69-21 294,7 0-821,-45 6 274,-49 5 211,-5-4-60,-20 4 74,11-1 266,-20 3-167,61-4 1,-59 11-141,76-3 237,29-6 776,-120 9-615,20-2-174,111-10 141,-62 10-523,34-1 484,-119 6-213,1 2 1,-1 1-1,20 3 0,-21-2 160,29 2 1,5-1 151,138 33 647,37 5-451,-142-38-2950,-75-4 971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18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1 262 480,'0'1'5391,"7"-6"-4118,9-7-860,-11 9-235,0-1 0,0 0 0,0 0-1,0-1 1,4-5 0,5-3 131,12-12 12,35-31-247,-1 2-185,7-5-4978,-54 51 2849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19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1984,'5'-3'923,"1"1"-1,-1 0 1,1 1-1,12-3 1,38-15 725,-44 16-1786,-1-1 0,1 0 0,-1-1 0,0 0 0,0-1 0,-1 0 0,1 0 0,18-17-1,-26 20-359,1 0-1,-1-1 0,0 0 1,0 1-1,4-7 1,6-6-1657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19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3 220 1888,'0'0'14,"0"0"1,0 0-1,0 0 1,0 0-1,0 0 1,-1 0-1,1 0 0,0 0 1,0 0-1,0 0 1,0 0-1,0 0 1,0 0-1,0 0 1,0 0-1,-1 0 0,1 0 1,0-1-1,0 1 1,0 0-1,0 0 1,0 0-1,0 0 0,0 0 1,0 0-1,0 0 1,0 0-1,0 0 1,-1 0-1,1 0 1,0 0-1,0-1 0,0 1 1,0 0-1,0 0 1,0 0-1,0 0 1,0 0-1,0 0 0,0 0 1,0 0-1,0-1 1,0 1-1,0 0 1,0 0-1,0 0 1,0 0-1,4-6 262,8-6 1080,-7 9-854,0-1 0,0-1 0,0 1 0,4-6 1,15-14 767,15-5-943,65-38-1,-79 54-2673,-1 1 0,32-10-1,-37 17 1287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38.8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11 291 1824,'-4'-5'245,"3"5"-206,1-1 1,-1 1 0,1-1 0,-1 0 0,1 0 0,-1 1 0,1-1 0,0 0 0,-1 1-1,1-1 1,0 0 0,-1 0 0,1 0 0,0 1 0,0-1 0,0-2 0,1 2 12,0 0 1,0 0 0,0 0 0,0 0 0,0 0 0,0 0-1,0 1 1,0-1 0,0 0 0,1 0 0,-1 1 0,2-1-1,-2 0 30,35-26 2083,-13 12-1361,-5 3-166,-1 1 1,31-13 0,-31 20-570,0 0 0,0 0 0,0 2 0,1 0 1,-1 1-1,25 2 0,-22-1-63,47 5 125,3 1-48,83-10 398,120 5-248,-189 4-212,42 5 113,-50-5-52,85-4 0,37 1-6,-113 6-10,-33-3-6,1-1-1,76-5 1,126-31-22,-36 20-38,-148 10 45,80-13 0,71-22 114,-71 10-94,-123 22-49,129-18 128,-72 9-43,-55 8-17,-1 2 0,43-2-1,6 1 291,-77 5-351,1 0-1,-1 0 1,1-1 0,0 1 0,-1 0 0,1 0 0,-1-1 0,1 1 0,-1-1 0,1 0 0,-1 1-1,0-1 1,1 0 0,-1 0 0,0 0 0,4-3 267,-25 3-148,1 0 0,-39 4 0,-54 17-600,74-14 551,-120 14-74,-35-3 10,46-4-16,-45-11 92,112-3-71,-148-2-141,143 1 134,-69 3-150,-18 12 1,59-4 131,-49 5 136,-115 20-267,142-24 88,-10 1-108,-4 11 137,-48 5 52,142-21 40,-53 4-40,15-6-245,-103 17 1,189-20 192,1 0 0,-1 1 1,0 0-1,1 0 0,-1 1 1,1 0-1,-1 0 0,-7 6 0,2-2-113,9-6 114,0 1 0,0 0 0,0-1 0,1 1 0,-1 0 0,1 0 0,-1 1 0,-2 2 0,-1 2-33,5-6 27,0 0 0,0 0 0,0 1 0,0-1 0,0 0 0,1 0 0,-1 1-1,0-1 1,1 0 0,-1 1 0,0-1 0,1 1 0,0-1 0,-1 0 0,1 1 0,0 1 0,-6 15-46,6-17 48,-1 0 0,0 0-1,1 1 1,-1-1 0,1 0 0,-1 0-1,1 0 1,0 0 0,0 1 0,-1-1-1,1 0 1,0 0 0,0 0 0,0 1-1,0-1 1,0 0 0,0 0 0,1 1-1,-1-1 1,0 0 0,1 0 0,0 2-1,2 1 2,1-1 0,0-1 1,0 1-1,-1 0 0,1-1 0,1 0 0,-1 0 0,0 0 0,0 0 0,1-1 0,-1 0 0,1 0 0,8 1 1,4 0-7,0-1 1,24-2 0,261-36-176,-95 8 152,36 8 4,-28 3 27,69-4 6,39-3 24,-283 21 9,243-19 188,-244 21-168,409-27 42,-246-5 161,-9 1-130,-130 23 35,-27 3-435,71-3 0,-92 12 300,14 5-113,-28-7 105,1 0 0,0 0 0,-1 0 1,1 1-1,-1-1 0,1 1 0,0-1 0,-1 1 0,0 0 0,1 0 0,-1-1 1,1 1-1,-1 0 0,0 0 0,0 0 0,2 4 267,-17-7-53,-28-6 0,-4-2-256,-173-2-664,10 1 99,-179-17 496,278 28-603,-166 20-1,221-10-418,7 5-1414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 2080,'0'5'768,"0"-13"-608,5 5 1280,3 3-864,2-5 544,-2-3-640,5 1 0,5-6-288,4 2 32,-1-5-128,2 1-704,3-1 352,-5-4-1760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0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3136,'3'-11'1184,"7"11"-928,2-8-64,-3 4 1152,4-4-768,-4-3 256,4 0-480,0-6-64,5 3-192,0-2-416,-5 4 192,0-4-1472,0 5 896,-5-1-1728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1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3648,'8'-16'1344,"1"9"-1024,4-9-128,0 8 768,0-3-576,5-5 128,3-4-320,2 6-256,-2-3 32,2 1-480,-5 1 256,-1 4-1568,0-2 1024,-4 2-1504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1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0 265 2496,'5'-7'896,"0"7"-672,-2-8-96,2 0 1088,5 3-704,-2-6 352,0 0-512,7-1-192,1-4-96,7-3 128,-2-1-96,1 1-512,4-4 192,0 4-896,2-1 640,-2-4-1056,0 1 864,-4 4-864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2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2656,'9'-7'960,"-13"7"-736,-1-5-64,10 5 1248,-5-3-800,8-2 960,-3-1-896,3-2 352,9 0-576,-4-4-128,-3-1-192,3 2-384,5-4 160,-2-1-960,2 5 576,0-5-2048,5 1 1408,-7-1-1536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2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14 214 3328,'-13'0'3840,"22"-3"-2560,-9-5-736,13 0 480,5-4-576,-5 1-160,0-5-192,8 1-96,-3-4 32,5-1-1312,7-7 704,1 2-2368,0 3 1632,8-6-1440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0 328 2304,'7'1'3200,"5"-11"-614,14-17-817,37-48 1,-13 14-1634,-43 53-105,59-64-1671,-47 53-2270,35-26 0,-37 33 2534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23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4 269 3072,'-4'-5'1120,"4"2"-864,4-5-64,0 5 1856,6-5-1152,-2-8 1632,5-4-1472,5-8 320,3 3-800,2-3-192,-1-4-256,0 6-512,0 1 192,-1 6-3488,2-4 1984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8:51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1955 259 1056,'0'5'4645,"-1"-21"-2661,-25-18 53,25 32-1955,0 1-1,0 0 0,-1-1 0,1 1 0,-1 0 0,1 0 0,-1 0 1,1 0-1,-4-1 0,4 1-79,0 0 1,-1 0-1,1 0 0,-1 1 0,1-1 1,0 0-1,0-1 0,-2-1 0,-7-12 308,9 13-254,-1 0 1,1 0-1,0 0 1,-1 0-1,0 1 1,1-1-1,-1 0 1,0 1-1,-3-2 1,-5-6 39,9 9-94,-3-6 99,-2 1 0,1 0 0,0 1 0,-1 0 0,-12-8 0,10 5-35,8 5-58,-1 1-1,0 0 1,0 0-1,0 0 0,0 0 1,0 0-1,0 1 0,0-1 1,0 0-1,0 0 0,-2 0 1,-15-7-8,18 8 6,-1 0 0,0 0 0,1 0 1,-1 0-1,1 0 0,-1 0 1,1-1-1,-1 1 0,1 0 0,-1 0 1,1-1-1,-1 1 0,1 0 1,-1-1-1,1 1 0,0 0 0,-1-1 1,0 0-1,-6-4 45,-37-18-72,34 19 89,6 3-25,-1-1 0,1 0-1,0 0 1,0 0 0,0 0 0,0-1 0,0 1-1,-6-6 1,9 6-56,-1 1 0,0 0 0,0 0 0,0 0 0,0 0 0,0 1 0,0-1 0,0 0-1,0 1 1,-3-1 0,-14-5 184,17 6-182,0-1 0,1 1 0,-1-1 0,0 1 0,0 0 0,1 0 0,-1 0 0,0 0 0,-2 0 0,-12-1 94,10 0-74,-1 0-1,1 0 1,0 1-1,-1 0 1,-10 1 0,-3 0 281,13-3-407,6 2 112,1 0 0,0 0 0,-1 0 0,1 0 0,-1 0 0,1-1 0,0 1 0,-1 0 0,1 0 0,-1 0 0,1 0 0,-1 0 0,1 0 0,0 0 1,-1 0-1,1 0 0,-1 1 0,1-1 0,0 0 0,-1 0 0,1 0 0,-1 0 0,1 1 0,0-1 0,-1 1 0,-11 0 117,11-2-108,0 1 1,1 0-1,-1 0 0,0 0 0,1 0 0,-1 0 0,0 0 0,1 0 0,-1 0 0,0 0 0,1 1 0,-1-1 0,0 0 0,1 0 0,-1 1 0,0-1 0,1 0 0,-1 1 0,1-1 1,-2 1-1,2-1-7,0 1 1,-1-1 0,1 0 0,-1 1 0,1-1 0,-1 0 0,1 0-1,-1 1 1,1-1 0,-1 0 0,1 0 0,-1 0 0,0 1 0,1-1-1,-1 0 1,1 0 0,-1 0 0,0 0 0,0 0-3,1 0 0,-1 0 0,0 0 0,1 0 0,-1 0 0,1 0 0,-1 0 1,1 0-1,-1 0 0,1 0 0,-1 1 0,0-1 0,1 0 0,-1 0 0,1 1 0,-1-1 0,1 0 0,0 1 0,-1-1 1,0 1-1,-2 3 19,-1-1 0,1 0 1,-1 0-1,0-1 1,0 1-1,0-1 0,0 0 1,-1 0-1,-3 2 1,6-4-14,1 1 1,0-1-1,0 0 0,0 1 1,0 0-1,0-1 1,0 1-1,0 0 1,0-1-1,0 1 1,0 0-1,-1 1 1,1-1 1,1 0 1,-1 0-1,0 0 1,0 0 0,0-1-1,0 1 1,0 0-1,0-1 1,-1 1 0,0 0-1,-4 1 0,0 1 0,0 0-1,0 0 1,0 0 0,0 1-1,1 0 1,-7 5 0,6-4 5,5-4 15,0-1-1,0 1 0,0 0 0,0 0 0,0 0 0,0 0 0,0 0 0,0 0 0,-1 2 0,-20 20 175,15-16-191,0 2 4,-4 5 86,10-13-93,0 0-1,0 0 1,0 0-1,0 0 0,0 1 1,0-1-1,0 0 1,1 0-1,-1 1 1,0-1-1,1 0 1,-1 2-1,1-2 3,-1 0 0,1 0 0,0-1 0,-1 1 0,1 0 0,0-1 0,-1 1 1,1 0-1,-1-1 0,1 1 0,-1-1 0,1 1 0,-1-1 0,1 1 0,-2 0 0,-6 8 144,-14 28 416,17-23-352,2-8-223,0 9-111,3-14 123,0 0 0,0 0 0,0 1-1,0-1 1,0 0 0,0 0-1,-1 0 1,1 1 0,-1-1 0,0 1-1,-8 30 90,6-21-70,-2 32 75,3-13-121,2-24 47,0 0 1,0-1-1,-3 10 0,-1 43-22,-1-39-28,3-11 7,0 1 0,1-1 0,-2 15 0,3-20 38,0 0 0,-1 0-1,0-1 1,0 1 0,0 0 0,-2 5-1,-5 13 49,-5 26-39,10-38-19,-1 2 50,3-8-48,0 0 0,1 0 0,-2 0 0,1 0 0,0 0 0,0 0 0,-1 0 0,0 0 0,1 0 0,-1-1-1,0 1 1,-1-1 0,1 1 0,-4 2 0,-11 16 113,16-19-112,-1 0 0,1 0 1,-1 0-1,0 0 0,1 0 0,-1-1 0,0 1 0,-3 1 0,-7 7 75,3-1 9,5-4-97,0-1-1,-1 0 1,-9 7-1,5-4-5,1 0 0,0 0 1,0 0-1,-8 10 0,-18 18 357,24-26-370,0 1-1,1 1 0,1-1 1,-10 16-1,-6 9 195,-68 97-7,39-57-245,47-64 85,4-7 5,0-1 0,0 0-1,0 0 1,0 0 0,-4 4 0,3-4 38,0 1 0,0-1 0,0 1 0,1 0 0,-4 5 0,-10 15-133,-1 3-42,5-7 25,-5 3 232,11-15-10,0 0 0,-9 16 0,13-21-173,0 0-1,0-1 1,0 1-1,-1 0 0,1-1 1,-5 4-1,-9 11 274,13-13-212,-1-1-1,1 1 1,-1-1-1,0 0 1,-7 4-1,6-4-85,1 0 0,-1 1-1,1-1 1,-6 6 0,3-1 117,-1-1 0,0 0 0,-13 9 0,-9 8-72,12-8 134,10-11-74,1 1 1,0 1 0,1 0 0,-10 11-1,7-6-88,0-1-1,-14 14 0,11-13 93,-14 18 1,19-21 55,-17 16 0,-6 7-133,-39 48 66,24-29-141,23-32 301,19-17-176,0 0 1,0 0 0,1 0 0,-1 0 0,1 1 0,-1-1 0,1 1 0,-4 5-1,6-7 5,-1 0 0,1-1 0,-1 1 0,0 0 0,1 0 0,-1 0 0,0-1 0,0 1 0,1 0 0,-1-1 0,0 1 0,0-1 0,0 1 0,0-1 0,0 0 0,0 1 0,0-1 0,-1 1 0,1-1-9,-1 0 1,1 1-1,-1 0 1,1-1 0,-1 1-1,1 0 1,0 0-1,-1 0 1,0 1-1,1-2-22,1 1-1,0-1 0,-1 0 0,1 1 0,0-1 1,-1 0-1,1 1 0,-1-1 0,1 0 0,0 0 0,-1 1 1,1-1-1,-1 0 0,1 0 0,-1 0 0,1 0 1,-1 0-1,1 0 0,-1 0 0,0 0 0,9 19-6308,-1-4 1030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22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1408,'3'-4'8300,"4"13"-5768,10 19-3299,-14-22 1502,13 22-464,35 57 343,-40-67-335,16 36-1,-18-33-211,8 20 313,-2 2 0,14 68 0,-19-70-256,-2-3 103,-5-21-109,8 26 1,-6-26-90,-1-1 0,2 18 0,-4-17 47,1 0 0,7 20 0,-6-12 100,-4-22-163,0 1-1,0-1 1,1 1-1,-1-1 1,1 0 0,0 0-1,2 7 1,-2-9-24,0 0 10,-1 0 0,0-1 0,1 1 0,-1 0 1,0-1-1,0 1 0,1 0 0,-1-1 0,0 1 1,0 0-1,0-1 0,0 1 0,0 0 0,0 0 0,0-1 1,0 1-1,0 0 0,-1 1 0,1-2 28,0 1 0,0 0-1,0-1 1,0 1 0,0-1 0,0 1 0,0 0-1,0-1 1,0 1 0,1-1 0,-1 1-1,0 0 1,0-1 0,0 1 0,1-1-1,-1 1 1,0-1 0,1 1 0,-1-1 0,1 1-1,-1-1 1,0 1 0,1-1 0,-1 1-1,1-1 1,-1 0 0,1 1 0,0-1-1,0 0-2,0 0-1,0 0 1,-1 0 0,1 0-1,0-1 1,-1 1-1,1 0 1,0 0-1,-1-1 1,1 1-1,-1-1 1,1 1-1,0-1 1,-1 1-1,1-1 1,-1 1-1,1-1 1,-1 1-1,0-1 1,1 1-1,-1-1 1,1 0-1,-1 1 1,0-1-1,0 0 1,1 1-1,-1-2 1,3-5-17,-1 0 0,-1 0 0,1-1 0,1-13 0,0-3-21,9-51 76,3 0 1,27-76-1,-31 124-16,1 0 0,1 0 1,25-34-1,57-68-139,-36 51-138,-42 54 322,31-44-131,-42 59-32,-1 0 1,0-1-1,-1 1 1,0-1-1,4-17 0,-8 26 43,0 1 0,1-1 0,-1 0 0,0 0 0,0 0-1,0 0 1,0 0 0,0 0 0,0 0 0,0 0 0,0 0-1,0 0 1,-1 0 0,1 0 0,0 0 0,-1 0 0,1 0-1,-1 0 1,1 0 0,-1 0 0,1 1 0,-1-1 0,1 0-1,-1 0 1,0 1 0,1-1 0,-1 0 0,-1 0-1,1 0-210,0 1 0,0-1-1,0 1 1,-1 0-1,1 0 1,0-1-1,0 1 1,0 0-1,-1 0 1,1 0 0,0 0-1,0 0 1,-1 0-1,1 1 1,-2-1-1,-2 3-1161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41.69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1495 3072,'-1'0'49,"1"-1"1,0 1-1,0-1 1,0 1-1,-1-1 1,1 1-1,0-1 1,0 1-1,0-1 1,0 1-1,0-1 1,0 1-1,0-1 1,0 1-1,0-1 1,1 1-1,-1-1 1,0 1-1,0-1 1,0 1-1,0-1 1,1 1-1,-1 0 1,1-2-1,14-1 377,-12 2-441,71-12 1220,120-37 0,-174 44-1199,30-10 313,60-28 0,42-31-36,-24 11-159,114-42 359,-99 45-123,101-29 168,-20 9-267,-165 56-273,-2-3 0,0-2 0,57-41 0,-53 31 215,96-48-1,-140 80-220,28-16 52,2 2 1,93-29 0,-8 7 84,-123 41-116,74-30 252,-38 14-322,1 3 0,72-18 0,226-16 24,-313 46 116,-1-2 1,1-1-1,49-18 0,26-12 55,-89 30-102,0-1 0,-1 0-1,-1-1 1,20-16-1,8-2-34,-28 17 32,1 0-1,16-14 1,-25 18-44,0 1 0,0 0 1,1 1-1,0 0 0,10-4 0,20-11 87,-28 14-94,-8 4 24,0 0 0,1 0 1,-1 0-1,0 0 1,0-1-1,0 1 1,0-1-1,0 1 1,-1-1-1,1 0 1,0 0-1,1-3 1,-2 5-67,-10 17-522,-8 12 390,-1 1 0,-2-2 0,-26 30 0,8-16 345,-50 42 0,0-1-69,62-56 710,25-27-777,1 1 0,0-1 0,-1 0-1,1 0 1,0 0 0,-1 0 0,1 0 0,0 0-1,-1 0 1,1 0 0,0 0 0,-1 0 0,1 0-1,0 0 1,-1-1 0,1 1 0,0 0 0,0 0-1,-1 0 1,1 0 0,0 0 0,-1-1-1,1 1 1,0 0 0,0 0 0,-1-1 0,1 1-1,0 0 1,0 0 0,0-1 0,-1 1 0,1-1-1,0 0 42,-8 1-416,2 1 331,0-1-1,1 1 1,-1 0 0,0 1-1,1-1 1,-1 1-1,-5 3 1,-39 21-19,19-9-63,-319 126 11,267-112 104,33-12 5,-296 99-24,8-17-213,158-46 126,-39-2 284,34-10-273,139-30 61,1 2 1,-44 22-1,-172 95 103,-5 3-82,84-32 303,94-50-118,62-39-202,-33 12-1,4-3 114,33-14 5,18-8-116,0 0 1,0 1-1,1-1 0,-1 1 0,-6 4 1,39 0-183,-8-6 172,0-1-1,0-1 0,-1-1 1,1-1-1,0-1 0,22-8 1,51-20 77,-4 3 105,149-73-1,-152 55-101,144-71-150,-30 33 120,354-98 0,-520 175-50,82-21-174,129-52-1,-215 69-1183,53-33 0,-65 34-1053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2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6 123 1888,'-4'-4'1892,"4"3"-1703,0 1 0,0 0 0,0-1 0,-1 1 1,1-1-1,0 1 0,0-1 0,0 1 0,0-1 1,0 1-1,0-1 0,0 1 0,0-1 0,0 1 0,0-1 1,0 1-1,0-1 0,0 1 0,1-1 0,-1 1 1,0-1-1,1 0 0,2-15 2672,-3 14-2810,1 1 1,-1-1 0,1 1 0,0 0 0,-1-1-1,1 1 1,0 0 0,0-1 0,0 1 0,0 0-1,0 0 1,0 0 0,1 0 0,-1 0 0,0 0-1,0 0 1,1 0 0,-1 0 0,1 1 0,-1-1-1,1 0 1,2 0 0,38-11 602,-21 7-423,74-15 431,-79 18-661,1 0-1,-1 1 1,29 2 0,-31 0 137,-1 0-1,1-1 1,-1-1-1,25-4 1,-31 4-121,0-2 963,-8-1-1040,1 3-217,-1 1 1,1-1 0,0 0-1,-1 1 1,1-1 0,-9-5-3040,4 5 1828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24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4 122 1888,'-4'-8'5914,"11"5"-5428,0 0-1,0 1 0,0-1 0,0 1 0,14-2 0,20-7 391,3-3 28,65-13 0,53-1-200,-159 28-815,-1 0 1,0-1-1,0 1 1,0-1-1,0 0 1,0 0 0,3-1-1,5-7-3330,-5 7 1665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2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9 992,'0'-9'2187,"0"42"7184,0-18-9236,-1 0 1,-1 0-1,0 0 0,-6 18 0,3-19 113,1 1 0,1-1 0,1 1 0,0 0 0,-1 26 0,1-12 180,2-21-392,-1 0 0,1 0-1,1 12 1,0 16 952,-1-28-626,-1-25-2629,1 7 11,0 2 736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25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51 2144,'-4'-3'7178,"9"3"-5924,11-1-455,1-1 0,0 0 1,18-6-1,7-1-423,-12 3-188,6-1-148,0 1-1,0 2 1,62 1 0,-78 4 101,-12-1-259,0 1 0,-1-1 0,11 3 0,-12-2-1557,-3-1 449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6:2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8 117 2400,'-8'0'6373,"13"-1"-5529,0 1 0,1-1-1,-1 0 1,7-2 0,38-16 710,-26 8-863,30-10-132,79-21-1,-111 37-652,1 0-1,0 2 0,-1 0 0,1 2 0,0 1 0,38 3 0,-54-2-773,0 1 1,0-1-1,0 1 0,8 3 0,3 5-4259,-9-3 2135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59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1824,'9'-5'7690,"-8"8"-7607,1 0-1,-1 0 0,1 1 0,-1-1 0,0 0 0,0 1 1,-1-1-1,1 1 0,-1 4 0,2 37 469,-2-40-500,2 31 383,7 45 0,-4-46-33,2 46 0,-6-56 336,0-22-375,-1-4 5,1-16 247,-14-171-177,1 91-517,11 46-891,1 50 747,0 18-3797,0-3-912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0:02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1248,'10'4'8663,"-6"-15"-8894,6-3 796,-9 13-524,1 0 0,-1 0 0,0 0 0,0 0 0,0 0 0,0 0 0,-1-1 1,1 1-1,1-3 0,2-8 70,0 0 1,1 0 0,0 1-1,1 0 1,14-19 0,-18 26-74,1 1 0,0-1 0,0 1 0,1 0 0,-1 0 0,1 0 0,0 1 0,-1-1-1,1 1 1,0 0 0,0 0 0,1 0 0,-1 1 0,0-1 0,1 1 0,-1 0 0,0 1 0,1-1 0,7 0 0,-10 1-24,0 1-1,0-1 1,1 0 0,-1 1 0,0-1-1,0 1 1,0 0 0,1-1 0,-1 1-1,0 0 1,0 0 0,0 1 0,0-1-1,-1 0 1,1 1 0,2 1-1,-1 0 16,0 1-1,0-1 1,-1 1-1,1 0 1,-1 0-1,0 0 1,0 0-1,1 4 1,0 0 17,-1 0 0,0 0 0,-1 0 0,1 0 0,-2 0-1,1 0 1,-1 0 0,0 0 0,-2 9 0,2-12-17,-1 0-1,0 0 0,1-1 0,-1 1 1,-1 0-1,1-1 0,-1 1 0,1-1 0,-1 1 0,-1-1 0,1 0 1,-1 0-1,-5 7 0,-22 24 241,23-26-212,0 0 0,-1-1 0,0 0 0,-13 10 1,15-13-81,-1 1 0,1 0 1,-7 8-1,8-8 135,0-1 0,-1 0 0,-9 8 0,10-9 210,1-2 204,4-2-510,-1 0-32,1 0 1,-1 0 0,0 0 0,0 0-1,1 0 1,-1 0 0,0 0 0,1 1-1,-1-1 1,0 0 0,1 1 0,-1-1 0,1 0-1,-1 1 1,0-1 0,1 1 0,-1-1-1,1 1 1,-1-1 0,1 1 0,-1-1 0,1 1-1,0-1 1,-1 1 0,1 0 0,0-1-1,-1 2 1,0-1 37,0 0-1,1-1 0,-1 1 1,0 0-1,0-1 0,0 1 1,0-1-1,0 1 0,0-1 1,0 1-1,0-1 0,0 1 1,0-1-1,0 0 0,-1 0 1,1 0-1,0 0 0,0 1 1,0-1-1,0-1 0,-2 1 1,71-15-108,35 6 578,11-1-445,-87 8-260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04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1728,'1'-3'482,"1"1"1,-1-1-1,0 0 1,0 0-1,-1 0 0,1 0 1,-1 0-1,0-13 6539,1 17-6906,0 0 0,0 0 0,-1 0 1,1 0-1,0 0 0,-1 0 0,1 0 1,-1 0-1,1 1 0,-1-1 0,0 0 1,1 0-1,-1 0 0,0 1 0,0-1 1,0 1-1,3 28 432,-3 22 169,-4 123 456,3-153-1011,3 38-1,1-6 1508,3-72-1092,-2-2-517,-2 0-1,0 1 1,-3-39-1,1 27-105,7-169-193,-6 184 267,-1 1-846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06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85 2720,'0'-1'25,"1"1"0,-1 0 0,0 0 0,0 0 0,0 0 1,1 0-1,-1 0 0,0 0 0,0 0 0,0-1 0,1 1 0,-1 0 0,0 0 0,0 0 1,0-1-1,0 1 0,0 0 0,1 0 0,-1 0 0,0-1 0,0 1 0,0 0 0,0 0 1,0 0-1,0-1 0,0 1 0,0 0 0,0 0 0,0-1 0,0 1 0,0 0 0,0 0 1,0-1-1,0 1 0,0 0 0,0 0 0,-9-23 9072,10 32-8831,1 0-1,0-1 0,0 1 0,0-1 1,1 1-1,6 12 0,1 3 17,27 93 588,-2-5-87,-30-97-665,40 94 575,-14-43 37,-30-65-679,-1-1 0,0 1 0,1 0 0,-1-1 0,1 1 0,-1-1 0,1 1 0,0-1 0,-1 1 0,1-1 0,-1 1 0,1-1 0,0 1 0,-1-1 0,1 0 0,0 1 0,0-1 0,-1 0 0,1 0 0,0 0 0,0 0 0,-1 1 0,1-1 0,1 0 0,0 0 269,8-10-190,-8 8-84,0 0 18,0-1-1,-1 1 1,1-1 0,-1 0 0,3-5-1,3-7 14,6-8-42,16-39 1,-9 18 53,-14 32-70,118-230-28,-111 222-74,26-29 0,0 0-1116,-32 36-45,-6 11 584,0 1 0,0-1 1,0 0-1,0 1 0,0-1 1,8-6-2640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06.5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6048,'5'6'8277,"0"-2"-7893,0 1 1,0 0 0,0 0-1,-1 0 1,0 0-1,0 1 1,-1 0-1,0 0 1,0 0 0,0 0-1,2 8 1,-2-1-226,0 0 1,-1 0 0,0 0-1,-1 24 1,-1-13-746,0-8-5372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42.9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54 188 1472,'-51'-14'2969,"50"12"-2842,1 2-105,0 0-1,-1 0 1,1-1 0,0 1 0,0 0 0,0-1-1,0 1 1,0 0 0,0-1 0,0 1-1,0 0 1,0-1 0,0 1 0,0 0-1,0 0 1,0-1 0,0 1 0,0 0-1,0-1 1,0 1 0,0 0 0,0-1-1,0 1 1,1 0 0,-1 0 0,0-1-1,0 1 1,0 0 0,0 0 0,1-1-1,-1 1 1,0 0 0,0 0 0,1-1-1,-1 1 1,0 0 0,0 0 0,1 0-1,-1 0 1,0 0 0,1-1 0,-1 1-1,1 0 1,147-25 1082,-77 14-993,130-6 1,-145 15-58,13-1 85,-14 1-64,84-13-1,-27-8 200,220-32 311,-248 48-556,114 7 1,-182 2-51,1 1 0,21 6 1,17 3 28,-14-6 112,-11-2 42,58 14-1,-30-5-243,2 1-33,-54-12 93,0-1 1,0 0 0,10 0 0,11 2 74,-27-3-55,1 0 0,-1 0 0,1 0 0,0 0 0,-1 1 0,1-1 0,-1 0 0,1 0 0,-1 0 0,1 1 0,0-1 0,-1 0 1,1 1-1,-1-1 0,0 0 0,1 1 0,-1-1 0,1 1 0,-1-1 0,1 1 0,-1-1 0,0 0 0,1 1 0,-1 0 0,0 0 4,0 0 0,0-1 0,0 1 0,0-1-1,0 1 1,-1 0 0,1-1 0,0 1 0,0-1-1,-1 1 1,1-1 0,0 1 0,-1-1 0,1 1 0,0-1-1,-1 1 1,1-1 0,-2 1 0,-3 3 14,0 0 0,0 0 0,-7 3 0,10-6-24,-19 11 21,-11 7-92,-50 20 1,-8 3-9,41-17 404,47-24-292,0 0 0,0 0 1,0 1-1,0-1 0,0 1 1,0-1-1,-2 4 0,-1 0 50,5-5 5,42 0-453,-42 1 367,1 1 1,-1-1 0,0 0-1,0 0 1,0 0 0,0 0-1,0 0 1,0 0 0,0 0-1,0 0 1,0 2 0,-1-1 23,-1 1 1,1-1 0,-1 0 0,1 1-1,-1-1 1,0 0 0,0 0-1,0 0 1,0-1 0,0 1 0,0 0-1,-1-1 1,-2 2 0,-13 11 97,14-10-115,2-2-218,0 0 0,1 0-1,-1 0 1,1 0-1,-1 0 1,1 0-1,-2 4 1,-1 5-823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23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2078 1248,'0'0'335,"1"0"1,0-1-1,0 1 0,0 0 1,0-1-1,3-2 1342,-2 1-1342,6-4 2204,-3 1-1567,-2-12-225,-3 16-449,-6 3 199,5-2-130,4 0 66,13 0 996,-15 0-1445,20 4 123,-17-4-64,-3 0 106,1-1-774,-2 1 624,1 0 1,-1 0-1,1 0 1,0 0 0,-1 0-1,1 0 1,-1 0-1,1 0 1,0 0-1,-1 0 1,1 0 0,-1 0-1,1 1 1,-1-1-1,1 0 1,-1 0-1,1 1 1,-1-1-1,1 0 1,-1 1 0,1-1-1,-1 0 1,1 1-1,-1-1 1,1 1-1,-1-1 1,0 1 0,1 0-1,3 3-44,-4-3-13,0 0 19,0-1 41,0 0 0,0 0 0,0 1-1,0-1 1,0 0 0,0 0 0,0 1-1,0-1 1,0 0 0,0 0 0,0 0-1,0 1 1,0-1 0,0 0 0,0 0-1,0 0 1,0 1 0,1-1 0,-1 0 0,0 0-1,0 0 1,0 1 0,0-1 0,0 0-1,0 0 1,0 0 0,1 0 0,-1 0-1,0 1 1,0-1 0,0 0 0,0 0-1,1 0 1,-1 0 0,0 0 0,0 0-1,0 0 1,1 0 0,-1 0 0,1 1 110,9 18 645,-10-17-978,0-1 251,1 0 0,-1 0 0,0 0 0,1 0-1,-1 1 1,1-1 0,0 0 0,-1 0 0,1 0 0,0 0 0,-1 0 0,1-1-1,1 2 1,4 0 23,-3-1-49,0 0 1,0 1 0,-1-1 0,1 1 0,0-1 0,-1 1 0,1 0-1,3 2 1,-6-3-69,9 10 22,1-3 29,-8-7 9,-1 0 0,0-1-1,0 1 1,0 0 0,0 0-1,0 0 1,0 0 0,0 0 0,-1 0-1,1 0 1,1 1 0,2 2-13,-1-1 0,1 0 0,1 1 0,-1-2 0,0 1 0,7 3 0,-9-5 50,43 28 95,-39-25-108,0 0-1,-1 0 0,1 1 1,-1 0-1,0 0 0,0 0 1,-1 0-1,1 1 0,3 6 1,16 19 218,-11-10-97,-11-18-143,-1 0 1,1 0-1,0 0 1,0-1-1,0 1 0,0 0 1,3 2-1,-3-3 22,0-1 0,0 2 0,0-1 0,0 0-1,-1 0 1,1 1 0,-1-1 0,1 1 0,-1-1 0,1 4-1,-1-3-13,1-1 24,-1 0-1,1 1 1,-1-1-1,1 0 0,0 0 1,0-1-1,-1 1 1,1 0-1,1-1 1,-1 1-1,0-1 0,3 2 1,4 3 83,11 1 58,-19-6-175,1-1 1,0 1-1,-1-1 0,1 1 0,0-1 0,-1 1 0,1 0 0,-1-1 0,0 1 0,3 2 0,-3-2 186,34 10-28,-24-7-83,-5-2-90,-10 3-86,1-4 108,5-2-23,-2 1 18,0 0 1,1 0-1,-1 0 0,1 0 0,-1 0 1,0 0-1,1 0 0,-1 0 0,0 0 1,1 0-1,-1 0 0,1 0 0,-1 0 1,0 0-1,1 0 0,-1 0 0,0 0 1,1 1-1,-1-1 0,0 0 0,1 0 1,-1 1-1,0-1 0,0 0 0,1 0 1,-1 1-1,0-1 0,0 0 0,1 1 0,-1-1 1,0 0-1,0 1 0,2 3-36,6 5 203,9-7-308,-9 13 159,-5-14-23,0 0 0,1 0 0,-1-1 0,0 1 0,6-1 0,-8 0 295,18 4-320,-18-4 55,1 0 0,0 0 1,-1 0-1,1 0 1,-1 0-1,1-1 1,-1 1-1,1 0 0,-1-1 1,1 1-1,-1-1 1,1 1-1,-1-1 1,1 0-1,-1 0 0,0 0 1,1 1-1,-1-1 1,0 0-1,0-1 1,0 1-1,0 0 0,0 0 1,0 0-1,0-1 1,0 1-1,0-2 1,13-14 229,0 0-368,-5 10 304,-8 6-194,0 1 0,0-1 0,0 1 0,0-1-1,-1 0 1,1 1 0,0-1 0,0 0 0,-1 0 0,1 1 0,0-1 0,-1 0-1,1 0 1,0-1 0,2-3-8,0 0 0,0 1 0,0-1 0,1 1 0,-1 0 0,1 0 0,0 0 0,6-3 0,-2-1 15,-1 0-1,12-15 1,33-46 404,-49 66-435,-1-1 1,1 0 0,-1 0 0,0 0-1,0 0 1,-1-1 0,1 1 0,0-7 0,2-1 143,2-3-64,-5 14-49,0-1 0,0 1 0,0-1 0,0 1 0,-1-1 0,1 1 0,-1-1 0,1 0 0,-1 1 0,0-1 0,0-1 0,1-9 13,0 1 1,1 0 0,2-13 0,-1 13-17,-1 0 0,0 0-1,0-13 1,-2-110 108,-1 124-93,0 1 0,0-1 1,-1 1-1,0-1 0,0 1 0,-1 0 0,-1 0 1,-6-14-1,-2 8 76,10 13-91,0-1 1,0 1-1,1-1 0,-1 0 1,1 1-1,-1-1 1,-1-5-1,-15-47-4,17 51-17,1-1 0,0 1 0,0 0 0,0 0 0,1-8 0,0-9 212,0 14-222,0 0 0,0 0 0,4-10 0,1-2 102,15-59 200,-3 13-290,21-77-162,-34 125 204,29-75 144,-17 48-284,-16 42 125,-1 0-1,1 0 0,0 0 0,-1 0 0,1 0 0,0 1 0,0-1 0,0 0 0,1 1 0,-1-1 0,0 1 0,1-1 0,-1 1 0,3-3 0,2-2 16,-1 0 1,1 0-1,7-14 0,-3 5-36,-6 8 20,0 0 1,0 0-1,0 0 1,-1 0 0,4-16-1,-2 9 40,1-3-8,16-27 0,-13 28 53,-1 0-1,8-23 0,-8 13-68,20-77 78,-16 60-151,-3 16 102,14-27-51,-18 43-19,0 0-1,1 0 0,1 1 1,0 0-1,0 0 0,1 1 0,11-11 1,-13 14 59,4-4-19,2 0 1,-1 1-1,22-14 0,76-37 135,5-4 94,-59 33-292,-33 20 58,33-24-1,-41 23 32,1-1 0,-2-1 0,0 0 0,20-30 0,25-52-37,0 1-868,-64 118-8027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25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1888,'4'-8'10885,"0"20"-9925,-2-2-766,-1 0 0,-1 16 0,2 17 35,8 17 13,3 28 60,-12-78-219,4 90 2027,-7-106-1566,-1-8-220,2-58 39,1-60-684,2 104 249,3-115-560,-4 136-349,3 3 283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26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10 348 1472,'-1'-1'20,"1"1"0,0 0 0,0 0 1,0-1-1,-1 1 0,1 0 0,0-1 0,0 1 1,0 0-1,0-1 0,0 1 0,0-1 0,-1 1 0,1 0 1,0-1-1,0 1 0,0 0 0,0-1 0,0 1 0,0 0 1,1-1-1,-1 1 0,0-1 0,0 1 0,0 0 1,0-1-1,0 1 0,0 0 0,1-1 0,-1 1 0,0 0 1,0 0-1,1-1 0,0 0 51,-1 0 0,0 1-1,1-1 1,-1 0 0,1 0 0,-1 1-1,0-1 1,1 0 0,-1 0 0,0 0 0,0 1-1,0-1 1,1 0 0,-1 0 0,0-1 0,0-81 5955,-1 77-5568,0 1 1,0-1-1,0 1 0,-4-9 0,1 0 568,2-2 469,3 13-784,2 9-351,-1-4-292,-1 1 1,1-1-1,-1 0 1,1 1-1,0-1 1,0 0-1,4 3 1,8 10 103,71 108 627,-16-28-397,-42-61-148,8 7 102,3-2-1,67 56 0,-105-95-354,18 18 312,4 3-119,-21-21-141,0 6 32,1-5 439,-2-5-104,7-8-27,1-2-119,-2-16-75,5-51 0,-2 12-218,-5 41-69,40-241-251,-18 139 94,-22 114-94,1-15-3855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29:27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51 1984,'-5'-12'10144,"5"11"-10018,1-1 1,-1 1 0,1 0 0,-1-1 0,1 1 0,-1-1 0,1 1-1,0 0 1,-1-1 0,1 1 0,0 0 0,0 0 0,0 0-1,0 0 1,0 0 0,1 0 0,-1 0 0,0 0 0,0 0 0,1 1-1,-1-1 1,3-1 0,1 0-95,0 0 0,0 0 0,0 0 0,1 1 0,7-2 0,27 3 122,-20 1-95,-18-1-45,-1 0 0,1 0 0,0 1 1,0-1-1,0 0 0,-1 1 0,1 0 0,0-1 0,0 1 0,-1 0 0,1 0 0,-1 0 0,1 0 0,0 0 0,1 2 1,-2-2 14,0-1 1,-1 1 0,1 0 0,0 0 0,-1 0 0,1-1 0,-1 1 0,1 0 0,-1 0 0,1 0 0,-1 0 0,0 0 0,0 0 0,1 0 0,-1 0 0,0 0 0,0 0 0,0 0 0,0 0 0,0 0 0,0 0 0,0 0 0,0 0 0,-1 0 0,1 0 0,-1 2 0,-3 6 116,-1 0 1,-1 0-1,1 0 1,-1-1-1,-9 10 1,-42 39 235,26-27-49,19-19-233,0 0 0,-18 11-1,21-14-68,-5 2 620,14-10-646,0 0-1,0 0 0,0 0 1,0 0-1,0 0 0,-1 1 0,1-1 1,0 0-1,0 0 0,0 0 1,0 0-1,0 0 0,0 0 0,-1 0 1,1 0-1,0 0 0,0 0 1,0 0-1,0 0 0,-1 0 0,1 0 1,0 0-1,0 0 0,0 0 1,0 0-1,0 0 0,-1 0 1,1 0-1,0 0 0,0 0 0,0 0 1,0 0-1,0 0 0,-1 0 1,1 0-1,0-1 0,0 1 0,0 0 1,0 0-1,0 0 0,0 0 1,0 0-1,-1 0 0,1 0 0,0-1 1,0 1-1,0 0 0,0 0 1,0 0-1,0 0 0,0 0 0,0-1 1,0 1-1,0 0 0,0 0 1,0 0-1,0 0 0,0-1 1,0 1-1,0 0 0,4-3 68,-4 3-71,0-1 1,0 1-1,0 0 1,0-1-1,0 1 1,0-1-1,0 1 1,0 0-1,0-1 1,0 1-1,-1-1 1,1 1-1,0 0 1,0-1-1,0 1 1,0 0 0,-1-1-1,1 1 1,0 0-1,0-1 1,0 1-1,-1 0 1,1-1-1,0 1 1,-1 0-1,1 0 1,0-1-1,-1 1 1,0 0-1,1-1-2,0 1 0,0 0 0,-1-1 0,1 1 0,0 0 0,0-1 0,0 1 0,0-1 0,-1 1 0,1 0 0,0-1 0,0 1 0,0-1 0,0 1 0,0 0 0,0-1 0,0 1 0,0-1 0,0 1 0,0 0 0,0-1 0,1 1 0,-1-1 0,0 1 0,0 0 0,0-1 0,0 1 0,1 0 0,-1-1 0,0 1-1,0 0 1,1-1 0,-1 1 0,0 0 0,0-1 0,1 1 0,-1 0 0,0 0 0,1-1 0,-1 1 0,1 0 0,-1 0 0,0 0 0,1 0 0,22-13 325,6 1-222,0 1 0,1 2 1,35-6-1,96-7-933,-156 21 356,-1 1 0,0 0 0,1 0 0,-1 1 0,0-1 0,0 1-1,1 0 1,-1 0 0,0 0 0,6 3 0,7 7-2266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3:25.3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1035 0 1248,'0'0'389,"0"8"1686,-4-3 191,3-4-2238,1-1-1,-1 0 0,1 1 1,-1-1-1,1 0 0,-1 0 1,1 1-1,-1-1 0,1 0 1,-1 0-1,1 0 0,-1 0 1,0 0-1,1 0 0,-1 0 1,1 0-15,-1 0 34,0 0 0,1 0 0,-1 0 0,1 0 0,-1 0 0,0 0 1,1 0-1,-1 0 0,1 0 0,-1 0 0,1 0 0,-1 0 0,0 1 1,1-1-1,-1 0 0,1 0 0,-1 1 0,1-1 0,-1 0 0,0 1 0,-5 2 24,5-5-18,1 2-51,0 0 0,0 0 0,0 0-1,0 0 1,0 0 0,0 0 0,0 0 0,0 0 0,0 0 0,0 0 0,0 0 0,0 0 0,0 0-1,0 0 1,0 0 0,1 0 0,-1 0 0,0 0 0,0 0 0,0 0 0,0 0 0,0 0 0,0 0 0,0 0-1,0 0 1,0 0 0,0 0 0,0 0 0,0 0 0,0 0 0,0 0 0,0 0 0,0 0 0,0 0 0,0 0-1,0 0 2,0 0 0,0 0 0,0 0 0,0 0 0,0 0-1,0 0 1,-1 1 0,1-1 0,0 0 0,0 0-1,0 0 1,0 0 0,0 0 0,0 0 0,0 0-1,-1 0 1,1 0 0,0 0 0,0 0 0,0 0 0,0 0-1,0 0 1,0 0 0,0 0 0,-1 0 0,1 0-1,0 0 1,0 0 0,0 0 0,0 0 0,0 0-1,0 0 1,-1 0 0,1 0 0,0 0 0,0 0 0,0 0-1,0 0 1,0 0 0,0 0 0,0 0 0,-1-1-1,1 1 1,0 0 0,0 0 0,0 0 0,0 0 0,-10-6 211,4 2-110,-11 7 50,-10-3-42,25 0-105,0 1 1,0-1-1,-1 1 0,1-1 0,0 1 0,0 0 0,0-1 0,-1 1 0,1 0 0,0 1 0,0-1 0,0 0 0,1 1 0,-1-1 1,0 1-1,-2 2 0,-16 12 214,6-2-442,12-12 212,1 0 0,-1 0-1,0 0 1,1 0 0,-1-1 0,0 1 0,-3 1 0,-6 8 134,10-10-112,0 0 1,0 0-1,0 0 0,0 0 0,0 0 0,0 0 0,0 0 0,0 0 0,-3 1 0,-23 11-269,15-4 366,10-8-96,1 1 0,-1-1 1,1 0-1,-1 0 0,1 0 1,-1 0-1,-3 2 0,-5 4-161,9-6 165,0 0 0,-1 0 0,1 1 0,0-1 0,-1 0 1,0 0-1,1-1 0,-1 1 0,1 0 0,-1 0 1,0-1-1,0 1 0,-3 0 0,3-1-16,0 0-1,-1 1 0,1-1 1,0 1-1,-1 0 1,1 0-1,0 0 1,0 0-1,-4 2 0,-15 7-68,5-7 112,0 1 0,-16 8 0,17-7-74,-24 6 77,20-4-61,-30 5 0,-10 6-78,45-13 123,12-4-35,0 0 1,0 0 0,1 0 0,-1-1 0,0 1 0,0-1 0,0 0 0,0 1 0,-3-1 0,2 0 32,0 1 0,0-1 0,0 1 0,1 0 0,-1 0 0,0 0 0,1 0 0,-1 1 0,-2 1 0,-10 5 59,5-4-102,6-3 11,0 1 0,0-1 0,0 1 0,1 0 0,-1 0 0,-5 4 0,-28 20-83,32-21 148,-1-1-1,0 0 0,-9 4 1,-3 3 162,-2-3-235,18-8 4,0 0-1,0 1 1,0-1-1,0 1 1,0 0-1,0 0 1,1 0-1,-1 0 1,0 0-1,1 0 1,-1 0-1,1 0 1,-1 1 0,-1 2-1,1-3 38,1 0 0,0 0 0,-1 0 0,1 0-1,0 0 1,-1 0 0,0-1 0,1 1 0,-1 0 0,1-1 0,-1 1-1,0-1 1,-3 1 0,4-1-23,-1 1 0,0-1 0,0 1 0,0-1 0,1 1 0,-1-1 0,0 1 0,1 0 0,-4 2 0,-16 8-147,11-7 203,-26 12 203,19-9-240,-9 6 298,17-9-174,7-2-43,3-1-68,-7 0 39,6-1-73,0 0 1,0 0-1,0 0 0,-1 0 0,1 0 0,0 0 1,0 0-1,0 0 0,0 0 0,0 0 0,0 0 1,-1 0-1,1 0 0,0 0 0,0 0 0,0 0 1,0 0-1,0 0 0,0 1 0,0-1 0,-1 0 0,1 0 1,0 0-1,0 0 0,0 0 0,0 0 0,0 0 1,0 0-1,0 0 0,0 1 0,0-1 0,0 0 1,0 0-1,0 0 0,0 0 0,-1 0 0,1 0 1,0 1-1,0-1 0,0 0 0,0 0 0,0 0 0,0 0 1,-4 0 27,3 0 30,3 0-34,-1 0-46,-7 0 116,3 0-30,7 0-75,-4 0-86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3:29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987 1 1248,'-11'0'896,"5"4"-144,5-3-702,-1-1 0,1 0 1,-1 0-1,1 1 0,0-1 0,-1 0 1,1 1-1,-1 0 0,1-1 0,0 1 1,-1 0-1,1 0 0,0-1 0,0 1 0,-1 0 1,1 0-1,0 1 0,0-1 0,-1 1 1,-2 3 165,-10 3-93,10-5-23,-1 0 1,1 0-1,0 0 1,-1-1-1,1 1 1,-1-1-1,-4 1 0,2 0-56,1 0 0,0 0 0,0 0 0,0 0 0,-6 6 0,8-7 15,0 1 0,1-1 0,-1 0 0,-6 3 1,7-4 9,1 0 1,-1 1 0,1-1-1,-1 1 1,1-1 0,-4 4-1,4-4-19,1 1-1,-1-1 1,0 0-1,0 0 0,0 0 1,1 0-1,-1-1 1,0 1-1,0 0 0,-4 0 1,4-1 0,0 1 1,-1-1-1,1 1 1,0 0-1,-1 0 1,1 0-1,0 0 1,0 0-1,0 1 1,-4 2-1,-50 46 526,26-18-427,4-6 107,-18 17-101,25-27-125,14-11-16,-1 0 0,0 0 0,-6 4-1,-10 8-27,-9 5 332,-111 46 42,120-58-229,-1-1 21,17-8-130,0 2 0,0-1 0,1 1-1,-9 5 1,-6-1-107,17-6 123,0 0 0,0-1 0,1 1 0,-1 0 0,0 1 1,-4 2-1,-22 11 15,-14 9 32,31-18 74,-6 7 45,14-9-213,3-3 5,0 0 0,0 1 0,0-1 0,-1 0 1,1 1-1,0-1 0,-1 0 0,1 0 0,-1 0 1,0-1-1,1 1 0,-4 1 0,4-1 30,-1 0 0,1 0-1,0 0 1,0 0 0,0 0 0,0 1-1,0-1 1,0 0 0,0 0-1,0 1 1,0-1 0,0 3 0,-6 7 66,0-4-89,6-6 0,0 0-1,0 0 1,1 0 0,-1 0-1,0 0 1,0 0 0,1 0-1,-1 0 1,0 0-1,1 0 1,-1 0 0,0 2-1,-13 22 302,-3 10-154,4-12-220,13-23 69,0 0 0,0 0-1,-1 1 1,1-1 0,0 0-1,0 1 1,-1-1 0,1 0-1,0 1 1,0-1 0,0 0-1,-1 1 1,1-1 0,0 1-1,0-1 1,0 0 0,0 1-1,0-1 1,0 1 0,0-1-1,0 1 1,-3 6 89,2-6 65,1-2-153,0 1-1,0 0 0,0 0 1,0 0-1,0 0 0,1 0 1,-1 0-1,0 0 0,0 0 1,0 0-1,0 0 0,0 0 0,0 0 1,0 0-1,0 0 0,0 0 1,0 1-1,0-1 0,1 0 1,-1 0-1,0 0 0,0 0 1,0 0-1,0 0 0,0 0 0,0 0 1,0 0-1,0 0 0,0 0 1,0 0-1,0 0 0,0 0 1,0 0-1,0 0 0,0 1 1,0-1-1,0 0 0,1 0 0,-1 0 1,0 0-1,0 0 0,0 0 1,0 0-1,0 0 0,0 0 1,0 0-1,0 1 0,0-1 1,0 0-1,0 0 0,-1 0 1,1 0-1,0 0 0,0 0 0,0 0 1,0 0-1,0 0 0,0 0 1,0 1-1,-5 6 1324,5-17-1563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3:51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13 1728,'-1'0'78,"1"0"1,0 0-1,0 0 1,-1-1-1,1 1 1,0 0-1,0 0 0,-1 0 1,1 0-1,0 0 1,0 0-1,0 0 1,-1-1-1,1 1 1,0 0-1,0 0 0,0 0 1,-1-1-1,1 1 1,0 0-1,0 0 1,0 0-1,0-1 0,0 1 1,-1 0-1,1 0 1,0-1-1,0 1 1,0 0-1,0 0 1,0-1-1,0 1 0,0 0 1,0 0-1,0-1 1,0 1-1,0 0 1,0 0-1,0-1 0,0 1 1,0 0-1,0 0 1,1-1-1,-1 1 1,0 0-1,0 0 1,0-1-1,0 1 0,0 0 1,1 0-1,-1 0 1,0-1-1,0 1 1,0 0-1,0 0 1,1 0-1,-1 0 0,0-1 1,0 1-1,1 0 1,-1 0-1,0 0 1,0 0-1,1 0 0,0 44 3106,-2 17-2570,4 131 522,-1-132-828,-1-30 101,6 51-1,-6-54-501,-1-24 114,0 0 1,0 0 0,0 1-1,0-1 1,1 0 0,-1 0-1,3 6 1,-2-5 32,0 0 0,0 0 0,-1 0 0,1 0 0,-1 0 0,0 7 0,0-5 277,0 5-247,0-9-88,0-1 1,1 0-1,-1 0 0,0 0 0,0 1 1,0-1-1,0 0 0,-1 0 0,1 1 0,0-1 1,0 0-1,-1 0 0,1 0 0,-1 0 1,1 1-1,-1-1 0,0 1 0,-1-1-77,2-1 99,0 0 0,1 0 0,-1 0 0,0 0 1,0 0-1,0 0 0,0 0 0,0 0 0,0 0 0,0 0 1,0 0-1,0 0 0,1 0 0,-1 0 0,0 0 1,0 0-1,0 0 0,0 0 0,0 0 0,0 0 0,0 0 1,0 0-1,0 0 0,0 0 0,0 0 0,1 0 0,-1 0 1,0 0-1,0 0 0,0 0 0,0 0 0,0 1 0,0-1 1,0 0-1,0 0 0,0 0 0,0 0 0,0 0 1,0 0-1,0 0 0,0 0 0,0 0 0,0 0 0,0 1 1,0-1-1,0 0 0,0 0 0,0 0 0,0 0 0,0 0 1,0 0-1,0 0 0,0 0 0,0 0 0,0 0 0,0 1 1,0-1-1,0 0 0,0 0 0,0 0 0,0 0 1,-15 3 509,-90-3-672,43 5 128,53-5-112,109-9-12,-33 1 232,17-5 52,-65 10-119,-12 2-11,-1 0 1,0 0-1,1 1 1,-1-1-1,8 2 1,1-1 5,-9 0 148,-9 4-2015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3:5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2816,'3'-4'6612,"6"5"-4125,11 5-2529,-15-4 750,82 24-63,-79-24-554,0 0 0,1-1-1,-1 0 1,1 0 0,-1-1-1,1 0 1,0-1 0,13-2-1,3-2-421,37-14 0,-12 3-3593,-20 11 2020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3:57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5 832,'0'-5'9504,"-1"6"-9452,1-1-1,-1 1 1,1-1 0,-1 0 0,1 0 0,-1 1 0,1-1-1,-1 0 1,1 1 0,-4 0 1440,5 19-1422,4-5 59,0-1 1,1 0-1,1 0 1,0-1-1,1 0 1,18 24-1,-18-24-120,0 1 1,8 16-1,-8-12-21,17 42 201,-19-42-113,1 0-1,12 21 1,1 1 13,-17-30-49,2-1 0,-1 0 0,1 0-1,7 8 1,-3-3-84,0 0 0,7 14 0,-6-9 16,-8-15 16,-2-3 75,0-1-1,1 1 0,-1-1 0,0 1 0,0-1 0,1 1 0,-1-1 1,0 1-1,1-1 0,-1 1 0,0-1 0,1 0 0,-1 1 0,0-1 1,1 0-1,-1 1 0,1-1 0,0 0 0,8-9 865,1-5-874,-1-1 0,-1 0 0,0 0 0,10-29 0,-1 1-40,14-17-35,2 1 1,65-87 0,-74 119 72,-20 24-89,0-1 0,0 0 0,0 0 0,-1-1 0,4-5 1,-6 9-326,-1-1 0,0 1 1,1 0-1,-1-1 0,0 1 1,0-1-1,0 1 0,0-1 1,0-1-1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6:51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695 190 1824,'1'0'43,"-1"0"-1,0 0 1,0 0-1,1 0 1,-1-1-1,0 1 1,0 0 0,0 0-1,1 0 1,-1 0-1,0 0 1,0 0-1,0 0 1,1 0 0,-1 0-1,0 0 1,0-1-1,0 1 1,1 0-1,-1 0 1,0 0 0,0 0-1,0 0 1,0-1-1,0 1 1,1 0-1,-1 0 1,0 0 0,0-1-1,0 1 1,0 0-1,0 0 1,0-1-1,0 1 1,0 0 0,0 0-1,0 0 1,0-1-1,0 1 1,0 0-1,0 0 1,0-1 0,0 1-1,-1-2 976,1 1-875,0 0 1,0 0-1,0 0 1,0 0 0,-1 0-1,1 0 1,0 0-1,-1 0 1,1 0 0,-1 0-1,1 0 1,-1 0 0,1 0-1,-1 0 1,0 0-1,0 1 1,1-1 0,-1 0-1,0 1 1,-1-2 0,-21-10 972,17 9-795,-6-1-59,0 1-1,1 0 1,-1 1 0,0 0 0,0 1 0,-1 0 0,-17 2 0,18-1-43,-22-3 238,27 2-379,-1 1 0,1-1 1,0 1-1,-11 1 0,-25 1-116,34-2 66,-1 0-1,1 1 1,-1 0-1,1 0 1,0 1-1,-11 3 1,-21 10 49,21-9-117,1 1 1,-1 1-1,1 1 1,0 0-1,-20 16 1,25-15 57,0 2 1,1 0-1,1 0 1,0 1-1,1 1 1,0 0-1,-14 26 1,18-28-32,0 1 0,2 1 1,-1-1-1,2 1 0,-1 0 1,2 0-1,0 0 1,1 0-1,-1 25 0,3-34 39,0 0-1,1 0 0,0 0 0,0 0 1,0 0-1,1 0 0,-1 0 0,1-1 1,0 1-1,0 0 0,1-1 0,0 1 1,-1-1-1,2 0 0,-1 0 0,0 0 1,1-1-1,-1 1 0,1-1 0,0 0 1,0 0-1,1 0 0,-1 0 0,1-1 1,-1 1-1,1-1 0,0-1 0,-1 1 1,1-1-1,0 1 0,0-1 0,0-1 1,10 1-1,31 0-55,2-1-147,50-5 0,-86 4 175,-1 1 0,1 0 1,0 0-1,0 1 0,-1 1 0,1 0 1,-1 1-1,1 0 0,-1 0 0,0 1 0,20 11 1,-23-11-2,-4-1 2,1-1-1,-1 1 0,1-1 0,-1 1 1,0 1-1,0-1 0,-1 0 0,1 1 1,-1 0-1,6 8 0,-6-8 29,-1 0 1,0 0-1,0 1 0,0-1 0,-1 1 1,1-1-1,-1 1 0,0 0 0,0-1 1,-1 1-1,0 0 0,1 0 0,-1 0 0,-1-1 1,1 1-1,-1 0 0,0 0 0,-1 4 1,-5 7 126,-1-1 0,-13 22 0,13-23-24,5-10-99,0 1 1,-1-1-1,1 0 1,-1-1-1,0 1 1,0-1-1,0 0 1,-1 0-1,1 0 1,-6 2-1,-9 5 74,-22 7-1,34-15-83,-91 34 91,88-32-176,-1 0 1,1-1-1,0 0 1,-1-1 0,1 0-1,-1-1 1,0 0-1,-16-1 1,71-16-534,1 11 497,-24 2-23,0 0-1,37-10 1,162-75 772,-129 49-514,127-56 105,-192 79-72,-18 7-44,-8 9-124,0-1 0,0 1 0,0 0 0,0 0 0,-1 0 0,1 0 0,0-1 0,0 1 0,0 0 0,0 0 0,0 0 0,0 0 0,0-1 0,0 1 0,0 0 0,0 0 0,0 0 0,-1 0 0,1 0 0,0 0 0,0-1 0,0 1 1,0 0-1,0 0 0,-1 0 0,1 0 0,0 0 0,0 0 0,0 0 0,0 0 0,-1 0 0,1 0 0,0 0 0,0 0 0,0 0 0,0 0 0,-1 0 0,1 0 0,0 0 0,0 0 0,0 0 0,-1 0 0,1 0 0,0 0 0,0 0 1,0 0-1,-3 0-42,0 1 1,0 0 0,0-1 0,1 1 0,-1 0 0,0 0 0,1 0 0,-1 1 0,1-1 0,0 1 0,-1-1 0,1 1-1,-4 3 1,-13 9-39,14-11 85,0 1 0,1 0 1,-1-1-1,1 2 0,-1-1 1,1 0-1,1 1 0,-1 0 1,1 0-1,-1 0 0,1 0 1,-3 10-1,5-13-10,1 0 0,-1 1-1,1-1 1,0 1 0,0-1 0,0 1 0,0-1 0,0 1 0,0-1-1,1 0 1,-1 1 0,1-1 0,0 1 0,0-1 0,0 0-1,0 1 1,0-1 0,0 0 0,0 0 0,4 3 0,-1 1 38,0 0 0,1-1 0,0 1 0,0-2 0,1 1 0,6 5 0,-7-7 21,0 0 0,0 0 1,1-1-1,-1 1 0,0-1 1,1 0-1,0-1 0,0 1 1,-1-1-1,1 0 1,0 0-1,0-1 0,0 0 1,0 0-1,0 0 0,0-1 1,-1 0-1,1 0 0,0 0 1,0-1-1,-1 0 0,1 0 1,-1-1-1,1 1 1,6-5-1,11-10 15,-1 0 1,24-26-1,-29 27-141,1 0-1,0 1 1,1 0-1,23-12 0,-37 24 41,0 0 0,1 1 0,-1 0-1,0 0 1,8-1 0,-12 3 38,0-1 0,0 1 1,0 0-1,0 0 0,0 0 0,0 0 1,0 0-1,0 0 0,0 0 0,0 0 0,0 1 1,0-1-1,0 0 0,0 1 0,0-1 1,-1 0-1,1 1 0,0-1 0,0 1 1,0 0-1,0-1 0,-1 1 0,1 0 1,0-1-1,0 1 0,-1 0 0,1 0 0,-1-1 1,1 1-1,-1 0 0,1 0 0,-1 0 1,1 0-1,-1 0 0,0 0 0,1 2 1,0 2 37,-1 1 0,1-1 1,-1 1-1,0-1 0,-1 1 1,1-1-1,-1 1 0,0-1 1,0 1-1,-1-1 0,0 0 1,0 1-1,-2 4 0,-10 30 88,1 6 614,11-42-417,3-6-227,8-9-186,21-13-66,2 1 1,59-32 0,-61 40-14,72-40-245,-100 53 395,0 1-1,0-1 1,1 1 0,-1 0-1,1 0 1,-1 1-1,1-1 1,-1 0 0,1 1-1,-1-1 1,1 1-1,3 0 1,-5 0 24,-1 0 0,1 0 0,0 1 0,-1-1-1,1 0 1,0 0 0,0 1 0,-1-1 0,1 0 0,0 1 0,-1-1 0,1 1-1,-1-1 1,1 1 0,0-1 0,-1 1 0,1-1 0,-1 1 0,0 0 0,1-1-1,-1 1 1,1 0 0,-1-1 0,0 1 0,0 0 0,1 0 0,-1-1 0,0 1-1,0 0 1,0 0 0,0-1 0,0 1 0,0 0 0,0 0 0,0-1 0,0 1-1,0 0 1,0 0 0,0-1 0,-1 1 0,1 1 0,-6 52 42,5-50-39,0 0 0,1 0 0,0-1 0,0 1-1,0 0 1,1 0 0,-1 0 0,1-1 0,0 1 0,0 0 0,0-1-1,0 1 1,1 0 0,0-1 0,-1 0 0,1 1 0,0-1 0,5 5-1,-5-5 20,0-1-1,0 0 0,0 0 0,1 0 0,-1 0 0,0-1 0,1 1 0,-1-1 1,1 1-1,0-1 0,-1 0 0,1 0 0,0 0 0,0-1 0,0 1 1,0 0-1,0-1 0,-1 0 0,1 0 0,0 0 0,0 0 0,0 0 0,0-1 1,0 1-1,4-2 0,14-7-88,1 0 0,-1-2 1,-1 0-1,26-20 0,-8 7-113,27-14-78,-56 34 162,1 0 1,-1 1 0,1 0 0,-1 1 0,18-3 0,-18 4 49,1 1 1,0-1-1,-1 2 0,1-1 1,-1 1-1,1 1 0,15 4 1,-8-4 57,-15-2 13,0 0 0,0 0 0,0 0 0,0 0 0,0 1 0,0-1 0,0 1 0,0-1 0,2 2 1,-3-2 309,-1-1-313,0 0-1,-1 0 0,1 0 1,0 0-1,-1 0 1,1 0-1,-1 0 1,1 0-1,-1 0 0,1 0 1,-1 0-1,0 0 1,1 0-1,-1 1 0,0-1 1,0 0-1,0 0 1,0 1-1,0-1 1,-1 0-1,-23-11-160,19 10 162,-1-1-76,0 1 0,0 0 0,0 1 0,0-1 0,-1 2 0,1-1 0,-1 1 0,1 0 0,-1 0 0,1 1 1,0 0-1,-1 0 0,1 1 0,-14 4 0,13-3-6,1 0 0,0 1 0,0-1 0,0 2 0,0-1 0,1 0 0,-1 1 0,1 1 0,0-1 0,1 1 0,-1 0 0,1 0 0,-7 11 0,10-14 37,1 1 0,0 0 0,-1-1 0,1 1 0,1 0 0,-1 0 0,0 0 0,1-1 0,0 1 1,0 0-1,0 0 0,0 0 0,1 0 0,-1 0 0,3 6 0,-2-6 65,1 1 0,-1 0 0,1-1 0,0 0 0,1 1 0,-1-1 0,1 0 0,0 0 0,0 0 0,0 0 0,0-1 0,5 5 1,-5-7-21,-1 1 1,0-1 0,0 0 0,1 0 0,-1 0 0,1 0 0,-1-1-1,1 1 1,-1-1 0,1 1 0,-1-1 0,1 0 0,0 0 0,-1 0-1,1-1 1,-1 1 0,1 0 0,-1-1 0,1 0 0,-1 1 0,1-1-1,-1 0 1,0 0 0,1-1 0,2-1 0,5-3 84,-1 0 1,0-1-1,0 0 1,11-12-1,-10 9-144,66-62-83,-76 72 96,0 0-1,0-1 0,0 1 1,1 0-1,-1 0 1,0 0-1,0 0 1,0 0-1,0 0 1,0 0-1,0 0 0,0 0 1,0 0-1,0 0 1,0 0-1,0 0 1,0 0-1,0 0 1,0 0-1,0 0 0,1 0 1,-1 0-1,0 0 1,0 0-1,0 0 1,0 0-1,0 0 0,0 0 1,0 0-1,0 0 1,0 0-1,0 0 1,0 0-1,0 0 1,1 0-1,-1 0 0,0 0 1,0 0-1,0 0 1,0 0-1,0 0 1,0 0-1,0 0 1,0 0-1,0 0 0,0 0 1,0 0-1,0 0 1,0 0-1,0 0 1,0 0-1,1 1 1,-2 5-240,-4 17 339,3-12-89,-3 10-12,-39 176 86,28-137 110,-31 72-1,33-99 164,-31 51-1,34-67-151,0-1 0,-1 0 0,-1 0 0,-23 21 0,29-31-175,0-1 0,-1 1 0,0-2 0,0 1 1,0-1-1,-14 5 0,19-7-81,0-1-1,0 0 1,0 0 0,0-1 0,0 1-1,0-1 1,0 1 0,0-1 0,0 0-1,0 0 1,-1 0 0,1-1-1,0 1 1,0-1 0,0 0 0,0 0-1,0 0 1,0 0 0,0 0 0,1-1-1,-1 1 1,-3-3 0,5 3 44,1 0 0,-1 1 0,0-1-1,1 0 1,-1 0 0,1 0 0,-1 0 0,1 0 0,-1 0 0,1 0 0,0 0 0,-1 0 0,1 0-1,0 0 1,0 0 0,0 0 0,0 0 0,0 0 0,0-1 0,0 1 0,0 0 0,0 0 0,1 0 0,-1 0-1,0 0 1,1 0 0,-1 0 0,1 0 0,-1 0 0,1 0 0,-1 0 0,2-1 0,2-4-51,1-1 1,0 1 0,9-8 0,-10 9 42,66-62-101,71-83 230,182-179-22,-307 314-26,0-1 1,-1 0-1,0-1 0,15-26 1,-5 2 65,25-61 0,-5-12-208,-20 47 27,3 1-1,45-78 1,-33 83 38,-23 38 42,-2-2 0,0 0 0,14-33 0,-28 56-69,-1 0 1,1-1-1,0 1 0,-1 0 0,0-1 0,1 1 1,-1-1-1,0 1 0,0 0 0,0-1 1,0 1-1,-1-1 0,1 1 0,-2-3 1,2 5 35,0-1 1,0 1 0,-1 0 0,1 0 0,0 0 0,-1 0 0,1-1 0,0 1-1,0 0 1,-1 0 0,1 0 0,0 0 0,-1 0 0,1 0 0,0 0 0,-1 0-1,1 0 1,0 0 0,-1 0 0,1 0 0,0 0 0,-1 0 0,1 0 0,0 0-1,0 0 1,-1 0 0,1 1 0,0-1 0,-1 0 0,1 0 0,0 0 0,0 0-1,-1 1 1,1-1 0,0 0 0,0 0 0,-1 1 0,1-1 0,0 1 0,-16 12-124,12-9 79,-23 20-220,-35 42 0,50-50 251,0 0 1,0 0-1,2 1 1,-13 27 0,15-26 12,1 1 1,1 0 0,-6 26-1,-7 91 36,16-102 38,1 0 1,3 34-1,1-27-4,-2-23 78,5 30 0,-4-41-131,0-1 1,1 0 0,0 0 0,0 0-1,1 0 1,-1-1 0,1 1-1,6 8 1,-4-8 36,-1-1 0,1 1 0,-1-1 0,1 0 0,1 0 0,-1-1 0,1 0 0,0 0 0,9 5 0,-8-6 45,1 0 0,-1-1 0,1 0 0,-1 0 0,1-1-1,-1 0 1,1 0 0,0-1 0,0 0 0,-1 0 0,1-1 0,0 0 0,13-3 0,-3-2 21,0 0 1,0-1 0,-1-1 0,25-14 0,-31 15-62,0 0 0,0-1-1,19-17 1,-27 22-16,0 0-1,0 0 1,-1 0-1,1 0 1,-1-1-1,0 0 0,1 1 1,-2-1-1,1 0 1,0 0-1,-1 0 1,0 0-1,1 0 1,-2 0-1,2-8 0,-2 10-26,0 0-1,0 0 0,0 1 0,0-1 0,-1 0 0,1 0 1,0 1-1,-1-1 0,1 0 0,-1 1 0,0-1 0,0 1 0,1-1 1,-1 1-1,0-1 0,0 1 0,0-1 0,-1 1 0,-1-2 1,1 1-45,0 1 1,0 0-1,-1 0 1,1 0-1,0 0 1,0 0-1,-1 1 1,1-1 0,0 1-1,-1 0 1,1-1-1,-5 1 1,0 1-16,0-1 0,0 1 0,0 1 0,0-1 0,0 1 0,0 0 0,0 1 0,-9 4 0,16-6 56,-17 8 247,-27 20-1,39-25-200,1-1 0,0 1 0,0 0 0,0 0-1,1 0 1,-1 1 0,1-1 0,0 1 0,0 0-1,1-1 1,-4 9 0,6-11-44,-1 0-1,1 0 0,0 0 1,0-1-1,0 1 1,0 0-1,0 0 0,0 0 1,0 0-1,0-1 1,1 1-1,-1 0 0,1 0 1,-1-1-1,1 1 1,0 0-1,0-1 1,0 1-1,0 0 0,0-1 1,0 0-1,0 1 1,0-1-1,0 1 0,1-1 1,-1 0-1,1 0 1,-1 0-1,4 2 1,3 2 67,0-1 1,1 0-1,-1 0 1,13 2-1,-20-5-62,116 30 535,-98-27-719,0-1-1,1-2 1,-1 1-1,24-3 1,-11-3-3117,-19 7 1750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06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1568,'2'-7'485,"-1"7"-409,-1 0-1,0-1 1,0 1-1,0 0 1,0 0 0,1-1-1,-1 1 1,0 0 0,0 0-1,0-1 1,0 1 0,0 0-1,0 0 1,0-1 0,0 1-1,0 0 1,0-1-1,0 1 1,0 0 0,0 0-1,0-1 1,0 1 0,0 0-1,0 0 1,0-1 0,-1 1-1,1 0 1,0 0 0,0-1-1,0 1 1,0 0-1,-1 0 1,1-1 0,0 1-1,0 0 1,0 0 0,-1 0-1,1 0 1,0-1 0,0 1-1,0 0 1,-1 0 0,1 0-1,0-20 4330,2 55-936,5 27-2458,14 119 1043,-14-99-1617,10 225 501,-21-258-769,2-39-156,1-1 0,0 1-1,1 0 1,0 0 0,2 13 0,-1-7-1084,-1-15 931,0-1 1,0 1-1,0-1 1,0 0-1,0 1 1,0-1-1,0 1 1,0-1-1,-1 1 0,1-1 1,0 1-1,0-1 1,0 1-1,0-1 1,-1 0-1,1 1 1,0-1-1,0 1 1,-1-1-1,1 0 1,0 1-1,-1-1 1,1 0-1,0 0 1,-1 1-1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6:52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67 5728,'-31'-35'2592,"23"20"-2240,3 7-480,10 8 0,-5-8-96,8 8 128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6:5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1057 1408,'-3'-2'1943,"3"3"-1870,1-1 1,-1 0-1,1 0 0,-1 1 0,1-1 0,0 0 0,-1 0 0,1 0 1,-1 0-1,1 0 0,-1 0 0,1 0 0,0 0 0,-1 0 1,1 0-1,-1 0 0,1 0 0,0-1 0,7-1 201,1-1 1,-1-1-1,-1 0 0,1 0 1,0 0-1,-1-1 0,0 0 0,0 0 1,-1-1-1,1 0 0,-1 0 1,0-1-1,4-6 0,9-11 327,-2 0 0,23-43 0,-71 153-110,17-44-177,-3 16 141,-15 81-1,1 64-228,15-90 260,12-82-326,0-2 67,-13 48 0,15-60-64,2-16-101,0 1 0,0 0 0,0 0-1,0-1 1,-1 1 0,1 0 0,0-1 0,-2 4 0,6-61 1042,9-6-949,4-21-204,18-109 7,-17 112-43,-4 13 258,26-71 0,-33 119-224,1 2 0,0-1 0,2 1-1,0 0 1,1 1 0,0 0 0,1 1 0,1 1 0,1 0 0,0 0 0,26-18 0,-30 26 2,0 0 0,1 0 0,0 2 0,0-1 0,1 1 0,-1 1 0,1 0 0,0 1 0,0 0 0,12 0 0,-19 2 47,1 0 0,-1 0 0,0 0 0,1 1 0,-1 0 0,0 0 0,0 1-1,1 0 1,-1-1 0,0 2 0,0-1 0,-1 0 0,1 1 0,-1 0 0,1 0 0,-1 1 0,0-1 0,0 1 0,4 4 0,-3-2 45,0 1 1,0-1-1,-1 1 0,0 0 1,-1 0-1,1 0 0,-1 0 1,-1 1-1,1-1 0,-1 1 1,-1 0-1,2 11 1,-2-7 64,0 0 0,-1 0 0,-1 1 1,-2 16-1,2-25-54,1 0 1,-2 0-1,1 0 1,0 0-1,-1 0 1,0 0-1,0 0 0,0 0 1,0-1-1,0 1 1,-1-1-1,0 1 0,0-1 1,0 0-1,0 0 1,-4 3-1,-3-1 26,1 1-1,-1-1 1,0-1-1,0 0 1,0 0-1,-13 2 1,-64 9 120,65-12-104,-24 3-197,-62 0 0,113-10-235,1 3 265,0 0 0,0 0-1,10 1 1,12-2-44,228-35 46,-195 22 213,0-2 1,92-40 0,-59 20-169,91-39 61,-160 65 44,-20 10-35,0-1 1,0 0-1,-1 0 0,1 0 1,-1-1-1,7-4 1,-21 9-57,-10 6-108,4 0-2,-117 69-195,107-61 296,1 2 1,-44 41-1,65-55-15,0 0 0,1 0 0,-1 1 0,1-1 0,0 1 0,1 0-1,-1 0 1,-1 6 0,3-10 43,1 0-1,-1 0 0,1 0 0,0 0 1,-1 0-1,1 0 0,0 0 1,0 0-1,0 1 0,0-1 1,0 0-1,0 0 0,0 0 0,1 0 1,-1 0-1,0 0 0,0 0 1,1 0-1,-1 0 0,1 0 0,-1 0 1,1 0-1,0 0 0,-1 0 1,1 0-1,0 0 0,-1 0 1,1 0-1,0-1 0,0 1 0,0 0 1,0-1-1,0 1 0,0 0 1,0-1-1,0 0 0,0 1 0,0-1 1,0 1-1,0-1 0,0 0 1,0 0-1,0 0 0,0 1 1,2-1-1,3 0 82,0 0 0,0 0 0,0 0 1,0 0-1,0-1 0,0 0 0,0 0 0,0-1 0,0 0 1,7-3-1,8-4 127,27-17 0,-19 9-54,-17 11-116,-2-1-1,1-1 1,-1 1 0,0-2-1,0 0 1,-1 0 0,-1 0-1,1-1 1,-2 0 0,1-1-1,7-14 1,-4 8-46,-8 14-98,-1-1 0,0 1 0,1 0 0,-1-1 0,-1 1 0,1-1 0,0 0 0,-1 1 0,0-1 0,0 0 0,1-7 0,-7 46-738,1-12 790,3-15 62,0-1-1,1 1 0,0 0 0,0 0 0,1 0 0,2 12 0,-1-15-2,-1 0 1,1 0-1,1 0 1,-1 0-1,1 0 1,-1 0-1,1-1 1,1 1-1,-1-1 1,7 6-1,-7-6 73,1-1-1,-1 0 1,1 1-1,0-1 0,0-1 1,0 1-1,1-1 1,-1 0-1,1 0 0,-1 0 1,1 0-1,4 0 1,-4-1-25,-1-1 0,1 0 0,-1 0 1,1 0-1,-1 0 0,1-1 0,-1 0 1,0 0-1,1 0 0,-1 0 0,0-1 1,0 1-1,6-5 0,-1 1 18,0 0 0,-1 0 0,0-1 0,0-1 0,0 1 0,8-11 0,-12 13-77,0-1 0,-1 0-1,1 0 1,-1 0 0,0-1-1,0 1 1,-1-1 0,0 0-1,0 1 1,0-1-1,1-8 1,-2 11 53,-1 0-88,0 0 1,0 0 0,0 0 0,1 1-1,-1-1 1,1 0 0,0 0-1,0 1 1,0-1 0,0 0 0,0 1-1,1-1 1,-1 1 0,1 0 0,0-1-1,-1 1 1,1 0 0,4-3-1,-2 2-27,0 0-1,1 1 0,-1 0 1,1 0-1,-1 0 0,1 1 1,0-1-1,-1 1 0,1 0 1,0 0-1,0 1 0,0 0 1,0-1-1,0 2 0,7 0 1,-2 0 8,0 1-1,0 0 1,0 0 0,0 1 0,0 0-1,10 6 1,-18-8 53,1 1-1,-1-1 1,0 0-1,0 1 1,0 0-1,1 0 1,-2-1-1,1 1 1,0 0-1,0 0 1,-1 1-1,1-1 1,-1 0-1,1 1 1,-1-1-1,0 0 1,0 1-1,0-1 1,-1 1-1,1 0 1,0-1 0,-1 1-1,0 0 1,0-1-1,0 1 1,0 0-1,0-1 1,-1 5-1,-5 20 41,4-19-78,0 0 0,1-1 1,0 1-1,0 0 0,0 13 0,2-19 48,-1 0 0,0 0 0,1 0 0,-1 0 0,1 0 0,0-1 0,-1 1-1,1 0 1,0 0 0,0 0 0,0-1 0,0 1 0,1-1 0,-1 1 0,0-1 0,1 1-1,-1-1 1,1 0 0,-1 1 0,1-1 0,0 0 0,0 0 0,-1 0 0,1 0-1,0-1 1,0 1 0,2 0 0,3 1 22,-1-1 0,1 0 0,-1 0 0,1-1 0,-1 1 0,1-2 0,-1 1 0,10-2 1,6-2 36,22-8 0,-41 11-51,6-1 0,-1-1-1,0 0 1,0 0-1,0-1 0,0 0 1,-1 0-1,1 0 1,-1-1-1,0-1 0,8-6 1,1-4 16,0-1-1,-2 0 1,1-1 0,-2 0 0,-1-1 0,19-37-1,48-125 371,20-57-588,-88 213 182,-1-1 0,-1 0 0,-1-1 0,7-52 0,-14 78 13,-1-25-449,-4 17-25,4 9 446,0 0 0,-1 0 0,1 0 0,0 0-1,-1 0 1,1 0 0,0 0 0,-1 0 0,1 0 0,0 0 0,-1 0-1,1 0 1,0 0 0,-1 0 0,1 0 0,0 0 0,0 0 0,-1 0-1,1 1 1,0-1 0,-1 0 0,1 0 0,0 0 0,0 1 0,-1-1-1,1 0 1,0 0 0,0 0 0,-1 1 0,-7 8-126,0-1-1,0 2 1,1-1 0,0 1 0,-5 10 0,-27 58 63,35-70 80,-9 23 69,1 2-1,2-1 1,-12 64-1,-3 105 244,22-167-254,0-9-61,2 0-1,0 0 1,2 0-1,1 0 1,1 0-1,12 46 0,-13-66 72,0 0 0,0 0 0,1 0 0,-1 0 0,1-1 0,0 1 0,5 4 0,-7-8-30,0-1 0,0 0 1,0 1-1,0-1 0,0 0 0,0 0 0,1 1 0,-1-1 0,0 0 0,0 0 0,0 0 0,0 0 0,0 0 0,0-1 0,0 1 0,0 0 0,0 0 0,0-1 0,0 1 0,1-1 0,4-1 79,1 1-39,0-1-1,1-1 0,-1 1 0,0-1 0,0 0 0,-1-1 0,1 1 0,10-9 0,4-5 173,20-21-1,-36 34-228,8-9 17,1-2-1,12-16 1,-21 24-61,0-1 1,-1 0-1,1 0 0,-1 0 0,-1 0 0,5-16 0,-6 16-644,-10 19-372,-6 25 830,12-28 252,-10 52 9,11-54-45,0 1 1,1 0 0,0-1-1,0 1 1,1-1 0,0 1-1,2 7 1,-2-11 10,-1 0 0,1 0 1,1 0-1,-1-1 1,0 1-1,1 0 0,-1-1 1,1 1-1,0-1 0,0 0 1,0 1-1,0-1 0,0 0 1,0 0-1,1 0 0,-1 0 1,1-1-1,2 2 0,-1-1 39,0-1-1,0 0 1,0 0 0,0 0-1,0 0 1,0-1-1,1 1 1,-1-1-1,0 0 1,0-1-1,7 0 1,1-2 7,-1 0-1,0-1 1,0 0 0,0 0-1,0-1 1,-1-1-1,1 1 1,10-10 0,7-9-22,-1-1 1,29-34 0,-39 41-259,-10 10 124,-2 4 35,-1-1 0,0 1 0,6-10 0,-5 11 162,-5 3-102,0-1 1,0 1-1,0 0 1,0 0-1,0 0 1,0 0 0,0 0-1,0 0 1,1 0-1,-1-1 1,0 1 0,0 0-1,0 0 1,0 0-1,0 0 1,0 0-1,0 0 1,0-1 0,0 1-1,0 0 1,0 0-1,0 0 1,0 0 0,0 0-1,0 0 1,0-1-1,0 1 1,-1 0-1,1 0 1,0 0 0,0 0-1,0 0 1,0 0-1,0 0 1,0-1 0,0 1-1,0 0 1,0 0-1,0 0 1,-1 0-1,1 0 1,0 0 0,0 0-1,0 0 1,0 0-1,0 0 1,0 0 0,0 0-1,-1 0 1,1 0-1,0 0 1,0 0-1,0 0 1,0 0 0,0 0-1,0 0 1,-1 0-1,1 0 1,0 0 0,0 0-1,0 0 1,0 0-1,0 0 1,0 0-1,-1 0 1,1 0 2,-6 2 26,6-2-36,1 0 1,-1 0-1,0 0 1,0 0 0,0 0-1,0 0 1,0 0-1,0 0 1,0 0-1,0 0 1,0 0-1,0 0 1,0 0-1,0 0 1,0 0 0,0 0-1,0 0 1,0 0-1,0 0 1,0 0-1,0 1 1,0-1-1,0 0 1,0 0-1,0 0 1,0 0-1,0 0 1,0 0 0,0 0-1,0 0 1,0 0-1,0 0 1,0 0-1,0 0 1,0 0-1,-5 0-322,4 0 334,-2 3-133,4 1-249,-1-4 346,1 1 0,-1 0 1,1-1-1,-1 1 0,0 0 1,1-1-1,-1 1 0,0 0 1,1 0-1,-1 0 0,0-1 1,0 1-1,0 0 0,0 1 1,15 5 105,-12-7-22,0 1-58,-1 0-1,1 0 0,0 0 1,0-1-1,0 0 0,0 1 1,-1-1-1,1 0 0,0 0 1,0-1-1,5 0 1,32-11 130,-31 9-50,-9 3-76,0 0-3,0 0 0,0 0 0,0 0 0,1-1 0,-1 1-1,0 0 1,0 0 0,0 0 0,0 0 0,1 0 0,-1 0-1,0 0 1,0 0 0,0 0 0,1-1 0,-1 1 0,0 0 0,0 0-1,1 0 1,-1 0 0,0 0 0,0 0 0,0 0 0,1 1 0,-1-1-1,0 0 1,0 0 0,0 0 0,1 0 0,-1 0 0,0 0-1,0 0 1,0 0 0,0 0 0,1 1 0,-1-1 0,0 0 0,1 1 341,-20 15-326,10-9-24,5-3 1,0 0 0,0-1 0,0 2 0,-6 6 0,-21 26-388,9-11 315,17-21 46,2 0-1,-1 0 1,1 0 0,-1 1-1,2-1 1,-1 1-1,0 0 1,1 0-1,0 0 1,1 0-1,-1 0 1,0 9-1,2-14 45,1 0-1,-1 1 1,1-1-1,-1 1 0,1-1 1,0 0-1,-1 0 0,1 1 1,0-1-1,0 0 1,0 0-1,0 0 0,0 0 1,0 0-1,0 0 0,0 0 1,1 0-1,-1 0 1,0 0-1,0-1 0,1 1 1,-1-1-1,1 1 0,-1-1 1,0 1-1,1-1 0,-1 0 1,1 0-1,-1 1 1,1-1-1,-1 0 0,2-1 1,11-1 43,0-1 0,-1 0 0,1-1-1,-1-1 1,18-8 0,58-38-46,-65 36 53,10-7-111,-1-1 0,-1-2 0,-2-1 0,0-1 0,-2-2 0,-1-1 0,-1-1 0,-2-1 1,-1-2-1,23-44 0,-12 17-70,-16 29-68,-1 0 0,22-61 0,-26 50 87,-2 1 1,-2-2 0,-2 1-1,2-52 1,-6 61 28,-1 25-5,-1 0 0,-1 0 1,1 0-1,-1 0 0,-1 0 0,1 1 0,-2-1 1,-1-9-1,3 17 62,-1 1 1,1-1 0,0 1-1,0-1 1,0 1-1,0 0 1,0-1 0,-1 1-1,1-1 1,0 1-1,0 0 1,-1-1 0,1 1-1,0 0 1,-1-1 0,1 1-1,0 0 1,-1-1-1,1 1 1,-1 0 0,1 0-1,0 0 1,-1-1-1,1 1 1,-1 0 0,1 0-1,0 0 1,-1 0-1,1 0 1,-1 0 0,0 0-17,0 0 0,0 0 0,0 1 0,0-1 0,0 1 0,0-1 0,0 1 0,0-1 0,0 1 0,0-1 0,0 1 0,0 1 0,-21 26-302,7-3 201,2 1-1,-18 50 0,7-17-99,-7 9 309,-26 68 157,42-88-138,-18 97 1,29-115-85,2 0-1,0 0 1,2 0 0,6 49 0,-4-64 49,2-1 0,0 0 0,1 0 0,1 0 0,0-1 0,0 1 0,16 22 0,-18-32-21,-1 0 1,1 0-1,-1-1 0,1 1 0,0-1 0,1 0 1,-1 0-1,0 0 0,1 0 0,0-1 0,-1 0 1,1 0-1,0 0 0,0-1 0,0 1 0,0-1 1,9 1-1,-5-2 31,0 1-1,0-1 1,0 0 0,0-1-1,0 0 1,0-1 0,0 0-1,0 0 1,11-5 0,-9 2 23,-1 0 0,14-10 0,-14 8-26,-4 3 0,0-1-1,-1 1 0,0-1 1,7-8-1,1-1 104,-8 9-106,1-1 1,-1-1 0,0 1 0,-1-1-1,1 0 1,4-12 0,-7 16-68,-1-1 1,1 1-1,-1-1 1,0 0-1,-1 1 1,1-1-1,0 0 1,-1 0-1,0 0 1,0 1-1,0-1 1,-1 0-1,1 0 1,-1 0-1,0 1 1,-1-5-1,1 7-19,1 0-1,-1 0 0,0 0 1,1 0-1,-1 0 0,0 0 1,1 0-1,-1 0 0,0 0 1,0 0-1,0 1 0,0-1 1,0 0-1,0 1 0,0-1 1,0 1-1,0-1 0,0 1 0,0-1 1,0 1-1,0 0 0,0 0 1,0-1-1,-1 1 0,1 0 1,0 0-1,0 0 0,0 0 1,0 0-1,0 1 0,-2-1 1,0 1-29,0 0 1,0-1-1,0 1 1,0 0 0,1 1-1,-1-1 1,0 0 0,1 1-1,-1-1 1,-2 4-1,-4 3 94,1 2-1,1-1 0,0 1 0,0 0 0,1 1 0,0-1 0,0 1 1,1 0-1,-6 22 0,10-30-30,1 0 1,-1 1 0,1-1-1,-1 0 1,1 1 0,0-1-1,0 1 1,1-1 0,-1 1-1,1-1 1,-1 0-1,1 1 1,0-1 0,0 0-1,1 0 1,-1 0 0,1 0-1,-1 0 1,1 0 0,0 0-1,0 0 1,0-1 0,1 1-1,-1-1 1,0 1-1,1-1 1,0 0 0,4 3-1,-1-1 53,0-1-1,0 0 0,0 0 0,1-1 0,-1 0 0,1 0 0,-1 0 0,1-1 0,0 0 0,-1 0 0,1-1 1,0 1-1,10-2 0,55-14-2065,-39 7-665,-32 8 2568,3-1-349,-1 1-1,0-1 1,0 0 0,0 0-1,0 0 1,0 0 0,0-1 0,0 1-1,-1-1 1,6-3 0,5-7-1537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6:57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33 5632,'-26'-13'2560,"26"10"-2208,0 0 640,0 6-608,0-6-448,8 3 32,2-9-256,3 9 160,0-4-352,0 8 256,-5-4-2400,6 4 1408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6:5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4384,'0'-4'2016,"21"4"-1760,-3 0 640,0 0-544,17-4 480,-1 0-480,23-4-96,5 8-160,17-3 128,-4 3-128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04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1207 2304,'0'0'752,"18"-1"1216,17-15-727,0-1 1,50-35-1,-68 42-1093,9-8-83,-1-1 0,-1-1-1,43-45 1,53-81 391,-76 90-265,75-102 42,-87 111-85,36-72-1,4-44 287,-61 134-283,-2 0 1,-1-1 0,6-50-1,-12 68-100,-1 10-54,-1 0 0,0 0 0,1 0 0,-1 0 0,0 0 0,0 0 0,0 0 0,0 0 0,0 0 0,-1 1 0,1-1 0,0 0 0,-1 0 0,-1-3 0,2 5-6,-1 0 1,1 0 0,0 0-1,0 0 1,-1 0-1,1 0 1,0 0 0,-1 0-1,1 0 1,0 0 0,-1 0-1,1 0 1,0 0-1,-1 0 1,1 0 0,0 1-1,-1-1 1,1 0 0,0 0-1,0 0 1,-1 1-1,1-1 1,0 0 0,0 0-1,0 0 1,-1 1 0,1-1-1,0 0 1,0 1-1,0-1 1,0 0 0,-1 0-1,1 1 1,0 0 0,-1 0-25,-5 6 58,1 0 0,0 1 0,0-1 0,1 1 0,-4 10 0,-16 44 404,22-57-405,-24 72 286,-35 95 431,42-120-530,-16 76 0,-1 56-79,10-50 167,22-115-359,-15 90 77,19-104 17,-2 27 75,2-30-83,0-1 0,0 1 0,1-1 0,-1 0 0,0 1 0,1-1 0,-1 0 0,1 1-1,-1-1 1,1 0 0,-1 0 0,1 1 0,0-1 0,0 0 0,0 0 0,0 0 0,0 0 0,0 0 0,1 1 0,0-1 14,-1-1 1,0 1 0,1-1 0,-1 0-1,1 1 1,-1-1 0,1 0 0,-1 0 0,1 0-1,-1 0 1,1 0 0,-1 0 0,1 0 0,-1-1-1,1 1 1,-1 0 0,1-1 0,-1 0-1,0 1 1,1-1 0,1 0 0,2-2 29,0 0 0,-1-1 0,1 1 0,6-7 1,8-8 18,-2-2 0,-1 0 0,0-1 1,21-38-1,-17 20 0,31-80 0,-46 107-149,-1-1 1,-1 0-1,0 0 1,0 0-1,-1 0 1,0-25 0,-2 38 35,-1 0 0,1 0 0,-1 0 0,1 0 0,-1 0 0,1 0 0,-1 1 0,1-1 0,-1 0 0,0 0 0,1 0 0,0 0 0,-1 1 0,1-1 0,-1 0 0,1 0 0,-1 1 0,1-1 0,-1 1 0,-2 2-27,1 0 1,-1 0-1,1 0 1,0 0-1,0 1 1,0-1-1,0 1 1,0-1-1,0 5 1,-11 38-83,9-31 163,0 3-41,-18 77 106,19-80-151,1-1-1,1 1 1,1 0 0,1 21-1,0-13 54,-1-19 16,0 0 0,0 0 0,1 0 0,-1-1 0,1 1 0,0 0 0,0 0 0,0-1 0,0 1 0,1 0 0,-1-1 0,4 5 0,-2-3-32,-3-4 57,1 0 0,-1 0-1,1 0 1,0-1-1,-1 1 1,1 0-1,0 0 1,-1 0 0,1-1-1,0 1 1,0 0-1,0-1 1,-1 1 0,1-1-1,0 1 1,0-1-1,0 1 1,0-1-1,0 1 1,0-1 0,0 0-1,0 0 1,0 0-1,1 1 1,-1-1 0,0 0-1,0 0 1,0-1-1,1 1 1,3 0 27,0-1 0,0 1 0,-1-1 0,1 0 0,0-1 0,-1 1 0,1-1 0,-1 0 0,0 0 0,5-3 0,6-5 71,19-16 1,-14 11-53,3-6-83,0 0 0,-1-1 1,32-43-1,-45 48-7,-6 8-41,-3 9 45,0 0 1,1 0-1,-1-1 1,0 1-1,0 0 1,0 0 0,0-1-1,0 1 1,0 0-1,1 0 1,-1-1-1,0 1 1,0 0-1,0 0 1,0-1-1,0 1 1,0 0-1,0-1 1,0 1-1,0 0 1,0 0-1,-1-1 1,1 1 0,0 0-1,0 0 1,0-1-1,0 1 1,0 0-1,0 0 1,0 0-1,-1-1 1,1 1-1,0 0 1,0 0-1,0 0 1,-1-1-1,1 1 1,-2 0-34,0 0-17,1 0 0,-1 1 0,0-1 0,1 1 0,-1 0 1,1-1-1,-1 1 0,1 0 0,-1 0 0,1 0 0,0 0 0,0 0 0,-2 1 0,-19 21-46,16-16 75,-1 2-10,1 0-1,0 0 1,0 1-1,1 0 1,-7 20-1,6-17-37,4-7 89,0-1-1,0 1 0,0-1 1,0 1-1,1 0 1,0 0-1,0-1 1,1 1-1,0 0 0,0 0 1,0 0-1,1 0 1,-1 0-1,4 10 1,-3-14-13,0 0 0,0 0 0,0-1 0,1 1 0,-1 0 0,0-1 0,1 1 0,-1-1 0,1 1 1,0-1-1,-1 0 0,1 0 0,0 0 0,0 0 0,0 0 0,0 0 0,0 0 0,2 0 0,5 1 168,0 0 0,18 1-1,-17-2-114,3 1 44,0-1 7,-1 0 1,18 0 0,-26-1-70,-1-1 0,1 1-1,0-1 1,-1 0 0,1 0 0,-1 0 0,1 0 0,-1-1-1,0 0 1,1 1 0,-1-1 0,5-4 0,0 0 22,-1-1 0,1 1 0,-2-1 1,1-1-1,-1 1 0,0-1 0,0 0 1,7-15-1,26-53-46,-30 59-149,1-3-37,1 0 1,1 0 0,16-20-1,-15 29-35,-13 11 202,0 0 0,1-1 0,-1 1 0,0 0 0,0 0 0,1 0 0,-1 0 0,0 0 0,1 0 0,-1 0 0,0 0 1,0 0-1,1 0 0,-1 0 0,0 0 0,0 0 0,1 0 0,-1 0 0,0 0 0,1 0 0,-1 1 0,0-1 0,0 0 0,1 0 0,-1 0 0,0 0 1,0 0-1,1 1 0,0 1 10,0 0 0,0 0 0,0 1 0,0-1 1,-1 0-1,1 1 0,-1-1 0,1 0 0,-1 4 0,3 14 102,-2 0 0,0 1 0,-1-1 0,-1 1-1,-1-1 1,-1 0 0,-1 1 0,-1-1 0,-10 29-1,11-38 458,7-15 27,10-10-450,9-11-278,27-38 0,3-3 74,82-71-584,-127 131 598,0 1 0,12-9 0,-17 13 28,-1 0-1,1 0 0,0 0 0,-1 0 0,1 1 0,0-1 1,0 0-1,-1 1 0,1 0 0,0-1 0,0 1 0,0 0 1,0 0-1,0 0 0,-1 0 0,1 0 0,0 0 0,3 1 0,-4 0 27,0-1 0,0 1 0,0 0 0,0-1-1,-1 1 1,1 0 0,0 0 0,0-1 0,0 1-1,-1 0 1,1 0 0,0 0 0,-1 0 0,1 0-1,-1 0 1,1 0 0,-1 0 0,0 0 0,1 1-1,-1-1 1,0 0 0,0 1 0,1 28 162,-2-20-95,0 10-19,-1 0-1,-4 21 0,3-26-47,0-1 0,1 1-1,1 0 1,1 0-1,1 22 1,0-31 2,0-1 0,0 1-1,1 0 1,0-1 0,0 0-1,3 8 1,-4-12 9,0 1 1,0 0-1,0-1 0,1 1 1,-1-1-1,0 1 0,0-1 1,1 0-1,-1 1 1,1-1-1,-1 0 0,1 0 1,0 0-1,-1 0 0,1 0 1,0-1-1,0 1 0,-1 0 1,1-1-1,0 1 0,0-1 1,0 0-1,3 0 0,0 1 42,1-1 0,0 0 0,-1-1 0,1 1 0,0-1 0,-1 0-1,1-1 1,-1 1 0,1-1 0,-1 0 0,0 0 0,0-1-1,0 0 1,0 0 0,0 0 0,0 0 0,6-8 0,0-1-27,0-1 1,-2 0-1,0-1 1,0 0-1,-1-1 1,10-26-1,62-123-107,-75 154 20,12-22-372,-17 31 394,1 0 1,0-1-1,0 1 1,0 0-1,0 0 1,0 0-1,0 0 1,0 0-1,0 0 1,1 0 0,-1 0-1,0 1 1,1-1-1,-1 0 1,0 1-1,1-1 1,-1 1-1,0 0 1,4-1-1,-5 2 19,1 0 0,0 0 0,0 0 0,0 1 0,-1-1 0,1 0 0,0 0 0,-1 1 0,1-1 0,-1 0 0,0 1 0,1-1 0,-1 0-1,0 2 1,1 0 33,1 10 28,0-1-1,-1 0 1,0 0-1,-1 1 1,0-1-1,-1 1 0,-1-1 1,-3 13-1,-1 22 28,5-29-21,0-3-70,-7 30-1,8-34 34,1-9 134,-1-5 486,1-1-600,0 0 0,0 0 0,0 0 0,0 0 0,1 0 0,2-5-1,6-17-6,0-1-103,1 1-1,1 0 1,1 1-1,1 1 1,1 0 0,1 1-1,2 1 1,31-33-1,-44 49-30,1 1-1,0 0 1,0 0 0,0 0-1,0 1 1,12-6-1,-18 10 90,1 0-1,-1 0 0,0 0 0,1 0 1,-1 0-1,0 0 0,1 0 0,-1 0 1,0 0-1,1 0 0,-1 0 0,0 0 1,1 0-1,-1 0 0,0 0 0,1 0 1,-1 0-1,0 0 0,1 0 0,-1 0 0,0 1 1,1-1-1,-1 0 0,0 0 0,0 0 1,1 1-1,-1-1 0,0 0 0,0 0 1,1 1-1,4 12-120,-2 16 328,-3 12-208,1 0 0,11 64 0,-8-78 57,-3-21-12,0 0 0,-1 0 1,2 0-1,-1 0 0,1 0 1,0 0-1,0 0 0,1 0 1,-1-1-1,1 0 0,1 1 0,4 6 1,-2-6-29,-1 0 0,1-1 0,10 8 0,-12-11 5,-1 0 0,1 0 0,-1 0 0,1-1 0,0 0 0,-1 1 0,1-2 0,0 1 0,5 1 0,0-1 29,1 0 1,-1-1-1,0 0 0,0 0 1,0-1-1,0 0 1,0-1-1,0 1 1,0-2-1,0 1 0,0-2 1,-1 1-1,14-8 1,-7 2 132,-4 2-124,1 0 0,-1-1 0,0 0-1,-1 0 1,0-1 0,11-13-1,-2-5 41,-2 0 0,22-45-1,-29 49 17,8-26 0,-6 16-87,-10 27-23,0 0 0,-1 0 0,1-1 0,-1 1 0,0-7 0,-1 10-28,0-1 0,0 1 0,0 0 0,0 0 0,-1-1 0,1 1 0,-1 0 0,0 0-1,0 0 1,0 0 0,-3-5 0,3 7 20,1 1 0,-1-1 0,0 0 0,1 1 0,-1-1 0,0 0 0,0 1 0,1-1 0,-1 1 0,0 0-1,0-1 1,0 1 0,0-1 0,1 1 0,-1 0 0,0 0 0,0 0 0,0-1 0,0 1 0,0 0 0,0 0 0,0 0 0,0 0 0,0 1 0,0-1 0,0 0 0,1 0 0,-1 0-1,0 1 1,0-1 0,0 1 0,0-1 0,0 0 0,1 1 0,-1-1 0,-1 2 0,-3 2-42,-1-1-1,1 1 0,0 1 1,-5 5-1,1 1-41,0 0 0,1 1 0,0 0 0,1 0-1,0 1 1,-7 19 0,6-10 13,0 1 0,2 1 0,-4 26-1,8-28 2,1 1 0,1 25 0,1-9 0,0-27 160,0 1-1,1-1 0,6 23 0,-6-28 60,-2-6-112,1 0 0,-1 1 0,0-1 0,1 0 0,-1 0 0,1 0 0,0 0 0,-1 0 0,1 0 0,0 0 0,-1 0 0,1 0 0,0 0 0,0 0 0,0-1 0,0 1 0,0 0 0,0 0 0,0-1 0,1 1 0,1 0 18,-1 0 1,0-1-1,0 1 1,1-1-1,-1 0 1,0 1-1,1-1 1,-1 0-1,0-1 1,3 1-1,4-2 43,-1 0 0,0 0 0,0-1 0,0 0 0,9-5 0,14-7-133,48-26 378,-40 17-331,0-2-1,-1-2 1,-2-1-1,56-58 1,40-73-143,-106 124-37,-14 21 13,0-1 0,-2 0 0,0 0 0,11-26 0,4-24-2,-3-1 0,-4 0 0,-2-2 0,10-104 0,-25 167 125,0-1 0,0 1-1,-1-1 1,0 1-1,-1-1 1,1 1 0,-1-1-1,-1 1 1,1-1-1,-4-7 1,5 13 33,0 1 1,0-1-1,-1 1 1,1-1 0,0 1-1,0 0 1,-1-1-1,1 1 1,0-1-1,-1 1 1,1 0 0,0-1-1,-1 1 1,1 0-1,-1-1 1,1 1-1,0 0 1,-1-1-1,1 1 1,-1 0 0,1 0-1,-1 0 1,1 0-1,-1 0 1,1-1-1,-2 1 1,1 1-11,1-1 0,-1 0 1,0 0-1,0 1 0,0-1 0,0 0 1,0 1-1,1-1 0,-1 1 0,0-1 1,0 1-1,1 0 0,-2 0 0,-2 4-79,1-1 0,0 1 0,-5 8 0,-11 26 34,-17 52-1,23-58 74,-10 36 160,-14 79 0,21-81 61,7-26-102,3 0 0,1 0 0,2 0 0,2 0 0,1 1 0,2-1 0,9 44 0,-9-76-49,-1 0 0,2 0-1,-1 0 1,1 0 0,1-1 0,0 0-1,0 1 1,0-1 0,1-1 0,0 1-1,1-1 1,0 0 0,0 0 0,9 8-1,-13-14-39,0 0 0,-1 0-1,1 0 1,0 0-1,-1-1 1,1 1-1,0 0 1,0-1-1,0 0 1,-1 1 0,1-1-1,0 0 1,0 0-1,0 0 1,0 0-1,0 0 1,0 0-1,-1-1 1,1 1 0,0-1-1,0 1 1,0-1-1,-1 0 1,1 1-1,0-1 1,1-1-1,1-1 16,0 0-1,0 0 0,0 0 0,-1 0 1,1 0-1,-1-1 0,0 1 0,6-9 0,24-48 297,39-97-1,-59 118-1018,-19 58 410,1-1 0,-4 24 1,6-20 291,0 25 0,0-8 101,2-33-110,1 0 0,-1 0 1,1 0-1,0-1 0,1 1 1,-1 0-1,1 0 0,0-1 1,1 1-1,-1-1 0,1 1 1,0-1-1,1 1 0,-1-1 1,6 9-1,-6-13 17,-1 0 1,0 0-1,1 0 1,-1 0-1,1-1 0,-1 1 1,1 0-1,-1 0 0,1-1 1,-1 1-1,1-1 0,0 0 1,-1 1-1,1-1 1,0 0-1,-1 0 0,1 0 1,0 0-1,0 0 0,-1 0 1,1-1-1,-1 1 1,1-1-1,0 1 0,-1-1 1,3 0-1,4-2 36,0-1 1,0 0-1,11-7 1,-19 11-70,22-13 12,-1-1 1,38-33-1,9-16 25,-60 55-118,0 1 0,0-1 0,1 1 0,0 1-1,0 0 1,1 0 0,0 1 0,20-8 0,-29 12 63,0 1 0,-1 0 0,1 0 0,0-1 0,0 1 0,0 0 0,0 0 0,0 0 0,0 0 0,0 0 0,0 0 0,0 1 0,0-1 0,0 0 0,0 0 0,0 1 0,0-1 0,0 0 0,0 1 0,0-1 0,-1 1 0,1 0 0,1 0 0,-1 1 13,1-1 1,-1 1-1,0-1 1,0 1-1,0 0 0,0 0 1,-1-1-1,1 1 1,0 0-1,-1 0 0,1 2 1,0 5 29,0-1-1,-1 1 1,0 0 0,-1 11 0,-1 3 122,1-11-73,0 0 0,0 0 0,-7 21 0,-8 27 571,15-55-232,7-10-136,6-11-220,40-95-386,-47 100 274,-1 0 24,34-70-144,-33 71 42,1 1 1,0 0-1,1-1 0,0 2 0,16-16 0,-23 24 125,0 0 0,0 0 0,1-1 0,-1 1 0,0 0 0,0 0 1,0 0-1,1 0 0,-1 0 0,0 0 0,0 0 0,1 0 0,-1-1 0,0 1 0,0 0 0,1 0 0,-1 0 0,0 0 0,0 0 0,1 0 0,-1 1 1,0-1-1,0 0 0,1 0 0,-1 0 0,0 0 0,0 0 0,1 0 0,-1 0 0,0 0 0,0 1 0,0-1 0,1 0 0,-1 0 0,0 0 0,0 0 0,0 1 1,0-1-1,1 0 0,-1 0 0,0 0 0,0 1 0,0-1 0,0 0 0,0 0 0,0 1 0,0-1 0,0 0 0,1 0 0,-1 1 0,0-1 0,0 0 1,0 0-1,0 1 0,0-1 0,-1 0 0,4 23-83,-2-16 90,0 5 43,-1-1-1,0 1 1,-1 0-1,-2 11 1,-1 27-31,4-40-12,0 29 137,7 63 1,-7-100-138,0 0 0,1 0 0,-1 0 0,1 0 0,-1-1 0,1 1 0,-1 0 0,1 0 0,0 0 0,0 0 0,0-1 0,0 1 0,2 2 0,-2-3 21,1-1 0,-1 1 0,0 0-1,1-1 1,-1 0 0,0 1 0,1-1 0,-1 1 0,1-1 0,-1 0 0,1 0 0,-1 0-1,0 0 1,1 0 0,-1 0 0,1 0 0,-1-1 0,1 1 0,1-1 0,14-4 37,1 0 0,-1-1 1,28-14-1,46-31-132,-78 43 54,22-12 35,-2-2 1,0-1-1,-1-1 0,-2-2 0,30-32 0,-41 39-11,-14 14 14,0 0-1,0 0 1,4-7 0,-7 6-118,-6 7-112,-11 8-95,14-9 311,-20 14-96,2 1-1,0 1 1,-19 19-1,-47 59-165,78-85 231,-5 4-39,2 0 1,-16 26 0,23-36 59,1 1 0,0 0 0,1 0 0,-1 0 1,1 0-1,-1 0 0,1 0 0,0 1 0,1-1 1,-1 0-1,1 1 0,0-1 0,0 0 0,0 1 1,0-1-1,2 5 0,-1-7 40,-1 0 0,1-1 0,0 1 0,0 0 0,0-1 0,0 1 0,0-1 0,1 1 0,-1-1 0,0 0 0,1 1 0,-1-1 0,1 0 0,-1 0 0,1 0 0,-1 0 0,1 0 0,0 0 0,0-1 0,-1 1 0,1-1 0,0 1 0,0-1 0,0 1 0,3-1 0,0 0 51,1 1 0,-1-1 0,1-1 0,-1 1 0,0-1 0,1 0 1,7-2-1,-5 0-43,-1-1-1,0 1 1,0-1 0,0 0 0,0-1 0,-1 1 0,1-2-1,-1 1 1,8-10 0,1-3 24,25-38 0,-32 44-75,-1-1-1,0 1 0,-1-1 1,-1-1-1,5-17 0,-8 23-361,-4 9-78,-3 16-114,-7 25 484,-1-2-1,-2 0 1,-25 48 0,-16 41-79,5 35 239,-4 12-17,45-151 31,-1 1 0,-1-2 0,-1 0 0,-26 36 0,29-47 59,-1 0-1,0-1 1,-1-1 0,0 1-1,-25 15 1,29-22-92,0 0 0,0 0 0,0-1 0,-1-1 0,0 1 0,0-1 0,0-1 0,0 0 0,0 0 0,0-1 0,-13 1 0,17-2-53,-1-1 1,1 1-1,0-1 0,0 0 0,0-1 1,0 1-1,0-1 0,0 0 1,0 0-1,0 0 0,1-1 0,-1 0 1,1 0-1,0 0 0,0 0 1,0-1-1,-5-5 0,5 4-38,0 0 0,0 0-1,1 0 1,0 0 0,0-1 0,0 1 0,1-1-1,-1 0 1,2 0 0,-1 0 0,1 0 0,-1 0-1,2 0 1,-1-9 0,1-4-35,2 0 1,0 1-1,1 0 0,1 0 0,0 0 1,2 0-1,0 0 0,1 1 1,1 0-1,0 1 0,1 0 0,1 0 1,1 1-1,0 0 0,0 1 0,2 0 1,0 1-1,0 0 0,2 1 1,-1 1-1,20-12 0,-4 6 187,41-15 1,-5 2-1765,-63 29 1615,10-7-2732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04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3552,'0'-3'1632,"13"3"-1440,-5 0-160,2 0-64,7 0-384,0 3 192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05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3072,'-13'0'1376,"26"5"-1184,-3-5 1568,3 0-992,13 0 1408,9 0-1280,9-5 224,0 5-704,13-8-32,4 5-224,19-5 192,-2-1-224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1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35 918 1568,'0'0'78,"0"0"-1,0-1 1,-1 1-1,1 0 1,0-1 0,0 1-1,0 0 1,0-1 0,0 1-1,0 0 1,0-1 0,1 1-1,-1 0 1,0-1 0,0 1-1,0 0 1,0-1-1,0 1 1,0 0 0,1 0-1,-1-1 1,0 1 0,0 0-1,0-1 1,1 1 0,-1 0-1,0 0 1,0 0-1,1-1 1,-1 1 0,0 0-1,0 0 1,1 0 0,-1 0-1,0-1 1,1 1 0,-1 0-1,0 0 1,1 0-1,-1 0 1,1 0 0,10-5 2367,-6 2-2343,0-1-1,-1 0 0,1 0 1,-1 0-1,0 0 0,-1-1 1,1 0-1,-1 0 0,0 0 0,0 0 1,3-7-1,12-21 86,-12 25-130,14-24 89,3 0 0,0 1-1,37-36 1,15-2-98,71-74 116,-130 126-95,-1-2 0,-1 1-1,-1-2 1,-1 0 0,0 0 0,12-32-1,-14 22 25,0 0-1,6-40 1,-15 65-104,0 0 0,0 0 1,-1 0-1,1 0 0,-1 0 1,0 0-1,-1 0 0,1 0 1,-2-5-1,2 10 8,0 0 0,0 0 0,-1-1-1,1 1 1,0 0 0,0 0 0,0 0 0,0-1 0,0 1 0,0 0-1,0 0 1,-1 0 0,1 0 0,0-1 0,0 1 0,0 0 0,0 0-1,-1 0 1,1 0 0,0 0 0,0-1 0,0 1 0,-1 0 0,1 0-1,0 0 1,0 0 0,-1 0 0,1 0 0,0 0 0,0 0 0,0 0-1,-1 0 1,1 0 0,0 0 0,-11 4-79,-7 11-60,17-15 135,-48 48 229,-46 58-1,18-18 141,73-84-344,-22 24 166,2 0 1,-36 53-1,40-49 21,-29 68 0,-6 58 469,-8 18 119,50-139-617,1 0 0,-11 65 0,14-68 768,11-34-879,0 0-1,0 0 1,-1 0 0,1 0-1,0-1 1,0 1 0,3-1-1,-1-1-44,-1 1 0,1-1 0,-1 0-1,1 0 1,-1 0 0,0 0 0,0-1-1,0 1 1,4-4 0,20-27-90,-7 3-138,-1-1 1,-2 0-1,16-39 0,5-12-91,-6 9-21,-29 69 249,2-3-380,3 17 38,-7-9 398,22 35 2,-17-25 41,0-1 0,0-1 0,2 1 0,-1-1 0,12 11 0,-13-15 30,0 0-1,0 0 1,0-1-1,0 0 1,1 0 0,0-1-1,0 0 1,9 3 0,-11-4 8,1-1 1,-1 0 0,1 0 0,-1-1-1,1 0 1,0 0 0,-1 0 0,1 0 0,0-1-1,-1 0 1,1 0 0,6-3 0,-3 1 2,0-1 0,0 1 1,0-2-1,-1 0 0,0 0 1,0 0-1,0-1 0,0 0 1,-1-1-1,0 1 0,0-1 1,-1-1-1,0 1 0,0-1 1,0 0-1,-1-1 0,-1 1 1,5-12-1,-4 7-4,0-1 1,3-15-1,-7 24-76,-1-1-1,1 1 0,-1-1 0,0 1 1,0-1-1,-1 0 0,1 1 0,-3-9 1,2 12-13,1 0 0,-1 0 0,0 0 1,1 0-1,-1 0 0,0 0 1,0 0-1,-1 0 0,1 0 1,0 0-1,-1 1 0,1-1 1,-1 0-1,1 1 0,-1-1 0,0 1 1,0 0-1,1 0 0,-1-1 1,0 1-1,0 0 0,0 1 1,0-1-1,-1 0 0,1 1 1,0-1-1,0 1 0,0-1 0,-4 1 1,0 0-34,0 1 0,1-1 0,-1 1-1,1 0 1,-1 0 0,1 1 0,-1 0 0,1 0 0,0 0 0,-7 4 0,1 1 1,1 1 1,-1 0-1,1 0 1,0 1 0,1 0-1,0 1 1,1 0-1,0 1 1,0-1-1,1 2 1,1-1-1,-1 1 1,2 0-1,0 0 1,0 0-1,1 1 1,1-1 0,0 1-1,-2 25 1,5-31 77,0-1 0,1 1-1,-1-1 1,2 1 0,-1-1 0,0 0 0,1 0 0,0 1 0,1-1 0,-1 0 0,1 0 0,1-1 0,-1 1 0,1-1 0,-1 0 0,2 1 0,-1-2 0,0 1 0,1 0 0,0-1 0,0 0 0,1 0 0,8 5 0,-3-3 60,1 0-1,-1-1 1,1 0 0,0-1 0,0 0 0,1-1 0,-1 0 0,1-1-1,-1-1 1,1 0 0,16-1 0,-20-1-21,-1 0 0,1-1-1,0 0 1,-1 0 0,0-1 0,1-1 0,-1 1 0,-1-1 0,1 0-1,0-1 1,-1 0 0,13-11 0,3-5 60,-1-2-1,23-30 1,-29 34-53,19-23 60,122-138 240,-125 146-334,-1-3-1,-1 0 1,-3-2-1,-1-1 0,-2-2 1,-1 0-1,-3-1 1,-1-1-1,-2 0 1,14-66-1,-4-2-246,-26 109 131,0-1 1,0 1 0,-1 0 0,0-1-1,1 1 1,-1-1 0,-1 1-1,1-1 1,0 1 0,-1-1-1,-2-6 1,3 10 65,0 0 1,0 0-1,0-1 0,0 1 1,0 0-1,0 0 0,0 0 1,0 0-1,0 0 1,0 0-1,0 0 0,0-1 1,0 1-1,-1 0 0,1 0 1,0 0-1,0 0 1,0 0-1,0 0 0,0 0 1,0 0-1,0 0 0,-1 0 1,1 0-1,0-1 0,0 1 1,0 0-1,0 0 1,0 0-1,0 0 0,-1 0 1,1 0-1,0 0 0,0 0 1,0 0-1,0 0 1,0 0-1,-1 1 0,1-1 1,0 0-1,0 0 0,0 0 1,0 0-1,0 0 0,0 0 1,0 0-1,-1 0 1,-6 8-270,-7 15 67,-17 61-137,4-10 507,-15 26 121,-1-1-20,-36 132 0,52-134 93,-17 139 1,42-222-271,0-1 1,1 1-1,1-1 1,0 1-1,5 23 1,-5-36-26,0 1 1,1-1 0,-1 0 0,1 1 0,-1-1 0,1 0 0,-1 0 0,1 1 0,0-1 0,0 0 0,0 0 0,0 0-1,0 0 1,0 0 0,0 0 0,0 0 0,0 0 0,0-1 0,0 1 0,1 0 0,0 0 0,1 0-2,-1-1 1,0 1-1,1-1 1,-1 0-1,1 0 1,-1 0 0,0 0-1,1 0 1,-1 0-1,1-1 1,2 0-1,5-2 55,-1 0 0,0-1-1,0 0 1,13-9-1,-2 0-66,0-1-1,-1-1 0,-1-1 1,0 0-1,-1-2 0,-1 0 1,-1-1-1,-1 0 0,21-36 1,-24 36-19,-1 1 0,-1-1 0,0 0 1,9-37-1,-8 33-405,-8 19 28,-6 10-253,1-1 533,0 1 0,0 0 0,0 0 0,1 0 0,0 0 0,0 0 0,-1 8-1,-3 49 56,5-42 14,-5 24-1,-8 37 133,13-70-74,0 0 0,1 0 0,0 1 0,4 20 0,-4-32-7,0 0 0,0 0 0,1 0 0,-1 0 0,0 0 0,1 0 0,-1 0 0,0 0 0,1 0 0,-1 0 0,1 0 0,0 0 0,-1-1 0,1 1 0,0 0 0,-1 0 0,1 0 0,0-1 0,1 2 0,-1-2-9,0 0-1,0 1 1,0-1-1,0 0 1,-1 0 0,1 0-1,0 0 1,0 0-1,0 0 1,0 0 0,0 0-1,-1-1 1,1 1-1,0 0 1,0 0-1,0-1 1,-1 1 0,3-1-1,0-1 13,0-1-1,1 1 1,-1-1-1,0 1 1,-1-1-1,1 0 1,0 0-1,-1 0 1,3-5-1,12-25 117,-2 0 0,21-67 0,-17 42-393,-10 20 391,-8 30-272,1-1 0,0 0 0,4-8 0,-5 14-399,-2 6-69,-3 10 132,2 53 265,0-32 188,4 47 0,-1-67 18,5 39 160,-5-49-149,0 1 0,0-1 0,1 1 0,-1-1 0,1 1 1,0-1-1,0 0 0,5 6 0,-7-9-9,1-1 1,0 1 0,0 0 0,-1-1-1,1 1 1,0 0 0,0-1-1,0 1 1,0-1 0,-1 1 0,1-1-1,0 0 1,0 1 0,0-1-1,0 0 1,0 0 0,0 0-1,0 0 1,0 0 0,0 0 0,0 0-1,0 0 1,0 0 0,0 0-1,0 0 1,2-1 0,1-1 74,1 0-1,-1 0 1,0 0 0,6-3 0,-5 1 36,3-1-77,0-1 1,0 0-1,-1-1 1,0 0-1,0 0 1,-1 0-1,0-1 1,7-11-1,-12 18-62,15-25 26,-1-1 0,14-32 0,-15 29-167,24-39 0,-25 48-80,-7 11 41,0 0 1,1 0-1,15-17 0,-20 26 146,-1 0-1,1 0 0,0 0 0,-1 0 1,1 0-1,0 1 0,0-1 0,0 1 1,-1-1-1,1 1 0,0-1 0,0 1 1,0 0-1,0 0 0,0 0 0,0 0 1,0 0-1,0 1 0,0-1 0,-1 1 1,1-1-1,0 1 0,0-1 0,3 3 1,5 2-75,0 0 0,-1 0 1,11 9-1,-10-6 108,1-1 24,0 0-1,1 0 0,-1-1 0,1-1 0,15 6 0,-22-10 29,-1 0 0,1 0 0,-1 0 0,1-1 0,-1 0 0,1 0 0,-1 0 0,1 0 0,0-1 0,-1 1 1,1-1-1,-1-1 0,0 1 0,1 0 0,-1-1 0,0 0 0,0 0 0,5-3 0,2-2 67,0-1-1,-1 0 1,0 0-1,0-1 1,0 0 0,-1-1-1,-1 0 1,0 0-1,10-17 1,-17 24-99,0 1 0,0-1 0,0 1 0,0-1 1,0 1-1,-1-1 0,1 0 0,-1 1 0,0-1 0,0 0 0,0 1 0,0-1 0,0 0 0,-1-4 1,0 5-38,1 1 0,0 0 0,-1-1 0,1 1 0,-1 0 0,1 0 0,-1-1 0,0 1 0,0 0 0,1 0 0,-1 0 0,0 0 0,0 0 1,0 0-1,0 0 0,0 0 0,0 0 0,0 1 0,-1-1 0,1 0 0,0 1 0,0-1 0,-1 1 0,1-1 0,0 1 0,-1 0 0,1-1 1,0 1-1,-1 0 0,-1 0 0,-2 0-37,1 1 0,-1-1 1,0 1-1,1 1 0,-1-1 1,1 1-1,-1-1 0,1 1 0,0 0 1,0 1-1,0-1 0,0 1 1,0 0-1,0 0 0,1 0 0,-1 0 1,1 1-1,0-1 0,-4 6 1,2-2-24,1 1 1,-1-1-1,1 1 1,1-1 0,-1 1-1,1 0 1,1 1 0,-1-1-1,2 0 1,-2 9-1,1 9-45,1 43-1,2-59 156,0 0 1,0-1 0,1 1-1,0 0 1,1-1 0,0 0-1,7 15 1,-7-16 32,2-1 0,-1 1 0,1-1 0,1 0 0,7 9 0,-11-14-29,1 0-1,-1 0 1,0-1 0,1 1 0,-1-1 0,1 1 0,0-1-1,-1 0 1,1 0 0,0 0 0,0 0 0,0-1 0,0 1-1,-1-1 1,1 1 0,0-1 0,0 0 0,0 0 0,3-1-1,12-2 68,0-1 0,0-1-1,0 0 1,-1-2 0,0 0-1,0-1 1,-1 0 0,0-1-1,0-1 1,-1-1 0,17-15-1,-4 3 205,42-45 0,-62 59-251,-1 0 1,0 0-1,0-1 1,-1 0-1,0-1 1,0 1-1,-1-1 1,-1 0 0,4-14-1,-7 22-85,0 0 1,-1 0-1,1 0 1,-1 0-1,0 0 0,0 0 1,0 0-1,0 0 1,-1 0-1,1 0 0,-1 0 1,0 1-1,1-1 1,-1 0-1,-1 0 0,1 1 1,0-1-1,-1 0 1,-2-3-1,2 4 0,0 0-1,0 0 0,0 1 1,0-1-1,-1 1 1,1 0-1,0-1 1,-1 1-1,1 0 0,-1 0 1,1 1-1,-1-1 1,1 0-1,-1 1 1,1 0-1,-1-1 1,0 1-1,1 0 0,-1 0 1,1 1-1,-1-1 1,-4 2-1,-3 0-37,0 1 1,0 0-1,0 1 1,1 0-1,0 1 0,0 0 1,0 0-1,0 1 0,1 0 1,0 1-1,0-1 0,1 2 1,0-1-1,0 1 0,1 0 1,-6 9-1,7-9 55,0 0 0,1 1 0,0-1 0,0 1 0,1 0 1,0 0-1,0 1 0,1-1 0,1 0 0,-1 1 0,2-1 0,-1 1 0,1-1 0,1 1 0,0 0 0,0-1 0,4 17 0,-3-20 16,1 0-1,-1 0 0,1 0 1,0 0-1,0 0 0,1 0 1,0-1-1,0 0 0,0 0 1,7 7-1,-7-9 46,0 0 0,-1 0 0,1 0 1,1-1-1,-1 1 0,0-1 0,0 0 0,1 0 0,0-1 0,-1 1 0,1-1 0,0 0 0,-1 0 1,1-1-1,5 1 0,1-1 68,0-1 1,0-1-1,0 1 1,0-2-1,-1 0 0,1 0 1,-1-1-1,0 0 1,12-6-1,-9 2-78,0 0 1,-1 0-1,0-2 0,0 1 1,-1-1-1,13-15 0,13-19-204,67-73-131,-97 111 221,-1 0 1,13-9-1,-17 13 69,0 1 0,0-1 0,0 1 0,0 0 0,0 0 0,0 0 0,0 0 1,0 1-1,0-1 0,1 1 0,-1-1 0,0 1 0,0-1 0,1 1 0,3 0 0,-5 1 24,0 0 0,0-1 0,0 1 0,-1 0 0,1-1 0,0 1 0,0 0 0,-1 0 0,1 0 0,0 0 0,-1 0-1,1 0 1,-1 0 0,1 0 0,-1 0 0,1 0 0,-1 0 0,0 0 0,0 0 0,1 0 0,-1 0 0,0 0 0,0 0 0,0 2 0,-1 30 176,-13 47 77,4-31-118,-4 22 352,13-59-401,2-9 121,8-18 119,-4 7-398,10-18-64,2 1 0,1 0 0,0 2 0,2 0 0,1 1 0,39-32 0,-54 50 35,0-1-1,1 1 1,8-4-1,-13 6 35,0 1 0,1 0 0,-1 0 0,0 1 0,1-1 0,0 0 0,-1 1 0,1-1 0,-1 1 0,1 0 0,-1 0 0,5 0-1,-6 1 48,0-1 0,0 1 0,-1-1 0,1 0 0,0 1 0,-1 0 0,1-1 0,0 1 0,-1-1 0,1 1 0,-1 0 0,1-1 0,-1 1 0,1 0 0,-1 0 0,1-1 0,-1 1 0,0 0 0,1 0 0,-1 0-1,0-1 1,0 1 0,0 0 0,0 1 0,2 24 112,-2-23-103,0 28-11,-1-13 87,0 0 0,2 0 0,0 0-1,2 0 1,0-1 0,5 20 0,-6-31-57,1-1-1,-1 0 1,1 0 0,0-1 0,0 1-1,0 0 1,1-1 0,-1 0 0,1 0 0,0 0-1,1 0 1,-1-1 0,1 0 0,-1 0 0,1 0-1,0 0 1,0-1 0,0 1 0,0-1 0,1-1-1,-1 1 1,0-1 0,1 0 0,-1 0 0,1 0-1,-1-1 1,1 0 0,0 0 0,-1-1-1,1 1 1,-1-1 0,1 0 0,-1-1 0,10-3-1,-7 2-455,-2-1 0,1 0 0,0-1 0,-1 1 0,0-1 0,0-1 0,0 1-1,-1-1 1,0 0 0,0 0 0,0-1 0,-1 1 0,0-1 0,5-11 0,8-15-1582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11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24 1728,'-10'1'427,"10"-1"-399,-1 0 0,1 0 0,0 0 0,0 0-1,0 0 1,0 0 0,-1 0 0,1 0 0,0 0-1,0 0 1,0 0 0,0 0 0,0 0 0,-1 0 0,1 0-1,0 0 1,0 0 0,0 0 0,0 1 0,0-1-1,0 0 1,0 0 0,-1 0 0,1 0 0,0 0 0,0 0-1,0 1 1,0-1 0,0 0 0,0 0 0,0 0-1,0 0 1,0 0 0,0 1 0,0-1 0,0 0-1,0 0 1,0 0 0,0 0 0,0 0 0,0 1 0,0-1-1,0 0 1,0 0 0,0 0 0,0 0 0,0 1-1,0-1 1,0 0 0,0 0 0,0 0 0,0 0 0,0 0-1,0 0 1,0 1 0,1-1 0,-1 0 0,0 0-1,0 0 1,0 0 0,0 0 0,0 0 0,0 0-1,1 0 1,-1 0 0,0 1 0,0-1 0,0 0 0,5 1 476,-1 1 0,0-1 0,1 1 1,-1-2-1,1 1 0,0 0 1,-1-1-1,5 0 0,79-6 2280,-31 5-1909,147-9 261,-9-5-1659,-67 8-4170,-66 7 2261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13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1030 2080,'0'1'65,"0"-1"1,0 0-1,1 1 0,-1-1 1,0 0-1,1 0 1,-1 1-1,0-1 0,1 0 1,-1 0-1,0 1 0,1-1 1,-1 0-1,1 0 0,-1 0 1,0 0-1,1 0 1,-1 0-1,1 0 0,-1 0 1,1 0-1,-1 0 0,0 0 1,1 0-1,-1 0 0,1 0 1,-1 0-1,1 0 1,19-2 1359,-15 1-1018,8-1-142,-1-1 0,1 0 0,0-1 1,-1 0-1,0-1 0,0-1 0,0 1 0,-1-2 1,0 0-1,0 0 0,0-1 0,-1 0 1,14-15-1,5-10 22,0 0 0,36-59 0,-55 78-152,30-46 66,3 3 0,76-80 0,-71 91-78,-23 24 53,-1-2-1,23-29 1,40-74 369,-75 105-365,0 0 0,-2 0 0,0-1 0,8-31 1,-15 38-112,0 0 0,-1 0 1,0-16-1,-2 31-78,0 0 0,0 0 0,0 0 0,0 1 0,0-1-1,0 0 1,0 0 0,-1 0 0,1 0 0,0 1 0,0-1 0,-1 0 0,1 0 0,0 1 0,-1-1 0,1 0 0,-1 0 0,1 1 0,-1-2-1,0 2-1,1 0 0,-1 0-1,1-1 1,-1 1 0,0 0-1,1 0 1,-1 0 0,1 0-1,-1 0 1,1 0 0,-1 0-1,1 0 1,-1 0 0,1 1-1,-1-1 1,1 0 0,-1 0-1,1 0 1,-1 1 0,1-1-1,-1 0 1,0 1 0,-4 3-49,0 0 0,0 0-1,-8 10 1,-15 20 173,2 1 0,-37 68-1,36-58-7,-1 1-57,-21 51 0,33-58 59,3 0 1,1 1-1,2 0 0,1 0 1,3 1-1,1 0 0,1 53 1,6-48 145,-2-43-185,1 1-1,-1-1 0,1 0 1,0 0-1,0 0 0,0 0 0,0 0 1,1 0-1,-1 0 0,1-1 1,2 4-1,-3-5-26,-1-1 0,1 1 0,-1-1 0,1 1 0,-1-1 0,1 1 0,0-1 0,-1 0 0,1 1 0,0-1 0,0 0 0,-1 0 0,1 1 0,0-1 0,-1 0 0,1 0 0,0 0 0,0 0 0,-1 0 0,1 0 0,0 0 0,0 0 0,-1 0 0,2-1 0,16-7 210,-14 5-183,9-5-24,0 0 0,-1-2 0,22-19 1,29-39 93,-58 62-123,127-163-361,-151 227-1419,12-36 1723,1 1 1,-6 42 0,11-53 110,0 0 1,1 0-1,0 0 1,1 0-1,0 0 1,1 0-1,5 20 1,-6-30-22,-1 0 1,1 0-1,0 0 0,0 0 1,0 0-1,0 0 1,1 0-1,-1 0 1,0 0-1,1 0 1,0-1-1,-1 1 1,1-1-1,0 1 1,0-1-1,-1 0 1,1 1-1,0-1 1,0 0-1,0 0 1,3 0-1,0-1 9,-1 0-1,0 0 0,0 0 1,0-1-1,0 0 1,0 0-1,0 0 0,0 0 1,0-1-1,-1 1 0,1-1 1,0 0-1,-1 0 1,1-1-1,-1 1 0,0-1 1,0 1-1,0-1 1,4-4-1,4-7 28,1 0 1,17-32 0,-23 36-22,13-19-157,-2-1-1,-2-1 0,16-40 1,-30 67-694,-3 7 388,-2 12 52,-2 41-146,-3 37 433,8-75 129,0-2 75,0-1 0,2 17 1,0-28-78,-1 1 0,1-1 0,0 0-1,0 0 1,0 0 0,0 0 0,1-1 0,0 1 0,0 0 0,0 0 0,0-1 0,5 6 0,-7-8-23,1-1-1,0 1 1,0 0 0,-1-1-1,1 1 1,0 0 0,0-1-1,0 1 1,0-1 0,0 0-1,0 1 1,0-1 0,0 0-1,0 1 1,0-1 0,0 0-1,0 0 1,0 0 0,0 0-1,1 0 1,1 0 8,-1-1 1,0 1-1,0-1 0,0 0 1,0 0-1,0 0 0,0 0 1,0 0-1,2-2 0,3-2 68,-1-1 0,1 0 0,8-11 0,-14 16-100,13-17 98,17-29 1,-6 6-103,-1 8-125,-1-2 0,30-65 0,-52 99 62,-1 0-1,1 0 1,-1 0 0,1 0 0,0 0 0,0 0 0,-1 0-1,1 0 1,0 0 0,0 0 0,0 1 0,0-1 0,0 0-1,0 1 1,0-1 0,0 1 0,0-1 0,0 1 0,0-1-1,0 1 1,0 0 0,2-1 0,2 1 9,0-1 1,0 1-1,1 0 0,4 1 1,8 1-16,113 1 470,-130-3-251,-6 2-164,1 0-1,-1 1 0,1-1 0,0 1 1,0 0-1,-4 4 0,-4 2-92,4-2-24,1-3 50,1 0 0,1 0 0,-1 1 0,1 0 0,0 0 0,0 0-1,0 1 1,0 0 0,1 0 0,-6 12 0,5-6 7,0 1-1,1 0 1,0 0-1,2 0 1,-1 0-1,1 0 1,1 1 0,1 25-1,0-34 94,1-1 1,-1 0-1,1 1 0,0-1 1,0 0-1,1 1 0,-1-1 0,1 0 1,0 0-1,0 0 0,0-1 1,0 1-1,1 0 0,0-1 0,-1 1 1,1-1-1,0 0 0,1 0 1,-1 0-1,1-1 0,-1 1 0,1-1 1,0 0-1,0 0 0,0 0 1,0 0-1,0-1 0,0 1 1,0-1-1,8 1 0,-6-1 47,0-1-1,0 0 1,1 0-1,-1 0 1,0-1-1,0 0 1,0 0 0,0 0-1,0-1 1,0 0-1,0 0 1,0-1-1,-1 0 1,1 0-1,-1 0 1,9-7 0,-9 6-43,0 0 0,-1 0 0,0 0 0,0-1 0,0 1-1,0-1 1,-1 0 0,1 0 0,-1 0 0,-1 0 0,1-1 0,-1 1 0,0-1 0,0 0 0,-1 0 0,1 0 0,0-6 0,-2-2 0,1 0 0,-1 0 0,-1 0 0,-1 0 0,-3-15 0,4 24-65,0 0 1,-1 0-1,0 0 0,0 1 1,0-1-1,0 0 1,-1 1-1,0 0 1,0-1-1,0 1 1,-1 0-1,1 1 1,-1-1-1,0 0 0,0 1 1,0 0-1,-6-4 1,3 4-49,0-1 0,0 1 1,0 1-1,-1-1 0,1 1 1,-1 0-1,1 1 0,-1 0 1,0 0-1,-14 1 0,8 0-99,-7 3-313,24-3 443,-1 0 0,1 1 0,0-1 0,0 1-1,0 0 1,-1 0 0,1 0 0,-1 0 0,4 2 0,13 5 16,9 0 125,0 0 0,0-2 1,1-1-1,-1-2 0,1-1 1,0 0-1,56-7 0,-74 4-717,0-1-1,-1-1 0,0 0 1,11-5-1,16-11-4430,-33 17 4487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07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3968,'5'-3'1824,"8"9"-1600,-13-1 1728,5 7-1120,-5 4 992,3-2-1056,-6-1 256,3 2-640,-5-4-64,10 6-192,-5-6-96,0 0 0,0-6-1024,0-2 544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14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56 5312,'-10'0'2400,"20"-4"-2080,-7-1 1312,10 5-960,10-8 864,3 5-896,22-5 96,9 5-448,27-9-32,4 7-160,7 2 160,-7 3-160,4-5-1312,-12 5 672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2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1146 1472,'-4'4'3415,"5"-3"-3185,0-1 0,0 1 1,0-1-1,1 0 0,-1 1 0,0-1 0,0 0 0,0 0 0,1 0 0,-1 0 0,2 0 0,1-2 105,-1 1 0,0-1 0,1 0 0,-1-1 0,0 1 0,0 0 0,0-1 1,-1 0-1,1 1 0,3-6 0,22-36 625,-12 17-417,11-17 217,35-78 0,-39 71-379,40-62 1,-63 113-382,14-21 25,19-23 0,-29 39-93,1 0-1,0 0 1,1 0-1,-1 1 1,1-1-1,0 1 0,0 1 1,0-1-1,7-2 1,-12 5 51,1 1-1,-1-1 1,1 1 0,0 0 0,-1 0-1,1-1 1,0 1 0,-1 0 0,1 1-1,0-1 1,-1 0 0,1 0-1,0 1 1,-1-1 0,1 1 0,0-1-1,-1 1 1,1 0 0,-1-1 0,1 1-1,-1 0 1,0 0 0,1 0 0,-1 0-1,0 0 1,0 1 0,1-1 0,-1 0-1,0 0 1,0 1 0,-1-1-1,2 3 1,3 4-25,-1 0 1,0 0-1,-1 1 0,3 12 0,0 2 122,-1 0-1,-1 1 1,-2-1-1,1 42 1,-5-29 150,-1 0 0,-11 50 0,13-78-128,-1 0-1,-1 0 1,1-1 0,-1 1-1,-1-1 1,1 0 0,-9 12-1,10-16-38,-1 0-1,1 0 0,0-1 1,-1 1-1,0-1 0,0 1 1,0-1-1,0 0 1,0 0-1,0-1 0,0 1 1,0-1-1,-1 1 0,1-1 1,-1 0-1,1 0 0,-1 0 1,1-1-1,-1 1 0,-3-1 1,-2 0-93,0-1 0,0 0 1,0-1-1,0 0 0,0 0 1,0-1-1,1 0 0,-1 0 1,1-1-1,0 0 0,0-1 1,0 1-1,1-2 0,0 1 1,-12-11-1,8 6-343,-23-20 181,33 28 130,-1 1-1,0-1 1,1 0 0,-1 0 0,1 0 0,0 0-1,-1 0 1,1 0 0,0 0 0,0 0-1,1-1 1,-1 1 0,0 0 0,0-3 0,2 5 46,-1 0 0,0-1 0,0 1 0,0 0 0,0-1 0,1 1 0,-1 0 0,0 0 0,0-1 0,1 1 0,-1 0 0,0 0 0,1 0 0,-1-1 0,0 1 1,0 0-1,1 0 0,-1 0 0,0 0 0,1 0 0,-1 0 0,0-1 0,1 1 0,-1 0 0,1 0 0,-1 0 0,0 0 0,1 0 0,-1 0 0,0 1 0,1-1 0,-1 0 1,1 0-1,14 3-301,-4 1 108,23 4 1,0-1 150,8 5 387,52 6 0,-73-15-71,0-1 0,1-1 0,-1-1-1,33-5 1,-46 4-204,0-1 1,-1 0-1,1 0 1,0-1-1,-1 0 0,0 0 1,0-1-1,0 0 1,0 0-1,0 0 0,-1-1 1,0 0-1,0 0 1,0-1-1,-1 0 0,6-7 1,1-4 32,-2 0 1,0-1 0,-1 0-1,0-1 1,5-20-1,7-9-28,-15 36-73,0 0 0,5-18-1,14-58 5,-26 91-647,-7 18 319,-7 34 0,14-48 311,-6 31 19,3-1 0,1 1 0,3 52 0,0-61 68,-1-24 1,1 1-1,0-1 0,1 0 0,-1 1 1,1-1-1,0 0 0,0 0 0,3 7 1,-4-11-30,1 0 1,0 0 0,0 0-1,-1 0 1,1 0-1,0 0 1,0 0 0,0-1-1,0 1 1,1 0 0,-1 0-1,0-1 1,0 1 0,0-1-1,0 1 1,1-1 0,-1 0-1,0 1 1,1-1 0,-1 0-1,0 0 1,0 0 0,1 0-1,-1 0 1,0 0 0,1 0-1,-1 0 1,0 0 0,1-1-1,0 0 1,4 0 20,-1 0 0,0-1-1,1 0 1,-1 0 0,0 0 0,8-6-1,7-5 96,-3 2-66,0-1-1,-1-1 1,0 0-1,20-22 1,-18 14-31,-2 1-1,0-2 1,-1 0 0,-2-1 0,19-42-1,-31 60-58,1-1-1,-1 1 0,0 0 0,0-10 1,-1 10 31,0 1 1,0-1-1,1 1 1,2-9-1,0-10 149,-3 21-207,0 0 0,0 1 0,0-1 0,0 0 0,0 0 0,1 1-1,-1-1 1,1 0 0,-1 1 0,1-1 0,-1 0 0,1 1 0,0-1 0,0 1 0,0-1 0,1-1 0,-2 3 31,0 0 0,0 0 0,0 0 0,0 0 0,0 0 1,0 0-1,0 0 0,0 0 0,0 0 0,1 0 0,-1 0 0,0 0 1,0 0-1,0-1 0,0 1 0,0 0 0,0 0 0,0 0 0,0 0 0,0 0 1,0 0-1,0 0 0,0 0 0,0 0 0,0 0 0,0-1 0,0 1 1,0 0-1,0 0 0,0 0 0,0 0 0,0 0 0,0 0 0,0 0 0,0 0 1,0-1-1,0 1 0,0 0 0,0 0 0,0 0 0,0 0 0,0 0 1,0 0-1,0 0 0,0 0 0,0 0 0,0 0 0,0-1 0,0 1 0,0 0 1,0 0-1,0 0 0,0 0 0,-1 0 0,1 0 0,0 0 0,0 0 1,0-1-114,-2 4 0,-1 1 1,1-1 0,0 1-1,0-1 1,0 1 0,0 0-1,-1 5 1,-14 38-43,-12 54 0,24-81 200,2 1 1,-1 26-1,3-36-4,2-1 0,-1 0 0,1 1 0,1-1 0,-1 0 0,6 15 0,-6-23-20,0 1-1,0-1 1,0 0-1,0 1 1,0-1-1,1 0 0,-1 0 1,1 0-1,0 0 1,-1 0-1,1 0 0,0 0 1,0-1-1,0 1 1,0-1-1,1 1 0,1 0 1,0-1 22,-1 0 1,0 0-1,1 0 1,-1 0-1,1-1 0,-1 1 1,1-1-1,-1 0 1,1 0-1,-1-1 1,5 0-1,3-1 65,0-2-1,1 1 1,-2-1-1,1-1 0,0 0 1,11-8-1,-9 5-39,0-1-1,0-1 0,-1 0 0,0-1 0,-1 0 0,-1-1 0,0 0 0,0 0 0,-1-1 0,8-15 0,11-16 33,-18 29-158,-1 0-1,0 0 0,13-31 0,-39 139-645,7-38 699,-33 96 1,-33 49 38,34-93-39,42-107 10,-149 381 570,126-322 821,27-65-1112,10-14-114,4-15-26,22-56-1,-15 32-138,12-27-147,52-114 108,14-40-91,12-23-487,-107 246 487,2 1 1,-1 0-1,2 0 0,0 1 0,21-21 0,-32 35 111,1 1-1,-1 0 1,0-1-1,0 1 0,1 0 1,-1 0-1,0-1 1,1 1-1,-1 0 0,0 0 1,1-1-1,-1 1 0,1 0 1,-1 0-1,0 0 1,1 0-1,-1 0 0,1 0 1,-1-1-1,0 1 1,1 0-1,-1 0 0,1 0 1,-1 0-1,1 1 1,-1-1-1,0 0 0,1 0 1,-1 0-1,1 0 0,0 1 12,-1-1 0,1 1 0,-1 0 0,1 0-1,-1-1 1,1 1 0,-1 0 0,1 0 0,-1-1-1,0 1 1,1 0 0,-1 0 0,0 1-1,3 33 91,-3-35-86,-1 33 77,-2 0-1,-1 0 1,-2 0 0,-1 0-1,-1-1 1,-2 0 0,-22 48-1,27-70-6,0 1-1,-1-1 1,0-1 0,-1 1-1,0-1 1,-9 9-1,15-17-39,1 0-1,-2 0 1,1 0 0,0-1 0,0 1-1,0 0 1,0-1 0,0 1-1,-1-1 1,1 1 0,0-1 0,0 1-1,-1-1 1,1 0 0,0 0-1,-1 0 1,1 0 0,0 0-1,0 0 1,-1 0 0,1 0 0,0 0-1,-1-1 1,1 1 0,0 0-1,0-1 1,-1 1 0,1-1-1,0 0 1,0 1 0,0-1 0,0 0-1,0 0 1,0 1 0,-1-2-1,-1-1-79,0 1-1,1-1 0,0 0 0,0 0 0,0 0 0,0 0 0,0 0 0,0 0 0,1 0 1,-1-1-1,0-3 0,-4-6-652,3 8-161,12 8 235,3 2 588,1 0 1,-1-1-1,1 0 0,0-1 1,0-1-1,0 0 1,17 0-1,96-5 284,-105 1-145,-1 0-1,0-2 1,0 0-1,0-1 1,-1-1-1,25-12 1,-29 12-16,-2-2-1,1 0 1,-1 0 0,0-2 0,-1 1 0,0-2-1,-1 1 1,19-23 0,-11 8 78,-1-1-1,21-40 1,-31 49-110,0-1 1,-1 1 0,-1-1-1,-1 0 1,5-23 0,-10 39-87,1 0 1,-1 0-1,0 1 1,0-1 0,0 0-1,0 0 1,0 0-1,0 1 1,0-1 0,-1 0-1,1 0 1,-1 0-1,1 1 1,-1-1-1,-1-1 1,2 2 4,-1 0-1,0 1 1,0-1-1,1 1 1,-1-1-1,0 1 1,0-1-1,0 1 1,0 0 0,0 0-1,0-1 1,0 1-1,0 0 1,0 0-1,0 0 1,0 0-1,0 0 1,0 0 0,1 0-1,-1 0 1,0 0-1,0 1 1,0-1-1,0 0 1,0 1-1,0-1 1,0 0 0,-1 2-1,-2 0-12,-1 0 0,1 1 1,0-1-1,0 1 0,0 0 0,0 0 0,1 1 0,0-1 1,-1 1-1,1 0 0,0 0 0,1 0 0,-5 9 0,-1 3-20,0 0 0,-6 26-1,7-21 51,2 0-1,1 0 0,-2 24 0,5-32 45,0-1 0,1 1 0,1 0 0,0 0 0,1-1 0,5 21 0,-3-20 14,0 0 0,1 0 1,1-1-1,9 17 0,-13-26-2,0 0 0,1 0 0,-1 0 0,0 0 0,1-1 0,0 1 0,-1-1 0,1 0 0,5 3 0,-6-4 6,1 0 0,-1 0-1,0 0 1,0-1-1,0 1 1,1-1 0,-1 1-1,0-1 1,1 0-1,-1 0 1,0 0 0,0 0-1,1-1 1,-1 1 0,0-1-1,4 0 1,4-3 32,-1 0 0,1-1 0,-1 0 0,0 0 0,0-1 0,0 0 1,-1-1-1,10-10 0,4-5 163,28-39-1,-6 2-6,51-91 0,-78 111-259,-14 29-170,2 0 0,5-11 0,-8 19 139,-1 0 1,1 1-1,0-1 1,-1 1-1,1-1 1,0 1-1,0 0 1,0 0-1,0 0 1,0 0-1,1 0 1,-1 0-1,0 0 1,0 1-1,0-1 1,1 1-1,-1 0 1,0 0-1,5 0 1,3 0 48,0 0 1,1 1-1,10 2 1,-9-1-86,-1 1-1,1 0 1,-1 0 0,0 1 0,0 1-1,18 10 1,-25-12 102,1 0 0,-1 0 0,0 0 0,0 1 0,-1-1 0,1 1 0,-1 0-1,0 0 1,0 0 0,0 1 0,0-1 0,-1 1 0,0-1 0,0 1 0,0 0 0,0 0 0,1 9-1,-2 4-39,0-1 0,-1 1 0,-1-1 0,-1 0 0,-6 27 0,0 11 80,7-46-20,1 0-1,1 0 0,-1 0 0,1 0 0,4 15 1,-2-10 11,-3-13-19,1 0 0,-1-1 0,0 1 0,0 0 0,0 0 0,0 0 0,1 0-1,-1-1 1,0 1 0,1 0 0,-1 0 0,1-1 0,-1 1 0,1 0 0,-1 0 0,1-1 0,-1 1 0,1-1-1,0 1 1,-1-1 0,1 1 0,0-1 0,0 1 0,-1-1 0,1 1 0,0-1 0,1 1 0,-1-1 9,0 0 0,1-1 1,-1 1-1,1 0 0,-1 0 1,1-1-1,-1 1 0,1 0 1,-1-1-1,0 0 0,1 1 1,-1-1-1,0 0 1,2 0-1,4-4 40,-1-1 0,0 1 1,1-1-1,4-7 0,8-11 15,28-52-1,-25 39 33,-15 25-114,54-79 70,-53 81-101,0 0 0,1 1 1,1 0-1,0 0 0,0 1 0,16-10 0,-14 11-120,0 1-1,0 0 1,1 0 0,0 2 0,0-1 0,0 2 0,1 0 0,20-3 0,-25 6 138,-1 0 0,0 0 0,0 0 0,0 1 1,0 0-1,0 1 0,0 0 0,0 0 1,0 1-1,0 0 0,-1 0 0,0 1 0,1 0 1,-1 0-1,11 9 0,-6-4 482,-8-7 385,-12-7-370,2 2-482,-1-1 0,1 1 0,-1-1 0,1 2 0,-1-1 0,0 1 0,-7-1 0,2 1-36,1 1 0,-1 0-1,0 1 1,1 0 0,-1 1 0,0 0-1,1 1 1,-1 0 0,1 1-1,0 0 1,0 1 0,0 0-1,0 1 1,1 0 0,-1 1-1,-11 8 1,13-7 2,0-1-1,0 1 1,1 1-1,0 0 1,0 0 0,1 0-1,0 1 1,0 0-1,1 0 1,1 1-1,-1 0 1,1 0-1,1 0 1,0 1 0,0-1-1,-3 21 1,5-21 47,1 1 0,0-1 0,1 1 0,0-1 1,1 1-1,0 0 0,3 11 0,-3-18-10,0 0-1,1 0 1,-1-1 0,1 1-1,0 0 1,0-1-1,0 1 1,0-1 0,1 0-1,-1 0 1,1 0-1,0 0 1,0 0 0,0-1-1,0 1 1,1-1-1,-1 0 1,1 0 0,-1 0-1,1 0 1,6 1-1,3 1 11,-1-1 0,1-1 0,-1 0-1,1-1 1,0 0 0,-1-1 0,15-2-1,2-1 112,55-14 0,-67 12-84,0 0-1,0-1 1,-1-1 0,0 0 0,0-1-1,-1-1 1,0 0 0,0-2 0,-1 1 0,0-2-1,-1 0 1,-1 0 0,0-1 0,0-1 0,-1 0-1,-1 0 1,-1-1 0,9-16 0,-16 26-32,0 1-86,0 1 0,-1 0 0,0-1 0,1 1 0,0-7 0,-2 10 66,0 0 1,0 0 0,0 0 0,0-1-1,0 1 1,0 0 0,-1 0-1,1 0 1,0 0 0,0 0-1,0 0 1,0 0 0,0 0 0,0 0-1,0 0 1,0 0 0,-1 0-1,1 0 1,0 0 0,0 0 0,0 0-1,0 0 1,0 0 0,0 0-1,0 0 1,0 0 0,-1 0-1,1 0 1,0 0 0,0 0 0,0 0-1,0 0 1,0 0 0,0 0-1,0 0 1,0 1 0,0-1-1,0 0 1,-1 0 0,1 0 0,0 0-1,0 0 1,0 0 0,0 0-1,0 0 1,0 0 0,0 0 0,0 1-1,0-1 1,0 0 0,0 0-1,0 0 1,0 0 0,0 0-1,0 0 1,-5 6-44,5-6 41,-3 5-23,0 0-1,0 0 1,1 0-1,0 0 1,0 0-1,0 0 1,1 1-1,0-1 1,0 1-1,0-1 1,0 9-1,1-1-23,0-1 0,0 1 0,2 0 0,2 15-1,-3-25 70,0-1-1,0 1 1,0 0-1,0-1 0,1 1 1,-1-1-1,1 0 0,-1 1 1,1-1-1,0 0 1,0 0-1,0 0 0,0 0 1,0 0-1,0 0 1,1-1-1,-1 1 0,1-1 1,-1 1-1,1-1 0,-1 0 1,1 0-1,3 0 1,-3 0 44,0 0 1,1 0 0,-1-1 0,1 0 0,-1 1 0,1-1 0,-1-1 0,1 1 0,-1 0 0,1-1 0,-1 0 0,1 0 0,-1 0-1,0 0 1,0 0 0,1-1 0,-1 1 0,4-3 0,-3 0-34,1 0 0,-1 0 1,0-1-1,0 1 0,0-1 0,-1 0 0,0 0 0,1 0 1,-2 0-1,1 0 0,-1-1 0,0 1 0,0-1 0,0 0 1,-1 0-1,0 1 0,0-1 0,0 0 0,-1 0 0,0 0 1,0 0-1,0 0 0,-1 0 0,0 0 0,0 0 1,-1 1-1,1-1 0,-5-10 0,3 12-69,1 0 0,-1-1-1,0 1 1,0 0 0,0 1 0,0-1-1,-1 1 1,0-1 0,0 1-1,0 0 1,0 0 0,0 1 0,0-1-1,-10-3 1,12 5 13,-1 0 0,0 0-1,0 0 1,0 0 0,0 0-1,0 1 1,0-1 0,-1 1-1,1 0 1,0 0 0,0 0-1,0 0 1,0 1 0,0-1 0,0 1-1,0 0 1,0 0 0,0 0-1,0 0 1,0 1 0,1-1-1,-1 1 1,-3 1 0,2 1-57,0 1 1,0-1 0,-5 9 0,2-4 152,7-8-61,0-1 0,0 0 0,0 0-1,-1 1 1,1-1 0,0 0 0,0 1-1,0-1 1,0 0 0,0 1-1,-1-1 1,1 0 0,0 1 0,0-1-1,0 0 1,0 1 0,0-1 0,0 1-1,0-1 1,0 0 0,0 1-1,0-1 1,1 0 0,-1 1 0,0-1-1,0 0 1,0 1 0,0-1 0,0 0-1,1 1 1,-1-1 0,0 0-1,0 0 1,1 1 0,-1-1 0,0 0-1,0 0 1,1 1 0,-1-1 0,0 0-1,1 0 1,-1 0 0,0 1-1,1-1 1,0 0 0,0 0 21,0 1 1,0-1-1,0 1 1,0-1-1,1 0 1,-1 0-1,0 0 1,0 0-1,1 0 1,-1 0-1,0 0 1,0 0-1,1 0 1,1-1-1,10-5 57,0 0-1,23-15 1,6-4-95,-2 8-114,0 1-1,1 2 0,0 1 0,1 3 1,66-8-1,-102 17 121,1 0-1,-1 1 1,1 0 0,0 0 0,-1 1 0,1 0 0,-1 0-1,1 1 1,-1-1 0,1 1 0,8 5 0,-11-5 20,0 0 1,-1 0 0,0 0-1,1 1 1,-1-1 0,0 1-1,0 0 1,0 0-1,-1 0 1,1 1 0,-1-1-1,1 1 1,-1-1 0,0 1-1,-1 0 1,1-1 0,0 1-1,-1 0 1,1 7-1,0 5 103,-1 0 0,0 0 0,-1 0 0,-3 21 0,1-24 4,2-8-26,-1 0-1,0-1 0,0 1 0,0-1 0,-1 1 1,0-1-1,0 1 0,0-1 0,-3 5 0,20-49 219,-7 22-399,0 0 1,0 0 0,2 1-1,0 0 1,1 1-1,17-20 1,-27 35 75,0 0-1,0 0 0,0 0 1,0 1-1,0-1 1,0 0-1,1 0 1,-1 1-1,0-1 1,0 1-1,1-1 1,0 1-1,-1 1 14,-1 0-1,0 0 1,0 0 0,0 0-1,0 0 1,0 0 0,-1 0-1,1 0 1,0 0-1,0 0 1,-1-1 0,1 1-1,-1 2 1,0-2-27,-2 19 10,0 1 1,1-1-1,1 23 0,-3 24-145,4-61 197,-1-1 1,1 1-1,0-1 0,1 1 1,-1 0-1,3 7 1,-3-11-25,0-1 0,1 0 0,-1 0 0,1 0 0,-1 1 0,1-1 0,-1 0 0,1 0 0,-1 0 0,1 0 0,0 0 0,0 0 0,0 0 0,0 0 0,-1 0 1,1 0-1,0 0 0,1-1 0,-1 1 0,0 0 0,0-1 0,0 1 0,0-1 0,0 1 0,1-1 0,-1 0 0,0 1 0,0-1 0,1 0 0,-1 0 1,0 0-1,0 0 0,3 0 0,8-3-3,0 0 1,0-1 0,0 0-1,0-1 1,-1 0 0,12-8-1,5-1 65,127-67 47,31-14-320,-167 86 183,-4 2 76,22-8 0,-28 11-137,-8 3 67,1 1 1,-1-1 0,0 0-1,1 1 1,-1-1-1,0 0 1,1 1-1,-1 0 1,1-1 0,-1 1-1,1 0 1,-1 0-1,1 0 1,-1 0-1,3 0 1,-4 1 207,-3 4-250,-1-1 55,0 0 0,-1 0 0,1 0 1,-1 0-1,1-1 0,-1 0 0,0 0 0,-9 4 0,8-5-26,-52 27 50,-28 14-69,73-35 22,0 0 0,0 2-1,0-1 1,-10 12 0,18-16 12,1 0-1,0 0 1,1 0-1,-1 0 1,1 0-1,0 1 1,0-1 0,1 1-1,-1 0 1,1 0-1,1 0 1,-2 7-1,2-11 3,1-1-1,0 1 0,0-1 1,0 0-1,0 1 0,0-1 1,0 1-1,0-1 1,1 0-1,-1 1 0,0-1 1,1 0-1,-1 1 0,1-1 1,-1 0-1,1 0 0,0 0 1,-1 1-1,1-1 0,0 0 1,2 1-1,-1 0 13,0 0 0,0-1 0,0 0 0,0 1 0,1-1 0,-1 0 0,1 0 0,-1 0 0,1-1 0,4 2 0,2-1 38,0 0 1,0-1 0,0 0 0,0 0 0,16-4 0,-13 1-4,0 0 1,-1-1-1,1-1 1,-1 0-1,0 0 1,-1-1-1,1 0 0,-1-1 1,0 0-1,-1-1 1,0 0-1,0-1 1,0 1-1,-1-2 1,-1 1-1,11-17 1,50-101 488,-34 59-477,-18 36-137,-2-1 1,18-61-1,9-74-266,-36 144 273,-1 11-56,-2 1-1,1-1 0,-2 0 0,0 0 0,0 0 0,-2-19 0,1 32 113,0-1 0,0 1 0,0-1 0,0 1-1,0 0 1,0-1 0,0 1 0,-1-1-1,1 1 1,0 0 0,0-1 0,0 1 0,0 0-1,0-1 1,-1 1 0,1 0 0,0-1 0,0 1-1,0 0 1,-1-1 0,1 1 0,0 0-1,-1-1 1,1 1 0,0 0 0,-1 0 0,1 0-1,0-1 1,-1 1 0,1 0 0,0 0 0,-1 0-1,0 0 1,0 0-8,1 0 0,-1 1 0,0-1-1,0 0 1,0 1 0,1-1 0,-1 1 0,0 0-1,1-1 1,-1 1 0,0 0 0,1-1 0,-2 2 0,-16 30-201,-5 23 131,-28 102-1,32-93-2,9-21 103,1 1 0,2 0 0,-1 70 0,6-91 96,2-1 0,0 1 0,2 0 0,0-1 0,10 41 0,-11-60-72,0 0 0,0 0-1,1 0 1,-1 0-1,1 0 1,0 0-1,-1-1 1,1 1-1,0-1 1,3 4 0,-4-5-5,0 0 0,1-1 0,-1 1 1,0 0-1,0 0 0,1 0 1,-1-1-1,0 1 0,1-1 0,-1 1 1,1-1-1,-1 1 0,1-1 1,-1 0-1,1 0 0,-1 0 0,1 0 1,-1 0-1,1 0 0,-1 0 1,1 0-1,-1-1 0,1 1 0,1-1 1,5-3 71,0 0 1,0 0 0,-1 0-1,1-1 1,-1 0-1,0-1 1,-1 0-1,7-6 1,46-59 119,-37 42-212,52-69-4,-60 80-3,0 0-1,-1-1 0,0-1 1,10-24-1,-22 43-28,-1 0-1,0 1 1,1-1-1,-1 1 1,0-1-1,0 0 0,0 0 1,1 1-1,-1-1 1,0 0-1,0 1 1,0-1-1,0 0 1,0 1-1,0-1 0,-1-1 1,1 2 21,0 0 0,0 0 0,0-1 0,-1 1 0,1 0 0,0 0 0,0 0 0,-1 0 0,1-1 0,0 1 0,0 0 0,0 0 0,-1 0 0,1 0 0,0 0 0,0 0 0,-1 0 0,1 0 0,0 0 0,-1 0 0,1 0 0,0 0 0,0 0 0,-1 0 0,1 0 0,0 0 0,-1 0 0,-1 1-8,-1 0 0,1 0 0,-1 0 1,1 0-1,-1 0 0,-3 3 0,2 0 8,0 0 0,-1 0 0,1 0 0,1 1-1,-1 0 1,1 0 0,-1 0 0,-3 8 0,-1 5-24,-8 25 1,10-26 58,1 1-1,1 0 0,0 0 1,-1 29-1,5-36 34,0 0-1,1-1 1,0 1 0,0-1-1,1 0 1,0 1-1,1-1 1,0 0-1,7 14 1,-10-23-37,1 1 0,0-1-1,0 1 1,0-1 0,0 1-1,0-1 1,0 0 0,0 1 0,0-1-1,1 0 1,-1 0 0,0 0-1,1 0 1,-1 0 0,1 0 0,-1 0-1,1 0 1,-1-1 0,1 1-1,0-1 1,-1 1 0,1-1 0,3 1-1,-1-1 12,1-1 0,0 1 0,0-1 0,-1 0 0,1 0-1,-1-1 1,9-3 0,-2 0 43,-1 0-1,1-2 1,-1 1 0,0-1-1,-1 0 1,0-1 0,0 0-1,12-15 1,0-2 57,32-53-1,-6-2-247,-42 73 16,-1 0 0,0 0 0,-1 0 0,1-1 0,-1 1 0,3-15 0,-6 22 102,0 0-1,0 0 1,0 0-1,0 0 0,0 0 1,0 0-1,-1 0 0,1 0 1,0-1-1,0 1 0,0 0 1,0 0-1,0 0 1,0 0-1,0 0 0,0 0 1,-1 0-1,1 0 0,0 0 1,0 0-1,0 0 1,0 0-1,0 0 0,0 0 1,-1 0-1,1 0 0,0 0 1,0 0-1,0 0 1,0 0-1,0 0 0,0 0 1,0 0-1,-1 0 0,1 0 1,0 0-1,0 1 1,0-1-1,0 0 0,0 0 1,0 0-1,0 0 0,0 0 1,0 0-1,0 0 1,-1 0-1,1 0 0,0 1 1,0-1-1,0 0 0,0 0 1,0 0-1,0 0 1,0 0-1,0 0 0,0 1 1,-5 4-5,0 3-13,0 1 0,1 0 0,0 0 0,1 0 1,0 0-1,0 0 0,1 1 0,-2 12 0,3-15 38,-4 21-25,2 0-1,0-1 1,4 57 0,-1-78 57,1 0 1,0 0-1,1 1 1,-1-1-1,1 0 1,0 0-1,1 0 1,2 5-1,-4-9-39,0-1-1,0 0 0,-1 0 0,1 1 1,0-1-1,0 0 0,0 0 0,1 0 0,-1 0 1,0 0-1,0 0 0,0 0 0,1 0 1,-1-1-1,1 1 0,-1-1 0,0 1 1,1-1-1,-1 1 0,1-1 0,-1 0 1,1 1-1,-1-1 0,1 0 0,-1 0 0,1 0 1,-1 0-1,1-1 0,-1 1 0,1 0 1,-1 0-1,1-1 0,-1 1 0,1-1 1,-1 0-1,3-1 0,3-2 47,0 0 0,0-1 0,-1-1 0,0 1 0,1-1 0,-2 0 0,11-12 0,-4 1 42,20-36 1,42-92 46,-69 135-216,1 1 1,0 0 0,0 1-1,1-1 1,0 1-1,0 0 1,1 1 0,14-10-1,-19 14 56,1 0-1,0 1 0,0 0 0,0 0 0,0 0 0,1 1 1,-1-1-1,0 1 0,1 0 0,-1 0 0,1 0 0,-1 1 1,1 0-1,0 0 0,-1 0 0,1 0 0,-1 1 1,1-1-1,-1 1 0,1 1 0,-1-1 0,7 3 0,0 2 61,-18-3 19,-6 1-127,-58 29 129,60-27-71,1 0-7,0 0 1,1 0-1,-1 2 0,1-1 1,1 1-1,0 0 1,0 0-1,0 1 0,-11 19 1,12-17-14,0 1 0,1 1 1,0-1-1,1 1 0,1 0 1,0 0-1,0 0 0,-1 15 0,5-25 27,0-1 0,0 1-1,0 0 1,0 0-1,1 0 1,-1 0-1,1 0 1,0-1 0,-1 1-1,1 0 1,1 0-1,1 4 1,-2-5 4,0-1-1,1 1 1,-1 0 0,0-1 0,0 1-1,1-1 1,-1 0 0,1 1-1,-1-1 1,1 0 0,0 0 0,-1 0-1,1 0 1,0 0 0,0-1-1,0 1 1,0 0 0,-1-1 0,1 0-1,2 1 1,14-1 26,-1-1 0,0-1 0,0 0 0,29-9 0,-18 1 47,0 0 0,46-25 0,-54 24-14,0-1-1,-1-1 0,-1-1 0,29-26 0,-14 6 179,35-45 0,-44 46-359,32-57-1,14-44-412,-5 10 362,-63 120 161,140-234-594,-134 225 551,-3 7-132,0-1 0,-1 0 0,0 0 0,4-9 0,-9 13-300,-4 7-39,-13 22 319,0 1 0,-18 37-1,-24 64 215,59-126-14,-26 61 0,2 1 0,4 1 0,2 1 0,-17 106-1,30-132 8,-4 40 51,10-71 4,-1 0 0,2-1 0,-1 1 0,1 0 0,1-1-1,4 17 1,-5-22-10,0 0-1,0 0 0,1-1 1,-1 1-1,0-1 0,1 0 1,0 1-1,-1-1 0,1 0 0,0 0 1,0 0-1,0 0 0,1 0 1,-1 0-1,0-1 0,1 1 0,-1-1 1,1 0-1,-1 1 0,1-1 1,0 0-1,0-1 0,-1 1 1,1 0-1,0-1 0,0 0 0,0 1 1,0-1-1,-1 0 0,1 0 1,0-1-1,0 1 0,0-1 1,0 1-1,-1-1 0,4-1 0,10-4 30,0-1 0,0 0-1,0-1 1,14-11-1,54-44 191,-66 48-243,-1-1 0,0-1-1,-2 0 1,0-1 0,0-1 0,15-28 0,-28 44-78,0-1 1,-1 1-1,1-1 0,-1 0 0,2-6 1,-3 9 20,0 0 0,0 0 0,1 0-1,-1 0 1,0 0 0,-1 0 0,1 0 0,0 0 0,0 0 0,0 0 0,0 0 0,-1 0 0,1 0 0,0 0 0,-1 0 0,1 1 0,-1-1 0,1 0 0,-1 0 0,0 0 0,1 0 0,-1 1 0,0-1 0,1 0 0,-1 1 0,0-1 0,0 1-1,-1-2 1,-1 1-23,0 0 0,0 0 0,0 0 0,0 1-1,0-1 1,0 1 0,0 0 0,-1 0 0,1 0-1,0 0 1,0 0 0,0 1 0,0-1 0,0 1 0,-4 1-1,1 0 0,0 1 0,0-1 0,0 1 0,0 0-1,1 0 1,-9 6 0,6-2 37,0 1 1,0 0-1,1 0 1,0 0-1,0 1 0,1 0 1,0 0-1,0 1 0,1 0 1,1 0-1,-4 11 0,5-13 14,1 0 0,0 0-1,1 0 1,0 1-1,0-1 1,1 1 0,0-1-1,0 0 1,1 1 0,0-1-1,0 1 1,1-1 0,0 0-1,6 14 1,-6-17 67,1 0 0,-1 0-1,1 0 1,0-1 0,0 1 0,1-1 0,0 0 0,-1 0-1,1 0 1,1 0 0,-1-1 0,0 0 0,1 0 0,0 0-1,-1 0 1,1-1 0,0 1 0,1-1 0,-1-1 0,0 1 0,0-1-1,1 0 1,-1 0 0,1 0 0,-1-1 0,1 0 0,-1 0-1,1 0 1,-1-1 0,1 0 0,-1 0 0,0 0 0,1-1 0,-1 1-1,0-1 1,8-5 0,-7 3-20,0 0-1,0 0 0,-1 0 1,0-1-1,0 0 1,0 0-1,0 0 1,-1-1-1,0 0 0,0 0 1,-1 0-1,1 0 1,-1 0-1,-1-1 1,4-9-1,-5 10-78,1 0 0,-1 0 0,0 0 0,0 0 0,-1 0 0,0 0 0,0 0 0,0 0 1,-1 0-1,0 0 0,0 0 0,0 0 0,-1 0 0,0 0 0,0 0 0,0 1 0,-7-11 0,4 10-17,0 0 1,-1 0-1,0 0 0,0 1 0,-1-1 1,1 2-1,-1-1 0,-11-5 0,13 8 8,0-1 0,-1 1-1,-9-2 1,-6-3-222,17 6 292,7 0 0,7 0 21,94-17 125,45-22 261,-137 37-467,0 0-1,21-2 0,-27 8 36,1 1-57,-6-4 74,0 0 1,-1 0-1,1 1 0,0-1 0,0 0 1,-1 1-1,1-1 0,0 0 0,-1 1 0,1-1 1,0 1-1,-1-1 0,1 1 0,-1 0 1,1-1-1,-1 1 0,1 0 0,-1-1 0,1 1 1,-1 0-1,0-1 0,1 1 0,-1 0 1,0 0-1,0-1 0,1 1 0,-1 0 0,0 0 1,0 0-1,0-1 0,0 1 0,0 0 1,0 0-1,0 0 0,0-1 0,-1 1 1,1 1-1,-3 12-3,1 0 0,-1 26 1,1-3-16,1-21 55,0 0 0,1 0 0,1 0 0,0 0 0,1-1 0,1 1 0,0 0 0,8 19 0,-10-32-43,0-1 1,0 1 0,0-1 0,1 0 0,-1 0-1,1 1 1,-1-1 0,1 0 0,0 0 0,0 0-1,0-1 1,0 1 0,0 0 0,0-1-1,1 1 1,-1-1 0,0 0 0,1 0 0,3 1-1,-2-1 15,0 0-1,0-1 0,0 1 1,1-1-1,-1 0 1,0 0-1,0-1 0,0 1 1,1-1-1,-1 0 0,0 0 1,4-2-1,10-4 7,0-1 0,-1 0-1,0-2 1,24-17 0,60-57 44,-28 7 71,-18 17-70,-48 52-140,1 0 0,0 0 0,1 1 0,0 0 1,0 0-1,0 1 0,1 0 0,12-5 0,-21 11 55,0-1 0,-1 1 0,1 0 0,0 0 0,-1 0 0,1 0 0,0 0 0,-1 0 0,1 0 0,0 0 0,0 0 0,-1 0 0,1 0 0,0 0 0,-1 1 0,1-1 0,0 0 0,-1 0 0,1 1 0,-1-1 0,1 0 0,0 1 0,-1-1 0,1 1 0,-1-1 0,1 1 0,-1-1 0,1 1 0,-1-1 0,0 1 0,1-1 0,-1 1 0,0 0 0,1-1 0,-1 1 0,0-1 0,1 1 0,-1 1 0,1 2 11,0 0 1,0 0-1,0 0 0,-1 0 0,1 8 0,-3 14 90,-1 1-1,-7 34 1,0-8-152,6-27 82,-1 0 0,-2 0 0,0 0 0,-2-1 0,-21 44 0,27-63 54,-1 1 0,0-1 0,-7 7 0,10-12-41,0 1 1,-1-1-1,1 1 0,-1-1 0,1 1 0,-1-1 0,0 0 1,1 0-1,-1 0 0,0 0 0,0 0 0,0 0 0,0-1 1,1 1-1,-1-1 0,-3 1 0,3-1-42,1-1 0,-1 0 0,1 1 0,0-1 0,-1 0 0,1 0 0,0 0 0,0 0 0,-1 0 0,1 0 0,0-1 0,0 1 0,-1-2 0,-4-4 127,4 6-119,1-1 0,0 0 0,-1 0 1,1 0-1,0 0 0,0 0 0,0-1 0,0 1 0,0 0 0,1 0 0,-1-1 0,0-2 0,1 2 3,-1 0-1,0 0 1,0 0-1,0 0 1,0 1-1,-3-6 1,3 4-71,1 4 58,0-1 1,0 0-1,0 0 1,0 0-1,-1 1 0,1-1 1,0 0-1,0 1 0,-1-1 1,1 0-1,0 1 0,-1-1 1,1 0-1,-1 1 1,1-1-1,-1 0 0,1 1 1,-1-1-1,0 0 0,1 1 11,0 0-1,0 0 0,0 0 0,0 0 1,0 0-1,0 0 0,0 0 0,0 0 1,0 0-1,0 0 0,0 0 1,1 0-1,-1 0 0,0 0 0,0 0 1,0 0-1,0 0 0,0 0 0,0 0 1,0 0-1,0 0 0,0 0 0,0-1 1,0 1-1,0 0 0,0 0 1,0 0-1,0 0 0,0 0 0,0 0 1,0 0-1,0 0 0,0 0 0,0 0 1,0 0-1,0 0 0,0 0 0,0 0 1,0-1-1,0 1 0,0 0 0,0 0 1,0 0-1,0 0 0,0 0 1,0 0-1,0 0 0,0 0 0,0 0 1,0 0-1,0 0 0,0 0 0,0 0 1,0 0-1,0-1 0,0 1 0,0 0 1,0 0-1,0 0 0,0 0 1,0 0-1,10 2 47,5 1-148,67 5 630,100-4-1,160-38-796,-318 31 42,-17 2 138,0 0-536,0 0-1,0 0 0,10-4 1,-15 4 415,6-3-1258,-7 2 576,-1 2 800,0 0 0,0 0 0,0-1 0,0 1 0,0 0 0,0 0 0,0 0 0,0-1 0,0 1 1,0 0-1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24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 1568,'-22'-17'6893,"23"17"-6613,35 3 4179,-11-2-2834,38 7 0,9 1-870,97-3-215,-34-3-574,-50 1-947,-8-1 251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1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3881 736,'5'6'12813,"-2"2"-13936,9 14 1942,-10-18-763,-1-1 11,0 0-1,0 0 1,-1 0 0,1 0-1,-1 5 1,0-7-14,4 6 113,-3-6-148,0 0 0,0 1 0,0-1 1,0 0-1,-1 1 0,1-1 0,0 1 0,-1-1 1,1 1-1,-1-1 0,1 3 0,3 9-98,1 2 699,-2-10-618,1 2 18,0 1 0,11 11 1,-14-18 22,-1 0-26,1 0-1,-1 1 1,0-1-1,1 0 1,0 1-1,-1-1 1,1 0 0,0 0-1,0 1 1,0-1-1,-1 0 1,1 0-1,0 0 1,1 0-1,-1 0 1,0 0-1,0-1 1,0 1-1,0 0 1,1-1 0,1 2-1,-1-1-5,0 0 0,-1 0 0,1 0 0,-1 0 0,1 0 1,-1 0-1,1 1 0,-1-1 0,3 4 0,14 3 118,0 7 11,-3-9-39,-13-6-83,1 1 0,-1 0 0,0 0-1,0 0 1,0 0 0,0 0-1,2 2 1,-3-3-81,1 1 69,-1 0 0,1-1 1,-1 1-1,1-1 0,0 1 0,-1-1 0,1 0 0,0 0 0,3 0 0,1 1 3,1 1 23,-6-2-13,0 1 0,1-1-1,-1 1 1,1-1 0,-1 1 0,0-1 0,1 0 0,-1 0-1,1 0 1,-1 0 0,1 0 0,-1 0 0,1 0 0,-1 0-1,1 0 1,-1-1 0,3 0 0,5-1 108,-8 2-131,0 0 1,-1 0-1,1 0 0,0 0 1,-1 0-1,1 0 0,0 0 1,-1 0-1,1 0 0,-1-1 1,1 1-1,0 0 0,-1 0 1,1-1-1,-1 1 0,1 0 1,-1-1-1,2 0 0,2-1 15,0-1-1,1 1 1,-1 0-1,1 0 1,9-2-1,11-6 201,-21 9-225,0 0 0,0-1 0,0 1 0,1 0 0,6 0 0,-7 1 10,1-1 1,-1 0 0,1 0-1,7-3 1,-8 3 3,0-1 1,0 1-1,1 0 0,5 0 1,-6 0-12,0 0 1,0 1-1,0-1 1,0 0-1,0-1 1,-1 1-1,1-1 1,3-1-1,0-1 20,0 0-1,0 1 1,1 0-1,12-3 1,32-10 56,-48 15-47,0-1 1,0 0-1,0 0 1,8-5-1,0 0 136,36-21-335,5-6 166,-50 31 30,0 0 0,1 0 0,-1 0 0,0 0 0,4-7 0,10-9 169,-1 7-203,-11 9 27,-2 0 1,1 0 0,0 0 0,-1 0 0,5-6-1,-3 3-18,-1 1 0,1 0 0,1 0-1,9-7 1,16-15 94,-21 17-76,0 1 1,0 0-1,1 0 0,1 2 1,-1-1-1,1 1 0,17-7 1,10-13 130,-30 22-134,0 0-1,11-10 0,13-7-55,-20 13 85,0 0-1,18-16 1,8-6-142,-21 19 112,-1-1-1,-1-1 1,17-17 0,-19 13 11,0 0 0,22-41 0,-12 19-62,19-42 43,-12 39-112,0 0 271,-1 9-193,-14 15 66,0 1 0,1 1 0,1 1 0,25-18 0,49-34-112,-72 52 101,0-1 0,-1-1 0,0-1 0,26-34 0,-16 11 80,34-62 0,-32 52-181,13-25 85,-39 67-14,1 0 0,0 0-1,10-11 1,8-14 71,4-9-12,13-23 86,-25 38-143,12-28-216,56-134 270,-73 166-52,0 0-1,2 1 0,0 1 1,2 0-1,22-27 0,30-35 283,-54 72-288,26-21 0,-21 19-13,-1-1 0,25-30-1,-40 43 17,8-10 44,0-2 0,-1 1 0,0-1 0,6-18 0,7-10-85,-2 1 61,-1 0-1,16-56 1,-21 56-27,-3 11-35,30-98 180,-10 30 51,-27 84-151,0-1 0,2-27 1,-4 28-43,1-1 1,0 0 0,6-18-1,-4 21-30,-2 0-1,4-20 0,0-3-33,5-38 337,-3 8-192,0 20-62,1 0 0,20-51 0,0 23-264,-6 11 294,-13 35-93,12-41-1,-1 3 52,-13 35 63,4-7-74,0 7-438,-1 0 1,15-65-1,-27 70-4799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41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1472,'4'4'5847,"-3"-4"-5645,10 1 1702,16-4-2508,-22 2 1335,20-1-535,-1 1 0,25 2 1,-2 0-109,-27-1-138,13-1-607,1 2 0,42 7 0,-55-3-383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11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0 992,'0'0'309,"1"4"-587,3 10 5692,-5-10-5318,0-1 0,0 1 0,0 0 0,-1-1 0,1 1 0,-4 4 0,0 4 21,3-7-78,0 0 0,1 0 0,-1 0 0,1 1 0,0-1 0,1 0 0,0 1 0,0 9 0,0-6-6,-6 35 54,2-11 2,2-21 5,-5 22 1,4-23-11,1 0 1,-2 15 0,0 24 96,-1 75-127,3-95 7,-6 38 0,1-14 142,1 87 379,3-36-572,2 37 281,2-82-341,-9 89 1,-5-80 82,-2 22 67,-4 181 156,3-37-85,13 51-38,3 179 203,2-176-183,-3-157-151,0 41 116,4 274 191,3-365-43,-3-39-210,-2 57 0,-6 309 329,6-247-391,-3-33 340,4 120-241,11-34 51,-3 4 389,-11-207-482,-4 23 0,0 4-14,4-9 7,0-7 46,-4 28 0,-18 117-160,18-112 218,1-15-66,-1 17 58,3 76 0,2-87-100,-1-37-63,0-1 1,0 1 0,-1-1 0,-3 12 0,1-7 95,4-14-140,0 1 0,-1 0-1,1-1 1,0 1 0,0 0-1,0 0 1,0-1 0,0 1-1,0 0 1,0 0 0,0-1-1,0 1 1,0 0 0,1-1-1,-1 2 1,21-3-9013,-13-4 9190,11-12-2441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1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0 218 832,'6'-7'6330,"37"37"-5658,-39-26-623,-2-2 5,0 0 1,0 0-1,0 0 1,0 0-1,0-1 0,1 1 1,-1-1-1,0 1 1,1-1-1,-1 0 1,1 0-1,-1 0 0,1 0 1,0 0-1,-1-1 1,1 1-1,0-1 1,3 0-1,134 4 1119,-118-6-937,0 0-1,40-9 1,-24 3 92,63-16 243,-59 22-314,-14 1-253,17-1 206,-32 2-182,1-1 0,24-4-1,33-10 197,77-6 0,27 19-16,-96 4 96,190-9 326,-107-6-401,-94 9 56,-46 4-175,0-2-1,23-4 0,-9 1-82,-1 2-1,1 1 0,39 4 1,-15-1 38,70-7-99,3 0 180,21 12-154,3 0 85,-105-7-77,72-9 0,-69 2-16,83 1 0,98 17 198,-141-8-335,-53-3 295,10-4-249,-25 4 149,1-2 0,37-8 0,-37 5 46,-1 2 0,41-2 0,66 3-323,20-5 342,-121 8-2,18 1-174,76-10 1,-75 4 144,64 1 0,-38 2-42,117 1 12,-105 2-284,49-11 356,3 0-49,-62 9 169,94 3-119,-118 3-117,24 1-94,83-20 630,-41 1-548,173 11 52,-156 3 86,-60-7-165,1 1-70,81-3 411,55 8-421,-97 4-118,6-7 241,-57 0 122,115 9 0,-19-2-939,-141-4-1754,-38 1-86,-17 6-2938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0:22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23 238 832,'0'1'30,"0"-1"-1,1 0 1,-1 1-1,0-1 1,0 1 0,0-1-1,0 0 1,0 1-1,0-1 1,0 0 0,0 1-1,0-1 1,0 1 0,0-1-1,0 0 1,-1 1-1,1-1 1,0 0 0,0 1-1,0-1 1,0 0-1,-1 1 1,1-1 0,0 0-1,-1 1 1,-2 8 443,2-7-7,-1 0-1,1 0 1,-1 0 0,-10 7 4214,13-9-4623,-1 1 0,0-1-1,1 0 1,-1 0-1,1 0 1,-1 0-1,0 1 1,1-1 0,-1 0-1,1 0 1,-1 0-1,0 0 1,1 0-1,-1 0 1,1 0 0,-1 0-1,1 0 1,-1 0-1,0 0 1,1 0-1,-1 0 1,1-1 0,-1 1-1,0 0 1,1 0-1,-1 0 1,0-1 0,1 1-1,-1 0 1,0 0-1,1-1 1,-1 1-1,1-1 1,12-9 937,-11 8-909,0 1-1,0 0 1,0 0 0,0-1 0,0 1 0,0 0 0,0 1 0,5-2 0,4-2 153,3-4 417,-11 7-652,0-1 0,0 1 0,0-1-1,1 1 1,3-1 0,15-9 377,3 0-50,37-12 464,-33 14-651,-18 6-159,0-1 1,0 2-1,0-1 0,1 2 0,12-1 0,-10 2 51,96 2 157,-93 0-130,-1 0 1,1 1-1,0 0 0,20 8 1,-35-10-43,0-1 1,0 0-1,0 1 1,1-1-1,-1 0 0,0 0 1,4-1-1,-2 1 9,-2 0 24,11 0 443,28-2-402,61-11-1,-95 12-13,37-10 112,99-2-304,-122 12 154,42 2 0,-19 0-94,268-1 654,-298-1-583,1 0 0,18-5 0,-19 4-59,1-1 0,16 1-1,53-1-66,-46 0 251,47 4 1,23 2-160,2 1-29,-44 0 316,-57-2-267,1-1 1,-1-1-1,1 0 0,-1 0 1,19-3-1,-8 2 91,-17 2-105,-1-1 1,0 0 0,1 0 0,-1 0-1,0-1 1,1 1 0,-1-1 0,4 0-1,-2 0 4,0 0-1,0 0 1,0 0-1,0 1 0,4-1 1,15-2 65,-19 2-58,-1 1 0,1 0 1,-1-1-1,1 2 0,5 0 0,8 0 332,-25-5-158,1 1-140,0 0-1,1 1 1,-13-3 0,-10-3 45,23 6-111,-40-12 337,42 13-294,1 0-1,-1 0 0,0 0 1,1 0-1,-8-4 1,10 4-10,0 1 1,0-1-1,0 1 1,-1-1 0,1 1-1,0 0 1,0-1-1,-1 1 1,1 0-1,0 0 1,-1 0-1,1 0 1,-2 0-1,-15-1 177,14-1-166,0 0 1,-1 0-1,1 0 0,0 0 0,-7-6 0,11 8-6,-1-1 0,0 0 0,0 1 0,0-1-1,0 1 1,0-1 0,0 1 0,1-1-1,-1 1 1,0-1 0,0 1 0,-2 0 0,2-1-17,0 1 0,0 0 1,1 0-1,-1 0 1,0 0-1,1-1 1,-1 1-1,1 0 0,-1-1 1,0 1-1,1 0 1,-1-1-1,1 1 0,-1-1 1,1 1-1,-1-1 1,0 0-1,-28-29 265,21 21-433,16 13 125,3 0 25,3 2 63,0-2 1,1 1-1,-1-2 0,18 3 0,57 8-62,11-6 175,-74-3-128,-25-5 1,-15 7-92,-37 22 111,37-22 21,0 1 1,0 0-1,1 1 0,-16 13 0,19-13-51,-19 20-59,17-18 127,6-7-2392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0:42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29 1408,'3'-5'2748,"-5"5"-2083,1 0-339,0-1-109,-1 0 1,0 0-1,1 0 1,-1 0 0,0 0-1,0 0 1,1 0 0,-1 1-1,-2-1 1,-7-4 304,-2 0-42,-40 1 53,38 4-546,9 0 99,0 0 1,-1 0 0,1 0 0,0 1 0,-1-1 0,1 2 0,0-1 0,-8 3-1,12-3-61,-1 0-1,0 0 0,1-1 0,-1 1 0,0-1 0,-3 1 1,-11 1 83,-3 4-134,-22 8 308,26-9-314,13-4 26,0 0 0,0 0 0,0 0-1,0 0 1,0 1 0,-4 2 0,-2 2 15,0 1 0,0 0 0,0 0 0,1 1 0,0 0 0,1 0 0,0 1 0,0 0 0,0 1 0,1-1 0,1 1 0,-7 17 0,-3 4 12,11-23 8,1-1 0,-1 1 0,1-1 0,-3 13 0,4-5 54,0 1 1,1 24-1,-2-11 11,2-23-117,0 0-1,0 0 1,1 0 0,0 0 0,0 0-1,2 7 1,12 49 460,1-32-170,-15-29-254,1-1 0,-1 1 0,1-1-1,-1 0 1,1 1 0,-1-1 0,1 0 0,-1 1 0,1-1-1,-1 0 1,1 0 0,-1 1 0,1-1 0,-1 0 0,1 0 0,0 0-1,-1 0 1,1 0 0,-1 0 0,2 0 0,5 1 101,6 6 32,-9-5-125,-1 0 0,1 0 0,-1-1-1,1 1 1,0-1 0,-1 0 0,1 0 0,0 0-1,0 0 1,0-1 0,0 0 0,0 1 0,5-2-1,6-1 170,2 0-96,0-1 0,0 0 1,0-1-1,18-8 1,-27 9-140,1 1 1,0-1 0,15-1 0,-17 3 71,1 0 0,-1-1-1,1 0 1,-1 0 0,11-5 0,8-6 108,-16 9-76,0-1 0,0-1 0,0 0 0,-1 0 0,1-1 0,-2 0 1,14-13-1,30-42 42,-43 50-8,-2 2-15,13-20-1,-19 26-56,1 1-1,0-2 1,-1 1-1,1 0 1,-1 0-1,0 0 1,-1-1-1,1 1 1,-1-6-1,10-90-36,-10 94 25,-1 1-1,0-1 1,0 1-1,0 0 1,-1 0-1,0 0 1,0 0 0,0 0-1,-4-7 1,4 9 24,-1 0 0,1 1 0,-1-1 1,1 0-1,-1 1 0,0 0 1,0 0-1,0 0 0,0 0 0,-6-3 1,-3-1 69,5 2-96,0 1 0,-1 0 0,1 0 0,-1 1 0,1 0 0,-1 0 0,0 1 1,-13-1-1,-16-4-7,28 4-197,0 1 1,1 0-1,-1 0 1,0 1-1,0 0 0,-17 2 1,43 40-12113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0:47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37 992,'0'-3'3936,"-14"-11"-2294,2 7-975,11 6-647,1 0 1,-1 0 0,0 1-1,0-1 1,0 0 0,0 1 0,0-1-1,0 1 1,0-1 0,0 1-1,-1-1 1,1 1 0,0 0-1,0 0 1,0-1 0,0 1-1,0 0 1,-1 0 0,1 0-1,0 0 1,0 0 0,0 1-1,-2-1 1,2 0 25,-1 1 1,1-1-1,0 0 1,-1 0-1,1 0 0,-1 0 1,1 0-1,-1 0 0,1-1 1,0 1-1,-1 0 0,-2-2 1,3 2 6,-1-1 0,0 0-1,0 1 1,0 0 0,1-1 0,-1 1 0,0 0 0,0 0-1,0 0 1,-2 1 0,-3 0 47,0-1 0,0 0 0,-13 0 0,3-1-79,16 1-26,0 1-1,0-1 0,0 0 1,1 1-1,-1-1 0,0 1 1,0-1-1,0 1 1,1-1-1,-1 1 0,0-1 1,1 1-1,-1 0 0,1-1 1,-1 1-1,0 0 0,1-1 1,-1 2-1,0 0 32,0 0 0,-1-1 1,1 1-1,-1 0 0,1-1 0,-1 0 0,1 1 1,-1-1-1,-3 2 0,-15 7 371,13-6-303,-1 0 0,0-1 0,-12 4 0,18-6-83,-1 0-1,0 0 1,1 1-1,0-1 0,-1 1 1,1 0-1,0 0 1,0-1-1,0 1 0,0 1 1,0-1-1,0 0 0,-1 3 1,-10 10 14,-29 17-174,36-26 192,1 0 1,-1 0 0,2 0-1,-1 1 1,1 0-1,0 0 1,0 0 0,1 0-1,0 0 1,-3 12 0,5-13-4,0 1 0,1-1 0,0 0 0,0 1 0,1-1 0,0 0 0,0 1 0,0-1 0,1 0 0,0 0 0,5 11 0,-3-12 63,-2 0-52,1 0 1,0 0-1,1-1 1,-1 1-1,1-1 1,0 0 0,0 0-1,0 0 1,1-1-1,-1 1 1,1-1-1,9 5 1,14 3-93,-17-5 138,25 6-1,-32-10-70,1-1 0,0-1-1,0 1 1,-1-1 0,1 0 0,0 0-1,0 0 1,9-2 0,-14 2-25,8-2 44,1 0 1,-1 0 0,0-1 0,10-4-1,-1-4 57,0 0 0,-1-1 0,-1-1 0,0-1 0,0 0 0,-2 0 0,0-2 0,16-22 0,-22 26-94,-1 0 1,0-1 0,-1 0 0,0 0 0,6-26 0,-11 36-6,1 0-1,-1 1 1,1-1 0,-1 1-1,0-1 1,0 0 0,0 1-1,-1-1 1,1 0-1,-1 1 1,1-1 0,-1 1-1,0-1 1,0 1 0,-2-4-1,1 2 12,-1 0 0,0 0-1,1 1 1,-1 0-1,-1-1 1,1 1-1,0 0 1,-6-3 0,-1 0 52,1 0 0,-1 1 1,0 0-1,-1 1 0,1 0 1,-19-3-1,13 3 87,1 2-1,-1 0 0,0 0 1,-1 2-1,-29 2 0,40-1-268,1 0 0,-1 0 0,0 1-1,1 0 1,-1 0 0,1 0 0,-1 1-1,-5 4 1,7-5-388,1 1 0,-1 0 1,1 0-1,0 0 0,0 0 0,1 1 0,-1-1 0,1 1 0,-1-1 0,1 1 1,0 0-1,-2 6 0,0 9-1032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0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7 153 4480,'-1'-1'129,"0"-1"0,0 1 0,0-1-1,1 1 1,-1-1 0,1 1 0,-1-1 0,1 0 0,0 1 0,-1-1 0,1 1 0,0-1 0,0 0-1,0 1 1,0-1 0,0 0 0,1 1 0,-1-1 0,0 1 0,1-1 0,-1 0 0,1 1 0,0-1-1,0 1 1,-1-1 0,1 1 0,0 0 0,0-1 0,0 1 0,0 0 0,0 0 0,3-2 0,4-4 475,0 0 0,0 0 0,18-9 0,-18 11-394,5-4 124,0 2 0,1 0 0,0 0 0,0 1 0,1 1 0,0 0 0,0 1 0,0 1 0,0 0 0,25 0 0,-38 2-293,0 1 1,0 0-1,0 1 0,0-1 0,0 0 0,0 1 0,0-1 1,0 1-1,0-1 0,0 1 0,0 0 0,0 0 0,0 0 1,-1 0-1,1 0 0,0 0 0,-1 1 0,1-1 0,0 1 1,-1-1-1,0 1 0,1-1 0,-1 1 0,0 0 1,0-1-1,0 1 0,1 2 0,-1 1 24,1 0 1,-1 0-1,0 0 1,0 0-1,-1 0 0,0 0 1,0 0-1,0 0 0,0 0 1,-2 6-1,-11 60 243,6-34-293,1 1 0,-2 49-1,9-74-55,0 0 1,0-1-1,1 1 0,1 0 0,0-1 0,6 15 0,35 68 32,-38-83 32,3 3 126,1 0 1,1-1-1,0 0 0,0-1 1,26 22-1,-18-17 600,25 31 1,-41-47-682,-1 1 1,-1 0-1,1 0 0,0 0 1,-1 0-1,0 0 0,1 1 1,-1-1-1,0 0 1,-1 1-1,1-1 0,-1 0 1,1 1-1,-1-1 1,0 1-1,0-1 0,-1 1 1,1-1-1,-1 0 1,0 1-1,1-1 0,-1 0 1,-1 1-1,1-1 1,0 0-1,-1 0 0,0 0 1,0 0-1,0 0 0,0-1 1,0 1-1,0-1 1,-3 3-1,-2 1 7,0 0-1,0-1 1,0 0 0,0-1 0,-1 1-1,0-1 1,-16 5 0,17-6-80,0-1-1,0 0 1,-1-1-1,1 0 1,0 0 0,-1 0-1,1-1 1,0 0-1,-1-1 1,-10-1 0,0-3-1070,0-2-1,-24-11 1,-8-7-4958,43 22 2907,5 3 2679,1 0 0,0-1 1,0 1-1,0 0 0,0 0 1,0 0-1,0 0 0,-2 0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0:49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51 346 1408,'0'0'72,"5"16"2656,-5-15-2708,0 0 1,1 0-1,-1 0 1,0 0 0,0 0-1,0 0 1,0 0-1,0 0 1,0 0 0,0 0-1,0 0 1,0 0 0,-1 0-1,1 0 1,0 0-1,-1 0 1,1 0 0,-1 0-1,1 0 1,-1-1 0,0 2-1,0-1 44,-12 15 219,7-10-118,5-6-146,1 1 0,-1 0 0,0 0-1,1-1 1,-1 1 0,0-1 0,0 1 0,1-1-1,-1 1 1,0-1 0,0 1 0,0-1 0,0 0-1,0 1 1,0-1 0,1 0 0,-1 0-1,0 0 1,0 0 0,-2 0 714,-1 0-224,-4-1 467,8 0-699,4 0-343,-1-1 135,0 0-1,0 0 0,0 0 0,0 0 0,0-1 1,-1 1-1,1-1 0,-1 1 0,4-6 0,1 0 136,1-2-64,0 0 0,-1-1 0,8-15 0,12-17 228,35-51-166,-3 20-202,-21 35 128,-12 19-138,17-13 36,-38 31-171,3-5 360,-7 7-178,0-1 16,2-2-15,-3 3-51,1-1 1,-1 1-1,0 0 1,1 0-1,-1 0 1,1-1-1,-1 1 1,1 0-1,-1 0 1,1 0-1,-1 0 1,1 0-1,-1 0 1,0 0-1,1 0 1,-1 0 0,1 0-1,-1 0 1,1 0-1,-1 1 1,1-1-1,-1 0 1,1 0-1,-1 0 1,0 1-1,1-1 1,-1 0-1,1 1 1,11 8-313,-11-8 388,66 62 11,-55-51-79,-1 0 0,0 1 0,-1 0 0,16 28-1,13 17 150,-26-38-51,0 1 0,-1 0 1,16 41-1,-10-11-157,-16-46 54,-1-1-1,0 0 1,0 1-1,1 6 1,3 11 142,-4-20-79,4 8 235,1 1-58,-6-11-210,0 0 1,0 0 0,0 1-1,0-1 1,0 0 0,0 0 0,0 0-1,0 0 1,0 0 0,0 0-1,1 1 1,-1-1 0,0 0-1,0 0 1,0 0 0,0 0-1,0 0 1,0 0 0,0 0-1,1 0 1,-1 0 0,0 0 0,0 0-1,0 0 1,0 0 0,0 0-1,1 0 1,-1 0 0,0 0-1,0 0 1,0 0 0,0 0-1,0 0 1,1 0 0,-1 0-1,0 0 1,0 0 0,0 0 0,0 0-1,0 0 1,0 0 0,1 0-1,-1 0 1,0 0 0,0 0-1,0 0 1,0-1 0,0 1-1,0 0 1,0 0 0,0 0 0,1 0-1,-1 0 1,0 0 0,0 0-1,0-1 1,0 1 0,4-7 96,-1 0 1,5-16-1,4-7-21,-2 5-29,11-35 0,5-15-25,-21 63-54,10-24-9,1 0 0,26-41 0,-2 19-70,-31 46-112,-8 11 173,0 0 0,0 0 0,0 0 0,-1 0 0,1-1 0,0 1 0,-1 0 0,1 0 0,0-1 0,0-1 0,-2 2-438,11 2-24,-9-1 498,0 1 0,1-1 0,-1 0 0,0 1 0,0-1 0,0 1 0,0-1 0,0 1 0,0 0 0,0-1 0,0 1 0,0 0 0,0 0 0,1 1 0,13 17-189,-12-15 196,44 50-62,-30-35 47,23 31 0,27 42 175,-57-81-93,1 1-1,0-1 1,1-1-1,0 0 1,15 9-1,-22-16-50,0-1-1,0 1 1,1-1-1,-1 0 1,0-1-1,1 1 1,0-1 0,5 1-1,48 0 270,-44-3-266,1 12 43,-16-10-6,4 6 310,-5-9-324,-1 0 0,1 0 1,0 0-1,0 0 1,0 0-1,0 0 0,0-1 1,0 1-1,0 0 1,0-4-1,-3-31 536,3 26-415,-2-5 183,-1-25-1472,4 38 771,1 1 1,-1-1 0,0 1 0,0-1 0,1 1 0,-1-1-1,1 1 1,0 0 0,0-1 0,0 1 0,0 0-1,0 0 1,1 0 0,1-3 0,4 1-1099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1:09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248 1565 1472,'0'0'7626,"-8"-3"-6527,9 0-987,-1 2-77,0 1 1,0 0-1,0-1 1,0 1-1,0 0 0,0-1 1,0 1-1,0 0 1,0-1-1,0 1 1,0 0-1,0-1 0,0 1 1,0-1-1,0 1 1,0 0-1,-1-1 1,1 1-1,0 0 0,0 0 1,0-1-1,-1 1 1,1 0-1,0-1 1,0 1-1,-1 0 1,1-1-1,-1-1 108,0-1 0,0 0 0,1 0 0,-1 0 0,1 0 0,0 0 0,0 0 0,0 0-1,0 0 1,1-3 0,-1-4 173,0-335 3377,0-173-2880,-3 493-787,2 22-32,0 0-1,1 0 1,-1-1-1,1 1 1,0 0-1,0 0 0,0-6 1,1 4 5,-1 0 0,0-1 0,0 1 0,0 0 0,-3-10 0,2 9 1,0 0 0,1 0 0,-1-1 0,2-8 0,3-79-16,1 16-5,-2 44 83,-4-53-1,0 29-19,1-74-682,-1 125 640,1 7-7,0-1 0,0 1-1,0-1 1,0 1-1,0-1 1,0 1 0,-1 0-1,1-1 1,0 1-1,0 0 1,0-1-1,-1 1 1,1-1 0,0 1-1,-1 0 1,1 0-1,0-1 1,-1 1-1,1 0 1,0-1 0,-1 1-1,1 0 1,0 0-1,-1 0 1,0-1 0,3 1-89,0-1 156,-3-2-285,1 3 212,0 0 0,0 0 0,0 0-1,0 0 1,0 0 0,0 0 0,0 0 0,-1 0-1,1-1 1,0 1 0,0 0 0,0 0 0,0 0 0,0 0-1,0 0 1,0 0 0,-1 0 0,1 0 0,0 0-1,0 0 1,0 0 0,0 0 0,0 0 0,0 0 0,0 0-1,-1 0 1,1 0 0,0 0 0,0 0 0,0 0-1,0 0 1,0 0 0,0 0 0,0 0 0,-1 1-1,1-1 1,0 0 0,0 0 0,0 0 0,0 0 0,0 0-1,0 0 1,0 0 0,0 0 0,0 0 0,0 0-1,-1 1 1,1-1 0,0 0 0,0 0 0,0 0-1,-11 10 71,-11 14 449,-11 31 1,-24 35-6,52-84-493,2 1-1,-1 0 1,-3 8-1,-6 12 219,6-13-122,1-1-1,1 1 1,0 0-1,-3 17 1,-3 4-176,6-19 79,-6 31-1,10-44 22,0 6 72,0-1-1,0 0 1,-5 11 0,5-14-72,6-7 434,-3-14-67,19-28-424,-2-1 1,-1-1-1,12-58 1,-6 23 206,-17 64-166,-5 13-19,0 0 0,-1 1 0,1-1 1,-1 0-1,0-1 0,0 1 0,0-5 0,-1 9-12,0-1-1,0 1 1,-1-1-1,1 1 1,0 0-1,0-1 0,0 1 1,0-1-1,1 1 1,-1-1-1,0 1 1,0-1-1,0 1 0,0 0 1,0-1-1,0 1 1,1-1-1,-1 1 1,0 0-1,0-1 1,1 1-1,-1-1 0,0 1 1,1 0-1,-1-1 1,0 1-1,1 0 1,-1 0-1,0-1 0,1 1 1,-1 0-1,1 0 1,-1 0-1,0-1 1,1 1-1,-1 0 0,1 0 1,-1 0-1,1 0 1,-1 0-1,1 0 1,-1 0-1,0 0 0,1 0 1,-1 0-1,1 0 1,-1 0-1,1 0 1,-1 0-1,0 1 1,1-1-1,-1 0 0,1 0 1,0 1-1,1 0-7,0 0-1,0 0 1,0 1-1,0-1 0,-1 1 1,1-1-1,0 1 1,-1 0-1,1 0 0,-1-1 1,1 1-1,1 4 1,84 165 475,-50-107-219,0 3 144,-36-65-306,1 0 24,-1 1-1,0-1 1,0 1-1,0-1 0,-1 1 1,1-1-1,0 1 1,-1-1-1,0 1 0,1 3 1,-4-5-78,-1 0 0,1 0 1,0 0-1,0 0 0,-5 0 1,-124 19 316,130-20-335,-49 8 192,-68 0-1,119-8-190,-1 0 0,1 0 0,0 0-1,-1 0 1,1 0 0,0 0-1,0 0 1,-1 0 0,1 0 0,0 0-1,-1 0 1,1 0 0,0 0 0,0 0-1,-1 0 1,1 0 0,0 0 0,-1 0-1,1-1 1,0 1 0,0 0-1,-1 0 1,1 0 0,0 0 0,0-1-1,0 1 1,-1 0 0,1 0 0,0-1-1,0 1 1,0 0 0,0 0-1,-1-1 1,1 1 0,5-11-20,14-7 33,-18 17-31,60-51 230,-60 50-321,0 1 0,0 0 0,0-1 0,0 1 0,0-1 0,0 1 1,-1-1-1,1 0 0,0 1 0,-1-1 0,1 0 0,-1 1 0,0-1 0,0 0 1,0 0-1,1 1 0,-2-1 0,1 0 0,0 0 0,0-1 0,-1 1-362,1 1 0,-1 0-1,1 0 1,-1-1 0,1 1-1,-1 0 1,0 0-1,1 0 1,-12-9-4279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1:21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57 832,'0'0'1989,"14"-18"-442,10-3-630,-21 19-863,-1 0 0,0 1 0,1-1 0,0 1-1,-1 0 1,1 0 0,0 0 0,-1 0 0,1 0 0,5-1 0,34-1 377,11 6-301,-1 2 0,62 15 0,-40-7 88,-10 2-203,-43-9 60,1-1 0,25 2 0,201-1 301,-241-6-363,208 5 254,-105-6-458,123 2 163,-33 13 108,-89-8-74,55 1-6,-65-12 118,-59 2-153,53 3 0,109 4-13,52 11 586,-137-11-319,104-4 208,5 1-289,-192 1-146,125 11 160,-33-4-196,35 5 302,-102-4-329,303 38 222,-302-45-153,384 34 457,-413-32-547,49 5-323,-37-8 414,150 12 152,-11 2-29,6 7-234,-65-20 170,-38-3 2,-15 2-30,47 1 4,-31 6-84,126 5-76,-116-20 546,-64 2-310,55 2 0,-27 4-165,45 4 147,73 10-60,46-2 266,-92-8-319,-56-3 39,50 5 231,-38 0 714,137-3-1,-18-3-636,-76 10 58,-94-6-440,44 8 101,-61-10 32,0-1 0,1-1-1,-1-1 1,37-2 0,-8 0-194,19 0 185,1 0-36,94 10 1,-119-3-53,5 0-7,54 14-1,-104-20 30,9 3 4,0-1 0,0 0 0,0 0 0,14 0 0,73 6 117,-95-8-106,0 0-1,0 0 1,0 0 0,0-1 0,0 1-1,0-1 1,0 1 0,0-1 0,0 0 0,0 1-1,-1-1 1,1 0 0,0 0 0,-1 0-1,1-1 1,0 1 0,-1 0 0,0-1-1,1 1 1,1-3 0,-2 4-1,2-3-153,-3 3 127,0 0 0,0 0 0,1-1 0,-1 1 0,0 0 0,0 0 0,1 0 0,-1 0 0,0 0 0,0 0 0,1-1 0,-1 1 0,0 0 0,0 0 0,0 0 0,0-1 0,1 1 0,-1 0 0,0 0 0,0 0 0,0-1 0,0 1 0,0 0 0,0 0 0,0-1 0,1 1 0,-1 0 0,0 0 0,0-1 0,-3 0-31,1 0 1,0 1 0,0-1 0,-1 1-1,1 0 1,-1-1 0,1 1 0,0 0-1,-1 0 1,-3 1 0,1-1 45,2 0 3,-17 0 39,-23-3 0,38 3-47,-1-1-1,1-1 0,-1 1 1,1-1-1,-1 0 0,1 0 1,0 0-1,-9-6 0,-21-8 188,8 2-118,-1 1 1,0 1-1,-42-12 0,17 14 134,38 8-268,12 3 203,9 4-62,6 1-8,1-1 0,0 0 0,14 2-1,-12-3-56,-1 1 0,20 8 0,-9-1 55,35 9 0,2 1-6,-11-7-460,-51-14 398,0-1 0,0 0 1,0 0-1,0 0 0,0 0 0,1 0 0,-1 0 0,0 0 0,0 0 0,0 0 0,0 0 1,0 0-1,0 0 0,0 1 0,0-1 0,0 0 0,0 0 0,0 0 0,0 0 0,0 0 1,0 0-1,0 0 0,1 0 0,-1 1 0,0-1 0,0 0 0,0 0 0,0 0 0,0 0 1,0 0-1,0 0 0,0 0 0,-1 1 0,1-1 0,0 0 0,0 0 0,0 0 0,0 0 0,0 0 1,0 0-1,0 0 0,0 0 0,0 1 0,0-1 0,0 0 0,0 0 0,0 0 0,0 0 1,-1 0-1,1 0 0,0 0 0,0 0 0,0 0 0,0 0 0,0 0 0,0 0 0,-6 5-70,6-5 71,-9 5 20,2 0 51,1-1 1,-1 0-1,0 0 1,-1-1-1,1 0 0,-9 3 1,-6 0 66,0 1 1,0 1-1,-34 17 0,54-23-483,-1 0-1,1 0 1,-1 0-1,1 0 1,0 0-1,0 1 1,0-1-1,0 1 1,1-1-1,-1 1 0,1-1 1,-1 1-1,1 0 1,0 0-1,0 0 1,-1 4-1,-1 4-1127,-3 2-2899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1:37.1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242 110 896,'6'-10'3397,"-13"3"-1981,4 4-1664,-1 0 465,0 0-1,0 0 1,-1 0 0,1 0-1,-1 1 1,0 0 0,0 0-1,1 0 1,-1 0-1,-8-1 1,10 3-209,0-1-1,0 1 1,-1 0-1,1 0 1,0 0-1,0 0 1,0 1-1,0-1 1,-1 1-1,1 0 1,0 0-1,0 0 1,0 0-1,1 1 1,-1-1-1,0 1 1,0-1-1,1 1 1,-4 3-1,-61 61 249,66-64-238,-1 0-1,1 1 1,0-1-1,0 0 1,0 1-1,0 0 1,0-1-1,0 1 1,1-1-1,-1 1 1,1 0-1,0-1 1,0 1-1,0 0 0,0-1 1,0 1-1,1 0 1,-1-1-1,1 1 1,-1 0-1,1-1 1,0 1-1,0-1 1,0 0-1,1 1 1,-1-1-1,1 0 1,2 5-1,-1-6 58,-1 0-1,1 0 1,0 0 0,0 0-1,-1-1 1,1 1 0,0-1-1,0 1 1,0-1 0,-1 0-1,1 0 1,0 0 0,0-1-1,0 1 1,4-2 0,-3 1-13,-1-1 1,1 1 0,0-1-1,0 0 1,-1 0 0,0-1-1,1 1 1,5-7 0,20-24 209,-27 30-255,0 0-14,0 0 0,-1 0 0,1-1 1,-1 1-1,0 0 0,0 0 0,0-1 0,0 1 0,-1 0 0,0-1 1,1 1-1,-1-1 0,0 1 0,-1-1 0,0-4 0,0 2-25,0 1 0,0-1 0,0 1 0,-1-1-1,0 1 1,0 0 0,-1-1 0,-5-8 0,5 10 42,0 0 0,0 1 0,0-1 0,-1 1 0,1 0 0,-1 0 0,0 0 0,-5-2 0,8 4-33,-1 0 1,0 0-1,0 0 1,1 1-1,-1-1 0,0 1 1,0-1-1,0 1 1,0 0-1,0 0 1,1 0-1,-1 0 1,0 0-1,0 0 1,0 1-1,0-1 1,0 0-1,1 1 1,-1-1-1,0 1 0,0 0 1,1 0-1,-1 0 1,-2 1-1,-3 4-18,0-1 0,1 1-1,-1 1 1,1 0-1,0-1 1,-8 14-1,11-14 39,0-1-1,0 1 1,0-1-1,0 1 0,1 0 1,0 0-1,0 0 1,1 0-1,0 1 1,-1 8-1,2-12 17,0 1 0,0-1 0,0 0-1,1 0 1,-1 0 0,1 0 0,0 0 0,0 0 0,0 0 0,0 0-1,1 0 1,-1 0 0,4 5 0,-3-6 26,0-1 1,-1 1-1,1-1 1,0 1-1,0-1 0,0 0 1,0 1-1,0-1 1,1 0-1,-1 0 0,0-1 1,0 1-1,1 0 1,-1-1-1,0 0 0,1 1 1,-1-1-1,4 0 1,9-1 95,-1 0-1,0 0 1,-1-2 0,1 0 0,0 0 0,-1-1 0,1-1 0,-1 0 0,-1-1-1,1-1 1,21-14 0,-32 20-139,-1 0 0,1-1 0,-1 1 0,0 0-1,1-1 1,-1 1 0,0-1 0,0 1 0,0-1 0,0 1 0,0-1-1,-1 0 1,1 1 0,0-1 0,-1 0 0,1 0 0,-1 0-1,0 1 1,1-1 0,-1 0 0,0 0 0,0 0 0,0 0 0,-1 0-1,1 0 1,-1-2 0,0 2-30,1-1 0,-1 1 0,-1 0 1,1-1-1,0 1 0,0 0 0,-1 0 0,1 0 0,-1 0 0,0 0 0,0 0 0,0 0 1,0 1-1,0-1 0,0 1 0,0-1 0,0 1 0,0 0 0,-5-2 0,3 2-74,-1 0-1,1 0 0,-1 1 0,1-1 1,-1 1-1,1 0 0,-1 0 0,0 1 1,1-1-1,-1 1 0,1 0 1,0 0-1,-1 1 0,1-1 0,0 1 1,0 0-1,-1 0 0,2 0 0,-8 6 1,6-5 80,-1 2 0,1-1 0,0 1 0,0-1 0,0 1 0,1 1 0,0-1 0,0 1 0,0-1 0,1 1 0,0 0 0,-5 12 0,7-14 42,0 1 0,0 0-1,1-1 1,-1 1 0,1 0-1,0-1 1,1 1-1,-1 0 1,3 8 0,-3-12 16,0 1 0,0-1 0,1 0 0,-1 0 0,1 0 0,-1 1 0,1-1 0,-1 0 0,1 0 1,0 0-1,-1 0 0,1 0 0,0 0 0,0 0 0,0 0 0,0-1 0,0 1 0,0 0 0,0 0 0,0-1 1,0 1-1,0-1 0,0 1 0,0-1 0,1 1 0,-1-1 0,0 0 0,0 1 0,0-1 0,1 0 0,-1 0 1,0 0-1,0 0 0,1 0 0,-1 0 0,0 0 0,0-1 0,1 1 0,1-1 0,5-2 68,-1 0 0,0 0 0,0-1-1,0 1 1,0-2 0,-1 1 0,0-1 0,0 0-1,0 0 1,10-12 0,-12 12-86,0 1 0,-1-2 0,1 1 0,-1 0 0,0-1 0,-1 0 0,1 1 0,-1-1 0,0 0 0,-1 0 0,1 0 0,-1-1 0,1-10 0,-3 13-78,1 0 0,0-1 0,-1 1 0,0 0 0,0 0 0,0 0 0,0 0 0,-1 0 0,0 0 0,1 0 0,-2 0 0,1 1 0,0-1 0,-6-6 0,6 8 11,0 1 1,0-1-1,0 0 1,0 1-1,0-1 1,0 1-1,0-1 1,-1 1-1,1 0 1,0 0-1,-1 0 1,1 0-1,-1 1 1,0-1-1,1 1 1,-1-1-1,1 1 1,-1 0 0,0 0-1,1 0 1,-1 0-1,1 1 1,-1-1-1,-4 2 1,1 1 24,0-1-1,1 1 1,-1 0 0,1 1 0,-1-1 0,1 1 0,0 0 0,1 0 0,-1 1 0,-3 4 0,3-3-5,0 1-1,0-1 1,1 1 0,0-1 0,0 1 0,1 0 0,-5 12 0,7-15 45,0 1 1,0 0-1,0 0 0,1-1 0,0 1 0,0 0 0,0 0 0,0 0 0,1-1 0,-1 1 1,1 0-1,3 8 0,-3-10 31,0-1 0,0 0 0,1 0 0,-1 0 0,0 0 0,1 0 0,-1 0-1,1 0 1,0 0 0,0-1 0,0 1 0,0-1 0,0 1 0,0-1 0,0 0 0,0 0 0,0 0 0,0 0 0,1 0 0,-1 0 0,0 0 0,1-1 0,-1 0 0,1 1 0,-1-1 0,5 0 0,3-1 68,1 0 1,-1-1-1,0 0 1,0-1 0,0 0-1,0-1 1,-1 0 0,1 0-1,-1-1 1,0 0-1,0-1 1,-1 0 0,11-9-1,-18 13-119,1 1 0,0-1 0,-1 0 0,1 1 0,-1-1 0,0 0-1,1 0 1,-1 0 0,0 0 0,0 0 0,0-1 0,0 1 0,-1 0 0,1 0 0,-1-1-1,1 1 1,-1 0 0,0 0 0,0-1 0,0 1 0,0 0 0,0-1 0,0 1 0,-1 0-1,1-1 1,-1 1 0,1 0 0,-1 0 0,0-1 0,-2-2 0,1 1-58,-1 0 0,1 0 0,-1 1 1,0-1-1,0 1 0,0 0 0,0 0 0,-1 0 1,1 0-1,-1 1 0,0-1 0,1 1 1,-1 0-1,0 0 0,-7-2 0,6 3 29,0 0 0,0 0 0,0 0 0,-1 1 0,1 0 0,0 0-1,0 0 1,0 1 0,0-1 0,0 1 0,0 1 0,0-1 0,0 1 0,0 0 0,0 0-1,0 0 1,1 0 0,-1 1 0,1 0 0,0 0 0,0 0 0,0 1 0,-4 3 0,4-2 0,0 0 1,0-1 0,0 2-1,0-1 1,1 0-1,0 1 1,0-1 0,0 1-1,1 0 1,0 0 0,0 0-1,0 1 1,1-1 0,0 0-1,0 0 1,1 1 0,-1-1-1,2 8 1,-1-13 49,0 0 1,1 0-1,-1 0 1,0 1-1,1-1 0,-1 0 1,1 0-1,-1 0 1,1 0-1,0 0 0,-1 0 1,1 0-1,0 0 1,0 0-1,0 0 0,0-1 1,0 1-1,0 0 1,0 0-1,0-1 0,0 1 1,0-1-1,0 1 1,0-1-1,0 1 0,0-1 1,0 0-1,1 1 1,-1-1-1,0 0 0,0 0 1,1 0-1,-1 0 1,0 0-1,0 0 0,2-1 1,6 0 240,0 0 0,0-1 0,15-5 0,-18 5-203,6-1 15,0-2 0,-1 1 0,1-2 0,-1 1 0,-1-1 0,1-1 0,-1 0 0,15-14 0,-22 19-64,-1-1-1,1 1 0,-1-1 1,0 0-1,0 0 0,0 0 1,0 0-1,0 0 1,-1 0-1,1 0 0,-1-1 1,0 1-1,0 0 0,0-1 1,0 1-1,-1-1 1,1 1-1,-1-1 0,0 1 1,0-1-1,-1 1 1,1-1-1,0 1 0,-1-1 1,0 1-1,0 0 0,0-1 1,-3-4-1,3 4-47,-1 1 0,1 0 0,-1 0 0,1 1 0,-1-1 0,0 0 0,0 0 0,-1 1 0,1-1 0,0 1 0,-1 0 0,0 0 0,1 0 0,-1 0 0,0 0 0,0 1 0,0-1 0,0 1 0,0 0 0,0 0 0,-1 0 0,1 0 0,-6 0 0,3 0-50,0 0-1,-1 1 1,1 0-1,0 1 1,-1-1 0,1 1-1,0 1 1,0-1-1,-1 1 1,1 0-1,0 0 1,1 1-1,-1 0 1,0 0 0,1 0-1,-9 7 1,8-6 76,1 1 1,-1 0-1,1 0 1,0 1 0,0 0-1,1 0 1,0 0-1,0 0 1,0 0 0,1 1-1,0 0 1,0-1-1,1 1 1,-3 11 0,4-15 21,1 1 1,0-1-1,-1 1 1,1 0 0,1-1-1,-1 1 1,0-1-1,1 1 1,0 0 0,0-1-1,0 1 1,0-1-1,1 0 1,1 4 0,-2-5 18,1 1 0,-1-1 0,1 0 0,-1 0 0,1 0 0,0 0 0,0-1 1,0 1-1,0 0 0,0-1 0,0 1 0,0-1 0,1 0 0,-1 0 0,1 0 0,-1 0 1,1 0-1,-1 0 0,5 0 0,5 0 115,-1-1-1,1 0 1,0 0 0,0-1 0,-1-1-1,22-5 1,-12 1 90,0-2-1,34-16 1,-52 23-208,0-1 0,1 0 0,-1 0 1,0 0-1,0 0 0,0-1 0,-1 1 1,1-1-1,2-3 0,-4 5-20,0 0 1,0-1-1,-1 1 0,1-1 0,-1 1 0,1-1 0,-1 1 1,1-1-1,-1 1 0,0-1 0,0 1 0,1-1 0,-1 0 1,0 1-1,-1-1 0,1 1 0,0-1 0,0 1 0,-1-1 1,1 1-1,-1-1 0,1 1 0,-2-3 0,0 0-55,-1 0 0,1 0 0,-1 1 0,0-1 0,0 1 0,0 0 0,-1 0 0,1 0 0,-1 1 0,1-1-1,-1 1 1,0-1 0,0 1 0,0 0 0,0 1 0,0-1 0,0 1 0,-1 0 0,-6-1 0,5 1-33,0 0 0,0 0-1,0 1 1,0 0 0,0 0 0,0 1 0,0 0 0,0 0 0,0 0 0,0 0-1,1 1 1,-1 0 0,0 0 0,-7 5 0,7-3 66,0 0-1,1 0 1,-1 1 0,1 0 0,0 0-1,0 1 1,0-1 0,1 1-1,-1 0 1,2 0 0,-5 8 0,7-12 23,0 1 0,0 0 1,0 0-1,0 0 1,0-1-1,1 1 0,-1 0 1,1 0-1,0 0 1,0 0-1,0 0 0,0 0 1,1 0-1,-1 0 1,1 0-1,0 0 0,-1 0 1,1 0-1,1-1 1,-1 1-1,0 0 0,1-1 1,-1 1-1,1-1 1,0 1-1,0-1 0,0 0 1,0 0-1,3 3 1,-2-2 29,1-1 1,-1 1 0,1-1 0,-1 0 0,1 0 0,0-1-1,0 1 1,0-1 0,0 0 0,0 0 0,7 1 0,-3-1 55,-1-1 0,0 0 0,0 0 0,0-1 0,1 0 0,9-3 0,-8 2 20,0-1 0,-1 0 0,0 0-1,1-1 1,-1 0 0,0-1 0,-1 0 0,1 0 0,-1 0-1,13-13 1,-18 15-93,0 0 0,0 0 0,0 0-1,0 0 1,0 0 0,-1 0 0,1 0 0,-1 0 0,0-1-1,0 1 1,0-1 0,0 1 0,-1 0 0,0-1-1,1 1 1,-1-6 0,-1 4-44,0 1 0,0-1 1,0 1-1,0-1 0,-1 1 0,0-1 1,1 1-1,-2 0 0,1 0 0,0 0 0,-5-6 1,3 6-48,0-1 1,0 1-1,0 0 1,0 1-1,0-1 1,-1 1-1,0-1 1,1 1-1,-1 1 1,-1-1 0,1 1-1,0-1 1,0 2-1,-1-1 1,1 1-1,-1-1 1,0 1-1,1 1 1,-1-1-1,0 1 1,-7 1 0,5 1 40,0 0 0,0 1 1,1-1-1,-1 2 1,0-1-1,1 1 1,0 1-1,0-1 1,0 1-1,0 0 1,-9 10-1,11-10 29,1-1 0,-1 1 0,1 0 1,0 0-1,1 1 0,-1-1 0,1 1 0,0 0 0,0-1 1,1 1-1,0 0 0,0 1 0,0-1 0,1 0 0,-1 10 1,2-12 30,0 0 1,0 1 0,1-1 0,-1 0 0,1 0 0,0 0-1,1 0 1,1 5 0,-2-8-8,-1 1 0,1-1 0,0 0 0,0 1 0,0-1 0,0 0 0,0 0 0,0 0 0,0 0 0,0 0 0,0 0 1,0 0-1,1 0 0,-1 0 0,0-1 0,1 1 0,-1 0 0,0-1 0,1 1 0,-1-1 0,1 0 0,-1 1 0,1-1 0,2 0 0,0 0 47,1-1 0,-1 1 0,0-1 0,1 0 0,-1 0 0,0-1 0,0 1 0,0-1 0,0 0 0,0 0 0,-1 0 1,7-5-1,-8 5-48,0 1 0,0-1 0,1 0 1,-1-1-1,0 1 0,0 0 0,-1 0 1,1-1-1,0 1 0,-1-1 0,0 1 0,1-1 1,-1 0-1,0 0 0,-1 0 0,1 1 1,0-1-1,0-4 0,-1 5-32,-1 0-1,1 0 0,0 0 1,-1 0-1,0 0 0,1 0 1,-1 0-1,0 0 0,0 0 1,0 0-1,0 0 0,0 0 1,-1 1-1,1-1 0,0 1 1,-1-1-1,1 1 0,-1-1 1,0 1-1,1 0 0,-1 0 1,0-1-1,0 1 0,0 1 1,0-1-1,0 0 0,0 0 1,0 1-1,0-1 0,0 1 1,0 0-1,0-1 0,0 1 1,0 0-1,0 0 0,0 0 1,0 1-1,-1-1 0,-2 1 1,-4 2-4,0 0 0,1 0 0,-13 7 1,19-9 30,-1 1-1,0-1 1,0 1 0,1 0 0,-1 0 0,1 0-1,0 0 1,-1 0 0,1 1 0,0-1 0,0 1-1,1-1 1,-1 1 0,-1 3 0,3-5-78,0-1 0,0 1 0,0 0 0,0-1 1,0 1-1,0-1 0,0 1 0,0 0 0,0-1 0,0 1 1,1-1-1,-1 1 0,0-1 0,1 1 0,-1-1 0,0 1 0,1-1 1,-1 1-1,0-1 0,1 1 0,-1-1 0,1 0 0,-1 1 1,1-1-1,0 1 0,17 7-2506,16-5-2884,8 0 1622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1:41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209 208 576,'0'-2'186,"1"1"0,-1-1-1,1 0 1,-1 1 0,1-1 0,0 1 0,0-1 0,0 1-1,-1-1 1,1 1 0,1-1 0,-1 1 0,0 0 0,0 0-1,0 0 1,1-1 0,-1 1 0,1 0 0,2-1 0,-2 1 91,-1 0 1,1-1 0,0 1 0,0-1 0,-1 1 0,1-1 0,-1 0 0,1 0 0,1-2 0,-3 1-148,1 0 1,-1-1-1,1 1 0,-1 0 1,0 0-1,-1-1 0,1 1 1,0 0-1,-1 0 0,0 0 1,0 0-1,0 0 1,0-1-1,0 2 0,0-1 1,-1 0-1,-2-4 0,-2-9 366,6 15-468,0 0 0,-1 0 0,1 0 0,0 0 0,-1 0 0,1 0 0,0 0 0,-1 0 0,1 0 0,-1 0 0,0 0-1,1 0 1,-1 0 0,0 1 0,1-1 0,-3-1 0,2 1-56,0 0 0,0 0 0,0 1 0,0-1 1,0 0-1,-1 1 0,1-1 0,0 1 0,-1-1 0,1 1 0,0 0 0,-1-1 0,1 1 0,0 0 1,-1 0-1,1 0 0,-1 0 0,-1 0 0,0 1 1,0 0-1,0 0 1,0 0-1,0 0 1,0 0-1,1 0 1,-1 1-1,-3 2 1,2-1 99,-1 1-1,1-1 1,0 1-1,0 1 1,0-1-1,0 0 1,1 1-1,-6 8 1,7-9-65,0 0 1,1 0-1,-1 1 1,1-1-1,0 0 1,-1 9-1,2-12 14,0 0-1,0 0 0,0 1 0,0-1 0,0 0 1,0 0-1,1 0 0,-1 0 0,0 1 0,1-1 0,-1 0 1,1 0-1,0 0 0,-1 0 0,1 0 0,0 0 1,-1 0-1,1 0 0,0 0 0,0 0 0,0-1 0,0 1 1,0 0-1,0-1 0,0 1 0,0 0 0,0-1 1,0 1-1,0-1 0,0 1 0,2-1 0,0 1 39,1-1 0,-1 1 0,0-1 1,1 0-1,-1 0 0,0-1 0,1 1 0,-1-1 0,0 1 0,1-1 0,-1 0 0,0-1 0,0 1 0,0 0 0,6-4 0,0-1 28,1 0-1,-1-1 1,12-11-1,-18 15-79,-1 1 0,1-1 0,-1 0 0,0 0 0,0 0 1,0-1-1,0 1 0,-1 0 0,1-1 0,1-6 0,-3 9-17,0 0 0,1 0-1,-1 0 1,0-1 0,0 1 0,0 0 0,0 0-1,0 0 1,0-1 0,0 1 0,-1 0 0,1 0-1,0 0 1,-1-1 0,1 1 0,-1 0 0,1 0-1,-1 0 1,0 0 0,1 0 0,-1 0-1,0 0 1,0 0 0,1 0 0,-1 1 0,0-1-1,0 0 1,0 0 0,0 1 0,0-1 0,0 0-1,0 1 1,-1-1 0,1 1 0,0 0 0,0-1-1,0 1 1,-2 0 0,-1-1-31,0 0 0,1 1 0,-1-1-1,0 1 1,0 0 0,0 0 0,0 1 0,0-1 0,0 1 0,1 0-1,-1 0 1,0 0 0,0 0 0,1 1 0,-1-1 0,1 1 0,-6 4-1,3-2 48,0 1-1,1 0 0,0 0 0,0 0 1,0 1-1,1-1 0,-1 1 0,2 0 1,-5 7-1,6-8 19,0 0 0,1-1 1,-1 1-1,1 0 0,0 1 0,0-1 0,0 0 0,1 0 1,0 0-1,1 8 0,-1-10 17,0 0-1,0 0 0,1 0 1,-1 0-1,1 0 1,0 0-1,0 0 1,0 0-1,1-1 1,-1 1-1,0 0 0,1-1 1,0 1-1,0-1 1,0 1-1,0-1 1,0 0-1,4 3 1,-5-4 0,0 0 0,0-1 0,0 0 0,0 1 0,1-1 0,-1 0 0,0 1 0,0-1 0,0 0 0,0 0 0,0 0 0,0 0 0,1 0 0,-1 0 0,0 0 0,0-1 0,0 1 0,2-1 0,0 0 22,0-1-1,0 1 0,0-1 0,0 0 0,0 0 1,3-3-1,0 0 2,1-1 0,-2-1 0,1 1 0,7-11 1,-8 8 1,0 0 1,0 0 0,-1-1 0,0 0 0,0 1 0,4-21-1,-7 26-86,-1 1 0,1-1 0,-1 1 0,0-1 0,0 0-1,0 1 1,-1-1 0,1 0 0,-1 1 0,0-1 0,0 1 0,0-1-1,0 1 1,-1 0 0,0-1 0,1 1 0,-1 0 0,0 0-1,0 0 1,-1 0 0,1 0 0,-1 1 0,-3-4 0,3 3 17,-1 0 0,1 0 0,-1 1 0,0-1 0,0 1 0,0 0 0,0 0 0,-1 0 0,1 1 0,0 0 1,-1-1-1,1 2 0,-1-1 0,0 0 0,1 1 0,-1 0 0,1 0 0,-1 0 0,0 1 0,1-1 0,-1 1 1,1 0-1,0 0 0,-1 1 0,1-1 0,0 1 0,-1 0 0,1 0 0,0 1 0,1-1 0,-1 1 0,-5 5 1,1-1-13,4-4 30,0 1 1,0 0-1,-7 8 1,10-11-17,0 1 1,0 0-1,1-1 1,-1 1-1,0 0 0,0-1 1,1 1-1,-1 0 1,1 0-1,0-1 0,-1 1 1,1 0-1,0 0 1,0 0-1,0 0 0,1 2 1,0-1 28,-1 0-1,1 0 1,0 0-1,1 0 1,-1 0 0,0 0-1,1-1 1,0 1-1,0 0 1,-1-1 0,1 0-1,1 1 1,-1-1-1,0 0 1,1 0 0,-1 0-1,1 0 1,-1-1-1,1 1 1,0-1 0,0 1-1,0-1 1,0 0-1,-1 0 1,2 0 0,-1-1-1,0 1 1,0-1 0,0 1-1,0-1 1,0 0-1,0-1 1,5 0 0,-1 0 24,0-1 1,0-1-1,0 1 1,0-1 0,-1-1-1,1 1 1,8-7-1,-13 8-33,1 0 0,-1 0-1,1 0 1,-1 0 0,0 0 0,0-1-1,0 1 1,0-1 0,-1 0-1,1 1 1,-1-1 0,1 0-1,-1 0 1,0 0 0,0 0-1,0 0 1,0 0 0,-1 0 0,1-5-1,-1 7-32,0 0 0,0 0 0,0 0-1,-1 0 1,1 0 0,0 0 0,-1 0-1,1 0 1,0 0 0,-1 0 0,1 0-1,-1 0 1,0 0 0,1 0 0,-1 0 0,0 0-1,0 0 1,1 1 0,-1-1 0,0 0-1,-1 0 1,-1-1-36,0 1-1,0-1 0,0 1 1,0 0-1,0 0 0,0 0 1,-5-1-1,0 1-27,0 1 1,0-1-1,0 1 0,0 0 1,-9 2-1,10 0 56,-1 0 0,1 1 0,0-1 0,0 2 0,0-1 0,1 1 0,-1 0 0,1 0 0,0 0 0,0 1 0,0 0 0,1 0 0,-6 8 0,7-9 10,1 0 0,1 0 1,-1 0-1,1 1 0,-1-1 0,1 1 1,1-1-1,-1 1 0,-1 6 1,2-7 2,1-1 0,0 0 1,0 1-1,0-1 1,0 1-1,0-1 0,1 0 1,-1 1-1,1-1 1,0 0-1,0 0 0,0 1 1,0-1-1,4 4 1,-4-4 37,1 0 1,0 0 0,0-1 0,0 1-1,1-1 1,-1 1 0,1-1-1,-1 0 1,1 0 0,0 0 0,0 0-1,0-1 1,0 1 0,0-1 0,0 0-1,0 0 1,0 0 0,0 0 0,1 0-1,-1-1 1,0 1 0,1-1 0,-1 0-1,0 0 1,7-1 0,-3 0 6,-1 0-1,1-1 1,-1 0 0,0 0-1,0 0 1,0-1 0,0 1-1,0-2 1,-1 1 0,1-1-1,-1 1 1,6-6 0,-7 5-20,0-1 0,0 1 1,-1 0-1,1-1 0,-1 0 1,0 0-1,0 0 0,-1 0 0,1 0 1,-1-1-1,2-10 0,-3 13-25,-1 1 0,0-1 1,1 1-1,-1-1 0,-1 1 0,1-1 0,0 1 0,-1-1 0,1 1 0,-1 0 1,1-1-1,-1 1 0,0-1 0,0 1 0,-1 0 0,1 0 0,0 0 0,-1 0 0,1 0 1,-1 0-1,1 0 0,-1 0 0,0 0 0,0 1 0,0-1 0,0 1 0,0-1 1,0 1-1,0 0 0,-4-1 0,1 0 3,0 0 1,0 0-1,0 1 0,0 0 0,0 0 1,0 0-1,0 1 0,0-1 1,0 1-1,0 1 0,0-1 1,-1 1-1,1 0 0,0 0 1,0 0-1,0 1 0,1-1 1,-7 4-1,8-3 11,-1 0 0,1 0 0,-1 0 1,1 0-1,0 1 0,0-1 0,0 1 0,0 0 0,0 0 1,1 0-1,-1 0 0,1 1 0,0-1 0,0 0 1,0 1-1,0 0 0,1-1 0,0 1 0,-1 0 0,1 0 1,1 0-1,-1 0 0,1 0 0,-1 5 0,1-6 5,0-1 1,1 0-1,-1 1 0,1-1 0,-1 1 0,1-1 1,0 0-1,0 1 0,0-1 0,0 0 0,0 0 0,1 0 1,-1 0-1,1 0 0,-1 0 0,1 0 0,0 0 1,0-1-1,-1 1 0,1-1 0,0 1 0,1-1 0,-1 0 1,0 0-1,4 2 0,-1-1 27,0 0-1,0-1 1,0 1-1,0-1 1,1-1 0,-1 1-1,0-1 1,0 0-1,1 0 1,-1 0 0,8-2-1,-1-1 9,0-1 0,0 0 1,-1-1-1,0-1 0,0 1 0,0-2 0,0 0 0,-1 0 0,0-1 0,-1 0 1,0 0-1,12-14 0,-20 21-50,0 0-1,0-1 1,0 1 0,-1 0-1,1 0 1,0 0 0,0-1-1,-1 1 1,1 0 0,-1-1-1,1 1 1,-1-1 0,0 1-1,0 0 1,1-1 0,-1 1-1,0-1 1,0 1 0,0-1-1,-1 1 1,1-1 0,0 1-1,0 0 1,-1-1 0,1 1-1,-1-1 1,1 1 0,-1 0-1,0 0 1,1-1 0,-1 1-1,0 0 1,0 0 0,0 0-1,0 0 1,0 0 0,-2-2-1,0 1-5,0 0-1,0 1 1,0-1-1,0 1 1,0 0-1,-1 0 1,1 0-1,0 0 1,-1 0-1,1 1 1,-1-1-1,1 1 1,-1 0-1,1 0 1,0 0-1,-1 1 1,-5 1-1,-2 0 3,0 1 1,1 0-1,0 0 0,-16 9 1,21-10 12,1 1 1,-1 0 0,1 0 0,0 0 0,0 0-1,0 1 1,0 0 0,1 0 0,-1 0 0,-4 8-1,7-11 3,0 1 0,1-1 0,-1 1 0,0-1 0,1 1 0,-1 0 0,1-1 0,0 1 0,0 0 0,-1-1 0,1 1 0,0 0 0,0-1 0,1 1 0,-1 3 0,1-4 7,0 1 1,0 0-1,-1 0 0,1-1 0,1 1 1,-1-1-1,0 1 0,0-1 0,0 1 1,1-1-1,-1 0 0,1 1 1,-1-1-1,1 0 0,-1 0 0,1 0 1,2 0-1,1 2 24,1-1 1,0 0-1,0 0 1,0 0-1,0-1 1,0 0-1,0 0 0,0-1 1,0 0-1,0 0 1,0 0-1,1-1 1,6-1-1,-2 0-10,-1-1 1,0 0-1,1-1 0,-1 0 0,-1 0 1,17-10-1,-25 13-21,1 0 1,-1 0-1,1 0 0,-1 0 1,0 0-1,1 0 0,-1 0 1,0 0-1,0-1 0,0 1 1,0 0-1,0-1 0,0 1 1,0-1-1,0 1 0,-1-1 1,1 1-1,0-1 0,-1 0 1,0 1-1,1-1 0,-1 0 1,0 1-1,0-1 0,0 0 1,0 1-1,0-1 1,0 0-1,0 0 0,-1 1 1,0-4-1,0 2-23,0 1 1,-1 0 0,1-1-1,-1 1 1,1 0-1,-1 0 1,0 0-1,0 0 1,0 0-1,0 0 1,0 1-1,0-1 1,0 1-1,-1-1 1,1 1 0,-1 0-1,1 0 1,-5-1-1,-1 0 13,-1 0 0,-1 1-1,1 0 1,0 0 0,0 1 0,0 0-1,0 1 1,-12 2 0,15-2 3,-1 1-1,1-1 1,0 1 0,-1 1 0,1-1 0,0 1-1,0 0 1,1 0 0,-1 1 0,1 0 0,0 0-1,-6 5 1,10-8-87,0 0 0,1 0 0,-1 0 0,0 0 1,0 0-1,1 0 0,-1 0 0,1 0 0,-1 0 0,1 0 0,-1 1 0,1-1 0,0 0 0,0 0 0,-1 0 0,1 1 1,0-1-1,0 0 0,0 0 0,0 0 0,1 1 0,-1-1 0,0 0 0,0 0 0,1 1 0,-1-1 0,1 0 0,-1 0 1,1 1-1,2 3-702,1 0 0,-1 0 1,1-1-1,0 0 0,5 4 1,-9-7 778,26 23-2475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35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2 615 2304,'0'0'99,"0"-1"0,0 1 1,-1-1-1,1 1 0,0-1 0,0 0 0,0 1 0,0-1 1,-1 1-1,1-1 0,0 1 0,0-1 0,0 0 1,0 1-1,0-1 0,1 1 0,-1-1 0,0 1 1,0-1-1,0 0 0,0 1 0,1-1 0,-1 0-6,1 1-1,-1 0 0,1-1 1,-1 1-1,1 0 0,-1 0 0,1 0 1,-1-1-1,1 1 0,-1 0 0,1 0 1,-1 0-1,1 0 0,0 0 1,-1 0-1,1 0 0,-1 0 0,1 0 1,0 0-1,6 2 483,0-1 0,-1 1 0,9 4 0,-2-1-165,-6-4-264,-1 0 0,0 0-1,1 0 1,-1-1 0,0 0-1,1 0 1,-1-1 0,0 0 0,8-2-1,-4 1 53,-1-1 1,1 0-1,-1-1 0,18-9 0,-25 12-154,0 0 0,-1 0-1,1-1 1,0 1 0,0 0 0,-1-1-1,1 1 1,-1-1 0,3-3 0,-3 5-30,-1-1 1,0 0-1,0 0 1,0 0-1,0 1 1,0-1-1,0 0 1,0 0-1,0 0 1,0 1-1,0-1 1,0 0-1,-1 0 1,1 0-1,0 1 1,-1-1-1,1 0 1,0 0-1,-1 1 1,1-1 0,-1 0-1,1 1 1,-1-1-1,1 1 1,-1-1-1,1 0 1,-1 1-1,-1-1 1,-1-2-75,0 0 1,-1 0 0,1 0 0,-1 1 0,1-1-1,-1 1 1,0 0 0,0 0 0,0 1 0,-1-1 0,1 1-1,0 0 1,0 0 0,-1 0 0,-5 0 0,3 1-35,0 0 0,0 1 1,0 0-1,0 0 1,1 1-1,-1-1 1,0 1-1,1 1 1,-8 3-1,8-3 166,1-1-1,0 1 1,-1 1 0,1-1-1,0 1 1,1 0 0,-1 0-1,1 0 1,-5 6 0,8-8-43,0-1-1,0 1 1,0 0 0,0 0-1,0 0 1,0 0 0,0 0 0,1 0-1,-1 1 1,1-1 0,-1 0 0,1 0-1,0 0 1,0 0 0,0 1-1,0-1 1,0 0 0,1 0 0,-1 0-1,1 0 1,-1 0 0,1 1 0,0-1-1,0 0 1,0 0 0,0-1-1,0 1 1,0 0 0,3 2 0,-1 1 9,1 0 0,1 0 1,-1-1-1,1 1 0,-1-1 1,1-1-1,1 1 0,-1-1 1,0 1-1,1-1 0,0-1 1,-1 1-1,1-1 0,0 0 1,7 1-1,-2-1 21,1-1-1,0 0 1,-1-1 0,1 0-1,0 0 1,0-2 0,14-2-1,289-66 582,-292 64-621,0-2-1,-1 0 0,1-2 0,-2 0 1,0-2-1,24-16 0,-39 24-10,-1-1-1,1 1 0,-1-1 1,0 0-1,7-10 0,-10 13-18,-1 0-1,0 0 0,1 0 1,-1 0-1,0 0 1,0 0-1,0-1 1,-1 1-1,1 0 0,0-1 1,-1 1-1,0 0 1,1-1-1,-1 1 1,0-1-1,0 1 0,0 0 1,-1-4-1,1 5 0,-1 1-1,1-1 1,0 1-1,-1 0 1,1-1-1,0 1 0,-1 0 1,1-1-1,-1 1 1,1 0-1,-1 0 1,1-1-1,0 1 1,-1 0-1,1 0 1,-1 0-1,1 0 1,-1 0-1,1 0 1,-1 0-1,1-1 0,-1 1 1,1 1-1,-1-1 1,1 0-1,-1 0 1,1 0-1,-1 0 1,1 0-1,-1 0 1,1 0-1,0 1 1,-1-1-1,1 0 1,-1 0-1,0 1 0,-17 9-88,18-10 101,-91 58-197,73-46 223,0 1 1,-26 25 0,40-34-17,0 1 1,0-1 0,0 1-1,1 0 1,0 0 0,-1 0 0,2 0-1,-1 0 1,-2 7 0,5-10 1,-1 0 0,0 0 0,1 0 0,0 0 0,-1 0 0,1 0 0,0 0 1,0 0-1,0 0 0,1 1 0,-1-1 0,0 0 0,1 0 0,-1 0 0,1 0 1,0 0-1,-1 0 0,1-1 0,0 1 0,0 0 0,0 0 0,1-1 0,-1 1 1,0 0-1,1-1 0,-1 1 0,1-1 0,2 2 0,-1-1 14,0-1 0,-1 1 0,1-1-1,0 0 1,0 0 0,0-1 0,0 1 0,0-1-1,1 1 1,-1-1 0,0 0 0,0 0 0,0 0-1,0-1 1,0 1 0,0-1 0,4-1-1,3 0 85,1-2-1,-1 1 0,15-9 1,-13 5-80,0 0 0,0-1 0,-1-1 0,0 0 1,-1 0-1,0-1 0,0 0 0,-1-1 1,0 0-1,-1-1 0,12-21 0,-18 29-18,0-1 0,-1 1 0,1-1-1,-1 0 1,1-4 0,-1 7-45,-1-1-1,0 1 1,0 0 0,0 0 0,0 0 0,0 0-1,0 0 1,0-1 0,-1 1 0,1 0-1,-1 0 1,1 0 0,-2-2 0,1 4 17,1-1 0,0 1 1,-1 0-1,1 0 1,-1 0-1,1 0 1,0 0-1,-1 0 1,1 0-1,0 1 1,-1-1-1,1 0 1,0 0-1,-1 0 1,1 0-1,-1 0 1,1 0-1,0 1 0,0-1 1,-1 0-1,1 0 1,0 1-1,-1-1 1,1 0-1,0 1 1,-1-1-3,-14 15-66,0 0 1,1 1-1,-13 19 0,-7 9 190,-97 129 193,-14 16 223,60-87-503,21-25 282,47-57-71,-23 37-1,39-56-144,14-1 294,-3-1-357,-1 0 1,0-1-1,0 0 0,0-1 1,0 0-1,0 0 0,12-7 1,6-1 177,-1-1-171,0 0 0,0-2 0,-2-1 0,0-1 0,0-1 0,-2-1 0,0 0 0,19-23 0,86-108 7,-69 77 40,-26 36-96,2 2 1,51-41-1,83-50 58,-151 109-406,-16 15 240,-1 3 10,0-1 85,0 1 1,-1-1-1,1 1 1,0-1-1,-1 0 1,1 1-1,-1-1 1,0 0-1,0 2 1,-10 11-35,-14 16 1,-8 12 18,19-22 65,-11 23 0,21-35-3,0 0 0,1 1 0,0-1-1,0 1 1,-2 17 0,4-25-2,1 0 1,0 0 0,0 0-1,0 1 1,0-1 0,0 0-1,0 0 1,0 0-1,0 0 1,0 1 0,0-1-1,1 0 1,-1 0 0,0 0-1,1 0 1,-1 0-1,1 0 1,-1 0 0,1 0-1,0 0 1,1 2 0,-1-3 5,0 1 0,0-1 0,0 1 0,0-1 1,0 0-1,0 1 0,0-1 0,0 0 0,0 0 1,0 0-1,0 0 0,1 0 0,-1 0 0,0 0 1,0 0-1,0 0 0,0-1 0,2 1 0,5-3 59,1-1 0,0 0 1,-1 0-1,10-7 0,-14 9-94,203-118 331,-109 54-330,-97 66 13,7-5-39,1 0 1,-1 0-1,0-1 1,-1 0-1,1 0 1,-1-1-1,7-8 0,-14 14-117,0 4 123,-1-1 1,1 0-1,-1 0 1,0 0 0,1 1-1,-1-1 1,0 0 0,-1 0-1,1 0 1,-3 3-1,-4 9-92,-3 10 255,-10 23-149,20-43 47,0 0-1,0 0 1,0 1 0,1-1 0,-1 0-1,1 0 1,0 0 0,0 0-1,1 8 1,0-11-15,-1 0 0,0 0 1,0 0-1,1 0 0,-1 1 0,0-1 0,1 0 0,-1 0 1,1 0-1,-1 0 0,1 0 0,0 0 0,0 0 0,-1-1 1,1 1-1,0 0 0,0 0 0,0 0 0,0-1 0,0 1 1,0-1-1,0 1 0,0-1 0,0 1 0,0-1 0,0 1 1,0-1-1,0 0 0,0 1 0,0-1 0,1 0 0,-1 0 1,0 0-1,0 0 0,0 0 0,0 0 0,2-1 0,4 0 33,0-1-1,0 0 1,0-1-1,12-6 0,-6 3-91,40-18 132,-23 10 23,53-18-1,83-18-159,-149 45 51,-4 1 24,0 0-1,15-7 1,-28 11-27,1 0 0,-1 0 0,1-1 1,-1 1-1,1 0 0,-1 0 0,1 0 0,-1-1 0,1 1 0,-1 0 0,0 0 0,1-1 1,-1 1-1,1 0 0,-1-1 0,0 1 0,1 0 0,-1-1 0,0 1 0,1-1 0,-1 1 0,0-1 1,0 1-1,1-1 0,-13 0-150,-23 7-58,28-4 201,-28 10 45,-61 28 0,85-34-26,1 0 1,0 0 0,0 1-1,1 1 1,0 0 0,0 0-1,0 0 1,1 1 0,-11 17-1,12-16-60,1 0 0,-4 12 0,8-18 77,1-1-1,-1 1 1,1 0 0,0 0-1,0-1 1,1 1-1,-1 0 1,1 0 0,0 6-1,0-10-7,0 1 0,0 0-1,0-1 1,0 1 0,0-1-1,0 1 1,0-1 0,0 1 0,0-1-1,1 1 1,-1-1 0,0 1 0,0-1-1,1 1 1,-1-1 0,0 1-1,0-1 1,1 1 0,-1-1 0,1 0-1,-1 1 1,0-1 0,1 1-1,-1-1 1,1 0 0,-1 0 0,1 1-1,-1-1 1,1 0 0,-1 0 0,1 1-1,-1-1 1,1 0 0,-1 0-1,1 0 1,-1 0 0,1 0 0,0 0-1,-1 0 1,1 0 0,-1 0-1,1 0 1,-1 0 0,1 0 0,0-1-1,3 0 62,0-1 0,0 0 0,0 0-1,7-5 1,-6 4-76,14-11 16,0 0 0,30-30 0,28-39 411,-69 74-406,-3 4-94,-1 0-1,1-1 0,-1 1 1,5-11-1,-13 25-614,-10 22 443,13-29 241,1 1 0,-1-1 0,1 0 0,0 0 0,0 1 0,0-1 1,0 0-1,0 1 0,0-1 0,0 0 0,1 0 0,-1 1 0,1-1 0,1 3 0,0-1 18,-1-1 0,1 0 0,0 0 0,0 0-1,0 0 1,0 0 0,1 0 0,-1 0 0,1-1 0,0 1 0,0-1 0,0 0-1,0 0 1,0 0 0,0 0 0,5 1 0,-3-1 6,0-1 1,0 0-1,0 0 0,0 0 1,0-1-1,0 0 0,0 0 1,0 0-1,0-1 1,8-1-1,6-4 71,1 0 0,-1-2 0,0 0 1,28-17-1,-46 24-84,21-13-9,-1 0 0,-1-2 0,-1 0 1,0-2-1,22-25 0,-12 8 79,-2-1 1,26-42-1,38-83 6,-87 153-99,10-17-42,-2 0 1,0-1 0,7-29-1,-18 52 36,0 0-1,-1 1 0,1-1 0,-1 0 0,0 1 0,0-1 0,0 0 0,0 0 0,0 1 0,-1-1 0,1 0 0,-1 1 0,1-1 0,-1 0 0,-2-4 0,2 6 2,1 0-1,-1 1 0,0-1 1,1 0-1,-1 1 0,0-1 1,1 0-1,-1 1 0,0-1 0,0 1 1,1-1-1,-1 1 0,0-1 1,0 1-1,0-1 0,0 1 1,0 0-1,0 0 0,-1-1 0,0 1 1,1 0 0,-1 0 0,0 1-1,0-1 1,0 0 0,1 1 0,-1-1-1,0 1 1,0 0 0,1-1 0,-1 1-1,0 0 1,-2 2 0,-2 1-8,1 1-1,-1 0 1,1 0 0,-1 0 0,2 1-1,-1 0 1,1 0 0,-1 0 0,1 0-1,-3 8 1,-5 12-2,-10 35-1,18-51 43,-6 18-7,2 1-1,0-1 0,2 1 0,1 1 0,2-1 0,-1 55 0,5-77 37,0-1 0,0 0 0,0 0 0,0 0 0,1 0 0,0 0 0,1 0 0,-1 0 0,1 0 0,0-1 1,1 1-1,-1-1 0,1 0 0,0 0 0,0-1 0,6 6 0,-3-4 37,0-1 0,1 0 0,-1 0 0,1-1 0,0 0 0,0 0 0,0-1 0,1 0 0,-1-1 0,1 0 0,9 2 0,3-2-572,-1-1 0,27-2 0,20 1-5444,-39 7 3065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22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0 356 2080,'0'0'8261,"0"-13"-7770,1 6-438,0 0 0,0 0 0,0 0 0,1 1 0,0-1 0,0 0 0,1 1 0,0-1 0,0 1 0,1 0 1,0 0-1,5-7 0,10-11-61,35-34 0,-27 30 48,-13 16 35,-1 1-1,1 0 1,1 1-1,21-11 0,-5 2 8,-15 10-106,1 1 0,0 1 0,33-10 0,-43 15 25,3-1 14,-1 0 1,0 0-1,1 2 0,0-1 0,-1 1 0,1 0 0,12 1 0,27 1-195,-28-1 200,-19 0-15,-1 0-1,1 0 1,0 1-1,-1-1 1,1 1-1,0-1 1,-1 1 0,1-1-1,-1 1 1,1 0-1,-1 0 1,1 0-1,-1 0 1,0 0-1,1 0 1,-1 0-1,0 1 1,0-1-1,0 0 1,0 1-1,0-1 1,0 0-1,0 1 1,-1 0-1,1-1 1,0 1-1,-1-1 1,1 3 0,1 1 7,-1 1 1,0-1 0,0 0-1,-1 1 1,0-1 0,1 1-1,-2-1 1,0 7 0,-17 85-104,0-26 363,11-48-292,0 0 0,-2-1-1,-1 0 1,-18 31 0,9-17 105,-60 104 180,64-116-178,-2-1 0,-1 0 0,-33 31 0,22-27-90,-41 29-1,58-48 36,0 0-1,-1 0 1,0-1-1,0-1 1,-1 0-1,-21 5 1,29-9 81,0-1 1,0-1 0,-1 1 0,-6-1-1,6 0-95,2-1-12,5 1-4,0 0 0,-1 0 1,1 0-1,0 0 1,-1 0-1,1 0 1,0 0-1,-1 0 0,1 0 1,0 0-1,-1-1 1,1 1-1,0 0 1,0 0-1,-1 0 0,1 0 1,0-1-1,-1 1 1,1 0-1,0 0 1,0-1-1,0 1 0,-1 0 1,1 0-1,0-1 1,0 1-1,0 0 1,0-1-1,0 1 0,-1 0 1,1-1-1,0 1 1,0 0-1,0-1 1,0 1-1,0 0 0,0-1 1,0 1-1,5-5 32,13-1-105,1 2 0,-1 0 1,35-2-1,59 4-96,13 0 446,-105 1-239,0 2 0,0 0 0,30 6 0,-41-6 64,0 1 0,0 1 0,0-1 0,0 2 0,15 6 0,-15-7 73,-8-3-158,-1 0-1,1 0 0,0 1 1,-1-1-1,1 0 1,0 0-1,-1 0 1,1 1-1,-1-1 1,1 0-1,-1 0 1,1 1-1,0-1 1,-1 1-1,1-1 0,-1 0 1,0 1-1,1 0 1,1 1-275,0 1 594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23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83 268 3552,'1'2'3532,"12"-4"-2472,26 3 65,51-2 204,-77 0-1199,0-1 0,1 0 0,-1-1 0,19-6 0,-28 8-74,-1 0 0,1-1 0,-1 1 0,1-1 0,-1 0 1,0 0-1,0 0 0,0 0 0,0-1 0,0 1 0,0-1 1,-1 1-1,1-1 0,-1 0 0,0 0 0,3-6 0,-3 5-3,0-1-1,-1 0 1,0 0-1,0 0 1,0-1-1,-1 1 0,1 0 1,-1 0-1,0 0 1,-1 0-1,1-1 1,-1 1-1,0 0 0,-1 0 1,1 0-1,-1 0 1,-3-6-1,1 2-23,-1-1 0,0 1 1,-1 1-1,0-1 0,0 1 0,-8-8 0,10 12-108,0 0-1,-1 0 1,0 0 0,0 1 0,0 0 0,0 0 0,0 0-1,-1 0 1,1 1 0,-1 0 0,-11-3 0,12 4 25,0 1 1,1-1 0,-1 1 0,0 0-1,0 1 1,0-1 0,1 1-1,-1-1 1,0 2 0,1-1 0,-9 3-1,6 0 64,1-1 0,0 1 0,0 0 0,0 0 0,0 0 0,1 1 0,-7 6 0,1 2 84,1-1-1,1 2 1,0 0 0,0 0-1,2 0 1,-8 20 0,2-1 64,-14 56 1,23-72-67,0 0 0,2 0 0,0 1 0,1-1 0,2 24 0,0-38-46,-1 0-1,1 0 1,-1 0 0,1 0-1,0 0 1,0-1-1,1 1 1,-1 0 0,0 0-1,1-1 1,0 1 0,0-1-1,-1 1 1,1-1 0,1 0-1,-1 0 1,0 0 0,1 0-1,-1 0 1,1 0 0,-1 0-1,1-1 1,0 0 0,-1 1-1,1-1 1,0 0 0,0 0-1,0-1 1,4 1-1,8 2 105,0-2 0,1 0-1,-1 0 1,23-3-1,-29 1-106,163-2 154,-147 2-287,-15 2 200,-1-1 0,15-3 0,-20 3-578,-1-1 0,0 0 1,0 0-1,0 0 0,0 0 0,5-4 1,-8 5 274,1 0 1,-1-1 0,1 0-192,0 1 192,-1-1-1,0 1 1,1-1 0,-1 1 0,0-1 0,0 1 0,1-1-1,-1 1 1,0-1 0,0 0 0,0 1 0,0-1 0,0 1-1,1-1 1,-1 0 0,0 1 0,0-1 0,-1 0 0,1 1-1,0-1 1,0 1 0,0-1 0,0 0 0,0 1 0,-1-1-1,-6-20-3561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24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3232,'-3'-6'1898,"5"16"-367,8 9-582,0 0 1,1 0-1,23 29 0,-3-12-374,-2 1 0,-1 1 0,-2 1 0,27 57 0,25 60 157,-2-2 8,-38-84-256,-33-62-280,-4-7-7,0-1-169,-1 0-1,0 0 1,1 0 0,-1 0-1,0 0 1,1 0 0,-1 0-1,0 0 1,1 0 0,-1 0-1,0-1 1,1 1 0,-1 0-1,0 0 1,1 0 0,-1-1-1,0 1 1,0 0 0,1 0-1,-1-1 1,0 1 0,0 0-1,1-1 1,-1 1 0,0 0-1,0-1 1,6-13 44,-1-1 1,-1 0 0,4-27-1,-5 26-64,13-74 68,-8 34-138,30-99 0,-9 61 95,20-54 249,-41 128-1066,7-39 0,-15 59 683,0 0 0,1-1 1,-1 1-1,0 0 0,0-1 0,0 1 0,0 0 0,0-1 0,0 1 0,0 0 1,0-1-1,0 1 0,0-1 0,0 1 0,0 0 0,0-1 0,0 1 0,0 0 0,0-1 1,0 1-1,0 0 0,0-1 0,0 1 0,-1 0 0,1-1 0,0 1 0,0-1 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26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3 125 1728,'0'0'53,"0"0"0,0 0 0,-1 0 0,1-1-1,0 1 1,0 0 0,0 0 0,0-1 0,-1 1 0,1 0 0,0-1 0,0 1 0,0 0 0,0-1-1,0 1 1,0 0 0,0 0 0,17-23 9513,-8 14-9685,-5 5 530,-4 4-407,1-1-1,0 1 1,-1-1-1,1 1 1,0-1 0,-1 1-1,1 0 1,0-1-1,0 1 1,-1 0-1,1 0 1,0 0-1,0-1 1,-1 1-1,1 0 1,0 0-1,0 0 1,0 0 0,-1 0-1,1 1 1,0-1-1,1 0 1,1 1 0,80 0 50,125-6 510,-155 0-374,-14 2 75,1-2-1,-1-1 1,70-21-1,-79 17-30,14-5 103,-41 14-339,9-4-81,-11 5 9,-1 0-1,0 0 0,0 0 1,0 0-1,1 0 0,-1-1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10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3136,'2'-7'5909,"9"37"-3674,-6-19-1839,-1 0 1,3 14-1,29 180 1621,0-4-807,7-44-458,-35-129-549,6 17 415,-12-42-131,-2-10-137,-2-7-137,-9-62-153,-6-34-56,-7-27-84,20 92 143,-3-91-339,7 123 251,1 0 0,0 0 0,1 1 0,1-1 1,0 1-1,0 0 0,1 0 0,7-15 0,-9 24 44,0 0 0,0 0 0,0-1 0,0 1 0,0 1 1,0-1-1,1 0 0,-1 0 0,1 1 0,0 0 0,0-1 0,0 1 0,0 0 0,0 1 0,1-1 0,-1 0 0,0 1 0,1 0 0,-1 0 1,1 0-1,0 0 0,-1 0 0,1 1 0,4-1 0,-3 2 20,-1-1 1,1 1-1,-1 0 1,1 0-1,-1 0 1,0 0-1,1 1 1,-1 0-1,0 0 1,0 0-1,0 1 0,0-1 1,-1 1-1,1 0 1,-1 0-1,1 0 1,-1 0-1,5 7 1,-3-4 35,-1 1-1,0 0 1,0-1 0,-1 1 0,0 1 0,0-1 0,0 1 0,-1-1 0,1 11-1,-1-7 12,-1 0 0,-1 1 0,0-1 0,0 1 0,-4 18-1,-4 4 69,-2 0-1,-1 0 0,-17 35 0,16-39-61,9-23-5,0-2-122,1 1 0,0 0 0,0 0 0,1 0 1,-2 7-1,3-11 10,0 0 1,0 0-1,0 0 1,0 0 0,1 0-1,-1 0 1,1 0-1,-1-1 1,1 1 0,-1 0-1,1 0 1,0 0-1,0-1 1,0 1 0,0 0-1,0-1 1,1 1-1,-1-1 1,0 0-1,3 3 1,12 8-128,24 15 0,-6-5 136,-14-9 79,-14-10-30,1 2 1,-1-1-1,0 1 1,0 0-1,0 0 0,5 6 1,-10-9 17,0-1 0,0 1 0,0-1 0,0 1 1,0 0-1,-1-1 0,1 1 0,-1 0 0,1-1 0,-1 1 1,0 0-1,1 0 0,-1 0 0,0 0 0,0-1 0,0 1 0,0 0 1,-1 0-1,1 0 0,-1 0 0,1-1 0,-1 1 0,1 0 1,-1-1-1,0 1 0,0 0 0,0-1 0,0 1 0,0-1 1,-2 3-1,-3 4 51,-1-1 0,1 0 0,-2 0 0,1-1 0,-1 0-1,0 0 1,0-1 0,0 0 0,-1 0 0,-17 6 0,18-8-195,-1 0-1,1-1 1,-1 1-1,0-2 1,0 1 0,0-2-1,0 1 1,0-1-1,0 0 1,0-1-1,-17-3 1,23 3-171,1 1 0,0-1 0,-1 0 0,1 1 0,0-1 0,-1-1 0,1 1 0,0 0 0,0 0 1,0-1-1,0 1 0,0-1 0,0 0 0,0 0 0,-1-2 0,2 3 18,1 0-1,-1-1 0,1 1 1,0-1-1,0 1 1,-1-1-1,1 1 1,0 0-1,0-1 1,0 1-1,0-1 1,1 1-1,-1-1 1,0 1-1,1 0 1,-1-1-1,1 1 1,-1 0-1,1-1 1,0 1-1,-1 0 1,1 0-1,0-1 1,0 1-1,0 0 1,0 0-1,1-1 1,15-15-2890,4 4 1104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27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75 2720,'0'-13'5269,"-1"13"-5190,1 0 0,0-1 0,0 1 0,0 0 0,0 0-1,-1-1 1,1 1 0,0 0 0,0 0 0,0 0 0,-1-1 0,1 1 0,0 0-1,0 0 1,-1 0 0,1 0 0,0-1 0,0 1 0,-1 0 0,1 0 0,0 0 0,-1 0-1,1 0 1,0 0 0,0 0 0,-1 0 0,1 0 0,0 0 0,-1 0 0,1 0 0,0 0-1,0 0 1,-1 0 0,1 0 0,0 1 0,-1-1 0,1 0 0,0 0 0,-1 0-1,2 0-52,-1 0-1,0 0 0,0 0 0,0 1 0,0-1 0,0 0 0,0 0 0,1 0 0,-1 0 0,0 0 0,0 0 0,0 0 0,0 0 0,0 0 0,0 0 0,1 1 0,-1-1 0,0 0 0,0 0 0,0 0 0,0 0 0,0 0 0,0 0 1,0 1-1,0-1 0,0 0 0,0 0 0,0 0 0,0 0 0,0 0 0,0 1 0,0-1 0,0 0 0,0 0 0,0 0 0,0 0 0,0 1 0,0-1 0,0 0 0,0 0 0,0 0 0,0 0 0,0 0 0,0 0 0,0 1 0,0-1 0,-1 0 1,1 0-1,0 0 0,0 0 0,0 0 0,0 0 0,0 0 0,0 1 0,0-1 0,-1 0 0,1 0 0,14 2 146,-1 0-1,1-1 1,0 0-1,0-1 1,21-3 0,-1 1-22,206-19 851,-215 18-906,-14 2-48,111-16 382,-18 1-54,-54 10 21,-20 3-524,-51 11-5999,7-9 3344,-3-6-1146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36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75 832,'0'0'6010,"0"-10"-3076,0-16 84,0 25-2898,0 0 0,0 1 0,0-1 1,1 0-1,-1 0 0,0 1 0,0-1 0,1 0 0,-1 1 0,1-1 0,-1 0 0,0 1 0,1-1 0,-1 0 0,1 1 0,1-1 0,8-13-86,-6 7 350,0 2-22,-3 18-431,-2-7 121,0 1-1,0 0 0,0-1 1,-1 1-1,0-1 0,-4 10 1,-5 14 266,-22 131 92,15-65-218,7-43-142,-29 123 97,37-160-5,-4 32 0,4-18-164,1-13 15,2-14 29,0 1-1,0-1 1,0 0-1,-1 0 1,-1 6-1,1-3 174,3 0 0,7-3 157,23-8-224,71 0-209,29 0 295,-71 6-267,115-15-1,-169 13 54,-6 0 6,-1 1 0,1 0 0,0 0 0,-1-1 0,1 1 0,0 0 0,0 0-1,-1 0 1,1 0 0,0 0 0,-1 0 0,1 0 0,0 0 0,0 0 0,-1 0 0,1 1 0,1-1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36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16 190 1984,'-12'-3'1040,"12"3"-1003,0 0-1,0 0 1,0 0 0,-1 0-1,1 0 1,0 0 0,0 0-1,0 0 1,0 0 0,0 0-1,0 0 1,-1 0 0,1 0-1,0 0 1,0-1 0,0 1-1,0 0 1,0 0 0,0 0-1,0 0 1,0 0 0,-1 0 0,1 0-1,0-1 1,0 1 0,0 0-1,0 0 1,0 0 0,0 0-1,0 0 1,0 0 0,0-1-1,0 1 1,0 0 0,0 0-1,0 0 1,0 0 0,0 0-1,0-1 1,0 1 0,0 0-1,0 0 1,0 0 0,0 0-1,0 0 1,0 0 0,0-1-1,0 1 1,0 0 0,1 0-1,-1 0 1,0 0 0,0 0-1,0 0 1,0 0 0,0-1 0,0 1 156,1-1 1,-1 1 0,0-1 0,0 1 0,0-1 0,1 1 0,-1-1 0,0 0 0,0-14 6517,0 14-6453,11-3 587,0 1 1,16-2-1,2-1-443,33-12 149,91-39 0,-53 17-389,-81 35-101,-16 5-92,1-1-1,-1 0 0,1 0 1,-1 0-1,1-1 1,-1 1-1,6-4 0,-8 4-61,9-7-1730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37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 2560,'-13'-5'5850,"17"7"-5049,-1-1 0,1 0-1,0 0 1,0 0 0,4 1-1,39 0 974,-27-1-1237,41 0 535,104-13 0,-21 0-1419,-139 12-12,-4-1 119,0 1-1,1 0 1,-1 0 0,1 0-1,-1 0 1,1 0 0,-1 0-1,0 0 1,3 1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5:37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3552,'7'5'9349,"-8"-4"-9228,1 0 1,-1 0-1,0 0 1,1 0-1,-1 0 0,1 0 1,-1 1-1,1-1 1,-1 0-1,1 0 0,0 0 1,-1 2-1,-5 16 498,-26 27 560,17-26-836,1 1 0,-18 35 0,28-48-288,1 0-1,0 0 1,0 0 0,1 0-1,-1 0 1,2 1 0,-1-1-1,1 1 1,1-1 0,0 1-1,0 10 1,1-18-28,-1 0 0,0 0 0,0-1 0,1 1 1,-1 0-1,1 0 0,-1 0 0,1 0 0,-1-1 0,1 1 0,-1 0 0,1 0 0,-1-1 0,1 1 0,0-1 0,0 1 0,-1 0 1,1-1-1,0 1 0,0-1 0,0 0 0,0 1 0,-1-1 0,1 0 0,0 1 0,0-1 0,0 0 0,0 0 0,2 0 0,3 1 84,0-1 0,0 0-1,11-2 1,-6 0-38,12 0 169,23-8 1,7 0 56,-42 9-666,53-7 1187,-20 6-6185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0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82 1824,'0'-12'4181,"3"10"-2982,-2 1-1109,-1 1 1,0 0 0,0 0-1,1 0 1,-1 0 0,0 0 0,1 0-1,-1-1 1,0 1 0,0 0-1,0 0 1,1 0 0,-1-1 0,0 1-1,0 0 1,1 0 0,-1-1-1,0 1 1,0 0 0,0-1-1,0 1 1,0 0 0,0 0 0,1-1-1,-1 1 1,0 0 0,0-1-1,0 1 1,0 0 0,0-1 0,0 1-1,0 0 1,0 0 0,0-1-1,0-49 5025,-1 50-5091,1 0 0,0-1 0,0 1 0,0 0 0,0 0 0,0-1 0,0 1 0,0 0 0,0 0 0,0-1 0,-1 1 0,1 0 0,0 0 0,0 0 0,0-1 0,0 1 0,-1 0 0,1 0 0,0 0 1,0 0-1,0 0 0,-1-1 0,1 1 0,0 0 0,0 0 0,-1 0 0,1 0 0,0 0 0,0 0 0,-1 0 0,1 0 0,0 0 0,0 0 0,-1 0 0,1 0 0,0 0 0,0 0 0,-1 0 0,1 0 0,-1 0 0,-2 0 252,6-4-220,-3 64 1187,7 80-379,0-11-172,0-1-574,-6-114-106,-1 0 0,0 0 0,-1 1-1,-4 24 1,4-32 204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0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70 2144,'-7'2'560,"-18"4"5754,27-19-1274,-2 12-4929,0 0-1,0 0 0,1 0 0,-1 0 0,0 0 1,1 0-1,-1 0 0,1 0 0,-1 0 0,1 1 1,-1-1-1,1 0 0,-1 0 0,1 1 1,0-1-1,0 0 0,-1 1 0,1-1 0,0 1 1,1-1-1,15-6 358,-12 5-400,0 0-1,-1 0 1,1 1 0,0 0 0,8-2-1,78 3 1155,-43 1-924,-2 3-112,-36-3-132,0 0-1,1 0 1,-1-1-1,21-2 1,-29 2-169,0-1 1,0 0 0,-1 0-1,1 1 1,0-1-1,-1 0 1,1-1 0,-1 1-1,1 0 1,-1 0-1,1-1 1,-1 1 0,2-3-1,-1 2-773,0 0-1,14-12-4441,-6 13 2946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0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81 222 4064,'-8'5'4565,"48"-4"-1624,42-1-577,-72-1-2209,1 0 0,-1-1 0,0 0 0,0-1 0,18-6 0,-26 8-124,1 0 1,-1-1-1,1 1 1,-1-1-1,1 0 0,-1 0 1,0 0-1,0 0 1,0 0-1,0 0 1,0-1-1,0 1 1,-1 0-1,1-1 1,-1 0-1,0 1 1,0-1-1,0 0 1,0 0-1,0 1 1,0-1-1,-1 0 1,0 0-1,1 0 1,-1 0-1,0 0 1,0 0-1,-1-3 1,-1-7-37,0 0 1,-1 0-1,0 0 1,-10-22-1,12 32-5,0 0 0,-1 0 0,1 0 0,-1 0 0,0 0 0,0 1-1,0-1 1,0 1 0,-1-1 0,1 1 0,-1 0 0,1 0 0,-1 0 0,0 0 0,0 0 0,0 0 0,0 1-1,0 0 1,0-1 0,0 1 0,0 0 0,-1 1 0,1-1 0,0 1 0,0-1 0,-5 1 0,2 0 63,-1 0 1,1 1 0,-1 0 0,1 0-1,0 0 1,0 1 0,0 0 0,0 0 0,0 0-1,0 1 1,0 0 0,-9 6 0,3 0 178,1 1 0,-1 0 0,1 0 0,1 1 0,0 0 0,1 1 0,-15 24 0,19-28-115,1 0-1,0 1 1,0-1 0,1 1 0,0 0 0,-2 15-1,5-20-88,-1 1 0,1 0 0,0-1 0,0 1 0,1-1 0,0 1 0,0-1 0,0 0-1,0 1 1,0-1 0,1 0 0,0 0 0,0 1 0,0-1 0,5 6 0,-2-4 30,1 0 0,0-1 0,0 1 0,0-1 0,1 0 0,0-1 0,0 0 0,0 0 0,0 0 0,10 3 0,14 7 56,-17-7-49,1-2-1,0 1 1,1-2 0,29 5 0,15 5-155,-48-11-109,0-1 0,0 0-1,16 1 1,15-2-4902,-25-2 2525,0-2-2069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06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3808,'-3'-3'6827,"7"8"-5098,9 8-1293,1 2 471,-2 0 1,22 31-1,-23-31-499,7 14-105,-2 1-1,0 1 0,-2 1 1,11 37-1,25 54 31,-38-96-219,0-1-16,17 26 0,-26-47-22,0 1 1,0-1 0,0 0-1,-1 1 1,0 0 0,0 0-1,1 11 1372,-2-29-1240,35-145 205,-29 112-402,3 1 1,2-1-1,20-49 0,63-95-1051,-94 187 892,8-11-2320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0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 1472,'-8'0'4954,"4"4"-3722,-35 70 2532,10-23-2642,6 0-202,-24 73 0,23-42-268,4 1 0,-13 110 1,26-123-117,1 82 0,14-44 51,-7-90-513,2-6 5,-1-1 1,2 1-1,-1-1 0,1 1 1,6 10-1,2 5 149,1 4-493,1-1-1,1-1 0,2-1 1,35 47-1,-49-72-401,-1 1-1,1-1 0,0 1 1,0-1-1,1 0 0,-1 0 1,1 0-1,-1-1 1,1 1-1,5 1 0,-5-3-259,1 0 0,-1 0 0,1-1 0,0 1 0,5-2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1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33 4480,'-2'-2'378,"-9"-19"440,0 12 3517,11 9-4266,-1 3 344,1 0 1,0 1-1,-1-1 1,1 0-1,0 0 0,1 1 1,-1-1-1,0 0 1,2 5-1,-1-1 135,25 132 2708,-9-58-1845,30 147 921,23 150-488,-69-368-1684,0-2 102,-1-11-44,-6-43 224,-14-104-559,3 39-46,9 67 94,1-1 1,3 0-1,1-54 1,16-10-202,-10 94 175,1 0-1,0 0 1,1 1-1,13-28 1,-15 38 67,-1-1 0,1 1 0,0 0 0,0 0 0,0 0 0,1 0 0,-1 1 0,1-1 0,0 1 0,4-3 0,-5 5 26,-1 0 0,0-1-1,1 1 1,-1 1 0,1-1 0,-1 0 0,1 0 0,-1 1 0,1 0 0,0-1 0,-1 1 0,1 0 0,-1 0 0,1 1-1,0-1 1,-1 0 0,1 1 0,-1 0 0,1-1 0,3 3 0,3 1 46,-1 1-1,0 0 1,0 1 0,0 0-1,-1 0 1,0 0 0,0 1-1,0 0 1,9 14 0,-2-1 128,0 2 1,15 33 0,-21-39-5,-1 1 1,-1-1-1,0 2 1,3 17 0,-7-27-96,-1-1 0,-1 0 1,1 1-1,-1-1 1,0 0-1,-1 1 0,1-1 1,-1 0-1,-1 0 1,0 1-1,0-1 0,-4 10 1,4-13-51,0-1 0,-1 0-1,1 1 1,-1-1 0,1 0 0,-1 0 0,0 0 0,0-1-1,0 1 1,-1-1 0,1 0 0,-1 1 0,1-1 0,-1-1 0,0 1-1,1-1 1,-1 1 0,0-1 0,0 0 0,-6 0 0,-8 1-318,1-1 1,-1 0-1,-25-3 1,38 1 133,-15 0-2882,0-2-1,-39-10 1,35 7 238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0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 2400,'-44'-5'7850,"48"17"-7140,17 22-57,1-1 0,42 48 0,5 6-15,-53-65-452,-1 2 0,0 0 0,-2 0 0,-1 1 0,-1 1 0,-1 0 0,11 46 0,-14-22 248,-1 1-1,-2 79 1,-5-100-176,0 0 0,-3 0 1,-12 58-1,11-72-157,0 0 0,0 0 0,-2-1 0,0 0 0,0 0 0,-1-1-1,-1 0 1,-20 23 0,15-23-172,-1-1-1,-30 21 0,27-21-2809,-31 27-1,31-21-2419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3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1312,'0'-26'16954,"0"32"-17562,5 37 1611,-4-24-608,6 36 0,2 4 143,0 299 1280,-10-357-1912,1 0-1,0 0 1,0 0-1,0 1 0,1-1 1,-1 0-1,0 0 1,0 0-1,1 1 1,-1-1-1,0 0 0,1 0 1,-1 0-1,2 2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17 114 2400,'-17'-20'15007,"51"4"-14492,0 2-1,1 2 1,0 1-1,1 2 1,48-7-1,51 3-1408,2 10-3490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5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0 2496,'3'8'12631,"-3"-4"-14148,-1 8 1907,-1 0 0,-1 0 0,0 0 0,-1 0 0,0 0 0,0-1 0,-8 13 0,5-10-86,-2 6-91,-18 39 419,-37 120 0,49-124-356,5-21-57,-7 44 1,16-44 303,1-32-331,45-5-146,0-1 0,55-13 0,-10 1-30,-19 2 91,-51 9-48,-5 1-346,25-10 0,-33 11-323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5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3328,'0'-18'9854,"1"17"-9668,4-1 449,0-1 0,0 1 1,9-2-1,-3 0 154,12-4 263,40-10-1,-22 8-637,66-14-22,8-2-229,-1-2-739,-75 20-4714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70 4576,'-13'-4'811,"-3"-11"3471,30 10-2636,0 1 0,0 1 1,26-4-1,-35 6-1474,14-2 452,35-5 648,82-3 0,-15 13-984,4 1-1116,-42-6-6157,-61 0 4014,-4-4-1967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7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12 204 2912,'-10'-17'923,"9"15"-576,1-1 0,0 1 0,-1-1 0,1 1 0,1 0 0,-1-1 0,0 1 0,0-1 0,1 1 0,-1 0 0,1-1 0,0 1 0,5-8 2131,-6 10-2410,0 0 1,0 0 0,0 0 0,0 0-1,1 0 1,-1 0 0,0 0 0,0 0-1,0 0 1,0 0 0,1 0 0,4 8 973,2 18-584,-7-25-311,8 36 697,-2 0 0,-2 0 0,0 46-1,-4 25 923,0-106-1553,0-3-156,-1 1 0,0 0 1,1-1-1,-1 1 0,0-1 0,1 1 0,-1-1 0,0 1 1,1-1-1,-1 1 0,1-1 0,-1 0 0,1 1 1,-1-1-1,1 0 0,-1 1 0,1-1 0,0 0 0,0 0 1,-1 1-1,1-1 0,0 0 0,0 0 0,-1-1 0,-3-23-167,3 22 226,1-11-130,0-1 1,1 1 0,0 0-1,1-1 1,1 1-1,7-24 1,-4 15-27,2-8-72,2 1 0,27-58 0,-29 71 5,1 1 0,1 0-1,1 1 1,0 0-1,1 0 1,20-18-1,-31 31 117,1 1 0,0-1 0,0 0-1,0 1 1,0 0 0,0-1 0,0 1-1,0 0 1,0 0 0,0 0 0,3 0-1,-3 1-1,-1 0 0,1 0 0,-1 0 0,0 0 0,1 1-1,-1-1 1,1 1 0,-1-1 0,0 1 0,1-1-1,-1 1 1,0 0 0,0 0 0,1 0 0,-1-1 0,0 1-1,0 0 1,2 2 0,-1 0 22,0 0 0,0 0-1,0 0 1,0 0 0,0 0-1,-1 0 1,1 0 0,-1 1 0,0-1-1,0 0 1,1 6 0,4 42 283,-6-44-281,1 11 48,-2 0 1,0 0-1,0 0 0,-2 0 0,0 0 0,-10 30 1,11-44-52,1-1 0,-1 1 0,1 0 0,-1-1 0,0 1 0,0-1 0,-1 0 0,1 0 1,0 1-1,-1-2 0,0 1 0,0 0 0,0 0 0,0-1 0,0 0 0,-1 0 0,1 0 0,-1 0 0,1 0 0,-1 0 1,0-1-1,0 0 0,0 0 0,1 0 0,-1 0 0,0-1 0,0 1 0,0-1 0,-7-1 0,0 2-148,9 2-119,14 5-136,-3-3 475,11 10 376,0 0 1,34 35-1,2 2-5873,-38-44-2038,0-7 2385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1312,'0'0'421,"-7"0"438,8 0-692,-1 1 1,0-1-1,1 0 1,-1 1-1,0-1 1,1 1 0,-1-1-1,0 1 1,0-1-1,0 1 1,1-1-1,-1 1 1,0-1-1,0 1 1,0-1-1,0 1 1,0 0-1,0-1 1,0 1-1,0-1 1,0 1-1,0 20 932,0-13-678,-4 51 576,2-36-511,2 36-1,2 49 342,1 22-235,9-10-131,7 90 678,-9-106-744,1 37 68,-9-82-181,0 92 519,-6 259 83,2-94-451,-13-37 186,-1-70-259,-1 52-112,26 34-36,-2 120 146,-9-352-380,2-20 49,-8 53 0,-11 15-28,-12 109 109,28-174-108,-6 126-49,9-125 44,10 79 0,9 115 133,-18 2 83,-2-116-235,-6 15 355,6-111-333,-2 0 0,-9 36 0,0 5 2,9-45 10,-7 79 23,9-12-1356,1-83 739,0-4-2192,4-29-1623,5-13 2335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2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9 348 576,'0'0'79,"-1"0"0,1 0 0,-1-1 0,1 1 0,0 0 0,-1 0 0,1 0-1,0 0 1,-1 0 0,1 0 0,0 0 0,-1 0 0,1-1 0,0 1 0,0 0 0,-1 0 0,1-1 0,0 1 0,-1 0 0,1 0 0,0-1 0,0 1-1,0 0 1,-1 0 0,1-1 0,0 1 0,0 0 0,0-1 0,0 1 0,0 0 0,-1-1 0,1 1 0,0 0 0,0-1 0,0 1 0,0-1-1,0 1 1,0 0 0,0-1 0,0 1 0,0 0 0,0-1 0,1 1 0,-1 0 0,0-1 0,0 1 0,0 0 0,0-1 0,0 1 0,1 0 0,-1-1-1,0 1 1,0 0 0,1 0 0,-1-1 0,0 1 0,0 0 0,1 0 0,-1 0 0,0-1 0,1 1 0,-1 0 0,0 0 0,1 0 0,-1 0 0,0-1-1,1 1 1,-1 0 0,1 0 59,15-10 1160,21-8-1,17-11 12,-26 11-972,1 1 0,1 2 1,32-12-1,-44 22-323,0 1-1,1 1 1,-1 1 0,1 0-1,19 2 1,5-1 27,262-15 588,-231 9-519,124-26 0,-30 2 43,-70 16-162,60-7 333,-115 18 52,74 2 0,108 4 292,-118-3-568,187 14 193,-69 7 1190,-185-15-1304,38 4-36,0 4 0,81 24 0,-133-28-142,0-1 0,1-1-1,1-2 1,-1 0 0,32 0 0,264 0 4,-280-4 56,1-3 0,46-7 0,83-23 25,-114 19-163,266-34 112,-193 31 346,301-16 1038,-312 31-1190,35-1 161,-116 2-419,-28 0-424,0 0 0,0 0 0,0-1 0,0-1 0,0 0 0,15-5 0,-19 5-542,-7 1 665,1 1-1,-1 0 1,1-1-1,-1 1 1,1-1-1,-1 0 1,0 1-1,1-1 1,-1 0-1,0 0 1,1 0-1,-1 0 1,0 0-1,0 0 1,0 0-1,2-3 1,2-4-1622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4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44 1728,'-5'12'6746,"5"-10"-6600,-1 0-1,1 0 1,-1 0-1,0 1 1,0-1-1,0 0 1,0 0-1,0 0 1,-1 0-1,-1 2 1,-9 18 424,-53 162 2414,48-147-2630,-1 0 1,-40 59 0,37-69-92,-34 34 0,11-13-69,-18 15-34,62-63-156,0 0-1,0 0 1,0 0 0,0 1-1,0-1 1,0 0 0,0 0 0,0 0-1,0 0 1,0 0 0,-1 0-1,1 0 1,0 1 0,0-1 0,0 0-1,0 0 1,0 0 0,0 0 0,0 0-1,-1 0 1,1 0 0,0 0-1,0 0 1,0 0 0,0 0 0,0 0-1,-1 0 1,1 0 0,0 0-1,0 0 1,0 0 0,0 0 0,0 0-1,-1 0 1,1 0 0,0 0-1,0 0 1,0 0 0,0 0 0,0 0-1,-1 0 1,1 0 0,0 0-1,0 0 1,0 0 0,0 0 0,0 0-1,0-1 1,0 1 0,-1 0 0,1 0-1,0 0 1,0 0 0,0-1 18,0 1 0,0 0 1,0-1-1,0 1 0,0-1 1,0 1-1,0 0 0,0-1 1,0 1-1,1 0 0,-1-1 1,0 1-1,0 0 0,0-1 1,0 1-1,1 0 0,-1-1 1,0 1-1,0 0 0,0 0 1,1-1-1,0 1 0,18-17 88,1 1 0,-2-2 0,-1-1 0,22-27 0,-10 3-116,-1 0 1,-2-2 0,38-92-1,-36 76 73,45-72 0,-54 108 156,-16 21-182,0 0 0,1-1 1,-1 1-1,-1 0 0,1-1 1,2-5-1,-1 0 193,-2 15 115,-1 20 224,-1-22-545,0 28 574,1 0 1,7 35 0,1-9-57,-4-20-186,2 0 0,19 59 0,11-8-176,-32-79-157,0 1-1,1-1 0,0 0 0,1-1 1,-1 1-1,15 12 0,-19-19-304,1 0-1,-1 0 1,1-1 0,0 1-1,-1-1 1,1 1-1,0-1 1,4 1 0,14 3-4767,-17-5 3614,5 3-867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58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9 5728,'-41'-8'2592,"28"8"-2240,5 0-288,8 3-96,-5-3-320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14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1349 2144,'-1'1'55,"1"-1"0,-1 1 1,1-1-1,-1 1 0,1-1 0,-1 1 0,1-1 1,0 1-1,-1-1 0,1 1 0,0 0 0,-1-1 1,1 1-1,0 0 0,0-1 0,0 1 0,-1 0 1,1 0-1,0-1 9,1 0 0,-1 1 0,0-1 0,0 0 0,0 0 0,0 1 0,1-1 0,-1 0-1,0 0 1,0 0 0,1 1 0,-1-1 0,0 0 0,0 0 0,1 0 0,-1 0 0,0 0 0,0 1 0,1-1 0,-1 0 0,0 0 0,1 0 0,-1 0 0,0 0 0,0 0 0,1 0 0,-1 0 0,3 0 272,0 0 0,0-1 1,-1 1-1,1 0 0,0-1 1,-1 0-1,6-2 0,10-7 443,-1-1 0,0 0-1,-1-2 1,0 0 0,15-15-1,-16 12-462,-1 0 1,0-1-1,-1-1 0,-1 0 0,-1-1 0,14-29 0,41-123 915,-54 136-963,36-126 927,-29 95-609,-3 6-64,-10 33-272,2 0 0,0 0 0,2 1-1,16-31 1,-26 56-239,1 0 0,0 0-1,-1-1 1,1 1 0,0 0 0,0 0-1,0 0 1,-1 0 0,1 1 0,0-1 0,0 0-1,1 0 1,-1 0 0,0 1 0,0-1-1,0 1 1,0-1 0,3 0 0,-3 1 9,0 0 0,0 0 0,1 1 0,-1-1 0,0 0 0,0 0 0,0 1 0,1-1 0,-1 1 0,0-1 0,0 1 0,0 0 0,0-1 0,0 1 0,0 0 0,0 0 0,0 0 0,0 0 0,0 0 0,-1 0 0,2 1 0,9 15 45,0 0 1,-1 0-1,-1 1 0,11 31 0,-19-48-65,14 40 53,-2 1 0,8 46 0,8 86 261,-19-107-169,-5-30-2,2 50-1,-7-71-49,-1 0 0,0 0 0,-1 0 0,-1 0 0,-8 27 0,8-35-6,0 1 1,0-1-1,-1 0 1,0 0-1,-1 0 1,-8 12-1,11-18-91,0 0-1,0 0 0,0 0 1,-1 0-1,1-1 0,0 1 1,-1-1-1,1 1 0,-1-1 1,1 0-1,-1 0 0,0 0 0,0 0 1,1 0-1,-1-1 0,0 1 1,0-1-1,0 0 0,0 0 1,0 0-1,1 0 0,-1 0 1,0-1-1,0 1 0,-3-2 1,0 0-113,1 1 0,1-1 0,-1-1 0,0 1 0,0-1 0,1 0 1,-7-5-1,-30-30-580,14 11 425,-42-37-715,72 68 783,0 0-1,0 0 1,0 0 0,-1 0 0,3 7-1,10 16 242,-11-21-3,0 0 0,1-1 0,0 0 1,0 0-1,0 0 0,1-1 0,-1 0 1,1 0-1,0 0 0,1-1 0,-1 0 0,0 0 1,1 0-1,0-1 0,0 0 0,-1 0 1,1-1-1,0 0 0,0 0 0,0 0 0,1-1 1,-1 0-1,12-2 0,1-2 38,1-1 0,-2-1 0,1-1-1,-1 0 1,0-1 0,0-2 0,-1 1 0,0-2 0,-1-1-1,0 0 1,-1-1 0,-1 0 0,0-2 0,0 0 0,-2 0 0,24-34-1,-20 19 8,0 0 0,-2 0-1,20-61 1,-13 10-154,-20 69-6,-4 22-115,-3 19 343,-1 16 171,1 0 1,2 49 0,3-81-273,1 0 0,0 0 0,1 0 0,0 0 0,1-1 0,1 1 0,0-1 0,1 0 0,0 0 0,0 0 0,2-1 0,8 13 0,-14-22-31,0-1 1,-1 0-1,1 0 0,0 0 0,0 0 0,0 0 0,0 0 1,0 0-1,0 0 0,0 0 0,1-1 0,-1 1 0,0 0 0,0-1 1,1 1-1,-1-1 0,0 1 0,0-1 0,1 0 0,-1 0 1,1 1-1,-1-1 0,0 0 0,1 0 0,-1 0 0,2-1 0,0 0 9,-1 0-1,1 0 0,-1 0 0,0 0 0,0-1 0,1 1 0,-1-1 0,0 0 0,0 0 0,-1 1 0,1-1 1,2-4-1,14-21 14,-1 0 0,-2-1 0,22-56 1,-11 25-102,-15 35 5,1 1 1,1 1-1,1 0 0,19-24 1,-31 44 51,1-1 1,-1 1 0,0 0-1,1 0 1,0 0 0,2-2-1,-4 4 6,0 0 0,-1-1 0,1 1 0,-1-1 0,1 1 0,0 0 0,-1 0 0,1-1 0,0 1 0,-1 0 0,1 0 0,0 0 0,0 0 0,-1 0 0,1 0 0,0 0 0,-1 0-1,1 0 1,0 0 0,-1 0 0,1 0 0,0 1 0,0-1 0,-1 0 0,1 0 0,-1 1 0,1-1 0,0 1 0,-1-1 0,1 0 0,-1 1 0,1-1 0,0 2 0,2 3 49,-1 1 1,0-1 0,0 1 0,-1 0-1,1-1 1,-1 8 0,2 17 59,-2 0 1,-1-1-1,-5 39 0,0 27 200,5-92-273,0 1 0,1-1 0,-1 1 0,1 0-1,1 3 1,4 1 140,-6-8-172,0 0 1,0 1-1,1-1 1,-1 0-1,0 0 0,1 0 1,-1 0-1,0 0 1,0 0-1,1 0 1,-1 0-1,0 0 1,0 0-1,1 0 1,-1-1-1,0 1 1,1 0-1,-1 0 0,0 0 1,0 0-1,1 0 1,-1 0-1,0-1 1,0 1-1,0 0 1,1 0-1,-1 0 1,0-1-1,0 1 0,1 0 1,133-168-845,-72 85 621,-56 75 195,2-3-89,1 1 0,0 0 1,19-18-1,-28 28 112,1 0 1,-1-1 0,1 1 0,-1-1 0,1 1-1,-1 0 1,1-1 0,-1 1 0,1 0 0,0 0-1,-1-1 1,1 1 0,-1 0 0,1 0 0,0 0-1,-1 0 1,1 0 0,-1 0 0,1 0-1,0 0 1,-1 0 0,1 0 0,0 0 0,-1 0-1,1 0 1,-1 0 0,1 1 0,-1-1 0,1 0-1,0 0 1,-1 1 0,1-1 0,-1 0 0,1 1-1,-1-1 1,1 1 0,-1-1 0,0 1-1,1-1 1,-1 1 0,1-1 0,-1 1 0,0-1-1,0 1 1,1-1 0,-1 1 0,0-1 0,0 1-1,1 1 1,0 3-20,1 0 0,-1 1 0,0-1 0,1 9 0,-3 95 198,-1-77-30,2 0 1,5 43-1,-5-71-133,1 1 1,0 0-1,0 0 1,0 0-1,1-1 1,0 1-1,0-1 1,0 1-1,0-1 1,1 0-1,0 0 1,0 0-1,3 4 1,-5-7-11,1 0 0,-1 0 0,1-1 0,-1 1 0,1-1 0,-1 1 0,1-1 0,0 1 0,-1-1 1,1 0-1,-1 0 0,1 0 0,0 0 0,-1 0 0,1 0 0,0 0 0,-1-1 0,1 1 0,-1 0 0,1-1 1,0 1-1,2-3 0,3 1-17,-1-1 1,0-1-1,0 1 1,8-7 0,12-13-104,37-40 0,-36 34 6,67-80-81,-11 12 121,-6 19-122,-98 106-89,-31 55 0,23-36 235,-12 20 171,-40 91 1,76-148-109,1-1 0,0 0 1,0 1-1,1 0 0,1 0 1,0 0-1,-2 16 0,4-26-12,0 0 0,0 1 0,0-1 0,0 0 0,0 1 0,0-1 0,0 1 0,0-1-1,0 0 1,0 1 0,0-1 0,0 1 0,0-1 0,1 0 0,-1 1 0,0-1 0,0 0 0,0 1-1,0-1 1,1 0 0,-1 1 0,0-1 0,0 0 0,1 1 0,-1-1 0,0 0 0,1 0 0,-1 1-1,0-1 1,1 0 0,-1 0 0,0 0 0,1 1 0,-1-1 0,1 0 3,0 0 1,0-1-1,0 1 1,0 0-1,0 0 0,0-1 1,0 1-1,0 0 1,0-1-1,0 1 1,0-1-1,1-1 0,3-1 5,-1-1-1,0 1 0,0-1 0,3-5 0,1-3 6,-1 0 1,-1 0 0,0-1 0,5-15 0,15-56-52,-16 45-7,50-149-472,-60 187 501,0 0 0,0 0 0,0 1 0,1-1 0,-1 0 0,0 0 0,1 1 0,-1-1 0,1 0 0,-1 0 0,1 1 0,-1-1 0,1 0 0,-1 1 0,2-2 0,-2 2 9,1 0-1,-1 0 1,0 0-1,1 0 1,-1 0-1,0 1 1,0-1-1,1 0 1,-1 0-1,0 0 0,0 0 1,1 0-1,-1 1 1,0-1-1,0 0 1,0 0-1,1 0 1,-1 1-1,0-1 1,0 0-1,0 0 1,0 0-1,1 1 1,-1-1-1,0 0 1,0 1-1,0-1 1,0 0-1,0 1 1,7 29 253,-3 20-29,-2 0 0,-7 72 0,4-115-200,-17 193 161,9-117-158,-51 333 567,57-400-485,-1-1 1,-6 16-1,8-26-55,0-1 0,0 1 0,0-1 1,-1 0-1,1 0 0,-1 0 0,0 0 0,0 0 1,-1-1-1,-4 5 0,7-7-79,0-1-1,0 1 1,0 0 0,0-1-1,-1 1 1,1-1 0,0 1-1,0-1 1,0 1 0,0-1-1,-1 0 1,1 0 0,0 1-1,0-1 1,-1 0 0,1 0 0,0 0-1,-1-1 1,1 1 0,0 0-1,0 0 1,0-1 0,-1 1-1,1-1 1,0 1 0,0-1-1,0 1 1,0-1 0,0 0-1,0 1 1,0-1 0,0 0-1,0 0 1,0 0 0,0 0 0,0 0-1,0-1 1,-3-3-106,0 0 0,1-1 1,-1 1-1,2-1 0,-5-10 0,3 3 19,0 0-1,0-1 0,2 1 1,-3-24-1,5-55-211,0 48 239,0 25 48,1 0 0,1 0 0,0 0 1,2 0-1,10-36 0,-10 45 2,0 0 0,1 0 0,0 0 0,1 1 0,0-1 0,0 1 0,1 1 0,0-1 0,1 1-1,0 0 1,16-12 0,17-7-67,62-31-1,-67 41 139,-1-3 0,-1 0-1,51-43 1,-61 41 42,-2-2 0,25-32 1,36-60-1,-30 40 35,40-43-75,25-36 169,-96 122-132,-2-1-1,33-72 0,-31 50-133,18-75 0,-34 106 56,-1-1 1,-1 0-1,-1 0 1,-1 0-1,-3-42 1,1 67 6,0-2-29,-1 0 0,1 0 0,0 1 1,-1-1-1,0 0 0,-1-3 0,1 5 15,1 1-1,0-1 0,-1 1 1,1-1-1,0 1 1,-1-1-1,1 1 1,-1-1-1,1 1 1,-1 0-1,1-1 0,-1 1 1,1-1-1,-1 1 1,1 0-1,-1 0 1,0-1-1,1 1 0,-1 0 1,1 0-1,-1 0 1,0 0-1,1 0 1,-1 0-1,0 0 1,1 0-1,-1 0 0,1 0 1,-1 0-1,0 0 1,1 0-1,-1 1 1,1-1-1,-1 0 1,0 0-1,0 1 0,-4 2 11,1-1 0,0 1 0,0 0-1,0 0 1,0 0 0,0 1 0,1-1 0,-1 1-1,1 0 1,0 0 0,-3 5 0,-19 30 167,1 0 1,-25 59 0,-28 94 505,59-141-530,3 1 0,2 1 0,3 0-1,2 1 1,2 0 0,1 58 0,5-89-82,2 0 0,0-1 1,6 28-1,-5-39-15,0-1 1,0 1 0,1-1 0,0 0 0,1 0 0,0-1 0,0 1-1,12 14 1,-11-17-33,0 0-1,1 0 1,0-1-1,0 1 1,0-1-1,0-1 1,1 0-1,0 0 1,1 0-1,-1-1 1,1 0-1,-1-1 1,1 0-1,0 0 1,1-1-1,-1 0 1,0-1-1,0 0 1,1 0-1,-1-1 0,1 0 1,-1 0-1,0-1 1,1-1-1,12-3 1,-13 2 2,1-1 1,-1 0-1,1 0 1,-1-1-1,0 0 1,-1-1-1,0 1 0,1-2 1,-2 1-1,1-1 1,-1-1-1,0 1 1,-1-1-1,1 0 0,-2-1 1,10-17-1,0-3-134,-1-1 0,-2 0-1,-1-1 1,-2 0-1,-1 0 1,7-48 0,-15 75 94,0-1 0,0 1 0,-1 0 0,1-1 1,-2-5-1,1 9 15,1 0 0,0 0-1,-1 1 1,1-1 0,0 0 0,-1 0 0,1 0-1,-1 0 1,1 1 0,-1-1 0,1 0 0,-1 1 0,0-1-1,0 0 1,0 0 4,1 1-1,-1 0 1,1 0 0,-1 0-1,1 0 1,-1 0-1,1-1 1,-1 1-1,1 0 1,-1 0 0,0 0-1,1 1 1,-1-1-1,1 0 1,-1 0 0,1 0-1,-1 0 1,1 0-1,-1 1 1,1-1-1,-1 0 1,1 0 0,-1 1-1,1-1 1,0 0-1,-2 1 1,-2 3 69,0 0-1,0 0 1,1 0-1,-1 1 1,1-1-1,0 1 1,0 0-1,0 0 1,-2 5-1,-18 54 288,16-43-230,1-4 36,-4 13 303,-14 62 0,23-82-439,-1-1 0,2 1-1,-1-1 1,1 1 0,1-1-1,-1 1 1,2 0 0,-1-1-1,2 0 1,-1 1 0,5 11 0,-4-16-9,-1 0 0,1-1 0,0 1 0,0-1 0,1 1 0,-1-1 1,1 0-1,0 0 0,0 0 0,0-1 0,7 5 0,-3-4-107,0 1 0,0-2-1,0 1 1,1-1 0,-1 0 0,14 2-1,-5-2-655,-1-1-1,1-1 1,0 0 0,-1-1-1,1-1 1,0-1-1,17-4 1,-19 3-1172,0-1 0,0 0-1,-1-2 1,20-9 0,-12 6-651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7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1568,'5'6'7605,"-3"16"-3579,1 5-2937,-4-8-570,-4 21 1,0 11-77,-24 257 1395,25-275-1543,-23 143 575,24-153-810,3-19-40,0 0 1,0 0-1,-1 0 1,1 0-1,-1-1 1,0 1-1,-2 4 1,2-7-8,1 0 0,-1 1 0,1-1 0,-1 0 1,1 0-1,0 0 0,-1 1 0,1-1 0,0 0 0,0 0 1,0 1-1,0 1 0,0-3-4,0 0 0,0 1 0,0-1 1,0 1-1,0-1 0,1 0 0,-1 0 0,0 1 0,0-1 1,0 0-1,1 1 0,-1-1 0,0 0 0,0 0 0,1 1 1,-1-1-1,0 0 0,1 0 0,-1 0 0,0 1 1,1-1-1,-1 0 0,0 0 0,1 0 0,-1 0 0,0 0 1,1 0-1,3 0 44,0 0 0,0 0 1,0 0-1,0-1 0,0 0 0,5-1 1,4-1-114,66-9 100,143-4 0,-172 21 2095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8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2240,'5'1'6225,"13"0"-3313,51 0-1217,-32-1-1135,-5 1-98,0-1 0,50-9 0,-66 7-632,-6 0 464,1 0 0,13-4 0,-21 4-597,0 1-1,1-1 1,-1 1 0,0-1 0,0 0-1,0 0 1,0-1 0,-1 1 0,1 0 0,4-6-1,-6 6-243,1 1-1,-1-1 0,0 0 1,0 0-1,0 0 0,0 0 1,0 0-1,-1-1 0,1 1 1,0 0-1,-1 0 0,0 0 1,1-4-1,0-4-616,3-6-895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8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1248,'-13'0'4576,"24"1"-3269,-1 0 1,0 0 0,12 4-1,14 2-500,-28-6-643,52 7 499,-1-2 1,88-2 0,-99-11-1787,-16-1-2560,-19 4 2057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7:5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2400,'0'2'6512,"2"1"-6276,-1 1 0,0-1 1,0 1-1,-1 0 0,1-1 0,-1 1 1,0 0-1,0 6 0,2 20 838,1-12-730,-1 0 1,-1 0 0,-1 23-1,3 27 390,-1-26-221,-3 41 0,0-25 732,14-61-1030,-8 2-190,35-7 176,1 1 0,74-1 0,-44 4-2211,0-1-6065,-46 5 4086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4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9 832,'0'13'5620,"0"0"-1262,22-13-3926,80 5 662,-95-3-1035,1-1 1,-1 2 0,0-1-1,11 5 1,-13-4 14,-1-1-1,1 0 1,0 0 0,0-1 0,0 1-1,0-1 1,1 0 0,-1 0-1,0-1 1,10 0 0,-11-1-357,1 0 1,-1 0-1,0-1 0,0 1 1,0-1-1,0 0 1,-1 0-1,1-1 0,0 1 1,-1-1-1,1 0 0,-1 1 1,0-2-1,4-4 0,-1 2-874,4-8-2256,2 2 1114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5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1248,'-5'5'448,"10"-1"-352,-10-4 800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4 832,'5'0'288,"-5"-4"-224,-5 4 32,5 7-96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5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1152,'0'0'19,"-1"0"0,0-1 0,1 1 0,-1 0 0,1 0 0,-1 0 1,0 0-1,1 0 0,-1 1 0,1-1 0,-1 0 0,1 0 0,-1 0 0,0 0 0,1 1 0,-1-1 0,1 0 1,-1 0-1,1 1 0,-1-1 0,1 1 0,-1-1 0,1 0 0,-1 1 0,1-1 0,0 1 0,-1-1 0,1 1 0,0-1 1,-1 1-1,1-1 0,0 1 0,0-1 0,-1 1 0,1 0 0,0-1 0,-1 3 608,1-3-486,-1 0-1,1 0 1,-1 0 0,1 0-1,-1 0 1,1 0 0,-1 0-1,1 0 1,-1 0-1,1 0 1,0 1 0,-1-1-1,1 0 1,-1 0 0,1 0-1,-1 1 1,1-1-1,0 0 1,-1 1 0,1-1-1,-1 0 1,1 1-1,0-1 1,0 0 0,-1 1-1,1-1 1,0 1 0,0-1-1,-1 1 1,1-1-1,0 1 1,0-1 0,0 1-1,-6 9 948,-3 5 557,9-15-1603,0 0-1,-1 1 0,1-1 0,0 1 0,0-1 1,0 1-1,-1 0 0,1-1 0,0 1 0,0-1 1,0 1-1,0-1 0,0 1 0,0-1 0,0 1 1,0-1-1,0 1 0,0 0 0,0-1 1,0 1-1,0-1 0,0 1 0,1-1 0,-1 1 1,0-1-1,0 1 0,1-1 0,0 2 0,21 12 562,0-1 0,48 21 0,-56-28-471,0-2 1,1 0-1,-1 0 1,1-2-1,0 1 1,24-1-1,-20-2-66,-3 0-319,0 0 0,26-4 0,-16 0-3710,-12 1 2145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6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0 896,'0'0'3045,"0"13"-325,0-12-2704,0 0 0,0-1 0,1 1 0,-1 0 0,0 0 0,0 0 0,1-1 0,-1 1 0,1 0 0,-1-1 0,1 1 0,-1 0 0,1-1 0,-1 1 0,1 0 0,-1-1 0,2 1 0,0 1 181,-2-1-161,0 0 0,1 0 0,-1 0 0,1 1 0,-1-1-1,1 0 1,0 0 0,-1 0 0,1 0 0,0 0-1,0 0 1,0 0 0,1 1 0,0-1 25,-1 0 0,0 1 0,0-1 0,1 0 0,-1 1 0,0-1 0,0 1 0,0 2 0,4 6 78,-1 0-1,1 0 1,1 0 0,-1-1-1,2 1 1,-1-2 0,12 13-1,-5-8-10,1-2-1,-1 1 0,2-2 0,-1 0 1,1-1-1,19 9 0,-30-17-185,-1 1-1147,1 0-1,-1 0 1,1-1-1,7 2 1,1-2-1147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1568,'-12'4'7301,"16"2"-7027,0-1 0,1 0 1,-1 0-1,1-1 0,1 1 0,8 5 0,12 11 330,1 3 193,30 23 0,-48-40-708,-8-6-54,0 0 0,1 1 0,-1-1 0,0 0 0,1 0 0,-1-1 0,1 1 0,-1 0 0,1 0 0,-1-1 0,1 1 0,-1-1 0,1 1 0,2-1 0,-2 0-3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1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90 7296,'-87'-50'3328,"56"39"-2912,18 2-480,8 9-64,5-11-1376,10 3 864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2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2496,'0'-4'3370,"-1"12"-1636,-1-3-1312,1-3-300,1-1 0,-1 1 0,1-1 0,-1 1 0,1-1 0,0 1 0,-1 0 0,1-1 0,0 1 0,0-1 0,0 1 0,0-1 0,0 1 0,1 0-1,-1-1 1,0 1 0,1-1 0,-1 1 0,1-1 0,0 1 0,-1-1 0,1 0 0,1 2 0,2 5 104,1-1 0,0 0 0,1-1 0,0 1 0,0-1 0,0 0 0,0 0-1,1-1 1,0 0 0,12 6 0,24 10 288,91 31-1,-108-43-404,31 11 9,-29-9-86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45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75 1312,'-18'2'12153,"16"-1"-12119,1-1 0,-1 1 0,1 0 0,-1 0 1,1 0-1,-1 1 0,1-1 0,0 0 0,0 0 0,-1 1 1,1-1-1,-1 4 0,-29 39 654,-1 20-543,-118 218 846,126-245-945,-20 37-65,37-62 17,7-12 25,0 0 0,0 0 0,0 0 0,0 0 0,0 0 0,0 1 0,0-1 0,0 0 0,-1 0 0,1 0 0,0 0 0,0 0 0,0 0 0,0 0 0,0 0 0,-1 1 0,1-1-1,0 0 1,0 0 0,0 0 0,0 0 0,0 0 0,-1 0 0,1 0 0,0 0 0,0 0 0,0 0 0,0 0 0,-1 0 0,1 0 0,0 0 0,0 0 0,0 0 0,0 0 0,0 0 0,-1 0 0,1 0 0,0 0 0,0-1 0,0 0-9,0-1 1,0 0-1,0 1 1,1-1-1,-1 1 1,1-1-1,-1 0 1,1 1-1,-1-1 1,3-2-1,11-25-294,-12 25 230,63-137-188,6-9 199,-55 122-18,1 0-1,1 1 1,40-45 0,-44 55 91,13-21 0,-12 15 116,-14 21-178,0 0-1,0 0 1,0 0-1,0 0 0,-1 0 1,1-1-1,-1 1 1,1 0-1,-1 0 1,0-1-1,0-3 1,0 4-211,0 4 158,1 1-1,0-1 1,1 0 0,-1 0 0,0 0-1,1 0 1,-1 0 0,3 2-1,13 20 25,-1 11 57,-1 0 0,-2 1 0,-1 1 0,7 43 0,52 163 611,-69-235-609,5 12 25,-4-9 76,0 0-1,1-1 1,7 13 618,-11-23-703,0 0-1,0 0 1,0 1 0,1-1 0,-1 0-1,0 0 1,0 0 0,0 0 0,1 1 0,-1-1-1,0 0 1,0 0 0,0 1 0,0-1-1,0 0 1,0 0 0,0 1 0,1-1 0,-1 0-1,0 0 1,0 1 0,0-1 0,0 0-1,0 0 1,0 1 0,0-1 0,0 0 0,0 0-1,0 1 1,0-1 0,-1 0 0,1 1-1,0-1 1,0 0 0,0 0 0,0 0 0,0 1-1,0-1 1,-1 0 0,1 0 0,0 1-1,0-1 1,0 0 0,0 0 0,-1 0 0,1 0-1,0 1 1,-4-1 29,0 1 0,0-1 0,1 1 0,-1-1 0,0-1 0,1 1 0,-1 0 0,-4-2 0,-11 0 37,-123-4 187,-2 1-318,83 5-524,50 2-284,10-1 393,1-1 410,0 0 1,0 0 0,0 0-1,0 1 1,0-1 0,0 0-1,0 0 1,0 0-1,0 0 1,0 0 0,0 0-1,0 1 1,0-1 0,0 0-1,0 0 1,0 0-1,0 0 1,0 0 0,3 3-987,-1-2 617,-1 0 0,1 0 0,-1-1 0,1 1 0,0 0 0,-1 0 0,1-1 0,2 1 0,12 3-1824,4-1-1984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46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20 1472,'0'-20'8764,"0"20"-8733,0 0-1,-1 0 1,1 0-1,0 0 1,0 0-1,0 0 1,0 0-1,-1 0 1,1 0-1,0 0 1,0 0-1,0 0 1,0 0-1,0 1 1,-1-1-1,1 0 1,0 0-1,0 0 1,0 0-1,0 0 1,0 0-1,-1 0 0,1 0 1,0 0-1,0 1 1,0-1-1,0 0 1,0 0-1,0 0 1,0 0-1,0 0 1,0 1-1,-1-1 1,1 0-1,0 0 1,0 0-1,0 0 1,0 0-1,0 1 1,0-1-1,0 0 1,0 0-1,0 0 1,0 0-1,0 1 1,0-1-1,0 5 185,-1 0 0,0 0 0,0 0 1,-1 0-1,-2 5 0,-4 17 169,-14 77 1637,17-87-1831,1 5 84,4-21-233,0 0-1,-1-1 1,1 1 0,0 0-1,1 0 1,-1-1 0,0 1 0,0 0-1,0 0 1,0-1 0,0 1-1,1 0 1,-1-1 0,0 1 0,1 0-1,-1-1 1,1 1 0,-1 0-1,13 1 658,-7-2-879,244-4 507,-242 4-522,0-1 1,14-3-1,-7 1-1750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3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4972 1248,'8'4'4453,"-8"-12"-3669,0 5-447,0 6-354,0-2 6,-9-2 903,6 2-534,7-1 392,-4 5-522,-1-4-180,1 0 0,0 0 0,0 0 0,0 1 0,0-1-1,0 0 1,0 0 0,1 0 0,-1 1 0,0-1 0,0 0-1,1 0 1,-1 0 0,1 0 0,-1 0 0,1 0 0,0 1-1,-1-1 1,1-1 0,0 1 0,0 0 0,0 0 0,1 1-1,8 12-89,-8-13 57,-1 1 1,1-1-1,-1 0 0,1 1 1,-1-1-1,1 0 1,0 0-1,0 0 1,-1 0-1,1-1 0,0 1 1,3 0-1,-3 0 3,-1-1 62,16 9-325,-15-8 330,3 1-77,0 1 0,0-1 0,0-1 0,0 1 0,0-1 0,0 1 0,10 0 0,17 6 56,7-2-10,-31-5-56,0 0 1,-1 0-1,11 3 1,12 3 172,2-4 68,60-3-1,-41-1-86,-40 1-176,0-1 0,17-4-1,-18 3 18,0 0-1,16-1 0,-22 3 61,0-1-1,0 1 0,0-1 0,0 0 0,6-3 1,13-4 140,-21 8-195,1-1-1,-1 0 1,0 0 0,1 0-1,-1 0 1,0-1 0,0 1-1,0 0 1,0-1-1,2-2 1,14-9-9,-12 10 49,1-1 1,-1 0 0,-1 0-1,1-1 1,0 0 0,-1 0-1,0 0 1,5-8 0,-1 3-19,83-82 310,-52 54-120,52-40 0,-65 57-59,-6 5-117,2 1-1,29-15 1,-12 7 65,43-32 0,-74 48-57,-1-1 0,0 0 0,0-1 0,9-12 0,-1 0 52,12-15 2,-2-2 0,-1 0 0,28-61 0,-12 25-225,-34 63 151,1-2-40,17-19 1,-15 20 53,12-19 0,-11 11 40,2 1 1,0 1-1,1 0 0,1 1 0,0 1 0,28-22 1,58-48 40,-66 55-1,-23 22-78,-1 0-1,12-15 1,-10 9 6,-2-1 0,0 0-1,-1-1 1,0 0 0,11-30-1,25-97 296,-35 104-316,3-9-12,-9 24 6,2 1 0,1 0-1,1 0 1,1 0 0,13-21 0,-10 21-13,-1-1 0,-1 0 0,9-28 0,14-34-126,24-55 858,7-18-512,-19 84-60,-35 60-184,42-53-130,-20 23 138,-16 23 18,16-29 0,65-159-131,2-3 10,-93 202 69,78-138-9,-72 126 39,0-1 0,11-38 0,-4 12 107,42-115-189,21-47-124,-22 104 85,1 0 151,22-106-207,-40 96 317,-16 49-101,22-61-269,-39 100 196,-2-1 0,6-40-1,17-233-327,-31 292 186,3-78-305,-5 76-610,1 1 0,-2-1 0,0 1 0,-5-16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6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1056,'0'-4'6639,"0"3"-6574,1 0 0,-1 0-1,0 1 1,1-1 0,-1 1-1,1-1 1,-1 0 0,1 1-1,-1-1 1,1 1 0,-1-1-1,1 1 1,-1-1 0,1 1 0,0-1-1,-1 1 1,1 0 0,0-1-1,-1 1 1,1 0 0,0 0-1,-1 0 1,2-1 0,39-11 379,-20 6-194,27-6 0,0 7 95,82 1 0,-116 4-321,13 0 152,-15 1-30,0-1 0,-1 0 1,1-1-1,18-3 0,-6-1 414,-19 4-225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6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1248,'8'-5'2544,"-5"5"-2238,0-1 0,0 1 0,0 0 0,0-1 0,0 1 0,0 1 0,5 0 0,4-1 376,15 0-254,1 1 0,-1 2 0,34 6 0,-50-7-622,85 17 697,-53-17-3270,-39-2 1711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7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1984,'0'1'140,"0"-1"-1,1 1 1,-1 0-1,0 0 1,1-1-1,-1 1 1,0 0 0,1-1-1,-1 1 1,1-1-1,0 1 1,-1-1 0,1 1-1,-1-1 1,1 1-1,0-1 1,0 1 0,17 9 1827,-14-8-2037,74 34 1465,-11-6-1136,-41-17-511,1-2 0,1-1 0,31 8 0,-41-15-516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1248,'0'-8'4176,"0"1"-2139,19 9-805,-2-1-1160,0 1 0,-1 0 0,1 1 0,0 1 0,-1 1 0,18 7-1,93 45-195,-113-49-911,0 0 294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2400,'5'-1'4663,"-5"1"-4566,11 6 1723,18 15-2159,-16-12 802,40 27-412,86 60-1025,-116-79 281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29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2976,'0'0'1344,"0"4"-1152,4-4 960,1 5-672,-1-2 352,0 0-480,1 2 32,8-2-256,4 5 160,1 0-192,0 0 32,3 4-64,2-4-64,-2 3 32,6 4-128,-1 1 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18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1001 1824,'-19'-1'674,"12"3"1617,18 5 248,5 1-1227,-7-6-1047,-1 0 1,1 0-1,0-1 0,0-1 1,0 0-1,0 0 1,0 0-1,0-1 1,0-1-1,0 0 0,0 0 1,14-6-1,-11 4-145,-1-2-1,0 0 1,0 0-1,-1-1 0,0 0 1,0 0-1,0-1 1,-1-1-1,-1 0 1,12-13-1,-15 15-58,1-1 0,-1 1 0,-1-1 0,1 0 0,-1 0-1,-1 0 1,1 0 0,-2-1 0,1 0 0,-1 1 0,0-1 0,-1 0 0,0 0-1,0 0 1,-1-11 0,0 17-36,-1 1 0,1-1 0,0 0 0,-1 1 0,0-1 0,1 1-1,-1-1 1,0 1 0,-1-1 0,1 1 0,0 0 0,-1-1 0,1 1 0,-1 0-1,1 0 1,-1 0 0,0 0 0,0 0 0,0 0 0,0 1 0,0-1 0,-1 1 0,1-1-1,0 1 1,-1 0 0,1 0 0,-1 0 0,1 0 0,-1 1 0,0-1 0,1 1 0,-1-1-1,1 1 1,-6 0 0,1 0-3,-1 0 0,1 1 0,-1 0 1,1 1-1,0 0 0,0 0 0,0 0 0,0 1 0,0 0 0,0 0 0,-8 6 0,4-1 45,1 1 0,-1 0 0,1 0 0,1 1 0,0 1 0,0-1 0,1 2-1,1-1 1,-12 23 0,13-20 45,0 0 0,0 1-1,1 0 1,1 0 0,1 0 0,0 1-1,1-1 1,0 21 0,2-31-74,0 0 0,0 0 0,1 0 0,0 0 0,0 0-1,0 0 1,1 0 0,-1 0 0,1-1 0,0 1 0,1-1 0,-1 1 0,7 7 0,-5-8-10,0 1 0,1-1-1,-1 1 1,1-2 0,0 1 0,1 0 0,-1-1 0,1 0 0,-1 0-1,8 2 1,-2-1 27,1-1 0,-1 0-1,1-1 1,0 0 0,0-1-1,0 0 1,0-1 0,0-1-1,0 1 1,0-2-1,16-3 1,-10 0-9,-1-2 0,0 1 1,0-2-1,-1 0 0,0-1 0,0-1 0,19-16 0,94-91 208,-91 81-210,20-19 28,172-183 384,-211 216-402,-2-2 0,0 0 0,-2-1 0,0 0 0,-2-1 0,17-47 0,-14 17-92,11-75 0,-23 110 77,-3 13-32,10-67 4,-10 67-60,-1 0-1,0 0 0,-1 0 1,0 0-1,0 1 1,-1-1-1,-2-8 0,3 13 7,0 0 0,0 0 0,0 1 0,-1-1 0,1 1 0,-1-1 0,0 1 0,0-1 0,0 1 0,0 0 0,0 0-1,-4-3 1,6 4 31,-1 1-1,0-1 0,0 1 1,0 0-1,0-1 0,0 1 0,0 0 1,0-1-1,1 1 0,-1 0 1,0 0-1,0 0 0,0 0 0,0 0 1,0 0-1,0 0 0,0 0 1,0 0-1,0 0 0,0 1 0,0-1 1,0 0-1,0 1 0,0-1 1,0 1-1,1-1 0,-2 1 0,-2 2 2,0 0 0,0 1 0,0-1 0,-3 6 0,3-6 17,-15 21 173,0 0-1,2 0 1,-28 54 0,-32 92 589,58-124-605,2 2 1,-13 56-1,25-77-102,1 1-1,0-1 1,2 1-1,2 0 1,3 41-1,0-48-5,0 1-1,2 0 0,1-1 1,0 0-1,1-1 1,1 1-1,19 31 1,-21-41-14,2 0 0,-1-1 0,2 0 0,-1 0 0,1-1 0,12 10 0,-14-14-25,1 1-1,0-1 1,0-1 0,0 1-1,0-1 1,1-1 0,0 0 0,-1 0-1,14 2 1,-13-3 2,0-1-1,0-1 1,0 1-1,0-2 1,1 1-1,-1-1 1,0 0-1,0-1 1,0 0-1,0-1 1,-1 0-1,1 0 1,9-5 0,-8 2 9,0 0 1,-1 0 0,1-1-1,-1-1 1,0 1 0,-1-1 0,0-1-1,0 0 1,12-18 0,-7 6 83,0-1 0,-2 0 0,12-34 1,-19 45-123,-1 1 0,0-1 0,0-1 0,-1 1 0,-1 0 0,0-1 0,-1 1 0,0-1 1,-2-16-1,2 24-4,-1 1 1,0 0-1,0 0 0,0 0 1,0 0-1,0 0 1,-1 0-1,1 0 1,-1 1-1,0-1 1,0 0-1,0 1 0,0-1 1,0 1-1,-1 0 1,1 0-1,-5-3 1,5 4-3,0 0 0,-1 0 0,1 0 0,0 0 0,0 1 0,-1-1 1,1 1-1,0-1 0,-1 1 0,1 0 0,-1 0 0,1 0 0,0 0 1,-1 1-1,1-1 0,0 0 0,-1 1 0,1 0 0,0 0 0,0-1 1,-1 1-1,1 1 0,-4 1 0,1 1 10,1 0 0,-1 0 0,1 1 0,0-1 0,0 1 0,0 0 0,0 0 0,1 0 0,0 0 0,0 1-1,0 0 1,1-1 0,-3 10 0,-2 9 13,-6 48-1,12-67-18,-2 17 32,1-1 1,1 1-1,1-1 0,4 37 1,-2-44 18,1 0 1,0-1-1,1 1 0,0-1 1,2 0-1,-1 0 1,1 0-1,11 14 0,-16-24-24,1-1-1,-1 1 1,1-1-1,0 1 1,0-1-1,0 0 1,1 0-1,-1 0 1,0 0-1,1 0 1,-1 0-1,1-1 0,0 1 1,-1-1-1,1 0 1,0 1-1,0-1 1,6 1-1,3-2 31,0-1 0,-1 1 0,1-2 0,0 0 0,0 0 0,0-1 0,-1-1 0,16-6 0,90-49-165,-67 31 134,0 0-71,-2-2-1,0-2 0,42-39 1,42-35 234,-122 99-237,-7 5 46,1-1 1,-1 0-1,1 1 1,4-6-1,-1 1 136,3-5 261,-10 12-381,0-1 1,0 1-1,0-1 0,0 1 0,0 0 0,-1-1 1,1 1-1,0-1 0,0 1 0,0 0 0,0-1 1,-1 1-1,1 0 0,0-1 0,0 1 0,0 0 0,-1-1 1,1 1-1,0 0 0,-1-1 0,1 1 0,0 0 1,-1 0-1,1-1 0,0 1 0,-1 0 0,1 0 1,-1 0-1,1 0 0,0-1 0,-1 1 0,1 0 1,-1 0-1,1 0 0,0 0 0,-1 0 0,1 0 0,-1 0 1,-1 0-29,0-1 1,0 1-1,0 0 0,0 0 1,0 0-1,0 0 1,0 0-1,0 1 1,0-1-1,0 0 1,0 1-1,0 0 1,0-1-1,-3 3 1,0-1-4,1 1 0,-1 0 0,1 0 1,0 1-1,-6 4 0,1 3 21,0 0 0,0 0 0,-11 19-1,-58 113-224,74-134 236,0 0 0,0 0 0,1 0 0,0 0 1,1 0-1,0 0 0,1 1 0,0-1 1,0 15-1,1-19 9,0 1 0,1-1 0,0 0 0,0 0 1,1 1-1,-1-1 0,1 0 0,0 0 0,0 0 1,1-1-1,-1 1 0,1-1 0,0 1 0,1-1 1,-1 0-1,1 0 0,0 0 0,4 3 0,-5-5 5,0 0 0,0 0-1,0 0 1,1 0 0,-1-1 0,0 0-1,1 1 1,-1-1 0,1 0-1,0-1 1,-1 1 0,1-1-1,0 1 1,-1-1 0,1 0 0,0-1-1,-1 1 1,7-2 0,3-1 20,0-1 0,0 0 0,19-10 0,-30 13-36,23-12 25,0-2 1,-1 0-1,0-1 0,-2-2 1,27-24-1,91-108-65,-102 105-275,-2-1 1,35-63-1,-40 53 47,-2-1-1,22-65 1,-15 20-7,40-195 0,-76 270-254,0 27 516,0 0 1,0-1 0,0 1 0,0-1 0,0 1-1,0 0 1,0-1 0,0 1 0,0 0 0,-1-1-1,1 1 1,0 0 0,0-1 0,0 1 0,-1 0-1,1-1 1,0 1 0,0 0 0,-1 0 0,1-1 0,0 1-1,-1 0 1,1 0 2,-1 0 1,1 0-1,-1 0 0,1 1 1,-1-1-1,1 0 0,-1 1 0,1-1 1,-1 0-1,1 1 0,-1-1 1,1 0-1,0 1 0,-1-1 0,1 1 1,0-1-1,-1 1 0,1-1 1,0 1-1,0-1 0,-1 1 0,-3 7 5,1 1 0,0-1-1,0 0 1,-2 15 0,-90 377 954,58-166-307,34-187-524,1 1 1,11 95-1,-8-131-85,0 0-1,2 0 1,-1 0-1,2 0 1,-1 0 0,2-1-1,0 1 1,0-1-1,8 13 1,-12-23-21,0 1 1,0-1-1,0 0 1,1 1-1,-1-1 1,0 0-1,1 0 1,-1 0-1,1 1 1,-1-2-1,1 1 1,-1 0-1,1 0 0,0 0 1,-1-1-1,1 1 1,0-1-1,0 1 1,-1-1-1,1 0 1,0 0-1,0 0 1,-1 0-1,1 0 1,0 0-1,0 0 1,0 0-1,-1-1 1,1 1-1,0-1 1,0 1-1,-1-1 1,1 0-1,1-1 1,3-1 5,0-1 0,-1 0 0,1 0 0,-1-1 0,0 1 0,0-1 0,6-9 0,19-25 48,-2-1 0,44-85-1,-65 111-56,-3 7-15,0-1 0,4-13 1,-7 18 14,0 0 0,-1 1-1,1-1 1,-1 0 0,0 0 0,0 0 0,0 0 0,0 0 0,-1 0-1,1 1 1,-1-1 0,0-3 0,-5-3 101,1 1-445,6 8 316,-1-1 0,1 1 0,-1 0 0,1-1 0,-1 1 0,1-1 1,-1 1-1,1 0 0,-1-1 0,1 1 0,-1 0 0,1 0 0,0-1 0,-1 1 1,1 0-1,0 0 0,-1 0 0,1 0 0,1 0 0,11-3-19,1 1 0,-1 1-1,1 0 1,0 1-1,-1 1 1,1 0 0,16 4-1,-25-4 36,0 0 0,0 0 0,0 1 0,0 0 0,-1 0-1,1 0 1,0 1 0,-1 0 0,0-1 0,0 2 0,0-1 0,0 0 0,0 1 0,0 0 0,-1 0-1,0 0 1,0 0 0,0 0 0,0 1 0,-1-1 0,0 1 0,3 6 0,-2-1 52,0 0 0,-1 1 1,-1-1-1,1 0 0,-2 1 0,1-1 1,-1 0-1,-2 12 0,-1-5 102,0 1-1,-2-1 1,-11 32-1,12-38-101,0-1 1,1 0 0,0 1-1,1-1 1,0 1-1,0 11 1,1-21-48,1-1 1,0 0 0,0 0 0,0 1-1,0-1 1,0 0 0,0 0 0,0 1-1,1-1 1,-1 0 0,0 0 0,0 1-1,0-1 1,0 0 0,0 0 0,0 1-1,0-1 1,1 0 0,-1 0-1,0 1 1,0-1 0,0 0 0,0 0-1,1 0 1,-1 0 0,0 1 0,0-1-1,0 0 1,1 0 0,-1 0 0,0 0-1,0 0 1,1 0 0,-1 0 0,0 1-1,0-1 1,1 0 0,-1 0 0,0 0-1,1 0 1,-1 0 0,12-4 119,-8 3-66,7-4-43,0 1 1,-1-1-1,0-1 1,0 0-1,-1-1 0,1 1 1,9-11-1,56-60-120,-65 65 84,108-111-551,-118 123 570,0 0 0,0 0 1,0 0-1,1 0 0,-1 0 1,0 0-1,0 0 0,1 0 1,-1 0-1,0 1 1,0-1-1,0 0 0,1 0 1,-1 0-1,0 0 0,0 0 1,0 0-1,1 0 0,-1 1 1,0-1-1,0 0 0,0 0 1,0 0-1,0 0 1,1 1-1,-1-1 0,0 0 1,0 0-1,0 0 0,0 1 1,0-1-1,0 0 0,0 0 1,0 0-1,0 1 0,0-1 1,0 0-1,0 0 0,0 1 1,0-1-1,0 0 1,3 13 33,-1 7-18,-1 0 0,-3 32 0,1-34 4,0 0 0,1-1 1,1 1-1,5 23 0,-6-38-7,1 0 0,0-1-1,0 1 1,0-1-1,0 1 1,0-1 0,1 1-1,-1-1 1,1 1 0,0-1-1,-1 0 1,1 0-1,0 0 1,0 0 0,1 0-1,-1-1 1,0 1 0,0-1-1,1 1 1,-1-1-1,1 0 1,-1 0 0,4 1-1,-3-1 16,1 0 0,-1-1 0,0 0-1,1 1 1,-1-1 0,0 0 0,1-1 0,-1 1-1,0-1 1,1 1 0,-1-1 0,0 0-1,0 0 1,1 0 0,-1-1 0,0 1 0,0-1-1,-1 0 1,5-3 0,-1 1 2,-1-1-1,0 0 1,0-1-1,0 0 1,-1 1 0,0-1-1,0-1 1,4-8 0,-1 1 26,-2-1 1,8-26 0,-11 30-64,0 1-1,0-1 0,-1 1 1,-1-1-1,0 0 0,0 1 1,-1-1-1,-1 0 1,0 1-1,-5-17 0,5 21-13,0 1 0,0 0-1,-1 0 1,1 0 0,-1 0-1,-1 0 1,1 0 0,-1 1-1,-5-6 1,7 8 4,-1 0 0,0-1 0,0 1 1,0 0-1,0 0 0,0 1 0,0-1 0,-1 1 0,1-1 1,0 1-1,-1 0 0,1 1 0,-1-1 0,1 0 0,-6 1 1,7 0 16,0 0 0,0 0 0,0 1 0,0-1 0,0 1 0,0-1 1,0 1-1,-3 1 0,4-1-30,-1 0 0,1-1 0,-1 1 0,0-1 0,1 1-1,-1-1 1,0 1 0,-2-1 0,36-2-15,50-10 0,7 0-93,-52 9 136,43 2 0,-68 2 77,0 0 1,0 0-1,0 2 1,-1-1 0,1 1-1,0 1 1,16 8-1,-24-10-31,-1 0-1,0 0 1,0 0-1,0 1 1,0-1 0,-1 1-1,1 0 1,0 0-1,-1 0 1,0 0-1,0 0 1,0 0-1,0 1 1,-1-1-1,1 1 1,-1-1-1,0 1 1,2 7 0,-2-4 20,0 0 1,-1 0 0,0 0 0,0 0 0,0 0 0,-1 0 0,0-1 0,0 1-1,-4 10 1,1-6 26,3-8-28,0 1-1,0 0 0,0-1 1,0 1-1,-1 7 1,3-11-48,0 0 1,0-1-1,0 1 1,0-1-1,0 1 1,-1-1-1,1 1 1,0-1-1,0 0 1,-1 1-1,1-1 1,0 0-1,-1 1 1,1-1-1,0-2 1,15-16-180,8-19-38,-13 19 160,24-29-1,-33 45 54,0 1 0,1-1 0,-1 1 0,1 0 0,4-3 0,-6 4-16,0 1 0,-1-1-1,1 1 1,0 0 0,-1-1-1,1 1 1,0 0 0,0 0-1,0 0 1,-1-1 0,1 1-1,0 0 1,0 0 0,0 0-1,0 0 1,-1 0 0,1 1-1,0-1 1,0 0 0,0 0-1,-1 0 1,1 1 0,0-1-1,0 0 1,-1 1 0,1-1 0,0 1-1,-1-1 1,1 1 0,0-1-1,0 2 1,3 3 36,-1 0-1,0 0 1,-1 0 0,1 1-1,-1-1 1,0 1 0,-1-1-1,1 1 1,0 7 0,5 13 111,-3-12-17,0 0-1,2-1 1,-1 0 0,2 0-1,0 0 1,12 16-1,-15-23-101,1-1 0,-1 0 0,1 0 0,0-1 0,1 0 0,-1 0 0,1 0 0,0 0 0,0-1-1,0 0 1,0 0 0,0 0 0,1-1 0,-1 0 0,13 2 0,-1-2-251,0-1 0,0 0 1,1-1-1,-1-1 0,0-1 1,0 0-1,-1-2 0,1 0 1,0-1-1,25-10 0,-32 10-545,0 0-1,-1-1 1,1 0-1,-1 0 1,-1-1 0,1 0-1,-1-1 1,0 0-1,-1-1 1,0 1 0,0-2-1,-1 1 1,0-1-1,-1 0 1,0 0-1,9-23 1,-8-2-2947,-6 33 3549,3-31-2363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3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6 1984,'-8'0'4203,"1"-4"-3654,5 3 139,1 1-566,0-1 0,0 1 0,0 0 0,0 0 1,1 0-1,-1 0 0,0 0 0,0 0 0,0 0 0,0 1 0,1-1 1,-1 0-1,0 0 0,0 1 0,1-1 0,-1 0 0,0 1 1,0-1-1,1 1 0,-2 0 0,-7 0 2065,5-2-2054,4 1-132,0 0-1,0 0 1,0 0 0,0 0-1,0 0 1,0 0 0,0 0-1,1 0 1,-1 0 0,0 0-1,0-1 1,0 1 0,0 0 0,0 0-1,0 0 1,0 0 0,0 0-1,0 0 1,0 0 0,0 0-1,0 0 1,0-1 0,0 1-1,0 0 1,0 0 0,0 0-1,0 0 1,0 0 0,0 0 0,0 0-1,0-1 1,0 1 0,0 0-1,0 0 1,0 0 0,0 0-1,0 0 1,0 0 0,0 0-1,0 0 1,-1 0 0,1 0-1,0-1 1,0 1 0,0 0-1,0 0 1,0 0 0,0 0 0,0 0-1,0 0 1,0 0 0,0 0-1,-1 0 1,1 0 0,0 0-1,0 0 1,0 0 0,0 0-1,0 0 1,-7 1-245,6 0 236,1-1 1,-1 0-1,0 1 0,1-1 0,-1 1 0,1-1 0,-1 0 0,0 0 0,1 1 1,-1-1-1,0 0 0,1 0 0,-1 0 0,0 0 0,0 0 0,1 0 0,-1 0 1,0 0-1,1 0 0,-2 0 0,-1 2-349,-2 3 314,-12 2 406,16-6-382,0-1 1,0 0 0,0 1-1,0-1 1,0 1 0,0 0-1,0-1 1,0 1 0,1 0-1,-1 0 1,-1 1 0,-3 2-18,5-3 36,0-1-1,0 1 1,-1-1 0,1 1 0,0-1 0,0 1 0,-1 0 0,1-1 0,0 1 0,0-1-1,0 1 1,0-1 0,0 1 0,0 0 0,0-1 0,0 1 0,0-1 0,0 2 0,0-2-1,0 0 1,1 0-1,-1 1 1,0-1-1,0 0 1,0 0 0,0 1-1,0-1 1,0 0-1,0 0 1,0 1 0,0-1-1,0 0 1,0 0-1,0 1 1,0-1-1,0 0 1,0 0 0,0 0-1,0 1 1,0-1-1,-1 0 1,1 0-1,0 1 1,0-1 0,0 0-1,0 0 1,0 0-1,-1 0 1,1 1 0,0-1-1,0 0 1,0 0-1,0 0 1,-1 0-1,1 0 1,0 1 0,0-1-1,-1 0 1,1 0-1,0 0 1,0 0 0,0 0-1,-1 0 1,1 0-1,9 3 302,-4-1-286,-1 0 1,1-1 0,0 0-1,8 1 1,96-11 474,-36 2-335,-47 4-225,-13 2 61,-1 0 0,0 1 0,17 1 0,-25 0 28,1-1 1,-1 0-1,0 0 1,1-1 0,-1 1-1,5-2 1,10-1 408,-33 0-156,-12-2-162,20 4-141,0-1 1,1 1-1,-1 1 1,-7-1-1,-121 9-273,114-7 391,14-1-39,0 0-1,0 0 1,0 0 0,0 0 0,-6-2 0,1 1 100,1-1-58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110 203 2496,'1'-19'4936,"-1"19"-4896,-1 1-4,0 0 1,1 0-1,0-1 1,-1 1 0,1 0-1,-1 0 1,1 0-1,0 0 1,0-1 0,0 1-1,-1 0 1,1 0-1,0 0 1,0 0-1,0 1 1,0 3 44,-10 34 408,-14 39-1,2-5 2,-26 80 1067,46-149-509,5-7-188,4-6-357,-1 3-450,-1-1 1,1-1-1,-1 1 1,0-1-1,-1 0 0,0 0 1,0 0-1,4-15 1,14-73 169,-17 70-223,22-153-423,-11 63 1161,-16 102-764,0 12-7,0 0 0,0 0 0,0-1 0,1 1 0,-1 0 0,0 0 0,1 0-1,-1 0 1,1 0 0,1-2 0,-2 5 12,1-1 0,0 1 0,0-1 0,-1 1 0,1-1-1,-1 1 1,1 0 0,0-1 0,-1 1 0,1 0 0,-1-1 0,1 1 0,-1 0-1,0 0 1,1 0 0,-1-1 0,0 1 0,1 1 0,11 24-47,0 3 92,74 160-76,-70-158 75,2-1 0,2-1 0,43 52 0,8 5 57,-70-86-69,-1 1 0,1-1 0,-1 1 0,1 0 0,-1-1 0,1 1 0,-1 0 0,0 0 0,1-1 0,-1 1 0,0 0 0,1 0 0,-1 0 0,0 0 0,0-1 0,0 1 0,0 0 0,0 0 0,0 0 0,0 1 0,0-2 13,-1 1 0,0 0 1,1 0-1,-1-1 0,0 1 0,0 0 1,0-1-1,0 1 0,1 0 1,-1-1-1,0 0 0,0 1 0,0-1 1,0 1-1,0-1 0,0 0 1,0 0-1,0 0 0,0 1 0,0-1 1,0 0-1,-2 0 0,-67 4-209,40-3 337,-32 5-1,12 3 91,-85 2 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3488,'3'-3'3124,"-1"18"-1710,3 12-809,-1-7-196,28 193 2017,-26-174-2234,-2-14 499,2 39 0,-6-62-243,-5-35 497,1 3-712,1-1-1,1-60 0,3 57-163,-2 26-99,1-1 1,0 0-1,1 0 0,0 1 1,0-1-1,5-14 1,-2 14-10,0-1 1,1 1 0,0-1 0,0 1-1,1 1 1,0-1 0,14-14 0,-17 20-15,1 0 0,-1 0 1,1 0-1,0 0 0,0 1 1,0-1-1,1 1 0,-1 0 0,0 0 1,1 1-1,0-1 0,-1 1 1,1 0-1,0 0 0,-1 1 0,1-1 1,0 1-1,0 0 0,8 1 1,-11 0 31,0-1 1,-1 0-1,1 1 0,0-1 1,-1 1-1,1 0 1,0-1-1,-1 1 1,1 0-1,-1 0 1,1 0-1,-1 0 1,1 0-1,-1 1 1,0-1-1,1 0 1,-1 0-1,0 1 0,0-1 1,0 1-1,0-1 1,0 1-1,0 2 1,0-2 56,-1 0 0,1 1 1,-1-1-1,1 1 0,-1-1 0,0 0 1,0 1-1,0-1 0,-1 1 0,1-1 1,0 1-1,-1-1 0,0 0 0,1 1 1,-1-1-1,0 0 0,-2 4 1,1-4 6,0 0 1,1 1 0,-1-1-1,0 0 1,0-1 0,0 1-1,-1 0 1,1-1 0,0 1 0,0-1-1,-1 0 1,1 1 0,-1-1-1,1 0 1,-1-1 0,0 1-1,-3 0 1,-5 1 24,0 0-1,0-1 0,-13-1 1,24 0-73,-1 0 1,1 0-1,0 0 1,-1 0-1,1 0 1,-1 0-1,1 0 1,-1 0-1,1 0 1,0 0-1,-1 0 1,1 1-1,-1-1 1,1 0-1,0 0 1,-1 0-1,1 1 1,-1-1-1,1 0 1,0 0-1,-1 1 1,1-1-1,0 0 1,-1 1-1,1-1 1,0 0-1,0 1 1,-1-1 0,1 0-1,0 1 1,0-1-1,0 1 1,0-1-1,-1 0 1,1 1-1,0-1 1,0 1-1,0-1 1,0 1-1,0-1 1,0 0-1,0 1 1,0-1-1,0 1 1,0-1-1,0 1 1,0-1-1,1 0 1,-1 1-1,0-1 1,0 1-1,0-1 1,1 0-1,-1 1 1,0 0-1,18 27 512,-12-19-432,12 25 541,21 56 0,-32-74-614,1-1 0,16 25 0,-15-28-360,5 12-3743,-6-9 1872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4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53 1568,'0'0'41,"0"0"0,0 0-1,0 0 1,0 0 0,0-1 0,0 1 0,0 0 0,-1-1 326,1 1-326,0 0 0,0 0 0,0 0 0,0 0-1,0 0 1,0 0 0,0 0 0,-1 0 0,1 0 0,0 0 0,0 0-1,0 0 1,0 0 0,0 0 0,0 0 0,-1 0 0,1 0-1,0 0 1,0 0 0,0 0 0,0 0 0,0 0 0,0 0-1,-1 0 1,1 0 0,0 0 0,0 0 0,0 0 49,-1 0 1,1 1 0,0-1-1,0 0 1,-1 0-1,1 0 1,0 0-1,-1 0 1,1 0 0,0 0-1,0 0 1,-1 0-1,1 0 1,0 0-1,-1 0 1,1 0 0,0-1-1,-1 1 1,1 0-1,0 0 1,0 0-1,-1 0 1,1 0 0,0-1-1,0 1 1,-1 0-1,1 0 1,0 0-1,0-1 1,0 1 0,-1 0-1,1 0 1,0-1-1,0 1 1,0 2 128,1-1-1,-1 1 1,0 0 0,0 0 0,0 0-1,0-1 1,0 1 0,0 0 0,0 0 0,-1 0-1,1-1 1,-2 4 0,-9 35-213,8-27 253,-28 100 415,-34 119 268,57-203-458,-2-1-1,-23 44 1,30-68-312,0-1 0,0 0 0,0 0 0,0 0 1,0 0-1,-5 2 0,0-5-65,6 0-29,4 0-34,-1 0 58,-7 1-579,3-2 227,7 1 139,-4 0 15,0 1-61,0-1 172,0 0-1,0 0 1,0 0 0,0 1 0,0-1-1,0 0 1,0 0 0,0 0 0,0 1-1,0-1 1,0 0 0,0 0-1,0 0 1,0 1 0,0-1 0,0 0-1,0 0 1,1 0 0,-1 1 0,0-1-1,0 0 1,0 0 0,0 0-1,0 0 1,0 0 0,0 1 0,1-1-1,-1 0 1,0 0 0,0 0-1,0 0 1,0 0 0,1 0 0,-1 0-1,0 0 1,0 0 0,0 1 0,1-1-1,-1 0 1,0 0 0,0 0-1,0 0 1,1 0 0,-1 0 0,0 0-1,0 0 1,0 0 0,1-1 0,11-7 315,10-16-35,-8 4-112,-1-1 1,0 0-1,15-38 1,20-72 52,-35 93-193,19-66-122,-29 92 80,-1 0 0,-1 0 0,0-1 1,0 1-1,-1 0 0,-1 0 0,-2-13 1,0-5-267,3 22 180,-1-1 0,0 1 1,0 0-1,-6-15 1,7 14-305,3 15-1502,-2-2 1769,1 0 1,-1 0-1,5 7 1,-4-6 76,91 162-6,-1-4 507,-71-123-294,-14-28 35,0 0 0,-1 1 0,0 0 0,4 14 0,-10-27-203,0 0 1,0 0-1,0 0 1,0 1-1,1-1 1,-1 0-1,0 0 1,0 1-1,0-1 1,0 0-1,0 1 0,0-1 1,0 0-1,0 0 1,0 1-1,0-1 1,0 0-1,0 1 1,0-1-1,0 0 1,0 0-1,0 1 1,0-1-1,0 0 0,0 1 1,0-1-1,0 0 1,0 0-1,-1 1 1,1-1-1,0 0 1,0 0-1,0 0 1,0 1-1,-1-1 0,1 0 1,0 0-1,0 0 1,-1 1-1,1-1 1,0 0-1,0 0 1,-1 0-1,1 0 1,0 0-1,0 0 1,-1 1-1,1-1 0,0 0 1,-1 0-1,-4 1-1380,1 3-118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7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12 3072,'0'-12'4288,"-8"12"-2240,11 11 357,-13 20-2256,0 18-289,6-31 106,-3 31 0,-1 145 308,0 10-94,6-177-13,1-9 147,-6 31-1,5-41-224,0 0 0,-1 0 0,-1-1 1,1 1-1,-1-1 0,0 1 0,-1-1 0,0-1 0,-7 9 0,9-14 189,0-1 469,10 0-375,42-5-304,-28 2-66,15-2 13,-2 0-63,-1 2 0,61 1 1,-66 4 67,0 1 0,1 2 0,34 11 0,-61-16 396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8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3 208 2400,'-1'-1'90,"1"1"0,0-1-1,0 1 1,-1-1 0,1 1 0,0-1 0,0 1 0,0-1-1,-1 0 1,1 1 0,0-1 0,0 1 0,0-1 0,0 0-1,0 1 1,0-1 0,0 1 0,1-1 0,1-5 2405,-3 6-2419,1-1 0,0 1-1,0-1 1,0 0-1,0 1 1,0-1-1,0 1 1,0-1 0,0 1-1,0-1 1,0 1-1,0-1 1,0 1-1,0-1 1,0 1 0,1-1-1,-1 0 1,0 1-1,0-1 1,1 1-1,-1 0 1,0-1 0,0 1-1,1-1 1,-1 1-1,1-1 1,-1 1-1,0 0 1,1-1-1,-1 1 1,1 0 0,-1-1-1,1 1 1,-1 0-1,1 0 1,-1 0-1,1-1 1,0 1 0,12-6 144,20-11 207,2 2-1,45-14 0,75-14-51,-94 28-226,-12 5-21,-31 7 275,28-8-1,-46 11-398,0 0-1,0 0 0,0 0 0,1 0 0,-1 0 1,0 0-1,0 0 0,0 0 0,0 0 1,0 0-1,0 0 0,0 0 0,1-1 0,-1 1 1,0 0-1,0 0 0,0 0 0,0 0 1,0 0-1,0 0 0,0 0 0,0-1 0,0 1 1,0 0-1,0 0 0,0 0 0,0 0 1,0 0-1,0 0 0,0-1 0,0 1 1,0 0-1,0 0 0,0 0 0,0 0 0,0 0 1,0 0-1,0-1 0,0 1 0,0 0 1,0 0-1,0 0 0,0 0 0,0 0 0,0 0 1,-6-8-1673,-11-3-2117,12 9 2538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2816,'2'-1'343,"0"0"-1,0 0 1,1 1 0,-1-1 0,0 1 0,0-1-1,0 1 1,1 0 0,-1 0 0,0 0-1,3 0 1,29 4 565,-23-2-612,120 3 1544,-68-4-1445,-48 0-323,43 1 423,1-2 0,84-10 0,-131 7-397,0 0 0,22-9 0,-25 8-973,4 3-5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49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16 2976,'-3'-4'423,"-5"-3"1278,8 7-1670,0 0 1,0 0 0,0 0-1,0 0 1,0 0 0,0-1-1,0 1 1,0 0 0,0 0-1,-1 0 1,1 0 0,0 0-1,0 0 1,0 0 0,0 0-1,0-1 1,0 1 0,0 0-1,0 0 1,0 0 0,0 0-1,0 0 1,0 0 0,0 0-1,0 0 1,0-1 0,1 1-1,-1 0 1,0 0 0,0 0-1,0 0 1,0 0 0,0 0-1,0 0 1,0 0 0,0 0-1,0-1 1,0 1 0,0 0-1,0 0 1,0 0 0,1 0-1,-1 0 1,0 0 0,0 0-1,0 0 1,0 0 0,0 0-1,0 0 1,0 0 0,0 0-1,0 0 1,1 0 0,-1 0-1,0 0 1,0 0-1,0 0 1,0 0 0,0 0-1,0 0 1,0 0 0,1 0-1,-1 0 1,0 0 0,0 0-1,0 0 1,0 32 1413,-3-2-960,2-23-396,0 0-1,0 0 1,1-1 0,0 10-1,3 24 4,-4 49 0,0-27 55,1 194 749,5-237-559,-1-2 161,-4-17-483,0 1 0,0-1 0,0 1 0,0-1 0,0 1 0,0-1 0,0 1 0,0-1 0,0 1 0,-1-1 0,1 1 0,0-1 0,0 1 0,0-1 0,-1 1 0,1-1 0,0 1 0,0-1 0,-1 0 0,1 1 0,0-1 0,-1 1 0,0-1 0,2-46 2209,-7-65-1866,0-9-521,6 103 97,2 0 1,0 0-1,0 0 1,2 0 0,6-18-1,-7 28 21,0 0 1,0 0-1,1 1 0,0 0 0,0-1 0,1 2 0,-1-1 0,1 0 0,0 1 1,1 0-1,-1 0 0,1 1 0,0-1 0,0 1 0,9-4 0,-8 5-38,0-1 0,0 2-1,1-1 1,-1 1 0,1 0-1,-1 0 1,1 1 0,0 0-1,-1 0 1,1 1 0,0 0-1,0 0 1,-1 1 0,14 3-1,-17-3 66,0 0-1,0 1 0,0-1 0,0 1 1,-1 0-1,1 0 0,-1 0 0,5 3 1,-7-4 14,0 0 1,0 0-1,0 0 1,0 0-1,0 0 1,0 0-1,-1 1 1,1-1-1,0 0 1,-1 0-1,1 1 1,-1-1-1,1 0 1,-1 1-1,0-1 1,1 0-1,-1 1 1,0-1-1,0 1 1,0-1-1,0 0 1,0 1-1,0-1 1,0 1-1,-1-1 1,1 0-1,-1 3 1,-1 0 39,0 0 0,0 0 1,0 0-1,-1 0 1,0 0-1,0 0 0,0-1 1,0 1-1,-6 4 0,-5 3 212,-19 12 0,11-8-158,15-11-115,-1 2-215,-1 1 1,1 0 0,-10 9 0,16-14 192,0 0 0,1 0 0,-1 1 0,0-1-1,1 0 1,0 1 0,-1-1 0,1 1 0,0-1 0,0 1 0,0 0 0,1-1 0,-1 1 0,1 0 0,0 0 0,-1-1 0,2 6 0,0 2 114,1-1 1,0 0 0,1 0 0,0 0-1,0-1 1,1 1 0,0-1 0,1 0 0,8 12-1,0-3 144,0 0-1,2-2 1,17 16 0,-18-20 17,21 13 1,-21-15 60,23 20-1,-31-23-101,-5-5-223,0 0 1,-1 0-1,1 0 0,0-1 0,0 1 1,0 0-1,0-1 0,0 1 0,0 0 1,0-1-1,0 1 0,0-1 0,0 1 1,0-1-1,0 0 0,0 0 0,0 1 1,0-1-1,1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3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4224,'0'-7'1920,"13"7"-1664,-4 0 928,4 0-704,18-5 1056,18-3-864,21 2 384,22-2-608,4 3-128,1 2-192,-10 3-224,1-4 32,4 0-2784,4 4 1568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4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1248,'0'4'2443,"8"-4"-556,31 3 519,-27-1-1990,0-1 0,15 0 0,220-4 672,-80 6-3558,-114-2-548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18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27 134 6976,'-26'-17'6016,"39"17"-4992,13-8 928,9 2-1153,17-7 1,5 6-480,14-9-64,-6 5-160,15-9-1536,-11 4 769,16 5-4577,-11 3 2912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5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6880,'56'-16'2560,"-7"16"-1984,34-3-160,-35 3-96,9 0-256,1 0-32,-1-5 0,0 5-128,0-4 64,-1 4-2144,1 0 1152,-8 9-3232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52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533 80 2656,'1'1'7914,"7"-6"-6512,-8 5-1311,1-1-1,0 1 1,-1 0 0,1 0-1,-1-1 1,1 1 0,-1-1-1,1 1 1,-1 0 0,1-1 0,-1 1-1,0-1 1,1 1 0,-1-1-1,0 1 1,1-1 0,-1 1-1,0-1 1,1 0 0,-1 1 0,0-1-1,0 1 1,0-1 0,0 0-1,0 1 1,0-1 0,1 0-1,-1 1 1,-1-1 0,1 1 0,0-2-1,0 1-31,0 0 0,0 0 0,0 0-1,0 0 1,-1-1 0,1 1 0,0 0 0,-1 0-1,1 0 1,-1 0 0,1 0 0,-1 0 0,0 0-1,1 0 1,-1 0 0,0 0 0,0 1-1,0-1 1,1 0 0,-1 0 0,0 1 0,0-1-1,0 0 1,0 1 0,0-1 0,0 1 0,-1-1-1,1 1 1,0 0 0,0 0 0,0-1 0,-2 1-1,-6-1 28,1 0 0,-1 1-1,-14 1 1,6 0 543,-61 0-507,22 1 6,-108-12 1,135 4-51,-9-1 20,2 1 202,23 4-397,-24-3 0,30 6 296,5 0-240,6-1-101,4 4 265,-2 0-64,8 0 65,0 1 0,1-2 0,26 4 0,-12-3-76,72 15-220,117 18 285,-26-21 157,-113-11-49,-40 1-481,-39-6 256,0 0-1,0 0 1,0 0 0,-1 0 0,1 0 0,0 0-1,0 0 1,0 0 0,0 0 0,0 0-1,0 0 1,0 0 0,0 0 0,0 0 0,0 1-1,0-1 1,0 0 0,0 0 0,0 0 0,0 0-1,0 0 1,0 0 0,0 0 0,0 0 0,0 0-1,0 0 1,0 0 0,0 0 0,0 0 0,0 0-1,1 1 1,-1-1 0,0 0 0,0 0 0,0 0-1,0 0 1,0 0 0,0 0 0,0 0 0,0 0-1,-23 1 32,9 1 32,0 0 0,0 1 0,0 1 0,0 0 0,-14 7 0,3-1 9,-182 77 429,178-74-317,-175 63 145,100-41-2149,103-35 1596,0 1-1,0-1 0,0 1 0,0-1 0,0 1 0,0-1 0,0 0 0,0 0 0,0 1 0,0-1 0,0 0 0,0 0 1,0 0-1,0 0 0,0 0 0,-1-1 0,36-19-9063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5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74 2496,'0'-5'436,"1"0"1,-1 1-1,1-1 1,0 0-1,1 0 1,2-5-1,-1 1 973,-1-10 910,-1 13 201,5 22-1839,-4-10-535,-1 1 0,0 0 1,0 0-1,-1-1 0,0 1 1,0 0-1,-1 0 1,-1 9-1,-1 11 110,-6 45 593,5-47-511,-2 44 0,8 582 3411,-2-651-3578,0-12 400,-3-2-515,2 0 0,0 0 0,1 0 1,0 0-1,4-23 0,-2 17 39,1-7-47,2 1 1,13-46-1,-9 43-17,-5 16-87,0 0 0,1 1 0,11-19-1,-12 24 56,1-1 0,-1 2 0,1-1-1,1 0 1,0 1 0,-1 0-1,10-7 1,-2 5-32,0 0 0,0 1 1,1 1-1,0 0 0,0 0 0,1 1 0,-1 1 0,1 1 1,0 0-1,0 1 0,0 0 0,26 1 0,-32 2-53,0-1 0,0 2-1,0-1 1,18 6-1,-22-5 54,1-1 0,-1 2 0,0-1 0,0 1 0,0-1 0,0 1 0,-1 1 0,1-1 0,5 6 0,-9-8 23,0 1 1,0-1-1,0 1 0,0 0 1,-1-1-1,1 1 1,0-1-1,-1 1 1,1 0-1,-1 0 1,0-1-1,0 1 0,1 0 1,-1 0-1,0-1 1,0 1-1,-1 0 1,1 0-1,0-1 0,-1 1 1,1 0-1,-1-1 1,1 1-1,-1 0 1,0-1-1,0 2 0,-1 1 18,0 0-1,-1-1 1,1 1-1,0-1 1,-1 0-1,0 0 1,0 0-1,0 0 1,0 0-1,-7 3 1,-5 2 25,-1 0 0,0-2 0,0 0 0,-1-1 1,0-1-1,0 0 0,0-1 0,-23 0 0,3 2-232,16-2 269,-28 1 1,10-3 185,167 89-410,-104-71 186,-2 1 0,0 2-1,22 27 1,-27-28-22,-2-3 14,19 30 1,-31-44 29,0 0 0,0 0 1,0 0-1,7 5 1,-7-6-683,1 1 1,-1-1-1,0 1 1,0-1-1,3 6 1,-5-8 201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1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98 2720,'0'-12'1248,"-5"4"-1088,5 3 1536,5 5-960,0-6 1408,8-2-1248,3-4 480,2 4-800,10-3-256,-2 6-192,12-3 32,1 5-96,20-5-1216,2 8 608,9-4-4352,0 8 2720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83 1824,'-6'-4'201,"2"-1"1300,9-2 861,2 2-1655,1 1 1,-1-1-1,1 1 0,0 1 1,0-1-1,16-4 1,53-9-889,-66 15 375,20-4-1078,1 2 0,-1 1-1,1 1 1,52 5 0,-22 8-588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2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3328,'0'-8'1504,"5"11"-1312,-1-3 512,5 0-416,4-3 1312,4 3-896,9-3 448,10 3-672,17-8 0,22 0-288,13-4-96,4 4-64,-4 5-2016,-14 3 1088,-4 0-3360,0 6 2368,1 7 736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3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2912,'0'-3'1312,"8"-2"-1152,-3 2 1120,3 6-736,9-3 1184,6 0-960,-2 0 96,2 0-512,-2 0-224,2 0-64,3 0 0,0 0-32,1 0-864,4 0 448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9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54 3712,'-5'-3'1696,"15"-5"-1472,-7 4 1024,7 4-736,3-8 832,8 3-736,10-1-128,5 1-288,7-3 96,1 8-192,5-7-320,-6 7 128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9:00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2816,'0'-8'1280,"0"5"-1120,5-1 1120,3 8-736,5-8 1248,5 4-992,5-4 160,-2 4-576,15-4-160,-1-1-128,12-3 64,7 8-96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5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1984,'0'0'6661,"1"0"-6917,44 8 75,4-9 176,-16 0 78,-1 1-1,36 5 1,64 11-4483,-105-13 2255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23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1196 2912,'-2'1'233,"1"0"-119,-1-1 0,1 0 0,0 1 0,-1-1 0,1 1 0,0 0 0,0-1-1,0 1 1,-1 0 0,1 0 0,0 0 0,0 0 0,0 0 0,0 0 0,1 0 0,-1 0 0,0 0 0,0 0 0,0 3 0,1-4-52,0 0 0,0 0-1,0 1 1,0-1 0,1 0 0,-1 0 0,0 0 0,0 1 0,0-1 0,1 0-1,-1 0 1,0 0 0,0 0 0,1 1 0,-1-1 0,0 0 0,0 0 0,1 0-1,-1 0 1,0 0 0,0 0 0,1 0 0,-1 0 0,0 0 0,1 0-1,-1 0 1,0 0 0,0 0 0,1 0 0,12-1 950,-12 1-947,12 0 335,0-2-1,0 1 0,-1-2 1,1 0-1,-1 0 1,0-1-1,0-1 1,0 0-1,12-7 1,-1-3-13,-1-1 1,-1-2 0,34-33 0,52-72 266,-33 37-363,39-31 5,10-10-54,-68 60 13,-3-1 0,-3-3-1,62-118 1,-99 165-16,-1-1 0,-1-1 0,-1 1 0,7-35-1,-16 57-198,1 1-1,0-1 1,-1 0-1,0 1 1,0-1-1,0 0 1,0 0-1,0 1 1,-1-6-1,0 8-33,1 0 0,0-1 0,0 1-1,0 0 1,0-1 0,-1 1 0,1 0 0,0 0 0,0-1-1,-1 1 1,1 0 0,0 0 0,-1-1 0,1 1 0,0 0-1,0 0 1,-1 0 0,1 0 0,0-1 0,-1 1-1,1 0 1,0 0 0,-1 0 0,1 0 0,-1 0 0,1 0-1,0 0 1,-1 0 0,1 0 0,0 0 0,-1 0 0,1 0-1,0 0 1,-1 0 0,1 0 0,0 1 0,-1-1 0,1 0-1,0 0 1,-1 0 0,1 0 0,0 1 0,-1-1-1,1 0 1,-1 1 0,-2 1 26,-1 0 0,1 1-1,0-1 1,-5 6 0,-22 25 286,3 1 1,-30 46 0,-42 83 574,86-140-769,-22 37 236,3 2 1,-38 103-1,60-134-306,1 1-1,1 0 1,1 1-1,2 0 1,2 0-1,1 0 1,3 49-1,-1-75-40,1 0 0,0-1 0,0 1 0,1-1 0,0 0 0,0 1 0,1-1 0,0 0 0,0 0 1,3 5-1,-4-9 2,0 1 1,-1-1 0,1 0 0,0-1 0,0 1 0,0 0-1,0 0 1,1-1 0,-1 1 0,0-1 0,1 0 0,-1 0-1,1 0 1,-1 0 0,1 0 0,-1-1 0,1 1 0,0-1-1,-1 1 1,1-1 0,0 0 0,-1 0 0,1 0 0,0 0-1,-1-1 1,1 1 0,4-2 0,2-1 22,-1 0 0,0-1 0,-1 0 0,1 0 0,-1-1 0,1 0 0,7-7 0,45-45 159,57-82-326,-45 51-67,-47 57 116,21-35 0,-41 59-2,3-3 2,-8 10 73,0 0 0,0 0 0,1 0-1,-1 0 1,0 0 0,0 0 0,0-1 0,0 1 0,0 0-1,0 0 1,0 0 0,0 0 0,0 0 0,1 0 0,-1 0-1,0 0 1,0-1 0,0 1 0,0 0 0,0 0-1,0 0 1,0 0 0,0 0 0,0 0 0,0 0 0,0-1-1,0 1 1,0 0 0,0 0 0,0 0 0,0 0 0,0 0-1,0 0 1,0-1 0,0 1 0,0 0 0,0 0 0,0 0-1,0 0 1,0 0 0,0 0 0,0 0 0,-1-1-1,1 1 1,0 0 0,0 0 0,0 0 0,0 0 0,0 0-1,0 0 1,0 0 0,0 0 0,-1 0 0,-7 16-361,-8 27 517,1 2 0,3-1 1,1 2-1,3 0 0,-4 69 1,11-107-135,0 6 12,1-1-1,2 25 1,-2-36-14,0 1 0,1-1 1,-1 1-1,1-1 0,-1 1 0,1-1 0,0 0 0,0 1 0,0-1 0,0 0 0,1 1 1,-1-1-1,1 0 0,-1 0 0,1 0 0,0-1 0,-1 1 0,1 0 0,0 0 0,0-1 1,4 2-1,-5-2-3,0-1 1,0 1-1,0-1 1,0 0-1,0 0 1,0 1-1,1-1 0,-1 0 1,0 0-1,0 0 1,0 0-1,0-1 1,1 1-1,-1 0 1,0 0-1,0-1 1,0 1-1,0-1 1,0 1-1,0-1 1,0 1-1,1-2 1,18-17 122,-17 16-102,17-24 51,0-1 0,27-53-1,-4 6-91,-12 22-184,-13 22 109,37-51 1,-47 73-157,-9 14-65,-5 12 128,-8 38 466,-10 94 0,23-135-265,0 1 0,1-1 0,1 1 0,0 0 0,1-1 0,0 0 1,1 1-1,6 13 0,-7-22-1,0 0-1,1-1 1,0 1 0,0-1 0,0 0-1,1 0 1,0 0 0,0 0 0,7 6 0,-8-8 1,1-1 1,-1 1-1,1-1 1,0 0-1,0 0 1,0 0-1,0 0 1,0-1-1,0 0 1,1 0-1,-1 0 1,0 0-1,1-1 1,6 1-1,-3-1 25,0-1-1,0 0 1,0 0 0,-1-1-1,1 0 1,-1 0-1,1-1 1,11-5-1,-7 1 1,-1 0-1,0 0 1,0-1-1,15-15 0,-1-3-103,-2-1 0,39-57-1,-24 20 56,-27 43-22,2 0-1,0 0 0,23-25 0,-30 39 3,-2 2 6,-1 1 1,1 0-1,0 1 1,-1-1-1,2 1 1,-1-1-1,0 1 1,1 0-1,-1 1 0,7-4 1,-10 6 20,0 0-1,0 0 1,-1 0-1,1 0 1,0 0 0,0 0-1,0 0 1,0 0 0,0 0-1,-1 1 1,1-1-1,0 0 1,0 0 0,0 1-1,-1-1 1,1 1 0,0-1-1,0 0 1,-1 1 0,1-1-1,0 1 1,-1 0-1,1-1 1,-1 1 0,1 0-1,-1-1 1,1 1 0,-1 0-1,1-1 1,-1 1-1,1 0 1,-1 0 0,0 0-1,0-1 1,1 1 0,-1 0-1,0 0 1,0 1-1,1 6 56,0-1-1,0 1 1,-1 11-1,0-12-30,0 44 122,-2-1 1,-10 53 0,8-78 151,-4 48 0,9-65-174,0-10 8,4-15-17,-4 10-248,7-19 77,2 1 0,0 0 1,1 1-1,1 0 0,2 0 1,0 2-1,2 0 0,0 0 1,1 2-1,1 0 1,1 1-1,26-21 0,-37 34 31,0 0 1,1 0-1,-1 1 0,14-6 0,-20 10 10,0 1-1,1-1 1,-1 0 0,0 1 0,0-1 0,1 1-1,-1 0 1,0 0 0,0 0 0,1 0-1,2 0 1,-4 1-1,1-1-1,-1 1 0,0-1 1,1 1-1,-1 0 1,0 0-1,1-1 1,-1 1-1,0 0 1,0 0-1,0 0 1,0 0-1,0 0 1,0 0-1,0 1 0,0-1 1,0 0-1,0 0 1,0 2-1,3 8 32,-1 1 0,0-1 1,0 1-1,-1-1 0,-1 1 0,0 23 0,0-11-19,1 30-146,4 35 232,-5-78-86,2-1 0,-1 0 0,1 0-1,0 0 1,1-1 0,9 17 0,-12-24 18,0-1-1,0 1 1,1 0 0,-1 0-1,1-1 1,-1 1 0,1-1-1,0 1 1,0-1 0,-1 0 0,1 1-1,0-1 1,0 0 0,0 0-1,1-1 1,-1 1 0,0 0-1,0-1 1,0 1 0,0-1-1,1 0 1,-1 1 0,0-1 0,0 0-1,1-1 1,-1 1 0,0 0-1,0-1 1,1 1 0,-1-1-1,0 1 1,0-1 0,0 0-1,0 0 1,0 0 0,0 0 0,0-1-1,2-1 1,4-3-14,0-1-1,-1 0 1,0 0 0,0-1-1,-1 0 1,7-10 0,29-55-36,-39 66 52,58-114-65,-45 90 112,-5 8-144,17-23 0,-24 39 43,1 0 1,0 1-1,1 0 0,0 0 0,0 0 0,0 1 0,11-7 0,-16 11 26,-1 1 0,1-1 0,0 0 0,0 1 0,-1-1 0,1 1 0,0 0 0,0-1 0,0 1 0,0 0 0,0 0 0,0-1 0,0 1 0,-1 0-1,1 0 1,0 0 0,0 0 0,0 0 0,0 0 0,0 0 0,0 0 0,0 1 0,0-1 0,0 0 0,0 1 0,-1-1 0,1 0 0,0 1 0,0-1 0,0 1 0,-1-1 0,1 1 0,0-1 0,-1 1-1,1 0 1,0-1 0,-1 1 0,1 0 0,-1 0 0,1 0 0,-1-1 0,1 1 0,0 1 0,1 4-23,0-1-1,-1 0 1,1 0-1,-1 1 1,1 10 0,-1 14 83,0 0 1,-5 35 0,-13 60 203,8-62-264,7-50 75,-1 2 475,5-14-283,2-9-133,89-149-564,-78 137 359,0 0 1,2 0-1,0 2 1,1 0-1,22-17 0,-29 27 29,-1 1-1,1 0 0,0 1 1,0 0-1,1 1 0,0 0 1,18-5-1,-28 10 49,0-1-1,0 1 1,-1 0-1,1 0 1,0 0 0,0 0-1,-1 0 1,1 0-1,0 0 1,0 1 0,-1-1-1,1 1 1,0-1 0,-1 1-1,1 0 1,0-1-1,-1 1 1,1 0 0,-1 0-1,1 0 1,-1 0 0,0 0-1,1 1 1,-1-1-1,0 0 1,0 1 0,0-1-1,0 1 1,0-1 0,0 1-1,0-1 1,-1 1-1,1-1 1,0 4 0,2 4 3,0 2 0,-1-1 1,-1 0-1,1 18 1,-1-20 3,0 75 271,3 23 57,-3-78-327,-1-23 0,0 0 1,0 0 0,1-1-1,0 1 1,-1 0 0,2 0-1,-1-1 1,0 1 0,1 0-1,0-1 1,4 8 0,-4-8 12,0-1 0,0 0 0,1-1 1,-1 1-1,1 0 0,-1-1 0,1 1 0,0-1 0,0 0 1,0 0-1,5 3 0,-5-4 5,0 0-1,1 0 1,-1-1-1,0 1 1,0-1-1,1 0 1,-1 0 0,1 0-1,-1 0 1,0 0-1,0-1 1,6-1 0,10-3-33,-1-1 1,1-1 0,-1-1-1,-1 0 1,1-2 0,-1 0 0,-1-1-1,0 0 1,-1-1 0,22-22-1,0-5 13,-2-1-1,47-72 0,-38 43-299,-40 61 282,0 0 0,-1 0 0,0-1 0,0 1 1,-1-1-1,0 0 0,1-9 0,-3 17 2,1 0 0,-1-1 0,0 1 0,0 0 1,0 0-1,-1-1 0,1 1 0,0 0 0,0-1 0,-1 1 0,1 0 0,-1 0 1,1 0-1,-1-1 0,1 1 0,-1 0 0,0 0 0,1 0 0,-1 0 1,0 0-1,0 0 0,0 0 0,0 0 0,0 1 0,0-1 0,0 0 0,0 1 1,0-1-1,0 0 0,-1 1 0,1-1 0,0 1 0,0 0 0,-2-1 1,-2 0-32,0 1 1,0-1 0,0 1 0,0 0 0,0 0 0,0 1-1,-7 0 1,1 2 34,1 0 0,-1 1-1,0 0 1,1 1 0,0 0 0,0 0-1,0 1 1,0 1 0,1-1 0,0 2-1,1-1 1,-15 17 0,11-9-9,0 0 0,1 0 0,0 2 0,1-1 0,1 1 0,-11 31 0,15-35-11,0 1 1,2-1-1,-1 1 1,2 0-1,0-1 1,1 1-1,0 0 1,2 21-1,-1-31 35,1-1-1,0 1 0,0-1 1,0 1-1,0-1 0,0 0 1,1 0-1,0 1 0,-1-1 1,1 0-1,0-1 0,1 1 1,-1 0-1,5 4 0,-2-4 2,-1 0 0,0 0 0,1 0-1,0-1 1,-1 0 0,1 0 0,0 0 0,0 0 0,6 0-1,6 1 21,1-1 0,0-1 0,-1-1 1,32-3-1,-28 1-22,0-1 1,0 0 0,0-1-1,-1-2 1,0 0 0,0-1-1,34-17 1,-21 4-8,-1 0 1,43-37-1,55-59 94,-49 41 14,-56 53-217,2-1-137,39-44 1,-34 24-36,-3-1 0,-1-2 0,22-51 0,-22 37 178,-3-2 1,24-92 0,-44 139 49,-1 1 0,-1-1 0,0 0 0,-1 0 1,-1-1-1,0-28 0,-1 42 29,0 1 1,-1-1-1,1 1 1,0 0-1,-1-1 1,1 1-1,0 0 0,-1-1 1,0 1-1,1 0 1,-1-1-1,0 1 1,0 0-1,1 0 0,-1 0 1,0 0-1,0 0 1,0 0-1,0 0 1,-1 0-1,0-1 0,0 2 15,0-1 0,0 0 0,0 1 0,0 0 0,0-1 0,1 1 0,-1 0 0,0 0 0,0 0 0,0 0-1,0 0 1,0 0 0,-3 2 0,-5 1 43,1 0 0,0 1 0,0 0 0,0 0 0,-8 7 0,2-1 36,1 1 0,0 1-1,1 0 1,0 0 0,-19 26 0,7-3 84,-25 44 1,-61 131 116,94-172-127,2 2 0,1 0 1,-13 64-1,4 66-16,21-148-98,2 0 0,0 0 0,2 0 0,0 0 0,9 37 0,-8-51-12,-1 0-1,1-1 1,0 0-1,0 1 1,1-1 0,0-1-1,0 1 1,0 0 0,1-1-1,7 7 1,-10-11-8,1 1 1,0-1 0,1 0 0,-1 0-1,0 0 1,1 0 0,-1 0-1,1-1 1,-1 1 0,1-1-1,0 0 1,-1-1 0,1 1-1,0 0 1,0-1 0,0 0-1,0 0 1,-1 0 0,1 0-1,0-1 1,0 0 0,0 1 0,4-3-1,3-1-30,0 0-1,0-1 1,0-1-1,-1 0 1,18-12-1,47-45 117,-71 60-93,52-52 15,55-69 0,-76 89-130,-8 8-56,-28 29 154,0 1 0,0 0-1,0 0 1,1 0 0,-1 0 0,1 0-1,0 0 1,-1 5 0,0 8-22,-10 56 52,4-34 116,1 1 0,3 0 0,0 47 0,4-79-57,0 0 1,0 1-1,0-1 1,4 9-1,-5-13-76,1-1-1,0 0 1,0 0-1,0 0 1,0 0-1,0 0 1,1 0-1,-1 0 1,0 0-1,1-1 1,0 1-1,-1 0 1,1-1-1,0 0 1,0 1-1,0-1 1,3 2-1,-3-2 18,0-1 0,-1 0 0,1 0 0,-1 1 0,1-1 0,0 0 0,-1 0 0,1 0 0,0-1 0,-1 1 0,1 0 0,-1-1 0,1 1 1,-1-1-1,1 1 0,-1-1 0,1 0 0,-1 0 0,1 1 0,1-2 0,1-2 18,1 1 0,-1-1 0,0 0 0,6-7 1,61-85-3,-45 59-28,55-61-1,-71 88-18,53-49-432,-57 54 397,1 0 0,-1 1 0,2-1 0,-1 1-1,0 1 1,1-1 0,14-4 0,-21 8 48,0 0 0,0-1 1,0 1-1,0 0 0,0 0 0,0 0 0,0 0 1,0 0-1,0 0 0,0 0 0,0 0 1,0 0-1,0 0 0,0 0 0,0 1 0,0-1 1,0 0-1,0 1 0,0-1 0,0 1 0,0-1 1,0 1-1,0-1 0,0 1 0,-1 0 1,1-1-1,0 1 0,0 0 0,-1 0 0,1 0 1,-1-1-1,1 1 0,0 0 0,-1 0 1,0 0-1,1 0 0,-1 0 0,0 0 0,1 0 1,-1 0-1,0 0 0,0 0 0,0 0 1,0 1-1,1 6 62,-1-1-1,-1 0 1,1 1 0,-4 12 0,3-16 6,-7 35 44,-3-1-1,-1-1 1,-27 56 0,38-90-99,-10 25 83,11-27-83,0 0 1,-1-1-1,1 1 0,0 0 0,0 0 0,-1 0 1,1 0-1,0 0 0,0 0 0,0-1 1,0 1-1,0 0 0,0 0 0,1 0 0,-1 0 1,0 0-1,0 0 0,1-1 0,-1 1 0,0 0 1,1 0-1,-1 0 0,1-1 0,-1 1 0,1 0 1,0 0-1,0-1-11,0 1-1,0-1 1,0 0 0,0 0 0,0 0 0,0 0-1,0 0 1,0 0 0,0 0 0,0 0 0,0 0-1,0-1 1,0 1 0,0 0 0,0-1 0,0 1 0,0-1-1,1 0 1,22-13-120,-23 13 116,27-21-265,0-1-1,42-48 1,-31 31 71,70-64 47,-106 100 136,0 1 0,1 1-1,0-1 1,-1 0 0,1 1 0,6-3-1,-10 5 12,1-1-1,0 1 1,-1 0-1,1 0 0,0-1 1,-1 1-1,1 0 1,0 0-1,0 0 1,-1 0-1,1 0 1,0 0-1,-1 0 1,1 0-1,0 0 0,0 1 1,-1-1-1,1 0 1,0 1-1,0-1 2,0 1 1,-1 0-1,1-1 0,-1 1 0,1 0 1,-1 0-1,1-1 0,-1 1 0,0 0 1,1 0-1,-1 0 0,0-1 0,0 1 1,1 0-1,-1 0 0,0 0 0,0 0 1,0 0-1,0-1 0,0 3 0,-1 17 89,-1 1 0,-9 34-1,6-31 187,-3 37 0,7-47-309,0-2 64,1 0-1,0 1 1,0-1-1,4 24 1,-3-34-19,-1 0 0,1 1 0,0-1 0,0 0 0,-1 1 0,2-1 0,-1 0 0,0 0-1,0 0 1,1 0 0,-1 0 0,1 0 0,-1 0 0,1-1 0,0 1 0,0 0 0,-1-1 0,1 0 0,1 1 0,-1-1 0,0 0 0,0 0 0,0 0 0,1 0 0,-1 0 0,0-1 0,1 1 0,-1-1 0,0 1 0,1-1 0,3 0 0,4-1-4,-1 0 0,0 0 0,0 0 0,0-2 1,9-2-1,47-20 3,-53 20-10,26-12 2,0-1 0,-1-2 0,0-2 0,-2-1 0,61-53 0,-63 47-19,-3-2 0,0 0 0,-2-2-1,24-38 1,-51 70 5,-1 1-1,1-1 0,-1 0 1,1 0-1,-1 0 0,1 1 1,-1-1-1,1 0 0,-1 0 1,0 0-1,0 0 0,1 0 1,-1 0-1,0 0 0,0 0 1,0 0-1,0 0 0,0 0 1,0 0-1,0 0 0,0 0 1,-1 0-1,1-1 0,0 1 6,-1 1 0,1 0-1,0-1 1,0 1 0,0-1-1,-1 1 1,1 0 0,0-1-1,-1 1 1,1 0 0,0-1 0,0 1-1,-1 0 1,1 0 0,-1-1-1,1 1 1,0 0 0,-1 0-1,1 0 1,-1 0 0,1-1-1,0 1 1,-1 0 0,1 0 0,-1 0-1,1 0 1,-1 0 0,1 0-1,0 0 1,-1 0 0,1 0-1,-1 0 1,1 0 0,-1 0-1,1 1 1,0-1 0,-1 0-1,-20 10-84,0 6 99,1 0 0,1 2-1,-19 19 1,-48 65 131,73-85-127,0 1 1,0 1-1,2-1 0,0 2 1,1-1-1,1 2 0,-7 25 1,15-42-6,0 0 0,0 0 0,0 0 0,1 1 0,0-1 0,0 0 0,0 0 0,0 0 0,1 0 0,0 0 0,0 0 0,0 0 0,0 0 0,0 0 0,1 0 0,0 0 1,-1-1-1,4 5 0,-3-6 8,0 0-1,-1 0 1,1 0 0,0 0 0,1 0 0,-1-1 0,0 1 0,0-1-1,1 1 1,-1-1 0,1 0 0,-1 0 0,1 0 0,0 0 0,-1-1 0,1 1-1,0-1 1,-1 0 0,1 1 0,0-1 0,0 0 0,-1-1 0,1 1 0,0 0-1,0-1 1,-1 1 0,1-1 0,4-2 0,3 0 15,-1-1-1,1-1 1,0 0-1,-1 0 1,0-1 0,-1 0-1,14-12 1,-9 5-12,-2 1 1,0-1-1,0-1 1,10-17-1,-3-1-57,-1 0 0,-2-1 0,19-65 1,-27 78 14,-3 9-12,-1 0-1,0 0 1,-1 0-1,3-19 1,-6 23-134,-1 7 34,-2 13 13,-6 42-67,-19 76 130,-80 221 0,80-259 190,-3 7 81,-5-1 0,-82 158 0,-28-16 427,144-235-622,-1-1 0,1 0 0,-1 0 0,-1 0 1,1-1-1,-1 1 0,0-1 0,0 0 0,0-1 0,0 1 1,-1-1-1,1 0 0,-1 0 0,-9 3 0,11-6-47,0 1 0,1-1 0,-1 1-1,1-1 1,-1 0 0,0 0 0,1-1 0,-1 1 0,1-1-1,-1 0 1,1 1 0,-1-2 0,1 1 0,-1 0 0,-5-4-1,-3-2-145,0-1 0,-18-16 0,14 11 62,-26-23-309,-72-79 1,101 101 395,1 0 0,0-2 0,1 1 1,1-1-1,1-1 0,-14-30 0,20 37-3,0 1-1,0-1 0,1 1 1,0-1-1,0 0 0,2 0 0,-1 1 1,1-1-1,0 0 0,1 0 0,0 0 1,1 0-1,0 1 0,5-15 1,-3 12 23,2 0-1,-1 1 1,2-1 0,-1 1 0,1 1 0,1 0 0,17-19 0,-11 16 1,0 1 1,1 0-1,1 1 0,28-15 1,8 1-93,1 3-1,89-24 1,-94 32-41,-26 7-450,74-26-3324,-83 27 1527,-1 0 0,22-15 0,-30 19 1864,-4 1 317,1 1 0,0 0-1,0-1 1,-1 1 0,1-1 0,0 1-1,0-1 1,-1 1 0,1-1-1,-1 0 1,1 1 0,-1-1-1,1 0 1,-1 1 0,1-1-1,-1 0 1,1 0 0,-1 1 0,0-1-1,0 0 1,1 0 0,-1 0-1,0 1 1,0-1 0,0 0-1,0 0 1,0 0 0,0 0-1,0-1 1,-3-11-2340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5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1728,'0'-1'141,"1"1"0,-1-1 0,1 1 0,-1-1 0,0 0 0,1 1 0,-1-1-1,1 1 1,0 0 0,-1-1 0,1 1 0,-1-1 0,1 1 0,0 0 0,-1-1 0,1 1 0,-1 0 0,1 0 0,0-1 0,0 1 0,-1 0 0,1 0-1,0 0 1,-1 0 0,1 0 0,0 0 0,-1 0 0,2 0 0,31 0 298,-21 1-213,32-3 86,71-13 0,-47 5-275,-11 3-10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6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1824,'0'0'832,"5"0"-736,-1 0 1024,4 0-640,5-5 512,5 5-576,5-3-32,-2 3-224,5-5-160,5 10-32,0-5 32,4 8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2304,'15'-1'2390,"24"-4"0,24-7-1226,33-5-1300,-44 12-1022,0 1 1,53 3 0,-54 7-155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7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2912,'10'-8'1312,"-2"8"-1152,-3 0 896,3 0-608,5 0-32,5 0-256,4 0 96,-1 0-160,5 0-160,5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38:58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55 3072,'-5'-5'1376,"28"-6"-1184,-7 3 736,2 8-544,12-8 608,6 4-544,8-4 96,8 8-288,1-8-160,-1 8-64,-3-3-32,-1 6 0,1-3-2912,-5 5 1600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20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25 4576,'-39'-17'2048,"26"14"-1760,9-2-32,8 10-192,5-5-320,3 0 160,11 3-2944,3 9 1664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22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19 316 1312,'-7'4'768,"7"-4"-747,0 0 0,0 0 0,0 0 0,-1 0-1,1 0 1,0 0 0,0 0 0,0 0 0,0 0 0,-1 0 0,1 0 0,0 0-1,0 0 1,0 0 0,0 0 0,0 0 0,-1 0 0,1 0 0,0 1-1,0-1 1,0 0 0,0 0 0,0 0 0,-1 0 0,1 0 0,0 0 0,0 0-1,0 1 1,0-1 0,0 0 0,0 0 0,0 0 0,0 0 0,0 0-1,0 1 1,0-1 0,0 0 0,0 0 0,-1 0 0,1 0 0,0 0 0,0 1-1,0-1 1,0 0 0,0 0 0,1 0 0,-1 0 0,0 1 0,0-1-1,0 0 1,0 0 0,0 0 0,0 0 0,0 0 0,0 1 0,0-1-1,0 0 1,0 0 0,0 0 0,1 0 0,1 1 834,-13 4 2526,15 3-2512,-4-8-799,0 1-1,0 0 1,0-1-1,0 1 1,0-1-1,1 1 1,-1-1-1,0 1 1,0-1-1,1 1 1,-1-1-1,0 0 1,1 1-1,-1-1 1,1 1-1,-1-1 1,0 0 0,1 1-1,-1-1 1,1 0-1,-1 1 1,1-1-1,-1 0 1,1 0-1,-1 0 1,1 1-1,-1-1 1,1 0-1,0 0 1,2 0 49,0 1-1,0-1 1,0 0 0,0 0 0,0 0 0,1 0 0,-1-1-1,0 0 1,0 1 0,0-1 0,-1 0 0,1 0 0,0 0-1,0-1 1,0 1 0,-1-1 0,5-2 0,4-5 75,-1 1 0,15-16 0,-24 23-185,44-52 370,-10 12-219,-24 27-59,19-28 0,-9 11-63,-4 6 42,27-52 0,-39 65-318,-9 18 2,-10 20 395,-3 4 61,3 1 0,0 0-1,2 1 1,-10 42 0,22-73-202,-1 1 0,1-1 0,0 0 0,-1 0 0,1 1 0,0-1 0,0 0 0,0 0 0,0 1 0,0-1 0,0 0 0,0 1 0,0-1 0,1 0 0,-1 0 0,0 1 0,1-1 0,-1 0 0,1 0 0,-1 0 0,1 0 0,0 0 0,0 1 0,-1-1 0,1 0 0,0-1 0,0 1 0,0 0 0,0 0 0,0 0 0,0 0 0,0-1 0,0 1 0,0 0 0,1-1 0,-1 1 0,0-1 0,0 0 0,2 1 0,5 0 72,0 0 0,0-1 0,0 0-1,1 0 1,10-3 0,0 2-96,8-3 60,27-6 1,-21 4 55,-20 3-38,-1 0 1,1-1-1,-1-1 0,0 0 1,0 0-1,18-12 0,-8 2-68,0-1-1,20-20 1,-28 22-176,-13 12 135,1 0-1,-1 0 1,1 0 0,0 0 0,0 0-1,0 0 1,0 1 0,0-1 0,0 1-1,0-1 1,1 1 0,-1 0 0,1 0-1,-1 0 1,0 0 0,1 0 0,3 0 0,-5 1 25,0 1 0,0 0 0,0-1 0,0 1 1,0 0-1,0-1 0,0 1 0,0 0 0,0 0 1,0 0-1,-1 0 0,1 0 0,0 0 0,-1 0 1,1 0-1,-1 0 0,1 0 0,0 1 1,9 24-128,-9-21 144,-1 1 0,1 0 0,-1 0-1,0 0 1,-1 0 0,0 0 0,1-1 0,-2 1 0,1 0 0,-4 9 0,-2 12 85,5-19-47,0 1-1,-1-1 1,0 0 0,-1 1 0,-5 8 0,8-14-5,-1 0 0,0 0 0,0 0 1,0-1-1,0 1 0,0-1 0,0 0 0,-1 1 1,1-1-1,-1 0 0,1 0 0,-1-1 1,0 1-1,0 0 0,0-1 0,-4 2 0,3-3 24,1 1 0,-1-1-1,1 0 1,-1 0 0,1-1-1,-1 1 1,1-1 0,-1 1-1,1-1 1,-1 0-1,1 0 1,0-1 0,0 1-1,-5-3 1,-3-3-41,1 0 0,0 0 0,-10-9-1,16 13 13,-9-6-341,13 9 301,0 0 0,0 0 0,0 0 1,1 0-1,-1 0 0,0 0 0,0 0 1,0 0-1,0 0 0,0-1 0,0 1 1,1 0-1,-1 0 0,0 0 0,0 0 1,0 0-1,0 0 0,0 0 0,0 0 1,0 0-1,0-1 0,0 1 1,0 0-1,0 0 0,1 0 0,-1 0 1,0 0-1,0 0 0,0 0 0,0-1 1,0 1-1,0 0 0,0 0 0,0 0 1,0 0-1,0 0 0,0 0 0,0-1 1,0 1-1,0 0 0,0 0 0,0 0 1,-1 0-1,1 0 0,0 0 0,0-1 1,0 1-1,0 0 0,0 0 0,0 0 1,0 0-1,0 0 0,0 0 0,0 0 1,0 0-1,-1 0 0,1-1 0,0 1 1,0 0-1,0 0 0,0 0 0,0 0 1,0 0-1,0 0 0,-1 0 0,1 0 1,0 0-1,0 0 0,43 18 60,-30-15 68,0 0 0,0-1 0,1 0 0,-1-1 0,18-1 0,-17-1-55,1 0 0,-1-1 0,24-7 0,-26 5-90,-7 3-271,0 0 0,-1-1 1,1 1-1,-1-1 0,1 0 1,-1-1-1,4-2 0,-6 4-37,-1 0 0,0 1-1,0-1 1,0 0 0,-1 0-1,1 0 1,0 0 0,0 0-1,0 0 1,-1 0-1,1 0 1,-1-1 0,1 1-1,-1 0 1,1 0 0,-1 0-1,1-1 1,-1 1-1,0 0 1,0-1 0,0 1-1,0 0 1,0 0 0,0-1-1,0 1 1,0 0-1,-1-3 1,0-1-1577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22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44 4896,'-30'-19'2208,"20"10"-1920,5 6-64,10 3-192,0-5-160,8 2 64,5-2-192,8 10 160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28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408 551 2976,'-25'0'2520,"-86"3"2554,89-2-4831,1 2 0,-1 0-1,-21 7 1,30-6-128,-11 3 101,-32 14-1,51-19-194,-1 1 0,1-1-1,0 1 1,0 1 0,0-1-1,0 1 1,1 0 0,0 0 0,-1 0-1,1 0 1,-5 9 0,7-10-11,1 1-1,0 0 1,0-1 0,0 1 0,0 0 0,0 0 0,1 0 0,0 0 0,0 0 0,0-1-1,0 1 1,0 0 0,1 0 0,0 0 0,0 0 0,0-1 0,2 6 0,-1-4 63,0 0 0,0 0 0,0 0 1,1-1-1,0 1 0,0-1 1,0 0-1,0 1 0,1-2 0,0 1 1,0 0-1,6 4 0,-8-7-28,0 0 0,0 0 0,0 0-1,1 0 1,-1 0 0,1-1 0,-1 1-1,0-1 1,1 0 0,-1 0 0,1 0-1,-1 0 1,1 0 0,-1 0 0,1-1-1,-1 1 1,0-1 0,1 1 0,-1-1-1,0 0 1,0 0 0,1 0 0,1-2-1,7-4 99,0 0-1,-1-1 0,13-11 0,1-1 18,15-10 53,38-36 1,-63 52-184,-1 0 0,0-1 0,-1 0 1,-1-1-1,19-34 0,-6-3-76,-3-1-1,-2 0 1,-2-2 0,-2 0 0,12-108 0,-27 160-43,1 0 1,-1-1 0,0 1 0,0 0 0,-1-1 0,1 1 0,-1 0 0,-2-6 0,3 9 45,-1 0-1,1 0 1,-1 0 0,1 1-1,-1-1 1,1 0 0,-1 0-1,1 1 1,-1-1 0,1 0-1,-1 1 1,0-1 0,0 1-1,1-1 1,-1 1-1,0-1 1,-1 0 0,1 1 21,-1 0 0,1 0 1,0-1-1,0 1 0,-1 0 1,1 0-1,0 1 0,0-1 1,-1 0-1,1 0 0,0 1 1,0-1-1,0 0 0,-1 1 1,1-1-1,-1 2 0,-6 2-46,1 0 0,0 1 0,1 0-1,-1 0 1,1 1 0,0 0 0,0 0 0,1 1 0,-1-1-1,-3 8 1,-6 10 142,-18 43 0,13-19 139,1 1 0,-18 79 1,33-110-204,1 1 1,1-1-1,-1 27 1,3-40 1,0 0 1,0 0 0,1-1-1,0 1 1,-1 0 0,2-1-1,-1 1 1,0-1 0,1 1-1,0-1 1,0 0 0,0 0-1,1 1 1,-1-1 0,1-1-1,0 1 1,0 0 0,6 4-1,2 1 74,1-1-1,-1 0 0,2-1 1,-1 0-1,1-1 0,0-1 1,0 0-1,26 6 0,-14-6 125,0-1 0,1-1 0,0-1-1,-1-2 1,52-5 0,-72 4-160,0 0 1,0 0 0,0 0-1,0-1 1,0 1-1,0-1 1,0-1 0,-1 1-1,1-1 1,-1 0-1,0 0 1,0 0-1,6-5 1,-7 5-46,-1 0 0,0 0 0,0 0-1,0 0 1,0 0 0,0-1 0,-1 1 0,1-1 0,-1 1-1,0-1 1,0 1 0,0-1 0,0 0 0,-1 1 0,0-1-1,1 0 1,-1 1 0,-1-7 0,1 9-21,0-1 1,-1 0-1,1 0 1,-1 0-1,1 1 1,-1-1 0,1 0-1,-1 1 1,0-1-1,0 0 1,0 1-1,0-1 1,0 1-1,-1-2 1,1 2-10,0 0 1,0 1-1,-1-1 1,1 0-1,0 1 1,0-1-1,0 1 1,0-1-1,-1 1 1,1 0-1,0-1 1,0 1-1,-1 0 1,1 0-1,0 0 1,0 0-1,-1 0 1,1 0-1,0 0 1,-2 1-1,-11 1-190,1 2 0,0-1-1,-24 10 1,33-11 207,1-1 1,0 1-1,0 0 0,0 0 0,0 0 1,0 0-1,0 0 0,0 1 0,1-1 1,-1 1-1,1 0 0,0 0 0,-1 0 1,1 0-1,1 0 0,-1 0 0,0 0 0,1 1 1,0-1-1,-2 6 0,3-6-1,0 1-1,0-1 0,0 1 1,0-1-1,1 1 0,-1-1 1,1 1-1,0-1 0,0 0 1,0 1-1,1-1 0,-1 0 1,1 0-1,-1 0 0,4 4 1,1 1 107,0 1 1,1-1 0,15 13-1,-18-18-62,0 1 0,0-1 0,0 0-1,1 0 1,-1 0 0,1-1 0,0 0-1,0 0 1,0 0 0,0 0 0,0-1 0,0 0-1,0 0 1,1 0 0,-1-1 0,0 1-1,0-1 1,1-1 0,-1 1 0,0-1 0,0 0-1,1 0 1,4-2 0,25-8 234,67-32 0,-52 20-128,-17 8 14,46-28-1,-64 33-143,-1 0 1,0-1 0,0 0-1,23-27 1,-31 32-220,0-1 0,0 1 0,0 0 0,11-8 0,-16 14 195,-1 0 0,0 0 0,0 0-1,1 0 1,-1-1 0,0 1 0,1 0 0,-1 0 0,0 0-1,1 0 1,-1 0 0,0 0 0,1 0 0,-1 0 0,0 0-1,1 0 1,-1 0 0,0 0 0,1 0 0,-1 0 0,0 0-1,1 0 1,-1 0 0,0 1 0,1-1 0,-1 0-1,0 0 1,1 0 0,-1 0 0,0 1 0,0-1 0,1 0-1,-1 0 1,0 1 0,0-1 0,0 0 0,1 0 0,-1 1-1,0-1 1,0 0 0,0 1 0,0-1 0,1 0 0,-1 1-1,0-1 1,0 0 0,0 1 0,3 20-154,-2-17 106,1 8 74,-1-1-1,-1 1 1,1 0 0,-2-1 0,0 1 0,0 0 0,-1-1 0,-4 16 0,4-20 44,0-1-1,-1 1 1,0-1-1,0 0 1,0 0-1,-1-1 1,0 1-1,0-1 1,0 1-1,-1-1 0,1 0 1,-1-1-1,0 1 1,-1-1-1,-7 5 1,10-7-1,0-1 0,0 1 0,0-1 0,-1 0 0,1 0 0,0 0 0,0 0 0,-1-1 0,1 1 0,0-1 0,-1 0 0,1 0 0,-1 0 0,1 0 0,0 0 0,-4-2 0,-3-1-25,0-1 0,0 0 0,0 0 0,-9-7 0,11 7-143,6 3 63,1 0 22,0 0 0,0 0-1,-1 1 1,1-1 0,0 0-1,0 1 1,0-1-1,0 1 1,0 0 0,-1-1-1,1 1 1,0 0-1,0 0 1,0 0 0,-1 0-1,1 0 1,0 0 0,-2 0-1,4 1-32,1 1 1,-1-1-1,1 1 0,-1-1 1,1 0-1,-1 1 0,1-1 0,-1 0 1,1 0-1,2 1 0,27 15 103,-18-13 4,1-1-1,-1 0 1,1 0 0,0-1 0,0-1 0,0 0 0,0-1 0,0-1 0,-1 0 0,28-6 0,-26 3 14,-1 0-1,0-1 0,0 0 0,-1-1 0,0-1 0,0 0 0,0-1 0,-1 0 0,0-1 0,-1-1 0,16-15 0,-7 2-37,0 0 0,-1-2 1,-2 0-1,22-42 0,74-162 184,-33 65-630,-71 145 328,-4 9-9,0-1-1,7-21 0,-12 32 84,0 0 0,0-1 0,0 1 0,1 0 0,-1-1 0,0 1 0,0 0 0,0-1-1,0 1 1,0-1 0,0 1 0,0 0 0,0-1 0,0 1 0,0 0 0,0-1 0,0 1 0,-1 0 0,1-1 0,0 1-1,0-1 1,0 1 0,0 0 0,-1-1 0,-7 2-349,-15 16 53,18-13 335,-7 6-59,0 0 0,1 1-1,0 1 1,0 0 0,1 0-1,1 1 1,0 0 0,-9 18 0,4-1 63,1 0 0,2 0 1,1 1-1,-8 41 1,9-27 41,-12 75-130,18-96 189,1 1 1,3 46-1,-1-67-97,0-1 0,0 0 0,1 0 0,0 0 0,-1 0 0,1 0 0,0 0 0,0 0 0,1 0 0,-1 0 0,1-1-1,-1 1 1,1 0 0,0-1 0,0 1 0,0-1 0,0 0 0,1 0 0,-1 0 0,0 0 0,1 0 0,0 0 0,-1 0 0,1-1 0,0 0 0,0 1 0,0-1-1,0 0 1,0 0 0,0-1 0,0 1 0,0-1 0,0 1 0,0-1 0,1 0 0,-1 0 0,0-1 0,4 0 0,20-4 86,-2-2 0,1-1 1,-1-1-1,0-1 0,-1-2 1,0 0-1,31-22 0,-47 29-113,-1-1 0,10-10-1,-15 15-22,-1-1-1,1 0 1,0 0 0,-1 0-1,0 0 1,1 0 0,-1 0-1,0-1 1,0 1-1,0 0 1,0-1 0,0 1-1,-1-1 1,1-2-1,0 4 3,1 0-1,-1-1 0,1 1 0,-1 0 0,1 0 0,-1 0 1,1 0-1,0 0 0,-1 1 0,1-1 0,3 0 1,4-3 48,-1 1-53,0 0 1,1 1-1,-1-1 0,0 2 1,0 0-1,1 0 1,-1 0-1,1 1 0,12 1 1,-19-1 18,0 0 1,-1 1 0,1-1-1,-1 1 1,1-1 0,-1 1 0,1-1-1,-1 1 1,0 0 0,1 0-1,-1 0 1,0 0 0,1 0-1,-1 0 1,0 0 0,0 0-1,0 0 1,0 0 0,0 1-1,0-1 1,0 1 0,-1-1-1,1 0 1,0 1 0,-1-1-1,1 1 1,-1-1 0,1 1-1,-1 0 1,0-1 0,0 1-1,0-1 1,0 1 0,0 0-1,0-1 1,-1 3 0,0 4 1,0 0 0,-1-1 1,0 0-1,0 1 0,-1-1 1,-4 9-1,-4 14 42,11-29-26,-1 1 0,1-1 0,0 0 0,0 1 0,-1-1 0,1 1 0,0-1 0,0 0 0,0 1 0,1-1 0,-1 1 0,0-1 0,0 0 0,1 1-1,-1-1 1,1 1 0,-1-1 0,2 2 0,-1-3 8,0 1-1,0-1 0,0 1 0,0-1 0,0 0 0,0 1 0,0-1 0,0 0 0,1 0 0,-1 0 0,0 0 0,0 0 0,0 0 1,0 0-1,0 0 0,2-1 0,22-5 100,-22 6-112,11-5 37,-1 0 0,1 0 0,21-13-1,38-27 136,-35 20-180,-11 4-430,-37 40 288,9-18 138,0 0 0,0 1 0,0-1-1,0 0 1,0 0 0,1 1 0,-1-1 0,0 0 0,1 1-1,-1-1 1,1 1 0,-1-1 0,1 1 0,-1-1-1,1 1 1,0-1 0,0 1 0,0-1 0,0 1 0,0-1-1,0 1 1,0-1 0,1 1 0,-1-1 0,0 1-1,1-1 1,0 1 0,-1-1 0,1 0 0,0 1 0,-1-1-1,2 2 1,1 0 17,0 0 1,0 0-1,0 0 0,0 0 0,0-1 0,1 1 1,-1-1-1,1 0 0,0 0 0,0 0 1,4 1-1,0 0 35,0-1 0,0 0 0,0 0 1,0 0-1,0-1 0,1-1 0,-1 1 1,1-1-1,-1 0 0,0-1 0,1 0 0,-1-1 1,0 1-1,0-2 0,0 1 0,0-1 1,11-5-1,-18 7-37,0 1 0,1-1 0,-1 0 0,0 1 0,0-1 0,1 0-1,-1 0 1,0 0 0,0 0 0,0 0 0,0 0 0,0 0 0,0 0 0,-1 0 0,1 0 0,0-1 0,0 1 0,-1 0 0,1-1 0,-1 1 0,1 0 0,-1-1 0,0 1 0,1-1 0,-1 1 0,0 0 0,0-1-1,0 1 1,0-1 0,0 1 0,0-1 0,-1 1 0,1 0 0,0-1 0,-2-2 0,0 0-9,0-1 1,-1 1-1,1 0 0,-1 0 0,0 0 1,0 1-1,-1-1 0,1 1 1,-1-1-1,-3-2 0,3 3-33,-1 0 0,1 1 1,-1 0-1,1 0 0,-1 0 0,0 0 1,0 0-1,0 1 0,0 0 0,0 0 0,0 0 1,0 1-1,0 0 0,0 0 0,0 0 0,0 1 1,0-1-1,0 1 0,-8 3 0,12-4 19,-7 2-11,0 1-1,0-1 1,1 2 0,-1-1 0,-6 5 0,-1 0 30,70-2 150,-30-6-89,1 1-65,0-2-1,0 0 1,-1-1-1,1-2 1,25-6-1,-19 1-140,-21 6 195,0 0 1,0-1-1,-1 0 0,1 0 1,10-7-1,-1-1-313,-4 2 310,0 0 1,0-1 0,24-22-1,-24 19-47,-11 11-33,-1-1 0,1 0 0,-1 0 0,0 0 0,-1 0-1,4-6 1,1-1 159,-6 9-129,-1 1 1,1-1-1,-1 0 0,0 0 0,1 0 1,-1 0-1,0 0 0,0 0 0,-1 0 0,1 0 1,0 0-1,0-3 0,-3 19-84,0-1 1,-4 17-1,4-24 61,-15 66-275,15-63 303,1 1 1,0-1-1,0 0 1,1 1-1,2 16 1,-1-10 184,1 9-60,-2-25-123,0 1-1,0-1 0,0 1 0,1-1 1,-1 0-1,0 1 0,0-1 0,0 1 0,1-1 1,-1 0-1,0 1 0,1-1 0,-1 0 0,0 1 1,1-1-1,-1 0 0,1 1 0,-1-1 0,0 0 1,1 0-1,-1 1 0,1-1 0,-1 0 1,1 0-1,-1 0 0,0 0 0,1 0 0,-1 0 1,1 0-1,-1 0 0,1 0 0,-1 0 0,1 0 1,-1 0-1,1 0 0,-1 0 0,1 0 0,-1 0 1,1 0-1,0-1 0,3-2 49,1 1 0,0-1-1,-1 0 1,7-7 0,-6 6 64,9-9-125,-2 0 0,1-1 0,11-18 0,15-15 63,-39 46-86,1 0 0,-1 0 1,1 1-1,-1-1 0,1 0 0,0 0 0,0 1 0,-1-1 0,1 1 1,0-1-1,0 1 0,0-1 0,-1 1 0,2-1 0,-2 13-396,-2-2 502,-1 12-128,1-7 8,-1 0 0,0-1 0,-6 19 0,-22 48 60,-38 162-1,60-196 95,-22 64-1,25-94-70,0-1 0,-2 0 0,0 0 0,0 0 0,-2-1 0,1 0 0,-15 15-1,20-26 15,-1 1-1,1-1 0,-1-1 0,1 1 0,-1-1 0,-1 1 0,1-1 0,0-1 0,-1 1 0,1-1 0,-1 0 0,-6 1 0,8-2-21,-1 0 0,0-1-1,1 1 1,-1-1-1,1 0 1,-1-1 0,0 1-1,1-1 1,-1 0-1,1 0 1,-1 0-1,1 0 1,0-1 0,0 0-1,-8-4 1,9 4-35,1 0-1,0 1 1,-1-1 0,1 0 0,0 0-1,0 0 1,0-1 0,0 1 0,0 0 0,1-1-1,-1 1 1,1-1 0,0 0 0,-1 0 0,0-3-1,1 1 8,0 1-1,1-1 0,-1 1 1,1-1-1,0 1 0,0-1 1,1 1-1,-1-1 0,2-4 1,2-4-3,0 1 0,0-1 0,2 1 1,-1 1-1,15-22 0,-10 17-155,1 1-1,1 0 0,1 1 1,16-14-1,-9 9 164,1 1 0,1 1-1,1 0 1,39-20 0,-6 9 67,47-21-167,142-31 196,-218 72-65,-1-1 1,50-25 0,-71 32-36,-1-1 0,1 0 0,0 0 0,-1 0 0,0-1 0,0 0 0,7-6 0,-10 8-1,1-1-1,-1 1 0,1-1 1,-1 1-1,0-1 1,0 0-1,0 1 1,0-1-1,0 0 1,0 0-1,-1 1 1,0-1-1,1 0 1,-1 0-1,0 0 0,0 0 1,-1-4-1,-1-8 85,2 10-80,0 0 0,-1 0-1,0 1 1,0-1-1,0 0 1,0 0-1,-1 1 1,-3-8-1,1 5-124,2 3 24,0 1-1,0 0 1,0 1 0,0-1-1,-5-4 1,6 6 77,0 0 0,0 0-1,0 1 1,0-1 0,0 1 0,0-1 0,0 1-1,0-1 1,-1 1 0,1 0 0,0 0 0,0-1-1,0 1 1,-1 0 0,1 0 0,0 0-1,0 0 1,-1 0 0,1 1 0,0-1 0,-2 1-1,-3 1-8,0 0-1,1 1 0,-1 0 0,1 0 0,0 0 0,0 1 0,0 0 1,0 0-1,-7 8 0,2-1-6,1 1 0,1-1 1,-9 16-1,15-24 36,1 0 0,-1 0 0,1 0 0,0 1 0,0-1 0,0 1 0,0-1 0,0 0 0,1 1 0,0-1 1,0 1-1,0-1 0,0 1 0,0-1 0,1 1 0,-1-1 0,1 1 0,0-1 0,0 0 0,1 1 0,-1-1 0,0 0 0,1 0 0,0 0 0,0 0 0,0 0 0,0 0 0,0-1 0,1 1 0,-1-1 0,1 1 0,0-1 0,-1 0 0,1 0 0,0 0 0,0-1 0,6 3 0,-3-1 43,1-1-1,-1 0 1,1 0-1,0 0 1,-1-1-1,1 0 1,0-1-1,0 1 1,0-1-1,0-1 1,0 1-1,0-1 0,8-2 1,9-4-58,0 0 1,31-15-1,-11 4 92,46-20-83,-51 20-48,50-15 0,-70 25-53,-7 4-11,-18 8-133,-7 3 226,-12 5 25,1 2 0,0 1 0,-27 23 0,47-35-27,1 0-1,-1 1 1,1-1 0,0 1-1,0 0 1,0 0 0,0 0-1,1 0 1,0 0 0,0 1-1,0-1 1,0 1 0,1-1-1,-1 1 1,1 0 0,0 6-1,1-10 34,0 0 0,0 0-1,0 0 1,0 0 0,0 0-1,0 0 1,1 0 0,-1 0-1,0 0 1,1 0 0,-1-1 0,1 1-1,-1 0 1,1 0 0,-1 0-1,1 0 1,0-1 0,-1 1-1,1 0 1,0 0 0,0-1-1,-1 1 1,1-1 0,0 1-1,0-1 1,0 1 0,0-1-1,0 1 1,0-1 0,0 0-1,0 1 1,0-1 0,0 0-1,0 0 1,0 0 0,0 0-1,0 0 1,0 0 0,0 0-1,0 0 1,1-1 0,5 0 93,0 0 1,0 0 0,0-1-1,10-4 1,14-7-25,-1-2 1,-1-1-1,31-23 0,-45 28-75,0-1-1,-1-1 0,0 0 1,-1 0-1,0-2 0,-1 1 1,-1-2-1,-1 0 0,0 0 1,0-1-1,-2 0 0,0 0 1,-1-1-1,8-34 0,-3 4-69,-4 17-6,-1 1 1,-2-1 0,3-41 0,-8 72 55,0-1 0,0 1-1,0-1 1,0 1 0,0 0 0,0-1 0,0 1-1,0-1 1,0 1 0,0-1 0,0 1 0,0-1-1,0 1 1,-1 0 0,1-1 0,0 1-1,0-1 1,0 1 0,-1 0 0,1-1 0,0 1-1,0 0 1,-1-1 0,0 1 0,1 0 0,0 0 1,-1 0-1,1 0 0,-1 0 1,1 0-1,0 0 0,-1 0 1,1 0-1,-1 1 1,1-1-1,0 0 0,-1 0 1,1 0-1,0 1 1,-1-1-1,1 0 0,0 0 1,-1 1-1,1 0 0,-16 20-217,-2 18 144,1 1 0,-22 80 0,37-115 105,-6 25 95,-7 40-1,14-62-65,0 1 0,0 0 1,1-1-1,0 1 0,1 0 0,0-1 0,0 1 0,1 0 1,5 14-1,-5-19-4,1 1 1,-1-1-1,1 0 0,0 0 1,1 0-1,-1 0 1,1-1-1,-1 1 1,1-1-1,0 0 0,0 0 1,8 4-1,-2-2 41,-1 0 0,1-1-1,-1 0 1,1-1 0,13 3-1,-9-5-370,0 1 0,0-2 0,0 0-1,0 0 1,0-1 0,24-6 0,-8 3-983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2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3808,'8'0'3840,"1"0"-3040,4-3 1792,5-1-1472,8-4 768,5 0-1088,8-8 64,0 10-512,14-11-64,4 9-193,9-8 1,4 10-32,-3-7-319,-11 9 127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2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54 6304,'-53'-22'2848,"40"5"-2464,5 11-96,8-2-704,3 8 224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3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94 1888,'-5'-8'3419,"-10"8"-899,-23 1-119,35 0-2340,1-1 1,-1 1-1,0 0 1,1 0-1,-1 0 0,1 0 1,-1 0-1,1 0 1,0 1-1,-1-1 1,-2 3-1,-9 8 146,7-7-96,1 1 0,-1 0 0,1 0 0,1 0 0,-6 8 0,10-13-85,0 0 0,0 1 0,0-1 0,1 0 0,-1 1 0,1-1 0,-1 1 0,1-1 0,0 1 0,-1-1 0,1 1 0,0-1 0,0 1-1,0-1 1,0 1 0,0-1 0,0 1 0,1-1 0,-1 1 0,0-1 0,1 0 0,-1 1 0,1-1 0,-1 1 0,1-1 0,0 0 0,0 1 0,0-1 0,-1 0 0,1 0 0,0 0-1,1 0 1,-1 0 0,1 1 0,1 0 43,-1-1 0,1 1-1,0-1 1,-1 1 0,1-1-1,0 0 1,0-1 0,0 1-1,0 0 1,0-1 0,0 1-1,0-1 1,0 0 0,0 0-1,1 0 1,-1-1 0,0 1-1,0-1 1,0 0 0,4-1-1,5-2 89,-1 0 0,1 0 0,18-11 0,-24 11-68,0 0 1,0 0-1,0 0 1,-1-1-1,1 1 1,-1-1 0,0-1-1,-1 1 1,8-12-1,-11 15-96,0 0 0,0 0 0,0 0 0,0 0 0,-1 0 0,1 0 0,-1 0 1,1 0-1,-1 0 0,0 0 0,0 0 0,0-1 0,0 1 0,0 0 0,-1-3 0,0 3-23,1 0 1,-2-1-1,1 1 1,0 0-1,0 0 1,-1 0-1,1 0 1,-1 0-1,1 0 1,-1 0-1,0 1 1,0-1-1,0 0 1,0 1-1,0 0 1,-3-2-1,1 0 5,-1 1-1,0 0 1,0 0-1,1 1 1,-1-1-1,0 1 1,0 0-1,0 1 1,-1-1-1,1 1 1,0 0-1,0 0 1,0 0-1,0 1 1,0 0 0,0 0-1,-6 2 1,1-2 52,9-1 76,9 0 81,8-2-128,-1 0-1,0 0 1,27-10-1,6 0-90,-10 5 78,0 1-1,1 2 1,69 1 0,-103 3-36,1 1 1,-1 0 0,1 0 0,-1 0 0,0 1 0,0 0-1,10 4 1,-14-5-4,1-1 0,-1 1 0,0 0 0,0 0 0,0 0 0,1 0 0,-1 0 0,0 0 0,0 0 0,0 0 0,0 0 0,0 0 0,-1 1 0,1-1 0,0 0 0,-1 1 0,1-1-1,-1 0 1,1 1 0,-1-1 0,1 1 0,-1-1 0,0 1 0,0-1 0,0 1 0,0-1 0,0 1 0,0-1 0,0 1 0,0-1 0,-1 1 0,1-1 0,-1 3 0,-3 5 141,1 0 0,-1-1 0,0 1 1,-1-1-1,0 1 0,-1-1 0,1-1 0,-11 11 0,38-23 378,119-67-1088,-140 71 558,0 1 0,1-1 0,-1 0 1,1 1-1,-1 0 0,1-1 0,-1 1 1,1 0-1,-1-1 0,1 1 0,-1 0 0,1 0 1,-1 1-1,1-1 0,-1 0 0,1 0 0,-1 1 1,4 0-1,-3 0 1,1 1 0,0 0 0,-1-1 0,1 1 0,-1 0 0,0 0 0,1 0 0,-1 0 0,2 3 1,3 5-4,0 1 1,0 0 0,7 18 0,-12-25 5,0 2 105,1-1 0,0 1 0,1-1 0,-1 0 0,6 7 0,-8-11-45,0 0 1,0 0-1,1 0 1,-1 0 0,0 0-1,0 0 1,1 0 0,-1 0-1,1-1 1,-1 1-1,1 0 1,-1-1 0,1 0-1,-1 1 1,1-1 0,0 0-1,-1 1 1,1-1-1,-1 0 1,1 0 0,0 0-1,-1-1 1,4 0-1,-2 0 13,1 0-1,0 0 0,-1-1 0,1 0 1,-1 0-1,1 0 0,-1 0 0,0-1 0,6-4 1,22-30-3123,-9 10-3008,-10 18 3747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32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1 770 2496,'0'0'111,"0"1"-1,0-1 1,0 1 0,0-1 0,0 0 0,0 1-1,1-1 1,-1 1 0,0-1 0,0 1-1,1-1 1,-1 0 0,0 1 0,1-1-1,-1 0 1,0 1 0,1-1 0,-1 0-1,0 0 1,1 1 0,-1-1 0,1 0-1,-1 0 1,0 1 0,1-1 0,-1 0 0,1 0-1,-1 0 1,1 0 0,-1 0 0,1 0-1,-1 0 1,1 0 0,-1 0 0,0 0-1,1 0 1,-1 0 0,1 0 0,-1 0-1,1 0 1,-1-1 0,1 1 0,-1 0 0,1 0-1,21-9 1098,53-46 336,-43 30-1392,7-7 32,-1-2 1,-2-2-1,-1-2 1,39-54-1,-12-1 256,-19 26-80,-12 15-183,-11 15-604,-17 33 249,-5 6 7,-6 10 114,-115 259 2153,115-251-2081,0 0-1,-6 24 0,12-37 24,0 1 0,1 0 0,0-1 0,0 1 0,1 0-1,-1 0 1,2 0 0,-1-1 0,3 11 0,-2-16 6,-1-1 1,1 1-1,0 0 0,-1 0 1,1-1-1,0 1 1,0-1-1,0 1 1,0-1-1,1 1 1,-1-1-1,0 1 1,1-1-1,-1 0 1,1 0-1,2 2 1,-1-2 3,0 1-1,0-1 1,1 0 0,-1 0 0,1 0 0,-1 0 0,1 0-1,3-1 1,4 1 60,1-2-1,-1 1 0,0-2 0,16-3 0,-20 4-40,0-1-1,0-1 0,0 0 1,0 0-1,-1 0 0,0-1 1,9-6-1,2-3 87,18-19 1,-17 14-88,0-2 0,24-35 0,25-51 171,-2 3-150,92-107-247,-150 202 114,-2-1 0,1 1 0,-1-1 0,0 0 0,-1-1 0,0 1 0,3-14 0,-6 22 8,-1 0 1,0 0-1,0 1 0,0-1 0,0 0 0,0 1 0,0-1 1,0 0-1,0 0 0,0 1 0,0-1 0,0 0 1,0 0-1,0 1 0,0-1 0,-1 0 0,1 1 1,0-1-1,-1 0 0,1 0 6,-1 1-1,1 0 1,-1 0-1,1-1 1,0 1-1,-1 0 1,1 0 0,-1 0-1,1 0 1,-1-1-1,1 1 1,0 0-1,-1 0 1,1 0 0,-1 0-1,1 0 1,-1 0-1,1 0 1,-1 0-1,1 0 1,0 1 0,-1-1-1,-2 1-30,0 0-1,0 0 0,0 1 1,0-1-1,0 1 1,1 0-1,-4 2 1,-10 10 43,1 1 0,0 1 0,1 1 0,1 0 1,1 0-1,0 1 0,1 1 0,-10 25 0,-4 18 134,-22 85-1,10-25 361,-15 26 870,52-146-938,2-3-123,8-10 3,9-16-210,-6 6-100,1 0 0,17-21-1,-26 37-13,-1 0 1,1 0-1,0 0 0,0 1 0,0 0 0,1 0 0,-1 0 0,1 0 0,0 1 0,0 0 0,0 0 0,11-2 0,-15 4 18,0 1 0,-1-1 0,1 1-1,0 0 1,-1 0 0,1 0-1,0 0 1,-1 0 0,1 0 0,0 0-1,-1 1 1,1-1 0,-1 1 0,1-1-1,0 1 1,-1-1 0,1 1-1,-1 0 1,0 0 0,1 0 0,-1 0-1,1 0 1,-1 0 0,0 0-1,0 0 1,0 1 0,0-1 0,0 0-1,0 1 1,0-1 0,0 1-1,0-1 1,0 3 0,2 4-18,-1 1 1,0-1 0,0 1-1,-1 0 1,1 10 0,0 1-31,-2-16 83,1-1 0,-1 1-1,1 0 1,0-1 0,1 0 0,-1 1-1,1-1 1,-1 0 0,1 1 0,0-1-1,0 0 1,0 0 0,1-1 0,-1 1-1,1 0 1,4 3 0,-3-3 36,1-1 0,-1 1-1,0-1 1,0 0 0,1-1 0,0 1 0,-1-1 0,1 0 0,0 0 0,-1 0-1,1-1 1,7 0 0,0 0 6,0-2 1,0 0-1,0 0 0,-1-1 0,1-1 0,-1 0 1,0 0-1,0-1 0,-1-1 0,12-7 0,-16 9-60,0 0-1,0-1 0,-1 0 1,1 0-1,-1-1 0,0 0 0,-1 0 1,1 0-1,-1 0 0,0 0 0,-1-1 1,0 0-1,0 0 0,0 0 0,-1 0 1,0 0-1,0 0 0,-1-1 1,2-14-1,-3 21-19,0 0-1,0 0 1,0 0 0,0 0 0,0 0 0,0 0-1,0-1 1,-1 1 0,1 0 0,0 0 0,0 0-1,-1 0 1,1 0 0,-1 0 0,1 0 0,-1 1-1,1-1 1,-1 0 0,0 0 0,0 0 0,0 0-1,0 0 1,0 1 0,0 0 0,1-1 0,-1 1-1,0 0 1,0 0 0,0 0 0,0 0 0,0 0-1,0 0 1,1 0 0,-1 0 0,0 0 0,0 0-1,0 1 1,0-1 0,0 0 0,1 1-1,-3 0 1,-2 2-37,-1 0 1,1 1-1,0 0 0,-1 0 0,-5 6 1,5-3 51,0 0 1,0 0 0,1 1-1,0 0 1,0 0 0,0 0 0,-4 14-1,7-18 29,1-1 0,0 0 0,1 1 0,-1-1 0,1 1 0,-1-1 0,1 1 0,0-1 0,1 1 0,0 4 0,-1-6 4,1 0 1,0 0-1,-1 0 0,1 0 1,0 0-1,0 0 1,0 0-1,1 0 1,-1-1-1,0 1 1,1 0-1,-1-1 1,1 1-1,0-1 1,-1 0-1,1 1 1,0-1-1,2 1 0,5 3 13,0-1 0,0 0 0,0-1 0,1 0 0,0 0 0,-1-1 0,1-1 0,0 1 0,0-1-1,0-1 1,0 0 0,0 0 0,0-1 0,11-3 0,-11 2-781,-1-1 1,0 0-1,0 0 0,0-1 0,11-6 1,-4-4-2272,-2-2 1020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33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5472,'5'-5'2496,"30"-15"-2176,-4 6 1024,3 2-800,28-20 128,7 12-384,11-5-64,-6 3-128,-4 3-192,-8 13 32,-1-7-3264,1 9 1792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35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1 692 1472,'4'5'2725,"12"-6"-1988,-1 0 0,0-2 0,0 1 0,0-2 0,16-5-1,-20 5-654,-1-1 0,1 0 0,-1-1-1,0 0 1,0-1 0,0 0 0,-1-1-1,0 1 1,-1-2 0,0 1-1,0-1 1,8-12 0,6-13-54,-1-1-1,18-42 1,-33 66-59,19-42 87,29-93 0,-45 119-91,6-39 0,-14 57 59,1 0-1,-2 0 1,0 0 0,0-1 0,0 1 0,-1 0-1,-1 0 1,-2-11 0,4 18-37,-1 1 0,1-1 0,-1 0 0,1 1 0,-1-1 0,0 1-1,0-1 1,1 1 0,-1-1 0,0 1 0,0 0 0,-1-1 0,1 1 0,0 0 0,0 0 0,-1 0 0,1 0 0,0 0 0,-1 0-1,1 0 1,-1 0 0,1 1 0,-1-1 0,1 1 0,-1-1 0,0 1 0,1-1 0,-1 1 0,0 0 0,1 0 0,-1 0 0,-2 0-1,1 1 42,-1-1-1,1 1 0,0 0 0,1 0 1,-1 0-1,0 1 0,0-1 0,0 1 1,1-1-1,-1 1 0,1 0 0,-1 0 1,1 0-1,0 1 0,0-1 0,0 0 0,-3 5 1,-8 13 242,1 1-1,2-1 1,0 2 0,-12 39 0,15-30-199,1 0 0,2 1 0,0 53 0,3-42 50,0-22-32,1 0 0,1-1 0,4 23 0,-3-32 0,0 0-1,1 0 0,1 0 0,0 0 0,1-1 0,0 1 0,8 11 1,-12-19-43,0 0 1,1-1 0,0 1-1,-1-1 1,1 0 0,0 0-1,0 0 1,1 0 0,-1 0-1,0 0 1,0 0 0,1 0-1,-1-1 1,1 0 0,0 1-1,-1-1 1,1 0 0,0 0-1,0 0 1,0-1 0,0 1-1,-1-1 1,7 1 0,8-2 115,-1 1 0,1-2 0,0 0 0,25-8 0,-34 8-106,-1-1-1,0 0 0,0-1 1,0 0-1,-1 0 0,1 0 1,-1-1-1,0 0 0,0 0 1,0 0-1,4-7 1,-7 8-56,0 0 0,0 0 0,0 0 0,-1-1 0,1 1 0,-1-1 0,0 0 1,-1 1-1,1-1 0,-1 0 0,0 0 0,0 0 0,0 0 0,-1 0 0,0 0 0,0 0 1,0 0-1,-1-7 0,1 11-26,-1 0 1,1-1-1,0 1 1,0 0 0,-1-1-1,1 1 1,-1 0-1,1 0 1,-1 0-1,0-1 1,1 1-1,-1 0 1,0 0-1,0 0 1,1 0-1,-1 0 1,0 0-1,0 0 1,-2-1-1,2 2-5,0-1-1,-1 1 0,1 0 1,0 0-1,0 0 0,0 0 1,0 0-1,0 0 0,0 0 1,-1 0-1,1 0 0,0 0 1,0 1-1,0-1 0,0 0 0,0 1 1,0-1-1,-1 1 0,-3 2-71,0 1 0,0-1 0,0 1 0,1-1 0,-1 2 0,1-1 0,-5 7 0,6-7 80,0 0 0,1 0 0,-1 1 1,1-1-1,0 0 0,0 1 0,1 0 0,-1-1 0,1 1 0,0 0 1,0 0-1,1 0 0,-1 5 0,1-8 27,0 1 0,1 0 0,-1 0 0,1 0 0,-1 0 0,1 0 0,0-1 0,0 1 0,0 0 0,0-1 0,1 1 0,-1 0 0,1-1 0,0 0 0,-1 1 0,1-1 0,0 0 0,0 0 0,1 0 0,-1 0 0,0 0 0,1-1 0,2 2 0,7 3 95,0-2 0,1 1 1,-1-2-1,1 1 0,0-2 0,0 0 0,0 0 1,0-2-1,15 0 0,-16 0-28,1 0 0,0-1 1,0-1-1,0 0 0,0-1 1,-1 0-1,0-1 0,1-1 0,-1 0 1,15-8-1,-18 7-112,0-1 0,11-9 0,-14-2-33,-1 14 24,0-1 129,0-1 1,0 1-1,0-1 1,-1 0-1,1 0 1,4-11-1,55-159 200,-19 42-334,0-3-494,-44 128-498,-4 16 414,-20 55 283,-21 99-1,5-14 507,28-115-148,0-1-1,-25 46 0,10-33 591,-3-1-1,-66 77 0,91-116-509,-1 0 0,1 0 0,0 0 0,-1-1 0,0 0 0,0 0 0,0 0 0,0-1 0,-1 1 0,1-1 0,0 0 0,-1-1 0,0 1 0,1-1 0,-1 0 0,0-1 0,-11 1 0,17-1-67,-1 0-1,0 0 0,0 0 1,0 0-1,1 0 1,-1-1-1,0 1 1,0 0-1,0 0 0,1 0 1,-1-1-1,0 1 1,0 0-1,1-1 0,-2 0 1,1 1-17,1-1 0,0 1 0,0 0 0,0-1 0,-1 1 1,1 0-1,0-1 0,0 1 0,0-1 0,0 1 0,0 0 0,0-1 0,0 1 1,0 0-1,0-1 0,0 1 0,0-1 0,0 1 0,0 0 0,0-1 0,0 1 0,0-1 1,1-1 5,0 0 0,0 0 0,0 0 0,0 0 0,1 0 0,-1 1 0,1-1 0,2-2 0,4-4 61,-4 4-74,0 0 1,0 1 0,0-1-1,6-2 1,150-72 130,-149 73-139,17-9 16,-1-2-1,-1 0 0,44-36 1,60-66 68,-78 67-8,171-155-114,-125 120 124,-75 63 46,-1 0-1,19-27 1,-32 35-223,-17 24-335,-6 14 392,1 0-1,1 1 1,-13 38-1,11-22 57,-11 62 0,15-54 69,3 0 0,-2 68 0,9-109-88,1 1 0,0-1-1,0 1 1,3 7 0,6 14-4542,-7-26 3078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3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71 4992,'-27'-20'2218,"27"20"-2187,0 0-1,-1 0 0,1-1 0,0 1 0,0 0 0,0 0 1,0 0-1,0 0 0,0 0 0,0 0 0,0 0 0,0 0 1,-1 0-1,1-1 0,0 1 0,0 0 0,0 0 0,0 0 1,0 0-1,0 0 0,0 0 0,0-1 0,0 1 0,0 0 1,0 0-1,0 0 0,0 0 0,0 0 0,0 0 0,0-1 1,0 1-1,0 0 0,0 0 0,0 0 0,0 0 0,0 0 1,0 0-1,1-1 0,-1 1 0,0 0 0,0 0 0,0 0 1,0 0-1,0 0 0,0 0 0,8-6 1160,13-1 472,88-15 1188,-45 16-2625,1 2 0,67 5 1,-126-1-282,13 1-1129,28 4 0,-42-4 57,1 0 0,0 1-1,0 0 1,-1 0 0,7 3 0,5 6-1869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5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88 2400,'-10'-5'6160,"-31"-12"-4358,30 14-1670,0 0 0,1 1 0,-1 0-1,-14-1 1,20 3-129,0 0 0,0 0 0,0 1 0,0 0 0,0 0-1,1 0 1,-1 0 0,0 1 0,0-1 0,1 1 0,-8 5 0,-9 6 136,0 2 1,1 1 0,1 0 0,-24 27-1,41-40-105,-1 1 1,1-1-1,0 0 0,0 1 0,0 0 0,0-1 0,1 1 0,-1 0 1,1 0-1,0 0 0,-1 7 0,2-9-3,0 0 0,0 0 0,0 0 0,0 0 0,0 0 0,1 0-1,-1 0 1,0-1 0,1 1 0,-1 0 0,1 0 0,0 0 0,0-1 0,0 1 0,0 0 0,0-1 0,0 1 0,0 0 0,0-1 0,1 0-1,-1 1 1,1-1 0,-1 0 0,1 1 0,-1-1 0,1 0 0,0 0 0,2 1 0,2 0 41,0-1-1,0 0 1,0 1 0,0-2-1,0 1 1,1-1 0,-1 0-1,0 0 1,0-1 0,0 0 0,0 0-1,0 0 1,0-1 0,0 1-1,0-2 1,7-2 0,8-5 106,0-1 1,37-26 0,-50 31-176,-1-1 0,1 0 0,-1 0 0,0-1 0,0 1 0,-1-1 0,0-1 0,-1 1 0,0-1 0,0 0 1,-1 0-1,0-1 0,0 1 0,-1-1 0,-1 0 0,1 0 0,-2 0 0,2-13 0,-6 8-114,1 8 41,2 10 50,-1 0 1,0-1-1,0 1 0,0 0 1,0-1-1,-2 5 1,-4 8 129,5-5-94,0 1-1,1 1 1,0-1-1,1 0 1,0 0-1,1 0 1,0 0-1,3 16 1,-2-22-1,-1 0 1,1 0 0,0 0-1,0 0 1,0 0 0,1 0-1,0-1 1,5 8 0,-5-9 27,-1-1 1,0 0 0,1 0 0,-1 0 0,1 0-1,-1 0 1,1-1 0,0 1 0,0-1 0,0 0 0,0 1-1,0-1 1,0-1 0,0 1 0,5 0 0,-3-1-7,0 0 1,-1 0-1,1-1 1,0 0 0,0 0-1,-1 0 1,1-1-1,-1 1 1,1-1 0,-1 0-1,0-1 1,0 1-1,0-1 1,0 1 0,0-1-1,5-6 1,6-5-36,-2 0 0,19-26 0,52-61 105,-67 81-315,-13 15 122,-4 4 84,1 0 1,-1 1-1,0-1 0,0 1 1,1-1-1,-1 1 0,1-1 1,-1 1-1,0-1 0,1 1 1,-1 0-1,1-1 0,-1 1 1,1 0-1,-1-1 0,1 1 1,-1 0-1,1-1 0,-1 1 1,1 0-1,0 0 0,-1 0 1,1 0-1,-1-1 0,1 1 1,0 0-1,-1 0 0,1 0 1,-1 0-1,1 0 0,0 0 1,-1 1-1,1-1 0,0 0 1,14 3-106,-13-2 111,0-1 1,-1 0-1,1 0 0,0 1 1,-1-1-1,1 1 1,0-1-1,-1 1 0,1 0 1,1 1-1,28 28-9,-25-24-1,0 0 1,0 1 0,-1-1 0,1 1 0,-1 0 0,-1 1 0,6 10 0,-1-1-29,-5-10 45,0-1 1,1 1-1,-1-1 1,1 0-1,0-1 0,1 1 1,-1-1-1,1 0 1,0-1-1,0 1 1,1-1-1,-1 0 0,1-1 1,0 0-1,0 0 1,0 0-1,1-1 1,-1 0-1,1 0 0,8 0 1,0 0 44,0-1-1,1-1 1,-1 0 0,33-6 0,-40 4-44,1 0 0,-1-1 0,0 0 0,0 0 0,-1-1 0,1-1 1,-1 1-1,1-1 0,13-11 0,-20 14 0,0-1 0,0 1 0,0 0 0,0-1 0,-1 1 0,1-1 0,0 0 0,-1 1 0,0-1 1,0 0-1,0 0 0,0 0 0,0 0 0,0 0 0,-1 0 0,0 0 0,1 0 0,-1 0 0,-1-4 0,1 1-25,-1 1-1,0 0 0,0-1 0,0 1 1,-1 0-1,0-1 0,0 1 1,0 0-1,-1 0 0,-2-4 0,4 8 6,1 0-1,-1 0 0,0 0 0,1 0 1,-1 0-1,0 1 0,0-1 0,0 0 1,1 0-1,-1 1 0,0-1 0,0 1 1,0-1-1,0 1 0,0-1 0,0 1 0,0-1 1,0 1-1,0 0 0,0 0 0,0 0 1,-1-1-1,-1 1 0,1 1-15,0-1 0,0 1 0,0-1 0,0 1 0,0 0 0,0 0 0,1 0 0,-1 0 0,0 0 0,0 0 0,-2 3 0,-2 2-19,0 0 0,0 0 0,1 1 0,0 0-1,-5 8 1,7-11 65,1 1-1,0 0 1,0-1-1,1 1 1,-1 0-1,1 0 1,0 0-1,0 0 1,1 0-1,-1 6 1,1-8-7,0 0 1,0 0 0,1 0-1,-1 0 1,1 0-1,0-1 1,0 1 0,0 0-1,0-1 1,0 1 0,0 0-1,1-1 1,-1 1 0,1-1-1,0 0 1,0 0 0,0 0-1,0 0 1,3 3-1,2 0 76,-1-1-1,1 0 1,0 0-1,0-1 0,0 0 1,1 0-1,-1 0 0,1-1 1,0-1-1,12 3 1,-4-4 0,-1 0 0,1 0 1,-1-2-1,23-4 0,32-10-2437,-34 7 922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56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316 560 2240,'1'-2'214,"0"0"0,0 0 0,0 1 0,-1-1 0,1 0 0,0 0 0,-1 0 1,1 0-1,-1 0 0,1 0 0,-1 0 0,0 0 0,0 0 0,0 0 0,0 0 0,0 0 0,-1 0 0,1 0 0,0 0 1,-1 0-1,0 0 0,1 0 0,-1 1 0,0-1 0,0 0 0,0 0 0,0 1 0,0-1 0,-1 0 0,1 1 0,0-1 1,-1 1-1,1 0 0,-1-1 0,-1 0 0,-3-2-97,0 0-1,1 1 1,-1 0 0,0 0 0,0 1-1,-1 0 1,1 0 0,-1 0 0,-7-1-1,7 3-58,0 0 0,0 0-1,0 0 1,0 1 0,0 0-1,0 0 1,0 0 0,1 1 0,-1 0-1,0 1 1,-7 4 0,0 0 18,1 0-1,0 2 1,1-1 0,-14 13 0,20-15-44,0 0-1,0 0 0,1 1 0,0 0 1,0 0-1,0 0 0,1 0 1,0 1-1,0 0 0,1-1 0,0 1 1,1 1-1,-3 13 0,4-18-20,0 1 0,1-1 0,0 1 0,0-1 0,0 1 0,1-1 0,-1 1 0,1-1 0,0 1 1,0-1-1,1 0 0,-1 1 0,1-1 0,0 0 0,0 0 0,1 0 0,-1 0 0,1-1 0,-1 1 0,1-1 0,1 1 0,-1-1 0,0 0 0,1 0 0,-1-1 0,1 1 0,5 2 0,0 0 76,1-1 1,0-1 0,0 0-1,0 0 1,0-1-1,0 0 1,1 0-1,-1-2 1,18 1-1,2-3 45,-1 0-1,34-9 0,-49 8-101,0 0 0,0-1 0,0-1 0,0 0 0,-1-1 0,0-1 0,0 0 0,-1-1 0,1 0-1,-2-1 1,1 0 0,-1-1 0,-1 0 0,0 0 0,0-2 0,-1 1 0,9-15 0,-7 8-20,-1 0 0,0 0 0,-2-1 0,0 0 0,-1 0 0,-1-1 0,7-37 0,-11 48-107,2-23-105,0 38 173,1 0 0,-1 0-1,4 9 1,0 12 7,-2 1 0,6 54 0,-6-35 56,-5-38-43,0 0 0,1-1 0,1 1 0,-1 0-1,1-1 1,5 10 0,-5-13 45,0-1 0,0 1 0,0-1 0,1 1 0,-1-1 0,1 0 0,0-1 0,0 1 0,1-1 0,-1 0 0,6 4 0,1-1-19,1-1 0,0 0 0,0-1 1,1 0-1,-1-1 0,1 0 0,21 2 0,-4-3 140,0-2 0,35-3 0,-57 2-114,1 0 1,-1-1-1,0 0 1,-1 0-1,1 0 1,0-1-1,-1 0 1,11-7 0,-13 8-32,-1-1 1,0 0-1,0 0 1,0-1 0,0 1-1,-1-1 1,0 0 0,1 0-1,-1 0 1,-1 0 0,1 0-1,0-1 1,-1 1 0,2-7-1,-1 4-16,-2-1 0,1 1 0,-1-1 1,0 1-1,0-1 0,-1 0 0,0 1 0,0-1 0,-1 1 0,0-1 0,0 0 0,-1 1 0,0 0 0,-4-13 1,5 19-12,0-1 0,0 1 1,0-1-1,0 1 1,0 0-1,0-1 0,0 1 1,0 0-1,0 0 1,-1 0-1,1-1 1,0 1-1,-1 1 0,1-1 1,-1 0-1,1 0 1,-1 1-1,1-1 0,-1 0 1,0 1-1,1 0 1,-1-1-1,0 1 1,-2 0-1,2 0-3,-1 0 0,0 1 0,1 0 0,-1-1 0,1 1 0,-1 0 0,1 0 0,-1 0 0,1 1 0,0-1 0,0 1 0,0-1 0,-1 1 0,-1 2 0,-3 3 1,0 1 1,1-1 0,0 1-1,0 1 1,1-1 0,0 1-1,1-1 1,0 2-1,0-1 1,1 0 0,0 1-1,0-1 1,0 12 0,2-17 8,1-1 1,0 1 0,0 0 0,0 0 0,0 0-1,1 0 1,0-1 0,-1 1 0,1 0-1,1-1 1,-1 1 0,0 0 0,1-1 0,0 1-1,4 4 1,-3-3 39,1-1 0,0 0 0,0-1-1,0 1 1,0-1 0,1 0 0,-1 0 0,1 0-1,0 0 1,5 1 0,3 1 46,0-1 0,0 0 0,1-1 0,-1-1 0,1 0 0,0-1 0,25 0 0,-20-3-40,0-1-1,0 0 1,0-2-1,-1 0 1,19-8-1,86-43 80,-36 7-341,-78 45 242,-1 0 1,0-1 0,0 0-1,0-1 1,10-8 0,-14 9-297,-6 3 152,-10 7 165,-18 11 43,-17 19 78,-23 18 3,59-44-100,1 1 0,0 0 1,0 1-1,-8 12 1,17-21-50,0 0 1,0 0-1,0 0 0,0 1 1,0-1-1,0 0 0,1 0 1,-1 0-1,1 3 1,0-4-7,0-1 0,0 1 1,0-1-1,-1 1 0,1-1 1,0 1-1,1-1 0,-1 1 1,0-1-1,0 0 0,0 1 1,0-1-1,0 1 0,0-1 1,1 1-1,-1-1 0,0 0 1,0 1-1,0-1 0,1 1 1,-1-1-1,0 0 0,1 1 1,-1-1-1,0 0 0,1 1 1,-1-1-1,0 0 0,1 0 1,-1 1-1,1-1 0,-1 0 1,1 0-1,-1 0 0,0 0 1,1 1-1,-1-1 0,1 0 1,-1 0-1,1 0 0,-1 0 1,1 0-1,-1 0 0,1 0 1,-1 0-1,1 0 1,0-1-1,12-1 106,0 0 0,0-1 1,0-1-1,0 0 0,-1-1 1,14-7-1,-1-2-65,-15 9-19,0-1 0,0 0 0,0-1 0,-1 0 0,12-11 0,35-36-681,-56 54 647,0 0 0,0 0 0,0 0-1,1 0 1,-1 0 0,0 0 0,0 0-1,0 0 1,0 0 0,0 0 0,1 0-1,-1 0 1,0 1 0,0-1 0,0 0-1,0 0 1,0 0 0,0 0-1,1 0 1,-1 0 0,0 0 0,0 0-1,0 0 1,0 0 0,0 1 0,0-1-1,0 0 1,0 0 0,0 0 0,0 0-1,1 0 1,-1 0 0,0 1 0,0-1-1,0 0 1,0 0 0,0 0-1,0 0 1,0 0 0,0 1 0,0-1-1,0 0 1,0 0 0,0 0 0,0 0-1,0 0 1,0 1 0,-1-1 0,1 0-1,0 0 1,0 0 0,0 0 0,1 15 13,-1-7-17,1-4 9,-1 0-1,1-1 1,0 1-1,-1 0 0,2 0 1,-1-1-1,0 1 1,1-1-1,0 1 0,-1-1 1,1 1-1,1-1 1,-1 0-1,0 0 0,1 0 1,0 0-1,-1-1 1,1 1-1,0-1 0,0 0 1,1 1-1,-1-1 1,0-1-1,1 1 0,-1 0 1,7 1-1,-2 0 32,1-1 0,0 0 0,-1-1-1,1 0 1,0 0 0,0 0 0,9-2 0,-13 1-1,1-1 1,-1 0 0,1 0 0,-1-1-1,0 0 1,1 0 0,-1 0-1,0 0 1,-1-1 0,1 0-1,0 0 1,7-6 0,0-4 15,0 0 1,-2 0 0,16-25-1,-16 21-45,89-161-105,-22 37 222,-5 13-19,-52 91-206,-12 22 67,0-1-1,-1 1 0,5-20 1,-9 25-23,-1 1 1,0-1-1,-1 1 1,0-1-1,-1 0 1,1 1-1,-3-12 1,2 20 46,0-1-1,0 1 1,0 0 0,0 0-1,-1 1 1,1-1 0,0 0 0,-1 0-1,1 0 1,-1 0 0,1 0 0,-1 0-1,1 0 1,-1 0 0,1 1-1,-1-1 1,0 0 0,0 0 0,1 1-1,-3-2 1,2 2 3,1 0 0,-1 0 1,0-1-1,0 1 0,0 0 0,0 0 0,0 0 0,0 0 0,1 0 0,-1 0 1,0 1-1,0-1 0,0 0 0,0 0 0,0 1 0,0-1 0,1 0 0,-1 1 1,0-1-1,0 1 0,1-1 0,-1 1 0,0-1 0,1 1 0,-2 0 0,-16 17-59,0 1 0,1 1 0,1 0 0,1 1 0,-20 37 0,25-39 90,1 1 1,1 1-1,1-1 1,1 1-1,-6 32 1,6-12 65,-1 82 1,11 10-257,-3-124 194,0 1 0,0 0 0,1 0 0,0-1-1,0 1 1,1-1 0,1 1 0,-1-1 0,2 0 0,-1 0 0,1-1-1,0 1 1,13 13 0,-16-20-34,0 0-1,0 0 1,0-1-1,1 1 1,-1-1-1,0 1 0,1-1 1,0 0-1,-1 0 1,5 1-1,27 4 171,-28-5-84,6 0-5,0-1 0,-1 0 0,1-1 0,0 0-1,0 0 1,13-5 0,23-2-133,-36 6 60,0-1 0,0 0 0,0 0 0,15-7-1,-23 8 14,0 0-1,0 0 0,-1 0 0,1 0 0,-1-1 0,1 1 0,-1-1 1,0 0-1,0 0 0,0 0 0,0 0 0,-1-1 0,1 1 0,-1-1 1,0 0-1,0 1 0,0-1 0,-1 0 0,1 0 0,-1 0 0,0 0 1,0 0-1,0-1 0,-1 1 0,0 0 0,1 0 0,-2-7 0,1 5-27,-1 1-1,0-1 0,0 0 1,-1 1-1,1-1 0,-1 1 1,0 0-1,-1-1 0,1 1 1,-1 0-1,0 0 0,-1 1 1,1-1-1,-1 1 0,0-1 1,0 1-1,0 0 0,0 1 1,-10-7-1,12 9 17,0-1 0,-1 1-1,1 0 1,-1 0 0,1 0-1,-1 1 1,1-1 0,-1 1-1,0-1 1,1 1 0,-1 0-1,0 0 1,1 0 0,-1 0-1,0 0 1,1 1 0,-1-1 0,0 1-1,1 0 1,-1 0 0,1 0-1,-1 0 1,1 0 0,0 0-1,-1 1 1,1-1 0,0 1-1,-3 2 1,1-1-22,1 0 0,-1 0 0,1 1 0,-1-1-1,1 1 1,1 0 0,-1 0 0,0 0 0,1 0 0,0 0 0,0 1-1,0-1 1,0 1 0,1-1 0,-2 8 0,2 0 8,0 0-1,0 0 1,1 0 0,1 0 0,1 11 0,-1-19 26,0 0-1,0 0 1,1 0 0,-1 0 0,1-1 0,0 1 0,0-1 0,0 1 0,0-1 0,1 0 0,-1 0 0,1 0 0,0 0 0,0 0 0,0-1-1,0 1 1,1-1 0,-1 0 0,4 2 0,-2-1 15,0-1 0,0 1 1,-1-1-1,2-1 0,-1 1 0,9 1 0,15 4-129,-23-5 133,0 0 1,1 0-1,-1-1 0,13 1 1,1-1 57,-13-1-77,0 0-1,-1 0 0,1 0 0,8-2 0,7-1 89,-18 3-90,0-1-1,0 1 1,0-1-1,-1 0 1,1 0-1,0 0 1,0 0-1,0-1 0,-1 1 1,1-1-1,-1 0 1,1 0-1,4-5 1,21-22 154,11-10-221,-35 35 47,-1 1 0,1-1 0,0 1-1,0 0 1,0 1 0,0-1-1,6-1 1,-8 3-15,0 0 0,0 1-1,0-1 1,0 1 0,0 0-1,0 0 1,0 0 0,0 1 0,0-1-1,0 1 1,0-1 0,-1 1 0,5 2-1,3 1 31,1 1 1,10 8-1,2 0 12,-19-11 244,-10-3-162,-11-6-64,11 4-65,1 0-1,-1 0 1,0 0-1,0 0 1,-1 1-1,1 0 1,0 1-1,-1-1 1,-6 0-1,8 2 41,0 0 0,0 0 0,0 0-1,0 1 1,0 0 0,1 0 0,-1 0-1,0 1 1,0-1 0,1 1 0,-1 0-1,-8 5 1,6-2-54,0 0-1,0 1 1,0 0 0,1 0-1,-10 12 1,13-15 35,0 1 0,0 0 0,1-1 0,0 1 0,0 1 0,0-1 0,0 0 0,1 0 0,0 0 0,-1 1 0,2-1 0,-1 1 0,0 4 0,1-7 17,0 0 0,0-1 0,0 1 0,1 0 0,-1-1 0,1 1 0,-1-1 0,1 1 0,-1-1 0,1 1 0,0-1 0,-1 1 0,1-1 0,0 0 0,0 1 0,0-1 0,0 0-1,1 0 1,-1 0 0,0 0 0,0 0 0,1 0 0,-1 0 0,0 0 0,1 0 0,-1-1 0,1 1 0,-1-1 0,1 1 0,2 0 0,0 0 27,0-1 0,0 1 0,0-1 0,0 0 0,0 0 0,0 0 0,0 0 0,0-1 0,0 1 0,0-1 0,6-2 0,6-4 47,-1-1 0,0-1 0,0 0 0,-1-1 0,0 0 0,20-20 0,-21 16-88,0 1 0,-1-1-1,-1-1 1,-1 0-1,0-1 1,0 0 0,-2-1-1,13-32 1,-3-8 21,16-82-1,-28 110 17,0-2-130,-1-1-1,-2 1 1,-1-1 0,-4-61-1,2 91 80,0 0-1,-1 0 1,1 0-1,-1 0 1,1 0-1,-1 0 0,0 1 1,1-1-1,-1 0 1,0 0-1,0 1 1,0-1-1,-1 0 0,1 1 1,0-1-1,-1 1 1,1-1-1,-3-1 1,3 3 9,0-1 1,0 1-1,0-1 1,0 1 0,0 0-1,0-1 1,0 1 0,0 0-1,0 0 1,0 0-1,0 0 1,-1 0 0,1 0-1,0 0 1,0 0 0,0 0-1,0 0 1,0 1-1,0-1 1,0 0 0,0 1-1,0-1 1,0 1 0,0-1-1,0 1 1,0-1-1,0 1 1,0 0 0,0 0-1,0-1 1,1 1 0,-2 1-1,-4 5 6,1 1 1,-1-1-1,2 1 0,-1 0 1,1 0-1,1 0 0,-1 1 0,1-1 1,1 1-1,-3 11 0,0 13-12,-3 46 0,7-57 51,-3 23-62,3 1-1,1-1 0,10 70 1,-9-107 54,1 1 0,0-1 0,0 1 0,1-1 0,0 0 0,1 0 0,0 0 0,0 0 0,1-1 1,-1 0-1,2 0 0,-1 0 0,1-1 0,0 1 0,0-1 0,1-1 0,0 1 0,0-1 1,0 0-1,0-1 0,1 0 0,0 0 0,0 0 0,14 3 0,-3-3-81,0 0-1,1-1 0,20 0 1,-22-3-2481,31-3 0,-26-3-1692,-2-2 1388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56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8 203 3232,'-1'0'90,"1"-1"-1,-1 1 1,1 0-1,-1-1 1,1 1 0,-1-1-1,1 1 1,-1-1 0,1 1-1,0-1 1,-1 0-1,1 1 1,0-1 0,-1 1-1,1-1 1,0 0 0,0 1-1,-1-2 1,1 1 27,1 1 1,-1-1 0,0 1-1,0-1 1,0 1-1,0 0 1,1-1 0,-1 1-1,0-1 1,0 1-1,1 0 1,-1-1-1,0 1 1,1 0 0,-1-1-1,0 1 1,1 0-1,-1-1 1,1 1 0,0 0-1,3-3 648,1 2 0,-1-1 0,1 0 0,7 0 0,-5 0-698,118-39 2619,-36 10-2386,148-33-188,-106 39-2835,-44 16-3124,-28 8 2327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2:5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211 318 2976,'0'-7'929,"0"6"-684,0-1 0,0 1 1,0-1-1,0 0 0,0 1 0,0-1 1,0 1-1,1-1 0,-1 1 0,1-1 1,-1 1-1,1-1 0,0-1 0,-1 3-207,1 0 0,-1 0 0,0-1-1,0 1 1,0 0 0,0 0 0,0 0-1,0-1 1,0 1 0,0 0-1,1 0 1,-1 0 0,0-1 0,0 1-1,0 0 1,0 0 0,0 0 0,0-1-1,0 1 1,0 0 0,0 0-1,0-1 1,0 1 0,-1 0 0,1 0-1,0 0 1,0-1 0,0 1 0,0 0-1,0 0 1,0 0 0,0 0-1,-1-1 1,-7-3 986,6 3-907,0 1 0,0-1 0,-1 1 0,1 0 0,0 0 0,0 0 0,0 0 1,0 0-1,-2 0 0,-2 2 28,-25 7 438,1 1-1,-51 24 1,79-33-567,-1 0 0,1 1 0,-1-1 0,1 1 0,-1 0 0,1 0 0,0 0-1,0 0 1,0 0 0,0 0 0,1 1 0,-1-1 0,1 0 0,-1 1 0,-1 4 0,2-5-3,1 0 0,0-1 1,0 1-1,0-1 0,0 1 0,0-1 0,0 1 1,1-1-1,-1 1 0,0-1 0,1 1 0,-1-1 0,1 1 1,0-1-1,-1 1 0,1-1 0,0 0 0,0 1 1,0-1-1,0 0 0,0 0 0,0 0 0,0 0 0,0 0 1,0 0-1,1 0 0,-1 0 0,0 0 0,2 0 1,5 4 105,0-2 0,0 1 0,0-1 0,0 0 0,0-1-1,15 3 1,-4-3 137,35 2 0,-48-4-191,1-1 1,-1 1 0,0-1-1,0 0 1,-1 0 0,1-1-1,0 0 1,0 0 0,-1 0-1,1-1 1,-1 0 0,1 0-1,6-5 1,-9 6-60,-1-1 1,1 1-1,-1-1 0,0 1 1,0-1-1,0 0 0,0 1 0,0-1 1,-1 0-1,1 0 0,-1-1 1,0 1-1,0 0 0,0 0 1,0-1-1,0 1 0,-1 0 1,0-1-1,1 1 0,-1-1 1,-1 1-1,1 0 0,0-1 1,-2-5-1,1 5-10,0-1-1,0 0 1,-1 1 0,1-1 0,-1 0-1,0 1 1,-1 0 0,1 0-1,-1-1 1,1 1 0,-1 1 0,-1-1-1,1 0 1,0 1 0,-1 0 0,0-1-1,0 2 1,0-1 0,0 0 0,0 1-1,0-1 1,-1 1 0,1 1-1,-7-3 1,9 4 4,1-1 0,0 1 0,-1 0 0,1-1 0,0 1 0,-1 0 0,1 0 0,0 0 0,-1 0 0,1 1 0,0-1 0,-1 0 0,1 0 0,0 1 0,0-1 0,-1 1 0,1-1 0,0 1 0,0 0 0,0-1 0,0 1 0,-1 0 0,1 0 0,0 0 0,1 0 0,-1-1 0,0 2 0,0-1 0,0 0 0,0 0 0,1 0 0,-1 0 0,1 0 0,-1 1 0,1-1 0,-1 0 0,0 2 0,2-2 16,-1-1-1,1 0 1,-1 1-1,0-1 0,1 0 1,-1 1-1,1-1 1,-1 0-1,1 0 1,-1 1-1,1-1 1,-1 0-1,1 0 1,-1 0-1,1 0 0,-1 0 1,1 1-1,0-1 1,-1 0-1,1 0 1,-1 0-1,1-1 1,0 1-1,16-2 307,-1-5-299,-2-1-1,1-1 0,-1 0 0,0-1 0,20-19 0,32-23 48,-21 25 162,0 2 0,2 2 0,58-20 0,-92 38-203,1 1 0,21-4 0,-30 7-36,0 1 0,0-1-1,1 1 1,-1 0 0,0 0 0,0 1 0,0 0 0,1-1 0,9 5 0,-13-4 8,0 0 1,-1 0-1,1 0 0,0 0 1,0 1-1,0-1 0,-1 1 0,1-1 1,-1 1-1,1 0 0,-1 0 0,0-1 1,1 1-1,-1 0 0,0 0 1,0 0-1,-1 1 0,1-1 0,0 0 1,-1 0-1,1 0 0,-1 0 0,0 1 1,1-1-1,-1 0 0,-1 5 1,1 3 69,-2 0 0,1 0-1,-1 0 1,-6 18 0,1-10-2,-1-1 0,-1 0 0,-1 0-1,0-1 1,-1-1 0,0 1 0,-2-2-1,-21 21 1,14-12 331,67-67 619,-15 14-1133,0 1 0,66-44 0,-95 71 94,-1 0 0,1 1-1,0-1 1,0 1 0,0 0-1,0 0 1,0 0 0,1 0-1,-1 0 1,0 1-1,0-1 1,1 1 0,-1 0-1,4 0 1,-4 1 3,-1 0 1,1 0-1,-1 0 1,1 0-1,-1 0 1,0 1-1,0-1 1,0 1-1,1-1 1,-1 1-1,-1 0 1,1 0-1,0 0 1,0 0-1,-1 0 1,1 0-1,1 4 1,4 7 47,-1-1 1,6 17-1,-9-20 124,0 0 0,1 0 0,0 0 0,0-1-1,1 0 1,1 0 0,-1 0 0,11 11 0,-15-18-135,1 1 1,0-1 0,-1 0 0,1 0 0,0 0-1,0 0 1,0 0 0,0 0 0,0-1-1,0 1 1,0-1 0,0 1 0,0-1-1,0 0 1,0 0 0,0 0 0,0 0-1,1 0 1,-1 0 0,0 0 0,0-1-1,0 1 1,0-1 0,0 0 0,0 1-1,2-2 1,3-2-809,1 0-1,-1-1 1,0 0 0,13-11-1,-2 3-986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02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84 1824,'0'-4'232,"0"1"1,1 0-1,0 0 0,-1 0 1,1 1-1,0-1 0,1 0 0,-1 0 1,0 0-1,1 1 0,0-1 1,3-3-1,-3 2 314,1 0-1,-1 0 1,0 0-1,0 0 1,3-7-1,-2 0 978,-6 18-625,-5 14-519,-37 73 882,8-21-629,15-27-451,-22 52 422,18-13 35,-22 118-1,41-169-584,-25 108 534,30-131-443,2-10-95,0 1-1,0-1 1,0 0-1,-1 1 1,1-1 0,0 0-1,0 0 1,-1 0-1,1 1 1,-1-1-1,1 0 1,-1 0 0,0 0-1,1 0 1,-1 0-1,0 0 1,-1 2-1,-7-50 443,8 38-489,1 1-1,0-1 1,0 0-1,1 1 1,0-1-1,0 0 1,1 1-1,0-1 1,0 1-1,1 0 1,0 0-1,1 0 1,0 0-1,8-12 1,-6 11-14,1 0 0,0 1-1,0-1 1,1 2 0,0-1 0,0 1 0,1 0 0,0 1 0,0 0 0,1 0 0,14-6-1,-12 8-9,0 0-1,0 0 0,0 1 0,1 1 1,-1 0-1,1 0 0,0 1 0,21 2 0,-29-1 11,0 0 0,1 1 0,-1 0-1,0 0 1,0 1 0,0-1-1,0 1 1,-1 0 0,1 0 0,0 1-1,-1-1 1,1 1 0,-1 0 0,0 0-1,0 1 1,0-1 0,-1 1-1,1 0 1,-1 0 0,0 0 0,0 0-1,0 0 1,0 1 0,2 5 0,-4-6 18,0 0 1,0 0 0,0 1-1,0-1 1,-1 1 0,0-1-1,0 0 1,0 1 0,0-1-1,-1 1 1,1-1 0,-1 1-1,0-1 1,0 0 0,-1 0 0,0 0-1,1 0 1,-1 0 0,-1 0-1,1 0 1,-5 6 0,1-2 48,-1 0 1,0 0-1,0-1 1,-1 0 0,0 0-1,-1-1 1,-16 11-1,4-7 45,0 0-1,-1-1 0,0-1 1,0-1-1,-1-2 0,0 0 1,-25 2-1,-12-1 152,73-12-273,123-5 177,-7-2-407,68-9 285,-158 17 83,46-9-242,-85 14 115,0 0 1,1 0-1,-1 0 1,0 0-1,1 0 1,-1 0 0,1 0-1,-1 0 1,0 0-1,1 0 1,-1 0-1,0 0 1,1 0-1,-1 0 1,1 0-1,-1 0 1,0 1 0,1-1-1,-1 0 1,0 0-1,1 0 1,-1 1-1,0-1 1,0 0-1,1 0 1,-1 1-1,0-1 1,1 0-1,-1 0 1,0 1 0,0 0-1,2 14-143,-2-11 147,0-1 1,-1 1 0,0 0-1,0 0 1,0-1 0,-3 6-1,4-8 0,-4 5-8,1-1 1,1 1-1,-4 9 0,5-13 36,1-1-1,0 0 1,-1 1-1,1-1 1,0 0-1,0 1 1,0-1 0,0 1-1,0-1 1,0 0-1,0 1 1,0-1-1,1 0 1,-1 1-1,0-1 1,1 0-1,-1 1 1,1-1-1,0 0 1,-1 0 0,1 0-1,0 1 1,1 0-1,-2-2-13,1 1 0,0-1 0,-1 0 0,1 0 0,0 0-1,-1 0 1,1 0 0,0 0 0,-1 0 0,1 0 0,0 0 0,-1 0 0,1 0 0,-1 0-1,1 0 1,0 0 0,-1-1 0,1 1 0,0 0 0,-1 0 0,1-1 0,0 0-1,3 0 55,0 0-35,-2 1-7,0 0 1,0-1-1,0 1 0,0-1 0,0 1 1,-1-1-1,1 1 0,0-1 0,0 0 1,-1 0-1,1 0 0,0 0 0,-1 0 1,1 0-1,-1 0 0,0-1 1,1 1-1,-1-1 0,0 1 0,0-1 1,1 1-1,0-3 0,-1-2-23,0 0 1,0 0-1,0 0 0,-1 0 0,0 0 1,0 0-1,0 0 0,-1 0 0,0 0 0,0 0 1,-1 0-1,1 0 0,-1 0 0,-1 1 1,1-1-1,-5-6 0,5 9-47,-1 0-1,1 0 0,-1 0 1,0 0-1,0 1 1,0 0-1,0-1 1,-5-2-1,6 5 50,1-1 0,-1 1 0,1 0-1,-1 0 1,1 0 0,0 0 0,-1 0 0,1 0 0,-1 0-1,1 0 1,-1 0 0,1 1 0,0-1 0,-1 1 0,1-1-1,-1 1 1,1-1 0,0 1 0,0 0 0,-1 0-1,1 0 1,0-1 0,0 1 0,0 0 0,0 0 0,0 1-1,0-1 1,-1 2 0,-5 3-143,7-6 143,0 1 0,0-1 0,0 0 0,0 0 0,0 0 0,0 0 0,0 1 0,0-1 0,0 0-1,0 0 1,0 0 0,0 0 0,0 0 0,0 1 0,0-1 0,0 0 0,0 0 0,0 0 0,0 0 0,0 1 0,0-1 0,0 0 0,0 0-1,0 0 1,0 0 0,1 0 0,-1 0 0,0 1 0,0-1 0,0 0 0,0 0 0,0 0 0,0 0 0,1 0 0,-1 0 0,0 0 0,0 0 0,11 8-11,-8-6 18,0-1 1,-1 1-1,1-1 0,0 0 1,0 0-1,0 0 1,6 0-1,-2-1 27,0-1 0,0 0 0,0-1 0,0 0 0,0 0 0,0 0 0,-1-1 0,12-7 0,-4 3-27,32-16 90,-2-2 0,-1-2-1,49-41 1,107-107-330,-44 10 481,-150 159-279,0-1 1,0 1 0,0-1-1,0 0 1,-1-1 0,0 1-1,-1-1 1,0 1 0,0-1-1,-1 0 1,0 0 0,0-1-1,0 1 1,-1-13-1,-1 22-213,0 1 265,0-1-1,0 0 1,0 0 0,-1 1 0,1-1 0,0 0-1,-1 1 1,1-1 0,-2 1 0,2-2-19,0 0 0,0 0 0,0 0 0,0 0 0,0 0 0,0 0 0,0 0 0,0 0 0,0 0 0,0 0 0,0 0 0,0 0 0,0 0 0,0-1 0,0 1 0,0 0 0,0 0 0,0 0 0,0 0 0,0 0 0,0 0 0,0 0 0,0 0 0,0 0 0,0 0 0,0 0 0,0 0 0,0 0 0,-1 0 0,1 0 0,0 0 0,0 0 0,0 0 0,0 0 0,0 0 0,0 0 0,0 0 0,0 0 0,0 0 0,0 0 0,0 0 0,0 0 0,0 0 0,0 0 0,0 0 0,0 0 0,0 0 0,0 0 0,0 0 0,-1 0 0,1 0 0,0 0 0,0 0 0,0 0 0,0 0 0,0 1 0,0-1 0,0 0 0,0-1 1,0 1 1,0 0-1,0 0 1,0-1-1,0 1 1,0 0-1,0 0 1,0 0-1,0-1 1,0 1-1,0 0 1,0 0-1,-1 0 1,1-1-1,0 1 1,0 0-1,0 0 1,0 0-1,0-1 1,-1 1-1,1 0 1,0 0-1,0 0 1,0 0-1,-1 0 1,1 0-1,0-1 1,0 1-1,0 0 1,-1 0-1,1 0 1,0 0-1,0 0 1,0 0-1,-1 0 1,1 0-1,0 0 1,-1 0-1,-4 15-241,-17 16-53,3-4 197,-17 37 61,3 2 0,-33 95 0,24-55 156,8-14-152,30-78 11,0 1 1,1-1 0,1 1-1,-1 21 1,3-34 34,0 1 0,0 0 0,0-1 0,0 1-1,0 0 1,1-1 0,0 1 0,-1 0 0,1-1 0,0 1 0,0-1 0,0 1-1,0-1 1,1 0 0,-1 1 0,1-1 0,-1 0 0,1 0 0,0 0-1,0 0 1,0 0 0,0 0 0,0-1 0,0 1 0,0-1 0,1 1 0,-1-1-1,1 0 1,-1 0 0,1 0 0,-1 0 0,1-1 0,-1 1 0,1-1-1,3 1 1,4 0 41,0-1 1,0-1-1,0 1 0,0-2 0,0 1 0,0-1 0,0-1 0,12-4 0,-11 2 11,1-1 0,-1 0 0,0 0 0,0-1 0,15-14 0,45-46 91,109-141-371,-76 84 325,-48 59-78,53-81 1,-100 132-123,-1-2-1,-1 1 1,-1-1-1,8-26 0,-12 30-350,-6 20 31,-10 24 98,13-31 337,-8 18 2,-2-1 0,0 0 0,-1-1 0,-1 0 0,-23 23 0,-8 11 138,15-14-285,-37 66 1,-14 48 255,31-57-30,-42 86 654,81-164-732,8-14 16,0 0 1,1 0 0,-1 0-1,1 1 1,0-1-1,0 0 1,0 0-1,0 1 1,0-1-1,0 1 1,1-1 0,-1 5-1,1-9-5,1 1 1,-1-1-1,1 1 0,0 0 0,-1-1 0,1 1 1,0 0-1,0-1 0,0 1 0,0 0 0,0 0 1,0 0-1,1-1 0,22-19-72,-13 11 34,-7 6-1,8-7 64,1 1-1,19-13 0,-29 20-98,0 1-1,1 0 1,-1 1-1,1-1 0,-1 1 1,1-1-1,0 1 1,0 0-1,-1 0 0,1 1 1,0-1-1,0 1 1,0 0-1,0 0 0,0 0 1,5 1-1,-4 0-6,0 1-1,0 0 0,0 0 1,-1 0-1,1 0 1,0 1-1,-1 0 1,0 0-1,6 4 1,4 5 117,1-2-1,1 1 1,0-2 0,0 0 0,1-1 0,0 0-1,0-1 1,1-1 0,33 6 0,-42-10-132,-1-1 1,1-1 0,10 1-1,-15-1-757,0-1 0,0 1 0,0-1 0,8-2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1:23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81 122 6560,'-15'-8'810,"11"6"-504,0 0-1,0 0 1,-1 1-1,1-1 1,-1 1 0,-5-1-1,-15-5 964,25 7-1209,-1 0-1,1-1 0,0 1 0,-1 0 0,1 0 0,0 0 1,0 0-1,-1-1 0,1 1 0,0 0 0,0 0 0,0-1 1,-1 1-1,1 0 0,0 0 0,0-1 0,0 1 0,0 0 1,0 0-1,-1-1 0,1 1 0,0 0 0,0-1 0,0 1 1,0 0-1,0-1 0,0 1 0,0 0 0,0-1 0,0 1 1,0 0-1,0 0 0,0-1 0,0 1 0,1 0 1,-1-1-1,0 1 0,0 0 0,0 0 0,0-1 0,0 1 1,1 0-1,-1 0 0,0-1 0,0 1 0,0 0 0,1 0 1,-1-1-1,0 1 0,0 0 0,1 0 0,-1 0 0,13-10 1179,1 4-833,0 1 1,0 0 0,0 2 0,1-1 0,-1 2-1,27-2 1,0 0-121,94-6-25,12 0-376,-88 0-1703,1 1 449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02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5 172 5216,'-5'-24'2368,"36"-4"-2048,-8 13 1440,-2 7-1024,27-14 896,9 5-928,18 1-320,-4 5-224,3 0 64,-9 6-128,2-7-32,-2 9-32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0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1101 1888,'0'1'147,"0"0"1,0-1-1,1 1 1,-1 0-1,0-1 1,1 1-1,-1-1 0,0 1 1,1-1-1,-1 1 1,1-1-1,-1 1 1,1-1-1,-1 1 1,1-1-1,-1 1 0,1-1 1,0 0-1,-1 1 1,1-1-1,0 0 1,-1 0-1,1 1 1,0-1-1,-1 0 0,1 0 1,0 0-1,-1 0 1,2 0-1,21 2 538,-22-2-551,9-1 67,0 0 0,0 0 0,0-1-1,0 0 1,0-1 0,0 0-1,-1 0 1,1-1 0,-1 0-1,0-1 1,0 0 0,-1-1-1,1 0 1,-1 0 0,14-14-1,2-6-74,-1-1-1,-1-1 0,23-39 0,-45 67-123,140-197 380,-35 86-344,-9 10 65,-79 81-89,-1-1 0,-1 0 1,15-30-1,-16 25-65,-2 0 0,-1-1 1,-2 0-1,0 0 0,6-41 1,-13 57-7,-1 0 0,0 0 0,-1 0 1,0 0-1,-1 1 0,0-1 1,-1 0-1,0 1 0,-1-1 0,-4-10 1,6 18 31,1 1 0,-1 0 0,0-1 1,0 1-1,-1 0 0,1 0 0,0 0 1,-1 0-1,1 0 0,-1 0 0,0 0 1,1 0-1,-1 1 0,0-1 0,0 1 1,0-1-1,0 1 0,-1 0 0,1 0 0,0 0 1,0 0-1,-1 0 0,1 0 0,-1 1 1,1-1-1,0 1 0,-1-1 0,1 1 1,-1 0-1,1 0 0,-1 0 0,1 1 1,-1-1-1,1 0 0,-1 1 0,1 0 1,0-1-1,-1 1 0,1 0 0,0 0 0,-3 2 1,-7 4 44,1 1-1,0 0 1,1 1 0,0 0 0,0 1 0,1 0 0,-9 13-1,-50 83 350,57-88-304,-82 159 447,77-139-361,1 2 0,-18 71 0,26-79-20,-22 121 539,25-125-420,1 1 1,1 0-1,4 37 1,-2-59-194,1 0 1,0 0 0,1 0-1,0 0 1,0-1 0,0 1 0,1 0-1,4 7 1,-5-12-24,-1 1 0,1 0 0,0 0 0,1-1 1,-1 1-1,0-1 0,1 0 0,-1 0 0,1 0 0,0 0 0,-1 0 1,1-1-1,0 1 0,0-1 0,0 1 0,0-1 0,1 0 0,5 1 1,9-1 49,1-1-1,0 0 1,-1-2 0,1 0 0,33-8 0,-31 5-11,21-3 84,48-17 0,-75 20-152,-1 0-1,0-2 1,-1 1-1,1-2 1,-2 0 0,24-18-1,-30 20 8,0 0-1,-1 0 0,0 0 1,0-1-1,0 1 1,-1-1-1,0-1 1,-1 1-1,1 0 0,-1-1 1,-1 0-1,0 0 1,0 0-1,0 0 1,-1 0-1,0 0 0,0 0 1,-1 0-1,0 0 1,-3-14-1,3 21-28,0-1 0,0 1 0,0-1 0,-1 1 0,1-1 0,-1 1 0,1 0 0,-1-1 0,1 1 0,-1 0 0,0 0 0,1-1 0,-1 1 0,0 0 0,0 0 0,0 0-1,0 0 1,0 0 0,0 0 0,0 0 0,0 0 0,-3-1 0,2 2-1,1-1-1,-1 1 1,0 0 0,0 0-1,0-1 1,0 1-1,0 0 1,0 1 0,0-1-1,0 0 1,1 0-1,-1 1 1,0-1 0,-3 2-1,-1 1-8,0 0 0,1 0 0,0 0 0,-1 0 0,1 1 0,0 0 0,1 0 0,-1 0 0,-5 7 0,5-4 15,1 1 0,0 0 0,0-1 0,1 1 0,0 0 0,0 1 0,1-1 1,0 0-1,1 1 0,-1-1 0,2 1 0,-1 0 0,1-1 0,0 1 1,1 0-1,0-1 0,1 1 0,2 10 0,-2-13 41,0 1 0,0-1 1,1 0-1,0 0 0,0 0 0,0 0 0,1 0 0,-1 0 1,1-1-1,1 0 0,-1 0 0,1 0 0,0 0 0,0-1 1,1 0-1,-1 0 0,1 0 0,0-1 0,0 1 1,0-1-1,0-1 0,0 1 0,12 2 0,-13-5 10,0 1 0,0-1-1,1 0 1,-1-1 0,0 1-1,0-1 1,0 0 0,0 0 0,1-1-1,-2 1 1,1-1 0,0 0-1,0 0 1,0-1 0,-1 0 0,5-3-1,5-4-8,0-1 1,0-1-1,13-15 0,104-128 136,36-36-55,-48 66-111,-100 102-51,-2 0 1,0-1-1,25-52 1,-30 47 64,-1-1 1,-1-1 0,11-60-1,-21 87-59,1 0 0,-1 1-1,1-1 1,-1 0 0,0 1-1,0-1 1,-2-6 0,2 10 39,0 0 0,0 0 0,0 0 0,0 0 1,0-1-1,0 1 0,0 0 0,0 0 0,0 0 1,0 0-1,0-1 0,0 1 0,0 0 0,0 0 1,0 0-1,0 0 0,0 0 0,0 0 1,-1-1-1,1 1 0,0 0 0,0 0 0,0 0 1,0 0-1,0 0 0,0 0 0,0 0 0,-1 0 1,1-1-1,0 1 0,0 0 0,0 0 0,0 0 1,0 0-1,-1 0 0,1 0 0,0 0 0,0 0 1,0 0-1,0 0 0,-1 0 0,1 0 1,0 0-1,0 0 0,0 0 0,0 0 0,0 0 1,-1 0-1,1 0 0,0 0 0,0 1 0,0-1 1,0 0-1,-1 0 0,-7 9-138,6-7 100,-44 66-321,9-12 325,-77 98-72,78-105 132,-46 85 1,-14 58-76,-49 84 191,58-119 172,80-142-264,-6 3 48,4-5 212,10-12-31,6-7 104,30-22-195,2 0-130,87-69-100,-47 42 7,83-76-1,62-77 118,-211 195-85,201-179 79,-187 168-144,-2-1 0,29-36 0,37-61 77,-85 111-10,0 1 0,7-17 0,6-10-233,-60 90-416,-96 156 570,120-181 120,0 0-1,2 0 1,1 1-1,2 1 1,1 1-1,-9 34 1,18-55-34,-9 35 152,1 0 0,2 1 0,-1 57 0,14-47 56,-5-54-213,0-2-96,-1 1 1,1-1 0,0 1-1,0 0 1,0-1-1,1 1 1,-1-1-1,0 1 1,0 0 0,0-1-1,0 1 1,0-1-1,1 1 1,-1-1 0,0 1-1,1-1 1,-1 1-1,0-1 1,1 1 0,-1-1-1,0 1 1,1 0-1,4 3-1317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0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78 5888,'-13'-24'2688,"26"13"-2336,0 2 1344,5 9-992,8-8 704,4 8-832,19-6-160,0 1-256,16-3-128,1 5 0,4-1 32,-4 4-32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0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255 629 3328,'6'-9'641,"-5"8"-354,0 0 0,1-1-1,-1 1 1,0 0 0,0-1-1,0 1 1,-1-1 0,1 0-1,0 1 1,-1-1 0,1 0-1,-1 1 1,1-1-1,-1 0 1,0 1 0,1-4-1,-2 4-200,0 0 0,0 1 0,1-1 0,-1 1 0,0-1 0,0 1 0,0-1 0,0 1 0,0-1 0,0 1 0,1 0 0,-1-1 0,0 1 0,0 0 0,0 0 0,-2 0 0,-15-1 298,17 1-331,-10 0 116,0 1-1,0 0 1,1 0 0,-1 2-1,0-1 1,1 1 0,-1 1-1,1 0 1,-18 9 0,21-8-146,-1 0-1,1 0 1,-1 0 0,2 1 0,-1 1 0,1-1 0,-1 1 0,2 0-1,-1 0 1,1 0 0,0 1 0,-4 8 0,4-4 15,0-1 0,1 0 0,0 1 0,-3 15 0,6-23-13,1-1 0,-1 1 1,1 0-1,0-1 0,0 1 0,0 0 0,1 0 0,-1-1 0,1 1 0,0-1 0,0 1 0,0 0 0,0-1 0,1 0 0,0 1 0,-1-1 0,1 0 1,3 4-1,-4-6-5,1 1 1,-1-1-1,1 0 0,-1 0 1,1 0-1,-1 0 1,1 0-1,-1 0 1,1 0-1,0-1 1,0 1-1,-1-1 1,1 1-1,0-1 1,0 0-1,0 1 1,-1-1-1,1 0 1,0 0-1,0 0 1,0-1-1,0 1 0,0 0 1,-1-1-1,1 1 1,0-1-1,3-1 1,1-1 26,1 0 1,-1 0 0,0-1-1,0 0 1,0 0 0,6-5-1,17-20 296,47-60-1,-59 67-381,8-9-73,21-36 0,-43 61 82,-7 9-31,-9 15 2,9-4 164,-1 2 0,2-1 1,0 0-1,1 0 0,0 1 0,1 16 0,1-24-40,0 1 0,0-1 0,1 1 0,1-1 0,-1 0 0,1 1-1,1-1 1,-1 0 0,1 0 0,1 0 0,7 13 0,-10-20-44,-1 0 0,1 0 0,0 0 0,-1 0 0,1 0 0,0 0 0,-1-1 0,1 1 0,0 0 0,0 0 0,0-1 0,0 1 1,0-1-1,0 1 0,0-1 0,0 1 0,0-1 0,0 1 0,0-1 0,0 0 0,0 0 0,0 1 0,0-1 0,0 0 0,0 0 0,1 0 0,-1 0 0,0 0 0,0-1 0,0 1 0,0 0 0,0 0 1,0-1-1,0 1 0,0-1 0,0 1 0,0-1 0,0 1 0,0-1 0,0 1 0,0-1 0,0 0 0,-1 0 0,2-1 0,4-4 30,0-1 1,-1 0-1,0 0 0,7-13 1,-5 6-94,-1 6 38,51-75 69,-48 71-101,1 0-1,1 0 0,-1 1 1,18-12-1,-25 21-7,-1 0 0,1 0 0,0 0 1,0 1-1,0-1 0,7-1 0,-10 3 39,1-1-1,-1 1 0,1 0 1,0 0-1,-1 0 0,1 0 1,0 0-1,-1 0 0,1 0 1,0 0-1,-1 1 0,1-1 1,-1 0-1,1 0 1,0 0-1,-1 1 0,1-1 1,-1 0-1,1 1 0,-1-1 1,1 0-1,-1 1 0,1-1 1,-1 1-1,1-1 0,-1 1 1,1-1-1,-1 1 1,0-1-1,1 1 0,-1-1 1,0 1-1,0 0 0,1-1 1,-1 1-1,0 0 0,0-1 1,0 1-1,0-1 0,0 1 1,0 0-1,0 0 0,1 9 40,-1 0-1,-1 1 0,1-1 1,-2 0-1,1 0 0,-2 0 1,-5 17-1,4-15 37,1 1 1,0 0-1,0 0 1,0 17-1,5-22 101,-2-8-164,0 0 0,0 0-1,0 0 1,0 0 0,0 1 0,1-1 0,-1 0 0,0 0 0,0 0 0,0 0 0,0 0 0,0 0 0,0 1 0,0-1 0,0 0 0,0 0 0,0 0 0,0 0 0,0 0 0,0 0 0,0 0 0,1 0 0,-1 0 0,0 1 0,0-1 0,0 0-1,0 0 1,0 0 0,0 0 0,0 0 0,1 0 0,-1 0 0,0 0 0,0 0 0,0 0 0,0 0 0,0 0 0,0 0 0,1 0 0,-1 0 0,0 0 0,0 0 0,0 0 0,0 0 0,0 0 0,0 0 0,0 0 0,1 0 0,-1 0 0,0 0-1,0 0 1,0-1 0,0 1 0,0 0 0,0 0 0,0 0 0,0 0 0,1 0 0,-1 0 0,0 0 0,0 0 0,0 0 0,0-1 0,0 1 0,0 0 0,0 0 0,0 0 0,0 0 0,10-16 15,0 0 0,1 1 0,1 0 0,0 1 0,1 1 0,1 0 0,0 0 1,0 1-1,1 1 0,1 1 0,0 0 0,0 1 0,34-13 0,-46 20-80,-1 1-1,1 0 1,0 0-1,-1 1 0,1-1 1,0 1-1,0-1 1,4 1-1,-7 1 47,1-1 0,-1 1-1,1-1 1,-1 1 0,1-1-1,-1 1 1,1 0 0,-1-1-1,1 1 1,-1 0 0,0 0-1,0 0 1,1 0 0,-1 0-1,0 1 1,0-1 0,0 0-1,0 0 1,0 1 0,-1-1-1,1 1 1,1 1-1,10 34 97,-10-30-50,0 0 1,0 0-1,1 0 0,4 9 0,-6-14-1,1 0-1,-1 0 0,1 0 1,-1 0-1,1 0 0,0-1 1,-1 1-1,1-1 1,0 1-1,0-1 0,0 0 1,0 1-1,1-1 0,-1 0 1,0-1-1,0 1 0,5 1 1,1-1 19,0 0-1,0-1 1,-1 0 0,1 0 0,0 0 0,0-1-1,0 0 1,0-1 0,-1 0 0,1 0 0,9-5 0,9-4 2,45-28 0,-35 17-144,90-48 127,-123 68-73,1 0 45,-1 1-1,0-1 1,0 0 0,-1 1 0,1-2 0,0 1-1,-1 0 1,1 0 0,-1-1 0,1 1 0,2-5-1,-5 7-11,0 0 0,0-1-1,0 1 1,0 0-1,0 0 1,0 0-1,0 0 1,0 0 0,0 0-1,0 0 1,0 0-1,0 0 1,0 0 0,0 0-1,0 0 1,0-1-1,0 1 1,0 0-1,0 0 1,0 0 0,0 0-1,0 0 1,0 0-1,-1 0 1,1 0 0,0 0-1,0 0 1,0 0-1,0 0 1,0 0-1,0 0 1,0 0 0,0-1-1,0 1 1,0 0-1,0 0 1,0 0-1,0 0 1,0 0 0,-1 0-1,1 0 1,0 0-1,0 0 1,0 0 0,0 0-1,0 0 1,0 0-1,0 0 1,0 0-1,0 0 1,0 0 0,-8 1-122,-6 4-39,13-5 156,-5 3 8,-1 0-1,1 0 1,0 1 0,0 0 0,0 0 0,1 0 0,-1 1 0,1 0 0,-7 9-1,-3 4-4,-18 31 0,28-41-5,-3 5-41,1 1-1,0 0 0,-6 19 0,10-25 54,1 1 0,0-1 1,0 1-1,0 0 0,1 0 0,1 16 0,0-22 7,0-1 0,0 1-1,1-1 1,0 0 0,-1 1-1,1-1 1,0 0 0,0 0-1,0 1 1,0-1-1,0 0 1,3 3 0,-3-4 2,-1-1 0,1 1 1,0 0-1,0 0 0,0-1 1,0 1-1,0-1 0,-1 1 1,1-1-1,0 1 1,0-1-1,0 0 0,0 1 1,1-1-1,-1 0 0,0 0 1,0 0-1,0 0 0,0 0 1,0 0-1,0 0 0,0 0 1,0 0-1,0-1 0,0 1 1,0 0-1,0 0 0,0-1 1,0 1-1,1-2 0,8-3 44,0-1 0,-1 0 0,0-1 0,-1 0 0,10-9 0,37-47-16,-21 25 19,20-16 14,15-16 16,-53 50-74,0-1 0,-1-1-1,-1 0 1,-1-1 0,-1 0-1,11-30 1,-7 8-112,-2-1 0,-3-1 0,-1 0 0,5-62-1,-14 96 7,0-1-1,-1 1 0,-1-1 0,-3-18 0,4 29 66,0 1 0,-1 0 0,1 0 0,-1 0-1,1 0 1,-1 0 0,0 0 0,0 0 0,0 0-1,0 0 1,0 0 0,0 0 0,0 0 0,-1 1-1,1-1 1,-1 1 0,1-1 0,-1 1 0,-3-3-1,5 4 20,-1 0 0,1 0 0,-1-1 0,1 1 0,-1 0 0,1 0 0,-1 0 0,0 0 0,1 0 0,-1 0 0,0-1 0,1 2 0,-1-1 0,1 0 0,-1 0 0,0 0 0,1 0 0,-1 0 0,1 0 0,-1 1 0,1-1 0,-1 0 0,0 0 0,1 1 0,-1 0 0,-4 2-33,0 1-1,0 1 1,1-1-1,0 1 1,0-1-1,0 1 1,1 0-1,0 1 1,0-1-1,0 0 1,0 1-1,-1 6 1,-6 15 32,-7 37 0,13-48-15,-24 127-119,26-121 152,0 0-1,2 0 0,0 0 1,6 38-1,-4-50 30,1 0 1,0 0 0,1-1-1,0 1 1,0-1-1,1 0 1,0 0 0,7 9-1,-2-6 69,0 1-1,0-1 1,2-1-1,18 15 1,-23-21-745,1 0-1,0-1 1,0 0 0,0 0 0,1-1 0,16 5-1,-11-4-1608,17 7-691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11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1143 1408,'1'1'76,"0"-1"0,0 1 0,0-1 0,-1 1 0,1-1 0,0 1 0,0-1 0,0 0 0,0 0 0,0 1 0,0-1 0,0 0 1,0 0-1,0 0 0,0 0 0,0 0 0,-1 0 0,1 0 0,0 0 0,0 0 0,0 0 0,2-1 0,27-8 2655,-21 6-2075,13-6 135,0-1 1,0-1 0,-1 0-1,35-27 1,-47 32-548,7-5 27,126-95 1614,-129 95-1730,-1-1 0,0 0 0,-1-1 1,0 0-1,-1-1 0,0 0 0,-1-1 0,8-17 0,-16 27-111,1 0 0,0-1 0,-1 1 0,0-1 0,-1 1 0,1-1 0,-1 0 0,0 1 0,0-1 0,-1 0 0,1 1 0,-1-1 0,-1 1 0,-1-7 0,0 3-23,0 1 0,-1 0 0,0 1 0,0-1 0,-1 0 0,0 1-1,0 0 1,-11-11 0,20 21-40,1-1 0,-1 1 0,1-1 1,-1 0-1,1-1 0,0 1 0,0-1 0,-1 0 0,1 0 0,8 0 0,64 4 137,-72-5-129,0 1 1,-1 0 0,1 0-1,0 0 1,-1 0 0,1 1-1,-1 0 1,1 0 0,-1 0-1,0 0 1,0 1 0,0-1-1,0 1 1,0 0 0,6 7-1,-9-8 12,0-1-1,0 1 0,0 0 0,0 0 1,0-1-1,0 1 0,0 0 1,0 0-1,-1 0 0,1 0 1,-1 0-1,1 0 0,-1 0 1,0 0-1,0 3 0,-5 33 233,2-17-220,-4 5 232,6-24-230,0 0 1,1 0-1,-1 0 1,0 1-1,1-1 1,-1 0-1,1 0 1,0 1 0,0-1-1,0 0 1,0 1-1,0-1 1,0 0-1,1 1 1,-1-1 0,1 0-1,-1 0 1,1 0-1,0 1 1,0-1-1,0 0 1,2 2 0,-2-1 24,1-1 0,0 1 1,0-1-1,1 1 0,-1-1 1,0 0-1,1 0 0,-1 0 1,1 0-1,0-1 0,0 1 1,-1-1-1,1 1 0,0-1 1,0 0-1,0 0 0,1 0 1,-1-1-1,0 1 0,0-1 1,0 0-1,4 0 0,8 0 105,0-2-1,-1 0 0,1 0 0,-1-1 0,0-1 0,15-6 0,81-40 106,-86 38-261,-10 5 11,-1-1 0,1 0 0,20-17 0,-27 19 0,0 0 0,-1-1 0,0 0 0,0 0 0,0-1 0,-1 1 0,8-15 0,-7 8-3,-4 8-76,1-1-1,1 0 1,-1 1-1,1 0 1,0 0-1,6-7 0,-20 75-218,10-62 296,-4 12 47,0 1-1,1-1 0,-3 20 1,6-29-20,0 0 0,0 0 0,0 0 0,0 0 1,0 0-1,0 0 0,1 0 0,-1 0 0,1 0 0,0 0 0,0 0 1,0 0-1,1-1 0,-1 1 0,1 0 0,-1-1 0,1 1 0,0-1 1,0 1-1,4 3 0,-3-4-4,0 0-1,0 1 1,0-1 0,0 0-1,0-1 1,1 1 0,-1-1-1,1 1 1,-1-1 0,1 0 0,4 0-1,-2 0 55,0-1 0,1 0 0,-1 0 0,0-1 0,11-2 0,181-55 131,-146 41-252,96-39 73,-134 50-19,-1-1-1,0 0 0,0-1 1,-1-1-1,0 0 1,0-1-1,-1 0 1,-1 0-1,16-21 1,-24 29-12,-1 1 1,0-1 0,0 0-1,-1 1 1,1-1-1,0 0 1,0 0 0,-1 0-1,1 0 1,-1-2-1,1 0 4,-1 3-3,1 1 0,-1 0 0,0-1 0,0 1 0,0-1 0,0 1 0,0 0 1,0-1-1,0 1 0,0-1 0,0 1 0,0 0 0,0-1 0,0 1 0,-1-1 0,1 1 0,0 0 0,0-1 0,0 1 0,0-1 0,-1 1 0,1 0 0,0-1 0,0 1 0,-1 0 0,1 0 0,0-1 0,-1 1 0,1 0 0,0 0 0,-1-1 0,0 1-9,0-1 1,-1 1 0,1 0 0,0-1-1,-1 1 1,1 0 0,0 0 0,0 0-1,-1 0 1,-1 0 0,-30 8-223,6 3 218,0 0-1,-43 27 1,-45 38-167,103-68 186,4-2-24,-1 0 0,-8 9 0,16-14 27,-1 0-1,1 1 1,-1-1-1,1 1 1,0-1-1,0 1 1,0 0-1,0-1 1,0 1 0,0 0-1,0 0 1,1 0-1,-1-1 1,0 1-1,1 0 1,0 0-1,-1 0 1,1 3-1,0-4 10,1 0 0,0 1-1,-1-1 1,1 0 0,0 1-1,-1-1 1,1 0-1,0 0 1,0 0 0,0 0-1,0 0 1,0 0-1,0 0 1,0 0 0,0 0-1,1 0 1,-1 0 0,0-1-1,1 1 1,-1-1-1,3 2 1,1-1 7,1 1 1,-1 0-1,12 0 0,-1-1 20,0-2 0,1 0 0,-1-1 0,0 0 0,0-1 0,0-1 0,24-9 0,-27 7-15,-1 1 1,0-2-1,0 1 1,18-15-1,39-38-121,-64 55 56,-5 4 30,0 0 0,0-1 0,0 1 0,1 0 0,-1 0-1,0 0 1,0 0 0,0-1 0,0 1 0,1 0 0,-1 0-1,0 0 1,0 0 0,0 0 0,1 0 0,-1-1-1,0 1 1,0 0 0,1 0 0,-1 0 0,0 0 0,0 0-1,1 0 1,-1 0 0,0 0 0,0 0 0,1 0 0,-1 0-1,0 0 1,0 0 0,0 0 0,1 1 0,-1-1 0,0 0-1,0 0 1,1 0 0,-1 0 0,0 0 0,0 0-1,0 0 1,0 1 0,1-1 0,-1 0 0,0 0 0,0 0-1,0 1 1,4 15-45,-5 21 58,-3-13-174,-2 1-1,0-1 1,-12 29-1,2-7 224,-62 162 52,61-172-74,-2-1 1,-1-1-1,-39 50 0,53-75 45,-1-1-1,0-1 1,-1 1 0,0-1-1,0 0 1,0-1-1,-1 0 1,0 0 0,0-1-1,-12 5 1,18-9-47,0 0 1,1 0-1,-1-1 1,0 1-1,0-1 1,0 0-1,1 0 1,-1 1-1,0-2 1,0 1 0,0 0-1,1-1 1,-1 1-1,0-1 1,0 0-1,-4-2 1,3 1-15,0 0 0,1 0 1,-1-1-1,1 0 0,0 1 1,-1-1-1,1-1 0,1 1 1,-1 0-1,-3-5 0,3 2-24,-1 1-1,1-1 1,0 0-1,1 0 1,0 0-1,0 0 1,0-1-1,1 1 0,-1 0 1,2-1-1,-1 1 1,1-1-1,0 1 1,1-11-1,1 9-10,1-1 0,0 1 0,0-1 0,1 1 0,0 0 0,0 0 0,1 1 0,0-1 0,1 1 0,-1 0 0,1 1 0,9-8 0,4-3 13,1 2 0,0 0 0,27-13-1,99-43 64,-53 28-34,-69 30-12,-1 0 0,-1-1-1,0-2 1,-1 0 0,0-1-1,-2-2 1,0 0 0,-1 0-1,-1-2 1,0 0 0,-2-1-1,20-37 1,18-47-80,31-55 53,-56 114-11,44-58 0,68-95-298,-111 155-219,-122 171-512,67-89 1020,2 2-1,1 1 0,-24 57 1,-36 135 257,76-215-163,-3 15-8,9-30-7,1 0-1,-1 0 1,1 1-1,0-1 1,0 0-1,0 0 1,0 0-1,0 1 1,1-1-1,-1 0 1,1 3-1,0-4-28,-1-1-1,0 1 0,1-1 0,-1 1 0,0-1 0,1 1 0,-1-1 0,1 0 0,-1 1 0,1-1 0,-1 0 0,1 1 0,-1-1 0,1 0 0,-1 0 1,1 0-1,-1 1 0,1-1 0,-1 0 0,1 0 0,-1 0 0,1 0 0,0 0 0,-1 0 0,1 0 0,-1 0 0,1 0 0,-1 0 0,1 0 0,0-1 0,-1 1 1,1 0-1,-1 0 0,1 0 0,-1-1 0,1 0 0,24-13 159,-2-3-46,-1-2 0,-1-1 0,19-23 0,-16 17-303,42-35 0,-45 48-46,-21 13 210,1-1 0,-1 1 1,1 0-1,-1 0 0,1-1 1,-1 1-1,1 0 0,-1 0 1,1 0-1,-1 0 0,1 0 1,0 0-1,-1 0 0,1 0 0,-1 0 1,1 0-1,-1 0 0,1 0 1,-1 1-1,1-1 0,-1 0 1,1 0-1,-1 0 0,1 1 1,-1-1-1,1 0 0,-1 1 0,0-1 1,1 0-1,-1 1 0,1-1 1,-1 1-1,0-1 0,1 0 1,-1 1-1,0-1 0,0 1 0,1-1 1,-1 2-1,2 6-57,-1 0-1,1 0 1,-2 0 0,1 0-1,-2 13 1,1-7-4,4 74-26,-2-76 161,0 0 1,0 0-1,1 0 0,1-1 0,5 13 0,-8-22-41,0 0 1,0-1-1,0 1 1,0 0-1,0-1 1,0 1-1,0 0 1,1-1-1,-1 0 1,1 1-1,-1-1 1,1 0-1,-1 0 1,1 1-1,0-1 1,-1 0 0,1-1-1,0 1 1,0 0-1,0-1 1,0 1-1,0-1 1,0 1-1,0-1 1,0 0-1,3 0 1,-1 0-1,-1-1 1,0 1-1,1-1 0,-1 0 1,0 0-1,0-1 1,0 1-1,0 0 1,0-1-1,0 0 0,0 0 1,0 0-1,-1 0 1,1 0-1,-1-1 1,3-2-1,13-20 43,0 0 0,-2-1-1,-1 0 1,14-35 0,19-35-110,95-116 162,-81 127-225,-35 43 9,-17 25-144,-9 13-50,-3 4-163,-6 9 389,-1 0 0,1 0-1,1 1 1,-1 0 0,-7 17-1,6-11 65,1 0-1,1 1 0,1 0 1,0 0-1,-3 23 0,-10 89 104,19-124-80,-4 25 101,1 0 0,2 1 0,4 38 0,-3-61-54,2 0 1,-1 0-1,1 0 0,0 0 1,1 0-1,0-1 0,0 1 1,0-1-1,1 0 0,0 1 1,1-2-1,0 1 0,0 0 0,0-1 1,1 0-1,-1-1 0,9 7 1,-9-9-21,0 0 1,0 0-1,0-1 0,1 1 1,-1-1-1,1-1 1,0 1-1,-1-1 0,1 0 1,6 1-1,1-1-339,-1-1 0,1 0 0,19-3-1,-22 1-965,0 0 0,14-5-1,-8 3-525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11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95 7136,'-3'-16'3232,"29"-4"-2816,-8 9 1760,3 8-1280,23-14 64,4 9-576,19-3-288,3 8-32,-4-2-160,-6 10 64,-7-5-256,-14 8 160,-16-5-4256,-5 8 2400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12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42 2976,'0'-1'263,"-1"-1"1,0 1-1,1-1 1,-1 1-1,1-1 0,0 1 1,-1-1-1,1 0 1,0 1-1,0-1 0,0 0 1,0 1-1,0-1 1,0 1-1,1-1 1,-1 0-1,0 1 0,1-1 1,0 1-1,-1-1 1,1 1-1,1-2 0,-1 2 260,2-2 340,-9 2 1490,5 1-2240,0 1 0,0-1-1,0 0 1,0 1 0,0-1 0,0 1 0,1-1-1,-1 1 1,0 0 0,0-1 0,1 1 0,-1 0-1,0-1 1,1 1 0,-1 1 0,-12 17 518,9-13-160,-7 20 1267,14-28-1756,0 0-1,0 1 1,0-1 0,0 1-1,0-1 1,0 1-1,4-1 1,14-3-4027,-3 4 1315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4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172 238 1664,'-53'4'10730,"54"-4"-10660,-1 1-1,1 0 0,0-1 1,-1 1-1,1-1 1,0 1-1,0-1 0,-1 1 1,1-1-1,0 0 1,0 1-1,0-1 0,0 0 1,0 0-1,0 1 1,0-1-1,-1 0 0,1 0 1,0 0-1,0 0 1,1 0-1,28 1-199,-30-1 136,16-1 130,21-4 0,7 0-56,-9 1 75,-1-1-1,0-1 1,0-2 0,52-20-1,-75 24-53,0-1-1,13-7 0,-21 10-59,-1 1 1,1-1-1,0 0 0,0-1 0,-1 1 1,1 0-1,-1-1 0,0 1 0,0-1 1,0 0-1,0 0 0,2-3 1,-4 4-40,1 0 0,-1 0 0,1-1 0,-1 1 0,0 0 0,0-1 0,0 1 1,0 0-1,0-1 0,-1 1 0,1 0 0,-1-1 0,1 1 0,-1 0 1,0 0-1,0 0 0,0-1 0,0 1 0,-2-2 0,0-1-18,0 1-1,0-1 0,-1 1 1,1 0-1,-1 1 1,0-1-1,0 1 0,-6-5 1,-3 1 12,0 1 1,0 0-1,0 1 1,-1 0-1,0 1 1,0 0-1,0 1 0,0 1 1,0 0-1,-1 1 1,1 0-1,0 1 1,-1 1-1,1 1 1,0 0-1,-1 0 0,1 2 1,0-1-1,1 2 1,-26 11-1,31-12 23,-4 2 0,-1 0 1,1 1-1,1 0 0,-1 1 1,1 0-1,-16 16 1,16-13 75,4-4-34,0 0 0,1 0 0,0 1 0,-6 11 0,2-2-1,0 1 0,-9 27 1,17-40-66,1 1 0,-1 0 0,1 0 0,-1 0 0,2 0 0,-1 1 0,1-1 1,0 0-1,0 0 0,1 0 0,-1 0 0,3 9 0,-2-15 4,0 8 26,2 0-1,-1-1 0,1 1 1,0-1-1,1 0 0,-1 0 1,1 0-1,1 0 0,0-1 1,10 12-1,-8-12 11,1 0 0,0 0 0,-1-1 0,2 0 0,-1-1 0,1 0 0,-1 0 0,1-1 0,0 0 1,0 0-1,1-1 0,-1-1 0,0 1 0,1-1 0,10-1 0,13-1 150,1-1 0,61-14 0,-90 15-181,19-3-188,0-2 1,0 0-1,-1-2 1,43-20-1,-57 23-1997,0 3 635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50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2144,'0'-1'108,"1"1"1,0 0-1,-1 0 1,1-1-1,0 1 0,-1 0 1,1 0-1,0 0 1,-1-1-1,1 1 0,0 0 1,0 0-1,-1 0 1,1 0-1,0 1 0,-1-1 1,1 0-1,0 0 1,0 1-1,8 0 2449,9-4 350,-11-2-2074,-7 4-735,1 1 0,0-1 0,-1 1-1,1 0 1,0-1 0,-1 0 0,1 1 0,0-1 0,-1 1 0,1-1 0,-1 0-1,0 1 1,1-1 0,-1 0 0,1 1 0,-1-1 0,0 0 0,0 0 0,1 0 0,-1 1-1,0-3 1,2-5 424,-2 8-508,0 0 0,0 0 0,0 0 0,0 0 0,0 0 0,0 0 0,0 0-1,0 1 1,0-1 0,0 0 0,0 0 0,1 0 0,-1 0 0,0 0 0,0 0 0,0 0 0,0 0 0,0 0 0,0 0 0,0 0 0,0-1 0,0 1 0,0 0 0,0 0 0,0 0 0,0 0 0,0 0 0,0 0 0,0 0 0,0 0 0,0 1 55,2 3 27,0-1-68,1 0 0,-1 1 0,0-1-1,-1 1 1,1-1 0,-1 1 0,1 0-1,0 4 1,6 36 52,-3-11 92,4 6 15,43 163 314,-24-129-304,11 34 59,-31-78-261,-1-9 119,-2 0 0,-1 0 0,0 0 0,1 35 0,-4-40-88,1 1 0,3 16 0,-3-16 66,1 0-1,-1 18 0,-2-31-99,0 0 0,1 1 0,-1-1 0,1 1 0,0-1 0,0 0 0,0 1 0,0-1 0,0 0 0,1 0 0,2 4 0,-3-4-56,-1-3 70,0 1-1,0 0 1,0-1-1,0 1 1,0-1 0,0 1-1,1-1 1,-1 1-1,0 0 1,0-1 0,1 1-1,-1-1 1,1 1-1,-1-1 1,0 0 0,1 1-1,-1-1 1,1 1-1,-1-1 1,1 1 0,3 5 377,-2-8 345,-2-1-640,8-24 212,18-74 24,-17 56-417,2-1 0,1 2-1,35-81 1,-14 52-389,-3 0 1,39-152-1,-38 112-3619,-27 96 3093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52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45 640,'0'-7'3551,"0"6"-3469,1 1 16,-1 0-1,1 0 1,-1-1-1,0 1 1,0 0-1,1-1 1,-1 1-1,0-1 0,0 1 1,1 0-1,-1-1 1,0 1-1,0-1 1,0 1-1,0-1 1,1 1-1,-1 0 0,0-1 1,0 1-1,0-2 1,0 2-31,0-1 0,0 0 0,0 0 0,0 0 1,1 0-1,-1 0 0,0 1 0,0-1 0,1 0 0,-1 0 1,1 1-1,0-3 0,0 3 80,-1-1 0,1 0 0,0 0 1,-1 0-1,0 0 0,1 0 0,-1 0 0,1 0 0,-1 0 0,0 0 1,0-1-1,0 1 0,0-1 0,1 71 2344,-2 102-1243,0-67-983,2-13-56,-5 196 255,-5 9 699,1-139-1132,-7 96 359,10-175-347,4-60 48,1-12-37,0 1 0,-1-1 0,0 1 0,0-1 0,-1 0 0,-2 8 0,-11 36 0,13-44-29,-1 1 0,2-1 0,-1 1 0,1 0 0,-1 11 0,-1 2-5,2-8-67,0 1 0,1-1 0,2 15-1,-1 6 93,-1-14-11,1-5 14,-1 0-1,-1 1 1,-5 24-1,5-31 99,2-7-124,-1 0 0,0 0-1,0-1 1,0 1 0,0 0-1,0 0 1,0-1 0,0 1-1,-1 0 1,1 0 0,0 0-1,0-1 1,0 1 0,-1 0-1,1-1 1,0 1 0,-1 0-1,1-1 1,-1 1 0,1 0-1,-1-1 1,1 1-1,-1-1 1,1 1 0,-2 0-1,1-3 8,0 1 0,0-1 0,0 0 0,0 1 0,0-1 0,0 0 0,0 0-1,0 0 1,1 0 0,-1-2 0,0 0-11,-23-75-242,18 53 166,0 3 15,1 5 77,0 1 0,-9-20-1,-3-14-374,12 34 318,0 1 0,-9-19 0,12 31 5,0-1-1,1 1 1,-1 0 0,1-1 0,0 0 0,1 1 0,-1-8-1,0 7 7,1 1 0,-1-1 0,0 0 0,0 0 0,0 0 0,-3-6 1,-2-3 16,5 10-51,-1 0 0,0 0 1,0-1-1,0 1 0,0 0 1,-6-6-1,7 9 20,1 1-1,-1 0 1,1-1 0,-1 1-1,1 0 1,0-1 0,-1 1-1,1-1 1,0 1 0,-1-1 0,1 1-1,0-1 1,-1 1 0,1-1-1,0 1 1,0-1 0,0 1 0,-1-1-1,1 1 1,0-1 0,0 1-1,0-1 1,0 1 0,0-1-1,0 0 1,0 1 0,0-1 0,0 1-1,0-1 1,0 1 0,1-1-1,-1 1 1,0-1 0,0 1 0,0-1-1,1 1 1,-1-1 0,0 1-1,1-1 1,-1 1 0,0-1-1,2 0 1,-2 1 13,0 0-1,1 0 1,-1 0-1,0 0 1,1 0-1,-1 1 1,0-1-1,0 0 1,1 0-1,-1 0 1,0 0-1,1 0 1,-1 1-1,0-1 1,0 0-1,1 0 1,-1 0-1,0 1 1,0-1-1,1 0 1,-1 0-1,0 1 1,0-1-1,0 0 1,0 1-1,0-1 1,1 0-1,-1 1 0,0-1 1,0 0-1,0 1 1,8 16 134,-4-9-119,7 12-57,2-1 0,24 29 0,2-6 339,-25-27-186,1 1 1,-2 1-1,14 20 0,-23-29 55,0 0 1,5 15-1,-3-6 1035,-10-15-839,-1-2-359,0-8 103,4 4-81,1-1 0,0 1-1,0-1 1,0 0 0,0 1 0,0-1 0,1 1 0,0-1 0,0 1 0,0 0-1,1-1 1,-1 1 0,1 0 0,0 0 0,0 0 0,5-7 0,4-5 38,1-1 0,21-21 0,-8 12-162,-1 1-493,23-32-1,-45 55 98,-1 0-1,0-1 1,0 1 0,0-1-1,0 1 1,0-1 0,0-2-1,1-2-1696,2 1 259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3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1984,'0'0'4704,"3"12"-2880,-2-5-1544,-1 0 1,0 0-1,0 0 1,-1 0-1,0 0 1,0 0-1,-3 9 1,-1 13 248,0 33-94,3 1 0,7 70 0,1 10 63,24 578 590,-20-509-465,-7-103-452,-4-32 165,-17 137 0,12-181 62,-13 43 0,16-67-314,-2 6 190,-9 20 1,8-23-641,1 0 0,-6 23 0,10-30 137,1 1 0,0-1 0,0 1 0,1 7 0,0 6-487,-1-9-151,1-1 1,0 0 0,0 0 0,5 14 0,-2-15 13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54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12 1664,'8'-11'6517,"-15"11"-3536,5 3-2641,1 1-1,-1 0 1,0 0-1,-1-1 0,-2 5 1,-7 11 50,-10 24 160,-36 63 105,-16 14 343,73-117-934,-1 0 0,0-1 0,1 1 0,-1-1 0,0 1 0,0-1 0,-1 0 0,1 0 0,-5 3 0,13-11 176,-1 0 1,-1 0 0,7-12 0,14-17-202,-13 18-116,-1-1 1,12-24-1,3-5 115,-17 32-8,11-31-1,-14 31-193,1 0 1,13-22-1,-17 32 19,4-6-373,-6 11 513,-1 0 1,0 0 0,1-1-1,-1 1 1,1 0 0,-1 0-1,1 0 1,-1 0 0,0 0-1,1 0 1,-1 0-1,1 0 1,-1 1 0,1-1-1,-1 0 1,0 0 0,1 0-1,-1 0 1,1 1 0,-1-1-1,0 0 1,1 0 0,-1 0-1,0 1 1,1-1-1,-1 0 1,0 1 0,0-1-1,1 0 1,-1 1 0,0-1-1,0 0 1,1 1 0,-1 0-1,38 55 166,-30-42-161,1 0-1,1-1 1,0 0 0,20 19 0,-17-19 45,16 20 0,-16-17 60,20 17-1,-30-30-60,0 0 1,0 1 0,0-1-1,0 0 1,0 1-1,-1 0 1,0 0 0,0 0-1,0 0 1,2 6-1,-2-7-143,-2-2 124,0-1 0,0 0-1,0 0 1,0 0 0,0 0-1,1 1 1,-1-1 0,0 0-1,0 0 1,0 0 0,0 1-1,0-1 1,0 0 0,0 0-1,0 0 1,0 1 0,0-1-1,0 0 1,0 0 0,0 0-1,0 1 1,0-1 0,0 0-1,0 0 1,0 0 0,0 1-1,0-1 1,-1 0 0,1 0 0,0 0-1,0 0 1,0 1 0,0-1-1,0 0 1,0 0 0,-1 0-1,1 0 1,0 1 0,0-1-1,0 0 1,0 0 0,-1 0-1,1 0 1,0 0 0,0 0-1,0 0 1,-1 0 0,1 0-1,0 0 1,0 0 0,0 0-1,-1 0 1,1 0 0,0 0-1,0 0 1,0 0 0,-1 0-1,1 0 1,0 0 0,-41 5 305,0-2 1,-60-4-1,32 0 1,-44-5-16,79 4-758,34 1 382,1 0 0,0 0-1,0 0 1,-1 1 0,1-1-1,0 0 1,0 1 0,0-1-1,0 0 1,0 1 0,2-1-1,6-3 33,1 2-1,-1 0 1,1 0-1,0 0 0,-1 1 1,13 1-1,4-2 72,9 0 83,-20 1 100,1 0 0,0-1-1,29-7 1,-44 9-309,-1-1 0,1 1 0,-1-1 0,1 1 0,-1-1 0,1 1 0,-1-1 1,0 1-1,1-1 0,-1 1 0,0-1 0,0 0 0,1 1 0,-1-1 0,0 1 0,0-1 0,0 0 0,0 1 0,0-1 0,0 0 0,0 1 0,0-1 0,0 0 1,0 1-1,0-1 0,0 0 0,-1 0 0,-3-20-3912,3 21 3820,-3-14-2192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3:54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61 1312,'0'-1'41,"-1"0"1,1 1-1,-15-16 6914,14 15-6810,-3-1 1300,11 1-98,4 0-595,1 0 1,0-1 0,18-6 0,7 0-346,-33 7-433,30-6-379,2 2-1,38-1 1,-64 7-197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17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1 531 2080,'0'0'4245,"5"-7"-2810,64-50 783,-1 8-1839,-12 9-211,-33 23-153,33-19-1,-43 28 37,0 0 0,0 0-1,22-20 1,-21 17-81,-12 10 19,0-1 1,1 0 0,-1 1-1,0-1 1,0 0 0,0 0 0,0 0-1,0-1 1,2-3 0,-1-7-106,-4 10 104,1 3 9,0 0 1,0 0 0,0 0-1,0-1 1,0 1 0,0 0 0,0 0-1,0 0 1,0 0 0,0 0-1,0 0 1,0 0 0,0 0-1,0 0 1,-1 0 0,1 0-1,0-1 1,0 1 0,0 0-1,0 0 1,0 0 0,0 0 0,0 0-1,0 0 1,-1 0 0,1 0-1,0 0 1,0 0 0,0 0-1,0 0 1,0 0 0,0 0-1,0 0 1,-1 0 0,1 0 0,0 0-1,0 0 1,0 0 0,0 0-1,0 0 1,0 0 0,0 1-1,-1-1 1,-8 4-226,-9 8-141,10-4 316,0 0-1,0-1 1,-1 0 0,-15 10-1,18-12 74,0 0-1,0 0 1,0 1 0,1-1-1,0 1 1,0 1-1,0-1 1,-3 8-1,5-9 13,0 1 0,0 1-1,1-1 1,0 0 0,0 1-1,-1 12 1,2-17-28,1 1 1,0 0 0,0-1 0,0 1-1,0-1 1,1 1 0,-1 0-1,1-1 1,0 1 0,-1-1-1,1 1 1,0-1 0,1 1 0,-1-1-1,0 0 1,1 1 0,-1-1-1,1 0 1,0 0 0,3 3-1,1 1-21,-4-4 65,0 0 0,1 0 1,-1 0-1,0 0 0,1-1 0,-1 1 0,1-1 0,-1 1 0,1-1 0,0 0 0,0 0 0,-1 0 0,7 1 0,0-1 44,1-1-1,-1 1 1,0-2-1,1 1 1,-1-1-1,0 0 1,1-1-1,-1 0 1,0-1-1,0 0 1,0 0-1,15-9 1,-17 8-38,0-1 0,0 0 1,-1-1-1,1 1 0,-1-1 1,0-1-1,-1 1 0,1-1 1,5-10-1,-4 7 27,16-16-135,-22 25 1,0 0 0,1-1 0,-1 1 0,1 0 0,0 0 0,-1 0 0,1 0 1,0 0-1,-1 1 0,1-1 0,0 0 0,0 1 0,2-1 0,2 1-105,-6 0 148,0 0 1,0 0 0,0 0 0,0-1 0,0 1 0,0 0 0,0 0 0,0 0 0,1 0 0,-1 0 0,0 0 0,0 0 0,0 0 0,0 0-1,0 0 1,0 0 0,0 0 0,0 0 0,0 0 0,0 0 0,0 0 0,0 0 0,0 0 0,0 0 0,0 0 0,0 0 0,1 0 0,-1 0-1,0 0 1,0 0 0,0 0 0,0 0 0,0 0 0,0 0 0,0 1 0,0-1 0,0 0 0,0 0 0,0 0 0,0 0 0,0 0 0,0 0-1,0 0 1,0 0 0,0 0 0,0 0 0,0 0 0,0 0 0,0 0 0,0 0 0,0 0 0,0 0 0,0 0 0,0 0 0,0 1 0,0-1-1,0 0 1,0 0 0,0 0 0,0 0 0,0 0 0,0 0 0,0 0 0,0 0 0,1 12-352,0-9 333,-1 0 1,1 0 0,-1 0-1,0 0 1,0 0-1,0 0 1,0 0 0,-1 0-1,0 5 1,0-5 18,0 19-64,1-19 100,0-1 1,0 0 0,0 0 0,0 1-1,-1-1 1,1 0 0,0 0-1,-1 0 1,0 1 0,1-1 0,-1 0-1,0 0 1,-1 2 0,-2 5 141,3-7-167,1-1-1,-1 1 0,1-1 1,-1 1-1,0-1 0,0 0 1,1 1-1,-1-1 0,0 0 0,0 0 1,0 0-1,-5 2 1262,6-3-1233,2-13 380,-2 10-374,1 1 1,0-1 0,0 1-1,0-1 1,0 1 0,0-1-1,0 1 1,1-1 0,2-2-1,17-23-60,-19 26 12,6-7-125,0-1 1,0 1-1,1 0 0,1 1 0,0 0 0,0 1 0,0 0 0,15-8 0,-24 15 130,-1 0-1,0 0 0,0 0 0,0 0 0,0 0 1,1 0-1,-1 0 0,0 0 0,0 0 1,0 0-1,0 1 0,0-1 0,1 0 1,-1 0-1,0 0 0,0 0 0,0 0 1,0 0-1,0 0 0,0 1 0,0-1 0,1 0 1,-1 0-1,0 0 0,0 0 0,0 0 1,0 1-1,0-1 0,0 0 0,0 0 1,0 0-1,0 0 0,0 1 0,0-1 1,0 0-1,0 0 0,2 13-425,-1 16-208,-1-27 632,-1 7 46,0 0-1,-3 13 1,3-16-5,-1 1 1,1-1-1,1 0 0,-1 1 0,1-1 0,0 1 0,2 8 1,0-1 29,-2-10-20,1 0 1,-1-1-1,1 1 1,0-1 0,0 1-1,0-1 1,3 6-1,-3-8-17,0-1 0,-1 1 0,1 0 0,0 0-1,0 0 1,0-1 0,0 1 0,0-1 0,0 1-1,0 0 1,0-1 0,0 0 0,0 1 0,0-1-1,0 0 1,0 1 0,1-1 0,-1 0 0,0 0-1,0 0 1,0 0 0,0 0 0,0 0 0,0 0-1,1-1 1,-1 1 0,0 0 0,0-1 0,2 0-1,3-1 82,0 0 1,0-1-1,0 0 0,0 0 0,0 0 0,7-8 1,32-29 206,2 0-266,39-27 81,-78 58-1036,-12 16-24,-8 14 1016,10-19-70,1 0 0,-1 0-1,0 1 1,1-1 0,0 1 0,0 0 0,0-1 0,-2 6-1,2 0-13,-1 1 1,1-1-1,1 1 0,-1 0 0,3 14 0,-2-19 24,1 0 0,0 0 0,0 0 0,0 0 1,1 0-1,-1 0 0,1-1 0,0 1 0,0-1 0,0 1 0,1-1 1,-1 0-1,1 0 0,5 5 0,-6-6 8,0-1 0,1 0-1,-1 1 1,0-1 0,1 0 0,-1 0-1,1 0 1,0-1 0,-1 1 0,1-1-1,0 1 1,-1-1 0,1 0 0,0 0 0,-1 0-1,1-1 1,0 1 0,-1 0 0,1-1-1,0 0 1,-1 0 0,6-2 0,4-2 74,1-1 0,-1-1 1,13-8-1,-21 12-14,19-13-1,0-1 0,-2 0 0,0-2 0,-1-1 0,-1 0 1,-1-1-1,-1-2 0,0 1 0,-2-2 0,-1 0 0,19-44 0,-26 51-113,0 1 0,-1-1 0,-1-1-1,-1 1 1,3-22 0,-5 23-54,-1 9-43,0-1 0,0 1 0,-1-1 0,0 1 1,-2-12-1,2 19 104,0 0 1,0 0 0,0 0-1,0 1 1,0-1 0,0 0-1,0 0 1,0 0 0,-1 0-1,1 0 1,0 0 0,0 1-1,0-1 1,0 0 0,0 0-1,0 0 1,-1 0 0,1 0-1,0 0 1,0 0 0,0 0-1,0 0 1,-1 0 0,1 0-1,0 0 1,0 0 0,0 0-1,0 0 1,-1 0 0,1 0-1,0 0 1,0 0 0,0 0-1,0 0 1,-1 0 0,1 0-1,0 0 1,0 0 0,0 0-1,0 0 1,-1 0 0,1 0-1,0 0 1,0 0 0,0-1-1,0 1 1,0 0 0,0 0-1,-1 0 1,1 0 0,0 0-1,0-1 1,0 1 0,0 0-1,0 0 1,0 0 0,0 0-1,0 0 1,0-1 0,0 1-1,0 0 1,0 0 0,0 0-1,0-1 1,0 1 0,-6 13-272,-5 33 93,-7 66 1,11-60 166,-9 82-81,15-105 114,1-1 0,6 50 1,-5-66 44,1-1 1,1 0-1,0 0 1,1 0-1,0 0 1,0 0-1,8 12 1,-10-19-32,1-1 0,-1 1 0,1-1 1,0 0-1,-1 0 0,2 0 0,-1 0 0,0 0 0,0 0 0,1-1 1,-1 0-1,1 0 0,0 0 0,0 0 0,0 0 0,0-1 0,0 0 1,0 0-1,0 0 0,0 0 0,0 0 0,6-1 0,0 0 38,-1-1 0,1 0 1,0-1-1,-1 1 0,1-2 0,-1 0 0,0 0 0,1 0 0,-2-1 0,1-1 0,0 0 0,7-5 0,-15 9-218,0 0-1,0 0 0,-1 0 1,1 0-1,0 0 1,-1 0-1,1 0 0,0 0 1,-1 0-1,1 0 1,-1 0-1,0 0 0,1 0 1,-1 0-1,0 0 1,0-1-1,0 1 0,0 0 1,0 0-1,0 0 0,0 0 1,0-1-1,-1-1 1,1 1-166,-1 0 1,0 0-1,0 0 1,0 0 0,0 0-1,0 0 1,0 0-1,0 0 1,0 1 0,-1-1-1,1 0 1,-4-2 0,-9-4-1159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18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3392,'58'-1'5829,"-29"0"-5235,1-1 1,-1-2 0,31-8 0,4-3-190,113-12 0,-148 25-400,-17 2 81,0-1-1,18-4 1,-24 4 383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19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5 930 2656,'-4'2'1431,"5"-9"96,7-11 293,40-54 298,35-52-982,-55 88-1004,2 1 0,2 2 0,1 1 1,44-33-1,-77 64-159,1 1 0,0-1-1,-1 0 1,1 1 0,0-1 0,0 1 0,0-1-1,0 1 1,-1 0 0,1-1 0,0 1 0,0 0 0,0 0-1,1-1 1,-1 1 17,-1 1 0,0-1 0,1 0 1,-1 1-1,1-1 0,-1 0 0,0 1 0,1-1 0,-1 0 0,0 1 0,1-1 0,-1 1 1,0-1-1,0 0 0,0 1 0,1-1 0,-1 1 0,0-1 0,0 1 0,0-1 0,0 1 0,0-1 1,0 1-1,0-1 0,0 1 0,0-1 0,0 1 0,0-1 0,0 1 0,0 0 0,0 77 485,1-73-430,0-1 0,0 0 0,0 1-1,1-1 1,-1 0 0,1 0 0,0 0 0,0 0 0,1-1-1,-1 1 1,1-1 0,0 1 0,0-1 0,0 0 0,0 0 0,1 0-1,-1 0 1,1-1 0,0 1 0,-1-1 0,7 3 0,-7-5-6,-1 1 1,1-1-1,-1 0 1,1 0-1,0 0 0,-1 0 1,1 0-1,-1 0 1,1-1-1,-1 1 1,1-1-1,-1 0 1,0 0-1,1 0 1,-1 0-1,0 0 1,0 0-1,1-1 1,2-2-1,5-4 115,-1 0 0,15-17 0,-9 9 19,35-28 63,-12 12-302,-31 26 8,0 0 0,0 0-1,1 1 1,0 0 0,0 0 0,0 1-1,0 0 1,1 0 0,0 1 0,0 0-1,0 1 1,15-3 0,-15 4 4,-1 0 0,0 0 0,1 1 0,-1 0-1,1 1 1,-1-1 0,1 2 0,-1-1 0,0 1 0,0 0 0,0 1 0,0 0 0,11 5 0,-17-6 336,-28-2 278,11 0-582,0 1 0,0 0-1,0 1 1,0 1 0,1 0-1,-1 1 1,-20 9 0,25-9-2,1 1-1,-1 0 1,2 1 0,-1 0 0,0 0-1,1 1 1,0 0 0,1 0 0,0 1-1,0 0 1,-8 12 0,13-16 24,-3 2 14,1 0 1,0 0 0,0 0-1,1 1 1,0-1 0,0 1 0,1 0-1,-1 0 1,2 0 0,-1 0-1,0 8 1,2-13-20,0 7 49,0 1 1,1-1-1,0 0 1,2 11-1,-2-19-22,-1 1-1,1 0 1,0 0-1,-1-1 1,1 1-1,0 0 1,0-1-1,0 1 1,0-1-1,0 1 1,1-1-1,1 2 1,-2-2-8,0 0 1,0-1 0,0 1 0,0-1 0,0 0 0,0 1-1,0-1 1,0 0 0,1 1 0,-1-1 0,0 0-1,0 0 1,0 0 0,0 0 0,0 0 0,1-1-1,-1 1 1,0 0 0,0 0 0,0-1 0,0 1-1,2-1 1,1-2 34,0 1-1,0-1 1,0 0 0,-1 0-1,1 0 1,-1-1-1,0 1 1,5-7-1,1-1 65,8-10 156,18-29 0,11-13-93,-35 48-257,0 0 0,-2 0-1,10-19 1,-19 33 70,0 1 0,0 0 0,0 0 0,1 0 1,-1-1-1,0 1 0,0 0 0,0 0 0,0-1 0,0 1 0,0 0 0,0 0 1,0-1-1,0 1 0,0 0 0,0 0 0,0-1 0,0 1 0,0 0 0,0 0 1,0-1-1,0 1 0,0 0 0,0 0 0,0 0 0,0-1 0,0 1 1,0 0-1,0 0 0,-1-1 0,1 1 0,-3 0-430,1 23 222,1-17 229,0-1 0,0 1 0,1 0 0,0-1 0,0 1 0,0 0 1,1-1-1,1 8 0,2-2 19,-1 1-6,1-1 0,7 15 0,-9-22-20,1 0 1,-1 0-1,1 0 1,0-1-1,0 1 1,0-1-1,0 0 1,1 0-1,5 4 1,-4-3 21,0-1 0,0 1 0,1-1 0,-1-1 0,1 1 0,0-1 0,0 0 0,0 0 0,0-1 0,0 0 0,0 0 0,0 0 0,0-1 1,1 1-1,-1-2 0,0 1 0,0-1 0,0 0 0,0 0 0,0 0 0,0-1 0,7-3 0,-1 0 44,0-1 0,1-1 0,-2 0 0,18-13 0,40-41 248,-41 36-200,-13 12-74,-1-1 0,-1-1 1,0 0-1,-1-1 1,0 0-1,14-28 1,-5-1-34,20-58 1,15-96-48,-53 189-32,-1 1 0,0-1 1,-1 0-1,0 0 1,-1 0-1,-1-17 1,1 26 42,0 0 0,0 0 0,0 0 0,0 1 0,0-1 1,0 0-1,0 0 0,-1 1 0,1-1 0,0 0 1,-1 1-1,1-1 0,0 0 0,-1 1 0,1-1 1,-1 0-1,0 0 0,1 1 14,-1 0-1,1 0 1,-1-1-1,1 1 1,0 0 0,-1 0-1,1 0 1,-1 0 0,1 0-1,0 0 1,-1 0-1,1 0 1,-1 0 0,1 0-1,0 0 1,-1 0 0,1 0-1,-1 1 1,1-1-1,0 0 1,-1 0 0,1 0-1,-1 1 1,-1 0-18,0 1 0,0 0 0,0-1 0,0 1 0,0 0 0,1 0 0,-1 0 0,0 0 0,-1 4 0,-13 29-55,1 2 0,1 0-1,-13 59 1,8-27-22,-25 70 427,42-132-273,1-1 0,-1 1 0,1 0-1,0 0 1,1-1 0,-1 1 0,1 0-1,1 0 1,-1 0 0,1 0 0,0-1-1,4 11 1,0 4 223,-3-16-513,-1 1 0,0-1 0,1 0 0,0 1 0,1-1 0,-1 0 0,6 8 0,2 0-2653,2 2 848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2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4384,'5'-47'2016,"-5"43"-1760,0 0-224,0 8-64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20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 2912,'-26'-8'1312,"18"16"-1152,3-5-64,5 0-96,0 5-224,5 8 128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21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31 5728,'-13'-8'2592,"13"0"-2240,-5 5 320,2-1-384,6 0-160,-3 0-352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23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268 371 2912,'0'-1'181,"-1"-1"0,0 1-1,1 0 1,-1-1 0,0 1 0,0 0 0,0 0 0,0 0-1,0 0 1,0 0 0,-1 0 0,1 0 0,0 0 0,0 0-1,-1 0 1,1 1 0,0-1 0,-1 1 0,1-1 0,-1 1-1,1-1 1,-4 1 0,-2-1 92,0 1-1,-1 0 1,-12 1 0,-2 1 130,14-2-387,1 1-1,0 0 1,-1 1 0,1 0 0,0 0-1,0 0 1,0 1 0,0 0-1,-9 6 1,8-4-5,0 0-1,0 0 0,0 1 1,1 0-1,0 1 0,0-1 1,-6 10-1,9-10 19,1 0-1,-1 1 1,1-1 0,1 1-1,-1-1 1,1 1-1,0 0 1,1 0 0,0 0-1,0 0 1,0 0 0,1 0-1,0 0 1,0 0 0,1 1-1,0-1 1,0 0-1,5 13 1,-6-20 8,0 1-1,0 0 1,0 0 0,1 0-1,-1 0 1,0-1-1,1 1 1,-1 0 0,1 0-1,-1-1 1,1 1 0,-1 0-1,1-1 1,-1 1-1,1-1 1,0 1 0,-1 0-1,1-1 1,0 0 0,-1 1-1,1-1 1,0 1-1,0-1 1,0 0 0,-1 1-1,1-1 1,0 0 0,0 0-1,1 0 1,-1 0 12,1-1 0,0 0 0,-1 0 0,1 1 0,0-1 1,-1 0-1,1-1 0,-1 1 0,0 0 0,1 0 0,-1-1 0,0 1 1,2-2-1,27-36 379,-2 0 1,39-74-1,-55 95-423,-9 15-109,0 0 1,-1-1 0,0 0 0,0 1-1,0-1 1,0 0 0,1-6 0,0 3-427,-2 4 6,-6 5 20,4-1 526,0 0-1,0 1 1,1-1-1,-1 0 1,0 0-1,0 1 1,1-1-1,-1 0 1,0 1-1,1-1 1,0 1-1,-1-1 1,1 2-1,-4 25 259,2-7-167,1-14 9,0 0 1,1 0 0,0 1-1,0-1 1,1 0 0,1 9-1,-2-15-96,1 0 1,-1-1-1,0 1 0,1-1 0,-1 1 0,0 0 0,1-1 0,-1 1 0,1-1 0,-1 1 1,1-1-1,-1 0 0,1 1 0,-1-1 0,1 1 0,0-1 0,-1 0 0,1 1 0,-1-1 0,1 0 1,0 0-1,-1 0 0,1 1 0,0-1 0,-1 0 0,1 0 0,0 0 0,-1 0 0,1 0 1,0 0-1,0 0 0,-1-1 0,1 1 0,0 0 0,-1 0 0,1 0 0,-1-1 0,2 1 1,29-13-155,-28 11 187,28-15 56,20-9 122,-22 14-204,53-19-306,-68 27 188,25-7 101,-37 11-18,1 0-1,-1-1 1,1 1-1,-1 0 1,1 0-1,-1 1 0,0-1 1,1 0-1,-1 1 1,0 0-1,1-1 1,-1 1-1,0 0 1,3 1-1,-5-1-1,1 0 1,0 0-1,0-1 0,0 1 1,-1 0-1,1 0 0,0 0 0,-1 0 1,1 0-1,-1 0 0,1 0 1,-1 0-1,1 0 0,-1 0 1,0 0-1,0 0 0,1 0 1,-1 0-1,0 0 0,0 1 1,0 0-1,-4 28-4,1-15 92,2 2 42,-2-1 0,-5 22 0,7-35-99,0 1 68,-1 1 0,1-1 0,0 0 0,0 9 0,1-13-86,0 1 1,0-1-1,0 0 1,0 0-1,1 0 1,-1 0 0,0 0-1,0 1 1,0-1-1,0 0 1,0 0-1,0 0 1,1 0 0,-1 0-1,0 0 1,0 0-1,0 0 1,0 0-1,1 0 1,-1 0-1,0 1 1,0-1 0,0 0-1,1 0 1,-1 0-1,0 0 1,0 0-1,0 0 1,0-1 0,1 1-1,-1 0 1,0 0-1,0 0 1,0 0-1,0 0 1,1 0 0,-1 0-1,0 0 1,0 0-1,0 0 1,0 0-1,1-1 1,-1 1-1,0 0 1,0 0 0,0 0-1,10-6 91,61-53 302,-20 15-265,-40 36-176,-1 2 0,22-11 0,2 0-335,-33 17 366,-1 0 0,1 0 0,-1-1-1,1 1 1,-1 0 0,1 0 0,-1 0 0,1 0 0,-1 0 0,1 0 0,-1 0-1,1 1 1,-1-1 0,1 0 0,-1 0 0,1 0 0,-1 0 0,1 1 0,-1-1-1,1 0 1,-1 0 0,0 1 0,1-1 0,-1 0 0,1 1 0,-1-1 0,0 0-1,1 1 1,-1-1 0,0 1 0,0-1 0,1 1 0,-1-1 0,0 0 0,0 1-1,1-1 1,-1 1 0,0-1 0,0 1 0,0-1 0,0 1 0,9 29-119,-7-20 46,1-5 109,0 0 0,0 0 0,0-1 0,0 1 0,1-1 0,0 0 0,8 7 0,-8-8-23,0-1 1,0 0-1,0 0 1,1 0-1,-1-1 0,0 1 1,1-1-1,-1 0 1,1 0-1,-1-1 1,1 0-1,-1 1 1,9-2-1,2 0 112,1-1 0,24-7-1,142-46 231,-162 48-411,13-7 99,6-1-145,-35 13-57,-5 2 11,-1 0 137,1 0 1,-1 1 0,1-1-1,0 1 1,0-1 0,-1 1 0,1 0-1,0 0 1,-2 1 0,-79 71-232,73-63 278,0 1 1,0 0-1,1 1 0,0-1 0,-10 24 1,14-27-30,-13 35-38,16-40 42,0 1-1,0-1 0,0 1 1,0 0-1,1-1 0,0 1 1,0 0-1,0-1 0,1 6 1,-1-8 5,0-1 0,0 1 1,0-1-1,0 1 1,1 0-1,-1-1 1,0 1-1,0-1 1,1 1-1,-1-1 0,0 1 1,1-1-1,-1 0 1,1 1-1,-1-1 1,0 1-1,1-1 1,-1 0-1,1 1 0,-1-1 1,1 0-1,-1 0 1,1 1-1,-1-1 1,2 0-1,-1 0 8,1 1-1,-1-1 1,1 0-1,-1 0 1,1 0-1,-1 0 1,1-1-1,-1 1 1,3-1-1,2-1 34,0 0 0,0-1 0,9-4 0,-7 1 23,1 1 1,-2-1-1,1-1 0,13-14 0,24-34 164,-16 18-129,-6 10-39,-14 18-38,-1 0 0,0-1 1,0 0-1,9-18 0,-9 12 10,0 0 0,-1 0 0,-1-1 0,-1 1 0,0-1 0,-1-1 0,2-19 0,-5 11-201,0 0 0,-2-1 1,0 1-1,-2 0 0,-1 0 0,-10-34 1,13 59 128,1-1 0,0 0 0,-1 1 0,0-1 0,1 1 0,-1-1 0,0 1 0,1 0 0,-1-1 0,0 1 0,0 0 0,0-1 0,-1 1 0,1 0 0,0 0 0,0 0 0,0 0 0,-1 0 0,1 0 0,-1 1 0,1-1 0,-3-1 0,3 2 14,0 0 0,0 0 0,0 0 0,0 0 0,0 0 0,0 0 0,0 0 0,0 0 1,0 1-1,0-1 0,0 0 0,1 1 0,-1-1 0,0 0 0,0 1 0,0-1 0,0 1 0,0-1 1,1 1-1,-1 0 0,0-1 0,1 1 0,-1 0 0,0 0 0,1-1 0,-1 1 0,1 0 1,-2 1-1,0 1-50,-2 4 35,0-1 1,0 1-1,0 0 0,1 0 0,0 0 1,1 0-1,-1 1 0,-1 9 1,1-1-16,1 1 0,0 28 1,2-29 53,1 0 0,0 0 1,1 0-1,1-1 1,1 0-1,0 1 0,1-1 1,1 0-1,10 20 1,-4-13 183,0-1 1,26 33 0,-32-47-198,1 0 0,0 0 0,0-1 0,0 0 0,1 0 0,-1-1 0,1 0 0,1 0 1,-1 0-1,10 2 0,7 1-1584,1-1 0,0-2 1,31 3-1,-12-4-2222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26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26 728 2656,'1'-2'224,"-1"-1"0,0 1 0,1 0 0,0 0 1,-1 0-1,1 0 0,0 0 0,0 0 0,0 1 0,1-1 0,-1 0 0,0 0 0,1 1 1,-1-1-1,1 1 0,-1-1 0,4-1 0,-2 0-39,1 0 1,-1 0-1,0-1 1,-1 1-1,5-6 0,28-58 1578,35-59-1030,-57 108-706,-1-1 0,-1 0-1,-1-1 1,-1 0 0,-1 0-1,0-1 1,8-37 0,-10 17-159,-2 1 1,-2-1 0,-1 1 0,-8-64 0,7 103 105,0 1 0,0-1 0,0 0 0,0 0 0,0 0 0,0 0 1,-1 0-1,1 1 0,0-1 0,0 0 0,-1 0 0,1 1 0,-1-1 0,0-1 0,1 2 10,0 0-1,-1 0 1,1 0-1,0 0 1,0 0-1,0 0 1,-1 0-1,1 0 1,0 0-1,0 0 1,0 0-1,-1 0 0,1 0 1,0 0-1,0 0 1,-1 0-1,1 0 1,0 0-1,0 0 1,0 0-1,-1 1 1,1-1-1,0 0 1,0 0-1,0 0 0,0 0 1,-1 0-1,1 1 1,0-1-1,0 0 1,0 0-1,0 1 1,-2 2-84,0-1 1,0 2-1,0-1 1,1 0 0,-2 4-1,-49 192 78,27-94 167,-88 372 1055,107-457-798,0-1 1,-2 0 0,-18 34-1,24-50-232,2-3-155,0 0 0,0 0 0,0 0 0,0 0 0,0 1 0,0-1 0,0 0 0,0 0 0,0 0 1,0 0-1,0 0 0,0 1 0,-1-1 0,1 0 0,0 0 0,0 0 0,0 0 0,0 0 0,0 0 0,0 0 0,-1 1 1,1-1-1,0 0 0,0 0 0,0 0 0,0 0 0,-1 0 0,1 0 0,0 0 0,0 0 0,0 0 0,0 0 0,-1 0 1,1 0-1,0 0 0,0 0 0,0 0 0,0 0 0,-1 0 0,1 0 0,0 0 0,0 0 0,0 0 0,0 0 0,0-1 1,-1 1-1,1 0 0,0 0 0,0 0 0,0 0 0,-1-1 0,1 0-1,0 1 1,0-1-1,0 0 1,-1 1 0,1-1-1,0 0 1,0 0-1,0 1 1,0-1 0,0 0-1,0 0 1,1 1 0,-1-1-1,0 0 1,0 1-1,0-1 1,1 0 0,-1 1-1,0-1 1,1-1-1,0 1 12,3-10-52,1 0 0,0 0 1,1 0-1,9-13 1,39-60-81,6-7-66,-40 66 157,0 0 0,2 2 0,1 0 0,1 2 0,51-35 0,43-26 420,-94 60-263,-21 19-125,-1 0 0,1 1 0,0-1-1,1 0 1,-1 1 0,0 0 0,6-3 0,-13 8-93,1 0 0,0 0-1,-1 0 1,1 0 0,0 1-1,1-1 1,-5 8 0,-23 36 174,27-39-84,0-1-1,0 0 1,0 1-1,1-1 1,0 1-1,0 0 1,1-1-1,0 1 1,1 0-1,-1 0 1,2 0-1,-1 0 1,1 0-1,3 12 1,-4-18-3,0 0 0,1 0 0,0 0 0,0 0 0,-1 0 0,1-1 0,0 1 0,0 0 0,1 0 0,-1-1 0,0 1 0,0-1 0,1 1 0,-1-1-1,1 0 1,0 1 0,-1-1 0,1 0 0,0 0 0,0 0 0,-1 0 0,1 0 0,0-1 0,0 1 0,0-1 0,0 1 0,0-1 0,0 1 0,0-1 0,0 0 0,0 0 0,4-1 0,0 1 38,1-1-1,-1 0 1,0 0-1,0-1 1,1 0 0,-1 0-1,0-1 1,0 1-1,8-6 1,19-16 112,32-28 0,-46 36-254,-11 9 31,1 1-1,0 0 0,18-10 1,-27 16 49,1 0 0,-1 0 1,0 0-1,1-1 1,-1 1-1,1 0 0,-1 0 1,1 0-1,-1 0 1,0 0-1,1 0 0,-1 0 1,1 0-1,-1 0 1,1 0-1,-1 0 0,0 0 1,1 0-1,-1 1 1,1-1-1,-1 0 0,0 0 1,1 0-1,-1 1 1,1-1-1,-1 0 0,0 0 1,1 1-1,-1-1 1,0 0-1,1 1 1,0 1 2,0-1 1,0 1-1,0 0 1,-1-1 0,1 1-1,-1 0 1,1 0-1,0 2 1,1 39-36,-2-40-14,-5 87 202,-1-2 103,9-59 506,-2-35-696,1 1 0,-1-1 0,1 1 0,1-1 0,-1 1 0,1 0 0,5-8 0,2-5-8,-2 2-37,1 1 0,0 1 1,1-1-1,1 2 0,0-1 0,1 2 1,1 0-1,26-21 0,-26 24-69,-1 1-1,1 1 0,1 0 1,-1 1-1,1 0 0,0 1 1,18-4-1,-31 9 41,0-1 0,0 1 1,0 0-1,0-1 0,0 1 0,0 0 1,1 0-1,-1 0 0,0 0 0,0 0 1,0 0-1,0 0 0,0 1 0,0-1 1,0 0-1,0 0 0,0 1 0,0-1 1,0 1-1,0-1 0,0 1 0,0-1 1,-1 1-1,1 0 0,0-1 0,1 2 1,-1 0 8,0 0 1,-1-1 0,1 1-1,-1-1 1,1 1-1,-1 0 1,1 0 0,-1-1-1,0 1 1,0 0-1,0-1 1,0 1 0,0 0-1,-1 0 1,1 2 0,-1-1 6,-1 6 41,0 1 0,1 0-1,0 0 1,1 0 0,1 15 0,-1-23-23,1 0 1,-1 0-1,1 0 1,-1 0-1,1 0 0,0 0 1,-1-1-1,1 1 1,0 0-1,0 0 0,0-1 1,1 1-1,-1-1 1,0 1-1,1-1 0,-1 1 1,0-1-1,1 0 1,0 0-1,-1 1 0,1-1 1,0 0-1,0-1 1,-1 1-1,1 0 0,0 0 1,0-1-1,0 1 1,0-1-1,0 0 0,0 1 1,0-1-1,0 0 1,3-1-1,4 1 26,0-1 0,0 0 1,0-1-1,-1 0 0,17-6 0,43-22 33,-40 17-62,26-15 121,61-41 1,-103 62-356,-3 0-2,-8 5 34,-3 7 175,1-2 56,-1 0-55,0-1 0,0 1 0,0-1 0,-1 1 0,1-1 0,0 0 0,-1 0 0,-4 3 0,-12 11 40,-1 4 115,-28 38 0,40-46-138,0 0 0,1 0 1,0 1-1,1-1 0,-6 18 0,10-24 48,1 0 0,0-1 1,0 11-1,0-15-22,1 0 0,0 1 0,1-1 0,-1 0 0,0 0 0,0 0 0,0 0 0,1 0 0,-1 0 0,0 0 0,2 2 0,-2-3-15,0 0 0,0 0 0,1 1 1,-1-1-1,0 0 0,1 0 0,-1 0 0,0 1 0,1-1 0,-1 0 0,0 0 0,1 0 0,-1 0 1,0 0-1,1 0 0,-1 0 0,0 0 0,1 0 0,-1 0 0,1 0 0,-1 0 0,0 0 0,1 0 1,-1 0-1,0 0 0,1 0 0,-1 0 0,0 0 0,1 0 0,-1-1 0,0 1 0,1 0 0,-1 0 1,4-3 20,0 1 1,-1 0 0,0-1 0,1 0-1,-1 0 1,0 0 0,0 0 0,-1 0 0,5-7-1,19-38-45,-10 17 168,-12 24-239,1 0 0,-1 0 0,9-10 0,-8 37-139,0 24-119,-4-27 318,4 23 0,-3-34 38,-1-1-1,1 1 0,0 0 0,1 0 1,-1-1-1,1 1 0,6 8 0,-8-14-6,0 1-1,0 0 0,0 0 1,0 0-1,0 0 0,0-1 1,0 1-1,0-1 1,0 1-1,0-1 0,1 1 1,-1-1-1,0 1 1,0-1-1,1 0 0,-1 0 1,0 0-1,0 0 0,1 0 1,-1 0-1,0 0 1,0 0-1,1 0 0,-1-1 1,0 1-1,0 0 1,1-1-1,-1 1 0,0-1 1,2-1-1,5-2 64,0 0 0,0-1 1,11-9-1,48-40 109,40-30-41,-63 53-68,75-56-86,-104 74 20,0-1 0,-1-1 1,-1 0-1,0 0 1,15-26-1,-18 25 11,-1-1 1,-1-1-1,0 0 0,-2 0 1,0 0-1,-1-1 1,4-26-1,-8 38-97,3-23-175,-4 29 230,0 0 1,0 0-1,0 0 1,0 0 0,0 1-1,0-1 1,0 0-1,0 0 1,0 0-1,-1 0 1,1 0-1,0 0 1,0 1-1,-1-1 1,1 0-1,-1 0 1,1 0-1,-1 1 1,1-1-1,-1 0 1,1 1-1,-2-2 1,2 2 14,0 0 0,-1 0 0,1 0 0,0 0 1,-1 0-1,1 0 0,0 0 0,0 0 0,-1 0 0,1 0 0,0 0 0,0 0 1,-1 0-1,1 1 0,0-1 0,0 0 0,-1 0 0,1 0 0,0 0 1,0 0-1,0 1 0,-1-1 0,1 0 0,0 0 0,0 0 0,0 1 1,-1-1 0,-9 13-71,0-1-1,0 1 1,1 1 0,1 0-1,-12 26 1,3-8 4,11-21 29,1 0 0,0 0 1,-5 18-1,9-24 61,0 1-1,0 0 1,0 0 0,1 0 0,0 0-1,0 0 1,0 0 0,3 11 0,4 9 23,1 0-1,1-1 1,23 45 0,-27-59-1531,0 0 0,-1 0 0,4 20 0,-3-12-572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33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 1984,'-10'-5'5660,"15"10"-4488,6 5-660,-8-7-417,0 0-1,1 0 1,0-1-1,0 1 0,-1-1 1,9 4-1,11 3 137,0-2 0,46 9 1,51-1 22,-26-4-39,-84-9-221,184 19 316,233 10 20,-273-5-245,86 10 252,70-22-28,3-17-270,-291 2-19,137-7 316,251-44 0,57-14-347,-94 14 379,-272 31-293,-66 20-550,-34 1 512,-1 2-50,1 1-1,-1-1 1,0 0-1,1 0 1,0 0-1,-1 0 1,3 4-1,3 14-54,-5 3 85,0 1-1,-5 28 1,1-10 3,1 15-64,-8 96-88,-14 281 692,27-199-123,0 24-128,4-75-177,-3-94-93,-3-67 133,1-1 0,1 1 0,1-1 1,1 0-1,1 0 0,11 27 0,-10-30-179,2 0 0,18 30 0,-19-38 68,0 0-1,1-1 1,0 0 0,11 10 0,-5-4-12,-11-12 1,0 1 1,0-1-1,7 5 1,-10-8 183,-20-5 22,8 2-407,-1 0 0,0 1 0,-19 0-1,-37 4-235,68-3 387,-59 4-336,-189 7 0,61-10 123,152-1 225,-152 10 29,-394 56-222,13-24 338,306-28-234,-13-10 62,67-3-37,1 17 23,-209 70-164,290-59 157,63-12 22,44-11-558,1-1 1,-1 0 0,0-2 0,-33 3 0,51-6 388,-1 1 0,1-1 0,-1 0 0,0 0-1,1 0 1,-1-1 0,0 1 0,1 0 0,-1-1 0,0 1-1,1-1 1,-1 1 0,1-1 0,-1 0 0,1 1 0,-1-1-1,1 0 1,0 0 0,-1 0 0,1 0 0,0 0 0,0 0-1,0-1 1,0 1 0,0 0 0,0-1 0,0 1 0,-1-3-1,1-1-506,0-1 0,0 1 0,1-1 0,0-7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2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55 4992,'-35'-35'2240,"26"23"-1952,4 9 64,2-2-608,6 5 160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31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0 198 3072,'36'-12'4565,"-28"9"-4329,0 0 0,-1-1 0,1 1 0,-1-2 0,0 1 0,13-12 0,36-39 496,-53 53-710,-1-1-1,0 1 1,-1-1 0,1 1 0,0-1-1,-1 0 1,1 0 0,-1 0 0,0 0-1,0 0 1,1-3 0,-2 5-29,0 0 0,0 0 1,0 0-1,0-1 0,0 1 0,0 0 1,0 0-1,0 0 0,0 0 0,-1 0 1,1 0-1,-1 0 0,1 0 1,0 0-1,-1 0 0,0 0 0,1 0 1,-1 0-1,0 0 0,1 0 0,-1 0 1,0 0-1,0 1 0,0-1 1,0 0-1,0 1 0,0-1 0,0 0 1,0 1-1,0-1 0,0 1 0,0 0 1,-1-1-1,-2 0-65,0 0 0,0 1 0,0-1 0,0 1 0,0 0 0,0 0 0,1 0 0,-1 0 0,0 1 0,0 0 0,0 0 0,0 0 0,0 0 1,1 0-1,-1 1 0,1 0 0,-1-1 0,1 1 0,-1 1 0,1-1 0,-6 6 0,4-3 157,-1 0-1,1 0 1,0 1 0,0 0 0,0 0-1,1 0 1,0 1 0,0-1 0,1 1 0,-5 13-1,7-15-35,0 1-1,1-1 0,-1 1 0,1 0 0,0-1 0,1 1 0,1 7 1,9 39 360,-10-50-351,0 1 0,0-1 0,0 1 0,0-1 0,1 0 0,-1 1 0,1-1 0,3 4 0,-4-5-36,0 0-1,0-1 0,-1 1 0,2 0 0,-1 0 0,0 0 0,0-1 0,0 1 0,0 0 0,0-1 0,1 1 0,-1-1 0,0 1 0,0-1 0,1 0 0,-1 0 1,0 1-1,3-1 0,0-2 44,0 1 0,0-1 0,0 0 0,-1 0 0,1-1 1,-1 1-1,1-1 0,-1 0 0,6-5 0,-2 1 14,24-20-17,0 1-1,2 1 0,1 2 1,1 2-1,46-22 0,-59 33-154,42-16 52,-55 23 29,0 0-1,0 1 1,0 0 0,0 1 0,13-1-1,-20 2 11,0 0-1,0 0 0,0 1 0,0-1 1,0 0-1,1 1 0,-1-1 0,0 1 1,0 0-1,0 0 0,-1 0 0,1 0 1,0 0-1,2 2 0,-3-2 7,0 0 0,0 0 0,0 0 0,0 0 0,0 0 1,0 1-1,-1-1 0,1 0 0,0 0 0,-1 1 0,0-1 0,1 1 0,-1-1 0,0 0 0,1 1 0,-1-1 0,0 1 0,0-1 0,0 1 0,0-1 0,-1 3 0,-2 12 100,-2-1 0,0 0 0,0 0 1,-12 21-1,2-2 213,4-19 162,8-11-145,4-8 117,5-7-461,-3 6 21,0-1-1,0 1 0,0 0 1,7-7-1,4 0-40,1 0 1,0 0-1,0 2 0,2 0 0,-1 1 0,1 0 0,0 2 0,1 0 0,28-7 1,-44 13 3,0 0 1,-1 1-1,1 0 1,0-1-1,-1 1 1,1 0-1,0 0 0,0 0 1,-1 0-1,1 0 1,0 0-1,0 1 1,-1-1-1,1 0 1,0 1-1,-1 0 1,1-1-1,0 1 1,-1 0-1,2 1 1,-1-1 7,0 1-1,-1 0 1,1 0 0,-1 0-1,0 0 1,0 0 0,1 1-1,-1-1 1,-1 0 0,1 0-1,0 1 1,0-1 0,-1 1-1,1 2 1,12 77 98,-9-60-27,-4-15-4,2 1 0,-1-1-1,3 9 1,-3-14-34,0 0 0,0 0-1,0 0 1,0 0 0,0-1 0,0 1 0,1 0 0,-1 0-1,0-1 1,1 1 0,-1-1 0,1 1 0,0-1 0,-1 0-1,5 2 1,-5-2-5,1-1-1,0 0 0,-1 1 1,1-1-1,0 0 0,0 0 0,-1 0 1,1 0-1,0-1 0,0 1 1,-1 0-1,1-1 0,0 1 1,-1-1-1,3-1 0,30-15 173,-24 11-113,79-43 306,-75 40-333,-1 0-1,-1-1 0,1 0 0,13-15 1,-22 20-26,0 0 0,1-1 0,-2 0 1,1 1-1,-1-1 0,4-8 0,-6 12-23,-1 0 0,1 0 0,0 0 0,-1 0 0,0 0 0,1 0 0,-1 0 0,0 0-1,0 0 1,0 0 0,0 0 0,0 0 0,-1 0 0,1 0 0,0 0 0,-1 0-1,0 0 1,1 0 0,-1 0 0,0 0 0,0 0 0,0 1 0,0-1 0,-2-2 0,1 2-15,1 1 0,-1 0 1,0 0-1,1-1 0,-1 1 1,0 0-1,0 0 0,1 1 1,-1-1-1,0 0 0,0 1 1,0-1-1,0 1 0,0-1 1,0 1-1,0 0 1,0 0-1,0 0 0,0 0 1,0 0-1,0 1 0,0-1 1,0 0-1,0 1 0,0 0 1,0-1-1,0 1 0,-2 1 1,-1 1-19,0 0-1,0 0 1,0 0 0,1 0 0,-1 1 0,1-1 0,0 1 0,0 1-1,-4 4 1,5-4 43,0 0 1,0 0-1,0 0 0,1 0 0,0 1 0,0-1 1,0 1-1,0 0 0,1 0 0,0 0 0,1-1 1,-1 1-1,1 0 0,0 0 0,0 0 0,1 0 1,0 0-1,0 0 0,0-1 0,1 1 0,-1 0 1,1-1-1,1 1 0,-1-1 0,1 0 0,0 0 1,0 0-1,1 0 0,-1 0 0,1-1 0,0 1 1,0-1-1,1 0 0,5 4 0,-8-7 3,1 1 1,-1-1-1,1 0 0,0 0 0,0 0 0,-1 0 0,1 0 0,0 0 1,0-1-1,0 1 0,5-1 0,-1 0 31,0-1 0,0 0-1,0 0 1,11-3 0,-1-2 101,0-1 1,-1 0-1,20-12 0,17-15-15,58-48 1,-79 57-126,-28 22 9,-2 1-54,0 0-1,0 1 1,0-1 0,0 1-1,0 0 1,0-1 0,0 1-1,1 0 1,-1 0 0,4-1-1,-6 3 34,1-1 0,-1 0 0,0 0 0,1 0-1,-1 0 1,1 0 0,-1 0 0,1 0 0,-1 1-1,0-1 1,1 0 0,-1 0 0,0 1 0,1-1-1,-1 0 1,0 1 0,1-1 0,-1 0 0,0 1-1,0-1 1,1 1 0,6 17-50,14 32-6,-19-45 56,1 8 15,0-1 1,1 1-1,1-1 1,7 15 0,-11-25 12,0 1 1,1-1 0,-1 0-1,1 1 1,0-1-1,-1 0 1,1 0 0,1 0-1,-1 0 1,0 0-1,0 0 1,1-1 0,-1 1-1,0-1 1,1 0-1,0 0 1,-1 0 0,1 0-1,0 0 1,-1 0 0,1-1-1,0 1 1,0-1-1,0 0 1,5 0 0,3-1 45,1-1 0,0-1 0,-1 0 1,0-1-1,1 0 0,11-6 0,65-40 165,-45 25-253,107-57 7,-139 76-3,-8 5 23,-1 0 0,0 0-1,1 0 1,-1 0 0,0 0 0,0-1 0,0 1 0,0-1-1,0 1 1,0-1 0,0 0 0,-1 0 0,1 1 0,-1-1-1,2-3 1,-3 5-2,0 0 1,0 0-1,0-1 0,0 1 1,0 0-1,0 0 0,0-1 0,0 1 1,0 0-1,0 0 0,0 0 1,0-1-1,0 1 0,0 0 0,0 0 1,0 0-1,0 0 0,-1-1 1,1 1-1,0 0 0,0 0 0,0 0 1,0 0-1,0-1 0,-1 1 0,1 0 1,0 0-1,0 0 0,0 0 1,0 0-1,-1 0 0,1 0 0,0 0 1,0-1-1,0 1 0,-1 0 1,1 0-1,-13-1-111,-13 4-15,26-3 129,-12 3-21,0-1 1,1 2 0,-1 0-1,1 0 1,-19 11 0,-50 37-129,78-50 148,-10 6-32,0 2 0,1 0 0,0 0 0,-18 21 0,25-25 42,0-1 0,0 1-1,1 0 1,-1 0 0,1 1-1,0-1 1,1 0 0,0 1-1,0 0 1,0-1 0,1 1 0,0 0-1,0 7 1,0-12 4,1-1 0,0 1 0,0-1 0,0 1 0,0-1 0,1 1 1,-1-1-1,0 1 0,1-1 0,-1 1 0,1-1 0,-1 1 0,1-1 0,0 1 0,-1-1 0,1 0 0,0 1 1,0-1-1,0 0 0,0 0 0,0 0 0,0 0 0,0 0 0,1 0 0,-1 0 0,0 0 0,1 0 0,-1-1 1,0 1-1,1 0 0,-1-1 0,1 1 0,-1-1 0,1 0 0,-1 1 0,1-1 0,-1 0 0,1 0 0,-1 0 1,1 0-1,0 0 0,-1 0 0,2-1 0,4 0 17,-1 0-1,1-1 1,-1 0-1,1 0 1,-1-1 0,0 1-1,0-1 1,7-5 0,-1-1 19,0 0 1,-1-1-1,0-1 1,-1 0-1,14-18 1,-10 9-13,-1-1 1,17-36 0,-23 35-141,-7 19 53,1 0-1,-1 1 0,1-1 0,0 0 1,0 0-1,0 1 0,0-1 0,1 1 0,-1-1 1,4-3-1,-3 19-58,0-5 47,0 9-116,-2 35 0,-1-20 113,-12 188 150,10-198-108,-1 0 0,-2 0 0,0 0 0,0 0 0,-13 23 1,12-29 65,-1-1 0,-1 0 0,0-1 0,-1 1 1,-1-2-1,0 0 0,-16 14 0,20-21 24,0 0 0,0-1 0,-1 0 0,0 0 0,0-1 0,0 0 0,0 0 0,-1-1 0,-15 4 0,18-5-27,-1-1-1,1 0 0,-1-1 0,1 1 1,-1-1-1,0-1 0,1 1 0,-1-1 0,1 0 1,0-1-1,-1 0 0,1 0 0,0 0 1,-7-4-1,12 6-35,-1-1-1,0 0 1,1 0 0,-1 0-1,1 0 1,0 0 0,-1 0 0,1 0-1,0 0 1,0-1 0,-1 1 0,1-1-1,0 1 1,0-1 0,1 1-1,-1-1 1,0 1 0,0-1 0,1 0-1,-1-2 1,0 2-3,1-1-1,1 1 1,-1 0 0,0-1 0,0 1-1,1 0 1,0 0 0,-1-1-1,1 1 1,0 0 0,0 0 0,0 0-1,2-3 1,4-5 3,0 2 0,1-1 0,0 1 0,0 0 0,10-7 0,15-9-53,1 1 0,1 2 0,40-17 0,-37 20 11,-1-2 0,64-47 1,-90 59 44,7-6 30,0-1 0,-1 0 0,-1-2 0,22-27 0,6-16-123,92-98 1,-113 129 76,-19 23-40,0 0 1,0 1 0,1 0 0,0 0-1,9-8 1,-17 16-6,0-1-1,0 1 1,1 0-1,-1 0 1,1 0-1,0 0 1,0 0-1,0 0 1,0 1-1,1-1 1,-1 1-1,-1 5 1,1 0 48,-1 0-1,1 0 1,1 1-1,0-1 1,0 11 0,1-15 18,0 0 0,0 1 1,0-1-1,1 0 0,0 0 1,0 1-1,0-1 1,1 0-1,0 0 0,0 0 1,0 0-1,1-1 0,-1 1 1,1-1-1,0 1 1,0-1-1,1 0 0,-1 0 1,1 0-1,0-1 0,0 1 1,0-1-1,0 0 1,9 4-1,-7-4 35,0-1 0,-1 0 1,1 0-1,1 0 0,-1-1 0,0 0 1,0-1-1,0 1 0,1-1 0,-1 0 1,12-2-1,-8 0-2,-1 0 1,0-1-1,0 0 0,0-1 0,0 0 1,0 0-1,8-6 0,4-5 13,0-1-1,-1-1 0,-1 0 1,30-37-1,-8 0 34,-38 42-225,-3 12 108,0-1-1,0 1 1,0-1-1,0 0 1,0 1-1,0-1 1,0 1 0,0-1-1,0 1 1,1-1-1,-1 1 1,0-1-1,0 1 1,0 0-1,1-1 1,-1 1-1,0-1 1,1 1 0,-1-1-1,0 1 1,1 0-1,-1-1 1,0 1-1,2-1 1,-2 3-22,0 0 0,0 0 0,1-1 0,-1 1 0,1 0 0,0 0 0,0 2 0,1 2 41,-1 0 0,0 1 0,0-1 0,0 1 0,-1-1 0,0 1 0,-1 8 0,0 6-6,0 10 66,-1 1 0,-1-1 1,-13 53-1,15-81-25,1 0 0,-1 0-1,-1 0 1,1 0 0,0 0 0,-1-1 0,1 1 0,-1-1 0,0 1-1,0-1 1,0 1 0,0-1 0,-4 3 0,5-4-11,-1-1 1,1 1 0,0 0-1,0-1 1,0 0 0,-1 1-1,1-1 1,0 0 0,0 1-1,-1-1 1,1 0 0,0 0-1,0 0 1,-1 0 0,1 0-1,0-1 1,0 1 0,-1 0-1,1-1 1,0 1 0,0 0-1,-1-1 1,1 0 0,0 1-1,0-1 1,0 0 0,0 1-1,0-1 1,0 0 0,0 0-1,0 0 1,0 0 0,1 0-1,-2-1 1,0 0-13,0 0-1,1 0 1,-1 0 0,1-1-1,-1 1 1,1 0-1,0-1 1,0 1 0,0 0-1,0-1 1,0 1 0,1-1-1,-1-2 1,1 3-10,0 1 0,0 0 1,0 0-1,0 0 0,1 0 0,-1-1 0,0 1 0,1 0 0,-1 0 1,1 0-1,-1 0 0,1 0 0,0 0 0,-1 0 0,1 0 0,0 0 1,0 0-1,-1 0 0,1 1 0,0-1 0,0 0 0,0 0 0,0 1 1,0-1-1,0 1 0,0-1 0,0 1 0,1-1 0,-1 1 0,1-1 1,0 1-9,-1-1 1,1 1 0,-1 0-1,0 0 1,1 0 0,-1-1 0,1 1-1,-1 1 1,4-1 0,-5 0 14,1 0-1,0 0 1,-1 1 0,1-1 0,0 0-1,-1 0 1,1 0 0,0-1 0,-1 1 0,1 0-1,0 0 1,-1 0 0,1 0 0,0-1 0,-1 1-1,1 0 1,0-1 0,4-3 55,0-1-1,-1 1 1,0-1 0,1 0-1,-2 0 1,1 0 0,-1-1 0,0 1-1,0-1 1,3-7 0,-3 2-64,0 0 1,-1-1 0,0 1-1,1-16 1,-3 25 6,0-1 0,0 0 0,-1 1 1,1-1-1,-1 0 0,1 1 0,-1-1 0,0 1 1,0-1-1,0 1 0,0 0 0,0-1 0,-1 1 1,1 0-1,-1 0 0,1 0 0,-4-3 0,2 2-26,0 1 0,0 0 0,-1 0-1,1 0 1,0 0 0,-1 0-1,0 1 1,1 0 0,-1 0 0,-7-2-1,1 2-22,1 0-1,-1 1 1,0 0-1,1 0 1,-1 1 0,1 0-1,-1 1 1,-15 5-1,19-5 41,0 0 0,1 0 0,-1 1 0,1 0 0,0 0 0,0 0 0,0 1-1,0-1 1,1 1 0,0 0 0,-1 1 0,1-1 0,1 1 0,-1 0 0,1 0 0,0 0 0,0 0-1,0 0 1,1 1 0,-1 0 0,1-1 0,1 1 0,-1 0 0,1 0 0,0 0 0,0 0 0,1 0-1,0 0 1,0 0 0,0 0 0,1 0 0,0 0 0,3 11 0,0-6 51,1 0 0,0-1 1,1 0-1,0 0 0,0 0 0,1 0 1,0-1-1,1 0 0,0-1 0,1 0 1,0 0-1,0-1 0,10 7 0,-12-10 5,0 0 0,0 0 0,0-1 0,0 0 0,1-1 0,-1 1 0,1-2 0,-1 1 0,10 0 0,-11-1-4,0-1 0,0-1-1,0 1 1,0-1 0,-1 0-1,1 0 1,0 0 0,0-1-1,0 0 1,-1 0 0,1-1-1,9-5 1,-2-2 31,0 0 0,-1 0-1,1-1 1,16-21 0,40-57 106,-31 37-201,-6 7 375,-29 41-413,-1-1-1,0 1 1,0 0 0,0 0-1,-1-1 1,1 1-1,-1-1 1,0 1-1,0-9 1,-9 25-277,-58 201 309,63-202 45,-1-1-1,-8 19 1,11-27-3,0 0 0,0 0 0,0 0 0,0 0 0,0-1 0,0 1 0,-1 0 1,1-1-1,0 1 0,-1-1 0,1 1 0,-1-1 0,0 0 0,0 0 0,1 1 0,-1-1 0,0-1 1,0 1-1,0 0 0,0 0 0,0-1 0,-2 1 0,2-1 9,1 0-1,-1-1 1,1 1-1,-1-1 1,1 1-1,0-1 1,-1 0-1,1 1 1,0-1-1,-1 0 1,1 0-1,0 0 1,0 0-1,0 0 1,0 0-1,0 0 1,0-1-1,0 1 1,0 0-1,1 0 1,-1-1-1,0-1 1,-2-2-17,1 0 0,0 1 0,0-2 0,-1-8 0,2 12-9,1 1 0,0 0 0,0 0 0,0 0 0,0 0-1,0 0 1,1 0 0,-1 0 0,0 0 0,0 0 0,1 0 0,-1 0 0,0 0 0,1 0-1,-1 0 1,1 0 0,0 1 0,-1-1 0,1 0 0,0 0 0,-1 0 0,1 1-1,0-1 1,0 0 0,0 1 0,-1-1 0,1 0 0,0 1 0,0 0 0,0-1 0,0 1-1,0-1 1,0 1 0,0 0 0,0 0 0,0-1 0,0 1 0,0 0 0,1 0 0,7-1-53,1 1 0,-1 0 0,15 2 1,-16-2 10,42 6-78,63 15 0,-43-5-2712,-38-9 153,-29-6 2280,12 1-1206,3-12-5041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31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59 5632,'-61'-43'2560,"38"36"-2208,15 2-96,8 2-1152,3 3 480,7 3-1952,3 5 1344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4:32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73 2720,'0'-1'117,"1"1"-1,-1-1 1,0 1-1,1-1 1,-1 1 0,1-1-1,-1 1 1,0-1 0,0 0-1,1 1 1,-1-1 0,0 1-1,0-1 1,0 0-1,0 1 1,1-1 0,-1 0-1,0 1 1,0-1 0,-1 0-1,1 1 1,0-1-1,0 0 1,0 1 0,0-1-1,0 0 1,-1 1 0,1-1-1,0 0 1,-1 1 0,1-1-1,0 1 1,-1-1-1,1 1 1,-1-1 0,1 1-1,-1-1 1,1 1 0,-1-1-1,1 1 1,-1 0-1,0-1 1,-3 0 170,1-1-1,-1 1 0,0 1 1,0-1-1,0 0 1,1 1-1,-9 0 0,-3 1-224,1 0 0,-1 1 0,1 0 0,0 1 0,0 1 0,0 0 0,0 1 0,1 1-1,-1 0 1,-13 9 0,19-11-18,0 1 0,1 1-1,-1-1 1,1 1 0,0 1-1,1-1 1,-1 1-1,1 0 1,1 1 0,-1-1-1,1 1 1,1 0 0,-1 1-1,2-1 1,-1 1 0,1 0-1,-3 10 1,6-15 2,-1-1-1,1 1 1,0-1 0,0 1 0,0-1-1,0 0 1,1 1 0,-1-1 0,1 1-1,0-1 1,0 0 0,2 6 0,-2-8-30,0 1 0,0-1 0,0 1 0,0-1 0,0 0 0,0 1 0,0-1 0,0 0 1,1 0-1,-1 0 0,0 0 0,1 0 0,-1 0 0,1 0 0,-1 0 0,1 0 0,-1-1 0,1 1 0,0-1 1,-1 1-1,1-1 0,0 0 0,0 0 0,-1 1 0,1-1 0,0 0 0,2-1 0,5 0 45,1-1 1,-1 0-1,0-1 0,0 0 0,0-1 0,-1 0 0,10-5 1,5-5 90,25-19 1,-36 25-85,-1-1 0,-1 0 0,0-1 1,0 0-1,-1-1 0,0 0 0,-1 0 0,13-25 0,-19 33-101,-1 0 0,-1 0-1,1 0 1,0 0 0,-1 0 0,1 0-1,-1 0 1,0 0 0,0 0-1,-1-5 1,1 8 10,0-1-1,0 1 1,0-1-1,0 1 1,0-1-1,0 1 1,0-1-1,0 1 0,-1-1 1,1 1-1,0 0 1,0-1-1,-1 1 1,1-1-1,0 1 1,-1 0-1,1-1 1,0 1-1,-1 0 1,1-1-1,0 1 1,-1 0-1,1 0 1,-1-1-1,1 1 1,-1 0-1,0 0 2,0 0 0,0 0-1,0 1 1,0-1 0,0 0 0,0 1-1,0-1 1,0 1 0,0-1 0,1 1-1,-1-1 1,0 1 0,0 0 0,0-1-1,1 1 1,-1 0 0,0-1 0,0 2-1,-1 1 17,0 0 0,0 0 0,0 0 0,1 1 0,-1-1 0,1 0 0,0 0 0,0 1 0,0-1 0,0 1 0,1-1 0,-1 1 0,1-1 1,0 1-1,0-1 0,0 1 0,1-1 0,-1 1 0,1-1 0,0 1 0,2 5 0,0 0 54,0 0 1,1-1-1,0 1 0,0-1 1,1 0-1,0 0 1,8 8-1,-12-14-11,1 0 0,0 0 0,0 0 0,0 0-1,0-1 1,0 1 0,0-1 0,0 1 0,1-1 0,-1 0-1,1 0 1,-1 0 0,1 0 0,-1 0 0,1 0 0,-1-1-1,5 1 1,-3-1-9,-1 0 0,0-1 0,1 1-1,-1-1 1,1 0 0,-1 0 0,0 0-1,0 0 1,0-1 0,1 1 0,4-5-1,5-4 65,0-1 0,-1 0-1,-1-1 1,17-21-1,-20 22 29,-1 3-114,17-22-214,2 1-1,35-31 1,-61 60 202,0 0 0,0 0 0,1 0 1,-1 0-1,0-1 0,0 1 0,0 0 0,0 0 0,0 0 1,0 0-1,1 0 0,-1-1 0,0 1 0,0 0 0,0 0 1,0 0-1,1 0 0,-1 0 0,0 0 0,0 0 0,0 0 1,0 0-1,1 0 0,-1 0 0,0-1 0,0 1 0,0 0 1,1 0-1,-1 0 0,0 0 0,0 1 0,0-1 0,0 0 0,1 0 1,-1 0-1,0 0 0,0 0 0,0 0 0,1 0 0,-1 0 1,0 0-1,0 0 0,0 0 0,0 1 0,0-1 0,1 0 1,-1 0-1,0 0 0,0 0 0,0 0 0,0 1 0,0-1 1,0 0-1,0 0 0,0 0 0,1 1 0,-1-1 0,0 0 1,0 0-1,0 0 0,0 1 0,1 1 27,4 5-11,0-1 0,10 11 0,0 1-78,-7-9 105,1-1-1,0 1 0,0-2 1,1 1-1,0-1 0,0 0 0,1-1 1,-1-1-1,1 0 0,1 0 1,-1-1-1,1 0 0,0-1 1,0 0-1,19 1 0,-19-2 26,-1-2 1,1 0-1,-1 0 0,0-1 0,1 0 0,-1-1 0,0 0 0,0-1 1,0 0-1,0-1 0,0 0 0,-1-1 0,0 0 0,0 0 0,0-1 0,17-14 1,-25 17-58,1 0 1,-1 1 0,1-1 0,-1 0 0,0 0 0,0-1 0,-1 1-1,1 0 1,-1-1 0,1 1 0,-1-1 0,0 1 0,0-6 0,0 7-13,-1 1 1,0-1 0,0 0 0,0 0 0,0 0-1,0 0 1,0 0 0,0 0 0,-1 0 0,1 0-1,-1 0 1,0 0 0,1 0 0,-1 1 0,0-1-1,0 0 1,0 1 0,0-1 0,0 0 0,0 1-1,-1-1 1,1 1 0,-1 0 0,1-1 0,-1 1-1,-2-2 1,0 1-45,1 1-1,-1-1 1,0 1-1,0 0 1,0 0 0,1 0-1,-1 0 1,0 1-1,0-1 1,0 1-1,0 0 1,0 0-1,0 1 1,-8 1 0,9-1 54,0-1 0,0 1 0,1 1-1,-1-1 1,0 0 0,0 1 0,1-1 0,-1 1 0,1 0 0,-1 0 0,1 0 0,0 0 0,-1 0 0,1 0 0,0 1 0,1-1 0,-1 1 0,0-1 0,1 1 0,-2 4 0,2-3 55,0 0 0,0 0 0,1 0 0,0 0-1,-1 0 1,2 0 0,-1 0 0,0 0 0,1-1 0,0 1 0,0 0 0,0 0 0,0 0 0,0-1 0,1 1 0,0 0-1,0-1 1,3 6 0,5 5 189,0 0-1,22 23 1,-26-31-151,1 0 0,0 0 0,0-1-1,0 0 1,1 0 0,11 5 0,50 16 609,-64-24-713,0-1 0,0 0 0,0 0 0,1-1 1,-1 1-1,0-1 0,0 0 0,7-1 0,4-2-2602,21-6 0,-10 2-3118,-2-1 2454,1-3 1178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1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1472,'0'0'2288,"5"10"-534,-6-6-1568,1 1 0,-1-1-1,0 0 1,0 1-1,0-1 1,-1 0 0,1 0-1,-1 0 1,0 0-1,-5 7 1,0 2 34,-11 37 393,12-36-428,1 0 0,0 0 0,2 1-1,-1 0 1,2 0 0,-1 16 0,1-17-7,1 5-99,0-1 1,2 1-1,0-1 0,2 1 1,0-1-1,0 0 0,9 24 1,-9-33-4,1-1 1,6 13-1,-5-11-23,-2-5-29,0 0-1,0 0 1,1 0-1,0 0 0,0-1 1,8 8-1,-10-10 36,1 0 0,-1 0-1,1 0 1,0 0 0,0-1 0,0 1 0,0-1-1,0 1 1,0-1 0,0 0 0,0 0-1,0-1 1,6 2 0,10-1 425,-17-1-451,0 1-1,0-1 0,1 0 1,-1 0-1,0 0 0,0 0 0,0 0 1,0 0-1,0 0 0,0-1 1,0 1-1,0-1 0,0 0 0,0 1 1,0-1-1,0 0 0,0 0 0,0 0 1,-1-1-1,1 1 0,2-3 1,2-2 12,0 0 0,0-1 1,-1 0-1,0 0 0,0 0 1,-1 0-1,0-1 0,0 0 1,-1 0-1,0 0 0,0 0 1,-1 0-1,0-1 0,-1 1 1,1-1-1,-2 0 0,1-13 1,-1-5-19,-2 1 1,-8-52 0,7 66-7,0-1 0,-1 1 0,-1 0 0,0 0 0,0 0 0,-1 1 0,-1 0 0,-8-12 0,5 11 65,0 1 1,-1 0-1,0 1 1,0 0-1,-1 1 1,-1 0-1,0 1 1,-24-13-1,35 20-135,0 1 0,0-1 0,1 0 0,-1 1 0,0-1-1,0 1 1,0-1 0,0 1 0,0 0 0,0 0 0,0 0 0,0 0-1,-2 0 1,3 0-176,0 1-1,0-1 1,0 0 0,0 1-1,0-1 1,0 1-1,0 0 1,0-1-1,1 1 1,-1 0 0,0-1-1,0 1 1,0 0-1,1 0 1,-1 0-1,0 0 1,1 0 0,-1-1-1,1 1 1,-1 0-1,1 0 1,0 0-1,-1 1 1,1-1 0,-1 2-1,-2 18-2515,2 2-459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22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 1152,'8'22'3323,"-2"-9"-2843,-2 0-190,0-2 100,0 1-1,2 18 0,-5-26-303,-1 0 0,1 1 1,-1-1-1,-1 0 0,1 1 0,0-1 0,-1 0 0,0 0 0,0 1 0,-3 6 0,-14 45 506,-7-2 528,23-36-907,2-16-194,0 0 1,0 0-1,0-1 1,0 1-1,0 0 0,-1-1 1,1 1-1,-1 0 1,1-1-1,-2 3 0,-2 4 131,1-5-129,1 1 1,0 0 0,0-1 0,1 1 0,-1 0 0,1 0 0,-1 0 0,0 9 0,2-11 14,0 0 0,-1 0 0,1 0 0,-1 0 0,1 0 0,-1 0-1,-1 2 1,1-2 2,0 1 0,1-1 1,-1 0-1,1 0 0,-1 0 0,1 0 0,-1 4 0,-7 79 554,8-78-575,0 0 0,0 0-1,1 0 1,0-1 0,0 1 0,4 9-1,-1 2 183,-4-16-180,0 0 1,1-1-1,-1 1 0,1 0 1,-1 0-1,1 0 1,-1-1-1,3 4 1,-2-2-8,0 0 0,1 1 0,-2-1 0,1 0 0,0 1 0,-1-1 0,1 0 0,-1 1 0,0-1 0,0 0 0,0 1 0,-1 3 0,0 20 61,3-10-20,4 21-42,-3-25-21,-1 0 1,-1 0 0,0 0-1,-1 0 1,-1 19-1,0 4 94,1 5-180,-4 115 176,2-51-87,3-58 190,-6 1-221,2 61 364,0-70-248,-1 0 1,-1 0 0,-14 47-1,-8 24 392,24-94-461,3-12-14,-1-1 1,1 0 0,-1 0 0,0 0 0,-2 6 0,1-4 4,0 1 0,0 0 0,1 0 0,0-1 0,-1 8 0,-5 19 0,0-16-58,4-11 64,1 0 0,0 0 0,0 1 0,1-1-1,-1 0 1,1 0 0,-1 7 0,-2 35 159,3-44-183,1 1 0,-1 0 0,0-1 0,1 1 0,-2-1 0,1 1 0,-2 4 0,1-5 31,1 1 0,-1-1 1,1 1-1,0-1 1,0 1-1,1-1 1,-1 6-1,1 16 100,1-14-102,-1-1 1,0 1-1,0-1 0,-1 0 1,-4 16-1,1-8 231,0 1 1,2-1-1,0 1 0,1 34 0,11 10 9,-7-14-70,-3-47-48,0-49-14175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2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12 160,'8'-11'10613,"-6"21"-9871,-1-8-677,0-1 0,-1 1 0,0 0-1,1-1 1,-1 1 0,0-1-1,0 1 1,0 0 0,0-1 0,0 1-1,0-1 1,-1 4 0,-2 10 120,0 0 0,0 0 0,2 1 1,0-1-1,1 1 0,1 15 0,0 11-116,-3 40 21,0 44 418,4 57-338,-3-100 353,4-36 1087,-3-46-1338,0-18 854,0-9-925,-1 17-240,0-1 1,1 1 0,0 0-1,1-1 1,0 1 0,1 0-1,-1 0 1,7-18 0,-5 21-11,5-9-197,0-1 1,19-25-1,-24 37 196,1 0 0,-1 0 0,1 0 1,0 0-1,1 1 0,-1-1 0,1 1 1,-1 0-1,1 1 0,0-1 0,0 1 1,0 0-1,6-2 0,6-1 44,1 1-1,-1 1 1,1 0 0,22 1-1,-40 2 0,0 0-1,0 1 1,0-1-1,0 1 1,1-1-1,-1 0 0,0 1 1,0-1-1,0 1 1,0-1-1,0 0 1,0 1-1,0-1 1,0 1-1,0-1 1,-1 1-1,1-1 1,0 0-1,0 1 1,0-1-1,0 1 0,-1-1 1,1 0-1,0 1 1,0-1-1,-1 0 1,1 1-1,0-1 1,-1 1-1,-11 18 21,2-7 85,-2 0 1,1 0-1,-1-1 0,-1 0 1,-15 10-1,10-8 37,6-5-300,10-6 62,-1-1 0,1 1 0,0-1 0,0 1 0,0 0 0,-4 4 0,6-5 80,-1-1 0,1 1-1,0 0 1,0-1 0,0 1 0,-1 0 0,1-1 0,0 1 0,0 0 0,0-1 0,0 1 0,0 0 0,0-1 0,0 1 0,0 0-1,0-1 1,1 1 0,-1 0 0,0-1 0,0 1 0,1 0 0,-1-1 0,0 1 0,1-1 0,-1 1 0,0-1 0,1 1 0,-1-1 0,1 1-1,-1-1 1,1 1 0,0 0 0,12 13 96,5 6 345,-14-18-297,0 1 0,0-1 0,0 0 0,0 0 0,1 0 0,-1-1 0,1 0-1,-1 1 1,1-2 0,-1 1 0,9 0 0,15 0-2281,-25-1 1685,7 0-3386,3 4 1125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6:50.8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4 748 1248,'-4'0'423,"11"4"1351,-2-8-1250,18-16 206,-21 17-639,1 0 0,-1 1 0,1 0 1,0-1-1,0 1 0,0 0 1,0 0-1,0 0 0,0 1 1,1-1-1,-1 1 0,0 0 1,1 0-1,3-1 0,22-8 97,-3-2 35,1 1 1,0 2-1,0 1 1,48-8-1,116-6 1060,-187 22-1262,108-15 923,-56 7-192,69-4-267,-94 9-233,-1 1 1,45 3-1,-21 0 63,-35-1-208,24 5 0,-25-2 8,25 0-1,-35-2-93,-1 0 0,1 0 0,0 1 0,13 4 0,11 3 18,-6-4 67,53 13 97,-68-15-177,0-1-1,0-1 1,0 0 0,15-1-1,-3 0 95,104 4 187,13-2-272,-75-3 149,12 4-173,-35-1 39,49-4 1,-67-2 30,-1-1 1,0-1 0,41-16 0,0 0-47,106-35 221,-154 51-208,1 0-1,-1-1 0,-1-1 1,1 0-1,-1-1 1,-1-1-1,0 0 0,21-20 1,-16 11-34,-1 0-1,-2-1 1,0 0 0,-1-2-1,-1 0 1,21-43 0,-20 37-20,-11 24 6,-1-1 0,-1 1 0,1-1 0,-1 0 0,0 0 0,2-5 1,-2 5 13,0 0 1,0 0 0,0 1 0,1-1 0,3-4 0,8-16 120,-11 19-166,0 0 1,0 1-1,1-1 1,6-7-1,5-7 93,4 0 35,-16 18-90,0-1 0,-1 1 1,0 0-1,0-1 0,1 0 0,-2 1 0,3-4 1,-1 2 112,-3 3-130,1 0 1,-1 0 0,1 1-1,-1-1 1,0 0 0,1 0-1,-1 0 1,0 0 0,0 0-1,0 0 1,0 0 0,0 0-1,0 0 1,0 0 0,0 0-1,0 1 1,0-3 0,-17 34-1271,15-26 1263,1 0 1,-1 1-1,1-1 1,1 0 0,-1 0-1,1 0 1,0 0-1,0 1 1,1 5 0,0-1 80,1-1 1,0 0 0,0 0 0,5 12 0,-3-14-55,1 0 1,-1 0-1,1-1 1,0 0-1,0 0 1,1 0-1,0-1 1,0 0 0,12 8-1,10 10 71,20 15-26,2-1 0,68 37 0,-115-73-33,21 12 102,0-1-1,0-1 1,1-1 0,46 12 0,-35-16-73,0-2 1,1-1 0,65-4-1,-38 0 20,19 0 1,97-14 0,-149 11 26,0-1-30,43-1 1,-49 5-42,33-6 0,-7 0-1,341-8 27,-345 16-56,-1 3 1,0 2-1,53 13 0,-86-17 32,0 0 0,0-1 0,24-2 0,15 2 21,4 3 80,-27-3-187,0 1 0,0 2 0,0 1 0,44 13 0,-67-15 56,15 4 0,0 1 0,-1 1 0,0 1 0,23 15 1,-17-8 87,1-2 0,29 12 0,14 8 515,-57-29-474,0-1 0,0-1 0,1 0 0,-1 0 0,1-1 0,25 1 0,-13-3-32,6 1-1589,-12 3-3760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18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37 208 1472,'58'0'9941,"-39"3"-9873,0-1 1,0-1-1,0-1 0,26-3 0,-41 2-33,-1 0-1,1 1 1,-1-1-1,1 0 0,-1-1 1,1 1-1,-1-1 1,0 1-1,0-1 1,4-2-1,1-1-23,-5 3 10,0 0-1,-1 1 1,1-1-1,0 0 1,-1 0-1,1-1 1,-1 1-1,0-1 1,1 1 0,-1-1-1,0 0 1,-1 1-1,4-7 1,-3 6-13,-1-1 0,1 1 0,-1-1 0,1 1 0,-1-1 0,0 0 0,0 0 0,-1 1 0,1-1 0,-1 0 1,0 0-1,0 0 0,0 0 0,0 1 0,-1-1 0,0 0 0,1 0 0,-1 0 0,-1 1 0,1-1 0,-1 1 1,1-1-1,-1 1 0,0-1 0,0 1 0,0 0 0,-1 0 0,1 0 0,-1 0 0,-4-3 0,-1-1-37,-1 2 0,0-1 0,-12-5 0,17 9-6,0 0 0,0 1-1,0 0 1,-1 0 0,1 0 0,0 0 0,0 1-1,-1-1 1,1 1 0,0 0 0,-6 1 0,2 1-4,1-1 1,-1 1 0,0 1-1,0 0 1,1 0 0,0 0 0,0 1-1,0 0 1,0 0 0,-11 10-1,9-7 47,1 0-1,0 0 1,1 1 0,-1 0-1,2 0 1,-1 1-1,1 0 1,0 0-1,-4 11 1,8-16-2,0 0 0,1 0 0,0 1 0,-1-1 0,1 0 0,1 1 0,-1-1-1,1 1 1,0-1 0,0 1 0,0-1 0,0 1 0,1-1 0,0 1 0,0-1 0,0 0 0,0 1 0,1-1 0,0 0 0,0 0 0,0 0 0,0 0-1,0 0 1,5 4 0,-3-4 12,0 0-1,1 0 0,-1 0 0,1 0 0,0-1 1,0 0-1,0 0 0,1 0 0,-1 0 0,12 3 1,7 0 54,32 6 1,-40-9-77,3 0 161,1 0 1,0-2-1,-1 0 0,1-1 1,39-5-1,-52 3-129,0 0 0,0-1 0,0 0 1,-1 0-1,1-1 0,-1 1 0,9-8 0,0 1 83,-12 7-84,0 1 0,0-1 0,0 0-1,0 0 1,-1 0 0,1-1 0,2-3 0,4-8-2,11-16-177,-18 26 113,1 0 0,0 0-1,0 0 1,0 1 0,0-1 0,1 1 0,-1 0-1,1 0 1,9-7 0,-5 6-29,-4 2-6,0 0 0,1 1 0,0-1-1,-1 1 1,6-2 0,-9 4 73,1-1 0,-1 1 0,1 0 0,-1 0 1,1-1-1,-1 1 0,1 0 0,-1 1 0,1-1 0,-1 0 0,1 0 0,-1 1 0,1-1 1,-1 0-1,0 1 0,1-1 0,-1 1 0,0 0 0,1 0 0,-1-1 0,0 1 0,3 2 1,3 5 198,1 0 1,-1 1 0,0 0 0,-1 0 0,0 1 0,6 14 0,-8-18-151,-1 0 0,1 1 0,1-1 0,-1-1 0,8 9 0,-9-12-5,0 1-1,-1-1 1,2 0 0,-1 0-1,0 0 1,0 0-1,1-1 1,-1 1 0,1-1-1,-1 0 1,1 0 0,5 1-1,10 0 94,-1 0-1,1-1 1,0-1-1,24-3 1,-22 1-73,-15 2-57,0 0 0,0-1 1,0 0-1,0 0 0,8-3 1,-9 2-62,1 0 1,-1 1-1,1 0 1,-1 0-1,1 1 1,-1-1-1,1 1 1,6 1-1,-5 0-1160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18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311 1 2720,'3'3'1827,"-2"10"-470,-4-4-552,0 1 0,0-1 1,-1 0-1,0 0 0,-10 15 1,-3-3-69,-1 0 1,0-2 0,-35 30 0,18-19-105,10-7-401,1 2 0,1 0 0,-35 51 0,54-70-438,-4 7-1062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34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1432 2720,'5'-2'427,"0"0"1,0 0-1,1 1 1,-1 0-1,0 0 1,0 0 0,10 1-1,-7-1 35,5-1-231,-1-1-1,18-5 0,6-3-78,162-44 611,19-3-375,-7 4 24,-54-2-143,-34 11 22,-112 42-269,102-35 15,125-61 0,-23-2 604,-205 97-626,229-94 481,60 9-431,-154 48 51,74-13-42,13-5 23,19-22 121,70-22 316,-232 74-164,106-50 1,16 2 36,5 21-259,-165 44-143,75-16 283,-116 24-176,-9 4-114,0 0 1,1 0 0,-1 0-1,0-1 1,1 1 0,-1 0-1,0 0 1,1 0 0,-1 0-1,0 0 1,1 0 0,-1 0-1,0 0 1,1 0 0,-1 0-1,0 0 1,1 0 0,-1 0-1,1 0 1,-1 0 0,0 0 0,1 0-1,-1 0 1,0 0 0,1 0-1,-1 1 1,1-1 0,-1 0 3,0 0-1,1 0 1,-1 1 0,1-1 0,-1 0 0,0 0 0,1 0 0,-1 0 0,1 0 0,-1 0 0,0 0 0,1 0 0,-1-1 0,1 1 0,-1 0 0,0 0 0,1 0 0,-1 0 0,1 0 0,-1-1 0,0 1 0,1 0 0,-1 0-1,0-1 1,1 1 0,3-5 236,0 1-127,-4 3-109,0 1 0,1-1-1,-1 1 1,0-1 0,1 1-1,-1-1 1,1 1 0,-1 0-1,1-1 1,-1 1 0,0-1-1,1 1 1,0 0 0,-1 0 0,2-1-1,12-8-16,3-1-28,-10 8 45,4-1-21,0 0-1,-1-1 1,11-5 0,7-3-1774,-25 11 1091,0 0 0,0 0 0,0 1 1,0 0-1,0-1 0,0 1 0,6 1 0,4 2-1287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23.9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309 469 1472,'0'0'4213,"-6"6"-2389,4-4-1605,-1 0-1,1 0 1,0 0 0,-1 0 0,0-1-1,1 1 1,-1-1 0,0 0-1,0 0 1,1 0 0,-1 0-1,-5 1 1,-15 7 863,-31 20 660,39-22-1475,0 1 1,0 1-1,-25 19 0,16-8-81,15-14-43,0 1 0,1 0 0,1 0 0,-11 13 0,12-12-152,-10 16-18,15-22 33,1 0-1,-1-1 1,0 1 0,1 0-1,-1 0 1,1 0-1,0-1 1,0 1 0,0 0-1,0 0 1,0 0-1,0-1 1,0 1 0,1 2-1,1 3 32,-1 0-1,2-1 1,3 11-1,-4-15 0,-1 0-1,1 1 1,-1-1 0,1 0-1,-1 0 1,1 0-1,0-1 1,0 1-1,0 0 1,0-1-1,0 1 1,5 1-1,-4-1-6,1 0-1,-1 0 1,1-1-1,0 0 0,-1 1 1,1-1-1,0-1 1,0 1-1,0-1 1,0 1-1,0-1 1,0 0-1,0-1 0,4 0 1,1-1-1,0-1 1,0 0-1,0-1 0,-1 0 1,12-7-1,21-9 143,-3 2-101,-28 12-70,0 1 0,15-5-1,1 1-7,0-2-1,38-21 0,0 2 35,-61 29-26,0-1 0,1 0 0,-1 0 0,0 0 0,0 0 0,5-5 0,0 3 24,-10 4-165,-1 0-24,0 1 117,1 0 0,-1 0 1,1 0-1,-1 1 0,1-1 1,0 1-1,0-1 0,0 1 1,0 0-1,0 0 0,0 0 1,-2 2-1,-9 9-63,3-5 89,0 1-1,-15 18 0,22-24 11,1 0 0,0 0 0,-1 1 1,1-1-1,0 1 0,1 0 0,-1-1 0,1 1 0,-1 0 0,1 0 0,0 0 0,1 0 0,-1 5 1,1-8 22,0 0 1,0 0 0,0 0-1,0 0 1,0 0 0,1 0 0,-1 0-1,1 0 1,-1 0 0,0 0 0,1 0-1,-1 0 1,1 0 0,0-1 0,-1 1-1,1 0 1,0 0 0,-1-1 0,2 2-1,0-1 1,1 1 0,-1-1 0,1 1 0,0-1 0,-1 0 0,6 2 1,-1-1 53,1-1 0,-1 1 1,1-1-1,9 0 0,1-3 34,-1 0-1,1 0 1,-1-2-1,0 0 1,23-9-1,-22 5-98,19-10-1,-13 5-123,-18 10 144,-1-1 0,0 1 0,0-1 0,0 0 0,-1 0-1,0-1 1,1 1 0,-1-1 0,4-7 0,29-53 64,-29 50-150,7-19 36,-2 0 0,-1-1 0,9-52 0,-11 49-52,18-94 150,-22 96 19,-4 24-112,0 1 0,6-23 0,-6 26-15,0 0-1,-1 0 1,0 0-1,0 0 1,-1 0-1,-1-15 1,1 0-687,-9 27 123,-18 51 27,24-48 563,0 0 1,0 0-1,0 0 1,1 0-1,-3 15 1,-2 7-25,-2 9 59,2 0 0,-3 41 0,7-53 83,-2 85-72,3-42 51,1-47-160,-1 0 195,1-1 0,1 1 0,5 37 0,-4-57-101,5 26 23,-6-27-13,1 0 1,-1 1-1,1-1 0,-1 0 0,1 0 0,-1 0 0,1 1 0,0-1 0,0 0 0,-1 0 0,1 0 1,0 0-1,0 0 0,0 0 0,0 0 0,0-1 0,2 2 0,-1-1 12,-1-1-1,0 0 1,1 0-1,-1 0 1,0 0 0,1 0-1,-1 0 1,1 0-1,-1-1 1,0 1 0,1 0-1,-1-1 1,0 1-1,0-1 1,1 1-1,-1-1 1,0 0 0,0 1-1,0-1 1,1 0-1,-1 0 1,0 0-1,0 0 1,0 0 0,-1 0-1,1 0 1,0 0-1,1-2 1,3-5-15,-1 0 0,1 0 1,3-10-1,-5 11 22,4-9-158,1 0 0,0 1 0,1-1 0,16-19 1,-22 32 67,0 1 0,-1-1 0,1 1 0,0 0 0,0 0 0,0 0 0,0 0 0,1 1 0,-1-1 0,0 1 0,1 0 0,-1 0 0,1 0 0,-1 1 0,1-1 0,-1 1 0,1 0 0,0-1 0,-1 2 0,1-1 0,5 1 0,1 1 3,1 0 0,-1 1 1,1 0-1,-1 1 0,19 9 1,45 19 373,-57-25 707,-22-15-1041,0 2 29,-1 1-1,-1 0 0,1 0 0,0 1 0,-1 0 1,-14-6-1,16 8-75,-1 0 1,0 0 0,0 1-1,0 0 1,0 0 0,0 0-1,0 1 1,0 0 0,0 0-1,0 1 1,0-1-1,0 1 1,0 1 0,0-1-1,0 1 1,0 0 0,-7 4-1,7-3-5,0 0-1,-1 1 1,1-1-1,1 2 1,-1-1 0,1 1-1,-1-1 1,1 2-1,1-1 1,-1 0-1,1 1 1,0 0-1,0 0 1,-5 10 0,8-12 72,0 0 1,-1 0 0,2 0 0,-1 0 0,0 0-1,1 0 1,0 0 0,-1 0 0,2 0 0,-1 0 0,0 0-1,2 5 1,-1-6-5,-1-1 1,1 0-1,0 0 0,0 0 1,0 0-1,0 0 0,0 0 0,0 0 1,0 0-1,1 0 0,-1 0 0,1-1 1,0 1-1,-1 0 0,1-1 0,0 0 1,0 1-1,0-1 0,0 0 1,0 0-1,0 0 0,0 0 0,0 0 1,3 0-1,0 0 57,-1-1 0,1 0 0,-1 0 0,1 0 0,-1 0 0,0-1 0,1 1 0,-1-1 0,1 0 0,-1-1 0,0 1 0,0-1 0,0 0 0,7-3 0,-8 3-68,0 0-1,1-1 0,-1 1 1,0 0-1,0-1 0,0 0 1,-1 0-1,1 0 0,-1 0 1,1 0-1,-1 0 0,0 0 1,0-1-1,-1 1 0,1-1 0,-1 0 1,2-6-1,-2 5 30,-1 2-59,1-1 0,-1 1 0,1 0 0,0-1 0,0 1 1,0 0-1,3-4 0,-3 1-818,-2 13 555,1 1 183,0-6 99,0 1-1,0 0 1,0 0 0,0-1 0,0 1 0,1 0 0,-1 0-1,1-1 1,0 1 0,-1 0 0,1-1 0,0 1-1,3 3 1,1 1 14,0-1 0,0 0 0,1 0 0,0 0-1,0-1 1,1 0 0,-1 0 0,1 0 0,0-1-1,0 0 1,14 5 0,-15-7 65,0 0 0,1-1-1,-1 0 1,1 0 0,-1 0 0,1-1 0,-1 0-1,1 0 1,0 0 0,-1-1 0,1 0 0,-1-1-1,0 1 1,1-1 0,6-3 0,-6 2-33,0-1-1,0 1 1,-1-1 0,0 0-1,0-1 1,0 1 0,0-1-1,0-1 1,4-5 0,-3 2-12,-1 0-1,0 0 1,-1 0 0,1-1 0,-2 0 0,4-11 0,9-33-99,-3-1 0,12-90 0,-13 65-4,19-81 139,-24 131-146,-6 24 30,0-1 0,-1 1 0,1-1 0,-1 0-1,0-8 1,2-35-1046,-10 57 612,-14 53 139,13-41 343,1 0 0,1 1 0,-6 38 1,2 26 117,-9 112 470,18-181-577,0 12 192,2 28 1,0-20-166,-1-25 20,0 0 1,0 1 0,2-1 0,-1 0-1,4 10 1,-3-12-36,-1-4 5,0 0 0,0 0 0,1 0 0,-1 0 0,1 0 0,0 0 0,0-1 0,1 1 0,-1-1 0,5 6 0,0-2 64,-7-6-67,1 0 0,0 0 0,0 0 0,0-1 0,0 1 0,-1 0 0,1 0 0,0-1-1,0 1 1,0 0 0,1-1 0,-1 1 0,0-1 0,0 1 0,0-1 0,0 0 0,0 1 0,1-1 0,-1 0 0,0 0 0,2 0 0,1 0 38,1-1 0,0 0 0,0 0 1,0-1-1,-1 1 0,1-1 0,-1 0 0,1 0 0,-1 0 0,0-1 0,1 1 0,-1-1 0,-1 0 1,1-1-1,0 1 0,-1-1 0,0 1 0,6-8 0,4-7-13,-1-1 0,16-34 0,-26 49-54,33-77-120,-34 76 82,5-9-364,-6 14 389,0 0 1,0 0-1,0-1 0,0 1 0,0 0 1,0 0-1,0-1 0,0 1 0,1 0 0,-1 0 1,0-1-1,0 1 0,0 0 0,0 0 0,0 0 1,1 0-1,-1-1 0,0 1 0,0 0 0,0 0 1,1 0-1,-1 0 0,0 0 0,0-1 0,1 1 1,-1 0-1,0 0 0,0 0 0,1 0 0,-1 0 1,0 0-1,0 0 0,1 0 0,-1 0 0,1 2-3,-1-1-1,0 1 0,1-1 0,-1 1 0,0-1 0,0 1 0,0 0 0,0-1 0,0 3 0,-1 2-13,4 19 55,-2-13 18,0 0 0,1 0 0,0 0 0,6 16-1,-5-22-12,-1 1 0,1-1 0,0 0 0,1 0 0,0 0-1,0-1 1,5 7 0,-6-9 17,-1-1 0,1 1 0,0-1 0,0 0 1,0 1-1,0-1 0,1 0 0,-1-1 0,1 1 0,-1-1 0,1 0 0,-1 1 0,1-1 0,0-1 0,3 1 0,8 0-8,0-1-1,0-1 0,0-1 0,0 0 1,0-1-1,0-1 0,-1 0 0,0-1 0,0 0 1,0-1-1,0-1 0,-1 0 0,0-1 1,23-18-1,11-19-196,-37 32-100,-9 12-122,-2 4 76,0 2 233,-6 16 12,4-14 60,1 0 1,0 0-1,0 0 0,-1 14 0,2-18 15,1-1-1,1 0 1,-1 1-1,0-1 1,1 1-1,-1-1 0,1 0 1,0 1-1,0-1 1,-1 0-1,2 0 1,-1 1-1,0-1 1,0 0-1,1 0 0,-1 0 1,1-1-1,0 1 1,1 2-1,0-2 29,-1 0 0,1-1 0,-1 1 0,1 0-1,0-1 1,0 0 0,-1 0 0,1 0 0,0 0 0,0 0 0,0 0-1,0-1 1,0 0 0,0 1 0,0-1 0,0 0 0,1 0-1,-1-1 1,0 1 0,0-1 0,0 1 0,0-1 0,0 0 0,-1 0-1,1 0 1,0-1 0,0 1 0,-1-1 0,1 1 0,-1-1 0,1 0-1,-1 0 1,0 0 0,0 0 0,3-3 0,-4 2-23,0 1 1,0 0-1,0-1 1,0 1-1,0-1 0,0 1 1,-1-1-1,1 1 1,-1-1-1,0 0 1,0 1-1,0-1 1,0 0-1,0 1 1,0-1-1,-2-3 0,2 1-27,-1 1-1,0 0 0,-1 0 0,1 0 0,-1 0 0,0 0 0,0 0 0,0 1 0,0-1 0,-4-4 0,-3-1-66,1 0-1,-1 1 1,-16-12 0,21 18 41,0 0 0,1 0 0,-1 0 1,0 0-1,0 1 0,0 0 0,0-1 0,-1 2 0,1-1 0,0 0 1,0 1-1,-1 0 0,1 0 0,-7 0 0,7 1 7,0 0 1,0 0-1,0 0 0,0 0 1,0 1-1,-6 3 0,9-5 22,0 1 0,1-1 0,-1 1 0,1-1-1,-1 1 1,0-1 0,1 1 0,-1-1 0,1 1-1,-1 0 1,1-1 0,-1 1 0,1 0 0,0-1-1,-1 1 1,1 0 0,0 0 0,0-1 0,-1 2 0,1-1 7,0 0 1,1 0-1,-1 0 1,0 0-1,1 0 1,-1 0-1,0 0 1,1 0-1,-1 0 1,1 0-1,-1 0 1,1-1-1,0 1 0,-1 0 1,1 0-1,0-1 1,-1 1-1,1 0 1,2 0-1,0 2 26,1-1 0,-1 0 1,1-1-1,0 1 0,0-1 0,0 1 0,0-1 0,0 0 0,0-1 0,0 1 0,1-1 0,-1 1 0,0-1 0,0-1 0,9 0 0,4-2 116,1-1 1,22-7-1,368-94 902,-396 102-996,0 1 1,1 1-1,-1 0 0,15 0 0,-24 1-39,0 1 1,-1-1 0,1 0-1,0 1 1,0-1 0,-1 1-1,1 0 1,0 0 0,-1 0 0,1 0-1,-1 0 1,1 1 0,-1-1-1,0 1 1,0 0 0,0-1-1,1 1 1,-1 0 0,-1 0-1,1 0 1,0 1 0,-1-1-1,1 0 1,-1 1 0,2 2-1,-1 0 15,-1-1-1,0 1 0,0-1 0,0 1 0,0-1 0,-1 1 0,1 0 0,-1 0 0,-1-1 1,1 1-1,-1 5 0,-2-1-6,1 0-1,-2 0 1,1 0 0,-9 14 0,-4 3 614,15-24-591,0-1 1,0 0-1,0 1 1,0-1-1,0 0 1,0 0-1,0 0 1,0 0-1,0 0 1,-1 0-1,1 0 1,0 0-1,-1-1 0,1 1 1,-2 0-1,0-3 94,6-2-103,9-8-123,-5 5 51,-5 6 29,56-56-397,-52 51 324,1 0-1,0 1 0,0 0 1,1 1-1,0-1 0,-1 1 0,10-3 1,-16 7 75,0-1 1,1 1-1,-1 0 0,0-1 1,1 1-1,-1 0 1,1 0-1,-1 0 1,0-1-1,1 2 0,-1-1 1,1 0-1,-1 0 1,0 0-1,1 1 1,-1-1-1,0 0 0,1 1 1,-1-1-1,0 1 1,0 0-1,1 0 1,0 0-1,0 1 6,-1 0-1,0 0 1,0 0 0,0 0-1,1 0 1,-2 0 0,1 0-1,0 0 1,0 0-1,-1 0 1,1 0 0,-1 1-1,1 3 1,0 2 18,0 0-1,0 0 1,1-1 0,1 1-1,-1 0 1,1-1-1,0 1 1,8 12 0,-8-17 6,-1 0 0,1 0 1,-1 1-1,1-2 1,0 1-1,0 0 1,1 0-1,-1-1 1,0 0-1,1 0 1,0 0-1,-1 0 1,1 0-1,0-1 1,0 0-1,0 1 1,0-2-1,0 1 1,5 0-1,11 0 142,0-2 1,1 0-1,-1-2 0,0 0 0,33-10 0,-32 8-156,-1-2-1,0 0 1,0-1-1,-1-1 0,0-1 1,-1 0-1,0-1 1,0-2-1,-1 0 1,-1 0-1,0-1 0,-1-1 1,-1-1-1,23-32 1,-36 48-4,2-5-91,0 0-1,0 1 0,9-8 0,-12 11 78,1 0-1,-1 1 0,1-1 0,-1 1 0,1-1 1,-1 1-1,1 0 0,-1-1 0,1 1 0,0-1 1,-1 1-1,1 0 0,0 0 0,-1-1 0,1 1 1,0 0-1,-1 0 0,1 0 0,0 0 0,0 0 1,-1 0-1,1 0 0,0 0 0,-1 0 0,1 0 1,0 0-1,0 0 0,-1 0 0,1 1 0,0-1 1,-1 0-1,1 1 0,0-1 0,-1 0 0,1 1 1,-1-1-1,1 1 0,-1-1 0,1 1 0,-1-1 1,1 1-1,0 0 0,5 9-34,-1 1-1,1-1 0,-2 1 1,0 1-1,0-1 1,-1 0-1,0 1 1,1 19-1,1 1 110,-2-21-56,-1 1-1,-1-1 0,0 1 0,-1 12 0,0-17 148,-1 0-1,1 0 1,-2 0 0,1 0-1,-4 8 1,5-14-106,-1 1 0,0-1 0,1 1 1,-1-1-1,0 1 0,0-1 0,0 0 0,0 0 1,0 0-1,-1 1 0,1-1 0,0 0 0,0 0 1,-1-1-1,1 1 0,0 0 0,-1 0 0,1-1 1,-1 1-1,1-1 0,-1 1 0,0-1 0,1 1 1,-1-1-1,1 0 0,-1 0 0,-2 0 0,-2-1-61,0 0 0,0-1-1,1 0 1,-1 0-1,0 0 1,1-1 0,-1 0-1,1 0 1,0 0 0,-7-6-1,-13-7-147,24 15 148,-15-9-173,15 10 182,1 0 0,-1-1-1,1 1 1,-1 0 0,1-1 0,-1 1 0,1 0 0,-1-1 0,1 1 0,0-1 0,-1 1 0,1-1 0,0 1 0,-1-1-1,1 1 1,0-1 0,0 1 0,-1-1 0,1 1 0,0-1 0,0 1 0,0-1 0,0 0 0,0 1 0,0-1 0,0 1-1,0-2 1,2 1-1,-1 0-1,1 0 1,0 1-1,-1-1 1,1 0-1,0 1 1,0-1-1,-1 1 1,1 0-1,0 0 1,0-1-1,0 1 1,0 0-1,2 1 1,1-1-3,68-7-448,87-4-2289,-145 12 1267,0 0-3610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24.3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67 5632,'-18'-13'2560,"18"2"256,5 7-1760,-5-9 640,10 7-992,-2-7-576,5 10-96,0-1-288,5 4 160,-5 0-96,0 4 96,0-1-1280,0 5 768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24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36 5568,'-9'-8'2528,"36"0"-2208,-6 5 1152,5 0-864,10-2 832,8 1-832,4 0 96,4 4-416,-3 0-192,-6 0-32,6 4-64,0-4 0,-6 4-160,-8-4 96,0 0-2368,-9 0 1344,-3 5-3648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25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13 200 6048,'-13'-9'2752,"26"9"-2400,0-3 1664,5-2-1184,21-9 1216,5-2-1184,12-7 64,6 3-576,8-7-288,-4 7-64,17 1 64,6-1-32,-14 9-2400,-6 3 1280,-4 3-6048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5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0 361 1824,'1'-1'280,"0"0"1,-1 0-1,1 1 1,-1-1-1,1 0 0,0 1 1,0-1-1,-1 1 1,1-1-1,0 1 0,0-1 1,0 1-1,0 0 1,-1-1-1,1 1 0,0 0 1,1-1-1,14-6 331,178-167 1219,-183 165-1766,-1 0 0,-1 0 0,1-1 0,-1-1 0,10-16 0,-11 16 131,-7 10-198,0-1 0,0 1-1,0-1 1,0 0-1,0 1 1,0-1-1,0 0 1,-1 0 0,1 0-1,0 1 1,0-5-1,-2 12 14,-1-1 0,1 1 0,-1-1 0,0 1-1,0-1 1,-6 10 0,4-8 49,-82 144 443,69-114-238,1 0-1,-14 55 1,-12 80 288,40-163-514,-21 104 719,22-107-366,0 2-120,1-8-251,0 0 0,0 0 0,0 0 0,0 0 0,0 0-1,0 0 1,0 0 0,0 0 0,0 0 0,0 0 0,0 0 0,0 0 0,0 0-1,0 1 1,0-1 0,0 0 0,0 0 0,0 0 0,0 0 0,0 0 0,0 0-1,0 0 1,0 0 40,0 0-40,0 0 0,-1 0 0,1 0-1,0 0 1,0 0 0,0 0 0,0 0 0,0 0 0,0 0 0,0 0 0,0 0-1,0 0 1,0 0 0,0 0 0,0 0 0,0 0 0,0 0 0,0 0 0,-1 0 0,1 0-1,0 0 1,0 0 0,0 0 0,0 0 0,0 0 0,0 0 0,0 0 0,0 0-1,0 0 1,0 0 0,0 0 0,0 0 0,-2-11 394,-1-7-353,0 8-43,1 0 0,0-1 1,0 1-1,1-1 1,0-16-1,6-59 184,-1 45-296,-2 12 53,0 0 0,3 0 1,0 0-1,2 1 0,11-31 0,-12 45-5,1 1 0,1 0 0,15-20 0,3-5 59,16-24-264,-36 55 153,0-1 1,1 1-1,0 1 0,1-1 1,13-8-1,-11 8-29,1 1 1,0 1-1,22-8 0,18-7 89,-41 15 25,0 0 1,0 2-1,0-1 1,0 1-1,1 0 1,-1 1-1,20-1 1,-28 3-20,0 0 1,1 0-1,-1 0 1,0 1-1,1-1 1,-1 1-1,0 0 1,0-1-1,1 1 1,-1 0-1,0 0 1,0 0 0,0 1-1,0-1 1,0 0-1,-1 1 1,1-1-1,0 1 1,-1 0-1,1 0 1,-1-1-1,1 1 1,-1 0-1,0 0 1,0 0-1,0 0 1,0 1-1,1 3 1,1 4-8,-1-1 0,0 1 0,-1 0 0,0 0 0,-1 15 0,1-10 104,-1 4-33,-3 24-1,3-38-1,-1 0 0,0-1 0,0 1 0,0 0 0,-1 0 0,0-1 0,0 1 1,0-1-1,0 0 0,-4 5 0,2-3 52,0-1 1,-1 0 0,0-1 0,0 1 0,0-1 0,0 0-1,-1 0 1,1-1 0,-1 1 0,0-1 0,0 0-1,0-1 1,-1 0 0,1 0 0,-1 0 0,-11 1 0,-3-1 194,0-1 0,-31-2 1,-18-13-47,16 3-414,22 11-6,11 1-732,28 2 743,1 0 1,13 2-1,85 0 487,116-10 1,-201 4-117,0-2 0,-1 0 1,41-12-1,-46 10-88,-1-1 1,-1 0 0,1-1-1,22-16 1,-25 14-20,-1 0 1,0-1-1,14-19 0,8-8-20,-26 31-222,0 1 0,0 0 0,0 0 0,1 0 0,0 1 0,0 0 0,11-5 0,-16 9 122,0-1 0,1 1 1,-1-1-1,0 1 0,0 0 0,0 0 1,1 0-1,-1 0 0,0 0 1,0 0-1,0 0 0,0 1 1,0-1-1,1 1 0,-1 0 1,0 0-1,0 0 0,0 0 1,2 1-1,5 4-67,-1 1 0,0-1 0,8 9 0,-10-9 52,0 0-1,0-1 1,12 8 0,-7-5 769,-10-4 495,-9-5-478,-32-11-485,26 7-289,0 1-1,0 1 0,-16-3 0,19 5-128,1 1 0,0-1 0,0 2 0,-19 2 0,26-2 117,-1 0 0,0 0 0,1 0 0,-1 1-1,1-1 1,-1 1 0,1 0 0,0 0 0,0 0 0,0 1 0,0-1 0,0 1 0,0 0-1,1 0 1,-5 5 0,7-8 44,-6 9-153,0-1 0,0 1 0,1 1 1,-6 12-1,10-19 144,0 0 0,0 0 1,1 1-1,-1-1 0,1 0 0,-1 1 1,1-1-1,0 0 0,0 1 0,1-1 0,-1 0 1,1 0-1,-1 1 0,1-1 0,0 0 1,0 0-1,0 0 0,4 6 0,-3-5 64,1 0 1,1 1-1,-1-1 0,1 0 0,-1-1 0,1 1 0,0-1 1,0 1-1,9 4 0,-10-6 3,0-1 0,-1 0 0,1 1 0,0-1 0,-1 0 0,1-1 0,0 1 0,0 0 0,0-1 0,0 1 0,0-1 0,0 0 1,0 0-1,0 0 0,0-1 0,-1 1 0,1-1 0,0 1 0,4-3 0,1 0 94,0-1 1,0-1-1,-1 0 1,0 0 0,0 0-1,0-1 1,0 0-1,-1 0 1,11-14-1,-14 16-129,0 0 0,-1 0 0,1 0 0,-1-1 0,0 1 0,-1-1 0,1 0 0,-1 1 0,0-1 0,0 0 0,0 0 0,0 0 0,-1 0 0,0 1 0,0-1 0,0 0 0,-1 0 0,0 0 0,-2-8 0,0 3-37,1 4-104,0-1-1,0 1 1,-6-11 0,4 24-1922,2 18 1646,1-13 440,1-1 0,2 22 1,-1-28-17,1 0 1,0 1-1,0-1 1,0-1 0,1 1-1,0 0 1,0 0-1,0-1 1,0 0 0,1 0-1,-1 0 1,1 0-1,0 0 1,0-1 0,1 1-1,-1-1 1,1 0-1,6 3 1,-5-3 51,1 0-1,-1-1 1,1 1-1,-1-2 1,1 1-1,0 0 0,0-1 1,0-1-1,0 1 1,0-1-1,0 0 1,0-1-1,13-1 1,0-3 100,1-1 0,19-9 0,-31 11-120,-1 0-1,0 0 0,0-1 0,-1 0 0,0 0 1,1-1-1,8-9 0,-4 4 4,-10 10-46,0-1-1,0 0 1,0 1-1,-1-1 0,1 0 1,0 0-1,-1 0 1,1 0-1,-1 0 0,0 0 1,0-1-1,0 1 1,0 0-1,1-4 0,3-17 62,-2 10-263,-1 0-1,2-26 1,-5 40-284,0 0 446,1-1 1,-1 1-1,1 0 1,0 0-1,-1-1 1,1 1 0,0 0-1,0 0 1,-1 0-1,1 1 1,-8 91-194,8-90 221,1-1 0,-1 0-1,1 0 1,-1 1 0,1-1-1,0 0 1,0 0 0,0 0-1,0 0 1,1 0 0,-1 0 0,0 0-1,1 0 1,0 0 0,-1-1-1,1 1 1,0 0 0,0-1-1,-1 0 1,5 3 0,-2-2 22,0 0 0,0 0 0,0 0 0,0 0 1,0-1-1,0 1 0,1-1 0,-1 0 0,9 0 1,-4-1 61,0 0 1,-1 0 0,1-1-1,-1 0 1,1-1 0,-1 0-1,11-3 1,-2-1-6,-1 0 1,0-1-1,0-1 1,-1 0-1,0-1 1,22-18-1,37-42-443,-73 69 345,-1-1-1,1 1 1,-1-1 0,1 1-1,0-1 1,-1 1 0,1-1-1,-1 1 1,1 0 0,0 0-1,-1-1 1,1 1 0,0 0-1,-1 0 1,1-1 0,0 1 0,-1 0-1,1 0 1,0 0 0,-1 0-1,1 0 1,0 0 0,0 0-1,0 1 1,14 11-217,-13-9 240,0 0-1,0-1 1,-1 1 0,1 0-1,-1 0 1,0 0 0,0 0-1,0 0 1,0 0 0,0 0-1,-1 0 1,1 0 0,-1 0-1,0 1 1,0-1 0,0 4-1,0-5 8,1 0 0,-1 1 1,1-1-1,0 0 0,0 0 0,0 0 0,0 1 0,0-1 0,0 0 0,0-1 0,1 1 1,-1 0-1,1 0 0,-1 0 0,1-1 0,0 1 0,0-1 0,0 1 0,2 0 1,1 2 57,0-1 1,1 0 0,0 0 0,0 0 0,9 2 0,-6-3-11,-1-1 1,1 0-1,0 0 1,-1-1-1,1 0 1,0-1 0,-1 0-1,1 0 1,0-1-1,10-3 1,-9 3-183,-7 1-504,0 0 1,0 1 0,0-1-1,0 0 1,5-3-1,-8 4 453,1 0-1,-1-1 0,4-4-2418,-3 4 2418,-1 1 0,0-1 1,0 1-1,0-1 0,0 1 0,0-1 1,0 1-1,0-1 0,0 1 0,0-1 1,0 1-1,-1-1 0,1 1 0,0-1 1,0 1-1,0-1 0,-1 1 0,1 0 1,0-1-1,0 1 0,-2-2-518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52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13 1984,'-1'-6'446,"2"-1"1276,8 12 990,-7 8-51,-3 0-2048,0 0 1,-1 0-1,-1-1 0,0 1 1,-7 14 826,10-31-868,3-12-9,-2 8-532,1 1-1,0-1 1,3-8 0,-1-2-152,-3 14-95,-1 10 132,0 16-4641,0-10 1877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48:57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879 0 1888,'-5'2'10648,"1"1"-12203,1-1 1586,0 1 0,-1-1 0,1 1 0,-1-1 0,-4 2 0,4-3-10,1 1-1,-1 0 1,1 0 0,0 0-1,0 1 1,-5 3 0,-39 41 410,28-29-300,-20 23 0,-24 40 61,19-24 120,-77 78 0,73-89-272,-88 64 0,48-52 195,66-42-269,-34 31 1,20-16 142,36-31-89,0 1 0,0-1 0,0 0 0,-1 1 0,1-1 0,0 0 0,0 0 0,0 0 0,-1 1 0,1-1 0,0 0 0,0 0 0,-1 0 0,1 0 0,0 1 0,0-1 0,-1 0 0,1 0 0,0 0 0,-1 0 0,1 0 0,0 0 0,0 0 0,-1 0 0,1 0 0,0 0-1,-1 0 1,1 0 0,0 0 0,-1 0 0,1 0 0,0 0 0,0 0 0,-1 0 0,1 0 0,0 0 0,-1 0 0,1-1 0,0 1 0,0 0 0,-1 0 0,1 0 0,0-1 0,-1 1 0,1-1 9,0 1 0,0-1 0,0 0 0,0 1 0,0-1 0,0 0-1,0 0 1,0 1 0,0-1 0,1 0 0,-1 1 0,0-1 0,0 1 0,0-1 0,1 0 0,-1 1 0,0-1 0,1 1 0,0-2 0,25-44 435,-16 31-444,-1 0 1,0 0-1,-1-1 1,10-30-1,2-3-10,-14 36 4,-2-2 1,7-25 0,3-13-43,-1 10-68,-11 34 136,-2 5-109,-2 6-281,-25 63 119,0 1 130,-41 71 1,58-119 77,-1-1 0,-21 26 0,-7 3 263,16-21 0,64-45 32,3 4-213,-17 5-179,2 1 0,-1 1-1,50-7 1,113 4 472,-203 12-308,-1-1-1,0 0 0,1-1 1,-1-1-1,1 0 0,0 0 1,0-1-1,-22-11 0,20 7-41,0 0 1,0-1-1,1-1 0,0-1 0,0 0 0,-13-16 1,11 11-8,4 3-67,-20-17-1,31 30 59,0 0 0,0 0 1,0 0-1,0 0 0,0 1 0,0-1 0,0 0 0,0 0 0,0 0 0,0 0 0,0 0 1,0 1-1,0-1 0,0 0 0,0 0 0,0 0 0,-1 0 0,1 0 0,0 1 0,0-1 0,0 0 1,0 0-1,0 0 0,0 0 0,0 0 0,0 0 0,-1 0 0,1 0 0,0 1 0,0-1 1,0 0-1,0 0 0,0 0 0,-1 0 0,1 0 0,0 0 0,0 0 0,0 0 0,0 0 1,0 0-1,-1 0 0,1 0 0,0 0 0,0 0 0,0 0 0,0 0 0,0 0 0,-1 0 1,1 0-1,0 0 0,0 0 0,0 0 0,0-1 0,0 1 0,-1 0 0,1 0 0,0 0 1,0 0-1,0 0 0,0 0 0,0 0 0,0 0 0,0-1 0,0 1 0,-1 0 0,1 0 0,0 0 1,0 0-1,0-1 0,3 17-2646,8 10-6,8 4-2150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21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83 1056,'0'0'32,"0"-1"1,0 1-1,0 0 0,0-1 1,0 1-1,1-1 1,-1 1-1,0 0 0,0-1 1,1 1-1,-1 0 0,0-1 1,1 1-1,-1 0 1,0-1-1,1 1 0,-1 0 1,0 0-1,1-1 1,-1 1-1,1 0 0,-1 0 1,1 0-1,-1-1 0,0 1 1,1 0-1,-1 0 1,1 0-1,-1 0 0,1 0 1,-1 0-1,1 0 0,0 0 1,-1 0 167,2-1 59,-1 0-1,1 0 0,-1 0 1,0 0-1,0 0 1,0-1-1,0 1 0,0 0 1,0-1-1,0 1 0,0-1 1,0 1-1,-1-1 1,2-2-1,0-1 501,3-3 181,-3 7-870,-1-1 1,0 0 0,0 0-1,0 0 1,0 0-1,0 0 1,0 0-1,0 0 1,0 0-1,-1 0 1,1-3-1,4-8 739,-3 13-246,-6 9-367,-37 65 794,14-28-353,-36 64 291,38-64-513,-22 49 338,9 8-41,-27 123 0,48-178-497,12-36-37,-7 25 0,11-36-166,-5 22 317,6-23-301,-1 1 0,1 0-1,0 0 1,-1-1 0,1 1-1,-1 0 1,1-1 0,0 1 0,-1 0-1,1-1 1,-1 1 0,0-1-1,1 1 1,-1-1 0,1 1 0,-1-1-1,0 1 1,1-1 0,-1 0 0,0 1-1,0-1 1,1 0 0,-1 0-1,-1 1 1,2-1-101,0-1 0,-1 1 0,1 0-1,0 0 1,0 0 0,-1 0 0,1-1 0,0 1-1,0 0 1,-1 0 0,1-1 0,0 1 0,0 0-1,0 0 1,0-1 0,0 1 0,-1 0 0,1 0-1,0-1 1,0 1 0,0 0 0,0-1 0,0 1 0,0 0-1,0-1 1,0 1 0,0 0 0,0 0 0,0-1-1,0 1 1,0 0 0,0-1 0,0 1 0,0 0-1,1 0 1,-1-1 0,0 1 0,4-13-2799,8-19-1843,-3 17 2849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21.5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27 244 2080,'-1'-1'42,"-17"-21"1225,17 21-1123,1 1 1,-1-1-1,0 0 0,1 1 1,-1-1-1,1 0 0,0 1 1,-1-1-1,1 0 0,-1 1 1,1-1-1,0 0 0,0 0 1,-1 0-1,1 1 0,0-1 0,0 0 1,0 0-1,0 0 0,0 1 1,0-1-1,0 0 0,0 0 1,1-1-1,10-8 501,2 0-1,-1 1 1,2 1-1,-1 0 1,1 0-1,17-6 1,70-21-57,1 5 1,183-31-1,-222 54-600,-56 6-98,1 1 0,-1 0-1,0 1 1,0 0 0,0 0 0,11 3-1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25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500 130 2912,'-1'0'55,"0"0"0,0 0 0,0 0 1,0 0-1,0 0 0,0 0 0,0 0 0,0 0 0,0 0 1,0 0-1,0 0 0,0 1 0,0-1 0,0 0 0,0 1 1,0-1-1,0 1 0,1-1 0,-1 1 0,0-1 0,0 1 1,1 0-1,-1-1 0,0 1 0,1 0 0,-1 0 1,0 0-1,1-1 0,-1 2 0,-16 29 1083,16-29-961,-6 17 713,0-1-1,-5 31 0,-2 4-245,-15 64 580,22-82-932,-2 0 0,-1 0-1,-2-1 1,-18 37 0,-92 176 1037,25-50-759,11-48 342,77-140-257,8-9-631,1 0-1,0 0 1,0 0 0,0 0 0,0 0 0,-1 0-1,1 0 1,0 0 0,0 0 0,0 0-1,0 0 1,0-1 0,-1 1 0,1 0 0,0 0-1,0 0 1,0 0 0,0 0 0,0 0-1,0 0 1,-1-1 0,1 1 0,0 0 0,0 0-1,0 0 1,0 0 0,0 0 0,0-1-1,0 1 1,0 0 0,0 0 0,0 0 0,0 0-1,0-1 1,0 1 0,0 0 0,0-25 611,3 10-666,0 0-1,1 0 0,1 1 1,0-1-1,10-16 0,-6 11 3,8-17-59,2 0-1,1 1 1,3 1-1,46-57 1,-4 26-659,-43 51 166,-21 15 416,0 9-203,0 1 298,0 0 1,0-1 0,-1 1 0,-2 13 0,0 14-60,-3 77 273,5-94-48,5 30 0,-3-44-3,-1 0 1,1 0-1,0 0 0,0 0 1,6 9-1,-8-14-71,1-1 0,-1 1 0,1-1 1,-1 0-1,1 1 0,-1-1 0,1 1 0,-1-1 0,1 0 1,0 0-1,-1 1 0,1-1 0,0 0 0,-1 0 0,1 0 1,0 1-1,-1-1 0,1 0 0,0 0 0,-1 0 0,1 0 1,0 0-1,0-1 0,16-4 395,-9-1-332,-1 1 0,0-2-1,0 1 1,0-1 0,5-7-1,29-42 141,-26 34-131,17-22-14,32-48-262,-50 72 214,-11 17-33,-1-1 0,1 0 1,-1 1-1,1-1 0,-1 0 1,0 0-1,-1-1 0,1 1 0,-1 0 1,0 0-1,0-1 0,0 1 1,0-6-1,2 2-140,1-4-1313,-2 14 1421,0 0 0,0 0 0,1 0 0,-1 0 0,-1 0-1,1 0 1,0 1 0,0-1 0,-1 1 0,0-1 0,1 1 0,-1-1-1,1 6 1,2 5 33,5 23 0,-8-8-52,2 7-77,0-17 139,2 23 1,-4-25-7,1 1-1,5 18 1,-5-27 44,0-1-1,1 1 1,0 0 0,1-1 0,0 0-1,0 0 1,0 0 0,1-1 0,9 11-1,-11-13-11,1-1 0,0 0 0,0 0 0,0 0 0,0 0 0,0-1 0,1 0 0,-1 1 0,1-2-1,-1 1 1,1 0 0,0-1 0,0 0 0,0 0 0,0-1 0,8 1 0,-1-1 35,1-1 0,0 0 0,0 0 0,-1-2 0,1 0 0,-1 0 0,17-7 1,-20 6-25,-1 0 0,0-1 0,0 0 0,0-1 1,0 1-1,-1-1 0,0-1 0,0 1 0,-1-1 1,10-13-1,-6 6-26,-1-1 1,0 0-1,8-20 1,-14 27-28,0 0 1,0 0-1,-1 0 1,0-1 0,-1 1-1,0-1 1,0 0 0,-1-12-1,-1 12 2,0 0 0,0 0-1,-1 0 1,0 0 0,-5-14 0,6 21-39,0 0 0,1 0 0,-1 1 0,0-1 0,0 1 0,0-1 0,0 0 0,0 1 0,0 0 0,0-1 0,-1 1 0,1 0 0,0 0 0,-1 0 0,1-1 0,-1 1 0,1 1 0,-1-1 0,0 0 0,1 0 0,-1 1 0,0-1 0,0 1 0,1-1 0,-1 1 0,0 0 0,0-1 0,0 1 0,1 0 0,-1 0 0,0 1 0,0-1 0,0 0 0,1 1 0,-3 0 0,1 0 10,1 0 0,0 0 0,0 0 0,0 1 0,0-1 0,0 1 0,0-1 0,0 1 0,1 0 0,-1-1 0,0 1 0,1 0 0,-3 4 0,1 0-39,0 0 1,0 0 0,-4 13 0,4-9 48,1 1 0,0 0 0,1 0 0,0 0 0,0 0 0,2 0-1,-1 0 1,4 17 0,2 0 132,1-1-1,11 31 1,-16-54-54,0 1 0,0 0 0,0-1 1,1 1-1,-1-1 0,1 0 1,0 0-1,0 0 0,1 0 0,-1-1 1,1 1-1,-1-1 0,1 0 0,1 0 1,4 3-1,-6-4-1,1-1-1,-1 0 1,0 0-1,1 0 1,-1 0 0,1 0-1,0-1 1,-1 1 0,1-1-1,-1 0 1,1 0-1,-1 0 1,1-1 0,0 1-1,-1-1 1,1 0-1,-1 0 1,0 0 0,1-1-1,-1 1 1,6-4 0,-1-1-16,1 0 0,-1-1 0,0 1 0,0-2 0,10-11 0,29-45 107,32-65 190,-62 100-430,1-6 59,-14 26-100,0 1 0,0 0-1,1 0 1,0 0 0,12-14 0,-17 22 103,1 0 1,-1-1 0,0 1 0,0 0 0,0 0 0,1 0 0,-1 0 0,0 0 0,0 0 0,1-1 0,-1 1 0,0 0 0,0 0 0,1 0 0,-1 0 0,0 0 0,1 0 0,-1 0 0,0 0 0,0 0 0,1 0 0,-1 0 0,0 0 0,0 0 0,1 1 0,-1-1 0,0 0 0,0 0 0,1 0 0,-1 0 0,0 1-1,9 8-329,5 14 171,-7-7 207,-1 0 0,0 1 0,-2-1 0,0 1 0,4 28 0,-5-19-38,0 4 159,0 40 0,-3-61-38,-1 1 1,0-1-1,0 0 0,-1 0 1,0 0-1,-1 0 1,0 0-1,-7 14 1,8-20-53,-1 1 0,0-1 0,1 1 0,-1-1 0,0 0 1,-1 0-1,1 0 0,0 0 0,-1-1 0,0 0 0,1 1 1,-1-1-1,0 0 0,0-1 0,0 1 0,-1-1 0,1 0 1,0 0-1,0 0 0,-1 0 0,1-1 0,0 0 0,-9 0 1,4-1 2,-1 0 0,1 0 0,-1-1 0,1 0 0,-1 0 0,1-1 0,0 0 0,0-1-1,-15-9 1,-2-6-230,25 18 162,0 0 1,0 0 0,-1-1 0,1 1 0,0 0 0,0-1 0,0 1 0,0 0 0,0-1 0,1 0 0,-1 1-1,0-1 1,1 1 0,-1-4 0,1 4 2,0 1 1,0-1-1,1 1 0,-1-1 1,0 1-1,0 0 0,1-1 0,-1 1 1,0-1-1,1 1 0,-1 0 0,1-1 1,-1 1-1,1 0 0,-1-1 1,1 1-1,-1 0 0,1 0 0,-1-1 1,1 1-1,-1 0 0,1 0 0,-1 0 1,1 0-1,-1 0 0,1 0 1,-1 0-1,1 0 0,-1 0 0,1 0 1,-1 0-1,1 0 0,0 0 0,-1 0 1,1 0-1,22 5-154,-4 1 214,0-1-1,0-1 1,0 0-1,0-2 1,1 0-1,-1-1 1,1-1-1,-1-1 0,1-1 1,-1 0-1,23-7 1,-29 5-2,-1 0-1,1-1 1,-1 0 0,0-1-1,0-1 1,-1 1 0,0-2-1,0 0 1,-1 0 0,0-1-1,17-18 1,0-8 12,0 0 0,26-49 0,-16 24 84,-23 37-186,-1 0 1,-2-1 0,0-1-1,11-37 1,18-108-219,-15 58 372,24-69-645,-49 181 512,3-14-449,-3 10 104,-4 9-346,-2 5 599,0 0 0,1 1 0,1 0-1,0 0 1,-5 20 0,-8 64 107,11-58-21,-47 195-58,6-35 324,2-11 649,29-123-492,-1 2 740,20-95 266,8-13-1497,2 2 1,20-41-1,-33 81 100,1-2-70,0-1-1,1 0 1,0 0-1,0 1 1,0-1-1,0 1 1,1 0-1,-1 0 0,1 0 1,0 0-1,-1 0 1,7-4-1,-9 8 2,1 0-1,0 0 1,-1 0 0,1 0-1,-1 0 1,1 0 0,-1 0-1,1 0 1,-1 1 0,1 1 0,2 13-97,-1 0 1,1 29 0,2 16 117,-1-27 67,-3-22 70,0 0 0,1 0 1,0 0-1,1 0 0,6 15 0,-8-26-44,-1 0 1,1 1-1,0-1 0,0 0 0,0 1 0,0-1 0,0 0 1,0 0-1,0 0 0,0 0 0,0 0 0,0 0 1,1 0-1,-1 0 0,0-1 0,1 1 0,-1 0 1,3 0-1,-1 0 12,0-1 0,0 0-1,-1 0 1,1 0 0,0 0 0,0 0 0,0 0 0,-1-1 0,6-1 0,2-1 30,1-1-1,-1-1 1,-1 0 0,13-8-1,12-11-42,-2-1 0,0-2 0,-2 0-1,43-52 1,-47 45-38,-24 32-70,0-1-1,-1 0 1,1 1-1,-1-1 1,0 0-1,0 0 0,0 0 1,0 0-1,0 0 1,0-5-1,-2 10-25,1-1 1,-1 1-1,1-1 0,-1 1 0,0-1 0,0 1 0,1-1 1,-3 3-1,-2 3-19,0 4 62,0 1 0,1-1 0,0 1 0,1-1 0,0 1 0,1 0 0,0 0 0,0 24 0,2-29 94,0 0-1,1 1 1,0-1-1,1 0 0,-1 1 1,1-1-1,1 0 1,-1 0-1,1-1 0,0 1 1,1 0-1,0-1 1,0 0-1,0 0 0,10 10 1,-13-15-14,-1-1 0,1 1 0,0 0 0,0-1 0,0 1 0,0-1-1,0 1 1,0-1 0,0 0 0,0 1 0,0-1 0,0 0 0,0 0 0,0 1 0,0-1 0,0 0 0,0 0 0,0 0 0,0 0 0,0-1 0,1 1 0,-1 0 0,0 0 0,0-1 0,1 1 0,0-1 9,-1 0-1,1 0 1,0 0 0,0 0 0,-1 0 0,1 0 0,-1 0 0,1-1 0,-1 1 0,1 0 0,1-4 0,0 1-20,-1-1 0,0 0 1,0 0-1,0 0 0,0 0 1,-1-1-1,0 1 0,0 0 1,0-1-1,-1 1 0,1 0 1,-2-1-1,0-8 0,-1-2-25,-1 1-1,-1 0 1,-7-20-1,7 26-80,0 1-1,0-1 0,-1 1 0,0 1 0,0-1 0,-1 1 0,0 0 0,-1 0 0,1 0 0,-1 1 0,0 0 0,-10-6 0,15 11 63,1 0 0,0 1 0,0-1 0,0 1 0,-1-1 0,1 1 0,0-1 0,0 1 0,-1 0 0,1 0 0,0-1 0,-1 1 0,1 0 0,0 0 0,-1 0 0,1 1 0,0-1 0,-1 0 0,0 1 0,-24 10-88,26-11 111,0 0-1,0 0-1,-1 1 0,1-1 1,0 0-1,-1 0 0,1 0 1,0 0-1,0 1 0,-1-1 1,1 0-1,0 0 0,0 0 1,-1 1-1,1-1 0,0 0 1,0 0-1,0 1 0,0-1 1,-1 0-1,1 1 0,0-1 1,0 0-1,0 0 0,0 1 1,0-1-1,0 0 1,0 1-1,0-1 0,0 0 1,0 1-1,0-1 0,0 0 1,0 1-1,0-1 0,9 10 19,-5-8 8,0 0-1,1 1 1,-1-2-1,6 3 1,-4-3 19,1 0 0,0 0 0,-1 0 1,1-1-1,0 0 0,-1 0 0,1-1 0,0 0 1,-1 0-1,1-1 0,-1 0 0,9-3 0,2-2 12,-1-1 1,0-1-1,20-14 0,-2-1 56,-2-2 0,0-1-1,34-38 1,-45 42-47,-2-1-1,0-1 0,-2-1 0,-1 0 0,13-30 0,83-221-1080,-57 133 542,-49 130 387,-1-1 0,0 0 0,0 0 0,-2 0 0,0 0 0,1-18 0,-4 33 64,0-1 0,1 1 0,-1 0 1,0-1-1,0 1 0,0-1 0,0 1 0,0-1 0,0 1 1,0 0-1,0-1 0,0 1 0,-1-1 0,1 1 1,0-1-1,0 1 0,0 0 0,0-1 0,-1 1 1,1-1-1,0 1 0,0 0 0,-1-1 0,1 1 0,0 0 1,-1-1-1,1 1 0,0 0 0,-1 0 0,1-1 1,0 1-1,-1 0 0,1 0 0,-1-1 0,1 1 0,0 0 1,-1 0-1,1 0 0,-1 0 0,1 0 0,-1 0 1,1 0-1,0 0 0,-1 0 0,1 0 0,-1 0 0,1 0 1,-1 0-1,1 0 0,-1 0 0,1 0 0,0 1 1,-1-1-1,1 0 0,-1 0 0,1 0 0,0 1 1,-1-1-1,-4 3-154,0 0 1,0 1 0,-7 5 0,11-7 168,-7 4-83,2 1-1,-1 1 1,1-1 0,0 1-1,1 1 1,0-1-1,0 1 1,-4 11 0,-26 78 164,30-80-97,-36 120 185,-41 253 1,71-241 278,10-118-370,0-14 96,3 33 0,-1-44-108,0-1 0,0 0 0,1 1 0,-1-1-1,1 0 1,1 0 0,-1 0 0,6 8 0,-7-12-15,0 0 1,0-1-1,1 0 0,-1 1 1,0-1-1,1 0 1,-1 1-1,1-1 0,-1 0 1,1 0-1,0 0 1,-1 0-1,1-1 0,0 1 1,0 0-1,-1-1 0,4 1 1,-1 0 5,-1-1-1,1 0 1,-1 0 0,1 0-1,-1-1 1,0 1 0,1-1-1,-1 0 1,4-2 0,7-2 40,-1-2 0,-1 0 0,21-14 0,-24 15-82,205-157-110,-208 158 53,12-10 22,-12 11-271,-67 75-839,-9 11 1029,59-68 152,1 2-1,0-1 1,-14 32-1,23-45-19,0 1 0,0 0 0,0-1 1,0 1-1,1 0 0,-1 0 0,1 0 0,0-1 0,0 1 0,0 0 0,0 0 0,0 0 0,1 3 0,0-5 2,-1 0-1,0-1 0,1 1 0,-1 0 0,0-1 0,1 1 0,-1 0 0,1-1 0,-1 1 0,0-1 0,1 1 1,0-1-1,-1 1 0,1-1 0,-1 1 0,1-1 0,0 1 0,-1-1 0,1 0 0,1 1 0,-1-1 8,0 0 0,1 1 0,-1-1-1,1 0 1,-1 0 0,0-1-1,1 1 1,-1 0 0,1 0-1,-1-1 1,0 1 0,1 0-1,-1-1 1,2-1 0,3-1 43,0 0-1,-1-1 1,1 1 0,-1-1 0,0-1-1,0 1 1,8-11 0,-3 3-74,-1-1 1,10-17-1,89-174 97,-87 156-406,-1-1 1,18-73-1,-12-2-413,10-138 0,-34 242 616,0 11-23,-1 1-1,0-1 0,-1 1 1,0 0-1,0-1 0,-2-11 1,2 20 111,0-1 1,0 1-1,0 0 1,-1-1-1,1 1 1,0 0-1,0-1 1,0 1-1,0 0 1,0 0-1,0-1 1,0 1-1,-1 0 1,1-1-1,0 1 1,0 0-1,0 0 1,-1-1-1,1 1 1,0 0-1,0 0 1,-1 0-1,1-1 1,0 1-1,0 0 1,-1 0-1,1 0 1,0 0-1,-1 0 1,1-1-1,0 1 1,0 0-1,-1 0 1,1 0-1,0 0 1,-1 0 0,1 0-1,0 0 1,-1 0-1,1 0 1,0 0-1,-1 0 1,0 1-1,0-1-17,0 1 0,1-1-1,-1 1 1,0 0 0,0 0 0,0-1 0,0 1-1,1 0 1,-1 0 0,0 0 0,1 0-1,-1 0 1,0 1 0,-7 16 26,1 1 1,1 0-1,-5 24 1,4-13 139,-49 200 1358,21 6 447,32-196-1936,2 0 0,2 0 1,1 0-1,3 0 0,1 0 1,14 50-1,-16-77-1412,1 0 0,11 20 1,-1-9-4623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19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70 3552,'-34'0'1147,"33"0"-1120,1 0 0,-1 0 0,1 0 1,-1 0-1,0 0 0,1 0 1,-1 0-1,1 0 0,-1 0 0,1 0 1,-1 0-1,1 1 0,-1-1 1,1 0-1,-1 0 0,0 1 1,-6 3 617,-1 1 0,1-2 0,-1 1 1,0-1-1,-12 3 0,3 0 753,13-4-1003,12-2 127,390-54 1851,-67 23-1322,-322 31-1002,-6 0 27,-1 0-1,0 0 1,0-1-1,1 1 0,-1 0 1,0-1-1,0 1 0,0-1 1,0 0-1,0 1 0,1-1 1,1-2-1,3-3-494,0 1-1965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0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1017 2304,'-1'0'55,"1"0"0,-1 0 0,1 0 0,-1 0 0,1 0 0,-1 0 0,1 0 0,-1 1 0,1-1 0,-1 0 0,1 0 0,-1 1 0,1-1 0,-1 0 0,1 0 0,-1 1 0,1-1 0,-1 1 0,1-1 0,0 0 0,-1 1 0,1-1 0,0 1 0,-1-1 0,1 1 0,0-1 0,0 1 0,-1-1 0,1 1 0,0-1 0,0 1 0,0-1 0,0 1 0,0-1 0,-1 1 1,1 0-1,0-1 0,1 1 0,-1-1 0,0 1 0,0-1 0,0 1 0,0-1 0,0 1 0,0 0 0,1-1 0,-1 1 0,0-1 0,0 1 0,1-1 0,-1 0 0,0 1 0,1-1 0,-1 1 0,1-1 0,-1 1 0,3 2 279,-1-1 0,1 1 0,0-1 0,0 0 1,0 0-1,0 0 0,0 0 0,6 2 0,-7-3-227,0-1 0,0 1 0,0-1 0,0 1 0,0-1 0,-1 0 0,1 1 0,0-1 0,0 0 0,0 0 0,0-1 0,0 1 0,0 0 0,0-1 0,0 1 0,0-1 0,3-1 0,-1 0 47,0-1-1,0 0 1,0 0-1,-1 0 1,1-1-1,-1 0 1,1 1-1,-1-1 1,5-8-1,1-5 157,10-22-1,-12 22-164,76-173 1316,-73 167-1302,0 0 0,2 1 0,1 0 0,20-25 0,-33 46-167,1 0 0,0 0 1,0 0-1,0 0 0,0 0 1,0 0-1,0 0 1,0 0-1,0 0 0,0 1 1,0-1-1,0 0 0,1 1 1,-1-1-1,0 1 1,0 0-1,1-1 0,-1 1 1,3-1-1,-3 2-4,1-1 0,-1 0 0,1 1-1,-1-1 1,1 1 0,-1-1 0,0 1 0,1-1-1,-1 1 1,0 0 0,0 0 0,1 0 0,-1 0-1,0 0 1,0 0 0,0 0 0,0 0 0,1 2 0,6 8 62,-1 0 0,-1 0 0,1 1 1,-2 0-1,0 0 0,0 0 1,-1 1-1,0 0 0,-1 0 1,2 23-1,-2 10 271,-4 79 1,1-115-308,-9 108 687,7-103-526,-1-1 1,0 0 0,-1 0 0,-1 0-1,0-1 1,-7 14 0,10-23-81,0 0 0,-1-1-1,1 0 1,-1 0 0,0 0 0,0 0 0,0 0 0,0 0 0,0 0-1,-4 1 1,5-3-65,1 0-1,-1 0 0,1 0 1,-1-1-1,1 1 1,-1-1-1,0 1 0,1-1 1,-1 0-1,0 0 1,1 1-1,-1-1 0,0 0 1,0-1-1,1 1 1,-1 0-1,0 0 0,1-1 1,-1 1-1,0-1 1,1 1-1,-1-1 0,1 0 1,-1 0-1,1 0 1,-1 1-1,0-3 0,-4-1-18,1-1 0,1 0-1,-1 0 1,1 0 0,0-1-1,0 0 1,-5-10 0,-18-48-164,13 25-265,13 39 390,1-1 0,0 1 0,0-1 0,-1 1 0,1 0 0,0-1 1,0 1-1,0-1 0,0 1 0,0 0 0,0-1 0,0 1 0,-1-1 0,1 1 0,0-1 0,1 1 0,-1-1 0,0 1 0,0-1 0,0 1 1,0 0-1,0-1 0,0 0 0,1 1 4,-1 0 0,1 0-1,-1 0 1,0 0 0,1 0 0,-1 0 0,1-1 0,-1 1 0,0 0 0,1 0 0,-1 1 0,1-1-1,-1 0 1,0 0 0,1 0 0,-1 0 0,0 0 0,1 0 0,-1 0 0,1 1 0,23 13-489,-21-11 490,12 5 55,0 0-1,0-1 1,0 0-1,1-2 1,0 1-1,23 3 1,-7-4 54,-1-1 1,47-1-1,-62-3-16,1-1 0,0-1-1,-1 0 1,0-1 0,1-1 0,15-5-1,-22 5 7,-1 0 0,0 0 0,0-1 0,0 0 0,0-1-1,-1 0 1,0 0 0,0-1 0,-1 0 0,13-15 0,-6 3 24,-1-1 1,0 0 0,-1-1-1,11-28 1,-17 34-94,-1-1 1,0 0-1,-1 0 0,0-1 1,-2 1-1,2-30 0,-4 41-37,0 0 0,0 1 0,-1-1 0,1 1 0,-1-1 0,-2-5 0,2 9-13,1-1-1,-1 1 1,0-1-1,0 1 0,1 0 1,-1 0-1,0-1 1,0 1-1,0 0 1,0 0-1,-1 0 1,1 0-1,0 0 1,0 0-1,-1 0 1,1 0-1,0 1 1,-1-1-1,1 0 0,-1 1 1,-1-1-1,1 1 2,0 0-1,0 0 1,1 0-1,-1 0 1,0 0-1,1 1 1,-1-1-1,1 1 0,-1-1 1,0 1-1,1-1 1,-1 1-1,1 0 1,-1 0-1,1 0 1,0 0-1,-1 0 1,1 0-1,0 0 0,0 0 1,0 1-1,0-1 1,0 0-1,-2 4 1,-2 3 44,0 0 0,1 0 0,-4 10-1,2-5 59,2 0 0,0 0 0,1 1 0,0-1 0,-2 27 0,5-33-13,0-1 0,0 0 0,0 1 1,1-1-1,0 0 0,0 0 0,0 0 0,1 0 1,0 0-1,0 0 0,1 0 0,-1 0 0,1-1 1,1 1-1,3 5 0,-5-9-19,0-1 0,-1 1 0,1-1 0,0 1 0,0-1 0,0 0 0,0 1 0,0-1 0,0 0-1,0 0 1,0-1 0,0 1 0,0 0 0,1-1 0,-1 1 0,0-1 0,1 0 0,-1 0 0,0 0 0,1 0 0,3 0 0,3-2 34,0 0-1,0-1 1,0 0 0,10-5 0,3 0 17,-7 3-130,0 0 1,0 2-1,19-3 0,-29 5 21,0 1-1,0-1 1,1 1-1,-1 1 1,0-1-1,0 1 1,0 0-1,1 0 1,-1 0-1,0 1 1,0 0-1,-1 0 1,9 4-1,-5 0 10,-2 0-1,1-1 1,-1 2-1,0-1 0,0 1 1,0 0-1,-1 0 1,0 1-1,-1-1 0,0 1 1,0 0-1,3 10 0,3 11-1,-2 0-1,6 37 0,-8-24 72,-1 1-1,-1 67 0,-20 84 1011,5-134-629,-27 83 0,33-128-316,5-14-64,-10 23 743,10-23-773,0-1-1,0 0 1,-1 1-1,1-1 1,0 0-1,0 1 0,-1-1 1,1 0-1,0 0 1,0 1-1,-1-1 1,1 0-1,0 0 0,-1 0 1,1 1-1,0-1 1,-1 0-1,1 0 1,0 0-1,-1 0 0,1 0 1,-1 0-1,0 0 6,1 0 0,-1 0-1,1-1 1,-1 1 0,0 0-1,1-1 1,-1 1 0,1 0-1,0-1 1,-1 1 0,1-1-1,-1 1 1,1-1 0,0 1-1,-1-1 1,1 1 0,0-1-1,0 0 1,-1 0 0,-1-5 9,0 0-1,0 0 1,1 0 0,-1 0 0,1 0 0,1 0 0,-1 0 0,1-1 0,1-6 0,9-63 6,-9 73-34,6-35-32,2 1 1,18-51-1,45-66-201,-20 46 163,-26 48 48,52-112-190,-58 132 190,47-86-197,-57 111 66,0 1 1,0-1 0,2 2 0,0-1-1,24-20 1,-33 32 97,0-1-1,0 1 1,0 0-1,1 1 1,-1-1-1,1 0 1,-1 1-1,1 0 0,0 0 1,-1 0-1,1 0 1,4 0-1,-6 1 40,-1 0-1,1 0 0,-1 1 0,1-1 0,0 0 1,-1 0-1,1 1 0,-1-1 0,1 1 0,-1 0 1,1-1-1,-1 1 0,0 0 0,1 0 0,-1 0 0,0 0 1,0 0-1,0 0 0,1 0 0,-1 0 0,0 0 1,0 1-1,-1-1 0,1 0 0,0 1 0,0-1 0,-1 1 1,1-1-1,-1 1 0,1-1 0,0 4 0,0 1 11,0 1-1,0 0 0,-1-1 1,0 1-1,0 0 0,-3 12 0,-10 42 59,9-46-64,-3 9 217,0-1 1,-19 42-1,21-56-126,0 1 0,-1-1 0,0 0 0,0 0 0,-1-1 0,0 1-1,-1-2 1,-14 13 0,20-19-67,0 1 0,0-1-1,0 0 1,0 0 0,-1 0 0,1-1-1,-1 1 1,1 0 0,0-1-1,-1 1 1,1-1 0,-1 0-1,1 0 1,-1 0 0,-4-1 0,5 1-14,1 0 1,-1-1 0,1 1-1,-1-1 1,1 1 0,-1-1-1,1 1 1,-1-1 0,1 0-1,0 0 1,-1 0 0,1 0-1,0 0 1,0 0 0,0 0-1,0 0 1,0 0 0,0-1-1,0 1 1,0 0 0,0-1-1,0 1 1,1-1 0,-1 1-1,0-2 1,1 1-15,0 0-1,-1 0 1,1 1-1,1-1 1,-1 0-1,0 1 1,0-1-1,1 0 1,-1 1-1,0-1 1,1 0-1,0 1 1,-1-1-1,1 1 1,0-1 0,0 1-1,0-1 1,0 1-1,0 0 1,2-3-1,3-2-51,1 0 0,12-9-1,-14 11 63,27-17 2,0 1 0,1 1 1,0 2-1,47-16 0,150-41-72,-202 66 88,169-55-113,-186 60 37,-11 3 57,1 0 0,-1 0 0,0 0-1,1-1 1,-1 1 0,1 0 0,0 0-1,-1 0 1,1 0 0,-1 0 0,1 0 0,-1 0-1,1 0 1,-1 0 0,1 0 0,-1 0-1,1 0 1,-1 1 0,1-1 0,-1 0-1,1 0 1,-1 0 0,0 1 0,1-1-1,-1 0 1,1 0 0,-1 1 0,1-1 0,-1 1-1,1 0 1,-2 2-9,0-2 0,-1 1 1,1-1-1,-1 0 0,1 0 0,-1 0 0,1 0 0,-1 0 0,0-1 0,-3 2 1,-7 4 6,-19 29 4,19-19 7,0 0-1,1 1 0,1 1 0,1 0 0,-8 21 1,10-19-28,-10 39-1,15-51 90,1 0-1,-1 1 0,2-1 1,-1 1-1,1-1 0,1 1 0,1 11 1,-2-19-51,0 0 1,1 0-1,-1 0 1,0 0-1,0 0 1,0 0 0,1 0-1,-1 0 1,1 0-1,-1-1 1,1 1-1,-1 0 1,1 0-1,-1 0 1,1-1 0,0 1-1,-1 0 1,1-1-1,0 1 1,-1 0-1,3 0 1,-2-1-5,-1 0 1,1 0-1,0 0 0,0 0 1,0 0-1,-1 0 0,1 0 1,0-1-1,0 1 1,-1 0-1,1 0 0,0-1 1,0 1-1,-1-1 0,1 1 1,0 0-1,-1-1 1,1 1-1,-1-1 0,1 0 1,4-4 43,-1 0 1,0 0-1,0 0 1,5-10-1,104-213 198,-90 181-232,3-15-898,-26 62 866,0 0 1,0 0-1,0 0 1,0 0-1,0 0 1,0 0-1,0 0 1,0 0-1,0 0 1,1 0-1,-1 1 1,0-1-1,0 0 1,0 0-1,0 0 1,0 0-1,0 0 1,0 0-1,0 0 1,0 0-1,0 0 1,0 0-1,0 0 1,0 0-1,0 0 1,0 0-1,0 0 1,0 0-1,1 0 1,-1 0-1,0 0 1,0 0-1,0 0 1,0 0-1,0 0 1,0 0-1,0 0 1,0 0-1,0 0 1,0 0-1,0 0 1,0 0-1,0 0 1,1 0-1,-1 0 1,0 0-1,0 0 1,0 0-1,0 0 1,0 0-1,0 0 1,0 0-1,0 0 0,0 0 1,0 0-1,0 0 1,0 0-1,0 0 1,0-1-1,0 1 1,0 0-1,0 0 1,0 0-1,1 7-161,-4 7 158,0-1 0,1 1 0,1 0 0,0 0 0,1 0 0,1 0 0,0 0 0,1-1 0,4 15 0,-4-18 60,1-1 0,0 0 0,0 0 1,1 0-1,1 0 0,-1-1 0,1 0 1,1 1-1,-1-2 0,1 1 0,1-1 1,0 0-1,13 11 0,-15-15-8,-1 0 0,1 0 0,-1-1 1,1 0-1,0 0 0,0 0 0,0-1 0,0 1 0,0-1 0,0-1 0,1 1 1,-1-1-1,0 1 0,0-2 0,1 1 0,-1 0 0,0-1 0,0 0 1,0 0-1,0-1 0,10-3 0,-1-2 7,0 0 1,-1 0 0,0-1-1,0-1 1,0 0-1,14-15 1,15-13 131,-17 17-162,-1-2-1,38-44 1,-35 35-108,1-2-10,-27 32 67,-1 0-1,1 0 1,0-1 0,0 1-1,-1 0 1,1-1-1,-1 1 1,1 0-1,-1-1 1,0 1-1,0-1 1,1 1 0,-1-1-1,0 1 1,0-1-1,0 1 1,-1-1-1,1 1 1,0-1-1,0 1 1,-1 0 0,1-1-1,-2-1 1,2 3 30,0-1 1,0 1-1,-1-1 0,1 1 1,0-1-1,0 1 1,0 0-1,0-1 1,0 1-1,0-1 1,0 1-1,0-1 1,0 1-1,0-1 1,0 1-1,0-1 0,0 1 1,0 0-1,0-1 1,0 1-1,0-1 1,0 1-1,1-1 1,-1 1-1,0 0 1,0-1-1,1 1 1,-1-1-1,0 1 0,1-1 1,2-4-21,-2 5 24,0 0 0,0 0 0,0 0 0,0 0 0,0 0 0,0 0 0,0 1 0,0-1 0,0 0 0,0 0 0,0 1 0,0-1 0,0 1 0,1 0 0,5 2 0,-5-2-12,1 0 0,0 0-1,0 0 1,-1 1 0,1-1 0,-1 1-1,1 0 1,-1 0 0,1 0-1,-1 0 1,0 0 0,0 0 0,0 1-1,-1-1 1,1 1 0,0-1-1,-1 1 1,0 0 0,1-1 0,-1 1-1,0 0 1,0 0 0,-1 0-1,2 5 1,-1 1-2,0 1 0,-1-1 0,0 1 0,0 0 0,-1-1 0,-3 16 0,1-14 18,1 1 1,0-1-1,1 1 1,1 0-1,0 14 1,1-16-43,-1-7 76,1 1 0,-1-1 0,0 0 0,1 1 1,0-1-1,0 0 0,0 0 0,2 5 0,-2-7-24,-1-1-1,0 0 0,1 1 0,-1-1 1,1 1-1,-1-1 0,1 0 1,-1 1-1,0-1 0,1 0 0,-1 0 1,1 1-1,-1-1 0,1 0 1,0 0-1,-1 0 0,1 0 0,-1 1 1,1-1-1,-1 0 0,1 0 1,0 0-1,1-1 14,0 1 1,0-1-1,0 1 0,0-1 1,-1 0-1,1 0 1,0 1-1,0-1 1,2-2-1,63-48 139,-43 31-184,2 2 0,35-21 0,72-22 70,-44 23-104,10-4-321,-128 73-219,14-18 625,-10 9-68,-39 43 0,58-58 79,1 0-1,-1 1 1,1 0-1,0 0 1,1 0-1,0 0 1,0 1-1,1 0 1,0 0-1,1 0 1,-2 9-1,3-16-28,1-1 0,0 0-1,0 0 1,0 0 0,0 1 0,0-1-1,0 0 1,0 0 0,0 0 0,0 1-1,0-1 1,1 0 0,-1 0 0,0 0 0,1 0-1,-1 0 1,1 0 0,-1 1 0,1-1-1,0 0 1,1 1 0,-1-1 6,0-1 0,0 0 0,0 1-1,0-1 1,0 0 0,0 1 0,0-1 0,0 0 0,0 0 0,0 0 0,0 0-1,0 0 1,0 0 0,0 0 0,0 0 0,0 0 0,0-1 0,2 0 0,4-1 37,-1-1 0,0 1 1,0-2-1,0 1 1,10-8-1,19-20-69,-2-1 1,0-2-1,36-50 0,-61 74-165,0-2 0,8-15 0,-22 37-234,0 1-1,1 0 0,-6 16 1,6-4 483,1 1 0,1 0 1,-1 32-1,4-49-48,1 0 0,-1 0 0,1 0 1,1 0-1,-1 0 0,1 0 0,0 0 0,1 0 0,-1-1 0,2 1 1,-1-1-1,0 0 0,7 9 0,-9-14 10,0 0 0,0 0 0,0 0 0,0-1-1,0 1 1,0 0 0,1 0 0,-1-1 0,0 1 0,0-1 0,0 1 0,1-1-1,-1 1 1,0-1 0,0 0 0,1 0 0,-1 1 0,0-1 0,1 0 0,-1 0-1,0 0 1,1-1 0,-1 1 0,0 0 0,1 0 0,-1-1 0,0 1 0,0-1 0,1 1-1,-1-1 1,0 1 0,0-1 0,0 0 0,2-1 0,3-3 38,0-1 1,0 1-1,0-1 1,7-11-1,-6 8-66,139-149-93,-109 123 57,-1-1 1,-3-2-1,0-1 0,32-54 0,-20 8-106,51-131-1,-70 153-30,31-89-298,-56 149 377,0 1 0,0 0 0,0-1 1,0 1-1,-1 0 0,1-1 0,-1 1 0,0-1 0,1 1 0,-1-1 1,0 1-1,0-1 0,-1-4 0,0 8 25,0-1 1,0 0-1,1 1 1,-1-1-1,0 1 1,1-1-1,-1 1 1,0-1-1,1 1 1,-1-1-1,1 1 1,-1 1-1,-14 16 41,2 1 0,0 1 0,2 0 0,0 1-1,-9 23 1,-32 115 310,30-87-163,-4 7 10,-28 153 0,52-216 1,1 0-1,1 22 1,0-32-68,1 0 1,0 1-1,0-1 0,0 0 1,1 1-1,0-1 1,0 0-1,5 9 1,-7-13-41,1-1 0,0 0 1,0 0-1,0 0 1,0 1-1,0-1 0,0 0 1,0 0-1,0 0 0,0 0 1,1-1-1,-1 1 1,0 0-1,1 0 0,-1-1 1,0 1-1,1-1 0,-1 1 1,1-1-1,-1 0 0,0 1 1,1-1-1,-1 0 1,1 0-1,-1 0 0,1 0 1,-1 0-1,1-1 0,-1 1 1,3-1-1,3-1-6,0-1 0,-1 0-1,1 0 1,-1-1 0,7-4-1,-8 5-12,25-17-85,-8 5-688,39-19 1,-61 34 742,1 0 0,-1 0 0,1 0 0,-1 0 0,1 0 0,-1 0 0,1 0 0,-1 0 0,0 0 0,1 0 0,-1 0 0,1 0 0,-1 1 0,0-1 0,1 0-1,-1 0 1,1 0 0,-1 1 0,0-1 0,1 0 0,-1 0 0,0 1 0,1-1 0,-1 0 0,0 1 0,0-1 0,1 0 0,-1 1 0,0-1 0,0 0 0,1 1 0,-1-1 0,0 1 0,0-1 0,0 0 0,0 1 0,0-1 0,0 1 0,0-1 0,0 1 0,0 0 0,4 24-167,-3-20 164,1 28 33,-2-24 54,0-1 0,1 0 1,0 1-1,3 9 0,-3-13 17,1-1 1,-1 0-1,1 0 1,0 0 0,0 0-1,3 4 1,-4-7-60,0 0 0,0 1 0,0-2 0,0 1 1,0 0-1,0 0 0,0 0 0,0 0 1,1-1-1,-1 1 0,0 0 0,0-1 0,1 1 1,-1-1-1,1 1 0,-1-1 0,0 0 0,1 0 1,-1 0-1,0 0 0,1 0 0,-1 0 0,3 0 1,5-2 53,1-1 1,-1-1 0,0 1-1,0-1 1,0-1 0,-1 0-1,1 0 1,11-10 0,18-10 17,-6 8-152,5-3-65,-1-2 0,47-36 0,-87 62 11,-1 1 1,1 0-1,0-1 0,1 1 1,-1 1-1,1-1 0,0 1 0,0-1 1,0 1-1,1 0 0,-3 9 1,4-11 161,0 0 1,0 0 0,1 0 0,0 0 0,-1 0 0,1 0 0,0 0-1,1 0 1,-1 0 0,1-1 0,0 1 0,0 0 0,0 0 0,0 0-1,1-1 1,-1 1 0,1 0 0,0-1 0,0 1 0,1-1 0,-1 0-1,5 5 1,-4-5 2,0 0-1,1 0 1,-1 0-1,1-1 1,0 1 0,0-1-1,0 0 1,0 0-1,0 0 1,1-1-1,-1 0 1,0 1-1,10 0 1,-7-2-7,-1 0 1,1 0 0,0 0 0,0-1-1,-1 0 1,1-1 0,-1 1-1,11-5 1,0-1 22,-1-2 0,1 1-1,-2-2 1,1 0 0,26-24-1,-37 29-40,0 1-1,0-1 1,-1-1 0,1 1-1,6-12 1,-10 15-38,1 0 1,-1-1-1,0 1 1,0-1-1,-1 1 1,1-1-1,0 1 1,-1-1-1,0 1 1,1-1-1,-1 0 1,0 1-1,0-1 1,-1 0-1,1 1 1,-1-1-1,-1-4 1,2 5-15,-1 0 0,0 1 0,0-1-1,0 1 1,0-1 0,0 1 0,0-1 0,0 1 0,0 0 0,-1-1 0,1 1-1,-1 0 1,1 0 0,-1 0 0,-1-1 0,-27-9-266,25 10 253,1-1 1,0 1-1,0-1 0,-1 0 1,-6-4-1,11 6 41,0 0 0,0 0 0,-1 0 0,1 0 0,0-1 0,0 1 0,0 0 0,0 0 0,-1 0 0,1 0 0,0 0 0,0 0 0,0 0 0,0-1 0,0 1 0,-1 0 0,1 0 0,0 0 0,0 0 0,0-1 0,0 1 0,0 0 0,0 0 0,0 0 0,0 0 0,0-1 0,0 1 0,0 0 0,0 0 0,0 0 0,0-1 0,0 1 0,0 0 0,0 0 0,0 0 0,0-1 0,0 1 0,0 0 0,0 0 0,0 0 0,0 0 0,0-1 0,0 1 0,0 0 0,12-3 92,15 4 7,-17 0-77,1-1 1,0 0 0,-1-1-1,21-3 1,42-13-29,-9 1 164,-16 8 137,0 3-1,55 0 1,-97 5-353,0 1 0,0-1 0,-1 1 1,1 0-1,0 0 0,9 4 0,-14-5 56,1 1 1,-1-1-1,1 1 0,-1 0 1,1 0-1,-1 0 0,0-1 0,1 1 1,-1 1-1,0-1 0,0 0 1,0 0-1,0 0 0,0 1 1,0-1-1,0 0 0,0 1 1,0-1-1,-1 1 0,1-1 0,0 1 1,-1-1-1,0 1 0,1 0 1,-1-1-1,0 4 0,0 3 126,1 3 474,-1-11-584,0 0 1,0 0 0,1 0-1,-1 1 1,0-1-1,1 0 1,-1 0 0,0 0-1,0 0 1,1 0 0,-1 0-1,0 0 1,1 0-1,-1 0 1,0 0 0,1 0-1,-1 0 1,0 0-1,0 0 1,1 0 0,-1 0-1,0 0 1,1 0 0,-1 0-1,0-1 1,0 1-1,1 0 1,-1 0 0,0 0-1,1-1 1,16-8 33,-1-1 0,0-1 0,0 0 0,16-16 0,11-8-237,-39 32 143,1 0 1,-1 0 0,1 0-1,0 0 1,0 1 0,0 0-1,0 0 1,9-2-1,-11 4 21,-1-1-1,0 1 1,1 0-1,-1 0 0,0 0 1,1 1-1,-1-1 1,0 0-1,1 1 0,-1 0 1,0-1-1,0 1 1,1 0-1,-1 0 0,0 0 1,0 1-1,0-1 1,0 0-1,-1 1 0,1-1 1,0 1-1,0 0 1,1 2-1,4 6 135,-1 0 1,0 0 0,-1 1-1,8 21 1,2 3 54,-6-13-178,-6-16 27,-1 0 0,1 0 0,0 0 0,5 7 0,-3-4-157,7 7-103,-12-15 11,1 0 0,-1-1 0,1 1 1,-1 0-1,1-1 0,0 1 0,-1-1 1,1 1-1,0-1 0,-1 1 0,1-1 1,0 0-1,0 1 0,-1-1 0,1 0 1,0 1-1,1-1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35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62 3488,'0'-2'290,"0"2"-266,0 0 0,0 0 0,0 0 0,0 1 0,0-1 0,-1 0 0,1 0 0,0 0 0,0 0 0,0 0-1,0 0 1,0 0 0,0 0 0,0 0 0,0 0 0,0 0 0,0 0 0,0 0 0,0 0 0,-1 0 0,1 0 0,0 0 0,0 0 0,0 0 0,0 0 0,0 0 0,0 0 0,0 0 0,0 0 0,0 0 0,0 0 0,0 0 0,-1 0 0,1 0 0,0 0 0,0 0-1,0 0 1,0 0 0,0-1 0,0 1 0,0 0 0,0 0 0,0 0 0,0 0 0,0 0 0,0 0 0,0 0 0,0 0 0,0 0 0,0 0 0,0 0 0,0 0 0,0-1 0,0 1 0,0 0 0,0 0 0,0 0 0,0 0 0,0 0 0,0 0 0,0 0 0,0 0-1,0 0 1,-1 0-18,65 0 2725,22-6-2376,180-6 186,98 3-29,12 1 6,-173 5-167,115 2-88,-175 1 7,70-6-99,65 0 74,188 3 1051,-231-1-1321,-164 4 18,-135 9 13,20-4-79,-75 19 1,31-4-7,-53 9 68,-252 88 0,58 7 38,227-81-37,-112 41 180,-122 26 187,10 5 225,22 34-449,137-44-34,65-38-43,76-47-15,-182 100 126,-52-14 185,-88 0-720,308-94-288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1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101 714 1152,'0'0'363,"9"-8"2698,-11 8-2942,0-1 0,1 1 0,-1-1 0,0 1 0,0 0 1,0 0-1,0 0 0,0 0 0,1 0 0,-1 1 0,0-1 0,0 1 0,0-1 0,0 1 0,1-1 1,-1 1-1,0 0 0,1 0 0,-1 0 0,-2 2 0,-2 3-17,0-1 1,1 2-1,-1-1 0,1 1 0,1-1 0,-1 1 0,1 1 1,1-1-1,-1 1 0,1-1 0,0 1 0,-2 12 1,1 2 74,1 0 0,1 0 0,1 31 0,1-50-143,0 0 0,0 0-1,1 1 1,-1-1 0,1 0-1,0 0 1,0 0 0,0 0 0,0 0-1,0 0 1,1 0 0,-1-1-1,1 1 1,0 0 0,0-1-1,0 1 1,0-1 0,5 4-1,-6-5-7,0-1-1,0 1 0,0-1 0,0 1 0,1-1 0,-1 0 0,0 1 0,0-1 1,0 0-1,1 0 0,-1 0 0,0 0 0,0 0 0,1 0 0,-1 0 1,0 0-1,0-1 0,1 1 0,-1 0 0,0-1 0,0 1 0,2-2 1,26-14 467,-14 4-405,-1 0-1,0-1 0,18-21 0,33-49 162,-31 39-159,20-22 150,31-42-88,-71 87-174,-1 0 0,-1-1 0,15-36 0,-18 31 32,-1 1 1,-1-1-1,-1 0 0,3-49 0,-7 37-48,-2 0-1,-9-69 1,7 97-8,0 0 0,0 1 0,-1 0 0,0-1 0,-1 1 0,0 0 0,-7-12 0,11 21 14,-1 0-1,1 0 1,-1 1-1,1-1 0,-1 0 1,1 0-1,-1 0 1,1 1-1,-1-1 1,0 0-1,1 1 1,-1-1-1,0 1 0,0-1 1,1 1-1,-1-1 1,0 1-1,0-1 1,0 1-1,0 0 0,0-1 1,1 1-1,-1 0 1,0 0-1,0 0 1,0 0-1,0-1 0,0 1 1,0 1-1,0-1 1,0 0-1,0 0 1,0 0-1,0 0 1,0 1-1,1-1 0,-1 0 1,0 1-1,0-1 1,0 1-1,0-1 1,1 1-1,-1-1 0,0 1 1,1 0-1,-1-1 1,-1 2-1,-3 3 30,1 1-1,0-1 1,-1 1-1,2 0 1,-6 9-1,2 1 43,0 1 0,0 0 0,-6 30 0,-5 57-19,6-36 18,-17 143 815,27-191-707,0 0 1,2 0-1,1 0 0,0 0 0,1-1 1,10 39-1,-10-52-106,1 0 0,-1-1-1,1 0 1,0 1 0,0-1 0,1 0 0,-1-1 0,1 1-1,0 0 1,1-1 0,-1 0 0,1 0 0,-1 0 0,1-1-1,0 0 1,1 0 0,-1 0 0,0 0 0,1-1 0,0 0-1,11 3 1,-9-3 24,1-1-1,-1 0 1,1 0-1,-1-1 1,1 0-1,0 0 1,-1-1-1,1 0 1,-1-1 0,0 0-1,1 0 1,-1 0-1,0-1 1,15-8-1,-17 8-39,0-1 0,0 0 0,0 0 0,-1 0 0,1-1 0,-1 0 0,0 0 0,0 0 0,-1 0 0,0-1 0,4-6 0,-8 12-26,3-5 67,0-1-1,0 1 1,0 0-1,2-11 0,-4 14-56,-1 0 0,1 0 0,-1 0-1,0 1 1,0-1 0,0 0 0,0 0-1,0 0 1,-1 0 0,1 1 0,0-1-1,-1 0 1,0 0 0,1 1 0,-1-1-1,0 0 1,0 1 0,0-1 0,0 1-1,0-1 1,-1-1 0,0 1-71,0 0 0,1 0 0,-1 1 0,0-1 0,0 0 0,0 1 0,0 0 0,-1-1 0,1 1 0,0 0 0,0 0 0,-1 0 1,-3 0-1,5 0 19,-1 1 1,0 0 0,0 0 0,0 0 0,0 1 0,1-1 0,-1 0 0,0 1-1,0-1 1,0 1 0,1-1 0,-1 1 0,0 0 0,1 0 0,-1 0-1,1 0 1,-1 0 0,1 0 0,-3 3 0,1-1 25,0 1 0,0 0 0,0 0 0,0 0 0,0 0 0,1 1 0,0-1 0,0 1 0,0-1 0,1 1 0,-1 0 0,1-1 0,0 1 0,0 0 0,1 0 0,-1 0 0,1 0 0,1 6 0,1 8 81,0 0-1,2 0 1,6 21-1,-10-39-66,4 10 92,-1-1-1,1-1 1,0 1 0,1-1-1,0 1 1,8 8 0,-11-14-36,0-1 0,0 0 1,1 0-1,0 0 0,-1 0 0,1-1 0,0 1 1,0-1-1,1 1 0,-1-1 0,0 0 1,1-1-1,0 1 0,-1 0 0,1-1 1,0 0-1,-1 0 0,1 0 0,5 0 1,-7-1-21,1 0 1,0-1 0,-1 1 0,1-1 0,-1 0 0,1 1-1,-1-1 1,0 0 0,1-1 0,-1 1 0,2-2-1,25-19 126,-22 15-101,21-19 122,31-39 0,-6 6 60,-41 47-198,108-120 259,-102 108-263,0 0 1,-2-1-1,-1 0 0,13-29 1,3-25-65,38-153 1,-68 228-1,13-57-220,-12 52 180,-1 1 0,-1-1 0,1 0 0,-2-16 1,1 23-33,-1 0 0,1-1 0,-1 1 0,0 0 0,0 0 1,1 0-1,-1 0 0,-2-3 0,2 5 74,1-1 0,0 1-1,0 0 1,0-1 0,-1 1 0,1 0-1,0 0 1,-1-1 0,1 1 0,0 0 0,-1 0-1,1 0 1,0 0 0,-1-1 0,1 1-1,0 0 1,-1 0 0,1 0 0,0 0-1,-1 0 1,1 0 0,-1 0 0,0 0-1,1 0 0,-1 1 0,0-1 0,1 0 1,-1 1-1,0-1 0,1 1 0,-1-1 0,1 0 0,-1 1 0,1-1 1,-1 1-1,1 0 0,-1-1 0,1 1 0,-1 1 0,-12 20-189,2 2-1,0 0 0,-12 42 0,1-2 98,-90 199 155,-11 26 438,-5 50 202,89-258-261,3-9 843,32-65-576,14-18-422,-2 5-228,0-2-1,0 1 1,13-17 0,4-5 1,133-122 76,-66 65-145,-64 59 18,153-160-238,-179 186 229,20-26-97,38-35 0,-57 61-67,-3 7-40,-5 13-169,3-11 317,-7 29 172,-9 47 506,16-71-486,0 1 0,1-1 1,1 1-1,1 16 0,0-26-53,0 1 0,0-1 0,0 0 1,1 1-1,-1-1 0,4 5 0,-5-8-42,0 0-1,1-1 1,-1 1-1,0 0 0,1 0 1,-1-1-1,1 1 1,-1 0-1,1-1 1,-1 1-1,1 0 0,0-1 1,-1 1-1,1-1 1,0 1-1,-1-1 1,1 1-1,0-1 0,0 0 1,-1 1-1,1-1 1,0 0-1,0 0 1,0 1-1,0-1 0,-1 0 1,1 0-1,0 0 1,0 0-1,0 0 1,0 0-1,-1 0 0,1 0 1,0-1-1,0 1 1,0 0-1,0 0 1,-1-1-1,1 1 0,1-1 1,5-5 92,1-1 0,-1-1 0,0 1 0,0-1 0,-1 0 0,0-1 0,-1 1 0,6-12 0,8-11 50,4-5-340,38-42 0,-53 68 123,1 0 0,1 1 0,-1 1 0,1-1 0,1 2 0,0-1-1,0 2 1,22-11 0,-33 17 34,1-1-1,-1 1 1,1 0 0,0 0-1,-1-1 1,1 1 0,-1 0-1,1 0 1,0 0 0,-1 0-1,1 0 1,0 0 0,-1 0-1,1 0 1,0 0 0,-1 0-1,1 0 1,-1 0 0,1 1-1,0-1 1,-1 0 0,1 0-1,-1 1 1,1-1 0,-1 0-1,1 1 1,0 0 0,0 0 13,0 0 0,-1 0 0,1 0 0,-1 1 0,1-1 0,-1 0 0,1 0 0,-1 1 0,0-1 0,0 0 0,0 0 0,0 1 0,0 1 0,0 7 74,-1 0 1,-5 19-1,5-20-110,-21 101 598,22-110-532,0 0-1,0-1 1,0 1-1,0 0 1,1 0-1,-1 0 0,0 0 1,0 0-1,0 0 1,1 0-1,-1 0 0,0 0 1,0-1-1,0 1 1,1 0-1,-1 0 0,0 0 1,0 0-1,1 0 1,-1 0-1,0 1 0,0-1 1,0 0-1,1 0 1,-1 0-1,0 0 0,0 0 1,0 0-1,1 0 1,-1 0-1,0 0 1,0 0-1,0 1 0,0-1 1,1 0-1,-1 0 1,0 0-1,0 0 0,0 1 1,0-1-1,0 0 1,0 0-1,0 0 0,1 1 1,-1-1-1,0 0 1,0 0-1,0 0 0,0 1 1,0-1-1,0 0 1,0 0-1,0 0 0,0 1 1,0-1-1,0 0 1,0 0-1,0 0 1,0 1-1,0-1 0,0 0 1,-1 1-1,16-14 236,0-5-290,1 1 0,1 1 0,1 0 1,0 2-1,1 0 0,1 0 0,0 2 0,0 1 0,1 0 1,26-8-1,-45 18-5,-1 1 0,1-1-1,0 0 1,0 1 0,-1 0 0,1-1 0,0 1 0,0 0 0,-1 0 0,1 0 0,0 0-1,0 0 1,0 1 0,-1-1 0,4 1 0,-4 0 27,0-1 0,-1 1 0,1 0-1,0-1 1,0 1 0,-1 0 0,1 0 0,-1 0 0,1-1 0,0 1 0,-1 0 0,0 0-1,1 0 1,-1 0 0,1 0 0,-1 0 0,0 0 0,0 0 0,0 0 0,1 0 0,-1 0-1,0 0 1,0 0 0,0 0 0,-1 0 0,1 0 0,0 0 0,0 0 0,-1 1-1,-6 36-97,2-14 211,1-1 0,-2 40-1,6-62-88,0 0-1,0 0 1,0 0-1,0 0 0,0 0 1,0 0-1,0 0 1,1 0-1,-1 0 0,0 0 1,1 0-1,-1 0 1,0 0-1,1 0 0,-1 0 1,1 0-1,0-1 1,-1 1-1,2 2 0,-1-3 12,0 0 0,0 1 0,0-1 0,-1 0 0,1 0 0,0 1 1,0-1-1,0 0 0,0 0 0,0 0 0,-1 0 0,1 0 0,0 0 0,0 0 0,0 0 0,0-1 0,0 1 0,1 0 0,5-3 122,-1 0 0,1-1 1,-1 1-1,10-8 0,-8 6-87,20-16-19,0-1 1,33-34-1,-37 33 13,-14 14 41,-1-1-1,0-1 1,0 0 0,10-18-1,-18 26-79,1-1 1,-1 1-1,0-1 0,-1 0 1,1 0-1,-1 1 0,1-1 0,-1 0 1,0 0-1,-1-6 0,1 8-7,-1 0-1,1 1 0,0-1 1,-1 0-1,0 0 1,1 1-1,-1-1 0,0 0 1,0 1-1,-2-3 0,3 3-35,-1 0 1,1 1-1,-1-1 0,1 1 0,-1 0 0,0-1 0,1 1 1,-1-1-1,0 1 0,1 0 0,-1-1 0,0 1 0,0 0 1,1 0-1,-1 0 0,0 0 0,0 0 0,0 0 0,1 0 1,-1 0-1,0 0 0,0 0 0,1 0 0,-1 0 0,-1 1 0,-2 0-54,0 1-1,0 1 0,1-1 0,-1 0 1,1 1-1,-1 0 0,1 0 0,0 0 1,0 0-1,0 1 0,1-1 0,-1 1 1,-1 3-1,1-2 98,0-1-1,0 1 1,1 0 0,0 0 0,0 0-1,0 0 1,0 0 0,1 1 0,0-1-1,0 0 1,1 1 0,-1-1 0,1 0-1,0 1 1,1-1 0,-1 1-1,1-1 1,0 0 0,1 1 0,-1-1-1,1 0 1,0 0 0,0 0 0,4 6-1,-5-9 12,0-1 0,1 1-1,-1-1 1,1 1 0,-1-1-1,1 1 1,-1-1 0,1 0-1,0 0 1,0 0 0,0 0-1,-1 0 1,1 0 0,0 0-1,0-1 1,0 1 0,0-1-1,0 1 1,1-1 0,-1 0-1,0 0 1,0 0 0,0 0-1,0 0 1,0 0 0,3-1-1,6-1 91,0-1 0,1 0 0,15-8 0,-16 7-89,263-81 283,-257 80-362,32-14-1,-79 24-517,-14 12 343,16-7 82,-30 17 1,50-23 133,0 1 0,0 0 0,1 0 0,-1 1 0,1 0 0,1 0-1,-1 1 1,-5 7 0,10-12 23,1 0 0,0 0 0,-1 0 0,1 0-1,0 0 1,0 0 0,0 0 0,0 0 0,1 0 0,-1 1 0,1-1 0,-1 0-1,1 1 1,0-1 0,0 0 0,0 1 0,0-1 0,0 0 0,0 0 0,1 1-1,-1-1 1,1 0 0,0 3 0,0-3 23,1 0-1,-1 0 1,0-1 0,1 1 0,-1 0-1,1-1 1,0 1 0,0-1-1,-1 0 1,1 1 0,0-1 0,0 0-1,0 0 1,0 0 0,0 0-1,0-1 1,1 1 0,-1 0 0,0-1-1,0 0 1,0 1 0,1-1-1,-1 0 1,3 0 0,3-1 50,0 0-1,0 0 1,1-1 0,-1 0 0,0-1 0,-1 1-1,1-1 1,0-1 0,8-5 0,8-5-1,30-25 0,31-36 178,-65 56-267,-8 7 48,-1 0-1,-1-1 1,0 0 0,-1-1-1,-1 0 1,0 0 0,-1-1-1,0 0 1,7-26-1,1-12-59,10-82 0,-21 109-41,-1 8 24,1-1-136,-1 1 1,-1-1 0,-1 0-1,-2-24 1,2 43 149,-1 0 1,0-1-1,0 1 1,0 0-1,0 0 1,0-1-1,0 1 1,0 0 0,0 0-1,0 0 1,0-1-1,-1 1 1,1 0-1,0 0 1,0 0-1,0-1 1,0 1-1,0 0 1,0 0-1,0 0 1,0-1-1,-1 1 1,1 0-1,0 0 1,0 0 0,0 0-1,0-1 1,-1 1-1,1 0 1,0 0-1,0 0 1,-1 0-1,-4 5-381,-4 17 140,0 18 88,-9 71 1,1-2 215,6-58-120,-25 102-1476,30-136 35,-1-1 0,0 0 0,-17 29 0,2-16-1964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1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40 4384,'-26'-36'1632,"17"33"-1248,5 3 96,8 6-1088,0 2-960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2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12 3072,'0'-11'1120,"5"11"-864,-10 0-64,1 0 1152,-5 0-768,-9 0 480,-3 0-608,-5 5 352,-5-2-448,0 0-96,9 5-160,-4-3-96,8-2 32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4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7 3072,'-7'-7'3663,"10"24"-2068,-10 84 115,0-30-924,-33 305 1950,-3-178-800,37-182-1186,2-16-159,1-7-167,3 3-391,0 0-1,1 0 0,-1 0 1,1 0-1,-1 1 0,1-1 0,0 0 1,1 0-1,-1 1 0,1-1 1,-1 1-1,5-6 0,0-3-132,-2 3 48,1 1-1,1 0 0,-1 0 1,1 0-1,1 1 0,-1-1 1,1 2-1,1-1 0,-1 1 1,1 0-1,0 1 0,0-1 0,1 2 1,-1-1-1,1 1 0,0 0 1,10-2-1,-10 3-30,1 1 0,-1 0 0,0 0 0,1 1 0,-1 0 0,1 1 0,-1 0 0,1 0 0,-1 1 0,1 0 0,-1 1 0,0 0 0,1 0 0,-1 1 0,0 1 0,-1-1 0,14 8 0,-21-10 104,0 0 1,0-1-1,1 1 0,-1 0 1,0 0-1,0 0 0,0 0 1,0 0-1,0 0 0,0 1 1,0-1-1,0 0 0,-1 0 1,1 1-1,0-1 1,-1 0-1,1 1 0,-1-1 1,0 1-1,1-1 0,-1 0 1,0 1-1,0-1 0,0 1 1,0-1-1,0 1 0,0-1 1,0 1-1,0-1 1,-1 1-1,1-1 0,-1 1 1,1-1-1,-1 0 0,1 1 1,-1-1-1,0 0 0,0 0 1,1 1-1,-3 1 0,-3 4 54,1-1-1,-1 0 1,0 0-1,0 0 1,-14 9 0,2-4 15,-1-1 1,-1 0-1,1-2 1,-1 0 0,-1-1-1,1-1 1,-34 5 0,43-9 44,-1-1 0,0 0 0,0-1 0,0 0 0,-20-3 0,20 0-285,17 1-68,19 2-23,-24 0 242,7 0-19,205-6 110,-172 3 104,0-2 0,0-2 1,48-15-1,-66 13-148,0 0-1,0-1 1,-1-1-1,0-1 1,-1-1-1,-1 0 1,0-2-1,-1 0 1,0-1-1,23-28 1,-41 44-60,0-1 0,0 1 0,0 0 0,0 0 0,0 0 0,0 0 0,0 0 0,0 0 0,0 0 0,0 0 0,0 0 0,0 0 0,0 0 0,0 0 0,0 0 0,0 0 1,0 0-1,1-1 0,-1 1 0,0 0 0,0 0 0,0 0 0,0 0 0,0 0 0,0 0 0,0 0 0,0 0 0,0 0 0,0 0 0,0 0 0,0 0 0,0 0 0,0 0 0,0 0 0,0 0 0,1 0 0,-1 0 0,0 0 1,0 0-1,0 0 0,0 0 0,0 0 0,0 0 0,0 0 0,0 0 0,0 0 0,0 0 0,0 0 0,0 0 0,0 0 0,0 0 0,1 0 0,-1 0 0,0 0 0,0 0 0,0 0 0,0 0 0,0 1 0,0-1 0,0 0 1,0 0-1,0 0 0,0 0 0,0 0 0,0 0 0,-1 7-263,-4 16 329,4-17-154,-7 22 14,5-19 134,0 1 0,1 0 1,-1 10-1,1-5 153,1-10-136,0 0 0,1-1 0,0 1-1,-1 0 1,1 0 0,1 0 0,-1-1-1,3 9 1,-3-12-47,0-1-1,0 1 1,1-1-1,-1 1 1,0-1-1,0 1 1,1-1 0,-1 0-1,0 1 1,1-1-1,-1 1 1,1-1-1,-1 0 1,1 1 0,-1-1-1,1 0 1,-1 0-1,1 1 1,-1-1-1,1 0 1,-1 0 0,1 0-1,-1 0 1,1 1-1,-1-1 1,1 0-1,-1 0 1,1 0 0,-1 0-1,1 0 1,0-1-1,-1 1 1,1 0-1,-1 0 1,1 0-1,-1 0 1,1 0 0,0-1-1,22-14 338,-18 12-296,65-56 545,-55 45-765,0 1 0,1 0 0,0 1 0,1 0-1,35-16 1,-52 28 149,0 0 0,0 0-1,1 0 1,-1 0 0,0 1 0,1-1-1,-1 0 1,0 0 0,0 1 0,1-1-1,-1 0 1,0 0 0,0 1 0,0-1-1,0 0 1,1 1 0,-1-1 0,0 0-1,0 1 1,0-1 0,0 0 0,0 1-1,0-1 1,0 0 0,0 1 0,0 0-1,0 5-10,-1 0-1,-1 0 0,1 0 0,-1 0 0,-2 7 0,-3 7 7,-80 282-164,75-261 312,-20 48-1,24-72-68,-1 1 0,0-1 0,-1-1 0,-24 31 0,30-44-20,0 1-1,1-2 1,-1 1 0,0 0 0,0-1 0,0 0-1,-1 0 1,1 0 0,0 0 0,-1-1 0,1 1-1,-1-1 1,0 0 0,-8 0 0,7 0-3,4-1-17,0 1-1,0-1 0,0 0 1,0 0-1,0 0 0,0 0 1,0 0-1,0 0 0,0-1 1,0 1-1,0-1 0,0 0 1,0 1-1,0-1 0,0 0 1,0 0-1,1 0 0,-1 0 0,0 0 1,1 0-1,-1-1 0,1 1 1,-1-1-1,1 1 0,-1-1 1,1 1-1,0-1 0,0 0 1,0 0-1,0 1 0,0-1 1,0 0-1,1 0 0,-2-4 1,1-1-34,-1 1 0,1-1 1,1 0-1,-1 0 0,1 0 0,0 1 1,1-1-1,-1 0 0,3-8 1,0 6-5,0 0 1,0 1-1,1-1 1,0 1-1,9-13 1,29-36 92,-32 46-31,0 1 1,0 0-1,1 1 1,1 0-1,-1 1 1,1 0-1,1 0 1,16-6-1,-13 7-25,1 0-1,0 1 0,0 1 0,1 1 0,-1 1 1,24-2-1,-35 4-56,1 1-1,0 0 1,0 1 0,0 0 0,-1 0 0,1 0 0,8 4 0,-13-4-64,1-1-1,-1 1 1,1 1 0,-1-1 0,1 0 0,-1 1 0,0-1 0,0 1 0,0-1 0,0 1 0,0 0 0,0 0 0,-1 0 0,1 0 0,0 0 0,-1 1-1,0-1 1,1 0 0,-1 1 0,0-1 0,1 6 0,0 26-4198,-3-23 2906,1 9-3936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7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9 3552,'0'0'68,"0"-1"0,0 1 0,1-1 0,-1 1 0,0-1 0,1 1 0,-1 0 0,0-1 0,1 1 0,-1-1 0,0 1 0,1 0 0,-1-1 1,1 1-1,-1 0 0,0 0 0,1-1 0,-1 1 0,1 0 0,-1 0 0,1 0 0,-1-1 0,1 1 0,-1 0 0,1 0 0,0 0 0,1 0 900,0 0 30,-1 0-944,-1 0 0,0 0 0,1 0-1,-1 0 1,0 0 0,1 0 0,-1 0-1,0 0 1,1 0 0,-1 0 0,1 0 0,-1 0-1,0 0 1,1 0 0,-1 0 0,0 0-1,1 0 1,-1 1 0,0-1 0,1 0 0,-1 1-1,2 1 182,-1 2 0,0-1 0,-1 0 0,1 0-1,0 0 1,-1 0 0,0 0 0,1 1 0,-1-1 0,-1 5-1,-4 36 233,3-37-349,-10 71 598,-30 169 648,37-227-1102,-1 0 1,-1 0-1,-1 0 0,0-1 0,-13 20 1,-14 15 211,35-53-455,-1 0 0,1 0 0,-1-1 0,1 1 0,0 0 0,-1-1 1,1 1-1,-1 0 0,0-1 0,1 1 0,-1-1 0,0 1 0,1-1 0,-1 1 0,0-1 0,1 1 0,-1-1 0,0 0 0,0 0 0,-1 1 373,3-1-226,11-1-122,0 0-1,12-4 1,-2 0-53,56-11 283,-52 9-205,1 2 0,0 0 0,38 0 0,-50 5-822,18 0 2404,-24-1-4020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7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40 4576,'-1'-1'139,"1"1"1,-1-1-1,1 0 1,-1 1-1,1-1 0,-1 0 1,1 1-1,0-1 1,0 0-1,-1 0 1,1 1-1,0-1 1,0 0-1,0 0 0,0 1 1,0-1-1,0 0 1,0 0-1,0 1 1,0-1-1,0 0 0,0 0 1,0 0-1,0 1 1,1-1-1,-1 0 1,0 1-1,1-1 1,-1 0-1,0 1 0,1-1 1,-1 0-1,1 1 1,-1-1-1,1 0 1,-1 1-1,1-1 1,0 1-1,-1 0 0,1-1 1,0 1-1,-1-1 1,1 1-1,0 0 1,-1-1-1,1 1 0,0 0 1,0 0-1,-1 0 1,1-1-1,0 1 1,0 0-1,-1 0 1,2 0-1,120-7 3834,-80 6-3866,1 1-1,46 8 1,-66-5-89,33 2-1225,-56-5 1133,0 0 0,0 0 0,0 0 1,1 0-1,-1 0 0,0 0 0,0 0 0,0 0 1,1 0-1,-1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8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79 5216,'-1'-1'178,"1"-1"-1,-1 1 1,1 0 0,-1 0-1,1-1 1,0 1 0,-1 0-1,1-1 1,0 1 0,0-1-1,0 1 1,0 0 0,0-1-1,0 1 1,1 0 0,0-3-1,0 2 107,0 1 0,-1 0-1,2-1 1,-1 1-1,0 0 1,0 0 0,0-1-1,1 1 1,-1 0-1,0 0 1,1 1 0,-1-1-1,1 0 1,1-1-1,13-4 250,-1 0-1,1 2 0,0-1 0,0 2 1,26-3-1,82 1-195,-90 5-649,73 2 766,-55 7-2308,-42-7 518,0 1 0,-1 1 0,10 4 0,-1 3-3501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8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9 3136,'0'-1'307,"1"0"0,0 0 0,0 1 0,0-1 0,0 0 0,0 1 0,0-1 0,0 1 0,0-1 0,1 1 1,-1-1-1,0 1 0,0 0 0,0 0 0,0 0 0,0 0 0,1-1 0,0 2 0,-1-1-251,-1 0-1,1 0 1,-1 0 0,0 0-1,1 0 1,-1 1-1,1-1 1,-1 0 0,1 0-1,-1 1 1,1-1 0,-1 0-1,0 1 1,1-1-1,-1 0 1,0 1 0,1-1-1,-1 0 1,0 1 0,0-1-1,1 1 1,-1-1-1,0 1 1,0-1 0,0 1-1,1-1 1,-1 1 0,0-1-1,0 1 1,0-1-1,0 1 1,0-1 0,0 1-1,0-1 1,0 1 0,0-1-1,0 1 1,0-1-1,-1 1 1,1-1 0,0 1-1,-10 31 882,-14 32 0,-2 6-533,-45 122 1137,71-191-1514,-1 0-1,1 0 1,0 0 0,-1-1 0,1 1-1,0 0 1,0 0 0,0 0 0,-1 0-1,1 0 1,0 0 0,0 0 0,1 2-1,-1-3 14,0 1-1,0-1 1,0 0-1,1 1 1,-1-1-1,0 1 1,1-1-1,-1 0 1,0 1-1,0-1 1,1 0-1,-1 1 0,0-1 1,1 0-1,-1 0 1,1 1-1,-1-1 1,0 0-1,1 0 1,0 1-1,3-1 54,-1 1-1,1-1 1,-1 0-1,1 0 1,-1 0-1,5-1 0,68-12 426,-54 8-445,0 2 0,38-3-1,-59 6-69,0 0 0,1 0 0,-1 0 0,1 1 0,-1-1 0,0 0 0,1 1 0,-1-1 0,0 1 0,3 0-1,-3 0 41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9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2080,'20'4'14724,"-13"-3"-16478,89-10 3290,-58 7-1280,-12 0-308,-1 1 1,34 3-1,-20 0 361,-37-2-584,1 0-1,-1 0 0,0 0 0,1 0 0,-1-1 1,0 1-1,1-1 0,-1 1 0,0-1 1,0 0-1,0 0 0,1 0 0,2-2 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39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2560,'1'-1'233,"1"0"0,0 0 1,-1 0-1,1 1 0,0-1 0,0 0 0,-1 1 1,1 0-1,0-1 0,0 1 0,3 0 1,26-1 2567,-24 1-2199,60-2 3044,-31 1-2058,62 4 0,-18 4-1502,-46-6-3804,-25-1 1878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3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96 1824,'1'-9'875,"0"1"-1,1-1 1,0 0 0,1 1 0,0-1-1,6-13 1,-2 7 303,-3 9-320,-2 8-482,0 16-331,-2-9 15,5 49 124,-3 0 0,-9 93 1,5-128-98,-15 150 726,-2 37-282,-16 254 1885,30-406-2167,5-38 262,-2 0-1,-5 26 1,3-37 308,2-18-342,12-28-1443,-14 32-490,0 1 138,4 4 1283,0 0 0,0-1 0,0 1 0,0 0 0,0 0 0,0 0 0,0 0 0,0 0 0,0 0 0,0 0 0,0 0 0,0 0 0,0-1 0,0 1 0,2-1-875,-2 1 875,0 0 0,0 0 0,0 0 0,0 0 0,0 0 0,1 1 0,-1-1 0,0 0 0,0 0 0,0 0-35,14 19-3263,1 0 2897,-11-14 552,1-1 0,-1 2 1,0-1-1,-1 0 0,1 1 1,-1 0-1,0 0 1,-1-1-1,1 2 0,-1-1 1,1 7-1,-1-1 617,-1 0 1,0 0-1,-1 0 0,0 0 1,-2 13-1,-11 50-141,9-40-466,3-28-8,1 1 0,-2 0-1,1 0 1,-5 14 0,1-6-376,5-15-123,0 0 1,0 0 0,0 0-1,-1 1 1,1-1 0,0 0 0,-1 0-1,1 0 1,-1 0 0,1 0-1,-1 0 1,0 0 0,0 0-1,0 1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0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83 3808,'5'-3'352,"-1"0"0,1 0 0,-1 0 0,1 1 0,9-2 1610,-13 5-1868,0 0-1,0 0 1,0 0-1,0 1 0,0-1 1,-1 0-1,1 0 1,0 1-1,-1-1 0,1 1 1,-1-1-1,0 0 1,1 1-1,-1-1 0,0 1 1,0-1-1,0 1 1,0-1-1,0 1 0,0-1 1,-1 1-1,1-1 1,0 0-1,-1 1 0,1-1 1,-1 2-1,-3 8 289,0-1-1,-10 16 1,5-7 143,-25 47 470,-46 68 0,20-36-649,20-37-122,14-24 304,19-29-348,3-2 870,12-8-365,1-3-661,-1 1 1,0-1 0,0-1-1,0 0 1,0 0-1,-1 0 1,0-1 0,0 0-1,7-11 1,0 0-11,-1-1 0,19-38 0,8-27 68,51-150 1,-59 143-675,-29 88 560,3 11 272,12 23-270,-2 1 0,-1 1 0,-1 0 0,8 35 0,-1-8 175,26 61-87,-37-99-53,1-1 1,0-1-1,22 29 1,-3-12 370,58 54 0,-87-90-373,0 0 0,-1-1 0,1 1 0,0 0 0,0 0 1,-1 0-1,1 0 0,0-1 0,-1 1 0,1 0 0,-1 0 0,0 0 1,1 2-1,-1-3 9,0 1 1,0-1-1,0 0 1,0 1-1,0-1 1,0 0-1,0 1 1,0-1-1,0 0 0,0 1 1,-1-1-1,1 0 1,0 1-1,0-1 1,0 0-1,-1 0 1,1 1-1,0-1 1,0 0-1,-1 0 1,1 1-1,0-1 1,0 0-1,-1 0 1,1 0-1,-1 1 1,-2 0 57,-1 0 1,1 0-1,-1 0 1,1 0-1,-1-1 1,-6 1-1,-37-1 35,0-2 0,1-2 0,-51-11-1,-19-2-101,55 9-76,-30-4-1256,77 11-458,1 1 0,-18 2 0,20 0-159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4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1888,'6'-9'10229,"-6"9"-9953,2 0-97,-1 0 0,0 0 0,0 0 0,0 1 0,0-1 0,1 0 0,-1 1 0,0-1 0,0 1 0,0-1 0,1 2 0,0 0-149,1-1 1,0 1-1,-1 0 1,1 1-1,-1-1 1,0 0-1,0 1 1,3 4 0,-3-1 67,-1 0 1,0 1-1,0-1 1,-1 0-1,0 0 1,-1 13 0,1-1-5,0 281 2871,1-301-2949,1 0 0,-1 0 0,1 0 0,0 0 0,0 0 0,0 0 0,0 0 0,0 1 0,4-3 0,-5 3 21,20-16 159,-13 11-25,-1 1 0,1-1 0,0 1 0,14-7 0,-10 7-80,1 1 0,-1-1 1,1 2-1,0 0 0,14-2 0,24 3-8771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5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25 1728,'2'-3'5878,"-8"0"-4402,-20-2 1879,30-3-2374,-4 8-937,1 0 0,-1-1 0,0 1 1,0 0-1,0-1 0,1 1 0,-1 0 0,0-1 0,1 1 0,-1 0 0,0 0 0,1-1 0,-1 1 0,0 0 0,1 0 1,-1 0-1,0-1 0,1 1 0,-1 0 0,1 0 0,-1 0 0,0 0 0,1 0 0,-1 0 0,1 0 0,-1 0 0,0 0 1,1 0-1,-1 0 0,1 0 0,-1 0 0,1 0 0,-1 1-38,0 0 0,0-1-1,0 1 1,0-1 0,0 1 0,0-1 0,0 1-1,0-1 1,0 1 0,0-1 0,0 1 0,0-1-1,0 1 1,0-1 0,-1 1 0,1-1 0,0 1 0,0-1-1,-1 1 1,1-1 0,0 0 0,-1 1 0,1-1-1,-1 1 1,-3 4 53,0 0 1,-1 0-1,0 0 0,0-1 0,-5 5 1,9-9-42,0 1 0,0 0 1,0-1-1,0 1 1,0-1-1,0 1 1,0-1-1,0 1 0,0-1 1,0 1-1,-1-1 1,1 0-1,0 0 1,0 0-1,0 0 1,0 0-1,-1 0 0,1 0 1,0 0-1,0 0 1,0 0-1,0-1 1,0 1-1,-1 0 0,1-1 1,0 1-1,0-1 1,0 1-1,0-1 1,0 0-1,0 1 1,0-1-1,1 0 0,-1 0 1,0 0-1,0 1 1,0-2-1,1 1-37,-1 0 1,1 0-1,0 0 0,0 1 0,0-1 1,0 0-1,0 0 0,0 0 0,0 1 1,0-1-1,0 0 0,0 0 0,1 0 1,-1 1-1,0-1 0,0 0 0,1 0 1,-1 1-1,0-1 0,1 0 0,-1 0 1,1 1-1,-1-1 0,1 1 0,0-1 1,-1 0-1,1 1 0,-1-1 0,1 1 1,1-1-1,-2 16-482,0-11 461,0-2 68,0 1 0,0 0 0,0 0 0,0 0 0,-1 0 0,1 0 1,-1 0-1,-1 4 0,1-6 468,2-12-112,-1 10-393,0 0 0,1 0 0,-1 0 0,1 0 0,-1 0 0,1 0 0,0 0 0,-1 0 0,1 0 0,0 0 0,0 0 0,0 0 0,-1 0 0,1 1 0,0-1 0,0 0 0,0 1 0,0-1 1,0 0-1,1 1 0,1-1 0,-2 1 21,0 0 0,0 0 0,1 0 1,-1 0-1,0 0 0,0 1 1,0-1-1,1 1 0,-1-1 0,0 0 1,0 1-1,0 0 0,0-1 0,0 1 1,0 0-1,0-1 0,1 2 1,2 2 64,0 0 1,0 1 0,0-1-1,-1 1 1,1 0 0,-1 0-1,4 9 1,-1 3 211,0 0 0,0 0 0,-2 1 1,0 0-1,2 33 0,-5-42-202,-1 1 1,0-1 0,-1 1-1,0-1 1,-1 1 0,1-1 0,-2 1-1,1-1 1,-2 0 0,1 0-1,-1 0 1,-8 12 0,10-17-55,-2 1 0,1-1 0,0-1 0,-1 1 0,0 0 0,0-1 1,0 0-1,0 0 0,0 0 0,-1-1 0,1 1 0,-1-1 0,1 0 0,-1 0 1,0 0-1,0-1 0,-8 1 0,5-1-579,-1 0 1,1-1 0,-1 0-1,1-1 1,-1 0-1,1 0 1,-1-1-1,1 0 1,-14-5-1,19 6-138,-1 0-1,1-1 1,0 0 0,0 0-1,-5-3 1,-11-17-2084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6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12 2496,'0'-1'84,"0"1"-41,0-1-1,1 1 0,-1-1 1,0 1-1,0-1 1,0 1-1,0-1 0,1 1 1,-1-1-1,0 1 0,1-1 1,-1 1-1,0 0 0,1-1 1,-1 1-1,0 0 1,1-1-1,-1 1 0,1 0 1,-1-1-1,0 1 0,1 0 1,-1 0-1,1 0 0,-1-1 1,1 1-1,-1 0 0,1 0 1,2 0 1049,10 0 1505,-12 0-2397,0 0 0,1 0 0,-1 1-1,0-1 1,0 0 0,0 1 0,0-1-1,0 1 1,0-1 0,0 1-1,0 0 1,0-1 0,0 1 0,0 0-1,-1 0 1,1-1 0,0 1 0,0 0-1,-1 0 1,1 0 0,-1 0-1,1 0 1,0 0 0,-1 0 0,0 0-1,1 0 1,-1 0 0,0 1 0,1-1-1,-1 2 1,1 5-13,0 0-1,0 1 1,-1 9-1,0-18-164,-1 88 684,-3-1 0,-22 114-1,19-172-590,-14 37-1,19-60-92,-13 29 570,14-32-540,-1 0-1,1-1 1,-1 1-1,0 0 1,0 0-1,0-1 1,0 1 0,-5 3 623,17-7-467,40-9-40,-35 6-111,0 1-1,1 1 1,18-1 0,-15 2 132,28-5 1,-20 2-228,3-1-229,-29 5 134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6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6 133 4320,'-1'0'60,"1"0"0,-1-1 0,1 1 0,0 0 0,-1 0 0,1-1 0,0 1 0,0 0 0,-1-1 0,1 1 0,0 0 0,0-1 0,-1 1 0,1-1 0,0 1 0,0 0 0,0-1 0,0 1 1,0-1-1,0 1 0,-1 0 0,1-1 0,0 1 0,0-1 0,0 1 0,0-1 0,1 1 0,-1 0 0,0-1 0,0 1 0,0-1 0,0 1 0,0 0 0,0-1 0,1 1 0,-1-1 0,0 1 0,0 0 0,1-1 0,-1 1 0,0 0 0,0-1 0,1 1 0,-1 0 0,0 0 0,1-1 0,-1 1 0,0 0 1,1 0-1,0-1 0,3-1 527,1 0 1,-1 1 0,1-1 0,5 0 0,5-3 813,47-14 2417,-34 11-2892,31-13-1,13-5-919,-27 12-1393,-44 14 1076,1-1-1,-1 1 0,0-1 1,0 1-1,0-1 0,1 0 1,-1 1-1,0-1 0,0 0 1,0 0-1,0 1 0,0-1 1,0 0-1,-1 0 0,2-2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7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18 133 5888,'-17'-27'2176,"21"24"-1664,1-6-160,3 1 1920,5 0-1312,5 0 928,0 2-1088,3-2 480,7-4-737,-2 4-223,-1 0-192,1 0-192,2 0 32,-2 5-192,-5-2 128,2 1-1439,-5 4 831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8.0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7 3904,'-3'-4'1412,"3"4"-1352,0 0 1,1 0-1,-1 0 1,0 0-1,0 0 1,1 0-1,-1 0 1,0 0-1,1 0 1,-1 0-1,0 0 1,1 0-1,-1 0 1,0 0-1,0 0 1,1 0-1,-1 0 1,0 0-1,1 0 1,-1 0-1,0 0 1,0-1-1,1 1 1,-1 0-1,0 0 1,0 0-1,0-1 0,1 1 1,-1 0-1,2 2 237,0 1 0,0 0 0,0 0-1,0 0 1,-1 0 0,0 0-1,1 0 1,-1 0 0,0 0-1,0 1 1,-1-1 0,1 0-1,-1 1 1,0-1 0,0 4-1,0 9 166,-5 30 1,4-39-295,0 2-61,-41 252 1813,15-144-773,18-100-513,5-14-200,5-12-111,45-178 24,-38 162-424,1 0 0,2 0-1,1 1 1,0 0 0,20-27-1,-25 43 29,0 0 1,0 1-1,1-1 0,0 1 1,0 1-1,0-1 0,1 1 1,13-6-1,-14 8 36,-1 0 0,1 1 0,0 0 1,0 1-1,0 0 0,0 0 0,0 0 0,1 1 1,-1 1-1,0-1 0,9 2 0,-15-1 15,0 0-1,-1 0 1,1 0-1,0 1 1,0-1 0,0 0-1,-1 1 1,1 0-1,0-1 1,0 1 0,-1 0-1,1 0 1,-1 0-1,1 0 1,-1 0-1,1 0 1,-1 0 0,0 1-1,1-1 1,-1 0-1,0 1 1,0-1 0,0 1-1,0 0 1,0-1-1,0 1 1,-1 0-1,1-1 1,-1 1 0,1 0-1,-1 0 1,1-1-1,-1 1 1,0 0 0,0 0-1,0 0 1,0 2-1,0 0 8,-1 0-1,0 1 1,0-1-1,0 1 0,-1-1 1,1 0-1,-1 0 1,0 0-1,0 0 1,-1 0-1,1 0 1,-1-1-1,0 1 0,-3 3 1,0-1 34,-1-1-1,0 0 1,0 0 0,-1 0 0,1-1 0,-1 0-1,0-1 1,0 0 0,0 0 0,-14 3-1,6-3 44,0-1-1,0-1 0,-1 0 0,-26-2 0,2-7-203,64 25 166,9 10 337,0 1 0,-2 2 0,-2 1 0,0 1 0,26 41 0,-36-43-1324,-30-71-15167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8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 1888,'3'-31'10218,"-2"30"-10035,1 1 1,0-1-1,0 1 0,-1-1 0,1 1 0,0 0 0,0 0 0,2 0 0,21-1 780,28-5 0,-12 0-777,-22 4-162,1-1 0,-1 0 0,31-12 0,-40 10-681,-10 5 584,0 0 1,0 0 0,1 0 0,-1 0 0,0 0 0,0 0 0,0 0 0,0 0 0,1 0 0,0-6-2379,-2 7 1861,-1-1 0,0 1-1,1 0 1,-1-1 0,1 1 0,-1 0-1,1 0 1,-1 0 0,1 0 0,-2 2 0,-4 2-699,-6 1-1239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9.1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15 4064,'-7'0'1268,"8"4"-831,0-3-296,-1 0 1,1 0-1,-1-1 0,1 1 0,0-1 1,-1 1-1,1-1 0,0 1 0,0-1 1,0 1-1,-1-1 0,1 1 0,0-1 1,0 0-1,0 0 0,1 1 0,55 7 5475,-38-8-4831,4 0-463,41-4 1,-43 3-628,-18 1-351,0 0 0,0 0 1,0 0-1,0 0 0,0-1 0,0 1 0,0-1 0,0 0 0,0 0 0,0 0 0,0 0 0,0 0 0,0-1 0,4-2 0,6-14-2304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49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39 4640,'1'-1'145,"-1"-1"1,0 1-1,1-1 1,-1 1-1,1-1 1,0 1-1,-1 0 1,1-1-1,0 1 1,0 0-1,0 0 1,0 0-1,0 0 1,0 0-1,0 0 0,0 0 1,6-2 2609,-7 3-2682,0 0 0,1 0 0,-1-1 0,0 1 0,0 0 0,1 0 0,-1 0 0,0 0 0,0 0 0,1 0 0,-1 0 0,0 0 0,0 0 0,0 0 0,1 0 0,-1 0 0,0 1 0,0-1 0,1 0 0,-1 0 0,0 0 0,0 0 0,0 0 0,1 0 0,-1 0 0,0 1 0,0-1 73,0 0-73,1 0 0,-1 0 0,0 1 0,1 5 134,0 0 0,0 0 0,-1 0 0,0 0-1,0 0 1,-1 0 0,1 0 0,-1 0 0,0 0 0,-4 10 0,1 2 189,-12 40 164,-28 71-1,2-9 39,33-95-363,7-19-93,0-1 0,0 1-1,0 0 1,1 0-1,0 0 1,-1 9 0,2-15-124,0 0 0,0 1 1,0-1-1,0 0 0,1 0 1,-1 0-1,0 0 0,0 0 1,0 0-1,0 0 0,0 0 1,1 1-1,-1-1 1,0 0-1,0 0 0,0 0 1,0 0-1,1 0 0,-1 0 1,0 0-1,0 0 0,0 0 1,0 0-1,1 0 0,-1 0 1,0 0-1,0 0 0,0 0 1,0 0-1,1 0 0,-1-1 1,0 1-1,0 0 0,0 0 1,0 0-1,0 0 0,1 0 1,-1 0-1,0 0 0,7-4 113,-3-1-92,1 0 0,-1 0 0,0-1 0,-1 1 0,1-1 0,-1 0 0,0 0 0,-1 0 0,1 0 0,1-10 1,3-10-18,2-31 0,-8 52 5,11-103 35,4-21 36,-15 122-85,1-4-50,-1 0 1,2 1-1,7-21 1,-8 27 142,-2 2-101,1 0 0,0 0-1,0 0 1,0 0 0,0 0-1,0 0 1,3-2 0,-4 4 2,1-1 1,-1 1 0,0 0-1,1 0 1,-1 0 0,1 0 0,-1 0-1,0 0 1,1 0 0,-1 0-1,1 1 1,-1-1 0,0 0-1,1 0 1,-1 0 0,1 0-1,-1 0 1,0 1 0,1-1-1,-1 0 1,0 0 0,1 1 0,-1-1-1,0 0 1,1 1 0,7 7 37,1 3 9,-1 0-1,-1 1 1,0 0 0,0 1-1,6 16 1,-1-3-67,-4-8 42,10 21-32,1-1 1,41 60 0,-50-84 46,58 72 210,-54-70-197,1 0 1,1-1-1,18 13 1,56 43 267,-83-64-320,-7-6-2,0-1-1,0 0 1,1 1-1,-1-1 1,0 0-1,0 1 1,1-1 0,-1 0-1,0 1 1,0-1-1,0 0 1,0 1-1,0-1 1,1 1-1,-1-1 1,0 0-1,0 1 1,0-1-1,0 1 1,0-1-1,0 0 1,0 1-1,-1-1 1,1 1-1,0-1 1,0 0-1,0 1 1,0-1-1,0 1 1,-1-1-1,1 0 1,0 1-1,0-1 1,-1 0-1,1 0 1,0 1 0,0-1-1,-1 0 1,1 1-1,0-1 1,-1 0-1,1 0 1,0 0-1,-1 1 1,1-1-1,0 0 1,-1 0-1,1 0 1,-1 0-1,1 0 1,0 0-1,-1 0 1,1 0-1,-1 1 1,1-2-1,-1 1 1,0 1 29,-4 0-38,0 0-1,0 0 0,0-1 1,0 0-1,-8 0 0,-12 1-54,-45 5 37,-143 6 267,-2-12-1753,210 0 1303,-16-1-1470,8-4-2182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3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1624 2560,'0'0'6149,"5"-5"-5461,14-8-214,20-19-1,-28 22-300,37-30 476,1 2 0,84-48 0,80-11 152,-141 67-626,299-141 299,57-43 166,6 43 208,-17 25 272,-26-13-245,-239 88-768,64-29-17,275-90-165,-402 161-1620,-4 8 431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0:51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23 3904,'0'-4'4410,"0"13"-2207,0 36-846,-9 326 2977,5-347-3999,0 0 0,-11 35 1,13-54-239,2-3 410,0-7 186,-10-136-202,9 67-419,-1 21-161,10-95-1,-7 140 70,0 0-1,1 0 0,0 0 0,1 0 0,0 0 0,0 1 0,0-1 0,1 1 0,7-10 0,-8 13-45,0 0 0,1 0 1,0 1-1,0-1 0,0 1 0,0 0 0,0 0 0,1 0 0,-1 0 0,1 1 0,0 0 0,0 0 0,0 0 0,0 0 0,8 0 0,-5 0 46,0 1 0,0 0 0,1 1-1,-1 0 1,0 1 0,1-1-1,-1 2 1,0-1 0,11 4-1,-15-4 20,0 1-1,0-1 0,0 1 0,0 0 0,-1 0 0,1 0 0,-1 1 1,1-1-1,-1 1 0,0 0 0,0 0 0,0 0 0,0 0 1,-1 1-1,1-1 0,-1 1 0,0-1 0,0 1 0,3 7 0,-4-7 27,0 1-1,0-1 0,0 1 0,0-1 0,-1 1 0,0-1 0,0 1 1,0 0-1,0-1 0,-1 1 0,0-1 0,0 1 0,0-1 1,0 1-1,-1-1 0,1 0 0,-1 0 0,0 0 0,-1 0 0,1 0 1,-1 0-1,0 0 0,0-1 0,-6 7 0,2-4 31,0 0-1,-1 0 1,0-1-1,0 0 1,0-1 0,0 1-1,0-2 1,-1 1-1,0-1 1,0 0 0,-14 1-1,-2-1 128,-52-1 0,49-2-130,27-1-51,0 1 0,0 0 0,0 0 0,1 0 0,-1 0 0,0 0 0,0 1 0,1-1 0,-1 0 0,0 0 0,0 0 0,1 1 0,-1-1 0,0 0 0,0 1 0,1-1 0,-1 0 0,0 1 0,1-1 0,-1 1 0,1-1 0,-1 2 0,0-2 7,1 1 0,0 0-1,0 0 1,0 0 0,0 0-1,0 0 1,0-1 0,0 1-1,0 0 1,0 0 0,1 0-1,-1 0 1,0-1 0,0 1-1,1 0 1,-1 0 0,1 0-1,-1-1 1,0 1 0,1 0-1,0 0 1,10 13 315,1 0-1,0-1 1,0 0-1,1-1 1,16 11 0,29 27 141,-38-28-707,37 34 1012,-25-33-2390,-27-20 396,1 0 0,0 0 0,11 3 1,-15-5 849,1 0 1,-1-1-1,0 1 1,0-1 0,0 0-1,0 0 1,0 0-1,1 0 1,2-1 0,-1 0-712,-1 0 1,1-1 0,-1 1-1,1-1 1,4-3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14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1 1408,'-9'8'6097,"9"-7"-5820,-7 18-298,2-4 516,-13 19 103,-3-1 0,0 0 0,-30 33 0,19-27-255,-32 56-1,56-81-237,0 0 0,1 1 0,-10 30 0,15-39-65,1 0 0,0 0 0,0 1 0,0-1 1,1 0-1,0 0 0,1 1 0,-1-1 0,1 0 0,0 0 0,1 0 0,-1 0 0,5 10 0,21 40 369,39 62-1,-19-36-3,-14-24-235,-19-25 1238,-22-53-2634,3 7-118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15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8 135 3488,'-7'-4'1426,"10"12"34,5 12-661,7 66 1054,9 65-538,-23-144-1190,-1 1 1,-1 0-1,1-1 1,-3 11-1,0 15 821,5-150 1470,3 42-2533,-4 59 60,0 1 0,1 0 0,0-1 0,2 1 0,-1 0 0,2 1 0,10-24-1,-9 25-5,0 1-1,1 0 1,0 1-1,1-1 0,1 1 1,0 1-1,0 0 0,20-17 1,-26 24 41,1 1-1,-1-1 1,1 1 0,-1 0 0,1 0 0,0 1 0,-1-1 0,1 1 0,0 0 0,0 0 0,0 0-1,0 0 1,0 1 0,1-1 0,-1 1 0,0 0 0,0 1 0,0-1 0,0 1 0,4 0 0,-3 1-4,0 0 1,-1 0-1,0 0 1,1 1 0,-1-1-1,0 1 1,0 0-1,0 0 1,0 0-1,-1 1 1,1 0 0,-1-1-1,0 1 1,0 0-1,-1 0 1,4 6 0,-3-4 61,-1-1 0,0 1 1,0 0-1,0 0 0,0-1 1,-1 1-1,0 0 1,-1 0-1,1 0 0,-1 0 1,0 1-1,-1-1 0,1 0 1,-1 0-1,0 0 0,-1-1 1,1 1-1,-1 0 1,-1 0-1,1-1 0,-1 1 1,0-1-1,0 0 0,0 0 1,-1 0-1,1 0 0,-1-1 1,-1 1-1,1-1 0,0 0 1,-1 0-1,-9 5 1,-12 5 288,-1 0 0,-46 15 0,3-1-186,85-26-443,26-1 0,-24-1 239,1 1 0,-1 1 0,0 0 0,0 1-1,0 1 1,0 1 0,0 0 0,25 12 0,-40-16 66,0 1 0,0-1 0,0 0 0,0 1 0,0-1 0,0 1 0,-1 0 0,1-1 0,0 1 0,-1 0 0,0 0 0,1 0 0,-1 0 1,0 0-1,0 1 0,0-1 0,0 0 0,0 0 0,-1 1 0,1-1 0,-1 0 0,1 1 0,-1-1 0,0 1 0,0-1 0,0 1 0,0-1 0,-1 0 1,1 1-1,-1-1 0,1 0 0,-1 1 0,0-1 0,0 0 0,0 0 0,0 1 0,0-1 0,0 0 0,-3 3 0,-3 2 97,0 0 0,0 0 0,0-1 0,-1 0 0,0 0 0,0 0 0,-1-1 0,-9 4 0,0-1 19,0-2 0,-1 1 0,-22 3 0,27-8-14,0 0 0,-1-1 0,-21-2 0,10 1 93,2-4 555,14 1-1791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17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1 544 3712,'0'-15'4698,"0"17"-4468,-1 7-55,1 1 0,1-1 1,0 0-1,0 0 0,1 0 1,0 0-1,5 14 0,-2-11-14,0 0-1,1-1 0,11 16 0,-14-23-85,0 0 0,0 0-1,1-1 1,-1 1-1,1-1 1,-1 0 0,1 0-1,0 0 1,0-1-1,0 1 1,1-1-1,5 2 1,-8-3-25,-1-1-1,1 0 1,-1 1 0,1-1-1,-1 0 1,0 0 0,1 0-1,-1 0 1,1 0 0,-1-1-1,1 1 1,-1 0 0,1-1 0,-1 1-1,1-1 1,-1 1 0,0-1-1,1 0 1,-1 0 0,0 1-1,0-1 1,0 0 0,1 0-1,-1 0 1,0 0 0,0-1-1,0 1 1,-1 0 0,1 0-1,0 0 1,0-1 0,-1 1 0,1-1-1,-1 1 1,1 0 0,-1-1-1,1-1 1,-1-1 11,1-1-1,-1 1 1,-1-1 0,1 1-1,-1 0 1,1-1 0,-1 1-1,-1-1 1,1 1 0,0 0-1,-1 0 1,0 0 0,0 0-1,0 0 1,-5-5 0,-4-3-84,8 8-26,0 0 0,0 0 1,-1 0-1,0 1 0,0-1 0,0 1 0,0 0 0,0 0 0,-1 1 0,-4-3 1,5 4 34,1-1 0,0 0 0,-1 0 0,1 0 0,0 0 0,0 0 0,-3-4 0,3 4 30,2 1-407,10 1 136,2 0 167,-3 0 87,0 0 0,-1 0-1,1 0 1,-1-1 0,12-3-1,5-3 214,-20 7-198,0-1 0,-1 0 1,1 0-1,0 0 1,-1-1-1,1 1 0,-1-1 1,0 0-1,1 1 0,-1-2 1,4-2-1,15 0 184,18-17 84,-16 8-210,-1-1-1,0 0 1,-1-2-1,26-25 1,-9-2-51,-2-1 0,-2-2 1,-3-2-1,32-60 0,-58 99-58,-4 8-14,-1-1-1,1 0 0,0 0 1,-1 0-1,0 0 1,0 0-1,1 0 0,0-6 1,-2 9 44,0 0-1,0 0 1,0 0-1,0 0 1,0 0 0,0 0-1,0 0 1,0 0-1,0 0 1,0 0 0,0 0-1,0 1 1,0-1-1,0 0 1,0 0 0,-1 0-1,1 0 1,0 0-1,0 0 1,0 0 0,0 0-1,0 0 1,0 0-1,0 0 1,0 0 0,0 0-1,0 0 1,0 0-1,0 0 1,0 0 0,0 1-1,0-1 1,0 0 0,0 0-1,-1 0 1,1 0-1,0 0 1,0 0 0,0 0-1,0 0 1,0 0-1,0 0 1,0 0 0,0 0-1,0 0 1,0 0-1,0 0 1,0 0 0,0 0-1,-1 0 1,1 0-1,0-1 1,0 1 0,0 0-1,0 0 1,0 0-1,0 0 1,0 0 0,0 0-1,0 0 1,0 0 0,0 0-1,0 0 1,0 0-1,0 0 1,0 0 0,-6 8-223,-23 58-191,-8 13 271,-4-6-89,-57 111 126,94-176 156,0 1 0,0 0 0,1 0 1,0 0-1,1 1 0,0-1 0,0 0 0,1 1 0,0-1 0,1 19 1,1-27-19,-1 0 0,0 1 1,0-1-1,0 0 1,1 0-1,-1 0 1,0 0-1,1 0 1,-1 0-1,1 0 0,-1 0 1,1 0-1,-1-1 1,1 1-1,0 0 1,-1 0-1,1 0 0,0-1 1,0 1-1,0 0 1,0-1-1,0 1 1,-1-1-1,1 1 0,0-1 1,0 1-1,0-1 1,0 1-1,1-1 1,-1 0-1,0 0 0,0 0 1,0 0-1,0 0 1,0 0-1,0 0 1,0 0-1,0 0 0,0 0 1,0 0-1,2-1 1,4-1 114,0 0 0,0-1 0,0 0 0,11-6 1,-13 6-86,19-10 77,0-2 0,-1-1 0,-1 0 0,21-20 0,-29 22-104,-1 0 0,0-1 1,-1 0-1,0-1 1,-1 0-1,13-27 0,2-14-157,-3-2 0,-2-1-1,19-86 1,-36 118-575,-5 25 222,0 7 121,-3 12-49,-45 177 113,33-132 466,7-31-47,-2-1 1,-1 0 0,0-1-1,-3-1 1,0 0 0,-38 49-1,9-17 1217,48-65-1262,1 2-1,0-1 1,0 0 0,0 1 0,1 0-1,-1 0 1,12-5 0,50-23-590,-64 30 499,2 0-117,0 0 0,0 0 0,0 0 1,0 0-1,0 1 0,0 0 0,10-1 0,-15 2 122,1 1 0,0-1 0,0 0 0,0 1-1,0-1 1,-1 0 0,1 1 0,0-1 0,0 1 0,-1-1 0,1 1 0,0-1 0,-1 1-1,1 0 1,-1-1 0,1 1 0,0 0 0,-1-1 0,0 1 0,1 0 0,-1 0 0,1 0 0,-1-1-1,0 1 1,0 0 0,1 0 0,-1 1 0,5 27 161,-5-26-166,2 12 105,0 11 207,8 31 1,-10-55-271,0 0 1,1 0-1,0 0 0,-1 0 1,1 0-1,0 0 1,0 0-1,0-1 1,0 1-1,0 0 1,0-1-1,0 1 1,1 0-1,-1-1 1,1 1-1,-1-1 1,1 0-1,0 0 1,-1 1-1,1-1 1,0 0-1,0 0 1,0-1-1,0 1 1,0 0-1,0-1 1,0 1-1,0-1 1,0 1-1,0-1 1,0 0-1,0 0 1,0 0-1,0 0 0,0 0 1,0-1-1,0 1 1,0-1-1,0 1 1,0-1-1,0 0 1,0 1-1,2-2 1,0 0-118,0 0-1,0-1 1,0 1 0,0-1-1,3-3 1,-5 5-459,0-1 1,0 0 0,-1 0-1,1 0 1,0 0-1,-1 0 1,0 0-1,0-1 1,2-3-1,1 1-1286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17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5408,'3'-8'2432,"15"0"-2112,-5 5 896,5 3-736,25-8-64,6 5-256,21-6 32,-4 9-128,-1 0 32,-7 4-32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1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1 135 2080,'0'-5'2725,"1"5"-2271,16 0 738,-10 1-956,0-1-1,-1 0 1,1 0 0,-1-1 0,1 1-1,0-1 1,-1-1 0,0 0 0,1 0-1,-1 0 1,9-4 0,-10 2-162,43-26 291,-43 26-250,1 0 0,-2 0-1,1-1 1,0 1 0,-1-1 0,6-9-1,-9 13-102,-1 0 0,1 0-1,-1 1 1,1-1 0,-1 0-1,0 0 1,1 0 0,-1 0 0,0 0-1,0 0 1,0 0 0,0 0-1,1 0 1,-2 0 0,1 0-1,0 0 1,0 0 0,0 0-1,0 1 1,0-1 0,-1 0-1,1 0 1,0 0 0,-1 0 0,1 0-1,-1 0 1,1 1 0,-1-1-1,0 0 1,1 0 0,-1 1-1,0-1 1,1 0 0,-1 1-1,0-1 1,0 1 0,1-1-1,-1 1 1,0-1 0,-1 0 0,-1 0-52,1 0 1,-1 0 0,1 0 0,-1 0 0,0 1-1,1-1 1,-1 1 0,0 0 0,0-1 0,1 1 0,-1 1-1,0-1 1,-5 1 0,4 0-24,0 1-1,0 0 1,-1 0-1,1 0 1,0 0-1,0 1 1,1-1-1,-1 1 1,0 0-1,1 0 1,0 0 0,-5 6-1,2 0 148,1-1 0,-1 1 0,1 0 0,-6 16 0,10-20-42,0 0 0,-1-1 0,1 1-1,1 0 1,-1 0 0,1 0 0,0 0 0,0 0 0,0 0 0,1 0 0,-1 0 0,1-1 0,1 1 0,-1 0 0,1 0 0,-1-1 0,1 1 0,0-1 0,1 0-1,-1 1 1,5 3 0,-6-6 1,1-1-1,-1 0 0,1 0 0,0 0 1,0 0-1,0 0 0,0 0 0,0 0 0,0 0 1,0-1-1,0 1 0,0-1 0,0 0 1,0 1-1,0-1 0,0 0 0,0 0 1,0 0-1,0-1 0,0 1 0,1 0 0,-1-1 1,0 1-1,0-1 0,0 0 0,2-1 1,7-3 71,0 0 0,0-1 0,12-9 0,-19 12-100,9-5 15,18-14 49,1 3-1,49-24 0,-78 42-95,53-20-250,-50 19 155,1 0-1,-1 0 0,1 1 0,-1 0 0,1 1 0,12 0 1,-16 0 83,0 1 1,1 0-1,-1 0 1,0 0-1,0 0 1,0 1-1,-1-1 1,1 1 0,0 0-1,-1 0 1,1 0-1,-1 0 1,1 0-1,3 4 1,2 5 125,1 0 0,7 14 0,-7-10 47,-2-5-25,-4-4 24,1-1 0,-1 1 0,1-1 0,0 0 0,1 0 0,-1 0 0,1 0 0,0-1 0,0 0 0,9 5 0,-8-6 1,1 0 0,0 0-1,-1-1 1,1-1 0,0 1 0,0-1 0,0 0-1,12 0 1,-9-1-136,-6 1 0,0-1-1,-1 0 0,1 0 1,0-1-1,-1 1 0,1-1 1,-1 1-1,6-3 0,-6 1 274,2-1-436,-11-3-1528,5 5 1490,-8-7-3433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1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298 4 3392,'-1'0'35,"1"0"1,0-1-1,0 1 1,0 0-1,0 0 1,-1 0-1,1-1 1,0 1-1,0 0 1,0 0-1,-1 0 1,1 0-1,0-1 1,0 1-1,-1 0 1,1 0-1,0 0 1,0 0-1,-1 0 1,1 0-1,0 0 0,-1 0 1,1 0-1,0 0 1,0 0-1,-1 0 1,1 0-1,0 0 1,0 0-1,-1 0 1,1 0-1,0 0 1,0 0-1,-1 1 1,-5 8 1453,-6 7 366,-19 18-57,5-5-598,-188 168 362,233-198-8973,-11-1 6428,8-1-1369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5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119 517 2080,'2'-1'3374,"-7"5"-1571,-16 14-1072,-11 8-111,26-19-550,0-1 0,0 1 0,1 1-1,0-1 1,0 1 0,1-1 0,0 1 0,0 0 0,0 1 0,1-1 0,1 1 0,-1 0 0,2-1 0,-1 1 0,1 0 0,0 0-1,1 10 1,0-17-36,0-1 0,0 1 0,0 0 0,0 0 0,0 0 0,1-1 0,-1 1 0,1 0 0,-1 0 0,1-1 0,0 1-1,-1 0 1,1-1 0,0 1 0,0-1 0,0 1 0,0-1 0,1 1 0,-1-1 0,0 0 0,2 2 0,-1-2 3,0 0 0,0 0 0,0-1 0,0 1 0,0 0 0,0-1 0,1 0 0,-1 1 0,0-1 0,0 0 0,0 0 0,0 0 0,1 0 0,-1-1 1,0 1-1,0 0 0,4-2 0,21-6 91,0-2 0,-1 0 0,0-2 0,-1-1 0,41-27 0,-37 20 128,33-30 0,-49 40-228,0 0-840,-21 25 788,1-1 0,0 1 1,1 1-1,0-1 0,2 1 0,0 0 1,0 0-1,0 20 0,3-33 85,1 0-1,0 0 0,0 0 1,0 0-1,0 0 0,1 0 1,-1 0-1,1 0 1,0 0-1,0 0 0,0-1 1,0 1-1,3 5 0,-3-7-14,0 0 0,0 0 0,0 0 0,1 0 0,-1 0 0,0 0 0,0 0-1,1 0 1,-1-1 0,1 1 0,-1 0 0,1-1 0,-1 0 0,1 1 0,-1-1 0,1 0 0,-1 0-1,1 1 1,0-1 0,-1 0 0,1-1 0,-1 1 0,1 0 0,-1 0 0,1-1 0,-1 1-1,1-1 1,1 0 0,6-2-23,-1-1 1,-1 1-1,1-2 0,0 1 0,-1-1 0,0 0 0,12-11 1,42-50 132,-30 30-2,34-41 169,-29 33-203,-7 8-90,-2 0-1,25-45 1,-37 52-5,-1 1-1,-1-2 0,16-53 1,-20 55 9,-6 22-58,-1 0 0,1-1 1,-2 1-1,1-1 0,-1 1 1,0-1-1,0 0 0,-1 0 1,0-7-1,0 13 8,0 1-1,0 0 1,0-1 0,0 1 0,0-1-1,0 1 1,0 0 0,-1-1-1,1 1 1,0 0 0,0-1 0,0 1-1,-1-1 1,1 1 0,0 0-1,0 0 1,-1-1 0,1 1 0,0 0-1,-1-1 1,1 1 0,0 0 0,-1 0-1,1 0 1,0-1 0,-1 1-1,1 0 1,-1 0 0,1 0 0,0 0-1,-1 0 1,1 0 0,-1 0 0,1 0-1,0 0 1,-1 0 0,1 0-1,-1 0 1,1 0 0,0 0 0,-1 0-1,1 0 1,-1 0 0,1 1 0,-2-1-18,0 1 0,0 0 1,0 0-1,1 0 1,-1 1-1,0-1 0,1 0 1,-3 3-1,-6 9-126,-1 0-1,2 1 0,-14 24 1,-18 51-271,21-44 166,-37 91 46,52-122 280,0 1 0,0 0 0,2 0 0,0 0 1,0 0-1,1 0 0,1 1 0,1-1 0,0 1 0,1-1 0,1 1 0,6 25 1,-7-37 0,0 0 0,1 1 1,0-1-1,0 0 0,0 0 1,1 0-1,-1 0 0,6 5 1,-7-7-26,0-1 0,0 0-1,0 0 1,1 0 0,-1 0 0,0 0 0,1 0 0,-1 0 0,0 0 0,1-1 0,-1 1 0,1-1 0,-1 1-1,1-1 1,0 1 0,-1-1 0,1 0 0,-1 0 0,1 0 0,0 0 0,-1 0 0,1 0 0,-1 0 0,1 0-1,0-1 1,-1 1 0,3-1 0,34-18 284,59-37-1,-70 38-386,2 1 0,0 2-1,0 1 1,41-14 0,-69 28 68,5-2-9,-1 0 0,1 1 0,0 0 0,10-1 1,-15 2 7,0 0 0,0 0 0,-1 0 0,1 0 0,0 0 1,0-1-1,0 1 0,0 0 0,0 0 0,0-1 1,0 1-1,0-1 0,0 1 0,-1-1 0,1 1 1,0-1-1,1-1 0,-1 1-60,-10 2-93,1 0 175,0 0 0,-1 1 1,1 0-1,0 1 1,-11 4-1,-46 27-200,50-26 89,4-1 51,0 0 1,0 1-1,1 0 0,1 0 0,-17 19 1,11-9 74,2 0-1,-17 28 1,28-42-4,-1 0 0,1 1 0,1-1 0,-1 1-1,-1 5 1,3-9-21,0-1 0,-1 1-1,1 0 1,0-1 0,0 1-1,0-1 1,0 1 0,0 0 0,0-1-1,0 1 1,0-1 0,0 1-1,0 0 1,0-1 0,0 1 0,0-1-1,1 1 1,-1-1 0,0 1-1,0 0 1,1-1 0,-1 1 0,0-1-1,1 1 1,-1-1 0,1 1-1,-1-1 1,0 0 0,1 1 0,-1-1-1,1 1 1,-1-1 0,1 0-1,-1 1 1,1-1 0,-1 0 0,1 0-1,0 0 1,-1 1 0,1-1-1,-1 0 1,1 0 0,0 0-1,-1 0 1,1 0 0,-1 0 0,1 0-1,0 0 1,-1 0 0,1 0-1,0-1 1,7 0 34,-1-1 0,1 0 0,-1 0 1,0-1-1,0 0 0,0 0 0,0-1 0,8-5 0,49-41 338,-57 44-356,8-8 32,0-2 1,19-25-1,-7 7-336,-29 39 203,-1-1 1,1 1 0,0 0-1,1 0 1,-1-1-1,1 1 1,0 0 0,-1 9-1,1-7-8,0 0-1,1 0 1,-1 1 0,2-1-1,-1 0 1,3 11 0,-1-10 122,0-1 1,1 1 0,0 0-1,0-1 1,1 0 0,7 11-1,-10-16-28,1 0 0,-1-1-1,0 1 1,1-1 0,-1 1 0,1-1 0,-1 0-1,1 0 1,0 0 0,-1 0 0,1 0-1,0 0 1,0 0 0,0 0 0,0-1-1,0 1 1,0-1 0,0 1 0,0-1-1,0 0 1,0 0 0,0 0 0,0 0 0,0 0-1,0 0 1,0 0 0,0-1 0,0 1-1,0-1 1,3-1 0,2-1 66,0-1-1,-1 0 1,0 0 0,0 0 0,0-1-1,0 0 1,0 0 0,7-10 0,4-6 32,15-26 1,-8 10 16,-15 25-149,90-121-14,-59 84-18,-2-2 0,-2-2 1,35-71-1,-50 84-22,-4 9-61,-1 0 0,-2-2 0,15-49 0,-29 82 121,0 0-1,0-1 1,0 1-1,1 0 1,-1-1-1,0 1 1,0 0-1,0-1 1,0 1-1,0-1 1,0 1-1,0 0 0,0-1 1,0 1-1,0 0 1,0-1-1,0 1 1,0-1-1,0 1 1,0 0-1,-1-1 1,1 1-1,0 0 1,0-1-1,0 1 1,0 0-1,-1-1 1,1 0-1,-10 5-289,-10 15-112,-5 15 186,2 0 0,-32 66 0,-25 81 125,68-151 131,2 0 0,2 1 0,0 0 1,2 0-1,2 1 0,0-1 0,3 1 0,2 39 0,-1-68 29,0 0 0,0 0 0,0 0 0,1 0 0,0 0 0,0 0 0,-1 0 0,2 0 0,-1 0 0,0 0 0,0-1 0,1 1 0,0 0-1,3 3 1,-4-5-30,-1 0 0,1-1 0,0 1 0,0-1 0,0 1 0,0-1 0,-1 1 0,1-1 0,0 0 0,0 1 0,0-1 0,0 0 0,0 0 0,0 0-1,0 0 1,0 0 0,0 0 0,1 0 0,0 0 2,0-1 0,0 0 0,0 1 0,0-1 0,0 0 0,0 0 0,-1 0 0,1 0-1,0 0 1,-1-1 0,3-1 0,58-59 370,-41 39-305,1 1-1,45-33 1,19 3-1137,-85 52 736,-6 5-81,-5 5 340,1 1 0,0 0-1,1 0 1,0 1 0,0 0-1,-8 22 1,11-24 64,1 0 0,1 1 0,0 0-1,1-1 1,0 1 0,0 0 0,1 0 0,1 0 0,0 12 0,0-21 2,0 0 0,0 0 0,1 0 0,-1-1 0,0 1 0,1 0 0,-1 0 0,1-1 0,0 1 0,-1 0 0,1-1 0,0 1 0,0-1-1,0 1 1,0-1 0,0 1 0,1-1 0,-1 0 0,2 2 0,-1-2 16,-1 0-1,1 0 0,0-1 1,0 1-1,0-1 1,-1 1-1,1-1 0,0 0 1,0 1-1,0-1 0,0 0 1,0 0-1,0 0 1,0-1-1,2 0 0,6-1 70,0-2-1,0 1 0,0-1 1,0-1-1,9-5 0,-18 9-104,18-10 79,-1-2 0,-1 1 0,0-2 0,23-24 0,-17 14-43,-1-2-1,23-34 0,-45 60-39,0-1-1,0 1 1,1 0 0,-1 0-1,0-1 1,0 1 0,1 0 0,-1-1-1,0 1 1,0 0 0,0-1-1,1 1 1,-1 0 0,0-1 0,0 1-1,0 0 1,0-1 0,0 1-1,0-1 1,0 1 0,0 0 0,0-1-1,0 1 1,0 0 0,0-1-1,0 1 1,0-1 0,0 1 0,0 0-1,0-1 1,0 1 0,-1 0 0,1-1-1,0 1 1,0 0 0,0-1-1,-1 1 1,1 0 0,0-1 0,0 1-1,-1 0 1,1 0 0,-1-1-1,0 1-23,1 0 0,-1 0-1,0-1 1,0 1-1,0 0 1,0 0-1,1 0 1,-1 1-1,0-1 1,0 0 0,0 0-1,1 0 1,-1 1-1,0-1 1,0 0-1,1 0 1,-1 1-1,0-1 1,0 1 0,-3 2-28,0 0 1,1 0-1,0 0 1,0 1-1,0-1 1,0 1-1,0 0 1,1-1-1,0 1 1,0 0-1,0 0 1,0 1 0,0-1-1,1 0 1,-2 9-1,2-7 53,0 1 0,1-1 0,0 0 0,0 0 0,1 1 1,0-1-1,0 0 0,0 0 0,1 0 0,-1 0 0,4 6 0,-3-7 139,-1-2-59,0 0 0,1 0 0,-1 0 0,0 0 0,1-1 0,0 1 0,3 3 0,-5-6-52,1 1-1,0-1 1,-1 1-1,1-1 1,0 1 0,0-1-1,0 0 1,0 1 0,0-1-1,-1 0 1,1 0-1,0 1 1,0-1 0,0 0-1,0 0 1,0 0 0,0 0-1,0 0 1,0-1-1,-1 1 1,1 0 0,0 0-1,0 0 1,0-1 0,0 1-1,0-1 1,-1 1-1,1 0 1,0-1 0,0 1-1,0-2 1,1 1-1,0-1 0,-1 1-1,1 0 1,-1-1 0,1 1 0,-1-1 0,0 0 0,1 0-1,-1 1 1,0-1 0,0 0 0,-1 0 0,1 0 0,0 0-1,0 0 1,-1 0 0,0 0 0,1 0 0,-1-4 0,0-3 83,0 0 1,0 0-1,-3-11 1,2 17-72,0-2-66,-1 1 1,0-1 0,0 0-1,0 0 1,-1 1 0,1-1-1,-1 1 1,0 0 0,0 0-1,-1 0 1,1 0 0,-1 1-1,0-1 1,0 1 0,0 0-1,-1 0 1,1 0 0,0 1-1,-11-4 1,7 3-644,21 5 533,5-3 176,0-1 0,1-1 0,-1 0 0,17-7 0,-11 4-22,29-5 1,-28 8 169,-16 1-108,-1 0 0,1 1-1,0 0 1,0 1 0,-1 0 0,15 2 0,-23-2-71,1 0 0,-1 1 0,1-1 0,-1 0 0,1 0 1,-1 0-1,0 1 0,1-1 0,-1 0 0,1 0 1,-1 1-1,0-1 0,1 0 0,-1 1 0,0-1 0,1 1 1,-1-1-1,0 0 0,0 1 0,1-1 0,-1 1 1,0-1-1,0 1 0,0-1 0,0 1 0,0-1 0,1 0 1,-1 1-1,0-1 0,0 1 0,0-1 0,0 1 1,0-1-1,-1 1 0,1-1 0,0 1 0,0-1 0,0 1 1,0-1-1,0 1 0,-1-1 0,1 1 0,-1 2 22,-1 0 0,1 0-1,-1 0 1,1-1 0,-5 5-1,-123 161 591,123-159-437,6-10 62,11-15-129,8-9-44,-12 16-60,0-1 0,0 1 0,17-15 0,-14 17-51,0-1 0,0 1-1,0 1 1,1-1-1,0 2 1,0 0 0,1 0-1,-1 1 1,20-5-1,-29 9 41,-1 0 0,0 0-1,1 0 1,-1 0-1,0 0 1,0 0-1,1 0 1,-1 1-1,0-1 1,1 0-1,-1 1 1,0-1-1,0 1 1,0-1-1,0 1 1,1-1 0,-1 1-1,0 0 1,0 0-1,0-1 1,0 1-1,0 0 1,-1 0-1,1 0 1,0 0-1,0 0 1,-1 0-1,1 0 1,0 1-1,0 1 1,2 4 40,-1 0 1,0 0-1,0 1 0,1 9 0,0 4-47,0-10 51,0-1 0,1 0 1,0 1-1,1-1 0,0-1 0,0 1 0,1-1 1,10 13-1,-11-17 15,0 1-1,0-1 1,0 0 0,1-1 0,0 1-1,0-1 1,0 0 0,0 0 0,1-1-1,-1 0 1,1 0 0,0-1 0,14 4-1,-17-6-274,0 1 0,0-1 0,0-1 0,1 1 0,-1 0 0,0-1 0,0 0 0,0 0 0,0 0 0,0-1 0,0 1 0,0-1 0,0 0 0,-1 0 0,1 0 0,-1-1 0,5-2 0,-7 3-62,1 1 1,-1 0 0,1-1-1,-1 1 1,0-1 0,1 1-1,-1-1 1,0 1 0,0-1 0,0 0-1,0 0 1,0 0 0,-1 1-1,1-1 1,0 0 0,-1 0-1,0 0 1,1 0 0,-1 0 0,0 0-1,0 0 1,0 0 0,0 0-1,0 0 1,-1 0 0,1 0 0,-1 0-1,1 0 1,-1 0 0,0 0-1,1 0 1,-1 1 0,0-1-1,0 0 1,0 1 0,-1-1 0,0-1-1,-22-20-1689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5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28 3808,'-8'-20'1408,"3"23"-1088,2-6 736,11-2-736,0 2 320,2 3-832,-2 0 96,1 0-256,-22 8-4000,-4-5 2784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6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 4640,'0'-16'2112,"8"13"-1824,7-2 896,6 2-704,5-5 416,17-1-512,11 1-64,3 5-192,-4 3-224,-6 0 32,-3 3-32,-13 2 32,-4 3-1760,-11-4 960,-28 4-4384,-6 3 3872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0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 2080,'0'-5'5274,"3"18"-4440,2 6-404,-10 99 795,1-63-811,4 56 1,2 44 845,-3-84-723,-3-46-483,4-22-18,-1 1 0,0-1 0,1 0 0,0 0 0,-1 0 0,1 1 0,1-1 1,-1 4-1,0-7-14,1 1 1,-1-1-1,0 1 0,0-1 1,0 1-1,0-1 1,0 1-1,0-1 1,0 1-1,0-1 1,0 1-1,0-1 1,0 1-1,0-1 1,0 0-1,0 1 0,0-1 1,-1 1-1,1-1 1,0 1-1,0-1 1,0 0-1,-1 1 1,1-1-1,0 1 1,-1-1-1,1 0 0,-1 1 1,1-1-23,0 0 0,-1 1 0,1-1 0,0 0 0,0 0 0,0 0 0,0 0 0,0 0 0,-1 0 0,1 1 0,0-1 0,0 0 0,0 0 0,0 0 0,0 0 0,0 1 0,0-1 0,0 0 0,0 0 0,0 0 0,0 1 0,0-1 0,0 0 0,0 0 0,0 0-1,0 1 1,0-1 0,0 0 0,0 0 0,0 0 0,0 1 0,0-1 0,0 0 0,0 0 0,0 0 0,0 1 0,0-1 0,0 0 0,1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6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28 4320,'-5'-11'1600,"5"17"-1248,5-9-96,5 3 928,3-3-704,3-2 288,15 2-448,5-2-32,7 2-192,1 3 160,0 3-160,-3 2-32,-7-2-32,-4 2-1952,-4-2 1056,-8 0-3232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26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46 5312,'-16'-22'1952,"11"18"-1504,-5-9-128,10 10-96,0 0-192,10 3-512,-2 0-128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31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54 5632,'-62'-46'2112,"49"42"-1664,5 0-96,3 4-192,13 12-896,10 4-1440,0 7 1216,13-7-1792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31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2 246 2720,'-1'0'67,"1"-1"1,0 1-1,0 0 1,0-1-1,0 1 1,0 0-1,0 0 1,0-1-1,0 1 1,0 0-1,0-1 1,0 1-1,0 0 1,0-1-1,0 1 1,0 0-1,0-1 0,0 1 1,0 0-1,0-1 1,0 1-1,1 0 1,-1 0-1,0-1 1,0 1-1,0 0 1,0 0-1,1-1 1,-1 1-1,1-1 1,11-3 989,24 4-267,-25 1-297,7-1-211,0-1 1,-1 0 0,0-2-1,1 0 1,-1-1 0,0 0-1,-1-2 1,1 0 0,-1-1-1,0 0 1,26-17 0,-33 18-334,-3 2 197,0 0-1,1-1 1,-2 0 0,1 0-1,5-6 1,-10 10-133,0 0 0,-1 1 0,1-1 0,0 0 0,-1 0-1,1 0 1,-1 0 0,1 0 0,-1 0 0,0 0 0,1 0 0,-1-1 0,0 1 0,0 0 0,0 0-1,1 0 1,-1 0 0,0 0 0,-1 0 0,1-1 0,0 1 0,0 0 0,0 0 0,-1 0 0,1 0 0,0 0-1,-1 0 1,1 0 0,-1 0 0,1 0 0,-1 0 0,0 0 0,1 0 0,-1 0 0,0 1 0,0-1-1,0 0 1,0 0 0,1 1 0,-1-1 0,-2-1 0,0 1-69,0-1 0,0 0 0,0 1 0,0-1 0,0 1 1,0 0-1,0 0 0,-1 0 0,1 0 0,-6 0 0,-1 1-79,1 0 0,-14 2 0,10 0 14,8-2 95,0 1 1,1 0 0,-1 0 0,1 0 0,0 1 0,-1 0-1,1 0 1,0 0 0,0 0 0,0 0 0,0 1 0,0 0-1,1 0 1,-1 0 0,1 0 0,0 0 0,0 1 0,0-1-1,0 1 1,1 0 0,-1 0 0,-1 5 0,1-3 82,1 0 0,-1 1 0,1-1 0,1 1 0,-1 0 0,1 0 0,0 0 0,1-1 0,0 1 1,0 0-1,0 0 0,1 0 0,0 0 0,2 8 0,2-2 57,0 0-1,0 0 1,1 0-1,1-1 1,0 0-1,10 12 1,-8-10 98,-7-10-169,0-1 0,0 1-1,0-1 1,1 0 0,0 0 0,5 5 0,-7-7-20,0 0-1,0-1 1,1 1 0,-1 0-1,0-1 1,1 0 0,-1 1-1,1-1 1,-1 0 0,0 1-1,1-1 1,-1 0-1,1 0 1,-1 0 0,1 0-1,-1 0 1,0-1 0,1 1-1,-1 0 1,1-1 0,-1 1-1,0-1 1,3-1 0,3-2 88,0 0 1,0-1-1,-1 0 1,0 0-1,0-1 1,0 0-1,0 0 0,7-12 1,4-1-33,1-3-19,1 1-1,2 2 1,0 0-1,0 1 1,43-27 0,-46 34-254,-14 8 106,0 1 0,0-1 1,0 1-1,0-1 0,1 1 0,-1 0 0,1 1 0,0-1 0,-1 1 0,1 0 0,5 0 1,-11 13 209,-4 8-86,0 0-1,-14 30 1,0 2 161,15-43 69,1 0 470,7-11 166,28-28-600,51-43-369,-68 61 4,1 1 0,0 0 1,31-14-1,-29 18-254,20-7 0,-38 14 310,0 0 1,0 0-1,1 0 0,-1 0 1,0 0-1,1 0 1,-1 0-1,0 0 1,1 0-1,-1 0 1,0 0-1,1 1 1,-1-1-1,0 0 1,0 0-1,1 0 1,-1 0-1,0 0 1,1 1-1,-1-1 1,0 0-1,0 0 1,0 0-1,1 1 1,-1-1-1,0 0 1,0 0-1,0 1 1,1-1-1,-1 0 0,0 1 1,4 15-240,-2 21-103,-2-32 337,0 4 13,-1-4-3,1 0 0,0-1 0,0 1 0,1 0 0,0 0 0,-1-1 0,1 1 0,1-1-1,-1 1 1,3 5 0,1-1 87,-1-1 0,2 1 0,-1-2 1,1 1-1,11 11 0,-16-17-67,1-1 1,0 1 0,0-1 0,0 0-1,0 1 1,0-1 0,0 0-1,0 0 1,0-1 0,0 1 0,1 0-1,-1-1 1,0 1 0,0-1-1,1 0 1,-1 0 0,0 0 0,1 0-1,-1 0 1,0 0 0,0-1-1,1 1 1,-1-1 0,0 1 0,0-1-1,0 0 1,1 0 0,-1 0-1,2-2 1,17-10 170,21-18-1,-8 5-58,-28 22-113,61-47 248,-61 45-195,0 1-1,-1-1 0,1 0 1,-1-1-1,0 1 0,-1-1 1,1 0-1,3-9 1,-8 15-73,1-1 1,0 0 0,0 1-1,-1-1 1,1 0 0,-1 0-1,1 0 1,-1 0 0,0 1-1,1-1 1,-1 0 0,0 0-1,-1 0 1,1 0 0,0 0-1,0 0 1,-1 1 0,1-1-1,-1 0 1,0 0 0,1 0-1,-1 1 1,0-1 0,0 0-1,0 1 1,0-1 0,0 1-1,-1-1 1,1 1 0,0 0-1,-3-3 1,0 2-65,1 1-1,-1-1 1,0 0-1,0 1 1,0 0-1,0 0 1,0 0-1,0 0 1,0 1 0,0-1-1,0 1 1,0 0-1,-6 1 1,5 0 23,1 0 0,0-1 1,0 2-1,-1-1 0,1 0 0,0 1 0,0 0 1,0 0-1,0 0 0,0 0 0,1 1 1,-1 0-1,1-1 0,0 1 0,-1 1 0,1-1 1,0 0-1,1 1 0,-1-1 0,1 1 1,0 0-1,-1 0 0,-1 6 0,2-3 55,0 1 0,1 0-1,-1 0 1,2-1 0,-1 1-1,1 0 1,0 0 0,1 0-1,0 0 1,0-1 0,0 1-1,1 0 1,0-1 0,1 1-1,0-1 1,0 0 0,0 0-1,1 0 1,0 0 0,7 8-1,-8-12 19,0-1-1,-1 1 1,1-1-1,0 0 1,0 0-1,1 0 1,-1 0-1,0 0 1,1-1-1,-1 1 1,1-1-1,-1 0 1,1 0-1,-1 0 1,1-1-1,0 1 1,-1-1 0,1 0-1,0 0 1,7-1-1,0 0 18,0-1 0,0-1 0,0 0 0,0 0 0,18-9 0,116-60 247,-125 62-185,-1-1 0,0 0-1,0-2 1,31-27 0,-47 37-125,-1 0 0,1 0 0,-1 0 0,0 0 0,2-4 0,-3 5-20,0 1 1,0-1 0,0 0-1,0 0 1,0 1-1,0-1 1,0 1 0,1-1-1,-1 1 1,1-1-1,-1 1 1,1 0 0,-1 0-1,1 0 1,0 0-1,0 0 1,2-1 0,6 0-84,-6 0 83,1 1 0,-1 0 0,1 0 0,8 0 1,-12 1 29,-1 0 1,0 0 0,1 0 0,-1 0 0,1 0 0,-1 0 0,1 0-1,-1 1 1,0-1 0,1 0 0,-1 0 0,1 0 0,-1 0 0,1 0 0,-1 1-1,0-1 1,1 0 0,-1 0 0,0 1 0,1-1 0,-1 0 0,0 1-1,1-1 1,-1 0 0,0 1 0,0-1 0,1 0 0,-1 1 0,0-1-1,0 1 1,0-1 0,0 0 0,1 1 0,-1-1 0,0 1 0,0-1 0,0 1-1,0-1 1,0 0 0,0 2 0,-5 20-207,1-9 347,0 3-223,3-14 94,0 0 0,1 0 0,-1 1 0,1-1 1,-1 0-1,1 0 0,0 1 0,0-1 1,0 1-1,0-1 0,0 0 0,1 3 1,0-2 18,-1-1 0,1 1 1,0-1-1,0 1 0,0 0 0,0-1 1,1 0-1,-1 1 0,1-1 1,2 3-1,-3-4-20,0 0 0,0 0 0,1 0 0,-1 0 0,0-1 1,1 1-1,-1 0 0,1-1 0,-1 1 0,1-1 0,-1 0 0,1 1 0,-1-1 0,1 0 0,-1 0 0,1 0 0,-1 0 1,1 0-1,-1 0 0,1-1 0,1 1 0,10-4 106,0 0-1,0 0 1,18-10-1,9-3-56,15-4-131,104-35 214,-134 49-86,-17 5-40,0 0-1,0-1 1,0 1 0,0-1 0,-1-1 0,1 0-1,13-9 1,-21 13-12,-1 0 0,1 0-1,0 0 1,0 0 0,0 0 0,0 0-1,-1 0 1,1 0 0,0 0 0,0 0-1,0 0 1,-1 0 0,1 0 0,0 0-1,0 0 1,0 0 0,0 0 0,-1 0-1,1 0 1,0 0 0,0 0 0,0 0-1,0-1 1,-1 1 0,1 0 0,0 0-1,0 0 1,0 0 0,0 0 0,0 0-1,0-1 1,0 1 0,-1 0 0,1 0-1,0 0 1,0 0 0,0-1 0,0 1-1,0 0 1,0 0 0,0 0 0,0-1-1,0 1 1,0 0 0,0 0 0,0 0-1,0-1 1,0 1 0,0 0 0,0 0-1,0 0 1,0 0 0,0-1 0,0 1-1,0 0 1,1 0 0,-1 0 0,0 0-1,0-1 1,0 1 0,0 0 0,0 0-1,0 0 1,1 0 0,-1 0 0,0 0-1,0-1 1,-19 2-239,-23 11 142,1 2 0,0 1 1,-53 29-1,86-39 82,-1 0 1,1 0 0,0 1-1,1 0 1,-1 0-1,1 1 1,1 0-1,-1 0 1,1 0-1,0 1 1,-9 16 0,14-22 24,0-1 1,0 1-1,1 0 1,-1 0 0,1-1-1,-1 1 1,1 0-1,0 0 1,-1 0 0,1 0-1,0-1 1,0 1-1,1 3 1,-1-4 2,0 0 0,0 0 0,1 0 0,-1 0 0,1 0 0,-1-1 0,1 1 0,-1 0 1,1 0-1,0 0 0,-1 0 0,1 0 0,0-1 0,0 1 0,-1 0 0,1-1 0,2 2 0,-1-1 3,1 0 0,0 0 0,0 0 0,-1-1 0,1 1 0,0-1 0,0 1 0,0-1 0,0 0 0,0 0 0,-1 0 0,1-1 0,0 1 0,0-1 0,4-1 1,8-4 61,-1 0 1,0-1 0,0-1 0,22-16 0,-17 10 173,4-1-72,23-21 0,-37 28-162,-1 0-1,0 0 0,-1-1 1,0 0-1,9-15 0,-16 23-28,1 0 0,-1 0 0,1 0 0,-1 0 0,1 0 0,-1 0 0,1 0 0,-1 0 1,0 0-1,0-1 0,0 1 0,0 0 0,0 0 0,0-2 0,0 3-8,0-1 0,0 1 0,0-1 0,-1 1 1,1-1-1,0 1 0,0-1 0,-1 1 0,1-1 0,0 1 0,-1-1 1,1 1-1,0 0 0,-1-1 0,1 1 0,-1 0 0,1-1 1,-1 1-1,1 0 0,-1 0 0,0-1 0,-1 1-20,1-1 0,-1 1 0,0 0 0,0-1 0,1 1 0,-1 0 0,0 0 0,0 1 1,0-1-1,1 0 0,-1 0 0,0 1 0,1-1 0,-1 1 0,0 0 0,-1 0 0,-9 6-1,2 1 0,-1-1 0,1 1-1,0 1 1,1 0 0,0 1 0,0-1 0,1 2 0,0-1 0,1 1 0,-11 20 0,-1 11 99,-28 84 1,46-122-57,-11 35-37,5-13 43,-18 39 0,-15 29 89,36-85-26,-1 0 0,0-1 0,-7 10 0,-10 16 189,22-33-232,-1 0 1,0 0-1,1 0 1,-1 0-1,0 0 0,1 0 1,-1-1-1,0 1 1,0 0-1,0-1 0,0 1 1,0 0-1,0-1 1,0 1-1,0-1 1,0 1-1,0-1 0,0 0 1,0 1-1,0-1 1,0 0-1,0 0 0,0 0 1,0 0-1,0 0 1,0 0-1,-1 0 1,1 0-1,0 0 0,0-1 1,0 1-1,0 0 1,0-1-1,0 1 0,0 0 1,0-1-1,-2-1 1,1 1 4,-1-1-1,0 1 1,1-1 0,-1 0 0,1 0 0,0 0 0,-1 0 0,1-1-1,0 1 1,0 0 0,0-1 0,-2-4 0,2 1-50,0 3 0,1 1 1,0-1-1,-1 0 1,1 0-1,0 0 1,1 0-1,-1 0 1,1 0-1,-1 0 0,1 0 1,0 0-1,0-1 1,0 1-1,0 0 1,2-4-1,3-9-60,2 1 0,9-17 0,-12 26 47,0-1 1,0 2 0,1-1 0,0 0 0,0 1 0,1 0 0,6-5 0,46-29-239,-52 35 283,62-35-62,100-43 0,-55 23 48,-33 16 0,-67 36 94,0-1 0,0 0 0,0-1 0,-1 0 0,0-1 0,-1 0 0,12-14-1,-3-6 56,-4 5-340,15-25 42,-28 39-162,-3 11 293,0 0 0,0 0 0,0 0 0,0 0 0,0 0 0,0 0 0,0 0 0,-1 0 0,1 0 0,0 0 0,0 0 0,0 0 0,0 0 0,0 0 0,0 0 0,0 0 0,0 0 0,-1 0 0,1 0 0,0 0 0,0 0 0,0 0 0,0 0 0,0 0 0,0 0 0,0 0 0,0 0 0,0 0 0,-1 0 0,1 0 0,0 0 0,0 0 0,0-1 0,0 1 0,0 0 0,0 0 0,0 0 0,0 0 0,0 0 0,0 0 0,0 0 0,-36 57-478,33-52 509,0-1 0,1 1 1,-1 0-1,1 0 0,0 0 1,0 0-1,1 0 0,-3 10 0,4-11-11,-1-1 0,1 0 0,0 0-1,0 0 1,0 0 0,1 1 0,-1-1-1,1 0 1,-1 0 0,1 0 0,0 0-1,0 0 1,1 0 0,-1 0 0,1 0-1,2 3 1,-3-4 7,0 0-1,1-1 1,-1 1-1,1-1 1,-1 1-1,1-1 1,0 1-1,-1-1 1,1 0-1,0 0 1,0 0-1,0 0 1,0 0 0,0-1-1,0 1 1,0 0-1,2 0 1,1-1 51,0-1 0,0 1 1,0-1-1,0 1 0,0-1 1,7-3-1,76-30 435,-41 15-515,-30 12 119,-1-1 0,1-1 0,-1 0 1,28-21-1,-43 29-105,1 0-1,-1 0 1,0-1 0,0 1-1,1 0 1,-1 0 0,0-1-1,0 1 1,0 0 0,0-1-1,0 1 1,-1-1 0,1 1-1,0-1 1,-1 0 0,1 1-1,-1-1 1,0 0 0,1 1-1,-1-1 1,0 0 0,0 1-1,0-1 1,0 0 0,0 1-1,-1-1 1,1 0 0,0 1-1,-1-1 1,1 0 0,-2-2-1,1 3-19,0 0 0,0-1-1,0 1 1,0 0 0,0-1-1,-1 1 1,1 0 0,0 0-1,-1 0 1,1 0 0,-1 0-1,1 1 1,-1-1 0,1 0-1,-1 1 1,1-1 0,-1 1-1,0-1 1,1 1 0,-1 0-1,0 0 1,1 0 0,-1 0-1,0 0 1,0 0 0,1 0-1,-1 0 1,0 1 0,1-1 0,-4 2-1,-2 0-82,-1 1-1,1 1 1,0-1-1,0 1 1,0 0-1,-9 8 1,14-10 92,-1 1 0,1-1 0,-1 0 0,1 1 0,0 0 0,0-1 0,0 1 0,0 0 0,0 0 0,1 0 0,-1 0 0,1 0 0,0 0 0,0 1 0,0-1 0,1 0 0,-2 7 0,3-7 28,-1 0 0,0 0 1,1-1-1,0 1 0,0 0 0,0 0 0,0-1 0,0 1 0,0 0 1,1-1-1,-1 0 0,1 1 0,0-1 0,0 0 0,0 0 0,0 0 0,0 0 1,0 0-1,0 0 0,5 2 0,1 1 61,0 0 0,1-1 0,-1 0 1,1-1-1,11 3 0,-12-4-39,1-1 0,0 0-1,0 0 1,-1-1 0,1 0 0,0 0 0,0-1 0,11-3-1,2-1 44,-1-1 0,25-10 0,-28 9 22,0 0 1,-1-2 0,1 0-1,-2-1 1,24-18 0,7-10-905,-37 53 620,-9-11 154,-1 0 0,1 0 0,-1 0 0,0 0 0,0 0 0,0 0 0,0 0 0,-1 0 0,0 0 0,0-1 0,-2 8 0,0-2 71,0-1 0,-1-1 1,0 1-1,0 0 0,0-1 1,-9 10-1,10-13 8,0-1-1,0 1 1,-1 0-1,0-1 1,0 0-1,0 0 1,0 0-1,0 0 1,0-1-1,-1 0 1,0 0-1,-5 2 1,8-3-17,-1-1 0,1 0 0,-1 1 0,1-1 0,-1 0 1,1 0-1,-1-1 0,1 1 0,-1 0 0,1-1 0,-1 0 1,-3-1-1,-28-17 326,7 4-326,27 15-33,-1-1-1,0 1 1,1 0-1,-1 0 0,1-1 1,-1 1-1,0-1 1,1 1-1,-1 0 1,1-1-1,-1 1 1,1-1-1,-1 1 1,1-1-1,-1 0 0,1 1 1,0-1-1,-1 1 1,1-1-1,0 0 1,-1 1-1,1-2 1,0 1-13,0 1 1,1-1-1,-1 1 1,0-1-1,1 1 1,-1-1-1,0 1 1,1-1-1,-1 1 1,0 0-1,1-1 1,-1 1 0,1 0-1,-1-1 1,1 1-1,-1 0 1,1 0-1,-1-1 1,1 1-1,-1 0 1,1 0-1,-1 0 1,1 0-1,0 0 1,-1 0-1,1 0 1,-1 0 0,1 0-1,-1 0 1,1 0-1,0 0 1,0 0-1,16 2 38,1 0 0,-1 0 0,23 8 0,12 2 45,-31-8-80,16 2-1518,-11-5-3149,-18-1 2739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34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36 1664,'1'-3'3744,"-7"2"-2288,-9 3-933,1-1 1,0 2 0,-1 0-1,-18 6 1,14-3-358,4-1-32,0 1 0,0 0 0,1 1 1,-1 1-1,-20 14 0,30-18-143,0 1 0,0-1-1,0 1 1,1 0 0,-1 0 0,1 0 0,-5 10-1,7-12 31,0 0-1,1 0 0,-1 0 0,1 1 1,0-1-1,0 1 0,0-1 1,1 1-1,-1-1 0,1 1 0,0 0 1,0-1-1,0 1 0,0-1 0,2 7 1,-2-8 10,1-1 0,-1 1 1,1-1-1,0 1 1,0-1-1,-1 1 0,1-1 1,0 0-1,0 1 1,0-1-1,0 0 0,1 0 1,-1 0-1,0 0 1,0 0-1,1 0 0,-1 0 1,1 0-1,-1 0 1,1-1-1,-1 1 0,1-1 1,-1 1-1,1-1 1,-1 1-1,1-1 0,0 0 1,-1 0-1,1 0 1,0 0-1,-1 0 0,1 0 1,-1 0-1,3-1 1,3 0 64,-1-1 0,0 1 0,0-1-1,0 0 1,-1-1 0,1 1 0,10-7 0,-4 0 8,0 0-1,0 0 0,-1-1 1,0-1-1,-1 0 1,0 0-1,-1-1 0,0 0 1,-1-1-1,0 0 0,-1 0 1,8-22-1,-14 31-120,0 1-1,-1-1 1,1 0-1,-1 1 1,0-6-1,-3-3-377,3 11 377,0 1 0,0 0 0,0 0 0,0 0 0,-1-1 0,1 1 0,0 0 0,0 0 0,0 0 0,0-1 0,-1 1 1,1 0-1,0 0 0,0 0 0,0 0 0,-1 0 0,1 0 0,0-1 0,0 1 0,0 0 0,-1 0 0,1 0 0,0 0 0,0 0 0,-1 0 0,1 0 0,0 0 0,0 0 0,-1 0 0,1 0 0,0 0 0,0 0 0,-1 0 1,1 0-1,0 1 0,-2-1 21,1 1 1,0 0-1,0 0 1,0 1-1,0-1 1,0 0-1,0 0 1,0 0-1,0 1 1,1-1-1,-1 0 1,0 1-1,1-1 1,-1 1-1,1-1 1,-1 2-1,-5 25 124,6-23-86,-1 0-1,1 1 1,1-1-1,-1 1 0,1-1 1,0 1-1,0-1 1,0 0-1,1 0 0,0 1 1,0-1-1,0 0 1,1-1-1,-1 1 1,1 0-1,0-1 0,1 1 1,4 4-1,-3-4 28,1-1 0,0 1-1,0-2 1,0 1 0,0 0 0,0-1-1,1 0 1,-1-1 0,1 1-1,0-1 1,-1-1 0,1 1-1,0-1 1,0 0 0,0-1 0,1 0-1,9 0 1,-4-2-4,0 1-1,0-2 1,0 1 0,0-2-1,-1 0 1,1 0 0,-1-1 0,16-9-1,-13 5 80,-1 0 0,26-20 0,-37 26-127,0 0 0,0 0 0,0 0 0,0 0-1,0 0 1,-1-1 0,0 1 0,1-1 0,-1 1 0,-1-1 0,1 0 0,0 0-1,-1 0 1,0 0 0,0 0 0,0 0 0,0-6 0,-1 8-32,0 0 1,0 0 0,1 0-1,-1 0 1,1 0-1,-1 0 1,1 1-1,0-1 1,-1 0-1,1 0 1,0 0 0,0 0-1,1 1 1,-1-1-1,0 1 1,0-1-1,1 1 1,-1-1-1,1 1 1,-1 0 0,1-1-1,0 1 1,-1 0-1,1 0 1,0 0-1,0 0 1,0 1-1,0-1 1,2 0 0,3-1-58,-1 1 0,1 0 0,0 0 1,0 0-1,0 1 0,0 0 0,9 1 1,-14 0 69,0-1 0,0 1 0,1 0 0,-1 0 0,0 0 0,0 0 0,0 0 0,0 1 0,0-1 0,-1 1 1,1-1-1,0 1 0,-1-1 0,1 1 0,-1 0 0,1 0 0,-1 0 0,0 0 0,0 0 0,0 0 0,0 0 1,0 0-1,0 0 0,0 1 0,-1-1 0,1 0 0,-1 0 0,0 1 0,0-1 0,0 0 0,0 1 0,0 3 1,-5 38 76,5-41-66,0 0 0,0 0-1,0 1 1,0-1 0,1 0 0,0 0-1,-1 0 1,3 4 0,0 7-8,-2-11 13,1 0 0,-1 1 0,1-1 0,-1 0 0,1 0 1,0 0-1,1 0 0,3 4 0,22 19 274,-26-24-254,1 0 0,0-1 1,-1 0-1,1 1 0,0-1 0,0 0 1,0-1-1,0 1 0,0 0 0,0-1 1,0 1-1,0-1 0,0 0 1,0 0-1,0 0 0,0-1 0,0 1 1,0-1-1,5-1 0,4-2-16,0-1-1,-1 0 1,16-10-1,-15 9-70,11-6 112,-6 3-5,-1 0 1,16-11-1,-28 18-31,-1-1-1,1 0 0,-1 0 1,0 0-1,0 0 1,0 0-1,-1 0 0,1-1 1,-1 1-1,0-1 0,0 0 1,0 0-1,0 0 0,1-5 1,-2 7-16,-1 0 0,0 1 0,1-1 0,-1 0 0,0 0 0,0 0 0,0 1 1,0-1-1,-1 0 0,1 0 0,0 0 0,-1 1 0,1-1 0,-1 0 0,1 0 0,-1 1 0,0-1 0,0 0 0,-2-2 1,2 3-33,-1-1 1,0 0 0,0 0 0,0 1 0,0 0 0,0-1 0,-1 1 0,1 0 0,0 0 0,-1 0 0,1 0 0,-5-1 0,1 1-28,1 0 1,-1 1 0,0-1-1,0 1 1,0 0 0,0 1-1,0-1 1,1 1 0,-1 0-1,0 1 1,-7 2 0,9-2 32,0 0 0,-1 0 1,1 0-1,0 1 0,0 0 1,0 0-1,0 0 0,1 0 0,-1 1 1,1-1-1,0 1 0,0 0 1,0 0-1,0 0 0,-1 5 1,2-4 51,0 0 0,0 1 0,1-1 0,0 1 0,0-1 0,0 1 0,1 0 0,0-1 0,0 1 0,0-1 0,1 1 0,2 8 0,-2-8 8,1 0 1,-1-1-1,1 1 0,0-1 1,1 1-1,0-1 0,0 0 0,0 0 1,0 0-1,1-1 0,-1 1 0,6 4 1,-3-3 26,1-1 1,-1-1 0,1 1 0,0-1 0,0 0-1,0 0 1,16 5 0,-4-4-28,0-1-1,1 0 1,0-1 0,0-1 0,0-1-1,28-2 1,-22-1-519,0-1 1,33-9-1,-31 5-2707,53-23 0,-29 7-2088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37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0 375 2144,'0'0'699,"9"-1"2644,-5-1-3040,-1 1-1,1-1 0,-1 0 0,0-1 0,0 1 1,0-1-1,5-5 0,18-24 825,-17 21-896,7-10 139,81-91 804,-83 98-1018,0 1 0,1 0 0,1 1 0,0 1 0,28-15 0,-4 6-134,73-26-1,-109 45-74,0 0 0,1 0 0,-1 1 1,1 0-1,4 0 0,-5 0 13,-4 0 48,1 0 0,-1 0 1,1 1-1,-1-1 1,1 0-1,0 0 1,-1 1-1,1-1 1,-1 1-1,1-1 0,-1 0 1,0 1-1,1-1 1,-1 1-1,1-1 1,-1 1-1,0-1 0,1 1 1,-1-1-1,0 1 1,0 0-1,1-1 1,-1 1-1,0-1 0,0 1 1,0 0-1,0-1 1,0 1-1,0 0 1,0-1-1,0 1 1,0 1-1,-2 19 236,-2-4-116,-1-1 1,-9 22-1,-5 17 47,-16 44 556,35-93-17,5-12-285,7-14-79,7-14-175,34-47 1,-43 68-255,1 0 1,1 0 0,-1 2 0,2-1-1,0 1 1,17-10 0,13-7-594,-44 41 555,-2 0 98,-1 1 0,-1-1 1,-10 19-1,11-24 77,-1 1 0,2 0 0,-1 0 0,1 1 0,0-1 0,1 1 0,0-1 1,0 11-1,2-20-54,0 0 0,0 0 0,0 0 0,0 0 0,0 0 0,1 0 0,-1 0 0,0 0 0,0 0 0,0 0 0,0 0 1,0 0-1,0 0 0,1 0 0,-1 0 0,0 0 0,0 0 0,0 0 0,0 0 0,0 0 0,0 0 0,1 0 0,-1 0 0,0 0 1,0-1-1,0 1 0,0 0 0,0 0 0,0 0 0,0 0 0,0 0 0,0 0 0,1 0 0,-1-1 0,0 1 0,0 0 1,0 0-1,0 0 0,0 0 0,0-1 0,0 1-1,11-13 120,1 0-1,1 1 0,0 0 1,18-12-1,65-36-123,-50 32-114,2 3-74,-25 14 90,-27 20-279,-1 0-1,-9 12 0,7-9 398,1-1 0,0 1 0,0 0 0,1 1 0,1-1 1,0 1-1,1 0 0,0 0 0,1 0 0,1 1 0,0-1 0,0 0 0,3 25 0,-2-35-4,1-1 0,-1 0 0,1 0 0,-1 1 0,1-1 0,0 0 0,-1 0 0,1 0 0,0 0 0,0 0 0,1 0 0,-1 0 0,0-1 0,1 1 0,-1 0 0,1-1 0,2 3 0,-2-3 21,-1 0 0,1 0-1,0-1 1,0 1-1,0-1 1,-1 1 0,1-1-1,0 0 1,0 1 0,0-1-1,0 0 1,0 0-1,0 0 1,0-1 0,0 1-1,0 0 1,-1-1 0,1 1-1,0-1 1,3-1 0,4-2-15,1-1 1,-1 0 0,-1 0 0,1-1 0,10-9 0,35-37 142,-20 17 202,-24 24-389,-1 1 0,14-22-1,-15 20-118,1 0 0,12-12 0,-20 23-34,-11 6-21,6 3 152,0-1 0,1 1 1,-1 1-1,2-1 1,-1 0-1,1 1 0,1 0 1,-1-1-1,1 1 0,1 13 1,0-15 66,0 0-1,0 0 1,1 0 0,0 0-1,0 0 1,1 0 0,0-1 0,0 1-1,0 0 1,1-1 0,0 0-1,1 1 1,6 8 0,-10-14-13,1 0 1,-1-1-1,1 1 1,0-1-1,-1 1 1,1 0-1,0-1 1,-1 1-1,1-1 1,0 0-1,0 1 1,0-1-1,-1 0 1,1 1 0,0-1-1,0 0 1,0 0-1,0 0 1,-1 1-1,1-1 1,0 0-1,0 0 1,0-1-1,0 1 1,0 0-1,0 0 1,-1 0-1,1 0 1,0-1-1,0 1 1,0 0-1,0-1 1,-1 1-1,1-1 1,0 1-1,-1-1 1,2 0-1,3-4 59,0 1-1,0-1 0,-1 0 1,5-7-1,-1 1 30,28-36 41,-28 35-179,1 1 1,0-1-1,0 1 0,1 1 0,17-14 0,-18 17-54,-7 4 75,1 1 0,-1 0 1,0 1-1,1-1 0,0 0 0,-1 1 0,1-1 0,0 1 0,0 0 0,-1 0 0,1 0 0,0 0 0,3 0 1,-6 13-152,0-3 118,-2 1 1,1-1 0,-1 1-1,-1-1 1,-5 15-1,-3 7 64,5-13 65,4-13 7,0 0 0,0 0 1,1 0-1,0 1 0,-1 7 1,7-17 455,15-20-485,1 1 0,2 0 1,0 2-1,47-34 1,-68 53-116,1 1 0,-1-1 0,1 1 0,0 0 0,0 0 0,0 0 0,0 0 0,0 0 1,0 0-1,0 1 0,3-1 0,-5 2 48,-1-1 1,1 0-1,-1 0 1,0 0-1,1 1 1,-1-1-1,0 0 0,1 1 1,-1-1-1,0 0 1,1 1-1,-1-1 1,0 1-1,0-1 1,0 0-1,1 1 1,-1-1-1,0 1 0,0 0 1,1 0-14,7 15-26,10 29 0,-13-32 100,0 0-1,0-1 0,1 0 1,13 20-1,-2-11 181,24 22 0,-36-38-401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37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35 5312,'-16'-23'1952,"11"18"-1504,10 2-128,3 0-800,5 6 320,4 5 64,1 0-1824,0 7 1056,8-2-1696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41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88 421 3552,'2'-4'1767,"0"17"-1161,-3 20-147,-2 0 1,-8 34-1,1-6 35,-43 231 2162,42-231-2295,8-35 3001,52-219-2863,-18 59-396,-23 106-167,2 0 1,0 1-1,15-27 0,-16 37-29,1 1 1,0 0-1,2 0 1,0 1-1,22-22 1,-18 22-168,0 0 0,1 2 0,34-22 0,-50 35 204,0-1 1,1 0 0,-1 1 0,0-1-1,0 1 1,0-1 0,1 1 0,-1 0-1,0 0 1,1-1 0,-1 1 0,0 0 0,0 0-1,1 0 1,1 1 0,-2-1 37,0 0 0,-1 1-1,1-1 1,0 0 0,0 1 0,-1-1 0,1 1 0,0-1 0,-1 1-1,1 0 1,-1-1 0,1 1 0,0-1 0,-1 1 0,0 0 0,1 0 0,-1-1-1,1 2 1,0 1 49,0 0-1,0-1 0,-1 1 1,1 0-1,-1 0 0,0 0 1,0 0-1,0 0 1,0 0-1,0 0 0,-2 5 1,-1 3 141,0 0 0,-1 0 0,-1 0 0,-10 18 0,-30 39 324,40-61-450,-1 2 25,-1-1 1,-13 13-1,17-18 23,0 0 1,-1 0-1,0 0 0,1-1 1,-1 1-1,0-1 0,0 0 1,0 0-1,-7 2 1,77-26-106,27-1 81,-46 13-270,57-20-1,-63 17 151,-29 9 132,0 0-1,1 0 1,-1-1-1,12-7 1,-23 12-75,-1 0 1,1-1-1,-1 1 1,1 0-1,-1 0 1,1-1-1,-1 1 1,0 0-1,1 0 1,-1-1-1,0 1 1,1-1-1,-1 1 1,0 0-1,1-1 1,-1 1 0,0-1-1,1 1 1,-1 0-1,0-1 1,0 1-1,1-2 1,-2 2-19,1 0 0,0-1 0,-1 1 0,1 0 1,0 0-1,-1 0 0,1-1 0,-1 1 0,1 0 0,0 0 1,-1 0-1,1 0 0,-1 0 0,1-1 0,0 1 0,-1 0 1,1 0-1,-1 0 0,0 1 0,-2-2-61,-1 2 0,1-1 1,0 0-1,-1 1 0,-4 1 0,2 1 51,1 0 1,0 0 0,-1 1-1,2 0 1,-1 0-1,0 0 1,1 1-1,0-1 1,0 1-1,0 0 1,0 0 0,1 0-1,0 1 1,0-1-1,0 1 1,1 0-1,-3 10 1,5-14 22,0 1 1,0-1 0,0 0-1,0 0 1,1 0-1,-1 1 1,1-1 0,0 0-1,-1 0 1,1 0-1,0 0 1,0 0 0,0 0-1,1-1 1,1 4-1,-2-3 11,0-1-1,1 1 1,-1-1-1,0 1 1,1-1-1,-1 1 1,1-1-1,-1 0 1,1 0-1,0 0 1,-1 0-1,1 0 1,0 0 0,0 0-1,0-1 1,0 1-1,2 0 1,-1-1 27,0 0 1,0-1 0,0 1-1,0-1 1,0 0 0,0 0 0,0 0-1,0 0 1,-1 0 0,1-1-1,0 1 1,-1-1 0,1 0-1,-1 0 1,0 0 0,0 0 0,1 0-1,-1 0 1,0-1 0,3-4-1,-3 4 5,0 0 0,-1-1 0,1 1-1,-1-1 1,1 1 0,-1-1 0,0 0 0,0 1-1,-1-1 1,1 0 0,-1 0 0,1 1-1,-1-1 1,-1 0 0,1 0 0,-1-4 0,-1 2-2,-1-11-121,-2 1-1,-7-18 1,11 25-670,7 8 389,16 8 258,-9-2 23,0-4 119,1-1 0,-1 0-1,1-1 1,-1-1 0,0 0-1,1-1 1,22-7 0,87-42 555,-113 47-590,90-45-352,-100 50 319,0 0 1,0 0 0,0 0 0,0 0 0,0 0 0,1 0-1,-1 0 1,0 0 0,0 0 0,0 0 0,0 0 0,1 0-1,-1 0 1,0 0 0,0 0 0,0 0 0,0 0 0,0 0-1,0 0 1,1 0 0,-1 0 0,0 0 0,0 0 0,0 0-1,0 1 1,0-1 0,0 0 0,1 0 0,-1 0 0,0 0-1,0 0 1,0 0 0,0 1 0,0-1 0,0 0 0,0 0 0,0 0-1,0 0 1,0 0 0,0 1 0,0-1 0,0 0 0,0 0-1,0 0 1,0 0 0,0 0 0,0 1 0,1 13-240,-6 15 374,2-18-87,0-1 0,-1 0 0,-1 0-1,1-1 1,-2 1 0,1-1 0,-1 0 0,0-1-1,-1 1 1,-15 13 0,18-18 42,1-1 1,-1 0-1,0 0 1,-1 0-1,1 0 0,0-1 1,-1 0-1,0 0 1,1 0-1,-1-1 0,0 1 1,0-1-1,0 0 1,0-1-1,0 1 0,0-1 1,0 0-1,0 0 1,0 0-1,0-1 0,0 0 1,0 0-1,0 0 1,1-1-1,-6-1 1,2-1-35,1 1 1,1-1 0,-1-1-1,0 1 1,1-1 0,-10-10 0,17 15-80,0-1 1,-1 1 0,1 0 0,-1-1-1,1 1 1,0 0 0,-1-1 0,1 1-1,0 0 1,0 0 0,-1-1-1,1 1 1,0 0 0,-1 0 0,1 0-1,1 0 1,29 2-219,40 6 0,-41-4 192,40 2 0,-46-6 166,0-2 0,0 0 0,26-6-1,-39 5 8,1 0-1,-1-1 1,0 0-1,0 0 0,0-2 1,-1 1-1,0-1 0,12-9 1,-14 9-96,5-4 25,17-17 1,-27 23-3,1 0 1,-1 0 0,0 0 0,0 0 0,0-1 0,-1 1-1,0-1 1,4-9 0,-3 5-563,-2 15-294,-5 18 464,-8 24 374,9-33-111,-8 23 1,5-22 51,4-7 140,-1-1-1,0 0 1,-1 0-1,0 0 1,0 0-1,-1-1 0,0 1 1,-7 8-1,11-15-48,0 0 0,0 0 0,-1 0 0,1-1 0,0 1-1,0 0 1,-1 0 0,1-1 0,-1 1 0,1-1 0,0 1 0,-1-1-1,1 0 1,-1 1 0,1-1 0,-1 0 0,1 0 0,-1 0-1,-1 0 1,1-1 15,-1 1 0,0-1 0,1 0 0,-1 0-1,1 0 1,-1 0 0,1-1 0,0 1 0,-5-4-1,2 1 24,0 0 0,1-1 0,-1 0 0,1 0 0,0 0 0,0 0 0,-5-11 1,6 10 80,1 2-220,0-1-1,0 1 1,0-1 0,1 1 0,-2-7-1,3 10 38,0 1 1,0-1-1,0 1 0,0-1 0,0 0 0,0 1 1,0-1-1,0 1 0,0-1 0,0 0 0,0 1 0,0-1 1,1 1-1,-1-1 0,0 1 0,0-1 0,1 1 1,-1-1-1,0 1 0,1-1 0,0 0-4,0 1-1,0-1 1,0 1-1,0-1 1,0 1 0,0 0-1,0 0 1,-1 0-1,1-1 1,0 1-1,0 0 1,0 0 0,0 0-1,0 0 1,0 0-1,0 1 1,1-1 0,8 2-78,-1 1 0,0 0 0,0 0 1,-1 1-1,16 9 0,-15-8 151,0 0 0,0-1 0,0 0 0,0-1-1,18 5 1,-21-8-27,-1 0 0,1-1 0,-1 1 0,1-1 0,-1 0 0,0-1 0,1 0 0,6-3 0,2 1 96,4-4 33,-1 0-1,0-1 1,-1-1-1,20-15 0,-5 4-76,-21 15-83,4-3-155,-1 0 1,19-17 0,-44 26-92,9 2 242,0 0 1,0 0-1,0 0 1,0 1-1,1-1 1,-1 1 0,1 0-1,0 0 1,-1 0-1,1 0 1,0 0-1,1 0 1,-1 0 0,1 1-1,-1-1 1,1 0-1,0 1 1,0 0-1,0-1 1,1 1 0,-1-1-1,1 1 1,0 6-1,0-8 41,0 1 0,1-1 0,-1 1 1,1-1-1,-1 1 0,1-1 0,-1 0 0,1 1 0,0-1 0,0 0 0,1 0 0,-1 1 0,0-1 0,1 0 0,-1 0 0,1 0 0,-1-1 0,1 1 0,0 0 1,0-1-1,0 1 0,0-1 0,0 1 0,0-1 0,0 0 0,1 0 0,-1 0 0,0 0 0,1-1 0,-1 1 0,0 0 0,1-1 0,-1 0 0,1 1 0,4-1 1,12-2 70,0 0 0,-1 0 1,1-2-1,0-1 0,-1 0 1,0-1-1,0-1 0,0 0 1,20-14-1,-29 16-53,0-1 1,0-1-1,-1 1 0,0-1 1,0-1-1,-1 1 1,0-1-1,0-1 0,-1 1 1,0-1-1,7-15 0,-1-2-46,-1 0-1,-2-1 1,7-30 0,-7 3-661,-9 48 381,-2 6 37,-5 11-11,-20 76-102,-10 32 245,29-91 147,2 1 0,-3 35 0,10-20 199,-1-41-169,0 0-1,1 0 1,-1 0-1,1 0 1,0 0 0,0 0-1,0 0 1,0 0-1,0 0 1,0-1-1,3 4 1,-4-6-49,1 1 0,-1-1 0,1 0 0,-1 1 1,1-1-1,-1 0 0,1 1 0,-1-1 0,1 0 0,-1 0 1,1 0-1,-1 1 0,1-1 0,-1 0 0,1 0 0,-1 0 1,1 0-1,0 0 0,-1 0 0,1 0 0,-1 0 0,1 0 1,-1 0-1,1 0 0,0-1 0,-1 1 0,1 0 0,-1 0 0,1-1 1,-1 1-1,1 0 0,-1-1 0,1 1 0,0-1 0,16-16 108,-13 13-84,4-6 35,-1 1 0,0-1 1,8-17-1,5-7-106,-14 29-13,1-4-600,-7 23 131,0-11 522,0-1 1,0 1-1,1 0 0,-1 0 1,1 0-1,0 0 0,0 0 0,0-1 1,0 1-1,0 0 0,0-1 1,1 1-1,-1-1 0,1 1 0,0-1 1,3 3-1,-3-3 9,-1-1 0,1 0 1,-1 1-1,1-1 0,0 0 1,0 0-1,0-1 0,0 1 1,-1 0-1,1 0 0,0-1 1,0 0-1,0 1 0,1-1 0,-1 0 1,0 0-1,0 0 0,0 0 1,0 0-1,0 0 0,0-1 1,0 1-1,0-1 0,2 0 1,25-12 242,37-20 1,-16 6-173,57-31 15,-94 50-18,-1-1 1,0-1-1,-1 0 0,0 0 0,18-23 0,-18 18-76,-1 0 0,-1-1 0,-1 0 0,0 0 0,-1-1 0,-1 0-1,-1 0 1,0-1 0,-1 1 0,3-35 0,-6 45-111,-1 1 0,0-1 0,0 1 0,-1 0 0,0-1 0,-2-9 1,2 15 81,1 0 0,0 1 1,0-1-1,-1 0 1,1 0-1,-1 0 1,1 0-1,-1 1 1,1-1-1,-1 0 1,1 0-1,-1 1 0,0-1 1,1 0-1,-1 1 1,0-1-1,0 1 1,1-1-1,-1 1 1,0-1-1,0 1 1,0-1-1,-1 1 0,0 0 9,1-1 0,-1 1 0,1 1 0,-1-1 0,0 0 0,1 0 0,-1 0 0,0 1 0,1-1 0,-1 1 0,1-1 0,-3 2 0,-4 3-1,0 0 0,1 0 1,-13 11-1,19-15 13,-16 15-79,0 1 1,1 1 0,1 1-1,-15 22 1,6-3 95,-24 52 0,43-77-35,-1 0 0,2 1-1,0-1 1,0 1-1,1-1 1,-2 25 0,5-31 71,-1-1 0,1 0 0,1 0 0,-1 1 0,1-1 0,0 0 0,0 0 0,1 0 0,0 0 1,0 0-1,0 0 0,1 0 0,0-1 0,0 1 0,0-1 0,1 0 0,5 7 0,-7-11-22,1 1 1,-1-1-1,0 1 0,0-1 0,1 0 0,-1 1 0,1-1 1,-1-1-1,1 1 0,0 0 0,-1 0 0,1-1 0,-1 0 0,1 1 1,0-1-1,0 0 0,-1-1 0,1 1 0,0 0 0,-1-1 1,1 1-1,0-1 0,4-2 0,5-1 15,1-2 0,-1 0 0,16-9 0,-27 14-38,48-31 307,-43 28-287,-1 0 0,0-1 0,0 1-1,-1-1 1,0 0 0,8-10 0,-12 14-39,1 1 1,-1-1 0,0 1-1,0-1 1,1 0-1,-1 1 1,0-1-1,0 0 1,0 1 0,0-1-1,0 1 1,0-1-1,0 0 1,0 1-1,0-1 1,0 0-1,0 1 1,0-1 0,0 0-1,-1 1 1,1-1-1,0 1 1,0-1-1,-1 0 1,1 1 0,-1-1-1,1 1 1,0-1-1,-1 1 1,1-1-1,-1 1 1,1-1 0,-1 1-1,1 0 1,-1-1-1,1 1 1,-1 0-1,1-1 1,-1 1 0,0 0-1,1 0 1,-1 0-1,1-1 1,-2 1-1,-1-1-43,-1 0 0,1 0 0,0 1 0,-1-1 0,1 1 0,-1 0 0,-4 0 0,4 1 35,-1 0 0,1 0 0,0 0 0,-1 1 0,1-1 0,0 1 0,0 0 0,0 0 0,0 1 0,0-1 0,0 1 0,1 0 0,-1 0 0,1 0 0,-5 7 0,5-7 26,1 0 0,0 0 1,0 0-1,0 1 0,0-1 0,1 1 1,0-1-1,-1 1 0,1 0 0,1-1 1,-1 1-1,0 0 0,1 0 0,0 0 1,0 0-1,0-1 0,0 1 0,1 0 1,0 5-1,2-2 29,-1 1-1,1-1 1,0 0 0,1 0-1,0 0 1,0-1 0,0 1-1,1-1 1,0 0 0,0 0-1,1-1 1,8 8 0,-2-4 60,1 0 1,0-1 0,0-1-1,0 0 1,23 9-1,-30-14-85,1 0-1,-1-1 0,1 1 0,-1-1 0,1-1 1,-1 1-1,1-1 0,0 0 0,0 0 0,10-3 1,-11 2-500,-1-1 0,1 1 0,-1-1 0,0-1 1,7-3-1,-8 4-453,0-1 1,0 1 0,0-1-1,-1 0 1,1-1-1,5-6 1,-1-1-2901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41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15 2976,'0'0'54,"-1"-1"0,1 1 0,0-1 1,0 1-1,0-1 0,-1 0 0,1 1 0,0-1 0,0 1 0,0-1 1,0 1-1,0-1 0,0 1 0,0-1 0,0 0 0,0 1 0,1-1 1,-1 1-1,0-1 0,0 1 0,0-1 0,1 0 0,-1 1-14,1-1 0,-1 1-1,0 0 1,1 0 0,-1 0-1,1 0 1,-1 0 0,0 0 0,1 0-1,-1-1 1,0 1 0,1 0-1,-1 0 1,1 0 0,-1 1-1,0-1 1,1 0 0,-1 0-1,0 0 1,1 0 0,-1 0 0,1 0-1,-1 0 1,0 1 0,1-1-1,-1 0 1,0 0 0,1 1-1,-1-1 1,0 0 0,0 0-1,1 1 1,-1-1 0,1 1-1,6 7 323,-1 0 0,1 0 0,-1 1 0,0 0-1,7 17 1,-1-5 171,-2-3-237,-1 0 0,0 0 0,-1 1 0,-1 0 0,-1 1 0,0-1 0,-2 1 0,0 0 0,-2 1 0,0-1 0,-1 29 0,-6 8 127,-2-1 0,-3 0-1,-25 81 1,28-115-249,-1 0 1,-1 0-1,-14 25 1,17-37-155,0-1 0,0 0-1,-1-1 1,0 1 0,-1-1 0,0-1 0,0 1-1,0-1 1,-13 7 0,6-5-631,1-2 0,-2 0 0,1-1 0,-1-1 0,0 0 0,-17 3 0,-38 2-4765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44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150 110 1728,'1'-11'487,"1"1"-1,0-1 1,1 1 0,0-1-1,1 1 1,0 0 0,8-13-1,-5 10 821,-11 25-683,-4 11-160,-4 29-26,-1-2 1,-3 0 0,-35 75-1,22-59 283,-7 12-268,33-73-313,0 1 0,1 0 0,0 0 1,0 1-1,0-1 0,1 0 1,-1 1-1,2-1 0,-1 8 0,14-25-3105,-11 9 2462,1-1 0,-1 0 0,0 1 0,0-1 0,0-1 0,0 1 0,-1 0 0,1 0 0,-1-1 0,1 1 0,-1 0 0,-1-1 0,1 1 0,0-1 0,0-6 0,-4-2-382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1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29 2496,'0'-29'3392,"0"103"1119,-9 117-2180,9-62-1484,1-63 466,-1-47-902,0-19-460,0 0-1,0 0 1,0 0 0,0 0-1,0 1 1,0-1 0,0 0-1,0 0 1,0 0 0,0 0-1,0 0 1,0 1 0,0-1-1,0 0 1,0 0 0,0 0-1,0 0 1,0 0 0,0 1-1,1-1 1,-1 0 0,0 0-1,0 0 1,0 1-148,0-1 147,1 0 1,-1 0-1,0 0 1,0 0 0,0 0-1,0 0 1,0 0 0,1 0-1,-1 0 1,0 0 0,0 0-1,0 0 1,0 0 0,0 0-1,1 0 1,-1 0 0,0 0-1,0 0 1,0 0 0,0 0-1,0 0 1,1 0 0,-1 0-1,0 0 1,0 0 0,0 0-1,0 0 1,0 0 0,1 0-1,-1-1 1,0 1 0,0 0-99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44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33 173 3232,'-30'-20'1456,"29"19"-1384,1 1 0,0 0 0,0 0-1,0-1 1,-1 1 0,1 0 0,0-1 0,0 1 0,0 0 0,0-1 0,0 1 0,0 0-1,-1 0 1,1-1 0,0 1 0,0 0 0,0-1 0,0 1 0,0 0 0,0-1-1,0 1 1,1 0 0,-1-1 0,0 1 0,0 0 0,0-1 0,0 1 0,0 0 0,0-1-1,1 1 1,-1 0 0,0 0 0,0-1 0,0 1 0,1 0 0,-1 0 0,0-1 0,0 1-1,1 0 1,-1 0 0,0 0 0,1-1 0,-1 1 0,1 0 0,15-11 746,-7 8-597,210-79 2300,-183 71-2448,1 1-1,0 2 0,1 2 1,43-1-1,-53 6 126,35 3 0,-52-1-1078,0 1 0,-1 1-1,17 4 1,-1 0-3488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47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54 2304,'-1'2'113,"0"0"0,1 0 0,-1 0 0,1 1 0,-1-1 0,1 0 0,0 0 0,0 0 0,0 3 0,0 6 144,-6 69 2366,1-50-2235,-1-1 0,-1 0 0,-2-1 0,-1 1 0,-1-2 0,-1 0 0,-1 0-1,-2-1 1,-1-1 0,-24 32 0,14-26-84,9-8 253,-2-1-1,-28 26 0,46-47-509,1-1 0,0 1 0,0-1 0,-1 1 0,1-1 0,-1 0 0,1 1 0,0-1 0,-1 0 0,1 1 0,-1-1 0,1 0 0,-1 1 0,1-1 0,-1 0 0,1 0 0,-1 0 0,1 0 0,-1 1 0,1-1 0,-1 0 0,0 0 0,12-12 590,5 2-693,0 1 0,0 0 1,1 2-1,0-1 0,0 2 1,19-5-1,-31 10-94,0 0 0,0 0 0,-1 1 0,1-1 0,0 1 0,7 0 0,-10 0 120,-1 1 0,0-1 0,0 0 0,0 0 0,0 0 0,0 1 0,0-1 0,0 0 0,0 1 0,0-1 0,0 1 0,0 0 0,0-1 0,0 1 0,0 0 0,-1-1 0,1 1 0,0 0 0,0 0 0,-1 0 0,1-1-1,0 1 1,-1 0 0,1 0 0,-1 0 0,1 0 0,-1 0 0,0 0 0,1 0 0,-1 1 0,0-1 0,0 0 0,0 0 0,0 2 0,0 10-70,0 5 182,0 0 1,4 20-1,-3-33-28,0 0 1,0 0-1,1-1 0,-1 1 1,1-1-1,0 1 0,0-1 1,0 0-1,1 1 0,0-1 1,0 0-1,6 6 0,-4-5 30,0 0 0,1 0 0,0-1 0,7 4 1,-10-6-53,0-1 0,0 0 1,-1 0-1,1 0 1,0 0-1,1 0 1,-1-1-1,0 1 1,0-1-1,0 0 1,0 0-1,5-1 1,-1 1 30,0-2 0,0 1 0,0-1 0,-1 0 1,1 0-1,0-1 0,-1 0 0,1 0 0,-1-1 0,0 1 1,0-1-1,0-1 0,-1 1 0,0-1 0,0 0 0,0 0 0,0-1 1,-1 1-1,1-1 0,-2 0 0,1 0 0,0 0 0,-1-1 0,2-7 1,-4 12-85,-1 1 0,0-1 1,1 0-1,-1 0 1,0 1-1,0-1 1,0 0-1,0 0 0,-1 1 1,1-1-1,0 0 1,-1 0-1,1 1 1,-1-1-1,0 0 0,1 1 1,-1-1-1,0 0 1,0 1-1,0 0 1,0-1-1,0 1 1,0-1-1,-1 1 0,1 0 1,0 0-1,-1 0 1,-2-2-1,3 2-25,-1 0 1,1 0-1,0 1 0,-1-1 0,0 0 0,1 1 1,-1-1-1,1 1 0,-1 0 0,0 0 0,1-1 1,-1 1-1,0 0 0,1 0 0,-1 0 0,1 1 1,-1-1-1,0 0 0,1 1 0,-1-1 1,1 1-1,-1-1 0,0 1 0,1 0 0,0-1 1,-1 1-1,1 0 0,-1 0 0,1 0 0,-2 2 1,1 0 33,0 0 1,0 0-1,0 0 1,0 0 0,1 0-1,-1 0 1,1 0-1,0 1 1,0-1 0,0 1-1,0-1 1,1 0-1,-1 1 1,1-1 0,0 1-1,0 0 1,0-1 0,1 1-1,-1-1 1,1 0-1,1 5 1,-1-2 34,1 0 0,1 0 0,-1-1 0,1 1 1,0 0-1,0-1 0,1 1 0,-1-1 0,1 0 0,0 0 0,6 4 0,-8-7 9,0 0 0,1-1 0,-1 1 0,1-1 0,-1 0 0,1 1 0,0-1 0,-1 0 0,1-1 0,0 1 0,0 0 0,-1-1 0,1 1 0,0-1 0,0 0 0,0 0 0,0 0 0,0-1 0,-1 1 0,1 0 0,0-1 0,0 0 0,0 0 0,-1 0 0,1 0 0,0 0 0,2-2 0,7-4 86,0-1-1,0 0 1,0-1 0,10-11 0,-17 16-104,42-38 133,63-74-1,-85 92-1143,-24 24 968,0 1 0,0 0 1,0 0-1,0 0 0,0 0 1,0 0-1,-1 0 0,1 0 0,0 0 1,-1 1-1,1-1 0,0 2 1,2 5 26,-1-1 0,0 1 1,0 0-1,-1 0 0,1 0 1,-2 0-1,1 0 0,-1 0 1,0 0-1,-1 0 0,0 0 1,0 0-1,-1 0 0,0 0 1,-5 12-1,6-18 32,-1 0 0,1 0 0,0 0 1,-1 0-1,1 0 0,-1-1 0,0 1 0,0-1 0,1 1 1,-1-1-1,0 0 0,0 1 0,0-1 0,0 0 0,-1 0 1,1-1-1,0 1 0,0 0 0,-1-1 0,1 1 0,0-1 1,-1 0-1,1 0 0,0 0 0,-5 0 0,-5-1 179,0-1 0,-1 0 0,-18-6 0,23 6-186,-8-3 22,11 3-46,1 1-1,-1 0 0,1-1 1,-9 0-1,34 2-702,27 0 676,-1-3 0,1-1 0,80-20 0,-106 18 162,0-1 0,-1-1 1,0-1-1,33-19 0,-41 20-64,-1 0-1,0-1 0,0-1 1,-1 0-1,0 0 1,-1-1-1,0-1 0,9-14 1,1-6-115,-2-1 0,-1-1 0,-1 0 1,-2-1-1,-2-1 0,-1 0 0,-2 0 0,-2-1 1,4-48-1,-5-8-1054,-6 92 1093,0 1 0,0 0 0,0 0 0,0 0 1,0 0-1,0-1 0,0 1 0,0 0 0,0 0 0,0 0 0,0 0 0,0-1 0,-1 1 0,1 0 0,0 0 0,0 0 0,0 0 0,0 0 0,0-1 0,0 1 1,0 0-1,-1 0 0,1 0 0,0 0 0,0 0 0,0 0 0,0 0 0,-1 0 0,1 0 0,0-1 0,0 1 0,0 0 0,0 0 0,-1 0 0,1 0 0,0 0 1,0 0-1,0 0 0,0 0 0,-1 0 0,1 0 0,0 1 0,0-1 0,0 0 0,-1 0 0,1 0 0,0 0 0,0 0 0,0 0 0,0 0 0,0 0 0,-1 0 1,1 0-1,0 1 0,0-1 0,0 0 0,0 0 0,0 0 0,0 0 0,0 0 0,-1 1 0,1-1 0,0 0 0,-10 9-30,1 5 12,1-1-1,0 1 1,0 1-1,1 0 0,-6 21 1,5-14-149,-6 17 258,-13 71 0,18-68-127,-21 62 0,-13 0 45,-13 38 442,51-126-323,3-10 173,0 0-1,0 0 1,-5 10 0,14-26-245,1 0 1,1 0-1,0 1 1,0 0-1,1 0 0,0 1 1,15-9-1,-21 14-48,-3 2-30,1 0-1,0 0 0,-1 0 1,1 0-1,0 0 1,0 0-1,0 0 1,0 0-1,0 1 0,0-1 1,0 1-1,0-1 1,4 1-1,-6 0 13,1 1 1,0-1-1,-1 0 0,1 1 0,0-1 0,-1 1 1,1-1-1,-1 1 0,1-1 0,-1 1 0,1-1 0,-1 1 1,0-1-1,1 1 0,-1 0 0,1-1 0,-1 1 1,0 1-1,1-2-20,0 3 10,0 0-1,0 0 1,0 0 0,0 0-1,-1 0 1,1 0 0,-1 0-1,1 3 1,1 11-14,2 3-78,-4-15 120,1 1 1,0-1-1,1 0 0,2 8 0,0-5 54,-4-6-17,1-1 0,0 1-1,0 0 1,-1-1 0,1 1-1,0-1 1,0 0-1,2 3 1,-2-4-22,-1 1 0,1-1 0,0 1 0,0-1 0,0 0 0,-1 1 0,1-1 0,0 0 0,0 0 0,0 0 1,0 0-1,0 1 0,-1-1 0,1 0 0,0 0 0,0-1 0,0 1 0,0 0 0,0 0 0,-1 0 0,3-1 0,9-3 82,0-1-1,-1-1 1,1 0 0,16-12 0,-6 5-198,146-81 339,-163 92-236,-3 1-38,0 0 1,-1 0 0,1 0 0,0 0-1,0 0 1,-1 0 0,1-1 0,-1 1 0,1-1-1,-1 1 1,3-4 0,-4 5 32,0 0 1,0 0-1,0 0 0,0 0 1,0-1-1,0 1 0,0 0 1,0 0-1,0 0 0,0 0 1,0 0-1,0 0 0,0 0 1,0-1-1,0 1 0,0 0 1,0 0-1,0 0 0,0 0 1,0 0-1,0 0 0,0-1 1,0 1-1,0 0 0,-1 0 1,1 0-1,0 0 0,0 0 1,0 0-1,0 0 0,0 0 1,0 0-1,0-1 0,0 1 1,0 0-1,-1 0 0,1 0 1,0 0-1,0 0 0,0 0 1,0 0-1,0 0 0,0 0 1,-1 0-1,1 0 0,-9 0-180,-10 5-82,12-2 276,0 1-1,0-1 0,0 1 1,0 1-1,1-1 0,0 1 1,-8 8-1,13-12-14,-1 1 1,1 0-1,0-1 0,0 1 1,0-1-1,0 1 0,0 0 0,0 0 1,0 0-1,0 0 0,1-1 1,-1 1-1,1 0 0,0 0 0,-1 0 1,1 0-1,0 0 0,0 0 1,0 0-1,0 0 0,1 0 0,-1 0 1,1 0-1,-1 0 0,1 0 1,-1 0-1,1 0 0,0-1 1,0 1-1,0 0 0,0 0 0,0-1 1,0 1-1,1-1 0,1 3 1,0-1 23,1 0 1,-1 0 0,1 0 0,0 0 0,0-1-1,0 1 1,0-1 0,0 0 0,1 0 0,-1 0 0,1-1-1,-1 0 1,1 0 0,0 0 0,-1 0 0,1-1-1,0 1 1,-1-1 0,8-1 0,-8 1 0,-1-1 0,1 1-1,-1-1 1,1 0 0,-1 0 0,1 0 0,-1-1-1,0 1 1,0-1 0,0 0 0,0 0 0,0 0-1,0 0 1,0 0 0,-1 0 0,1-1 0,-1 0-1,1 1 1,-1-1 0,0 0 0,0 0 0,0 0-1,-1 0 1,1 0 0,-1-1 0,2-4 0,-2 4-18,-1 1 0,0 0 0,1 0 0,-1-1 0,-1 1 0,1 0 0,0-1 0,-1 1 0,1 0 0,-1-1 0,0 1 0,0 0 0,-1 0 1,1 0-1,0 0 0,-1 0 0,0 0 0,0 1 0,0-1 0,-3-3 0,1 2-61,1 0 0,-2 0 0,1 0 0,0 1 0,-1 0 0,1 0 0,-1 0 0,0 0 0,0 1 0,0 0 0,-9-3 0,5 3 2,1 0-1,-1 0 0,-18 0 1,27 2 54,1 1-112,14 5 109,0-1 0,0 0 0,25 5 0,-4-2 63,-30-7-55,0 0 0,1 0 0,-1 0 1,8-1-1,-10 0 54,-2 0 176,-21-4-2646,12 1 364,-1 0 0,0 0 0,0 1 0,-12-1 1,7 6 291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48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1 622 2400,'13'1'1397,"-6"1"-928,1-1 1,-1 0-1,1-1 0,-1 0 0,14-1 0,40-7 768,-39 4-948,-3 1 51,0-1 0,-1-1 0,32-12 0,-38 12-218,0-2 1,0 1 0,-1-1 0,0-1-1,0 0 1,12-12 0,-6 3-54,-1-2-1,0 0 1,-1-1 0,-2 0-1,18-34 1,43-115 266,-67 149-328,0-1 1,5-29-1,-11 44 17,0-1 0,0 1-1,-1-1 1,1 0 0,-2 1 0,1-1-1,-1 0 1,0 1 0,0-1-1,0 1 1,-1-1 0,-3-6-1,4 12-38,1-1 0,-1 1 0,0 0-1,1-1 1,-1 1 0,0 0-1,0 0 1,0-1 0,0 1 0,0 0-1,0 0 1,0 0 0,-1 1-1,1-1 1,0 0 0,-1 0 0,1 1-1,0-1 1,-1 0 0,1 1 0,-1-1-1,1 1 1,-2 0 0,1 0-22,0 0 1,0 0-1,1 1 0,-1-1 1,0 1-1,0-1 1,1 1-1,-1 0 0,1-1 1,-1 1-1,0 0 1,1 0-1,-1 0 0,1 1 1,0-1-1,-1 0 0,1 0 1,0 1-1,-2 2 1,-3 5 32,-1 1 1,2 0 0,-1 0-1,-6 18 1,-12 47 224,19-57-185,-64 233 561,44-149-167,22-87-346,1 0-1,1 0 1,0 0-1,3 30 1,-1-41-6,-1 1-1,1 0 1,0-1-1,1 0 1,-1 1-1,1-1 1,0 0 0,0 0-1,5 8 1,-5-10-32,-1-1 1,1 1-1,-1-1 1,1 1 0,0-1-1,-1 0 1,1 0-1,0 1 1,0-1-1,0-1 1,0 1 0,0 0-1,0 0 1,0-1-1,0 1 1,0-1-1,0 1 1,0-1-1,0 0 1,1 0 0,-1 0-1,0 0 1,4-1-1,11-3 122,-1-1-1,1-1 1,26-12-1,-5 2-31,19-6-98,69-30-103,-153 59-1119,4 3 1127,1 1 0,0 1 0,-23 16 0,35-21 53,-1 2 0,1-1 0,0 1-1,1 1 1,0 0 0,1 0 0,-12 18 0,19-25 22,-1 0 0,0 1 1,1-1-1,-1 1 0,1-1 1,0 1-1,0-1 1,0 1-1,1 0 0,-1-1 1,1 1-1,0 4 0,0-7 3,1 1-1,-1-1 0,0 0 0,1 0 0,-1 1 0,1-1 1,-1 0-1,1 0 0,-1 0 0,1 1 0,0-1 1,0 0-1,-1 0 0,1 0 0,0 0 0,0 0 0,0-1 1,0 1-1,0 0 0,0 0 0,0-1 0,1 1 1,-1 0-1,0-1 0,0 1 0,1-1 0,-1 0 0,0 1 1,0-1-1,1 0 0,-1 0 0,0 0 0,1 0 1,-1 0-1,2 0 0,4 0 32,0-1 0,0 0 1,0-1-1,-1 1 0,1-1 0,-1 0 1,1-1-1,-1 1 0,8-6 1,7-4 232,23-19 0,-8 3-43,0-2 0,40-46 0,-67 65-175,0 0 1,-1-1 0,-1 0-1,0 0 1,10-23 0,18-69-27,-22 55-331,-2-1-1,-3 0 1,5-101-1,-15 129-125,-2 14 95,4 8 310,0 0 0,0 0 0,-1 0 0,1 0 0,0 0 0,0 0 0,-1 0 0,1 0 0,0 0 0,0 0 0,-1 0 0,1 0 0,0 0 1,0 0-1,-1 0 0,1 1 0,0-1 0,0 0 0,0 0 0,-1 0 0,1 0 0,0 0 0,0 1 0,0-1 0,0 0 0,-1 0 0,1 0 0,0 0 1,0 1-1,0-1 0,0 0 0,0 0 0,0 1 0,-1-1 0,-4 10-76,0 0 0,0 0 1,1 1-1,0 0 0,1 0 1,-4 19-1,5-18 22,-10 48 190,-6 111 1,17-149 17,2 0 1,0 0 0,1 0 0,1 0 0,9 27 0,9 16-3615,-9-31 735,-6-2-1888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52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4 553 2400,'0'0'55,"-1"-1"0,1 1 1,0 0-1,-1-1 0,1 1 0,0 0 1,0-1-1,0 1 0,-1-1 0,1 1 1,0-1-1,0 1 0,0-1 0,0 1 1,0 0-1,0-1 0,0 1 0,0-1 1,0 1-1,0-1 0,0 1 0,0-1 1,0 1-1,0-1 0,0 1 0,0 0 1,1-1-1,-1 1 0,0-1 0,0 1 1,1 0-1,-1-1 0,0 1 0,0-1 1,1 1-1,-1-1 0,18-4 2085,-10 3-1668,-7 1-416,1 1-1,-1 0 1,1 0 0,-1 1 0,1-1-1,-1 0 1,1 0 0,-1 1 0,0-1 0,1 1-1,-1-1 1,0 1 0,1 0 0,-1-1-1,0 1 1,0 0 0,1 0 0,-1 0-1,0 0 1,0 0 0,0 0 0,0 0 0,1 2-1,2 2 52,0 1 0,0 0-1,5 9 1,1 6 100,-2 1-1,12 44 1,-7-17 144,-1-8 187,7 23 256,-16-57-605,0 0 1,1 0-1,-1 0 1,1 0-1,9 11 1,-13-18-152,1 1-1,-1-1 1,0 0 0,1 0 0,-1 1-1,0-1 1,0 0 0,1 0-1,-1 0 1,0 0 0,1 0 0,-1 1-1,0-1 1,1 0 0,-1 0-1,0 0 1,1 0 0,-1 0 0,0 0-1,1 0 1,-1 0 0,1 0 0,-1 0-1,0 0 1,1-1 0,-1 1-1,0 0 1,1 0 0,-1 0 0,0 0-1,0 0 1,1-1 0,7-7 312,-2-1-164,-2-1-1,1 0 1,-2 0 0,1-1 0,3-18 0,4-11 91,3 1-71,2 1 1,2 1 0,30-49-1,-33 58-344,-13 23 107,0-1 1,1 1-1,-1 0 1,1 0-1,1 0 0,-1 0 1,1 0-1,0 1 1,0 0-1,7-7 1,-10 11-101,0-1 0,0 1 0,0 0 1,0-1-1,1 1 0,-1 0 1,0 0-1,0 0 0,0 0 1,0 0-1,0 0 0,0 0 1,0 0-1,0 0 0,1 1 0,-1-1 1,0 0-1,0 1 0,1 0 1,22 11-2847,-13-6 2264,16 6-515,0-2 1,55 13 0,-77-22 1234,-2 0 132,-5 7 581,-1-4-497,0 0 0,0 0 0,-1 0 1,1-1-1,-1 1 0,-8 5 0,-6 7 97,13-12-249,1 1 0,0-1 0,0 1 0,1 1 0,0-1 0,-1 0 1,2 1-1,-1-1 0,1 1 0,0 0 0,0 0 0,-2 12 0,3-14-3,1 1 1,0-1 0,0 0 0,0 0-1,1 0 1,-1 1 0,1-1 0,0 0 0,0 0-1,1 0 1,-1 0 0,1 0 0,0 0-1,0-1 1,0 1 0,0 0 0,1-1-1,-1 0 1,7 7 0,-4-6 19,0 0 0,0-1 0,1 1 0,-1-1 0,1 0 0,0 0 0,0-1-1,0 1 1,0-1 0,0-1 0,0 1 0,1-1 0,-1 0 0,1-1 0,-1 1 0,0-1 0,1-1 0,-1 1 0,1-1 0,6-1 0,-6 0 4,0 0 1,0 0 0,0 0 0,0-1 0,0 0 0,-1 0 0,1-1 0,-1 1 0,0-1 0,0-1 0,0 1 0,-1-1 0,0 0 0,0-1 0,0 1 0,0-1 0,6-10 0,-10 13-78,0 0 0,0 1 1,1-1-1,-2 0 0,1 0 0,0-1 1,-1 1-1,1 0 0,-1 0 0,0 0 1,0 0-1,0 0 0,0 0 0,-1 0 1,1 0-1,-1-1 0,0 1 0,0 0 1,0 1-1,0-1 0,0 0 0,-1 0 1,-1-2-1,0 1-65,0 0 0,0 0 0,0 1 0,0 0 0,0-1 0,-1 1 0,1 0 0,-1 1 0,0-1 0,0 1 0,0 0 0,0-1 0,0 2 0,-9-4 0,0 2 49,0 1 0,-1 0 0,1 1 0,-21 1 0,70 8-53,-29-8 104,83-3 380,-78 2-405,1-1 1,0-1 0,-1 0 0,0-1 0,13-5 0,3-4 69,0-2 0,-1-1 0,26-19 0,69-65-118,-91 69 40,0-1 0,-2-1 0,-2-2-1,-1-1 1,-2-1 0,30-61 0,-50 91-46,-1 0-1,0-1 1,0 1 0,-1-1 0,0 0 0,0 1 0,0-1 0,-1-10 0,-1 18 21,1-1 1,-1 0-1,0 1 0,0-1 0,-1 1 0,1-1 1,0 1-1,0-1 0,0 0 0,0 1 0,0-1 1,-1 1-1,1-1 0,0 1 0,0-1 0,-1 1 1,1-1-1,0 1 0,-1-1 0,1 1 0,-1 0 1,1-1-1,0 1 0,-1-1 0,1 1 0,-1 0 1,1-1-1,-1 1 0,1 0 0,-1 0 0,1 0 1,-1-1-1,0 1 0,1 0 0,-1 0 1,1 0-1,-1 0 0,1 0 0,-1 0 0,0 0 1,0 0-1,-1 0-15,-1 1 0,1-1 0,-1 1 0,1-1 0,-1 1 1,1 0-1,0 0 0,-3 2 0,-3 2-60,1 0 0,-1 0 0,1 1 1,0 0-1,1 1 0,-11 12 0,-28 48-83,42-62 149,-42 70-13,4 3 0,-40 104 0,80-180 30,-7 19 57,1 0 1,-5 28-1,10-44-18,1 1-1,1 0 0,-1-1 0,1 1 1,0 0-1,0 0 0,1-1 0,0 1 1,0 0-1,0-1 0,1 1 0,-1 0 1,1-1-1,4 7 0,-4-9 5,0 0-1,0-1 1,1 1-1,-1-1 0,1 1 1,0-1-1,0 0 1,0 0-1,0 0 1,0 0-1,0-1 1,0 1-1,1-1 0,-1 0 1,6 2-1,6 0 31,0 0 0,20 0-1,-29-2-19,23 0-8,0-2 1,-1 0 0,1-2 0,44-9 0,17-15 228,-78 23-277,1-2 1,0 0-1,-1 0 1,19-15-1,-21 14-167,-1-1 0,-1-1-1,0 0 1,0 0 0,0-1 0,-1 1-1,-1-2 1,0 1 0,0-1-1,-1 0 1,0 0 0,-1 0 0,3-13-1,76-324-293,-81 343 348,-1-1 0,0-1 0,0 1 0,-1 0 0,0 0 0,0 0 0,-1-9 0,1 15 104,-1 0 0,1-1 0,0 1-1,0 0 1,0 0 0,0 0 0,-1 0-1,1 0 1,0 0 0,0 0 0,0 0-1,-1 0 1,1 0 0,0 0-1,0 0 1,0 0 0,0 0 0,-1 1-1,1-1 1,0 0 0,0 0 0,0 0-1,0 0 1,-1 0 0,1 0 0,0 0-1,0 0 1,0 1 0,0-1 0,0 0-1,0 0 1,-1 0 0,1 0 0,0 0-1,0 1 1,0-1 0,0 0 0,0 0-1,0 0 1,0 1 0,-7 8-99,1 1 58,1 1 0,1 0 0,0 1 0,-5 17 0,-6 53 337,6-29-132,-32 111 485,-10 60 27,25-75 99,26-148-713,0 0 1,-1 1 0,1-1-1,0 0 1,-1 0 0,1 1-1,0-1 1,-1 0 0,0 0-1,1 0 1,-1 0 0,0 0 0,1 0-1,-2 2 1,1-3-24,1 0 1,0 0-1,-1 0 1,1 0-1,0 0 0,-1 0 1,1 0-1,0 0 1,-1 0-1,1 0 1,-1 0-1,1 0 1,0 0-1,-1 0 0,1 0 1,0 0-1,-1 0 1,1 0-1,0-1 1,0 1-1,-1 0 0,1 0 1,0 0-1,-1 0 1,1-1-1,0 1 1,0 0-1,-1 0 0,1-1 1,0 1-1,-1-1 1,-1-3 91,-1 0 1,1 0-1,0 0 1,0 0-1,0 0 1,-2-7-1,-6-17-112,-2 1 0,0 0 0,-24-36-1,2 3-422,33 59 379,0-1 1,1 1-1,-1-1 1,0 1-1,1-1 1,-1 1-1,1-1 1,0 1-1,-1-1 1,1 1-1,0-1 1,0 1-1,0-1 1,0 0-1,0 1 1,1-4-1,0 4 23,-1 0 0,1 1 0,-1-1 0,1 0 0,0 0 0,-1 0 0,1 0 0,0 1 0,0-1 0,-1 0 0,1 1 0,0-1 0,0 1 0,0-1 0,0 1 0,0-1 0,0 1 0,0 0 0,0-1 0,0 1 0,0 0 0,0 0 0,0 0 0,2 0 0,27-2-86,53 4-1,-18 0 73,120 3 92,-176-5-21,6 1 487,-15 2-269,-8 4-167,1-2-129,-4 3 76,0 0 1,0 1 0,0 0-1,1 0 1,1 1-1,-11 13 1,19-21-26,-4 4 35,1 1 0,-1 0 0,-3 10 0,7-16-32,0 1-1,1 0 1,-1-1-1,1 1 1,-1 0-1,1 0 1,0 0-1,0-1 0,-1 1 1,1 0-1,0 0 1,1 0-1,-1-1 1,0 1-1,0 0 1,1 0-1,-1 0 0,1-1 1,0 1-1,1 3 1,-2-5-2,1 1 0,-1 0 0,1-1 0,-1 1 0,1-1 0,-1 1 0,1-1 0,0 1 0,-1-1 0,1 0 0,-1 1 0,1-1 0,0 0 0,-1 1 0,1-1 0,0 0 0,0 0 0,-1 0 0,1 1 0,0-1 0,-1 0 0,1 0 0,1 0 0,0-1 17,0 1 0,0 0 0,0-1 0,0 1 0,0-1 0,0 0 0,0 0 0,2-1 1,3-2 47,-1-1 1,1 0 0,6-6-1,53-56 122,-28 27-600,-36 39 268,-5 21-122,2-13 243,0 0 1,1 1 0,0-1 0,1 0 0,-1 0 0,1 0 0,1 0 0,-1 0-1,1 0 1,0 0 0,5 10 0,-5-13 23,1 0 1,-1-1-1,1 1 0,-1 0 0,1-1 0,0 0 1,0 0-1,1 0 0,-1 0 0,1 0 0,-1-1 1,1 1-1,0-1 0,0 0 0,0 0 0,0 0 1,0-1-1,0 1 0,1-1 0,4 0 0,3 1-316,1-1-1,-1-1 0,1 0 0,-1-1 0,0 0 0,1-1 0,-1-1 0,0 1 0,14-7 0,-11 4-131,-1-1 0,0-1 0,0 0 0,0-1 0,-1 0 1,23-20-1,-27 19 485,0 0 0,-1 0 1,-1 0-1,9-14 1,-15 23-59,-1-1 0,1 1 0,-1-1 0,1 1 0,-1-1 1,0 1-1,1-1 0,-1 0 0,0 1 0,0-1 0,1 0 1,-1 1-1,0-1 0,0 0 0,0 1 0,0-1 0,0 0 0,0 1 1,0-1-1,0 0 0,0 0 0,0 1 0,0-1 0,0 0 1,0 1-1,-1-1 0,1 0 0,0 1 0,0-1 0,-1 1 1,1-2-1,-2 2-8,1-1 0,0 1 0,0-1 0,-1 1 0,1-1 1,0 1-1,0 0 0,-1 0 0,1 0 0,0-1 0,-1 1 0,1 0 1,0 1-1,-3-1 0,-5 2 14,-1-1 0,1 2-1,-12 4 1,12-3 46,0 0 0,0 1 1,0 0-1,1 0 0,0 1 0,-13 11 0,17-13 6,0 1 1,0-1-1,0 1 1,0 0-1,1 0 1,0 0 0,0 0-1,0 0 1,1 1-1,0-1 1,0 1-1,-2 7 1,4-12-29,0 0-1,-1-1 1,1 1 0,0-1 0,0 1 0,0 0 0,0-1 0,0 1-1,0 0 1,0-1 0,0 1 0,0-1 0,0 1 0,0 0 0,1-1-1,-1 1 1,0-1 0,0 1 0,1 0 0,-1-1 0,0 1 0,1-1 0,-1 1-1,0-1 1,1 1 0,-1-1 0,1 1 0,-1-1 0,1 0 0,-1 1-1,1-1 1,-1 0 0,1 1 0,-1-1 0,1 0 0,0 1 0,-1-1-1,1 0 1,-1 0 0,1 0 0,0 0 0,-1 0 0,2 0 0,3 0 144,0 0 1,0 0 0,0-1-1,9-2 1,3-1-541,-16 4 337,0 0 0,0 1-1,0-1 1,0 0 0,0 0 0,0 0 0,-1 0-1,1 1 1,0-1 0,0 0 0,0 1-1,0-1 1,-1 1 0,1-1 0,0 1 0,-1-1-1,1 1 1,0-1 0,-1 1 0,1 0 0,0-1-1,-1 1 1,1 0 0,-1 0 0,0-1 0,1 1-1,-1 0 1,1 0 0,-1 0 0,0-1 0,0 1-1,1 2 1,-1 3-22,1-1 1,-1 1-1,0 0 0,-1 7 0,0-2 65,-1 13 42,-1 1 0,-1 0 0,-1-1 1,-1 0-1,-1 0 0,-1-1 0,-2 0 0,-11 22 0,14-31 71,-1 0-1,-1-1 0,1-1 0,-2 0 1,0 0-1,0 0 0,-1-2 1,-1 1-1,0-1 0,0-1 1,-1 0-1,0-1 0,0 0 1,-16 6-1,21-11 75,0-1 0,1 0 1,-1 0-1,0-1 0,0 0 1,0 0-1,0-1 0,0 0 0,-14-1 1,19 0-186,1 1 0,-1-1 1,0 1-1,0-1 0,0 0 1,0 0-1,1 0 0,-1 0 1,0-1-1,1 1 0,-1-1 1,1 0-1,0 1 0,-1-1 1,1 0-1,0 0 0,0-1 1,0 1-1,1 0 0,-1-1 1,0 1-1,1-1 0,0 1 1,-1-1-1,1 0 0,0 1 1,0-1-1,0-5 0,1 6-16,-1-1 0,1 0 0,1 0 0,-1 0 0,0 0 0,1 0-1,-1 0 1,1 0 0,0 0 0,0 1 0,0-1 0,1 0-1,-1 1 1,0-1 0,1 1 0,0-1 0,0 1 0,-1 0 0,1 0-1,1-1 1,3-2 0,1-1-43,1 1 0,0 0 0,0 0 0,0 0 0,14-4 0,19-5-26,64-13-1,-74 20 37,0 0-1,0-2 0,-1-1 0,46-23 0,-48 17 104,-1-2 1,-1-1-1,-1-1 0,0-1 1,-1-1-1,31-39 0,-49 54-26,-1 0-1,-1 0 1,1-1-1,-1 1 1,3-9-1,-6 13-32,0 1-1,0-1 1,-1 0 0,1 0-1,-1 0 1,1 0 0,-1 0-1,0-4 1,-1 6-14,1 0-1,0-1 1,0 1 0,-1 0-1,1-1 1,-1 1 0,1 0-1,-1-1 1,0 1 0,1 0 0,-1 0-1,0 0 1,0 0 0,0 0-1,0 0 1,0 0 0,-2-2 0,1 2-9,1 0 1,-1 0 0,0 0 0,1 1 0,-1-1 0,0 0 0,0 1 0,1-1 0,-1 1 0,0 0 0,0 0 0,0-1 0,0 1 0,1 0 0,-1 1 0,0-1 0,0 0 0,0 0 0,0 1 0,1-1 0,-1 1 0,0 0-1,1-1 1,-1 1 0,0 0 0,1 0 0,-1 0 0,-2 2 0,-3 3 18,0 1 1,0-1-1,1 1 0,-8 10 0,12-14 34,-2 2 14,0 1 0,0 0 1,1-1-1,0 1 0,0 1 1,1-1-1,-4 12 0,5-14 6,0 0-1,1-1 0,-1 1 1,1 0-1,0 0 0,0 0 1,0 0-1,1-1 0,-1 1 1,1 0-1,0 0 0,0-1 1,0 1-1,0-1 0,4 6 0,-4-6-33,1-1-1,0 0 0,0 0 0,0 0 0,0-1 0,0 1 0,0 0 0,1-1 0,-1 1 0,0-1 0,1 0 1,-1 0-1,1 0 0,0 0 0,-1 0 0,1-1 0,0 1 0,3 0 0,6 0 109,0 0-1,22-2 0,77-12-1324,13 0-5420,-82 12 988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54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53 232 2496,'0'-1'100,"-1"1"1,1 0-1,0 0 1,-1 0-1,1 0 1,0 0-1,-1-1 1,1 1 0,0 0-1,0 0 1,-1-1-1,1 1 1,0 0-1,-1 0 1,1-1-1,0 1 1,0 0-1,0-1 1,-1 1-1,1 0 1,0-1-1,0 1 1,0 0-1,0-1 1,0 1-1,0 0 1,0-1-1,0 1 1,0 0-1,0-1 1,0 1-1,0-1 1,1-17 4576,8 24-4378,-9-6-296,9 8 242,0 0 1,17 10-1,-22-16-194,0 0-1,1 0 1,-1 0-1,0-1 1,1 0 0,-1 0-1,0 0 1,1 0 0,-1-1-1,6 0 1,13 1 334,0-2 0,45-8 0,-61 8-337,-1 0 1,0-1-1,0 0 1,0 0-1,0-1 1,0 1-1,0-1 1,-1-1-1,0 1 1,1-1-1,-1 0 1,0 0-1,-1 0 1,1-1-1,6-8 1,-10 11-20,1 0 1,-1-1 0,0 1-1,0-1 1,0 1 0,0-1-1,-1 1 1,1-1 0,-1 1-1,1-1 1,-1 0 0,0 1 0,0-1-1,0-4 1,-1 3 11,0-1 0,0 1 0,-1 0 0,1-1 0,-1 1 0,0 0 0,-4-8 0,0 4-19,0 0 0,-1 0 0,1 1 0,-1 0 0,-1 0 0,-14-11 1,12 12-132,0 0 1,0 1-1,0 0 1,0 1-1,-1 0 1,1 1-1,-21-4 1,22 6-4,0-1 1,0 2 0,0 0 0,0 0 0,0 0 0,1 1 0,-1 0-1,0 1 1,0 0 0,-11 4 0,15-3 99,0 0 0,1 0 1,-1 0-1,0 0 0,1 1 1,0 0-1,0 0 0,0 0 0,0 0 1,1 1-1,-1 0 0,1-1 0,0 1 1,1 0-1,-1 1 0,-1 5 0,0-2 46,1 1-1,0 0 1,1 0-1,0 0 1,0 1-1,1-1 0,0 0 1,1 12-1,2-4 153,1 1 0,0-1 0,1 0 0,1 0 0,1-1 0,12 26 0,-16-39-124,0-1 1,0 1-1,1-1 1,0 0 0,-1 1-1,1-1 1,0-1-1,1 1 1,-1 0-1,0-1 1,1 1 0,5 2-1,4 0 111,-1 1 1,20 4-1,-2-3-58,-1-2 1,1-1-1,51 0 1,-2 1-130,-16 1 84,53 4-4599,-109-9 3245,-1 0 0,1 0-1,10 3 1,-8-1 224,13 1-2017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55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61 3136,'0'0'61,"0"0"-1,0-1 1,0 1-1,-1 0 1,1-1 0,0 1-1,0 0 1,0 0 0,0-1-1,0 1 1,0 0 0,0-1-1,0 1 1,0 0-1,-1-1 1,1 1 0,1 0-1,-1-1 1,0 1 0,0 0-1,0-1 1,0 1 0,0 0-1,0-1 1,0 1-1,0 0 1,0 0 0,1-1-1,-1 1 1,0-1 0,8 6 2181,-7-4-2209,-1-1-1,1 1 1,-1 0-1,1-1 0,-1 1 1,0-1-1,1 1 0,-1 0 1,0-1-1,1 1 1,-1 0-1,0-1 0,0 1 1,0 0-1,0-1 1,0 1-1,0 0 0,0 0 1,1 3 77,12 67 1017,-9-45-496,9 34 0,-5-31-325,4 38 0,-2-4 90,12 77 288,-17-95-310,2-1 1,1 0-1,17 48 0,-16-68-89,13 35 71,-19-53-206,1 1 0,-1 0 0,1-1 0,1 0 0,-1 0 0,6 5 0,-9-10-111,0 0-1,0 0 1,0 0 0,0-1-1,0 1 1,0 0 0,0-1-1,0 1 1,0-1 0,1 1-1,-1-1 1,0 0 0,0 1-1,0-1 1,1 0 0,-1 0-1,0 0 1,1 0 0,-1 0-1,0 0 1,0 0 0,1 0-1,-1-1 1,0 1 0,0 0 0,0-1-1,1 1 1,-1-1 0,0 1-1,0-1 1,0 0 0,0 1-1,0-1 1,0 0 0,0 0-1,1-1 1,2-2-49,0 0 1,-1 0-1,1 0 1,-1-1-1,0 1 1,-1-1-1,4-7 0,55-148 658,28-62-709,-53 150 39,45-99-20,-48 98 17,17-48-1747,-40 98-3119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56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2 159 1888,'-1'-1'133,"1"0"-1,0 0 1,0 0 0,-1 0-1,1 0 1,0 0 0,0 0-1,0 0 1,1 0 0,-1 0 0,0 0-1,0 0 1,0 0 0,1 0-1,-1 0 1,0 0 0,1 0-1,-1 0 1,1 0 0,-1 0-1,1 0 1,0 0 0,-1 1-1,1-1 1,0 0 0,0 0 0,-1 1-1,1-1 1,2-1 0,-2 1 104,0 0 1,1 0 0,-1 0-1,0 0 1,0 0 0,0-1-1,0 1 1,0 0 0,-1-1-1,1 1 1,0 0 0,-1-1-1,1 1 1,-1-1 0,1 1-1,0-3 673,0 4-886,0 0-1,0 0 1,0 0-1,0 0 1,0 0-1,0-1 1,0 1 0,1 0-1,-1 0 1,0-1-1,0 1 1,0-1 0,0 1-1,1-2 1,-1 2 17,16-6 232,0 1 0,0 0 1,0 2-1,31-4 0,-11 2-114,108-21 483,74-10-95,-85 28-435,-132 8-234,-33 15-1596,-13-1-4394,23-4 2918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1:57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67 2976,'-1'0'54,"1"0"0,-1 0-1,0 0 1,1-1 0,-1 1 0,1 0 0,-1 0 0,1 0 0,-1 0-1,0 0 1,1 0 0,-1 0 0,1 0 0,-1 0 0,1 0-1,-1 0 1,0 0 0,1 1 0,-7 4 2933,6-5-2889,1 0-1,0 0 0,0 0 0,-1 0 0,0-2 583,1 2-583,0 0 0,-1 0 0,1-1 0,0 1 0,0 0 1,0 0-1,0-1 0,0 1 0,0 0 0,-1-1 0,1 1 0,0 0 0,0 0 0,0-1 1,0 1-1,0 0 0,0-1 0,0 1 0,0 0 0,0 0 0,0-1 0,1 1 1,-1 0-1,0-1 0,0 1 0,0 0 0,0 0 0,0-1 0,1 1 0,-1-1-4,0 0 0,1 0-1,-1 0 1,1 0 0,-1 0-1,1 0 1,-1 0-1,1 0 1,-1 0 0,1 0-1,0 1 1,0-1 0,0-1-1,7-1-76,0 0 0,0 1 0,0-1 0,0 2 0,1-1 0,-1 1 0,10 0 0,17-3 198,22-5 118,67-2 1,58 9-72,-161 2-179,55-3 456,-39 2-1891,0 0-3763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13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250 102 2496,'1'0'86,"-1"0"-1,0-1 1,0 1 0,0 0-1,0-1 1,0 1 0,0 0-1,0 0 1,0-1 0,0 1-1,0 0 1,0-1-1,0 1 1,0 0 0,-1 0-1,1-1 1,0 1 0,0 0-1,0 0 1,0-1 0,0 1-1,-1 0 1,1 0 0,0-1-1,0 1 1,0 0 0,-1 0-1,1 0 1,0-1 0,0 1-1,0 0 1,-1 0 0,1 0-1,0 0 1,-1 0 0,1-1-1,0 1 1,0 0 0,-1 0-1,1 0 1,0 0 0,-1 0-1,1 0 1,0 0 0,0 0-1,-1 0 1,1 0 0,0 0-1,-1 0 1,1 0-1,0 0 1,0 1 0,-1-1-1,0 0-29,0 1 0,0 0-1,0-1 1,0 1 0,0 0-1,0-1 1,0 1 0,0 0-1,0 0 1,0 0 0,1 0-1,-2 1 1,-3 8 283,-1-1 0,-8 10 0,-9 14 281,9-6-283,-9 27-1,8-19-182,-91 222 1371,102-249-1423,0 1-1,1 1 0,0-1 1,1 0-1,0 1 0,1-1 1,-1 15-1,2-24-80,0 0 1,0 1-1,-1-1 0,1 0 1,0 1-1,0-1 0,0 0 1,0 1-1,0-1 0,0 0 1,0 1-1,1-1 0,-1 0 1,0 1-1,0-1 0,0 0 1,0 0-1,0 1 0,0-1 1,1 0-1,-1 1 0,0-1 1,0 0-1,0 0 0,1 0 1,-1 1-1,0-1 0,0 0 1,0 0-1,1 0 0,-1 1 0,0-1 1,1 0-1,-1 0 0,0 0 1,0 0-1,1 0 0,-1 0 1,0 0-1,1 1 0,-1-1 1,0 0-1,1 0 0,-1 0 1,0 0-1,1 0 0,-1-1 1,0 1-1,1 0 0,-1 0 1,0 0-1,0 0 0,1 0 1,-1 0-1,1-1 0,14-10 636,-9 5-558,-1-1 1,0 0 0,0-1 0,0 1 0,5-16 0,14-43 71,-15 35-179,25-74-5,19-113 0,-49 194-5,-2 0 1,-2-46 0,0 33 122,0 36-78,-1 1-31,1 1 0,0-1 0,-1 0 0,1 1 0,-1-1 0,1 0 1,0 1-1,-1-1 0,1 1 0,0-1 0,-1 1 0,1-1 0,0 0 1,0 1-1,0-1 0,-1 1 0,1-1 0,0 1 0,0 0 0,0-1 1,0 1-1,0-1 0,0 1 0,0-1 0,0 1 0,0-1 0,0 2 1,2 15-97,1-7 113,1-1 1,0 1 0,0-1 0,1 0 0,0 0 0,1 0-1,0-1 1,9 11 0,7 11 0,92 144-108,69 95 402,-126-190-177,5 6-108,-47-60 390,-12-19-4,-3-6-401,0 1 0,0-1 1,0 0-1,0 0 1,0 0-1,0 0 1,0 1-1,-1-1 1,1 0-1,0 0 1,0 0-1,0 0 1,0 0-1,0 1 1,0-1-1,-1 0 1,1 0-1,0 0 1,0 0-1,0 0 1,0 0-1,0 0 1,-1 1-1,1-1 1,0 0-1,0 0 1,0 0-1,-1 0 1,1 0-1,0 0 1,0 0-1,0 0 1,0 0-1,-1 0 1,1 0-1,0 0 1,-9 0 119,-352-51 133,295 44-154,45 5-204,0 0 0,-1 1 0,1 1 0,-39 5 0,59-5 14,-10 4-2399,9-2 1565,2-1 764,0-1 0,-1 0 0,1 1 0,0-1 0,0 1 0,0-1 0,0 1 1,0-1-1,0 0 0,-1 1 0,1-1 0,0 1 0,0-1 0,1 1 0,-1-1 0,0 1 0,0-1 0,0 0 1,0 1-1,0 0 0,4 10-1847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14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27 2976,'0'-2'259,"1"1"0,0 0 1,0-1-1,0 1 0,0 0 0,0-1 1,0 1-1,19-14 8349,-20 15-8597,1 1-7,0 0 0,-1 0 1,1 1-1,-1-1 0,1 0 0,-1 0 0,1 1 1,-1-1-1,0 0 0,0 1 0,0-1 1,0 0-1,0 1 0,0-1 0,0 0 1,0 2-1,-5 21 271,3-18-239,-6 28 407,-17 38 0,7-17 187,17-53-601,0 0 1,1 0-1,-1 1 1,1-1-1,-1 0 1,1 1-1,0 3 1,-1 7 917,19-13-872,21-10-395,1 2 0,0 2 0,0 2 0,51 0 0,-86 4-326,-1 0 0,1 1 0,0-1 0,0 1 0,-1 0-1,1 1 1,0-1 0,-1 1 0,0-1 0,1 2 0,-1-1 0,6 4-1,9 10-3203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2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23 2144,'11'-11'699,"-11"11"-641,1 0 1,-1-1 0,0 1 0,0 0-1,0 0 1,1-1 0,-1 1 0,0 0-1,0 0 1,0-1 0,0 1-1,1 0 1,-1 0 0,0-1 0,0 1-1,0 0 1,0-1 0,0 1 0,0 0-1,0-1 1,0 1 0,0 0 0,0-1-1,0 1 1,0 0 0,0-1 0,0 1-1,0 0 1,-1 0 0,1-1 0,0 1-1,0 0 1,0-1 0,0 1 0,0 0-1,-1-1 1,1 1-32,0 0 0,-1 0-1,1 0 1,0 0 0,0 0 0,0 0 0,0 0-1,0 0 1,-1-1 0,1 1 0,0 0 0,0 0-1,0 0 1,0 0 0,-1 0 0,1 0-1,0 0 1,0 0 0,0 1 0,-1-1 0,1 0-1,0 0 1,0 0 0,0 0 0,0 0 0,0 0-1,-1 0 1,1 0 0,0 0 0,0 0 0,0 0-1,0 1 1,0-1 0,0 0 0,-1 0 0,1 0-1,0 0 1,0 0 0,0 1 0,0-1-1,0 0 1,0 0 0,0 0 0,0 0 0,0 1-1,0-1 1,0 0 0,0 0 0,0 0 0,0 0-1,0 1 1,0-1 0,0 0 0,0 0 0,0 0-1,0 0 1,0 1 0,0-1 0,0 0 0,0 0-1,0 0 1,-1 23 881,-7 38 0,0 1-196,4-15-309,-17 169 1802,-12 58-685,33-259-2053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15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8 2240,'16'-8'9765,"-19"29"-8725,-12 46-565,8-26-315,-24 161 968,13-73-134,13-101-727,2-15-189,1-1 0,-1 20 1,3-30-229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15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67 4064,'-19'-10'1307,"19"10"-1272,0 0 1,0 0-1,0 0 1,0 0 0,-1-1-1,1 1 1,0 0 0,0 0-1,0 0 1,0 0 0,0-1-1,0 1 1,0 0 0,0 0-1,0 0 1,0-1 0,0 1-1,0 0 1,0 0 0,0 0-1,0 0 1,0-1 0,0 1-1,0 0 1,0 0 0,0 0-1,0-1 1,0 1 0,0 0-1,1 0 1,-1 0 0,0 0-1,0-1 1,0 1-1,0 0 1,0 0 0,0 0-1,1 0 1,-1 0 0,0 0-1,0 0 1,0-1 0,0 1-1,1 0 1,-1 0 0,0 0-1,0 0 1,0 0 0,0 0-1,1 0 1,-1 0 0,13-5 1939,88-16 2129,-67 15-3536,3-1-289,-1 2 0,1 2 0,0 1 0,0 2 0,68 8 0,-72 1-1137,-29-7 110,1 0-1,0 0 1,1-1-1,-1 0 1,0 0-1,0 0 1,1-1-1,-1 0 1,0 0-1,0 0 1,8-1-1,9-9-2525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17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211 109 3072,'0'-1'67,"0"0"0,0 1 1,0-1-1,0 1 0,1-1 1,-1 0-1,0 1 0,0-1 0,0 0 1,1 1-1,-1-1 0,0 1 1,1-1-1,-1 1 0,0-1 0,1 1 1,-1-1-1,1 1 0,-1-1 1,5-2 2084,-11 7-568,-1 2-1371,1 1-1,-1 0 1,1 0 0,0 0-1,1 1 1,0 0-1,0 0 1,0 0-1,-4 14 1,-4 12 37,-8 39 1,16-57-147,-78 302 936,52-218 32,31-97-219,13-21 865,-7 5-1587,-1 1 1,-1-1 0,1 0 0,-2-1 0,4-26 0,-1 8-75,63-309-239,-45 248-38,-13 50 264,2-31 660,-12 51-235,-1 23-493,1 0-1,0 0 1,0 0-1,0 0 0,0 0 1,0 0-1,0 0 1,0 1-1,0-1 0,0 0 1,0 1-1,1 0 0,9 8-9,1 0 0,-1 0 0,13 16 0,2 2 26,-9-10 29,-2 2-1,0 0 0,20 35 0,-17-27-21,95 155-20,49 79 373,-158-256-361,-1 0 0,-1 0 0,1 0 0,-1 1 0,1-1 0,-2 0 0,1 1 0,-1 0 0,2 5-1,-3-10 17,0 0-1,0 0 0,-1 0 0,1 0 0,0-1 0,0 1 1,0 0-1,-1 0 0,1 0 0,0-1 0,-1 1 0,1 0 1,0-1-1,-1 1 0,1 0 0,-1-1 0,1 1 0,-1 0 1,0-1-1,1 1 0,-1-1 0,0 1 0,1-1 0,-1 1 1,0-1-1,1 1 0,-1-1 0,0 0 0,-1 1 0,-2 0 63,-1 0-1,1-1 0,-1 1 0,-6-1 0,-1 1-12,-139 6 251,29-2-6,-114 2 216,227-7-661,4 0-172,-1 0 1,1 0 0,0 0 0,-1-1-1,1 0 1,0 0 0,-10-3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18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34 3392,'0'0'38,"0"-1"1,0 1-1,-1 0 1,1 0-1,0-1 1,0 1 0,0 0-1,-1-1 1,1 1-1,0 0 1,0-1-1,0 1 1,0 0-1,0-1 1,0 1-1,0 0 1,0-1-1,0 1 1,0 0-1,0-1 1,0 1-1,0-1 1,0 1-1,0 0 1,0-1-1,0 1 1,0 0-1,0-1 1,9-9 936,-6 8-443,1 0 0,-1 0 0,1 0 0,6-2 0,-9 4-464,0 0 0,0-1 0,0 1 0,0 0 0,0 0 0,0 0 0,0 0 0,0 0 0,0 0 0,0 0 1,0 0-1,0 0 0,0 1 0,0-1 0,0 0 0,0 1 0,0-1 0,0 1 0,0-1 0,2 2 0,-2-1 10,1 1 0,-1-1 0,1 1 1,-1 0-1,0 0 0,0-1 0,1 1 0,-1 0 0,1 3 0,1 3 55,-1 0 0,0 0 0,0 0-1,0 10 1,0 20 229,-2 0 0,-1 0-1,-8 40 1,5-37 26,-1-6 97,-2-1 1,-12 38-1,19-72-454,0 1 1,0 0-1,0-1 1,-1 1 0,1 0-1,0-1 1,0 1-1,-1-1 1,1 1-1,0 0 1,0-1-1,-1 1 1,1-1-1,-1 1 1,1-1-1,-1 1 1,1-1-1,-1 1 1,1-1-1,-1 0 1,1 1 0,-2 0-1,2-1 3,-1-1 0,1 1 0,-1 0 0,1 0 0,0 0 0,-1-1 0,1 1 0,-1 0 0,1-1 0,0 1 0,-1 0 0,1-1 0,-1 1 0,1-1 0,0 1 0,0 0 0,-1-1 0,1 1 0,0-1 0,0 1 0,-1-1 0,-10-32 541,-10-65-152,18 78-384,1 0-1,0-39 0,3 50-57,0 1 0,1 0-1,0 0 1,0 0 0,1 1-1,0-1 1,1 0 0,-1 1-1,2 0 1,-1 0-1,1 0 1,0 1 0,0-1-1,0 1 1,1 0 0,0 1-1,9-7 1,-3 2-69,2 1 0,-1 0 1,1 2-1,1-1 0,-1 1 0,1 1 1,29-7-1,-25 8 43,1 1 0,28-1-1,-42 4 33,0 1 0,1 0 0,-1 1 0,0-1 0,1 1-1,-1 1 1,0-1 0,0 1 0,0 0 0,0 0 0,10 6 0,-13-6 12,1 1 1,-1-1-1,1 1 1,-1-1-1,0 1 1,0 0-1,0 1 1,-1-1-1,6 7 1,-7-8 3,-1 0 0,1 0-1,0 1 1,-1-1 0,1 0 0,-1 0 0,1 0 0,-1 0 0,0 1 0,0-1 0,0 0-1,0 0 1,0 1 0,-1-1 0,1 0 0,-1 0 0,1 0 0,-1 0 0,0 0-1,0 0 1,-1 3 0,0-2-5,0 0-1,0 0 1,0-1 0,-1 1-1,1-1 1,-1 1 0,0-1-1,1 0 1,-1 0-1,0 0 1,0 0 0,0 0-1,-7 2 1,-3 0-20,0 1 1,-16 1-1,27-5 24,-38 6 256,0-2 0,-76-1 0,103-2-315,13-2 53,0 0 1,0 0 0,0 0-1,-1 0 1,1 1 0,0-1-1,0 0 1,0 0 0,0 0 0,0 0-1,0 0 1,0 0 0,0 0-1,0 1 1,0-1 0,0 0-1,0 0 1,0 0 0,0 0 0,0 0-1,0 0 1,0 1 0,0-1-1,0 0 1,0 0 0,0 0 0,0 0-1,0 0 1,0 0 0,0 1-1,0-1 1,0 0 0,0 0-1,0 0 1,0 0 0,0 0 0,0 0-1,0 0 1,0 1 0,1-1-1,-1 0 1,0 0 0,0 0-1,2 2-5,1 0 0,-1 0 0,1-1 0,-1 1-1,1-1 1,4 2 0,19 8 234,-1 1 1,-1 1-1,0 2 1,-1 0-1,0 1 1,-2 1-1,0 1 0,-1 1 1,0 1-1,18 25 1,-21-20 32,2 1-3503,-18-25 3040,-1-1 1,1 1-1,-1-1 0,1 1 0,-1-1 0,0 1 1,1 0-1,-1-1 0,0 1 0,1-1 0,-1 1 0,0 0 1,0-1-1,1 1 0,-1 0 0,0-1 0,0 1 1,0 0-1,0-1 0,0 1 0,0 0 0,0-1 1,0 1-1,-1 0 0,1-1 0,0 1 0,0 0 1,0-1-1,-1 1 0,1 0 0,-1 0-56,0-1 0,0 1-1,0-1 1,0 1 0,1-1 0,-1 0 0,0 1-1,0-1 1,0 0 0,0 0 0,0 0 0,0 1-1,0-1 1,0 0 0,0 0 0,0 0-1,0-1 1,0 1 0,0 0 0,0 0 0,0-1-1,0 1 1,-1-1 0,-27-9-1867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0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19 163 2976,'1'-1'131,"0"1"1,0 0-1,0 0 0,0 0 1,1 0-1,-1 0 1,0 0-1,0 0 0,0 0 1,1 0-1,-1 1 1,0-1-1,0 0 0,0 1 1,0-1-1,0 1 1,0-1-1,0 1 0,0 0 1,0-1-1,3 4 934,30-2 4077,16 9-4806,-7-1-70,-34-9-264,15 4 246,39 1 1,-56-5-167,0-1 0,0-1 0,0 1 0,0-1 1,0-1-1,0 1 0,-1-1 0,1 0 0,0-1 0,8-3 0,-12 4-18,0-1 0,0 1 0,0-1 0,0 0-1,0 0 1,0 0 0,-1 0 0,1 0 0,-1 0 0,0-1 0,0 1-1,0-1 1,0 1 0,-1-1 0,1 0 0,-1 0 0,0 0 0,0 0-1,0-4 1,-1 4-61,1 0 1,-1 0-1,0 1 0,0-1 0,-1 0 0,1 0 1,-1 0-1,0 0 0,0 1 0,0-1 0,0 0 1,-1 1-1,1-1 0,-1 1 0,0-1 0,0 1 0,0 0 1,0 0-1,-1 0 0,-2-3 0,0 1-37,1 1-1,-1 1 0,0-1 1,0 1-1,0 0 0,-1 0 1,1 0-1,-1 1 0,1-1 1,-1 1-1,0 1 0,0-1 1,0 1-1,0 0 0,0 1 1,0-1-1,0 1 0,0 0 1,-12 2-1,5 1-85,-1 0 0,1 1 0,0 1 1,0 0-1,0 0 0,0 2 0,-13 8 0,9-4 133,1 1-1,0 1 1,1 0-1,-18 20 1,29-28-18,0 0-1,0 0 1,1 0 0,0 1-1,0-1 1,-3 8 0,5-11 16,0 1 0,1-1-1,-1 0 1,0 1 0,1-1 0,0 1 0,-1-1 0,1 1 0,0-1 0,0 1 0,0-1 0,1 1 0,-1-1 0,1 1 0,-1-1 0,1 0 0,0 1 0,1 2 0,2 1 78,0 0 0,0 0 0,0-1 1,1 0-1,0 1 0,0-2 1,0 1-1,1-1 0,8 6 0,-4-4 21,1-1-1,0 0 1,0-1-1,22 5 1,116 24 404,-128-30-586,0 0 1,1-2-1,-1 0 1,0-2-1,26-3 1,-24-3-2185,-19 5 1151,0 1 0,0-1 1,0 1-1,0 1 0,7-2 0,2 5-2495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1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2496,'0'-1'159,"0"1"1,0-1 0,0 0-1,0 1 1,0-1-1,0 1 1,1-1-1,-1 0 1,0 1-1,0-1 1,0 0-1,1 1 1,-1-1-1,0 1 1,0-1-1,1 1 1,-1-1 0,1 1-1,-1-1 1,0 1-1,1-1 1,-1 1-1,1 0 1,-1-1-1,1 1 1,0-1-1,0 1 8,1-1-1,-1 1 1,0 0-1,1 0 1,-1 0-1,0-1 1,0 1-1,1 1 0,-1-1 1,0 0-1,1 0 1,0 1-1,3 0 102,0 1 0,-1-1 1,1 1-1,-1 0 0,8 5 0,-7-2-149,0-1 0,0 1 1,-1 1-1,0-1 1,0 1-1,0 0 0,0-1 1,-1 2-1,0-1 0,0 0 1,2 10-1,7 13 235,35 87 379,8 17-90,89 127 499,-122-226-961,-5-9 944,-15-25-1087,-1 0-20,1 0 1,0 0-1,-1 0 1,1 0-1,-1-1 1,1 1 0,0-1-1,-1 1 1,1-1-1,-1 0 1,0 0-1,1 1 1,-1-1 0,0 0-1,1 0 1,-1 0-1,0 0 1,0-1 0,0 1-1,0 0 1,0 0-1,0-1 1,1-1-1,3-4 6,-1 2 9,-2 0 0,1 0 0,-1-1 0,1 1 0,-1-1 0,-1 1 0,1-1 0,0-6 0,4-14 27,46-194 333,-31 121-434,29-97-263,-46 180-56,-1-1-1,0 0 1,-2 0-1,1-25 1,-2 42 252,0 0 1,0-1-1,0 1 1,0 0-1,0 0 1,0-1-1,0 1 1,0 0-1,0 0 1,0-1 0,0 1-1,0 0 1,0-1-1,0 1 1,0 0-1,0 0 1,-10 23-10034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2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63 1728,'-13'1'2888,"9"-1"-2350,0 0 0,0 1 0,1-1-1,-1-1 1,0 1 0,0-1 0,0 1 0,0-1 0,-5-2-1,5 2 216,-7-3 422,11 1-637,7-1-33,1 1-346,0 1 0,1 0 0,-1 1 0,16-2 0,239 7 635,-57 3 305,-194-7-1015,-7 1-14,0-1 0,0 0 0,0 0-1,0-1 1,0 1 0,0-1 0,0 0 0,0 0 0,0-1 0,0 0 0,6-3-1,-10 5-89,-1-1 0,1 0-1,0 0 1,-1 1-1,1-1 1,-1 0-1,0 0 1,1 0 0,-1 0-1,0 0 1,1 0-1,-1 0 1,0 1-1,0-1 1,0 0-1,0 0 1,0 0 0,0 0-1,0 0 1,0 0-1,0 0 1,0 0-1,-1 0 1,1 0-1,-1-1 1,1 2-102,0-1 0,0 1-1,0-1 1,0 1 0,0-1 0,0 1 0,-1 0 0,1-1-1,0 1 1,0-1 0,0 1 0,-1 0 0,1-1-1,0 1 1,0-1 0,-1 1 0,1 0 0,0 0-1,-1-1 1,1 1 0,-1 0 0,1-1 0,0 1 0,-1 0-1,1 0 1,-1 0 0,1-1 0,0 1 0,-1 0-1,1 0 1,-1 0 0,1 0 0,-1 0 0,1 0 0,-1 0-1,1 0 1,-1 0 0,1 0 0,-1 0 0,1 0-1,0 0 1,-1 1 0,1-1 0,-1 0 0,1 0-1,-1 0 1,1 1 0,0-1 0,-1 0 0,1 0 0,-1 1-1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47 2400,'-19'2'1617,"18"-2"-1499,1 0 1,-1 0-1,1 0 1,-1-1-1,1 1 1,-1 0-1,1 0 1,-1 0-1,1-1 1,-1 1-1,1 0 1,-1 0-1,1-1 1,0 1-1,-1 0 1,1-1-1,0 1 1,-1 0-1,1-1 1,0 1-1,-1-1 1,1 1-1,0-1 1,0 1-1,-1 0 1,1-1-1,0 1 0,0-1 1,0-4 1958,62 3 3425,25-1-5180,-28 4-674,1-4 0,110-18 0,-160 18-795,-7 2 574,1 0 1,0 1 0,-1-1-1,1 1 1,0-1 0,0 1-1,0 0 1,4 1 0,15 6-3876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5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23 2400,'0'0'67,"0"-1"-1,1 1 1,-1-1 0,0 1-1,0-1 1,0 1 0,0 0-1,1-1 1,-1 1 0,0-1-1,0 1 1,1-1 0,-1 1-1,0 0 1,1-1 0,-1 1-1,0 0 1,1-1 0,-1 1-1,1 0 1,-1 0 0,1-1-1,-1 1 1,0 0 0,1 0-1,-1 0 1,1-1 0,0 1-1,19-3 2357,-5 0-619,-11 2-1356,-1 0 1,0 0 0,1 0-1,-1 0 1,0 1 0,1-1-1,5 1 1,-7 0-161,-14 141 1054,2-57-1084,6-41-80,-3 0-1,-1 0 1,-2-1 0,-2 0 0,-26 61 0,13-53 114,15-32-76,-12 31 1,20-43-81,0 1 0,0 0 0,-1 12 0,2-17 306,7-8-362,-4 4-77,1 1-1,0-1 0,0 1 0,0-1 0,0 1 0,0 0 0,0 0 0,1 0 0,-1 1 0,0-1 0,4 1 0,10-3 32,22-5-107,0 2-1,1 1 1,43 2 0,179 3 302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5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46 110 2720,'-4'-4'319,"3"4"-262,0-1 1,0 0-1,0 0 1,1 1-1,-1-1 0,0 0 1,0 1-1,0-1 1,0 1-1,0-1 0,0 1 1,0-1-1,0 1 0,0 0 1,-2-1-1,2 1 166,0 0 0,-1 0 0,1 0 0,0-1 0,0 1 0,0 0 1,0-1-1,0 1 0,0-1 0,0 1 0,0-1 0,1 1 0,-1-1 0,0 0 0,0 1 0,0-1 0,0 0 0,1 0 0,-1 0 0,0 0 0,1 1 0,-1-1 0,1 0 0,-1 0 0,1 0 0,-1 0 0,1 0 0,0 0 0,0-1 0,-1 1 1,1-1-1,0 1-103,0-1 0,-1 0 1,1 1-1,0-1 1,0 1-1,0-1 0,1 0 1,-1 1-1,0-1 1,1 1-1,-1-1 0,0 0 1,1 1-1,0-1 1,-1 1-1,1 0 1,0-1-1,0 1 0,0 0 1,0-1-1,2-1 1,2 0-28,0 0 0,0 0 1,0 0-1,1 1 1,-1 0-1,1 0 1,0 0-1,0 0 1,8 0-1,56-4 555,-63 6-604,31 0 132,1 3 1,55 10-1,-46-6-86,-22-3 34,-8-1-149,34 2 1,-52-5-64,1 0 1,-1 0 0,0 0-1,1 0 1,-1 0 0,1 0-1,-1 0 1,1 0 0,-1 0-1,1 0 1,-1 0 0,0 0 0,1 0-1,-1 0 1,1 0 0,-1 0-1,0-1 1,1 1 0,-1 0-1,1 0 1,-1-1 0,0 1 0,1 0-1,-1 0 1,0-1 0,1 1-1,-1 0 1,0-1 0,0 1-1,1-1 1,-1 1 0,0 0 0,0-1-1,0 1 1,1-1 0,-1 1-1,0 0 1,0-1 0,0 1-1,0-1 1,0 0 0,0-1-435,-1 0 0,1 0 1,-1 1-1,0-1 0,1 0 0,-1 0 1,0 1-1,-2-3 0,-6-12-3627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3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1620 1728,'-13'3'4885,"28"-6"-3573,-10 1-1159,-1 0 0,1-1-1,0 1 1,-1-1 0,1 0 0,-1-1-1,6-5 1,13-9 321,267-160 1185,-226 142-1457,1 4 1,2 2 0,1 3-1,106-27 1,-77 30-99,176-69 0,-198 61 64,144-63-216,-10-18-29,-76 25 77,-86 60 0,71-31 0,-33 29 445,139-29 1,22-8-276,-104 22-289,96-35 713,-180 57-333,0-3 0,56-34 1,116-72 93,10 21-156,-178 82-435,-35 15-3122,-9 5 1166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6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81 2976,'-5'-5'12,"-6"-5"2627,11 9-2517,0 1 0,0-1 0,0 1 0,0-1 0,0 1 0,0 0 0,0-1 0,0 1 0,0-1 0,0 1 0,0-1 0,0 1 0,1 0 0,-1-1 0,0 1 0,0-1 0,0 1 0,1 0 0,-1-1 0,0 1 0,0 0 0,1-1 0,-1 1 0,0 0 0,1-1 0,-1 1 0,0 0 0,1-1 1,-1 1-1,0 0 0,1 0 0,-1 0 0,1-1 0,4 0 138,-1-1-1,0 1 1,1 0 0,-1 0 0,0 0 0,1 0-1,-1 1 1,1 0 0,0 0 0,8 1 0,5 0 76,261-17 2000,-230 10-2315,46-6-27,-33 2-4003,-60 10 3625,-1-1 186,0 1 0,0 0 0,0-1-1,-1 1 1,1 0 0,0 0 0,0 0 0,0 0-1,0 0 1,-1 0 0,1 0 0,0 0-1,0 0 1,0 0 0,0 0 0,0 0-1,-1 1 1,1-1 0,0 0 0,0 1-1,0-1 1,-1 1 0,1-1 0,0 1-1,-1-1 1,1 1 0,0-1 0,-1 1-1,2 1 1,6 11-2703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6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15 3072,'-1'0'108,"1"0"0,0-1 0,0 1 0,-1 0 0,1-1 0,0 1 0,0 0 0,0-1 0,0 1 0,0-1 0,0 1 0,0 0 0,0-1 0,0 1 0,0-1 0,0 1 0,0 0 0,0-1 0,0 1 0,0-1 0,0 1 0,0 0 0,0-1 0,0 1 0,0-1 0,1 1 0,-1 0 0,0-1-1,0 1 1,1 0 0,-1-1 0,0 1 0,1-1 0,12 0 3695,-11 1-4109,-2 1 416,1 0 0,-1 0 0,0 0-1,0 0 1,0 0 0,1 0 0,-1 0 0,0 0 0,-1 0 0,1 0 0,0 0 0,0 2 0,-6 17 220,-1-1 0,-11 22 1,-8 20 342,18-39-321,1 0 0,0 0 0,2 1 0,1 0 0,-3 38 0,7-60-32,9-2-115,1 0 0,-1-1 1,1 0-1,-1-1 0,0 0 1,13-5-1,18-7 43,-5 6-490,1 1 0,0 2 0,0 2 0,38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7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2400,'20'-20'8036,"-20"20"-7858,4 18 1331,1 21-1435,-3 226 3116,-3-137-1698,-3-80-1065,4-47-443,0-1 0,1 0 0,-1 0 0,0 1 0,0-1 0,0 0 0,0 0 0,0 0 0,0 1 0,0-1 0,0 0 0,-1 0 0,1 1-1,0-1 1,0 0 0,0 0 0,0 0 0,0 1 0,0-1 0,0 0 0,0 0 0,-1 0 0,1 1 0,0-1 0,0 0 0,0 0 0,0 0 0,-1 0 0,1 1 0,0-1 0,0 0 0,0 0 0,-1 0 0,1 0 0,0 0-1,0 0 1,0 0 0,-1 0 0,1 0 0,0 0 0,0 0 0,-1 0 0,1 0 0,0 0 0,0 0 0,-1 0 0,1 0 0,0 0 0,0 0 0,0 0 0,-1 0 0,1 0 0,0 0 0,0 0 0,0 0 0,-1 0-1,1-1 1,0 1 0,0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8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9 164 3488,'-9'-13'6272,"17"13"-5220,-1-1 1,14-3 0,-13 2-479,0 0 0,16 0 0,-20 2-448,166-4 2351,-138 1-2367,-1-1 1,1-2-1,39-11 1,16-16-749,1 1-3439,-87 31 4012,8-1-1679,0-1 1,0 0-1,-1-1 0,17-9 1,-5-1-972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9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0 1568,'2'16'8782,"-2"28"-5767,-5 37-3239,-1 3 1023,-4 36 51,6-96-557,0 0 0,-15 46 0,11-49-2,3-5-15,-2 1 1,-14 27-1,8-11-177,12-29-87,0 0 0,0 0-1,-1 0 1,1 0 0,-1 0-1,0 0 1,0-1-1,-1 1 1,1-1 0,-1 1-1,1-1 1,-6 5-1,7-8 171,46-18 842,18 1-985,0 3 1,77-6 0,131 8-63,-263 13 1000,-1 0-3435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3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 3552,'-14'1'11186,"23"0"-10099,14 0-902,216-31 1234,-169 20-1301,-100 10-12672,23 0 11199,-10-2 0,-6-6-256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40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3072,'4'-15'9120,"36"13"-7157,-1-2 1,43-10 0,16-1-1296,61 0 151,91-12-3120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2:4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2720,'0'-4'1018,"3"-9"3772,8 18-3105,-8 0-1475,-1 1 0,1-1 1,-1 1-1,-1 0 0,1-1 0,-1 1 0,1 8 0,1 47 412,-2-35-317,0 181 1535,-2-111-37,1-95-1537,0-2-247,-1-1-1,0 1 0,1-1 1,0 0-1,-1 0 1,1 1-1,0-1 1,0 0-1,0 1 0,0-3 1,-3-93 399,0 57-403,2-1 1,2 1-1,9-57 1,-9 91-44,1 0 1,0 0 0,1 0-1,-1 0 1,1 0 0,1 0-1,-1 1 1,1-1-1,0 1 1,0 0 0,0 0-1,1 0 1,0 1 0,0 0-1,0 0 1,0 0-1,1 0 1,-1 1 0,1 0-1,8-3 1,-2 1 48,0 0 0,0 2 1,1-1-1,-1 2 0,1-1 0,0 2 0,-1 0 1,1 0-1,18 2 0,-25 0-64,0 0 0,1 0 0,8 4 0,-13-5 33,0 1 0,0 0 0,0 0 1,0 0-1,0 0 0,0 0 0,0 0 0,-1 0 1,1 0-1,-1 1 0,1-1 0,-1 1 1,3 3-1,-3-4 6,-1 0-1,0 0 1,0 0 0,0 0-1,1 0 1,-1 0 0,0 0-1,0 0 1,0 0 0,-1 0 0,1 0-1,0 0 1,0 0 0,0 0-1,-1 0 1,1 0 0,-1 0-1,1 0 1,-1 0 0,1 0 0,-1 0-1,1-1 1,-1 1 0,-1 1-1,-20 18 169,20-18-172,-7 5 16,-1-1 0,0 0 0,-21 9 1,4-2 112,-47 17 38,51-22-228,1 1 0,-32 18 0,51-25 63,1-1 0,-1 1 0,1 0 0,-1-1 0,1 1 0,0 0 0,0 0 0,0 1-1,-4 3 1,6-4-12,0-1-1,-1 0 0,1 1 1,0-1-1,0 1 0,-1-1 1,1 0-1,0 1 0,0-1 1,1 1-1,-1-1 0,0 0 1,0 1-1,1-1 0,-1 0 1,1 1-1,-1-1 0,1 0 1,-1 1-1,3 1 0,2 5 207,1 0 0,0 0 0,1 0-1,-1-1 1,13 10 0,-2-2 72,64 55 978,-33-31-780,-22-18-360,2-1-1,36 21 1,-57-38-187,-1 0-1,1 0 1,9 2-1,8 1-3186,-14-3 617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51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17 1728,'14'-8'2037,"-12"7"-1767,0 1-1,0 0 0,0-1 1,0 1-1,-1-1 0,1 1 0,0-1 1,5-3 2466,-7 3-2625,1 1 1,-1 0 0,1 0 0,-1 0-1,0 0 1,1 0 0,-1 0 0,1 0-1,-1 0 1,0 0 0,1 0-1,-1 0 1,0 0 0,1 1 0,-1-1-1,1 0 1,-1 0 0,0 0 0,1 1-1,-10 176 980,4-106-912,-16 129 429,12-120-214,7-65-235,-4 53 1810,5-68-1727,0 0-338,1 1 0,0-1 0,-1 0 1,1 0-1,-1 0 0,1 0 0,0 0 0,-1 0 0,1 0 0,0 0 0,-1 0 0,1 0 0,0 0 0,-1 0 0,1 0 0,0 0 0,-1 0 0,1 0 0,-1 0 0,1-1 1,0 1-1,-1 0 0,1 0 0,0 0 0,0-1 0,-1 1 0,1 0 0,0 0 0,0-1 0,-1 1 0,1 0 0,0 0 0,0-1 0,-1 1 0,1 0 0,0-1 1,0 1-1,0 0 0,0-1 0,0 1 0,0 0 0,-1-1 0,1 1 0,0 0 0,0-1 0,0 1 0,0-1 0,0 1 0,0 0 0,0-1 0,1 1 0,-1 0 0,0-1 1,0 1-1,0 0 0,0-1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52.6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240 7 1728,'4'-7'3877,"-4"9"-3771,0-1 0,0 1 0,0 0 0,-1-1-1,1 1 1,0 0 0,0-1 0,-1 1 0,1-1 0,-1 1-1,0-1 1,1 1 0,-1-1 0,0 1 0,0-1 0,0 0-1,0 1 1,0-1 0,0 0 0,0 0 0,0 0 0,0 1 0,-1-1-1,1-1 1,-3 3 0,-32 20 1227,-42 13 491,62-28-1612,1 0 0,-25 18-1,10-6-72,26-17-97,1-2 256,6-5-313,45-31 338,-34 24-373,0 1 0,1 0 0,20-10 0,-5 4-18,-25 12 62,1 1-1,0-1 0,0 1 1,0 1-1,1-1 1,-1 1-1,0 0 0,1 0 1,7 0-1,-12 2 29,-2-1-45,1 1 1,0-1-1,0 1 1,0 0-1,0-1 1,0 1-1,0 0 1,0 0-1,0-1 1,0 1-1,0 0 1,0 0-1,1 0 1,0 1 42,0 0 0,-1-1-1,1 1 1,0 0 0,-1 0 0,1 0 0,-1 0 0,1 0-1,-1 0 1,1 0 0,-1 1 0,0-1 0,0 0 0,0 1-1,2 2 1,19 28 306,-18-25-244,9 14 292,-8-12-236,0-1 0,0 0-1,1 0 1,0 0 0,10 10-1,-14-17-73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4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19 345 2240,'-7'-5'905,"5"9"777,2-4-1597,0 1 1,0-1-1,0 0 0,0 1 1,-1-1-1,1 1 0,0-1 1,0 0-1,0 1 0,0-1 0,-1 0 1,1 1-1,0-1 0,0 0 1,0 1-1,-1-1 0,1 0 1,0 0-1,-1 1 0,1-1 1,0 0-1,-1 0 0,1 1 1,0-1-1,-1 0 0,1 0 1,0 0-1,-1 0 0,1 0 0,-1 0 1,1 1-1,0-1 0,-1 0 1,57-5 2741,-8 1-2828,485-50 1079,-516 52-1078,114-13 144,395-56 480,-271 21-408,82-14 122,-263 54-278,83 2 0,76 11 271,53-1 616,-45-16-517,-49 3-44,29-14-1195,-75 7-3422,-66 12 2167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53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78 164 3328,'0'-2'589,"0"0"-1,1 0 1,-1 0-1,0 0 1,1 1 0,-1-1-1,1 0 1,1-3 0,-1 4-485,-1 0 1,1 0-1,-1 0 1,1 0-1,-1 0 1,0 0-1,0 0 1,1-1-1,-1 1 1,0 0-1,0 0 1,0 0-1,0-1 1,0 1-1,0 0 1,-1 0-1,1 0 1,0 0-1,-1 0 1,1-1-1,0 1 1,-2-2-1,-2-5 182,-1 0 0,0 0 1,-1 0-1,0 1 0,-7-9 0,7 10-223,0 0-1,0-1 1,1 0-1,0 0 1,0 0-1,-5-13 1,13 24-224,0 1 0,0 0 1,1-1-1,0 0 1,-1 1-1,9 5 1,33 29 68,30 20 353,-67-53-128,0-1 1,1 0-1,0 0 0,13 5 1,-20-10 31,15 0 198,-9-3-297,0 1 1,-1-1 0,1 0 0,0-1 0,-1 0-1,11-7 1,-11 6-172,2 0 0,-1 1-1,0 0 1,19-6 0,-14 5-871,-11 4 667,0 0 0,0 0 1,0 0-1,0 0 0,0 1 0,0-1 0,0 1 1,0 0-1,4 0 0,10 0-1120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56.2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274 56 1824,'4'-3'3450,"-12"14"-2079,4-5-1191,0 0 0,0 0 0,0-1 0,-8 8 0,-9 13 88,-54 91 404,-21 30 149,76-113-760,15-24 56,-1 0-1,-11 14 1,16-24 170,1-2-129,4-10-91,6-16 77,13-44 0,-6 15-107,-5 22-9,31-78 277,-35 97-158,0 0 0,1 0-1,0 1 1,20-23 0,15-9 226,-42 47-351,0 0 0,0 0 1,0 0-1,-1 0 0,1 1 0,0-1 0,-1 1 0,1-1 0,0 1 0,-1 0 0,1 0 0,-1 0 1,3 1-1,5 5-25,-2 0 1,1 0-1,9 12 1,4 4-111,0-2 136,2 1 58,-1 2 0,22 29 1,-24-25-4,19 38 0,-32-52-15,-1-1 0,0 1 0,-1 0-1,-1 0 1,4 22 0,-8-32-24,1 0-1,-1 0 1,0-1 0,-1 1 0,1 0-1,-1 0 1,0-1 0,1 1 0,-2 0-1,1-1 1,0 1 0,-1-1 0,0 1-1,1-1 1,-1 0 0,0 0 0,-1 0-1,1 0 1,-1 0 0,1 0 0,-1-1-1,0 1 1,0-1 0,0 0 0,0 1-1,0-2 1,-1 1 0,1 0 0,-1-1-1,1 1 1,-1-1 0,1 0-1,-7 1 1,-25 1 83,1-2-1,-1-2 1,0-1 0,-41-7-1,55 5-172,-89-19-3172,99 20 780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57.5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5 125 1888,'-4'-3'2784,"12"18"-662,-2 11-1522,-1-1 0,2 35 0,-7-54-506,13 86 1116,-9-32 620,-4-60-1801,0 0 0,-1 0 1,1 0-1,0 0 0,-1 1 1,1-1-1,0 0 0,-1 0 1,1 0-1,-1 0 0,1 0 1,0 0-1,-1 0 0,1 0 1,0 0-1,-1 0 0,1 0 1,0 0-1,-1-1 0,1 1 1,-1 0-1,0-2-28,0 1 0,0 0 0,0-1 0,0 0 1,0 1-1,1-1 0,-1 0 0,1 1 0,-1-1 0,1 0 0,-1 0 1,1-3-1,-1-26 118,1 20-114,1-9-41,0-1 0,1 1 1,8-35-1,-7 41-25,2 0 0,0 0 0,0 1-1,2 0 1,-1 0 0,12-15 0,-10 17 2,1 1 0,0-1-1,0 1 1,1 1 0,17-14 0,-20 18 17,0 0 0,1 1 0,0 0 1,-1 0-1,1 0 0,0 1 0,1 0 0,-1 1 0,16-3 1,-21 5 63,-1 0 1,1 0-1,-1 0 1,1 0-1,-1 0 0,1 0 1,-1 1-1,1-1 1,-1 1-1,1 0 1,-1 0-1,1-1 1,-1 2-1,0-1 1,0 0-1,0 0 1,1 1-1,-1-1 0,0 1 1,-1 0-1,1 0 1,0-1-1,0 1 1,1 4-1,-1-3 21,0 0-1,-1 0 0,0 1 0,1-1 1,-1 0-1,0 1 0,-1-1 1,1 1-1,-1-1 0,1 1 0,-1-1 1,0 1-1,-1 0 0,1-1 0,-1 1 1,1-1-1,-3 6 0,2-2 5,-2 0-1,1 0 0,-1 0 1,0 0-1,0-1 0,-1 1 1,0-1-1,0 0 1,-1 0-1,1 0 0,-1 0 1,-7 5-1,-5 1-25,-1-1 1,-1 0-1,0-1 0,-37 13 1,-24 12-102,77-34 21,1 0 1,-1 1 0,1-1 0,0 1 0,-1 0 0,1 0 0,0 0 0,0 0-1,-3 4 1,5-5 49,0-1-1,1 1 1,-1-1 0,0 1-1,0-1 1,1 1-1,-1-1 1,0 1 0,1-1-1,-1 1 1,0-1-1,1 0 1,-1 1 0,1-1-1,-1 0 1,1 1-1,-1-1 1,1 0-1,0 1 1,0-1 5,3 3 63,0-1 0,1 0 0,-1 0 0,1 0 0,0-1 0,-1 0 0,7 1 0,8 3 200,75 17 495,13 3-2868,-99-21 274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6:00.4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13 1472,'0'0'3173,"-4"0"-2106,10-6-365,1 0 153,-6 6-820,-1 1 1,0-1 0,1 0 0,-1 1-1,0-1 1,1 1 0,-1-1-1,0 0 1,0 1 0,1-1-1,-1 1 1,0-1 0,0 1 0,0-1-1,0 1 1,0-1 0,0 1-1,0-1 1,0 1 0,0-1 0,0 1-1,0-1 1,0 1 0,0-1-1,0 1 1,-7 201 528,1-5-275,-2 55-54,7-241-267,0 0-1,-4 17 1,3-18 149,0 1 1,0 16 0,2-24-77,-1 0 1,1 1-1,-1-1 0,1 0 0,-1 0 0,0 0 1,0 0-1,0 0 0,0 0 0,-1-1 1,1 1-1,-1 0 0,0-1 0,-2 4 1,4-6-58,0 0 36,0 0 1,0 1-1,0-1 1,0 0-1,0 0 1,0 0-1,0 0 1,0 1-1,0-1 1,0 0-1,0 0 1,0 0-1,0 1 1,0-1-1,0 0 1,0 0-1,0 0 1,0 0-1,0 1 1,0-1-1,0 0 1,0 0-1,0 0 1,0 0-1,0 1 1,0-1-1,0 0 1,-1 0-1,1 0 1,0 0 0,0 0-1,0 1 1,0-1-1,0 0 1,-1 0-1,1 0 1,0 0-1,0 0 1,0 0-1,0 0 1,-1 0-1,1 0 1,0 0-1,0 0 1,0 0-1,0 0 1,-1 0-1,1 0 1,0 0-1,0 0 1,0 0-1,-1 0 1,1 0-1,0 0 1,0 0-1,0 0 1,0 0-1,-1 0 1,1 0-1,0 0 1,0 0-1,0 0 1,0 0-1,0-1 1,-1 1-1,1 0 1,0 0-1,0 0 1,-14-14-82,4 4 173,9 9-109,0 0 0,-1 0-1,1 0 1,0-1 0,0 1 0,0 0-1,1 0 1,-1-1 0,-1 0 0,-5-9 7,2 4-43,4 6 26,0 0 0,1-1 1,-1 1-1,0 0 0,0 0 0,0 0 0,-1 0 0,1 0 0,-2-1 0,-7-6 81,10 8-104,-1-1-1,0 0 1,1 1-1,-1-1 1,0 0-1,1 1 0,-1-1 1,0 1-1,0 0 1,1-1-1,-1 1 1,0-1-1,0 1 0,0 0 1,0 0-1,1 0 1,-1-1-1,-2 1 1,2 0-61,2 5-308,-1 0 400,1 0 0,0-1 0,0 1 0,1 0-1,3 7 1,-3-7 13,0 1 0,0-1-1,-1 0 1,2 8 0,-2-6 26,0 1 0,1 0 1,-1 0-1,2-1 0,-1 1 0,1-1 1,0 1-1,8 11 0,-10-17 14,0 0 0,0-1 0,0 1 0,1 0-1,-1-1 1,0 1 0,1-1 0,-1 0 0,1 0-1,3 3 1,-4-4-25,-1 0-1,1 0 0,0 0 1,0 0-1,0 0 0,0 0 0,0 0 1,-1 0-1,1 0 0,0 0 1,0-1-1,0 1 0,0 0 1,-1 0-1,1-1 0,0 1 1,0-1-1,-1 1 0,1-1 1,0 1-1,-1-1 0,1 1 1,0-1-1,-1 0 0,1 1 1,-1-1-1,1 0 0,0-1 1,20-29 531,-16 23-508,0 0-1,13-15 0,30-31-893,-47 53 441,1 0 0,-1 0 1,0-1-1,1 1 0,-1-1 1,0 1-1,0-1 0,0 1 1,0-1-1,0 1 0,0-1 1,-1 0-1,1 0 0,-1 1 1,1-4-1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6:01.7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8 2560,'0'0'23,"0"0"1,-1 0 0,1 0-1,0 0 1,0 0-1,0 0 1,0 0 0,-1 0-1,1 0 1,0 0-1,0 0 1,0 0-1,0 0 1,0 0 0,-1-1-1,1 1 1,0 0-1,0 0 1,0 0-1,0 0 1,0 0 0,0-1-1,0 1 1,-1 0-1,1 0 1,0 0-1,0 0 1,0-1 0,0 1-1,0 0 1,0 0-1,0 0 1,0 0-1,0-1 1,0 1 0,0 0-1,0 0 1,0 0-1,0 0 1,0-1-1,0 1 1,0 0 0,0 0-1,0 0 1,0 0-1,1-1 1,-1 1-1,0 0 1,0 0 0,0 0-1,0 0 1,0 0-1,0-1 1,0 1 0,1 0-1,-1 0 1,0 0-1,0 0 1,0 0-1,0 0 1,0 0 0,1 0-1,-1 0 1,0-1-1,1 1 349,-1 18 2081,-1-5-2089,0-1 0,-1 1 0,0-1-1,-1 0 1,0 1 0,-1-1 0,0-1 0,-11 22 0,10-23-216,5-9-133,0 0 0,0 0 0,-1 0 0,1 0 0,-1 0 0,1 0 0,-1-1 0,1 1-1,-1 0 1,0 0 0,1 0 0,-1-1 0,-1 2 0,1-1-4,1-1 1,-1 0-1,1 0 1,0 1-1,-1-1 1,1 0-1,-1 0 1,1 1-1,-1-1 1,1 0-1,-1 0 1,1 0-1,-1 0 1,1 0-1,-1 0 1,1 0-1,-1 0 1,1 0-1,-1 0 1,1 0-1,-1 0 1,1 0-1,-1 0 1,1 0-1,-1-1 1,0 1-1,-6-2 68,6 2-68,-8 4-704,9-1 591,0-2 98,0 0 0,1 0 0,-1 0 0,0 0-1,0 0 1,0 0 0,0 0 0,0 1 0,0-1 0,-1 0 0,1 0-1,0 0 1,0-1 0,-1 1 0,1 0 0,-1 0 0,0 2 0,0-1 30,1 3-10,0-3 208,-3 0 314,6-5-388,13-26-127,-13 22 21,0 1 0,0 0-1,7-8 1,-5 5-82,1 1 0,6-16 1,8-12-90,-14 30 51,-6 6 108,1 0 0,-1-1 1,1 1-1,-1 0 0,1-1 0,-1 1 1,1-1-1,-1 1 0,1 0 0,-1-1 1,0 1-1,1-1 0,-1 1 0,0-1 1,1 0-1,-1 1 0,0-1 0,0 1 1,0-1-1,1 1 0,-1-1 0,0 0 1,0 1-1,0-1 0,0 0 0,2 4-1,-1-1-1,1 1 1,0 0 0,0-1-1,1 1 1,-1-1-1,1 0 1,-1 0 0,1 0-1,-1 0 1,1 0-1,0 0 1,0-1 0,0 1-1,0-1 1,0 0-1,1 0 1,3 1 0,6 1 185,8 1 10,7-2-976,-20-1-1209,0 1-1,14 5 0,-12-4-1309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6:03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7 1824,'1'0'14,"-1"0"0,0 0 1,0 0-1,0 0 0,0-1 0,0 1 1,0 0-1,1 0 0,-1 0 0,0 0 1,0 0-1,0 0 0,0 0 0,0-1 1,0 1-1,0 0 0,0 0 0,0 0 1,1 0-1,-1 0 0,0-1 0,0 1 1,0 0-1,0 0 0,0 0 0,0 0 1,0-1-1,0 1 0,0 0 0,0 0 1,0 0-1,0 0 0,0 0 0,0-1 1,-1 1-1,1 0 0,0 0 1,0 0-1,0 0 0,0 0 0,0-1 1,0 1-1,0 0 0,0 0 0,0 0 1,-1 0-1,1 0 0,-9 3 2107,17 1-1204,-7-3-862,-1 0 0,1 0-1,0 0 1,-1 0-1,1 1 1,-1-1-1,1 0 1,-1 0-1,1 1 1,-1-1-1,0 0 1,0 1 0,0-1-1,0 0 1,0 1-1,0-1 1,0 0-1,0 1 1,-1 1-1,-7 29 628,7-28-593,-42 182 1726,38-163-1758,-1 22 41,5-32-29,-1 1-1,-6 22 1,-1 1 123,7-26 27,-1-1-1,-5 15 1,17-56 239,-2-1 0,6-47 1,-8 43-384,26-139-80,-18 89-235,-13 81 313,0 4-61,0 0 0,0 0-1,0 0 1,0 0 0,0 0 0,0 0-1,1 0 1,-1 0 0,0 1 0,0-1-1,1 0 1,-1 0 0,1 0 0,-1 1 0,1-2-1,0 1-9,-1 1-1,1 0 1,-1 0-1,1 0 1,-1 0 0,0 0-1,1 0 1,-1 0-1,1-1 1,-1 1-1,1 0 1,-1 1-1,0-1 1,1 0 0,-1 0-1,1 0 1,-1 0-1,1 0 1,-1 0-1,0 1 1,1-1-1,-1 0 1,1 0-1,-1 0 1,0 1 0,1-1-1,-1 0 1,0 1-1,1-1 1,-1 0-1,0 1 1,19 15-68,-10-8 24,8 7 119,26 30 0,-16-15-61,-6-7-51,-2 2-1,26 42 0,-8-11 47,-29-45 36,-1 0 0,0 0 0,-1 1 0,0 0 0,-1 0 0,0 0 0,-1 1 0,-1-1 0,3 15 0,-6-25-11,1 1 1,-1-1 0,0 1 0,-1-1 0,1 1 0,0-1 0,-1 1 0,1-1-1,-1 1 1,0-1 0,1 0 0,-1 0 0,-1 1 0,1-1 0,0 0 0,0 0-1,-1 0 1,1 0 0,-1 0 0,0 0 0,1-1 0,-1 1 0,0 0-1,-2 1 1,-5 2 97,0-1-1,1 1 1,-1-2 0,-18 6-1,6-2 70,6-2-129,-1-1-1,1-1 1,-1-1 0,0 0 0,1-1 0,-25-1 0,28 0 33,7-1-93,-1 1 1,1-1-1,-1 0 1,1 0 0,0 0-1,-9-4 1,-5-2-901,17 7 709,1-1 1,0 1 0,-1-1 0,1 1 0,0-1-1,0 0 1,0 0 0,-1 0 0,1 0 0,0 0 0,0 0-1,0 0 1,-1-2 0,-6-6-1789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6:04.0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2976,'0'0'13,"1"0"1,-1 0-1,0 0 1,0 0-1,0 0 1,0 0 0,1 0-1,-1 0 1,0 0-1,0 0 1,0 0-1,0 0 1,1 0-1,-1 0 1,0 0-1,0 0 1,0 0-1,0 0 1,0 0-1,1 0 1,-1-1-1,0 1 1,0 0-1,0 0 1,0 0-1,0 0 1,0 0-1,0 0 1,1-1-1,-1 1 1,0 0-1,0 0 1,0 0-1,0 0 1,0 0-1,0-1 1,0 1 0,0 0-1,0 0 1,0 0-1,0 0 1,0-1-1,0 1 1,0 0-1,0 0 1,0 0-1,0 0 1,0 0-1,0-1 1,0 1-1,0 0 1,0 0-1,0 0 1,0 0-1,0-1 1,0 1-1,-1 0 1,1 0-1,0 0 1,0 0-1,0 0 1,0 0-1,0-1 1,0 1-1,0 0 1,-1 0-1,1 0 1,0 0-1,0 0 1,10-4 4261,-9 4-4194,-1 1 0,1-1 0,-1 1 0,1 0 0,-1-1 0,0 1 1,1 0-1,-1 0 0,0-1 0,0 1 0,1 0 0,-1 0 0,0-1 0,0 2 0,3 18 378,-3-16-384,1-1-1,-1 0 1,1 1 0,-1-1-1,0 1 1,-1 3-1,1-3 14,0 1-1,0 0 0,0-1 0,2 7 0,-1 18 304,-2-16-289,-1 4 74,1 0-1,1 33 1,0-46-96,0-1 0,0 1 0,0-1 0,-1 1-1,1-1 1,-1 0 0,-1 5 0,-2 14 332,4-21-380,-5 0 348,7 3-229,-1-4-155,-1 1 0,1-1 0,-1 0 0,1 0 0,0 0 1,-1 1-1,1-1 0,0 0 0,-1 0 0,1 0 0,0 0 1,-1 0-1,1 0 0,0 0 0,-1 0 0,1 0 1,0 0-1,-1-1 0,1 1 0,-1 0 0,1 0 0,0-1 1,9 0-21,-5 1 42,92-19 78,-34 5 216,6 0-202,-23 10-3908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1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12 1472,'-2'-10'6767,"1"9"-6483,-4 0-669,-10 5 1921,6-4-1366,0 1 1,1 1-1,-1-1 0,0 1 0,-15 6 0,-38 21 127,42-17-246,-1 0 0,2 2 0,0 1 1,-28 27-1,12-6 10,-34 48 0,39-41-97,3 1 0,-24 54 0,39-74-21,1-2 11,1 0 0,-8 25-1,16-39 89,-1 0 1,2 0-1,-1 0 0,1 1 0,0-1 0,1 0 0,0 1 0,0-1 1,2 14-1,-1-20-3,-1 0 0,1 1 1,0-1-1,0 0 0,0 0 1,0 0-1,0 0 0,0 0 1,0 0-1,0-1 1,1 1-1,-1 0 0,1 0 1,-1-1-1,1 1 0,0-1 1,0 0-1,0 1 0,0-1 1,0 0-1,3 1 0,-1-1 53,-1 0 0,1 0 0,0 0 0,0-1 0,0 1 0,0-1-1,0 0 1,0 0 0,0-1 0,0 1 0,5-2 0,8-3 16,0-1 0,0 0 0,-1-1 0,0-1 0,0 0 1,-1-2-1,0 1 0,0-2 0,-1 0 0,-1-1 0,13-13 0,-8 5-72,0-1 0,-2 0-1,0-2 1,-1 0-1,-2 0 1,17-40-1,-20 39-51,-1 0 0,-1-1 0,-2-1 0,0 1 0,-2-1 0,2-50 0,-6 63-270,-1 0 0,-5-23 0,6 36 272,0 0 0,0-1 0,0 1 1,0 0-1,0 0 0,0 0 1,0 0-1,0 0 0,0 0 1,0 0-1,0 0 0,0-1 0,0 1 1,0 0-1,0 0 0,0 0 1,0 0-1,0 0 0,0 0 0,0 0 1,0 0-1,0 0 0,0-1 1,0 1-1,0 0 0,-1 0 1,1 0-1,0 0 0,0 0 0,0 0 1,0 0-1,0 0 0,0 0 1,0 0-1,0 0 0,0 0 0,0 0 1,-1 0-1,1 0 0,0-1 1,0 1-1,0 0 0,0 0 1,0 0-1,0 0 0,0 0 0,0 0 1,-1 0-1,1 0 0,0 0 1,0 0-1,0 1 0,0-1 0,0 0 1,0 0-1,0 0 0,0 0 1,0 0-1,-1 0 0,1 0 1,0 0-1,0 0 0,0 0 0,0 0 1,-6 10-426,-4 18 14,-7 26 55,-14 51 367,21-62 164,2-12-25,1 2 1,2-1-1,1 1 0,0 44 0,5-69-63,0-1 0,1 1 0,0-1-1,0 1 1,0-1 0,1 0 0,0 0 0,1 0-1,-1 0 1,1 0 0,0-1 0,1 1-1,7 7 1,-5-7 32,0 0 1,0 0-1,1-1 0,0 0 0,0-1 0,0 0 0,0 0 1,1 0-1,0-1 0,14 4 0,-10-4-21,0-1 0,1 0 0,26 1 0,-11-4-1166,-21 0 250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1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1080 1408,'8'0'5523,"-4"0"-5378,1 0 1,-1-1-1,1 1 0,-1-1 0,0 0 1,1 0-1,-1 0 0,0-1 0,6-2 1,14-15 281,-1 0 0,35-41 0,-24 24-284,42-44 9,91-122 0,22-87-35,-176 268-144,18-40 1,-31 60 10,0 1 1,1-1 0,-1 1-1,0-1 1,0 1 0,1-1-1,-1 0 1,0 1-1,0-1 1,0 0 0,0 1-1,0-1 1,0 0 0,0 1-1,0-1 1,0 0 0,0 1-1,0-1 1,0 1-1,0-1 1,0 0 0,-1 1-1,1-1 1,-1 0 0,1 1 10,0 0 1,0 0 0,0-1 0,0 1 0,0 0-1,0 0 1,0 0 0,0 0 0,0 0 0,0 0-1,0 0 1,0 0 0,0 0 0,0 0 0,0 0-1,0 0 1,0 0 0,0 0 0,0 0-1,-1 0 1,1 0 0,0 0 0,0 0 0,0 0-1,0 0 1,0 0 0,0 0 0,0 0 0,0 0-1,0 0 1,0 0 0,0 0 0,0 0 0,0 0-1,-1 0 1,1 0 0,0 0 0,0 0-1,0 0 1,0 0 0,0 0 0,0 0 0,0 0-1,0 0 1,0 0 0,0 0 0,0 0 0,0 0-1,0 0 1,0 0 0,0 0 0,0 0 0,0 0-1,0 1 1,0-1 0,-1 0 0,-3 3-45,-1 1 0,0 0 0,1 0 0,-1 1 1,1-1-1,1 1 0,-1 0 0,-5 9 0,-21 48-339,23-47 368,-65 174 192,20-49-3,21-50 94,28-79-172,0 0 1,1 0-1,0 0 0,1 0 0,0 0 0,2 17 0,-1-26-49,0 0-1,0 0 0,1 0 1,-1-1-1,0 1 0,1 0 1,0 0-1,-1 0 0,1 0 1,0-1-1,0 1 0,0 0 1,0-1-1,0 1 0,1-1 1,-1 1-1,0-1 1,1 0-1,-1 1 0,1-1 1,-1 0-1,1 0 0,0 0 1,-1 0-1,1 0 0,0-1 1,0 1-1,-1 0 0,1-1 1,0 1-1,0-1 0,0 0 1,0 0-1,0 0 0,0 0 1,3 0-1,3-1 32,-1 0-1,0 0 1,0-1 0,0 0-1,0 0 1,-1-1-1,1 0 1,-1 0 0,8-5-1,-5 2-32,-1 0-1,0-1 1,-1 0-1,1 0 1,7-12-1,30-43 33,-43 58-71,101-164 182,48-67 162,-140 220-331,91-123-176,-79 103 102,37-76 1,-50 94-31,-9 14 25,1 1-1,-1-1 0,1 1 1,-1-1-1,0 0 0,0 1 0,0-1 1,0 0-1,1-5 0,-2 8 54,0-1-1,0 1 1,0 0 0,0 0-1,0 0 1,0 0-1,0-1 1,-1 1 0,1 0-1,0 0 1,0 0-1,0 0 1,0 0-1,0-1 1,0 1 0,0 0-1,0 0 1,-1 0-1,1 0 1,0 0 0,0 0-1,0 0 1,0-1-1,0 1 1,-1 0-1,1 0 1,0 0 0,0 0-1,0 0 1,0 0-1,-1 0 1,1 0 0,0 0-1,0 0 1,0 0-1,-1 0 1,1 0-1,0 0 1,0 0 0,0 0-1,0 0 1,-1 0-1,1 0 1,0 0-1,0 1 1,0-1 0,0 0-1,0 0 1,-1 0-1,1 0 1,0 0 0,0 0-1,0 0 1,0 1-1,0-1 1,0 0-1,0 0 1,-1 0 0,1 0-1,-12 10-260,-41 58 339,23-28 204,-63 91-94,69-87-101,2 1 1,-16 48 0,-24 97 308,22-63-259,25-82-67,-23 74 428,27-82 1834,13-41-2238,0 1 1,0-1 0,0 0 0,0 1 0,4-4 0,3-7 28,33-62-176,-21 35-31,29-40 1,-45 73 6,-3 4-13,1 1 0,-1 0 0,0 0 0,1 0 0,-1 0 0,1 0 0,0 0 0,0 0 0,0 1 0,0 0 1,4-3-1,-7 5 86,0 0 0,1 0 1,-1 0-1,0 0 0,0 0 1,0 0-1,1 0 1,-1 0-1,0 0 0,0 0 1,0 0-1,1 0 1,-1 1-1,0-1 0,0 0 1,0 0-1,0 0 0,1 0 1,-1 0-1,0 0 1,0 0-1,0 0 0,0 1 1,1-1-1,-1 0 0,0 0 1,0 0-1,0 0 1,0 0-1,0 1 0,0-1 1,1 0-1,-1 0 1,0 0-1,0 1 0,0-1 1,0 0-1,0 0 0,2 14-185,-3 15 94,-12 87 470,12-113-361,0 0-1,1 0 1,0 0 0,-1 0 0,1 1 0,0-1-1,1 0 1,-1 0 0,0 0 0,1 0-1,0 0 1,0 0 0,0 0 0,0 0 0,0 0-1,0 0 1,3 3 0,-1-2 62,0-1 1,1 1-1,-1-1 1,1 0-1,6 4 1,-8-6-21,1 0 0,-1 0 0,0 0 0,1-1 0,-1 1 0,0-1 0,1 1 0,-1-1 1,1 0-1,-1 0 0,1 0 0,3-1 0,99-15 398,-87 12-299,-1 0 0,1-2-1,30-13 1,-47 19-138,15-8 85,0 0 0,-1-1 0,1 0-1,-2-1 1,21-19 0,-24 18-54,0 0-1,-1-1 1,14-21 0,-22 29-39,0 0 1,1 0 0,-2 0-1,1 0 1,0 0 0,-1 0 0,0 0-1,1-1 1,-2 1 0,1 0-1,0-1 1,-1 1 0,0-1 0,0 1-1,-1 0 1,1-1 0,-2-6 0,2 10-20,-1 0 0,1 0 1,-1-1-1,1 1 0,-1 0 1,0 0-1,1 0 0,-1 0 1,0 0-1,0 0 1,0 0-1,0 0 0,0 0 1,0 0-1,0 0 0,0 0 1,0 1-1,0-1 1,0 1-1,0-1 0,-1 0 1,1 1-1,0 0 0,0-1 1,-1 1-1,1 0 1,0 0-1,-1 0 0,1-1 1,0 1-1,0 1 0,-1-1 1,1 0-1,0 0 0,-1 0 1,1 1-1,-2 0 1,-2 0-79,0 1 0,-1 0 0,1 1 1,0-1-1,0 1 0,-9 7 1,5-3 33,0 1 1,1 0 0,1 1 0,-1 0 0,1 0 0,1 0 0,-1 1-1,2 0 1,-1 0 0,1 0 0,1 1 0,0 0 0,-3 16 0,6-23 70,1 1 1,-1 0 0,1 0-1,1 0 1,-1-1-1,1 1 1,0 0 0,0 0-1,0-1 1,0 1 0,1-1-1,0 1 1,0-1 0,0 1-1,1-1 1,-1 0 0,1 0-1,0 0 1,0-1 0,5 5-1,-4-4 45,0 0 1,0 0-1,1-1 0,-1 0 1,1 0-1,0 0 0,0 0 1,0-1-1,0 0 0,0 0 0,1 0 1,-1-1-1,1 1 0,-1-1 1,1-1-1,-1 1 0,8-1 1,-4-1 18,0-1 1,0 0 0,0 0 0,0-1 0,-1 0 0,1 0 0,-1-1 0,0 0 0,0-1-1,0 0 1,-1 0 0,0-1 0,0 1 0,10-11 0,-6 4-35,-1-1 0,0 0 0,0-1 0,-1 1 0,-1-2 0,0 1 0,7-22 0,8-35-115,-19 56-85,-3 11 135,0 1 0,0-1 0,0 0 0,1 0 0,-1 1 0,1-1 0,0 1 0,0-1 0,0 1 0,1 0 0,-1 0 0,5-4 0,-5 5-1,0 1 1,0-1-1,0 1 1,1 0-1,-1 0 1,0 0-1,1 0 1,-1 0-1,1 0 1,-1 1-1,1-1 1,-1 1-1,1-1 1,-1 1-1,1 0 1,0 0-1,-1 0 1,4 1-1,-3 0 28,-1 0 0,1 0 0,-1 1 0,1-1 0,-1 0 0,0 1 0,0 0 0,1-1 0,-1 1 0,0 0 0,-1 0-1,1 0 1,0 0 0,-1 1 0,1-1 0,-1 0 0,3 5 0,-2-1 0,1 0 1,-1 0-1,-1 1 0,1-1 0,-1 0 1,1 12-1,-2 42 37,0-35-6,0-7-26,-1-9 40,1 0-1,0 0 1,1 0-1,3 17 1,-3-24-25,-1 0 1,1 0 0,0 0 0,0 1-1,0-1 1,0 0 0,0 0-1,1 0 1,-1-1 0,1 1-1,-1 0 1,1 0 0,0-1 0,0 1-1,-1-1 1,1 0 0,0 1-1,0-1 1,0 0 0,1 0-1,-1 0 1,0 0 0,4 0 0,4 1 64,1-1 0,-1 0 1,1-1-1,-1 0 1,1 0-1,0-2 1,-1 1-1,1-1 1,-1 0-1,0-1 1,0-1-1,18-7 0,-14 3-79,-2 0 0,1-1 0,-1 0 0,0 0 0,-1-1 0,0-1 0,0 0 0,-1-1 0,-1 0 0,11-18-1,19-20-74,-21 27-85,-17 23 148,-1-1 1,0 1-1,0-1 0,0 1 0,1 0 0,-1-1 1,0 1-1,1-1 0,-1 1 0,0 0 0,1-1 1,-1 1-1,0 0 0,1-1 0,-1 1 0,1 0 1,-1 0-1,1-1 0,-1 1 0,0 0 0,1 0 1,-1 0-1,1 0 0,-1 0 0,1-1 0,-1 1 1,1 0-1,-1 0 0,1 0 0,-1 0 0,1 1 1,-1-1-1,1 0 0,-1 0 0,1 0 0,0 0 1,0 1-7,-1 0 0,1 0 0,-1 0 1,1 0-1,-1 0 0,1 0 0,-1 0 1,1 0-1,-1 0 0,0 0 1,0 0-1,1 0 0,-1 0 0,0 0 1,0 0-1,0 1 0,0 102 74,5-72 234,-1-17-16,-3-16-249,0 0 0,-1-1 0,1 1-1,0 0 1,0 0 0,0 0-1,0 0 1,-1 0 0,2 0-1,-1 0 1,1-1 0,11-12 29,13-46-26,-19 42-43,0 1-1,19-32 1,-17 33 26,8-12-141,-16 27 102,0-1 0,1 1 0,-1-1 0,0 1 0,1-1 1,-1 1-1,1 0 0,0 0 0,-1 0 0,1 0 0,0 0 0,3-1 0,-4 2 20,0 0 0,-1 0 0,1 0 0,0 0-1,0 0 1,-1 0 0,1 1 0,0-1 0,0 0 0,-1 0 0,1 1 0,0-1-1,-1 0 1,1 1 0,0-1 0,-1 1 0,1-1 0,-1 1 0,1-1-1,-1 1 1,1 0 0,-1-1 0,1 1 0,-1 0 0,0-1 0,1 1-1,-1 0 1,0-1 0,1 1 0,-1 0 0,0 1 0,8 26 84,-5-8-56,-1 0 1,-1 1-1,0-1 1,-4 31-1,2-21 69,1-23-56,0-1-1,0 1 1,-1 0 0,0 0-1,0-1 1,-3 12-1,57-71 1064,-24 19-1184,108-116-123,-135 148 216,3-3-59,0 0-1,0 1 1,0 0-1,11-6 1,-15 9 41,0 1 1,-1-1-1,1 1 0,0 0 1,0-1-1,-1 1 1,1 0-1,0 0 0,0-1 1,0 1-1,0 0 0,-1 0 1,1 0-1,0 0 1,0 0-1,0 0 0,0 0 1,0 1-1,-1-1 1,1 0-1,0 0 0,0 1 1,0-1-1,-1 0 0,1 1 1,0-1-1,-1 1 1,1-1-1,0 1 0,-1-1 1,1 1-1,0 0 1,-1-1-1,1 1 0,-1 0 1,1-1-1,-1 1 1,1 0-1,-1 0 0,0-1 1,1 1-1,-1 0 0,0 0 1,0 0-1,0-1 1,1 1-1,-1 0 0,0 1 1,3 19 24,0 0-1,-2 0 1,0 0 0,-2 22-1,0-1 142,1-37-125,0 1-1,0 0 1,1-1 0,0 1-1,0-1 1,0 0 0,4 10-1,-5-15-11,1 1-1,-1-1 1,1 1-1,-1-1 1,1 1-1,0-1 1,-1 0-1,1 1 1,0-1-1,-1 0 1,1 0-1,0 1 1,-1-1-1,1 0 1,0 0-1,-1 0 0,1 0 1,0 0-1,1 0 1,16-1 122,-14 1-102,4-2-34,1 0 1,0 0-1,-1 0 1,0-1-1,1 0 0,-1-1 1,0 0-1,-1 0 1,1-1-1,7-6 1,9-8-23,32-34 1,-54 51 26,55-54-154,-57 56 141,0 0 1,0 0-1,0 0 1,0 0-1,0 0 0,0 0 1,0 0-1,0 0 0,0 0 1,1 0-1,-1-1 0,0 1 1,0 0-1,0 0 1,0 0-1,0 0 0,0 0 1,0 0-1,0 0 0,0 0 1,0 0-1,0 0 0,0 0 1,0 0-1,0 0 1,0 0-1,0 0 0,0 0 1,1 0-1,-1 0 0,0 0 1,0 0-1,0 0 0,0 0 1,0 0-1,0 0 1,0 0-1,0 0 0,0 0 1,0 0-1,0 0 0,0 0 1,0 0-1,0 0 0,0 0 1,1 0-1,-1 0 1,0 1-1,0-1 0,0 0 1,0 0-1,0 0 0,0 0 1,0 0-1,0 0 0,0 0 1,0 0-1,0 0 1,0 0-1,0 0 0,0 0 1,0 0-1,0 0 0,0 0 1,0 0-1,0 1 0,0-1 1,0 7-99,-4 9 18,-38 119-114,39-127 225,1 0 1,0 1-1,0-1 0,1 1 0,0-1 1,0 1-1,1-1 0,0 1 1,2 9-1,-2-18-1,0 1-1,0 0 1,0 0 0,0-1-1,0 1 1,1 0 0,-1 0 0,0-1-1,0 1 1,1 0 0,-1-1-1,0 1 1,1 0 0,-1-1 0,1 1-1,-1-1 1,1 1 0,-1-1 0,1 1-1,-1-1 1,1 1 0,0-1-1,-1 1 1,1-1 0,0 0 0,-1 1-1,1-1 1,0 0 0,0 0-1,-1 0 1,2 1 0,-1-2-3,1 1 0,-1 0 0,0-1 0,0 1 0,1-1 0,-1 1 0,0-1 0,0 0 0,0 0 0,0 1 0,0-1 1,0 0-1,0 0 0,0 0 0,0 0 0,1-2 0,5-8 76,-1 0-1,0 0 1,0-1 0,7-24 0,-3 9-109,-8 18-69,0 1-1,0-1 1,-1 1 0,0-1-1,-1 1 1,0-11-1,0 19 69,0 0 0,1-1 0,-1 1 0,0 0 0,0 0 0,0-1 0,0 1 0,0 0 1,0 0-1,0-1 0,0 1 0,0 0 0,0 0 0,0 0 0,0-1 0,0 1 0,-1 0 0,1 0 0,0-1 0,0 1 0,0 0 0,0 0 0,0 0 0,0-1 0,-1 1 0,1 0 0,0 0 0,0 0 1,0 0-1,0-1 0,-1 1 0,1 0 0,0 0 0,0 0 0,-1 0 0,-5 5-52,-4 12-57,6-6 118,0-1 0,2 1 0,-1-1 0,1 1 0,1 0 0,0 0 0,0 0 0,1 0 0,2 19 0,0-14 6,-2-15 3,0 0 1,0-1-1,0 1 1,0 0-1,0 0 1,0 0 0,1-1-1,-1 1 1,0 0-1,0 0 1,0 0-1,1-1 1,-1 1-1,0 0 1,1-1-1,-1 1 1,1 0 0,-1 0-1,1-1 1,-1 1-1,1-1 1,-1 1-1,1-1 1,0 1-1,-1-1 1,1 1-1,0-1 1,-1 1-1,1-1 1,0 0 0,0 1-1,0-1 1,-1 0-1,1 0 1,0 0-1,0 1 1,0-1-1,-1 0 1,3 0-1,4 0 45,0 1-1,0-1 0,1 0 1,-1-1-1,0 1 0,0-2 1,11-2-1,15-2-231,23 0 211,-56 6-23,1 0 0,-1-1 1,1 1-1,-1 0 0,1 0 0,0-1 0,-1 1 0,1 0 0,-1 0 0,1-1 0,-1 1 0,1-1 0,-1 1 0,0 0 0,1-1 0,0 0 0,0 0-269,7 0 311,-1 1-1,0-1 1,1-1 0,-1 0 0,0 0-1,0 0 1,0-1 0,0 0 0,0 0 0,-1 0-1,12-9 1,-2 0-27,0-1-1,-1-1 1,14-16 0,-12 10-36,-1 0 1,-1-2-1,-1 1 1,19-42-1,32-96 69,-65 157-56,48-142 47,-33 92-107,-4 0 0,8-65 1,-19 113 2,1 1 1,-1-1 0,0 1 0,0-1-1,0 1 1,0-1 0,-1 1 0,1 0-1,-1-1 1,-1-4 0,-7 21-553,-12 48 520,2 1 1,2 1-1,4 0 0,2 1 1,3 0-1,1 106 0,7-153 119,0-1 0,1 1 0,1-1 0,1 1 0,0-1-1,1 0 1,1 0 0,11 26 0,-14-39 12,0 1 1,0-1-1,1 0 1,-1 0-1,1 0 0,3 3 1,-5-5-16,0 0 1,0 0-1,1 0 1,-1 0-1,0 0 0,1-1 1,-1 1-1,0 0 1,1-1-1,-1 1 1,1-1-1,-1 1 1,1-1-1,-1 0 0,1 1 1,-1-1-1,3 0 1,-1-1-6,0 0 0,-1 0 0,1 0 1,-1-1-1,1 1 0,-1-1 0,0 1 1,1-1-1,-1 0 0,0 0 0,0 0 1,0 0-1,2-3 0,4-6 6,12-20 1,19-44 30,41-109 0,-25 51-58,2-11-124,-46 110 37,-1-1 1,-2 1-1,-2-1 1,-1-1 0,0-41-1,-5 72 34,0 0 0,-1 0 0,0 0-1,-1-5 1,2 9 42,0 1 0,0 0 0,0 0 0,0 0 0,0-1 0,0 1 0,0 0 0,-1 0 0,1 0 0,0-1 0,0 1 0,0 0 0,0 0 0,0 0 0,0-1 0,0 1 0,-1 0 1,1 0-1,0 0 0,0 0 0,0 0 0,0 0 0,-1-1 0,1 1 0,0 0 0,0 0 0,0 0 0,-1 0 0,1 0 0,0 0 0,0 0 0,0 0 0,-1 0 0,1 0 0,0 0 0,0 0 0,-1 0 0,1 0 0,0 0 0,0 0 0,0 0 0,-1 0 0,1 0 0,0 0 0,0 0 0,0 0 0,-1 1 0,1-1 0,0 0 0,0 0 0,0 0 0,0 0 0,0 0 0,-1 0 0,1 1 0,0-1 0,0 0 0,0 0 0,0 0 0,0 1 0,-1-1 0,-7 11-186,7-10 190,-25 42-80,-36 81 0,-8 56-1,55-133 96,2 0 1,-9 63-1,-2 100-45,24-208 33,0 46 106,0-22 11,0-24-105,0-1 1,0 0-1,1 0 0,-1 1 0,0-1 1,0 0-1,1 0 0,-1 0 0,1 1 0,-1-1 1,1 0-1,-1 0 0,1 0 0,0 0 1,-1 0-1,1 0 0,0 0 0,0 0 0,0 0 1,0 0-1,0-1 0,0 1 0,0 0 1,0 0-1,0-1 0,0 1 0,0-1 1,0 1-1,1-1 0,-1 0 0,0 1 0,0-1 1,1 0-1,-1 0 0,2 0 0,5 1 25,1-1 0,-1-1 0,1 1 0,10-3 0,-6 1-45,26-4 42,-21 3-19,30-2 1,-44 5-9,0-1 0,0 0-1,0 0 1,0 0 0,-1 0-1,1-1 1,0 1 0,-1-1 0,1 0-1,-1 0 1,1 0 0,-1-1 0,0 1-1,4-5 1,16-10 148,-14 12-145,0-1 0,-1-1 0,1 1 0,-1-1 0,-1-1 0,1 0 0,7-10 0,-1-1 10,-8 11 19,-1 1-1,9-16 1,-13 20-57,0 1-1,0-1 0,0 1 1,1-1-1,-1 1 1,1 0-1,0 0 1,-1-1-1,1 1 0,0 0 1,0 1-1,1-1 1,2-2-1,-5 4 16,1 0 0,-1 0 0,0 0 0,0 0 0,0 0 1,0 0-1,0 0 0,1 0 0,-1 0 0,0 0 0,0 0 0,0 0 0,0 0 0,0 0 0,0 0 0,1 0 0,-1 0 0,0 0 0,0 0 0,0 0 1,0 1-1,0-1 0,0 0 0,0 0 0,1 0 0,-1 0 0,0 0 0,0 0 0,0 1 0,0-1 0,0 0 0,0 0 0,0 0 0,0 0 0,0 0 1,0 0-1,0 1 0,0-1 0,0 0 0,0 0 0,0 0 0,0 0 0,0 0 0,0 1 0,0-1 0,0 0 0,0 0 0,0 0 0,-1 9-49,0-7 19,-13 70-213,10-57 257,1 1 0,0-1 0,1 0 0,0 1 0,1 0 0,1-1 0,2 20 0,-2-34 0,1 1 0,-1 0-1,1 0 1,-1 0 0,1-1-1,-1 1 1,1 0-1,0-1 1,0 1 0,0-1-1,0 1 1,0-1 0,0 1-1,1-1 1,-1 0 0,0 1-1,1-1 1,-1 0-1,1 0 1,-1 0 0,1 0-1,-1 0 1,1-1 0,0 1-1,0 0 1,-1-1-1,1 1 1,0-1 0,0 0-1,-1 1 1,1-1 0,0 0-1,0 0 1,0 0-1,2-1 1,1 1 25,0-1-1,0 0 1,0 0-1,-1-1 1,1 1-1,0-1 1,0 0-1,-1 0 1,0-1-1,1 0 1,-1 1 0,5-5-1,4-6-50,-1-1-1,0-1 1,0 0 0,9-17-1,-12 18-23,-8 13 26,-1 0 0,0 1 0,1-1 0,-1 0 1,1 1-1,-1-1 0,0 1 0,1-1 0,0 1 0,-1-1 0,1 0 0,-1 1 0,1 0 0,0-1 0,-1 1 1,1-1-1,1 1 0,-2 0 7,0 0 0,1 0-1,-1 1 1,0-1 0,0 0 0,0 1 0,1-1 0,-1 0 0,0 1 0,0-1 0,0 0 0,0 1-1,0-1 1,1 0 0,-1 1 0,0-1 0,0 0 0,0 1 0,0-1 0,0 0 0,0 1 0,0-1-1,0 1 1,-1-1 0,-3 33-76,-5 2-41,-23 63 0,9-35 93,12-27-34,-11 31 149,-46 96 0,58-143-30,0 0 1,-2-2-1,0 1 1,-1-2-1,-1 0 1,-1 0-1,0-1 1,-1-1-1,-23 17 0,35-29-2,0 0 0,-1-1-1,0 1 1,1-1 0,-1 0-1,-7 2 1,10-3-37,1-1 1,-1 0-1,1 0 0,-1 1 1,0-1-1,1 0 0,-1 0 1,1 0-1,-1 0 0,1-1 1,-1 1-1,1 0 0,-1-1 1,0 1-1,1-1 0,0 1 1,-1-1-1,1 0 0,-1 0 1,1 0-1,0 0 0,0 1 1,-2-3-1,2 1-13,0 1-1,1 0 0,-1-1 1,1 1-1,-1-1 1,1 1-1,0-1 1,-1 1-1,1-1 1,0 1-1,0-1 1,0 1-1,0-1 0,1 1 1,-1-1-1,0 1 1,1-1-1,-1 1 1,1 0-1,-1-1 1,1 1-1,-1 0 1,2-2-1,18-31 80,-3 11-43,1 1-1,1 1 1,40-35 0,75-48-723,-103 81 131,35-24-2746,-39 30 1723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1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66 142 2656,'-51'-22'1531,"50"21"-1376,0 1 1,1 0 0,-1 0 0,0 0 0,0-1-1,0 1 1,1 0 0,-1-1 0,0 1 0,1-1-1,-1 1 1,0-1 0,1 1 0,-1-1 0,0 1-1,1-1 1,-1 0 0,1 1 0,-1-1 0,1 0-1,-1-1 1,1 2-93,0-1-1,1 1 1,-1-1-1,0 1 1,0-1-1,0 1 0,1-1 1,-1 1-1,0-1 1,1 1-1,-1 0 1,1-1-1,-1 1 1,0-1-1,1 1 0,-1 0 1,1-1-1,-1 1 1,1 0-1,-1 0 1,1-1-1,0 1 1,5-3 131,0 1 1,1 0-1,10-2 1,187-21 1155,23-3-1223,-144 11-2644,-2 0 640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1824,'-5'11'5446,"5"-9"-5125,-3 20-367,2-15 559,0 11-152,0-1 0,1 25 0,1 15 103,0 202 790,3-96-775,8 153 672,-3-120-355,-5-93-324,2 90 128,-1 197 429,-5-385-986,1 0 0,-1 0 1,-1 0-1,1 0 0,-1 0 0,0 0 0,0 0 0,0 0 0,0-1 0,-1 1 0,-4 8 1,6-13-37,-1 1 0,1 0 0,0-1 0,-1 1 0,1 0 0,0-1 0,0 1 0,0 0 0,-1-1 0,1 1 0,0 0 0,0-1 0,0 1 0,0 0 0,0-1 0,0 1 0,1 1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5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25 1824,'0'0'587,"18"-3"6090,-18 2-6625,0 1 0,0-1 0,0 1 0,0-1 0,-1 1 0,1-1 0,0 1 0,0-1 0,0 1 1,-1-1-1,1 1 0,0-1 0,-1 1 0,1 0 0,0-1 0,-1 1 0,1-1 0,0 1 0,-1 0 0,1-1 1,-1 1-1,1 0 0,-1-1 0,1 1 0,-1 0 0,1 0 0,-2-1 0,-18-8 292,12 9-341,0 0 0,0 0 0,0 0 1,0 1-1,-13 3 0,-42 14 25,32-8-27,25-8-3,-1 0 0,1 0 0,0 1-1,0 0 1,0 0 0,0 1 0,1 0-1,0 0 1,-1 0 0,1 1 0,-7 7-1,7-5 10,0 0-1,0 1 0,1-1 0,-1 1 0,2 0 0,-1 0 0,1 0 0,-2 10 0,1-2 42,1 1-1,1 0 1,1 0 0,0 0 0,1 0 0,1 0 0,0 0 0,7 27 0,-7-38 24,1 1 0,0-1 0,0 0 1,1 0-1,0-1 0,0 1 0,0-1 0,0 1 0,1-1 0,0 0 0,6 6 1,-7-9-26,-1 1 1,1-1 0,0 1-1,1-1 1,-1 0-1,0 0 1,1-1 0,-1 1-1,1-1 1,-1 0 0,1 0-1,0 0 1,-1 0 0,1 0-1,0-1 1,0 0 0,-1 1-1,1-2 1,7 0 0,-1-1-2,1 0 0,-1-2 1,0 1-1,-1-1 0,14-7 1,45-31 165,-38 23-84,-1 0-97,178-107 56,-187 115-90,7-5-32,1 1-1,0 2 1,44-15 0,-59 24-97,-1 1 0,17-2 0,-24 5 99,0 0 0,0 0 0,0 0 0,0 1 0,1 0 0,-1 0-1,0 0 1,6 3 0,-9-3 483,-6-2-165,-13-2-66,-19-4-207,30 5-60,0 2 0,-1-1 0,1 0 1,0 1-1,0 0 0,-1 1 1,1-1-1,0 1 0,0 1 0,0-1 1,0 1-1,0 0 0,0 0 1,0 1-1,1-1 0,-1 1 0,1 1 1,0-1-1,-1 1 0,2 0 0,-7 6 1,3-3 55,1 2 0,0-1 0,0 1-1,1 0 1,0 1 0,1-1 0,0 1 0,1 0 0,0 0 0,0 1 0,-2 12 0,5-19 10,0 1 0,0 0 0,1-1 0,0 1 0,0 0 0,0 0 0,0-1 0,1 1 0,0 0 0,0-1 0,0 1 0,0-1 0,4 8 0,-4-10 13,1 0 1,-1 0 0,0 0-1,1 0 1,-1 0-1,1 0 1,0 0-1,0-1 1,0 1-1,0-1 1,0 1 0,0-1-1,0 0 1,0 1-1,0-1 1,1 0-1,-1-1 1,1 1-1,-1 0 1,0-1 0,1 1-1,-1-1 1,1 0-1,-1 1 1,1-1-1,3-1 1,-2 1 10,1-1 1,-1 0-1,0 0 1,0 0-1,0-1 1,0 1-1,0-1 0,0 0 1,0 0-1,-1 0 1,5-4-1,-2 1 21,0 0-1,-1-1 1,1 0-1,-1 0 1,7-10-1,-3 1-40,-1 0-1,0 0 1,-1-1-1,8-28 1,-11 31-348,-12 33-457,5-4 739,1-1 0,1 1 1,0 30-1,1-37 79,1 0 0,0 0-1,1-1 1,0 1 0,0-1 0,1 1 0,0-1-1,8 15 1,-10-21 24,1 1 0,0 0 0,0-1-1,0 1 1,0-1 0,0 0 0,0 0-1,1 0 1,3 3 0,-5-5-26,0 1 0,0-1 0,0 1 0,0-1 0,0 1 0,1-1 0,-1 0 1,0 0-1,0 0 0,0 1 0,0-1 0,1 0 0,-1 0 0,0-1 0,0 1 0,0 0 0,1 0 0,-1-1 0,0 1 0,0 0 0,0-1 0,0 1 0,0-1 1,0 1-1,0-1 0,0 0 0,0 0 0,1 0 0,8-8 28,-1-1-1,-1 0 1,1-1 0,8-14 0,5-7-40,-15 23-29,61-76 37,-57 72-86,1 0 1,1 2 0,0-1-1,19-11 1,-30 21 20,0 1 0,0 0 0,0 0 0,0 0 0,0 0 0,1 0 0,-1 1 0,0-1 1,0 1-1,5-1 0,-6 1 30,0 0 0,0 0 1,0 0-1,-1 1 0,1-1 1,0 0-1,0 0 1,0 1-1,-1-1 0,1 0 1,0 1-1,0-1 0,-1 1 1,1-1-1,0 1 1,-1-1-1,1 1 0,-1-1 1,1 1-1,-1 0 0,1-1 1,-1 1-1,1 0 1,-1 0-1,1-1 0,-1 1 1,0 0-1,0 0 0,1 0 1,-1-1-1,0 1 0,0 0 1,0 1-1,1 6 41,-1 0 0,-1 0 0,1 0 0,-1 0 0,-1 0 0,-2 8 0,1-3-40,3-11 6,-17 100 270,15-90-184,2-11-54,-1-1 0,1 1-1,0 0 1,0-1-1,0 1 1,0 0 0,0-1-1,0 1 1,0 0-1,0-1 1,0 1-1,0 0 1,0-1 0,0 1-1,1 1 1,0-2-8,0-1 0,0 1 1,0 0-1,0 0 0,0-1 1,-1 1-1,1-1 0,0 1 0,0-1 1,0 1-1,0-1 0,-1 0 1,1 1-1,0-1 0,0-1 0,25-22 68,25-32-1,20-18-207,-39 48-312,-32 26 421,0 0 1,1 0-1,-1 0 0,0 0 0,0 0 0,1 0 1,-1 0-1,0 0 0,0 0 0,1 0 1,-1 0-1,0 0 0,0 0 0,1 0 0,-1 0 1,0 0-1,0 0 0,1 0 0,-1 0 1,0 1-1,0-1 0,0 0 0,1 0 0,-1 0 1,0 0-1,0 1 0,0-1 0,1 0 0,-1 0 1,0 0-1,0 1 0,0-1 0,0 0 1,0 0-1,0 0 0,1 1 0,-1-1 0,0 0 1,0 1-1,4 12-54,-3-12 58,11 40 19,24 72 910,-34-109-871,0 1 1,0-1-1,0 0 1,1 0-1,-1-1 0,1 1 1,0-1-1,0 1 1,5 3-1,-6-5-22,0-1-1,0 1 1,0-1-1,0 0 1,0 0-1,1 0 1,-1 0-1,0 0 1,1 0-1,-1-1 1,1 1 0,-1-1-1,0 1 1,1-1-1,-1 0 1,1 0-1,4-1 1,-3 1-15,-1-1 0,1 0 0,-1 0 0,1 0 0,0 0 0,-1-1 0,0 1 0,1-1 0,-1 0 0,0 0 0,0 0 0,0-1 0,5-4 0,11-11-2122,-3-3-5441,-8 13 4584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1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296 541 2720,'4'-19'5141,"-6"19"-5001,0-1 1,0 1-1,-1-1 1,1 1-1,0 0 0,0 0 1,0 0-1,-1 0 0,1 0 1,0 1-1,0-1 1,-5 2-1,2-1-55,0 1 0,0 0 0,0 0 1,0 0-1,-6 4 0,-3 4 112,1 1 0,0 0 0,-22 26 0,-29 45 188,44-55-299,-21 32 69,36-51-108,1 0 0,0 0 0,0 0 0,0 0 0,-3 17 0,6-23-5,1 1 0,-1-1 0,1 0 0,0 0 0,0 1 0,0-1 0,0 0 0,0 1 0,0-1 0,0 0 0,1 1 0,0-1 0,-1 0 0,1 0 0,0 0 0,0 0 0,0 0-1,0 0 1,0 0 0,1 0 0,-1 0 0,0 0 0,1 0 0,0-1 0,2 3 0,-2-3 2,1 1-1,-1-1 0,1 0 0,-1 0 1,1 0-1,0-1 0,0 1 0,-1 0 1,1-1-1,0 0 0,0 0 0,0 0 1,-1 0-1,1 0 0,0 0 1,0-1-1,-1 1 0,1-1 0,0 0 1,3-1-1,6-3 50,-1-1 1,1 0-1,-1-1 0,0 0 0,0 0 1,-1-1-1,0-1 0,-1 0 1,1 0-1,-2-1 0,1 0 1,7-14-1,-2 2-40,-1-1 0,-1-1 0,-1 0 0,-1 0 0,7-28 0,-17 51-119,1 0 1,-1-1 0,0 1 0,1 0 0,-1 0-1,0 0 1,0-1 0,0 1 0,0 0 0,0 0 0,0 0-1,-1 0 1,1-1 0,0 1 0,0 0 0,-1 0-1,0-2 1,0 3 6,0 1 0,0-1 0,1 1 0,-1-1 0,0 1-1,0-1 1,1 1 0,-1-1 0,1 1 0,-1 0 0,0 1 0,-4 5 15,2 0 32,-1 0 1,1 0-1,0 1 0,0-1 1,1 1-1,0 0 0,1 0 0,0 0 1,-1 9-1,2 10 156,4 45 0,-2-62-127,-2-3 32,1 0 0,1 0-1,0 0 1,0 0 0,0-1 0,0 1 0,1-1 0,5 9 0,-6-13-29,-1 0 1,0 0 0,0 0-1,1 0 1,-1-1 0,1 1 0,0 0-1,-1-1 1,1 1 0,0-1-1,0 0 1,0 0 0,0 0 0,0 0-1,0 0 1,0 0 0,0 0 0,1 0-1,-1-1 1,0 1 0,0-1-1,1 0 1,-1 0 0,0 0 0,0 0-1,1 0 1,-1 0 0,0 0-1,4-2 1,4-1 43,-1-1-1,1 0 1,-1-1-1,-1 0 1,14-10-1,42-38 234,185-177 385,-220 202-525,39-51-1,-56 61-162,0 0 0,-1-1 0,-1 0 0,13-34 0,-10 17-50,-3 0 0,-1 0 0,-1-1 0,-3-1 0,3-60 0,-8 94-31,0 0 0,0 0 0,0 0 0,-1 0 1,0 0-1,1 0 0,-1 0 0,0 0 0,-1 1 0,1-1 0,-1 0 1,0 1-1,-3-5 0,5 8 76,0-1-1,0 1 1,-1 0-1,1-1 1,0 1 0,-1 0-1,1 0 1,0-1 0,-1 1-1,1 0 1,-1 0-1,1 0 1,0 0 0,-1-1-1,1 1 1,-1 0-1,1 0 1,0 0 0,-1 0-1,1 0 1,-1 0 0,1 0-1,0 0 1,-1 0-1,1 0 1,-1 1 0,1-1-1,-1 0 1,1 0 0,0 0-1,-1 0 1,1 0-1,0 1 1,-1-1 0,1 0-1,0 0 1,-1 1 0,1-1-1,-14 17-77,-2 10 16,1 1 1,2 1 0,-11 31 0,-13 28 14,24-58 69,0 0-1,2 1 1,1 0 0,-11 65-1,17-63 39,1 1 0,2 34 0,2-49 19,1 0 0,1 0 0,0-1 0,1 1 0,8 20 0,-9-32 18,0 0 0,0-1-1,1 1 1,6 8 0,-8-12-42,0 0-1,0-1 1,1 1 0,-1-1 0,1 0-1,-1 1 1,1-1 0,-1-1-1,1 1 1,0 0 0,0-1-1,5 3 1,-5-4-8,0 1-1,-1-1 1,1 0-1,0 0 1,-1-1-1,1 1 1,0 0 0,0-1-1,-1 0 1,1 1-1,-1-1 1,1 0-1,-1 0 1,1-1-1,-1 1 1,0 0-1,1-1 1,-1 0 0,2-1-1,6-6 41,0 0 0,13-17 0,0-4 5,33-58 1,-35 52-81,28-35 0,-44 64-27,1 1 0,0 0 0,10-8 0,-13 12-16,-1 0-1,1 0 1,0 1-1,0-1 1,0 1-1,0-1 1,0 1 0,0 0-1,0 0 1,0 0-1,0 1 1,4-1-1,-5 1 32,-1 0 0,1 0 0,0 0 0,-1 0 1,1 0-1,-1 1 0,1-1 0,-1 1 0,1-1 0,-1 1 0,1 0 0,-1 0 0,0-1 0,1 1 0,-1 0 0,0 0 0,0 0 0,2 2 1,-1-1 3,0 1 1,-1-1-1,1 1 0,-1-1 1,0 1-1,0 0 1,0-1-1,0 1 1,1 4-1,-1 3 20,0 1 0,0-1 0,-1 0 0,-1 15 0,0-11-16,0 0-1,-1 0 1,0 0-1,-1 0 0,-8 21 1,10-33 14,-35 77 309,30-68-235,0 0 0,-1 0 1,-1-1-1,-15 18 0,19-25-59,-1 1-1,1-1 0,-1 0 1,0 0-1,0 0 1,0-1-1,0 0 1,0 0-1,-1 0 1,1-1-1,-1 1 0,-7 0 1,12-2-42,3 0-9,0 1 1,0-1-1,0 1 1,-1-1 0,1 0-1,0 0 1,0 1-1,0-1 1,0-1-1,0 1 1,3-1-1,24-6 61,-21 5-82,64-24 10,0-2 1,76-42-1,-105 47 99,-2-2-1,0-1 1,45-39 0,-90 78-221,-11 23 1,6-19 117,1 0-1,-11 32 0,16-38 44,1-1 0,0 0 0,0 1 0,1-1 0,0 1 0,1 17 0,1-24 19,0-1 0,-1 0 0,1 1 0,0-1 1,1 0-1,-1 1 0,1-1 0,-1 0 0,1 0 0,0 0 0,0-1 0,0 1 1,1 0-1,-1-1 0,1 1 0,-1-1 0,1 0 0,0 0 0,0 0 1,0 0-1,0 0 0,6 2 0,-7-3 2,0 0 0,0-1 1,1 1-1,-1 0 0,0-1 0,1 0 1,-1 1-1,1-1 0,-1 0 0,0 0 1,1 0-1,-1-1 0,0 1 0,1-1 1,-1 1-1,0-1 0,1 0 0,-1 1 1,0-1-1,0-1 0,0 1 0,0 0 0,0 0 1,0-1-1,0 1 0,0-1 0,-1 1 1,1-1-1,0 0 0,-1 0 0,1 0 1,-1 0-1,2-2 0,1-6 10,0 0 0,0-1 0,-1 1 0,0-1 0,0 1 0,-1-1 0,-1 0 0,1-17 0,-2 19-52,0-1 0,-1 1 0,0 0 0,0 0-1,-1 0 1,0 0 0,-1 0 0,0 0 0,0 1 0,-7-14 0,8 20-10,0-1 0,-1 0 0,1 1-1,0 0 1,-1 0 0,1-1 0,-1 1 0,0 1 0,0-1 0,1 0 0,-1 1 0,0-1 0,0 1 0,-1 0 0,1 0-1,0 0 1,0 1 0,0-1 0,-1 1 0,1 0 0,0-1 0,-1 1 0,-3 1 0,-3 0 30,1 0 0,0 1 1,0 0-1,0 1 0,0-1 0,1 2 1,-9 3-1,11-2-125,10-1 49,13-1 142,-15-3-30,22 2 82,0-2 0,43-4 0,-28 1-144,23-1 73,55-3-506,-39 8-4137,-56 2 2658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3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254 645 1312,'-1'-1'4833,"1"0"-4679,-1 0-1,0 0 1,0 0-1,0-1 1,0 1 0,0 1-1,0-1 1,0 0-1,0 0 1,0 0-1,0 0 1,0 1 0,-1-1-1,1 1 1,-2-2-1,-2 2-66,1-1-1,-1 1 0,1 0 0,-1 0 0,1 0 0,-1 1 1,1-1-1,-1 1 0,1 0 0,-5 2 0,-1 0-47,1 1 0,-1 0 0,-15 9 0,14-5 6,0 0 0,1 0-1,0 1 1,0 0-1,1 0 1,0 1-1,1 1 1,0-1 0,1 1-1,0 1 1,1-1-1,0 1 1,-6 18-1,11-27-32,1-1 1,-1 1-1,1 0 0,-1 0 0,1-1 0,0 1 0,0 0 0,0 0 0,1 0 0,-1-1 1,1 1-1,-1 0 0,1-1 0,0 1 0,0 0 0,0-1 0,0 1 0,4 4 0,-3-4 15,1 0 0,-1 0-1,1 0 1,0 0 0,0 0-1,0-1 1,1 1-1,-1-1 1,1 0 0,-1 0-1,1 0 1,4 2-1,1-1 102,0 1 0,1-2 0,-1 1 0,1-1 0,0-1 0,-1 1 0,1-2 0,0 1 0,0-1 0,12-2 0,6-1-32,-20 2-57,0 1-1,0-1 1,0-1 0,-1 1-1,1-1 1,0-1 0,13-5 0,-13 0-226,19-6 422,-22 13-260,-1-1 0,0 0 0,0-1 0,0 1 0,5-5 0,-1 2 68,1 1 0,-1-1-1,12-3 1,-18 7-5,0 0 0,-1 0 1,1 0-1,0-1 0,0 1 0,-1-1 0,1 1 1,-1-1-1,1 1 0,-1-1 0,0 0 0,0 0 1,2-3-1,12-31 101,-9 21-152,-3 6-122,2 0-1,8-13 1,-12 20 89,1-1 1,0 1-1,0-1 1,0 1-1,0 0 1,0 0-1,1 0 1,-1 0 0,1 0-1,3-2 1,-4 5 9,-1-1 1,1 0 0,-1 0 0,1 1 0,0-1 0,-1 1-1,0-1 1,1 1 0,-1-1 0,1 1 0,-1 0 0,0 0-1,1 0 1,-1 0 0,0 0 0,0 0 0,0 0-1,0 0 1,0 0 0,0 1 0,1 1 0,1 0 24,0 1 1,0 0-1,-1-1 0,1 1 1,-1 0-1,0 1 1,3 7-1,0 28 557,-3-26-485,0 0 0,1 0 1,4 15-1,-6-26-35,0 0 1,0 0-1,1 0 1,-1 0 0,1 0-1,0 0 1,0 0-1,0 0 1,0-1 0,0 1-1,1-1 1,-1 0-1,1 0 1,-1 1 0,1-1-1,0-1 1,6 4-1,-1-2 62,1 0 0,0-1 0,-1 0 0,1 0 0,0-1 0,0 0 0,0-1 0,0 0 0,0 0 0,0-1 0,11-2 0,2-2 128,-1-1 0,0-1 0,30-14 0,-42 17-144,-1 0 0,0-1 0,0 0 0,0-1 0,0 0-1,-1 0 1,9-9 0,-11 10-41,-1-1 0,0 1-1,0-1 1,-1 1 0,1-1 0,-1 0-1,0 0 1,-1-1 0,0 1 0,0 0-1,2-10 1,-3 8-82,0 1 0,0 0 0,-1-1 0,0 1 0,-2-12-1,2 18 24,0-1-1,0 1 0,-1-1 1,1 1-1,0 0 0,-1 0 1,1-1-1,-1 1 0,1 0 1,-1 0-1,0-1 0,1 1 1,-1 0-1,0 0 0,0 0 1,0 0-1,0 0 0,0 0 0,0 1 1,0-1-1,0 0 0,0 0 1,-1 1-1,1-1 0,0 0 1,0 1-1,-1 0 0,1-1 1,0 1-1,-1 0 0,1-1 1,0 1-1,-1 0 0,1 0 1,0 0-1,-1 0 0,1 0 1,-1 1-1,1-1 0,-2 1 1,-4 1-2,0 0 0,0 0 1,0 1-1,0 0 0,1 1 1,-1 0-1,1 0 0,0 0 1,0 0-1,0 1 0,-7 8 1,5-4 33,0 0 0,1 0 1,0 1-1,0 0 1,1 1-1,-7 15 0,12-23 7,0-1-1,0 1 1,0 0-1,1 0 1,-1 0-1,1-1 0,-1 1 1,1 0-1,0 0 1,0 0-1,0 0 1,0 0-1,1 0 1,-1 0-1,1-1 1,0 1-1,1 3 1,0-2 16,0-1 0,0 1 0,0-1 1,0 0-1,1 0 0,0 0 0,-1 0 1,1 0-1,0-1 0,0 1 1,5 2-1,2 1 50,0-1 0,1 0-1,0-1 1,0 0 0,0 0 0,0-1 0,19 2 0,-16-4-26,1 0 0,0-1-1,0 0 1,-1-1 0,1-1 0,0-1 0,-1 0 0,1 0 0,-1-2 0,0 0-1,0 0 1,15-9 0,4-4-40,220-120-86,-226 119-47,-73 48 95,11 1 36,-31 38 0,53-55-16,8-8-9,0 1 1,0 0 0,-5 9 0,9-14 29,0 0 1,0 1 0,1-1 0,-1 0-1,0 0 1,1 1 0,-1-1 0,1 0-1,0 1 1,-1-1 0,1 0 0,0 1-1,0-1 1,0 1 0,0-1 0,0 0-1,0 1 1,0-1 0,0 1 0,1-1-1,-1 0 1,1 1 0,-1-1 0,1 0-1,-1 0 1,1 1 0,1 1 0,-1-2 3,0 0 0,1 0 0,-1-1 0,1 1 1,-1 0-1,1 0 0,-1-1 0,1 1 1,0-1-1,-1 1 0,1-1 0,0 0 1,-1 0-1,1 1 0,0-1 0,-1 0 0,1-1 1,0 1-1,-1 0 0,4-1 0,34-10 245,-37 10-242,3-2 51,1 1 0,-1-1 1,-1 0-1,1 0 0,0 0 0,-1-1 0,8-7 0,-4 2-12,0 0 0,11-17 0,-6 1-149,-13 24 63,1 0 0,-1-1 0,1 1 0,-1 0 0,0 0 1,1 0-1,-1 0 0,0 0 0,0-1 0,0 1 0,0 0 0,0 0 0,0 0 0,0-1 0,-1 1 0,1 0 0,0 0 0,-1 0 0,0-2 1,1 3 16,0 0 0,0 0 0,0 0 0,-1-1 0,1 1 0,0 0 0,0 0 0,0 0 0,0 0 0,-1 0 0,1 0 0,0 0 0,0 0 0,0 0 0,-1 0 1,1 0-1,0 0 0,0 0 0,0 0 0,-1 0 0,1 0 0,0 0 0,0 0 0,0 0 0,-1 0 0,1 0 0,0 0 0,0 1 0,0-1 0,0 0 0,-1 0 1,1 0-1,0 0 0,0 0 0,0 0 0,0 1 0,-1-1 0,1 0 0,-7 8-14,6-6-32,-1 0 22,0 1 1,0-1 0,0 1-1,0 0 1,1 0-1,-1 0 1,1-1-1,0 1 1,0 0 0,0 1-1,0-1 1,1 0-1,-1 5 1,1-6 31,0 0 1,0 1-1,1-1 0,-1 0 0,1 0 1,-1 1-1,1-1 0,0 0 0,0 0 1,0 0-1,0 0 0,1 0 0,-1 0 1,0 0-1,1-1 0,-1 1 0,1 0 1,0-1-1,-1 1 0,5 2 1,-1-1 30,0 0 0,1 0 0,-1-1 0,1 1 0,0-1 0,0-1 0,0 1 1,0-1-1,7 1 0,0 0 61,0-2 0,0 0 1,19-2-1,-17 1-53,0-2-1,0 0 1,0-1 0,-1 0-1,25-11 1,-28 9-24,-1 1 0,-1-2 0,1 1 0,-1-1 0,0-1 0,0 0 0,-1 0 0,11-14 0,13-24 77,37-71-1,-43 68-34,-2 0 0,-3-2 0,-1-1 0,-3 0 0,15-77 0,-21 70-228,-2-1 0,1-76-1,-12 120-64,1 16 228,1 0 0,0 0-1,0 0 1,0 0 0,0-1-1,0 1 1,0 0-1,-1 0 1,1 0 0,0 0-1,0 0 1,0 0 0,0 0-1,-1 0 1,1-1-1,0 1 1,0 0 0,0 0-1,0 0 1,-1 0 0,1 0-1,0 0 1,0 0-1,0 0 1,0 0 0,-1 0-1,1 0 1,0 0 0,0 0-1,0 0 1,-1 1-1,1-1 1,0 0 0,0 0-1,0 0 1,0 0 0,0 0-1,-1 0 1,1 0-1,0 1 1,-2 1-38,-1 0 0,1 1 0,0 0 0,0-1 0,1 1 0,-1 0 0,-2 4 0,-29 78-261,15-34 221,6-17 105,2 0 0,1 0 0,-7 62 0,3 108 86,11-159-189,1-31 129,1 95 116,1-99-119,0 1 0,1-1 1,0 0-1,0 1 0,1-1 1,1 0-1,-1-1 0,7 12 1,-8-18-16,1 1 1,-1-1-1,1 0 1,-1 0-1,1 0 0,0 0 1,0-1-1,1 1 1,-1-1-1,0 0 0,1 0 1,-1 0-1,1 0 1,0-1-1,-1 1 1,1-1-1,0 0 0,0 0 1,0 0-1,0-1 1,0 1-1,0-1 0,0 0 1,5-1-1,6 0 9,1-1-1,0-1 0,-1-1 1,26-9-1,-26 8-20,0-1-1,-1-1 1,0 0 0,15-11 0,-22 13 10,-1 1 1,1-1 0,-1-1 0,-1 1 0,1-1-1,-1 0 1,0 0 0,0-1 0,-1 1-1,5-10 1,-8 15-11,0-3-21,1 1 0,0-1 0,-1 0 0,0-1 0,2-6-1,-3 11 1,0-1 0,0 0 0,0 0-1,0 1 1,0-1 0,0 0 0,-1 0-1,1 0 1,0 1 0,0-1 0,0 0 0,-1 1-1,1-1 1,0 0 0,-1 0 0,1 1-1,-1-1 1,1 1 0,-1-1 0,1 0-1,-1 1 1,1-1 0,-1 1 0,0-1-1,1 1 1,-1 0 0,0-1 0,1 1-1,-1-1 1,0 1 0,0 0 0,1 0-1,-1 0 1,0-1 0,0 1 0,1 0-1,-2 0 1,0 0 0,-1 0 0,1 0 0,0 0 0,0 0-1,0 1 1,0-1 0,-1 1 0,1-1 0,0 1 0,0 0 0,0 0-1,-2 1 1,-24 16-76,21-12 56,-6 3 22,-18 18-1,27-24-8,1 0 1,0 1 0,0 0 0,0 0 0,0 0-1,1 0 1,-1 0 0,1 0 0,-2 7-1,3-9 16,1-1 0,0 0 0,0 1 0,-1-1 0,1 1 0,0-1 0,0 1 0,0-1 0,0 0 0,1 1 0,-1-1 0,0 1 0,1-1 0,-1 0 0,1 1 0,-1-1 0,1 0 0,-1 1 0,1-1 0,0 0 0,0 0-1,0 0 1,0 0 0,0 1 0,0-1 0,0 0 0,0-1 0,0 1 0,0 0 0,3 1 0,1 1 21,0-1 0,1 1-1,-1-1 1,1-1 0,11 3 0,0-1 21,1-1 1,0 0 0,0-2-1,0 0 1,0-1-1,0-1 1,0 0-1,-1-1 1,1-2 0,-1 1-1,0-2 1,0 0-1,24-13 1,-21 8-21,0 0 1,0-1-1,-1-1 1,17-15-1,-33 25-10,-3 3-16,0 0 0,0 0-1,1 0 1,-1 0 0,0 0 0,0 0-1,0 0 1,0 0 0,0 0 0,0 0-1,1 0 1,-1 0 0,0 0 0,0 0-1,0-1 1,0 1 0,0 0 0,0 0-1,0 0 1,0 0 0,0 0 0,0 0-1,0-1 1,1 1 0,-1 0 0,0 0 0,0 0-1,0 0 1,0 0 0,0 0 0,0-1-1,0 1 1,0 0 0,0 0 0,0 0-1,0 0 1,0 0 0,0-1 0,0 1-1,-1 0 1,1 0 0,0 0 0,0 0-1,0 0 1,0 0 0,0-1 0,0 1-1,0 0 1,0 0 0,0 0 0,0 0-1,-1 0 1,1 0 0,0 0 0,0-1-1,-1 2-8,0-1 0,0 0 0,1 0 0,-1 1 0,0-1 0,0 1 0,0-1 0,1 0 0,-1 1 0,0 0 0,1-1-1,-1 1 1,0-1 0,1 1 0,-1 0 0,1-1 0,-1 1 0,0 1 0,0-1-8,-5 5-3,1 1 0,0 0 1,0 0-1,0 0 0,-5 13 0,9-17 20,0 0-1,0 0 1,0 0-1,0 0 1,0 0-1,0 0 1,1 0-1,0 1 1,-1-1-1,1 0 1,0 0-1,1 1 1,-1-1-1,1 0 1,-1 0-1,1 0 1,2 6-1,-2-7 12,0-1-1,0 1 1,-1-1-1,1 0 1,0 1-1,0-1 1,1 0-1,-1 0 1,0 1-1,0-1 1,0 0-1,1 0 1,-1-1-1,1 1 1,-1 0-1,1 0 1,-1-1-1,1 1 1,-1-1-1,1 1 1,0-1-1,-1 1 1,1-1-1,-1 0 1,1 0-1,0 0 1,-1 0-1,1 0 1,0 0-1,-1-1 1,1 1-1,2-1 1,4-2 108,0 0 0,1-1 0,-1 0 0,13-8 0,-12 6-44,0 0-26,0 0-1,-1 0 1,0-1 0,0 0 0,0-1 0,-1 0 0,7-9 0,0-3 32,22-43 0,-10 12-66,-3-2 1,-1-1-1,-4-1 0,-1 0 1,10-66-1,-24 102-40,-1-1-1,-1 0 0,-1 1 1,0-1-1,-4-22 1,3 37-21,1 1 0,-1 0 0,0 0 0,0 0 1,-1 0-1,1 0 0,-4-5 0,5 8 29,-1 0 1,1 1-1,-1-1 1,1 0-1,-1 1 1,1-1-1,-1 1 0,1-1 1,-1 1-1,0-1 1,1 1-1,-1-1 1,0 1-1,0 0 0,1-1 1,-1 1-1,0 0 1,-1-1-1,1 1-6,0 0 0,0 1 0,0-1 0,0 0 0,0 0 0,0 1 0,0-1 0,0 0 0,0 1 0,0-1 0,0 1 0,0 0 0,0-1 0,0 1 0,0 0 0,0-1 0,1 1 0,-2 1 0,-3 4 7,0 0 0,1 0-1,-1 1 1,1-1 0,1 1-1,-1 0 1,1 0 0,0 1-1,1-1 1,0 1 0,0-1 0,0 1-1,1 0 1,0 9 0,0 5 42,1 0 1,2 0 0,6 41-1,3-11 148,25 79-1,-25-102-482,1 0 1,1 0-1,1-1 0,19 26 1,-24-42-1744,1-3 620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4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26 181 3232,'-26'-4'1472,"26"0"-1280,5 0 1728,3 4-1088,15-11 928,8 3-1024,12-12 96,6 9-480,16-13-160,1 4-96,17-2 128,-4 2-128,1 1-448,-10 6 160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5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6 195 1984,'0'0'53,"0"0"1,-1 0-1,1 0 0,0 0 1,0 0-1,0-1 0,0 1 1,0 0-1,-1 0 0,1 0 1,0 0-1,0 0 0,0 0 1,0 0-1,-1 0 0,1 0 1,0 0-1,0 0 0,0 0 1,0 0-1,0 0 0,-1 1 1,1-1-1,0 0 0,0 0 1,-1 1 372,1-1-373,0 0 1,0 0-1,0 0 0,-1 0 1,1 0-1,0 0 0,0 1 1,0-1-1,7 5 1351,16 3-61,-12-6-1089,0 0 0,0-1 0,0 0 0,0-1 1,0 0-1,0-1 0,0 0 0,0 0 0,21-7 1,-26 6-172,1 0 0,-1-1 0,1 1 1,-1-1-1,0-1 0,0 1 0,0-1 1,-1 0-1,1-1 0,-1 1 0,0-1 1,0 0-1,-1 0 0,0-1 0,1 1 1,5-12-1,-8 11-25,1-1 0,-1 1 0,0 0 0,-1-1 0,1 0 0,-2 1 0,2-13 1,-2 16-92,0 0 1,0 0 0,0 0-1,-1 0 1,1 0 0,-1 0-1,1 0 1,-1 0 0,0 1-1,0-1 1,-1 0 0,1 0 0,0 1-1,-1-1 1,1 1 0,-1-1-1,0 1 1,-4-4 0,5 5 12,0 0 0,0 1 0,-1-1 1,1 1-1,0-1 0,0 1 1,-1-1-1,1 1 0,0 0 0,-1-1 1,1 1-1,-1 0 0,1 0 0,0 0 1,-1 0-1,1 0 0,-1 1 1,-1 0-1,-2 0-13,1 0 0,-1 1 1,1 0-1,-6 4 0,-1 1 77,1 1 0,0 0 0,1 1 0,0 0 0,0 1 1,1 0-1,0 0 0,1 0 0,0 1 0,1 0 0,0 1 0,0 0 0,2-1 0,-6 20 0,8-24 33,1-1-1,0 1 1,1-1 0,-1 1-1,1-1 1,0 1-1,1-1 1,0 1-1,2 7 1,-2-11-21,0 1 1,0-1-1,1 0 0,-1 0 1,1 0-1,0-1 1,0 1-1,0 0 0,0-1 1,0 1-1,1-1 1,-1 0-1,1 1 0,0-1 1,-1 0-1,1-1 0,0 1 1,0 0-1,5 1 1,-4-2 24,0 1 0,0-1 0,1 0 0,-1 0 0,0-1 1,0 1-1,1-1 0,-1 0 0,0 0 0,1-1 1,6 0-1,-4-1 2,0 0 1,0-1-1,0 1 1,-1-1-1,1-1 1,7-4-1,2-3-9,-1-1-1,0-1 0,-1 0 1,15-18-1,-19 19-55,67-80 33,-71 83-25,2 0 0,0 0 0,0 0 0,0 1 0,1 0 0,18-12 0,-26 19-27,-1 1 0,1 0 0,0-1 0,0 1 1,-1 0-1,1-1 0,0 1 0,0 0 0,-1 0 1,1 0-1,0 0 0,0 0 0,-1 0 1,1 0-1,0 0 0,0 0 0,0 0 0,-1 0 1,1 0-1,0 0 0,0 1 0,-1-1 0,1 0 1,0 1-1,0-1 0,-1 0 0,1 1 0,0 0 1,2 2 11,0-1 1,-1 1-1,1 0 1,3 6 0,0 0 11,6 5 71,-1-1-1,2 0 0,-1-1 1,2-1-1,0 0 0,0-1 1,1 0-1,0-1 0,28 12 1,153 58 476,-180-72-508,-13-5-249,0 0 0,0-1 0,1 1 0,-1-1 0,1 0 0,-1 0 0,1 0 0,6 0 0,-6-20-7776,-4 11 6401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6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 4480,'-3'2'314,"-1"-1"0,1 1 0,-1 0 0,1 1 0,0-1 0,0 0 0,0 1 0,0 0 0,-3 3 0,-24 32 1607,17-20-1020,-28 27 11,-2-1 0,-56 43 0,-24 25-496,80-65-4,19-20-2877,19-21 1273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277 707 2144,'1'-9'2423,"-13"14"-297,-16 15 2,-93 81 331,107-90-2276,0 0 0,1 2 1,1-1-1,0 2 0,0 0 1,2 0-1,-10 16 0,19-27-157,0 0 0,-1-1 0,1 1 0,0 0 0,0 0 0,0 0 0,1 0 0,-1 0 0,1 0 0,0 0-1,0 0 1,0 0 0,0 0 0,0 0 0,1 3 0,0-4 9,-1 0 0,1 0 1,0 0-1,0 0 0,0 0 0,0 0 0,1 0 1,-1 0-1,0-1 0,1 1 0,-1 0 1,1-1-1,0 1 0,-1-1 0,1 0 0,0 1 1,0-1-1,0 0 0,0 0 0,0 0 0,2 0 1,5 2 49,-1-1 0,0 0 0,1-1 1,-1 0-1,1 0 0,-1-1 1,1 0-1,10-2 0,68-13 518,-77 13-549,6-2 10,0-1 1,0 0 0,-1 0 0,0-2 0,0 0 0,0-1 0,-1 0 0,0-1 0,-1-1 0,25-22 0,23-34-185,-36 38-544,-27 112 72,3-76 599,0 2 80,0 1 0,1-1 0,0 0 1,0 0-1,6 13 0,-7-21-54,0 0 0,0 0 0,0 0 0,0 0 0,1 0 0,-1 0 0,1-1 0,-1 1 0,1 0 0,0-1 0,0 1 0,-1-1 0,1 1 0,0-1 0,0 0 0,0 0 0,1 0 0,-1 0 0,0 0 0,0-1 0,0 1 0,1-1 0,-1 1 0,0-1 0,1 0 0,-1 0 0,0 0 0,1 0 0,1-1 0,5 0 37,0-2-1,-1 1 0,1-1 1,-1 0-1,0-1 0,0 0 1,0 0-1,8-7 0,-10 8-37,15-11-2,-1-1 1,-1 0-1,0-1 0,20-23 1,59-80 28,-35 40 61,73-95 106,-119 149-230,-1-1 0,-2-1 0,0 0 0,-2-1 0,11-37 0,1-43-72,-18 81-29,-4 14-137,-2 11 106,-2 4 7,-6 25-78,-18 55 94,-10 38 81,-11 106 189,38-160-6,-2 103 0,18-76 100,-31-149-1632,12 30 1223,-2 0 0,-29-40 0,36 56 28,-1 1-1,0-1 1,-1 2 0,0-1 0,0 1-1,-1 0 1,0 1 0,0 0 0,-15-7 0,10 7-14,56 27 340,0-1 1,2-3-1,0-1 1,1-2-1,0-2 1,61 7 0,-84-17 199,-18-2-302,1 1 1,-1 0-1,0 1 0,1-1 0,-1 1 0,7 1 1,-10-2-75,0 1 0,1-1 0,-1 0 0,0 0 1,0 1-1,1-1 0,-1 1 0,0-1 0,0 0 1,0 1-1,0-1 0,0 0 0,1 1 0,-1-1 1,0 1-1,0-1 0,0 0 0,0 1 0,0-1 1,0 1-1,0-1 0,0 0 0,-1 1 1,1-1-1,0 0 0,0 1 0,0-1 0,-1 1 1,-4 13 86,3-11-38,-6 17 152,-2 0-1,-1-1 1,-21 30-1,15-24 80,-13 27 1,22-30-133,6-12 24,2-10-182,0 1 0,0-1 0,0 0 0,0 0 0,1 0 0,-1 0 0,0 1 0,0-1 0,0 0 0,0 0 0,0 0 0,0 1 0,0-1 0,0 0 0,0 0 0,1 0 0,-1 0 0,0 0 0,0 1 0,0-1 0,0 0-1,0 0 1,1 0 0,-1 0 0,0 0 0,0 0 0,0 0 0,0 0 0,1 0 0,-1 1 0,0-1 0,0 0 0,0 0 0,1 0 0,0-1 16,1 1 0,-1-1 0,1 1 0,-1-1 0,1 1-1,-1-1 1,0 0 0,1 0 0,-1 1 0,0-1 0,0 0 0,2-2 0,15-16 113,-17 18-130,10-12 43,-2 0 0,0-1-1,0 0 1,6-17 0,8-12-140,-22 41 48,1-1 0,0 0 1,0 1-1,0-1 0,1 1 0,2-3 0,-5 5 29,0 0 0,1-1 0,-1 1 1,0 0-1,1 0 0,-1-1 0,0 1 0,1 0 0,-1 0 0,0-1 0,1 1 0,-1 0 0,1 0 0,-1 0 0,1 0 0,-1 0 0,0 0 0,1 0 0,-1-1 0,1 1 0,-1 0 0,1 1 1,-1-1-1,0 0 0,1 0 0,-1 0 0,1 0 0,-1 0 0,0 0 0,1 0 0,-1 1 0,1-1 0,-1 0 0,0 0 0,1 1 0,-1-1 0,0 0 0,1 0 0,-1 1 0,0-1 0,0 0 1,1 1-1,-1-1 0,0 0 0,0 1 0,1-1 0,-1 1 0,0-1 0,0 0 0,0 1 0,0 0 0,11 40-147,-11-36 153,1 1 0,0 0 1,1 0-1,-1-1 0,1 1 1,0-1-1,1 0 0,-1 1 1,1-1-1,0 0 0,0-1 0,1 1 1,7 8-1,-6-9 33,0 0-1,1-1 0,-1 1 1,1-1-1,0 0 1,0-1-1,1 1 1,-1-1-1,0 0 0,1-1 1,-1 0-1,1 0 1,9 1-1,1-2 43,0-1-1,-1 0 0,1-1 0,18-5 1,-23 4-50,-1 0 0,0 0 1,0-1-1,0 0 1,-1-1-1,1-1 0,-1 1 1,-1-1-1,1-1 0,15-14 1,-7 2 41,-1-1 0,-1 0 0,0-2 1,-2 0-1,20-40 0,-28 49-42,21-42-22,33-98 0,-28 34-131,27-203-1,-58 318 129,3-27-147,1-32 0,-5 61 135,-2-17-118,2 19 126,0-1 0,0 1-1,0 0 1,0-1 0,0 1-1,0 0 1,0 0 0,-1-1-1,1 1 1,0 0 0,0 0-1,0 0 1,0-1 0,-1 1-1,1 0 1,0 0 0,0 0-1,0-1 1,-1 1 0,1 0-1,0 0 1,0 0 0,-1 0-1,1 0 1,0 0 0,0-1-1,-1 1 1,1 0 0,0 0-1,-1 0 1,1 0 0,0 0-1,0 0 1,-1 0 0,1 0-1,0 0 1,-1 0-1,1 0 1,0 1 0,0-1-1,-1 0 1,1 0 0,0 0-1,0 0 1,-1 0 0,1 0-1,0 1 1,0-1 0,-1 0-1,0 1-14,0 0-1,0 0 1,0 0-1,0 0 0,0 0 1,0 0-1,1 0 1,-1 1-1,0-1 0,1 0 1,-1 0-1,0 2 0,-13 35-239,-14 62-1,20-68 213,-15 71 195,4 1-1,5 0 1,-1 188 0,24-171 69,-1-1 509,-8-108-136,0-29-559,0-3-520,-2 0 194,0 0-1,-1 1 0,-1 0 0,-12-37 0,4 16-259,9 31 436,0 1-1,0-1 0,-1 1 0,-8-13 0,1 4 56,11 16 64,0 0-1,0 0 1,-1 1 0,1-1-1,0 0 1,0 0-1,0 1 1,0-1-1,0 0 1,0 0 0,0 0-1,0 1 1,0-1-1,1 0 1,-1 0 0,0 1-1,0-1 1,1 0-1,-1 1 1,0-1 0,1 0-1,-1 1 1,1-1-1,-1 0 1,1 1 0,-1-1-1,1 1 1,-1-1-1,1 1 1,0-1-1,24-16 156,-20 15-196,8-6 47,0 2-1,1 0 0,0 0 1,0 2-1,1-1 1,-1 2-1,1 0 0,30-2 1,-33 5-5,1 0-1,-1 0 1,1 1 0,-1 1 0,1 0 0,-1 0-1,0 1 1,0 1 0,0 0 0,22 12-1,-27-12 81,1 1 0,-1 0 0,-1 1 0,1-1-1,-1 1 1,0 0 0,0 1 0,-1 0-1,0-1 1,0 2 0,-1-1 0,1 1-1,-2-1 1,1 1 0,-1 0 0,0 0 0,-1 1-1,0-1 1,0 0 0,-1 1 0,0-1-1,0 1 1,-1 0 0,0-1 0,0 1-1,-1-1 1,-1 1 0,-2 10 0,1-6 140,2-9-101,0 0-1,0 0 0,0 0 1,0-1-1,-1 1 0,1 0 1,-1-1-1,0 1 0,-4 5 1,41-46 290,-16 19-493,0 2 0,1 0 0,1 2 0,0 0 0,1 1 0,1 2 0,33-14 0,-54 25 72,0-1-1,0 0 1,0 1-1,0-1 0,1 1 1,-1 0-1,0-1 1,0 1-1,0 0 1,0 1-1,0-1 1,1 0-1,-1 1 1,0-1-1,0 1 1,0-1-1,0 1 1,0 0-1,0 0 1,0 0-1,-1 0 1,1 0-1,0 0 1,0 1-1,-1-1 1,1 1-1,-1-1 1,1 1-1,-1-1 1,2 4-1,3 7-10,-1-1 9,0-1 0,0 1 0,1-1 0,12 15 0,-17-23 37,1 0 1,-1-1-1,1 1 1,0-1 0,0 1-1,0-1 1,0 0-1,0 0 1,0 0 0,0 0-1,0 0 1,0 0-1,0 0 1,0-1-1,0 1 1,1-1 0,-1 0-1,0 0 1,0 0-1,4 0 1,-1-1 12,-1 0 1,0 0-1,0 0 1,1-1-1,-1 0 1,0 1-1,0-2 1,-1 1-1,8-5 1,-7 3-11,1 0 0,-1 0 1,0-1-1,-1 1 0,1-1 0,-1 0 1,0 0-1,0 0 0,0 0 0,-1-1 1,0 1-1,2-8 0,-2 9-39,-1 0-1,0 0 0,0-1 1,-1 1-1,1 0 1,-1-1-1,0 1 1,0 0-1,0-1 1,-1 1-1,1 0 0,-1-1 1,0 1-1,-1 0 1,1 0-1,-1 0 1,-2-5-1,3 8 6,1 0 1,-1 0-1,0-1 0,0 1 0,0 0 1,0 0-1,-1 0 0,1 0 0,0 0 1,0 0-1,-1 1 0,1-1 0,0 0 1,-1 0-1,1 1 0,-1-1 1,1 1-1,0 0 0,-1-1 0,1 1 1,-1 0-1,1 0 0,-1 0 0,0 0 1,1 0-1,-1 0 0,1 0 0,-1 1 1,1-1-1,-3 1 0,-3 2 18,0 0 0,0 1 1,0 0-1,-12 8 0,2-1-132,-5 5 213,21-14 26,13-9-19,10-8-37,0 0 0,45-20-1,45-5-81,-93 35-9,0 1 1,0 1 0,0 0 0,23 0-1,-37 3 17,0 0 0,0 1-1,1-1 1,-1 1-1,0 0 1,0 1-1,0-1 1,-1 1 0,1 0-1,0 0 1,-1 0-1,1 1 1,-1-1-1,0 1 1,1 0 0,-1 1-1,4 3 1,-6-3 19,1-1 0,0 1 0,-1-1 0,0 1 0,0 0 0,0 0 0,0 0 0,-1 0 0,1 1 0,-1-1 0,0 0 0,0 1 0,-1-1 0,1 0 0,-1 1-1,0-1 1,0 1 0,-1-1 0,1 0 0,-2 6 0,-5 14 125,5-18-51,0 1 0,0-1 0,1 0 0,-1 10 0,2-16-68,0 1-1,0-1 1,0 0-1,0 0 1,0 0-1,0 0 0,0 0 1,0 0-1,0 1 1,0-1-1,0 0 1,0 0-1,0 0 1,0 0-1,0 0 1,0 0-1,0 0 1,0 1-1,0-1 1,1 0-1,-1 0 1,0 0-1,0 0 1,0 0-1,0 0 1,0 0-1,0 0 1,0 0-1,1 0 1,-1 1-1,0-1 1,0 0-1,0 0 1,0 0-1,0 0 1,0 0-1,1 0 1,-1 0-1,0 0 1,0 0-1,0 0 1,0 0-1,1 0 1,8-4 285,8-7-47,-6 3-197,18-22-1,9-5-177,-33 31 97,0 0 0,0 0 0,0 1 0,1 0-1,-1 0 1,1 0 0,7-2 0,-11 5 17,0-1 1,0 1 0,0 0 0,0 0 0,1 0-1,-1 0 1,0 0 0,0 0 0,0 0-1,0 1 1,0-1 0,0 1 0,0 0 0,0 0-1,0 0 1,0-1 0,0 2 0,0-1-1,0 0 1,0 0 0,-1 1 0,1-1 0,-1 1-1,3 1 1,4 6-45,0 0 1,-1 1-1,0 0 0,-1 0 1,10 19-1,-16-27-312,1 0 1,-1 0-1,1 0 0,-1 0 0,0 1 1,1-1-1,-1 0 0,0 0 0,-1 0 1,1 0-1,0 1 0,-1-1 0,1 0 0,-1 0 1,1 0-1,-1 0 0,0 0 0,0 0 1,0 0-1,0 0 0,0 0 0,-1-1 1,1 1-1,0 0 0,-1-1 0,-2 3 1,-6 4-1086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9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70 4576,'-30'-23'2048,"4"12"-1760,17 3 960,5 3-736,-4-1 416,3-2-928,10 8 0,-10-9-1056,-8 18-4032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29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3552,'0'-13'1632,"9"2"-1440,-5 3-224,10 8-32,-1-6-384,3 6 224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31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42 2496,'-2'-8'632,"2"8"-541,0-1 0,0 0-1,0 0 1,0 1 0,0-1 0,-1 0-1,1 1 1,0-1 0,0 0 0,-1 1-1,1-1 1,0 1 0,-1-1 0,1 1-1,-1-1 1,1 0 0,0 1 0,-1 0-1,0-1 1,1 1 0,-1-1 0,1 1-1,-1-1 1,1 1 0,-1 0-1,0 0 1,1-1 0,-1 1 0,0 0-1,-4-1 119,1 1-1,-1-1 1,1 1-1,-1 1 1,1-1-1,-1 0 0,1 1 1,-1 0-1,1 0 1,-5 2-1,1 1-57,0-1 0,0 1 0,1 1 0,-14 9 0,6-2-11,1 1-1,1 0 0,-1 1 0,-12 19 0,17-21-6,1 1 0,0-1 0,1 1 0,-7 17 0,12-26-78,1 0 1,-1-1-1,1 1 0,0 0 1,0 0-1,1 0 1,-1 0-1,1 0 1,0 1-1,0-1 1,0 0-1,0 0 1,1 0-1,0 0 1,-1 0-1,1 0 1,1 0-1,-1 0 1,1-1-1,2 5 1,-2-5 12,0-1 0,1 0 0,-1 1 1,0-1-1,1-1 0,0 1 1,-1 0-1,1 0 0,0-1 0,0 0 1,0 0-1,0 0 0,0 0 1,0 0-1,0 0 0,1-1 0,-1 1 1,5-1-1,2 0 86,1 0 1,0 0-1,-1-1 1,11-3-1,-14 3-76,-1-1 0,1 0-1,-1 0 1,0 0 0,0-1 0,0 0 0,0 0-1,-1 0 1,1-1 0,-1 0 0,0 0 0,5-5 0,-6 5-58,-1 0 0,0 0 0,0 0 0,0-1 0,0 1 0,-1-1 0,0 0 0,0 0 0,0 1 1,-1-1-1,1 0 0,-1-1 0,-1 1 0,1 0 0,0-9 0,-1 13-20,-3-41-156,2 39 108,1 0-1,-1 0 1,0 0 0,0 0 0,0 1-1,0-1 1,0 0 0,-1 0-1,1 1 1,-1-1 0,0 1 0,-3-4-1,1 3-38,0 0 0,-1 0 0,1 1 0,-1-1 0,1 1 0,-1 0-1,0 0 1,0 1 0,0-1 0,0 1 0,-7-1 0,3-1 379,17 1-128,6-3-145,174-57 1127,-172 57-1000,1 0-1,1 1 1,-1 1-1,0 1 1,1 0-1,22 1 1,-37 2-105,0-1 0,0 1 0,-1-1 0,1 1 0,0 0 0,-1 0 0,1 0 0,-1 0 0,1 0 0,-1 1 0,1-1 0,-1 1 0,0 0 0,0-1 0,0 1 0,0 0 0,0 0 0,0 1 0,0-1 0,-1 0 0,1 0 0,-1 1 0,0-1 0,0 1 0,0 0 0,0-1 0,0 1 0,1 3 0,0 7 190,0 1 1,0-1 0,-1 1-1,-1 19 1,0-21-115,0 3 15,0 1-1,2-1 1,0 1 0,0-1 0,2 0 0,9 28-1,-12-40-95,0-1 0,0 1 0,0-1 0,1 0-1,-1 1 1,1-1 0,0 0 0,-1 0-1,1 0 1,0 0 0,0 0 0,0 0 0,1-1-1,-1 1 1,0-1 0,1 1 0,-1-1-1,1 0 1,-1 0 0,1 0 0,-1 0 0,1-1-1,0 1 1,-1-1 0,1 0 0,0 1-1,0-1 1,5-1 0,2 0-420,0 0-1,-1-2 1,1 1-1,0-1 1,0 0 0,14-8-1,-8 3-1842,0-1-1,17-13 1,-2 2-653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7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32 2144,'-2'-14'601,"2"13"-526,-1 1 0,1-1 0,0 1 0,0-1 0,0 1 0,0-1 0,0 0 0,0 1 0,0-1 0,0 1 0,0-1 0,0 1 0,0-1 0,8-9 4226,-6 27-2454,-2-13-1736,1 0-1,-1 0 1,1 0-1,-1 8 1,-41 254 2260,0 2-1265,33-196-872,-11 180 300,16 53-265,0 35 214,0-138 413,3-192-837,0 7 94,0 1 1,1-1-1,5 26 0,-5-25 76,-1-17-217,0-1 0,0 1 0,0-1 0,0 0 0,0 1 0,0-1-1,0 1 1,0-1 0,-1 0 0,1 1 0,0-1 0,0 1 0,0-1 0,-1 0 0,1 1 0,0-1 0,0 0-1,-1 1 1,1-1 0,0 0 0,-1 0 0,1 1 0,0-1 0,-1 0 0,1 0 0,0 0 0,-1 1 0,1-1 0,-1 0-1,0 2 301,-2 0-152,5-1-34,-1-1-41,-9 0 16,11 3-677,-3 44 256,0-47 265,0 0-1,0 1 0,0-1 0,0 0 0,0 0 0,0 0 0,0 1 0,-1-1 0,1 0 1,0 0-1,0 0 0,0 0 0,0 1 0,0-1 0,0 0 0,-1 0 0,1 0 0,0 0 1,0 0-1,0 0 0,-1 1 0,1-1 0,0 0 0,0 0 0,0 0 0,-1 0 0,1 0 1,0 0-1,0 0 0,0 0 0,-1 0 0,1 0 0,0 0 0,0 0 0,0 0 0,-1 0 1,1 0-1,0 0 0,0 0 0,-1 0 0,1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3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27 1728,'0'-1'322,"0"0"-1,0 0 1,0 0-1,0-1 1,0 1-1,0 0 1,-1 0 0,1 0-1,0 0 1,-1 0-1,1 0 1,-1 0-1,1 0 1,-1 0 0,1 0-1,-1 0 1,0 1-1,1-1 1,-2-1-1,1 1-145,0 1-1,0-1 1,-1 0-1,1 1 1,0-1-1,0 1 0,-1 0 1,1-1-1,0 1 1,-1 0-1,1 0 0,0 0 1,-3 0-1,-4 0-32,0 2 0,0-1 0,1 1 0,-12 4 0,15-5 63,-26 11 90,2 1 1,-1 1 0,2 1-1,0 2 1,1 1 0,0 0-1,-36 37 1,56-50-238,0 1-1,0 0 1,0 1 0,1-1-1,0 1 1,0 0 0,1 0-1,0 0 1,-5 13 0,8-19-42,1 1 0,0-1 0,-1 0 0,1 0 1,0 1-1,0-1 0,0 0 0,0 1 0,0-1 1,0 0-1,0 1 0,0-1 0,1 0 1,-1 0-1,0 1 0,1-1 0,-1 0 0,1 0 1,0 0-1,-1 0 0,1 1 0,0-1 0,0 0 1,-1 0-1,1 0 0,0-1 0,0 1 0,0 0 1,0 0-1,0 0 0,0-1 0,1 1 1,-1 0-1,0-1 0,0 1 0,0-1 0,1 0 1,1 1-1,5 1 83,0 0 1,0-1-1,0 0 0,15-1 1,-9 0 4,-1-1-1,1-1 1,0-1 0,-1 1 0,1-2-1,-1 0 1,0-1 0,0 0-1,20-12 1,-23 11-86,0 0 0,0-1 1,-1 0-1,0 0 0,-1-1 0,0 0 0,0-1 0,0 0 0,-1 0 0,0 0 1,-1-1-1,5-11 0,-4-4-160,-5 16-166,-5 13-354,-14 28 480,13-25 238,0 0 1,0 0-1,-4 13 1,7-18-27,1 1 1,-1 0-1,1 0 1,-1 0 0,1 0-1,0 0 1,0 0-1,0 0 1,1-1-1,-1 1 1,1 0-1,-1 0 1,1 0 0,1 3-1,-1-4 19,0 0 0,1 0 0,-1 1 1,1-1-1,-1 0 0,1 0 0,0 0 0,0-1 0,-1 1 0,1 0 0,0-1 0,1 1 1,-1-1-1,0 0 0,0 1 0,1-1 0,-1 0 0,0-1 0,1 1 0,-1 0 0,1-1 0,0 1 1,-1-1-1,1 0 0,4 0 0,1 0 27,-1 0 0,1-1 0,-1 0 0,1-1 1,-1 1-1,1-1 0,9-5 0,17-9-51,46-31-1,-33 19-215,-44 26 176,0 0-1,0 0 0,1 1 0,-1 0 1,0-1-1,1 1 0,0 0 0,4 0 0,-7 1 31,0 0-1,0 0 0,0 0 0,0 0 0,0 0 0,0 0 0,0 1 1,0-1-1,0 0 0,0 1 0,0-1 0,0 1 0,0-1 1,0 1-1,0-1 0,0 1 0,0-1 0,-1 1 0,1 0 1,0 0-1,0-1 0,-1 1 0,1 0 0,-1 0 0,1 0 0,-1 0 1,1 0-1,-1 0 0,1 0 0,-1 0 0,1 1 0,0 5 21,0-1 0,-1 1 0,1-1 0,-1 1 0,-1-1 0,1 1 0,-1-1-1,0 1 1,-1-1 0,1 0 0,-4 9 0,2-6 110,0 0 1,1 0-1,1 0 1,-2 13-1,3-22-130,0 1 0,0-1 0,0 1 0,0-1 0,0 0 0,0 1-1,1-1 1,-1 1 0,0-1 0,0 1 0,0-1 0,0 1 0,1-1 0,-1 0 0,0 1 0,0-1-1,1 0 1,-1 1 0,0-1 0,0 0 0,1 1 0,-1-1 0,0 0 0,1 1 0,-1-1 0,1 0-1,-1 0 1,0 1 0,2-1 0,-1 0 13,1 1 0,-1-1 0,1 0 0,-1 0 0,1 0-1,-1 0 1,1 0 0,-1-1 0,3 0 0,5-1 51,0-1 0,11-7 0,-17 9-67,26-13-111,42-19 63,-64 31 11,0-1 0,1 1 0,-1 1 0,1-1 0,0 1 0,-1 0-1,14 1 1,-17 1-2,0-1-1,-1 1 0,1 0 0,-1 0 0,0 0 0,1 0 0,-1 1 0,0-1 1,1 1-1,3 3 0,26 25-53,-28-25 147,-1-1 0,1 1 0,0-1 1,0 0-1,0 0 0,1 0 0,-1-1 0,13 5 1,-13-6-506,1-1 1,0 0 0,0-1-1,9 1 1,-2-1-950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0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9 480 2400,'-8'0'5162,"12"-5"-3732,8-3-902,0-1 1,-1 0 0,0-1-1,18-20 1,34-53-191,-48 62-263,65-95 271,11-13-138,-66 80 38,-24 49-272,-1 0 0,0-1-1,0 1 1,1 0 0,-1-1 0,0 1 0,0 0 0,0-1 0,0 1 0,0-1 0,1 1 0,-1 0 0,0-1 0,0 1 0,0-1 0,0 1 0,0 0 0,0-1 0,0 1 0,0-1-1,-7-1-305,6 2 304,-1 1-1,0-1 1,1 1 0,-1 0 0,0-1 0,1 1 0,-1 0 0,1 0 0,-1 0-1,-1 1 1,-5 6-15,0 1-1,0 0 0,1 0 1,0 1-1,1 0 1,0 0-1,-5 13 0,-28 80 175,36-94-126,2-4 53,-7 17 101,2 0 0,-5 28 1,10-45-96,0 1 0,0 0 0,1-1 1,0 1-1,0 0 0,1 0 0,-1-1 0,1 1 1,1 0-1,-1-1 0,1 1 0,0-1 0,0 0 0,5 9 1,-6-13-25,-1 0 0,2 0 1,-1 0-1,0 0 0,0 0 1,0 0-1,0 0 1,1 0-1,-1 0 0,0-1 1,1 1-1,-1-1 0,1 1 1,-1-1-1,1 1 1,-1-1-1,1 0 0,-1 0 1,1 1-1,-1-1 0,1 0 1,-1-1-1,1 1 1,1 0-1,5-2 128,-1 1 0,1-1 1,10-5-1,-17 7-154,15-7 79,-1 0 0,0-1 0,-1 0 0,0-1 1,21-16-1,54-61-5,-14 14-650,-74 71 510,0 0 0,0 0 0,0 0-1,0 0 1,1 0 0,-1 0 0,0 1 0,1-1 0,-1 0 0,0 1 0,3-1 0,1 4-227,-5 8 314,-7 17 77,-15 41 0,15-51-11,0 0 0,2 0 1,0 1-1,1-1 0,-2 33 1,6-51-81,0 1 0,0-1 0,0 1 0,0-1 0,0 1 0,0-1 1,0 1-1,0-1 0,0 1 0,0-1 0,0 1 0,0-1 0,0 1 1,1-1-1,-1 1 0,0-1 0,0 0 0,0 1 0,1-1 0,-1 1 1,0-1-1,1 0 0,-1 1 0,0-1 0,1 1 0,-1-1 0,0 0 1,1 0-1,-1 1 0,1-1 0,-1 0 0,1 0 0,-1 1 1,1-1-1,-1 0 0,0 0 0,1 0 0,-1 0 0,1 0 0,-1 0 1,1 0-1,-1 0 0,1 0 0,-1 0 0,1 0 0,-1 0 0,1 0 1,-1 0-1,1 0 0,-1-1 0,1 1 0,-1 0 0,1-1 0,5-1 136,-1-1 0,0 0 0,9-6 0,-7 4-182,8-6 103,0-1 0,-1-1 0,0 0 0,18-24 1,10-8-657,-41 43 536,1 1 1,-1 0 0,1-1-1,-1 1 1,1 0-1,-1 0 1,1 0-1,0 0 1,0 0-1,0 0 1,3-1 0,-4 2 28,0 0 0,0 0 0,-1 0-1,1 0 1,0 1 0,0-1 0,0 0 0,0 0 0,0 1 0,-1-1 0,1 0 0,0 1 0,0-1 0,-1 1 0,1-1 0,0 1 0,0-1 0,-1 1 0,1-1 0,-1 1 0,1 0 0,0-1 0,-1 1 0,1 0 0,-1 0 0,0-1 0,1 1 0,0 1 0,3 9 26,0 0 0,-1 0 1,0 0-1,0 0 0,1 22 0,-3-23 49,1 1-1,0 0 1,0-1-1,1 0 0,0 1 1,0-1-1,7 10 1,-7-14 158,5 5-1164,-8-11 645,1 0 150,-1 0-1,0 0 1,1 0-1,-1 1 0,0-1 1,1 0-1,-1 0 1,1 0-1,-1 0 1,0 0-1,1 0 1,-1-1-1,0 1 1,1 0-1,-1 0 0,0 0 1,9-7-3619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1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47 3552,'-17'-23'1632,"-4"10"-1440,11 10 320,7 0-480,-2-2-416,10 10 224,-2-5-928,10 6 608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337 888 2144,'0'1'64,"-1"-1"-1,1 0 1,0 0-1,1 0 1,-1 1 0,0-1-1,0 0 1,1 2 1018,-1-2-1019,1 1 1,-1-1 0,0 0-1,0 0 1,0 0 0,0 0-1,1 0 1,-1 0-1,0 0 1,0 0 0,0 0-1,0 0 1,1 0 0,-1 0-1,0 0 1,0 0 0,0 0-1,1 0 1,-1 0-1,0 0 1,0 0 0,14-6 2357,12-14-223,-11 3-1742,0 0 1,-1-1-1,-1-1 0,13-23 0,-8 8-218,24-65 1,-27 65-719,-31 93 309,2-18 135,-2-1 1,-2-1-1,-2 0 1,-1-2-1,-49 66 1,47-72 126,-81 111 484,-27 53 828,122-182-1226,3-3 162,-16 17 0,21-25-278,0-1 0,-1 1 1,1-1-1,-1 1 1,0-1-1,0 0 0,1 0 1,-1 1-1,0-2 1,0 1-1,0 0 0,0 0 1,0 0-1,0-1 1,0 1-1,-4-1 1,5 0-31,0 0 0,0 0 1,0-1-1,0 1 1,0 0-1,0-1 1,0 1-1,0-1 1,0 1-1,0-1 1,0 0-1,0 1 1,0-1-1,0 0 1,0 0-1,0 0 1,1 1-1,-1-1 0,0 0 1,1 0-1,-1 0 1,1 0-1,-1 0 1,0-2-1,-7-25 164,6 19-229,0 0 0,1 0 0,0 0 1,1 0-1,0 0 0,1 0 0,-1 0 1,2 0-1,-1 0 0,1 0 0,1 0 0,3-8 1,-2 9 21,-1 1 1,1 0 0,1 0-1,-1 1 1,1-1 0,1 1 0,-1 0-1,1 0 1,0 1 0,0-1-1,1 1 1,-1 1 0,13-7 0,2 0-138,1 2 0,39-13 0,49-6 94,-91 24 66,135-37 170,-130 33-180,-1-2 0,0 0 0,0-2 0,28-18 1,-13 2 56,0-2 1,-2-1 0,-1-2-1,-2-1 1,-1-2 0,-1-1-1,41-69 1,-65 96-66,-1-1 0,-1 1 0,0-1 0,0 0 1,-1 0-1,4-23 0,-7 32-15,-1 0 0,0 0 0,0 0 1,0 0-1,0 0 0,0 0 0,0 0 0,0 0 1,-1 0-1,1 1 0,-1-1 0,-1-3 0,2 4-16,-1 0 0,0 0-1,0 0 1,1 1-1,-1-1 1,0 0 0,0 0-1,0 0 1,0 1-1,0-1 1,0 1-1,0-1 1,0 1 0,0-1-1,0 1 1,0-1-1,-1 1 1,1 0 0,0 0-1,0-1 1,0 1-1,0 0 1,-3 1 0,-1-1-58,0 0 1,0 1 0,0 0 0,0 0 0,0 1 0,0-1 0,0 1 0,0 0-1,0 0 1,1 1 0,-1 0 0,1-1 0,-7 7 0,5-4 79,0 0 0,1 1-1,0 0 1,0 0 0,0 0 0,0 1 0,1 0-1,-5 10 1,5-6 76,0 1-1,0-1 0,1 1 0,1 0 0,0 0 1,0 0-1,1 0 0,1 0 0,0 0 1,3 20-1,-2-26-18,0 0 0,1 0 0,0 1-1,0-1 1,1 0 0,-1-1 0,1 1 0,0 0 0,7 7 0,-7-9 5,0-1 0,0 1 0,1-1 1,-1 0-1,1 0 0,0-1 1,0 1-1,0-1 0,0 0 0,0 0 1,0 0-1,1 0 0,-1-1 1,7 1-1,1 0 19,0-1 0,0 0 0,1-1 0,-1-1 0,0 0 0,0 0-1,0-1 1,0-1 0,16-5 0,9-6 45,56-28 0,-57 22-108,56-42-1,-18 11-137,-69 48 39,0-1-101,-6 6 52,-18 15 112,0 8-47,-24 46 0,35-58 153,6-9-28,-3 4 29,0 1 1,1-1-1,-7 17 0,11-22-68,-1 0 0,0 0 0,1-1 0,0 1 0,0 0 0,-1 0 0,2 0 0,-1 0 0,0-1 0,0 1-1,1 0 1,0 0 0,-1-1 0,1 1 0,0 0 0,1-1 0,0 4 0,0-4 23,-1 1 0,1-1 0,0 0-1,-1 1 1,1-1 0,0 0 0,0 0 0,0 0-1,1-1 1,-1 1 0,0-1 0,1 1 0,-1-1 0,1 1-1,-1-1 1,1 0 0,0 0 0,-1-1 0,4 2-1,0-2 20,-1 0 0,1 0-1,0 0 1,0 0 0,-1-1-1,1 0 1,-1 0 0,10-3-1,9-5 5,0-1 0,-1-1-1,0-1 1,-1-1 0,36-28 0,91-90 151,-104 87-61,45-57 0,-70 75-76,-2-1 0,0 0 0,-2-1 1,14-33-1,-12 18-244,-2 0-1,-2-1 1,-2 0 0,12-76 0,-23 112 112,-1 7 48,0 0-1,1 1 0,-1-1 0,0 0 0,0 0 0,0 0 0,0 0 0,0 0 1,0 0-1,0 0 0,0 0 0,0 0 0,0 0 0,0 0 0,-1 0 0,1 1 0,0-1 1,-1 0-1,0-2 0,1 3 15,0 0 1,0 0-1,0 0 1,-1 0-1,1 0 1,0 0-1,0 0 1,0 0-1,0 0 1,0 0-1,0 0 1,-1 0-1,1 0 1,0 0-1,0 0 1,0 0-1,0 0 1,0 0-1,-1 0 1,1 0-1,0 0 1,0 0-1,0 0 1,0 0-1,0 0 1,0 0-1,-1 0 1,1 0-1,0 0 1,0 0-1,0 0 1,0 0-1,0 0 1,0 1-1,0-1 1,-1 0-1,1 0 1,0 0-1,0 0 1,0 0-1,0 0 1,0 0-1,0 1 1,0-1-1,-8 10-73,1 0 1,0 1-1,1 0 0,0 0 0,1 1 1,-6 18-1,3-9 94,-51 158 235,43-126-347,7-23 162,3 0 0,-5 42 0,2 62 265,6-81-220,3 24 73,1-34-91,3-10 179,-3-33-267,-1 0 1,0 0-1,0 0 0,0 0 1,0 0-1,0 0 0,0 0 0,0 0 1,0 0-1,0 0 0,0 0 1,0 0-1,0 0 0,0 0 0,0 0 1,0 0-1,0 0 0,0 0 1,0 0-1,0 0 0,0 0 0,0 0 1,0 0-1,0 0 0,0 0 1,0 0-1,0 0 0,0 0 0,0 0 1,0 0-1,0 0 0,0 0 0,0 0 1,0 0-1,1 0 0,-1 0 1,0 0-1,0 0 0,0 0 0,0 0 1,0 0-1,0 0 0,0 0 1,0 0-1,0 0 0,3-6-78,1-11-390,-4 10 289,0-4-60,0 0 0,-1 1 0,0-1 0,0 0-1,-5-16 1,4 22 214,-4-17-275,-1 1 1,-1-1 0,-1 1-1,-1 1 1,-13-22 0,21 39 47,0 1 1,0-1-1,0 1 1,-1 0-1,1 0 1,-1-1-1,-2 0 1,1 0-209,-6-6-606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3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43 2240,'-1'0'55,"1"-1"1,-1 1-1,1-1 1,0 1-1,-1 0 1,1-1-1,-1 1 1,1-1-1,0 1 0,0-1 1,-1 1-1,1-1 1,0 1-1,0-1 1,-1 1-1,1-1 1,0 1-1,0-1 1,0 1-1,0-1 0,0 1 1,0-1-1,0 0 1,0 0-1,1 0 281,-1 0-1,1 0 1,-1 1 0,1-1-1,1-1 336,-2 2-335,1-1 0,0 0-1,0 1 1,0-1-1,1 0 1,4-2 232,0 0-1,0 0 1,0 1-1,0 0 1,0 0-1,0 1 1,1 0-1,-1 0 1,1 0-1,8 1 1,11 1-247,34 5 0,-25-2-65,139 4-1845,-152-8 368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4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31 430 2080,'1'1'89,"0"-1"0,0 1 0,-1 0 1,1 0-1,0 0 0,0 0 0,-1 0 0,1 0 0,-1 0 1,1 0-1,-1 0 0,1 1 0,-1-1 0,1 2 0,-1-2 12,0 1 0,1-1 0,-1 0 0,0 0-1,1 1 1,-1-1 0,1 0 0,0 0 0,-1 0-1,1 0 1,0 0 0,0 0 0,0 0 0,-1 0-1,1 0 1,0 0 0,2 1 0,3 0 171,0 1-1,0-1 1,0-1 0,0 1 0,0-1-1,0 0 1,0-1 0,0 1-1,0-1 1,0 0 0,0-1 0,0 1-1,0-1 1,10-3 0,-11 3-218,-1 0 0,0-1 0,0 1 0,0-1 0,1 0 0,-2 0 0,1 0 0,0 0 0,0-1 0,-1 0 0,1 0 0,-1 0 0,0 0 0,0 0 0,0 0 0,0-1 0,-1 0 0,1 1 0,-1-1 0,2-5 0,-3 8-46,-1-1-1,1 0 1,-1 1-1,1-1 0,-1 1 1,0-1-1,0 0 0,0 1 1,0-1-1,0 0 1,0 1-1,0-1 0,-1 0 1,1 1-1,-1-1 1,1 1-1,-1-1 0,1 0 1,-1 1-1,0 0 0,0-1 1,0 1-1,0-1 1,0 1-1,0 0 0,0 0 1,0-1-1,0 1 1,-1 0-1,1 0 0,0 0 1,-1 0-1,1 1 0,-1-1 1,1 0-1,-3 0 1,0 0-1,0-1 0,0 1 0,0 0 1,0 0-1,0 1 0,0-1 1,-1 1-1,1 0 0,0 0 0,0 0 1,-1 1-1,-6 1 0,4 1 45,1-1-1,0 1 1,0 1-1,0-1 1,0 1-1,1 0 1,-1 0-1,1 1 1,-7 8-1,2-2 108,1 0 1,0 1-1,-9 18 0,11-19 97,2 2 0,-1-1 0,-6 25 0,11-35-229,1 0 0,0 0-1,-1 0 1,1-1 0,0 1-1,0 0 1,0 0 0,1 0-1,-1-1 1,0 1 0,1 0-1,-1 0 1,1 0 0,-1-1 0,1 1-1,0-1 1,0 1 0,0 0-1,0-1 1,0 1 0,0-1-1,0 0 1,1 1 0,-1-1-1,0 0 1,1 0 0,-1 0-1,1 0 1,-1 0 0,1 0-1,1 1 1,2 0 45,0 0-1,1 0 0,-1-1 1,0 0-1,0 0 1,1 0-1,-1 0 0,1-1 1,7 0-1,59-8 171,-1-3 0,135-39 0,-178 41-247,37-19 1,-8 4-547,-56 24 537,-1 0 1,0 0-1,0 0 1,0 0-1,1 0 1,-1 0-1,0 0 1,0 0 0,1 0-1,-1 0 1,0 0-1,0 1 1,0-1-1,0 0 1,1 0-1,-1 0 1,0 0 0,0 0-1,0 0 1,0 1-1,1-1 1,-1 0-1,0 0 1,0 0-1,0 1 1,0-1 0,0 0-1,0 0 1,0 0-1,0 1 1,0-1-1,0 0 1,0 0-1,0 0 1,0 1 0,0-1-1,0 0 1,0 0-1,0 1 1,0-1-1,0 0 1,0 0-1,0 0 1,0 1 0,0-1-60,-3 7-25,-1-1 0,0 1 0,0-1 0,0 0-1,-1 0 1,-8 8 0,3-3 71,-11 12 63,12-13 44,0-1 1,0 1-1,1 1 0,1-1 0,-11 21 0,17-30-64,0 1 0,1-1 0,0 0 0,-1 0 1,1 0-1,-1 1 0,1-1 0,0 0 0,0 0 0,0 1 0,0-1 0,0 0 1,0 1-1,0-1 0,0 0 0,1 0 0,-1 1 0,0-1 0,1 0 0,-1 0 1,1 0-1,-1 1 0,1-1 0,0 0 0,-1 0 0,1 0 0,0 0 0,0 0 1,0 0-1,-1 0 0,1-1 0,0 1 0,0 0 0,1 0 0,-1-1 0,0 1 1,0-1-1,0 1 0,0-1 0,0 1 0,3 0 0,0 0 36,0 0-1,1 0 0,-1 0 1,1-1-1,-1 0 1,1 0-1,-1 0 0,1 0 1,0-1-1,6-1 1,-6 0 17,0 0 1,0 0 0,0 0-1,0-1 1,-1 0 0,1 0 0,-1 0-1,0 0 1,0-1 0,0 0 0,0 0-1,-1 0 1,4-6 0,3-5 97,0-1 0,9-24 0,-15 32-151,145-382 336,-114 278-853,-31 101 413,-3 8 25,0 0 0,0 0 0,0 0 0,-1 0 0,1 0 0,-1 0 0,1 0 0,-1 0 0,0 0 0,0 0 0,0 0 0,-2-5 0,2 8 51,0-1 0,0 1 0,0 0 1,0 0-1,0-1 0,0 1 0,0 0 1,0-1-1,0 1 0,0 0 0,-1 0 0,1-1 1,0 1-1,0 0 0,0 0 0,-1-1 0,1 1 1,0 0-1,0 0 0,0 0 0,-1 0 0,1-1 1,0 1-1,0 0 0,-1 0 0,1 0 1,0 0-1,-1 0 0,1 0 0,0 0 0,-1 0 1,-8 5-158,-10 19 69,17-21 74,-13 20 5,1 1 1,1 0 0,2 1-1,-14 40 1,-22 110-132,27-93-495,13-52-2615,-23 54 1,21-64 1304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 6144,'-4'-14'2784,"21"9"-2432,-4-3-320,10 16-96,8-8-1152,0 5 640,12-2-2912,4 8 1952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49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25 1728,'5'-5'2523,"2"-7"468,-9 11-2857,1 0-1,0 0 0,-1 0 1,1 1-1,-1-1 0,1 1 1,-1-1-1,-2 0 0,-4 0 2,0 1 0,0 0 0,0 1-1,0-1 1,0 1 0,0 1 0,0 0-1,-12 4 1,13-4-41,-12 4-20,0 1 0,1 0 0,0 2 1,0 0-1,1 1 0,0 1 0,-16 13 0,11-6-43,2 1-1,0 0 1,2 2 0,-24 31 0,35-41 51,0-1 1,1 1 0,0 0-1,-8 22 1,13-30-31,0 1 0,0-1 0,1 1 0,-1 0-1,1-1 1,-1 1 0,1 0 0,0-1 0,1 5 0,0-6 2,-1 0 1,1 0-1,-1 0 1,1-1-1,0 1 1,0 0-1,0 0 1,0-1-1,0 1 1,0-1-1,0 1 1,0-1 0,1 1-1,-1-1 1,1 0-1,-1 0 1,1 0-1,2 2 1,-2-2-5,0 0 1,0 0 0,1 0-1,-1 0 1,0-1 0,1 1 0,-1-1-1,0 1 1,1-1 0,-1 0-1,1 0 1,-1 0 0,1 0-1,2-1 1,2-1 111,1 0 0,14-6 1,-16 5-45,9-3-21,-2-1-1,1-1 1,-1 0 0,0 0-1,-1-2 1,0 0 0,0 0 0,11-14-1,10-14-122,32-48-1,-54 70-27,-4 5-200,1-1 1,-1 0 0,8-18-1,-14 22-230,-6 8 31,-13 15-39,-40 52 444,-155 207 203,159-195 384,-71 142-1,111-193-356,9-19 59,0 0 0,0 0 0,1 1 0,-5 18 0,9-28-223,0 0 1,0 0-1,0 0 0,0 0 1,0 0-1,0 1 1,0-1-1,0 0 1,0 0-1,0 0 1,-1 0-1,1 0 1,0 0-1,0 1 1,0-1-1,0 0 1,0 0-1,0 0 1,0 0-1,0 0 1,0 1-1,0-1 1,0 0-1,0 0 1,0 0-1,0 0 1,0 0-1,0 0 0,0 1 1,1-1-1,-1 0 1,0 0-1,0 0 1,0 0-1,0 0 1,0 0-1,0 1 1,0-1-1,0 0 1,0 0-1,0 0 1,1 0-1,-1 0 1,0 0-1,0 0 1,0 0-1,0 0 1,0 0-1,0 0 1,1 0-1,-1 1 1,0-1-1,0 0 0,0 0 1,0 0-1,0 0 1,1 0-1,-1 0 1,0 0-1,0 0 1,0-1-1,8-5 277,65-80 403,-35 50-669,2 1 0,65-42-1,-59 45-83,-2-1 0,46-45-1,-62 47 78,38-54 0,19-42 47,-36 51-251,5-7-458,-44 70-101,-12 20-67,-5 11 757,-22 88 213,11-34-185,14-59 30,-1 5 102,0 0 0,1 1-1,-3 37 1,7-55-66,-1 1 0,1-1 0,0 1 0,0-1 1,0 1-1,1-1 0,-1 1 0,0-1 0,1 1 0,-1-1 0,0 1 0,1-1 0,0 1 0,-1-1 0,1 0 0,0 0 0,0 1 0,0-1 0,0 0 0,0 0 0,0 0 1,0 0-1,0 0 0,0 0 0,0 0 0,3 1 0,-4-2-18,1 1 1,0-1-1,0 0 1,0 0-1,0 0 0,0 0 1,0 0-1,-1-1 1,1 1-1,0 0 1,0 0-1,0-1 0,-1 1 1,1 0-1,0-1 1,0 1-1,0 0 1,-1-1-1,1 1 0,0-1 1,-1 0-1,1 1 1,-1-1-1,2-1 1,17-20 154,-18 21-175,63-89 500,12-17-573,-9 29-15,-54 64-245,0 0-1,1 2 1,21-15-1,-39 30 303,1 0-1,0 0 0,-1 0 1,1 1-1,0-1 0,1 1 1,-1 0-1,1 0 0,0 0 1,-1 0-1,2 0 0,-1 0 1,-1 8-1,-1 2 71,1 1 1,-3 28-1,6-36-33,-1 1-1,1-1 0,1 0 1,-1 1-1,1-1 1,1 0-1,-1 1 1,1-1-1,1 0 0,-1 0 1,1 0-1,5 8 1,-5-11 12,-1 0-1,1-1 1,-1 0 0,1 1 0,0-1 0,1 0 0,-1-1 0,0 1-1,1 0 1,0-1 0,-1 0 0,1 0 0,0 0 0,0 0 0,0-1-1,0 1 1,0-1 0,1 0 0,-1-1 0,0 1 0,1-1 0,4 1-1,7-2 40,-1 0-1,0-1 0,0-1 0,0 0 0,28-11 0,-23 6-55,-1-1-1,0 0 1,32-22 0,15-26 239,-32 31-501,-29 18 310,-9 4-291,3 4 205,-1 0 0,1 0 1,-1 0-1,0 0 0,1 0 0,-1 0 0,0 1 0,1-1 0,-1 0 1,1 1-1,-3 0 0,-3 3 14,0 0 0,0 0 1,0 1-1,0 0 0,-8 7 1,-9 8-21,-10 4-58,-42 38 0,64-52 57,2 1 0,-1 0 0,1 1 0,1 0 1,0 1-1,-13 26 0,20-37 57,1 0 1,0 1 0,0-1-1,0 1 1,0 0 0,1-1-1,-1 1 1,1 0-1,0 0 1,-1-1 0,1 1-1,1 0 1,-1-1 0,0 1-1,0 0 1,1 0 0,0-1-1,1 4 1,-1-3 12,1-1 0,0 1-1,0-1 1,0 1 0,0-1 0,0 0 0,0 0 0,1 0 0,-1 0 0,1 0-1,0-1 1,-1 1 0,1-1 0,0 0 0,5 2 0,-3-1 14,-1-1-1,1 0 1,-1-1 0,1 1 0,0-1 0,-1 0 0,1 0-1,-1 0 1,1-1 0,0 1 0,-1-1 0,1 0 0,6-3-1,-3 1 3,0-1 0,-1 1 0,1-1 0,-1-1 0,0 1 0,0-1 0,6-6-1,-3 1-29,-1 0 0,0 0 0,14-22 0,19-41 120,-19 30-363,-17 32 31,-1-1-323,-4 13 311,-2 8 130,-6 34-154,-4 29 211,10-63 46,1 1 0,0 0-1,1 0 1,0-1 0,4 16 0,-3-18 28,0-1 0,0 0 0,0 0 0,1 1 0,0-2 0,5 7 0,-7-9-4,1-1 0,-1 0 0,1 0 0,0 0 0,0 0 0,0-1 0,0 1 0,0 0 0,0-1 0,0 1 0,1-1 0,-1 0 0,0 0 0,1 0 0,-1 0 0,1 0 0,0 0 0,3 0 0,-1-1 17,1 0 1,-1-1 0,0 1-1,0-1 1,1 0 0,-1 0-1,0-1 1,0 0 0,0 0-1,0 0 1,0 0 0,4-4-1,7-4 89,29-25-1,-32 24-87,10-8-102,-1-2-1,0 0 0,25-34 1,53-84-36,-50 74 162,-14 18-813,-36 47 714,0 0 0,0 0-1,0 0 1,0 0 0,0-1 0,0 1-1,0 0 1,1 0 0,-1 0 0,0 0-1,0 0 1,0 0 0,0 0 0,0 0-1,0 0 1,0 0 0,0 0 0,0 0-1,0 0 1,0 0 0,0 0 0,0 0-1,0 0 1,1 0 0,-1 0 0,0 0-1,0 0 1,0 0 0,0 0 0,0 0-1,0 0 1,0 0 0,0 0 0,0 0 0,0 0-1,0 0 1,0 0 0,1 0 0,-1 0-1,0 0 1,0 0 0,0 0 0,0 0-1,0 0 1,0 0 0,0 0 0,0 0-1,0 0 1,0 0 0,0 0 0,0 0-1,0 0 1,0 0 0,1 0 0,-1 0-1,0 1 1,0-1 0,0 0 0,0 0-1,0 0 1,0 0 0,0 0 0,0 0-1,0 0 1,2 10-163,-2 14 54,-3 3-2,-18 139-127,17-147 284,0 0-1,-2-1 0,0 1 0,-1-1 0,-1-1 0,-16 28 0,20-39 19,0 0 1,0-1 0,-1 1-1,0-1 1,0 0-1,0 0 1,-1-1 0,1 1-1,-7 2 1,9-5-37,1-1 0,-1 0 0,1 0-1,-1 0 1,0 0 0,1 0 0,-1-1 0,0 1 0,1-1 0,-1 0 0,0 1 0,0-1 0,0-1 0,1 1 0,-1 0 0,0-1-1,1 1 1,-1-1 0,0 0 0,1 0 0,-1 0 0,1 0 0,-1 0 0,1-1 0,-3-1 0,-13-10-246,1-2 1,-18-19 0,33 33 214,10 7-24,0-1 0,0 0 0,1 0 0,0 0 1,0-1-1,0 0 0,0-1 0,0 0 0,11 2 0,18 4 116,46 4-1,-71-12-22,-1 0 0,1-1 0,0 0 0,0-1 0,0-1-1,17-3 1,-22 3-24,0-1 0,0 0 0,0 0 0,-1-1 0,1 0 0,-1 0 0,0 0 0,0-1 0,0 0 0,-1-1 0,7-7 0,12-15 24,-1-2-1,22-37 1,34-69-82,-79 135 19,32-59-1116,-41 79 1003,1 0 0,0 0-1,-5 28 1,11-36 168,-3 9-25,0 0 1,2 1 0,1 0 0,1 27 0,0-42 23,1-1 0,0 1 0,0 0 0,1 0 0,0-1-1,0 1 1,0-1 0,0 1 0,1-1 0,0 0 0,0 0-1,1 0 1,-1 0 0,1-1 0,0 0 0,0 1 0,0-1 0,1-1-1,0 1 1,6 4 0,-6-6 11,0 1-1,1-1 1,-1-1 0,0 1 0,1-1-1,-1 1 1,1-1 0,0-1-1,-1 1 1,1-1 0,9-1-1,5-1 51,38-10-1,12-11-270,-68 22 158,-1 1 5,0 0 0,-1 0 0,1 0 0,0 0 1,0 0-1,-1-1 0,1 1 0,0 0 1,-1 0-1,1-1 0,-1 1 0,1 0 0,0-1 1,-1 1-1,1-1 0,-1 1 0,1-1 1,-1 1-1,1-1 0,-1 1 0,1-1 0,-1 0 1,0 1-1,1-1 0,-1 1 0,0-1 1,1 0-1,-1 0 0,0-2-65,0 5-133,0 7 31,0-9 350,7-6-1674,-1-9-2546,-5 10 2741,3-1-195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51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265 489 3712,'1'1'113,"0"-1"1,-1 1-1,1 0 1,0-1-1,-1 1 1,1 0-1,0 0 1,-1-1-1,1 1 1,-1 0-1,0 0 1,1 0-1,-1 0 1,1-1-1,-1 1 1,0 0-1,0 0 1,0 0-1,0 0 1,1 0-1,-1 0 1,0 0-1,0 0 1,-1 1-1,-2 29 1199,2-25-1035,-4 15 238,0 1-1,-1-1 0,-13 29 0,-33 58 683,0-14-724,-29 62 760,71-135-580,-18 31 0,23-45-327,-2 1 543,9-18-111,7-22-193,0 9-487,2 1 0,0-1 0,1 2 0,21-29-1,1 6-36,-2-2 0,40-74 0,-53 83-83,38-73-278,-45 90 298,0 1 1,2 1-1,22-25 1,-32 39 37,1-2-28,1 0 1,0 1-1,0-1 0,0 1 0,11-6 1,-15 10-3,0 0 0,-1 1 0,1-1 0,0 0 0,0 1 0,0-1 0,0 1 0,0 0 0,0 0 0,0-1 0,0 1 0,0 0 1,0 1-1,0-1 0,0 0 0,0 1 0,0-1 0,0 1 0,-1-1 0,1 1 0,0 0 0,0 0 0,0 0 0,-1 0 0,1 0 0,0 0 0,-1 0 0,2 2 0,1 1 20,-1 0 0,0 0 0,0 0-1,-1 0 1,1 0 0,-1 0-1,0 1 1,0-1 0,0 1-1,-1 0 1,1-1 0,-1 1-1,0 0 1,-1 0 0,1 0-1,-1 0 1,0 0 0,0 0-1,0-1 1,-2 9 0,0-2 9,-1 0 0,0 1 0,0-1 0,-1 0 0,-1-1 0,1 1 0,-13 18 0,10-19 60,0 0-1,-1-1 0,0 0 1,-1 0-1,0-1 0,0 0 0,-17 11 1,21-16-28,0 0 0,0-1 1,0 1-1,0-1 0,0 0 1,0 0-1,0-1 0,-1 0 1,1 0-1,-1 0 1,1 0-1,-1-1 0,1 0 1,-1 0-1,1 0 0,-1-1 1,1 0-1,0 0 0,-8-2 1,4-2 96,-1 1 1,-15-10 0,22 12-181,0 0 1,0 0-1,0-1 0,0 1 1,0-1-1,1 1 1,-1-1-1,1 0 1,-1 0-1,-2-6 0,3 6-214,1 0 239,8 6-58,1 0 71,0 0 0,0-1 0,0 1 0,0-2 0,0 1 0,1-1 0,13 0 0,65-5 92,-81 4-39,41-7-7,0-2-1,64-21 1,-89 24-15,13-5 72,-1-1-1,44-21 1,-63 25-104,0 0 1,0-1 0,-1-1-1,0-1 1,-1 0 0,24-25-1,-33 31-35,0 0 0,0 0 0,-1 0 0,0-1 0,0 1 0,0-1 0,2-7 0,-9 20-127,-1 0 0,0-1-1,0 1 1,-8 6-1,-12 17 36,2 0 153,-31 33-1,38-46 146,-15 22-1,25-31-56,1 0-1,0 1 0,0-1 1,1 1-1,-5 14 1,9-23-97,0 1 1,-1 0 0,1 0-1,0 0 1,0 0-1,0-1 1,0 1 0,0 0-1,0 0 1,0 0-1,0 0 1,0-1 0,1 1-1,-1 0 1,0 0-1,0 0 1,1-1 0,-1 1-1,0 0 1,1 0-1,-1-1 1,1 1 0,-1 0-1,1-1 1,-1 1-1,1-1 1,0 1 0,-1-1-1,1 1 1,0-1-1,-1 1 1,1-1 0,0 1-1,0-1 1,-1 0-1,1 1 1,0-1 0,0 0-1,0 0 1,-1 0-1,3 1 1,1-1 22,0 1 0,0-1 0,1 0 0,-1 0 0,0 0 0,0-1 0,5 0 0,0-2-7,-1 0 1,0 0-1,0-1 0,0 0 0,0-1 0,0 1 1,-1-1-1,0-1 0,0 1 0,-1-1 1,1-1-1,-1 1 0,-1-1 0,9-11 1,-4 1-101,1 0-1,-2 0 1,0-2 0,-2 1 0,9-28 0,-14 37-446,-8 23 172,-6 24 62,10-26 325,0-1 1,2 1-1,-1 0 0,1 0 1,1 0-1,2 14 1,-2-22-23,-1-1 0,1 1 1,0-1-1,0 1 0,0-1 1,1 0-1,-1 1 0,1-1 1,0 0-1,-1 0 0,2 0 1,-1 0-1,0 0 0,0-1 1,1 1-1,0-1 0,-1 1 1,1-1-1,0 0 0,0 0 1,0 0-1,1-1 0,-1 1 1,6 1-1,-6-2-5,1-1-1,-1 1 0,1-1 1,-1 0-1,0-1 1,1 1-1,-1 0 1,0-1-1,1 0 1,-1 0-1,0 0 1,0 0-1,0 0 1,0-1-1,0 1 1,0-1-1,3-2 1,7-5 11,-2-1 0,17-16 1,-21 20-34,6-6 19,0-1 0,0-1 0,-2 0 0,21-30 0,-31 41-36,1 0 0,-1 1 0,0-1 0,0 0 0,0 0 0,0 0-1,-1 1 1,1-1 0,-1 0 0,1 0 0,-1 0 0,0 0 0,0 0 0,-1 0 0,0-3 0,1 4-3,-1 0 0,0 0 0,0 0 1,0 0-1,0 0 0,0 0 0,0 1 1,0-1-1,-1 0 0,1 1 1,0-1-1,-1 1 0,0-1 0,1 1 1,-1 0-1,0 0 0,1 0 0,-1 0 1,0 0-1,0 0 0,0 0 0,-4-1 1,-6 0 131,5 1-138,14 0-54,-6 2 86,1-1 0,-1 0 0,0 1 0,1-1 0,-1 1 0,0-1 0,0 1 0,1 0 0,-1-1 0,0 1 0,0 0 0,2 2 0,7 4-40,13 3 110,-9-4-92,0 0 1,18 12-1,-29-16 12,0 0 0,0 1 0,1-1 0,-2 1 0,1 0 0,0 0-1,0 0 1,-1 1 0,0-1 0,1 0 0,-1 1 0,-1-1 0,4 9 0,-5-9-2,1 1 0,-1 0 0,0 0 0,0 0 0,0 0 0,-1 0 0,1-1 0,-1 1 0,0 0 1,0 0-1,-1-1 0,1 1 0,-1-1 0,-3 7 0,3-6-1,0 1 0,0-1 0,0 1-1,0 0 1,1 0 0,0-1 0,-1 10 0,2-12 11,0 0 0,1 1 1,-1-1-1,1 0 0,-1 0 1,1 0-1,0 0 0,0 0 1,0 0-1,0-1 0,0 1 1,0 0-1,0 0 0,1-1 1,-1 1-1,1-1 0,-1 1 1,1-1-1,0 0 0,3 3 1,-2-2 22,1 0 1,-1 0 0,1-1-1,-1 1 1,1-1-1,0 0 1,0 0 0,0 0-1,0 0 1,6 0-1,-1-2 29,1 1-1,-1-1 1,1-1-1,-1 0 0,1 0 1,-1-1-1,0 0 1,0 0-1,15-9 0,-12 5-29,0-1-1,-1 0 0,0-1 1,0-1-1,18-19 0,-5-3-22,-1 0 0,-1-1 0,30-64 0,75-129 25,-94 172-172,46-100-1,-76 149 123,-3 4 5,1 0 0,0 0 1,-1 0-1,1 0 0,-1 0 1,1 0-1,-1 0 0,0 0 1,1 0-1,-1 0 0,0 0 1,0-1-1,0 1 1,0 0-1,0 0 0,0 0 1,0 0-1,0 0 0,0 0 1,-1-1-1,1 1 0,-1-1 1,0 1 5,1 1 0,-1 0 0,1-1 1,-1 1-1,1 0 0,-1 0 0,0 0 0,1-1 1,-1 1-1,1 0 0,-1 0 0,0 0 0,1 0 1,-1 0-1,1 0 0,-1 0 0,0 0 1,1 0-1,-1 0 0,1 1 0,-1-1 0,0 0 1,1 0-1,-1 1 0,1-1 0,-1 0 0,1 1 1,-1-1-1,1 0 0,-1 1 0,1-1 1,0 1-1,-2 0 0,1 0-38,-15 11-29,2 1 0,0 1 0,1 0-1,0 0 1,-13 21 0,21-29 103,-4 8-31,0 0-1,1 0 1,0 0 0,1 1 0,1 0 0,-9 30-1,-11 96 85,25-136-68,-3 27 70,2 0-1,0 1 0,3-1 1,0 1-1,11 54 0,-11-80-67,1 1-1,0-1 1,0 1-1,1-1 0,6 12 1,-8-17 24,0 0 1,1 0-1,-1 0 0,1 0 1,0 0-1,-1 0 1,1 0-1,0 0 0,0-1 1,0 1-1,1-1 1,-1 1-1,0-1 0,0 0 1,1 0-1,-1 0 1,1 0-1,-1-1 0,1 1 1,3 0-1,-2-1-73,1 1-1,0-1 1,0-1 0,-1 1-1,1-1 1,0 1 0,-1-1-1,1-1 1,0 1 0,4-3-1,-8 4-115,0-1 0,1 0-1,-1 1 1,0-1-1,0 0 1,0 0 0,0 1-1,-1-1 1,1 0-1,0 0 1,0 0 0,0 0-1,-1 0 1,1-1 0,-1 1-1,1 0 1,0-2-1,-1 1-185,1 1-1,-1-1 1,0 0 0,-1 0-1,1 1 1,0-1-1,0 0 1,-1 1-1,1-1 1,-1 0-1,1 1 1,-1-1-1,0 0 1,1 1 0,-1-1-1,-2-2 1,-9-12-2833,-1 4 1068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5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41 3232,'-2'-1'236,"0"0"1,-21 1 9219,60 5-7279,3-7-1781,0-2 1,53-12-1,-34 5-294,-48 9-153,35-5-1191,-17 5-2697,-31 21-3746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0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47 6048,'-39'8'2752,"31"-4"-1376,11-4-992,7-4 0,8 0-256,8-3-96,5 2 0,-1-6-2016,4 3 1088,-6-4-2944,-7 4 2144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48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5 250 3072,'-4'-12'6233,"3"11"-6050,3 2-107,0 1-1,0-1 1,0 0 0,0 1 0,0-1 0,0 0 0,3 1 0,0 0 15,9 4 55,0 0 0,1-1 0,0-1-1,17 4 1,63 5 635,-63-9-589,34 0 279,1-2 0,104-11 0,-56 1-66,285-32 715,385-76-773,138 26-1158,-862 88 308,1 1-2152,89-14 0,-61-6-1894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53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15 708 3136,'-11'13'1029,"11"-12"-918,-1 0 0,1 0 1,0 0-1,-1 0 0,1 0 0,0 0 0,-1-1 0,1 1 0,0 0 0,0 0 0,0 0 0,0 0 0,0 0 1,0 0-1,7 12 5177,-7-13-5186,14-4 1752,16-10-530,120-85 552,-118 76-1699,140-101-156,-172 124-26,0 0 1,0 0-1,0 0 0,0 0 0,0-1 1,0 1-1,1 0 0,-1 0 0,0 0 1,0 0-1,0 0 0,0 0 1,0 0-1,1 0 0,-1 0 0,0 0 1,0 0-1,0 0 0,0-1 0,0 1 1,1 0-1,-1 0 0,0 0 0,0 0 1,0 0-1,0 0 0,0 1 0,1-1 1,-1 0-1,0 0 0,0 0 0,0 0 1,0 0-1,1 0 0,-1 0 0,0 0 1,0 7-182,-7 9 46,-6 14 258,-1-1 0,-2 0 0,-1-2 0,-1 0 0,-1-1 0,-26 27 0,42-49-189,-1 0-1,-1-1 0,1 1 1,0-1-1,-1 0 0,1-1 1,-1 1-1,-10 3 0,15-6 34,0 0 1,0 0-1,0 0 0,0 0 0,-1 0 1,1 0-1,0 0 0,0 1 0,0-1 0,-1 0 1,1 0-1,0 0 0,0 0 0,0 0 1,-1 0-1,1 0 0,0 0 0,0 0 0,0 0 1,-1 0-1,1 0 0,0 0 0,0-1 1,0 1-1,0 0 0,-1 0 0,1 0 0,0 0 1,0 0-1,0 0 0,-1 0 0,1 0 1,0-1-1,0 1 0,0 0 0,0 0 0,0 0 1,0 0-1,-1-1 0,1 1 0,0 0 1,0 0-1,0 0 0,0-1 0,3-15-2054,19-40-1710,14-77 494,3-76 3283,-34 169 787,-3-52 1,-2 92-767,0 0 0,0 0 0,0-1 0,0 1 0,0 0 0,0 0 0,0-1 0,0 1 1,0 0-1,0 0 0,0-1 0,0 1 0,0 0 0,0 0 0,0-1 0,0 1 0,1 0 0,-1 0 0,0-1 1,0 1-1,0 0 0,0 0 0,0-1 0,1 1 0,-1 0 0,0 0 0,0 0 0,0-1 0,0 1 0,1 0 0,-1 0 1,0 0-1,0 0 0,1 0 0,-1 0 0,0-1 0,0 1 0,1 0 0,-1 0 0,0 0 0,0 0 0,1 0 0,-1 0 1,0 0-1,1 0 0,-1 0 0,0 0 0,0 0 0,1 0 0,14 8-143,-10-4 63,16 8-252,0 2-1,31 26 1,33 38 130,2 2 2093,-85-78-1593,0 0-1,1 0 1,-1 1-1,0-1 1,0 1 0,3 4-1,-4-6-211,-1 0 0,0 0 1,1 0-1,-1 0 0,0 0 0,1 0 0,-1 0 0,0 0 0,0 0 0,0 0 0,0 0 0,0 0 1,0 0-1,0 0 0,0 0 0,-1 0 0,1 0 0,0 0 0,0 0 0,-1-1 0,1 1 0,-1 0 1,1 0-1,-1 0 0,1 0 0,-2 1 0,-3 3 137,0-1 1,-1 1-1,1-1 0,-14 8 1,-1 1 80,11-7-159,1 0-1,0 1 0,0 0 0,1 0 1,0 1-1,0 0 0,-9 14 1,15-20-106,-1 0 0,1 1 0,0 0 0,0-1 0,0 1 0,0 0 0,0 0 0,0-1 0,1 1 0,0 0 0,-1 0 0,1 0 0,0 0 0,0 0 0,1-1 0,-1 1 0,0 0 0,1 0 0,0 0 0,0 0 0,0-1 0,0 1 0,0 0 0,0-1 0,1 1 0,-1-1 0,1 0 0,0 1 0,-1-1 0,1 0 0,0 0 0,4 3 0,-2-2 6,-1 0 1,1-1 0,0 1-1,0-1 1,0 0 0,0 0-1,1 0 1,-1 0 0,0-1-1,1 1 1,-1-1 0,1-1-1,0 1 1,-1-1 0,1 1-1,-1-1 1,1-1 0,0 1-1,-1 0 1,1-1 0,-1 0-1,1 0 1,-1-1 0,1 1-1,-1-1 1,6-3 0,8-5 26,0 0 1,-1-1 0,-1-1-1,0 0 1,26-27-1,61-82-542,-47 52 185,-15 20 105,74-90-574,-83 96 504,36-63-1,-34 50-427,-33 54 595,0 1 0,0-1 0,-1 0 0,1 0 0,0 0 0,-1 1 0,1-1 0,-1-3 0,-2-1-356,-7 10 186,-8 10 347,1 0-1,0 2 1,1 0-1,-21 31 1,21-26 65,1 0 0,2 2 0,0-1 0,1 2 0,2-1 0,0 2 0,1-1 0,2 1 0,0 0 0,2 0 0,1 1 0,1-1 0,1 1 0,3 32 0,-2-49-78,1-1 1,1 1-1,0 0 0,0 0 0,1-1 0,-1 1 1,2-1-1,-1 0 0,2 0 0,9 15 1,-11-18-33,1-1 0,0 1 0,1-1 1,-1 0-1,1 0 0,-1-1 0,1 1 1,1-1-1,-1 0 0,0-1 0,1 1 1,-1-1-1,1 0 0,0 0 0,-1-1 1,1 1-1,6-1 0,-6 0-7,0-1 0,-1 0-1,1 0 1,0-1 0,-1 0 0,1 0-1,-1 0 1,1-1 0,-1 1 0,1-1-1,-1-1 1,0 1 0,0-1 0,0 0-1,8-6 1,-2-1 8,0 1-1,-1-2 1,0 1 0,16-23-1,-15 17-98,-1 0 1,0 0-1,-1-1 0,-1 0 1,0 0-1,-1-1 0,8-37 1,-14 53 13,-1 0-1,1-1 1,-1 1 0,0 0-1,0-1 1,0 1 0,0-1-1,0 1 1,0 0 0,-1-1 0,1 1-1,-1 0 1,1-1 0,-1 1-1,0 0 1,0 0 0,0 0-1,-3-4 1,3 5 26,0-1-1,0 1 0,0 0 1,0 0-1,-1 0 1,1 0-1,0 1 1,-1-1-1,1 0 0,-1 0 1,1 1-1,-1-1 1,1 1-1,-1-1 1,1 1-1,-1 0 1,1 0-1,-1-1 0,1 1 1,-1 0-1,0 0 1,1 1-1,-1-1 1,1 0-1,-1 0 0,1 1 1,-1-1-1,1 1 1,-1 0-1,-2 1 1,-3 1 28,0 0 1,1 1 0,-1 0 0,-10 9 0,5-3 64,0 1 0,1 0 0,0 1 1,1 1-1,1-1 0,0 1 0,0 1 0,-7 17 0,12-23 1,1-1 0,0 1 0,0-1-1,1 1 1,0 0 0,1 0 0,-1 0-1,2 0 1,-1 0 0,1 0 0,0 0-1,1 0 1,0 0 0,0 0 0,0 0 0,1 0-1,1 0 1,2 7 0,-2-9-62,0-1 1,1 0-1,-1 0 0,1 0 1,0 0-1,0-1 1,0 1-1,1-1 1,0 0-1,-1 0 0,2-1 1,5 4-1,-6-4-395,0-1-1,-1 0 0,1 0 1,0 0-1,0-1 0,0 0 1,0 0-1,0 0 0,0 0 1,0-1-1,0 0 1,1 0-1,-1 0 0,10-3 1,10-2-1720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4:5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47 6880,'-61'-34'3136,"35"26"-2720,16 3-160,10 10-224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17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305 713 2304,'11'-11'1342,"-11"11"-1264,0 0 0,1 0 0,-1-1 0,0 1 0,0 0 1,1 0-1,-1 0 0,0-1 0,1 1 0,-1 0 1,0 0-1,0 0 0,0-1 0,1 1 0,-1 0 1,0-1-1,0 1 0,0 0 0,0 0 0,1-1 1,-1 1-1,0 0 0,0-1 0,0 1 0,0 0 1,0-1-1,0 1 0,0 0 0,0-1 0,0 1 1,0 0-1,0-1 0,0 1 0,0 0 0,0-1 1,0 1-1,-1 0 0,1-1 0,0 1 0,0 0 0,0-1 1,0 1-1,-1 0 0,1 0 0,0-1 0,-1-1 49,0 1-1,0-1 1,-1 1-1,1-1 1,0 1 0,0 0-1,-1 0 1,1 0-1,-1-1 1,1 1-1,-1 0 1,0 1-1,1-1 1,-1 0-1,0 0 1,1 1-1,-1-1 1,-3 0-1,-2 1-6,0-1 0,0 1 0,-12 1-1,-6 0 188,11 1-217,0 0 0,1 0 0,-1 1 0,0 1 0,1 1 0,0-1 0,0 2 0,-19 10 0,26-12-57,0 0 0,0 1 0,1-1 0,-1 1-1,1 0 1,0 0 0,0 1 0,1-1 0,-1 1 0,1 0-1,1 0 1,-1 1 0,1-1 0,0 1 0,0 0-1,1 0 1,0 0 0,0 0 0,1 0 0,0 0 0,0 0-1,1 0 1,0 1 0,0-1 0,2 12 0,-1-14-1,0-1 0,1 0 0,-1 0 0,1 0 0,0 0 0,0 0 0,1-1 0,-1 1 1,1 0-1,0-1 0,0 0 0,0 0 0,0 0 0,0 0 0,1 0 0,-1-1 0,1 1 0,0-1 1,-1 0-1,1 0 0,0-1 0,1 1 0,6 1 0,0 0 49,1 0 0,0-1 0,0-1 0,0 0 0,0-1 0,1 0 0,15-2 0,-10-2 8,0 0-1,0 0 1,-1-2 0,0 0-1,0-1 1,27-16 0,-12 4 127,0-2 0,34-31 1,13-22-47,-78 74-200,0 0 0,-1-1 0,1 1 0,-1-1 0,1 1 0,-1 0 0,1-1 0,-1 1 0,1-1 0,-1 1 0,0-1 0,1 1 0,-1-1 0,0 0 0,1 1 0,-1-1 0,0 0 0,-8 1-472,-16 11-61,18-6 508,1 0 0,0 0 0,0 1 1,1 0-1,-1 0 0,1 0 0,1 1 0,-5 8 0,8-14 53,-4 7 42,1 1-1,-1-1 1,2 1-1,-1 0 1,1 0 0,1 0-1,-1 0 1,2 0 0,-1 0-1,1 0 1,0 1-1,1-1 1,3 14 0,-3-20-23,0 0 1,1 0 0,-1-1 0,1 1 0,-1-1 0,1 1 0,0-1 0,0 1-1,0-1 1,0 0 0,0 0 0,0 0 0,1 0 0,-1-1 0,1 1 0,-1-1-1,1 1 1,0-1 0,0 0 0,-1 0 0,1 0 0,0 0 0,5 0 0,2 1 39,1-1 0,-1 0 1,0-1-1,0 0 1,17-3-1,-19 2 26,1-1-1,-1 0 1,0-1 0,1 1-1,-1-2 1,0 1 0,-1-1-1,1 0 1,11-9 0,-17 12-58,0 0 1,0-1-1,0 0 1,-1 1-1,1-1 1,0 0 0,-1 0-1,1 0 1,-1 0-1,0 0 1,1 0-1,-1 0 1,0 0 0,0-1-1,-1 1 1,1 0-1,0-1 1,-1 1-1,1-3 1,-1 1-24,-1 1 0,1 0 0,0 0 0,-1 0 0,0 0 0,0 0 0,0 0 0,0 0 0,0 0 0,-1 0 0,1 1 0,-1-1 0,-2-3 1,-1 1-46,1-1 0,-1 1 0,-1 0 0,1 0 1,-1 0-1,0 1 0,0 0 0,0 0 1,0 1-1,-1-1 0,1 1 0,-9-2 1,6 3-68,-2-1 1,1 2 0,0-1-1,0 1 1,0 1 0,-1 0-1,1 0 1,0 1 0,-13 3-1,43-7 609,34-5-523,1-7 125,0 3 1,0 3-1,100-5 0,-149 14-80,0 0 0,0 0-1,0 1 1,0 0 0,0 0 0,11 4-1,-14-4 8,-1 1 1,1-1-1,-1 1 0,1-1 0,-1 1 0,1 0 0,-1-1 1,0 1-1,0 0 0,0 1 0,0-1 0,0 0 1,-1 0-1,1 1 0,-1-1 0,3 6 0,-2-2 36,0 1 0,0 0 0,-1-1 0,0 1 0,0 0 0,-1 0 0,1 0 1,-1 0-1,-2 9 0,-2 8 2,-8 32 0,-1 0 217,9-34 181,4-22-455,0 0 1,0 0-1,1 0 0,-1 1 0,0-1 1,0 0-1,0-1 0,0 1 0,1 0 1,-1 0-1,0 0 0,0 0 0,0 0 0,0 0 1,0 0-1,1 0 0,-1 0 0,0 0 1,0 0-1,0 0 0,0 0 0,0 0 1,1-1-1,-1 1 0,0 0 0,0 0 1,0 0-1,0 0 0,0 0 0,0 0 0,0-1 1,0 1-1,0 0 0,0 0 0,0 0 1,1 0-1,-1 0 0,0-1 0,0 1 1,0 0-1,10-21 57,1 1 1,26-35 0,-21 33-59,-6 8-48,0 1 0,1 0 0,0 1 0,1 0 0,1 1 0,0 0 0,19-12 0,-31 22 31,-1 1 0,1-1 0,-1 1 0,1 0 0,0-1 1,-1 1-1,1 0 0,-1-1 0,1 1 0,0 0 0,-1 0 0,1-1 0,0 1 0,-1 0 1,1 0-1,0 0 0,0 0 0,-1 0 0,1 0 0,0 0 0,-1 0 0,1 0 1,0 0-1,-1 1 0,1-1 0,0 0 0,-1 0 0,1 1 0,0-1 0,-1 0 1,1 1-1,-1-1 0,1 0 0,0 1 0,-1-1 0,1 1 0,-1-1 0,1 1 0,-1-1 1,0 1-1,1 0 0,-1-1 0,0 1 0,1 0 0,-1-1 0,0 1 0,0 0 1,1-1-1,-1 1 0,0 0 0,0-1 0,0 1 0,0 0 0,0 0 0,1 6-16,-1 0 0,1-1 0,-1 1 0,-1 7 0,-3 70 20,4-73 40,0-1 0,1 0 0,1 1 0,0-1 0,0 0 0,5 11 0,-6-19-23,0 1 0,0-1 0,0 0 0,0 0 0,1 0 0,-1 0 0,1 0 0,-1-1 0,1 1 0,0 0-1,-1-1 1,1 1 0,0-1 0,0 1 0,0-1 0,0 0 0,0 0 0,1 0 0,-1 0 0,0 0 0,0-1-1,1 1 1,-1-1 0,0 1 0,1-1 0,-1 0 0,1 0 0,-1 0 0,0 0 0,1 0 0,2-1 0,4-1 32,-1 0 0,1-1 1,-1 0-1,0 0 0,0-1 1,0 1-1,9-8 0,5-4 15,-1-1-1,-1-1 0,-1 0 0,26-31 0,62-88 63,-97 122-106,19-25-26,-2-1 1,22-46-1,-25 34 6,-2-2-1,-2 0 1,20-96 0,-36 137-95,-1-1 0,-1 0 0,0 0 1,-1 0-1,-1 0 0,-2-25 0,2 39 91,0 0 1,0 0-1,0 0 0,0-1 0,0 1 0,0 0 0,0 0 1,0 0-1,0 0 0,0-1 0,0 1 0,0 0 0,0 0 1,0 0-1,-1-1 0,1 1 0,0 0 0,0 0 1,0 0-1,0 0 0,0 0 0,0-1 0,-1 1 0,1 0 1,0 0-1,0 0 0,0 0 0,0 0 0,-1 0 1,1 0-1,0 0 0,0-1 0,0 1 0,-1 0 0,-4 6-101,-5 14 38,-1 11-62,1 0-1,-7 43 0,6-21 92,-1-7 134,-26 137-76,34-158 23,2 1 0,1-1 1,1 1-1,0-1 0,6 31 0,-4-45 23,0-1-1,1 0 0,0-1 0,6 13 0,-8-20-36,0 1 1,1-1 0,-1 1 0,1-1-1,0 0 1,-1 0 0,1 1 0,0-1-1,3 2 1,-4-4-11,0 1-1,1 0 1,-1-1 0,0 1-1,1 0 1,-1-1 0,0 0 0,1 1-1,-1-1 1,0 0 0,1 0-1,-1 1 1,1-1 0,-1 0-1,0-1 1,1 1 0,-1 0-1,1 0 1,1-1 0,5-2 27,0-1 0,0 0 0,0-1 0,-1 1 0,12-11 0,1 0 43,78-63 315,-49 37-499,-21 14-16,-26 26 106,0-1 1,-1 0-1,1 0 1,-1 0-1,0 0 1,1 0-1,-1 0 1,0 0-1,0 0 1,0 0-1,-1-1 1,2-3-1,-2 5 6,0 1 0,0-1-1,0 1 1,0-1 0,0 1 0,0-1-1,0 1 1,0-1 0,0 1 0,0-1-1,0 1 1,0-1 0,0 1 0,0-1-1,-1 1 1,1-1 0,0 1-1,0-1 1,-1 1 0,1 0 0,0-1-1,-1 1 1,1-1 0,0 1 0,-1 0-1,0-1 1,3 0 41,1-2-7,1 3-38,-1-1-1,1 0 1,-1 1 0,0 0-1,1 0 1,-1 0 0,1 0-1,4 2 1,10-1-34,31-2 36,59 3 6,-105-2-14,-1 0 0,1 0 0,0 1 0,-1-1 0,1 1 0,0 0 0,-1 0 0,1 0 0,-1 0 0,1 0 0,-1 1 0,4 2 0,-5-3 4,0 0 0,0 0 0,0 0 0,-1 0 0,1 1 0,0-1 0,-1 0 0,1 0 0,-1 1 0,1-1 0,-1 0-1,0 1 1,1-1 0,-1 1 0,0-1 0,0 0 0,0 1 0,0-1 0,0 1 0,-1-1 0,1 0 0,0 1 0,0-1 0,-1 0 0,1 1 0,-2 0 0,-9 23 107,8-19-127,0-1 1,0 1-1,-3 11 1,4-9 30,-1 3-22,1 1-1,-2 12 1,4-21 43,0 1 0,0 0-1,0 0 1,0-1 0,1 1-1,-1-1 1,1 1 0,0 0-1,0-1 1,1 1-1,1 3 1,-2-6-11,0 0 0,0 1 0,0-1 1,0 0-1,0 0 0,1 1 0,-1-1 0,0 0 0,1 0 0,-1-1 0,1 1 0,-1 0 0,1 0 1,-1-1-1,1 1 0,0-1 0,-1 1 0,1-1 0,0 0 0,-1 1 0,1-1 0,0 0 0,-1 0 1,1 0-1,0 0 0,2-1 0,0 0 7,0 0-1,1 0 1,-1 0-1,1 0 1,-1-1 0,0 0-1,0 0 1,8-4 0,12-14 142,36-35-1,-13 10 7,61-46-417,-59 55-191,-49 43 367,0 0 0,-1-1 1,-2 13-1,-1 12 129,2-20-19,0 0 1,-4 14-1,2-12-18,0-1 1,1 1-1,0 0 0,1 0 0,1 0 0,0 0 0,1 1 1,2 23-1,-2-35 2,0 0 0,1 0 0,-1 0 1,1-1-1,-1 1 0,1 0 0,0 0 0,0-1 0,0 1 1,0 0-1,0-1 0,0 1 0,0-1 0,0 1 1,1-1-1,-1 1 0,1-1 0,-1 0 0,1 0 0,-1 0 1,1 0-1,0 0 0,1 1 0,0-1 4,-1-1 0,1 1 0,-1-1-1,1 1 1,-1-1 0,1 0 0,0 0 0,-1 0-1,1-1 1,-1 1 0,1 0 0,0-1 0,-1 0-1,1 1 1,-1-1 0,4-2 0,20-11 61,-1-1 1,0-1 0,-1-1 0,29-26-1,78-91-86,-114 111 18,-1 0 1,-1-1-1,-1 0 0,20-50 0,-23 51-44,155-386-78,-164 405 53,-1-1-1,1 1 1,-1-1 0,0-5 0,-1 9 37,1 1 0,-1-1 0,0 0 0,0 1 0,0-1 0,0 1 0,0-1 1,0 0-1,0 1 0,0-1 0,0 1 0,0-1 0,0 0 0,0 1 0,-1-1 0,1 1 1,0-1-1,0 1 0,-1-1 0,1 0 0,0 1 0,-1-1 0,1 1 0,0 0 1,-1-1-1,1 1 0,-1-1 0,1 1 0,-1 0 0,1-1 0,-1 1 0,1 0 1,-1-1-1,1 1 0,-1 0 0,0 0 0,1-1 0,-1 1 0,1 0 0,-1 0 0,-1 0-2,1 1-1,-1-1 0,1 0 0,-1 1 0,1-1 1,-1 1-1,1 0 0,0-1 0,-1 1 0,1 0 1,0 0-1,0 0 0,-1 0 0,1 0 0,-1 2 1,-1-1-18,-3 4 15,1 1-1,-1-1 0,1 1 1,0 0-1,1 0 0,0 0 1,-4 8-1,-18 55-13,2 10-4,4 2 0,-17 134 0,35-200 107,0 1 0,2-1 0,-1 0-1,2 1 1,0-1 0,7 30 0,-8-44-30,1-1 1,-1 1-1,1 0 0,-1-1 1,1 1-1,-1-1 1,1 0-1,0 1 1,0-1-1,0 1 0,0-1 1,0 0-1,0 0 1,0 0-1,0 1 1,0-1-1,1 0 0,-1 0 1,0-1-1,1 1 1,1 1-1,-1-2-12,-1 0 0,1 1 0,0-1 0,-1 0 0,1 0 0,0 0 0,-1-1 0,1 1 0,0 0 0,0-1 0,-1 1 0,1-1 0,-1 1 0,1-1 0,-1 0 0,3-1 0,3-3-10,-1 1 0,0-1-1,0 0 1,-1-1 0,1 1 0,-1-1-1,7-11 1,-12 17-20,3-4-4,-1 1-1,0-1 1,0 0 0,3-7 0,-5 10 10,0 0 0,1 0 0,-1-1 0,0 1 0,0 0 0,0 0 0,0-1 0,0 1 0,0 0 0,-1 0 1,1-1-1,0 1 0,0 0 0,-1 0 0,1 0 0,-1 0 0,1-1 0,-1 1 0,0 0 0,1 0 0,-2-1 0,0-2-25,0 0-3,-15-14-69,19 17 57,-1 1 0,1-1 0,-1 1 0,1-1-1,-1 1 1,1-1 0,0 1 0,-1 0 0,1 0 0,0 0 0,-1 0 0,4 0-1,34 0 183,132 1-200,24 1 48,-190-1-29,0-1 0,0 1 0,0 0 0,1 0 0,5 3-1,-11-4 36,1 0 0,0 0-1,0 1 1,-1-1 0,1 0 0,0 1-1,0-1 1,-1 1 0,1-1-1,0 1 1,-1-1 0,1 1-1,-1-1 1,1 1 0,-1 0-1,1-1 1,-1 1 0,1 0-1,-1 0 1,0-1 0,1 1-1,-1 0 1,0 0 0,0-1-1,1 1 1,-1 0 0,0 0 0,0 0-1,0-1 1,0 1 0,0 0-1,0 0 1,0 0 0,0-1-1,-1 1 1,1 0 0,0 0-1,0 0 1,-1-1 0,1 1-1,-1 1 1,-4 6-17,0 0 0,-10 12 0,-1 0 55,13-16-17,-22 36 75,23-37-83,0 1 0,0-1 0,1 1 0,-1-1 0,1 1 1,0 0-1,0 0 0,-1 6 0,3-9 3,-1-1 1,0 0-1,0 0 0,1 0 0,-1 0 1,0 1-1,0-1 0,1 0 1,-1 0-1,0 0 0,1 0 0,-1 0 1,0 0-1,1 0 0,-1 0 1,0 0-1,1 0 0,-1 0 0,0 0 1,1 0-1,-1 0 0,0 0 1,0 0-1,1 0 0,-1 0 0,0 0 1,1 0-1,-1 0 0,0 0 0,1-1 1,15-8 75,1-1 1,-2 0-1,1-1 0,18-18 1,21-15-42,-50 41-98,-3 1 5,0 0-1,0 1 1,0-1-1,0 1 1,1 0-1,-1-1 1,0 1-1,1 0 1,-1 0-1,5 0 0,-7 1 31,1 1 0,-1-1 0,0 0 0,0 1-1,0-1 1,0 1 0,0-1 0,0 1 0,0-1-1,0 1 1,0-1 0,-1 1 0,1-1 0,0 1-1,0-1 1,0 1 0,0-1 0,-1 1 0,1-1-1,0 0 1,-1 1 0,1-1 0,0 1-1,-1-1 1,1 1-25,-4 6 47,0 1 0,1-1 0,0 1 0,1-1 1,0 1-1,0 0 0,0 0 0,1 0 0,0 0 1,1 0-1,0 0 0,0 0 0,1 0 0,2 11 0,-3-18 4,0 0 0,0 1-1,1-1 1,-1 0 0,1 1-1,-1-1 1,1 0 0,-1 0-1,1 0 1,0 1-1,0-1 1,-1 0 0,1 0-1,0 0 1,0 0 0,0 0-1,0 0 1,0-1-1,1 1 1,-1 0 0,0-1-1,0 1 1,0 0 0,1-1-1,-1 1 1,0-1 0,1 0-1,-1 1 1,0-1-1,1 0 1,-1 0 0,0 0-1,1 0 1,-1 0 0,0 0-1,1 0 1,1-1 0,4-1 21,1-1 0,0 0 1,-1 0-1,0-1 1,10-6-1,-5 3 2,49-27 107,77-46 94,-121 68-232,0 0-1,-1-2 0,0 0 0,-2 0 0,1-2 0,-2 0 0,0 0 0,-1-1 0,0-1 1,-2 0-1,15-33 0,52-147-15,-16 38-131,-57 150 103,-3 8 17,0 0 1,0 1-1,0-1 1,0 0-1,0 0 0,-1 1 1,1-1-1,-1 0 1,1 0-1,-1 0 0,0 0 1,0 0-1,0 0 1,0 0-1,0 0 1,0 0-1,0 0 0,-1-2 1,1 4 9,0-1 0,0 1 0,0 0 0,0 0 0,0 0 1,-1 0-1,1 0 0,0-1 0,0 1 0,0 0 0,0 0 0,0 0 1,0 0-1,0 0 0,0 0 0,-1-1 0,1 1 0,0 0 0,0 0 1,0 0-1,0 0 0,0 0 0,-1 0 0,1 0 0,0 0 0,0 0 1,0 0-1,0 0 0,0 0 0,-1 0 0,1 0 0,0 0 0,0 0 0,0 0 1,0 0-1,-1 0 0,-5 5-163,-5 11 70,0 6 58,1 1 0,1 0-1,2 0 1,-6 26 0,1-7 1,-52 233 159,63-263-94,-1 0 0,2 1-1,-1-1 1,2 1-1,0-1 1,0 1-1,1-1 1,1 0 0,5 18-1,-4-20 68,0 0-1,0 0 1,1-1-1,1 1 0,-1-1 1,1 0-1,1-1 1,0 1-1,0-1 1,0-1-1,12 10 1,-17-15-180,1-1 0,0 1 0,-1 0 1,1-1-1,0 1 0,0-1 0,0 0 1,0 0-1,0 0 0,0-1 0,1 1 1,4 0-1,-29-40-14854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17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73 153 3904,'-26'-10'1253,"25"9"-1216,0 1 0,-1-1 0,1 1 0,0 0-1,0-1 1,-1 1 0,1 0 0,0 0 0,0 0 0,-1 0-1,1 0 1,0 0 0,0 0 0,-1 0 0,-1 1 0,2-1 121,0 0 0,1 0 0,-1 0 0,0 0 0,0 1 0,0-1 0,0-1 0,0 1 0,0 0 0,0 0 0,0 0 0,0 0-1,0-1 1,-11-6 4916,12 6-4957,18-5 2376,64-11-431,-29 8-1484,10-4-115,4 0 66,70-24-1,-25 6-448,-109 30-492,-1 0 0,1 0-1,-1 0 1,1 1 0,0-1 0,-1 1-1,1 0 1,-1 0 0,6 0 0,3 4-2004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1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67 3328,'0'1'60,"-1"-1"-1,1 0 1,0 0-1,0 0 1,-1 1 0,1-1-1,0 0 1,0 0-1,0 1 1,-1-1 0,1 0-1,0 1 1,0-1 0,0 0-1,0 0 1,0 1-1,0-1 1,0 0 0,0 1-1,-1-1 1,1 0 0,0 1-1,0-1 1,0 0-1,1 1 1,-1-1 0,0 0-1,0 1 1,0-1 0,0 0-1,0 1 1,0-1-1,1 1 1,10 6 2208,-6-6-1744,0 0-1,-1 0 0,1 0 0,7 0 1,0-1-101,-1-1 0,1 0 0,-1-1 0,22-6 0,-26 6-271,0-1 0,-1 1 0,0-1 1,0 0-1,0-1 0,0 1 0,0-1 0,-1-1 1,8-6-1,-12 10-155,0 1 0,-1 0 1,1-1-1,-1 1 0,1-1 0,-1 0 0,1 1 1,-1-1-1,1 1 0,-1-1 0,0 0 0,1 1 1,-1-1-1,0 0 0,1 1 0,-1-1 0,0 0 1,0 0-1,0 1 0,0-1 0,0 0 0,0 0 1,0 1-1,0-1 0,0 0 0,0 0 0,0 1 1,0-1-1,0 0 0,-1 0 0,1 1 0,0-1 1,-1 0-1,1 1 0,0-1 0,-1 0 0,1 1 1,-1-1-1,0 0 0,-1-1-32,0 1 1,0 0-1,0 0 0,0 0 1,0 0-1,0 0 0,-1 1 1,1-1-1,0 1 0,0-1 1,-1 1-1,1 0 0,-3 0 1,-5 1 178,0 0 0,1 1 0,-1 0 0,1 0 0,-1 1 0,1 1 0,0-1 0,0 2 0,0-1 0,1 1 0,-1 0 0,-10 10 0,16-13 13,1 1 1,0-1-1,0 1 1,1-1 0,-1 1-1,0 0 1,1 0 0,0 0-1,-1-1 1,1 1 0,1 1-1,-1-1 1,0 0 0,1 0-1,-1 5 1,1-5-74,0-1 0,0 0 0,0 0 0,0 1 0,0-1 0,1 0 0,-1 0-1,1 1 1,0-1 0,0 0 0,-1 0 0,1 0 0,1 0 0,-1 0 0,0 0 0,0 0 0,1 0 0,-1-1 0,1 1 0,-1 0 0,1-1 0,3 3 0,2-1-5,0 1-1,1-2 1,-1 1 0,0-1 0,1 0 0,0 0 0,-1-1 0,1 0 0,0-1-1,0 0 1,8 0 0,10-2-45,49-11-1,46-16-2735,-41 5-3316,-44 12 3336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19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64 3488,'-36'-8'1568,"20"0"576,19 11-1312,10-3 512,5 5-800,30-5 800,9 3-736,18-6 128,-1 3-448,23-8-192,-9 0-32,12-4 288,-7 4-192,3-3-1632,-7 3 800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21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1 980 2912,'0'0'923,"8"-5"1103,25-14 555,14-9-938,132-111 981,-161 126-2504,15-11 130,-1-1-1,38-39 1,-6-8-155,-3-3 0,-4-3-1,58-101 1,19-36-42,-133 212-24,10-17-203,-10 19 134,-1 0-1,0 0 1,1 0-1,-1 0 1,0 0-1,1 0 0,-1 0 1,0 0-1,0 0 1,0 0-1,0 0 1,0 0-1,0 0 1,0 0-1,0 0 1,0 0-1,-1-1 1,1 2 31,0 0 0,0 0 1,0-1-1,0 1 0,-1 0 1,1 0-1,0 0 0,0 0 1,0 0-1,0 0 0,0 0 1,-1 0-1,1 0 0,0 0 1,0 0-1,0 0 0,0 0 1,-1 0-1,1-1 1,0 1-1,0 0 0,0 1 1,0-1-1,0 0 0,-1 0 1,1 0-1,0 0 0,0 0 1,0 0-1,0 0 0,-1 0 1,1 0-1,0 0 0,0 0 1,0 0-1,0 1 0,-9 5-157,6-3 130,-7 5 8,0 1 0,1 0 1,0 1-1,1 0 0,-9 13 0,-34 64 67,-54 166 167,94-222-76,-3 6 138,-8 42 0,19-68-126,1 0 0,0 0 0,1 0 0,0 1 0,1-1-1,0 0 1,1 0 0,3 17 0,-4-27-111,1 0-1,-1-1 1,0 1 0,1 0-1,-1 0 1,0 0 0,1-1-1,-1 1 1,1 0-1,-1 0 1,1-1 0,0 1-1,-1 0 1,1-1-1,-1 1 1,1-1 0,0 1-1,0-1 1,-1 1-1,1-1 1,0 0 0,0 1-1,0-1 1,0 0 0,-1 1-1,1-1 1,0 0-1,0 0 1,0 0 0,0 0-1,0 0 1,0 0-1,0 0 1,-1 0 0,3-1-1,3 0 38,-1 0-1,1-1 1,0 0 0,7-4-1,-8 3-13,53-22 24,-2-3 0,99-64 0,-141 78-203,-11 9-61,-11 8-356,1 3 530,-1-1-1,1 1 1,0 1 0,0 0-1,1-1 1,-1 2 0,2-1-1,-1 1 1,1 0 0,0 0-1,1 0 1,-7 18 0,10-23 43,1-1 1,0 0-1,-1 1 0,1-1 1,0 1-1,0-1 1,1 1-1,-1-1 1,0 0-1,1 1 0,-1-1 1,1 0-1,0 1 1,0-1-1,0 0 0,0 0 1,0 0-1,0 0 1,1 0-1,-1 0 0,1 0 1,0 0-1,-1 0 1,1-1-1,0 1 0,0-1 1,3 3-1,-1-2 40,-1 0-1,1 0 0,0 0 1,0 0-1,-1-1 0,1 1 1,0-1-1,0 0 1,0-1-1,0 1 0,0-1 1,0 1-1,1-1 0,-1 0 1,6-2-1,-7 2-45,0-1 0,0 0-1,0 0 1,0 0 0,0-1 0,0 1 0,-1 0-1,1-1 1,-1 0 0,1 0 0,-1 0-1,0 0 1,1 0 0,-1 0 0,0-1-1,0 1 1,-1 0 0,3-5 0,-3 5-30,-1 1 1,1-1-1,-1 0 1,1 0-1,-1 0 0,0 0 1,0 0-1,0 1 1,0-1-1,0 0 1,0 0-1,0 0 1,-1 0-1,1 0 1,-1 0-1,1 1 1,-1-1-1,0 0 0,0 0 1,0 1-1,0-1 1,0 0-1,0 1 1,0-1-1,0 1 1,0 0-1,-1-1 1,1 1-1,-1 0 1,1 0-1,-3-2 0,-3-1-34,0 1 0,1-1 0,-1 1 0,0 0 0,-1 1 0,1 0 0,0 0 0,-13-1 0,-16-5 113,27 6-69,9 2-4,0 0-1,0 0 0,0 0 0,0 0 1,0 0-1,0 0 0,0 0 0,0 0 0,0 0 1,0 0-1,0 0 0,0 0 0,0 0 1,0 0-1,0 0 0,0 0 0,0 0 0,0 0 1,0 0-1,0 0 0,0 1 0,0-1 0,0 0 1,0 0-1,0 0 0,0 0 0,0 0 1,0 0-1,0 0 0,0 0 0,0 0 0,0 0 1,0 0-1,0 0 0,0 0 0,0 0 0,-1 0 1,1 0-1,0 0 0,7 2 61,82-1 933,48 0-436,-85-3-545,53-11 0,-10 1-397,-93 12-48,1-1 0,-1 1 0,0-1 0,0 1 0,0-1 1,0 0-1,0 0 0,-1 0 0,1 0 0,0 0 0,0 0 0,3-3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21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30 129 3328,'-3'0'265,"0"-1"1,0 1-1,1 0 0,-1-1 1,0 0-1,-3-1 0,5 2-168,1 0 0,-1 0 0,1 0 0,0-1 0,0 1 0,-1 0 0,1 0-1,0 0 1,-1-1 0,1 1 0,0 0 0,0 0 0,-1-1 0,1 1 0,0 0-1,0-1 1,-1 1 0,1 0 0,0-1 0,0 1 0,0 0 0,0-1 0,0 0 79,0 1 1,0-1-1,0 1 1,0-1-1,1 1 0,-1-1 1,0 1-1,1-1 1,-1 1-1,0-1 1,1 0 352,0 1-352,-1-1-1,1 1 1,-1 0-1,1-1 1,-1 1-1,1 0 1,7-4 228,1 0 1,-1 1-1,0 0 1,1 0-1,0 1 1,-1 0 0,11-1-1,10-2 111,25-6 83,52-11-184,115-9 0,39 16-2132,-219 15 693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26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1011 2304,'-13'11'4133,"27"-8"-1354,-9-3-2551,-1-1 1,0 1 0,0-1 0,0 0-1,0 0 1,-1-1 0,1 1 0,0-1-1,0 0 1,5-3 0,5-5 433,16-14 0,-13 10-209,233-163 1527,-243 172-1960,22-15 19,-1-2 1,-1 0-1,-1-2 1,30-35-1,-39 34-30,4-5 26,-19 28-45,-1 0-1,1 1 0,0-1 0,-1 1 1,1-1-1,0 1 0,0 0 0,0 0 0,0 0 1,0 0-1,0 0 0,0 0 0,3 0 1,-4 1-2,-1 0 0,0 0 0,1 0 0,-1 0 0,0 0 0,1 0 0,-1 0 0,1 0 0,-1 0 0,0 0 0,1 0 0,-1 1 0,0-1 0,1 0 0,-1 0 0,0 0 1,0 0-1,1 1 0,-1-1 0,0 0 0,1 0 0,-1 1 0,0-1 0,0 0 0,0 1 0,1-1 0,-1 0 0,0 1 0,5 15-112,-3 17 90,-2-32 27,-3 40-12,-1-1 1,-2 0 0,-1 0 0,-18 51 0,19-70 148,-15 31 0,18-44-53,-1-1 1,0 0-1,-1 0 1,1 0-1,-1-1 1,-1 0-1,-8 9 1,13-14-56,-1 0 0,0 0 0,1 0 0,-1 0 0,0 0 0,0 0-1,0-1 1,1 1 0,-1 0 0,0-1 0,0 0 0,0 1 0,0-1 0,0 0 0,0 0 0,0 0 0,0 0 0,0-1 0,0 1 0,0 0 0,0-1 0,0 0 0,1 1 0,-1-1-1,0 0 1,0 0 0,0 0 0,1 0 0,-2-1 0,-6-5 84,0 0-1,0 0 1,-14-16 0,16 14-83,-31-26-150,26 25-42,0-2-1,-19-22 1,30 33 147,0 1-1,1-1 1,0 0-1,-1 1 1,1-1-1,-1 0 1,1 1-1,0-1 1,-1 0-1,1 1 1,0-1-1,0 0 1,0 0-1,-1 1 1,1-1-1,0 0 1,0-1-1,0 2 7,1 0-1,-1-1 0,0 1 0,0 0 1,0-1-1,1 1 0,-1 0 1,0 0-1,0-1 0,1 1 1,-1 0-1,0 0 0,1 0 1,-1-1-1,0 1 0,1 0 0,-1 0 1,0 0-1,1 0 0,-1 0 1,0 0-1,1 0 0,-1 0 1,1-1-1,4 1-80,0 1 1,-1-1-1,1 1 1,5 1-1,-6-2 106,40 9-60,-1-1 117,54 5-1,-82-12-33,-1-1-1,1-1 0,-1 0 1,1-1-1,-1 0 0,0-1 1,25-9-1,3-5 85,-2-1 1,0-2-1,-2-2 1,0-1-1,66-55 1,-101 76-143,-1 0 0,0-1 0,1 1 1,-1-1-1,0 0 0,0 0 1,-1 0-1,1 0 0,0 0 1,0-4-1,-23 25-675,9-10 662,-19 19 0,22-17 21,1 0-1,0 1 0,0 0 1,-9 18-1,16-26 34,-1-1-1,1 1 1,0 0 0,0-1 0,0 1-1,1 0 1,-1 0 0,1 0 0,0 0-1,-1-1 1,1 1 0,0 0 0,1 0 0,-1 0-1,0 0 1,1 0 0,0 0 0,0-1-1,0 1 1,0 0 0,0-1 0,0 1-1,1 0 1,-1-1 0,1 0 0,-1 1-1,3 1 1,-1-2 29,-1 0 0,1 0 0,-1 0 0,1-1 0,-1 1 0,1-1 0,0 0 0,0 1 0,0-1 0,0-1 0,0 1 0,0 0 0,0-1 0,0 1 0,0-1 0,0 0 0,0 0 0,0 0 0,6-2 0,6 0 100,0-2 0,25-8 0,-32 9-58,69-25-17,100-52 0,-172 77-108,0 1 0,1-1 0,-1 1 0,1 0 0,0 1 0,10-3 0,-15 4 34,0 0 0,0 0 1,0 0-1,0 0 0,0 0 1,0 0-1,1 1 0,-1-1 1,0 0-1,0 0 0,0 1 1,0-1-1,0 1 0,0-1 0,0 1 1,0-1-1,0 1 0,0 0 1,-1-1-1,1 1 0,0 0 1,0 0-1,0 0 0,-1-1 1,1 1-1,-1 0 0,1 0 1,0 0-1,-1 0 0,0 0 1,1 0-1,-1 0 0,0 0 1,1 0-1,-1 1 0,0-1 1,0 0-1,0 0 0,0 0 1,0 0-1,0 0 0,0 2 0,-1 6 26,0 0 0,-1-1-1,1 1 1,-2 0 0,-3 9-1,3-10 62,1 0-1,0 0 1,0 0 0,1 1-1,-1 8 1,2-17-69,0 1 0,0-1 1,0 0-1,0 1 0,0-1 0,0 0 1,0 1-1,0-1 0,0 0 0,1 0 1,-1 1-1,0-1 0,0 0 0,0 1 1,0-1-1,1 0 0,-1 0 1,0 1-1,0-1 0,1 0 0,-1 0 1,0 0-1,1 1 0,-1-1 0,0 0 1,0 0-1,1 0 0,-1 0 0,0 0 1,1 0-1,-1 1 0,0-1 0,1 0 1,-1 0-1,0 0 0,1 0 0,-1 0 1,0 0-1,1 0 0,-1-1 1,0 1-1,1 0 0,-1 0 0,0 0 1,1 0-1,-1 0 0,0 0 0,1-1 1,-1 1-1,1 0 0,16-10 276,21-25 65,0 0-377,-20 21-52,1 0 0,0 2 1,1 1-1,0 0 0,40-15 1,-58 26 32,1-1 1,-1 0 0,0 1-1,0 0 1,0-1 0,1 1-1,-1 0 1,2 0 0,-3 0 34,-1 0 0,1 1 0,-1-1 0,0 0 0,1 0 0,-1 0 0,1 0 0,-1 0 0,0 1 0,1-1-1,-1 0 1,0 0 0,1 1 0,-1-1 0,0 0 0,1 0 0,-1 1 0,0-1 0,0 0 0,1 1 0,-1-1 0,0 1 0,0-1 0,0 0 0,1 1 0,-1-1 0,0 1 0,0-1 0,0 0 0,0 1 0,0-1 0,0 1 0,0-1 0,0 0 0,0 1 0,0-1 0,0 1 0,0-1 0,0 1 0,0-1 0,-1 1 0,0 3 8,-1 1 0,0-1 0,0 0-1,0 0 1,0 0 0,-1 0 0,-3 4 0,2-3-4,0 1 1,1-1 0,0 1-1,-4 7 1,6-8 25,-1 0 0,0 0 0,1 1 0,0-1 0,0 0 0,0 1 0,1 8 0,0-13-1,0 0-1,0 0 1,1 1-1,-1-1 1,0 0-1,1 1 1,-1-1-1,1 0 1,-1 0 0,1 0-1,0 1 1,0-1-1,-1 0 1,1 0-1,0 0 1,0 0-1,0 0 1,0-1-1,0 1 1,0 0-1,0 0 1,0 0 0,0-1-1,1 1 1,-1-1-1,0 1 1,0-1-1,1 1 1,-1-1-1,0 0 1,0 0-1,1 0 1,-1 1-1,0-1 1,1 0 0,1-1-1,15 0 88,-1-1-1,0-1 1,0-1 0,23-8-1,0 1-43,19-5-17,110-46 0,-4-18-69,-122 61-30,6-4-282,-73 47 295,9-14 12,-1 0 0,0-1 0,-19 8-1,-21 11-22,19-8-120,14-9 165,-33 24 1,50-31 7,1 1 1,-1 0-1,1 0 0,0 0 1,0 0-1,0 1 0,1 0 1,0 0-1,0 0 0,-3 9 1,6-13 3,0 1 1,0-1 0,0 1 0,1-1-1,-1 1 1,1-1 0,-1 1-1,1 0 1,0-1 0,0 1 0,1 0-1,-1-1 1,0 1 0,1 0-1,0-1 1,0 3 0,0-3 5,0-1 0,0 0 1,-1 1-1,1-1 0,0 0 0,0 0 1,0 0-1,0 1 0,0-1 1,0 0-1,1 0 0,-1-1 0,0 1 1,0 0-1,1 0 0,-1-1 0,1 1 1,-1 0-1,0-1 0,1 0 0,-1 1 1,1-1-1,-1 0 0,1 0 0,-1 0 1,1 1-1,-1-2 0,1 1 1,1 0-1,5-1 32,-1-1 1,0 0 0,0 0-1,0-1 1,0 0 0,0 0-1,-1 0 1,1-1 0,11-9-1,3-4 27,24-26-1,-44 43-75,11-13 39,-1 0 1,0-1-1,0 0 1,-2-1-1,13-24 0,-21 38-36,8-23-32,-9 23 2,1 0 0,-1-1 0,0 1 0,1 0 1,-1 0-1,0-1 0,0 1 0,0 0 0,0-1 0,0 1 1,0 0-1,-1-1 0,1 1 0,-1-2 0,1 3 12,-1 0 0,1 0 0,-1 0 0,1 0 0,-1 0 0,1 0-1,-1 0 1,1 0 0,-1 0 0,1 1 0,-1-1 0,1 0 0,-1 0 0,1 0-1,-1 1 1,1-1 0,-1 0 0,1 1 0,-1-1 0,-5 6 0,1 0-1,0 0 1,0 0 0,0 0 0,1 1 0,-1 0-1,2 0 1,-4 8 0,-21 60-44,27-73 53,-42 160-34,2-6 6,35-137-39,-42 111-8,42-117 167,0 0 0,-1-1-1,-1 0 1,0 0 0,-1 0-1,0-1 1,-14 14-1,20-23-53,1 0-1,-1 0 1,0 0-1,0-1 1,0 1-1,0-1 1,-1 0-1,1 0 1,0 0-1,-1 0 1,1 0-1,0-1 1,-1 1-1,1-1 1,-1 0-1,1 0 1,-7-1-1,8 1-16,-1-1-1,0 1 0,1-1 0,-1 0 1,1 0-1,-1 0 0,1 0 1,0 0-1,-1 0 0,1-1 1,0 1-1,0-1 0,0 0 0,0 0 1,0 1-1,0-1 0,0 0 1,1-1-1,-1 1 0,1 0 1,-1 0-1,1-1 0,-1-2 0,1 3-25,1 0-1,-1 0 0,1-1 0,0 1 0,0 0 0,0 0 0,0-1 1,0 1-1,1 0 0,-1 0 0,1 0 0,-1-1 0,1 1 0,1-4 0,18-27-110,-17 28 127,13-18-52,2 0 1,1 2 0,0 0-1,1 1 1,31-24 0,123-75 14,-136 95 35,228-128 59,-239 137-69,0-1 1,-1 0-1,0-2 0,-2-1 1,0-2-1,-1 0 1,-2-1-1,0-1 0,29-42 1,118-201 120,-83 127 23,-30 39-421,-47 84 177,-2 0 0,1 0 0,-2-1 0,5-24 0,-10 41 98,0 0 0,1-1-1,-1 1 1,0-1 0,0 1 0,0 0 0,0-1 0,0 1 0,0-1 0,0 1 0,0-1 0,0 1 0,0 0-1,0-1 1,0 1 0,0-1 0,0 1 0,-1 0 0,1-1 0,0 1 0,0-1 0,0 1 0,-1 0-1,1-1 1,0 1 0,0 0 0,-1-1 0,1 1 0,0 0 0,-1 0 0,1-1 0,0 1 0,-1 0-1,1 0 1,-1-1 0,0 1-5,0 0-1,-1 0 1,1 0 0,0 0-1,-1 1 1,1-1 0,0 0-1,0 0 1,0 1-1,-1-1 1,-1 2 0,-4 2-44,0 0 0,-12 9 0,6-1-9,0 1 0,0 0 0,1 1 0,1 1 0,0-1 0,1 2 0,-8 16 0,0 6 115,-27 75 1,16-13 42,-27 161 0,54-252-68,1 0 1,0 0-1,0 0 0,1 0 1,1 0-1,1 15 1,-1-22 7,-1 0 1,1 1-1,0-1 1,0 1 0,0-1-1,0 0 1,0 1-1,0-1 1,0 0 0,1 0-1,-1 0 1,1 0 0,0 0-1,0 0 1,-1-1-1,1 1 1,0-1 0,0 1-1,1-1 1,-1 0-1,0 1 1,0-1 0,1 0-1,-1 0 1,0-1 0,1 1-1,2 0 1,2 0 48,0-1 1,0 1 0,-1-1 0,1-1-1,0 1 1,13-4 0,38-14 261,-54 17-316,24-9 74,-1-1 0,28-16 0,-43 20-88,0 0 0,-1-1-1,0 0 1,0-1 0,-1 0 0,14-17-1,-20 23-18,-1-1-1,-1 0 0,1 0 1,0 0-1,-1-1 0,0 1 1,2-6-1,-4 9 2,1 1 1,-1 0-1,0-1 1,0 1-1,0 0 1,0-1-1,0 1 0,0-1 1,0 1-1,0-1 1,0 1-1,0 0 0,0-1 1,0 1-1,0-1 1,0 1-1,0-1 0,0 1 1,0 0-1,0-1 1,0 1-1,-1-1 0,1 1 1,0 0-1,0-1 1,-1 1-1,1 0 1,0-1-1,0 1 0,-1 0 1,1-1-1,-1 1 1,0-1-20,0 1 0,0 0 0,-1-1 1,1 1-1,0 0 0,0 0 1,0 0-1,-1 0 0,1 0 1,0 0-1,-2 1 0,-4 0-40,1 1-1,-1-1 0,-9 6 0,1-1 77,1 1-1,0 0 0,0 2 1,0-1-1,1 2 0,1 0 1,-21 20-1,31-28 5,0 0-1,1 1 1,-1-1-1,1 0 1,-1 1 0,1-1-1,0 1 1,0 0-1,0-1 1,0 1 0,0 3-1,1-5 0,0 1 0,0 0 1,0-1-1,0 1 0,0-1 0,0 1 0,0 0 0,1-1 0,-1 1 0,1-1 1,-1 1-1,1-1 0,0 1 0,-1-1 0,1 0 0,0 1 0,0-1 1,0 0-1,0 0 0,0 1 0,2 0 0,2 2 50,0-1-1,0 1 1,0-1-1,1 0 1,0-1-1,-1 1 1,11 2-1,45 9 226,-49-12-245,8 1-198,-1 0 0,30-1 1,-38-2-688,-1 0 0,1-1 0,-1-1 0,1 0-1,-1 0 1,13-5 0,-22 7 580,1 0 0,-1-1 0,0 1 0,1-1-1,-1 1 1,0-1 0,0 1 0,0-1 0,0 0-1,1 1 1,-1-1 0,0 0 0,0 0 0,0 0 0,-1 0-1,1 0 1,0 0 0,0 0 0,0 0 0,-1 0-1,1 0 1,0-1 0,-1 1 0,1 0 0,-1 0 0,0-1-1,1-2 1,0-8-2877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2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36 4896,'-31'-24'2208,"31"21"-1920,0-2-64,10 10-192,3-10-224,8 5 96,15-4-672,3 8 448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5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81 1472,'-4'-2'4575,"5"-7"-4804,-1 6 175,0 0 180,0 1 0,0 0 0,0 0 0,-1-1-1,1 1 1,0 0 0,-1 0 0,0 0 0,1-1 0,-1 1 0,-1-2-1,2-25 1766,1 20-557,-1 29 439,8 55-2136,-11-23 358,2-31 50,1 36 0,1 20-894,-1-44-1027,3-17-2572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3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47 797 2496,'-2'1'134,"1"-1"-92,1 0 0,-1 0 1,1 0-1,-1 0 0,1 0 1,0 0-1,-1 0 0,1 0 0,-1 0 1,1 0-1,-1 0 0,1 1 1,0-1-1,-1 0 0,1 0 0,0 1 1,-1-1-1,1 0 0,0 0 0,-1 1 1,1-1-1,0 0 0,0 1 1,-2 2 1389,7-3-1084,0-1 1,-1 0-1,1 0 0,0-1 0,-1 1 0,0-1 1,1 0-1,-1 0 0,0 0 0,0-1 0,0 1 1,0-1-1,0 0 0,-1 0 0,4-4 0,8-9-91,25-33 0,-34 41-43,62-101 622,-59 94-766,-60 153-746,40-107 702,-96 378 1265,99-374-1062,-43 155 1349,40-156-588,8-25 12,7-23 41,26-93-564,19-63-618,-32 121 180,32-67-1,-24 70-107,50-72 1,35-21-103,-87 113 99,1 2 0,1 0 1,30-21-1,-47 40 54,0-1 1,17-8 0,-23 13-1,1 0-1,0 0 1,-1 0 0,1 0 0,0 1 0,0-1 0,-1 1 0,1-1 0,0 1-1,0 0 1,0 0 0,-1 0 0,1 1 0,5 0 0,-5 0-9,0 1 1,1-1-1,-1 1 1,0 0-1,0 0 1,0 0-1,0 0 1,0 0-1,-1 1 1,1-1-1,0 1 1,-1 0-1,0-1 1,3 5-1,-3-2 20,1 0 0,-1 1 1,1-1-1,-2 1 0,1-1 0,-1 1 0,1-1 1,0 10-1,-2-7 19,0 0 0,0 0 0,0 0 0,-1 0 0,0 0 1,-1 0-1,1 0 0,-2-1 0,1 1 0,-1-1 0,0 1 0,-1-1 0,-5 10 0,0-7 57,-1 1-1,0-1 0,0-1 1,0 0-1,-1 0 0,-1-1 0,0-1 1,0 1-1,0-2 0,-1 0 0,0-1 1,0 0-1,0 0 0,0-2 1,-1 0-1,-17 2 0,1-6 72,28 1-124,0 0 0,0 0 1,0-1-1,1 1 0,-1-1 0,0 1 0,0-1 1,0 0-1,1 1 0,-1-1 0,0 0 1,-2-2-1,4 3-23,0-1 1,0 1-1,-1 0 1,1 0-1,0 0 1,0-1-1,0 1 0,0 0 1,0 0-1,0-1 1,0 1-1,-1 0 1,1 0-1,0-1 1,0 1-1,0 0 1,0 0-1,0-1 0,0 1 1,0 0-1,0 0 1,0-1-1,0 1 1,1 0-1,-1 0 1,0-1-1,0 1 1,0 0-1,0 0 0,0-1 1,0 1-1,0 0 1,1-1-1,9-6-98,17-1-29,2 2 61,55-2-1,-9 2 151,216-53 47,-275 55-113,48-12-2,0-2-1,-1-3 1,-1-4 0,93-49-1,-142 65-24,1 1 0,-2-2 0,1 0 0,-1-1 0,-1 0 0,0 0 0,10-16 0,-18 24 18,-3 3-11,0 0 0,1-1-1,-1 1 1,0 0 0,1-1-1,-1 1 1,0 0-1,0-1 1,0 1 0,1 0-1,-1-1 1,0 1-1,0-1 1,0 1 0,0 0-1,0-1 1,0 1 0,1-1-1,-1 1 1,0-1-1,0 1 1,0-1 0,-1 1-1,1 0 1,0-1 0,0 1-1,0-1 1,0 0 5,0 1 0,0 0 0,0 0 1,0 0-1,0 0 0,0 0 0,0 0 1,0 0-1,0 0 0,0 0 0,0 0 0,0 0 1,-1 0-1,1 0 0,0 0 0,0 0 1,0 0-1,0 0 0,0 0 0,0 0 0,0 0 1,0-1-1,0 1 0,0 0 0,0 0 1,0 0-1,0 0 0,0 0 0,0 0 0,0 0 1,0 0-1,-1 0 0,1 0 0,0 0 1,0 0-1,0 0 0,0 0 0,0 0 0,0 0 1,0 0-1,0 1 0,0-1 0,0 0 1,0 0-1,0 0 0,0 0 0,0 0 0,0 0 1,0 0-1,-1 0 0,1 0 0,0 0 1,0 0-1,0 0 0,0 0 0,0 0 0,0 0 1,0 0-1,0 0 0,0 0 0,0 0 1,0 1-1,-7 4-40,-1 1 0,2 0 1,-1 1-1,-6 7 0,-13 13-48,-28 22-34,27-26 155,0 1 0,2 1 0,-27 36 0,49-57-19,0 1-1,0-1 0,1 1 1,-1-1-1,1 1 1,0 0-1,1 0 0,-2 5 1,3-8 7,-1 0 1,1-1-1,0 1 0,0-1 1,0 1-1,0 0 1,0-1-1,1 1 0,-1-1 1,0 1-1,1 0 1,-1-1-1,1 1 0,0-1 1,-1 1-1,1-1 1,0 0-1,0 1 0,0-1 1,0 0-1,0 1 1,0-1-1,0 0 0,1 0 1,-1 0-1,0 0 1,1 0-1,-1 0 0,0-1 1,3 2-1,2 0 38,0 0 0,-1 0 0,1-1 0,0 1 0,0-1 0,0-1 1,0 1-1,0-1 0,0 0 0,1 0 0,7-2 0,-7 0-11,0 1 0,0-1 0,0 0 1,0 0-1,0-1 0,-1 0 0,0 0 0,1-1 1,7-6-1,-3 1-60,0-2 0,-1 1 0,-1-1 0,17-24 0,-18 21 45,-1 1-1,0-1 0,6-20 0,3-6 9,-9 16-266,-7 15 16,0 9 203,-1 0 0,1 0 0,0 0 0,0 0 0,0 0 0,0 0 0,-1-1 0,1 1 0,0 0 0,0 0 0,0 0 0,0 0 0,-1 1 0,1-1 0,0 0 0,0 0 0,0 0 1,-1 0-1,1 0 0,0 0 0,0 0 0,0 0 0,0 0 0,0 0 0,-1 0 0,1 0 0,0 1 0,0-1 0,0 0 0,0 0 0,0 0 0,0 0 0,-1 0 0,1 1 0,0-1 0,0 0 0,0 0 0,0 0 0,0 0 0,0 1 0,0-1 0,0 0 0,0 0 0,-6 8-80,1 0 0,0-1 0,1 2 0,0-1 0,-6 18-1,4-5 215,-6 31 0,11-46-131,0 1 0,1 0-1,-1 0 1,1 0 0,1 0 0,1 11 0,-1-15 27,-1 0 1,1 0-1,0 0 1,0 0-1,1 0 1,-1 0-1,1 0 1,-1-1-1,1 1 1,0 0-1,0-1 1,0 1-1,0-1 1,0 0-1,1 0 1,4 4-1,-3-4 13,0 0-1,0 0 0,0-1 0,1 1 1,-1-1-1,0 0 0,1 0 0,-1 0 1,1-1-1,-1 1 0,1-1 0,-1 0 0,1 0 1,-1-1-1,1 0 0,4-1 0,8-2 35,0-2 0,29-13 1,-21 9-6,69-35-5,-82 38-47,-1 0 0,0-1 1,0 0-1,0-1 1,14-16-1,-11 10-55,-1-1 1,-1-1-1,14-23 0,-25 38 41,0 1 0,0 0 1,0-1-1,-1 1 0,1 0 0,0 0 0,1 0 0,-1 0 0,0 0 0,0 0 0,0 0 0,1 1 0,-1-1 0,0 0 0,3 0 0,0 0-16,0 0 0,0 0 0,0 1 1,0-1-1,5 1 0,5 0-16,-1 1 0,0 1 0,0-1 0,0 2 1,-1 0-1,23 8 0,-30-9 23,0 0 0,-1 0 0,1 0 0,-1 1 0,0 0 0,0-1 0,0 1 0,0 1-1,0-1 1,-1 1 0,1-1 0,-1 1 0,0 0 0,0 0 0,-1 0 0,1 1 0,-1-1 0,0 0 0,0 1 0,0 0 0,1 6 0,-1 4 11,-1 1 0,-1-1 1,0 1-1,-1 0 0,-1-1 0,-5 23 1,5-26 125,2 4 15,1-4-154,-1-12 23,1 1 1,0-1 0,-1 0 0,1 0-1,0 0 1,-1 0 0,1 0 0,0 0-1,0 0 1,-1 0 0,1 0-1,0 0 1,-1 0 0,1 0 0,0 0-1,0-1 1,-1 1 0,1 0 0,0-1-1,21-6 21,-9 0-10,0 0 0,0-1 0,-1 0 0,0-1-1,-1 0 1,12-13 0,-2 3 46,33-30-21,55-67-1,37-61 41,-137 166-87,83-116-178,-75 100 208,-1-1 1,21-53 0,-28 57 23,-4 14-117,0-1 0,-1 0 0,-1 1 0,0-2 0,0 1 0,0-12 0,-3 23 53,0 0 0,0 0 0,0 0 0,0 0 0,0 0 0,0 0 0,0-1 0,0 1 0,0 0 0,0 0 0,0 0 0,0 0 0,0 0 0,0 0 0,0 0 0,0 0 0,0-1 0,0 1 0,0 0 0,0 0 0,0 0 0,0 0 0,0 0 0,0 0 0,-1 0 0,1 0 0,0 0 0,0 0 0,0 0 0,0 0 0,0-1 0,0 1 0,0 0 0,0 0 0,0 0 0,0 0 0,-1 0 0,1 0 0,0 0 0,0 0 0,0 0 0,0 0 0,0 0 0,0 0 0,0 0 0,0 0 0,-1 0 0,1 0 0,0 0 0,0 0 0,0 0 0,0 0 0,0 1 0,-8 4-213,-4 7 55,-85 116-17,77-98 177,2 2 1,1 0-1,2 0 1,-15 43-1,16-29 18,2 0 0,-12 79 0,23-114 36,0 0 0,1 0-1,0-1 1,0 1 0,1 0 0,3 16 0,-3-24-15,0 1 0,0-1 0,0 0 0,0 0-1,1 0 1,-1 0 0,1 0 0,0 0 0,0 0 0,0 0 0,0-1 0,0 1 0,1-1-1,-1 1 1,1-1 0,0 0 0,0 0 0,-1 0 0,1 0 0,0-1 0,0 1-1,1-1 1,-1 0 0,4 1 0,-1-1-3,0 0 1,1 0-1,-1-1 1,1 0-1,-1 0 0,1 0 1,-1-1-1,0 0 1,1-1-1,-1 1 0,0-1 1,0 0-1,0-1 1,0 1-1,0-1 0,7-5 1,-3 1-18,-1 0 1,0 0-1,0-1 1,-1 0-1,0 0 1,-1-1-1,1 0 1,7-13-1,42-77-383,-53 97 129,-3 8 111,-1 7 51,-7 27 18,-4 48-51,10-76 136,1 0 0,1 0 0,-1-1 0,2 1 0,3 15 0,-5-25 5,1 0-1,-1 0 1,1 0 0,-1-1 0,1 1 0,0 0 0,0 0-1,0-1 1,0 1 0,0 0 0,0-1 0,1 1 0,-1-1-1,0 0 1,1 1 0,-1-1 0,1 0 0,-1 0 0,1 0-1,0 0 1,-1 0 0,1 0 0,0 0 0,0-1 0,0 1-1,0-1 1,0 1 0,-1-1 0,1 0 0,0 0 0,0 0-1,0 0 1,3 0 0,6-2 54,-1 0 0,0 0 0,0-1 0,0-1 0,10-4 0,-2 1-94,296-133 67,-139 41-240,-175 99 183,0 0-1,1-1 0,-1 1 0,1 0 0,-1 0 1,1-1-1,-1 1 0,1 0 0,-1 0 0,1 0 1,-1-1-1,1 1 0,-1 0 0,1 0 0,-1 0 1,1 0-1,-1 0 0,2 0 0,-1 7-155,-9 12-76,7-17 238,-12 19-68,0 0 0,-2-1 0,0-1 0,-24 24-1,21-25 88,-16 17 116,32-32-129,0 0 1,0 0-1,0 0 1,0 0-1,0 0 1,1 1-1,-1-1 1,1 0-1,0 1 1,-1 4-1,2-7 2,0 1 0,0-1-1,0 0 1,0 1 0,0-1-1,0 0 1,0 1 0,0-1-1,1 0 1,-1 0 0,0 1 0,1-1-1,-1 0 1,1 0 0,0 0-1,-1 1 1,1-1 0,0 0 0,0 0-1,0 0 1,1 1 0,0 0-3,1-1 1,-1 1-1,0-1 1,1 0 0,-1 0-1,1 0 1,-1 0-1,1 0 1,-1-1-1,5 1 1,1 0 24,0-1 0,0 0 1,0 0-1,0-1 0,0 0 0,12-3 1,-10 1 8,-1-1 0,0 0 1,0 0-1,0-1 1,-1 0-1,14-11 0,42-42-99,-64 58 56,154-164 71,143-135 55,-279 282-221,40-45-162,-55 58 182,-15 10-376,-1 0 232,-21 13-1,18-7 194,1 1 0,0 0 0,1 1 0,1 0 0,-14 19 0,6-5 75,2 1 0,-17 34 0,27-45-57,1-1 0,1 1 0,0 1 0,2-1 0,0 1 0,0 0 0,-1 29 0,6-40 31,0 0 0,0 0 1,1 0-1,0 0 0,0 0 0,1 0 0,0 0 1,6 14-1,-5-17 15,0 1 0,0-1 0,1 1 1,-1-1-1,1 0 0,1 0 0,-1-1 1,1 1-1,-1-1 0,1 0 0,1 0 1,7 4-1,-5-4 10,2 1 1,-1-2 0,0 1 0,1-2-1,-1 1 1,1-1 0,0 0 0,-1-1-1,1 0 1,0-1 0,10-1 0,-11 1-14,1-1 0,-1 0 0,0-1 0,0 0 0,-1-1 1,1 1-1,0-2 0,-1 1 0,0-1 0,0-1 0,0 1 1,9-8-1,-7 3-9,-1 0 0,0 0 0,0-1 0,-1 0 0,-1 0 0,11-19 0,-15 24-45,0 0 1,-1 0-1,0 0 0,0-1 1,0 1-1,0-1 1,-1 1-1,0-1 0,0 0 1,-1 1-1,1-1 1,-1 0-1,0 0 0,-1 1 1,0-1-1,1 0 1,-3-5-1,3 10 8,-1 0 0,1 0 0,-1 0 0,1 1 0,0-1 0,-1 0 0,1 0 0,-1 0 0,0 1 0,1-1 0,-1 0 0,0 1 0,1-1 0,-1 1 0,0-1 0,1 1 0,-1-1 0,0 1 0,0-1 0,0 1 0,0 0 0,0-1 0,1 1 0,-1 0 0,0 0 0,0 0 0,0-1 0,0 1 0,0 0 0,0 0 0,0 1 0,0-1 0,0 0 0,0 0 0,1 0 0,-1 1 0,0-1 0,-1 1 0,-4 1-22,1 1 0,-1-1-1,1 1 1,-8 6 0,12-8 35,-10 7-18,1 0-1,0 1 0,0 1 0,1 0 1,-10 12-1,14-14 35,0-1 1,0 1 0,0-1-1,1 1 1,1 0 0,-1 1-1,1-1 1,-3 16 0,5-20-10,1 0 1,0-1-1,0 1 1,0 0 0,0-1-1,1 1 1,-1 0-1,1-1 1,0 1-1,0 0 1,0-1 0,1 0-1,-1 1 1,1-1-1,2 4 1,-1-3 65,0 0 0,0 0 0,1 0 0,0 0 0,0 0-1,0-1 1,0 0 0,1 0 0,8 5 0,-7-5-174,0 0 0,0-1 0,0 0-1,0 0 1,1 0 0,-1-1 0,1 0 0,6 0-1,-8-1-297,-1 0-1,1 0 0,-1-1 0,1 1 0,0-1 0,-1 0 0,0-1 1,1 1-1,-1-1 0,0 1 0,7-5 0,2-7-2880,0-3 1094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3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 3808,'-23'-8'1728,"38"12"-1504,-2-4 96,8 0-224,19 0-608,-1 0 288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30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44 6144,'-21'-28'2784,"37"28"-2432,2-3-32,9 3-256,43-5 192,13 10-160,32-10 96,-2 5-96,32-3 160,-9 3-160,0-5-448,-18 10 160,-4-2-4288,-25 5 2464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34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1023 2144,'1'1'282,"1"0"-1,0 0 1,0 0 0,0 0-1,1 0 1,-1 0 0,0 0-1,0-1 1,0 1 0,5 0 0,0-1 178,0-1 1,1 0 0,-1 0 0,0-1 0,11-3 0,40-19 999,-42 16-1158,55-27 410,97-66 0,-99 52-296,114-106 0,-134 109-312,228-233 475,-255 255-507,-2-2 0,-1 0 0,-1-1 0,-2-1 0,0-1 0,-2 0 0,14-44 0,-26 68-179,-1 0 1,0 0-1,0 0 1,0-10 0,-1 14 60,0-1 1,0 1 0,0 0 0,0-1 0,0 1 0,-1 0 0,1-1-1,0 1 1,-1 0 0,1 0 0,-1-1 0,1 1 0,-1 0 0,0 0 0,1 0-1,-1 0 1,0 0 0,0 0 0,0 0 0,0 0 0,-1-1 0,1 2 28,1-1 1,0 1-1,-1 0 1,1 0-1,-1 0 1,1 0-1,-1-1 1,1 1-1,-1 0 1,1 0 0,-1 0-1,1 0 1,-1 0-1,1 0 1,-1 0-1,1 1 1,-1-1-1,1 0 1,-1 0-1,1 0 1,-1 0-1,0 1 1,-6 2-16,0 1 0,1-1 0,0 1 0,-1 1 0,1-1-1,1 1 1,-8 7 0,-38 46 62,42-47-38,-34 43 313,-62 101 0,85-121-153,1 2 0,3 0 1,0 2-1,-13 52 0,18-48-8,-16 70 388,23-91-266,1 0-1,1 1 1,1 28 0,1-44-149,1-1 0,0 0 0,0 0 1,0 0-1,1 0 0,-1 0 0,1 0 1,4 7-1,-6-11-81,1 0 1,0 0-1,0 0 1,-1 1 0,1-1-1,0 0 1,0-1-1,0 1 1,0 0-1,0 0 1,0 0-1,0 0 1,0-1 0,0 1-1,0 0 1,1-1-1,-1 1 1,0-1-1,0 0 1,1 1-1,-1-1 1,0 0-1,1 0 1,-1 0 0,0 1-1,0-2 1,1 1-1,-1 0 1,0 0-1,1 0 1,-1 0-1,0-1 1,0 1 0,1-1-1,-1 1 1,0-1-1,0 1 1,0-1-1,3-1 1,9-9 26,1 0 1,-2-1-1,1-1 1,-2 0 0,14-19-1,0 1-28,184-223-265,-202 247 180,10-13-82,-17 20 118,1-1-1,-1 1 1,0-1-1,1 0 0,-1 1 1,1-1-1,-1 0 1,0 1-1,0-1 1,1 1-1,-1-1 0,0 0 1,0 0-1,0 1 1,0-1-1,0 0 1,0 1-1,0-1 0,0 0 1,0 1-1,0-1 1,0-1-1,-1 2 4,1 0-1,-1 0 1,0 0-1,1 0 1,-1 0-1,0 0 1,1 0 0,-1 0-1,0 0 1,1 0-1,-1 1 1,0-1-1,1 0 1,-1 0-1,0 0 1,1 1 0,-1-1-1,1 0 1,-2 1-1,2 0 1,-6 3 0,0 0 0,0 1 0,0 0 0,1 0 0,0 0-1,0 1 1,-6 8 0,0 1-54,-14 29 1,8-8 121,1 0 0,1 1 1,-17 76-1,31-108-44,0 0 0,0-1 0,1 1 0,0 0 0,0-1 0,0 1 0,0 0 0,1 0 0,0-1 0,0 1 0,0-1 0,0 1 1,1-1-1,0 1 0,0-1 0,2 5 0,-1-6 23,-1-1 0,0 1 0,0 0 0,1-1 0,0 1 0,-1-1 0,1 0 0,0 0-1,0 0 1,0 0 0,1-1 0,-1 1 0,0-1 0,1 0 0,-1 0 0,0 0 0,1 0 0,-1 0 0,1-1 0,0 0 0,4 0 0,-1 0 9,1-1-1,-1 0 1,0-1 0,0 1-1,0-1 1,0-1 0,0 1 0,-1-1-1,1-1 1,-1 1 0,0-1-1,9-7 1,4-4-16,0-1-1,21-25 1,-14 10-31,0-1 1,-2-2 0,22-40-1,-42 68-45,-1 0 0,0 0-1,0-1 1,0 1-1,-1 0 1,0-1-1,0 0 1,-1 1-1,1-8 1,-2 14 41,0 0 1,0 0-1,0 0 1,-1 0-1,1 0 0,0 0 1,0 0-1,0 1 1,0-1-1,0 0 1,-1 0-1,1 0 0,0 0 1,0 0-1,0 0 1,0 0-1,-1 0 1,1 0-1,0 0 1,0 0-1,0 0 0,-1 0 1,1 0-1,0 0 1,0 0-1,0 0 1,0 0-1,-1 0 0,1 0 1,0 0-1,0 0 1,0 0-1,0 0 1,-1-1-1,1 1 1,0 0-1,0 0 0,0 0 1,0 0-1,0 0 1,0 0-1,-1-1 1,1 1-1,0 0 1,0 0-1,0 0 0,0 0 1,0-1-1,0 1 1,0 0-1,0 0 1,0 0-1,0 0 0,0-1 1,0 1-1,0 0 1,0 0-1,0 0 1,0 0-1,0-1 1,0 1-1,0 0 0,0 0 1,0 0-1,0-1 1,0 1-1,-10 14-139,2 2 99,1 1-1,1 0 0,1 0 0,-5 25 0,-1 3 26,4-21 58,1 0 0,-4 38 1,9-55-7,1 0 1,0 0 0,0 0-1,0 0 1,1 1-1,0-1 1,1 0 0,0 0-1,0 0 1,0-1-1,1 1 1,0 0 0,5 7-1,-7-12 14,1 1 0,0-1 0,-1 0 0,1 0 0,1 0 0,-1 0 0,0 0 0,0 0 0,1-1 0,-1 1 0,1-1 0,-1 0 0,1 1 0,-1-1 0,1 0 0,0-1 0,0 1 0,0 0 0,-1-1 0,1 0 0,0 1 0,0-1 0,0 0 0,0-1 0,0 1 0,-1 0 0,5-2-1,-1 1-18,1-1-1,-1-1 0,0 1 0,0-1 0,0 0 0,0 0 1,-1 0-1,1-1 0,-1 0 0,8-7 0,1-6 23,0-1-1,-1 0 1,0-1-1,-2 0 1,15-32-1,-16 29-1,1 0 0,2 1 0,28-38 0,-34 50-132,4-4-50,0 1 0,16-13-1,-24 22 118,0 1 1,1-1-1,0 1 0,-1 0 1,1 0-1,0 0 0,0 0 0,0 0 1,0 1-1,1 0 0,-1 0 1,0 0-1,8 0 0,-11 1 10,0 0 0,1 0 0,-1 1 1,1-1-1,-1 0 0,1 1 0,-1-1 0,0 1 0,1 0 0,-1-1 0,0 1 1,0 0-1,1 0 0,-1 0 0,0 0 0,0 0 0,0 0 0,0 0 0,0 0 1,0 0-1,-1 1 0,1-1 0,0 0 0,0 0 0,-1 1 0,1-1 1,-1 1-1,1-1 0,-1 0 0,0 1 0,0-1 0,1 1 0,-1 1 0,1 6-52,-1 0 0,0 1 0,0-1-1,-2 9 1,-1 3 62,-1-1 1,-1 0-1,-1 0 1,-13 31-1,4-20 91,0-1 0,-22 30 0,10-19 1033,72-84-979,1 3 0,73-48-1,-66 56-339,12-9 47,-63 40 148,3-3-29,1-1 0,0 2 0,-1-1 0,1 1 0,1 0 0,-1 0 0,0 0 0,14-2 0,-19 5 22,0 0 0,-1-1-1,1 2 1,0-1 0,0 0-1,-1 0 1,1 0 0,0 0-1,-1 0 1,1 1 0,0-1 0,0 0-1,-1 0 1,1 1 0,0-1-1,-1 1 1,1-1 0,-1 1-1,1-1 1,0 1 0,-1-1-1,1 1 1,-1-1 0,0 1-1,1 0 1,-1-1 0,1 1-1,-1 0 1,0-1 0,1 1-1,-1 0 1,0-1 0,0 1-1,0 1 1,1 3 7,0 0 0,0 0 0,-1 0 1,0 6-1,0-10-10,-1 14-89,0 0-1,-7 23 0,1 2 145,1-11-59,4-19 21,0 0 0,0 1 0,1-1 0,0 0 0,1 1-1,1 13 1,1-7 272,-2-16-263,0 0-1,0-1 1,0 1 0,0 0 0,0 0 0,0 0 0,0 0 0,1 0 0,-1-1-1,0 1 1,0 0 0,1 0 0,-1 0 0,0-1 0,1 1 0,-1 0 0,1 0 0,-1-1-1,1 1 1,-1 0 0,1-1 0,-1 1 0,1-1 0,0 1 0,-1-1 0,1 1 0,0-1-1,0 1 1,-1-1 0,1 0 0,0 1 0,0-1 0,0 0 0,0 0 0,-1 1 0,1-1-1,0 0 1,0 0 0,1 0 0,2 0 30,-1 1 1,0-1-1,1 0 0,-1 0 1,1-1-1,-1 1 0,0-1 1,1 1-1,-1-1 0,0 0 1,6-3-1,1 0-48,-1-2 0,12-7 0,-6 2-36,0 0 24,0 0 0,-1-2 0,16-18 0,10-8 54,-12 15-94,2 1 0,61-35-1,-84 54 52,0 1-1,0 0 0,0 0 0,0 0 0,1 1 0,-1 0 0,1 1 1,-1-1-1,14 1 0,-19 1-15,0 0 0,1 0 0,-1 0 0,0 1 0,1-1 0,-1 1 0,0-1 0,0 1 1,1 0-1,-1 0 0,0 0 0,0 0 0,0 0 0,0 1 0,0-1 0,0 1 0,-1-1 0,1 1 0,0 0 0,-1-1 0,1 1 0,-1 0 1,0 0-1,0 0 0,1 0 0,-1 0 0,-1 0 0,1 1 0,0-1 0,0 0 0,-1 0 0,1 1 0,-1-1 0,0 5 0,1 1 24,-1 1-1,0 0 0,-1 0 1,0-1-1,-1 1 0,0-1 1,0 1-1,0-1 0,-1 1 1,-1-1-1,1 0 0,-1-1 1,-1 1-1,1-1 0,-1 1 1,-1-1-1,1-1 0,-1 1 1,0-1-1,-1 0 0,-13 10 1,-7 10 666,49-41-326,0 0-298,63-53 102,-52 40-182,53-54-42,-11 10-204,-72 69 258,0 0 0,1 1 1,-1-1-1,1 1 0,0 0 1,0 0-1,8-3 1,-12 5 7,1 0 0,0 0 0,0 0 0,0 0 0,0-1 0,-1 1 0,1 0 0,0 1 0,0-1 0,0 0 0,0 0 0,-1 0 0,1 0 0,0 1 0,0-1 0,0 0 0,-1 1 0,2 0 0,-1 0-5,0-1 0,0 1 1,-1 0-1,1 0 0,0 0 0,0 0 0,-1 1 0,1-1 0,-1 0 0,1 0 0,-1 0 0,0 0 0,1 1 0,-1-1 1,0 0-1,0 2 0,1 11-39,-1 1 0,0-1-1,-1 1 1,-6 27 0,4-22 116,-3 38 1,6-36-33,-1-10 112,1 0 0,3 23 0,-3-35-134,0 1 1,0 0 0,0 0-1,0 0 1,0-1 0,0 1-1,0 0 1,1 0-1,-1 0 1,0-1 0,0 1-1,1 0 1,-1-1 0,1 1-1,-1 0 1,0-1-1,1 1 1,-1 0 0,1-1-1,0 1 1,-1-1 0,1 1-1,-1-1 1,1 1-1,0-1 1,-1 1 0,1-1-1,0 0 1,0 1 0,-1-1-1,1 0 1,0 0 0,0 1-1,-1-1 1,1 0-1,1 0 1,7 1 61,-1-1 0,1 1 0,-1-1 0,1-1 0,-1 0 0,0 0 0,1-1 0,-1 0 0,0 0 0,15-7 0,6-4-61,40-25-1,-54 29-4,2-1 9,-1-2 0,-1 1-1,0-2 1,0 0 0,-1-1 0,-1 0 0,12-17 0,-16 19-28,-1-1 0,0 1 1,0-2-1,-2 1 0,1-1 1,-2 0-1,0 0 0,-1-1 0,4-19 1,-8 33 0,0 0 1,1-1 0,-1 1 0,0 0 0,0 0-1,0-1 1,0 1 0,-1 0 0,1 0-1,0-1 1,0 1 0,-1 0 0,1 0 0,-1 0-1,1 0 1,-1-1 0,-1-1 0,2 3 3,-1 0 0,0-1-1,1 1 1,-1-1 0,0 1 0,1 0 0,-1 0 0,0-1 0,1 1 0,-1 0 0,0 0 0,0 0 0,1 0 0,-1 0 0,0 0 0,0 0 0,1 0-1,-1 0 1,0 0 0,1 0 0,-1 0 0,0 1 0,0-1 0,1 0 0,-1 0 0,0 1 0,1-1 0,-2 1 0,-11 7-38,1 0-1,0 0 1,0 2 0,1-1 0,-19 21 0,-42 62 10,71-91 39,-8 12 0,0 0-1,-10 22 0,16-30 8,1 0 0,0 1 0,0-1 0,1 1-1,-1 0 1,1 0 0,0-1 0,1 1-1,0 0 1,0 6 0,0-10 10,0 0 0,1-1 0,-1 1 0,1 0 0,-1-1 0,1 1 0,0 0 0,-1-1 0,1 1 0,0-1 0,0 1 0,0-1 0,0 0 0,1 1 0,-1-1-1,0 0 1,0 0 0,1 0 0,-1 0 0,4 2 0,1 0 23,1 0-1,-1-1 1,14 4-1,-16-5-52,17 4 47,0-1 1,0-1 0,0-1-1,0 0 1,1-2 0,-1-1-1,0-1 1,0 0 0,0-1-1,0-2 1,0 0 0,-1-1-1,0-1 1,0-1 0,26-15-1,-27 11-6,0-1-1,-1 0 0,30-31 1,39-53-117,58-80 181,-98 119-134,-3-2 1,58-103-1,-95 148-61,-1 0 0,0 0 0,3-17 0,-8 32 93,-1-1 0,0 1-1,0-1 1,0 1 0,1-1 0,-1 0-1,0 1 1,0-1 0,0 1 0,0-1 0,0 0-1,0 1 1,0-1 0,0 1 0,0-1-1,0 0 1,0 1 0,-1-1 0,1 1-1,0-1 1,0 0 0,-1 1 0,1-1 0,0 1-1,-1-1 1,1 0 0,-1 1 1,0 0 1,1 0-1,-1 0 0,0 0 0,0 0 1,1-1-1,-1 1 0,0 1 1,0-1-1,1 0 0,-1 0 1,0 0-1,1 0 0,-1 0 1,0 1-1,1-1 0,-1 0 1,0 1-1,-7 3-34,2 0 1,-1 0-1,-7 7 1,-18 15-95,1 2 1,-34 38 0,50-48 151,1 0 1,1 1-1,0 0 0,2 1 1,-15 33-1,15-24-26,1 1 0,-11 56 0,18-68 17,0 0 0,2 0 0,0 0 1,1 0-1,1 0 0,4 21 0,-3-29 41,0 1 0,2-1 0,-1-1-1,1 1 1,0 0 0,1-1-1,0 0 1,1 0 0,-1 0 0,2-1-1,13 15 1,-16-18-12,1-1-1,0 0 1,0-1 0,0 1 0,0-1-1,0 0 1,1 0 0,0-1 0,-1 1-1,1-1 1,0-1 0,0 1-1,0-1 1,0 0 0,0 0 0,0-1-1,0 1 1,1-1 0,-1-1 0,0 1-1,9-3 1,-5 0-36,0 0-1,-1 0 1,1-1 0,-1 0 0,1-1-1,-1 0 1,0 0 0,-1-1-1,0 0 1,0-1 0,0 0 0,0 0-1,7-10 1,-1-3 70,17-34 0,-14 23 84,-7 15-125,11-29-1,-18 39-84,-1 1-1,2-1 0,-1 0 1,7-7-1,-3 4-117,-7 9 168,0 0-1,0 0 1,0-1-1,0 1 1,0 0-1,0 0 1,0 0-1,0 0 1,0 0-1,0 0 1,0 0-1,0 0 1,0 0-1,0 0 1,0 0-1,0 0 1,0 0-1,0 0 1,0 0-1,1-1 1,-1 1-1,0 0 1,0 0-1,0 0 1,0 0-1,0 0 1,0 0-1,0 0 1,0 0-1,0 0 1,0 0-1,0 0 1,1 0-1,-1 0 1,0 0-1,0 0 1,0 0-1,0 0 1,0 0-1,0 0 1,0 0-1,0 0 1,0 0-1,0 1 1,0-1 0,1 0-1,-1 0 1,0 0-1,0 0 1,0 0-1,0 0 1,0 0-1,0 0 1,0 0-1,0 0 1,0 0-1,0 0 1,0 0-1,0 0 1,0 1-1,0-1 1,0 0-1,0 0 1,2 9-210,-2 13 152,-4 22 238,-4 36-72,6-65-158,2 0-1,1 23 0,0-6 129,-1-31-58,-1 0 0,1 0 0,0 0 0,0 0 0,0-1 0,0 1 0,0 0 0,0 0-1,1 0 1,-1-1 0,0 1 0,0 0 0,0 0 0,1 0 0,-1-1 0,0 1 0,1 0 0,-1 0 0,1-1 0,-1 1 0,1 0 0,-1-1 0,1 1 0,0-1 0,-1 1 0,1 0 0,0-1 0,-1 0 0,2 1 0,-1-1 14,0 0 0,0 0 0,1 0 0,-1 0 0,0 0 0,0 0 0,0-1 0,0 1 0,0-1 0,1 1 0,-1-1 0,0 1 0,0-1 0,0 1 0,0-1 0,0 0 0,-1 0 0,2 0 0,60-61 111,-47 45-179,1 0 0,0 1-1,29-20 1,-42 34 9,1 0-1,-1 0 1,0 0 0,1 1-1,-1-1 1,1 1 0,7-2-1,-11 3 20,1 0 0,0 0 0,0 0-1,-1 0 1,1 0 0,0 0-1,0 0 1,-1 0 0,1 0-1,0 1 1,-1-1 0,1 0-1,0 0 1,-1 1 0,1-1 0,0 1-1,-1-1 1,2 1 0,-1 0 2,-1 0 0,1 0 1,-1 0-1,1 0 1,-1 0-1,1 0 0,-1 0 1,1 0-1,-1 0 0,0 0 1,1 0-1,-1 0 1,0 0-1,0 0 0,0 1 1,0 0-1,-1 6 9,0 0 1,0 0-1,-1-1 1,0 1-1,-1-1 0,1 1 1,-1-1-1,-7 11 1,5-7 24,0-1 0,-6 22 0,10-32-12,1 1 0,0-1 0,0 1 0,0-1 0,0 1 1,-1-1-1,1 1 0,0-1 0,0 1 0,0-1 0,0 1 0,0-1 1,0 1-1,0-1 0,0 0 0,0 1 0,1-1 0,-1 1 0,0-1 0,0 1 1,0-1-1,1 1 0,-1-1 0,0 0 0,0 1 0,1-1 0,-1 1 1,0-1-1,1 0 0,-1 1 0,0-1 0,1 0 0,-1 1 0,0-1 1,1 0-1,-1 0 0,1 0 0,-1 1 0,1-1 0,-1 0 0,1 0 0,-1 0 1,0 0-1,1 0 0,-1 0 0,1 0 0,-1 0 0,1 0 0,-1 0 1,1 0-1,-1 0 0,1 0 0,-1 0 0,1 0 0,3-1 42,0 0-1,0 0 0,0 0 1,0-1-1,-1 1 1,5-3-1,37-24-59,31-15-122,-65 38 98,0 0 0,0 1 0,1 0-1,-1 1 1,16-2 0,-25 4 18,1 1-1,0-1 0,-1 1 1,1 0-1,-1 0 0,1 0 1,-1 1-1,1-1 0,0 1 1,-1-1-1,1 1 0,-1 0 1,0 0-1,1 0 1,-1 0-1,0 0 0,1 0 1,2 3-1,-2-1-1,0 1 1,-1-1 0,1 0-1,-1 1 1,0 0-1,0 0 1,0-1 0,0 1-1,-1 0 1,2 6-1,-2-5 48,1 0 0,0 0 0,0 0 0,1-1 0,-1 1 0,1 0 0,0-1 0,0 0 0,5 5-1,-5-6-17,0-1-1,0 1 0,1-1 0,-1 0 0,1 1 1,-1-1-1,1-1 0,0 1 0,0-1 0,0 1 1,0-1-1,5 0 0,-1 0-27,0 0 1,0 0-1,0-1 0,1-1 1,14-2-1,43-12 87,-30 6-69,10-3 5,0-2-1,84-38 1,-127 51-12,9-6-5,-12 7 4,0 0 0,0 0 1,1 0-1,-1 0 0,0 0 0,0 0 0,1-1 1,-1 1-1,0 0 0,0 0 0,0 0 1,0-1-1,1 1 0,-1 0 0,0 0 0,0 0 1,0-1-1,0 1 0,0 0 0,0 0 0,0-1 1,0 1-1,1 0 0,-1-1 0,0 1 0,0 0 1,0 0-1,0-1 0,0 1 0,0 0 1,-1 0-1,1-1 0,0 1 0,0 0 0,0-1 1,0 1-1,-1 0 1,1 0-1,0 0 1,0 0-1,-1 0 0,1 0 1,0-1-1,0 1 1,-1 0-1,1 0 1,0 0-1,-1 0 1,1 0-1,0 0 0,0 0 1,-1 0-1,1 0 1,0 0-1,-1 1 1,1-1-1,0 0 1,0 0-1,-1 0 1,1 0-1,0 1 0,-26 7-50,1 1 0,1 2-1,0 1 1,-39 25-1,49-28 64,-1 2 0,1 0 0,1 0 0,0 1 0,-12 15 0,25-27 0,0 1 0,-1-1 0,1 1 0,-1-1-1,1 0 1,0 1 0,0-1 0,-1 1 0,1-1 0,0 1 0,-1-1 0,1 1 0,0-1 0,0 1 0,0-1 0,0 1 0,0 0 0,0-1 0,0 1 0,0-1 0,0 1 0,0-1 0,0 1 0,0-1-1,0 1 1,0-1 0,0 2 0,1-2 6,0 1-1,-1-1 0,1 1 0,0-1 1,-1 0-1,1 1 0,0-1 0,0 0 0,-1 0 1,1 0-1,0 1 0,0-1 0,-1 0 1,1 0-1,0 0 0,1 0 0,32-6 230,-34 6-244,26-7 8,18-5-108,51-6 0,-95 18 81,1 0 0,-1-1 1,1 1-1,-1 0 0,1 0 0,-1 0 1,1 0-1,-1 0 0,1 0 1,-1 0-1,1 1 0,-1-1 1,0 0-1,1 0 0,-1 0 0,1 0 1,-1 0-1,1 1 0,-2 6-195,-16 12 67,7-9 144,-17 27 22,1 1 0,-31 63 0,-17 26-103,49-93 129,-1-1-1,-1-2 1,-1-1-1,-2-1 1,-1-1 0,-1-2-1,-2-1 1,0-2-1,-2-1 1,-57 26 0,74-40 141,-22 6 1,36-12-137,0-1 0,0 0 0,-1 0 0,1 0 1,0-1-1,0 0 0,-1 0 0,1 0 0,-8-2 0,12 2-39,0 0-1,1-1 0,-1 1 0,0 0 1,0-1-1,0 1 0,0-1 0,1 1 0,-1-1 1,0 1-1,1-1 0,-1 0 0,0 1 1,1-1-1,-1 0 0,1 1 0,-1-1 1,1 0-1,-1 0 0,1 1 0,-1-1 0,1 0 1,0 0-1,0 0 0,-1 0 0,1 0 1,0 1-1,0-1 0,0 0 0,0 0 1,0 0-1,0 0 0,0 0 0,0 0 1,0 0-1,0 0 0,1 1 0,0-3 0,0-3 23,2 0-1,-1 0 0,1 0 0,6-11 0,4-1-88,0 0-1,28-29 0,40-32-102,-48 49 94,65-56-779,-26 25-2030,-44 35 331,-2 9 831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1:55:35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4800,'-13'-4'2176,"26"8"-1888,5-4 1120,3 5-832,33-2 1760,2 2-1344,27-5 608,5 0-928,30-5 96,-3 2-448,7-2-32,-12 5-192,3-4-832,-15 1 384,2 3-5984,-7 3 3488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3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44 2240,'2'-11'704,"-1"9"-210,-1-1 0,1 1 0,-1-1 0,0 1 0,1-1 0,-1 1 0,0-1 0,-1 0 0,1 1 0,-1-5 0,1 7-462,0 0 0,-1 0 0,1 0-1,0-1 1,0 1 0,0 0 0,0 0-1,0 0 1,-1 0 0,1 0 0,0 0 0,0 0-1,0 0 1,0 0 0,0 0 0,-1 0-1,1 0 1,0 0 0,0 0 0,0 0-1,0 0 1,0 1 0,-1-1 0,1 0-1,0 0 1,0 0 0,0 0 0,0 0-1,0 0 1,0 0 0,-1 0 0,1 0 0,0 1-1,0-1 1,0 0 0,0 0 0,0 0-1,0 0 1,0 0 0,0 0 0,0 1-1,0-1 1,0 0 0,0 0 0,-8 14 628,-3 17-62,2 17 43,-5 71 0,8-48-413,-24 213 1244,-18 283-287,35-372-925,-33 291 658,14-172-722,11-108 21,-11 145-146,2 9-30,-5 95 217,32-389-175,-10 140 111,-12 478-354,51-223-80,-21-407 276,17 119 56,-1-10-140,-19-107 85,-2-40-37,1 1 0,0 0 1,1-1-1,5 21 0,-5-32 20,-2-4-9,-1-1 0,1 0 0,1 0 1,-1 0-1,0 1 0,0-1 0,0 0 1,0 0-1,0 0 0,0 0 0,0 0 0,0 1 1,0-1-1,0 0 0,0 0 0,0 0 1,0 0-1,0 0 0,1 1 0,-1-1 0,0 0 1,0 0-1,0 0 0,0 0 0,0 0 0,1 0 1,-1 0-1,0 0 0,0 0 0,0 1 1,0-1-1,0 0 0,1 0 0,-1 0 0,0 0 1,0 0-1,0 0 0,0 0 0,1 0 1,-1 0-1,0 0 0,0 0 0,0 0 0,0 0 1,1-1-1,-1 1 0,0 0 0,2 0-25,-2 0 99,11-2-480,28-4 310,179-44-310,45-23 211,-222 60 91,4 1 16,72-11-1,50 5 108,-116 13-1,501-31-82,-88 60 282,-99 6-64,72-33 189,-351-1-254,529-30 353,-565 32-407,341-24 308,-307 22-1498,-50 3-1968,-30 1 2440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53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3 832,'8'-3'7408,"-7"3"-7346,-1 0 1,0 1-1,1-1 1,-1 0-1,1 0 0,-1 1 1,0-1-1,1 0 1,-1 1-1,1-1 1,-1 0-1,0 1 1,0-1-1,1 0 0,-1 1 1,0-1-1,1 1 1,-1-1-1,0 1 1,0-1-1,0 0 1,0 1-1,1 0 0,3 16 30,-3-11 126,4 19 302,-2 1 1,1 45-1,-2-23-295,-1 171 718,-2-118-536,-5 155 549,-1-6-419,-1 97 151,3-76 136,3-112-480,2 281 47,1-209-196,-10 192 464,-37-4-75,7-178-232,-2 7-149,-68 369-139,71-319 328,22 1-379,3-96 414,10-166-303,-3 0 1,-15 58-1,-10-8-49,-6 43-171,34-119 179,-2 9-324,-9 20-1,14-40 238,0 0 0,0 1 0,0-1 0,0 0 0,0 0 0,0 1 1,0-1-1,0 0 0,-1 0 0,1 0 0,0 1 0,0-1 0,0 0 0,0 0 0,0 1 1,0-1-1,0 0 0,0 0 0,1 0 0,-1 1 0,0-1 0,0 0 0,0 0 0,0 1 1,0-1-1,0 0 0,0 0 0,0 0 0,1 1 0,-1-1 0,0 0 0,0 0 0,1 0 1,8 2-79,16-7 24,-24 5 58,33-10-313,49-22 1,-17 5 131,55-23 409,-68 27-246,86-25 0,-65 32-139,140-11-1,-59 11 244,398-25 275,-398 35-87,239-5-565,-313 10 251,176-9 219,130 1 426,440 1-237,-526 0-80,-147 3-174,101-5-36,51-2-1630,-285 11-234,35 5 0,-41-3 580,-14-1 1028,0 0 1,0 0-1,0 0 1,0 0 0,0 1-1,0-1 1,-1 0 0,1 0-1,0 0 1,0 1-1,0-1 1,0 1 0,0-1-1,-1 1 1,1-1 0,0 1-1,0-1 1,-1 1-1,1-1 1,0 1 0,-1 0-1,1-1 1,-1 1 0,1 0-1,-1 0 1,1 0-1,1 14-3048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59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4090 2144,'8'-6'7115,"-8"5"-6985,0 1-149,0 1 83,0-6 173,0 2 137,0 6 103,18 4-157,-13-4-216,1 1-1,-1 0 0,0 0 1,0 1-1,0 0 0,0 0 1,-1 0-1,0 0 0,0 0 1,0 1-1,-1 0 0,0 0 1,0 0-1,0 0 0,2 9 1,-3-8-3,0 0 0,1 1 0,0-1 1,0 0-1,1 0 0,0 0 1,0-1-1,6 7 0,-4-4 40,0 1-1,8 15 1,-12-22-86,0 1-1,0-1 1,1 1 0,-1-1 0,1 0 0,0 0-1,4 3 1,-3-2-43,0 0-1,-1 0 1,1 0-1,2 5 1,11 11 340,-15-18-312,0 0 1,1 0-1,-1 0 1,1 0-1,-1 0 1,1 0-1,0-1 1,0 1-1,0-1 1,0 0-1,0 0 1,0 0-1,0 0 0,0 0 1,1-1-1,5 1 1,16-2 107,-1-1 0,1-2 1,0 0-1,42-14 0,72-27 281,-108 34-303,-14 4-95,0-1 0,0-1 0,-1-1 0,0 0 0,17-15 0,-17 13 12,-4 1-6,0-1 1,-1 0-1,0-1 0,10-14 1,-4 0 28,-1-1 1,-1-1-1,22-58 1,-14 29 24,-9 19 106,-11 27-146,2 0-1,-1 0 1,11-18 0,-1 7-72,0 1-1,2 0 1,1 1 0,36-36-1,-16 24 3,1 0 112,-1-1 0,-2-1 0,32-42-1,-49 50 110,26-55 0,-14 24 18,89-163-92,-53 75 224,-14 2-254,36-85 7,-71 197-105,2 0 0,0 2 0,25-30 0,-25 35-21,-15 20 47,16-22 44,0 0-1,29-60 0,14-64 97,75-194 79,-66 147-217,-17-4-74,-54 198 43,12-53 51,-7 29-30,10-30 1,25-57-163,23-67 240,2-58-241,-53 191 109,67-262-300,-76 289-25,-1 0 1,0 1 0,-1-1-1,-2 0 1,0 0 0,-5-33-1,4 49-73,0 0 0,0 0 0,0 0 0,-1 0 0,0 1 0,0-1 0,0 1 0,-1-1 0,1 1 0,-1 0 0,-1 0 0,-6-9 0,-7-2-1246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0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145 305 2496,'0'0'40,"0"0"0,0 0 0,1-1 0,-1 1 1,0 0-1,0 0 0,1-1 0,-1 1 0,0 0 0,0 0 0,0-1 0,0 1 1,0 0-1,1-1 0,-1 1 0,0 0 0,0 0 0,0-1 0,0 1 0,0 0 1,0-1-1,0 1 0,0 0 0,0-1 0,0 1 0,0 0 0,0-1 0,0 1 1,-1 0-1,1 0 0,0-1 0,0 1 0,0 0 0,0-1 0,0 1 0,-1 0 1,1 0-1,0-1 0,0 1 17,-1-1-1,1 1 1,0 0 0,0-1 0,-1 1 0,1-1-1,0 1 1,0 0 0,0-1 0,0 1-1,0-1 1,0 1 0,-1-1 0,1 1 0,0-1-1,0 1 1,0 0 0,1-1 0,-1 1-1,0-2 1,1-4 503,0-1 1,-1 0-1,0 0 0,-1-11 1,1 3-88,-1 5-400,-1-1 1,1 1-1,-2 0 1,1 1-1,-1-1 1,-1 0-1,-5-10 1,0-3 15,5 15-190,0 0-1,-1 0 1,1 0 0,-2 1-1,1-1 1,-1 1 0,0 1-1,0-1 1,-1 1 0,0 0-1,0 0 1,0 1 0,-11-6-1,-1 1-772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296 164 4320,'-10'-3'902,"7"2"-461,-1 0 1,1 0 0,-1 0 0,1-1 0,0 1 0,0-1 0,-5-3 0,-74-71 502,73 66-1021,-1 1 0,0 1 0,-1 0 0,-18-12 0,25 18-104,-1 0 0,1 0 1,-1 0-1,1 0 1,-1 1-1,0 0 1,0 0-1,1 0 0,-1 0 1,0 1-1,0 0 1,0 0-1,0 0 1,0 0-1,-9 3 0,-4 4-741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53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4 1984,'3'-4'6940,"-2"14"-5787,0 16-1629,-1-25 677,0 75 709,-14 109-1,-10 55-531,18-178-95,-30 262 997,15-123-851,-10 74-164,11-86-39,15-117-15,-1 30-94,4-79-43,3 41 1,1-19 59,-2 65 997,1-104-806,3-9-739,4-12-1124,-5 4-435,0-1-1,0 1 1,1-20 0,0 14-91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1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15 4992,'-18'-7'2240,"-3"2"-1952,3 5 704,8 5-608,-16-5 352,1 4-448,-6-4 0,5 3-192,-5-3 0,3 0-32,3-3-320,7 3 128,1-4-1216,8-1 736,-9 2-1504,10 3 1216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12 4160,'-10'-3'1856,"-8"-2"-1600,2 2 1280,1 6-896,-19-3 640,12 0-736,-13 0-224,8 5-192,-7-2-384,6 5 128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2816,'6'2'204,"0"1"0,0-1 0,0 0 1,0-1-1,0 0 0,1 1 0,-1-2 0,7 1 0,65 1-26,-72-2-118,326-5 705,-180 1-1141,22-1-446,181 0-2943,-264 8 3328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8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2912,'21'0'1056,"-8"0"-800,23-4-96,-18 4 544,13-5-416,12 2 384,24-8-384,16-2-96,9-7-96,-5 1-800,-4 0 416,-8-4-2816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1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 2400,'-8'-1'5776,"8"2"-5680,-1 0-93,1 0 0,0 1 0,-1-1 0,1 1 0,0-1 0,0 1 1,0-1-1,0 1 0,1-1 0,-1 1 0,1 1 0,4 10 172,-4-11-102,0 1 0,0-1 1,0 0-1,0 0 0,-1 0 1,2 5-1,-2-7-56,0 1 0,1-1 0,-1 1 0,0-1 0,1 0 1,-1 1-1,0-1 0,1 0 0,-1 1 0,0-1 0,1 0 0,-1 1 0,1-1 0,-1 0 0,1 0 0,-1 0 1,1 0-1,-1 1 0,1-1 0,-1 0 0,1 0 0,-1 0 0,1 0 0,-1 0 0,2 0 0,11 0 616,-12 0-619,0-1 1,0 1-1,0-1 0,0 1 0,0-1 0,0 0 0,-1 1 0,1-1 0,0 0 1,0 1-1,-1-1 0,1 0 0,0 0 0,-1 0 0,1 0 0,-1 0 0,1 0 1,-1 0-1,1 0 0,-1 0 0,0 0 0,1 0 0,-1 0 0,0 0 0,0 0 1,0 0-1,0 0 0,0 0 0,0-2 0,0 2-2,0 0 1,0 0-1,0 0 1,0 0-1,-1-1 1,1 1-1,0 0 0,-1 0 1,1 0-1,-1 0 1,1 0-1,-1 0 1,1 0-1,-1 0 0,0 0 1,1 1-1,-1-1 1,0 0-1,0 0 1,1 0-1,-1 1 0,0-1 1,0 0-1,0 1 1,0-1-1,0 1 0,0-1 1,-2 0-1,0 1 28,0 0 0,-1 0 0,1 0 0,0 0 0,0 0-1,-1 0 1,1 1 0,0 0 0,0 0 0,0 0 0,0 0 0,0 0-1,0 0 1,0 1 0,0-1 0,0 1 0,1 0 0,-5 3-1,-5 3 154,11-7-192,0 0 0,0-1 0,0 1 1,0 0-1,1 0 0,-1 0 0,0 0 0,0 0 1,0 0-1,1 0 0,-1 0 0,0 0 1,1 0-1,-1 0 0,1 1 0,0-1 1,-1 0-1,1 0 0,0 0 0,0 1 0,0-1 1,-1 0-1,1 0 0,0 1 0,1 1 1,-1-3 14,0 1 1,0-1 0,1 1 0,-1-1-1,0 1 1,0-1 0,0 0 0,1 1-1,-1-1 1,0 1 0,1-1 0,-1 0 0,0 1-1,1-1 1,-1 0 0,1 0 0,-1 1-1,0-1 1,1 0 0,-1 0 0,1 1-1,-1-1 1,1 0 0,-1 0 0,0 0-1,1 0 1,-1 0 0,2 0 0,12 1 309,-14-1-285,6 0 70,-1-1 0,1 1 0,-1-1-1,1-1 1,-1 1 0,8-4 0,-7 3-55,-4 1-31,0 0 0,-1-1-1,1 1 1,-1 0 0,1-1 0,-1 1 0,0-1 0,1 1-1,-1-1 1,0 1 0,0-1 0,0 0 0,0 0 0,-1 0 0,2-2-1,-1 3-31,-1 0 0,1 0 0,-1 0 0,0-1 0,1 1-1,-1 0 1,0 0 0,0-1 0,1 1 0,-1 0 0,0 0 0,0-1-1,-1 1 1,1 0 0,0 0 0,0-1 0,0 1 0,-1 0-1,1 0 1,-1 0 0,1-1 0,-1 1 0,1 0 0,-2-2 0,1 3-8,0-1 0,0 0 1,0 1-1,0-1 0,0 1 1,0 0-1,0-1 0,0 1 1,0 0-1,-1-1 0,1 1 1,0 0-1,0 0 0,0 0 1,0 0-1,0 0 0,0 0 1,0 0-1,0 1 0,-1-1 1,1 0-1,0 1 0,0-1 1,0 0-1,0 1 0,0-1 1,0 1-1,0 0 0,1-1 1,-1 1-1,0 0 0,-1 1 1,0-1 15,1 0 1,-1 1-1,1-1 1,0 1 0,-1 0-1,1-1 1,0 1-1,0 0 1,0 0-1,0 0 1,0-1 0,1 1-1,-1 0 1,1 0-1,-1 3 1,1-4 24,0-1 0,-1 1 0,1-1-1,0 1 1,0-1 0,0 0 0,1 1 0,-1-1 0,0 1 0,0-1-1,0 1 1,0-1 0,0 0 0,0 1 0,1-1 0,-1 1 0,0-1 0,0 0-1,1 1 1,-1-1 0,0 0 0,0 1 0,1-1 0,-1 0 0,0 0 0,1 1-1,-1-1 1,1 0 0,-1 0 0,0 1 0,1-1 0,-1 0 0,1 0-1,-1 0 1,0 0 0,1 0 0,-1 0 0,1 0 0,-1 0 0,1 0 0,-1 0-1,1 0 1,-1 0 0,0 0 0,1 0 0,-1 0 0,1 0 0,-1 0 0,0 0-1,1 0 1,-1-1 0,1 1 0,0-1-5,0 1 0,0 0 0,0-1-1,0 1 1,-1-1 0,1 1 0,0-1 0,0 0 0,0 1 0,-1-1-1,1 0 1,0 0 0,-1 1 0,1-1 0,-1 0 0,1 0-1,-1 0 1,1 0 0,-1 0 0,1 0 0,-1 0 0,0-1 0,0 1-39,0-1 1,0 1-1,0 0 1,0-1 0,-1 1-1,1 0 1,0 0-1,-1-1 1,1 1 0,-1 0-1,1 0 1,-1 0-1,0 0 1,0-1 0,1 1-1,-1 0 1,0 0-1,0 0 1,0 1 0,0-1-1,0 0 1,0 0-1,-1 0 1,1 1 0,0-1-1,0 1 1,0-1-1,-1 1 1,1-1 0,0 1-1,0 0 1,-1 0-1,1-1 1,0 1 0,-1 0-1,1 0 1,0 0-1,-1 0 1,-1 1 0,2-1-5,-1 0 1,0 0 0,1 1 0,-1-1-1,0 0 1,1 1 0,-1-1 0,1 1-1,-1 0 1,1-1 0,-1 1 0,1 0-1,0 0 1,-1 0 0,1 0 0,0 0-1,0 0 1,-1 1 0,1-1 0,0 0-1,0 1 1,0-1 0,1 0 0,-1 1-1,0-1 1,0 1 0,1-1 0,-1 1-1,1 0 1,0-1 0,-1 4 0,1-4 49,0 0 1,0 0 0,1 0 0,-1-1 0,0 1-1,0 0 1,1 0 0,-1 0 0,1 0 0,-1 0-1,1 0 1,-1-1 0,1 1 0,-1 0 0,1 0-1,0-1 1,0 1 0,-1 0 0,1-1 0,0 1 0,0-1-1,0 1 1,-1-1 0,1 1 0,0-1 0,0 0-1,0 1 1,0-1 0,0 0 0,0 0 0,0 0-1,1 0 1,-1 1 18,1-1 1,-1 0-1,0 0 0,1 0 0,-1 0 0,0 0 1,1 0-1,-1 0 0,0-1 0,1 1 1,-1 0-1,0-1 0,0 1 0,1-1 0,-1 1 1,0-1-1,0 0 0,0 1 0,0-1 0,0 0 1,2-1-1,-3 1-52,1 0 0,-1 0 1,1 0-1,-1-1 0,1 1 1,-1 0-1,0 0 0,0 0 1,0 0-1,1 0 0,-1 0 0,0 0 1,0 0-1,-1-1 0,1 1 1,0 0-1,0 0 0,-1-1 0,1 1-153,-1 0 0,1 1 0,0-1-1,-1 0 1,1 0 0,-1 1-1,1-1 1,-1 1 0,1-1-1,-1 0 1,0 1 0,1-1-1,-1 1 1,0 0 0,1-1-1,-1 1 1,0-1 0,0 1-1,1 0 1,-1 0 0,0-1-1,0 1 1,0 0 0,1 0-1,-1 0 1,0 0 0,-1 0-1,-8 4-2299,-6 6-2246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1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117 222 3136,'0'-2'353,"1"-1"514,3 5-87,-4-3-572,1 0 0,-1 0 0,0 0 0,0 0 0,0 0 0,0 1 0,0-1 0,0 0 1,-1 0-1,1 0 0,0 0 0,0 0 0,-1 0 0,1 1 0,0-1 0,-1-1 0,-2-6 788,3 8-992,0-1 1,0 1-1,0 0 0,0-1 1,0 1-1,0 0 0,0-1 0,-1 1 1,1 0-1,0-1 0,0 1 1,0 0-1,-1-1 0,1 1 1,0 0-1,0 0 0,-1-1 1,1 1-1,0 0 0,-1 0 0,1-1 1,0 1-1,-1 0 0,1 0 1,0 0-1,-1 0 0,1 0 1,0 0-1,-1-1 0,1 1 1,-1 0-1,1 0 0,-1 0 0,-16 1 617,10-1 52,6-12 788,1 9-1329,0 10-290,-1 7 144,1-13 17,-1 0 0,1 0 0,0 0 0,-1 0 0,1 0 0,0 0 0,0 0 1,0 0-1,0 0 0,0 0 0,0 0 0,0 1 0,0-1 0,1 0 0,-1 0 0,0 0 0,1 0 0,-1 0 0,1 0 0,-1 0 0,1 0 0,-1-1 0,1 1 0,0 0 0,-1 0 0,1 0 0,0-1 0,0 1 0,-1 0 0,1 0 0,0-1 0,0 1 0,0-1 1,0 1-1,1 0 0,1 0 80,1 0 1,-1 0-1,1-1 0,-1 1 1,1-1-1,-1 1 1,1-1-1,-1 0 1,1 0-1,-1-1 1,1 1-1,-1-1 1,6-1-1,-5 1 1,0-1 1,0 1-1,0-1 0,0 0 1,0 0-1,0 0 0,0-1 1,-1 1-1,1-1 0,2-3 1,-5 5-79,0-1 1,0 1-1,0-1 1,0 1-1,0-1 1,0 1-1,-1-1 1,1 1 0,-1-1-1,1 0 1,-1 1-1,0-1 1,0 0-1,0 1 1,0-1 0,0 0-1,0 0 1,0 1-1,0-1 1,-1 0-1,0-2 1,1 3-28,-1-1 0,1 1 1,-1 0-1,1 0 0,-1 0 0,1-1 0,-1 1 1,0 0-1,0 0 0,0 0 0,1 0 1,-1 0-1,0 0 0,0 0 0,0 1 1,-1-1-1,1 0 0,0 1 0,0-1 0,0 0 1,0 1-1,-1-1 0,1 1 0,0 0 1,0-1-1,-1 1 0,-1 0 0,-1 0-10,1 1 0,-1 0 0,0-1-1,0 2 1,0-1 0,1 0 0,-1 1 0,0-1-1,1 1 1,0 0 0,-1 0 0,1 1 0,0-1-1,0 1 1,0-1 0,0 1 0,1 0 0,-1 0-1,-3 5 1,6-6 48,-1-1 0,1 1 0,-1-1 0,1 1 0,-1-1 0,1 1 0,0-1 0,0 1 0,0-1 0,0 1 0,0 0 0,0-1 0,0 1 0,0-1 0,1 1 0,-1-1 0,1 1 0,-1-1 0,1 1 0,-1-1 0,1 0 0,0 1 0,0-1 0,0 0-1,0 1 1,0-1 0,0 0 0,0 0 0,0 0 0,0 0 0,0 0 0,1 0 0,-1 0 0,0 0 0,1-1 0,-1 1 0,1 0 0,-1-1 0,0 1 0,1-1 0,0 0 0,-1 1 0,3-1 0,-2 0 21,1 0 93,0 0-1,0 0 1,0 0 0,0-1-1,0 1 1,6-2-1,-8 1-107,0 1-1,0-1 1,-1 0-1,1 1 0,0-1 1,0 0-1,0 0 0,0 1 1,-1-1-1,1 0 0,0 0 1,-1 0-1,1 0 0,-1 0 1,1 0-1,-1 0 0,1 0 1,-1 0-1,0 0 0,1 0 1,-1-1-1,0 0 1,1-1-25,-1 0 0,0 0 0,0 1 0,0-1 0,0 0 1,0 0-1,-1 0 0,1 0 0,-1 0 0,0 1 1,0-1-1,0 0 0,0 1 0,0-1 0,-1 0 1,1 1-1,-1-1 0,1 1 0,-4-3 0,3 3-17,1 0 0,-1 1 0,0-1-1,0 1 1,0 0 0,0-1 0,0 1-1,0 0 1,0 0 0,0 0 0,0 1-1,-1-1 1,1 0 0,0 1 0,-1 0-1,1-1 1,0 1 0,-1 0 0,1 0-1,0 0 1,-1 1 0,1-1 0,0 0-1,-4 2 1,-3 1-190,-2 0 99,0 1 0,-16 8 0,24-11 117,1 0 1,-1 1-1,1-1 0,0 1 1,-1 0-1,1 0 1,0 0-1,0 0 0,0 0 1,0 0-1,1 1 0,-1-1 1,1 1-1,-1-1 1,-1 5-1,3-7 17,0 1 1,0-1-1,-1 1 1,1-1-1,0 1 1,0-1-1,0 1 1,0 0-1,0-1 1,0 1-1,0-1 1,0 1 0,0-1-1,0 1 1,0 0-1,0-1 1,0 1-1,0-1 1,1 1-1,-1 0 1,1-1 12,-1 1 0,1-1 0,-1 0 0,1 1 1,0-1-1,-1 0 0,1 0 0,0 1 0,-1-1 1,1 0-1,0 0 0,-1 0 0,1 0 0,0 0 1,-1 0-1,1 0 0,0 0 0,-1 0 0,2-1 1,3 0-6,0-1 1,1 0 0,-1 1 0,0-2 0,-1 1 0,1-1 0,0 0 0,-1 0 0,1 0 0,-1 0 0,0-1 0,0 0 0,-1 1 0,1-2 0,-1 1 0,0 0 0,0-1 0,0 1 0,0-1 0,-1 0-1,0 0 1,0 0 0,0 0 0,-1 0 0,1 0 0,-1-1 0,0-6 0,-1 12-44,0-1 1,1 1-1,-1-1 0,0 1 0,0-1 0,0 1 1,0-1-1,0 0 0,0 1 0,0-1 1,-1 1-1,1-1 0,0 1 0,0-1 0,0 1 1,0-1-1,-1 1 0,1-1 0,0 1 1,-1 0-1,1-1 0,0 1 0,-1-1 0,1 1 1,0 0-1,-1-1 0,1 1 0,-1 0 1,1-1-1,0 1 0,-2-1 0,1 2-25,0-1 1,0 0-1,1 0 0,-1 0 0,0 1 1,0-1-1,0 0 0,0 1 0,0-1 0,0 1 1,0-1-1,0 1 0,0-1 0,-1 2 1,-3 2-89,0 1 0,1 0 1,-8 9-1,-18 46 295,29-59-155,1-1 0,0 0 0,0 0 1,0 0-1,0 0 0,-1 0 0,1 0 0,0 1 1,0-1-1,0 0 0,0 0 0,0 0 0,0 0 1,-1 1-1,1-1 0,0 0 0,0 0 0,0 0 1,0 1-1,0-1 0,0 0 0,0 0 0,0 0 1,0 1-1,0-1 0,0 0 0,0 0 0,0 0 1,0 1-1,0-1 0,0 0 0,0 0 0,0 0 1,0 1-1,0-1 0,0 0 0,1 0 0,-1 0 1,0 1-1,0-1 0,0 0 0,0 0 0,0 0 1,0 0-1,1 0 0,-1 1 0,0-1 0,0 0 1,0 0-1,0 0 0,1 0 0,-1 0 0,0 0 1,0 0-1,0 0 0,1 0 0,-1 0 0,0 0 1,0 0-1,0 0 0,1 0 0,-1 0 0,0 0 1,0 0-1,1 0 0,-1 0 0,0 0 0,0 0 1,14-4 406,-11 3-368,1-1 0,-1 0-1,0-1 1,0 1 0,0 0-1,0-1 1,0 0 0,-1 1 0,1-1-1,-1 0 1,2-4 0,-3 5-54,0 1 1,0-1-1,0 0 1,0 1-1,0-1 1,-1 0 0,1 0-1,-1 0 1,1 0-1,-1 0 1,0 1-1,0-1 1,1 0-1,-1 0 1,-1 0-1,1 0 1,0 0-1,0 0 1,-1 0-1,1 0 1,-1 1-1,0-1 1,-1-3-1,1 3-35,0 1-1,0 0 0,0 0 0,0 0 0,0 0 1,-1 0-1,1 0 0,0 1 0,0-1 0,-1 0 0,1 1 1,-1-1-1,1 1 0,0-1 0,-1 1 0,1-1 0,-1 1 1,1 0-1,-1 0 0,1 0 0,-1 0 0,1 0 1,-1 0-1,1 0 0,-1 1 0,1-1 0,-1 0 0,1 1 1,0-1-1,-1 1 0,1 0 0,-1-1 0,-1 2 0,1 0-17,-1 1-1,1-1 0,0 0 1,0 1-1,0-1 0,0 1 0,1 0 1,-1-1-1,0 1 0,1 0 1,0 0-1,-1 4 0,1-6 54,1 0 0,0 0 0,0 0 0,0 0 0,0 0 0,0 0 0,0 0 0,0 0 0,0 0-1,1 0 1,-1 0 0,0 0 0,0 0 0,1 0 0,-1 0 0,1 0 0,0 1 0,0-1 17,0 0 0,0 0 0,0 0 0,0 0 0,0 0 0,0-1 0,0 1 0,1 0 0,-1-1 0,0 1 0,0-1 0,1 1 0,-1-1 0,0 0 0,1 1 0,1-1 0,1 1 60,1-1 1,-1 0-1,1 0 0,-1-1 1,1 1-1,-1-1 0,0 0 1,1 0-1,-1 0 1,0-1-1,0 1 0,0-1 1,5-3-1,-7 4-60,-1 0 0,1 0 0,-1 0 0,1 0 0,-1 0 0,1-1 0,-1 1 0,0 0 0,0-1 0,0 1 0,0-1 0,0 0 0,0 1 0,0-1 0,-1 0 0,1 1 0,0-1 0,-1 0 0,0 0 1,1 1-1,-1-1 0,0 0 0,0 0 0,0 0 0,0 0 0,0 0 0,0 1 0,-1-1 0,1 0 0,0 0 0,-1 1 0,0-1 0,1 0 0,-2-2 0,-1 0-49,1 1 1,0-1-1,-1 1 1,0-1-1,0 1 1,0 0-1,0 0 1,0 1-1,-1-1 1,1 1-1,-1-1 0,0 1 1,0 0-1,-4-2 1,6 3-8,0 1-1,0-1 1,0 0 0,0 0 0,-1 1-1,1-1 1,0 1 0,0 0 0,0 0-1,0 0 1,0 0 0,-1 0 0,1 0-1,0 0 1,0 1 0,0-1 0,0 1-1,0 0 1,0-1 0,0 1 0,0 0-1,0 0 1,0 0 0,0 0 0,1 1-1,-1-1 1,0 1 0,1-1 0,-3 3-1,2-1-22,-1 0-1,1 1 1,0-1-1,0 1 1,0 0-1,1-1 1,-1 1-1,1 0 1,0 0-1,-1 7 1,2-9 72,0 1 0,0-1 1,0 0-1,1 1 1,-1-1-1,0 0 0,1 0 1,0 1-1,0-1 1,0 0-1,0 0 0,0 0 1,0 0-1,0 0 1,0 0-1,1 0 1,-1 0-1,1-1 0,0 1 1,2 2-1,-2-3 40,0 1 0,0-1 0,0 0-1,0 0 1,0 1 0,0-1 0,0-1 0,0 1 0,0 0-1,1 0 1,-1-1 0,0 0 0,1 1 0,-1-1-1,0 0 1,1 0 0,-1 0 0,0 0 0,1 0 0,-1-1-1,0 1 1,0-1 0,1 0 0,-1 1 0,0-1-1,0 0 1,4-3 0,-4 3-5,0-1 1,1 1-1,-1-1 0,0 0 0,0 0 1,-1 0-1,1 0 0,0 0 0,-1 0 1,1 0-1,-1-1 0,1 1 1,-1-1-1,0 1 0,0-1 0,-1 1 1,1-1-1,0 1 0,-1-1 0,1 0 1,-1 0-1,0 1 0,0-6 0,-1 2-58,0 0 0,-1-1 0,0 1 0,0 0 0,0 0-1,-1 0 1,-4-7 0,6 10-24,-1 1-1,1-1 1,-1 1-1,1 0 1,-1-1 0,0 1-1,0 0 1,0 0-1,-1 0 1,1 1-1,0-1 1,-1 0 0,1 1-1,-1 0 1,1-1-1,-1 1 1,0 0 0,-3-1-1,4 2-4,0 0 0,1 0 0,-1 0 0,1 1 0,-1-1 0,1 0 0,-1 1 0,1-1 1,-1 1-1,1-1 0,-1 1 0,1 0 0,0 0 0,-1-1 0,1 1 0,0 0 0,0 0 0,-1 0 0,1 0 0,0 1 0,0-1 0,0 0 0,0 0 0,1 1 0,-1-1 0,0 1 0,0-1 0,1 0 1,-1 1-1,1-1 0,-1 4 0,-1 1-35,1 0 0,0 0 1,0 0-1,0 0 0,1 1 1,0 10-1,0-15 102,1 0-1,-1 0 1,0 0 0,1 0-1,-1 0 1,1 0 0,0 0-1,0-1 1,-1 1-1,1 0 1,0 0 0,0-1-1,1 1 1,-1-1 0,0 1-1,1-1 1,-1 0-1,0 1 1,1-1 0,0 0-1,-1 0 1,4 2-1,-3-2 25,1 0-1,0-1 0,-1 1 0,1 0 0,0-1 0,0 0 1,-1 0-1,1 0 0,0 0 0,0 0 0,-1 0 0,1-1 1,0 1-1,-1-1 0,5-1 0,-3 0 6,-1 1-1,0-1 1,1 0-1,-1 0 1,0-1 0,-1 1-1,1 0 1,0-1-1,-1 0 1,1 0-1,-1 1 1,0-1 0,0-1-1,0 1 1,0 0-1,0 0 1,-1-1-1,0 1 1,0-1 0,2-6-1,-3 8-68,1 0 1,-1 0-1,0-1 0,1 1 0,-1 0 0,0-1 1,-1 1-1,1 0 0,0 0 0,-1-1 1,1 1-1,-1 0 0,0 0 0,1 0 0,-1 0 1,0 0-1,0 0 0,-1 0 0,1 0 0,0 0 1,-1 0-1,1 0 0,-1 1 0,1-1 1,-1 1-1,0-1 0,0 1 0,0 0 0,0-1 1,0 1-1,0 0 0,0 0 0,-4-1 0,4 2-20,0 0-1,0-1 0,0 1 0,0 0 0,0 0 0,0 1 0,-1-1 1,1 0-1,0 1 0,0-1 0,0 1 0,0 0 0,0-1 1,0 1-1,1 0 0,-1 0 0,0 0 0,0 1 0,0-1 0,1 0 1,-4 4-1,2-2-69,0 1 0,0-1 0,0 1 0,0 0 1,0 0-1,1 0 0,-1 0 0,-2 7 0,3-5 62,1-1 0,0 0 0,0 1 0,0 0 0,0-1 0,1 1 0,0-1 0,0 1 0,2 9 0,-2-13 69,0 0-1,1 0 0,0 0 1,-1 0-1,1 0 1,0 0-1,0-1 1,0 1-1,0 0 1,0 0-1,1-1 0,-1 1 1,0-1-1,1 1 1,-1-1-1,1 1 1,0-1-1,-1 0 0,1 0 1,0 0-1,0 0 1,0 0-1,0 0 1,0 0-1,0-1 1,0 1-1,0-1 0,4 1 1,-3 0 19,1-1 1,0 0-1,-1 0 0,1 0 1,0 0-1,0 0 0,-1-1 1,1 0-1,0 1 0,-1-2 1,1 1-1,-1 0 0,1-1 1,-1 1-1,0-1 1,0 0-1,1 0 0,-1 0 1,-1-1-1,1 1 0,0-1 1,0 1-1,-1-1 0,0 0 1,1 0-1,-1 0 0,0 0 1,-1-1-1,1 1 1,0 0-1,-1-1 0,0 1 1,0-1-1,0 0 0,0 1 1,-1-1-1,1 0 0,-1-3 1,0 3-92,0 0 1,0 0-1,-1 0 0,1 0 1,-1 0-1,-2-6 1,3 10 20,0-1-1,-1 1 1,1-1 0,0 0 0,-1 1 0,1-1 0,0 1 0,-1-1 0,1 1 0,-1-1-1,1 1 1,-1-1 0,1 1 0,-1 0 0,1-1 0,-1 1 0,1 0 0,-1-1 0,1 1-1,-1 0 1,0 0 0,1-1 0,-1 1 0,0 0 0,1 0 0,-1 0 0,0 0 0,1 0-1,-1 0 1,0 0 0,1 0 0,-1 0 0,0 0 0,1 0 0,-1 0 0,1 1 0,-1-1 0,0 0-1,1 0 1,-1 1 0,1-1 0,-1 0 0,1 1 0,-1-1 0,1 1 0,-1 0-1,-1 1-4,0 0-1,0 0 1,0 0-1,0 1 0,1-1 1,-1 1-1,1 0 1,-1-1-1,1 1 0,0 0 1,0 0-1,1-1 1,-1 1-1,1 0 0,-1 0 1,1 0-1,0 0 1,0 0-1,0 0 0,0 0 1,1 0-1,-1 0 0,1-1 1,-1 1-1,1 0 1,0 0-1,1 0 0,0 2 1,0-3 64,-1 0 0,0-1 1,1 0-1,-1 1 0,1-1 1,-1 0-1,1 0 0,-1 0 1,1 0-1,0 0 0,0 0 1,0 0-1,-1 0 0,1-1 1,0 1-1,0-1 0,0 1 1,0-1-1,0 0 0,0 0 0,0 0 1,3 0-1,-3-1 34,1 1 0,-1-1 0,0 0 0,1 0 0,-1 0 0,0 0 0,1 0 0,-1 0 0,0-1 0,0 1 0,0-1-1,0 0 1,0 1 0,0-1 0,-1 0 0,1 0 0,2-3 0,-3 2-66,0 0 1,0 1-1,0-1 0,-1 0 1,1 0-1,-1 1 0,1-1 0,-1 0 1,0 0-1,0 0 0,0 0 0,-1 0 1,1 0-1,-1 1 0,1-1 1,-1 0-1,0 0 0,0 1 0,0-1 1,-1 0-1,1 1 0,-1-1 1,1 1-1,-1 0 0,-3-4 0,4 5-37,0 0 0,0 1-1,-1-1 1,1 0-1,0 1 1,-1-1-1,1 1 1,0 0-1,-1-1 1,1 1-1,-1 0 1,1 0-1,-1 0 1,1 0-1,-1 0 1,1 0 0,-1 0-1,1 0 1,0 1-1,-1-1 1,1 1-1,-1-1 1,1 1-1,0-1 1,0 1-1,-1 0 1,1 0-1,0-1 1,0 1 0,0 0-1,-2 2 1,-4 3-95,1 0 1,0 1 0,-9 12-1,12-15 111,1-1-1,0 1 0,0-1 0,1 1 1,-1 0-1,1 0 0,0-1 0,0 1 0,0 0 1,0 0-1,0 0 0,1 6 0,0-8 23,0 0-1,0 0 0,0 1 0,1-1 0,-1 0 0,1 0 1,-1 0-1,1 0 0,0 1 0,0-1 0,0 0 1,0 0-1,0 0 0,0-1 0,0 1 0,1 0 1,-1 0-1,1-1 0,0 1 0,-1-1 0,1 1 1,3 1-1,6 3 37,-7-3 49,0 0 0,0-1 0,1 0 0,-1 0-1,6 1 1,-8-2-51,-1-1-1,1 0 1,0 0-1,-1 0 1,1 0-1,-1 0 0,1 0 1,0 0-1,-1 0 1,1-1-1,-1 1 1,1-1-1,-1 1 1,1-1-1,-1 0 1,1 1-1,-1-1 0,0 0 1,1 0-1,0-1 1,2-1 42,0-1 1,0 1 0,-1-1-1,0 1 1,0-1 0,5-8-1,-6 9-63,-1 1-1,0-1 1,0 1-1,0-1 0,0 0 1,-1 1-1,1-1 1,-1 0-1,0 0 1,0 0-1,0 1 1,0-1-1,-1-4 0,0-3 137,1 7-155,0-1 0,-1 0 0,1 1 0,-1-1 0,0 1 0,-2-5 0,3 8-27,0-1-1,-1 0 1,1 0 0,-1 1-1,1-1 1,-1 0 0,0 1-1,1-1 1,-1 0 0,1 1-1,-1-1 1,0 1 0,0-1-1,1 1 1,-1 0 0,0-1-1,0 1 1,0 0 0,1-1-1,-1 1 1,0 0 0,0 0-1,0 0 1,0 0 0,0 0-1,0 0 1,1 0 0,-1 0-1,0 0 1,0 0 0,-1 1-1,0-1-42,0 1 0,0 0-1,1 0 1,-1 0-1,1 0 1,-1 0-1,0 0 1,1 0 0,0 0-1,-1 0 1,1 1-1,0-1 1,-1 1-1,0 2 1,-13 23-426,12-21 465,1-1 0,0 1 0,1 0 0,-1 0 0,1 0-1,0 0 1,0 9 0,1-11 102,0-1 1,1 0-1,-1 0 0,0 0 0,1 0 1,0 0-1,0 0 0,0 0 0,0 0 1,0 0-1,1-1 0,-1 1 0,1 0 1,0-1-1,0 1 0,2 1 0,-3-2 417,0-3-166,1 0-297,-1 1 1,1-1-1,-1 0 0,1 0 1,-1 0-1,0 0 1,1 0-1,-1 0 0,0 0 1,0 0-1,0 0 1,0-1-1,0 1 0,0 0 1,0-1-1,0 1 1,0-1-1,-1 1 0,1-1 1,-1 1-1,1-1 1,-1 1-1,1-1 0,-1 0 1,0 1-1,0-1 1,0 0-1,0 1 0,0-1 1,-1-2-1,0-3-7,0 1 0,-1-1 0,0 1 0,-1-1 0,1 1 0,-1 0 0,0 0 0,-1 0 0,0 0 0,0 1 0,0 0 0,0 0 0,-8-7 0,9 9-64,0 1 1,0-1 0,0 1-1,0 0 1,-1 0-1,1 1 1,-1-1-1,1 0 1,-1 1-1,0 0 1,-3-1 0,4 2-31,0 0 0,0 0 1,0 0-1,1 0 1,-1 0-1,0 1 1,0-1-1,0 1 1,1 0-1,-1-1 0,0 1 1,1 1-1,-1-1 1,1 0-1,-1 1 1,-3 2-1,3-2 25,0 1 0,0 0 1,0 0-1,0 0 0,1 1 0,-1-1 0,1 1 1,0-1-1,0 1 0,0 0 0,1 0 0,-2 5 0,2-7 53,0 0 0,1 0 0,-1 1 0,1-1 0,-1 0 0,1 1 0,0-1 0,0 1 0,0-1 0,1 0 0,-1 1 0,0-1 0,1 0 0,0 1 0,-1-1 0,1 0 0,0 0-1,0 1 1,0-1 0,1 0 0,-1 0 0,0 0 0,3 1 0,-1 0 24,0 0 0,0 0-1,1-1 1,0 0 0,-1 0-1,1 0 1,0 0 0,0 0 0,0-1-1,0 0 1,0 0 0,1 0-1,7 1 1,-1-2 148,1 1-1,-1-2 1,1 0-1,11-2 0,-18 2-130,1-1 0,-1 0 0,0 0 0,1 0 0,-1 0-1,0-1 1,-1 0 0,1 0 0,0 0 0,-1-1-1,0 1 1,1-1 0,-1 0 0,-1-1 0,1 1 0,-1-1-1,0 1 1,0-1 0,0 0 0,0 0 0,-1 0-1,0 0 1,0-1 0,0 1 0,1-9 0,-3 11-48,1-1 0,-1 1 0,0-1 0,0 1 0,0-1 0,0 1 0,-1-1 0,0 1 1,1-1-1,-1 1 0,0-1 0,-1 1 0,1 0 0,-1 0 0,1-1 0,-1 1 0,0 0 0,0 0 0,0 1 0,0-1 0,-1 0 1,1 1-1,-1-1 0,0 1 0,1 0 0,-1 0 0,0 0 0,0 0 0,-1 1 0,1-1 0,0 1 0,0 0 0,-1 0 1,1 0-1,-1 0 0,-5 0 0,3 1-56,0 0-1,1 0 1,-1 1 0,1 0 0,-1 0-1,1 0 1,0 1 0,-1 0 0,1 0 0,0 0-1,-7 5 1,6-4-17,1 0 0,-1 1 0,1 0 1,0 0-1,0 1 0,0-1 0,1 1 0,-1 0 0,-4 8 0,7-10 83,0 1 0,0 0-1,0-1 1,1 1-1,0 0 1,0 0-1,0 0 1,0 0-1,0 0 1,1 0-1,0 0 1,0 0 0,0 0-1,0 1 1,2 3-1,-2-5 12,1-1-1,0 1 1,0-1-1,0 1 1,0-1-1,0 0 1,1 0-1,-1 0 1,1 0-1,-1 0 1,1 0-1,0 0 1,0 0-1,0-1 1,0 1-1,0-1 1,0 1 0,0-1-1,0 0 1,0 1-1,1-1 1,-1-1-1,1 1 1,3 1-1,2-1 90,0-1-1,0 1 0,0-2 1,0 1-1,0-1 1,0 0-1,0 0 0,-1-1 1,14-5-1,-19 6-75,0 0 1,0 1-1,0-1 1,0-1-1,0 1 0,-1 0 1,1 0-1,0-1 0,-1 1 1,1-1-1,-1 1 0,1-1 1,-1 0-1,0 1 0,1-1 1,-1 0-1,0 0 0,0 0 1,-1 0-1,1 0 0,0 0 1,-1 0-1,1 0 0,-1 0 1,0 0-1,1-1 1,-1 1-1,0 0 0,0 0 1,-1 0-1,1 0 0,0-1 1,-2-2-1,2 1-46,-2 0 0,1 0 0,0 0 0,-1 0 0,0 1 0,0-1 0,0 0 0,0 1 1,-1-1-1,1 1 0,-1 0 0,0 0 0,0 0 0,0 0 0,0 1 0,-7-5 0,7 5-76,0 1 1,0-1-1,0 1 0,0 0 0,0 0 1,0 0-1,-1 0 0,1 1 1,0-1-1,-1 1 0,1 0 0,0 0 1,-1 0-1,1 0 0,0 1 0,0-1 1,-1 1-1,1 0 0,0 0 1,-6 2-1,9-2 25,-2 4-2444,8 2 434,10 2-813,-3-4-2243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46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3338 1056,'-6'3'4928,"3"4"-2239,3-5-2620,0 0-1,0 0 0,0 1 0,0-1 0,1 0 1,-1 0-1,1 0 0,-1 0 0,1 0 1,1 2-1,8 15 561,-7-14-508,0 0 1,-1 0 0,1 1-1,2 9 1,-2-3 39,2 1 1,-1-1-1,10 17 0,33 64 636,-12-20-586,-25-54 3,1-1-1,26 33 0,-29-42-194,-4-3 64,1 0 1,0 0-1,0-1 0,0 0 0,1 0 1,0 0-1,0-1 0,9 6 0,-11-8-64,-1 0 0,1 0-1,0 0 1,0-1 0,0 1-1,0-1 1,0 0 0,0 0-1,0-1 1,0 1 0,0-1-1,0 0 1,7 0 0,-3-1 60,80-13 417,-75 11-446,-1 0 1,0-1-1,1-1 0,21-11 0,-15 5-45,4-2 104,0-1-1,39-30 1,-39 23-24,-1-1 1,0-1-1,35-49 0,-44 53 115,33-32-1,-13 15-352,-21 22 115,-2 3 139,0-1 1,14-24-1,15-37 571,-28 52-675,14-34-1,-11 23 43,82-240 217,-82 232-226,2 1 0,2 1 0,2 0 0,33-48-1,-37 59-33,15-38-1,-10 20-28,-1-1 27,-2 0 0,12-51 0,-3 6 13,5 3 167,16-51 63,22-154-136,-38 142-206,-16 82-94,-6 33 224,28-66 0,-11 35-150,104-268 824,-101 273-558,74-114 0,-77 133-76,-1-3 33,-2-1-1,-2-1 1,-2 0 0,-3-2 0,12-53-1,15-33 73,3-12-201,-42 131-318,-3 9-269,0 0 0,0 0 0,1-16 0,-6 11-1490,2 13 1891,1-1 109,0 1 0,0 0 0,-1 0 0,1 0-1,0 0 1,-1-1 0,1 1 0,0 0 0,-1 0 0,1 0-1,0 0 1,-1 0 0,1 0 0,0 0 0,-1 0 0,1 0-1,0 0 1,-1 0 0,1 0 0,0 0 0,0 0 0,-1 0-1,1 0 1,0 1 0,-1-1 0,1 0 0,0 0 0,-1 0-1,1 0 1,0 1 0,0-1 0,-2 1-541,2 0 541,0-1 0,0 0-1,0 0 1,-1 1 0,-13 17-4270,0 8 1423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47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150 247 2080,'1'-3'909,"1"0"0,-1-1 0,0 1 0,1-1 0,-2 1 0,1-1 0,0 1 0,0-5 0,-2 3-725,-1 0 0,1 0 1,-1 0-1,0 1 0,0-1 0,0 0 0,0 1 0,-6-8 1,3 4-147,-7-9-274,0 0-1,-1 1 1,-25-24-1,-9-11-6251,37 39 4205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48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312 106 1056,'0'-2'221,"0"0"-1,0-1 1,0 1-1,0 0 1,0 0-1,-1 0 1,1-1-1,-1 1 1,1 0-1,-1 0 1,0 0-1,0 0 1,-2-4 0,1 4 118,-1 0 1,0 0 0,0 0 0,0 0-1,0 1 1,0-1 0,0 1 0,0 0-1,-5-2 1,-44-12-400,0 2 0,-69-8-1,99 18-675,-1 2-192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49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20 3712,'-23'-5'1696,"-6"5"-1472,11 0 1024,5 0-736,-14 0 128,6 0-352,-10-3-64,8 3-128,-3-3-256,8-2 64,-3 2-672,4 3 448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3:54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1272 2144,'5'23'7653,"17"-43"-6304,-13 11-1208,1 1-1,-1 0 0,2 0 0,18-11 0,50-20 168,-42 21-223,100-52 230,48-24 222,-123 66-475,68-21 0,170-30 322,261-71 576,-244 33-165,-310 114-785,322-133 475,-147 54-314,-86 37 154,133-43 0,-5 29 64,-19 5-442,2 0 10,-118 37-2409,-74 15 820,0-2 0,1 1 0,24-11 0,0-3-1360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2:49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0 4160,'-39'0'1856,"-10"7"-1600,27-2-288,6-2-32,-20 2-672,5-2 416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23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30 564 576,'0'0'19,"0"0"-3,1 1 0,-1-1 1,0 0-1,1 0 0,-1 0 1,0 0-1,1 0 0,-1 0 1,0-1-1,1 1 0,-1 0 1,0 0-1,1 0 0,-1 0 1,0 0-1,1 0 0,-1-1 1,0 1-1,0 0 0,1 0 1,-1 0-1,0-1 0,0 1 1,1 0-1,-1 0 0,0-1 1,0 1-1,0 0 0,1 0 1,-1-1-1,0 1 0,0 0 1,0-1-1,0 1 0,0 0 1,0-1-1,0 1 0,0 0 1,1-1-1,-2 0-19,1 1 0,-1-1 1,1 0-1,-1 1 0,1-1 0,-1 1 1,1-1-1,-1 1 0,0-1 0,1 1 0,-1-1 1,0 1-1,1 0 0,-1-1 0,0 1 1,1 0-1,-1 0 0,0-1 0,0 1 0,1 0 1,-1 0-1,0 0 0,0 0 0,0 0 1,0 0-84,-20-3 2636,21 3-2321,0-1-75,0 1 1,0-1-1,0 0 1,0 0-1,0 1 1,0-1-1,0 0 0,0 1 1,1-1-1,-1 0 1,0 1-1,1-1 1,-1 1-1,0-1 0,1 0 1,-1 1-1,1-1 1,-1 1-1,1-1 1,-1 1-1,1-1 1,-1 1-1,2-1 0,45-2 705,89-16 0,-82 10-766,59-3 0,-4 10 240,81-5-138,-40-5-61,165 9-1,-250 3 115,113-15-1,5-1 111,-23 14-122,88-4-66,-164 5-110,34-3 162,180-12 338,-81 6-430,56-2 23,14 2 176,-3 1-119,-178 9-94,262-5 194,-326 3-300,344-11 87,260-9 429,-7 1-87,-332 22-510,320-3 404,-200-12 61,-104 5-258,182-3-80,-296 6 167,65 1 280,136 13-599,-25 0 634,-374-8-552,15 1 17,0-2 0,0 0 1,0-2-1,0 0 0,32-10 0,1-2-31,1 2-1,72-5 0,32-6 291,-149 21-235,-1-1 0,0-1-1,14-6 1,2-2-134,-25 11 91,-5 2 14,0 0 0,0 0 0,0 0 0,0 0-1,0 0 1,0 0 0,0-1 0,0 1 0,0 0-1,0 0 1,1 0 0,-1 0 0,0 0 0,0 0-1,0-1 1,0 1 0,0 0 0,0 0-1,0 0 1,0 0 0,0 0 0,0 0 0,0-1-1,-1 1 1,1 0 0,0 0 0,0 0 0,0 0-1,0 0 1,0 0 0,0 0 0,0-1 0,0 1-1,0 0 1,0 0 0,0 0 0,0 0-1,-1 0 1,1 0 0,0 0 0,0 0 0,0 0-1,0 0 1,0-1 0,0 1 0,-1 0 0,-9-6-30,-14-4-67,-4 2 126,-1 1-1,-1 1 1,-34-2 0,15 2 122,8 1-213,-51-1 0,68 4 60,-1 0-1,1-2 1,-38-11 0,10 3 245,-28-10-359,36 9-84,31 10 223,11 4 90,8 1-73,11 7-92,-1 1 146,35 8-39,1-2 1,72 13-1,-77-19-203,29 5 58,-34-7 222,0 1 1,40 15-1,-53-17-114,-23-6-80,-1 0 0,1 0 0,-1 1 0,0 0 0,7 3 0,-11-5 400,-1-1-332,0 0 1,-1 0-1,1 0 0,-1 0 1,1-1-1,-1 1 0,1 0 1,-1 0-1,0 0 0,0 0 1,1 0-1,-1 0 0,0 0 0,0 0 1,0 1-1,0-1 0,0 0 1,0 1-1,0-1 0,0 0 1,0 1-1,-1-1 0,1 1 1,0 0-1,0-1 0,0 1 0,-2 0 1,-2-2-46,0 1 0,0 0 0,0 1 0,0-1 0,0 1 1,-5 0-1,4 1 28,0 1 1,1-1-1,-1 1 0,1 0 1,0 0-1,0 1 1,0-1-1,0 1 0,-6 4 1,-40 36 7,43-37-56,-18 18-35,-110 103 581,123-114-399,-24 17 0,16-13-77,-13 9 189,34-26-374,30-53-14629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2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260 103 1984,'0'-18'5520,"-1"17"-5406,0 1 0,0 0 1,1 0-1,-1 0 0,0 0 1,0-1-1,1 1 0,-1 0 1,0 0-1,0 1 0,0-1 1,1 0-1,-1 0 0,0 0 1,0 0-1,1 1 0,-1-1 1,-1 1-1,-18 8 599,13-2-524,0 1-1,0 0 1,1 0-1,0 1 1,0-1 0,1 1-1,0 1 1,1-1 0,-7 20-1,6-12-232,1 1 0,0-1 0,2 1 0,0 0-1,0 19 1,2-30 83,1 0 1,0 0-1,0 0 0,0 0 0,4 10 0,-4-14 2,0 0-1,0 0 0,0-1 0,1 1 1,-1 0-1,1-1 0,0 1 1,-1-1-1,1 1 0,0-1 1,1 0-1,-1 0 0,0 0 1,1 0-1,3 2 0,-5-3-4,1-1 1,0 1-1,0-1 0,-1 0 0,1 0 1,0 1-1,0-1 0,0 0 0,-1-1 1,1 1-1,0 0 0,0-1 0,0 1 0,-1-1 1,1 1-1,0-1 0,-1 0 0,1 1 1,-1-1-1,3-2 0,-1 1 22,0 0 0,0 0-1,0 0 1,0-1 0,-1 1 0,1-1 0,-1 0-1,0 1 1,4-7 0,-3 2 15,0 0 0,-1 0 1,0-1-1,0 1 0,-1 0 0,0-1 0,0 1 1,0-1-1,-1 1 0,-1-9 0,0 9-75,1 1-1,-1 0 1,-1 0-1,1-1 1,-1 1-1,0 0 1,-1 0 0,1 1-1,-1-1 1,0 0-1,0 1 1,-7-8-1,7 10-13,0 0 0,0 0 0,0 0 0,-1 0 0,1 0 1,-1 1-1,0-1 0,-7-2 0,9 4 21,1 1 1,-1-1-1,1 1 1,-1 0-1,1-1 1,-1 1-1,0 0 1,1 0-1,-1 0 1,1 0-1,-1 0 1,1 1-1,-1-1 1,1 0-1,-1 1 1,1-1-1,-1 1 1,1 0-1,-1-1 1,1 1-1,0 0 1,-1 0-1,1 0 1,0 0-1,0 0 1,0 0-1,0 0 1,0 0-1,-2 3 1,-1 2-16,0 0 0,0 1 0,1-1 0,-1 1 0,1 0 1,1 0-1,0 0 0,0 0 0,0 1 0,1-1 0,0 1 1,0-1-1,1 1 0,0-1 0,0 1 0,0-1 1,1 1-1,3 7 0,-4-13 36,0-1 0,1 1 0,-1 0 0,1-1 0,-1 1 0,1-1 0,0 1 0,0 0 0,0-1 0,0 0 0,0 1 0,0-1 0,0 0 0,0 1 0,1-1 0,-1 0 0,0 0 0,1 0 0,-1 0 0,1 0 0,-1 0 0,1-1 0,-1 1 0,1 0 0,0-1 0,1 1 0,-1-1 12,0 0-1,0 0 1,0 0-1,0 0 1,-1-1 0,1 1-1,0 0 1,0-1 0,-1 0-1,1 1 1,0-1-1,-1 0 1,1 0 0,-1 0-1,1 0 1,-1 0-1,1 0 1,-1 0 0,0 0-1,1-1 1,-1 1-1,0 0 1,0-1 0,0 1-1,1-3 1,1-3 15,0 0 0,0 0 0,0-1 0,-1 1 0,0-1 0,-1 1 0,0-1 0,0 0 0,0 1 0,-1-1 0,0 0 0,-1 0 0,0 1 0,0-1 0,0 0 0,-1 1 0,-5-13 0,7 18-72,-2-1 0,1 1 0,0-1 0,0 1 0,-1-1 0,0 1 0,1 0-1,-1 0 1,0 0 0,0 0 0,0 0 0,0 0 0,0 0 0,-1 0 0,1 1-1,-1 0 1,1-1 0,-1 1 0,1 0 0,-1 0 0,0 0 0,1 0 0,-1 1-1,0-1 1,0 1 0,1 0 0,-1 0 0,-3 0 0,0 1-20,-1 1 1,1 0-1,0 0 0,0 1 1,0-1-1,0 1 0,1 1 1,-1-1-1,1 1 0,0 0 1,-6 5-1,5-3 45,0 0 0,0 0 0,1 1 0,0 0 0,0 0-1,0 0 1,1 0 0,-4 11 0,6-12-1,0-1 1,0 0-1,1 0 0,0 1 0,0-1 0,0 1 1,1-1-1,0 1 0,0-1 0,0 1 0,2 5 1,-2-8 5,1 0 1,0-1 0,0 1-1,0 0 1,0-1 0,1 1-1,-1-1 1,1 1 0,-1-1-1,1 0 1,0 0 0,0 1-1,0-1 1,0-1 0,0 1-1,1 0 1,-1 0 0,1-1-1,-1 0 1,1 1-1,-1-1 1,6 2 0,-3-2 35,0 0 1,0-1-1,-1 1 1,1-1-1,0 0 1,0 0-1,0 0 1,0-1-1,0 0 1,0 0 0,-1 0-1,1-1 1,0 1-1,-1-1 1,1 0-1,-1 0 1,0-1-1,0 1 1,5-4-1,-3 1 6,0 1 0,-1-1 0,1 0 0,-1 0-1,0-1 1,0 1 0,-1-1 0,0 0 0,0 0 0,0-1-1,-1 1 1,4-9 0,-5 6 24,0 1-1,0-1 1,-1 0-1,0 0 1,-1 0-1,1 1 1,-2-1-1,1 0 1,-4-15-1,3 19-87,0 1 0,0 0 0,-1-1 0,1 1 0,-1 0 0,0 0 0,0 0 0,0 0 0,0 0 0,-1 1 0,0-1 0,0 1 0,0 0 0,0-1 0,0 1 0,0 1 0,-1-1 0,0 0 0,1 1 0,-1 0 0,-5-2 0,7 3-25,0 0-1,1 1 1,-1-1 0,0 1 0,0-1 0,0 1 0,0 0-1,0 0 1,0 0 0,1 0 0,-1 0 0,0 1 0,0-1-1,0 0 1,0 1 0,0-1 0,1 1 0,-1 0 0,0 0-1,-2 1 1,2 0-10,-1 0 0,1 0 0,0 0-1,0 0 1,0 1 0,0-1 0,0 1-1,0 0 1,1-1 0,-1 1 0,-1 5-1,1-4 22,0 1 0,1 0 0,0 0 0,0 0-1,0 0 1,0 0 0,1 0 0,0 0 0,0 1 0,0-1-1,0 0 1,1 0 0,0 0 0,0 0 0,3 6-1,-2-8 38,-1 0-1,1 0 0,0-1 1,1 1-1,-1-1 0,0 1 0,1-1 1,-1 0-1,1 0 0,3 2 0,-4-3 26,-1 0 0,1 0 0,-1 0 0,1-1-1,0 1 1,-1 0 0,1-1 0,0 1 0,0-1-1,-1 0 1,1 1 0,0-1 0,0 0-1,-1 0 1,1 0 0,0-1 0,0 1 0,-1 0-1,1-1 1,0 1 0,2-2 0,1-1 27,0 0-1,-1-1 1,1 1 0,-1-1 0,0 0-1,0-1 1,0 1 0,-1-1 0,1 0-1,-1 0 1,0 0 0,0 0 0,-1 0-1,3-7 1,-1 1 34,-1 0 0,0 0 0,-1 0 0,0-1 0,-1 1 0,1-13 0,-2 18-105,0 1 0,0 0 0,0-1 0,-1 1 0,0 0 0,0-1 0,0 1 0,-1 0-1,1 0 1,-1 0 0,-1 0 0,1 0 0,-1 0 0,-5-8 0,7 12-23,0 1 0,0-1 1,0 0-1,1 0 1,-1 0-1,0 1 0,0-1 1,0 0-1,0 1 0,-1-1 1,1 1-1,0-1 1,0 1-1,0-1 0,0 1 1,0 0-1,-1 0 0,1 0 1,0-1-1,0 1 1,0 0-1,-1 1 0,0-1 1,-1 1-12,1-1 0,0 1 0,0 0 0,1 0 0,-1 0 0,0 1 1,0-1-1,0 0 0,1 1 0,-1-1 0,-2 4 0,-1 2-72,0-1 1,0 1-1,1 1 1,0-1-1,-4 12 0,3-5 99,0 0 0,1 1 0,1-1 0,1 1 0,0 0 0,0 0 0,2 0 0,0 0 0,1 0 0,3 20 0,-3-31 63,0 1 0,0 0 0,1-1 0,-1 0 1,1 1-1,0-1 0,1 0 0,-1 0 0,1 0 0,-1 0 1,1 0-1,0-1 0,1 1 0,-1-1 0,1 0 0,-1 0 0,1 0 1,0 0-1,0-1 0,0 0 0,0 1 0,6 0 0,-9-2-15,1-1 0,0 1 0,-1-1 0,1 0 1,0 0-1,-1 0 0,1 0 0,-1 0 0,1-1 0,0 1 0,-1 0 0,1-1 0,-1 1 0,1-1 0,-1 1 0,1-1 0,1-1 0,0 0 28,-1 0 1,1 0-1,-1 0 0,0 0 1,0 0-1,0-1 1,0 1-1,3-6 0,-3 3 11,1-1 0,-1 0 0,1 1 0,-2-1-1,1 0 1,0 0 0,-1 0 0,0-11 0,0 3-10,-2 1 0,0-1 0,-1 1 0,-3-17-1,4 26-83,0 0 0,-1 1-1,1-1 1,0 1 0,-1-1-1,0 1 1,0 0 0,0 0-1,0 0 1,0 0 0,-1 0-1,1 0 1,-1 1 0,0-1-1,0 1 1,0 0 0,0-1-1,0 2 1,-5-3 0,6 3-12,0 0 1,0 1-1,0-1 1,-1 1-1,1-1 1,0 1-1,0 0 1,0 0-1,-1 0 1,1 0-1,0 1 1,0-1-1,0 1 1,0-1-1,-1 1 1,1 0-1,0-1 1,0 1-1,0 0 1,0 0-1,1 1 1,-4 1-1,-1 2-70,1 0 0,-1 0-1,1 1 1,-9 11 0,7-8 67,1 1 1,0-1 0,1 1-1,0 1 1,1-1 0,0 1-1,0-1 1,-3 23-1,6-28 59,0-1-1,1 1 0,-1 0 0,1-1 0,0 1 0,0-1 0,1 1 0,0 0 1,0-1-1,0 1 0,0-1 0,0 0 0,1 1 0,0-1 0,0 0 0,0 0 0,1 0 1,-1 0-1,1 0 0,0-1 0,0 1 0,0-1 0,0 0 0,5 4 0,-5-5 17,0-1-1,0 1 0,0 0 0,1-1 0,-1 0 1,0 0-1,1 0 0,-1 0 0,1-1 0,-1 1 0,1-1 1,-1 0-1,1 0 0,-1 0 0,1 0 0,-1-1 1,1 1-1,-1-1 0,1 0 0,-1 0 0,0 0 1,1 0-1,-1-1 0,0 0 0,0 1 0,0-1 1,5-4-1,-6 4-41,1 0 0,0 0 1,-1-1-1,0 1 0,1 0 1,-1-1-1,0 0 0,0 1 1,-1-1-1,1 0 0,0 0 1,-1 0-1,0 0 0,0 0 1,0-1-1,0 1 0,0 0 1,0 0-1,-1-1 0,0 1 1,0 0-1,0-1 0,0 1 1,0 0-1,-1-1 0,1 1 1,-1 0-1,-1-4 0,1 5-196,1 1-1,-1 0 0,0-1 0,1 1 0,-1 0 1,0 0-1,0 0 0,0 0 0,0 0 0,0 0 1,0 0-1,0 0 0,0 0 0,-1 0 1,1 0-1,0 1 0,0-1 0,-1 1 0,1-1 1,0 1-1,-1-1 0,1 1 0,-1 0 0,1-1 1,-1 1-1,1 0 0,0 0 0,-1 0 0,1 0 1,-1 1-1,1-1 0,-1 0 0,1 0 1,0 1-1,-1-1 0,1 1 0,0 0 0,-2 0 1,-12 6-2041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3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30 1984,'-1'-4'293,"1"4"-172,0-1-1,0 0 1,0 0-1,0 1 1,0-1 0,0 0-1,0 0 1,12-18 8179,-12 19-8242,2 2 54,-1 1 1,1-1 0,0 1 0,-1 0 0,0-1-1,1 1 1,-1 0 0,0 0 0,-1 0 0,1 0-1,0 0 1,-1 0 0,1 5 0,-1 9 247,-1 21 1,0-20-133,0 11 37,-19 266 1768,-18 146-945,37-295-704,2-133-276,-1-7 21,0 1-1,0 0 1,-1 0 0,1-1-1,-4 11 1,4-17-112,0 0 0,0 1-1,0-1 1,0 0 0,0 1 0,0-1 0,0 0-1,0 0 1,0 1 0,0-1 0,0 0 0,0 0-1,0 1 1,-1-1 0,1 0 0,0 0-1,0 1 1,0-1 0,0 0 0,-1 0 0,1 1-1,0-1 1,0 0 0,-1 0 0,1 0 0,0 0-1,0 0 1,-1 1 0,1-1 0,0 0 0,0 0-1,-1 0 1,1 0 0,-1 0 0,-4-9 496,-1-16-467,5 16-101,1 0 1,0 0-1,1 0 1,0 0-1,0 0 1,1 0-1,5-16 1,27-57-270,-32 76 289,8-14-58,1-1 0,1 1 0,27-34 0,-32 45 60,1 0 0,0 1 1,0 0-1,1 0 1,0 1-1,1 0 0,0 0 1,0 1-1,14-6 0,-17 9 33,5-2-70,0 1-1,0 0 1,14-3-1,-23 7 62,0-1-1,-1 1 1,1 0-1,0 0 1,-1 0-1,1 0 1,0 0-1,-1 0 1,1 1 0,-1-1-1,1 1 1,0 0-1,-1 0 1,1 0-1,-1 0 1,0 0-1,1 0 1,-1 1-1,0-1 1,0 1-1,2 1 1,-2-1 35,0 0 0,0 1 0,0-1 1,0 0-1,-1 0 0,1 1 0,-1-1 0,0 1 1,0-1-1,1 1 0,-2 0 0,1 0 0,0-1 1,-1 1-1,1 0 0,-1 0 0,0-1 0,0 1 1,0 0-1,0 0 0,0 0 0,-1 0 0,1-1 1,-1 1-1,0 0 0,0-1 0,0 1 0,0 0 1,-2 2-1,-1 2 13,0-1 0,-1 0 1,0 0-1,0 0 0,-1-1 0,0 1 1,0-1-1,0-1 0,-9 6 0,-78 44 89,92-53-150,0 0 0,0 0 0,0-1 0,0 1 0,0 0 0,0 0 0,1 0 0,-1 0 0,0 1 0,0-1-1,1 0 1,-1 0 0,1 0 0,-1 1 0,1-1 0,-1 0 0,1 1 0,0-1 0,-1 0 0,1 1 0,0-1-1,0 0 1,0 1 0,0-1 0,0 0 0,1 1 0,-1-1 0,0 0 0,1 1 0,-1-1 0,1 0-1,-1 0 1,1 1 0,-1-1 0,1 0 0,0 0 0,1 2 0,2 2 98,0 1 0,1-1 0,0 1 0,0-1 0,9 6-1,133 94 1312,-137-96-4842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3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52 3072,'3'13'5429,"-3"-12"-5311,0-1 0,0 1 0,0-1 1,0 1-1,0-1 0,-1 1 0,1-1 0,0 1 0,0-1 0,0 1 1,0-1-1,-1 1 0,1-1 0,0 1 0,-1-1 0,1 0 0,0 1 0,-1-1 1,1 1-1,0-1 0,-1 0 0,1 1 0,-1-1 0,0 1 0,-14 1 1181,7-2-1050,0-1-1,-13-4 1,15 4 76,-95-16 995,-3-1-875,77 12-366,-52-11 269,69 17-308,9 0-33,0 0 0,0 0-1,0 0 1,0 0-1,0 0 1,0 0-1,1 0 1,-1 0-1,0-1 1,0 1-1,0 0 1,0 0 0,0-1-1,1 1 1,-1-1-1,0 1 1,0 0-1,-1-2 1,-12-1-11,13 3 0,1 0 1,-1 0 0,0 0-1,0 0 1,1 0-1,-1 0 1,0 0 0,0 0-1,1 0 1,-1 0 0,0 0-1,1 0 1,-1-1-1,0 1 1,1 0 0,-1-1-1,0 1 1,1 0-1,-1-1 1,1 1 0,-1-1-1,1 1 1,-2-1 0,3 2-52,0 1 0,0 0 1,0-1-1,0 1 1,0 0-1,0-1 1,0 1-1,0-1 1,1 0-1,-1 1 1,1-1-1,-1 0 1,1 0-1,-1 0 1,1 0-1,0 0 1,-1 0-1,4 1 1,39 15 156,-8-7-47,44 7 0,-34-8 22,-5-2 67,-17-3-208,-1 1 0,32 10 0,-33-2 171,-22-13-103,1 1 0,-1-1 1,0 0-1,0 0 1,0 0-1,0 1 1,1-1-1,-1 0 1,0 0-1,0 1 1,0-1-1,0 0 1,0 0-1,0 1 0,0-1 1,0 0-1,0 0 1,0 1-1,0-1 1,0 0-1,0 1 1,0-1-1,0 0 1,0 0-1,0 1 1,0-1-1,0 0 0,0 0 1,0 1-1,0-1 1,0 0-1,-1 0 1,1 1-1,0-1 1,0 0-1,0 0 1,0 0-1,-1 1 1,1-1-1,0 0 1,0 0-1,-9 8 43,1-3 26,-1 0 0,0-1-1,-1 1 1,-11 2 0,-12 6 22,-47 26 57,-86 54 0,162-89-706,0-1 1,0 0-1,0 1 1,1 0 0,-5 6-1,6-9 73,1 1 0,0 0 1,-1-1-1,1 1 0,0 0 0,0 0 0,0 0 1,1 0-1,-1 0 0,0 0 0,1 0 0,-1 0 0,1 0 1,0 4-1,0-6 393,0 0 1,0 1-1,0-1 0,0 0 1,1 1-1,-1-1 1,0 0-1,0 0 0,0 1 1,1-1-1,-1 0 1,0 0-1,1 1 1,-1-1-1,0 0 0,1 0 1,-1 0-1,0 0 1,1 1-1,-1-1 0,0 0 1,1 0-1,-1 0 1,0 0-1,1 0 0,-1 0 1,0 0-1,1 0 1,-1 0-1,0 0 0,1 0 1,0 0-1,16-6-1869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4480,'0'-25'1445,"0"24"-1407,0 0 1,0 0-1,0 0 0,0 1 0,0-1 0,0 0 1,0 0-1,0 0 0,0 0 0,1 1 0,-1-1 1,0 0-1,1 0 0,-1 1 0,0-1 0,1 0 1,-1 0-1,1 1 0,-1-1 0,2 0 0,0-2 152,-2 2-148,1 0 430,0-1 0,-1 1 1,1-1-1,-1 0 0,1 1 0,-1-1 0,0 0 0,1 1 0,-1-4 0,4 16-344,1-1-123,-1 4 37,0 1 0,0-1 0,-2 1 1,2 15-1,-1 62 361,-2-46-201,1 1-80,9 168 967,-7-98 2233,0-128-2943,-2 6-369,0 1-1,-1 0 1,2-1 0,-1 1 0,0 0-1,1 0 1,-1 1 0,1-1 0,0 0 0,1 1-1,-1 0 1,1-1 0,-1 1 0,1 1-1,0-1 1,0 0 0,6-2 0,9-5-110,0 0-1,35-11 1,45-7-227,-69 19 213,-17 6 145,47-12-187,-54 14 126,0 0 0,1 0-1,-1 1 1,0 0 0,1 0-1,-1 1 1,9 2-1,-13-3 27,0 1 0,0 0 0,-1 0 0,1 0 0,0 0-1,-1 0 1,1 0 0,-1 0 0,1 0 0,-1 1-1,1-1 1,1 3 0,-3-3 6,1 0 1,0-1-1,-1 1 1,1 0 0,-1 0-1,1 0 1,-1 0-1,0 0 1,1 0-1,-1 0 1,0 0-1,0 0 1,0 0-1,1 0 1,-1 0-1,0 0 1,0 0-1,0 0 1,-1 0-1,1 0 1,0 0-1,0 0 1,0 0-1,-1-1 1,0 3-1,-1 0 23,-1 1 0,0-1 0,0 0 0,0 0 0,0 0 0,-1 0 1,1 0-1,-1-1 0,1 1 0,-1-1 0,0 0 0,-6 2 0,-6 2 212,-30 6 0,38-10-168,-42 2-282,50-4 205,-1 0 0,1 1 0,-1-1 0,1 0-1,0 0 1,-1 0 0,1 1 0,-1-1 0,1 0 0,0 0 0,-1 1-1,1-1 1,0 0 0,-1 1 0,1-1 0,0 0 0,-1 1 0,1-1-1,0 1 1,0-1 0,-1 1 0,1-1 0,0 0 0,0 1 0,0-1-1,0 1 1,0-1 0,0 1 0,0-1 0,0 1 0,0-1 0,0 1-1,0-1 1,0 1 0,0-1 0,0 1 0,0-1 0,0 0 0,0 1-1,1-1 1,-1 1 0,0-1 0,0 1 0,0-1 0,1 0 0,0 1-1,14 21 27,-13-19-32,9 10 40,-1-3 45,-1 1-1,-1 1 0,1-1 1,-2 1-1,10 20 0,-12-9-1157,-1-10 319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5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26 3072,'6'-5'602,"-4"4"-397,-1 0 0,0 1 0,0-1 0,0 0 0,0 0-1,0 0 1,0 0 0,0 0 0,-1 0 0,1 0 0,0 0 0,0 0 0,-1 0-1,1-1 1,-1 1 0,1-2 0,-3 3-3,1 0 0,-1-1 0,0 1 0,0 0 0,0 0 0,0 0 0,0 0 0,0 1 0,0-1 0,0 0 0,0 1 0,0 0 0,1-1 0,-1 1 0,-3 2 0,-6 28 222,2-4-224,-20 58-270,-8 23 263,24-78 147,0 1 0,-2-2 0,-35 52 0,49-79-234,-1 0 1,0 0 0,1 0 0,-1 0 0,0 0 0,0-1-1,-1 1 1,1-1 0,0 1 0,0-1 0,-1 0-1,1 0 1,-1 0 0,-2 1 0,4-2-67,0 0 0,0 0 1,0 0-1,0 0 0,0 0 0,0 0 0,0 0 1,0-1-1,0 1 0,0 0 0,0 0 1,0-1-1,0 1 0,0-1 0,0 1 0,0-1 1,0 1-1,1-1 0,-1 1 0,0-1 0,0 0 1,1 0-1,-1 1 0,0-1 0,1 0 1,-1 0-1,1 0 0,-1 0 0,1 1 0,0-1 1,-1 0-1,1 0 0,0 0 0,-1 0 1,1 0-1,0 0 0,0-2 0,-2-11-117,1-1 0,1 1-1,1-1 1,0 1 0,5-25-1,-4 31 79,0 0-1,1 0 1,0 0 0,1 1-1,-1-1 1,2 1 0,5-8-1,-4 5 27,21-36 36,-16 26-112,1 0 0,1 1 0,25-30 0,-19 28-72,-12 13 20,0 0 0,1 0 0,0 1 0,0 0 0,0 0 1,1 1-1,10-6 0,-17 11 95,0 1 0,-1 0-1,1-1 1,0 1 0,0 0 0,0 0-1,0 0 1,-1 0 0,1 0 0,0 0 0,0 1-1,0-1 1,-1 1 0,1-1 0,0 1 0,0 0-1,-1 0 1,1-1 0,0 1 0,-1 0 0,1 0-1,-1 1 1,2 0 0,2 3 16,0-1-1,0 1 1,0 0-1,6 9 1,-1 4-25,0 0 1,-1 1 0,-1 0 0,8 26 0,-4-9 5,-1-7 59,33 80 582,-43-106-591,1 0-82,0 1 1,-1-1-1,1 1 0,-1 0 0,0 0 0,2 7 0,-1 1-268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7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10 2400,'4'-10'6543,"-4"10"-6521,1 4 17,0 0 0,0 0 0,0 0 0,0 0 0,-1 0 0,1 0 0,-1 0 0,0 0 0,0 1 0,-1 3 0,0 10 39,-1 116 514,-18 135 0,16-240-348,-1-1 0,-1 1 0,-19 52 0,18-56-56,6-21-90,1 0 1,-1 0-1,0-1 0,0 1 1,-1 0-1,1-1 0,-1 1 1,0-1-1,0 0 0,0 1 1,0-1-1,-5 4 432,26-7-306,7-1-204,38-7 0,-10 1-150,9 1 140,1 3 1,107 9 0,-84 5 597,-83-11-101,0 1-440,-15-2-4567,1 1 2826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7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63 4800,'-4'-32'1557,"4"31"-1526,0 1-1,1-1 1,-1 1 0,0-1-1,0 1 1,0-1-1,0 1 1,1 0 0,-1-1-1,0 1 1,0-1-1,1 1 1,-1-1 0,0 1-1,1 0 1,-1-1 0,0 1-1,1 0 1,-1-1-1,1 1 1,-1 0 0,0 0-1,1-1 1,-1 1-1,1 0 1,-1 0 0,1 0-1,-1-1 1,1 1-1,-1 0 1,1 0 0,0 0-1,1 0 59,10-3 500,0 0-1,1 0 1,24 0 0,-2 0 176,-2 0-390,1 2 0,35 3 1,0 0 98,-26 0-135,-31 0-515,-1-1-1,1-1 0,-1 0 1,1-1-1,16-2 1,-20 2-1040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7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47 4224,'-24'-16'3658,"31"18"-3218,0-2-1,0 1 0,-1-1 0,1 0 1,12-1-1,37-8 423,-32 4-664,43-4 33,1 3 0,0 2-1,88 8 1,-120 0-796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58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50 186 2720,'-4'-1'441,"-1"1"1,0-1-1,1 1 1,-1 0-1,-5 1 1,-6 0 3917,72-21-1003,-29 9-3166,63-29 338,-11 4-362,71-17-16,-126 46-181,0 1 0,1 1 0,0 2-1,35-1 1,-54 4 44,-1 0-1,1 0 0,-1 1 1,1 0-1,-1 0 0,1 0 1,-1 1-1,1 0 1,-1 0-1,0 0 0,0 1 1,0 0-1,-1 0 0,8 5 1,-7-3 17,0 0 0,0 0 1,-1 1-1,1 0 0,-2-1 1,1 1-1,0 1 0,-1-1 1,0 0-1,-1 1 0,3 8 1,-2-5 37,0 0 1,1 0 0,6 10 0,-9-17-36,1 0 0,0 0 0,0 0 0,0 0-1,1-1 1,-1 1 0,1 0 0,-1-1 0,1 0 0,0 1 0,0-1 0,0 0 0,4 1 0,3 1 20,0-1 1,1 0 0,0-1 0,-1 0 0,1-1 0,0 0 0,0-1 0,14-1 0,90-15 186,-70 7-107,53-5 7,-36 7-19,-1-3-1,85-26 0,-141 35-737,0-1 0,0 0 0,0 0 0,-1 0 0,1 0-1,-1-1 1,1 1 0,-1-1 0,0 0 0,5-5-1,0 0-1488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3392,'0'0'53,"0"-1"0,0 1 0,0-1 0,0 1 0,0 0 0,1-1 0,-1 1 0,0 0 1,0-1-1,1 1 0,-1 0 0,0-1 0,1 1 0,-1 0 0,0 0 0,1-1 0,-1 1 0,0 0 0,1 0 0,-1 0 0,0 0 1,1-1-1,-1 1 0,1 0 0,-1 0 0,0 0 0,1 0 0,-1 0 0,1 0 0,-1 0 0,0 0 0,1 0 0,-1 0 0,1 0 1,14 3 952,-14-2-752,0 0 1,0 0-1,0 0 0,0 0 1,0 0-1,0 0 1,0 0-1,0 0 0,0 1 1,-1-1-1,1 0 0,0 1 1,-1-1-1,1 0 1,-1 1-1,0-1 0,1 3 1,1 29 119,-1-16-101,-1 16 76,0 0-1,-8 48 0,-1-1 245,6-35-366,-3 64 143,6-106-306,0 0-1,0 0 1,1 0 0,-1 0-1,0 0 1,1 0 0,0 0-1,0 0 1,0 0 0,0 0 0,0 0-1,0 0 1,1-1 0,0 1-1,-1-1 1,4 5 0,-2-5-26,-1 0 0,1-1 0,0 1 0,-1 0 0,1-1 0,0 0 0,0 0 0,0 1 0,0-2 0,0 1 0,0 0 0,0-1 0,1 1 0,-1-1 0,6 0 0,9-1 133,36-7 0,-17 2-55,-7 1 9,-17 2-552,-1 1 0,19 0 0,-26 2-204,-1 0 0,1 1 0,0-1 0,-1 1 0,1 0 0,4 2 0,5 4-1470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7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79 992,'0'-1'36,"1"1"0,-1-1 0,0 1 0,1-1 1,-1 1-1,0-1 0,1 1 0,-1-1 0,1 1 0,-1-1 0,1 1 0,-1 0 0,1-1 0,-1 1 1,1 0-1,-1-1 0,1 1 0,-1 0 0,1 0 0,0-1 0,0 1 0,26-12 389,-9 4 436,-8 3-401,-6 3-225,-1 0-1,0 0 0,1 1 1,-1-1-1,1 1 1,6-2-1,102-9 297,0 4-1,1 5 1,138 15 0,-167-7-1533,142-11 0,-221 6 953,147-12-3279,-85 5 2181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07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2720,'22'0'1024,"-1"0"-800,15-8-64,-13 8-160,7-3-32,14-1 32,16-4 0,15 0 192,14-3-96,-6 0-32,-1-2-32,-7 1 160,4 4-96,6 0-384,5 2 160,13-3-1600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50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223 113 2240,'0'0'45,"0"-1"-1,0 1 1,0-1 0,0 1-1,0-1 1,0 1-1,-1-1 1,1 0 0,0 1-1,0-1 1,0 1 0,-1-1-1,1 1 1,0 0 0,-1-1-1,1 1 1,0-1 0,-1 1-1,0-1 1,1 1-2,-1-1 1,1 1-1,0-1 0,-1 1 1,1-1-1,-1 0 0,1 1 1,0-1-1,0 1 0,-1-1 1,1 0-1,0 1 0,0-1 1,0 1-1,-1-1 0,1 0 1,0 1-1,0-1 1,0-1-1,2-5 886,-2 7-878,0 0 0,0-1 0,0 1 0,0 0 0,1 0 0,-1-1 0,0 1 0,0 0-1,0-1 1,0 1 0,0 0 0,0 0 0,0-1 0,0 1 0,0 0 0,0 0 0,0-1 0,0 1 0,0 0 0,0-1 0,-1 1 0,1 0 0,0 0 0,0-1 0,-6-7 3554,3 10-3013,11 14-256,-7-13-276,1 0 0,0 0 0,1 0 0,-1-1 0,0 1 0,1 0 0,-1-1 0,1 0 0,0 0 0,0 0 0,0 0 0,0 0 0,0 0 0,0-1 0,1 1 0,-1-1 0,1 0 0,-1 0 0,1 0 0,-1-1 0,5 1 0,-1 0 84,-1-1 0,0 0-1,1-1 1,-1 1 0,0-1-1,1 0 1,-1 0 0,0-1 0,0 0-1,0 0 1,6-4 0,-9 5-58,0-1-1,0 0 1,0 0 0,-1-1 0,1 1-1,-1 0 1,1-1 0,-1 0-1,0 1 1,0-1 0,0 0 0,0 0-1,-1 0 1,3-6 0,-4 8-74,1-1 0,0 0 1,-1 0-1,0 0 0,1 1 1,-1-1-1,0 0 0,0 0 0,0 0 1,0 1-1,0-1 0,-1 0 1,1 0-1,0 0 0,-1 1 1,1-1-1,-1 0 0,0 1 1,0-1-1,0 0 0,1 1 0,-1-1 1,-1 1-1,1-1 0,0 1 1,0 0-1,0-1 0,-3-1 1,0 1-81,0-1 1,0 1-1,0 0 1,0 0-1,0 0 1,-1 1-1,1-1 1,-1 1-1,1 0 1,-1 0-1,1 1 1,-1-1-1,0 1 1,-5 1-1,-6 0-213,0 2 0,-27 7-1,26-5 165,-1-1 55,1 2 0,0 0-1,0 1 1,-32 19 0,42-22 87,0 1 0,0-1 0,0 2 0,1-1-1,0 1 1,0 0 0,1 0 0,0 1 0,0 0 0,0-1 0,1 2 0,0-1 0,-5 11 0,4-3 2,1-1 0,0 1 0,1 0 0,1 0 0,0 0 0,1 0 0,1 0 0,0 0 1,1 0-1,1 0 0,3 17 0,-3-28 30,-1 1-1,1-1 1,0 0 0,0 1 0,1-1 0,-1 0-1,1 0 1,0 0 0,0-1 0,0 1-1,0 0 1,1-1 0,-1 0 0,1 0-1,0 0 1,0-1 0,0 1 0,0-1-1,1 0 1,-1 0 0,0 0 0,7 1 0,1 0 36,0 0 0,0-1 1,0-1-1,0 1 1,0-2-1,0 0 1,21-3-1,-12 1-58,0-2 0,0 0-1,26-10 1,-35 10-1787,1 1 0,0 0 0,18-2 0,-12 4-397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5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3552,'1'-10'734,"-1"8"-534,0-1-1,1 1 1,-1-1-1,1 1 1,-1-1-1,1 1 1,0-1-1,0 1 1,0 0-1,0 0 1,0-1-1,3-1 1,1-3 1014,-3 4-817,0 0-1,0 0 0,1 1 1,-1-1-1,0 1 1,4-3-1,-5 5-375,-1 0 1,1-1-1,0 1 1,-1 0-1,1-1 1,0 1-1,-1 0 1,1 0-1,0 0 1,0 0-1,-1 0 1,1 0-1,0 0 1,0 0-1,-1 0 1,1 0-1,0 0 1,0 0-1,-1 0 1,1 0-1,0 1 1,0-1-1,-1 0 1,1 1-1,0-1 1,-1 0-1,1 1 1,-1-1-1,1 1 1,0-1-1,-1 1 1,1-1-1,-1 1 0,1 0 1,3 5 10,0 1 0,0-1-1,-1 1 1,0 0 0,0 0 0,-1 0-1,0 0 1,0 0 0,1 14 0,-1-13 7,39 166 761,-17-84-458,13 46 307,4 14-237,11 44-220,-43-166 11,11 28 1,-9-27-120,-11-27-65,1 0 0,-1 1 1,1-1-1,-1 0 0,0 1 0,0-1 1,-1 4-1,1-4 32,0-1 1,0 1-1,0 0 0,0-1 0,0 1 0,0 0 1,1-1-1,-1 1 0,2 4 811,8-14-265,-7 1-528,-1 0 1,1 0-1,-1 0 0,-1 0 0,1 0 1,0-14-1,1-2 1,19-77 182,-10 52-179,0 6-13,2 1 0,38-78 0,-22 53 59,0-11-122,-26 66-537,-1-1 0,-1 0-1,0 1 1,1-21 0,-3 31 295,0-1 0,0 1 0,0 0-1,0 0 1,0-1 0,-1 1 0,1 0 0,0 0 0,-1-1 0,1 1 0,-1 0-1,1 0 1,-1 0 0,1 0 0,-1 0 0,0 0 0,0 0 0,1 0 0,-1 0-1,0 0 1,0 0 0,0 0 0,0 1 0,0-1 0,-1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51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0 3232,'-1'0'232,"1"0"0,-1 0 0,0 0 1,0 1-1,0-1 0,0 0 0,0 0 0,0 1 1,1-1-1,-1 0 0,0 1 0,-1 0 0,-17 27 1639,10-15-1128,0 0-1,-17 19 1,22-28-616,-1 0 0,1 0 1,-1-1-1,0 1 0,0-1 1,0 0-1,-1-1 0,1 1 0,-1-1 1,-9 3-1,5-3-5,0-1-1,-1 0 1,1 0-1,0-1 1,-1 0 0,1-1-1,-13-2 1,-70-20 286,78 19-722,-1 0-673,1-1 1,1 0-1,-25-12 0,24 6-842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53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73 2912,'-3'-17'652,"2"13"-233,0 0 0,0 0 0,1 0 0,-1 0 0,1 0 0,0 0 0,0 0 0,0 0 0,0 0 0,1 0 0,1-7 0,7 62 1719,-7 70-1398,0-10-184,-2 111 719,-4-93-939,-4 306 741,3-183-527,-2 27 55,7-262-538,-1-4 36,-4 192 247,3-144-206,-17 96 0,13-95-67,-2 9 70,5-48-87,-3 11-88,5-28 183,1-6-138,0 0 1,0 1-1,0-1 1,0 0 0,0 0-1,0 0 1,0 1-1,0-1 1,0 0-1,0 0 1,0 0 0,0 1-1,0-1 1,0 0-1,-1 0 1,1 0 0,0 1-1,0-1 1,0 0-1,0 0 1,0 0-1,0 0 1,0 1 0,-1-1-1,1 0 1,0 0-1,0 0 1,0 0-1,0 0 1,-1 1 0,1-1-1,0 0 1,0 0-1,0 0 1,-1 0 0,1 0-1,-18-51 1594,-94-298-1414,81 264-416,29 68 139,4 13-121,3 10 104,74 158-202,8 17 443,-76-162-202,-7-10 120,0 0 0,1-1 0,0 0 1,1 0-1,8 9 0,-14-17-46,1 0 0,-1 1 0,1-1 0,-1 0 1,1 1-1,0-1 0,-1 0 0,1 0 0,-1 0 0,1 0 0,0 0 1,-1 1-1,1-1 0,0 0 0,-1-1 0,1 1 0,0 0 1,-1 0-1,1 0 0,-1 0 0,1 0 0,0-1 0,-1 1 0,1 0 1,-1 0-1,1-1 0,0 1 0,-1 0 0,1-1 0,-1 1 1,1-1-1,-1 1 0,0-1 0,1 1 0,-1-1 0,1 0 0,2-2 36,0 0-1,0-1 0,-1 1 0,5-8 0,47-113 673,-39 86-738,1 0 0,38-64 1,12 10-739,-48 67-854,8-13-5541,-21 29 5121,4-6-2896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53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281 101 2560,'2'-12'572,"1"-8"1222,-3 20-1728,0-1 0,0 1 0,0-1 0,0 1 0,0 0-1,0-1 1,0 1 0,0-1 0,0 1 0,0 0-1,0-1 1,0 1 0,-1 0 0,1-1 0,0 1-1,0 0 1,0-1 0,-1 1 0,1 0 0,0-1-1,0 1 1,-1 0 0,1 0 0,0-1 0,-1 1 0,1 0-1,0 0 1,-1-1 0,1 1 0,0 0 0,-1 0-1,1 0 1,-1 0 0,1 0 0,0 0 0,-1 0-1,1 0 1,-1 0 0,0 0 6,0 1 1,-1-1-1,1 1 0,0 0 1,0-1-1,0 1 0,0 0 1,0 0-1,0 0 0,0 0 0,1 0 1,-1 0-1,0 0 0,0 0 1,1 0-1,-1 0 0,1 0 1,-1 1-1,1-1 0,-1 1 1,0 1 131,-10 23 353,2-1 1,-8 41-1,-7 19 0,17-65-382,3-7-57,-1 1 1,0-1-1,0 0 0,-2-1 0,0 1 0,0-1 0,-11 14 0,-3-2 305,0-1 0,-43 35 0,60-55-177,1 0 1,-1 0-1,0 0 0,1 1 0,-4 5 561,8-11-434,28-23 135,-19 16-430,1 0-1,12-14 1,-5-1-62,-1 0 0,-2-1 0,15-30 0,32-85-56,-12 24-85,-38 90-106,-9 17 102,1 0 1,0 0-1,0 1 1,1 0-1,0 0 1,10-12-1,-9 31 7,7 41 201,-6-23 7,0 4 64,4 48-1,-6-31-2752,-1-22-1073,-2 0-1,-1 44 1,-8-40 1852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54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150 125 2080,'0'0'0,"-1"-1"42,1 1 0,0-1 0,0 0 0,-1 0 0,1 0 0,0 1 0,0-1-1,0 0 1,0 0 0,0 0 0,0 1 0,0-1 0,0 0 0,0 0 0,0 0 0,1 1-1,-1-1 1,0 0 0,0 0 0,1 1 0,-1-1 0,1 0 0,-1 1 0,0-1 0,1 0-1,-1 1 1,2-2 0,-1 1 64,0 1-1,-1-1 0,1 0 1,0 0-1,-1 0 0,1 0 1,-1 0-1,1 0 0,-1 0 1,1 0-1,-1 0 1,0-2-1,1 2-14,-1 0 0,1 0 1,-1-1-1,1 1 0,-1 0 0,1 0 1,-1 0-1,1-1 0,0 1 0,1-1 0,17-15 643,9-8 874,-25 22-1443,-1 1-1,1-1 1,0 1 0,0 0 0,0 0-1,4-2 1,12-10 1258,-18 13-1071,-1 1-349,1 1 1,-1-1 0,1 0 0,-1 0-1,1 0 1,-1 1 0,1-1-1,-1 0 1,1 1 0,-1-1 0,1 0-1,-1 1 1,0-1 0,1 1-1,-1-1 1,0 1 0,1-1 0,-1 0-1,0 1 1,0-1 0,1 1-1,-1-1 1,0 1 0,0 0 0,3 14 68,-2 8 172,-1 0 0,-1 0 0,-1 0 0,-2 0 0,0 0 0,-1-1 0,-1 0 0,-1 0 0,-1 0 0,-1-1 0,-23 39 0,-39 47 496,-37 63-685,106-166-1011,0 0 1,1 0 0,0 0-1,-1 0 1,1 0 0,0 7 0,0-2-417,-3 1-2441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28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723 152 1472,'27'-20'2175,"-23"17"-1786,1 0-1,-1 0 1,0 0 0,0 0-1,0-1 1,5-5 0,-7 7-177,-1-1 1,1 1-1,-1 0 1,1-1 0,-1 1-1,0-1 1,0 1-1,0-1 1,0 0-1,0 1 1,-1-1 0,1 0-1,0-5 1,-2 6-114,1 0 0,-1 0 1,1 0-1,-1 0 0,0 0 0,0 0 1,1 0-1,-1 0 0,-1 0 1,1 1-1,0-1 0,0 0 1,-1 1-1,1-1 0,-1 1 0,1-1 1,-1 1-1,0 0 0,1-1 1,-4 0-1,-4-2 160,0 0-1,-1 0 1,1 1 0,-1 0-1,-14-2 1,12 4-83,1 0 1,-1 0-1,1 1 1,-1 1-1,-18 2 1,2 2 96,-27 9 0,33-6-178,0 0-1,1 2 1,0 0-1,0 1 1,1 1-1,-20 16 0,12-6 52,2 1-1,0 1 0,-31 38 1,41-42-183,0 0-1,2 1 1,0 0 0,-13 29-1,25-44 24,-1 0 1,1 0-1,1 0 0,-1 1 0,1-1 0,0 1 0,0 10 1,1-15 33,0 1 0,0-1 1,0 0-1,1 0 1,-1 0-1,1 0 1,0 1-1,-1-1 0,1 0 1,0 0-1,0 0 1,0 0-1,1-1 1,-1 1-1,0 0 0,1 0 1,-1-1-1,1 1 1,-1-1-1,1 1 0,0-1 1,0 0-1,0 1 1,2 0-1,0 0 79,1 0 0,-1 0 0,0-1-1,1 0 1,-1 0 0,0 0 0,1 0-1,-1-1 1,1 1 0,-1-1 0,1 0 0,0-1-1,-1 1 1,1-1 0,-1 0 0,0 0-1,1 0 1,-1 0 0,0-1 0,0 0 0,0 0-1,6-4 1,-9 6-84,-1 0-1,1 0 0,-1-1 1,1 1-1,-1 0 1,1 0-1,-1-1 1,0 1-1,1 0 1,-1-1-1,0 1 0,1 0 1,-1-1-1,0 1 1,1-1-1,-1 1 1,0 0-1,1-1 1,-1 1-1,0-1 0,0 1 1,0-1-1,0 1 1,1-1-1,-1 1 1,0-1-1,0 0 1,-1 0-22,1 1 0,-1-1 0,1 1 1,0-1-1,-1 1 0,1-1 1,-1 1-1,0-1 0,1 1 1,-1 0-1,1-1 0,-1 1 1,0 0-1,1 0 0,-1-1 1,0 1-1,0 0 0,-30-4-453,23 4 370,1 1 0,0 0 0,-1 0 0,1 1 0,0-1 0,0 2 0,0-1 0,0 1 0,1 0 0,-1 1-1,-9 5 1,7-2 12,0 0 0,0 1 0,0 0 0,1 0 0,0 1 0,-11 16 0,12-13 91,0 0 0,1 0-1,1 1 1,-9 25 0,6-6 8,-5 34 1,11-53-38,1-1-1,1 1 0,0-1 1,0 1-1,1-1 1,1 1-1,0-1 0,1 0 1,8 24-1,-9-31 32,1 1 0,-1-1-1,1 0 1,0 0 0,1 0 0,-1-1 0,1 1-1,0-1 1,0 0 0,7 5 0,-7-6 17,0-1 1,0 1-1,0-1 1,0 0 0,1-1-1,-1 1 1,1-1-1,-1 1 1,1-1 0,0-1-1,-1 1 1,1-1-1,0 0 1,5 0-1,-3-1 19,-1 0 0,0 0 0,1-1 0,-1 0 0,0 0 0,0-1 0,0 0 0,-1 0 0,1 0 0,8-6 0,6-7 158,24-24-1,-29 27-172,184-165 219,-141 131-409,99-60-1,-131 89 68,12-6-127,-35 22 175,0 0-1,1 1 1,-1 0-1,0-1 1,1 1 0,-1 0-1,1 1 1,7-2-1,-10 2 48,0 0-1,0 0 1,0 0-1,0 0 1,0 1-1,0-1 1,0 0-1,0 0 1,0 1-1,0-1 0,0 1 1,0-1-1,-1 0 1,1 1-1,0 0 1,0-1-1,0 1 1,0 0-1,-1-1 1,1 1-1,0 0 0,-1 0 1,1-1-1,-1 1 1,1 0-1,-1 0 1,1 0-1,-1 0 1,1 0-1,-1 0 1,0 0-1,1 0 0,-1 0 1,0 0-1,0 0 1,0 0-1,0 1 1,0 4 24,0-1-1,-1 1 1,0 0 0,1-1 0,-3 7 0,-28 158 544,30-169-571,1 0 0,0 0-1,0 0 1,0 0 0,0-1 0,0 1 0,0 0-1,0 0 1,0 0 0,0 0 0,0 0-1,1-1 1,-1 1 0,1 1 0,-1-2 4,0 0 0,0 1 0,0-1 0,1 0 0,-1 0 0,0 0 0,0 0 0,1 0 0,-1 0 0,0 0 0,0 1 0,0-1 0,1 0 0,-1 0 0,0 0 0,0 0 0,1 0 0,-1 0 0,0 0 0,0 0 0,1 0 0,-1 0 0,0 0 0,0-1 0,1 1 0,-1 0 0,0 0 0,0 0 0,0 0 0,1 0 0,1-2 31,1 1 0,-1-1 0,0 0-1,0 0 1,0 0 0,3-4-1,12-16 7,57-70-13,-61 79-173,0-1-1,1 2 1,0 0-1,20-13 0,-29 22 60,1 0 1,-1 0-1,1 1 0,8-3 0,-13 4 74,0 1 0,0 0 0,1-1 0,-1 1 0,0 0 0,0-1 0,1 1 0,-1 0 0,0 0 0,1 0 0,-1 0 0,0 0 0,0 1 1,1-1-1,-1 0 0,0 1 0,0-1 0,0 0 0,1 1 0,-1 0 0,0-1 0,0 1 0,0 0 0,0-1 0,0 1 0,2 2 0,-1 1 32,0 1 0,0-1 1,0 1-1,0 0 0,-1 0 0,0 0 0,0-1 0,0 1 0,-1 0 0,1 0 0,-2 9 0,1-7 23,1 1 1,-1 0 0,1 0 0,2 8-1,1-5-18,-1 0 0,2 0 0,-1 0-1,9 12 1,-11-20-16,0 1 0,0-1 0,1 0 0,-1 0 0,1 0 0,0 0 0,0 0 0,0 0 0,0-1 0,0 0 1,1 1-1,-1-1 0,1 0 0,-1-1 0,8 3 0,-1-2 2,-1-1 0,1 0 0,0-1 0,0 0 0,-1 0 0,1-1 0,0 0 0,0-1 0,-1 0 1,0-1-1,1 0 0,-1 0 0,0-1 0,9-5 0,3-3 89,-1 0 1,-1-1-1,0-1 0,30-30 1,-40 35 67,1-1 1,-2-1 0,1 1-1,12-24 1,-18 29-156,-1 0 0,1 0-1,-1 0 1,0 0 0,-1 0 0,1 0 0,-1-1 0,0 1 0,0-1-1,-1 1 1,0-1 0,0 1 0,0-1 0,-2-10 0,2 15-64,0-1 0,-1 0 1,1 1-1,-1-1 0,1 1 0,-1-1 1,1 1-1,-1-1 0,0 1 0,0-1 1,0 1-1,0 0 0,0-1 1,0 1-1,0 0 0,0 0 0,0 0 1,-1 0-1,1 0 0,0 0 0,-1 0 1,1 0-1,-1 1 0,1-1 1,-1 0-1,1 1 0,-1-1 0,1 1 1,-1 0-1,0-1 0,1 1 0,-1 0 1,-3 0-1,2 1-3,-1 0 0,1 0 0,-1 0 0,1 0 1,0 1-1,-1-1 0,1 1 0,0 0 0,0 0 0,0 0 0,1 0 0,-1 1 1,0-1-1,-3 6 0,-2 3 58,0 0 0,2 0 1,-1 1-1,1-1 0,1 2 0,0-1 1,1 0-1,0 1 0,-2 15 0,3-9-18,1-1 0,1 0-1,0 1 1,1-1-1,1 1 1,4 19-1,-4-31 18,1 1 0,0 0 0,1-1 0,0 0 1,0 0-1,1 0 0,-1 0 0,2 0 0,5 8 0,-8-13-1,0 1 1,0-1-1,0 0 1,1 0-1,-1 1 1,0-2-1,1 1 1,-1 0-1,1 0 1,0-1-1,-1 1 1,1-1-1,0 0 1,0 0-1,0 0 1,0 0-1,0-1 1,0 1-1,0-1 1,0 0-1,0 0 1,0 0-1,1 0 1,-1 0-1,0-1 1,4 0-1,1-2 46,0-1-1,0 1 0,0-1 1,-1-1-1,1 0 1,-1 0-1,11-10 1,43-48 279,-27 25-321,21-14 38,66-47 0,-98 81 18,23-13-20,-30 21-182,23-19-1,-28 21-183,-11 8 317,0 0 0,0 0 0,0 0 0,0 0-1,0 0 1,0-1 0,0 1 0,0 0 0,0 0-1,0 0 1,0 0 0,0 0 0,1 0-1,-1 0 1,0 0 0,0 0 0,0 0 0,0 0-1,0 0 1,0 0 0,0-1 0,1 1 0,-1 0-1,0 0 1,0 0 0,0 0 0,0 0-1,0 0 1,0 0 0,0 0 0,1 0 0,-1 0-1,0 1 1,0-1 0,0 0 0,0 0 0,0 0-1,0 0 1,0 0 0,1 0 0,-1 0-1,0 0 1,0 0 0,0 0 0,0 0 0,0 0-1,0 0 1,0 0 0,0 1 0,0-1 0,0 0-1,0 0 1,0 0 0,1 0 0,-1 0-1,3 32-18,-3-20 1,1 0 1,1 0-1,0-1 1,0 1-1,1-1 0,1 0 1,7 18-1,-8-22 28,0-1 1,1 1-1,-1-1 0,1 0 0,1 0 0,-1 0 0,1-1 1,0 1-1,1-1 0,-1 0 0,1-1 0,0 1 0,8 3 0,-10-6 6,1 0 0,0 0-1,0-1 1,0 0-1,0 0 1,0 0-1,0-1 1,0 0-1,1 0 1,-1 0-1,0-1 1,0 1 0,0-1-1,0 0 1,0-1-1,0 1 1,0-1-1,6-3 1,9-5 74,0-1-1,34-27 1,-43 30-11,43-27-8,1 3 0,106-47 1,-144 72-62,1-1 1,-1-1-1,0-1 1,23-18-1,-38 25-212,-8 3 29,-13 6-54,-1 1 200,0 1 0,1 1 0,0 1 0,1 1 0,0 0 0,0 2 0,1-1 0,1 2 0,0 1 0,1 0 0,1 0 0,0 2 0,1-1 0,1 2 0,-16 29 0,19-30 29,0 1 0,1 0 0,1 0 0,1 0 0,1 1 0,-4 21 0,8-36 9,1 0 0,0-1 0,0 1 0,1 0 0,-1-1 0,1 1 0,-1 0 0,3 4 0,-3-7 8,0 0-1,1 0 0,-1 0 0,1 0 0,0 0 0,-1 0 1,1 0-1,0 0 0,0 0 0,-1 0 0,1 0 0,0-1 0,0 1 1,0 0-1,0 0 0,0-1 0,0 1 0,0-1 0,0 1 1,0-1-1,1 1 0,-1-1 0,0 0 0,0 0 0,0 1 0,0-1 1,3 0-1,0-1 16,1 1 1,0-1-1,0-1 1,-1 1-1,1-1 1,0 1-1,-1-1 1,1-1-1,-1 1 1,0-1-1,0 1 1,0-1-1,0 0 1,-1-1-1,6-5 1,1-2 5,0 0 0,0-1 0,12-22 0,-7 5-69,-1 0 0,-1-1-1,-2 0 1,-1-1 0,10-55 0,-16 56-219,-4 24 11,1-1 0,0 1 0,2-9 1,-3 14 219,0 1 1,1 0 0,-1-1-1,0 1 1,0 0-1,0-1 1,0 1 0,0 0-1,0-1 1,0 1 0,1 0-1,-1-1 1,0 1-1,0 0 1,0-1 0,1 1-1,-1 0 1,0 0 0,1-1-1,-1 1 1,0 0-1,0 0 1,1 0 0,-1-1-1,0 1 1,1 0 0,-1 0-1,0 0 1,1 0-1,-1 0 1,1 0 0,-1 0-1,0 0 1,1 0-1,-1 0 1,0 0 0,1 0-1,-1 0 1,0 0 0,1 0-1,-1 0 1,1 0-1,-1 0 1,0 0 0,1 0-1,-1 1 1,0-1 0,1 0-1,-1 0 1,0 0-1,1 1 1,0 0 8,1 0 1,-1 1-1,0-1 1,0 1-1,0-1 0,0 1 1,0-1-1,0 1 1,0-1-1,1 3 0,6 25 148,-1-1-1,-2 2 0,3 40 0,-7-64-126,5 50 229,-3-1 0,-2 1 0,-9 79 0,6-125-175,1 1 1,-1-1-1,0 0 0,-1 0 0,-1 0 0,1 0 0,-1 0 0,-1-1 0,-9 15 0,6-13 38,-1 0 0,-1-1 0,0 0 1,0-1-1,-1 0 0,0-1 0,-1 0 0,-21 11 0,22-13-50,0-2 0,0 1 0,-1-1 0,1-1-1,-1 0 1,0-1 0,0 0 0,0-1 0,0 0 0,-15-1-1,23 0-29,-1-1-1,2 0 1,-1 0-1,0 0 0,0 0 1,0 0-1,0-1 1,-4-2-1,7 3-38,0 1 0,0-1 0,0 0 0,0 1 0,0-1 0,0 0 0,0 1 0,1-1 0,-1 0 0,0 0 0,1 0 0,-1 0 1,0 0-1,1 0 0,-1 1 0,1-2 0,-1 1 0,1 0 0,0 0 0,-1 0 0,1 0 0,0 0 0,0 0 0,0 0 0,0 0 0,0 0 0,0 0 0,0-1 0,0 1 0,0 0 0,1-1 0,2-5-42,0 0-1,1 1 1,0 0-1,0-1 1,0 2 0,1-1-1,0 0 1,9-7-1,49-37 95,-54 43-15,160-104-203,-103 71 110,88-71 0,-132 90 181,0 0-1,-2-2 1,-1 0-1,-1-2 1,30-51-1,-4 0-124,-44 75 9,1 1 0,-1-1 0,0 1-1,1-1 1,-1 0 0,0 1 0,0-1 0,0 1-1,1-1 1,-1 1 0,0-1 0,0 0 0,0 1 0,0-1-1,0 1 1,0-1 0,0 1 0,0-1 0,0 0-1,-1 1 1,1-1 0,0 1 0,0-1 0,0 1 0,-1-2-1,1 2 1,-1 0 0,1 0-1,0 0 1,0 0-1,0 0 1,-1 0 0,1 1-1,0-1 1,0 0-1,0 0 1,-1 0 0,1 0-1,0 0 1,0 0-1,0 1 1,0-1 0,-1 0-1,1 0 1,0 0-1,0 0 1,0 1 0,0-1-1,0 0 1,0 0-1,-1 0 1,1 1 0,0-1-1,0 0 1,0 0-1,0 1 1,-10 61-121,2-32 160,2 1 0,-3 42 0,8-56 5,0 1 0,2-1 1,0 0-1,1 0 1,0 0-1,6 17 0,-8-32-30,0-1 0,1 0 0,-1 0 0,1 0 0,-1 0-1,1 0 1,-1 0 0,1 0 0,-1 0 0,1 0 0,0 0-1,0 0 1,0 0 0,-1 0 0,1-1 0,0 1 0,0 0-1,0-1 1,0 1 0,0-1 0,0 1 0,1-1 0,-1 1 0,0-1-1,0 0 1,0 1 0,0-1 0,0 0 0,1 0 0,-1 0-1,0 0 1,0 0 0,0 0 0,0 0 0,1 0 0,-1-1-1,0 1 1,0 0 0,0-1 0,0 1 0,0-1 0,0 1-1,0-1 1,0 1 0,1-2 0,7-4 84,-2-1 1,1 0-1,-1 0 1,0-1-1,0 0 0,-1 0 1,7-12-1,6-8 15,12-12-137,39-36-1,-57 63-133,1 0-1,0 1 1,1 1-1,0 1 1,1 0-1,18-9 1,-31 18 141,-1 0 0,1 0 0,0 0 0,-1 0 0,1 1 0,0-1 0,0 1 0,-1 0 0,1-1-1,3 2 1,-5-1 23,1 0 0,-1 0-1,0 1 1,0-1 0,0 0-1,1 1 1,-1-1 0,0 1-1,0 0 1,0-1-1,0 1 1,0 0 0,0 0-1,0-1 1,0 1 0,-1 0-1,1 0 1,0 0 0,0 0-1,-1 0 1,1 0-1,0 0 1,-1 1 0,1 1-1,0 1 3,1 0 0,-2 0 0,1 0 0,0 1 0,-1-1 0,0 0 0,0 1 0,-1 6 0,-9 37 61,5-27-15,-3 19 70,-1 0 0,-29 74 1,17-65 6,-47 78 1,59-113-35,0 0-1,-1 0 1,-1-1 0,0 0 0,-1-1-1,0 0 1,-1-1 0,0-1 0,-22 14-1,28-20-2,-24 10 252,28-13-317,1-1 0,0 1 0,-1-1-1,1 0 1,-1 0 0,0 0 0,1 0 0,-1 0-1,1 0 1,-1-1 0,1 1 0,-3-2 0,0 1-24,1-1 0,-1 0 0,1 0 0,-1 0 0,1-1 0,0 1 0,0-1 0,0 0 0,0 0 0,0-1 0,1 1 0,-1-1 0,1 0 0,0 0 0,0 0 0,1 0 0,-1 0 0,-1-5 0,3 6-15,1 1-1,0 0 0,0-1 0,0 1 1,0-1-1,0 1 0,0 0 0,1-1 1,-1 1-1,1 0 0,0-1 0,-1 1 1,1 0-1,1-3 0,2-1-6,-1 0 0,1 0 0,5-8 0,-3 8-2,0-1 0,1 1 0,-1 0 0,1 1 0,14-9 0,39-18-27,-55 30 64,13-7-176,1 2 0,1 0-1,37-7 1,-33 10-1438,31-2 1,-21 6-1774,-2 3 1051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4:5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321 386 2144,'-1'0'195,"-1"-1"0,1 0 0,0 0 0,-1 1 0,1-1 0,-1 1 0,1 0 0,-1-1 0,1 1-1,-1 0 1,1 0 0,-1 0 0,0 0 0,1 0 0,-1 0 0,-2 1 0,-13 0 1712,8 0-1124,6-1-471,0 0 0,0 1 1,-1-1-1,1 0 0,0 0 0,-1-1 0,1 1 0,0-1 0,-1 0 0,1 0 0,-3-1 0,6 2-286,0 0 0,0 0-1,-1-1 1,1 1 0,0 0 0,0 0-1,0-1 1,0 1 0,0 0 0,0 0 0,0 0-1,0-1 1,0 1 0,0 0 0,1 0 0,-1 0-1,0-1 1,0 1 0,0 0 0,0 0 0,0 0-1,0 0 1,0-1 0,0 1 0,1 0-1,-1 0 1,0 0 0,0 0 0,0 0 0,0-1-1,0 1 1,1 0 0,-1 0 0,0 0 0,9-6 220,-7 5-136,33-24 366,80-57 342,-91 63-737,-1-1-1,33-37 1,-26 22-65,68-58 0,-90 87-57,-6 3-1,1 0-1,0 0 1,0 1 0,0-1-1,0 1 1,1 0-1,-1 0 1,0 0-1,1 1 1,0-1-1,-1 1 1,6-1 0,-20 22 90,-4 4 3,-1-2 1,0 0 0,-2-1 0,0-1 0,-2 0 0,0-2 0,-1 0 0,-1-1 0,0-1 0,-2-1 0,1-2-1,-2 0 1,0-1 0,-26 8 0,-110 38 231,7-18 138,144-37-286,9 0-102,16 0-92,-2 0 62,95 17 381,-58-12-224,-1 2 0,-1 2 0,63 24 0,-103-32-321,1-1 0,-1-1 0,1 1 0,10 0 0,7 2-372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1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329 757 3712,'0'-2'271,"-1"0"0,0 1 0,0-1 0,0 0 0,0 1 0,0-1 0,-1 1 0,1 0 0,0-1 0,-1 1 1,1 0-1,-1 0 0,1 0 0,-1 0 0,1 0 0,-1 0 0,-2-1 0,-2 0 460,-1 0 0,0 1 0,-10-2 0,-1 0-81,12 3-506,1-1 0,-1 1-1,0 0 1,0 1 0,0-1 0,0 1 0,0 0 0,1 1 0,-1-1-1,0 1 1,1 0 0,-1 1 0,-6 4 0,-6 3 128,0 1 1,-24 21 0,35-26-222,1 0 1,-1 1-1,1 0 0,1 0 1,-1 0-1,1 1 1,0 0-1,1 0 0,-4 10 1,3-5 4,0 1-1,1 0 1,1 0 0,0 0-1,-1 17 1,4-29-32,0 1 0,0 0 0,0-1 0,0 1 0,0-1 0,0 1 0,1 0 0,0-1 0,-1 1 0,1-1 0,0 1 0,0-1 0,0 0 0,1 1 0,-1-1 0,0 0 0,1 0 0,0 0 0,-1 0 0,1 0 0,0 0 0,0-1 0,0 1 0,0 0 0,0-1 0,1 0 0,-1 1 0,0-1 0,1 0 0,-1 0 0,1 0 0,-1-1 0,1 1 0,-1-1 0,1 1 0,-1-1 0,1 0 0,0 0 0,-1 0 0,1 0 0,-1 0 0,1-1 0,0 1 0,-1-1 0,3 0 0,15-7 98,0-1 0,23-15 0,-9 5 13,-11 7-67,202-96 296,-214 104-647,-14 8-193,-6 8 8,5-5 441,1 0-1,0 0 0,0 0 0,0 0 1,1 1-1,0-1 0,1 1 0,-1-1 1,2 1-1,-1 0 0,1 14 0,1-18 47,-1 0 1,1 0-1,0 0 0,0 0 0,0 0 0,1 0 0,-1-1 0,1 1 0,0 0 0,0-1 0,0 0 0,0 1 0,1-1 1,0 0-1,-1 0 0,1 0 0,0-1 0,0 1 0,1-1 0,-1 1 0,0-1 0,1 0 0,-1 0 0,7 2 0,-2-2 62,-1 0 0,0-1-1,1 0 1,-1 0-1,1-1 1,-1 1 0,1-2-1,-1 1 1,1-1-1,-1 0 1,0-1 0,1 0-1,-1 0 1,0 0 0,0-1-1,0 0 1,8-5-1,-10 5-20,0 0 0,0 0 0,0 0 0,0-1-1,-1 0 1,1 0 0,-1 0 0,0 0 0,0 0-1,-1-1 1,1 0 0,-1 0 0,0 0 0,0 0 0,-1-1-1,1 1 1,-1-1 0,0 1 0,-1-1 0,0 0-1,0 1 1,1-8 0,-2 9-82,0 1 0,0 0-1,-1 0 1,1-1 0,-1 1 0,0 0-1,0 0 1,0 0 0,0 0-1,0 0 1,-1 0 0,0 0 0,1 1-1,-1-1 1,0 0 0,0 1 0,0-1-1,-1 1 1,1 0 0,0 0 0,-1 0-1,0 0 1,1 0 0,-1 0 0,0 1-1,0-1 1,0 1 0,0 0 0,0 0-1,0 0 1,-5 0 0,-2-1-172,0 0 0,-1 1 0,1 1 0,-1 0 0,1 0 0,0 1 0,-1 0 0,-13 4-1,68-6 537,-6-5-335,1-2 0,50-17 0,47-10-199,-127 33 205,12-2 56,1 1 0,-1 1 0,0 0 0,41 3-1,-58 0-1,-1-1-1,1 1 0,-1 0 0,1 0 0,0 1 1,-1-1-1,7 4 0,-10-5-46,1 1 0,0 0 0,0-1 0,0 1 0,-1 0 0,1 0 0,0 0 0,-1-1 0,1 1-1,0 0 1,-1 0 0,0 0 0,1 0 0,-1 0 0,1 0 0,-1 0 0,0 0 0,0 0 0,0 0 0,1 0 0,-1 0 0,0 0 0,0 0 0,0 1 0,-1-1 0,1 0 0,0 0 0,0 0 0,-1 0 0,1 0-1,-1 2 1,-6 12 188,-1 1-1,0-1 0,-1-1 0,-1 1 0,-19 21 0,46-51-84,36-24-1,-36 29-249,1 1 0,0 2-1,0-1 1,1 2 0,0 1-1,0 0 1,23-2 0,-38 6 119,1 1 0,-1-1 0,1 1 0,-1 1 0,1-1 0,-1 1 0,1-1 0,-1 1 0,0 0 0,1 1 0,-1-1 0,0 1 0,0 0 0,0 0 0,0 0 0,0 1 0,-1-1 0,1 1 0,-1 0 0,0 0 0,1 0 0,-1 0 0,4 7 0,16 32-157,12 20 250,-33-59-64,0-1 0,-1 1 0,1-1 0,0 0 1,1 0-1,-1 0 0,0 0 0,1 0 0,-1 0 1,1 0-1,-1-1 0,1 0 0,0 1 0,-1-1 1,1 0-1,0 0 0,0 0 0,0-1 0,0 1 0,6 0 1,-5-1 7,1-1 1,0 0 0,0 1 0,-1-1 0,1-1-1,0 1 1,-1-1 0,1 1 0,-1-2-1,0 1 1,0 0 0,7-6 0,165-130 1004,-79 57-1546,-96 80 487,0 0 0,0 0 0,0 0 0,0 0 0,0 0 0,0 0 0,1 1 0,-1-1 0,0 0 0,0 1 0,1-1 0,-1 1 0,1 0 0,-1-1 0,0 1 0,3 0 0,-3 0 11,0 0-1,0 0 1,0 0-1,0 1 1,0-1 0,0 0-1,-1 1 1,1-1 0,0 1-1,0-1 1,0 1-1,0 0 1,-1-1 0,1 1-1,0-1 1,-1 1-1,1 0 1,0 1 0,1 1 9,0 1 0,0-1 0,-1 1 0,1-1 0,-1 1 1,0 0-1,0 0 0,-1-1 0,1 1 0,-1 7 0,0 4 57,-2 1 0,1-1 0,-2 0 0,0 0-1,-1 0 1,-1-1 0,-6 17 0,2-13 49,0 1 1,-1-1 0,-1-1-1,-22 28 1,28-39-74,-1 0-1,0-1 1,0 1-1,0-1 1,-1 0 0,1 0-1,-1-1 1,-1 0-1,1 0 1,0-1-1,-1 0 1,-13 3 0,15-4 3,0-1 0,0 0 1,-1-1-1,1 1 0,0-1 0,-1-1 1,1 1-1,-1-1 0,1 0 1,0 0-1,0-1 0,0 0 1,0 0-1,0 0 0,0-1 0,-8-5 1,10 6-127,1-1-1,0 0 1,-1 0 0,1 0 0,0 0 0,1-1 0,-1 1 0,0-1 0,1 1 0,0-1-1,-2-4 1,4 7 70,-1 0 0,1 1 0,0-1-1,0 0 1,0 1 0,0-1 0,0 0-1,-1 1 1,1-1 0,1 0 0,-1 1 0,0-1-1,0 0 1,0 1 0,0-1 0,0 0-1,1 1 1,-1-1 0,0 1 0,0-1-1,1 0 1,-1 1 0,0-1 0,1 1-1,-1-1 1,1 1 0,-1-1 0,1 1 0,-1-1-1,1 1 1,-1-1 0,1 1 0,-1 0-1,1-1 1,1 1 0,24-9-382,-22 8 384,25-5-72,1 2 0,52 0 1,-31 1 127,5 0 54,-1-3-1,88-21 1,-119 20 102,-1 0 0,0-1 1,0-2-1,-1 0 0,0-1 0,-1-2 0,0 0 1,28-23-1,-46 33-152,0 0 1,0 0 0,-1 0-1,1 0 1,-1 0 0,1-1-1,2-5 1,-5 9-49,1-1 0,-1 0 0,0 0 0,1 0 1,-1 0-1,0 0 0,0 0 0,0 0 0,1 0 0,-1 0 0,0 0 0,0 0 1,-1 0-1,1 0 0,0 0 0,0 0 0,0 0 0,-1 0 0,1 0 0,0 0 0,-1 0 1,1 0-1,-1 1 0,1-1 0,-1 0 0,0 0 0,1 0 0,-1 1 0,0-1 1,1 0-1,-1 1 0,0-1 0,0 1 0,1-1 0,-1 1 0,-1-1 0,0 0-32,-1-1-1,1 2 1,-1-1-1,1 0 1,-1 0 0,1 1-1,-1-1 1,1 1-1,-1 0 1,1 0-1,-1 0 1,1 0-1,-1 0 1,1 1-1,-1-1 1,0 1-1,1 0 1,0-1-1,-1 1 1,1 0-1,0 0 1,-1 1-1,1-1 1,0 0-1,0 1 1,0-1 0,-2 3-1,-3 2-9,1 1 0,-1-1 0,2 1 0,-1 0-1,1 1 1,-6 10 0,8-12 36,0 0 0,1 0 0,0 0 1,0 0-1,1 1 0,0-1 0,0 1 0,0 6 0,3 52 81,-2-64-61,0 4 22,1 1 0,0 0 1,0 0-1,1-1 0,0 1 0,0-1 1,0 1-1,0-1 0,1 0 1,6 9-1,-7-11-13,1 0 1,-1-1 0,1 1-1,-1 0 1,1-1-1,0 0 1,0 0 0,0 0-1,0 0 1,0 0-1,0-1 1,0 1 0,1-1-1,-1 0 1,1 0-1,-1 0 1,1 0-1,4 0 1,2-1 42,0-1-1,0 0 1,0 0 0,0-1-1,-1 0 1,1-1 0,12-5-1,5-3 186,29-18 0,-13 3-69,-2-2 0,-1-2-1,39-36 1,-73 59-133,0 0 0,0 0 0,0 0 1,6-10-1,9-13-330,-19 29 245,-1 0 1,1-1-1,-1 1 1,1 0-1,0 0 1,0 0 0,0 0-1,0 0 1,0 0-1,0 0 1,0 1-1,0-1 1,0 1-1,0 0 1,0-1-1,0 1 1,0 0-1,0 0 1,0 0 0,0 1-1,0-1 1,1 0-1,-1 1 1,0-1-1,0 1 1,0 0-1,-1 0 1,1-1-1,2 3 1,0-1 38,0 0 1,0 0-1,0 1 0,0-1 1,-1 1-1,1 0 0,-1 0 1,0 1-1,0-1 0,0 1 1,0-1-1,4 8 0,-1 6 15,0 0-1,-1 0 0,-1 1 0,2 18 0,8 30 219,-13-63-185,0 3-24,1-1 0,-1 0 1,1 0-1,4 6 1,-6-10-9,1 0 1,-1 0 0,1 0 0,-1 0-1,1 0 1,0 0 0,-1-1 0,1 1 0,0 0-1,0-1 1,0 1 0,-1 0 0,1-1-1,0 1 1,0-1 0,0 1 0,0-1-1,0 0 1,0 1 0,0-1 0,0 0-1,0 0 1,0 1 0,0-1 0,0 0-1,0 0 1,0 0 0,1 0 0,0-1-1,6-2 57,0 0-1,0-1 0,-1 0 0,1-1 0,-1 0 0,0 0 0,0 0 0,10-11 1,10-7 19,14-8 78,8-5 186,81-79 0,-97 87-1062,-33 30 679,0-1 0,1 0 1,-1 1-1,0-1 0,0 1 0,1-1 1,-1 1-1,1-1 0,-1 0 1,2 3-1,-1-1 6,7 16 6,2-1-1,0 0 1,1 0-1,18 22 0,-23-31 62,-3-6-7,-1 1-1,1-1 1,0 0 0,0 0-1,0 0 1,1 0-1,-1 0 1,0-1 0,6 3-1,-8-4-5,1-1 0,-1 1-1,1-1 1,-1 1 0,1-1-1,0 0 1,-1 1 0,1-1-1,0 0 1,-1 0 0,1 0-1,-1 0 1,1-1 0,0 1 0,-1 0-1,1-1 1,-1 1 0,1-1-1,-1 1 1,1-1 0,-1 0-1,1 0 1,-1 0 0,0 0-1,1 0 1,-1 0 0,2-2-1,8-8 76,-1-2-1,0 0 0,-1 0 1,-1-1-1,0 0 0,-1 0 1,6-16-1,-11 24-113,0 1 0,-1-1 0,0 1-1,0-1 1,-1 0 0,1 1 0,-1-9 0,-1 9-32,1 0 0,0 0 0,1 0-1,-1 0 1,1 0 0,0 0 0,0 0 0,4-8 0,-4 11-13,0 1 1,0-1-1,1 1 0,-1 0 1,0 0-1,1-1 0,-1 1 1,1 0-1,-1 0 0,1 1 0,-1-1 1,1 0-1,0 0 0,-1 1 1,1-1-1,0 1 0,3-1 1,34-3 35,-36 3 30,253-12-71,-77 8-32,-149 6 257,-28-1-163,0 0 0,1 1 0,-1-1 0,0 1 1,0-1-1,0 1 0,0 0 0,0-1 0,-1 1 0,1 0 1,3 2-1,-5-2 0,1 0 1,-1-1 0,0 1-1,0 0 1,1-1 0,-1 1-1,0 0 1,0-1 0,0 1-1,0 0 1,0-1 0,0 1-1,0 0 1,0-1 0,0 1-1,0 0 1,0-1 0,0 1-1,0 0 1,-1-1 0,1 1-1,0 0 1,0-1 0,-1 1-1,1 0 1,-1-1 0,1 1-1,0-1 1,-1 1 0,1-1-1,-1 1 1,0 0 0,-18 16 50,1-4-30,-1-2 0,-32 15 0,8-6-135,0 3 126,-67 47-1,88-54 17,1 2 0,1 0 0,0 1 1,-26 34-1,45-51-14,0-1 1,0 0-1,0 1 1,0-1-1,0 0 1,0 1-1,1-1 1,-1 1-1,0 0 1,1-1-1,-1 1 1,1-1 0,-1 4-1,1-5-8,0 0-1,0 0 1,0 0-1,1 0 1,-1 0 0,0 0-1,0 1 1,0-1-1,0 0 1,0 0 0,1 0-1,-1 0 1,0 0-1,0 0 1,0 0 0,0 0-1,1 0 1,-1 0-1,0 0 1,0 0 0,0 0-1,0 0 1,1 0-1,-1 0 1,0 0 0,0 0-1,0 0 1,0 0-1,1 0 1,-1 0 0,0 0-1,0 0 1,0 0-1,0 0 1,0 0 0,1-1-1,13-8 110,7-8 70,30-24-258,1 2 0,67-38-1,-102 68 5,-9 4-75,0 0 1,0 1 0,1 0-1,0 1 1,16-5-1,-23 8 139,-1 0 0,0 0 1,1 0-1,-1 0 0,1 0 0,-1 1 0,1-1 0,-1 0 0,0 1 0,1-1 0,-1 1 0,0 0 0,0-1 0,1 1 0,-1 0 0,0 0 0,0 0 0,0 0 0,0 0 0,0 0 0,0 0 0,0 0 0,0 0 0,0 1 0,0 1 0,4 6-33,0 0 0,6 16-1,-5-9-185,-1-4 143,0 0 154,0-1-1,0 0 1,1-1 0,13 17 0,-18-25-46,0 0 0,1 0 0,0-1-1,-1 1 1,1 0 0,0-1 0,0 0 0,-1 1 0,1-1 0,0 0 0,0 0-1,1 0 1,-1 0 0,0-1 0,0 1 0,0 0 0,0-1 0,1 1 0,-1-1 0,0 0-1,1 0 1,-1 0 0,0 0 0,0 0 0,1-1 0,-1 1 0,0-1 0,0 1-1,1-1 1,-1 0 0,3-2 0,18-10 183,-1-1 0,29-24-1,-11 7 50,-10 10-47,2-1-81,0-2 0,-2 0 0,51-55-1,-62 54-87,-1 0-1,-1-1 0,-1-1 1,12-28-1,41-119 25,-40 82-126,22-124-1,-48 200-147,-1 0 0,0 0-1,-1-18 1,-1 34 202,0 0 1,0 0-1,1 0 1,-1 0-1,0 0 1,0 0-1,0-1 1,0 1-1,0 0 1,0 0-1,0 0 1,0 0-1,0-1 1,0 1-1,0 0 1,0 0-1,0 0 1,0 0-1,0 0 1,-1 0-1,1-1 1,0 1-1,0 0 1,0 0-1,0 0 1,0 0-1,0 0 1,0 0-1,0-1 1,0 1-1,-1 0 1,1 0-1,0 0 0,0 0 1,0 0-1,0 0 1,0 0-1,0 0 1,-1 0-1,1 0 1,0 0-1,0 0 1,0 0-1,0 0 1,-1-1-1,-5 7-128,-7 13 10,0 6 117,0 1-1,2 0 0,2 0 1,0 1-1,-6 34 1,-15 138 82,30-198-76,-6 53 50,1 100 0,6-133 17,1 0 0,2 0-1,0 0 1,0-1 0,2 1-1,1-1 1,15 33 0,-20-50-34,7 15 116,20 29 1,-26-43-147,0 0-1,0 0 0,0 0 1,1 0-1,0-1 0,0 0 0,0 1 1,0-2-1,0 1 0,1 0 1,-1-1-1,7 3 0,-10-4-110,1-1 0,-1 0 0,0 1-1,0-1 1,0 0 0,1 0 0,-1 0-1,0 0 1,0 0 0,1 0 0,-1 0-1,0 0 1,0-1 0,0 1 0,1 0-1,-1-1 1,0 1 0,0-1 0,0 1 0,0-1-1,0 1 1,0-1 0,0 0 0,0 0-1,0 1 1,0-1 0,0 0 0,0 0-1,-1 0 1,2-1 0,-1 0-214,-1 1-1,1-1 1,0 0 0,-1 1 0,1-1 0,-1 1-1,0-1 1,0 0 0,1 1 0,-1-1 0,0 0-1,0 0 1,-1 1 0,1-1 0,0 0-1,0 1 1,-1-1 0,1 1 0,-1-1 0,0 0-1,1 1 1,-3-3 0,0 0-529,-1-1-1,1 1 1,-1 0-1,-1 1 1,1-1-1,0 1 1,-1 0-1,-9-5 1,12 7 737,-39-24-2028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2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35 118 8896,'-9'-11'1266,"8"8"-925,-1 1 0,0-1 0,0 1 0,-1 0 0,1 0 0,0 0 0,-6-3 0,8 4-290,0 1 0,-1 0 0,1 0 0,0 0 0,0 0 0,-1-1 0,1 1 0,0 0 0,0 0 0,0 0 0,-1-1 0,1 1 0,0 0 0,0 0 0,0-1 0,0 1 0,0 0 0,-1-1 0,1 1 0,0 0 0,0 0 0,0-1 0,0 1 0,0 0 0,0-1 0,0 1 0,0 0 0,0 0 0,0-1 0,0 1 0,0 0 0,0-1 0,1 1 0,-1 0 0,0-1 0,10-10 1604,22-8 443,-18 13-1767,1 0 0,-1 2 0,1-1 0,26-2 0,65-4 141,-73 9-343,4-1-65,1 1-1,-1 2 0,0 2 0,0 2 0,50 10 1,-70-10-63,-1 2 0,1-1 0,-1 2 0,-1 0 0,27 17 0,-31-17 8,0 2 1,-1-1 0,0 1 0,0 1 0,-1 0 0,-1 0 0,1 0 0,8 16 0,-14-20 25,1 1-1,-1-1 1,0 1 0,0 0-1,-1 0 1,0 0 0,0 0-1,-1 0 1,0 1 0,0-1-1,0 0 1,-1 1 0,0-1-1,-1 0 1,0 1 0,0-1-1,0 0 1,-1 0 0,0 0-1,0 0 1,-5 8 0,1-1 90,-21 36 259,24-45-282,-1 0 1,0 0-1,0 0 1,0 0-1,-1 0 1,-7 6-1,11-11-96,1 0 0,0 1 0,0-1 0,-1 0 0,1 0 0,0 1 0,-1-1 0,1 0 0,0 0 0,-1 0 0,1 1 0,0-1 0,-1 0 0,1 0 0,0 0-1,-1 0 1,1 0 0,-1 0 0,1 0 0,0 0 0,-1 0 0,1 0 0,-1 0 0,1 0 0,0 0 0,-1 0 0,1 0 0,0 0 0,-1 0 0,1-1 0,0 1 0,-1 0 0,1 0 0,0 0-1,-1-1 1,0 0-25,1 0 1,-1 0-1,1 0 0,-1 0 0,1 0 0,0-1 0,-1 1 0,1 0 0,0 0 0,0 0 0,0-3 0,0-1-233,0-1 0,1 0-1,-1 0 1,3-6 0,-1 6-14,1 0-1,-1 0 1,1 0 0,1 1 0,-1-1 0,1 1 0,0 0 0,0 0 0,1 0-1,-1 0 1,1 1 0,0 0 0,0 0 0,0 0 0,1 1 0,0 0 0,-1 0-1,1 0 1,12-4 0,12-2-152,1 0 0,0 2 0,44-5 0,-54 10 367,0 1 1,0 1-1,-1 1 0,1 1 1,0 0-1,25 8 1,-31-5 430,-1 0 1,1 2 0,-1 0 0,-1 1 0,0 0 0,17 14 0,-13-9 566,-14-10-797,0 0 0,0-1 0,0 1-1,1-1 1,-1 0 0,0 0 0,1 0 0,0 0-1,-1-1 1,1 1 0,0-1 0,0 0 0,0 0-1,-1 0 1,9 0 0,-7-1-61,0-1 0,1 1-1,-1-1 1,0 0 0,0-1 0,-1 1 0,1-1-1,0 0 1,0 0 0,-1 0 0,1-1-1,-1 0 1,0 1 0,0-2 0,0 1 0,0 0-1,0-1 1,-1 0 0,7-8 0,-6 7-47,-1-1 0,1 0 1,-1 0-1,0-1 0,-1 1 1,1-1-1,-1 1 0,-1-1 1,1 0-1,-1 1 0,0-1 1,-1 0-1,1 0 0,-2-11 1,0 11-74,0-1 0,-1 1 0,0-1 1,0 1-1,0 0 0,-1 0 1,0 0-1,0 0 0,-1 0 0,-7-10 1,7 13 7,1 0 1,-1 1-1,1-1 1,-1 1-1,0-1 1,-1 1-1,1 1 1,0-1-1,-1 0 1,0 1-1,1 0 1,-1 0 0,0 1-1,0-1 1,0 1-1,-9-1 1,4 1-24,0 1 1,0 1 0,1 0 0,-1 0 0,0 1 0,1 0-1,-1 1 1,-16 6 0,7 0-163,-1 0 1,-33 23-1,51-31 168,1 0-1,0 0 1,-1 0-1,1 0 1,0 0-1,0 0 0,0 0 1,0 0-1,0 0 1,0 1-1,0-1 1,0 0-1,0 1 0,0-1 1,1 0-1,-1 1 1,1-1-1,-1 1 1,1 0-1,0-1 0,-1 1 1,1-1-1,0 2 1,0-1-86,1 0 1,-1 0 0,1-1-1,0 1 1,-1 0 0,1-1 0,0 1-1,0-1 1,0 1 0,0-1-1,0 1 1,1-1 0,-1 0-1,0 0 1,1 1 0,-1-1-1,1 0 1,-1 0 0,1 0-1,1 0 1,19 11-1342,-1-2-1,2 0 1,-1-2-1,25 6 1,-22-8 726,0-2 1,1 0 0,43-1 0,152-12 883,-101 3 2754,-67 6-19,-49 1-2598,0-1 0,0 1 0,1 0 0,-1 0 1,0 0-1,0 1 0,0-1 0,0 1 0,7 4 1,-10-6-209,-1 1 0,1-1 0,0 1 0,-1 0 0,1-1 0,0 1 0,-1 0 0,1-1 0,-1 1 0,1 0 0,-1 0 0,1-1 0,-1 1 0,0 0 0,1 0 0,-1 0 0,0 0 0,0 0 0,1-1 0,-1 1 0,0 0 0,0 0 0,0 0 0,0 0 0,0 0 0,0 0 0,-1 1 0,0 1 209,-1 1 0,1-1 0,-1 0 0,1 0 0,-5 5 0,-2 5 512,8-12-733,1-1 0,0 0 0,-1 0 0,1 1 1,0-1-1,0 0 0,-1 0 0,1 0 0,0 0 0,0 0 0,-1 0 0,1 0 0,0 0 0,0 0 0,-1 0 0,1 0 0,0-1 0,0 1 0,20-4 122,25-9-323,38-9-17,-53 18 115,0 1 0,0 2 0,62 5-1,93 23 959,-179-26-1110,12 3 384,22 6 0,-36-8-1005,1 0-1,-1 0 1,0 1 0,9 5-1,-14-8 651,1 1 0,-1-1 1,1 0-1,-1 1 0,0-1 0,1 0 0,-1 1 0,1-1 0,-1 1 0,0-1 1,1 1-1,-1-1 0,0 0 0,1 1 0,-1-1 0,0 1 0,0-1 1,0 1-1,1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131 264 3392,'10'6'4647,"12"3"-3321,3-3-822,0-1-1,0-1 1,1-2 0,31 0-1,-39-2-348,-1-1-1,1-1 1,-1-1-1,0-1 1,0 0-1,0-1 1,17-7 0,-26 8-55,-1 0 1,-1 0 0,1-1 0,-1 0 0,0 0 0,0 0 0,0-1 0,-1 0-1,1 0 1,-1 0 0,-1 0 0,1-1 0,-1 0 0,3-8 0,-5 11-70,0 0 1,0-1 0,-1 1-1,0 0 1,1-1-1,-2 0 1,1 1 0,0-1-1,-1 1 1,0-1 0,0 0-1,0 1 1,-1-1 0,1 0-1,-1 1 1,-1-1 0,1 1-1,0-1 1,-1 1 0,0 0-1,0 0 1,0-1 0,-1 1-1,1 1 1,-4-6 0,1 5-56,0 0 1,0 0 0,-1 0 0,1 0 0,-1 1-1,1 0 1,-1 0 0,0 0 0,0 1 0,-12-3-1,-5-1-72,-38-3 0,42 8 91,0 0 0,0 0 0,-1 2 0,1 1 0,0 0 0,0 1 0,1 1 0,-26 9 1,33-9 50,0 1 1,0 0 0,1 0-1,0 1 1,0 0 0,0 1-1,1 0 1,0 1 0,0 0-1,0 0 1,1 1 0,1 0-1,0 0 1,-10 17 0,10-12 49,0 0 1,1 1-1,1 0 1,-6 28-1,5-12 188,-1 42 0,6-67-256,1-1-1,0 1 0,1-1 1,-1 1-1,1-1 0,0 1 1,1-1-1,-1 0 0,1 0 1,0 1-1,0-1 1,1 0-1,0-1 0,-1 1 1,2 0-1,-1-1 0,7 8 1,-3-6 31,0 0 0,1 0 0,-1-1 0,1 0 0,0 0 0,1-1 0,-1 0 0,1 0 0,16 4 0,13 1-13,0-1 0,1-2 0,-1-1 0,1-2 0,1-2 0,-1-2 0,56-7 0,-71 4-1931,0-2-1,-1 0 1,0-1 0,0-2-1,28-14 1,-3-3-1960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6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6 126 5216,'-1'-3'204,"0"1"1,0-1 0,0 1-1,1-1 1,-1 1 0,1-1-1,0-3 1,0 4-47,0 1 1,1-1 0,-1 1-1,1-1 1,-1 1-1,1-1 1,-1 1 0,1 0-1,0-1 1,0 1-1,0 0 1,0 0 0,0 0-1,2-2 1,-2 3-1,1 0 0,-1 0 0,0 1 0,0-1 0,0 1 0,0-1 1,0 1-1,0 0 0,0-1 0,0 1 0,0 0 0,0 0 0,0 0 0,0-1 0,0 1 1,1 2-1,12 19 564,-1 1 1,12 28 0,6 12 21,-7-19-259,-2 2 0,-1 1 1,-3 0-1,15 61 0,29 125 214,-59-222-590,1 0 1,1 0-1,9 15 1,3 9 348,-16-34-441,-1-1 0,0 1 0,0-1 0,0 1 1,0-1-1,1 0 0,-1 1 0,0-1 0,0 1 0,1-1 0,-1 0 1,0 1-1,1-1 0,-1 0 0,0 1 0,1-1 0,-1 0 1,1 0-1,-1 1 0,0-1 0,1 0 0,-1 0 0,1 0 0,-1 0 1,1 0-1,-1 1 0,1-1 0,-1 0 0,2 0 0,-1-1 15,0 1-1,0 0 0,0-1 1,0 1-1,1-1 0,-1 1 0,0-1 1,0 0-1,0 1 0,0-1 1,1-1-1,2-2 24,0 0 1,0-1 0,-1 1-1,5-7 1,4-14 116,-1 0 1,-1 0-1,10-38 1,2-6 155,-10 39-275,2 0 0,1 1-1,21-33 1,63-76-99,-17 26-327,-35 40-1024,37-53-5691,-79 121 5890,6-10-1750,-11 13 2827,0 1-1,1 0 1,-1-1-1,0 1 1,0 0-1,0-1 1,1 1 0,-1-1-1,0 1 1,0 0-1,0-1 1,0 1 0,0-1-1,0 1 1,0 0-1,0-1 1,0 1-1,0-1 1,0 1 0,0-1-1,0 1 1,0 0-1,0-1 1,0 1-1,-1-1 1,1 1 0,0 0-1,0-1 1,0 1-1,-1 0 1,1-1 0,-15-5-2562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7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 2976,'-15'-5'7241,"16"10"-7346,1 1 574,-1 1 0,0 0 1,0 0-1,-1 0 1,0 10-1,0 15 261,5 66 1070,-9 114-1,2-143-1366,-18 100 319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7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84 6464,'-14'-17'2090,"14"17"-2064,0 0-1,0 0 0,0-1 0,0 1 0,0 0 0,0 0 1,0-1-1,0 1 0,0 0 0,0 0 0,0 0 1,0-1-1,0 1 0,0 0 0,0 0 0,0-1 0,0 1 1,0 0-1,0 0 0,0 0 0,1-1 0,-1 1 0,0 0 1,0 0-1,0 0 0,0 0 0,0-1 0,1 1 1,-1 0-1,0 0 0,0 0 0,0 0 0,0 0 0,1 0 1,-1-1-1,0 1 0,1 0 0,7-3 282,-7 3-109,33-21 3722,-16 15-3420,-1 1 1,1 0-1,29-3 0,55-1-42,-92 9-405,36-3 135,1 3 0,48 6 0,-65-2-733,51 14 0,-58-11-1334,25 12 1,-18-4-399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5728,'-1'8'3547,"-3"71"954,-15 91-1782,-14 108-1785,20-131-406,13-80 192,16-67-486,-9 0-228,-1-1 1,0 0-1,11-2 0,10-3-84,266-22 398,-162 14-1877,-131 14 1543,14-3-2552,-14 3 2481,1 0-1,-1 0 0,0 0 1,0 0-1,1-1 0,-1 1 1,0 0-1,0 0 0,1 0 1,-1 0-1,0-1 0,0 1 1,0 0-1,1 0 1,-1-1-1,0 1 0,0 0 1,0 0-1,0-1 0,0 1 1,1 0-1,-1 0 0,0-1 1,0 1-1,0 0 0,0 0 1,0-1-1,0 1 0,0 0 1,0-1-1,0 1 1,0 0-1,0 0 0,0-1 1,0 1-1,0 0 0,-1-1 1,1 1-1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8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1 200 4992,'0'-3'357,"0"1"0,1-1-1,-1 1 1,1-1 0,0 1 0,0 0 0,0 0 0,0-1 0,0 1 0,0 0-1,1 0 1,-1 0 0,1 0 0,-1 0 0,1 0 0,0 1 0,0-1-1,3-2 1,4-2 524,1-1 0,17-7 1,13-5-284,1 3 0,1 1 0,46-10 0,134-18-665,-189 39-1271,12-3-3596,-37 6 2283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9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8 114 6048,'-8'-17'2240,"8"14"-1728,8-5-160,2 5 1664,-2-5-1184,10 0 1344,8-9-1248,14 3 320,12 2-737,5-1-383,4 7-96,1 1 32,0 10-32,-6-2-384,-2 9 224,-7 4-4063,2-2 2303,7 3-4160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3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40 4320,'1'-2'328,"1"-1"0,-1 0 0,1 0 0,0 1 1,0-1-1,0 1 0,0-1 0,0 1 0,0 0 0,1 0 0,-1 0 1,1 0-1,-1 0 0,1 1 0,0-1 0,3-1 0,-6 3-227,1 0 1,-1 0-1,0 0 0,1 0 0,-1-1 0,0 1 0,0 0 0,1 0 0,-1 0 0,0 0 0,1 0 0,-1 0 0,0 0 0,1 0 1,-1 0-1,0 0 0,1 0 0,-1 0 0,0 0 0,0 1 0,1-1 0,-1 0 0,0 0 0,1 0 0,-1 0 0,0 0 1,0 1-1,1-1 0,-1 0 0,4 11 1141,-3 20-951,-2-23 77,1 6-153,-1 1 1,-1-1-1,0 1 1,-2-1-1,1 0 1,-10 22-1,-42 77 966,12-29-489,32-68-588,10-14-9,-1 0 1,0 0 0,1 0 0,0 0-1,-1 0 1,1 0 0,0 1 0,0-1 0,0 1-1,-1 3 1,11-12 469,3 0-595,0 0-1,0 1 1,0 0-1,23-5 1,53-6-31,-33 10 28,74 3-1,-117 3 16,-9 0-118,1 0-1,-1 0 1,1 1 0,-1-1 0,1 1-1,-1 0 1,6 2 0,-4 0-1181,1 0 0,0 1 0,6 5 1,1 1-3932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5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382 675 1728,'0'-1'53,"1"0"0,-1 0 0,0 0 0,1 0 0,-1 1 0,0-1 0,0 0 0,0 0 0,0 0 0,0 0 1,0 0-1,0 0 0,0 0 0,0 0 0,0 0 0,0 0 0,0 0 0,-1-2 0,2-1 742,3-13 1156,-8 12-1068,-9 5-267,7 2-468,0 1-1,-1-1 1,1 2 0,1-1-1,-1 1 1,0 0 0,1 0-1,0 0 1,-8 9 0,-2 0 60,-44 40 311,3 3 1,-66 85-1,113-130-467,1 1 1,0-1-1,1 1 1,-8 19-1,14-28-24,0 0 0,0 0 0,0 1 1,0-1-1,1 0 0,-1 1 0,1-1 0,0 0 0,0 1 0,1 5 0,-1-7 10,1 0 0,0 0 0,0 0 0,0 0 0,0 0 0,0 0-1,0 0 1,0 0 0,0 0 0,1 0 0,-1-1 0,1 1 0,0-1 0,-1 1-1,1-1 1,0 1 0,3 1 0,2 0 21,0 1 0,0-2 0,0 1 0,0-1 0,0 0 0,1 0 1,-1-1-1,1 1 0,-1-2 0,1 1 0,0-1 0,-1-1 0,1 1 0,-1-1 0,12-3 0,-5 0 32,1 0 1,-1-1-1,0-1 0,0-1 0,-1 1 1,22-16-1,-25 14-54,0 1 0,0-2 1,-1 1-1,12-16 0,26-42 21,-35 48-35,58-102 146,-26 43-72,-18 32-31,-2-1-1,-2-1 1,20-62-1,-33 79-196,-1-1-1,-1 0 0,-2 0 0,-1-1 0,-1 1 0,-2-47 0,-2 74 103,1 0 1,0 0-1,-1 0 0,0 0 1,0-1-1,0 1 0,-4-6 1,5 9 25,0 1 0,0-1 0,0 1 0,-1-1 0,1 1 0,0-1 0,-1 1 0,1-1 0,0 1 0,-1-1 0,1 1 0,-1 0 0,1-1 0,-1 1 0,1 0 0,-1-1 0,1 1 0,-1 0 0,1 0 0,-1-1 0,1 1 0,-1 0 1,1 0-1,-1 0 0,1 0 0,-1 0 0,0-1 0,-1 2-4,1-1 0,0 0 0,0 1 0,0-1 0,-1 1 0,1-1-1,0 1 1,0-1 0,0 1 0,0 0 0,0 0 0,-1 0 0,-2 4-4,-1-1 0,1 1 0,-6 9 0,-4 9 60,2 0-1,0 1 1,-10 32 0,11-28-4,-4 14 71,2 0 1,1 1-1,3 0 1,1 1-1,-3 79 1,9-80-12,1 0 1,2 0-1,2 0 1,10 48 0,-11-82-58,-1-1 40,0 1 0,1-1 0,1 0 0,-1 0 0,1 0 0,1 0 0,-1 0 0,2-1 0,8 14 0,-11-20-43,-1 0 1,0 0 0,1 0 0,-1 0 0,1 0 0,-1 0 0,1 0 0,0-1-1,-1 1 1,1-1 0,0 1 0,-1-1 0,1 1 0,0-1 0,-1 0 0,1 0 0,0 0-1,0 0 1,2-1 0,1 1 55,0-1 1,-1 0-1,1-1 0,0 1 1,8-5-1,6-6-8,0 0 0,0-1 1,-1-1-1,-1-1 0,-1 0 1,0-2-1,24-31 0,-27 29-124,15-26 0,-2 1-802,-42 121-293,13-67 1140,-1 8 42,0 0 1,1 1-1,0 26 0,3-41-36,0 1-1,0 0 0,1 0 0,0 0 0,0-1 0,0 1 0,0 0 0,1-1 1,-1 1-1,1-1 0,0 0 0,1 0 0,-1 1 0,1-1 0,0-1 0,0 1 1,0 0-1,6 5 0,-4-6 46,-1 0-1,1 0 1,0-1 0,0 0 0,1 1-1,-1-2 1,0 1 0,1-1 0,-1 1-1,1-2 1,-1 1 0,1 0-1,-1-1 1,1 0 0,-1-1 0,7 0-1,6-2 44,0 0-1,-1-2 1,28-9-1,-20 3-14,0-1 0,0-1 0,-2-1 0,1 0 0,-2-2 0,29-27 0,-43 36-82,0-2 0,-1 1 0,0-1 0,10-16 0,-14 20-21,0-1-1,0 1 1,0-1 0,-1 0 0,0 0-1,0 0 1,0 0 0,-1-1-1,1-10 1,-2 16-12,0 0 0,0 0 0,0 0 0,0 0 0,0 0-1,0 0 1,0 0 0,-1 0 0,1 0 0,0 0 0,-1 0 0,1 1 0,0-1-1,-1 0 1,1 0 0,-1 0 0,0 0 0,0-1 0,0 2-3,0-1-1,1 1 1,-1 0 0,0 0-1,1-1 1,-1 1 0,0 0 0,1 0-1,-1 0 1,0 0 0,0 0-1,1 0 1,-1 0 0,0 0-1,1 0 1,-1 0 0,0 0 0,0 0-1,-1 1 1,-1 0-63,-1 1-1,1 0 1,-1 0 0,1 0 0,0 0 0,0 0-1,-6 6 1,-4 7-70,0 1 0,1 0 0,1 1-1,0 0 1,-15 34 0,23-43 168,0 0 0,0 0 0,0 0 0,1 0 0,0 0 0,1 1 0,0-1 0,0 1 0,1 14 0,0-20 13,1 0 0,-1 0 0,1 0 0,-1 0 0,1 0 0,0 0 0,0 0 0,0 0 0,1-1 0,-1 1-1,1 0 1,-1-1 0,1 1 0,0-1 0,0 0 0,0 1 0,0-1 0,0 0 0,1 0 0,-1 0-1,0-1 1,1 1 0,0-1 0,-1 1 0,1-1 0,0 0 0,0 0 0,0 0 0,0 0 0,3 0 0,11 1 146,0-2 0,0 1 0,0-2 0,0 0 0,29-7 0,-9 3-85,190-36-164,-206 37 107,28-10-174,-37 10-48,2 0-205,-4 4 522,-9 0-105,0 0 0,0 0 0,0 0 0,0 0 0,1 0-1,-1 0 1,0-1 0,0 1 0,0 0 0,0 0-1,0-1 1,0 1 0,2-2 0,6-4 101,0-1-1,-1-1 1,0 0 0,0 0-1,11-16 1,34-51 212,-45 61-310,-1 5 1,143-207 411,-104 156-996,51-86 0,-78 113 412,-2 0 0,-2-1 0,-1 0 0,16-59 0,-29 87 63,1 0 1,-1-1-1,0 1 0,0 0 1,-1 0-1,1-1 0,-1 1 0,-1 0 1,1 0-1,-3-10 0,3 15 67,0 1 0,-1-1 0,1 1 0,0-1 0,0 1 0,0-1 0,0 1 0,-1 0 0,1-1 0,0 1 0,-1-1 0,1 1 0,0 0 0,-1-1 0,1 1 0,0 0 0,-1-1 0,1 1 0,0 0 0,-1 0 0,1-1 0,-1 1 0,1 0 0,-1 0 0,1 0 0,-1-1 1,1 1-1,-1 0 0,1 0 0,-1 0 0,1 0 0,-1 0 0,1 0 0,-1 0 0,1 0 0,0 0 0,-1 0 0,1 1 0,-1-1 0,1 0 0,-1 0 0,1 0 0,-1 1 0,1-1 0,-1 0 0,-18 14-407,18-13 413,-17 17-73,2 1 1,0 0-1,-19 29 0,6-6 124,-48 67 35,62-86-8,2 2 0,-20 47 0,17-23 79,2 1-1,2 1 1,2-1-1,3 2 0,-3 98 1,11-133-113,1 0-1,0 0 1,1 0 0,7 21 0,-9-35 20,0 0 0,0 0 1,0 0-1,0-1 0,0 1 0,1 0 1,-1-1-1,1 1 0,0-1 1,0 0-1,0 1 0,0-1 1,0 0-1,0 0 0,1 0 1,-1-1-1,1 1 0,-1-1 1,1 1-1,0-1 0,-1 0 1,1 0-1,0 0 0,0 0 1,0 0-1,0-1 0,0 1 1,0-1-1,-1 0 0,1 0 1,0 0-1,6-1 0,22-3 130,-13 2-68,0-1-1,21-5 1,25-13-117,0-3 0,78-41-1,-138 63 23,12-6 39,-1 0 1,24-19 0,-35 24-29,0 0 1,-1-1-1,1 0 1,0 1-1,-1-1 1,0-1-1,0 1 1,-1 0-1,1-1 1,-1 1-1,0-1 1,0 0-1,3-9 1,-4 5-23,0 0 1,0 0 0,0 0 0,-2-18-1,1 24-55,-1-1-1,1 1 0,-1 0 1,1 0-1,-1-1 0,0 1 1,-1 0-1,1 0 0,0 0 1,-1 0-1,0 0 0,1 1 1,-1-1-1,0 0 0,0 1 1,-1-1-1,-2-2 0,3 4 16,0 1 0,1-1 0,-1 0-1,0 1 1,0-1 0,1 1 0,-1-1 0,0 1 0,0 0-1,0 0 1,0 0 0,0 0 0,0 0 0,0 0-1,1 0 1,-1 1 0,0-1 0,0 1 0,0-1-1,1 1 1,-1 0 0,0 0 0,1 0 0,-1 0 0,0 0-1,-1 1 1,-3 2-45,1 1 1,-1-1-1,1 1 0,0 1 1,-6 6-1,1 2 128,0 0 0,1 1-1,1 0 1,0 0 0,-10 30 0,15-36-21,0 0 0,1 0 0,1 0 0,0 0 0,0 0 0,0 0 0,1 1 0,1-1 0,0 0 0,0 0 0,0 0 0,5 14 0,-3-14 21,0 0 1,1 0 0,0-1 0,0 1 0,1-1 0,6 8 0,-8-13-1,-1 0 1,0 0-1,1-1 0,0 0 0,-1 1 1,1-1-1,0 0 0,0 0 0,0-1 0,0 1 1,1-1-1,-1 1 0,0-1 0,1 0 0,-1 0 1,1-1-1,-1 1 0,1-1 0,4 1 0,1-2-27,-1 0 0,1-1-1,-1 1 1,1-2 0,9-3-1,13-3-94,4-1 245,49-22-1,-57 21-167,26-10 174,195-88-16,-160 58-256,-83 47 44,0 0-1,0 1 1,1 0-1,-1 0 1,1 1-1,0-1 1,0 1-1,0 0 1,0 1-1,0 0 1,1 0-1,7-1 1,-15 19-114,-6-16 166,0 1-1,1 0 0,-1 1 1,0 0-1,1 0 0,-13 8 1,8-5-28,-13 7-9,0 2 0,-31 25-1,45-31 51,-1 1 0,1 0 0,1 0 0,0 1 0,0 0 0,-13 22 0,22-32-8,-1 0 0,1 1 0,-1-1 0,1 0 0,-1 0 0,1 0 0,0 1 0,-1-1 0,1 0 0,0 1 0,0-1 0,0 0 0,0 0 0,0 1 0,0-1 0,0 0 0,1 1 0,-1-1 0,0 0 0,1 2 0,0-1 1,1-1 1,-1 1 0,0 0-1,0-1 1,1 1-1,-1-1 1,0 0 0,1 1-1,0-1 1,-1 0-1,4 2 1,2 0 48,-1 0 1,1-1-1,-1 0 0,1 0 0,0 0 1,10 0-1,-6-1 23,-1-1 0,1 0 0,0-1 0,-1 0 0,1-1 0,-1 0 0,1-1-1,14-6 1,1-2 174,47-27 0,-27 8-81,-2-2 0,77-72 0,-95 81-92,125-130 119,-119 116-162,-3-2-1,36-61 0,-35 43-125,38-99-1,6-70-405,-71 215 487,-1 6-137,0-1-1,-1 1 0,1-1 1,-1 0-1,-1 1 1,1-1-1,-1 0 0,0-10 1,0 16 136,0 0 0,0 0 1,0 0-1,0 0 0,0-1 1,0 1-1,0 0 0,0 0 1,0 0-1,0-1 0,0 1 0,-1 0 1,1 0-1,0 0 0,0 0 1,0-1-1,0 1 0,0 0 1,0 0-1,0 0 0,0 0 0,0 0 1,-1-1-1,1 1 0,0 0 1,0 0-1,0 0 0,0 0 1,0 0-1,-1 0 0,1 0 0,0 0 1,0 0-1,0-1 0,0 1 1,-1 0-1,1 0 0,0 0 1,0 0-1,0 0 0,0 0 0,-1 0 1,-7 7-154,-4 11 28,-9 24 5,-26 76 0,8-18-4,23-61 167,1 1 0,-17 72 1,28-92 6,1-1-1,0 1 1,2 0 0,0 0 0,2 0 0,0 0 0,1 0-1,5 19 1,-5-28 40,2 7 24,10 27-1,-12-40-72,0-1-1,0 1 1,1-1 0,0 1-1,-1-1 1,1 0 0,1 0-1,-1 0 1,1 0 0,5 5-1,-7-8-5,0 0 0,0 0 0,0 0 0,0 0-1,0 0 1,0 0 0,0 0 0,0-1 0,0 1 0,0-1-1,0 1 1,0-1 0,0 0 0,0 0 0,4 0 0,-2-1 14,-1 0 1,1 0 0,-1 0-1,1 0 1,-1 0 0,1-1-1,-1 0 1,5-3 0,2-3 21,0 0 0,0-1 1,0 0-1,8-12 0,-2 4 42,-2-2 0,18-26 0,-28 37-139,0 1 1,-1-1-1,0 0 0,0 0 0,0 0 0,-1 0 0,-1 0 1,1 0-1,-1 0 0,0-12 0,-1 20 31,0-1 0,0 0 0,0 1 0,0-1 0,0 0 0,0 0 0,1 1 0,-1-1 0,0 1 0,1-1 0,-1 0 0,0 1 0,1-1 0,-1 1 0,1-1 0,-1 0 0,1 1 0,-1 0 0,1-1 0,-1 1 0,1-1 0,0 1 0,-1 0 0,2-1 0,1 0-4,-1-1-1,1 1 1,0 1 0,0-1 0,1 0 0,2 0-1,7 0-51,0 1 0,14 1 0,-19 0 20,0 0-1,0 0 1,-1 1 0,1 0-1,-1 0 1,1 0 0,-1 1 0,9 5-1,-13-7 34,-1 1 0,0-1 0,1 1 0,-1 0 0,0 0 0,0-1 0,0 1 0,0 0 0,-1 1 0,1-1 0,0 0-1,-1 0 1,0 1 0,1-1 0,-1 1 0,0-1 0,0 1 0,-1 0 0,1-1 0,0 1 0,-1 0 0,0-1 0,1 1 0,-1 0 0,-1 5-1,-9 59 8,5-37 60,-3 59 1,8-85-28,0 0 0,0-1 0,1 1 0,0 0 0,0-1 0,0 1 0,0-1 0,0 1 0,1-1 0,-1 1 0,1-1 0,0 0 0,4 5 0,-5-7-10,1 1 1,-1 0-1,1-1 1,0 1-1,0-1 1,-1 1-1,1-1 0,0 0 1,0 0-1,0 0 1,1 0-1,-1 0 1,0-1-1,0 1 1,0-1-1,1 1 0,-1-1 1,0 0-1,0 1 1,1-1-1,-1-1 1,0 1-1,4-1 0,3-1 28,-1-1-1,1 0 1,-1 0-1,0-1 1,0 0 0,-1 0-1,1-1 1,-1 0-1,0-1 1,9-8-1,7-9 4,29-39 0,-26 30-138,53-71 207,-67 89-54,-7 15-165,-4 8 9,-1 16 161,0-1-1,2 1 1,1 0-1,10 42 1,-13-66-54,1 0 1,-1 1 0,0-1-1,1 0 1,0 0 0,-1 0-1,1 0 1,0 0 0,-1 0-1,1 0 1,0 0 0,0 0-1,0 0 1,0 0 0,0-1-1,0 1 1,0 0-1,0 0 1,0-1 0,0 1-1,0-1 1,1 1 0,-1-1-1,0 0 1,0 1 0,0-1-1,1 0 1,-1 0 0,0 0-1,0 0 1,1 0 0,-1 0-1,0 0 1,1 0 0,0-1-1,6-1-12,-1 0 0,1 0 1,-1-1-1,11-6 0,-13 7 23,122-67 175,15-7-229,-126 68 18,1-2 0,16-12 1,-14 9-170,-28 17 17,0 1 0,-14 9 0,13-5 173,0 0 1,0 0 0,1 1 0,0 1 0,0 0-1,1 0 1,-11 21 0,15-23-2,-1 0 0,1 1 0,1 0 0,-1 0-1,2 0 1,0 0 0,0 0 0,0 0 0,1 1 0,1-1 0,1 11 0,-1-17 22,1 1-1,0-1 1,0 0 0,0 0-1,0 0 1,1-1-1,0 1 1,0 0 0,0 0-1,0-1 1,4 6-1,-1-4 5,0 0-1,0 0 1,1 0-1,0 0 1,-1-1-1,9 4 1,0 0 17,1-1 1,0-1 0,0-1 0,1 0 0,20 4 0,-23-7-186,0 0 0,0-1 0,0 0 0,1-1 0,-1-1 0,0 0 0,0-1 0,21-5 0,-19 2-1451,0 0 1,0-1-1,26-14 0,-38 18 1185,0 1-1,0-1 0,0 0 1,-1 0-1,1 0 0,0 0 1,-1 0-1,0-1 0,1 1 1,-1-1-1,0 1 0,0-1 1,0 0-1,2-5 0,5-13-1983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4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37 5408,'-18'-5'8997,"21"5"-8490,88 4 1332,-74-4-1811,1 0 0,28-4-1,-4 0 24,131-5 438,14-1-568,-63 3-3899,-120 6 3626,4 1-918,0-1-1,0 1 0,12 2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40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9 145 6304,'-8'0'2848,"13"3"-2464,7 2 1216,1-5-960,13-5 1632,10-6-1280,8-9 224,4 1-705,14-1-191,8 1-192,9-1-32,-1 4-32,-3 10-3007,-9 1 1599,-14 13-6016,-16-16 4128,-6-3 1440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43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41 2976,'0'-2'250,"-1"0"0,1 0 0,-1 0 0,1-1 0,0 1 0,0 0 0,0 0 0,0-1 0,0 1 0,0 0 0,1 0 0,-1-1 0,5-8 4292,-16 156-686,-16 70-2928,13-101 36,6-42-686,-10 247 2506,22-319-2656,89-31 160,181-29-101,-152 45 64,-25 5-289,-70 8 71,4 0 115,-31 2-191,0 0 0,0 0-1,0 0 1,0 0 0,1-1-1,-1 1 1,0 0 0,0 0-1,0 0 1,0 0 0,0 0-1,0 0 1,0 0 0,0-1-1,1 1 1,-1 0 0,0 0-1,0 0 1,0 0 0,0 0-1,0-1 1,0 1 0,0 0-1,0 0 1,0 0 0,0 0-1,0 0 1,0-1 0,0 1-1,0 0 1,0 0 0,0 0-1,0 0 1,0 0 0,0-1-1,0 1 1,0 0 0,0 0-1,-1 0 1,-4-10-2920,-10-10-3604,15 19 6364,-15-13-4810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44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45 4576,'-29'-21'8058,"48"21"-6286,5 0 158,43-5 0,124-12-778,4 16-1283,-123 1 113,-50 2-1081,-18-2 192,1 1 1,-1-1-1,1 0 1,8 0-1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4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0 207 6880,'1'-29'2229,"-1"28"-2107,0-1 0,0 1 0,1 0 0,-1 0 0,1-1 0,-1 1 0,1 0 0,-1 0 0,1 0 0,0 0 0,-1 0 0,1-1 0,0 1 0,0 1 0,0-1-1,0 0 1,0 0 0,0 0 0,0 0 0,0 1 0,0-1 0,0 0 0,1 1 0,-1-1 0,0 1 0,2-1 0,5-2 505,12-8 682,2 2 0,0 0-1,45-11 1,68-6-574,-122 24-593,155-23 370,55-9-512,-208 31-293,2-1-907,22-1 1,-34 5 442,1 0 1,-1 0 0,0 0 0,0 1-1,1 0 1,-1 0 0,0 0 0,9 4-1,8 6-4757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4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5216,'0'-1'109,"0"1"0,-1-1 0,1 0 0,0 1 0,0-1 0,0 0 0,0 1 0,0-1 0,0 0 0,1 0 1,-1 1-1,0-1 0,0 0 0,0 1 0,1-1 0,-1 0 0,0 1 0,1-2 0,5 12 2128,3 26 174,22 208 1701,-30-152-3163,-1-52 283,-2-36-225,-3-8-461,-3-8-158,6 2-402,0 0 0,1 0 0,0 0-1,1-1 1,0 1 0,2-14 0,-1 9 22,3-13-51,0 1 0,2 0-1,1 0 1,1 1-1,1 0 1,19-36-1,-18 41-35,2 1 0,0-1 0,1 2 0,1 0 0,22-23 0,-25 31-37,0 0 0,1 1 1,0 0-1,1 1 0,0 1 0,1 0 1,-1 0-1,1 1 0,16-4 0,-28 9 71,1 2-1,0-1 0,0 0 0,0 1 0,0-1 0,0 1 1,0 0-1,0 0 0,0 0 0,0 0 0,0 1 0,0-1 1,0 1-1,4 1 0,-5-1 37,0 0 0,-1 0 1,1 0-1,-1 0 0,1 0 1,-1 1-1,1-1 0,-1 0 1,0 1-1,1-1 0,-1 1 1,0 0-1,0-1 0,0 1 1,0 0-1,-1-1 0,1 1 1,0 0-1,-1 0 0,1 0 1,-1 0-1,0 0 0,1 3 0,-1 5 118,0 0-1,0 1 1,-1-1-1,0 0 0,-1 0 1,0 0-1,0 0 0,-1 0 1,-1 0-1,0 0 1,0-1-1,-1 0 0,0 0 1,0 0-1,-14 15 0,9-11-52,-2-1 0,1 0 0,-2-1 0,1-1 0,-2 0 0,1 0 0,-1-2 0,-1 1 0,-18 7 0,-46 16-158,78-32 84,0 1-1,0-1 1,0 0-1,1 1 1,-1-1-1,0 0 1,0 1-1,0-1 0,1 1 1,-1 0-1,0-1 1,0 1-1,1 0 1,-1-1-1,1 1 0,-1 0 1,0 0-1,1-1 1,-1 3-1,1-3 10,0 1 0,0 0 0,0-1 0,0 1 0,0-1 0,0 1 0,1 0 0,-1-1 0,0 1 0,0-1 0,1 1 0,-1-1-1,0 1 1,1-1 0,-1 1 0,0-1 0,1 1 0,-1-1 0,1 1 0,-1-1 0,1 0 0,0 1 0,5 3-10,1 0 0,0-1 0,13 6 0,-13-6 45,135 68 1451,-44-20-970,-39-19-514,-35-17-2615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38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196 104 2080,'5'-11'905,"-5"9"-719,1 0 1,0 1-1,0-1 0,-1 0 1,1 1-1,1-1 0,-1 1 1,0-1-1,0 1 0,2-2 1,5-4 945,-1 0 0,9-9 1,-15 14-971,0 1 1,1 0-1,-1 0 0,1 0 1,-1 0-1,1 0 1,-1 0-1,4 0 0,6-6 1390,-11 7-1529,0 0 0,0 0 0,1 0 0,-1 0 0,0 0 1,0 0-1,1 0 0,-1 0 0,0 0 0,0 0 0,0 0 0,1 0 0,-1 0 0,0 0 0,0 0 1,1 0-1,-1 0 0,0 0 0,0 0 0,0 1 0,1-1 0,-1 0 0,0 0 0,0 0 0,0 0 1,0 1-1,1-1 0,-1 0 0,0 0 0,0 0 0,0 0 0,0 1 0,0-1 0,0 0 0,0 0 1,1 0-1,-1 1 0,0-1 0,0 0 0,0 0 0,0 1 0,0-1 0,4 11 323,0 5 74,-3-9-272,1 0 1,-1-1 0,-1 1 0,1 0-1,-1 0 1,-1 13 0,-4 8 110,-2-1 0,0 0 0,-2 0 1,-15 31-1,20-48-186,-2 0 1,0 0-1,0 0 1,0-1-1,-1 0 1,-1 0-1,1-1 1,-13 11-1,6-7 7,1 1 0,1 0 0,0 1 0,1 1 0,1 0 0,-10 17 0,7-10 16,1 0 0,-10 28 0,5 9-187,16-58 121,1 0 0,-1 0 0,1 1 0,-1-1-1,1 0 1,-1 0 0,0 0 0,0 0-1,-1 2 1,-1-1 241,4-4-13,1-3-239,0 0-1,0-1 1,0 1 0,-1 0-1,1-1 1,-1-5-1,0 6-4,30-124 343,1 12-511,32-77 255,-60 181-87,5-16-101,8-44 0,-16 58-5,-1 12 84,0 0 1,0 0 0,1 0-1,-1 0 1,1 0-1,1-4 1,-1-7 113,-1 11-37,0 9-20,-10 23 84,3 0-124,1 0-1,1 0 0,1 1 1,1 0-1,2 0 0,1 0 1,2 0-1,6 39 0,3-18 107,38 241 389,-47-278-488,1 28-508,-3-38 196,0-1 0,0 1 0,0 0 1,-1-1-1,0 1 0,0-1 0,0 1 0,0-1 0,-2 4 0,3-7 207,0 0 0,0 1 0,0-1 0,0 1 0,0-1 0,0 0 0,-1 1 0,1-1 0,0 0 0,0 1 0,0-1 0,-1 0 0,1 1 0,0-1 0,0 0 0,-1 0 0,1 1 0,0-1 0,0 0 1,-1 0-1,1 0 0,0 1 0,-1-1 0,1 0 0,0 0 0,-1 0 0,1 0 0,0 0 0,-1 0 0,1 0 0,-1 1 0,1-1 0,0 0 0,-1 0 0,1 0 0,0-1 0,-1 1 0,1 0 0,-1 0 0,1 0 0,0 0 0,-1 0 0,1 0 0,0 0 0,-1-1 0,1 1 0,0 0 0,-1 0 0,1 0 0,0-1 0,0 1 0,-1 0 0,1-1 0,0 1 0,0 0 0,-1 0 0,1-1 0,0 0 0,-11-22-4367,7 3 2424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39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 2400,'0'0'779,"10"-9"1359,-9 8-1769,0 0-1,1 1 1,-1-1 0,1 0-1,-1 0 1,1 1-1,0-1 1,-1 1 0,1-1-1,-1 1 1,1-1 0,0 1-1,-1 0 1,1 0-1,0 0 1,4 1 1824,3 11-876,-6-2-1112,1 0 0,-2 0 0,1 0 0,-1 0 0,-1 1 0,0-1 0,0 21 0,-4 3 68,-7 37-1,5-36-68,-60 324 921,62-332-883,2-21-111,1 0 0,-1 0 0,0 0 0,-3 11-1,18-23 125,2 2 0,26-5 0,-24 5-188,36-7-129,-1 1 0,99-3 0,-134 14 58,-1 1-1,1 0 1,-1 2 0,21 6 0,-22-6 73,-15-3-203,1-1 1,-1 1-1,1-1 1,-1 1-1,1 0 0,-1-1 1,0 1-1,1 0 1,-1 0-1,0 0 1,0 0-1,0 0 1,1 0-1,-1 1 0,-1-1 1,1 0-1,0 0 1,0 1-1,0-1 1,-1 1-1,1-1 1,0 1-1,0 2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4384,'1'-2'465,"-1"0"1,1 0-1,0 1 1,0-1-1,0 0 1,0 1-1,0-1 1,1 1-1,-1-1 1,0 1-1,1 0 1,-1-1-1,1 1 1,1-1 0,0 1-52,0 0 1,1 0-1,-1 0 1,0 0 0,0 0-1,1 1 1,-1 0 0,7 0-1,24 0-320,0-2 0,0-2 0,0-1 0,0-1 0,-1-2 0,0-1 0,49-21 0,-20 3-6008,-55 26 4671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3:40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20 172 3808,'-11'-21'1227,"5"11"-113,6 10-1019,0 0-1,-1 0 1,1-1-1,0 1 1,0-1-1,0 1 1,0 0-1,-1-1 0,1 1 1,0-1-1,0 1 1,0 0-1,0-1 1,0 1-1,0-1 1,0 1-1,0 0 0,0-1 1,0 1-1,0-1 1,0 1-1,0-1 1,0 1-1,0 0 1,1-1-1,-1 1 0,0 0 1,1-1-1,-1-1 95,0 0 50,1 0-1,0-1 1,-1 1-1,1 0 1,0 0-1,0 0 1,0 0 0,0 0-1,0 0 1,0 0-1,1 0 1,-1 1-1,1-1 1,-1 0-1,1 1 1,0-1 0,0 1-1,-1 0 1,1-1-1,0 1 1,0 0-1,0 0 1,0 0-1,1 1 1,2-2 0,27-6 378,0 2 1,48-3 0,21-3-488,91-23-450,-182 33-190,10-2-1361,-1 0 1,33 0-1,-24 6 10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6 5888,'-21'-5'2688,"16"5"-2336,2 0-64,6 0-224,7 0-416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4:51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55 1984,'-9'4'1308,"8"-4"-1249,1 1-1,0-1 1,-1 0-1,1 0 0,-1 0 1,1 0-1,-1 0 0,1 0 1,0 1-1,-1-1 1,1 0-1,0 0 0,-1 0 1,1 1-1,0-1 1,-1 0-1,1 1 0,0-1 1,-1 0-1,1 1 1,0-1-1,0 0 0,-1 1 1,1-1-1,0 1 1,-1 0 30,0 1 1,1-1 0,-1 0 0,0 0-1,0 0 1,0 0 0,0 1 0,0-2-1,0 1 1,0 0 0,-2 1 0,-8 9 267,8-3-200,0 0 0,1 0-1,0 0 1,1 0 0,0 0 0,0 1 0,1-1-1,0 12 1,-1 19 283,-4 27-45,-8 55 511,9-93-522,2 0 1,2 42-1,1-27 1263,-2-44-1616,0 0 0,0 0-1,1 0 1,-1 0 0,0 0 0,1 0 0,-1 0-1,1 0 1,-1 0 0,1 0 0,0 0-1,-1 0 1,1 0 0,0-2 0,-2-1 30,1-1-19,-1 0 0,1 1 0,-1-1 0,1 0 0,1 0 0,-1 0 1,1 0-1,0 0 0,1-10 0,0 5-51,-1 0 0,0 0 0,-1 0 0,0 1 0,0-1 0,-4-12 0,2 11 22,1 0 0,1 0 0,0 0 1,0 0-1,1-16 0,2 1-144,-2-33-1,-1 19-266,2 31 436,0 0 1,0 1 0,1 0 0,3-10 0,4-14 119,-7 24-179,1 1 0,0 0 1,0-1-1,1 2 0,0-1 1,0 0-1,1 1 0,0-1 1,0 1-1,0 1 0,1-1 1,0 1-1,0 0 0,0 0 1,13-7-1,-15 10-20,1 0 1,0 0-1,0 1 0,0 0 0,-1 0 1,1 0-1,0 0 0,0 1 0,0 0 1,0 0-1,1 0 0,-1 1 1,0-1-1,-1 1 0,1 0 0,0 1 1,0-1-1,0 1 0,-1 0 0,1 0 1,8 6-1,-5-2-14,0 1 1,0 1-1,0-1 0,-1 1 1,0 0-1,-1 1 0,8 12 1,-10-15-7,8 14 66,17 35-1,-26-49 60,-1 0 1,0 0-1,0 1 0,0-1 1,-1 0-1,0 1 0,0 0 1,-1-1-1,0 1 0,-1 12 1,1-18-31,-1 1 0,1 0 1,-1-1-1,0 1 0,1 0 1,-1-1-1,0 1 0,0-1 1,0 1-1,0-1 0,0 0 1,0 1-1,-1-1 1,1 0-1,0 0 0,-1 0 1,1 0-1,-1 0 0,1 0 1,-1 0-1,1-1 0,-1 1 1,0 0-1,1-1 0,-1 0 1,0 1-1,-1-1 0,-8 2 53,0-1-1,-1 0 1,-14-1-1,9-1-71,-170 1 124,176-4-99,9 2-162,5 4 17,-2-1 91,0-1 1,0 0-1,0 1 0,0-1 0,0 0 1,0 0-1,0 0 0,0 0 0,0 0 0,0 0 1,0 0-1,2-1 0,1 1 7,11 1 24,-1 0-1,1 0 1,-1 2 0,1 0 0,-1 0 0,24 11 0,-19-6 15,1 2-1,-1 0 1,34 25 0,131 89 2005,-184-124-2077,0 0-1,1 0 1,-1 0-1,0 0 1,0 0-1,0 0 1,1 0-1,-1 0 1,0 0 0,0 0-1,1 0 1,-1 1-1,0-1 1,0 0-1,0 0 1,1 0-1,-1 0 1,0 0-1,0 1 1,0-1-1,0 0 1,0 0-1,1 0 1,-1 1-1,0-1 1,0 0 0,0 0-1,0 0 1,0 1-1,0-1 1,0 0-1,0 0 1,0 1-1,0-1 1,0 0-1,0 0 1,0 1-1,0-1 1,0 0-1,0 0 1,0 0-1,0 1 1,0-1 0,0 0-1,0 1 1,-27 7-9213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5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93 268 2560,'0'-8'6736,"1"9"-6438,13 6 457,22 9 0,9 4-217,-39-18-462,-1 0 1,1 0-1,0-1 0,-1 1 0,1-1 0,9 0 0,10 3 170,-19-3-181,1 0 0,0-1 1,0 1-1,0-1 0,0-1 0,-1 1 1,1-1-1,0 0 0,0-1 0,-1 1 1,1-2-1,-1 1 0,1 0 0,-1-1 1,0 0-1,6-5 0,-9 6-21,-1 0 0,1 0 0,-1 0 0,0 0 0,0-1 1,0 1-1,-1-1 0,1 1 0,0-1 0,-1 0 0,0 0 0,1 0 0,-1 1 0,0-1 0,0-4 0,0 1-24,0 0 1,-1 1-1,0-1 1,0 0-1,-1 1 0,1-1 1,-4-10-1,-1 1-45,0-1 0,-1 1-1,-1-1 1,-16-23 0,18 31 66,0 0 1,0 1 0,-1 0-1,0 0 1,-1 0 0,0 1 0,0 0-1,0 0 1,0 1 0,-12-6 0,14 8-13,0 1 1,0 0-1,0 0 0,0 1 1,0-1-1,0 1 1,0 0-1,-1 1 1,1-1-1,0 1 1,-1 0-1,1 0 0,0 1 1,-1-1-1,1 1 1,0 1-1,0-1 1,-10 4-1,5 1 37,-1-1-1,1 2 0,1-1 1,-1 1-1,1 1 0,1 0 1,-1 0-1,1 0 0,1 1 1,0 0-1,0 1 0,1 0 1,0 0-1,-7 15 0,5-7 39,1 0-1,1 1 1,1 0-1,0 0 1,2 0-1,0 1 1,-1 35-1,5-49-76,-1-1-1,1 1 1,0 0-1,0-1 1,0 1-1,1-1 1,0 1-1,0-1 1,0 0-1,1 0 1,0 0-1,0 0 1,0 0-1,0-1 1,1 1-1,0-1 1,0 0-1,5 5 1,-2-4 29,0 0 0,0 0 1,0-1-1,1 0 0,-1 0 0,1-1 1,0 0-1,0 0 0,0-1 0,1 0 1,13 2-1,19-2 107,0-2 0,50-7 0,6 1-263,-41 4-709,59-1-3470,-62 7 2221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6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4224,'0'-2'215,"1"1"1,-1-1-1,0 0 1,1 0-1,-1 1 1,1-1-1,4-10 4906,-3 13-4721,3 2-189,-1 0-1,1 0 1,-1 1 0,0-1-1,0 1 1,0 0 0,-1 1-1,0-1 1,1 1 0,-1-1-1,4 10 1,1 4 384,13 37-1,18 79 186,34 97-141,-59-199-408,2-1 0,34 51 0,-44-73-170,0 0 1,1 0-1,1 0 0,-1-1 1,1 0-1,1-1 0,9 7 1,-16-13 17,0 0 1,0 0-1,-1-1 0,1 1 1,0-1-1,0 1 1,0-1-1,0 0 0,0 0 1,1 0-1,-1 0 1,0 0-1,0 0 0,0-1 1,0 1-1,0-1 0,-1 1 1,1-1-1,0 0 1,0 1-1,0-1 0,0 0 1,-1 0-1,1-1 1,2-1-1,2-1-11,-1 0 0,0-1-1,0 0 1,-1 0 0,1 0 0,6-11-1,6-14 8,-1 0-1,12-33 1,17-66-59,-15 46-90,58-113-1,-73 167-688,31-45 1,-42 69-447,1 0 0,0 0 1,-1 1-1,1-1 0,1 1 1,-1 1-1,1-1 0,-1 1 1,1 0-1,10-4 0,14-7-1996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7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79 3136,'-33'-4'11045,"46"3"-10600,0 0-1,0-1 1,17-5 0,11-2-54,273-26 227,-223 27-377,-53 5-216,43-5-765,-72 8 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7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9 117 4736,'0'0'89,"-1"0"0,1 0 0,-1-1 1,1 1-1,0 0 0,-1 0 0,1-1 0,-1 1 0,1 0 1,-1-1-1,1 1 0,0 0 0,-1-1 0,1 1 1,0-1-1,0 1 0,-1-1 0,1 1 0,0-1 0,0 1 1,-1-1-1,1 1 0,0-1 0,0 1 0,0-1 1,0 1-1,0-1 0,0 1 0,0-2 0,1 1 279,-1 0 0,1 0 0,0 0 0,0 0-1,0 0 1,1 0 0,-1 0 0,0 0 0,2-1-1,2-1 586,6-3 197,0 0 0,1 0 0,12-3 0,-7 2-577,-2 2-354,0 1 0,1 0 0,-1 1 0,1 1 0,27-1 0,1 0-178,-19 1-215,143-12-69,-55 12-5228,-105 2 4956,44-1-2410,-31-2 488,21-6-1,-39 8 2167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8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37 3552,'-4'-12'1011,"-2"-12"5540,6 41-4823,2 16-808,5 33 1,-3-32-431,1 36 1,-23 302 1316,16-336-1617,0-11 123,-7 36 0,6-45-49,1 1-1,-1 30 0,3-45-109,8-2 65,-1-1-160,-1 1-1,0-1 1,0-1-1,11-3 1,9-2-85,53-2 20,-20 3 6,21-4 40,90 1 0,-151 8-70,24-4 0,-25 2 111,24 0 0,-41 3-148,0 0 0,0 0 0,0 0-1,0 0 1,0 0 0,0 0 0,0-1 0,-1 1 0,1 0 0,0-1 0,0 1 0,0 0 0,0-1 0,-1 1 0,1-1 0,1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31 142 2080,'0'-1'63,"-1"0"-1,0 0 1,0 0 0,0 0-1,0 1 1,-25-23 11097,36 23-8766,58-3-266,130-25 0,-84 9-2128,63-13-4,-104 9-4386,-63 17 1532,-45 4-9356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19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86 5056,'-11'-19'8162,"12"19"-8005,13-5 741,-12 4-366,37-11 932,0 1-1,1 2 1,65-7 0,122 4-1482,-210 12 117,29 0-1288,83 11 0,38 24-10545,-113-20 7761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2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9 180 3808,'-4'-9'1088,"3"8"-871,1 0 0,-1 0 0,1 0 0,-1 0 0,1 0 0,-1 0 0,1 0 0,0-1 0,0 1 0,-1 0 0,1 0 0,0 0 0,0 0 0,0-1 0,0 1 0,0 0 0,1 0 0,-1 0 0,0 0 0,0 0 0,1 0 0,-1-1 0,1 1 0,-1 0 0,2-1 0,0 11 2480,9 33-1879,36 161 1182,-42-184-1909,-1-7 227,2 9 627,-6-19-577,-10-19 555,5 5-844,1 0-1,0 0 1,-5-24 0,9 30-83,-1 0 1,1 1-1,0-1 1,0 0-1,0 0 0,1 1 1,0-1-1,0 0 1,1 1-1,0-1 1,2-5-1,6-8 25,0 0 1,26-32-1,-17 26-96,0-2-70,1 1 0,1 1 0,2 1 0,28-24 0,-48 46 80,0-1 0,0 1 1,1 0-1,-1 0 0,0 0 0,1 1 0,-1-1 0,1 1 1,-1 0-1,1 0 0,0 0 0,4-1 0,-6 2 30,0 1-1,0-1 1,0 0-1,0 1 1,0-1-1,0 1 1,0-1-1,0 1 1,0 0 0,0 0-1,0 0 1,-1 0-1,1 0 1,0 0-1,-1 0 1,1 1-1,-1-1 1,1 0-1,-1 1 1,0-1-1,1 1 1,-1 0-1,0 0 1,0-1-1,1 3 1,0 1 77,0 0 1,0 1 0,-1-1-1,0 0 1,0 1 0,0-1-1,0 1 1,-1-1 0,0 1-1,0-1 1,0 1 0,-2 9-1,0-7-40,1-1 0,-2 1 0,1-1-1,-1 0 1,0 1 0,0-1 0,-1 0 0,-6 10-1,6-12 41,0 1 0,-1-1 0,1 0 0,-1 0 0,0 0 0,0-1 0,0 0 0,-1 0 0,0 0 0,0 0 0,0-1 0,0 0 0,0 0 0,-10 2 0,2-1 72,-1-1 1,0-1 0,0 0-1,0-1 1,0 0 0,0-1-1,-29-4 1,31 3-479,12 2 75,7 2 169,15 6 429,31 18 1,-17-9 185,59 36 210,-41-22-2167,-47-30 43,0 1-1,1-1 1,-1 0 0,1 0-1,0 0 1,7 0-1,20-1-3262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2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98 2816,'-18'0'13807,"20"0"-13279,147-45 1782,-55 25-2145,138-11 0,-219 29-834,1 2 0,21 2 0,6 5-4443,-14-5 1581,-2-4-1578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6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50 8384,'-13'-11'3808,"43"11"-3328,1 0-448,5 0-128,47-5 608,4 2-288,28-9 64,-6 8-160,19-3 192,-10 7-192,5-8-800,-19 8 320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22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6 2144,'-13'-5'8784,"13"22"-6598,1 72 85,1-16-1745,-3-1 1,-14 89 0,9-124-412,-32 157 1103,30-173-1106,7-18-49,-1 0 0,1 0 1,0 0-1,0 1 0,0-1 0,-1 7 1,2-9 330,9-1-415,50-4 221,0-1 0,62-15-1,-15 2-99,-53 10-261,-24 2 45,0 2 0,1 1 1,52 1-1,-71 6-410,-38 7-7257,14-10 3415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22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16 102 3904,'-16'0'7456,"24"1"-6750,-1 0 0,0-1 0,0 0 0,1 0 0,-1-1 0,0 0 0,1 0 0,11-4 0,-6 2-223,111-31 1446,-82 21-1841,-1 1-1,54-6 1,-39 9-118,-35 2-2879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23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68 100 4160,'-68'-27'9625,"68"27"-9538,23-4 2710,-21 4-3034,64-8 2835,92-12-567,-58 3-2671,186-7 0,-271 24-621,-1 1 1,23 3 0,-31-2 305,0-1 0,0 1 1,0 0-1,0 1 0,0-1 1,-1 1-1,11 7 0,8 9-3919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23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70 2240,'-5'-39'3760,"10"8"3498,-1 39-6367,-1 7-497,-2-1 1,1 1 0,-2 0-1,1-1 1,-2 1-1,-4 23 1,4-24-133,-3 11 127,-1 0 0,-2-1 0,-9 27 0,9-32-409,-7 43 601,14-61-547,0-1 0,1 0 0,-1 0 1,0 0-1,1 0 0,-1 0 0,1 1 0,-1-1 0,0 0 0,1 0 0,-1 0 0,1 0 1,-1 0-1,0 0 0,1 0 0,-1 0 0,1 0 0,-1-1 0,0 1 0,1 0 1,-1 0-1,0 0 0,1 0 0,-1 0 0,1-1 0,-1 1 0,0 0 0,1-1 0,21-7 422,-17 6-338,30-11 190,0 2 1,57-10-1,77-3-370,-131 20 89,93-8-2261,-124 13 966,0-1 1,-1 0 0,1 1-1,0 1 1,-1-1 0,1 1-1,-1 0 1,0 0 0,0 1-1,9 4 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37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24 2816,'1'-3'955,"-1"0"1,1 0-1,0 0 1,0 0 0,3-5-1,-10 26 2346,2 27-2472,2-15-207,-4 9 6,-6 79 1027,4-15-320,-40 194 1,42-251-1157,5-35-163,0 0 1,-1 0 0,-3 11 0,3-15-1447,14-12-3225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37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62 245 4320,'-56'-15'3712,"56"15"-3631,0 0 0,0 0 1,-1 0-1,1 0 0,0 0 0,0 0 1,0 0-1,-1 0 0,1 0 1,-3-2 1218,3 1-1219,0 1 1,0 0-1,0 0 0,0 0 0,-1-1 1,1 1-1,0 0 0,0 0 1,0-1-1,0 1 0,0 0 0,0 0 1,0 0-1,0-1 0,0 1 1,0 0-1,0 0 0,0-1 0,0 1 1,0 0-1,0 0 0,0 0 0,1-1 1,-1 1-1,10-5 1342,301-78 3368,-119 26-4324,-104 33-491,112-26-789,-185 47-1016,-2 5 485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40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198 122 4992,'-5'-17'2112,"5"28"783,-1 17-1710,-14 100 1609,-42 170 1,-43 75-1761,81-306 44,18-62-545,5-13-46,0 0-355,23-44 52,25-48-143,-40 80-162,1 0-1,28-31 1,23-14-279,-62 62 302,1 1 1,-1 0-1,1-1 0,-1 1 0,1 0 1,5-2-1,-7 3 87,-1 1-1,1 0 1,-1 0 0,1-1 0,-1 1-1,1 0 1,-1 0 0,1 0 0,-1 0-1,1-1 1,-1 1 0,1 0 0,-1 0-1,1 0 1,-1 0 0,1 0 0,-1 0-1,1 1 1,-1-1 0,1 0 0,-1 0-1,1 0 1,-1 0 0,1 1 0,-1-1-1,1 0 1,-1 0 0,1 1 0,-1-1-1,1 0 1,-1 1 0,0-1 0,1 0-1,-1 1 1,0-1 0,1 1 0,-1-1-1,0 1 1,0-1 0,1 1 0,-1-1-1,0 1 1,0-1 0,0 1 0,1-1-1,-1 1 1,0-1 0,0 1 0,0-1-1,0 1 1,0 0 0,2 33 361,-1 1 1,-1-1 0,-10 64-1,10-94-346,-1 0 0,1 0 0,0 0 0,0 0 0,0 0 0,1 7 0,-1-11 5,0 0 1,0 1 0,1-1-1,-1 1 1,0-1-1,0 0 1,0 1-1,0-1 1,1 0-1,-1 1 1,0-1-1,0 0 1,1 1 0,-1-1-1,0 0 1,1 1-1,-1-1 1,0 0-1,1 0 1,-1 0-1,0 1 1,1-1-1,-1 0 1,1 0-1,-1 0 1,2 0 4,-1 0 0,0 0 0,0 0 0,0 0 0,0-1 0,0 1 0,0 0 0,0-1 0,0 1 0,0-1 0,0 1 0,-1-1 0,1 1 0,1-2 0,15-11 27,-2-1 0,0-1 0,16-20 1,26-25-122,-29 32 14,-1-1 1,33-46-1,-57 66-105,-2 9 145,-1 0 0,1-1 0,0 1-1,-1 0 1,1 0 0,0 0 0,-1 0 0,1 0 0,-1 0 0,1 0-1,0 0 1,-1 0 0,1 0 0,0 0 0,-1 0 0,1 0 0,-1 0-1,1 0 1,0 1 0,-1-1 0,1 0 0,-1 1 0,1-1-1,-1 0 1,1 1 0,0-1 0,-1 0 0,0 1 0,1-1 0,-1 1-1,1-1 1,-1 1 0,1 0 0,20 24-165,-17-20 167,-1 0 19,0-1 0,-1 0 0,0 1 0,1-1 0,-2 1 1,1 0-1,0 0 0,1 8 0,3 43-41,-2-17-19,-4-37 62,4 27 93,1 0 0,17 54 0,-21-80-79,1 0 0,-1 0 0,0 0 0,1 0 0,0-1 0,0 1 0,0-1 0,0 1 1,0-1-1,0 0 0,0 0 0,1 0 0,-1 0 0,1 0 0,3 2 0,1-1 70,-1-1-1,1 1 1,0-1 0,0-1 0,10 2-1,-9-3-33,-1 0 0,0 0-1,0-1 1,0-1-1,0 1 1,0-1-1,-1 0 1,8-3-1,6-2-187,-15 6 111,-2 0 37,1 0 0,-1 0 1,0 0-1,1-1 0,-1 1 1,6-5-1,2-2 14,-7 6-8,-1 0 1,1-1 0,-1 0 0,0 1-1,0-1 1,0 0 0,0-1-1,4-5 1,5-3-18,-11 12 6,0-1-1,0 0 1,0 0 0,0 0 0,0 0 0,0 0 0,0 0 0,0-1-1,-1 1 1,2-1 0,7-11-175,-8 12 177,0-1-1,0 1 1,0 0-1,0-1 1,0 1 0,0 0-1,0-1 1,0 1 0,-1-1-1,2-3 1,9-29 238,-9 28-247,0 0 0,0 0 0,0 0 0,-1 0 1,1-1-1,-1-7 0,-1 14 0,0-13-207,0 0 0,-4-20 0,4 29 175,-1 0 0,0 1 0,-1-1 0,1 0 0,-1 1 1,1-1-1,-1 1 0,0-1 0,0 1 0,-1 0 0,1 0 1,-6-5-1,6 6-30,-1-1 0,0 1 0,0 0 0,0 0 0,0 0 0,0 1 0,0-1 0,-3-1 0,4 3 42,1 0-1,-1-1 1,1 1-1,0 0 1,-1 0-1,1 0 1,-1 0-1,1 0 1,0 0-1,-1 0 1,1 1-1,-1-1 1,1 0-1,0 1 1,-1-1-1,1 1 1,0-1-1,0 1 1,-1 0-1,1 0 0,0 0 1,-2 1-1,0 0 12,0 1 0,0 0 0,0 0 0,0 0-1,0 0 1,1 0 0,-1 0 0,1 1-1,0-1 1,0 1 0,0 0 0,1 0 0,-1-1-1,1 1 1,0 0 0,0 0 0,0 0-1,1 0 1,-1 0 0,1 1 0,0-1 0,0 0-1,1 6 1,11 100-194,-11-92 312,2 7-75,11 40 83,-12-58-47,1 1 1,-1-1-1,1 0 0,1-1 0,-1 1 0,1 0 0,8 10 0,-10-15-20,0 0 0,-1 0 0,2-1 0,-1 1 0,0 0 0,0-1 0,1 1 0,-1-1 0,0 0 0,1 1 0,0-1 0,-1 0-1,1-1 1,-1 1 0,1 0 0,0-1 0,0 0 0,-1 1 0,1-1 0,0 0 0,0-1 0,-1 1 0,6-1 0,4-3 29,1 1-1,-1-2 1,-1 0-1,1 0 1,-1-1-1,0 0 1,0-1-1,14-12 1,3-5-8,40-44 1,-48 45-102,-1-1-1,30-50 0,-29 36 41,-14 25 27,0 1 0,11-15 1,-6 10-15,17-32 1,-27 47-21,0 0 1,1 0-1,-1 1 0,1-1 0,-1 0 1,1 0-1,0 1 0,-1-1 0,1 1 1,0 0-1,3-2 0,8-7-921,-12 11 846,0-1 0,1 1 0,-1-1 0,0 1 0,0-1 0,1 1 0,-1 0 0,0 0 1,0-1-1,0 1 0,0 0 0,0 0 0,1 2 0,4 6 61,-1 0 1,-1 0 0,0 1-1,0-1 1,-1 1 0,0 0 0,3 16-1,-1-5 91,-3-6-30,0 0 0,0 1 0,-2-1 0,0 17 0,-1-5-30,1-21 32,0-1-1,0 1 1,-1-1 0,0 1-1,0-1 1,-4 9 0,5-12-14,-1 0 1,0 0 0,0 0-1,0-1 1,0 1 0,0 0-1,0-1 1,-1 1-1,1-1 1,0 1 0,-1-1-1,1 0 1,-1 0-1,0 1 1,1-1 0,-1 0-1,0 0 1,0-1 0,1 1-1,-1 0 1,-3 0-1,-2 0 13,0 0 0,1-1 0,-1 1 0,0-2-1,0 1 1,0-1 0,0 0 0,0 0 0,-7-3-1,-9-4 12,-27-13 0,33 14-47,16 6-39,0 1 0,-1-1 1,1 1-1,0-1 0,0 1 1,0 0-1,-1 0 0,1-1 1,0 1-1,0 0 0,0 0 0,-1 0 1,1 1-1,0-1 0,0 0 1,-1 0-1,1 1 0,0-1 1,0 0-1,0 1 0,0 0 1,-2 0-1,3 0 12,-1-1-1,1 1 1,-1-1 0,1 1 0,0 0-1,-1-1 1,1 1 0,0 0-1,-1-1 1,1 1 0,0 0 0,0-1-1,0 1 1,0 0 0,0-1 0,0 1-1,0 0 1,0 0 0,0-1 0,0 1-1,0 0 1,0 0 0,1-1-1,-1 1 1,0 0 0,0-1 0,1 1-1,-1 0 1,0-1 0,1 1 0,-1-1-1,1 1 1,-1-1 0,1 1 0,-1-1-1,1 1 1,-1-1 0,2 1-1,2 3 38,0-1-1,0 1 0,0-1 1,1 0-1,0-1 0,0 1 0,-1-1 1,1 0-1,0 0 0,1 0 1,-1-1-1,6 1 0,6 1 93,0-1 0,25-1 0,-31-1-61,0-1-1,0 0 1,0 0 0,0-2-1,0 1 1,0-1 0,-1-1-1,1 0 1,-1 0 0,0-1-1,0-1 1,-1 1 0,1-2-1,-1 1 1,-1-1 0,1 0-1,11-14 1,160-181 578,-155 173-694,-1-1 0,-2-1-1,-1-1 1,-1 0 0,-2-2-1,-2 0 1,14-39 0,17-95-84,-40 133 32,-2-1-1,2-63 0,-7 89 75,0-12-335,0 21 340,0 0 0,0 0 0,0 0 0,-1 1 0,1-1 0,0 0-1,0 0 1,-1 0 0,1 1 0,0-1 0,-1 0 0,1 1 0,-1-1 0,1 0 0,-1 1 0,1-1 0,-1 0-1,1 1 1,-1-1 0,-1 0 0,2 1 25,-1 0 0,1 0-1,-1 0 1,1 0 0,-1 0-1,1 0 1,-1 0 0,1 0 0,-1 0-1,1 1 1,-1-1 0,1 0-1,-1 0 1,1 1 0,-1-1 0,1 0-1,-1 0 1,1 1 0,-1-1 0,1 0-1,0 1 1,-1-1 0,1 1-1,0-1 1,-1 1 0,-8 14-85,1 13 195,1 0 0,-6 54 0,9-50 23,-3 22 203,-1 11-78,-3-1-1,-20 66 0,-60 187 391,86-295-533,4-18-61,1-1 0,-1 1 1,1-1-1,-1 1 0,0-1 1,-1 0-1,1 1 0,-1-1 0,1 0 1,-1 0-1,-3 4 0,5-7-31,0 1 0,0-1 0,0 0-1,0 0 1,0 0 0,-1 0 0,1 0 0,0 0 0,0 0 0,0 0-1,0 0 1,0 0 0,0 0 0,-1 0 0,1 0 0,0 0 0,0 0-1,0 0 1,0 0 0,0 0 0,-1 0 0,1 0 0,0 0 0,0 0-1,0 0 1,0 0 0,0 0 0,0 0 0,-1 0 0,1 0 0,0 0-1,0 0 1,0-1 0,0 1 0,0 0 0,0 0 0,0 0 0,0 0-1,0 0 1,-1 0 0,1 0 0,0-1 0,0 1 0,0 0 0,0 0-1,0 0 1,0 0 0,0 0 0,0 0 0,0-1 0,0 1 0,0 0-1,0 0 1,0 0 0,0 0 0,0 0 0,0-1 0,0 1 0,0 0-1,0 0 1,0 0 0,0 0 0,0 0 0,0 0 0,1-1 0,-1-11 150,4-4-100,1 0 0,0 0 0,2 1 0,-1 0 0,16-25 1,-16 31-94,0-1 0,1 1 0,0 1 0,1-1 0,0 1 0,0 1 0,1-1 0,0 1 1,14-8-1,-13 9-73,1 0-1,0 1 1,0 1 0,0 0 0,16-4 0,-24 7 85,0 1 1,0-1-1,0 1 0,0 0 1,0 0-1,1 0 0,-1 0 1,0 1-1,0-1 0,0 1 1,-1-1-1,1 1 0,0 0 1,0 1-1,0-1 0,0 0 1,-1 1-1,1-1 0,-1 1 1,1 0-1,-1 0 0,0 0 1,0 0-1,0 0 0,0 1 1,3 3-1,0 3 4,0-1 0,0 1 1,-1 1-1,-1-1 0,1 0 0,1 13 0,8 61 29,-4-18 78,-4-37-450,3 15-5877,-7-32 2260,-14-34-3507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5:42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182 793 2560,'-11'-9'1079,"9"7"-723,1 1 1,-1-1-1,0 1 0,0-1 1,0 1-1,0 0 0,0 0 0,0 0 1,0 0-1,0 0 0,-3 0 0,2 0-154,-1 1-1,0 0 0,1 0 1,-1 1-1,0-1 0,1 1 1,-1 0-1,0 0 0,1 0 1,-1 0-1,1 1 0,0-1 1,-1 1-1,1 0 0,0 0 1,0 0-1,0 0 0,0 1 1,0-1-1,1 1 0,-4 4 1,-2 2 54,1 0 0,1 1 1,-1-1-1,2 1 1,-10 21-1,11-19-105,0 1-1,0-1 1,2 1-1,-1 0 1,2 0 0,-1 0-1,2 0 1,0 0-1,0 1 1,1-1-1,1 0 1,5 22 0,-6-33-103,0 1 1,0-1 0,0 1 0,1-1 0,-1 0 0,0 0-1,1 1 1,0-1 0,-1 0 0,1 0 0,0-1 0,0 1-1,0 0 1,0-1 0,4 3 0,-2-2 7,0 0 1,0-1 0,0 0-1,0 0 1,0 0-1,0 0 1,0 0-1,0-1 1,6 0 0,-1 0 23,0-1 0,0 0 0,1-1 1,-1 0-1,0 0 0,0-1 0,-1 0 1,10-6-1,-9 5-35,0-1 0,-1 0 0,10-9-1,-14 11-22,-1 0 0,0 0 0,0 0 0,0 0 0,-1-1 0,1 1 0,-1-1 0,0 0 0,0 0 0,2-4 0,-2 1-14,0 0-1,0-1 1,-1 1 0,0 0 0,-1-1-1,1 1 1,-1 0 0,-1-1-1,1 1 1,-1 0 0,0-1-1,-1 1 1,-3-10 0,1 8-54,1 0-1,-2 0 1,1 1 0,-1 0 0,0 0 0,-1 0 0,0 0 0,0 1-1,0 0 1,-9-6 0,6 4 42,-12-12-134,19 20 101,1 0-1,0 0 1,-1 0-1,1 0 1,-1 0-1,1 0 1,-1 0-1,1 0 0,-1 1 1,-3-2-1,5 2 31,0 0 0,0 0-1,0 0 1,0 0 0,0 0-1,1 0 1,-1 0-1,0 1 1,0-1 0,0 0-1,0 0 1,0 0-1,0 0 1,0 0 0,0 0-1,0 0 1,0 0 0,0 0-1,0 0 1,0 0-1,0 0 1,0 1 0,0-1-1,0 0 1,0 0-1,0 0 1,0 0 0,0 0-1,0 0 1,0 0-1,0 0 1,0 0 0,0 0-1,-1 0 1,1 0 0,0 0-1,0 1 1,0-1-1,0 0 1,0 0 0,0 0-1,0 0 1,0 0-1,0 0 1,0 0 0,0 0-1,0 0 1,0 0 0,0 0-1,0 0 1,-1 0-1,1 0 1,0 0 0,0 0-1,0 0 1,0 0-1,0 0 1,0 0 0,0 0-1,0 0 1,0 0 0,0 0-1,0 0 1,-1 0-1,1 0 1,0 0 0,9 6-183,14 5 245,-13-9 1,0 0 0,-1-1-1,1-1 1,0 0 0,-1 0 0,1-1 0,12-2-1,8-3 138,30-10 0,-30 5-65,-1 0 0,0-3 0,40-23 0,-58 31-106,-1-1 0,0 0 0,0-1 0,0 1-1,-1-2 1,-1 1 0,1-2 0,-1 1 0,11-19 0,-2 1 12,-2-2 0,-1 0 1,-2 0-1,0-1 0,-2-1 0,6-34 1,-8 22-51,-1-1 0,-3 0 0,-2-82 0,-2 117-121,-1 0 1,0 0 0,0 0 0,-1 0-1,0 0 1,-1 0 0,0 0-1,-7-14 1,10 23 116,0-1 1,0 1-1,-1-1 0,1 1 1,0-1-1,0 1 0,-1-1 0,1 1 1,0-1-1,0 1 0,-1 0 0,1-1 1,-1 1-1,1-1 0,0 1 1,-1 0-1,1-1 0,-1 1 0,1 0 1,-1 0-1,1-1 0,-1 1 1,1 0-1,-1 0 0,1 0 0,-1-1 1,0 1-1,1 0 0,-1 0 1,1 0-1,-1 0 0,1 0 0,-1 0 1,1 0-1,-1 1 0,1-1 0,-1 0 1,0 0-1,1 0 0,-1 0 1,1 1-1,-1-1 0,1 0 0,0 0 1,-1 1-1,1-1 0,-1 1 1,-1 1 12,0 0 1,0 1 0,0-1 0,1 1 0,-1-1 0,1 1 0,0-1-1,0 1 1,-1 4 0,-9 40 153,2 0 0,-4 83 0,12-111-129,-11 236 222,12-221-219,4 158 355,-1-157-199,2 0-1,1 0 1,15 47 0,-20-78-131,1 0 0,-1 1 1,1-1-1,0 0 0,0 0 0,0 0 1,1 0-1,0 0 0,0-1 0,0 1 0,0-1 1,7 6-1,-6-6 5,0-1 1,0 0-1,0 0 1,1 0-1,-1-1 0,1 1 1,0-1-1,-1 0 1,1 0-1,0-1 0,0 1 1,7-1-1,4-1 13,-1-1 0,1 0 0,0-1 0,-1-1 0,29-10 0,73-38 59,-89 39-118,111-66-180,-89 48-119,-53 40-144,-4 1 364,0 1 0,-1-1 0,-1 0 0,-17 16 0,0 1-41,-74 92-130,75-88 282,14-17 24,-18 30 1,28-43-49,0 0 0,0 1 1,0-1-1,1 1 0,-1 0 0,0-1 0,1 1 1,-1-1-1,1 1 0,0 0 0,0-1 1,-1 1-1,1 0 0,0 0 0,0-1 1,1 1-1,-1 0 0,0-1 0,0 1 1,1 0-1,-1-1 0,1 1 0,0-1 1,-1 1-1,1-1 0,0 1 0,0-1 1,1 2-1,0-1 24,0 0-1,0-1 1,0 0 0,0 1 0,0-1 0,0 0-1,0 0 1,0 0 0,0-1 0,1 1 0,-1 0-1,0-1 1,1 1 0,-1-1 0,0 0 0,1 0-1,-1 0 1,1 0 0,2-1 0,6-1 37,-1 0 1,-1-1 0,1 0 0,0-1-1,-1 0 1,1 0 0,-1-1 0,0 0-1,-1-1 1,1 0 0,-1 0-1,-1-1 1,1 0 0,12-15 0,-3 0-62,0-2 1,-1 0 0,-1-1-1,13-29 1,-10 15-42,-2-1 0,-1-1 0,-2 0 1,-2 0-1,-2-1 0,-2-1 0,-1 0 0,-1-43 0,-4 11-89,-3-1 0,-22-139-1,23 209 5,0 0-1,0 1 0,-1-1 1,0 1-1,0-1 1,0 1-1,-1 0 0,1-1 1,-1 1-1,0 0 0,-1 1 1,-5-7-1,9 11 97,0-1-1,-1 1 1,1 0-1,0-1 1,-1 1-1,1 0 1,0 0-1,-1 0 1,1-1-1,0 1 1,-1 0-1,1 0 1,-1 0 0,1 0-1,0 0 1,-1-1-1,1 1 1,-1 0-1,1 0 1,0 0-1,-1 0 1,1 0-1,-1 0 1,1 0-1,0 1 1,-1-1-1,1 0 1,-1 0 0,1 0-1,0 0 1,-1 0-1,1 1 1,-10 11-175,6-4 225,1 0-1,0 0 1,0 1-1,1-1 1,0 1-1,-2 14 1,0 56 460,4-61-462,0 33 192,2 0-1,2 0 1,16 70 0,-10-80-551,2-1 0,2-1 0,32 64 0,-43-96-306,1-1 1,-1 1-1,2-1 1,-1 0-1,1 0 1,-1 0-1,2-1 1,-1 1-1,0-1 1,1 0-1,0-1 1,0 0-1,11 6 1,19 1-4487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00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8 163 3136,'-6'-5'953,"4"0"898,2 1-666,3 2-618,-1 0 0,1 0 0,-1 1 0,1-1 1,5-2-1,-6 3-452,-1 1 0,1-1 0,0 1 0,-1-1 0,1 1 0,-1 0 0,1-1 0,0 1 0,-1 0 0,1 0 0,0 0 0,-1 0 0,1 1 1,-1-1-1,1 0 0,0 1 0,2 0 0,-1 1-23,-1-1 1,1 1 0,-1-1-1,0 1 1,1 0 0,-1 0-1,0 0 1,0 0 0,2 4-1,1 0 44,-1 1-1,-1-1 1,1 1-1,-1 0 1,0 0 0,3 15-1,49 173 1336,-54-192-1464,15 40 294,2-1 0,25 44 0,-14-31 155,-29-55-417,0 1 1,0 0-1,1-1 0,-1 1 0,0-1 0,1 1 0,-1 0 0,1-1 0,-1 1 0,0-1 0,1 1 0,-1-1 0,1 1 0,0-1 0,-1 0 0,1 1 0,0-1-15,-1 0-1,0 0 1,0 0 0,1 0 0,-1 0-1,0 0 1,0 0 0,0-1 0,1 1-1,-1 0 1,0 0 0,0 0 0,0 0-1,1 0 1,-1-1 0,0 1 0,0 0-1,0 0 1,0 0 0,1-1 0,-1 1-1,0 0 1,0 0 0,0-1 0,0 1-1,0 0 1,0 0 0,0 0 0,0-1-1,4-26 658,-3 25-711,4-62 337,12-97 57,-13 138-252,1-1 1,1 1-1,2 0 0,17-39 0,98-145-533,-121 204 67,1-1 0,-1 0 0,1 1 1,0 0-1,5-5 0,-7 7 92,-1 1 0,1-1 1,0 1-1,0-1 0,0 1 0,0-1 0,-1 1 0,1 0 1,0-1-1,0 1 0,0 0 0,0 0 0,0 0 0,0 0 0,0 0 1,0 0-1,0 0 0,0 0 0,0 0 0,0 0 0,0 0 1,0 0-1,0 1 0,-1-1 0,1 0 0,0 1 0,0-1 1,0 1-1,0-1 0,1 2 0,10 8-2063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01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62 788 5216,'-2'0'137,"0"0"0,1 0 0,-1 0 0,0 0 0,1 0 0,-1 1 0,0-1 0,0 1 0,1-1 0,-1 1 1,1 0-1,-1-1 0,0 1 0,1 0 0,-2 2 0,1-1 45,0 0 0,0 0 1,1 0-1,-1 0 0,1 1 1,0-1-1,-1 1 0,1-1 0,-1 5 1,-2 7 270,0 0 0,1 0 1,1 1-1,0 0 0,0-1 1,2 1-1,0 0 0,1-1 1,0 1-1,1-1 0,7 28 1,-8-39-396,0 0 1,0 0-1,1 0 0,-1 1 1,0-2-1,1 1 1,0 0-1,0 0 1,0 0-1,0-1 1,0 1-1,0-1 1,1 0-1,-1 0 1,1 0-1,0 0 1,3 2-1,-4-3-22,0 0 1,1 0-1,-1-1 0,0 1 0,0-1 1,0 1-1,1-1 0,-1 0 0,0 0 0,0 0 1,1 0-1,-1 0 0,0-1 0,0 1 1,0-1-1,1 1 0,-1-1 0,0 0 1,0 0-1,0 0 0,0 0 0,0 0 0,0 0 1,0-1-1,3-2 0,0-1 16,0-1 0,0 1 0,-1-1 0,0 0 1,0 0-1,0 0 0,0-1 0,-1 1 0,0-1 0,-1 0 0,1 0 0,-1 0 0,-1 0 0,1 0 0,-1-1 0,-1 1 1,1 0-1,-2-11 0,1 10-67,-1 0 1,0 0-1,0 0 0,-1 1 1,0-1-1,0 0 0,-1 1 1,0 0-1,0-1 1,-1 1-1,0 0 0,0 1 1,0-1-1,-1 1 1,0 0-1,-12-11 0,7 8-86,0 1 0,0 1-1,-1 0 1,-22-12 0,25 17-63,6 4-15,3-2 184,-1 1-1,1 0 1,0-1-1,-1 1 0,1-1 1,0 0-1,0 1 1,0-1-1,0 1 0,-1-1 1,1 0-1,0 0 1,0 0-1,0 1 0,1-1 1,17 1 99,0 0 0,0-2 0,1 0-1,-1-1 1,35-8 0,-19 3 67,-2 1-88,0-1-1,0-2 1,-1-1-1,58-28 1,-75 30-52,0 0 1,-1-1-1,0-1 1,0 0-1,-1-1 0,-1 0 1,0-1-1,0-1 1,-1 1-1,-1-2 0,15-24 1,-5-1-99,-2-1 1,15-46 0,15-87-333,-44 158 376,-2-1 0,1 0 0,-1-18 0,-2 27-44,0 0 1,-1-1-1,1 1 1,-1 0 0,-1 0-1,1 0 1,-1 0-1,-1 0 1,-2-7-1,4 13 47,1 0 0,0 1 0,0-1-1,-1 1 1,1-1 0,0 1 0,-1-1 0,1 1 0,-1-1-1,1 1 1,-1-1 0,1 1 0,-1 0 0,1-1 0,-1 1-1,1 0 1,-1-1 0,1 1 0,-1 0 0,1 0 0,-1 0-1,0-1 1,1 1 0,-1 0 0,0 0 0,1 0 0,-1 0-1,1 0 1,-1 0 0,0 0 0,1 0 0,-1 0 0,1 0-1,-1 1 1,0-1 0,1 0 0,-1 0 0,1 1 0,-1-1-1,1 0 1,-1 1 0,1-1 0,-1 0 0,1 1 0,-1-1-1,1 1 1,-1-1 0,1 1 0,-1 0 0,-3 4-38,-1-1 0,2 2 0,-7 8 0,9-12 66,-5 10 35,0 0 1,0 1-1,1 0 0,1 0 0,-5 22 0,-7 73 306,13-79-242,-19 293 1022,23-266-592,2 0 1,3 0 0,23 96 0,-26-140-405,0-1 0,2 1 1,-1-1-1,11 17 0,-15-28-187,0 0 0,0 0 0,0 0 0,0 0-1,1 0 1,-1 0 0,0 0 0,0 0 0,0 0-1,1 0 1,-1 0 0,0 0 0,0 0 0,0 0-1,0 0 1,1 0 0,-1 0 0,0 0 0,0 0-1,0 0 1,0-1 0,1 1 0,-1 0 0,0 0-1,0 0 1,0 0 0,0 0 0,0-1 0,0 1 0,1 0-1,-1 0 1,0 0 0,0 0 0,0-1 0,0 1-1,0 0 1,9-31-5156,0 11-374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7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3232,'-4'-8'1472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02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8 5152,'-1'-1'185,"1"1"0,-1-1 0,1 1 0,-1-1 0,1 1 0,-1-1 0,1 1 0,-1-1 0,1 1 0,-1 0 0,1-1 0,-1 1 0,0 0 0,1 0 0,-1 0 0,1-1 0,-1 1 0,-1 0 0,1 0 104,0 1 0,1-1 0,-1 1 0,0-1 0,0 1 0,-1 1 578,2-2-578,-1 1 0,1 0 0,-1-1 0,0 1 0,0 1 0,-15 27 671,1 0-1,2 1 0,-17 54 1,5-15-409,-21 51 450,-22 57-162,57-151-752,2 0-1,1 1 0,1 1 0,1-1 0,1 1 0,-1 48 0,6-61-2,1 0 0,1 0 1,0 0-1,1 0 0,1 0 0,6 16 0,-8-25-59,0 0-1,1 0 0,0 0 1,0 0-1,0-1 0,1 1 1,0-1-1,0 0 0,0 0 1,0-1-1,1 1 0,0-1 0,0 0 1,0 0-1,1 0 0,10 5 1,-5-5-543,1 0 1,0-1-1,-1 0 0,14 1 1,-19-3-95,1-1 1,-1 1-1,1-2 0,-1 1 1,1-1-1,-1 1 1,0-2-1,1 1 1,8-4-1,2-6-1303,-3-4-1487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03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93 7552,'-11'-4'697,"2"1"-14,1 0 0,-1-1 0,1 0 0,-11-7 0,19 11-540,-1 0 1,0-1-1,1 1 0,-1-1 1,0 1-1,1-1 1,-1 1-1,1-1 1,-1 1-1,1-1 1,-1 0-1,1 1 1,-1-1-1,1 0 1,0 1-1,-1-1 1,1 0-1,0 0 0,-1 1 1,1-1-1,0 0 1,0 0-1,0 0 1,0 1-1,0-1 1,0 0-1,0 0 1,0 0-1,0 1 1,0-1-1,0 0 0,1 0 1,-1 0-1,0 1 1,1-1-1,-1 0 1,0 1-1,1-1 1,-1 0-1,1 1 1,-1-1-1,1 0 1,-1 1-1,1-1 0,-1 1 1,1-1-1,0 1 1,-1-1-1,2 0 1,6-1 88,0-1 1,0 1-1,0 1 1,16-2-1,-1 1 67,127-9 125,-75 7-352,-44 2-75,1 1 0,-1 2-1,1 0 1,36 8 0,-32-2-79,55 13-316,-56-13 281,-27-6 110,-1 0 1,1 1-1,8 3 0,-15-5 10,-1 0 0,1 0-1,-1 0 1,1 1 0,-1-1-1,1 0 1,-1 0 0,1 1 0,-1-1-1,0 0 1,1 1 0,-1-1 0,1 1-1,-1-1 1,0 0 0,0 1 0,1-1-1,-1 1 1,0-1 0,0 1-1,1-1 1,-1 1 0,0-1 0,0 1-1,0-1 1,0 1 0,0-1 0,0 1-1,0 0 1,0-1 0,0 1 0,0-1-1,0 1 1,0-1 0,0 1-1,0-1 1,0 1 0,-1-1 0,1 1-1,0-1 1,0 1 0,-1-1 0,1 1-1,0-1 1,0 0 0,-1 1 0,0 0-1,-2 3-28,0 0 0,-1 0-1,-7 6 1,6-6 5,-2 4 58,0 1 0,0 0 0,1 0 0,0 0 0,-5 12-1,0 2 123,-8 28 0,17-44-104,0 0 0,0 0 0,1 0 0,0 8 0,0-12 5,1 0 0,0 0 0,0 0 0,1 0 0,-1 1 0,1-1 0,-1 0 1,1 0-1,0 0 0,0-1 0,1 1 0,0 3 0,-1-6-45,-1 1 0,0-1 0,1 1 0,-1-1 1,0 1-1,1-1 0,-1 0 0,1 1 0,-1-1 0,1 0 0,-1 1 0,1-1 1,-1 0-1,1 1 0,-1-1 0,1 0 0,-1 0 0,1 0 0,-1 0 0,1 1 1,-1-1-1,1 0 0,-1 0 0,2 0 0,-1-1-1,1 1 0,-1 0 0,0-1 0,1 1 0,-1-1 0,0 1 0,1-1 0,-1 0 0,0 0 0,1 0 0,3-3-25,0 0 1,-1-1 0,7-8 0,17-26-130,-19 25 97,1 0 1,0 1 0,23-23-1,-32 35 47,0 0 0,0 0 0,-1 1 0,1-1 0,0 0 0,0 1 0,0-1 0,0 1 0,0-1 0,0 1 0,0-1 0,0 1 0,0 0 0,0 0 0,0-1 0,0 1-1,0 0 1,0 0 0,0 0 0,0 0 0,1 0 0,-1 0 0,0 0 0,0 0 0,0 1 0,1 0 0,0 0 17,1 1 0,-1-1-1,0 1 1,0 0 0,0 0 0,-1 0 0,1 0-1,0 0 1,2 5 0,10 15-81,-9-12 137,1-1 0,0 0 0,10 11 0,-12-17-371,-1 1 1,1-1-1,-1-1 1,1 1-1,0-1 1,0 1-1,0-1 1,0 0-1,0-1 0,1 1 1,6 1-1,8 0-1662,-1-1-1,1-1 0,0-1 0,19-2 0,-23 2 840,23-3-2669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03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335 116 4992,'3'-5'363,"-2"5"-303,0-1 0,-1 1-1,1-1 1,0 1 0,-1-1 0,1 1 0,-1-1 0,1 0 0,-1 1-1,0-1 1,1 0 0,-1 1 0,0-1 0,1 0 0,-1 0 0,0 1-1,0-1 1,1 0 0,-1 0 0,0 0 0,0 1 0,0-1 0,0 0-1,0 0 1,0 0 0,0 1 0,-1-1 0,1 0 0,0 0 0,1-7 3520,-1 8-3490,0-1 70,-1 1 1,1-1-1,0 1 0,-1-1 1,1 1 160,-1-1-161,1 1 0,0 0 1,-1-1-1,1 1 0,-1 0 1,1 0-1,-1-1 0,1 1 1,-1 0-1,1 0 1,-1 0-1,1 0 0,-1 0 1,1-1-1,-1 1 0,1 0 1,-2 0-1,-13 6 1284,11-3-1280,1-1 0,-1 1 0,1 0 0,0 0 0,-6 7 0,4-3-19,1-1 1,0 1-1,0 0 0,0 1 0,1-1 1,0 1-1,1-1 0,0 1 0,0 0 0,-1 10 1,2-12-78,1 1 1,0-1 0,0 0 0,1 1-1,0-1 1,0 0 0,1 0 0,-1 0-1,1 1 1,1-2 0,-1 1 0,1 0-1,6 9 1,-9-15-51,0 1 0,1 0-1,-1 0 1,1 0 0,-1-1 0,1 1 0,0 0-1,-1 0 1,1-1 0,0 1 0,-1-1 0,1 1-1,0 0 1,0-1 0,0 0 0,-1 1 0,1-1-1,0 1 1,0-1 0,0 0 0,0 0 0,0 1-1,0-1 1,0 0 0,0 0 0,0 0 0,1 0-1,-1-1 1,1 1 0,0-1 0,-1 0 0,1 0 0,-1 0 0,0 0 0,1 0 0,-1 0 0,0 0 0,1 0 0,-1-1 0,0 1 0,2-3 0,2-4-28,0-1 1,0 0 0,-1 0 0,4-11 0,18-65-412,-22 72 151,-5 14-69,-6 26 340,-9 99 462,5-31-329,-5 7 166,-5 0 1,-34 99-1,50-185-149,-1-1-1,0 0 0,-1-1 0,-12 20 0,17-30-93,-1-1 0,0 1-1,0-1 1,0 0 0,0 0 0,0 0 0,-1-1-1,1 1 1,-6 2 0,7-4-34,-1 0 0,0 0 0,1 0 1,-1 0-1,0-1 0,1 1 0,-1-1 0,0 0 0,1 0 0,-1 0 0,0 0 1,0 0-1,1 0 0,-1-1 0,0 0 0,-2 0 0,-2-2-47,0 0-1,1-1 0,-1 1 1,1-1-1,0 0 1,1-1-1,-1 1 0,1-1 1,-1 0-1,2-1 1,-6-6-1,3 2-73,0 0-1,0 0 1,1-1 0,0 0-1,-7-21 1,12 28 64,-1 0 0,1 0-1,0 0 1,1 0 0,-1 0 0,1 0 0,0 0-1,0 0 1,0 0 0,0 0 0,1 0 0,-1 0-1,1 0 1,0 1 0,0-1 0,1 0 0,-1 0-1,1 1 1,0-1 0,0 1 0,0-1-1,0 1 1,1 0 0,-1 0 0,1 0 0,0 0-1,0 0 1,6-4 0,77-43-150,-20 13 240,-21 6 37,-1-2 1,59-56-1,67-87 244,-154 159-309,45-54 288,-52 60-240,-1-1 1,0 0 0,-1-1-1,9-19 1,-14 26-62,-1 0-1,1 0 1,-1 0 0,1 0 0,-2 0-1,1-9 1,-1 14-10,0-1 0,0 0-1,0 1 1,-1-1 0,1 0-1,0 1 1,-1-1 0,1 1-1,-1-1 1,0 1 0,1-1-1,-1 1 1,-1-2 0,1 2 0,0 0 0,0 1 0,0-1 0,0 0 0,0 1 1,1-1-1,-1 1 0,-1-1 0,1 1 0,0 0 1,0-1-1,0 1 0,0 0 0,0 0 0,0-1 1,0 1-1,0 0 0,0 0 0,0 0 0,-1 0 0,-1 1 1,0-1 28,-1 1 1,1 0 0,-1 0 0,1 0-1,-1 0 1,1 1 0,0-1 0,0 1-1,0 0 1,0-1 0,0 2 0,0-1-1,0 0 1,0 1 0,1-1 0,-4 5-1,3-2 41,0-1 0,0 1 0,1 0 0,0 0 0,-1 0 0,2 1 0,-1-1-1,1 0 1,0 1 0,-1 6 0,1-3 21,1 0-1,0 0 1,0 0-1,1 0 1,0 0-1,1 1 1,0-2-1,0 1 1,1 0-1,0 0 1,1-1-1,0 1 1,5 7 0,-3-7-42,1 0 0,0-1 0,1-1 0,-1 1 1,1-1-1,1 0 0,0-1 0,-1 0 0,2 0 1,-1-1-1,1 0 0,0-1 0,0 0 0,0-1 1,18 4-1,-15-4-424,0-2 0,0 1 0,0-2 0,0 0 0,0 0 0,0-1 1,0-1-1,0 0 0,0-1 0,-1-1 0,1 1 0,20-11 0,76-43-7635,-101 52 6885,1 0 0,-1 0 0,-1-1 0,1 0 0,12-13 0,-13 11 472,0-1-1,-1 0 1,0-1-1,9-17 1,25-75-1592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22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 2144,'0'5'11498,"5"-9"-10980,16-2-298,0 1 1,0 1-1,1 1 1,31-1 0,-20 2-34,113-7 315,62-6 367,-100 9-196,-62 5-7293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22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4 203 2912,'-3'-8'3712,"3"-7"1520,3 11-4832,0-1 1,0 1-1,1 0 1,-1 0-1,1 1 0,0-1 1,0 1-1,0 0 1,0 0-1,5-3 1,10-2-347,0 1 0,0 1-1,40-8 1,-43 10-18,451-73 1768,-390 66-1598,-45 6 141,42 1-1,-103 20-5673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23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371 68 3328,'-4'1'496,"0"0"1,-1 0-1,1 0 1,0 0-1,0 1 1,1 0-1,-1 0 1,0 0-1,1 0 1,-6 4 0,-5 4 142,-6 3 191,2 1-1,-1 1 1,2 1-1,0 0 1,-17 23-1,2-5-345,6-2 146,1 0-1,-34 59 0,53-82-610,1 0 1,0 0-1,1 1 0,-1-1 1,2 1-1,0 0 0,0 0 1,1 0-1,0 1 0,0-1 1,1 0-1,1 1 0,0-1 1,0 1-1,2 11 0,3 2 99,0 0 0,1-1 0,1 0 0,1 0 0,2 0 0,0-1 0,23 36 0,-28-50-99,1-1-1,0 1 0,0-1 0,1 0 0,-1-1 0,2 0 0,-1 0 0,1 0 0,0-1 1,13 6-1,-10-6 65,0 0 0,1-1 0,0-1 0,-1 0 0,1 0 1,1-1-1,17 0 0,-12-2 32,-1 0 0,0-2 0,1 0 0,-1-1 0,0-1 0,0 0 0,-1-1 0,1-1 0,-1-1 1,-1 0-1,24-15 0,-19 9-16,-1-2 1,0 0-1,-2-1 1,1-1-1,25-34 1,-31 35-52,0-1 1,-2 0 0,0-1-1,-1 0 1,0-1 0,-2 1 0,7-27-1,-11 29-14,0-1-1,-1 1 0,-1-1 0,-1 0 1,-3-31-1,-20-80 119,23 126-146,-4-16-7,-1 0 1,0 0-1,-1 0 1,-11-19-1,12 27-25,-1 0 0,0 1 1,-1 0-1,0 0 0,0 1 0,-1 0 1,0 0-1,-12-9 0,5 6-26,0 2 1,-1 0-1,0 0 0,0 2 1,-1 0-1,0 1 0,-26-6 1,27 9-5,0 0 1,0 1 0,-1 0-1,1 1 1,0 2-1,-1-1 1,1 2-1,-25 5 1,33-5-120,0 0-1,0 1 1,0 0-1,1 1 1,0 0 0,-1 0-1,1 0 1,1 1-1,-1 0 1,1 0 0,-11 12-1,8-6-958,0 1-1,1 0 1,0 0-1,1 1 1,-11 25-1,-3 11-5051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50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0 1408,'0'3'2875,"-14"-2"-673,-25 14 379,27-11-2337,2 0-1,-1 1 1,0 0 0,1 1-1,0 0 1,0 1-1,1 0 1,-13 11-1,21-17-229,0 0 1,0 0-1,0 0 0,0 0 0,0 0 0,0 0 0,0 0 0,1 0 0,-1 1 1,0-1-1,1 0 0,-1 0 0,1 1 0,-1-1 0,1 0 0,-1 1 0,1-1 1,0 0-1,0 1 0,0-1 0,0 1 0,0-1 0,0 0 0,0 1 0,0-1 1,1 0-1,-1 1 0,0-1 0,1 0 0,-1 1 0,1-1 0,0 0 0,-1 0 1,1 1-1,0-1 0,0 0 0,-1 0 0,1 0 0,2 2 0,0-1 37,-1 0 1,1 0-1,0-1 0,-1 1 0,1 0 0,0-1 0,0 0 1,0 0-1,0 0 0,1 0 0,-1 0 0,0 0 0,0-1 0,1 0 1,-1 0-1,3 0 0,2-1 16,0 0 0,0-1 0,-1 0 0,1 0 0,-1-1 0,0 1 0,0-2 0,0 1 0,0-1 0,0 0 0,-1-1 0,0 0 1,11-10-1,-16 15-57,0-1 1,-1 0-1,1 0 1,0 0-1,-1 0 1,1 1-1,0-1 0,-1 0 1,1 0-1,-1 0 1,1 0-1,-1-1 1,0 1-1,1 0 1,-1 0-1,0 0 1,0 0-1,0 0 1,0 0-1,0 0 1,0-1-1,0 1 1,0 0-1,0 0 1,-1 0-1,1 0 1,0 0-1,-1 0 1,1 0-1,0 0 1,-1 0-1,0 0 1,0-1-1,-1 0-3,1 0 0,-1 1-1,0-1 1,0 1 0,1-1-1,-1 1 1,0 0 0,0 0 0,0 0-1,-1 0 1,1 0 0,0 0-1,0 0 1,0 1 0,-3-1 0,-4 0 19,-1 1 1,1 0 0,-1 0-1,1 1 1,0 0 0,-1 1-1,1 0 1,0 1 0,0-1-1,0 2 1,0-1 0,1 1-1,-9 5 1,16-8-23,0-1 0,0 1 0,0 0 0,1-1 1,-1 1-1,0 0 0,0 0 0,0-1 0,1 1 0,-1 0 0,0 0 1,1 0-1,-1 0 0,1 0 0,-1 0 0,0 1 0,1-1 0,0-1-1,0 1 1,0-1 0,0 1-1,0-1 1,0 1-1,0-1 1,1 1-1,-1 0 1,0-1 0,0 1-1,0-1 1,1 0-1,-1 1 1,0-1 0,1 1-1,-1-1 1,0 1-1,1-1 1,-1 0-1,0 1 1,1-1 0,0 1-1,1 0 48,1 1-1,-1-1 1,1 1-1,0-1 1,0 0-1,-1 0 1,1 0-1,0-1 1,6 1-1,0 0 76,0 0 0,0-2 0,0 1-1,1-1 1,-1 0 0,0-1 0,0 0-1,0 0 1,-1-1 0,1 0 0,9-6-1,-17 9-110,1-1 0,-1 1 0,0-1 0,0 0 0,0 1 0,0-1 0,0 0 0,0 0 0,0 0 0,0 0 0,0 0 0,0 0 0,0 0 0,-1 0 0,1 0 0,0 0 0,-1 0 0,1 0 0,-1-1-1,1 1 1,-1 0 0,0 0 0,1-3 0,-1 3-22,-1 1 0,1-1 0,0 0 0,-1 0 0,1 0 0,-1 0 0,1 0-1,-1 1 1,1-1 0,-1 0 0,0 0 0,1 1 0,-1-1 0,0 0 0,0 1 0,1-1 0,-1 1-1,0-1 1,0 1 0,0-1 0,0 1 0,0 0 0,0-1 0,1 1 0,-1 0 0,0 0 0,0 0-1,0 0 1,0 0 0,-2 0 0,-5-1-32,0 0 0,0 1 1,0 0-1,0 0 0,0 1 0,0 0 0,0 1 0,0 0 0,1 0 1,-1 0-1,0 1 0,1 0 0,-8 5 0,15-8 46,-1 1 0,0-1-1,0 0 1,1 1 0,-1-1-1,0 1 1,0 0 0,1-1-1,-1 1 1,1-1 0,-1 1-1,0 0 1,1 0 0,-1-1-1,1 1 1,0 0 0,-1 0-1,1 0 1,0-1 0,-1 1-1,1 0 1,0 1 0,0-1-2,0-1 1,0 1-1,1 0 1,-1 0-1,0-1 1,1 1-1,-1 0 1,0-1-1,1 1 1,-1 0-1,1-1 1,-1 1-1,1-1 1,0 1-1,-1 0 1,1-1-1,-1 0 1,1 1-1,1 0 1,2 1 49,1 0 1,-1 0 0,1 0-1,0 0 1,8 1-1,-2-1 60,0 0-1,0-1 0,21-1 1,-28 0-49,-1-1 0,1 1 0,0-1 0,-1 1 0,1-1 0,-1 0 0,1-1 0,-1 1 1,0-1-1,1 1 0,-1-1 0,0 0 0,0 0 0,0 0 0,4-4 0,-7 5-40,1 0 1,-1 0-1,1 0 0,-1 1 1,1-1-1,-1 0 0,1 0 0,-1 0 1,0 0-1,1 0 0,-1 0 1,0 0-1,0 0 0,0 0 0,0 0 1,0 0-1,0 0 0,0 0 1,0 0-1,0 0 0,-1 0 1,1 0-1,0 0 0,-1 0 0,1 0 1,0 0-1,-1 0 0,1 0 1,-1 0-1,-1-1 0,0-1-11,0 1 0,0-1 0,0 1 0,-1 0 0,1 0 0,-1 0 0,1 0-1,-5-2 1,-1 0-46,1 1 0,0 1-1,-1-1 1,0 2-1,1-1 1,-1 1-1,0 0 1,0 0 0,-11 1-1,6 1-102,0 0-1,0 1 1,0 1-1,-22 7 1,5 4 48,29-13 92,-1 0 1,1 0 0,0-1 0,0 1 0,0 0 0,0 0 0,0 0 0,0 0 0,0 0 0,0 1 0,0-1 0,0 0 0,1 0 0,-1 0 0,0 1 0,1-1 0,-1 0 0,1 1 0,-1 1 0,1-2-2,0 0-1,1 0 1,-1 0-1,0 0 1,1-1-1,-1 1 1,1 0 0,-1 0-1,1-1 1,-1 1-1,1 0 1,-1-1-1,1 1 1,0-1-1,-1 1 1,1-1 0,0 1-1,-1-1 1,1 1-1,0-1 1,0 0-1,0 1 1,21 7 268,-22-8-262,8 2 59,-1-1 0,0 0-1,0 0 1,1-1 0,-1 1-1,9-2 1,45-8 355,-43 6-303,-11 2-35,0-1 1,0 0-1,7-3 0,-12 5-151,0-1-1,0 0 1,0 0-1,0 0 1,0 0-1,-1 0 1,1-1-1,0 1 1,-1-1-1,1 1 1,-1-1-1,0 1 0,1-1 1,0-2-1,-2 4-58,0 0-1,1-1 0,-1 1 1,0-1-1,0 1 0,0 0 0,0-1 1,0 1-1,1-1 0,-1 1 0,0 0 1,0-1-1,0 1 0,0-1 1,0 1-1,0-1 0,-1 1 0,1 0 1,0-1-1,0 1 0,0-1 0,0 1 1,0 0-1,-1-1 0,1 1 1,0 0-1,0-1 0,-1 1 0,1 0 1,0-1-1,0 1 0,-1-1 1,-31 8-9304,29-7 8937,0 0 0,1 0 0,-1 0-1,0-1 1,0 1 0,-3-1-1,6 1 473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56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95 1248,'8'-3'2517,"-11"2"-2222,1 0 0,-1 0 0,0 0 0,1 1 0,-1-1 0,0 1 0,1 0 0,-1-1 0,0 1 0,0 0 0,0 1 0,-4 0 0,-5-1 361,0 0-248,-1 1 0,1 0 0,-17 4 0,25-4-317,0 0 1,0 0-1,0 0 0,0 1 1,0 0-1,1 0 1,-1 0-1,1 0 1,-1 0-1,1 1 0,-1-1 1,1 1-1,-5 6 1,7-8-85,0 0 1,1 0 0,-1 0-1,0 0 1,0 0 0,1 1 0,-1-1-1,0 0 1,1 0 0,-1 1-1,1-1 1,0 0 0,-1 1-1,1-1 1,0 0 0,0 1 0,0-1-1,0 0 1,0 1 0,0-1-1,1 2 1,-1-2 13,1 1 0,0-1 0,0 0 0,-1 0 0,1 0 0,0 0 0,0 0 0,0 0 0,0 0 0,0 0 0,0-1 0,1 1 0,-1 0-1,0-1 1,0 1 0,1 0 0,0 0 0,5 0 54,0 1-1,0-1 0,-1 1 1,1-2-1,0 1 0,0-1 1,8-1-1,-10 1-58,2-1 102,1 1 0,-1-1 0,0-1 0,0 1 1,10-5-1,-16 6-112,1-1 1,-1 1-1,0-1 1,0 0-1,1 0 1,-1 0-1,0 0 1,0 0-1,0 0 1,0 0-1,0 0 1,0 0-1,0 0 1,0-1-1,0 1 0,-1 0 1,1-1-1,0 1 1,-1 0-1,1-1 1,-1 1-1,0-1 1,1 1-1,-1-1 1,0 1-1,0-1 1,0 1-1,0-1 1,0 1-1,0-1 1,0 1-1,-1-3 1,0 2 9,1 0 0,-1 0 0,1 0 0,-1 0 0,1 1 1,-1-1-1,0 0 0,0 0 0,0 1 0,0-1 0,0 0 1,-1 1-1,1-1 0,0 1 0,-1-1 0,1 1 1,-1 0-1,1 0 0,-1 0 0,0 0 0,-2-2 0,1 3-8,1-1 0,-1 0-1,1 1 1,-1 0-1,1-1 1,-1 1 0,1 0-1,-1 0 1,1 1 0,-1-1-1,1 0 1,-1 1-1,1 0 1,0-1 0,-1 1-1,-3 2 1,2-1 12,1 0 0,0 0 0,0 0 0,0 0 0,0 0 0,0 1 0,1-1 0,-1 1 0,1 0 0,-1 0 0,1 0 0,0 0 0,-2 5 0,3-7-3,0 1 1,1-1-1,-1 1 0,1-1 1,0 0-1,-1 1 1,1-1-1,0 1 0,0-1 1,0 1-1,0-1 1,0 1-1,0-1 0,0 0 1,1 1-1,-1-1 1,1 1-1,-1-1 1,1 0-1,-1 1 0,1-1 1,0 0-1,-1 1 1,1-1-1,0 0 0,0 0 1,0 0-1,0 0 1,0 0-1,0 0 0,0 0 1,0 0-1,1 0 1,-1-1-1,2 2 1,2 0 55,0 0 0,0-1 0,0 0 1,0 0-1,0 0 0,0 0 0,1-1 1,-1 0-1,0 0 0,0 0 0,0-1 1,1 0-1,-1 0 0,0 0 0,0-1 1,0 1-1,0-1 0,8-5 1,-12 6-58,0 1 1,0-1 0,0 0 0,0 0 0,0 0 0,0 1 0,0-1 0,0 0 0,-1 0 0,1 0-1,0-1 1,-1 1 0,1 0 0,0 0 0,-1 0 0,0 0 0,1-1 0,-1 1 0,0 0 0,1 0 0,-1-1-1,0 1 1,0 0 0,0 0 0,0-1 0,0 1 0,0 0 0,-1 0 0,1-1 0,0 1 0,-1 0 0,1 0-1,-1-1 1,1 1 0,-1 0 0,1 0 0,-1 0 0,-2-2 0,1 0-33,0 0 1,-1 0 0,1 0-1,-1 0 1,0 0 0,0 1-1,0 0 1,0-1-1,-1 1 1,1 0 0,-7-2-1,5 2-13,-1 1 1,1 0-1,-1 1 0,1-1 1,-1 1-1,1 0 0,-1 0 0,1 1 1,-1 0-1,1 0 0,-1 0 1,-8 3-1,7-1 39,0 0 0,1 0 0,-1 0 0,0 1 0,1 0 0,0 0 0,0 1 0,-10 9 1,14-12-15,1 0 1,0-1-1,-1 1 1,1 0 0,0 0-1,0 0 1,0 0 0,0 0-1,1 0 1,-1 1 0,0-1-1,0 4 1,1-5 14,0 1 0,0-1 0,0 0 0,0 1 1,0-1-1,1 0 0,-1 0 0,0 1 0,1-1 0,-1 0 1,1 0-1,-1 0 0,1 1 0,-1-1 0,1 0 0,0 0 0,-1 0 1,1 0-1,0 0 0,0 0 0,0 0 0,0-1 0,2 3 0,0-2 52,0 1-1,0 0 0,0-1 1,0 1-1,0-1 0,0 0 1,1 0-1,-1 0 0,0 0 1,5 0-1,-2-2 82,0 1-1,0 0 1,0-1-1,0 0 1,8-3-1,-5 1-66,1 0 0,-1 0 0,0-1 0,0 0 0,-1-1 1,1 0-1,-1 0 0,0-1 0,11-10 0,-16 13-64,0 0 0,0-1 0,0 1 0,0-1 0,-1 1 0,0-1 0,0 0 0,0 0 0,0 0 0,0-1 0,-1 1 0,0 0 0,0-1 0,0 1 0,0-1 0,-1 1 0,0-1 0,0 1 0,0 0 0,0-1 0,-1 1 0,1-1 0,-3-6 0,3 9-47,-1-1 0,0 1-1,0-1 1,1 1 0,-1 0 0,0-1 0,-1 1 0,1 0 0,0 0 0,-1 0 0,1 0-1,-1 0 1,0 0 0,0 0 0,1 1 0,-1-1 0,0 0 0,-1 1 0,1 0 0,0-1 0,0 1-1,0 0 1,-1 0 0,1 0 0,-1 1 0,1-1 0,-1 0 0,1 1 0,-1 0 0,1 0 0,-1-1-1,1 1 1,-1 1 0,1-1 0,-1 0 0,1 1 0,-4 0 0,-2 2-27,0 0 0,0 1 0,0 0 0,1 0 0,-1 1 1,1 0-1,0 0 0,0 1 0,1 0 0,-1 0 0,1 0 0,1 1 1,-1 0-1,1 0 0,1 0 0,-7 13 0,10-18 97,0 0 0,0 1 0,0-1 0,0 0 0,0 1-1,1-1 1,-1 1 0,1-1 0,0 1 0,-1-1 0,1 1 0,1-1 0,-1 1-1,0-1 1,0 1 0,1-1 0,0 0 0,-1 1 0,1-1 0,0 0 0,0 1-1,0-1 1,0 0 0,1 0 0,-1 0 0,1 0 0,-1 0 0,1 0 0,0 0-1,0 0 1,-1-1 0,1 1 0,0-1 0,1 1 0,-1-1 0,0 0 0,0 0 0,0 0-1,1 0 1,-1 0 0,1-1 0,-1 1 0,5 0 0,-3-1 32,1 1-1,-1-1 1,1 0 0,-1-1-1,1 1 1,0-1 0,-1 0 0,0 0-1,1 0 1,-1-1 0,0 1 0,1-1-1,-1 0 1,0-1 0,0 1 0,-1 0-1,5-4 1,-6 4-51,0 0 0,0 0 0,0 0 0,0-1 0,0 1 0,0-1 0,0 1 1,-1-1-1,1 0 0,-1 1 0,0-1 0,0 0 0,0 0 0,0 0 0,0 0 0,-1 0 0,0 0 0,1 0 0,-1 0 0,0 0 0,0 0 0,0 0 0,-1 0 1,1 0-1,-1 0 0,-1-3 0,0 1-92,0 1 0,0 0 1,0 0-1,-1 0 0,0 0 1,1 0-1,-2 0 0,1 1 1,0-1-1,-1 1 0,1 0 1,-1 0-1,0 0 0,0 1 1,0-1-1,0 1 0,-1 0 1,1 0-1,-8-2 0,11 4-239,0 0 0,-1 0 0,1 0 0,0 0 0,0 0 0,-1 0-1,1 0 1,0 1 0,-1-1 0,1 0 0,0 1 0,0-1-1,-1 1 1,1-1 0,0 1 0,0-1 0,0 1 0,0 0 0,0 0-1,0 0 1,-1 0 0,21-32-10550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27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36 2816,'3'-15'1840,"-3"14"-1604,0-1-1,1 1 1,-1-1 0,0 1 0,7-13 5166,-5 19-5583,1 2 450,1 1 1,-2-1 0,1 1-1,-1-1 1,0 1 0,1 13 0,0 2 45,8 26 1,-6-32-122,-2-1 0,0 1 0,2 29 1,3 260 877,-4-147-517,0 59-348,-13 228 460,8-413-570,-15 224 195,10-62-67,5-55-135,0-115-9,0-9 9,-3 25 0,-3 11 56,-4 17-68,11-67-87,-4 16 47,0-1 1,-14 33 0,16-42-38,-1-1 0,1 1 1,1 0-1,-2 14 0,-3 16 110,1-18-56,0-1-1,2 1 0,0-1 1,1 29-1,2-29-148,0-3 229,-3 34 0,3-47-159,-1 0 1,1 1-1,0-1 0,0 0 0,0 0 1,0 1-1,0-1 0,1 0 0,-1 0 1,2 4-1,-1-6 210,-1-1-197,0 0 0,0 1 0,1-1 0,-1 0 0,0 0 0,1 1 0,-1-1 0,0 0 0,0 0-1,1 1 1,-1-1 0,1 0 0,-1 0 0,0 0 0,1 1 0,-1-1 0,0 0 0,1 0 0,-1 0-1,1 0 1,-1 0 0,0 0 0,1 0 0,-1 0 0,1 0 0,0 0 0,10 0-30,-10 0 45,4-2 26,0 0-1,1 0 0,-1-1 0,0 0 0,0 0 0,-1 0 1,8-6-1,17-11-92,-4 9 31,0 0 0,0 2 0,29-7-1,83-13 48,-88 20-77,158-27-211,-68 13 423,-76 16-111,0 2-1,84 5 0,-64 1-25,-8-2 19,118 5 70,22 0 48,-129-5-23,-31 2-244,97 15-1,-137-13 190,1 0 0,-1 1-1,0 1 1,0 1 0,0 0-1,15 9 1,-29-14-51,26 10 22,-17-7-63,-1 0 1,15 3-1,-21-7-17,2 0-17,-3 0-159,-38-19-14373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29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47 2496,'4'-12'3658,"0"-23"4108,-12 37-6006,6 0-1700,1 0 1,0 0-1,-1 0 1,1 0 0,0 0-1,0 1 1,0-1 0,0 0-1,0 1 1,1-1 0,-1 1-1,1-1 1,-1 5 0,1 38 130,1-22 0,6 60-79,-1-32-53,8 71 109,47 195 0,-40-224 16,-4 0 0,-4 2 0,1 142 0,-9-146-80,-2-57-22,-2 47-1,-10 372 367,9-395-278,1-21-82,9 47 0,-5-47-21,1 47 0,-7-70-25,-1 0-1,0 0 1,-1 0 0,-1-1 0,-5 14 0,8-24-21,-7 31-181,5-27 136,1-1 0,1 1 0,-1 0 0,0 8 0,2-8 35,-1 0 0,-1 1 1,-3 11-1,3-12-52,0 0 0,0 0 0,1 0 0,-1 11 0,-1 9 246,1-17-282,2 0 0,-1 0 0,2 13 0,0-10 422,0-12-349,-1-1 0,1 1 0,0-1 0,0 1-1,-1-1 1,1 0 0,0 1 0,0-1 0,0 0-1,0 0 1,0 1 0,-1-1 0,1 0-1,0 0 1,0 0 0,0 0 0,0 0 0,1-1-1,5-1 32,-1-1-1,0 0 0,0 0 1,0-1-1,-1 1 1,7-6-1,-5 3-72,0 1 1,15-8-1,62-18-295,-22 4 303,1 1-1,1 4 1,1 2-1,131-21 1,165 6-287,-260 34 408,131 13-1,-176-7 30,26 4-147,8 2 65,-39-6 74,17 1-155,-29-6 144,1 1 0,-1 3-1,0 1 1,45 12 0,-77-14-349,-24-5-6586,4 1 4591,-7-2-3146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03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14 137 8064,'-13'-4'3648,"39"4"-3168,9-5 1056,4 5-928,41-11 1312,4 3-1089,29-11 97,-2 7-576,20-11-160,-10 7-96,-1-6-1152,-19 5 608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7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19 137 4800,'-19'-22'6306,"19"22"-6197,10-11 1214,8-5-789,0 1-1,27-15 1,-33 22-443,0 2 1,1-1-1,0 2 1,0-1-1,19-3 1,-31 8-94,1 1 1,-1 0 0,1 0 0,-1 0-1,1 0 1,-1 0 0,1 0 0,-1 0-1,1 0 1,-1 1 0,1-1-1,-1 1 1,1-1 0,-1 1 0,1-1-1,-1 1 1,0 0 0,0 0 0,1 0-1,-1-1 1,0 1 0,0 0 0,0 1-1,0-1 1,0 0 0,0 0 0,0 0-1,0 1 1,0-1 0,-1 0 0,1 1-1,0 1 1,3 6 91,-2 0 0,1 0 0,-1 0 0,1 11 0,-1-11 88,-2-7-139,2 14 274,2 1-1,0-1 1,10 27 0,-13-39-230,0-1-1,1 0 1,0 0 0,-1 0-1,1 0 1,0 0-1,0 0 1,1 0-1,-1 0 1,1-1 0,-1 1-1,1-1 1,0 0-1,0 0 1,0 0 0,0 0-1,0 0 1,0-1-1,1 1 1,-1-1-1,0 0 1,1 0 0,-1 0-1,5 0 1,-1-1-5,1-1 0,0 1 0,-1-1 0,1-1 1,-1 1-1,1-2 0,-1 1 0,0-1 0,1 0 0,-1 0 0,-1 0 1,1-1-1,-1 0 0,1-1 0,9-8 0,0-2-128,-1-1-1,0 0 0,-1 0 1,15-26-1,12-29-6754,-28 59 5056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2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3808,'0'-1'146,"0"-1"1,0 1 0,0 0-1,0 0 1,0-1-1,0 1 1,1 0-1,-1 0 1,0-1-1,1 1 1,-1 0 0,0 0-1,1-1 1,0 1-1,-1 0 1,1 0-1,0 0 1,-1 0-1,1 0 1,0 0 0,0 0-1,0 0 1,0 1-1,0-1 1,0 0-1,0 0 1,2 0-1,-1-1 171,1 0 0,0 0 0,0 1-1,0-1 1,0 1 0,0-1-1,0 1 1,0 0 0,1 1-1,-1-1 1,5 0 0,-3 1-249,1 0-1,0 0 1,-1 0 0,1 1 0,-1 0 0,1 0 0,-1 0 0,1 1 0,-1 0 0,0 0 0,0 0 0,0 1-1,0-1 1,6 5 0,1 3-43,-7-6-85,-1 0 0,1 0 0,0-1 0,0 0-1,9 5 1,-3-4-2392,-1 2-1,21 12 0,-9-4-631,-9-6 1868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2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4224,'13'0'1568,"-3"0"-1216,3 0 448,-5 5-608,2-2-96,3 5-32,-5 0-64,2 0 0,-2-1-1696</inkml:trace>
  <inkml:trace contextRef="#ctx0" brushRef="#br0" timeOffset="1">190 164 2912,'0'0'1056,"0"5"256,8-1-1152,0 0-96,2-4-704,-2 4 352,2-1-2208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3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2400,'8'0'896,"2"0"-704,-2 8-64,2-8 160,-2 3-192,0-3-32,2 0-32,-2 5-2240</inkml:trace>
  <inkml:trace contextRef="#ctx0" brushRef="#br0" timeOffset="1">127 129 2816,'9'0'1056,"-5"4"-832,10-4-64,-6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4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1452 2976,'3'0'245,"0"0"0,0 0-1,0 1 1,0 0 0,-1-1 0,1 1 0,0 0 0,0 0 0,-1 1-1,1-1 1,0 1 0,-1-1 0,0 1 0,1 0 0,-1 0-1,0 0 1,0 0 0,0 0 0,0 0 0,0 0 0,2 4 0,3 6 288,-1 0 1,0 0 0,7 20 0,3 7-62,0-5-168,-12-22-138,2-1-1,8 15 0,-9-18-66,-1 1-1,5 12 1,-7-16-19,0 1 0,0-1-1,1 0 1,0 0 0,0 0 0,0 0 0,0 0-1,1-1 1,0 1 0,0-1 0,6 5 0,-3-4-50,0-1 0,-1 0 0,2-1 0,-1 0 0,0 0 0,11 3 0,48 6 157,-30-6-568,-30-5 437,1-1 0,-1 0 0,1 0 0,-1 0 0,1-1 0,8-2 0,24-1-91,-15 2 142,0 0-1,0-2 1,31-8 0,-38 6-146,0 0 1,-1-1-1,1-1 1,25-17 0,-32 18 29,-1 0 1,0-1-1,-1 0 1,0-1 0,10-12-1,-1 0 54,10-14 26,-1-1 0,26-51-1,-17 27 49,70-97 62,-91 138-163,-1-1 0,-1-1 0,-1 0-1,-1 0 1,15-42 0,14-97 302,14-44 384,-16 103-488,44-142-293,-64 180 43,0 1-31,-3-1 0,7-70-1,-20 125-429,-1 0 1,0 0-1,0 0 0,-1 1 0,0-1 0,0 0 1,-1 1-1,-3-10 0,5 16-82,-1-1 1,0 1-1,0-1 1,0 1-1,-6-5-1729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6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34 4800,'-5'-6'1792,"15"6"-1408,-10-8-96,5 8 928,-2-5-736,7 2-288,-2 0-128,0-2 128,2 1-96,3 4-960,-5 0 480,2 0-2048,-2 0 1344,1 0-1600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7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4160,'0'0'1536,"10"0"-1216,3 0 544,-5-3-640,2 0-96,-2-2-64,2 1-352,-2 4 160,5 0-3616,0 9 2048,5-3 704</inkml:trace>
  <inkml:trace contextRef="#ctx0" brushRef="#br0" timeOffset="1">185 101 3808,'5'-3'1408,"3"-2"-1088,10-2-96,-5 2 320,5-6-352,3-5-96,7 5-32,-3-1-1920,1 4 1024,-3 5-1408</inkml:trace>
  <inkml:trace contextRef="#ctx0" brushRef="#br0" timeOffset="2">479 93 3232,'9'5'1184,"-5"-2"-896,10-6-96,-6 3 32,0-5-160,7-2-864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7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4480,'0'15'1664,"0"-7"-1312,-5-5 768,15 2-768,-2-10-224,5 2-896,-4 0 384,4-2-2176</inkml:trace>
  <inkml:trace contextRef="#ctx0" brushRef="#br0" timeOffset="1">124 112 2720,'-3'5'1024,"6"3"-800,2-2 224,3-1-704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37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3392,'-8'8'1248,"11"-5"-960,2 2-64,3-5-256,2 0-736,3 0 384,0 3-1792</inkml:trace>
  <inkml:trace contextRef="#ctx0" brushRef="#br0" timeOffset="1">153 98 3552,'-18'12'1312,"14"-4"-992,0 5-128,-1-10 224,14 0-1152</inkml:trace>
  <inkml:trace contextRef="#ctx0" brushRef="#br0" timeOffset="2">206 275 3904,'-18'14'1440,"13"-5"-1120,-3-1-96,8 0-192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42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2304,'1'6'4922,"0"-3"-4804,0-1-1,0 1 1,0-1-1,0 1 1,-1 0-1,1-1 1,-1 1-1,0 0 1,1 4-1,1 14-273,1-13-239,2 0-1087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42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2560,'-5'8'3840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10 212 4736,'0'0'93,"-1"0"0,1 0 0,-1 0 0,1 0 0,-1-1 0,1 1 0,-1 0 0,1-1 0,-1 1 1,1 0-1,0-1 0,-1 1 0,1-1 0,0 1 0,-1 0 0,1-1 0,0 1 0,-1-1 0,1 1 0,0-1 0,0 1 0,-1-1 0,1 1 0,0-1 1,0 1-1,0-1 0,0 1 0,0-1 0,0 0 0,0 1 0,0-1 0,0 1 0,0-1 0,0 1 0,0-1 0,0 1 0,0-1 0,1 1 1,-1-2-1,2-1 486,0-1 0,0 1 0,0-1 0,5-4 0,0-2 323,-1 1-558,0 1 0,1 0 1,0 0-1,10-9 1,32-25 274,-37 32-554,1 1-1,0 1 1,0 0 0,1 1-1,-1 0 1,2 1 0,23-6-1,-36 11-75,0 0 0,0 1 0,0 0 0,0-1 0,0 1 0,0 0 0,1 0-1,-1 0 1,0 0 0,0 1 0,0-1 0,0 1 0,0-1 0,0 1 0,0-1 0,-1 1 0,1 0-1,0 0 1,0 0 0,0 0 0,1 2 0,-1-1 18,1 1 0,-2-1-1,1 0 1,0 1 0,0 0 0,-1-1-1,1 1 1,-1 0 0,0 0 0,0 0 0,0 0-1,0 0 1,0 4 0,0 1 34,-1 0 1,1-1 0,-2 1-1,1-1 1,-1 1 0,0 0-1,-1-1 1,0 0-1,0 1 1,-1-1 0,-6 13-1,-4 4 88,-30 43 0,24-42-36,12-17-107,1-1 1,1 1 0,-1 0-1,-5 12 1,10-17 21,0-1 0,0 1 0,0 0 0,0 0 0,1-1 0,0 1 0,-1 0 0,1 0 0,0 0 0,0 0 0,0 0 0,1 0 1,-1-1-1,1 1 0,-1 0 0,1 0 0,0 0 0,0-1 0,2 4 0,52 91 52,3 7 387,-54-96-303,-1 0 1,0-1 0,-1 1-1,1 0 1,-1 0 0,-1 0 0,0 1-1,1 13 1,-2-18-84,0-1-1,-1 1 1,1 0-1,-1-1 1,0 1-1,0 0 1,0-1-1,0 1 1,-1-1-1,1 0 1,-1 1 0,0-1-1,0 0 1,0 0-1,0 0 1,-1 0-1,1 0 1,-1-1-1,0 1 1,0-1 0,-4 3-1,0-1-13,0 0-1,0 0 0,-1-1 1,0 0-1,0 0 1,0-1-1,0 0 1,0-1-1,0 1 0,-9-1 1,-4-1-623,-1-1 1,-35-6-1,46 6-955,0 0 0,-15 1 0,12 0-1092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6:44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1235 2080,'-5'-6'10858,"5"17"-9999,-4 4-587,2-1 0,0 1 0,1 0 0,1 19 0,0-31-235,1 0 0,-1 1-1,1-1 1,0 0 0,1 0 0,-1 0 0,0 0 0,1 0-1,0 0 1,-1 0 0,1 0 0,0-1 0,3 4 0,0-1 58,0 0 0,0 0 1,0-1-1,1 1 0,8 5 1,-11-9-88,20 12 327,32 23-1,-29-13-93,13 8-359,-30-26 219,-8-5-85,0 1 0,0-1-1,-1 0 1,1 0 0,0 1-1,-1-1 1,1 1 0,-1-1 0,1 0-1,0 1 1,-1-1 0,1 1-1,-1 0 1,1-1 0,-1 1 0,1-1-1,-1 1 1,1 0 0,0 0 8,0 1 0,0-1 1,0-1-1,0 1 0,0 0 0,0 0 1,0 0-1,0 0 0,1-1 0,1 1 1,1 2-20,39 29 5,-40-31 6,0 1 0,1-1 0,-1 0-1,0 0 1,1 0 0,0-1 0,-1 1 0,7-1-1,11 3 265,-12-2-342,-1 0 1,1 0-1,0-1 0,15-1 1,1 0 70,21-2 133,87-15 1,-71 8 57,-45 7-153,1 0-1,-1-1 1,0-1-1,16-7 1,-26 8-8,1 0 0,0 0 0,-1 0 0,0-1 0,0 0 0,0 0 0,-1-1 0,0 0 0,0 0 0,6-8 0,-4 3 6,-1 0 1,-1 0-1,0 0 1,0-1-1,-1 0 1,-1 0 0,0-1-1,-1 1 1,0-1-1,0 1 1,-2-1-1,1-13 1,11-160-132,-3 55-74,3 54 221,-5 32-106,27-128 13,-22 87 63,0-7-187,40-148-1,-37 191-41,1 1 1,25-47 0,-36 85-227,9-19-1106,-14 28 1098,0 0-1,-1 1 1,1-1 0,0 0 0,-1 0-1,0 0 1,1 0 0,-1 0 0,0 0-1,0 0 1,0 0 0,-1-3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7:05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0 161 1056,'8'2'715,"0"1"0,0-2 0,0 1 0,0-1 0,14 0 0,21 4 1107,-27-3-1726,0-1-1,1 0 1,16-3 0,4 1 27,1 1-53,133-4 404,-37 1 36,-81 4-170,59-7 0,94-12 255,-184 16-588,168 0 83,-100 4 258,-35-1-144,-29 1-155,0-2 0,31-3 1,77-10 310,149 6 0,-51 15 413,-90-13-651,-112 3-68,85 1-108,118 13-1,-180-8 100,233-1 275,-146-6-117,190 11-193,-193-19 559,-63 3-375,279 2-162,-212 7-32,-122-2 52,24-4 1,-26 3-52,24-1 0,64-5 108,-30 2 0,201 0 227,-275 6-317,1 0-1,-1 0 0,1 0 0,-1 0 1,1-1-1,-1 1 0,1-1 1,-1 1-1,1-1 0,-1 1 0,1-1 1,-1 0-1,2-1 0,-3 1 30,1 1 27,9 0-22,-8 0-117,8 0 80,0-2 6,0 0-1,0 1 0,19 0 1,-41 1 18,0 0 1,-1-1-1,1-1 1,-18-4-1,-12 0 70,1-1 79,-161-27-370,155 25 180,34 6 40,0 0 0,0 1-1,-15 0 1,-10-3-279,38 5 160,9 5 38,33 6 144,82 9 0,-7-1-141,-74-10-12,-23-6 143,0 1 1,1 1-1,-1 1 0,22 10 1,-40-15 387,-60 10 21,-16 3-281,53-11-214,0 1 0,1 0 1,-27 10-1,31-7 68,8-5-94,1 1 1,-1 0 0,1 0 0,0 1 0,0 0-1,0 0 1,-10 9 0,17-13 49,0 1 0,0-1 0,-1 0 0,1 1 0,0-1 0,-1 0 0,1 1 0,-1-1-1,1 0 1,-1 0 0,1 0 0,0 1 0,-1-1 0,1 0 0,-1 0 0,1 0 0,-1 0 0,1 0 0,-1 0 0,1 0 0,-1 0 0,1 0-1,-1 0 1,1 0 0,-1 0 0,1 0 0,0 0 0,-1 0 0,1 0 0,-1-1 0,1 1 0,-1 0 0,1 0 0,-1 0 0,1-1-1,0 1 1,-1 0 0,1-1 0,0 1 0,-1 0 0,1-1 0,0 1 0,-1 0 0,1-1 0,-1 0 0,-11-26 413,8 16-178,-5-8-195,-13-39-1,17 43-1936,-3 7 460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7:16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7 2816,'-11'4'5508,"10"-2"-5218,-15 13 404,9-9-312,0 0-167,1 1-1,-1 0 0,1-1 1,0 2-1,1-1 0,-1 1 0,2 0 1,-1 0-1,1 0 0,-6 17 1,6-10-130,0-1 0,1 1 1,0 0-1,1 0 0,1 0 1,1 24-1,1-28-58,7 44 286,-7-50-251,1 1-1,-1-1 1,1 1-1,0-1 0,1 0 1,-1 0-1,7 8 1,-7-10-13,1-1 0,-1 1 0,1-1 0,0 0 1,0 0-1,0 0 0,0 0 0,0 0 0,1-1 0,-1 1 0,0-1 1,1 0-1,-1 0 0,1 0 0,-1-1 0,1 1 0,-1-1 0,1 0 1,4 0-1,4 0 81,0-2-1,0 1 1,0-1 0,16-5 0,-12 2-49,1-1 0,-1-1 0,0 0 0,0-1 0,-1-1 0,0 0 0,24-20 0,-32 23 14,0 0-1,0-1 0,0 0 0,-1 0 0,0-1 0,-1 1 0,1-1 0,-2 0 1,1-1-1,-1 1 0,0-1 0,-1 0 0,0 0 0,0 0 0,2-19 0,-5 23-46,0 1-1,0-1 1,0 1-1,-1-1 1,0 1-1,0-1 1,0 1-1,0 0 1,-1-1-1,0 1 1,1 0-1,-2 0 1,1 0-1,0 0 1,-1 0-1,0 1 1,0-1-1,0 1 1,0 0-1,0-1 1,-1 2-1,-4-4 1,-6-3-34,0 0 0,0 1 0,-1 1 0,-29-10 0,28 12-12,0 0 0,0 1 0,-33-3-1,42 6-122,0 1 0,-1 0 0,1 0 0,0 1 0,-1 0 0,1 0 0,0 0 0,0 1 0,0 0 0,0 1 0,-9 4 0,14-6-142,1 0 0,-1 0 1,1 0-1,-1 0 1,1 1-1,-1-1 0,1 0 1,0 1-1,0-1 0,0 1 1,0 0-1,0-1 0,0 1 1,0 0-1,0-1 0,0 1 1,1 0-1,-1 0 0,1 2 1,-2 26-5354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02:17:2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39 2816,'0'-1'95,"0"1"-1,0-1 1,0 1 0,0-1-1,0 1 1,0-1 0,0 1-1,1-1 1,-1 1 0,0-1-1,0 1 1,0-1 0,1 1 0,-1-1-1,0 1 1,1-1 0,-1 1-1,0 0 1,1-1 0,-1 1-1,1 0 1,-1-1 0,0 1-1,1 0 1,-1 0 0,1-1 0,0 1-1,0-1 15,0 1 0,-1 0 1,1-1-1,-1 1 0,1 0 0,0-1 0,-1 1 0,1-1 0,-1 1 0,1-1 0,-1 0 0,1 1 1,-1-1-1,1 0 0,2-18 5557,-4 19-5593,1 0 0,0 0 74,0 0-74,0 0 0,-1 0 0,-9 8 1549,-12 17-830,-12 28 733,15-24-1273,15-23-246,0-1 0,0 1 0,1 0-1,0 0 1,0 1 0,-3 9 0,-11 40 310,-4 24-221,20-75-76,1 1-1,0-1 1,0 1 0,0-1 0,1 1 0,0-1-1,0 1 1,1-1 0,-1 1 0,1-1 0,0 0-1,0 0 1,1 0 0,0 0 0,0 0-1,0-1 1,0 1 0,1-1 0,-1 0 0,8 7-1,-5-8 31,0 0-1,0 0 0,0 0 1,0-1-1,1 0 0,-1 0 0,0-1 1,1 0-1,13 1 0,-9-1 43,0-1 0,0-1 1,0 0-1,0 0 0,12-4 0,22-12 234,-12 4-53,-21 9-252,0 0 1,-1 0-1,1-2 0,-1 1 0,-1-2 1,1 1-1,-1-1 0,0-1 0,11-10 1,-19 15-10,2 0 11,0-1 0,0 0-1,-1-1 1,1 1 0,-1-1-1,0 1 1,0-1 0,-1 0-1,1 0 1,-1 0 0,0 0-1,2-11 1,-3 13-30,0-5 43,0 1 0,0 0 1,-1 0-1,0-1 0,0 1 1,-1 0-1,0 0 0,-3-13 0,2 14-9,-1 1-1,0 0 0,0 0 0,0 1 0,-1-1 1,1 1-1,-1-1 0,0 1 0,0 0 1,-1 1-1,-6-6 0,4 5-18,-1-1-1,0 1 1,0 1-1,0-1 1,-1 1-1,-15-3 1,7 3-105,1 1 1,-1 1-1,1 0 1,-1 1-1,1 1 0,-1 1 1,-27 5-1,26-2-507,-27 9-1,40-12-42,0 1 1,0-1 0,0 1-1,0 0 1,1 0 0,-1 0-1,1 0 1,0 1 0,-6 5-1,0 8-2130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44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32 1984,'-1'-7'698,"1"7"-688,-1 0 0,1 0 0,0 0 0,0 0 0,0-1 0,0 1 1,0 0-1,0 0 0,0 0 0,0 0 0,0 0 0,0-1 0,0 1 0,0 0 1,0 0-1,0 0 0,0 0 0,0 0 0,0-1 0,0 1 0,0 0 0,0 0 1,0 0-1,0 0 0,0 0 0,0-1 0,0 1 0,0 0 0,0 0 1,1 0-1,-1 0 0,0 0 0,0 0 0,0 0 0,0-1 0,0 1 0,1-1 374,6-18 7675,-6 31-7606,8 82 421,-8-60-552,0-24-241,0 0-1,-1 1 1,0-1 0,-3 16 0,-9 22 278,7-33-206,1 0 0,1 0 0,1 0 1,-2 22-1,-5 8 194,9-43-337,9 1 470,-4-3-483,0-1 0,0 0 0,0 0 0,0 0-1,0-1 1,-1 0 0,7-2 0,20-7-84,-10 7 78,3-1 62,43-14-1,-62 17-22,-5 1-31,1 1-1,0-1 1,0 1-1,0 0 1,0-1-1,0 1 0,0 0 1,-1 0-1,1-1 1,0 1-1,0 0 1,0 0-1,0 0 1,0 0-1,0 0 1,0 0-1,0 1 1,0-1-1,0 0 0,0 0 1,0 1-1,1 0 1,-2-1 4,1 0 0,-1 0 1,1 0-1,-1 1 0,1-1 1,-1 0-1,1 0 0,-1 1 1,0-1-1,1 0 0,-1 1 0,1-1 1,-1 1-1,0-1 0,1 0 1,-1 1-1,0-1 0,0 1 1,1-1-1,-1 1 0,0-1 1,0 1-1,0-1 0,1 2 0,-1 15-2169,0-9 111,0 3-1811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44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57 3136,'0'-8'6096,"0"8"-6044,1 0 0,-1 0 1,1 0-1,-1 1 0,1-1 1,-1 0-1,1 0 0,-1 1 1,1-1-1,-1 0 0,1 0 1,-1 1-1,0-1 0,1 1 1,0 0-1,-1-1-9,0 0 0,0 1 0,0-1 0,0 0 0,0 0 0,0 1 0,1-1 0,-1 0 0,0 1 0,0-1 0,0 0 0,1 0 0,-1 1 0,0-1 1,0 0-1,1 0 0,-1 1 0,0-1 0,0 0 0,1 0 0,-1 0 0,0 0 0,1 1 0,-1-1 0,0 0 0,1 0 0,-1 0 0,0 0 0,1 0 0,17 1 961,18-6 360,-30 4-1334,1 0 120,1 0 0,-1-1 1,1 0-1,-1 0 0,0-1 0,0 0 0,11-6 1,-12 6-125,0 0 0,0 0 0,1 0 0,6-2 1,19-8 12,-28 11-775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45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7 199 3072,'-6'-3'5824,"9"-3"-4507,-3 6-1211,0-1 0,1 0 0,-1 0 1,1 0-1,-1 0 0,1 1 1,-1-1-1,1 0 0,0 1 0,-1-1 1,1 0-1,1 0 0,12-10 654,-1-1-1,14-15 0,6-5-365,31-22 54,-47 40-462,8-6 323,-23 19-332,-1-1 1,1 1-1,0 0 1,-1 0 0,1 1-1,0-1 1,0 0-1,0 1 1,0-1 0,4 0-1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46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9 3392,'0'-9'5989,"1"11"-5450,0 0-412,0 1 1,0 0-1,0 0 1,0-1-1,-1 1 1,1 0 0,-1 0-1,0 5 1,-1 30 395,0-16-130,0 25 165,-3-1 0,-12 62 0,13-83-325,0 4 36,2-25-206,0-1 0,0 1 0,1-1 0,-1 1 0,1 5 0,-3-4 506,7-9-396,35-11-163,-22 6-40,1 1-1,0 1 1,1 0 0,0 1-1,0 1 1,0 1-1,0 0 1,1 2 0,30-1-1,-49 3-70,-1 0 1,1 0-1,-1 0 0,0 0 0,1 0 1,-1 0-1,1 0 0,-1 0 0,0 0 0,1 0 1,-1 0-1,1 0 0,-1 0 0,0 1 0,1-1 1,-1 0-1,1 0 0,-1 0 0,0 1 1,1-1-1,-1 0 0,0 0 0,1 1 0,-1-1 1,0 0-1,0 1 0,1-1 0,-1 0 1,0 1-1,0-1 0,1 0 0,-1 1 0,0-1 1,0 1-1,0-1 0,0 0 0,0 1 0,0 0 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53.3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518 1 1984,'-4'10'9623,"3"-5"-9668,1-4 95,0 0-1,-1 0 0,1 0 1,0 0-1,0 0 1,-1 0-1,1 0 0,-1 0 1,1 0-1,-1-1 1,1 1-1,-1 0 0,0 0 1,1-1-1,-1 1 1,0 0-1,0 0 0,-6 6 140,6-5-125,1-1 0,-1 1 0,0 0 0,0 0 0,1 0 0,0 0 0,-1-1 0,1 1 0,0 0 0,-1 3 0,1-3-32,0 0-1,0 1 0,0-1 0,-1 0 1,1 0-1,-1 1 0,-1 2 0,-1 2 19,1 0-1,0 0 0,0 1 1,0-1-1,1 1 0,0-1 1,1 1-1,0-1 0,0 11 1,-1 25 278,0-10-218,2 38 1,0-14 46,-1-12 245,4 112-121,-2-26 82,-3-69-326,1-36-49,-4 150 237,-1-40-187,-2-8 83,-4 52 104,3-86-133,-9 79 205,3-83-238,-4 162 0,15-204 3,-2 0 0,-13 61-1,5-35 111,-10 35-322,10-50 113,9-41 89,-1-1-1,-2 1 0,1-1 0,-18 30 0,17-32-51,1 1-1,1-1 0,0 1 0,1 0 0,-2 20 0,2-11 33,-9 27 0,-11 47 265,8-29-221,14-58-160,0 1-1,1-1 0,1 1 0,1 19 0,0-2 264,0-25-158,0 0-1,0 0 0,0 0 1,1 0-1,0 0 0,0-1 1,1 1-1,-1-1 0,1 1 1,5 5 602,-8-10-609,0 0 0,0 0 0,1 0 0,-1 0 0,0-1 0,0 1 0,1 0 1,-1 0-1,0 0 0,0 0 0,1-1 0,-1 1 0,0 0 0,0 0 0,0-1 0,0 1 0,1 0 0,-1 0 1,0-1-1,0 1 0,0 0 0,0 0 0,0-1 0,0 1 0,0 0 0,0 0 0,0-1 0,0-5-7,-1 1-1,-1-1 0,1 1 0,-1-1 0,0 1 0,-1 0 0,-3-7 0,5 9 4,-35-63 143,-11-26 46,4 11-440,26 50 68,-24-60 0,39 86 49,1 3 41,0-1-1,0 1 0,0 0 0,0 0 1,1 0-1,-1-1 0,1 1 0,0 0 1,0 0-1,0-3 0,8 11-273,2 5 280,-1 0 0,0 0 0,-1 1 0,0 1 0,-1-1 0,0 1 0,4 15 0,12 19-22,-7-18 75,13 27 210,45 62-1,-68-110-80,1-1 1,15 15 0,-3-5 339,-19-17-411,1 1-1,0 0 0,0-1 0,0 1 1,0-1-1,0 0 0,0 1 0,0-1 1,0 0-1,0 1 0,1-1 0,-1 0 0,0 0 1,0 0-1,0 0 0,0 0 0,0 0 1,0 0-1,0-1 0,0 1 0,0 0 0,0-1 1,0 1-1,0 0 0,0-1 0,0 1 1,0-1-1,0 1 0,0-1 0,0 0 0,1 0 1,2-3 7,0 1 0,0-1 0,0 1 1,6-9-1,71-106 24,-16 20-765,-56 87-1321,0 0 0,16-15-1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54.5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1 3328,'-5'0'354,"1"0"276,5 2-147,3 3-249,-4-4-163,0-1 1,0 1-1,-1 0 0,1 0 0,0 0 1,-1-1-1,1 1 0,0 0 0,-1 0 1,1-1-1,-1 1 0,1 0 0,-1-1 1,1 1-1,-1-1 0,1 1 0,-1 0 1,0-1-1,1 0 0,-2 2 0,-2 1 598,-15 22 2115,11-14-1522,-1 0 0,-11 22 1,-20 27 28,-17 60-646,1 8-229,51-119-351,3-4 414,10-7-207,-5-1-247,0 1 1,1 0-1,-1-1 1,0 1-1,0-1 1,0 0-1,0 0 1,-1 0-1,3-4 1,19-34 120,-21 34-131,10-20 164,17-54 0,-12 27-9,31-86-576,-37 97-95,-12 43 479,1 0 1,-1 0-1,0 0 0,0-1 0,0 1 1,0 0-1,0 0 0,0 0 0,0 0 1,0 0-1,0 0 0,0 0 0,0 0 1,0 0-1,0 0 0,0-1 0,1 1 1,-1 0-1,0 0 0,0 0 0,0 0 0,0 0 1,0 0-1,0 0 0,0 0 0,0 0 1,1 0-1,-1 0 0,0 0 0,0 0 1,0 0-1,0 0 0,0 0 0,0 0 1,0 0-1,0 0 0,1 0 0,-1 0 1,0 0-1,0 0 0,0 0 0,0 0 1,0 1-1,6 4-117,4 11 291,6 20-190,-1 1 0,-2 1 0,9 42 0,-6-23 132,-5-22-3,-5-19 94,-2 0-1,1 0 1,-2 0 0,0 0 0,0 18-1,-2-33-138,-1 0-1,0 0 1,0 1-1,0-1 1,0 0-1,-1 1 1,1-1-1,0 0 1,0 1-1,-1-1 1,1 0-1,-1 0 0,1 1 1,-1-1-1,0 0 1,1 0-1,-1 0 1,0 0-1,0 0 1,0 0-1,1 0 1,-1 0-1,0 0 1,-1 0-1,1 0 0,0-1 1,0 1-1,0 0 1,0-1-1,0 1 1,-1-1-1,1 1 1,0-1-1,-1 0 1,1 0-1,-3 1 1,-3-1 26,1-1 0,-1 1 0,0-1 0,0 0 0,1-1 0,-8-2 0,-17-6-62,16 5-46,-1 0-1,-31-5 1,43 9-424,-1 1-1,1-1 1,-1 1-1,1 1 1,0-1-1,-1 0 1,1 1-1,-1 0 1,1 0-1,0 1 1,0-1 0,0 1-1,0 0 1,0 0-1,-6 4 1,-4 7-5092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9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5472,'0'56'5274,"-1"-25"-4721,-1-1 0,-7 32 0,-18 61 464,18-87-615,-4 11-26,7-28 374,-6 29 1,13-36-139,-1-12-587,1 0 1,-1 0-1,0 0 0,0 0 0,1 0 0,-1 0 1,0 0-1,0-1 0,1 1 0,-1 0 0,0 0 1,0 0-1,1 0 0,-1 0 0,0 0 0,0 0 1,0-1-1,1 1 0,-1 0 0,0 0 1,0 0-1,0-1 0,0 1 0,1 0 0,-1 0 1,0-1-1,17-24 889,-13 19-919,15-26-160,21-47 0,-29 54-83,1 1 1,0 1-1,2 0 1,25-32 0,-36 51 171,0 1 0,0 0 1,0 0-1,1 1 0,-1-1 1,1 1-1,-1 0 0,7-3 1,-9 4 82,0 1-1,0-1 1,0 1 0,1 0 0,-1 0 0,0-1 0,0 1 0,0 0 0,0 0-1,0 0 1,0 0 0,0 1 0,0-1 0,1 0 0,-1 0 0,0 1 0,0-1-1,0 0 1,0 1 0,0-1 0,0 1 0,0 0 0,0-1 0,0 1-1,-1 0 1,1-1 0,0 1 0,0 0 0,0 0 0,-1 0 0,1 0 0,-1 0-1,1 0 1,0 0 0,-1 0 0,1 1 0,2 6 101,0 0-1,0 1 1,-1-1-1,0 0 1,2 14 0,-1 45 381,-1-18-238,2 67-565,22-146-10491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55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3136,'-1'-22'12172,"1"22"-12086,3 10 887,2 16-1540,-4-23 879,5 36-131,-2 1 0,-1 43 0,6 247 811,-9-310-656,-5 35 0,-4-34-28,8-19-241,0 0 0,0 0 0,0 0 0,0 0 1,0 0-1,0 1 0,1-1 0,-1 3 534,29-5-895,55-8 6,-44 4 851,42 1-1,-60 3-2869,-5 0-3390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56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66 3712,'-6'-1'1350,"3"-6"1156,4 6-2149,0 1 0,0 0 0,0-1 0,0 1 0,0 0 0,1 0 0,-1 0 0,0 0 0,0 0 0,0 0 0,0 0 0,0 1 0,2-1 0,15 5 1306,-12-4-1255,-1 0-1,1-1 1,-1 1 0,8-1 0,7 0 54,-3 1-270,0 0 0,-1-2 0,1 0 0,0-1 0,-1 0 0,1-1 0,-1-1 0,0-1 0,0 0 0,23-12 0,17-10-2464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56.7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87 3392,'0'-1'91,"0"-1"1,0 0-1,0 1 1,0-1-1,0 0 1,-1 1-1,1-1 1,0 0-1,-1 1 1,1-1-1,-1 1 0,1-1 1,-1 1-1,0-1 1,0 1-1,0-1 1,0 1-1,0 0 1,-2-3-1,3 4-4,0 0-1,0-1 0,0 1 1,-1 0-1,1-1 0,0 1 1,0-1-1,0 1 0,0 0 1,0-1-1,0 1 0,0 0 1,0-1-1,0 1 1,0 0-1,1-1 0,-1 1 1,0-1-1,0 1 0,0 0 1,0-1-1,1 1 0,-1 0 1,0 0-1,0-1 1,0 1-1,1 0 0,-1-1 1,0 1-1,0 0 0,1 0 1,-1 0-1,0-1 0,1 1 1,0 0-1,11-9 3328,-1 4-2695,0 0 0,0 2 0,0-1 0,1 1 0,-1 1 0,22-2 0,-16 2-457,31-3 317,90 4 0,-65 2-371,-43 0-2347,-17 3 881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57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43 6464,'5'-13'2850,"-3"9"-2240,0 6-748,6 36 2816,1 86-982,6-5-1079,7 75 376,-16-164-707,-5-25-117,1 1-1,-1-1 1,1 12-1,-4-26-46,1-1 0,-2 1 0,-4-12 0,-6-26 169,5-12-352,3 0 1,3-93-1,3 137 37,1 0-1,0 0 0,1 0 1,0 0-1,1 0 0,1 1 1,11-23-1,-14 33 39,0 0 1,1 0-1,-1 1 0,1-1 1,-1 1-1,1-1 0,0 1 0,1 0 1,-1 0-1,1 0 0,-1 1 0,1-1 1,0 1-1,-1 0 0,1 0 1,1 0-1,-1 0 0,7-1 0,-6 2-26,1 0-1,-1 1 0,1-1 0,0 1 1,-1 1-1,1-1 0,-1 1 0,1 0 1,-1 0-1,1 0 0,-1 1 0,0 0 1,1 0-1,6 4 0,-9-5 46,0 1-1,0-1 1,-1 1-1,1 0 1,0 0-1,-1 0 1,1 1 0,-1-1-1,0 1 1,1-1-1,2 6 1,-5-7 3,1 0 0,-1 1 0,0-1-1,1 0 1,-1 1 0,0-1 0,0 1 0,0-1 0,0 0 0,0 1 0,0-1 0,0 1 0,-1-1 0,1 0 0,0 1-1,-1-1 1,1 0 0,-1 1 0,1-1 0,-1 0 0,0 0 0,0 1 0,1-1 0,-1 0 0,0 0 0,0 0-1,0 0 1,0 0 0,0 0 0,-3 1 0,-14 11 44,0 0 0,-1-1 0,-1 0-1,0-2 1,-24 9 0,38-16-26,4-3-14,-21 11-263,23-10 189,-1-1 1,0 1-1,0-1 1,0 1-1,0-1 0,1 1 1,-1-1-1,0 1 1,0 0-1,1 0 1,-1-1-1,1 1 0,-1 0 1,1 0-1,-1 0 1,1-1-1,-1 1 1,0 2-1,6 22 93,-4-19 5,0 1 1,1 0-1,0 0 1,0-1-1,1 1 1,-1-1-1,1 1 1,1-1 0,4 7-1,0 0 91,8 17-1,2-2 0,0 0 0,2-1 0,2-1 0,0-1 0,1-1 0,43 34 0,-48-43-1189,-1 0 240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3:27.6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312 281 1888,'1'-3'256,"1"0"0,-1 0 0,0 0 0,0 0 0,0 0 0,0 0 0,0-1 0,-1 1 0,1 0 0,-1 0-1,0-1 1,0 1 0,0 0 0,0 0 0,-1-1 0,0 1 0,1 0 0,-1 0 0,0 0 0,0 0 0,-1 0 0,1 0 0,-1 0 0,1 0 0,-1 0 0,0 1 0,-4-6 0,2 4-36,1 1 0,-1-1 1,0 1-1,0-1 0,0 1 0,-1 0 1,1 1-1,-1-1 0,0 1 1,1 0-1,-1 0 0,0 0 0,0 1 1,0 0-1,0 0 0,-10-1 1,4 3-24,1 0 1,-1 0 0,1 1 0,0 1 0,-1-1 0,1 2 0,-13 5-1,7-1 34,1 0 0,-1 1 0,-21 17 0,34-23-189,-1 1 1,1-1-1,0 0 0,0 1 1,0 0-1,0 0 0,-3 7 0,5-10-27,0 1-1,0 0 0,1-1 0,-1 1 0,1 0 0,-1-1 0,1 1 1,-1 0-1,1 0 0,0-1 0,0 1 0,0 0 0,0 0 0,0-1 0,0 1 1,1 0-1,-1 0 0,0-1 0,1 1 0,-1 0 0,1-1 0,0 1 0,1 1 1,1 1 3,1 0 0,-1-1 1,1 0-1,0 1 1,0-2-1,0 1 1,1 0-1,-1-1 1,1 1-1,0-1 1,-1-1-1,1 1 1,0-1-1,7 2 1,1-1-9,1 0 1,0-1 0,0 0 0,15-2-1,-17 0 14,-1-1 0,0 0-1,1 0 1,-1-1 0,-1-1-1,1 0 1,15-8 0,-9 2 94,0 0 0,0-2 0,21-18-1,-35 28-96,0-1 0,0 0 0,0 0 0,0 0-1,-1 0 1,0 0 0,1-1 0,-1 1 0,0-1-1,-1 1 1,1-1 0,-1 0 0,2-4 0,-3 6-15,0-1 1,1 0 0,-1 1-1,0-1 1,-1 0 0,1 1-1,0-1 1,-1 1-1,0-1 1,1 1 0,-1-1-1,0 1 1,0-1 0,-1 1-1,1 0 1,0 0 0,-1-1-1,1 1 1,-1 0 0,0 0-1,-2-2 1,0 1-13,0 0 1,0 0 0,0 0-1,0 1 1,0 0 0,0 0-1,-1 0 1,1 0 0,-1 1-1,1-1 1,-1 1 0,0 0-1,0 1 1,1-1 0,-9 1-1,10 0-9,0 0-1,0 0 0,-1 0 0,1 1 0,0 0 1,0-1-1,0 1 0,0 0 0,0 1 0,0-1 1,0 0-1,0 1 0,0 0 0,1-1 0,-1 1 1,1 0-1,-1 1 0,1-1 0,0 0 1,-1 1-1,1-1 0,1 1 0,-1-1 0,0 1 1,-1 3-1,2-5 28,1 0 0,0 0 0,-1-1 0,1 1-1,-1 0 1,1 0 0,0 0 0,-1-1 0,1 1 0,0 0 0,0 0 0,0 0 0,0 0 0,0 0 0,0 0 0,0-1 0,0 1-1,0 0 1,0 0 0,0 0 0,1 0 0,-1 0 0,0-1 0,1 1 0,-1 0 0,1 0 0,-1 0 0,0-1 0,1 1 0,0 0 0,-1-1-1,1 1 1,-1 0 0,1-1 0,0 1 0,-1-1 0,1 1 0,0-1 0,0 1 0,0-1 0,-1 0 0,1 1 0,2 0 0,2 0 71,1 0 1,0-1-1,0 1 1,0-1-1,9-1 1,-5 1-81,12-2 89,-1 0-1,0-2 0,-1-1 1,34-11-1,-48 14-73,123-45-72,-67 22 251,18-5-153,-69 26-86,1 1 1,0 0-1,1 1 0,23 0 0,-15 1 87,-11 1-45,0 0-1,0 0 1,-1 1 0,1 0-1,16 4 1,-24-5-28,6 2 884,-8-2-843,0 0-1,0 0 0,0 0 1,0 0-1,0 0 0,0 0 1,0 0-1,0 0 1,1 0-1,-1-1 0,0 1 1,0 0-1,0 0 0,0 0 1,0 0-1,0 0 0,0 0 1,0 0-1,0-1 0,0 1 1,0 0-1,0 0 0,0 0 1,0 0-1,0 0 0,0-1 1,0 1-1,0 0 1,0 0-1,0 0 0,0 0 1,0 0-1,0 0 0,0 0 1,0-1-1,0 1 0,0 0 1,0 0-1,-1 0 0,1 0 1,0 0-1,0 0 0,0 0 1,0 0-1,0-1 1,0 1-1,0 0 0,0 0 1,-1 0-1,1 0 0,0 0 1,0 0-1,0 0 0,0 0 1,0 0-1,-2-1-7,1 1-1,0-1 1,0 1 0,0-1-1,0 1 1,0-1-1,-1 1 1,1 0 0,0-1-1,0 1 1,-1 0 0,1 0-1,0 0 1,-3 0-1,-18 2-30,15 0 8,1-1 0,0 1 0,0 0 0,0 1 0,1-1 0,-1 1 0,0 0 0,1 1 0,0 0 0,0-1 0,-7 8 0,0 0-52,1 1 0,1 0 0,-13 18 0,18-23 41,0 1 0,1 0 1,0 0-1,-4 13 0,7-17 18,-1 1 1,1 0-1,0 0 0,0-1 1,1 1-1,0 0 0,0 0 0,0 0 1,1 9-1,0-11 18,0 0 0,1 1 0,-1-1 0,1 0 0,-1 0 0,1 0 0,0 0 0,0 0 0,1 0 0,-1 0 1,0-1-1,1 1 0,0-1 0,-1 0 0,1 0 0,0 0 0,5 3 0,5 1-11,1 0 0,26 8 1,-32-12 15,-1 1 3,0-1 0,1 0 0,-1-1 1,1 0-1,-1 0 0,1-1 0,-1 1 0,1-2 0,-1 1 0,1-1 0,10-3 0,-4 0-39,-1-1-1,0 0 0,-1-1 0,1-1 1,-1 0-1,13-11 0,15-7 17,92-38 18,-41 21-297,-83 39 255,0-1-1,0 2 1,14-4 0,-15 5-10,14 1-37,-19 0 87,1 0 0,-1 1 0,0-1 1,1 0-1,-1-1 0,1 1 0,-1 0 0,0-1 0,1 1 1,4-3-1,-5 3 45,3 0-16,-3 0 219,-20 1-181,-10 11-65,11-5-9,-1 1 0,1 1 1,1 0-1,-27 20 0,40-27-22,0 1-1,1-1 1,0 1 0,-1 0-1,1 0 1,0 0-1,0 0 1,1 0 0,-1 0-1,0 0 1,1 0 0,0 1-1,0-1 1,0 1-1,0-1 1,1 1 0,-1-1-1,1 5 1,0-6 13,0 1 0,0 0 0,1 0 1,0 0-1,-1 0 0,1-1 0,0 1 0,0 0 0,0-1 0,1 1 1,-1-1-1,1 1 0,-1-1 0,1 1 0,0-1 0,0 0 1,0 0-1,0 0 0,0 0 0,0 0 0,1-1 0,2 2 0,5 2 16,-1 0-1,1-1 0,1 0 0,-1-1 0,1 0 1,-1-1-1,19 2 0,-2-2 71,51-3 0,-66 0-85,0-1 0,0 0 0,0-1 0,-1 0 0,1-1 0,-1 0 0,0-1 0,0 0 0,0-1 0,-1 0 0,0-1 0,18-14 0,2-6-20,-1 0 1,-2-2-1,27-36 0,-41 46-7,19-37-1,-25 46-45,-6 9 0,-1 10-75,0 14 68,1-1 1,5 31-1,-4-43 93,1 0 1,0 1-1,0-1 1,1-1 0,0 1-1,1 0 1,8 11-1,-9-15 39,0 0-1,0-1 0,7 8 0,-9-12-31,-1 0 0,1 1 0,0-1 0,-1 0 0,1 0 0,0 0 0,0 0 0,0 0 0,0 0 0,0-1 0,0 1 0,0 0 0,0-1-1,0 0 1,4 1 0,1-2 15,1 1 0,-1-1 0,1-1-1,-1 1 1,0-2 0,1 1 0,-1 0-1,0-1 1,-1-1 0,1 1 0,0-1-1,8-7 1,-7 5-20,0 0 0,-1-1 1,0 0-1,-1 0 0,1-1 0,-1 0 0,-1 0 1,1 0-1,4-12 0,2-6 86,-2 7-48,6-22 1,-15 38-407,-2 6 224,-3 10 29,-4 52-96,8-55 250,1 0 0,-1 0 0,2 0 0,-1-1 0,2 1 0,2 9 0,-4-16-20,0 0 0,0 0 0,1 0 0,-1 0 0,1 0 0,0 0 0,0-1 0,0 1 0,0-1 0,0 1 0,0-1 0,1 0 0,-1 0 0,1 0 0,-1 0 0,1 0 0,0-1 0,0 1 0,0-1 0,0 0 0,6 2 0,-8-3-12,1 0 0,-1 0 1,1 1-1,-1-1 0,1-1 0,-1 1 0,1 0 0,-1 0 0,1 0 0,-1-1 1,0 1-1,1-1 0,-1 1 0,1-1 0,-1 0 0,2-1 0,18-17-15,-10 9 90,-6 4-96,1 0 1,-1 0 0,0 0-1,-1-1 1,6-10-1,-5 8 40,0 1 0,11-13 0,-9 12-27,1-1 1,6-12-1,-10 15-34,0 0-1,1 0 0,0 0 0,1 1 1,11-12-1,3-5 87,-19 22-54,-1 9-106,-5 49 239,3-44-91,1 0 0,0 0 0,1 0 0,2 19 0,-1-28-35,0 1-1,0-1 1,0 0 0,1 0 0,0 0-1,0 0 1,0-1 0,0 1-1,1 0 1,-1-1 0,1 0 0,0 1-1,0-1 1,0 0 0,0-1-1,1 1 1,-1 0 0,1-1 0,7 4-1,-5-3 10,1 0-1,0-1 1,-1 1-1,1-1 1,0-1-1,0 1 1,1-1-1,-1-1 1,0 1-1,0-1 1,10-1-1,-2-2 15,0-1 0,-1 0 1,1-1-1,-1 0 0,0-1 0,0-1 0,-1 0 1,0-1-1,16-13 0,-21 15-20,-1-1 0,0 0-1,0 0 1,-1 0 0,0-1 0,0 0 0,6-11-1,0-6 82,12-32 0,-8 18-81,9-12-468,-20 59 416,-1 1 104,-1 0 0,0 0 0,-1 0 0,0 0 0,0 1 0,0 17 0,-2 11 140,-1-1-1,-2 0 1,-11 48 0,12-72-171,1-9 35,0 0-1,0 0 0,0 0 0,0 0 0,0 0 0,-1 0 0,-2 4 1,3-7-64,1 0 1,-1-1-1,0 1 1,0 0-1,0 0 0,0-1 1,1 1-1,-1 0 1,0-1-1,0 1 1,-1-1-1,1 1 1,0-1-1,0 0 1,0 1-1,0-1 1,0 0-1,0 0 1,0 0-1,-1 0 1,1 0-1,0 0 1,0 0-1,0 0 1,0 0-1,0-1 1,0 1-1,-1 0 1,1-1-1,0 1 1,-1-2-1,1 2-29,-1 0 1,1 0-1,0-1 0,-1 1 0,1-1 1,0 1-1,0-1 0,-1 0 1,1 1-1,0-1 0,0 0 0,0 0 1,0 0-1,0 0 0,0 0 1,0 0-1,0 0 0,1 0 0,-1 0 1,0 0-1,1-1 0,-1 1 1,1 0-1,-1 0 0,1-1 0,-1 1 1,1-3-1,9 4 145,16 1 269,37 7 0,-4 0-371,-27-5-2967,1 5-5548,-13 0 5076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3:46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189 329 2080,'0'-1'175,"0"0"-1,0 1 1,-1 0 0,1-1 0,0 1-1,0-1 1,-1 1 0,1-1-1,-1 1 1,1-1 0,0 1 0,-1 0-1,1-1 1,-1 1 0,1 0-1,-1 0 1,1-1 0,-1 1 0,1 0-1,-1 0 1,1 0 0,-1-1 0,1 1-1,-1 0 1,0 0 0,1 0-1,-1 0 1,1 0 0,-2 0 0,0 1 28,-1-1 0,1 1 0,-1 0 0,1 0 1,-1 0-1,1 0 0,-3 2 0,-3 1-61,0 2 0,0-1 0,-9 11-1,7-6-47,-44 46 480,47-47-487,0 0 0,0 1 1,1 0-1,-8 18 0,13-25-67,0 0 0,0 0-1,0 0 1,0 0-1,1 0 1,-1 0-1,1 0 1,0 0 0,0 1-1,0-1 1,0 0-1,1 0 1,1 5 0,-2-7-14,1 1 0,-1 0 0,1-1 1,0 1-1,0-1 0,0 1 1,0-1-1,0 1 0,0-1 0,0 0 1,0 1-1,0-1 0,1 0 0,-1 0 1,1 0-1,-1 0 0,1 0 0,-1 0 1,1 0-1,-1-1 0,1 1 1,0 0-1,-1-1 0,1 1 0,2-1 1,6 1 88,0-1 0,0 0 0,-1 0 0,1-1 0,0 0 0,0-1 0,10-3 0,-4 0 17,0-1-1,0 0 0,20-12 0,-26 12-20,-1-1 0,0 0 0,0 0 1,12-14-1,-12 12-88,-8 8-158,-1 10-602,1-4 716,0 0 0,0 0 1,1 0-1,-1 0 0,1 0 1,0-1-1,1 1 0,-1 0 1,1-1-1,0 1 0,0-1 1,0 0-1,0 0 0,1 0 1,6 4-1,-6-4 87,0 0 0,1-1-1,0 0 1,-1 0 0,1-1 0,0 1-1,0-1 1,9 3 0,-11-5-18,0 1 0,0-1-1,0 1 1,0-1 0,0 0 0,1 0-1,-1 0 1,0-1 0,0 1 0,0-1 0,0 0-1,0 0 1,0 0 0,0 0 0,0 0-1,0 0 1,2-3 0,-2 2 25,0 0-1,0 0 1,0 0-1,0-1 1,0 1 0,0-1-1,-1 0 1,1 0 0,-1 0-1,0 0 1,2-4-1,-2 2 25,0 0 0,-1 0 0,1 1 0,-1-1-1,0 0 1,-1 0 0,1 0 0,-1-7 0,0-93-653,0 104 563,0 0 0,1 0 1,-1 1-1,0-1 0,1 0 0,-1 0 1,1 0-1,-1 0 0,1 0 1,0 1-1,-1-1 0,1 0 1,0 1-1,0-1 0,-1 0 0,1 1 1,0-1-1,0 1 0,0-1 1,0 1-1,0-1 0,1 1 1,1-2-22,0 1 0,0 0 0,0 0 1,0 1-1,0-1 0,4 0 1,3 0-1,1 0 0,-1-1 0,1-1-1,-1 0 1,19-8 0,-2 1-23,-12 5 108,-1-1 1,0-1-1,0-1 0,-1 0 0,0 0 0,0-1 0,-1-1 0,0 0 0,0-1 0,-2 0 1,11-14-1,-8 10 32,-1-1 1,-1-1 0,16-30-1,-22 37-53,-1-1 0,-1 1 0,1-1-1,-2 0 1,1 0 0,-1 0 0,-1 0-1,0-13 1,-1 24-32,0 0-1,0 0 1,0-1-1,0 1 1,0 0-1,0 0 0,0 0 1,1 0-1,-1 0 1,0 0-1,0 0 1,0 0-1,0-1 1,0 1-1,0 0 0,0 0 1,0 0-1,0 0 1,0 0-1,-1 0 1,1 0-1,0-1 1,0 1-1,0 0 1,0 0-1,0 0 0,0 0 1,0 0-1,0 0 1,0 0-1,0 0 1,0 0-1,0-1 1,0 1-1,0 0 0,-1 0 1,1 0-1,0 0 1,0 0-1,0 0 1,0 0-1,0 0 1,0 0-1,0 0 1,0 0-1,-1 0 0,1 0 1,0 0-1,0 0 1,0 0-1,-6 6-92,-4 11 16,9-16 79,-12 27 39,-14 43 0,7-18-26,-28 76 283,-28 63 5,53-125-6,8-20 93,6-33 41,8-14-125,7-6-194,1-2-128,-1 0-22,1 1 0,0-1 0,1 1 0,0 1-1,0-1 1,10-5 0,6-2-100,49-24-137,-65 35 216,1 0-1,-1 0 1,0 1 0,1 0 0,-1 0 0,1 1-1,10-1 1,-17 2 46,0 1-1,1-1 0,-1 0 1,0 0-1,0 1 0,0 0 1,0-1-1,0 1 0,-1 0 1,1 0-1,0 0 0,0 0 1,0 0-1,-1 0 0,1 0 1,0 1-1,-1-1 1,0 1-1,1-1 0,1 3 1,-2-2 19,1 1-1,0 0 1,-1 0 0,0 0 0,0 0 0,0 0 0,0 0 0,0 0 0,0 0 0,-1 0 0,1 0 0,-1 4 0,0-4 9,0-1 0,0 1 0,0-1 0,0 0 0,1 1 0,-1-1 0,1 0 0,0 1 0,-1-1 0,1 0 0,0 0 0,0 0 0,0 1 0,1-1-1,-1 0 1,0-1 0,1 1 0,0 0 0,-1 0 0,1-1 0,0 1 0,0 0 0,0-1 0,0 0 0,0 0 0,0 1 0,0-1 0,0 0 0,0-1 0,1 1 0,-1 0 0,0-1 0,1 1 0,-1-1 0,0 0 0,5 1 0,-1-2 49,1-1-1,-1 1 1,0-1 0,1 0 0,-1-1-1,0 1 1,0-1 0,-1 0 0,1-1-1,0 1 1,-1-1 0,0 0 0,0-1-1,0 1 1,-1-1 0,1 0 0,-1 0-1,5-9 1,-7 11-29,-1 0 0,0 0-1,-1 0 1,1 0 0,0 0-1,-1 0 1,0-1 0,0-4-1,1 7-38,-1-1-1,0 1 0,0 0 1,-1-1-1,1 1 0,0 0 0,0 0 1,-1-1-1,1 1 0,0 0 1,-1 0-1,0 0 0,1-1 1,-1 1-1,1 0 0,-1 0 0,0 0 1,0 0-1,0 0 0,0 0 1,0 0-1,0 1 0,-1-2 1,0 1-26,0 1 0,1 0 1,-1 0-1,1 1 1,-1-1-1,1 0 1,-1 0-1,1 1 1,-1-1-1,1 1 1,-1-1-1,1 1 1,0 0-1,-1 0 1,1-1-1,0 1 0,-1 0 1,1 0-1,0 0 1,0 0-1,0 1 1,-1 1-1,-3 1-109,1 1 1,0 0-1,1 0 0,-5 8 0,7-11 103,0 1 0,0 0 0,0 0 0,0 0-1,1 0 1,0 0 0,0 0 0,0 0 0,0 0 0,0 0-1,0 0 1,1 0 0,-1 0 0,1 0 0,0 0 0,0 0-1,0 0 1,0 0 0,1 0 0,2 4 0,-2-5 56,-1 1 1,1-1-1,0 0 1,-1 0-1,1 0 1,0 0-1,0 0 1,0 0-1,1 0 1,-1-1-1,0 1 1,1-1-1,-1 1 1,1-1-1,-1 0 1,1 0-1,0 0 1,-1-1-1,1 1 1,0-1-1,-1 1 1,1-1-1,4 0 1,2-2 86,1-1 0,-1 0 0,0 0-1,0-1 1,0 0 0,-1 0 0,16-11 0,15-7-48,-22 13-53,66-29-253,-79 37 263,0 0 0,-1 0 0,1 0 0,0 0 0,-1 1 1,1-1-1,0 1 0,0 0 0,-1 0 0,1 0 0,0 1 1,0-1-1,3 2 0,-5-1 11,-1-1 0,1 1-1,0 0 1,-1-1 0,1 1 0,-1 0 0,1 0-1,-1 1 1,0-1 0,1 0 0,-1 0-1,0 0 1,0 1 0,0-1 0,0 1 0,0-1-1,0 1 1,0-1 0,-1 1 0,1 0 0,-1-1-1,1 1 1,-1 0 0,1-1 0,-1 1-1,0 0 1,0 0 0,0 3 0,-8 106 1036,30-122-469,21-18-500,-19 12-178,44-22 0,-56 32 27,-11 6 29,1 0 0,0 0 1,0 0-1,0 0 0,0 0 0,0 0 1,0 1-1,0-1 0,1 1 1,-1-1-1,4 1 0,-4 0-16,0 0 1,0 0-1,0 1 0,0-1 0,0 0 1,0 1-1,-1 0 0,1-1 0,0 1 1,0 0-1,0 0 0,0 0 0,-1 0 0,3 2 1,1 2 97,-1-1 1,1 1 0,4 7-1,-6-7 24,1-1 0,0 1 0,0-1 0,7 7 0,-8-9-30,0 0-1,0 0 1,0 0-1,0 0 1,0-1 0,1 1-1,-1-1 1,1 0-1,-1 0 1,1 0-1,-1-1 1,1 1-1,0-1 1,5 0 0,-2-1 54,0 0 1,-1 0-1,1-1 1,-1 0-1,0 0 1,1 0 0,6-5-1,61-33 1132,-14 7-2493,-19 13-5152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4.9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61 1664,'4'-27'5856,"5"-6"-2603,-9 70-2984,-3 115 491,1-107-576,2-21-33,-4 24 0,3-45-148,0 8 137,-1-1-1,-6 20 0,8-29-203,0-1 24,0 1 43,0-1 0,0 0 0,0 0 0,0 1 0,0-1 0,0 0 0,0 1-1,0-1 1,0 0 0,0 0 0,0 1 0,0-1 0,0 0 0,0 0 0,0 1 0,0-1 0,0 0 0,0 1-1,-1-1 1,1 0 0,0 0 0,0 0 0,0 1 0,0-1 0,0 0 0,-1 0 0,1 1 0,0-1-1,0 0 1,-1 0 0,1 0 0,0 0 0,0 1 0,-1-1 0,-8 10 109,9-10-110,-3 4-17,0 0 0,1 0 0,-1 1 0,-2 6 0,3-8-1,1 1 1,-1-1 0,0 0 0,1 0-1,-2 1 1,1-2 0,-5 7 0,7-9 16,0 0 0,0 0 0,-1 0-1,1 0 1,0 0 0,0 0 0,0 0 0,0 0 0,0 0 0,0 1 0,0-1 0,-1 0 0,1 0 0,0 0 0,0 0 0,0 0 0,0 0 0,0 0 0,0 1 0,0-1 0,0 0 0,0 0 0,0 0 0,0 0 0,0 0 0,0 1 0,0-1 0,0 0 0,0 0 0,0 0 0,0 0 0,0 0 0,0 0 0,0 1 0,0-1-1,0 0 1,0 0 0,0 0 0,0 0 0,0 0 0,0 0 0,0 1 0,0-1 0,1 0 0,-1 0 0,0 0 0,0 0 0,0 0 0,0 0 0,0 0 0,0 0 0,0 0 0,1 1 0,-1-1 0,0 0 0,0 0 0,0 0 0,0 0 0,0 0 0,1 0 0,14 2 214,21-3 497,-15-6-193,-17 6-440,0-1-1,-1 1 0,1 0 0,0 0 0,0 0 1,5 0-1,83-2 151,-91 3-311,0 0 0,0 0-1,0 0 1,0 0 0,0 0-1,0-1 1,0 1 0,0 0-1,-1 0 1,1-1 0,0 1-1,0 0 1,0-1 0,0 1-1,0-1 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5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37 3072,'3'1'7987,"13"-1"-6304,22 0-1631,-20-1 100,16-3 11,-15 0-58,-17 4-129,1 0 1,0-1-1,-1 1 0,1-1 1,-1 1-1,1-1 0,-1 0 0,1 0 1,-1 0-1,0-1 0,0 1 0,1 0 1,-1-1-1,3-2 0,7-8-4461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5.7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48 2816,'-8'-10'728,"16"9"664,-6 1-1092,0 0 1,0 0-1,0 0 0,0 0 0,0 0 0,0-1 1,0 1-1,0-1 0,0 1 0,0-1 0,2-1 0,1-2-59,1 1-1,0-1 1,0 1-1,0 0 0,1 0 1,-1 1-1,1 0 1,-1 0-1,1 0 0,0 1 1,0 0-1,10 0 1,-7 1-212,3-1 31,1 2 1,0 0 0,13 2 0,4 2-2275,-18-1 908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6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46 3552,'0'0'1147,"0"6"394,3 2-1163,-1 0 1,-1 0-1,1 0 1,-1 0-1,0 0 0,-1 0 1,0 0-1,-2 12 1,2 4 65,-6 200 1476,6-214-1841,-1-1 1,0 0-1,-1 0 0,0 0 0,-4 11 0,1-14 121,3-10 99,1-13-109,1 17-191,0-38 18,1 1 0,9-52 0,-7 75-30,0 0 1,1 0-1,1 1 0,0-1 1,1 1-1,0 0 1,1 1-1,0 0 1,16-20-1,36-33 26,-51 57 72,1 1 0,-1 0 0,1 0 0,1 1 0,18-10 0,-27 15-76,0 1 0,1-1 0,-1 1 0,1-1 0,-1 1 0,1 0 0,-1 0 0,1-1 0,-1 1 0,1 0 0,-1 0 0,1 1-1,-1-1 1,1 0 0,0 0 0,-1 1 0,0-1 0,1 1 0,-1-1 0,1 1 0,-1 0 0,0-1 0,1 1 0,-1 0 0,0 0 0,0 0 0,1 0 0,-1 0 0,0 0 0,0 1 0,0-1 0,0 2 0,1-1 13,-1 0-1,0 0 1,0 0 0,0 1-1,0-1 1,0 0 0,-1 1 0,1-1-1,-1 1 1,1-1 0,-1 1 0,0-1-1,0 1 1,0-1 0,-1 1 0,1-1-1,0 1 1,-1-1 0,-1 5 0,-1-1 39,0-1 0,0 1 0,-1-1 0,0 0 1,0 0-1,0 0 0,-1-1 0,1 0 0,-8 6 1,2-2-10,-1-1 0,-1 0 1,-17 8-1,20-11-19,1-1-1,-1 0 1,0 0 0,0-1-1,0 0 1,0-1 0,-17 1-1,26-2-38,0 0 0,0 0-1,0 0 1,0 0 0,0 0 0,1 0 0,-1 0-1,0 0 1,0 0 0,0 0 0,0 0-1,0-1 1,0 1 0,0 0 0,1 0-1,-1 0 1,0 0 0,0 0 0,0 0-1,0 0 1,0 0 0,0-1 0,0 1 0,0 0-1,0 0 1,0 0 0,0 0 0,0 0-1,0 0 1,0-1 0,0 1 0,0 0-1,0 0 1,0 0 0,0 0 0,0 0-1,0-1 1,0 1 0,0 0 0,0 0 0,0 0-1,0 0 1,0 0 0,0 0 0,0 0-1,0-1 1,0 1 0,0 0 0,0 0-1,-1 0 1,1 0 0,0 0 0,0 0-1,0 0 1,0 0 0,0 0 0,0-1 0,0 1-1,-1 0 1,1 0 0,0 0 0,0 0-1,0 0 1,0 0 0,3 0 34,0-1-1,0 1 1,0 0-1,1 0 1,-1 0 0,0 1-1,0-1 1,0 1 0,1-1-1,-1 1 1,0 0-1,0 0 1,0 1 0,0-1-1,-1 1 1,6 2 0,2 4 128,0 0 0,17 17 1,-16-12-103,-1 0 0,0 1 0,-2 0 0,1 1 0,-2 0 0,7 18 0,0-2 79,-7-14-292,-7-14-258,1-1 0,0 0 0,-1 0 0,1 1 0,0-1 0,0 0 0,1 0 1,-1 0-1,0 0 0,1 0 0,1 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09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5728,'0'0'1840,"0"4"-1110,-1 9 89,0-1-1,-1 0 0,-6 23 0,-16 41 1458,16-56-1953,-11 32 431,10-28-241,0 1 0,1 0 0,-8 47-1,17-57-71,-1-15-426,0 0 1,0 1-1,0-1 0,0 0 1,0 0-1,1 1 1,-1-1-1,0 0 1,0 0-1,0 1 1,0-1-1,1 0 1,-1 0-1,0 1 1,0-1-1,0 0 1,1 0-1,-1 0 1,0 1-1,0-1 1,1 0-1,-1 0 0,0 0 1,1 0-1,-1 0 1,0 0-1,0 0 1,1 0-1,-1 1 1,0-1-1,1 0 1,-1 0-1,0 0 1,1 0-1,-1-1 1,0 1-1,0 0 1,1 0-1,-1 0 1,0 0-1,1 0 1,-1 0-1,0 0 0,0 0 1,1-1-1,-1 1 1,0 0-1,0 0 1,1 0-1,-1-1 1,0 1-1,0 0 1,0 0-1,1-1 1,-1 1-1,16-14 310,0-1 1,-1-1-1,16-22 0,-1 1-213,-2 5-377,1 2-1,1 0 1,2 2-1,54-37 0,-84 63 208,0 1-1,0 0 1,0 0-1,0 0 0,0 0 1,0 0-1,1 0 1,-1 1-1,0-1 0,1 1 1,-1 0-1,4-1 0,-5 2 42,1-1 0,-1 0 0,0 1 0,1-1 0,-1 0-1,0 1 1,0 0 0,0-1 0,1 1 0,-1 0-1,0-1 1,0 1 0,0 0 0,0 0 0,0 0-1,0 0 1,0 0 0,-1 0 0,1 0 0,0 0 0,0 1-1,0 0 1,1 3 37,0 0 0,-1-1 1,1 1-1,-1 0 0,0 0 0,0 0 0,0 7 0,-2 38 446,1-23-288,-1-27-158,1 0 1,0 1-1,0-1 0,0 0 0,0 1 0,0-1 0,0 0 0,0 1 0,0-1 0,0 0 0,1 1 0,-1-1 0,0 0 0,0 1 0,0-1 0,0 0 0,0 1 0,1-1 0,-1 0 0,0 1 0,0-1 0,0 0 0,1 0 0,-1 1 0,0-1 1,0 0-1,1 0 0,-1 0 0,0 1 0,1-1 0,-1 0 0,0 0 0,1 0 0,-1 0 0,0 0 0,1 1 0,-1-1 0,1 0 0,0 0 11,1-1 1,-1 1-1,1 0 0,-1-1 1,1 1-1,-1-1 0,0 1 0,1-1 1,1-1-1,27-20 112,-26 17-132,2 0-38,-1 0 0,1 1 1,0-1-1,12-6 1,-17 10 5,1 1 1,0-1 0,-1 0-1,1 1 1,0-1 0,-1 1-1,1 0 1,0-1 0,0 1-1,-1 0 1,1 0 0,0 0-1,0 0 1,0 1 0,-1-1-1,1 0 1,0 1 0,0-1-1,-1 1 1,1 0 0,0 0-1,-1-1 1,1 1 0,-1 0-1,3 2 1,2 2-23,0 1 1,-1 0-1,1 0 0,-1 1 0,0-1 1,-1 1-1,0 0 0,0 0 1,0 1-1,3 9 0,2 11 192,9 45 1,-12-47-176,-4-12-333,-2-12-46,0 0 0,0 0 0,0 0 0,1 0 1,-1 0-1,1 0 0,-1 0 0,1 0 0,0 0 0,0 0 0,0 0 0,0 0 0,0 0 0,0 0 1,2 1-1,9 5-1883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7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 5056,'6'7'4014,"-5"-7"-3803,-1 1 0,1-1 1,-1 0-1,1 0 0,-1 0 0,1 0 1,-1 0-1,1 0 0,0 0 1,-1 0-1,1 0 0,-1 0 0,1 0 1,26-3 811,-18 2-218,189-32-63,-179 29-962,-7-1-4292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7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28 5888,'-4'0'2176,"13"0"-1664,-1-3-160,0 3 2464,2-5-1600,8 1 640,0 1-1088,3-2 32,2 2-481,3 3-255,-5-5-64,-4 5 0,1 0 0,-5 0-511,-3 0 287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8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7 4640,'0'-1'62,"0"1"-1,0 0 1,0 0 0,0-1 0,0 1-1,1 0 1,-1 0 0,0-1 0,0 1-1,0 0 1,0 0 0,0-1 0,0 1 0,0 0-1,0 0 1,1 0 0,-1-1 0,0 1-1,0 0 1,0 0 0,0 0 0,1-1-1,-1 1 1,0 0 0,0 0 0,0 0-1,1 0 1,-1 0 0,0 0 0,0-1 0,1 1-1,-1 0 1,0 0 0,0 0 0,1 0-1,-1 0 1,0 0 0,0 0 0,1 0-1,-1 0 1,0 0 0,1 0 0,5 13 1530,3 28-288,-9-38-1224,4 21 444,-2 0 1,-1 0 0,-1-1 0,-4 38 0,-17 165 861,18-164-952,3-34-261,-6 34-1,6-61-149,0 1 0,0 0 1,0 0-1,0 0 0,0 0 1,1 0-1,-1-1 0,0 1 0,1 0 1,0 0-1,-1-1 0,2 4 0,0-1 80,-1-3-36,1-1 1,-1 0-1,0 1 0,1-1 1,-1 0-1,0 0 0,1 0 0,-1 0 1,1 0-1,-1 0 0,0 0 1,2-1-1,3 0 74,-1-1 1,0 0-1,1 0 0,-1 0 1,6-5-1,22-7 344,14-5-624,-46 19 93,-1-1-1,0 1 0,1 0 0,-1 0 0,0 0 0,1 0 1,-1-1-1,1 1 0,-1 0 0,1 0 0,-1 0 0,0 0 0,1 0 1,-1 0-1,1 0 0,-1 0 0,1 0 0,-1 0 0,0 0 1,1 0-1,-1 0 0,1 1 0,0-1 0,-1 0-252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8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5408,'1'-9'4418,"-1"9"-4324,1 0 0,-1 0 0,0-1 1,0 1-1,0 0 0,1 0 0,-1 0 0,0 0 0,0 0 0,1 0 0,-1 0 0,20-3 2713,-17 3-2959,19-3 876,-1-2-1,23-6 1,-27 5-1561,-15 5 12,0 0 0,0-1 0,0 1 0,9-11-3299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8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86 5824,'0'-11'2144,"4"6"-1664,5-7-128,-5 9 1696,5-5-1184,0 0 288,4-3-704,0 2-64,5 1-224,0 0-160,-2 5-32,-1 3-128,-2 8 96,4 3-3008,0 6 1696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4:09.2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3488,'14'0'10753,"-11"6"-11624,-2 3 1144,0 0-1,-1 0 0,0 0 1,0 0-1,-1 0 0,-2 15 1,0-5-30,-1 1-55,-1 10 130,1 7-124,0 7 908,22-51-617,-13 4-493,6-3 3,0 1 1,1 0-1,0 0 0,0 1 0,17-3 0,-2 2-137,-18 3-866,0 0-1,0 1 0,0 0 0,0 0 0,0 1 0,0 0 0,9 2 0,1 4-4196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41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28 1664,'0'-5'-7,"0"-17"9697,0 34-9277,-5 230 989,1-129-959,0 105 288,4-190-704,1 10 122,-6 40 0,3-57-50,1-7-50,-1-1 0,-7 25-1,7-26-58,0 0-1,0 0 1,1 1-1,1-1 1,2 22-1,-1 0 16,3 8 53,-3-35-55,0-1-1,0 1 0,3 13 0,-2-14-5,-1 1-1,1-1 1,-1 13-1,8 40 169,-9 6 113,0-64-166,-1 0-82,2 0-18,-1-1 1,0 0-1,0 0 1,0 0 0,0 1-1,0-1 1,0 0-1,0 0 1,0 0-1,0 1 1,0-1-1,0 0 1,0 0-1,0 1 1,0-1-1,0 0 1,0 0-1,-1 0 1,1 1 0,0-1-1,0 0 1,0 0-1,0 0 1,0 1-1,0-1 1,-1 0-1,1 0 1,0 0-1,0 0 1,0 0-1,0 1 1,-1-1 0,1 0-1,0 0 1,0 0-1,0 0 1,-1 0-1,-2 0 51,0 0-1,0-1 1,0 1-1,0-1 1,0 0-1,0 0 1,0 0-1,0 0 1,-4-3-1,-25-18-168,10 6 238,19 13-136,-1 0 0,1 0 0,-1 0 1,1-1-1,0 0 0,1 0 0,-4-5 1,-6-7-42,7 8 10,-1 0-1,1 0 0,1-1 1,-1 0-1,-3-11 1,7-3-258,1 22 229,0 1 46,0 0 1,0 0 0,0 0-1,0-1 1,0 1 0,0 0-1,0 0 1,0 0 0,0 0-1,0 0 1,0 0 0,0-1-1,0 1 1,0 0 0,0 0-1,1 0 1,-1 0 0,0 0-1,0 0 1,0 0 0,0-1-1,0 1 1,0 0 0,0 0-1,0 0 1,0 0 0,1 0-1,-1 0 1,0 0 0,0 0-1,0 0 1,0 0 0,0 0-1,0 0 1,0 0 0,1 0-1,-1 0 1,0 0 0,0 0-1,0 0 1,0 0 0,0 0-1,0 0 1,1 0 0,-1 0-1,0 0 1,0 0 0,0 0-1,0 0 1,0 0 0,0 0-1,1 0 1,-1 0 0,0 0-1,0 0 1,12 15-161,-2-1 118,0 0 0,15 27 1,-21-35 77,-1 1 0,1-1 0,0 0 1,0 0-1,1-1 0,0 1 1,0-1-1,0 0 0,0 0 0,1-1 1,0 0-1,0 0 0,10 5 1,-14-8 18,0 0 1,0-1 0,0 1 0,0-1 0,1 1-1,-1-1 1,0 0 0,0 0 0,0 0 0,0 0-1,1 0 1,-1 0 0,0-1 0,0 1 0,0-1-1,0 0 1,0 1 0,0-1 0,0 0 0,0 0-1,2-2 1,1 1-21,17-9-63,-1-1 1,0-1 0,20-18-1,-27 18 0,-12 11 49,0 0 0,1-1-1,-1 1 1,0 0 0,1 0 0,3-2 0,24-8-217,-30 13-36,0 0 0,0 1 0,0-1-1,0 0 1,0 0 0,0 1 0,-1-1-1,1 0 1,0 0 0,-1 0 0,0 2 0,-8 9-2012,-4 3-2772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2:42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17 2496,'4'-16'8186,"-8"21"-7999,-24 37 620,20-27-491,-18 22 1,7-13 132,-21 37-1,-6 9-342,44-67-112,-8 9 110,1 0 0,1 1 0,-11 20 0,18-31-102,1 0 0,-2 0 0,1 0 0,0 0 0,0 0 0,-1 0 0,1 0 0,-1 0 0,1 0 0,-1-1 0,0 1 0,0-1 0,0 1 0,0-1 0,0 0 0,0 0 0,0 0 0,-4 2 0,5-3 136,1-1-111,0 0 0,0 0 0,1 1 0,-1-1 0,0 0 0,1 1 0,-1-1-1,0 0 1,1 0 0,-1 1 0,1-1 0,-1 1 0,1-1 0,-1 0 0,1 1 0,-1-1 0,1 1 0,0-1-1,0 0 1,3-2 27,12-19 0,-1-1 0,18-36-1,-18 31 69,6-9-322,27-35 0,-45 68 186,-2 3-49,1 3 36,1 2 62,25 29 67,34 53 1,-39-50 269,44 49 0,0-7 17,-50-59 1008,-17-21-2218,-21-23-9651,1 10 8401,-10-12-324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32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1 1472,'4'3'2447,"-4"-2"-2345,-25 22 1770,24 0 21,-8-3-362,8-19-1484,1 1 1,-1-1-1,0 1 1,0-1-1,1 1 1,-1-1-1,0 0 1,0 1-1,-2 0 0,-7 14 114,3 8 80,1 2 0,1-1 0,1 0 0,0 32 0,-1-5-211,0 31-119,-3 26 329,-2-38 75,9-64-261,-1 10-108,2 43 470,-2-57-523,0-2 95,1 10 216,1-11-184,0 0-1,0 0 1,-1 0-1,1 0 1,0 1-1,0-1 1,0 0 0,0 0-1,0 0 1,0 0-1,0 0 1,0 1-1,-1-1 1,1 0-1,0 0 1,0 0-1,0 0 1,0 0-1,0 0 1,-1 0-1,1 0 1,0 0-1,0 1 1,0-1 0,0 0-1,-1 0 1,1 0-1,0 0 1,0 0-1,0 0 1,0 0-1,-1 0 1,1 0-1,0 0 1,0 0-1,0 0 1,0 0-1,-1-1 1,1 1-1,0 0 1,0 0 0,0 0-1,0 0 1,-1 0-1,1 0-13,-1 0-1,1-1 1,0 1-1,-1 0 1,1 0 0,0 0-1,-1 0 1,1-1-1,0 1 1,0 0 0,-1 0-1,1-1 1,0 1-1,0 0 1,-1 0 0,1-1-1,0 1 1,0 0-1,-1-1 1,1 1 0,0 0-1,0-1 1,0 1-1,0-1 1,0 0 15,-1 1-103,0 0 0,0 0 0,0 0 0,0 0 0,0 0 0,0 0 0,0 0 0,0 0 0,0 0 0,0 0 0,1 1 0,-2-1 0,1 23 946,0-26-851,-1 1 1,1-1-1,0 1 1,0-1-1,0 1 1,1-1-1,-1 0 1,1 1-1,-1-1 1,1 0-1,0 0 1,0 1-1,0-4 1,-1-12 47,-1-7-71,2-32-1,0 33-21,-3 10 17,2 12-31,0 0-1,1 0 1,-1 1-1,1-1 0,0 0 1,0 0-1,-1 0 1,1 0-1,0 0 1,0 0-1,1 0 0,-1 0 1,1-2-1,-6 2-251,10 97-369,3-32 635,-8-25 1413,0-38-1689,0-1 325,0 0 0,0 0 0,0 0 0,1 1 1,-1-1-1,0 0 0,0 0 0,1 1 0,-1-1 0,0 0 0,1 0 0,-1 1 0,1-2 0,0 0-22,1 0 2,0-1 1,0 1 0,-1-1-1,1 0 1,-1 0 0,3-5 0,12-18-36,-15 22-685,0 1-1,0-1 1,0 0-1,0 0 1,1 1-1,0-1 1,0 1-1,0 0 0,0-1 1,0 1-1,4-4 1,7-7-1677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33.1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91 1 2080,'4'8'6209,"-4"-8"-6098,-6 6 543,0 0 1,-8 11-1,-12 12 28,22-25-619,0 1 1,0 0-1,-5 8 1,-9 11 311,17-23-300,1-1-50,0 0 0,0 0 1,-1-1-1,1 1 0,0 0 0,0 0 1,0 0-1,0 0 0,0 0 0,0 0 1,-1-1-1,1 1 0,0 0 0,0 0 1,0 0-1,0 0 0,0-1 0,0 1 1,0 0-1,0 0 0,0 0 0,0 0 1,0-1-1,0 1 0,0 0 0,0 0 1,0 0-1,0 0 0,0-1 0,0 1 1,0 0-1,0 0 0,0 0 0,0-1 1,0 1-1,0 0 0,1 0 0,3-14 147,11-13-386,-6 18 126,8-14-16,-9 14 197,-7 8-123,0 0 0,0 1-1,-1-1 1,1 0 0,0 0 0,0 0 0,-1 0 0,1 0 0,0 0 0,-1 0 0,1 0 0,0-2 0,0 3 40,0 0 0,0 0 0,1 0 0,-1 0-1,0 0 1,0 1 0,0-1 0,1 0 0,-1 0 0,0 1 0,0-1 0,2 2 0,-3-2-6,10 7 302,0 0-1,13 12 1,-21-17-425,0-1-1,1 1 1,-1-1-1,0 0 1,1 1-1,-1-1 1,1-1-1,0 1 1,-1 0-1,1-1 0,-1 1 1,1-1-1,0 0 1,0 0-1,-1 0 1,4 0-1,6 0-4962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10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30 4160,'19'-30'6734,"-18"31"-6650,-1 0 0,1 0 0,-1-1 0,0 1 0,1 0 0,-1 0 0,0 0 0,0-1 0,0 1-1,0 0 1,1 0 0,-1 0 0,0 0 0,0-1 0,-1 1 0,1 0 0,0 1 0,-3 15 216,0 1-1,-1-2 1,-1 1-1,-1 0 1,0-1 0,-1 0-1,-1 0 1,0-1 0,-2 0-1,-11 16 1,-66 61 453,-3 4 92,81-85-717,1 1 1,0 0-1,1 0 0,0 1 0,1-1 0,0 1 1,-4 16-1,9-24-94,0 0 1,0 0 0,0-1-1,1 1 1,0 0 0,0 0-1,0 0 1,0 0 0,1 0-1,0 0 1,0-1-1,0 1 1,0 0 0,4 6-1,-2-5 25,0 1 0,1-1 0,0-1 0,1 1 0,-1 0 0,1-1 0,0 0-1,0 0 1,7 4 0,2 1 23,1-1-1,0-1 1,1 0-1,-1-1 0,1 0 1,1-1-1,21 4 1,-15-5-85,1-2 0,0 0 0,0-1 0,0-2 0,0 0 0,0-1 0,43-9 1,-38 3-1904,40-14 0,-62 19 1172,-1-1 1,1 0-1,-1 0 0,7-5 0,-12 7 371,0 0 0,1 0 0,-1 0 0,0 0 1,1 0-1,-1-1 0,0 1 0,0 0 0,0-1 0,0 1 0,0-1 0,0 1 0,0-1 0,-1 1 0,1-1 0,-1 0 1,1 1-1,-1-1 0,1 0 0,-1-2 0,0-9-2293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34.5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40 3136,'-3'1'4005,"-1"6"-2279,-3 17-1603,3-9 588,-5 15-79,2 1 0,-6 41 0,-1 12-171,11-72-396,2 1 1,0-1-1,1 16 0,0-21 914,1-8-624,14-42-159,14-54 1,10-28-318,-13 55 89,-14 45 128,-11 12 75,-1 12-203,8 10-481,0 0 480,-1 0 1,0 1-1,-1 0 1,0 0-1,6 16 1,22 69-130,-17-44 125,-10-29 121,-1 0 0,-1 0 0,2 24 0,-2-20 201,-3-16-131,0-1 0,0 19 0,-2-27-120,0 0 0,0 0 1,0 0-1,-1 0 1,1 0-1,0 0 1,0 0-1,-1 0 1,1 0-1,-1-1 1,1 1-1,-1 0 0,1 0 1,-1 0-1,1-1 1,-1 1-1,0 0 1,1-1-1,-1 1 1,0 0-1,1-1 1,-1 1-1,0-1 0,0 1 1,0-1-1,0 0 1,0 1-1,1-1 1,-1 0-1,0 1 1,0-1-1,0 0 1,0 0-1,0 0 0,0 0 1,0 0-1,-1 0 1,-7 0 138,1-1 0,-1 0 0,-11-3 0,2 1 167,-8 0-367,1-1 0,-36-11 1,59 14 10,-13-5-1287,12 0-1184,2 6 2332,1-1 0,0 1-1,0-1 1,0 1-1,0 0 1,0-1 0,1 1-1,-1-1 1,0 1-1,0 0 1,0-1 0,0 1-1,0-1 1,1 1 0,-1 0-1,0-1 1,1 0-1,7-13-2382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35.4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2496,'1'-3'2214,"-1"3"-2164,6 5 2497,-6-5-2351,1 1 0,-1-1 0,1 1-1,-1 1-142,8 21 421,0 0-1,-2 1 1,4 32-1,-7-30-385,1 15 427,-4-41-490,0 1 0,0-1 1,0 1-1,-1-1 1,1 0-1,0 1 0,0-1 1,0 1-1,0-1 1,0 0-1,0 1 0,0-1 1,0 1-1,0-1 0,0 0 1,0 1-1,0-1 1,0 1-1,0-1 0,1 0 1,-1 1-1,0-1 1,0 1-1,0-1 0,0 0 1,1 1-1,-1-1 0,0 0 1,1 1-1,-1-1 1,0 0-1,0 1 0,1-1 1,-1 0-1,0 0 1,1 0-1,-1 1 0,1-1 1,-1 0-1,0 0 0,1 0 1,-1 0-1,1 1 1,-1-1-1,0 0 0,1 0 1,-1 0-1,1 0 1,0 0-1,25-1 134,1-2-1,-1 0 1,35-10 0,-48 11-1018,1 0 0,28 0 1,-27 2-4214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37.9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150 0 1408,'-3'6'5438,"3"-6"-5315,0 16 491,-1 2-352,-3-4 162,3-9-312,-1 1-1,1-1 1,1 0-1,-1 7 0,-6 84 748,1 4-352,6-51-309,1-9 135,-6 64 0,4-91-186,0-1 0,1 15 0,1-6 158,-1-20-271,0-1-1,0 0 1,0 0 0,0 1-1,0-1 1,0 0-1,0 0 1,0 1-1,0-1 1,0 0-1,0 1 1,0-1 0,0 0-1,0 0 1,0 1-1,0-1 1,0 0-1,0 0 1,0 1-1,0-1 1,0 0 0,0 0-1,-1 1 1,1-1-1,0 0 1,0 0-1,0 0 1,-1 1-1,1-1 1,0 0 0,0 0-1,0 0 1,-1 0-1,1 1 1,0-1-1,0 0 1,-1 0-1,1 0 1,-1 0 0,-9-7 178,-6-17-401,13 20 164,0-1 0,0 1 1,0-1-1,-1 1 0,0 0 1,1 0-1,-8-5 0,10 9 7,0-1 0,1 0-1,-1 1 1,0-1 0,1 1-1,-1-1 1,0 1 0,0-1-1,0 1 1,0 0 0,0-1 0,1 1-1,-1 0 1,0 0 0,0-1-1,0 1 1,0 0 0,0 0-1,0 0 1,0 0 0,0 0-1,0 1 1,0-1 0,0 0-1,0 0 1,1 0 0,-1 1 0,0-1-1,-1 1 1,1 0 2,0-1 0,-1 1 1,1 0-1,0 0 0,0-1 0,0 1 1,1 0-1,-1 0 0,0 0 0,0 0 1,0 0-1,1 0 0,-1 0 1,0 0-1,1 0 0,-1 0 0,1 0 1,-1 1-1,1-1 0,-1 2 0,-3 4-5,4-3-1,0-4 27,0 1 0,-1-1 0,1 1 0,0-1 0,0 1 0,0 0 0,0-1 0,0 1 0,-1-1 1,1 1-1,0-1 0,0 1 0,-1-1 0,1 1 0,0-1 0,-1 1 0,0 0 470,3 2-749,0-1 193,1 0 0,-1 0 0,1 0-1,-1-1 1,5 3 0,-1 0-6,6 4 105,1 0 1,1 0 0,20 7-1,-28-12 27,0-1 77,-1 1 1,0-1-1,1-1 0,8 3 0,-13-4-95,0 0 0,0 0-1,0 0 1,0 0 0,1 0-1,-1 0 1,0 0 0,0 0-1,0 0 1,0-1 0,0 1-1,0 0 1,0-1 0,0 1-1,0-1 1,0 1 0,0-1-1,0 1 1,0-1 0,0 0-1,0 1 1,-1-1 0,1 0-1,0 0 1,0 0 0,-1 0-1,1 1 1,-1-1 0,1 0-1,0-2 1,2-8-224,0 0-1,-1 0 1,0 0 0,-1 0-1,-1-1 1,1 1-1,-3-19 1,0-6-5483,2 28 2438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38.6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8 1984,'-18'12'2491,"5"8"-1344,0 0 1,-12 28 0,-3 7-362,-9-2 147,36-52-505,0-5-318,1-4-141,3-2 27,-1 0 1,1 0-1,1 1 1,0-1-1,0 1 1,11-16 0,-5 10-156,1 0-1,25-26 1,-31 35 194,0 1-1,1 0 1,-1 0-1,1 1 0,0-1 1,1 1-1,-1 1 1,1-1-1,0 1 1,11-4-1,-14 7-4,0 1-1,1-1 1,-1 1-1,0 0 1,0 0 0,0 0-1,-1 1 1,1 0 0,0-1-1,0 1 1,-1 0-1,6 4 1,9 5 28,-12-9-82,2 1-100,0 1 0,0 0 0,-1 0 0,1 1 0,9 8 0,-4-1-484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40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202 70 896,'-7'-4'9117,"6"4"-9056,1 0 0,-1 0 0,1-1 0,-1 1 0,1 0 0,-1 0 0,0 0 0,1 0 0,-1 0 0,0 0 0,1 0 0,-1 0 0,1 0 0,-1 0 0,0 0 0,1 0 0,-1 1 0,1-1 0,-1 0 0,1 0 0,-1 1 0,0-1 1,1 0-1,-1 1 0,0-1 0,-19 41-173,-27 79 0,5-9 341,-22 49 358,59-149-244,7-14-95,9-21-50,-4 6-124,6-29 0,-2 4-110,-8 35 30,67-226 225,-63 199-220,-5 24-49,0 0 1,1 0-1,0 1 0,7-17 0,-9 25 19,0 1 1,-1-1 0,1 1 0,0-1-1,-1 0 1,1 1 0,-1-1 0,0 0 0,1 1-1,-1-1 1,0 0 0,0 0 0,0 1 0,-1-4-1,2 6 36,1 0 0,-1 0 0,0-1 0,1 1 0,-1 0 0,1 0 0,-1-1 0,1 1 0,1 0-1,7 3-85,-4 0 78,1 1 0,-1 1-1,0-1 1,0 1 0,-1 0 0,6 7-1,25 42 61,-19-26-59,16 26-8,27 65-1,-3 1 822,-45-96-630,-11-24-90,-1 5 77,-2 0 160,-12-2-46,2-1-161,0-2 0,-1 1 0,1-2 0,0 0 0,-1 0 0,-17-3 0,6 0-88,-37-4-276,-115-30 1,173 36 199,-4-1-575,-1 0-1,1 0 0,0-1 1,-8-4-1,5 2-1066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5:41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1 142 3712,'0'0'80,"1"-1"0,-1 1 0,0-1 0,1 0 0,-1 1 0,0-1 0,0 0 0,0 1 0,1-1 0,-1 0 0,0 0 0,0 1 0,0-1 0,0 0 0,0 1 0,0-1 0,0 0 0,-1 0 0,1 1 0,0-1 0,0 0 0,0 1 0,-1-1 0,1 0 0,-1 0 0,4 7 504,0 0 0,-1 1 1,0-1-1,0 1 0,1 10 0,7 51-131,-8-54-161,6 32 329,3 15-223,-5-36-409,-5-21 58,0 1-1,1-1 0,-1 1 0,-1-1 0,1 7 1,2 3 369,-3-12-43,0-15 550,-6-13-722,3 15-201,0-1 1,0-12-1,1 4-98,2-1 0,3-40 0,-1 49 30,1 0 1,-1 0-1,2 0 0,0 0 1,0 1-1,9-16 0,-4 11-9,1 0-1,0 1 1,23-27-1,-26 35 41,-1 1 1,1 0-1,0 1 0,0-1 0,1 1 0,-1 1 1,1 0-1,0 0 0,0 0 0,11-2 1,-16 5 15,0 0 1,1 1 0,-1-1 0,0 1-1,1 0 1,-1 0 0,0 0 0,0 1-1,1-1 1,-1 1 0,0 0-1,0-1 1,0 2 0,0-1 0,6 3-1,-7-3 33,-1 0-1,1 0 1,-1 0-1,1 0 1,-1 0-1,1 1 1,-1-1-1,0 0 1,0 1-1,0-1 1,0 1-1,0 0 1,0-1-1,0 1 1,0 0-1,0-1 1,-1 1-1,1 0 1,-1 0-1,0 0 1,1-1-1,-1 1 1,0 0-1,0 0 1,0 0-1,0 0 1,0 0-1,-1-1 1,1 1-1,-1 2 1,-1 3 50,-1-1 0,0 1 1,-1-1-1,1 0 0,-6 7 1,1 0 37,-2 0-46,1-2-1,-2 1 1,1-1-1,-1-1 1,-1 0-1,0 0 1,-14 7-1,2 1-27,21-16-66,1 0 0,0 0 0,-1 0 0,1 0 1,0 0-1,0 0 0,0 1 0,-3 4 1,5-6 46,0 0 0,0 0-1,-1-1 1,1 1 0,0 0 0,0 0 0,0 0 0,0 0 0,0 0 0,0 0 0,0 0 0,0 0 0,0 0 0,1 0 0,-1 0 0,0 0 0,0-1 0,1 1 0,-1 0 0,1 0 0,-1 0 0,1 0 0,-1-1 0,1 1 0,0 0 0,-1 0 0,1-1 0,0 1 0,-1-1 0,1 1 0,0-1 0,1 1 0,9 7 78,0-2 0,1 0 1,0 0-1,1-1 1,18 5-1,19 9 272,-33-9-929,-15-8 146,0-1 0,-1 0 0,1 0 1,-1 1-1,1-1 0,-1 1 0,1 0 0,-1-1 1,0 1-1,0 0 0,0 0 0,0-1 1,1 3-1,-5 8-3430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5 787 3328,'-5'3'2057,"6"-3"-1866,0 0 0,-1 0 0,1 0 1,0 0-1,-1 0 0,1 0 0,0 0 1,0 0-1,-1 0 0,1 0 0,0-1 1,0 1-1,-1 0 0,1 0 0,0-1 1,-1 1-1,1 0 0,1-2 0,93-76 4358,55-33-3268,-129 95-1127,-15 12-146,14-10 110,-1-1 1,22-22-1,-17 15-454,-25 31 350,-1 0 1,0 0-1,0 0 1,-1 0-1,0 0 1,0-1-1,-1 0 0,0 1 1,-6 6-1,-13 30 215,10-11-105,-17 36 136,14-36 118,13-25-238,-1 1 0,-1-1 0,0 1 0,0-1 0,0-1 0,-1 1 0,-1-1 0,-8 10-1,14-17-117,0-1 0,0 1 0,1 0 0,-1-1 0,0 1-1,0 0 1,0-1 0,0 1 0,0-1 0,0 1 0,0-1 0,0 0-1,0 1 1,0-1 0,0 0 0,0 0 0,0 1 0,0-1-1,0 0 1,0 0 0,0 0 0,-1-1 0,1 1 0,0 0-1,0 0 1,0-1 0,0 1 0,0 0 0,0-1 0,0 1-1,0-1 1,0 1 0,1-1 0,-1 1 0,0-1 0,0 0 0,0 0-1,0 1 1,1-1 0,-1 0 0,0-1 0,-3-4-45,0 0 0,1-1 0,0 1 0,0-1 0,-2-8 0,1 4-213,0-1 21,1 0-1,0 0 1,0 0-1,1 0 0,1-1 1,0-15-1,1 27 201,0 0 0,0 0 0,0 0 0,0 0 0,1 0 1,-1 0-1,0 0 0,1 0 0,-1 0 0,0 1 0,1-1 0,-1 0 0,1 0 0,0 0 0,-1 0 0,1 1 0,0-1 0,-1 0 0,1 1 0,0-1 0,0 1 0,0-1 1,-1 1-1,1-1 0,0 1 0,0-1 0,0 1 0,0 0 0,0-1 0,0 1 0,0 0 0,0 0 0,0 0 0,0 0 0,0 0 0,0 0 0,0 0 0,1 0 0,6 1-64,1-1 0,-1 2 0,13 2 0,-14-2 29,29 3 158,0-1 1,61-1-1,-84-3 8,0-1-1,0-1 0,1 0 1,-1-1-1,-1 0 0,1-1 1,15-7-1,-18 7-82,-1-1 0,1 0 0,-1-1 0,0 0 0,0 0 0,0-1 0,-1 0 0,0-1 0,8-9 0,-15 15-54,0 0-1,1 1 0,-1-1 1,0 0-1,0 0 0,0 0 1,0 0-1,0-1 0,0 1 1,-1 0-1,1 0 0,-1 0 1,0 0-1,1-3 0,-1 5 9,0 0 0,0-1 1,0 1-1,0 0 0,0 0 0,0 0 0,0 0 0,0 0 0,0 0 0,0-1 0,0 1 1,0 0-1,0 0 0,0 0 0,0 0 0,0 0 0,-1 0 0,1 0 0,0-1 1,0 1-1,0 0 0,0 0 0,0 0 0,0 0 0,0 0 0,0 0 0,0 0 1,-1 0-1,1 0 0,0 0 0,0-1 0,0 1 0,0 0 0,0 0 0,0 0 0,0 0 1,-1 0-1,1 0 0,0 0 0,0 0 0,0 0 0,0 0 0,0 0 0,0 0 1,-1 0-1,1 0 0,0 0 0,0 0 0,0 0 0,0 1 0,0-1 0,0 0 0,-1 0 1,1 0-1,0 0 0,0 0 0,0 0 0,0 0 0,0 0 0,0 0 0,0 0 1,0 0-1,0 1 0,-1-1 0,1 0 0,0 0 0,0 0 0,0 0 0,-10 10-138,7-7 93,0 1 111,0 0 0,0 0 0,1 0 0,-1 0 0,1 0 0,0 0 0,0 1 0,0-1 0,0 1 0,1 0 1,0 0-1,-1 5 0,1 1 87,0 0 0,0 0 1,1 0-1,2 14 0,-1-21-96,-1-1 0,1 0-1,0 0 1,0 0-1,1 1 1,-1-1 0,1 0-1,-1 0 1,1-1-1,0 1 1,0 0 0,3 2-1,-4-4 0,0 1 0,0-1 0,0 0-1,0 0 1,0 0 0,1 0 0,-1 0 0,0-1-1,1 1 1,-1 0 0,1 0 0,-1-1 0,1 1 0,-1-1-1,1 0 1,-1 1 0,1-1 0,0 0 0,-1 0-1,1 0 1,-1 0 0,1 0 0,0 0 0,-1 0-1,1-1 1,2 0 0,7-5 85,-1 0 0,1-1 0,-1-1 0,0 1-1,14-16 1,12-9-111,-24 23-74,-5 2-80,1 1 0,1-1 0,-1 2 1,13-7-1,-19 11-162,-8 14-229,1-3 636,-14 30 254,-17 52 0,35-86-258,0-1 1,0 1-1,0-1 0,1 1 1,0 6-1,0-9 70,9-11 541,12-13-706,0 1 0,1 0 0,2 2 0,-1 1 0,2 0 1,43-20-1,-28 21-857,-40 16 824,0 1 0,1-1 0,-1 0 0,0 1 0,0-1 0,0 0 0,0 1 0,0-1 0,0 0 0,0 1 0,0-1 0,1 1 0,-1-1 0,0 0 0,-1 1 0,1-1 0,0 1 0,0-1 0,0 0 0,0 1 0,0 0 0,-3 13-169,0-1 298,0 1 0,0 25 0,3-38-82,0 0 0,0 0 0,0 0 0,0 0 0,0 0 0,0 0 0,1 0 0,-1 0 0,0 0 0,1 0 0,-1 0 0,1 0 0,-1 0 0,1-1 0,-1 1 0,1 0 0,0 0 0,-1-1 0,1 1 0,0 0 0,0-1 0,0 1 0,-1 0 0,1-1 0,0 1 0,0-1 0,0 0 0,0 1 0,0-1 0,0 0 0,0 1 0,0-1 0,0 0 0,0 0 0,0 0 0,0 0 0,2 0 0,4 0 79,1-1 1,-1 0-1,1 0 1,7-3-1,-8 3-53,23-7-23,-1-1 0,0-1 0,0-2 0,-2-1 0,1-1 0,-2-1 0,35-25 0,-60 39-43,0 0 1,0 0-1,0 0 0,0 0 1,0 0-1,0-1 0,0 1 1,0 0-1,-1 0 0,2-3 1,-2 3 4,0 1 1,0 0-1,0 0 1,0 0-1,0 0 1,0-1 0,0 1-1,0 0 1,0 0-1,0 0 1,0 0 0,0-1-1,0 1 1,0 0-1,0 0 1,0 0-1,0-1 1,0 1 0,0 0-1,0 0 1,0 0-1,0 0 1,0 0-1,0-1 1,0 1 0,-1 0-1,1 0 1,0 0-1,0 0 1,0 0 0,0-1-1,0 1 1,-11 2-469,-11 6 67,4-2 262,0 1 0,1 1-1,-21 12 1,34-18 155,0 1-1,1 0 1,-1 0-1,0 0 1,1 0 0,0 0-1,0 1 1,0-1 0,0 1-1,0 0 1,1 0-1,0 0 1,0 0 0,0 0-1,0 0 1,0 1 0,1-1-1,-1 8 1,1-10 14,1-1 1,0 1 0,0 0-1,0 0 1,0 0 0,0-1-1,0 1 1,0 0 0,1 0-1,-1-1 1,1 1 0,-1 0-1,1 0 1,0-1 0,0 1-1,0-1 1,0 1 0,0-1-1,0 1 1,0-1 0,0 1-1,0-1 1,1 0-1,-1 0 1,0 0 0,1 0-1,-1 0 1,1 0 0,-1 0-1,4 1 1,-3-1 30,1 0-1,0-1 1,0 1 0,0-1 0,0 1-1,0-1 1,0 0 0,0 0 0,0-1-1,0 1 1,0 0 0,0-1-1,0 0 1,0 0 0,0 0 0,-1 0-1,1 0 1,3-2 0,1-1 7,-1-1 0,1 0 1,-1-1-1,1 1 1,-2-1-1,1 0 0,-1 0 1,6-9-1,3-7-96,14-30 0,-27 49 23,4-8-349,-5 11 353,0 0 0,0 0 1,-1 1-1,1-1 0,0 0 1,0 0-1,0 0 0,0 0 1,0 0-1,0 0 1,0 0-1,0 0 0,0 0 1,0 0-1,0 0 0,0 0 1,0 0-1,0 0 0,0 0 1,0 0-1,0 0 1,0 0-1,0 0 0,0 0 1,0 0-1,0 0 0,0 0 1,0 0-1,0 0 0,0 0 1,0 0-1,-1 0 0,1 0 1,0 0-1,0 0 1,0 0-1,0 0 0,0 0 1,0 0-1,0 0 0,0 0 1,0 0-1,0 0 0,0 0 1,0 0-1,0 0 1,0 0-1,0 0 0,0 0 1,0 0-1,0 0 0,0 0 1,0 0-1,-11 20-607,-27 110 186,14-39 495,1-21-68,-3-1 0,-3-1 1,-75 125-1,85-161 84,-73 107 737,89-135-695,0-1 1,0 1-1,0-1 0,-1 0 1,1 0-1,-8 5 0,10-7-101,0-1 0,1 1 0,-1-1 0,0 1 0,0-1 0,0 0-1,1 1 1,-1-1 0,0 0 0,0 0 0,0 1 0,0-1 0,0 0-1,0 0 1,1 0 0,-1 0 0,0 0 0,0 0 0,0-1 0,0 1-1,0 0 1,0 0 0,1-1 0,-1 1 0,0 0 0,0-1 0,0 1-1,1-1 1,-1 1 0,0-1 0,1 1 0,-1-1 0,0 0 0,1 1 0,-1-1-1,1 0 1,-1 1 0,1-1 0,-1 0 0,0-1 0,-1-3-9,0 1 1,0-1 0,0 0 0,1 0 0,-1 0-1,1 0 1,1 0 0,-1 0 0,1 0-1,0-1 1,0-5 0,1 3-76,0 0-1,1 0 1,0 0 0,1 0 0,-1 0 0,6-10-1,3-1-78,0 1 0,1 0 0,1 1 0,22-24 0,85-69-240,-7 6 71,-27 6 485,42-42 207,-45 69-259,19-18 125,-81 69-225,-12 12-252,-1 0 1,0 0-1,10-14 0,-20 24 214,1 0-1,-1-1 1,0 1-1,-1 0 0,1 0 1,0-1-1,-5 3 1,-5 4 79,3-1-9,1 0 1,1 0-1,-1 1 0,1 0 1,1 1-1,-1 0 0,1 0 1,1 0-1,0 0 0,0 1 1,1 0-1,0 0 0,1 0 1,0 1-1,-2 10 0,5-20-28,0 0 0,-1 0 0,1 1-1,0-1 1,0 0 0,0 0 0,0 0-1,0 0 1,1 0 0,-1 0 0,0 0-1,0 1 1,1-1 0,-1 0 0,1 0-1,-1 0 1,2 1 0,-2-1 7,1-1 1,0 1-1,-1-1 1,1 1-1,0-1 1,-1 1-1,1-1 0,0 0 1,0 0-1,-1 1 1,1-1-1,0 0 1,0 0-1,0 0 0,-1 0 1,1 0-1,0 0 1,0 0-1,0 0 1,6-1 110,-1-1 0,0 1 0,0-1 1,0-1-1,6-2 0,-8 3-140,186-98-228,-184 97 155,-1 0 95,8-4-737,-11 8 249,-5 5 133,-4 4 238,0 1 0,1 1 0,1-1 0,-6 15-1,9-22 113,1 0 1,0 1-1,0-1 0,0 0 0,1 1 0,-1-1 0,1 1 0,0-1 0,1 0 0,-1 1 1,1-1-1,0 1 0,0-1 0,0 0 0,3 8 0,-1-6 50,0 0 1,1 0-1,-1 0 0,1-1 0,1 1 0,-1-1 1,10 8-1,-12-11-33,-1-1 0,1 1 0,1-1 0,-1 0 0,0 1-1,0-1 1,0 0 0,1 0 0,-1-1 0,0 1 0,1 0 0,-1-1 0,1 0 0,-1 1 0,0-1 0,1 0-1,-1 0 1,1-1 0,-1 1 0,1 0 0,-1-1 0,0 1 0,1-1 0,3-1 0,1-2 35,1 0 1,-1-1 0,0 0 0,-1 0-1,1 0 1,8-10 0,33-41 256,-34 38-301,39-43-38,-22 25 34,43-61 0,50-121 16,-4 8-396,-118 206 347,7-9-225,-1 0 0,-1-1 0,10-25 0,-16 39 203,-1-1 1,0 1-1,0-1 0,0 1 0,0 0 1,0-1-1,1 1 0,-1-1 1,0 1-1,0 0 0,0-1 0,0 1 1,0-1-1,0 1 0,0-1 1,-1 1-1,1 0 0,0-1 0,0 1 1,0-1-1,0 1 0,0 0 1,-1-1-1,1 0 0,0 1 9,-1 0 0,1 0 1,-1 0-1,1 0 0,0 0 0,-1 0 0,1-1 0,-1 1 1,1 0-1,0 0 0,-1 0 0,1 0 0,-1 0 0,1 0 0,0 1 1,-1-1-1,1 0 0,-1 0 0,0 0 0,-20 12-308,9-1 336,0 1 0,0 0 0,2 1 0,-1 0-1,2 1 1,-14 23 0,12-20-4,-32 54 204,2 2 0,4 1 0,-39 110 0,71-167-56,1 1-1,-4 34 1,8-51-136,-1 1 1,1-1 0,0 1-1,0 0 1,0-1-1,0 1 1,1 0 0,-1-1-1,0 1 1,1-1 0,-1 1-1,1-1 1,-1 1-1,2 2 1,-1-3 10,0-1 0,0 1 0,-1 0 0,1 0 0,0-1 0,0 1-1,0 0 1,0-1 0,0 1 0,0-1 0,0 1 0,0-1 0,0 1 0,0-1 0,0 0 0,2 1 0,3-1 68,1 0 1,-1 0-1,1-1 1,-1 0-1,0 0 1,7-2-1,-3 1-89,151-36 265,-127 28-294,-1-1 1,46-21-1,-66 26-27,3 3-325,-15 3 371,-1 0 0,0 0 0,0 0 0,0 0 0,0 0 0,0 0-1,0 0 1,0 0 0,0 0 0,0 0 0,0 0 0,1 0 0,-1 0-1,0 0 1,0 0 0,0 0 0,0 0 0,0 0 0,0 0 0,0 0-1,0 0 1,0 0 0,0 0 0,0 0 0,0 0 0,1 0 0,-1 1 0,0-1-1,0 0 1,0 0 0,0 0 0,0 0 0,0 0 0,0 0 0,0 0-1,0 0 1,0 0 0,0 0 0,0 0 0,0 1 0,0-1 0,0 0-1,0 0 1,0 0 0,0 0 0,0 0 0,0 0 0,0 0 0,0 0-1,-8 8-287,-11 2 159,-23 11 1,24-13 145,-25 16-1,37-20-17,0 1-1,0-1 1,0 1 0,1 1-1,0-1 1,0 1-1,-7 9 1,8-8 119,0 0-1,0 0 1,1 0-1,0 1 1,-4 10 0,7-16-81,0 0 0,-1-1 0,1 1 0,0 0 0,0 0 0,0 0 0,0-1 0,0 1 0,0 0 0,1 0 0,-1 0 0,0-1 0,2 3 0,-2-3-10,1 0-1,-1 0 1,1 0 0,0 0-1,0 0 1,0 0 0,0-1-1,-1 1 1,1 0 0,0 0-1,0-1 1,0 1 0,1-1-1,-1 1 1,0-1 0,0 1-1,0-1 1,0 0 0,0 1-1,1-1 1,-1 0 0,1 0-1,3 0 53,0 0-1,0 0 1,0-1-1,0 0 1,-1 1 0,1-2-1,0 1 1,0-1-1,-1 1 1,7-5-1,4-2 62,23-16 0,-12 5-68,0-1 0,23-26 0,-28 28-6,-16 15-184,-1 0 0,1-1 1,-1 1-1,5-8 1,-4 9-458,-5 2 574,0 0 1,0 0-1,1 0 1,-1 1 0,0-1-1,0 0 1,0 0-1,0 1 1,0-1 0,0 0-1,0 0 1,0 0-1,0 1 1,0-1 0,0 0-1,0 0 1,0 1-1,0-1 1,0 0 0,0 0-1,0 1 1,-1-1-1,1 0 1,0 0 0,0 0-1,0 1 1,0-1-1,-1 0 1,-7 13-92,-5 9 115,10-14-12,1-1 1,0 1 0,0 0 0,1-1 0,0 1 0,-1 12-1,2-20 11,0 1 0,0-1 0,0 1 1,0 0-1,0-1 0,0 1 0,0-1 0,1 1 0,-1-1 0,0 1 0,0-1 0,0 1 0,0-1 0,1 1 0,-1-1 0,0 1 0,1-1 0,-1 1 0,0-1 0,1 1 0,-1-1 0,0 0 0,1 1 0,-1-1 1,2 1-1,-2-1 14,1 0 0,0 1-1,0-1 1,0 0 0,0 0 0,0 0 0,0 0 0,0 0 0,0 0 0,0-1 0,0 1 0,0 0 0,-1 0 0,2-1 0,5-2 95,0-1-1,0 0 1,7-5 0,-8 5-172,10-6 18,-1 1-1,1 1 1,1 0 0,0 1-1,26-8 1,-36 14 66,1-1 1,-1 1-1,1 0 1,-1 1-1,0 0 1,1 0 0,-1 0-1,1 1 1,-1 0-1,0 1 1,1 0-1,-1 0 1,0 0-1,0 1 1,0 0-1,7 5 1,10 5 71,1-1 1,0 0-1,1-2 1,52 13-1,1-7-3865,-74-16 3511,0 1-1525,1 0 1,-1 0 0,1 0 0,-1 1 0,0-1 0,10 5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44 8224,'-61'-43'3712,"52"48"-3200,5-5-800,8 0 64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196 354 1824,'0'-1'54,"0"1"-40,0 0 0,0 0 0,0 0 1,0 0-1,0 0 0,0 0 1,0 0-1,-1 0 0,1 0 1,0 0-1,0 0 0,0 0 0,0 0 1,0 1-1,0-1 0,0 0 1,-1 0-1,1 0 0,0 0 1,0 0-1,0 0 0,0-1 0,0 1 1,0 0-1,0 0 0,-1 0 1,1 0-1,0 0 0,0 0 1,0 0-1,0 0 0,0 0 1,0 0-1,0 0 0,0 0 0,0 0 1,-1 0-1,1 0 0,0-1 1,0 1-1,0 0 0,0 0 1,0 0-1,0 0 0,0 0 0,0 0 1,0 0-1,0 0 0,0-1 1,0 1-1,0 0 0,0 0 1,0 0-1,0 0 0,0 0 0,0 0 1,0 0-1,0-1 0,0 1 1,0 0-1,0 0 0,0 0 1,0 0-1,0 0 0,0 0 0,0 0 2,-2 3 249,0 0-1,1 1 1,-1-1-1,1 1 1,0-1-1,-1 7 0,-3 11 237,-46 170 617,-4 11-535,20-100-316,33-98-221,1-1 65,1 0 0,-1 0 0,-1-1 1,1 1-1,0 0 0,-1 0 0,1-1 0,-1 1 0,-3 3 0,5-7-82,-1 1 0,1-1 1,0 1-1,-1-1 0,1 1 0,0-1 0,-1 0 0,1 1 0,0-1 0,0 1 0,-1-1 0,1 0 0,0 1 0,0-1 0,0 0 0,0 1 0,0-2 0,1-18 109,1-1 0,9-35 0,-4 17-40,4-19-146,22-111 397,-24 133-104,2 1-1,26-58 1,-35 88-238,59-112 284,-52 103-258,0 0 0,1 1 0,0 1 0,1-1 0,25-20 0,-34 31-47,0 1 0,0-1 0,0 1 1,0 0-1,0-1 0,1 1 0,-1 0 1,0 1-1,1-1 0,-1 0 0,1 1 1,3-1-1,-4 1 6,-1 0 0,0 0 1,1 0-1,-1 1 0,1-1 0,-1 0 1,0 1-1,0-1 0,1 1 0,-1 0 0,0-1 1,0 1-1,1 0 0,-1 0 0,0 0 0,0-1 1,0 1-1,0 0 0,0 1 0,-1-1 1,1 0-1,0 0 0,0 0 0,0 3 0,6 9 16,-2 0-1,0 0 1,0 1-1,-1 0 0,-1 0 1,0 0-1,1 19 1,-3-5 55,-1 1 1,-6 50 0,-2-5 6,-7 47-19,11-98 35,-2-1-1,0-1 1,-13 32 0,14-39 17,-1-1-1,0 0 1,-1-1-1,-1 1 1,0-1-1,0-1 1,-1 1-1,-14 13 1,13-17 0,-1 0 1,0-1-1,0 0 1,0-1 0,-1 0-1,0-1 1,-14 4-1,18-6-73,-1 0-1,0-1 0,-1 0 1,1-1-1,0 0 1,0-1-1,-1 0 0,1 0 1,0-1-1,-17-3 1,25 4-40,0 0 1,0 0 0,1 0 0,-1-1 0,0 1-1,0 0 1,1 0 0,-1 0 0,0-1-1,0 1 1,1 0 0,-1-1 0,1 1 0,-1-1-1,0 1 1,1-1 0,-1 1 0,1-1 0,-1 1-1,1-1 1,-1 1 0,1-1 0,-1 0 0,1 1-1,-1-2 1,2 1-1,-1 1 0,0-1 0,0 0-1,1 1 1,-1-1 0,1 0 0,-1 1 0,1-1-1,-1 0 1,1 1 0,-1-1 0,1 1 0,-1-1-1,1 1 1,0-1 0,-1 1 0,1 0 0,0-1 0,0 0-1,7-3-132,1 1-1,16-6 0,-5 5 27,1 0 1,0 2-1,0 0 0,0 1 0,23 3 1,-23-1 186,0-1 1,0 0-1,0-2 1,0 0-1,27-8 1,-40 8-24,-1-1 1,1 0 0,-1-1 0,0 0-1,0 0 1,0 0 0,0-1-1,-1 0 1,0-1 0,0 1 0,0-1-1,-1 0 1,1-1 0,7-12-1,-5 4 22,0-1-1,-1 0 1,-1 0-1,0 0 0,-1 0 1,3-18-1,-7 28-66,-1 0 0,1 0-1,-1-11 1,0 15-32,0 0 0,0 1 1,0-1-1,0 0 0,-1 0 0,1 0 1,-1 1-1,1-1 0,-1 0 0,0 1 1,0-1-1,1 0 0,-1 1 0,0-1 1,-2-1-1,3 3 19,0 0 0,-1-1 0,1 1 0,0 0 0,0 0 0,-1 0 0,1 0 0,0 0 0,0-1 0,-1 1 0,1 0 0,0 0 0,0 0 0,-1 0 1,1 0-1,0 0 0,-1 0 0,1 0 0,0 0 0,0 0 0,-1 0 0,1 0 0,0 0 0,-1 0 0,1 0 0,0 0 0,0 0 0,-1 0 0,1 1 0,0-1 0,0 0 0,-1 0 0,1 0 0,0 0 0,0 1 0,-1-1 0,1 0 0,0 0 0,0 0 0,-1 1 1,-6 13-264,5-11 234,-5 15-77,1 0 0,0 0-1,1 1 1,1 0 0,1 0-1,1 0 1,0 0 0,2 32-1,1-46 181,0 0-1,-1 0 0,2 1 0,-1-1 0,3 5 1,-4-9-37,0 0 1,1 0 0,-1 0-1,1 0 1,-1 0 0,1 0-1,-1 0 1,1 0 0,0 0-1,-1 0 1,1 0 0,0-1-1,0 1 1,0 0 0,-1-1-1,1 1 1,0 0 0,0-1-1,0 1 1,0-1 0,0 0-1,0 1 1,0-1 0,0 0-1,0 0 1,0 1 0,0-1-1,1 0 1,-1 0 0,0 0-1,0 0 1,1-1 0,9-2 40,-1-2 0,0 1 1,0-1-1,-1-1 0,0 0 0,0 0 1,0-1-1,8-8 0,30-20-192,-24 19 51,25-14-73,-44 27 135,0 1-1,1 0 0,-1 0 0,1 1 0,-1-1 0,1 1 0,-1 0 0,10 0 1,-13 1 21,0 0 1,1 0-1,-1 0 1,0 0-1,0 0 1,0 0-1,1 1 1,-1-1 0,0 1-1,0-1 1,0 1-1,0-1 1,0 1-1,0-1 1,0 1-1,0 0 1,0 0 0,0-1-1,0 1 1,1 2-1,-1-1 12,0-1-1,0 1 1,0 0-1,0 0 0,0 0 1,-1 0-1,1 0 1,-1 0-1,1 0 1,-1 1-1,0 1 1,0 4 42,0 0 0,-1 0 1,0 0-1,-1 0 1,-3 11-1,-31 96 625,36-115-671,0 1 1,0-1-1,0 0 0,0 0 0,0 1 0,0-1 0,0 0 0,0 0 1,0 1-1,0-1 0,0 0 0,0 0 0,0 1 0,0-1 1,0 0-1,0 0 0,0 1 0,0-1 0,0 0 0,0 0 0,0 1 1,0-1-1,0 0 0,0 0 0,1 0 0,-1 1 0,0-1 0,0 0 1,0 0-1,0 0 0,1 1 0,-1-1 0,0 0 0,0 0 1,0 0-1,1 0 0,-1 1 0,13-1 465,17-10-208,-13 1-192,0-1-1,0 0 1,-1-2 0,20-17-1,-6 1-143,28-36-1,-54 60-16,-1 0 1,1-1-1,-1 2 1,1-1-1,0 0 1,1 1-1,-1 0 1,1 0-1,-1 0 0,9-3 1,-12 6 61,-1 0-1,1 0 1,0 0 0,-1 1-1,1-1 1,-1 0 0,1 1 0,0-1-1,-1 0 1,1 1 0,-1-1 0,1 0-1,-1 1 1,1-1 0,-1 1-1,1-1 1,-1 1 0,0-1 0,1 1-1,-1-1 1,0 1 0,1 0-1,-1-1 1,0 1 0,0-1 0,1 1-1,-1 0 1,0-1 0,0 2-1,5 19-140,-1 11 17,-1-9 44,5 24-1,-6-39 218,1 0 1,-1 0-1,2-1 0,-1 1 1,1-1-1,8 13 0,-12-20-101,0 0-1,1 1 0,-1-1 0,0 1 1,1-1-1,-1 0 0,1 0 1,-1 1-1,0-1 0,1 0 0,-1 1 1,1-1-1,-1 0 0,1 0 1,-1 0-1,1 0 0,-1 1 0,1-1 1,-1 0-1,1 0 0,-1 0 0,1 0 1,-1 0-1,1 0 0,0 0 1,-1-1-1,1 1 0,-1 0 0,1 0 1,2-1 27,-1 0 1,0-1-1,0 1 1,1 0-1,-1-1 0,3-3 1,4-4 111,15-17 0,6-17-73,36-67 0,-40 65-362,49-67 0,-74 111 221,0-1 1,0 0 0,1 1 0,-1-1 0,1 1 0,-1-1-1,1 1 1,0 0 0,-1 0 0,4-2 0,-4 3 31,0 0 1,0 0-1,0 0 0,-1 0 1,1 0-1,0 0 1,0 0-1,0 1 0,-1-1 1,1 0-1,0 0 1,-1 1-1,1-1 1,0 1-1,0-1 0,-1 0 1,1 1-1,-1-1 1,1 1-1,0 0 1,-1-1-1,1 1 0,-1-1 1,1 1-1,-1 0 1,1-1-1,-1 1 0,1 1 1,3 7-16,1-1 1,-1 1-1,-1-1 1,1 1-1,-2 0 1,1 1-1,1 15 1,-2-9 121,-1 0 1,0 1 0,-3 26 0,-1-26 23,1 0 0,-2 0 0,0 0 0,-10 23 0,11-32 13,-1 0-1,0 0 1,-1 0-1,1-1 1,-2 1-1,1-1 1,-1 0 0,0-1-1,0 1 1,-8 5-1,12-10-96,1-1-1,-1 0 0,0 0 1,1-1-1,-1 1 0,0 0 1,0 0-1,1-1 0,-1 1 1,0-1-1,0 0 0,0 1 1,0-1-1,0 0 0,1 0 1,-1 0-1,0 0 1,0-1-1,0 1 0,0 0 1,0-1-1,1 0 0,-1 1 1,0-1-1,0 0 0,1 0 1,-1 0-1,0 0 0,1 0 1,-1 0-1,-1-2 1,2 2-74,-1-1 1,0 0 0,0 0 0,1 0-1,-1 0 1,1 0 0,0 0 0,0 0-1,0-1 1,0 1 0,0 0 0,0-1-1,0 1 1,1-1 0,-1 1 0,1-1-1,0 1 1,0-1 0,0 1 0,0-1-1,0 1 1,0-1 0,2-2 0,-2 4 31,0 1 0,0 0-1,0-1 1,0 1 0,0 0 0,0-1 0,0 1 0,1 0 0,-1-1 0,0 1 0,0 0 0,0-1 0,1 1 0,-1 0 0,0 0 0,0-1 0,1 1 0,-1 0 0,0 0 0,1 0 0,-1-1 0,0 1 0,1 0 0,-1 0 0,0 0 0,1 0 0,-1 0 0,0 0 0,1 0 0,-1 0 0,0 0 0,1 0 0,-1 0 0,0 0 0,1 0 0,-1 0 0,0 0 0,1 0 0,-1 0 0,0 0 0,1 0 0,0 1 0,16 9-456,-7-3 408,5-1 137,-1 1 1,1-2 0,1 0-1,-1-1 1,1 0-1,-1-2 1,1 0 0,27 1-1,-33-4-7,-1 1-1,1-1 0,-1-1 0,1 0 1,-1 0-1,0-1 0,0 0 0,0-1 1,0 0-1,-1 0 0,1-1 0,-1 0 1,0 0-1,-1-1 0,13-11 1,-11 8-101,-1 1 85,0 0-1,0 0 1,-1 0-1,0-1 1,-1 0-1,7-12 1,14-41-1498,-25 72 1355,-1-1-1,0 1 1,-1 0 0,0 0 0,-1-1-1,-3 15 1,3-11 127,-1-1 0,1 0 0,2 16 1,-1-20 64,1 0 0,1-1 0,-1 1 0,1 0 1,1-1-1,-1 0 0,6 10 0,-7-15-60,0-1 0,-1 0-1,1 1 1,0-1 0,0 0-1,1 0 1,-1 0 0,0 0 0,0 0-1,0 0 1,1 0 0,-1 0 0,0 0-1,1-1 1,-1 1 0,1 0-1,1 0 1,0-1 9,-1 0 1,0 0-1,0 0 0,0-1 0,0 1 0,0 0 1,0-1-1,0 1 0,0-1 0,0 0 1,0 0-1,0 0 0,0 0 0,0 0 0,-1 0 1,4-3-1,2-2 10,0-1 1,-1 0-1,0 0 1,0 0-1,8-16 1,-3 6-43,118-209 26,-26 37 306,-96 179-387,18-31-75,-1 0-1,33-79 1,-37 65-157,-3-1 0,13-71 1,-29 115-458,-3 13 189,-6 20 48,6-16 495,-18 48-243,-11 36 154,22-55 21,-14 50 199,-13 95 0,18 7 103,17-163-251,-1 1 250,3 28 1,0-20-211,-1-26-11,0 0-1,0 0 0,0 0 0,1 1 0,0-1 1,0 0-1,1 0 0,-1-1 0,1 1 0,0 0 0,6 9 1,-7-13 18,0 1 0,1-1 0,-1 0 1,1 0-1,-1 0 0,1 0 1,0 0-1,0-1 0,-1 1 1,2-1-1,-1 1 0,0-1 1,0 1-1,0-1 0,0 0 1,1 0-1,-1 0 0,1 0 0,-1-1 1,1 1-1,-1-1 0,1 1 1,-1-1-1,1 0 0,-1 0 1,1 0-1,-1 0 0,1-1 1,-1 1-1,5-2 0,0 0 44,1-1 0,0 1 0,-1-2 0,0 1-1,0-1 1,0 0 0,0-1 0,-1 0 0,1 0 0,-1 0-1,9-11 1,-2 1-78,0-1 0,-2 0 0,16-30-1,-13 24-57,-10 18 27,-1-1 1,0 0-1,0 0 1,0 0 0,0 0-1,-1 0 1,0 0-1,2-10 1,-5 9-416,-2 9 156,-1 11 256,-4 81 377,3-19-82,4-71-239,1-1 0,0 0 0,0 1 0,0-1 1,1 1-1,0-1 0,0 0 0,0 1 1,0-1-1,0 0 0,1 0 0,2 4 1,-3-5 22,1-1 1,-1 0-1,1 1 0,0-1 1,0 0-1,0 0 1,0 0-1,0 0 1,0 0-1,0-1 0,1 1 1,-1-1-1,1 1 1,-1-1-1,1 0 1,0 0-1,-1 0 1,1 0-1,0-1 0,2 1 1,-1-1 11,0 0 0,0 0-1,0 0 1,-1-1 0,1 1 0,0-1 0,-1 0 0,1-1 0,0 1 0,-1 0-1,1-1 1,3-2 0,6-4 48,19-16 0,-31 23-94,19-15 75,-1 0 0,-1-2 0,0 0 0,19-27 0,-31 36-87,0 0-1,0 0 1,-1-1-1,0 1 1,0-1-1,-1-1 1,-1 1-1,0-1 1,0 1 0,-1-1-1,0 0 1,0-14-1,-2 24-26,0 0-1,0 1 1,0-1-1,0 0 1,0 0-1,0 1 1,0-1-1,0 0 1,0 1-1,0-1 1,0 0-1,0 0 1,-1 1-1,1-1 1,0 0-1,-1 1 1,1-1-1,0 1 1,-1-1-1,1 0 1,-1 1-1,1-1 1,-1 1 0,0-1-1,1 1 4,-1 0 0,0 0 0,1 0 0,-1 0 0,0 0 1,1 0-1,-1 0 0,0 0 0,1 1 0,-1-1 0,1 0 0,-1 1 0,0-1 0,1 0 0,-1 1 1,1-1-1,-1 0 0,1 1 0,-1-1 0,0 1 0,-3 3-65,1 1-1,-1-1 1,1 0 0,-6 10-1,2 1 32,0 1 1,1 0-1,1 1 0,0-1 1,2 1-1,-3 18 0,6-31 83,-1 1 0,1 0 0,0-1 0,1 1-1,-1 0 1,1-1 0,0 1 0,0-1 0,0 1 0,1-1-1,0 1 1,-1-1 0,2 0 0,-1 0 0,0 0 0,4 4-1,-3-5 35,0 0 0,0 0-1,0 0 1,0-1-1,0 1 1,1-1 0,-1 0-1,1 0 1,-1 0 0,1-1-1,0 1 1,0-1-1,0 0 1,0 0 0,0 0-1,0 0 1,0-1-1,6 0 1,3-1 43,0 0 1,0-1-1,-1 0 0,1-1 1,-1-1-1,0 0 0,0 0 1,0-1-1,0-1 0,-1 0 1,12-8-1,-4 0-103,-1 0-1,0 0 0,-1-2 1,-1 0-1,18-23 1,7-16-614,-41 54 609,0 1 0,0 0 0,0 0 1,0-1-1,0 1 0,0 0 0,1 0 0,-1-1 0,0 1 0,0 0 0,0 0 0,1 0 1,-1-1-1,0 1 0,0 0 0,1 0 0,-1 0 0,0 0 0,0-1 0,1 1 0,-1 0 1,0 0-1,1 0 0,-1 0 0,0 0 0,1 0 0,-1 0 0,0 0 0,0 0 0,1 0 1,-1 0-1,0 0 0,1 0 0,-1 0 0,0 0 0,0 0 0,1 1 0,-1-1 0,0 0 1,1 0-1,-1 0 0,0 0 0,0 0 0,1 1 0,-1-1 0,0 0 0,0 0 0,0 1 1,1-1-1,-1 0 0,0 0 0,0 1 0,0-1 0,0 0 0,0 0 0,1 1 0,-1-1 1,0 0-1,0 0 0,0 1 0,0 0 0,4 19 24,-3-19 4,-1 9-19,1 1 0,-2 0 0,1-1 0,-1 1 0,-1-1 0,0 0 0,0 1 0,-1-1 0,-1 0 0,-8 19 0,1-8 249,-1 1 0,-1-2 0,-26 32 0,36-49-223,0 2 101,-1 0-1,0-1 1,-9 8 0,43-10 429,-18-4-697,0 0 1,0-1 0,0-1 0,-1 0-1,14-6 1,-18 6-926,1 0 1,-1 0-1,0-1 0,10-8 1,-10 3-1878,1 1 992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54 4736,'-3'-8'2144,"3"-7"-1856,0 7 608,8 8-544,2-11-288,3 6-64,-5-2-1568,1 7 832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11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22 6048,'-48'-13'2752,"40"17"-2400,3-4 1248,10 0-960,3 0 1216,5 0-1056,18 0-320,4 0-320,9 0 0,0 4-96,4-4 192,1 5-160,-2-10-384,2 1 160,7-4-2592,-2 4 1504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127 128 5408,'31'-14'2432,"30"-6"-2112,-22 12 896,2 3-736,20-1-128,1 6-224,-2-5-32,-7 5-64,-9 0-32,-5 5 32</inkml:trace>
  <inkml:trace contextRef="#ctx0" brushRef="#br0" timeOffset="1">18 23 5216,'-18'-7'2368,"18"-1"-2048,4 3-160,5 5-160,4-3-224,10 6 128,11-3-3552,7 8 1984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137 485 3648,'0'-1'177,"0"1"1,0-1 0,0 1-1,0-1 1,0 1-1,0-1 1,0 1-1,0-1 1,0 0-1,0 1 1,0-1-1,0 1 1,0-1 0,0 1-1,-1-1 1,1 1-1,0-1 1,0 0-1,-1 1 1,1 0-1,0-1 1,-1 1-1,1-1 1,0 1 0,-1-1-1,1 1 1,-1 0-1,1-1 1,-1 1-1,-1 0 77,1 0 0,0 0 1,-1 0-1,1 1 0,-1-1 0,1 1 0,0-1 0,-1 1 0,1-1 0,-2 2 0,-5 2-391,-2 0 368,1 2-1,0-1 1,1 1 0,-16 13 0,18-14-193,1 0 1,0 0-1,0 1 1,1-1-1,-1 1 0,1 0 1,-6 13-1,10-17-23,-1 0-1,1 0 1,0 0-1,0 0 1,0 0 0,0 1-1,0-1 1,0 0 0,1 0-1,-1 0 1,1 0-1,-1 0 1,1 0 0,0 0-1,0 0 1,0 0 0,0 0-1,0 0 1,0 0 0,1-1-1,-1 1 1,1-1-1,-1 1 1,1-1 0,-1 1-1,1-1 1,0 0 0,2 2-1,-1-1 39,0-1 1,-1 1-1,1-1 0,0 1 1,0-1-1,0 0 0,0 0 0,6 1 1,-8-2-22,1 0 1,-1 0 0,1 0-1,-1 0 1,1 0 0,-1 0 0,1 0-1,-1-1 1,1 1 0,-1 0-1,0-1 1,1 1 0,-1-1 0,0 0-1,1 1 1,-1-1 0,0 0 0,2-1-1,-1 0 2,1-1 0,-1 1 0,0-1-1,0 0 1,0 0 0,0 0 0,-1 0-1,1 0 1,-1 0 0,1 0 0,-1 0-1,0-1 1,0 1 0,-1-1 0,1 1 0,-1 0-1,0-1 1,0-5 0,-1-4-80,-1 0 1,0 0 0,-7-20-1,-2-13-291,9 36 179,2 9 135,-1 0 0,1 1-1,0-1 1,0 1-1,-1-1 1,1 0-1,0 1 1,0-1 0,0 0-1,0 1 1,0-1-1,0 0 1,0 1-1,0-1 1,0 0 0,0 1-1,1-1 1,-1 0-1,9-9 284,-1 1 0,0-1-1,0-1 1,11-21 0,-7 8 293,12-38 0,-13 32-503,1 2 0,1 0 0,2 0 0,0 1 0,2 1 0,1 1 0,34-38 0,-46 57-40,7-6-630,-8 13 121,-1 9-29,-3-2 459,0 0-1,-1 0 1,0 0 0,0 0-1,-2 11 1,-10 43 67,5-31 20,-125 484 313,54-237 720,76-270-1051,1 0 194,-1-1 0,-1 0 0,1 0 1,-1 0-1,0 0 0,-7 11 0,10-18-187,0 0 0,0 0-1,0 0 1,-1 0 0,1 0-1,0 0 1,0 0-1,0 0 1,0 0 0,0 0-1,0 0 1,0 0-1,0 0 1,0 0 0,0 0-1,0 0 1,0 0-1,0 1 1,-1-1 0,1 0-1,0 0 1,0 0 0,0 0-1,0 0 1,0 0-1,0 0 1,0 0 0,0 0-1,0 0 1,0-1-1,-1 1 1,1 0 0,0 0-1,0 0 1,0 0-1,0 0 1,0 0 0,0 0-1,0 0 1,0 0 0,0 0-1,0 0 1,0 0-1,0 0 1,0 0 0,-1 0-1,1 0 1,0 0-1,0 0 1,0-1 0,0 1-1,0 0 1,0 0-1,0 0 1,0 0 0,0 0-1,0 0 1,0 0 0,0 0-1,0-1 1,-1-9 240,2-2-208,0 0-1,1 1 1,0-1 0,6-17-1,0 5-68,14-28 0,-16 41 39,0 1 0,0-1-1,1 2 1,0-1 0,1 1-1,0 0 1,0 0 0,1 1-1,0 0 1,0 1 0,1 0-1,0 0 1,0 1 0,1 0-1,19-7 1,110-31-1358,-44 21-7243,-65 18 5563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4 926 6048,'-1'-1'167,"1"1"0,-1-1 0,1 1 0,0-1 0,0 1 0,-1-1 1,1 1-1,0-1 0,0 0 0,0 1 0,0-1 0,-1 1 0,1-1 0,0 0 0,0 1 0,1-2 1,5-11-108,-3 8 372,38-90 3548,25-50-2408,-52 121-1463,31-41-1,-31 46-138,-11 15 48,-1 1 0,1 0 1,0 0-1,0 0 1,7-4-1,-10 6-15,0 1 0,1 0-1,-1-1 1,1 1 0,-1 0 0,1 0 0,-1 0-1,1-1 1,-1 1 0,1 0 0,0 0 0,-1 0-1,1 0 1,-1 0 0,1 0 0,-1 0 0,1 0-1,-1 0 1,1 0 0,0 0 0,0 1-7,-1-1 1,1 1-1,-1-1 1,1 1 0,-1-1-1,0 1 1,1 0-1,-1-1 1,0 1 0,1-1-1,-1 1 1,0 0-1,0-1 1,0 1 0,1 0-1,-1-1 1,0 1-1,0 0 1,0-1-1,0 1 1,0 0 0,-1 0-1,1 42 81,-2 0 0,-1 0 0,-3 0 0,-2-1 0,-1 0 0,-2 0 0,-2-1 0,-20 42 1,30-76 46,0-1 1,0 1-1,-1-1 1,1 0 0,-1-1-1,-1 1 1,1-1-1,-1 1 1,0-1 0,-6 4-1,11-8-126,-1-1 1,0 1-1,0-1 0,0 1 0,1-1 0,-1 1 0,0-1 1,0 1-1,0-1 0,0 0 0,0 1 0,0-1 1,0 0-1,0 0 0,0 0 0,0 0 0,0 0 0,0 0 1,0 0-1,0 0 0,0 0 0,0 0 0,0-1 1,1 1-1,-1 0 0,0-1 0,0 1 0,0-1 0,0 1 1,0-1-1,0 1 0,-1-2 0,1 0-93,-1 0 1,1 1-1,0-1 0,-1 0 0,1-1 1,0 1-1,0 0 0,0 0 0,0 0 1,1-1-1,-1 1 0,1 0 0,-1-3 1,2-37-552,-1 42 637,0 0-1,0 0 1,0-1-1,0 1 1,1 0 0,-1 0-1,0-1 1,0 1-1,0 0 1,1 0 0,-1 0-1,0 0 1,0-1-1,1 1 1,-1 0-1,0 0 1,1 0 0,-1 0-1,0 0 1,0 0-1,1 0 1,-1 0-1,0 0 1,1 0 0,-1 0-1,1 0-1,33-5-105,114-21 137,-129 21 115,-1 0 0,1-2-1,-1 0 1,-1-1 0,32-19 0,-33 16-61,0-2 0,0 0-1,-2 0 1,1-2 0,-2 1-1,14-20 1,93-156 490,-105 159-526,-1 0 1,-1-2-1,-2 1 0,9-41 0,-7 5-65,6-73 0,-16 117-15,-2 15-21,0 0-1,0-1 1,-1 1-1,0 0 1,-2-11-1,2 20 48,0-1 0,0 1 1,0-1-1,0 1 0,-1 0 0,1-1 0,0 1 0,0-1 0,0 1 0,0 0 1,0-1-1,-1 1 0,1 0 0,0-1 0,0 1 0,0 0 0,-1-1 0,1 1 1,0 0-1,-1 0 0,1-1 0,-6 4-214,-5 13 33,-13 39 271,2 0 0,-17 64-1,30-89 17,0 1 0,2 1-1,1 0 1,2 0-1,1 0 1,1 0 0,4 43-1,-1-71-74,1 17 92,0-1-1,7 22 1,-8-37-28,1 0 0,0 0 0,0 0 1,0 0-1,0 0 0,1 0 0,0-1 0,0 1 1,0-1-1,1 0 0,-1 0 0,1 0 1,5 4-1,-7-7-56,0 0 0,0 0 1,0 0-1,0 0 1,0 0-1,0 0 0,0-1 1,0 1-1,0-1 0,0 0 1,0 0-1,0 0 0,0 0 1,1 0-1,-1 0 0,0 0 1,0-1-1,0 1 1,0-1-1,2 0 0,5-3-70,0 1-1,0-2 1,9-5 0,-11 6-56,224-144-245,-229 147 340,10-10-150,-8 6-14,-3 5 165,-1 0 0,0 0 0,0-1 0,0 1 0,0 0 0,0 0 0,0 0 0,0 0 0,0 0 0,0 0 0,0-1 0,0 1 0,-1 0 0,1 0 0,0 0 0,0 0 0,0 0 0,0 0 0,0 0 0,0 0 0,0-1 0,0 1 0,0 0 0,0 0 0,0 0 0,0 0 0,0 0 0,-1 0 0,1 0 0,0 0 0,0 0 0,0 0 0,0 0 0,0 0 0,0-1 0,0 1 0,-1 0 0,1 0 0,0 0 0,0 0 0,-3 0-24,1 0-1,-1 0 1,1 0 0,-1 1 0,1-1 0,-1 0 0,1 1 0,0 0-1,-1 0 1,1-1 0,0 1 0,-1 1 0,1-1 0,-3 2 0,-37 26-6,37-24 60,-11 6 151,1 1 0,1 0 0,0 2 0,1-1 0,0 2 0,1 0 0,1 0 0,0 1 0,1 0 0,-10 21 0,15-25-83,-8 20 133,12-30-177,1 0 1,-1 1-1,0-1 0,1 0 1,0 1-1,-1-1 0,1 0 0,0 1 1,0-1-1,1 5 0,-1-6-29,1-1 0,-1 0 0,0 1 0,0-1 0,0 1 0,0-1 0,1 0 0,-1 1 0,0-1 0,0 0 0,1 1 0,-1-1 0,0 0 0,0 1 0,1-1 0,-1 0 0,0 0 0,1 1 0,-1-1 0,1 0 1,-1 0-1,0 0 0,1 1 0,-1-1 0,1 0 0,-1 0 0,0 0 0,1 0 0,-1 0 0,1 0 0,-1 0 0,1 0 0,-1 0 0,0 0 0,1 0 0,-1 0 0,1 0 0,0-1 0,15-6 302,-15 6-253,7-5-36,1-1-1,-2 1 1,1-1 0,-1 0 0,9-13 0,31-46-320,-19 25 150,-15 23-278,19-34 0,-34 55-179,-5 6 431,0 1 1,1 0-1,0 1 0,-5 12 1,9-18 183,1 1-1,0-1 1,0 1 0,0-1 0,0 1-1,1-1 1,0 1 0,0 0 0,1-1-1,-1 1 1,1-1 0,0 1 0,2 5-1,-1-8 14,-1 0-1,1 0 0,-1 0 0,1-1 1,0 1-1,0 0 0,0-1 0,0 1 1,1-1-1,-1 0 0,1 1 0,-1-1 1,1-1-1,0 1 0,-1 0 0,1-1 1,0 1-1,0-1 0,1 0 0,-1 0 1,0 0-1,0 0 0,4 0 0,-1-1 19,0 1 0,0-2 0,0 1 0,1 0 0,-1-1 0,0 0 0,0-1 0,0 1 0,0-1 1,-1-1-1,1 1 0,0-1 0,-1 0 0,1 0 0,6-5 0,2-2-6,-1-1 1,0 0 0,-1-1 0,14-18 0,82-115 382,-91 118-396,-1-2-1,-2 0 1,19-51-1,-9-2-159,-2 0 0,10-93 0,-31 168 4,3-29-150,-4 35 220,0 0 0,0 0 0,0-1 1,0 1-1,0 0 0,0 0 0,0-1 0,0 1 0,-1 0 0,1 0 0,0-1 0,-1 1 0,1 0 0,-1 0 0,1 0 0,-1 0 0,0 0 0,1 0 0,-3-2 0,3 3 40,0 0 0,0 0 0,0 0 0,-1 0 0,1 0 0,0 0 0,0 0 0,-1 0 1,1 0-1,0 0 0,0 0 0,-1 0 0,1 0 0,0 0 0,0 0 0,0 0 0,-1 0 0,1 0 0,0 1 0,0-1 0,0 0 0,-1 0 0,1 0 0,0 0 0,0 0 0,0 1 0,0-1 1,-1 0-1,1 0 0,0 0 0,0 1 0,0-1 0,0 0 0,0 0 0,0 0 0,0 1 0,0-1 0,-1 0 0,-9 20-165,1-1-1,0 1 1,2 0-1,-7 26 0,3-10 171,-12 41 494,-21 114 0,39-155-358,1 0-1,1 0 0,3 1 1,1-1-1,9 61 0,1-50 106,-10-43-160,1 0-1,-1 0 1,1 0-1,0 0 0,1 0 1,-1 0-1,0-1 1,7 8-1,-8-11-60,0 1 0,0 0 0,-1-1-1,1 1 1,0 0 0,0-1 0,0 1 0,0-1 0,0 0-1,1 1 1,-1-1 0,0 0 0,0 1 0,0-1 0,0 0-1,0 0 1,0 0 0,0 0 0,1 0 0,-1 0 0,0 0-1,0-1 1,0 1 0,0 0 0,0-1 0,0 1 0,0-1-1,0 1 1,0-1 0,0 1 0,0-1 0,0 0 0,0 1-1,0-1 1,0 0 0,-1 0 0,1 1 0,1-3-1,2-2-247,1-1 0,-1 1 0,-1-1 0,7-13 0,22-64-3051,-20 46 614,0 9 925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23 7552,'-5'-9'8042,"20"6"-7337,0 1-1,-1 1 0,19 0 1,3 0-99,-7-1-1048,56-1-4331,-75 3 4074,1 1 0,-1 1 1,0 0-1,0 0 0,0 1 0,13 5 1,0 4-1686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36 4480,'-1'1'465,"1"0"-349,0-1 0,-1 0 0,1 1 0,0-1 1,0 0-1,0 0 0,0 1 0,0-1 0,0 0 0,0 1 1,0-1-1,0 0 0,0 1 0,0-1 0,0 0 1,0 1-1,0-1 0,3 4 1743,-3-3-1743,17 3 2296,21-6-977,-33 2-1290,0-1-1,0 1 1,0-1-1,0-1 0,6-1 1,-11 3-136,1-1 1,0 1 0,0-1-1,0 1 1,-1-1-1,1 1 1,0-1 0,-1 1-1,1-1 1,0 1 0,-1-1-1,1 0 1,-1 1-1,1-1 1,-1 0 0,1 0-1,-1 1 1,0-1 0,1 0-1,-1 0 1,0 0-1,1 0 1,-1 1 0,0-1-1,0 0 1,0 0 0,0 0-1,0 0 1,0 0-1,0 0 1,0 0 0,-1-1-1,1 1-8,0 0 0,-1 0 0,1 0 0,-1 0 0,1 0 0,-1 1-1,1-1 1,-1 0 0,1 0 0,-1 0 0,0 1 0,1-1 0,-1 0 0,0 1 0,0-1-1,0 0 1,0 1 0,1-1 0,-1 1 0,0 0 0,0-1 0,0 1 0,0 0 0,0-1-1,0 1 1,0 0 0,0 0 0,0 0 0,-2 0 0,-1 0-20,0 0 0,0 0 0,0 1 0,0-1 0,0 1 0,-4 2 0,0 0 111,0 1 0,0 0 0,0 0 0,1 1 0,0 0 0,0 0 0,0 1 0,1 0 0,-1 0 0,2 1 1,-1-1-1,-7 13 0,4-5 120,1 0 0,0 0 0,1 0 1,1 1-1,0 0 0,-3 17 0,7-23-40,0 0-1,0 0 1,1 0-1,1 1 1,0-1 0,0 0-1,2 14 1,-2-20-124,1-1 0,-1 1-1,1 0 1,0-1 0,0 0 0,0 1 0,0-1 0,0 1 0,1-1 0,-1 0 0,0 0 0,1 0 0,0 0 0,0 0 0,-1 0 0,1 0 0,0-1 0,0 1 0,1 0-1,-1-1 1,0 0 0,0 0 0,1 0 0,-1 0 0,1 0 0,-1 0 0,1 0 0,-1-1 0,1 1 0,-1-1 0,4 0 0,4 0 28,-1-1 1,0 0 0,0 0-1,0-1 1,0 0 0,0-1 0,-1 0-1,1 0 1,-1-1 0,16-9-1,-1-2-1,0-1-1,27-24 0,8-15-87,59-70 0,-76 75-1203,-41 50 1203,0 0 0,0-1 0,0 1 0,0 0 0,0 0 0,0 0 0,0-1 0,0 1 0,1 0 0,-1 0 0,0 0 0,0 0 0,0-1 0,0 1 0,0 0 0,0 0 0,1 0 0,-1 0 0,0 0 0,0 0 0,0-1 0,0 1 0,1 0 0,-1 0 0,0 0 0,0 0 0,0 0 0,0 0 0,1 0 0,-1 0 0,0 0 0,0 0 0,0 0 0,1 0 1,-1 0-1,0 0 0,0 0 0,0 0 0,1 0 0,-1 0 0,0 0 0,0 0 0,0 0 0,0 0 0,1 0 0,-1 1 0,0-1 0,0 0 0,0 0 0,0 0 0,1 0 0,-1 2-13,0-1 0,0 0 0,0 0 0,0 0 0,0 0 0,0 0 0,0 1 0,0-1 0,0 0 0,0 0 0,-1 0-1,0 1 1,-14 40-111,-31 57 0,33-74 155,-5 12 153,-2-2 0,-46 62-1,63-93-109,-5 6 313,0 0 1,-11 22-1,19-32-361,-1 0 0,1 0 0,0 1 0,0-1 0,0 0 0,0 0 0,0 0 0,0 1 0,0-1 0,0 0 0,0 1 0,0-1 0,0 0 0,0 0 0,0 1 0,0-1 0,0 0 0,0 0 0,0 1 0,0-1 0,0 0 0,0 0 0,0 1 0,0-1 0,0 0 0,1 0 0,-1 1 0,0-1 0,0 0 0,0 0 0,0 0 0,1 1 0,-1-1 0,0 0 0,0 0 0,0 0 0,1 0-1,-1 0 1,0 1 0,0-1 0,1 0 0,-1 0 0,0 0 0,0 0 0,1 0 0,-1 0 0,0 0 0,0 0 0,1 0 0,-1 0 0,0 0 0,1 0 0,-1 0 0,0 0 0,0 0 0,1 0 0,-1 0 0,0 0 0,1-1 0,21-2 105,-17 2-92,50-12-109,76-27 1,-110 32-951,20-10 1,16-15-4423,-29 16 3130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39 7712,'0'-11'3520,"26"2"-3072,-9 6 1536,5 3-1184,8-8 160,6 8-576,3-5-320,6 5-64,2-3-64,2 3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220 43 2656,'-3'-7'5240,"2"6"-4990,-7-1 1734,-11 5-1787,15-2 558,-5 0-574,0 1 0,0 1 0,1 0-1,-1 0 1,1 1 0,-1 0 0,1 0-1,1 1 1,-1 0 0,0 0 0,1 1-1,0 0 1,1 0 0,-10 12 0,9-10-181,1 1-1,0 0 1,0 0 0,1 0 0,0 1 0,1 0-1,0 0 1,1 0 0,0 0 0,0 1 0,-2 21 0,5-27 62,0 1 0,1 0 0,-1 0 0,1-1 0,0 1 0,1-1 0,-1 1 0,1-1 0,4 10 0,-5-14-32,0 1 1,-1 0-1,1-1 0,0 1 1,0-1-1,0 1 0,0-1 1,1 1-1,-1-1 0,0 1 1,1-1-1,-1 0 0,1 0 1,-1 0-1,1 0 0,-1 0 1,1 0-1,0 0 0,-1-1 1,1 1-1,0 0 0,0-1 1,-1 0-1,1 1 0,0-1 1,0 0-1,0 0 0,0 0 1,0 0-1,-1 0 0,1 0 1,3-1-1,0-2 39,0 1 1,-1-1-1,1 1 1,-1-1-1,1 0 1,-1-1-1,0 1 0,0-1 1,0 0-1,-1 0 1,5-7-1,1 0 8,-1-2 0,-1 1 0,7-17 0,-6 11-207,-1 0 0,0 0 0,-2-1 0,0 0 0,-1 0 0,-1 0 0,1-24 0,-10 54-686,4-4 886,0 0 0,0 0 0,1 0 0,-1 0 0,2 0-1,-1 1 1,1-1 0,0 0 0,1 1 0,0-1 0,0 0 0,0 0-1,1 0 1,0 0 0,1 0 0,-1 0 0,1-1 0,1 1 0,6 9 0,-9-15-40,-1 0 1,1 0-1,0 0 1,0 0 0,0 0-1,0 0 1,1 0-1,-1-1 1,0 1 0,0 0-1,0-1 1,0 1-1,1-1 1,-1 0 0,0 1-1,0-1 1,1 0-1,-1 0 1,0 0 0,1 0-1,-1 0 1,0 0-1,1 0 1,1 0 0,2-2 42,0 1 0,0-1 1,-1 1-1,1-1 0,5-3 1,-1-1 5,0 0-1,0-1 1,-1 1 0,7-9 0,11-8-20,14-9 6,28-22-55,-33 29-83,-27 20-83,0 0 1,14-13 0,-22 18 137,0 0 0,0 0 0,0 0 0,0 0 1,0-1-1,1 1 0,-1 0 0,0 0 0,0 0 0,0 0 0,0 0 0,0 0 0,0 0 0,1 0 0,-1 0 0,0-1 1,0 1-1,0 0 0,0 0 0,1 0 0,-1 0 0,0 0 0,0 0 0,0 0 0,0 0 0,1 0 0,-1 0 0,0 0 0,0 0 1,0 0-1,0 0 0,0 0 0,1 1 0,-1-1 0,0 0 0,0 0 0,0 0 0,0 0 0,0 0 0,1 0 0,-1 0 1,0 0-1,0 1 0,3 8-136,-1 15 360,-1-11-115,1 0 1,0-1-1,1 1 0,1 0 0,0-1 0,0 0 1,1 0-1,1 0 0,7 12 0,-9-18-33,0 0 1,0 0-1,0-1 1,1 1-1,5 5 0,-8-10-13,0 1-1,0-1 1,0 1-1,0-1 1,0 1-1,0-1 0,1 0 1,-1 0-1,0 0 1,1 0-1,-1-1 1,0 1-1,1-1 1,-1 1-1,1-1 0,-1 0 1,1 0-1,3 0 1,0-1 4,1-1 0,-1 0 0,1 0 1,-1-1-1,0 0 0,0 0 0,0 0 0,-1-1 1,1 1-1,-1-1 0,0-1 0,0 1 0,9-11 1,2-4 86,-2-1 1,18-29-1,-29 43-151,0 0-1,0 0 1,0 0 0,-1 0-1,2-9 1,-3 13-19,-1 0-1,1 0 1,-1-1 0,0 1 0,1 0 0,-1 0 0,-1-1 0,1 1-1,0 0 1,0 0 0,-1-1 0,1 1 0,-1 0 0,0 0 0,0 0-1,0 0 1,0 0 0,-1-2 0,1 3 2,0 0 1,0 0-1,0 0 0,0 0 1,0 1-1,0-1 0,0 0 1,0 1-1,-1-1 1,1 1-1,0 0 0,0-1 1,0 1-1,-1 0 0,1-1 1,0 1-1,-1 0 0,1 0 1,0 0-1,0 0 0,-1 0 1,1 1-1,0-1 0,0 0 1,-1 1-1,1-1 0,0 0 1,0 1-1,0 0 0,0-1 1,0 1-1,-1 0 0,1-1 1,-1 2-1,-2 1 86,-1 0 0,1 1 0,0-1 0,0 1 0,0 0 0,-4 6-1,6-6 30,-1 0-1,1-1 0,0 1 0,0 0 0,0 0 0,0 1 0,1-1 1,0 0-1,0 0 0,0 1 0,0-1 0,1 1 0,-1-1 0,1 5 1,1-6-28,-1 1 0,1-1 1,0 0-1,0 0 1,0 0-1,0 0 1,0 0-1,1 0 1,0 0-1,-1-1 1,1 1-1,0-1 0,0 1 1,0-1-1,1 1 1,-1-1-1,1 0 1,-1 0-1,6 3 1,-3-2-10,0-1 0,0 0 0,0 0 1,0 0-1,1 0 0,-1-1 0,1 0 0,-1 0 1,1 0-1,-1-1 0,1 1 0,5-2 0,8-1-124,0 0-1,21-7 0,-6 2-1027,-15 3-2044,27-10-1,-22 6-2233,-6 2 2302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127 511 2240,'0'0'64,"0"-1"-1,0 1 1,0-1-1,0 1 1,0 0-1,0-1 1,0 1 0,0-1-1,0 1 1,0 0-1,1-1 1,-1 1-1,0-1 1,0 1 0,0 0-1,1-1 1,-1 1-1,0 0 1,0-1 0,1 1-1,-1 0 1,0-1-1,1 1 1,-1 0-1,0 0 1,1-1 0,-1 1-1,0 0 1,1 0-1,-1 0 1,1-1-1,-1 1 25,1 0 0,0 0-1,-1-1 1,1 1 0,-1 0-1,1 0 1,-1-1 0,0 1-1,1-1 1,-1 1-1,1 0 1,-1-1 0,0 1-1,1-1 1,-1 1 0,0-1-1,1 1 1,-1-1 0,0 1-1,0-1 1,1 0-1,1-5 706,1-5 862,2 0-486,-4 5 601,-15 14-821,2-1-880,0 1 0,1 0 0,1 0-1,-1 1 1,1 1 0,1 0 0,0 0 0,0 1-1,-7 12 1,8-9-77,4-7 27,0 0-1,0 0 0,-4 13 0,7-18 18,1 0 1,-1 0-1,1 1 0,0-1 0,-1 0 0,1 0 0,0 0 1,0 0-1,0 0 0,1 1 0,-1-1 0,1 0 0,-1 0 0,1 0 1,-1 0-1,1 0 0,0 0 0,2 3 0,-2-4-10,0 0-1,0 0 0,0 0 1,0 0-1,1 0 1,-1-1-1,0 1 0,0 0 1,1-1-1,-1 1 1,0-1-1,1 0 0,-1 1 1,0-1-1,1 0 1,-1 0-1,1 0 0,-1 0 1,0 0-1,1 0 1,-1 0-1,1 0 0,1-1 1,37-9 378,-34 8-335,40-15 160,-1-2 1,65-37-1,-87 38-118,-15 11-344,-13 10-826,1 1 983,-1 0-1,1 0 1,1 0-1,-1 1 1,1 0-1,-4 6 1,5-9 104,1 0 1,1 0-1,-1 1 0,0-1 1,1 0-1,-1 1 0,1-1 1,-1 1-1,1-1 1,0 0-1,0 1 0,0-1 1,1 1-1,-1-1 1,0 0-1,1 1 0,0-1 1,-1 0-1,1 1 0,2 2 1,-2-3 11,0 1 1,1 0-1,0 0 0,-1-1 1,1 1-1,0-1 0,0 1 1,1-1-1,-1 0 1,0 0-1,1 0 0,-1 0 1,5 2-1,-4-3 19,-1 0-1,0 0 1,1-1 0,-1 1-1,1-1 1,-1 0 0,1 0-1,-1 0 1,1 0 0,-1 0-1,0 0 1,1-1 0,-1 1-1,1-1 1,-1 0 0,0 1 0,5-3-1,0-2 36,1 0 0,-1-1 0,0 0 1,0 0-1,-1 0 0,0-1 0,10-13 0,-6 7-20,-6 8-98,-1 0 1,1 0 0,-1-1-1,-1 1 1,1-1 0,-1 0-1,0 0 1,0 0 0,-1 0-1,1 0 1,-1 0-1,-1 0 1,1 0 0,-1 0-1,0-1 1,-1 1 0,1 0-1,-1 0 1,0 0 0,-4-10-1,3 8-529,5 7 176,13 8 46,-13-5 349,0 0 0,0 0 0,1-1 0,-1 0-1,1 1 1,3 0 0,1-2 6,1 0-1,-1 0 1,1-1-1,-1 0 1,1 0-1,-1-1 1,0-1-1,0 1 0,0-1 1,0 0-1,14-8 1,3-5 236,47-36 1,-68 48-227,19-14 31,-2-2-1,-1 0 1,0-1-1,-2-1 1,19-28-1,-24 30-32,-1-1-1,-1 0 1,0-1 0,-2 0-1,0-1 1,7-32-1,-16 53-89,1-1 0,-1 0 0,1 0 0,-1 1 0,0-1 0,0 0 0,0 0-1,0 1 1,-2-5 0,2 6 44,0 1 0,0-1 0,0 1 0,0 0 0,0-1 0,0 1 0,0 0 0,0-1 0,0 1 0,0 0 0,0-1 0,-1 1 0,1 0 0,0-1-1,0 1 1,0 0 0,-1-1 0,1 1 0,0 0 0,0 0 0,-1-1 0,1 1 0,0 0 0,-1 0 0,1 0 0,0-1 0,-1 1 0,1 0 0,0 0 0,-1 0 0,1 0 0,0 0 0,-1 0 0,1-1 0,0 1 0,-1 0 0,-1 1 4,1-1 1,0 1-1,-1 0 1,1-1-1,0 1 1,-1 0-1,1 0 1,0 0-1,0 0 1,-2 2-1,-7 8 113,0 0-1,1 1 1,0 1-1,-12 22 1,-21 58 53,23-49 60,-30 63 95,11-27 280,-33 103 1,65-169-352,-2 8 133,8-22-364,0 0 1,0 0-1,0 0 1,0 0-1,0 0 0,0 0 1,0 1-1,0-1 0,0 0 1,0 0-1,0 0 1,0 0-1,0 0 0,0 0 1,0 1-1,0-1 0,0 0 1,0 0-1,0 0 1,0 0-1,0 0 0,0 0 1,0 0-1,0 0 0,1 1 1,-1-1-1,0 0 1,0 0-1,0 0 0,0 0 1,0 0-1,0 0 0,0 0 1,1 0-1,-1 0 1,0 0-1,0 0 0,0 0 1,0 0-1,0 0 0,1 0 1,10-4 647,67-52-524,-61 46-186,-4 2-45,1 0 1,0 0 0,28-9-1,-39 16 18,0 0 0,-1 0-1,1 1 1,0-1 0,0 1-1,0 0 1,0 0 0,0 0-1,0 0 1,0 0 0,0 1-1,3 0 1,-3 0 42,-1 0 0,0 0 1,0 0-1,0 1 0,0-1 1,-1 0-1,1 1 0,0-1 0,0 1 1,-1 0-1,1-1 0,-1 1 1,0 0-1,1 0 0,1 3 0,0 1 73,0 0 0,0-1-1,1 1 1,0-1-1,0 0 1,0 0 0,1-1-1,0 1 1,0-1-1,7 5 1,-8-7 31,1 0 0,0 1-1,-1-1 1,1-1 0,0 1 0,0-1-1,1 0 1,-1 0 0,0 0 0,0-1-1,0 0 1,1 0 0,4-1 0,-2 1 39,1-1 0,-1-1 1,0 1-1,0-1 1,-1-1-1,14-5 0,-17 6-69,0 0 0,-1-1-1,1 1 1,0-1 0,-1 0-1,0 0 1,0 0 0,0 0 0,0-1-1,0 1 1,-1-1 0,0 0-1,4-6 1,-5 8-48,0-1 0,-1 0 0,1 1-1,-1-1 1,1 0 0,-1 0 0,0-3 0,0 6-10,0-1 0,0 0 0,0 1 1,0-1-1,0 1 0,0-1 0,0 1 1,0-1-1,0 1 0,0-1 0,0 1 1,0-1-1,0 1 0,-1-1 0,1 1 1,0-1-1,0 1 0,-1 0 0,1-1 1,0 1-1,-1-1 0,1 1 0,0 0 1,-1-1-1,1 1 0,-1 0 0,1-1 1,-1 1-1,1 0 0,-1 0 0,1-1 1,-1 1-1,1 0 0,-1 0 0,1 0 1,-1 0-1,1 0 0,-1-1 1,1 1-1,-1 0 0,1 0 0,-1 0 1,1 1-1,-1-1 0,1 0 0,-1 0 1,0 0-1,-5 3-64,0-1 1,-1 1 0,1 1-1,1-1 1,-1 1 0,0 0-1,1 0 1,0 0 0,0 1-1,0 0 1,1 0 0,-1 0-1,1 1 1,-6 11 0,9-16 104,0 0 0,1 0 0,-1 0 0,1 0 0,-1 0 0,1 0 0,-1 0 1,1 1-1,0-1 0,0 0 0,0 0 0,-1 0 0,1 0 0,0 0 0,0 1 0,1-1 0,-1 0 0,0 0 0,0 0 1,1 0-1,-1 1 0,0-1 0,1 0 0,-1 0 0,1 0 0,-1 0 0,1 0 0,0 0 0,-1 0 0,1 0 1,0-1-1,0 1 0,0 0 0,0 0 0,0-1 0,-1 1 0,1 0 0,0-1 0,1 1 0,-1-1 0,2 2 1,2 0 64,1 0 0,-1-1 1,1 1-1,-1-1 1,1 0-1,-1 0 1,9-1-1,-6 0-43,0-1 1,-1-1-1,1 1 1,0-1-1,-1-1 0,1 1 1,8-6-1,-9 5-123,0 0 0,0 0 0,0 1 0,1 0 0,-1 0 0,1 1 0,9-1 0,-15 2 30,0 0 1,0 0-1,1 1 1,-1-1-1,0 1 0,0-1 1,0 1-1,0 0 1,1 0-1,-1 0 1,-1 0-1,1 0 1,2 2-1,21 22 343,-22-22-239,-2-2-20,1 0 0,-1 0 0,1 0 0,0 0 0,-1 0 0,1-1 0,0 1 0,0 0 0,0-1 0,-1 0-1,1 1 1,0-1 0,0 0 0,0 0 0,0 0 0,0 0 0,0 0 0,0 0 0,-1-1 0,3 0 0,8-1 252,22-8 1,-28 8-218,12-5 14,29-17 1,-20 9-1605,-18 11-1997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0 3808,'-4'0'4448,"4"8"-2347,-7 75 1817,0 0-2919,7-79-944,0 0 0,0 0 0,1 0 0,0 0 0,0 0 0,3 7-1,-4-9-37,1-1-1,-1 0 1,1 1-1,0-1 1,-1 0-1,1 0 1,0 1-1,0-1 1,0 0-1,0 0 0,0 0 1,0 0-1,1 0 1,-1 0-1,0-1 1,0 1-1,1 0 1,-1-1-1,0 1 0,1-1 1,-1 1-1,2 0 1,1-1-328,-1 0 1,0 0-1,1 0 1,-1-1-1,0 1 1,1-1-1,-1 0 1,0 0-1,0 0 1,4-2-1,19-10-4966,-1-3 1677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1 709 3328,'27'-26'4958,"-14"16"-4418,118-97 1113,-44 37-1354,-69 55-140,0-1-1,-2-1 1,0-1-1,-1 0 1,-1-1-1,17-29 1,-27 42-129,-3 3-50,0 1 1,1-1 0,0 0-1,0 1 1,-1-1 0,1 1-1,1-1 1,3-3 0,-6 6 6,0 0 0,1 0 0,-1 0 1,0 1-1,0-1 0,0 0 0,0 0 0,0 0 1,0 0-1,0 0 0,0 0 0,0 0 1,0 0-1,0 1 0,1-1 0,-1 0 0,0 0 1,0 0-1,0 0 0,0 0 0,0 0 1,0 0-1,0 1 0,0-1 0,0 0 0,0 0 1,0 0-1,0 0 0,0 0 0,0 0 1,0 0-1,0 1 0,0-1 0,-1 0 0,1 0 1,0 0-1,0 0 0,0 0 0,0 0 1,0 0-1,0 1 0,0-1 0,0 0 0,0 0 1,0 0-1,0 0 0,-1 0 0,-6 15-45,-16 25 0,15-28 168,2-1-1,-1 1 1,1 0 0,-5 17-1,7-16 82,0 1 1,1-1-1,-2 25 0,5-34-146,0-1-1,0 1 1,0-1-1,0 1 1,1-1 0,-1 0-1,1 1 1,0-1-1,0 0 1,0 1 0,1-1-1,-1 0 1,1 0-1,-1 0 1,1 0 0,0-1-1,0 1 1,0 0-1,1-1 1,4 5 0,-5-6-4,-1 0 1,1 0-1,0 0 1,0-1-1,0 1 1,0 0-1,0-1 1,0 1-1,0-1 1,0 0-1,0 0 1,0 0-1,0 0 1,0 0-1,0 0 1,0 0-1,0-1 1,3 0-1,3-2 94,0 1 0,15-8 0,-22 9-123,18-9 52,-1-1 1,0 0-1,-1-2 0,0 0 1,-1 0-1,0-2 0,-1 0 1,-1 0-1,0-2 0,-2 0 1,0 0-1,0-1 0,-2-1 1,15-34-1,70-225-208,-92 269 128,-1 2-1,-1 6 2,-1 0 0,1-1 0,0 1 0,-1-1 0,0 1 0,1 0 0,-1-1 0,0 1 0,0-1 0,1 1 0,-1-1 0,0 1 0,-1-1 0,1 1 0,0-1 0,0 1 0,-1-1 0,1 1 0,0 0 0,-1-1 1,0 0-1,1 1 15,0 1 1,-1 0-1,1 0 1,0 0-1,0 0 1,0 0-1,0 0 1,0 0-1,0 0 1,0 0-1,0 0 1,-1 0-1,1 0 1,0 0-1,0 0 1,0 0-1,0 0 1,0 0-1,0 0 1,0 0-1,-1 0 1,1 0-1,0 0 1,0 0-1,0 0 1,0 0-1,0 0 1,0 0-1,0 0 1,-1 0-1,1 0 1,0 0-1,0 0 1,0 0-1,0 0 1,0 0-1,0 0 1,0 0-1,0 0 1,0 1-1,-1-1 1,1 0-1,-5 7 80,-2 8 94,7-15-172,-19 52 597,-20 87 1,5-15-103,-40 109 47,72-227-500,-2 6 275,1 0 1,0 0 0,-3 23-1,7-35-307,-1 1 0,0-1 0,0 0 0,0 0 0,0 0 0,0 0 0,0 0-1,0 0 1,0 0 0,0 0 0,0 0 0,0 0 0,0 0 0,0 0 0,0 0-1,0 0 1,0 0 0,0 0 0,0 0 0,0 0 0,1 1 0,-1-1 0,0 0 0,0 0-1,0 0 1,0 0 0,0 0 0,0 0 0,0 0 0,0 0 0,0 0 0,0 0-1,0 0 1,0 0 0,0 0 0,1 0 0,-1 0 0,0-1 0,0 1 0,0 0-1,0 0 1,0 0 0,0 0 0,0 0 0,0 0 0,0 0 0,0 0 0,0 0-1,0 0 1,0 0 0,0 0 0,0 0 0,0 0 0,1 0 0,-1 0 0,0 0 0,0 0-1,0-1 1,0 1 0,0 0 0,0 0 0,0 0 0,0 0 0,0 0 0,0 0-1,0 0 1,0 0 0,0 0 0,7-10 291,10-15-275,-14 20 48,4-5-144,0 0-1,1 1 1,0 0 0,1 0-1,0 0 1,0 1 0,1 1-1,0-1 1,0 2-1,20-11 1,-29 16-6,1 1 0,-1-1 0,0 1 0,1-1 0,-1 1 0,0 0 0,1-1 0,-1 1 0,1 0 0,-1 0 0,1 0 1,-1 0-1,2 1 0,-2-1 42,0 0 0,-1 0 1,1 1-1,0-1 0,-1 1 0,1-1 1,0 0-1,-1 1 0,1-1 1,0 1-1,-1 0 0,1-1 1,-1 1-1,1-1 0,-1 1 1,1 0-1,0 1 0,0 2 4,1 1 0,-1-1 0,0 1 0,0 0 0,0 0 0,0 7 0,-1-8 72,0 1 1,1-1-1,-1 1 0,1-1 1,2 5-1,-2-7-1,0-1-1,0 1 1,0 0-1,0-1 0,0 1 1,0-1-1,1 1 1,-1-1-1,1 1 1,-1-1-1,1 0 1,-1 0-1,1 0 1,0 0-1,-1 0 1,1 0-1,4 1 1,-3-1 39,1-1 1,-1 1-1,1-1 1,-1 0-1,1 1 1,-1-2-1,1 1 1,-1 0-1,7-2 1,-4 0-7,0 0 0,0 0 0,0 0 0,-1-1 0,1 0 0,0 0-1,-1 0 1,0-1 0,0 1 0,0-1 0,6-7 0,-7 6-32,1-1-1,-1 1 0,4-9 0,-7 13-72,-1-1-1,1 1 0,0-1 0,-1 1 1,1-1-1,-1 0 0,1 1 1,-1-1-1,0 0 0,0 1 0,1-1 1,-1 0-1,0 1 0,-1-1 1,1 0-1,0 1 0,0-1 1,-1 0-1,0-1 0,0 2-8,1 0 1,-1 0-1,0 1 1,0-1-1,0 0 0,0 0 1,1 1-1,-1-1 0,0 0 1,0 1-1,-1-1 1,1 1-1,0 0 0,0-1 1,0 1-1,0 0 1,0 0-1,0-1 0,0 1 1,-1 0-1,1 0 0,0 0 1,0 0-1,0 0 1,0 1-1,0-1 0,-2 1 1,0-1-64,-1 1 0,1 0 0,-1 0 0,1 0 0,0 1 0,0-1 0,-5 4 0,6-4 75,1 0-1,-1 0 1,1 0 0,0 0 0,0 1 0,-1-1-1,1 0 1,0 1 0,0-1 0,0 1-1,0-1 1,1 1 0,-1-1 0,0 1 0,1 0-1,-1 0 1,1-1 0,-1 1 0,1 3 0,0-3 32,0 1 1,0-1 0,1 1-1,0-1 1,-1 0 0,1 1-1,0-1 1,0 0 0,0 0-1,0 0 1,0 1 0,3 2-1,3 3 89,0 0-1,1-1 0,0 0 0,0 0 1,13 8-1,-2-4 83,1 0 0,-1-1-1,25 9 1,-30-14-375,0-1 0,0 0 1,1-1-1,-1 0 0,27 1 0,-37-4-263,0 0 1,0 0 0,0-1-1,0 1 1,0-1-1,-1 1 1,1-1-1,0 0 1,0-1 0,-1 1-1,1-1 1,-1 1-1,1-1 1,-1 0-1,0 0 1,0-1-1,0 1 1,0-1 0,0 1-1,5-7 1,2-4-1908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11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7 5824,'-7'-6'1980,"5"12"-944,2 2-1007,-5 18 980,-1-1 0,0 1 0,-2-1 0,-19 41 0,-56 86 1393,34-67-1982,42-73-303,1 0 0,0 0 0,0 1 1,1 0-1,1 0 0,-5 21 1,9-31-86,0-1 0,0 0 0,-1 0 0,1 0 1,1 0-1,-1 0 0,0 0 0,1 0 0,-1 0 0,1 0 1,-1 0-1,2 3 0,-1-4-7,0 0 0,-1 0 0,1 0 0,0 0 0,0 0 0,0 0 1,0 0-1,0 0 0,0 0 0,0-1 0,0 1 0,0 0 0,0-1 0,0 1 0,0-1 0,1 0 0,-1 1 0,0-1 1,0 0-1,1 1 0,-1-1 0,0 0 0,0 0 0,2 0 0,11-2 126,1-1-1,-1 0 0,0 0 1,0-2-1,22-9 1,-10 4-227,-5 1-88,32-9-270,-47 16 354,-1 0 0,1 1 0,0 0 0,-1 1 0,1-1 0,11 2 0,-16-1 66,1 0 0,-1 0 0,0 1-1,1-1 1,-1 0 0,0 1 0,0 0 0,0-1-1,0 1 1,0 0 0,1-1 0,-1 1-1,0 0 1,-1 0 0,1 0 0,0 0-1,0 0 1,0 0 0,0 0 0,-1 0-1,1 0 1,0 0 0,-1 1 0,1-1-1,-1 0 1,0 0 0,1 0 0,-1 1 0,0-1-1,0 0 1,0 1 0,0-1 0,0 0-1,0 2 1,0 5 86,-1 1 1,0-1-1,0 0 0,-3 9 1,1-8 58,-32 117 173,34-123-686,-1 9-802,18-9-5100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40 6144,'-18'-8'2784,"26"8"-2432,2-3 1504,3 3-1088,18-9 352,3 6-704,15-5-96,4 8-192,4-5-96,-1 5 0,1-3-384,-8 3 192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132 386 3328,'-5'-12'1829,"-1"13"388,3 0-2042,0-1 0,0 0-1,0 1 1,0 0 0,0-1-1,0 1 1,1 0 0,-1 1-1,0-1 1,-2 2 0,-20 17 462,20-16-575,-1 0-1,1 0 1,0 1 0,0 0-1,0 0 1,1 0-1,0 0 1,0 1-1,-5 10 1,7-13-49,0 1-1,1 0 1,0-1-1,0 1 1,0 0 0,0 0-1,1 0 1,0 0 0,-1 4-1,1-7 16,1 0 1,-1 0-1,0 0 0,0 1 0,0-1 0,1 0 0,-1 0 0,0 0 1,1 0-1,-1 0 0,1 0 0,0 0 0,-1 0 0,1 0 1,0 0-1,-1-1 0,1 1 0,0 0 0,0 0 0,0-1 0,0 1 1,-1 0-1,1-1 0,0 1 0,0-1 0,0 1 0,0-1 1,1 0-1,-1 1 0,0-1 0,0 0 0,0 0 0,0 1 1,0-1-1,0 0 0,3-1 0,-2 1 9,0 0 0,0-1 0,1 1 0,-1-1 0,0 1 0,1-1 0,-1 0 0,0 0 0,0 0 0,0 0 1,4-3-1,20-19 122,-15 13-22,6-6-34,1 0 1,-2-1-1,0-1 0,-1-1 0,21-34 0,-28 39-67,-1-1-1,0 0 1,-1-1 0,-1 1 0,0-1-1,-1 0 1,-1 0 0,0 0 0,0-19-1,-3 34-37,2-27-189,-1 0 1,-2 0-1,0 0 1,-7-28 0,8 55 174,0 1 0,0 0 1,0-1-1,0 1 1,0 0-1,-1 0 1,1-1-1,0 1 1,0 0-1,0-1 0,-1 1 1,1 0-1,0 0 1,0 0-1,-1-1 1,1 1-1,0 0 0,0 0 1,-1 0-1,1 0 1,0 0-1,-1-1 1,1 1-1,0 0 0,-1 0 1,1 0-1,0 0 1,0 0-1,-1 0 1,1 0-1,0 0 0,-1 0 1,1 0-1,0 0 1,-1 0-1,1 1 1,0-1-1,-1 0 0,1 0 1,0 0-1,-1 0 1,1 0-1,0 1 1,0-1-1,-1 0 0,1 0 1,0 0-1,0 1 1,0-1-1,-1 0 1,1 1-1,-13 11-236,7-4 315,1 2-1,0-1 0,0 1 0,1-1 1,0 1-1,1 0 0,-2 12 0,-2 0 59,-1 11 31,1 1 1,1 0-1,2 0 0,2 1 1,1 0-1,4 39 1,-3-70-102,0 0 0,1 1 0,-1-1 0,1 0-1,1 0 1,-1 0 0,0 0 0,1 0 0,0 0 0,0 0 0,4 6 0,-4-8-4,-1 0 0,1-1-1,0 1 1,0 0-1,0-1 1,0 1 0,0-1-1,0 0 1,0 0-1,0 0 1,0 0 0,1 0-1,-1 0 1,0-1 0,1 1-1,-1-1 1,1 1-1,-1-1 1,0 0 0,1 0-1,3 0 1,11-3 56,-1 0-1,0-1 1,0-1 0,0 0-1,0-1 1,-1 0 0,29-18-1,-17 8-928,-24 19 318,-1 5 249,-2 13 104,0-18 117,0 0 60,0-1 1,0 0-1,0 0 1,1 0-1,-1 0 1,1 1-1,-1-1 1,1 0-1,0 0 1,0 0-1,0 0 1,0 0-1,0 0 1,0-1-1,0 1 1,1 0-1,-1-1 1,1 1-1,-1 0 1,1-1-1,0 0 1,0 1 0,-1-1-1,1 0 1,0 0-1,0 0 1,0 0-1,0 0 1,4 0-1,0 1 36,0-1-1,-1 0 0,1-1 1,0 0-1,-1 0 0,1 0 1,0 0-1,0-1 0,-1 0 1,9-2-1,3-3 160,0 0-1,0-2 1,0 0-1,24-16 1,-15 6-265,44-40 0,-61 48-133,1-1-480,-6 12 393,-1 9 183,-2-2 115,0 0-1,-1 1 1,0-1-1,-1 0 1,0 0-1,0 1 0,-1-1 1,-2 8-1,-26 62 421,25-65-269,0 0 162,-1-2 0,-10 18 0,15-29-324,1 1-1,0-1 0,0 1 0,0-1 0,-1 0 0,1 0 0,0 1 0,0-1 0,0 0 0,-1 1 0,1-1 0,0 0 0,-1 0 0,1 1 0,0-1 0,-1 0 0,1 0 0,0 0 0,-1 0 0,1 0 0,0 1 0,-1-1 0,1 0 1,-1 0-1,1 0 0,0 0 0,-1 0 0,1 0 0,0 0 0,-1 0 0,1 0 0,-1 0 0,1 0 0,0 0 0,-1-1 0,1 1 0,0 0 0,-1 0 0,1 0 0,0 0 0,-1-1 0,1 1 0,-1-1 0,0 1-4,0-1-1,1-1 1,-1 1-1,0 0 0,1 0 1,-1 0-1,0 0 0,1 0 1,-1-1-1,1 1 1,0 0-1,-1 0 0,1-3 1,0-2-42,0-1-1,0 1 1,0-1 0,1 1 0,0 0-1,1-1 1,0 1 0,-1 0 0,2 0 0,-1 0-1,1 0 1,0 0 0,7-10 0,-5 9-36,1 0 1,0 0-1,0 0 1,0 0 0,1 1-1,0 0 1,0 0-1,1 1 1,11-7-1,-15 11 10,-1-1-1,1 1 0,0 0 0,0 0 1,-1 0-1,1 0 0,7 0 0,-10 1 32,0 0 0,0 0-1,1 0 1,-1 0-1,0 0 1,0 0 0,0 1-1,0-1 1,0 0 0,0 0-1,1 1 1,-1-1 0,0 1-1,0-1 1,0 1-1,0 0 1,0-1 0,-1 1-1,1 0 1,0 0 0,0-1-1,0 1 1,-1 0-1,1 0 1,0 0 0,-1 0-1,1 0 1,-1 0 0,1 0-1,0 2 1,1 9-66,-1 0-1,0 0 1,0 0 0,-1 0 0,-3 18-1,1-2 34,-26 176 436,8-88 472,17-104-292,2-6-81,3-9 33,5-14-10,13-50-235,-15 53-261,54-137-87,-47 129-31,0 1-1,2 0 1,0 0-1,2 2 1,0 0 0,1 1-1,1 0 1,0 2-1,2 0 1,-1 1 0,2 1-1,22-12 1,-40 25 43,-1 0 1,1 0 0,-1 1-1,1-1 1,-1 1 0,1-1-1,0 1 1,-1 0 0,1 0-1,0 0 1,2 1-1,-4-1 71,0 0 0,-1 0 0,1 0-1,0 0 1,0 0 0,0 0-1,-1 1 1,1-1 0,0 0 0,0 1-1,-1-1 1,1 1 0,0-1-1,-1 1 1,1-1 0,-1 1 0,1-1-1,0 1 1,-1-1 0,1 1-1,-1 0 1,1-1 0,-1 1-1,0 0 1,1-1 0,-1 1 0,0 0-1,0 0 1,1-1 0,-1 1-1,0 0 1,0 0 0,0 0 0,0-1-1,0 1 1,0 0 0,0 0-1,0 0 1,0 1 0,-2 3 42,0 1 1,0 0 0,0-1-1,-1 1 1,0-1-1,0 1 1,-6 6-1,-28 33 133,18-22-11,14-16 36,0-1 1,0 0 0,-1 0-1,1 0 1,-11 7-1,15-13-185,0 1 0,1-1-1,-1 1 1,0-1 0,1 1 0,-1-1-1,0 0 1,0 1 0,1-1-1,-1 0 1,0 0 0,0 1-1,0-1 1,0 0 0,1 0-1,-1 0 1,0 0 0,0 0-1,0 0 1,0 0 0,1 0-1,-1-1 1,0 1 0,0 0 0,0 0-1,1-1 1,-1 1 0,0 0-1,0-1 1,1 1 0,-1-1-1,0 1 1,1-1 0,-1 1-1,0-1 1,1 0 0,-1 1-1,0-2 1,1 1-22,-1 0 0,1-1 0,-1 1 0,1 0 0,0 0 0,0 0 0,0-1 0,0 1 0,0 0 1,0 0-1,0-1 0,0 1 0,0 0 0,0 0 0,1 0 0,-1-1 0,1 1 0,-1 0 0,1 0 0,-1 0 0,1 0 0,-1 0 0,1 0 0,0 0 0,0 0 0,-1 0 0,3-1 0,7-8-72,0 1-1,1 1 0,0 0 1,0 0-1,1 1 0,21-9 1,-3 4 7,54-13 1,9-3-23,-81 23 146,1-1-1,-1 0 1,-1 0-1,1-1 1,11-10-1,-13 10-52,0-1 91,17-17-1,-25 23-83,0 0 0,0 0 0,-1 0 0,1-1 0,-1 1 0,1 0 0,-1-1 0,0 1 0,0-1 0,0 1 0,0-1 0,0 0 0,-1 1 0,2-6 0,-3 8-32,1 0-1,0 0 1,0-1 0,-1 1-1,1 0 1,0-1 0,0 1-1,-1 0 1,1 0 0,0 0-1,-1-1 1,1 1-1,0 0 1,-1 0 0,1 0-1,0 0 1,-1 0 0,1 0-1,0 0 1,-1 0 0,1-1-1,0 1 1,-1 0-1,1 1 1,-1-1 0,1 0-1,0 0 1,-1 0 0,1 0-1,0 0 1,-1 0 0,1 0-1,0 0 1,-1 1 0,1-1-1,-1 0 1,-12 5-334,5 1 359,-1-1-1,1 2 1,0-1-1,1 1 1,0 0-1,0 1 1,0 0-1,1 0 1,0 0-1,-5 12 1,9-17 47,0 1 0,0 0 0,1 0 0,-1 0 0,1 0 0,0 0 0,0 0 1,1 0-1,-1 0 0,1 0 0,0 0 0,0 1 0,2 7 0,-2-10-6,0-1-1,1 1 1,-1 0 0,1 0-1,0 0 1,0-1 0,0 1-1,0 0 1,0-1 0,0 1-1,0 0 1,0-1 0,1 0-1,-1 1 1,0-1 0,1 0-1,-1 0 1,1 1 0,0-1-1,-1-1 1,1 1 0,0 0-1,0 0 1,-1 0 0,1-1-1,0 1 1,0-1-1,0 0 1,0 1 0,0-1-1,0 0 1,2 0 0,2-1 27,1 0-1,0 0 1,-1 0 0,1 0 0,-1-1 0,1 0 0,6-4 0,46-24 288,-34 16-300,78-47-84,-78 46 52,-15 10-248,-8 4-11,-5 3-107,-6 16 309,7-16 37,1 0 0,0 0 0,0 0-1,0 0 1,0 0 0,1 1 0,-1-1 0,1 0-1,-1 0 1,1 1 0,0-1 0,0 0 0,0 0-1,0 1 1,0-1 0,0 0 0,1 1 0,-1-1 0,1 0-1,-1 0 1,1 0 0,0 1 0,0-1 0,0 0-1,0 0 1,3 3 0,1 2 54,0 1 0,1-1 1,0-1-1,1 1 0,11 9 0,-15-14 8,1 0-1,-1 0 1,0 0-1,1 0 0,-1-1 1,1 1-1,-1-1 1,1 0-1,0 0 0,0 0 1,6 0-1,-3-1 39,0 0 1,0 0-1,0-1 0,0 0 1,13-3-1,0-3 36,0-1 1,0 0-1,21-14 1,-24 12-140,0-1 0,-1-1-1,-1 0 1,0-1 0,-1-1 0,0 0-1,-1-1 1,19-26 0,-28 35-84,9-12-219,-13 18 284,0-1-1,1 1 1,-1-1 0,1 1 0,-1-1 0,0 1-1,1 0 1,-1-1 0,1 1 0,-1-1 0,1 1-1,-1 0 1,1-1 0,0 1 0,-1 0 0,1 0 0,-1 0-1,1-1 1,0 1 0,-1 0 0,1 0 0,1 0-1,-2 2 0,1-1-1,-1 0 1,0 1-1,1-1 0,-1 1 1,0-1-1,0 1 1,0-1-1,0 1 0,0-1 1,-1 2-1,1 2-14,-6 126 233,5-116-139,-2-1-1,0 1 1,0-1 0,-1 0-1,-1-1 1,-13 27-1,18-39-40,-1 0 0,1 0 0,-1 0-1,1-1 1,-1 1 0,0 0-1,1 0 1,-1 0 0,0-1 0,0 1-1,1-1 1,-1 1 0,0 0 0,0-1-1,0 1 1,0-1 0,0 0-1,0 1 1,0-1 0,-1 0 0,1 0-4,0 0 1,0 0 0,0 0-1,0 0 1,0-1 0,1 1-1,-1 0 1,0-1-1,0 1 1,0-1 0,1 1-1,-1-1 1,0 1 0,0-1-1,1 1 1,-1-1 0,0 0-1,1 1 1,-1-1 0,1 0-1,-1 0 1,1 0 0,-1 1-1,1-1 1,0 0 0,-1-1-1,-39-90-1040,59 99 28,-6-2 1150,27 7 0,-32-12-56,1 1-1,-1-1 1,0 0-1,1-1 1,-1 0-1,15-4 1,47-18 269,-33 10-307,9-3 10,0-2 1,-2-2 0,55-33-1,-84 44-89,29-19-719,-48 33 668,0 1 0,-1-1 0,-8 9 0,9-10 55,0 0 1,0 0-1,0 0 1,0 1-1,1 0 1,0 0-1,0 0 1,-4 7-1,6-7 73,-1 0 0,1 0 0,-1 0 0,1 0 0,0 7 0,1-11-39,0 1 0,0-1 0,0 0 0,0 1 0,0-1 0,0 0 0,1 1 0,-1-1 0,0 0 0,1 1 0,-1-1 0,1 0 0,0 0 0,-1 0 0,1 1 1,0-1-1,0 0 0,-1 0 0,1 0 0,0 0 0,0 0 0,0-1 0,0 1 0,0 0 0,3 1 0,0 0 54,1-1-1,0 1 1,-1-1 0,1 0 0,0 0-1,0-1 1,0 0 0,0 1-1,6-2 1,45-7 40,-44 5-20,3 0-75,0-1-1,0-1 0,0 0 1,-1-1-1,27-15 0,-17 6-130,-1-1 1,29-25-1,-51 40-316,-3 5 157,-6 11 73,-8 17 309,16-29-102,-1 0 0,0 0 0,1-1 0,0 1 0,0 0 0,-1 0 0,2 0 0,-1-1 0,0 1 0,0 0 0,1 0 0,0-1 0,-1 1 0,1 0 0,2 2 0,-3-4 8,1 0 0,-1 0 0,1 1 0,0-1 0,0 0 0,-1 0 0,1-1 0,0 1 0,0 0 0,0 0 0,0 0 0,0 0 0,0-1 0,0 1 0,0-1 0,1 1 0,-1-1 0,0 1 0,0-1 0,0 1 0,1-1 0,-1 0 0,0 0 0,0 0 0,1 0 0,-1 0 0,0 0 0,1 0 0,-1 0 0,0 0 0,0-1 0,1 1 0,-1 0 0,0-1 0,2 0 0,3-2 65,0 0 0,0 0 0,0-1 1,-1 0-1,1 0 0,5-5 0,-9 7-76,0 0 0,0-1 0,0 1-1,0-1 1,0 1 0,-1-1 0,2-2 0,-2 4-31,-1 0 0,0 0 0,1-1 0,-1 1 0,0 0 0,0 0 0,1 0 0,-1 0 0,0 0-1,0 0 1,0 0 0,0 0 0,-1 0 0,1 0 0,0 0 0,0 0 0,-1 0 0,1-1 0,-1 0 0,0 0 1,-1 1 1,1-1 0,-1 1-1,1 0 1,-1-1 0,1 1-1,-1 0 1,0 0-1,1 0 1,-1 0 0,0 0-1,0 0 1,0 1 0,0-1-1,0 1 1,0-1 0,0 1-1,0 0 1,0 0-1,0 0 1,-2 0 0,-18-4 165,16 1-88,6 0 70,16-4 33,-11 4-184,7-1-28,0 1 0,20-4 0,-5 2 0,-6 2 66,0 0 0,0 2 0,0 0 1,0 2-1,0 0 0,0 2 0,0 0 0,0 1 0,34 12 0,-50-15-13,-1 1 0,0 0-1,0 0 1,0 0 0,0 0-1,0 1 1,-1 0 0,1 0-1,-1 0 1,0 0-1,0 0 1,3 4 0,-4-5 1,-1 0 0,0 0-1,0 0 1,0 0 0,0 0 0,0 0 0,0 0 0,0 1 0,-1-1 0,1 0 0,-1 1 0,0-1-1,0 0 1,1 1 0,-1-1 0,-1 0 0,1 1 0,0-1 0,-1 0 0,1 0 0,-1 1 0,0-1 0,1 0-1,-2 2 1,1-1-5,-7 16 218,8-19-203,0 1 0,0-1 0,0 0 1,0 0-1,0 0 0,0 0 1,0 1-1,0-1 0,0 0 0,0 0 1,0 0-1,0 1 0,0-1 1,0 0-1,0 0 0,1 0 0,-1 0 1,0 1-1,0-1 0,0 0 1,0 0-1,0 0 0,0 0 0,0 0 1,1 0-1,-1 1 0,0-1 0,0 0 1,0 0-1,0 0 0,1 0 1,-1 0-1,0 0 0,0 0 0,14-3 411,70-44 30,-45 23-551,-23 13 54,3-3-164,-18 14 223,0-1-1,0 1 0,0-1 0,0 1 0,0 0 0,0 0 0,0-1 0,0 1 0,0 0 0,0 0 0,0 0 0,0 0 0,0 0 0,0 0 0,0 0 0,0 0 0,0 0 0,1 1 0,-1 0 9,0-1 1,0 1 0,1 0-1,-1 0 1,0 0-1,0 0 1,0 1 0,0-1-1,-1 0 1,1 0 0,0 0-1,0 1 1,-1-1-1,1 0 1,-1 1 0,1 1-1,7 28-5,-6-20 39,0 9-1859,-2-18 1089,0 0 0,0 0-1,-1 0 1,1 0 0,-1-1-1,0 1 1,1 0 0,-3 2 0,-2 5-1587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40 6144,'-26'-17'2784,"16"3"-2432,10 6-96,5 8-224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12 6240,'-26'-11'2816,"18"11"-2464,3 0-320,10 0-96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237 29 2976,'-4'-7'951,"4"7"-909,0-1-1,0 1 0,0 0 0,0 0 1,0 0-1,0-1 0,0 1 0,0 0 1,0 0-1,0 0 0,0-1 0,0 1 1,0 0-1,0 0 0,-1 0 0,1 0 1,0-1-1,0 1 0,0 0 0,0 0 1,0 0-1,0 0 0,-1 0 1,1 0-1,0-1 0,0 1 0,0 0 1,0 0-1,-1 0 0,1 0 0,0 0 1,0 0-1,0 0 0,0 0 0,-1 0 1,1 0-1,0 0 0,0 0 0,0 0 1,-1 0-1,1 0 0,0 0 0,0 0 1,0 0-1,-1 0 0,1 0 0,-3 1 233,1-1-1,-1 1 0,0-1 0,0 0 0,1 0 1,-6 0-1,-5 0 326,8 2-334,0-1-1,0 1 1,1 0 0,-9 5-1,-3 1 200,4-1-269,0 1-1,0 0 1,1 0 0,0 1-1,0 1 1,1 0 0,0 0-1,1 1 1,0 0 0,1 0-1,-10 19 1,17-27-175,-1 0 1,1 0-1,0 0 0,0 0 0,0 0 1,1 0-1,-1 0 0,1 0 1,0 0-1,0 0 0,0 0 0,0 1 1,1 4-1,-1-6 18,1 0-1,-1 0 1,1 0-1,0 0 1,0 0-1,0 0 1,0 0-1,0-1 1,0 1-1,0 0 1,0 0-1,1-1 1,-1 1-1,1-1 1,-1 0-1,1 1 1,0-1-1,-1 0 1,1 0-1,4 2 1,0-1 40,-1 0-1,1-1 1,0 1-1,0-1 1,1-1-1,-1 1 1,0-1 0,0 0-1,0 0 1,0-1-1,0 0 1,0 0 0,7-2-1,8-4 51,-1 0-1,27-15 0,-21 9-43,-1 1-48,-1-1 0,0-1 0,34-28 0,-50 35-21,0 0 0,10-13 1,0-1 98,-17 20-102,1-1 0,-1 1 0,-1 0 1,1-1-1,0 0 0,0 1 0,0-1 0,0-2 0,-2-1-4,-6 7-50,-2 7 112,0-1 0,1 1 1,0 1-1,1 0 1,0 0-1,0 0 0,1 1 1,0-1-1,-5 15 1,9-21-24,1 0 0,-1 0 0,1 1 0,0-1 0,0 0 0,0 0 0,1 0 0,-1 1 1,1-1-1,0 6 0,1-8-10,-1-1 0,1 1 0,-1 0 0,1-1 0,0 1 0,0-1 1,0 1-1,0-1 0,0 0 0,0 1 0,0-1 0,0 0 0,1 1 0,-1-1 0,0 0 1,1 0-1,-1 0 0,1 0 0,-1-1 0,1 1 0,-1 0 0,1-1 0,0 1 0,-1-1 0,1 1 1,0-1-1,2 1 0,6 0 60,0 0 1,0 0-1,0-1 1,0 0-1,0-1 1,1 0-1,-1 0 1,-1-1-1,1-1 1,0 0-1,0 0 1,-1-1-1,13-6 1,-4 0-66,0-1 0,0-1 0,-1 0 0,-1-1 0,21-21 0,-14 8-80,-22 24-23,1 0 0,-1 0 1,0 0-1,0 0 0,0 0 1,0-1-1,0 1 1,0 0-1,0 0 0,-1-1 1,1-3-1,-9 15-644,4-3 683,0-1 0,0 1 0,1 0 0,0 0-1,0 0 1,0 0 0,1 1 0,0-1 0,0 1-1,1-1 1,-1 1 0,1 10 0,1-14 71,0-1 1,0 1 0,0-1-1,0 1 1,1-1-1,-1 1 1,1-1 0,0 1-1,0-1 1,0 0-1,0 1 1,0-1 0,0 0-1,1 0 1,1 3-1,-1-3 15,0-1 0,0 1 0,1 0 0,-1-1 0,0 0-1,1 1 1,-1-1 0,1 0 0,-1 0 0,1-1 0,-1 1-1,1 0 1,0-1 0,-1 1 0,1-1 0,0 0 0,3 0-1,-2-1 6,0 1-1,0-1 0,0 1 0,0-1 0,0 0 1,0-1-1,0 1 0,0-1 0,-1 0 0,1 0 0,-1 0 1,1 0-1,5-5 0,2-3 65,1-1 1,12-16-1,-8 8 10,-2 3-244,19-31 1,-1 1-181,-29 43 263,0-1 1,0 1-1,0 0 1,0-1-1,1 1 0,-1 1 1,1-1-1,4-2 1,-6 4-5,1 0-1,0 0 1,0 0 0,0 0 0,0 1 0,0-1-1,0 1 1,0 0 0,0 0 0,0 0 0,0 0-1,0 0 1,4 1 0,-3 0-14,0 0 1,0 0-1,-1 0 1,1 0-1,0 1 0,0-1 1,-1 1-1,1 0 0,-1 0 1,1 1-1,-1-1 0,0 1 1,0-1-1,3 4 1,-4-4 28,-1 1 0,1-1 0,-1 1 0,1 0 0,-1 0 0,0-1 0,0 1 0,0 0 0,0 0 0,0 0 0,-1 0 0,1 0 0,-1 0 0,0 0 0,0 0 0,0 1 0,0-1 0,-1 0 0,0 3 0,-4 11 149,0-1 0,-1 0 1,-1 0-1,-17 29 0,-6 13 599,30-58-718,0 0 1,0 0-1,0 1 1,0-1-1,0 0 0,0 0 1,0 1-1,1-1 1,-1 0-1,0 0 0,0 1 1,0-1-1,0 0 0,0 0 1,0 0-1,1 1 1,-1-1-1,0 0 0,0 0 1,0 0-1,0 0 1,1 1-1,-1-1 0,0 0 1,0 0-1,0 0 0,1 0 1,-1 0-1,0 0 1,0 0-1,1 0 0,-1 0 1,0 0-1,0 1 0,1-1 1,-1 0-1,0 0 1,0 0-1,1-1 0,-1 1 1,12 1 248,0-4-164,-1 0 1,1-1 0,-1 0 0,1 0-1,-1-2 1,0 1 0,-1-1 0,1-1-1,-1 0 1,16-15 0,-2-1-168,-2-1 0,35-47 1,-49 61-369,-8 10 431,0 0-1,0 0 0,0 0 0,0 0 1,0 0-1,0 0 0,0 0 0,0 1 0,-1-1 1,1 0-1,1 0 0,-1 0 0,0 0 1,0 0-1,0 0 0,0 0 0,0 0 1,0 0-1,0 0 0,0 0 0,0 0 1,0 0-1,0 0 0,0 0 0,0 0 0,0 0 1,0 0-1,0 1 0,0-1 0,0 0 1,0 0-1,0 0 0,0 0 0,0 0 1,0 0-1,0 0 0,0 0 0,0 0 1,0 0-1,0 0 0,0 0 0,1 0 0,-1 0 1,0 0-1,0 0 0,0 0 0,0 0 1,0 0-1,0 0 0,0 0 0,0 0 1,0 0-1,0 0 0,0 0 0,0 0 1,0 0-1,0 0 0,0 0 0,0 0 0,0 0 1,0 0-1,1 0 0,-1 0 0,0-1 1,0 1-1,0 0 0,0 0 0,0 0 1,-6 20-684,2-4 720,0 0-57,0 1 44,1 0 0,-1 24 0,4-35 22,0 1 0,0-1-1,1 0 1,0 0-1,0 0 1,1 0-1,-1-1 1,1 1-1,1 0 1,4 9-1,-6-13 18,1 1-1,-1-1 1,1 0-1,-1 0 1,1 0-1,-1 0 1,1 0 0,0 0-1,0-1 1,0 1-1,0-1 1,0 1-1,1-1 1,-1 0 0,0 0-1,1 0 1,-1 0-1,0 0 1,1 0-1,4 0 1,-4-1 10,1 0-1,0 0 1,0-1-1,0 1 1,-1-1 0,1 0-1,0 0 1,-1-1-1,1 1 1,-1-1 0,1 1-1,-1-1 1,6-4-1,-4 2-42,0 0 0,0-1 0,0 1 0,-1-1 0,1 0 0,-1 0-1,4-8 1,21-42-107,-7 11-132,-14 26 112,-8 15 49,1 0 0,0 0 1,0 0-1,1 0 0,-1 1 0,0-1 0,1 1 1,2-4-1,-3 6-180,11 14-149,-7-9 347,2 3 62,-1 1-16,1 0-1,14 12 0,-18-18 10,1 0 0,0-1 1,-1 0-1,1 1 0,0-1 0,0 0 0,0-1 1,0 1-1,1-1 0,4 1 0,0-1 63,0 0 0,0 0 0,0-1 0,0-1 0,0 0-1,11-2 1,53-15 265,-63 15-343,0-1 1,-1 1-1,1-2 0,-1 1 0,0-2 0,-1 1 0,1-1 0,-1 0 0,0-1 0,-1 1 0,1-2 0,-1 1 0,-1-1 1,1 0-1,-1 0 0,-1-1 0,0 0 0,8-17 0,-10 10-227,-3 16 204,-1 0 0,1-1 0,0 1 0,0 0 0,0-1 0,0 1 1,0 0-1,0-1 0,0 1 0,-1 0 0,1-1 0,0 1 0,0 0 0,-1-1 0,1 1 0,0 0 0,0 0 0,-1-1 0,1 1 0,0 0 0,-1 0 0,1-1 0,-2 1-4,1 0 0,0 0 0,0 0 0,-1 0 0,1 0 0,0 0 0,0 0 0,-1 1 0,1-1 0,0 0 0,0 1 0,0-1 0,-1 1 0,1-1 0,0 1 0,0-1 0,0 1 0,0 0 0,-1 1 0,-9 6-31,1 0 0,1 1 0,-1 1-1,1 0 1,-14 19 0,18-21 40,-1 1-1,1 0 1,1 0 0,-1 0-1,2 0 1,-1 1 0,1 0-1,-2 12 1,5-20 39,0 0 0,0 0 0,0 0-1,0 0 1,0 0 0,1 0 0,-1-1 0,1 1 0,-1 0 0,1 0-1,0 0 1,0 0 0,0-1 0,0 1 0,0 0 0,0-1 0,0 1 0,0-1-1,1 1 1,-1-1 0,1 1 0,-1-1 0,1 0 0,-1 0 0,1 0-1,0 0 1,0 0 0,-1 0 0,1 0 0,4 0 0,1 2 122,0-1 0,0-1 0,0 1 1,0-1-1,1 0 0,-1-1 0,8 0 0,-2-1-81,-1 0-1,0-1 1,0-1-1,0 0 1,0-1-1,-1 0 1,1 0-1,-1-1 1,0-1 0,11-7-1,-4 0-85,0-1-1,-1 0 1,-1-1-1,25-28 1,-40 42 14,4-6-34,1 0 0,0 0 0,0 1 0,1 0 0,0 0 1,11-7-1,-18 14 14,1-1 0,-1 1 0,1 0 0,-1-1 0,0 1 0,1 0 0,-1-1 0,0 1 0,1 0 0,-1-1 0,0 1 0,0 0 0,0-1 0,0 1 0,0 0 0,0 1 0,1 12-16,-1 0 0,0 1-1,-1-1 1,-1 0 0,0 1 0,-6 19 0,2-14 88,-1 0 0,-1-1-1,-18 34 1,24-50 20,0 0-1,0-1 1,0 1-1,0 0 1,-1-1-1,1 1 1,-1-1 0,-4 3-1,7-4-49,0-1 0,-1 0 0,1 0 0,-1 1 0,1-1-1,0 0 1,-1 0 0,1 0 0,-1 0 0,1 0 0,0 0 0,-1 1 0,1-1 0,-1 0 0,1 0 0,0 0-1,-1-1 1,1 1 0,-1 0 0,1 0 0,0 0 0,-1 0 0,1 0 0,-1 0 0,1 0 0,-1-1-1,0 0 0,1 0 0,-1 1 0,1-1-1,-1 0 1,1 0 0,0 0-1,-1 0 1,1 0 0,0 0-1,0 0 1,-1 0 0,1 0-1,0 0 1,0 0 0,0 0 0,0-1-1,0-1-1,0 1 0,1 0 0,-1 0 0,0 0 0,1 0 0,-1 0 0,1 0 0,0 0 0,0 0 0,0 0 0,0 0 0,0 0 0,0 0 0,0 0 0,0 1 0,1-1-1,-1 0 1,1 1 0,-1-1 0,1 1 0,0 0 0,0 0 0,-1-1 0,1 1 0,4-1 0,2-2 111,1 2-1,0-1 1,0 1 0,15-2-1,-14 3-134,6-1-41,27 1 0,-5 0-881,32 1-8724,-43 0 6997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299 62 3552,'1'-1'249,"1"0"1,-1 0-1,0-1 0,1 1 1,-1 0-1,0 0 0,0-1 1,0 1-1,0-1 1,0 1-1,0-1 0,0 1 1,0-1-1,-1 1 0,1-1 1,-1 0-1,1 0 1,-1 1-1,1-1 0,-1 0 1,0 0-1,0-3 0,0 4-107,-1 0 0,1 0-1,0-1 1,-1 1-1,1 0 1,-1 0-1,0 0 1,1 0 0,-1 0-1,0 0 1,0 0-1,0 0 1,1 0-1,-1 0 1,0 0 0,0 0-1,0 1 1,-1-1-1,1 0 1,0 1-1,0-1 1,0 1 0,0-1-1,0 1 1,-1 0-1,1-1 1,0 1-1,0 0 1,-1 0 0,1 0-1,0 0 1,-1 0-1,-1 0 1,-4 1 56,0 0 1,-1 0-1,1 0 0,0 1 1,0 0-1,0 1 1,0 0-1,1 0 0,-1 0 1,-5 5-1,-13 8 540,-25 21-1,42-30-544,-10 7 114,0 2 0,-20 22 0,33-32-266,0 0-1,1 0 1,0 0-1,0 0 1,0 1 0,0 0-1,1 0 1,0 0 0,1 0-1,0 0 1,-2 8-1,4-13-15,0-1 0,-1 1-1,1-1 1,0 1 0,0-1-1,0 1 1,0-1 0,1 1-1,-1-1 1,0 1-1,1-1 1,-1 1 0,0-1-1,1 1 1,0-1 0,-1 0-1,1 1 1,1 1 0,-1-2 9,1 0 1,-1 0 0,0-1-1,0 1 1,0 0 0,0 0 0,1-1-1,-1 1 1,0-1 0,0 0 0,1 1-1,-1-1 1,0 0 0,1 0 0,-1 1-1,3-1 1,1-1 36,0 1-1,0-1 1,0 0-1,0 0 1,-1-1-1,1 0 1,0 1-1,-1-1 1,0-1-1,7-3 1,16-13 2,-2 4-55,-2-2 0,0-1-1,23-23 1,-11 5-3,-21 23-355,-12 13-79,-5 5-229,-3 6 493,0 0-1,0 0 1,-5 16 0,9-21 177,0 0 0,0 0 0,1 0 1,0 0-1,0 1 0,1-1 0,-1 0 1,2 9-1,-1-13 43,1 0 1,-1 1-1,1-1 0,0 0 1,0 0-1,0 0 1,0 1-1,1-1 1,-1-1-1,1 1 0,-1 0 1,1 0-1,-1 0 1,1-1-1,0 1 0,0-1 1,0 1-1,0-1 1,0 0-1,0 0 1,0 0-1,0 0 0,0 0 1,1 0-1,-1-1 1,0 1-1,5 0 1,2 0 47,0 0 0,0 0 0,0-1 0,1 0 0,-1-1 0,10-2 1,4-2-83,0-1 0,-1-1-1,0-1 1,0-1 0,0-2 0,-2 1 0,1-2 0,-1-1 0,24-20 0,-39 29-44,0-1 0,0 1 1,1 1-1,-1-1 0,1 1 0,0 0 0,0 0 1,0 0-1,11-2 0,-16 5 33,0 0 0,0 0 0,0 0 0,0 0 0,0 0 0,0 0 0,0 1 0,-1-1 0,1 0 0,0 0 0,0 1 0,0-1-1,0 1 1,0-1 0,0 1 0,0-1 0,-1 1 0,1-1 0,0 1 0,0 0 0,-1-1 0,1 1 0,-1 0 0,1 0 0,0-1 0,-1 1 0,1 1 0,2 4 85,0 1 0,0-1 0,2 8 0,-4-9 20,1 0-1,0-1 0,0 1 0,3 4 0,-2-4 27,1 0 1,1 0-1,-1 0 1,1-1-1,0 0 1,0 0 0,0 0-1,0-1 1,1 1-1,7 2 1,-5-3-59,1 0 0,0 0 1,-1-1-1,1 0 0,0-1 1,16 1-1,11-3 27,-1 0 0,0-3 0,62-13 0,-87 15-534,0-1 1,0 0-1,0-1 0,14-8 1,-19 9-361,0 1 0,0-2 0,-1 1 0,0 0 0,1-1 0,-1 0 0,-1 0 1,1 0-1,-1-1 0,4-4 0,-6 7 395,0 0 1,0 0-1,0 0 0,0 0 1,0 0-1,-1-1 0,1 1 1,-1 0-1,1 0 0,-1-4 1,-1-3-1814,0 1 0,-3-15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121 236 3648,'1'-1'130,"-1"0"0,0 0 0,0 0 0,0 1-1,1-1 1,-1 0 0,0 0 0,1 1 0,-1-1 0,1 0 0,-1 0 0,1 1 0,-1-1 0,1 0 0,0 1 0,-1-1 0,1 1-1,0-1 1,-1 1 0,1-1 0,0 1 0,0-1 0,1 0 0,25-8 2702,-10 4-2137,2-3-93,1-2 1,-1 0-1,34-25 0,-45 30-534,-1-1 0,0 0 0,-1 0 0,0-1-1,0 0 1,0 0 0,-1 0 0,0-1-1,0 0 1,-1 0 0,0 0 0,3-9 0,-7 15-50,1 1 1,-1-1-1,1 1 1,-1-1 0,0 1-1,1-1 1,-1 1-1,0-1 1,0 1 0,0-1-1,0 0 1,-1 1-1,1-1 1,0 1 0,-1-1-1,1 1 1,-1-1 0,1 1-1,-1-1 1,-1-1-1,1 2-11,0 0 0,0 1 0,0-1-1,0 0 1,0 1 0,-1-1-1,1 1 1,0-1 0,0 1-1,-1-1 1,1 1 0,0 0 0,-1 0-1,1 0 1,0 0 0,0 0-1,-1 0 1,1 0 0,0 0 0,-1 0-1,1 1 1,0-1 0,-1 0-1,1 1 1,-2 1 0,-23 8 348,1 1-1,1 2 1,0 1 0,1 0-1,-33 27 1,33-21 106,0 0-1,2 2 1,0 0 0,-29 41 0,49-61-421,-1 0 1,1 0-1,0 0 0,-1 1 1,1-1-1,0 1 1,0-1-1,1 1 1,-1-1-1,0 1 0,1-1 1,0 1-1,0-1 1,-1 1-1,2 2 0,-1-3-8,1 0-1,-1 0 1,1 0-1,0 0 0,0 0 1,0 0-1,0 0 0,0-1 1,0 1-1,1 0 0,-1-1 1,1 1-1,-1-1 1,1 1-1,-1-1 0,1 0 1,0 0-1,2 2 0,6 2 8,0-1-1,1 0 0,-1-1 0,1 0 0,0 0 0,0-1 0,16 1 0,-22-2-23,34 3-115,56-2 0,44-8-4313,-90 2 2301,51 0-5034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59 788 3968,'0'0'39,"0"0"-1,0 0 1,0 0 0,0 0 0,0 0-1,0 0 1,0 0 0,-1 0 0,1 0-1,0 0 1,0 0 0,0 0 0,0 0-1,0 0 1,0 0 0,0 0 0,-1 0-1,1 0 1,0-1 232,0 1-232,0 0 0,-1 0-1,1 0 1,0 0 0,0 0 0,0-1-1,0 1 1,0 0 0,0 0 0,0 0-1,0 0 1,0 0 0,0 0 0,0-1-1,3-5 850,9-9 458,-10 12-848,52-56 1814,18-23-1408,29-45-382,57-67-164,-127 156 49,-1-2 0,37-66 0,-65 102-342,-1 4-56,-1 0 0,0-1 0,1 1 0,-1 0 0,0-1 0,0 1 0,1 0 0,-1-1 0,0 1 0,0 0 0,0-1 0,0 1 0,1-1 0,-1 1 0,0 0 0,0-1 0,0 1 0,0-1 0,0 1 0,0 0 0,0-1 0,0 1 0,0-1 0,0 1 0,0-1 0,0 1 0,0 0 1,-1-1-1,1 1 0,0-1 0,0 1 0,-1-1 0,-2 2 60,-15 12-23,0 1 1,0 1-1,1 1 0,1 0 1,1 1-1,-15 21 0,-71 116 110,74-106-118,-142 245 543,112-178-289,-1 1 424,18-40 457,38-72-333,4-10-661,7-15-201,-3 11 11,0 0-1,1 0 1,1 1 0,-1-1-1,2 2 1,-1-1-1,12-7 1,73-47-258,-44 32 245,18-16 107,80-72-1,-78 50-80,111-143 0,-103 116-96,-49 62 58,-2 0-1,-2-2 1,-1-1 0,24-51-1,-46 85-12,10-27-126,-11 29 143,1 0-1,-1 1 0,0-1 0,0 0 0,0 0 1,1 0-1,-1 0 0,0 0 0,0 0 1,-1 0-1,1 0 0,0 0 0,0 0 0,0 1 1,-1-1-1,1 0 0,0 0 0,-1 0 0,1 0 1,0 0-1,-1 1 0,1-1 0,-1 0 0,0 0 1,1 1-1,-2-2 0,2 2 15,-1 0 0,1-1-1,-1 1 1,1 0 0,0 0 0,-1 0-1,1 0 1,-1 0 0,1 0 0,0 0-1,-1 0 1,1 0 0,-1 0 0,1 0-1,0 0 1,-1 0 0,1 0 0,-1 0-1,1 0 1,0 0 0,-1 1 0,1-1-1,-1 0 1,1 0 0,-1 1 0,-6 3-99,0 1 0,1 0 0,0 0 0,0 0 0,0 1 0,-10 12 0,-29 47-147,27-37 400,1 2 0,1 0 0,2 1 0,0 0 0,-12 48 0,-5 60 358,26-111-363,2 1-1,-1 56 0,5-76-76,0-1-1,0 1 1,0-1 0,1 1-1,0-1 1,4 10 0,-5-15-14,0-1 1,0 1 0,1-1 0,-1 0 0,0 0 0,1 0 0,0 1 0,-1-1-1,1-1 1,0 1 0,0 0 0,0 0 0,0-1 0,0 1 0,0-1 0,1 1-1,-1-1 1,1 0 0,-1 0 0,0 0 0,1 0 0,0-1 0,-1 1 0,4 0-1,4-1 55,0-1 0,0 0-1,0 0 1,19-5-1,40-16-9,-54 17-45,28-11 8,-1-2 0,-1-2 0,0-2 0,44-32 0,-80 51-52,-3 1-10,1 1 0,0-1 1,-1 0-1,1 0 0,-1 0 1,0 0-1,1-1 1,-1 1-1,0-1 0,0 1 1,-1-1-1,3-3 0,-4 6 8,0 0 0,0 0 0,0 0 0,0 0 0,0 0 0,0 0 0,0 0 0,0 0 0,0 0 0,0 0 0,0 0 0,0-1 0,0 1 0,0 0 0,0 0 0,0 0 0,0 0 0,0 0 0,0 0-1,0 0 1,0 0 0,0 0 0,0 0 0,0 0 0,0 0 0,-1 0 0,1 0 0,0 0 0,0-1 0,0 1 0,0 0 0,0 0 0,0 0 0,0 0 0,0 0 0,0 0 0,0 0 0,0 0 0,0 0 0,0 0 0,0 0-1,0 0 1,-1 0 0,1 0 0,0 0 0,0 0 0,0 0 0,0 0 0,0 0 0,0 0 0,0 0 0,0 0 0,0 0 0,0 0 0,0 0 0,0 0 0,-1 0 0,1 0 0,0 0 0,0 0 0,0 0 0,0 1 0,-9 3-255,-11 9-74,-100 82 255,73-55 571,35-31-363,1 1 0,1 1 0,0 0 0,0 0 0,-8 14 0,18-25-119,0 0 1,-1 1-1,1-1 1,0 0-1,0 0 0,0 1 1,0-1-1,-1 0 1,1 0-1,0 1 0,0-1 1,0 0-1,0 0 0,0 1 1,0-1-1,-1 0 1,1 0-1,0 1 0,0-1 1,0 0-1,0 1 1,0-1-1,0 0 0,0 0 1,0 1-1,1-1 0,-1 0 1,0 1-1,0-1 1,0 0-1,0 0 0,0 1 1,0-1-1,0 0 0,1 0 1,-1 1-1,0-1 1,0 0-1,0 0 0,1 0 1,-1 1-1,0-1 1,0 0-1,0 0 0,1 0 1,-1 0-1,0 0 0,0 1 1,1-1-1,-1 0 1,0 0-1,1 0 0,-1 0 1,0 0-1,0 0 1,1 0-1,-1 0 0,0 0 1,1 0-1,-1 0 0,0 0 1,0 0-1,1 0 1,-1 0-1,0 0 0,0 0 1,1-1-1,-1 1 1,24-5 387,53-35-105,-20 9-413,-31 16 9,-18 11 34,-1-1 0,1 1 0,0 1-1,0-1 1,15-3 0,-21 7 51,1 0 0,-1 0 0,0 0 1,0 0-1,1 0 0,-1 1 0,0-1 0,0 1 1,0 0-1,0-1 0,0 1 0,0 0 0,0 0 1,0 0-1,0 1 0,0-1 0,0 0 0,-1 1 0,1-1 1,-1 1-1,1-1 0,-1 1 0,1 0 0,0 2 1,15 13 29,-13-14 45,1 0 0,0 0-1,-1 0 1,1 0 0,0-1-1,1 0 1,6 2 0,-9-3-15,1 0 0,-1-1 1,0 0-1,1 0 0,-1 0 1,0 0-1,1 0 0,-1 0 1,0-1-1,1 0 0,-1 0 0,0 0 1,5-2-1,1-1 15,0-1 0,-1-1-1,1 0 1,-1 0 0,-1 0 0,1-1-1,-1 0 1,12-14 0,2-9 63,21-35 0,-32 48-38,55-98 79,50-123 0,-111 228-142,-1 4-56,0 0-1,-1 1 1,0-1-1,0 0 0,0-1 1,-1 1-1,1-10 1,-1 16 45,-1-1 1,0 1-1,0 0 0,0 0 1,0 0-1,0-1 1,0 1-1,0 0 1,0 0-1,0 0 0,0-1 1,0 1-1,0 0 1,0 0-1,0 0 0,0-1 1,0 1-1,0 0 1,0 0-1,-1 0 1,1-1-1,0 1 0,0 0 1,0 0-1,0 0 1,0 0-1,0-1 1,-1 1-1,1 0 0,0 0 1,0 0-1,0 0 1,0 0-1,0 0 1,-1-1-1,1 1 0,0 0 1,0 0-1,0 0 1,-1 0-1,1 0 1,0 0-1,0 0 0,-10 7-63,-7 16-54,8-8 178,2 0 0,0 0 1,0 1-1,2 0 1,-8 32-1,-4 86 388,15-82-236,2-1 0,3 0 0,18 100 0,-18-124-744,-2-6-3970,-14-41-2655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48 5728,'2'-26'10369,"45"15"-8221,-16 6-1663,0 2 0,60 0 1,62 14-1246,-141-10 576,20 3-3043,-1 3 881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1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238 4 6976,'0'-4'3830,"2"12"-648,-1-5-2747,-1 0 0,0-1 0,0 1 1,0 0-1,0 0 0,-1 4 0,-6 8 62,-1-1 0,0 1 1,-1-2-1,-20 24 0,5-6-295,6-7-186,-23 21 0,-1-2-2763,37-38 1526,0-1 0,0 1 0,-1-1-1,0 0 1,-10 6 0,6-4-2123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11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187 149 6816,'-7'11'4083,"4"-8"-3802,0 1 0,0-1 0,0 0 0,-6 4 0,-47 25 2141,38-23-2438,1 1 0,1 0-1,-19 15 1,32-22-151,2-2 46,0 0 0,1-1 0,-1 1 0,1-1 0,-1 1 0,0-1 1,0 1-1,1-1 0,-1 1 0,0-1 0,0 1 0,0-1 0,1 0 0,-1 0 1,-2 1-1,13-20-3283,-2 8 2504,54-67-4818,10 5 4268,-42 43 2130,-23 22-381,1 0 0,0 0 0,1 1 0,0 0 0,0 0 0,12-6 0,-18 12-386,0-1-1,0 1 0,0 0 1,0 1-1,1-1 1,-1 0-1,0 1 0,1 0 1,-1 0-1,0 0 0,1 0 1,-1 0-1,4 1 1,9 5-596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243 476 4736,'-2'-1'231,"1"0"-1,-1 0 1,0 0-1,1 0 1,-1 1 0,0-1-1,0 1 1,1-1 0,-1 1-1,0-1 1,0 1 0,0 0-1,0 0 1,0 0 0,0 0-1,1 0 1,-1 1 0,0-1-1,0 0 1,0 1 0,0-1-1,1 1 1,-4 1 0,1 1 147,-94 61 3836,81-52-3816,-26 20 368,39-28-697,0 0 0,0 0 0,0 0 0,1 1 0,0-1 1,0 1-1,-4 5 0,7-9-45,0 0 0,-1 0 0,1 0 0,0-1 1,-1 1-1,1 0 0,0 0 0,0 0 0,0 0 0,0 0 0,0 0 1,0 0-1,0 0 0,0-1 0,0 1 0,0 0 0,0 0 1,1 0-1,-1 0 0,0 0 0,0 0 0,1-1 0,-1 1 0,1 0 1,-1 0-1,1-1 0,-1 1 0,1 0 0,0 0 0,-1-1 0,1 1 1,0-1-1,-1 1 0,1-1 0,0 1 0,0-1 0,0 1 1,-1-1-1,1 0 0,0 1 0,1-1 0,2 1 31,-1 0 0,0 0 0,0 0 0,0-1 0,1 0 0,-1 1 0,0-1 0,0-1 0,1 1 0,-1 0 0,4-2 0,1 0-40,0-1 1,-1-1-1,0 1 0,0-1 0,0-1 0,0 1 0,10-10 0,-3 2-372,-2-1 1,17-20-1,-26 27 260,4-3-336,-7 9 419,0 0 0,0 0 0,0 0 0,0 0 0,0 0 0,0 0 0,0 1 0,0-1 0,0 0 0,0 0 0,0 0 0,0 0-1,0 0 1,0 0 0,0 0 0,0 0 0,0 0 0,0 0 0,0 1 0,0-1 0,0 0 0,0 0 0,0 0 0,0 0 0,0 0 0,0 0 0,0 0 0,0 0 0,0 0 0,0 0 0,0 0 0,0 0 0,1 0 0,-1 1 0,0-1 0,0 0-1,0 0 1,0 0 0,0 0 0,0 0 0,0 0 0,0 0 0,0 0 0,0 0 0,1 0 0,-1 0 0,0 0 0,0 0 0,0 0 0,0 0 0,0 0 0,0 0 0,0 0 0,0 0 0,0 0 0,0 0 0,1 0 0,-1-1 0,0 1 0,0 0 0,0 8-185,-1 0 142,1-1-1,1 1 1,-1-1 0,1 1 0,4 13-1,-4-18 103,0-1-1,0 0 0,0 0 0,0 0 1,1 0-1,-1 0 0,0 0 1,1-1-1,0 1 0,-1 0 1,1-1-1,0 1 0,0-1 0,0 0 1,0 1-1,0-1 0,0 0 1,0 0-1,0 0 0,0-1 1,0 1-1,1 0 0,-1-1 1,4 1-1,7 0 103,-1 0 0,1-1 0,-1-1 1,1 0-1,-1 0 0,1-2 0,-1 1 0,0-1 0,13-6 1,2-2 83,0-1 0,44-26 0,-57 29-149,-1-1 0,0 0 0,0-1 1,-1 0-1,0 0 0,-1-2 0,0 1 0,-1-1 0,12-21 0,0-4 134,27-64 0,10-50 174,-25 60 84,-29 81-366,-4 9-77,1-1 0,-1 1 0,0-1 0,0 0 0,0 1 0,0-1 1,-1 0-1,1 0 0,-1 1 0,1-1 0,-1 0 0,0-4 0,0 7-32,0 0 0,0-1 0,-1 1 0,1 0 0,0 0-1,0 0 1,0 0 0,0 0 0,0 0 0,0 0 0,0 0-1,-1-1 1,1 1 0,0 0 0,0 0 0,0 0 0,0 0-1,0 0 1,-1 0 0,1 0 0,0 0 0,0 0 0,0 0-1,0 0 1,-1 0 0,1 0 0,0 0 0,0 0 0,0 0-1,0 0 1,0 0 0,-1 0 0,1 0 0,0 0 0,0 0-1,0 0 1,0 1 0,0-1 0,-1 0 0,1 0 0,0 0-1,0 0 1,0 0 0,0 0 0,0 0 0,0 1 0,0-1-1,0 0 1,0 0 0,-1 0 0,1 0 0,0 0 0,0 0-1,0 1 1,0-1 0,0 0 0,0 0 0,0 0 0,0 1-1,-6 12-13,-44 193 793,16 5-128,18-104-483,9-62-490,0 61 0,4-97-2126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64 9728,'4'-9'4384,"39"-7"-3808,-12 8 1024,0 5-993,9-8-31,-1 6-352,0-3-288,2 8 0,-7-4-32,-3 4 32,-4 0-3871,-1 8 2111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285 34 1728,'2'-2'572,"-2"0"0,1 0 0,0 0 0,0 0 0,-1 0 0,1 0 0,-1 0 0,4-11 4293,-4 13-4717,0-4 1507,-1 6-851,-42 117 583,-7 16 100,-17-12-624,42-79-529,-26 57 0,34-62-123,5-12 161,-11 38-1,21-59-196,1-1 0,0 1-1,-1 12 1,2-18-162,0 0 0,0 1 0,0-1 0,0 0 0,0 1 0,0-1 0,1 0 0,-1 1 0,0-1 0,0 0 0,0 1 0,0-1 0,0 0 0,1 0 0,-1 1 0,0-1 0,0 0 0,1 0 0,-1 1 0,0-1 0,0 0 0,1 0 0,-1 0 0,0 1 0,0-1 0,1 0 0,-1 0 0,0 0 0,1 0 0,-1 0 0,0 0 0,1 0 0,-1 0 0,0 0 0,1 0 0,-1 0 0,0 0 0,1 0 1,-1 0-1,0 0 0,1 0 0,-1 0 0,0 0 0,0 0 0,1 0 0,-1 0 0,1-1 0,19-7 168,-15 6-123,39-18 217,-5 2-28,70-23-1,-45 25-377,81-9 1,-134 24-207,3 0-1569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71 3808,'-25'-9'5653,"37"8"-4165,1 0-1,25-7 0,-5 1-1032,44-3-32,-46 7-491,-1-1 0,59-16 0,-71 13-1617,-5 6 453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0 164 6656,'5'-11'3008,"29"-20"-2624,-11 15 1344,-2 4-1024,7-12 0,2 9-448,0-4-320,0 8 32,-2-2-64,-2 5 32,0 4-1856,-3 4 1056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3 4064,'3'-2'5231,"-2"2"-5146,-1 0 47,0 1 0,1-1-1,-1 0 1,0 1 0,1-1-1,-1 0 1,0 1 0,0-1-1,1 1 1,-1-1 0,0 0-1,0 1 1,0-1 0,0 1 0,0-1-1,1 1 1,-1-1 0,0 1-1,-1 7 283,-1 0 0,1-1 0,-1 1 0,-1-1 0,-5 13 0,0 3 84,-26 66 550,21-56-678,0 0-1,2 1 1,2 1-1,-5 36 0,13-70-321,1 0 0,0 1 0,0-1 0,0 1 0,0-1 0,0 0 0,0 1-1,0-1 1,0 0 0,0 1 0,1-1 0,-1 0 0,1 1 0,-1-1-1,1 0 1,-1 0 0,1 1 0,1 1 0,-1-3-10,0 1 1,1 0-1,-1-1 1,1 1-1,-1 0 0,1-1 1,-1 0-1,1 1 1,-1-1-1,1 0 1,-1 0-1,1 0 0,-1 0 1,1 0-1,0 0 1,2-1-1,12-1 280,1-1 0,21-8 1,13-2 225,-39 11-465,2-2-119,1 1-1,-1 1 1,1 1-1,28 0 1,-39 2 13,23 1-1627,-10-1-5310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73 4224,'5'-19'10518,"17"8"-7591,1 3-2331,1 1-1,1 2 1,28-4 0,75-1-617,-106 8-242,21 0 398,-16 7-3921,-26-5 3666,-1 0 0,0 0 1,1 0-1,-1 0 0,0 0 0,1 0 1,-1 0-1,0 1 0,1-1 0,-1 0 1,0 0-1,1 0 0,-1 1 0,0-1 0,1 0 1,-1 1-1,0-1 0,0 0 0,1 1 1,-1-1-1,0 0 0,0 1 0,0-1 1,0 0-1,1 1 0,-1 0 0,-2 10-4091,-3 4 1171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59 5888,'-18'-5'5440,"28"5"-4416,8-3 928,3 3-1152,10-8 64,5 0-512,7-4-288,1 9-64,0-5-160,-5 5 96,-4-5-3264,1 8 1792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85 5152,'21'-26'6170,"-23"32"-4599,-6 12-528,-20 30 165,-3-1 1,-39 47 0,49-70-932,-34 32-1,-15 16 376,41-29 490,72-66 127,-21 8-1254,0-1 1,-1-2-1,-1 0 0,0-1 1,-2-1-1,0 0 0,28-43 1,5-36-73,-36 67-89,1 2-1,26-37 1,-40 63 60,1 1 0,0-1 1,0 1-1,6-5 1,-8 7 80,-1 1 0,1-1 0,-1 1 0,1 0 0,-1-1 0,1 1 0,-1 0 0,1-1 0,0 1 1,-1 0-1,1 0 0,0-1 0,-1 1 0,1 0 0,0 0 0,-1 0 0,1 0 0,0 0 0,-1 0 0,1 0 1,0 0-1,-1 0 0,1 1 0,0-1 0,-1 0 0,1 0 0,0 0 0,-1 1 0,1-1 0,0 0 0,-1 1 1,1-1-1,-1 1 0,1-1 0,-1 0 0,1 1 0,-1-1 0,1 1 0,-1 0 0,1 0 0,9 16-31,-1 0 0,-1 1 0,12 35-1,-3-6 81,-8-24 23,3 9-77,2 0 0,1 0 0,1-2-1,24 34 1,81 81 122,-82-96 43,-21-25-33,-17-23-105,-1-1-1,1 1 0,0-1 0,-1 1 0,1 0 1,-1-1-1,1 1 0,-1 0 0,1 0 1,-1-1-1,0 1 0,1 0 0,-1 0 0,0 0 1,0 0-1,0-1 0,0 1 0,0 0 0,1 0 1,-1 0-1,-1 0 0,1 0 0,0-1 1,0 1-1,0 0 0,-1 1 0,1-1 3,-1 0 1,0-1-1,0 1 0,0 0 1,0 0-1,0-1 0,0 1 0,0-1 1,0 1-1,0-1 0,0 0 1,0 1-1,0-1 0,0 0 0,-1 1 1,-1-1-1,-7 0 41,-1 1 1,0-2 0,-11-1-1,18 2-76,-50-8 408,-84-24 0,86 18-320,-63-9 0,84 19-62,12 1-89,1 1 1,-1 1 0,-28 1-1,-15 1-514,32-1-9277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2912,'15'-9'923,"1"12"5540,-15-3-6295,-1 0-1,1 0 1,0 0 0,0 0-1,-1 0 1,1 0-1,0 0 1,0 1-1,-1-1 1,1 0-1,0 0 1,-1 1-1,1-1 1,-1 1-1,1-1 1,0 0 0,-1 1-1,1-1 1,-1 1-1,1 0 1,-1-1-1,1 1 1,-1-1-1,0 1 1,1 0-1,-1-1 1,0 1-1,1 0 1,-1-1 0,0 1-1,0 0 1,1-1-1,-1 1 1,0 0-1,0 0 1,0-1-1,0 2 1,0 4 278,-1 0 0,1 0 0,-3 12 0,0-6-42,-6 97 1220,-1 6-678,9-109-869,-1 0 80,1 1 1,0 0 0,0 0-1,1 1 1,0-1 0,0 0 0,0 0-1,1 0 1,4 13 0,-5-19-105,0 0 0,1 0 1,-1 0-1,1-1 1,0 1-1,-1 0 0,1 0 1,-1-1-1,1 1 0,0-1 1,0 1-1,-1 0 1,1-1-1,0 1 0,0-1 1,0 0-1,0 1 0,-1-1 1,1 0-1,0 1 1,0-1-1,0 0 0,0 0 1,0 0-1,0 0 0,0 0 1,0 0-1,0 0 1,0 0-1,0 0 0,-1-1 1,1 1-1,0 0 0,0 0 1,0-1-1,0 1 1,0-1-1,0 0 0,6-2 36,0-1 0,0 0 0,10-8 0,-11 8-4,15-10-167,1 1 1,0 1-1,1 2 0,0 0 0,31-9 1,-27 12-1733,-1 3 502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1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0 4576,'-4'10'854,"0"0"0,-1 0 0,0-1 0,-1 0 0,0 0 0,0 0 0,-1-1 0,0 0 0,-14 12 0,10-9-128,1 0 0,0 0 1,-14 22-1,13-15 89,-11 27 1,20-40-679,-1 1 1,2 0 0,-1 0-1,1 0 1,0 0 0,0 0 0,0 0-1,1 0 1,0 9 0,1-13-109,-1 1 0,1-1 0,-1 0 0,1 0 0,0 0 0,0 0 0,0 0 0,0 0 0,0 0 0,1 0 0,-1 0 0,0 0 0,1-1 0,-1 1 0,1-1 0,0 1 0,0-1 0,0 0 0,-1 1 0,1-1 0,0 0 0,0 0 0,1 0 0,-1 0 0,0-1 0,0 1 0,4 0 0,1 0-117,-1 0 0,1 0 0,0-1 0,0 0 1,-1 0-1,1-1 0,0 0 0,8-2 0,3-3-1681,0 0-1,-1-2 0,0 0 1,22-15-1,0 2-1040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426 1190 3552,'0'1'144,"-1"0"0,0 0-1,0 0 1,0 0 0,1 0 0,-1 0 0,1 1 0,-1-1 0,1 0-1,-1 0 1,1 1 0,0-1 0,-1 0 0,1 1 0,0-1 0,0 0-1,0 1 1,0 1 0,0-1 155,0-1 1,0 1-1,0 0 0,0-1 0,0 1 1,0 0-1,-1-1 0,1 1 0,-1-1 0,1 1 1,-1-1-1,0 1 0,-1 2 0,2-3-194,-1-1-1,1 1 0,0 0 1,-1-1-1,1 1 0,-1-1 1,1 1-1,-1 0 0,1-1 1,-1 1-1,0-1 0,1 0 1,-1 1-1,0-1 0,1 1 1,-1-1-1,0 0 0,1 1 1,-1-1-1,0 0 0,0 0 1,0 0-1,1 0 0,-1 0 1,0 0-1,0 0 0,0 0 1,-1 0 40,1-1 0,0 1 0,0-1 0,0 0 0,0 0 0,0 1 0,0-1 0,0 0 0,0 0 0,1 0 0,-1 0 0,0 0 0,0 0 0,1 0 0,-1-2 0,-2-3 181,0 0 0,0-1 1,1 1-1,0-1 1,-1-10-1,-14-138 1325,5-220-1,13 299-1614,2-64 35,-1 53 60,1-24 223,-2 29-458,-1-1-117,1 79 172,-1 0 0,1 1 0,0-1 0,0 0 0,0 1 0,0-1 0,0 1 0,1-1 0,0 1 0,0 0 0,0 0 0,0 0 0,0 0 1,1 0-1,-1 0 0,1 0 0,0 1 0,3-3 0,-3 3 24,-1 1 0,1-1 1,-1 1-1,1 0 0,0 0 0,0 0 1,-1 0-1,1 0 0,0 1 1,0-1-1,0 1 0,0 0 0,0 0 1,0 0-1,0 0 0,0 1 1,0-1-1,0 1 0,0-1 1,-1 1-1,1 0 0,4 2 0,43 24-285,77 55-1,-104-66 244,-10-6 33,0 1 0,-1 0 0,0 0-1,-1 1 1,0 1 0,15 24-1,-22-32 30,-1 0-1,-1 0 0,1 0 1,-1 0-1,0 1 0,0-1 1,0 1-1,-1-1 0,1 1 1,-2 0-1,1-1 0,0 12 1,-2-12 71,0 0 0,1 0 1,-2 0-1,1-1 1,0 1-1,-1 0 1,0-1-1,0 1 0,0-1 1,-1 1-1,0-1 1,0 0-1,0 0 1,-7 7-1,3-5-37,0 0 0,0 0 0,-1-1-1,0 0 1,0 0 0,0-1 0,-12 5 0,-65 17 139,77-24-108,-84 17-28,73-13-28,3-2-41,0 1 0,-26 12 0,14-3 159,-11 5-65,-40 26-1,50-25 82,0 1 1,1 2 0,2 0-1,0 2 1,-34 43 0,59-67-133,-6 7 38,1 1 0,0-1 0,1 1 0,-5 11 1,9-18-18,0 1 1,0 0-1,0-1 1,1 1-1,-1-1 1,1 1-1,-1 0 1,1 0-1,0-1 1,0 1-1,0 0 1,1 0-1,-1-1 1,1 1-1,-1 0 1,1-1-1,0 1 1,0-1-1,0 1 1,0-1-1,3 5 1,0-2 0,0 0 0,1 0 0,0 0 0,0-1 0,0 0 0,1 0 0,-1 0 0,1 0 1,0-1-1,0 0 0,0 0 0,11 3 0,8 1 244,50 8 0,-68-14-216,14 1 20,-1 0 1,0-1-1,1-2 0,23-2 1,81-19 69,-96 14-111,-1-2-1,0 0 1,49-27 0,-70 33-11,0 0 0,-1 0 1,0-1-1,0 0 0,0 0 1,7-8-1,-10 10-34,-1 0-1,0 0 0,1 0 1,-1-1-1,0 1 0,-1 0 1,1-1-1,-1 0 0,1 1 1,-1-1-1,0 0 0,-1 1 1,1-1-1,0-5 0,-1 6-6,-1 0-1,1-1 1,-1 1-1,0 0 1,0 0-1,0 0 1,0 0-1,0 0 1,-1 0-1,1 0 1,-1 0 0,0 0-1,0 1 1,0-1-1,-3-2 1,2 2-3,0 0 1,0 0-1,0 0 1,-1 1 0,1 0-1,-1 0 1,0 0 0,0 0-1,0 0 1,1 1 0,-6-2-1,8 3 16,0 0 0,0 0 0,0 0-1,0 0 1,0 0 0,1 0 0,-1 0-1,0 0 1,0 0 0,0 0 0,0 1-1,1-1 1,-1 0 0,0 1 0,0-1-1,0 0 1,1 1 0,-1-1 0,0 1-1,1-1 1,-1 1 0,0 0 0,1-1-1,-1 1 1,1 0 0,-1-1 0,1 1-1,-1 0 1,1 0 0,0-1 0,-1 1-1,1 0 1,0 0 0,0 0 0,-1 0 0,1 1-1,-1 3-8,0 1-1,0-1 1,1 1 0,0 5-1,0-3 27,1 0-1,0 0 0,0 0 0,1 0 0,0-1 1,0 1-1,1-1 0,0 1 0,0-1 0,7 9 1,-2-3 118,1 0 0,1-1 0,0 0 0,18 16 0,-26-26-132,9 10 484,-11-12-471,0 0 0,0 0-1,-1-1 1,1 1 0,0 0-1,0 0 1,0 0 0,0-1-1,0 1 1,0 0 0,0 0-1,0 0 1,0 0 0,0-1 0,0 1-1,0 0 1,1 0 0,-1 0-1,0 0 1,0-1 0,0 1-1,0 0 1,0 0 0,0 0 0,0 0-1,0 0 1,0-1 0,1 1-1,-1 0 1,0 0 0,0 0-1,0 0 1,0 0 0,0 0 0,1 0-1,-1 0 1,0-1 0,0 1-1,0 0 1,0 0 0,1 0-1,-1 0 1,0 0 0,0 0-1,0 0 1,1 0 0,-1 0 0,0 0-1,0 0 1,0 0 0,0 0-1,1 0 1,-1 0 0,0 0-1,0 1 1,0-1 0,0 0 0,1 0-1,-1 0 1,0 0 0,0 0-1,0 0 1,0 0 0,0 0-1,0 1 1,1-1 0,-1 0 0,0 0-1,0 0 1,0-9 98,-1 0 1,-3-13-1,2 16-177,1-1 0,0 1 0,0 0 0,1-1-1,0 1 1,1-12 0,0 14 50,3-9-453,-4 14 457,1-1 0,-1 0 0,1 0 0,0 0 0,-1 1 0,1-1 0,-1 0 0,1 1 0,-1-1 0,1 0 0,-1 1 0,0-1 0,1 1 0,-1-1 0,1 0 0,-1 1-1,0-1 1,1 1 0,-1-1 0,0 1 0,0 0 0,1-1 0,-1 1 0,14 17-263,0-1 0,1 0 0,31 25 1,-22-20-2483,-15-13-949,-1 2 1148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242 1 4064,'-3'-1'4054,"-1"24"-609,3-19-3590,-5 28 1114,-40 179 3213,30-150-2902,-34 84 1,35-114-790,-1-1 0,-27 39 0,6-12 367,35-54-693,0 3 737,10-6-437,-6-1-515,211-25 1101,-169 20-984,80-11-11,-118 15-1577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6 188 6304,'0'0'105,"-1"0"1,1-1-1,0 1 0,-1 0 1,1-1-1,-1 1 1,1-1-1,0 1 0,-1 0 1,1-1-1,0 1 1,0-1-1,-1 1 1,1-1-1,0 1 0,0-1 1,0 0-1,0 1 1,0-1-1,-1 1 0,1-1 1,0 1-1,0-1 1,0 1-1,0-1 0,1 0 1,-1 1-1,0-1 1,0 1-1,0-1 0,0 1 1,1-1-1,-1 1 1,0-1-1,0 1 1,1-1-1,-1 1 0,0 0 1,1-1-1,-1 1 1,0-1-1,1 1 0,-1 0 1,1-1-1,-1 1 1,1 0-1,-1-1 0,1 1 1,-1 0-1,2-1 1,4-2 952,1-1 0,0 1 0,9-3 0,-4 1-528,179-69 1849,-129 51-3862,-57 22 1354,-1-1-678,1 1 0,-1-1 1,0 0-1,6-4 0,-10 6 574,1 0-1,6-12-4896,-7 11 4897,-1 0-1,1 1 1,0-1 0,0 1 0,0-1 0,0 0-1,0 1 1,0-1 0,-1 1 0,1-1 0,0 0-1,-1 1 1,1-1 0,-1 0 0,-7-10-2183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18 125 5568,'-18'-19'2048,"23"14"-1568,3-6-160,2 7 2080,-2-4-1376,10 0 1408,0-3-1376,3 0-128,9-2-577,11 1-31,6 1-192,2 3-128,4 5-32,-6 3-256,-3 3 160,-4 5-4031,-5 3 2271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 1 5312,'1'33'3265,"0"-18"-1984,-1 1 1,-3 27-1,-28 122 1727,22-133-2543,0 0 1,-2-1-1,-17 33 0,24-56-138,0 1-1,-1-1 0,0 0 1,-11 13-1,16-20-295,-1-1-1,1 1 1,-1-1-1,1 1 1,0-1-1,-1 1 1,1-1-1,-1 0 1,1 1-1,-1-1 1,1 0-1,-1 1 1,1-1-1,-1 0 1,0 0-1,1 0 1,-1 1-1,1-1 1,-1 0 0,1 0-1,-1 0 1,-1 0-1,2 0-8,-1-1 0,1 1 0,-1 0 0,1 0 0,0-1 0,-1 1 0,1-1 0,0 1 1,-1 0-1,1-1 0,0 1 0,-1-1 0,1 1 0,0-1 0,-1 1 0,1-1 0,0 1 0,0-1 0,0 1 0,0-1 0,-1-3 20,0 1 1,1-1-1,-1 0 1,1 1-1,0-1 0,1 0 1,0-4-1,3-11-37,1 0 0,1 1 0,1-1 0,10-19-1,43-68-300,-46 85 176,0 0 1,1 1-1,31-30 0,-37 40 21,2 1 1,-1 1 0,1 0-1,0 0 1,1 1-1,0 0 1,0 1-1,20-6 1,-31 11 72,0 0-1,0 1 1,1-1 0,-1 1 0,0 0-1,0 0 1,1-1 0,-1 1 0,0 0 0,1 0-1,-1 0 1,1 0 0,-1 0 0,0 1 0,0-1-1,1 0 1,-1 1 0,0-1 0,1 1-1,-1-1 1,0 1 0,0-1 0,2 2 0,-2 0 19,0-1 1,0 0 0,0 1 0,0-1-1,-1 1 1,1-1 0,-1 1-1,1 0 1,-1-1 0,1 1 0,-1-1-1,0 1 1,0 0 0,0-1 0,0 1-1,0 2 1,-1 4 31,0 0 0,-1 0 0,1 0 1,-2 0-1,1 0 0,-5 9 0,-7 7 133,-1-1 0,-1-1 0,0 0 1,-2-1-1,-30 27 0,47-47-122,1 0-1,-1 0 1,0 0 0,0 0-1,1 0 1,-1 0 0,0 0-1,1 0 1,-1 0 0,1 0-1,0 0 1,-1 1 0,1-1-1,0 0 1,-1 0 0,1 0-1,0 0 1,0 1-1,0-1 1,0 0 0,0 0-1,0 0 1,1 1 0,-1-1-1,0 0 1,1 0 0,-1 0-1,0 0 1,1 0 0,0 0-1,0 2 1,3 2 244,0 1 0,0-1 1,1-1-1,8 9 0,0-1 58,2 5 99,20 16-1,-29-27-424,1-1-1,0 0 1,0-1 0,1 0-1,0 0 1,9 4 0,-16-8-171,-1 0 0,1 1 0,0-1 0,-1 0 0,1 0 0,0 0 0,0 0 0,-1 1 0,1-1 0,0 0 0,0 0 0,-1-1 0,1 1 0,0 0 0,0 0 0,-1 0 0,1 0 0,0-1 0,0 1-1,-1 0 1,1 0 0,0-1 0,-1 1 0,1-1 0,0 0 0,11-18-7248,-5 6 5514,13-22-3397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94 6976,'-4'10'7457,"4"-11"-7349,28-2 4857,-19 1-5304,216-44 4563,-145 23-3939,25-4-2842,-105 27 2371,1-1 92,-1 1 1,0 0-1,0 0 1,1 0-1,-1 0 1,0 0 0,0 0-1,1 0 1,-1 0-1,0 0 1,0 0-1,1 0 1,-1 0 0,0 0-1,0 0 1,1 0-1,-1 0 1,0 0 0,0 0-1,1 0 1,-1 0-1,0 0 1,0 0-1,1 1 1,-1-1 0,2 4-1869,-2-4 1868,0 1 1,0-1 0,0 0-1,0 0 1,0 1-1,0-1 1,0 0-1,0 0 1,0 1 0,0-1-1,-4 15-2428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75 7552,'-5'-8'2816,"13"13"-2208,10-5-160,-5-8 2080,10 3-1472,3-2 64,5 2-673,8-6-95,1 3-224,-1 0-416,-3 1 160,-2-1-3935,-3 3 2239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224 129 3904,'-1'-6'842,"-7"-14"5350,-21 70-4351,2 1-1,-28 74 1,44-99-1480,-71 199 1479,79-218-1602,1 1-1,0 0 1,1 0 0,-2 15 0,3-23-207,1 0-1,-1 1 1,0-1-1,1 0 1,-1 0-1,0 0 1,1 0-1,-1 0 1,0 1-1,1-1 1,-1 0-1,0 0 1,1 0-1,-1 0 1,0 0 0,1 0-1,-1 0 1,1 0-1,-1 0 1,0 0-1,1-1 1,-1 1-1,0 0 1,1 0-1,-1 0 1,0 0-1,1 0 1,-1-1-1,4-1 25,-1 0-1,1-1 1,-1 1 0,0-1-1,0 0 1,0 0-1,0 0 1,0 0-1,3-7 1,19-36 1,-20 36-44,164-403-513,-163 396 495,23-49-105,-17 42 30,-11 21 109,0 1 0,0 0 0,1-1-1,-1 1 1,1 0 0,-1 0 0,1 0 0,3-3 0,-4 5-22,-1 0 0,0 0 0,1 0 0,-1 0 0,0 0 1,1 0-1,-1 0 0,1 0 0,-1 0 0,0 0 0,1 0 1,-1 0-1,0 0 0,1 0 0,-1 1 0,0-1 0,1 0 1,-1 0-1,0 0 0,1 1 0,-1-1 0,0 0 0,0 0 0,1 1 1,-1-1-1,0 0 0,0 0 0,1 1 0,-1-1 0,0 1 1,7 9-6,-1 6 43,5 23-1,0 0 3,-6-25-20,86 232 156,9-66-104,-51-99 196,-47-77-249,0 0 0,-1 0 0,1-1 1,-1 1-1,1 0 0,-1 0 0,-1 1 0,1-1 0,0 0 0,-1 0 1,0 0-1,0 0 0,-1 6 0,1-9-24,0 0-1,-1-1 1,1 1 0,0-1-1,-1 0 1,1 1-1,0-1 1,-1 1 0,1-1-1,-1 1 1,1-1 0,-1 0-1,1 1 1,-1-1-1,1 0 1,-1 0 0,1 1-1,-1-1 1,1 0 0,-1 0-1,1 0 1,-1 0 0,-1 1-1,-14-1 37,12 0-25,-140-2-37,-130 4-606,231-2-120,0 0-1377,2 5-3595,41-5 5576,-1 0 1,1 0 0,-1 0 0,0 1 0,1-1 0,-1 0-1,1 0 1,-1 1 0,0-1 0,1 0 0,-1 1-1,1-1 1,-1 0 0,1 1 0,-1-1 0,1 1 0,0-1-1,-1 1 1,1-1 0,0 1 0,-1 0 0,1 0-337,0 0 0,0 1 0,0-1 0,0 0 0,0 0 0,0 0 0,0 1 1,0-1-1,1 0 0,0 2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56 3648,'-5'35'7130,"-2"-4"-5238,-5 52-1,6-33-986,-17 148 2188,21-178-2496,2-13-64,2-12 28,13-91 182,-3 17-686,-7 51-149,1 0 1,1 1-1,19-45 1,-21 62 45,0 0 1,0 0 0,1 0 0,0 1-1,1 0 1,0 1 0,1-1 0,-1 1-1,2 1 1,-1-1 0,1 1 0,14-8-1,-16 11 60,0 1 0,1-1-1,-1 2 1,1-1 0,0 1-1,0 0 1,0 0-1,0 1 1,16 0 0,-18 1 26,1 0 1,0 1 0,-1 0 0,1 0 0,-1 1-1,1-1 1,-1 1 0,0 1 0,0-1 0,0 1-1,0 0 1,7 6 0,-11-9-40,-1 1-1,0 0 1,0 0 0,0 0-1,0 0 1,0 0 0,0 0-1,0 0 1,0 0 0,-1 0-1,1 0 1,0 1 0,0-1-1,-1 0 1,1 0-1,-1 1 1,0-1 0,1 0-1,-1 1 1,0-1 0,0 1-1,1-1 1,-1 0 0,0 1-1,-1-1 1,1 1 0,0-1-1,0 0 1,-1 1 0,1-1-1,0 0 1,-1 1 0,1-1-1,-1 0 1,0 0 0,1 1-1,-1-1 1,0 0-1,0 0 1,0 0 0,-1 1-1,-4 5 31,-1-1 0,1 0 0,-1 0 0,0-1 0,-9 5 0,-4 1 67,0-1-1,0-1 1,-1 0-1,0-2 1,0-1-1,-34 6 1,31-5-83,23-7-10,1 0 0,0 1 0,-1-1 0,1 0 0,-1 0 0,1 0 0,-1 0 0,1 1 0,0-1 0,-1 0 0,1 1 0,-1-1 0,1 0 0,0 1 0,-1-1 0,1 0 0,0 1 0,0-1 0,-1 0 0,1 1 0,0-1 0,0 1 0,0-1 0,-1 1 0,1-1 0,0 1 0,0-1 0,0 0 0,0 1 0,0-1 0,0 1 0,0-1 0,0 1 0,0-1 0,0 1 0,0-1 0,0 1 0,0-1 0,1 1 0,-1-1 0,0 0 0,0 1 0,1 0 0,29 45 1543,105 161 88,-117-172-2753,-9-15-1933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118 550 2496,'1'-3'790,"0"0"0,0-1 1,0 1-1,-1-1 0,0 1 0,0 0 1,0-1-1,0-5 0,-1 0 466,1 9-1199,-1 0 0,1 0 0,-1 1 0,1-1 0,-1 0 0,1 0 0,-1 1 0,1-1 1,-1 0-1,1 1 0,-1-1 0,1 1 0,-1-1 0,1 1 0,0-1 0,-1 1 0,-17 22 446,-37 49 331,49-63-773,0 1-1,1 0 1,0 1 0,1-1 0,-7 21 0,11-29-27,-1 0 0,1 0 0,-1 0 1,1 0-1,0 0 0,0 0 0,0 0 1,0 0-1,0 0 0,0 0 0,1 0 1,-1 0-1,1 0 0,-1 0 0,1 0 1,0 0-1,0-1 0,-1 1 0,1 0 1,0 0-1,1-1 0,-1 1 0,0-1 1,0 1-1,1-1 0,-1 1 0,1-1 1,-1 0-1,1 0 0,0 0 0,-1 0 1,1 0-1,0 0 0,0 0 0,0 0 1,0-1-1,0 1 0,0-1 0,0 1 1,-1-1-1,1 0 0,0 0 0,0 0 1,4 0-1,2-2 71,0 1 1,0-1-1,0-1 0,0 1 1,0-2-1,0 1 1,-1-1-1,11-6 0,-7 2-28,-1 0 0,0 0 0,0-1 0,15-18 0,-16 14-42,-8 12-57,-1-1-1,1 1 1,0-1 0,0 1 0,0 0 0,1-1 0,-1 1 0,0 0 0,3-2 0,-4 4-38,0 0 0,0 0 1,1-1-1,-1 1 0,0 0 1,0 0-1,-1 0 1,1 0-1,0 0 0,0 0 1,0-1-1,-1 1 1,1 0-1,-1 1 0,1 1-123,-2 7 24,1 1 0,1-1 1,1 15-1,0-1 240,-1-19-12,0 1 0,1-1 0,0 1 0,0-1 0,3 10 0,-4-14-39,0 0 0,0 0 0,1 0 0,-1 0 0,0-1 0,1 1 0,-1 0 0,0 0 0,1 0 1,-1-1-1,1 1 0,0 0 0,-1-1 0,1 1 0,-1 0 0,1-1 0,0 1 0,-1-1 0,1 1 1,0-1-1,0 1 0,0-1 0,-1 0 0,1 1 0,0-1 0,0 0 0,0 0 0,0 1 0,-1-1 0,1 0 1,0 0-1,0 0 0,0 0 0,0 0 0,0 0 0,0-1 0,-1 1 0,1 0 0,0 0 0,1-1 1,2-1 46,0 0 1,0 0 0,-1 0 0,1 0 0,-1-1 0,0 0 0,1 0-1,-1 0 1,0 0 0,-1 0 0,1 0 0,-1-1 0,1 1 0,-1-1-1,2-5 1,-2 4-54,0 0 1,-1-1-1,1 1 0,-1 0 0,0-1 0,-1 1 1,0-1-1,0 0 0,0 1 0,0-1 0,-2-6 0,1 6-60,1 3 11,0 0 0,-1 0-1,1 0 1,-1 0-1,0 0 1,0 0 0,0 0-1,0 0 1,-1 0-1,1 1 1,-1-1-1,1 0 1,-1 1 0,0-1-1,-3-2 1,5 5 8,0 0 0,-1 0 0,1-1 0,0 1 0,0 0 0,-1 0 0,1 0 0,0 0 0,0-1 0,-1 1 0,1 0 0,0 0 0,0 0 0,0-1 0,0 1 0,-1 0 0,1 0 0,0-1 0,0 1 0,0 0 0,0 0 0,0-1 0,0 1 0,0 0 0,0 0 0,0-1 0,0 1 0,0 0 0,0-1 0,0 1 0,0 0 0,0 0 0,0-1 0,0 1 0,0 0 0,0 0 0,0-1 0,0 1 0,0 0 0,0 0 0,1-1 0,-1 1 0,0 0 0,0 0 0,0-1 0,0 1 0,1 0 0,-1 0 0,0 0 0,0-1 0,0 1 0,1 0 0,-1 0 0,0 0 0,0 0 0,1 0 0,-1 0 0,0 0 0,1-1 0,-1 1 0,0 0 0,0 0 0,1 0 0,-1 0 0,23-3-551,-18 2 678,30-4-194,-9 2 242,-1-2 1,1 0-1,37-14 1,-42 10-93,0-1 0,-1-1 1,0-1-1,-1 0 0,0-2 1,-1 0-1,-1-1 0,16-18 1,-4-3 74,-1 0 0,-2-2 1,27-53-1,-42 68-127,-1-1 0,-1 0-1,-1-1 1,-1 0 0,4-36-1,-5 33-84,-6 17-289,-5 14-310,-7 19 15,-8 24 884,2 1 0,-19 86 0,20-69-53,-11 48 15,9-36 92,-30 80 1,48-154-284,-2 5 138,0 1 1,0 0 0,1 0-1,0 0 1,-2 16 0,4-23-114,0-1 0,0 0-1,0 1 1,0-1 0,0 0 0,0 1 0,0-1 0,0 0 0,0 1-1,0-1 1,0 0 0,0 1 0,0-1 0,0 0 0,0 1 0,0-1 0,0 0-1,1 1 1,-1-1 0,0 0 0,0 0 0,0 1 0,1-1 0,-1 0 0,0 1-1,0-1 1,1 0 0,-1 0 0,0 0 0,0 1 0,1-1 0,-1 0 0,0 0-1,1 0 1,-1 0 0,0 0 0,0 0 0,1 1 0,-1-1 0,0 0 0,1 0-1,-1 0 1,1 0 0,-1 0 0,0 0 0,1 0 0,-1 0 0,0-1 0,1 1-1,-1 0 1,0 0 0,0 0 0,1 0 0,19-12 202,-16 9-192,8-6-79,0-2 1,-1 1-1,0-2 1,9-12-1,16-15-282,-35 38 332,4-5-154,0 1-1,1 0 0,0 1 0,10-7 0,-16 10 129,1 1-1,0-1 0,0 1 0,0-1 0,-1 1 0,1 0 0,0-1 1,0 1-1,0 0 0,0 0 0,0-1 0,0 1 0,0 0 0,0 0 0,0 0 1,-1 0-1,1 0 0,0 0 0,0 1 0,0-1 0,0 0 0,0 0 1,0 1-1,0-1 0,0 0 0,-1 1 0,1-1 0,0 1 0,0-1 1,-1 1-1,1-1 0,0 1 0,0 0 0,-1-1 0,1 1 0,-1 0 0,1 0 1,-1-1-1,1 1 0,-1 0 0,1 0 0,-1 0 0,0 0 0,1 0 1,-1-1-1,0 1 0,0 0 0,1 2 0,1 10 29,0 0 1,1 13-1,-2-12 178,0 0-1,4 14 0,-4-24-150,1-1-1,0 0 0,-1 0 0,1 0 0,0-1 1,0 1-1,1 0 0,-1-1 0,0 1 1,1-1-1,0 0 0,-1 0 0,1 0 0,0 0 1,0 0-1,0-1 0,0 1 0,1-1 0,-1 0 1,0 0-1,1 0 0,-1 0 0,0 0 0,1-1 1,-1 0-1,1 0 0,-1 0 0,7-1 0,0-1 51,0-1-1,0-1 0,0 0 0,-1 0 0,0-1 0,12-7 0,-16 8-8,1 0-1,-1 0 1,0 0-1,0-1 0,-1 0 1,1 0-1,-1 0 1,0 0-1,-1-1 1,6-10-1,-8 13-99,0 0 0,0-1 0,-1 1 0,1-1 0,-1 1 0,0-1 0,0 1 0,-1-1 0,1 1 0,0 0 0,-2-5 0,2 7-4,0 0-1,-1 0 1,1 1-1,0-1 1,0 0 0,-1 0-1,1 0 1,0 0 0,-1 0-1,1 1 1,-1-1 0,1 0-1,-1 0 1,1 1-1,-1-1 1,0 0 0,1 1-1,-1-1 1,0 0 0,1 1-1,-1-1 1,0 1 0,0 0-1,0-1 1,0 1-1,1 0 1,-1-1 0,0 1-1,0 0 1,0 0 0,0-1-1,0 1 1,0 0 0,0 0-1,0 0 1,1 0-1,-1 1 1,0-1 0,0 0-1,0 0 1,0 0 0,0 1-1,0-1 1,0 0 0,1 1-1,-2 0 1,-3 2-42,1-1 0,0 1 1,1 0-1,-1 0 0,0 1 0,1-1 1,0 1-1,0 0 0,0 0 1,0 0-1,0 0 0,1 0 0,-3 8 1,4-10 83,0 0 0,0 1 1,1-1-1,-1 0 1,1 0-1,-1 1 0,1-1 1,0 1-1,0-1 1,0 0-1,0 1 0,0-1 1,1 0-1,-1 1 1,1-1-1,-1 0 1,1 1-1,0-1 0,0 0 1,0 0-1,0 0 1,0 0-1,1 0 0,-1 0 1,1 0-1,-1 0 1,1-1-1,0 1 0,2 2 1,0-1 38,0 0 1,0 0 0,0-1-1,0 1 1,0-1-1,1 0 1,-1 0 0,1 0-1,-1 0 1,1-1-1,0 0 1,0 0 0,0 0-1,-1-1 1,1 1-1,0-1 1,0-1 0,0 1-1,7-2 1,8-2 69,-1-1 1,0-1-1,31-13 1,54-33-242,-81 39-61,-21 12 152,0 0 0,-1 0 0,1 0 0,0 1 0,0-1 0,0 0 0,0 1 0,-1 0 0,1-1 0,0 1 0,0 0 0,0 0 0,0 0 0,0 0 0,0 0 0,0 0 0,0 1 1,0-1-1,3 2 0,-4-2 37,0 1 1,0 0-1,0 0 1,0 0-1,0 0 1,-1 0-1,1 0 1,0 0-1,0 0 1,-1 0-1,1 1 1,-1-1-1,1 0 1,-1 0-1,1 1 1,-1-1-1,0 0 1,1 0-1,-1 1 1,0-1-1,0 0 1,0 1-1,0-1 1,0 0-1,0 1 1,-1-1-1,1 0 1,-1 3-1,-3 26-18,2-17 316,-5 23 0,7-36-293,0 0 0,0 0 0,0 0 0,0 1 0,0-1 0,0 0-1,0 0 1,0 0 0,0 0 0,0 0 0,-1 1 0,1-1 0,0 0-1,0 0 1,0 0 0,0 0 0,1 0 0,-1 1 0,0-1 0,0 0-1,0 0 1,0 0 0,0 0 0,0 0 0,0 1 0,0-1 0,0 0-1,0 0 1,0 0 0,0 0 0,0 0 0,1 0 0,-1 0 0,0 1-1,0-1 1,0 0 0,0 0 0,0 0 0,0 0 0,0 0 0,1 0-1,-1 0 1,0 0 0,0 0 0,0 0 0,0 0 0,0 0 0,1 0-1,-1 0 1,0 0 0,0 0 0,0 0 0,0 0 0,0 0 0,1 0-1,-1 0 1,0 0 0,0 0 0,0 0 0,0 0 0,0 0 0,1 0 0,-1 0-1,0 0 1,0-1 0,17-8 327,15-15-465,-22 14 87,19-18-129,-27 27 126,0-1 0,1 1 0,-1 0 0,0-1 0,0 1 0,1 0 0,-1 0 0,0 1-1,1-1 1,-1 0 0,1 1 0,4-1 0,-6 2 37,1 0 1,-1 0-1,1 0 0,-1 0 0,1 0 1,-1 0-1,0 0 0,0 1 1,1-1-1,-1 0 0,0 1 0,0-1 1,-1 1-1,1-1 0,1 4 0,5 6 483,-4-9-396,-1 0 1,0 0-1,0 0 0,1-1 0,-1 1 0,1-1 0,-1 0 0,1 1 0,-1-1 1,1 0-1,0-1 0,0 1 0,-1 0 0,1-1 0,0 0 0,0 1 0,0-1 0,5-1 1,5 0 28,1-1 1,23-6 0,-11 1-103,-18 6-354,29-7 855,-21 0-2433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13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60 2816,'0'-19'917,"2"12"-565,3-3-237,-3 6 698,0 1 0,0 0 0,-1 0-1,2-1 1,2-2 0,-5 32 1859,-3-3-2046,-2 0-1,0-1 1,-9 24 0,-31 65 883,28-73-994,2 1 0,-20 79 0,27-60 40,1 0-1,3 78 1,4-134-547,0 0 0,0-1 1,0 1-1,0 0 0,1 0 0,-1-1 0,1 1 1,-1 0-1,1-1 0,-1 1 0,1-1 0,0 1 0,0 0 1,2 2-1,-2-4 216,7 0-70,6-10-41,0 1 1,-1-2-1,17-17 0,35-42 184,1-2-316,50-32-1512,-125 114 1453,1 1 1,0-1-1,0 1 0,1 0 0,1 1 0,0 0 0,0 0 0,1 0 0,-3 15 0,4-13 133,0 0 0,2 0 1,0 0-1,0 0 0,1 1 0,1-1 0,1 0 1,3 25-1,-3-34-175,0 0 1,0 0 0,1 0-1,0 0 1,0 0 0,1 0-1,3 7 1,3-4-580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10 155 4064,'-10'-5'4821,"20"9"-4094,0 0-1,-1-1 1,1 0 0,0-1-1,1 0 1,-1-1 0,17 1-1,-1-2-59,47-6 0,-66 5-590,0 0 1,0-1 0,0 0 0,0 0 0,-1-1-1,1 1 1,-1-2 0,0 1 0,1-1 0,-2 1 0,1-2-1,8-6 1,-12 9-65,0 0 0,0-1 1,0 1-1,0 0 0,-1-1 0,1 1 0,-1-1 0,1 1 0,-1-1 0,0 0 1,0 0-1,0 0 0,0 1 0,-1-1 0,1 0 0,-1 0 0,0 0 1,0 0-1,0 0 0,0 0 0,0 0 0,0 0 0,-1 0 0,0 0 0,1 0 1,-1 1-1,0-1 0,-1 0 0,1 0 0,-3-3 0,3 3-46,-1 1 0,0-1 0,0 1 0,-1 0 0,1-1 0,0 1 0,-1 0 0,1 1 0,-1-1 0,0 0 0,0 1 0,1-1 0,-1 1 0,0 0 0,0 0 0,0 0 0,0 0 0,-1 1 0,1-1 0,0 1 0,0 0 0,0 0 0,0 0 0,0 0 0,-1 0 0,-2 1 0,-3 1 30,0 0 0,0 0 0,0 1 0,1 0 1,-1 1-1,1 0 0,0 0 0,-9 7 0,6-4 164,0 1 1,0 0-1,1 0 1,1 2-1,0-1 1,-13 17-1,20-23-90,0 0 0,0 0 0,0 0 0,1 1 0,-1-1 0,1 0 0,0 0 0,0 1 0,0-1 0,1 1 0,-1-1 0,1 1 0,0-1-1,0 1 1,0 0 0,0-1 0,1 1 0,-1-1 0,1 1 0,0-1 0,0 0 0,0 1 0,0-1 0,1 0 0,-1 0 0,1 1 0,0-1 0,0-1-1,5 6 1,-1 0-3,1-1-1,0-1 0,0 1 0,1-1 1,0-1-1,0 1 0,0-1 0,1-1 1,15 7-1,-4-4 71,0-1 1,0-1-1,34 4 1,-46-8-193,1 0 0,0-1 0,0 0 0,0-1 1,0 0-1,-1 0 0,1-1 0,9-3 0,23-11-2813,0-5-4069,-23 13 4174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6240,'0'23'2732,"4"24"0,2-14-1291,10 37 0,0-10-367,45 139 1121,-18-69-937,-24-68-958,24 105 452,-43-167-744,0 0 0,0 1 0,0-1 0,0 0 0,0 0 0,0 0 0,0 1 0,0-1 0,0 0 0,0 0 0,0 0 0,0 1-1,0-1 1,0 0 0,0 0 0,0 0 0,1 1 0,-1-1 0,0 0 0,0 0 0,0 0 0,0 1 0,0-1 0,0 0 0,1 0 0,-1 0 0,0 0 0,0 0 0,0 1 0,0-1 0,1 0 0,-1 0 0,0 0 0,0 0 0,0 0 0,1 0 0,-1 0 0,0 0 0,0 0 0,0 0 0,1 0 0,-1 0 0,0 0 0,0 0 0,1 0 0,-1 0 0,0 0 0,0 0 0,0 0 0,1 0 0,-1 0 0,0 0 0,0 0 0,0 0 0,1-1 0,-1 1 0,0 0 0,0 0 0,0 0 0,0 0 0,1-1 0,9-13 547,35-58 430,20-35-732,-38 58-305,-1-2 1,-3-1 0,-2-1 0,18-72 0,-22 56-549,6-30-2168,-14 32-2029,-6 49 2893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0 6304,'-13'0'2848,"13"17"-2464,0-9 2176,0 3-1472,0 12 992,0 4-1216,0 9 223,0 3-639,0 3 512,0-3-544,0-7-416,0-1-32,0-8 320,0 1-128,0-9-1280,4 1 608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59 5632,'-8'-4'12101,"11"3"-11869,0-1 1,0 1-1,-1 0 0,1 0 1,0 0-1,0 0 0,0 1 1,4-1-1,8-2 7,19-4-90,54-4-1,-50 8-98,129-18-2018,-164 21 1456,-2 0 205,0 0 1,0-1 0,0 1-1,0 0 1,0 0-1,0 0 1,0 0-1,0 0 1,0 0 0,0 1-1,0-1 1,1 0-1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 6976,'0'-7'6784,"13"2"-5408,14-3 863,-1 2-1311,10-10-128,-2 8-480,9-4-128,-2 9-128,-2-5-192,-3 3 64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5 5216,'4'-5'6233,"-3"5"-6100,1 10 1646,-2 17-1188,-6 27 562,0-8-251,2 1 1,3 46 0,2-58-542,2 23-216,-1-28-54,1 1-128,-2-23-776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47 7552,'-5'-7'4603,"5"6"-4419,11-2 3443,-7 3-3716,159-11 4286,19-2-3765,-157 10-709,28 1-1,-52 2 60,-1 0 0,1 0 0,0 0 0,-1 0-1,1 0 1,0 0 0,-1 0 0,1 0-1,0-1 1,-1 1 0,1 0 0,0 0 0,-1 0-1,1-1 1,-1 1 0,1 0 0,0-1 0,-1 1-1,1-1 1,-1 1 0,2-2-437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1 110 6976,'1'-7'3173,"-1"7"-3104,0 0 0,0 0 0,1 0 0,-1 0 0,0 0 0,12-6-183,-9 5 630,97-40 6119,55-1-3825,-136 38-2696,0 1-1,0 0 1,20 0-1,-33 3-174,-1 0 1,1 1-1,0-1 0,0 1 0,-1 0 0,1 1 0,0-1 0,-1 1 1,1 0-1,-1 0 0,0 1 0,0 0 0,0 0 0,6 4 0,-6-2-1250,4 2-814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 4384,'-10'-1'6765,"10"26"-6089,0-17-69,-8 243 3095,0-84-2242,2 156 583,6-212-1701,1-50-140,-1-55-285,0-2-54,0-1-1,0 1 1,0 0-1,0 0 1,1-1-1,-1 1 1,1 0-1,0-1 1,0 1 0,3 5-1,-3-8 85,2 3-1491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240 98 4992,'-3'-1'2108,"-2"1"-625,-4 10-29,-6 12-324,-1 0-1,0-2 1,-25 24-1,-8 10-282,42-46-757,-13 17 439,0 0-1,-16 29 0,34-50 440,5-4-317,12-12-37,21-23-319,-8 3-222,-8 11-55,-2 0 1,0-1-1,-1-1 1,17-33-1,-11 13-204,-9 17 301,12-31-1,-24 53-110,-1 1 1,1-1-1,0 1 1,0-1-1,0 1 1,3-5 0,-4 8-8,-1-1 1,0 1 0,1-1 0,-1 1 0,1-1 0,-1 1 0,1-1 0,-1 1-1,1-1 1,0 1 0,-1 0 0,1-1 0,-1 1 0,1 0 0,0 0 0,-1-1-1,1 1 1,0 0 0,0 0 0,-1 0 0,1 0 0,0 0 0,-1 0 0,1 0-1,0 0 1,-1 0 0,1 0 0,0 0 0,-1 0 0,1 1 0,0-1-1,-1 0 1,1 0 0,1 1 0,6 7-21,0-1 1,0 1-1,-1 0 1,0 1-1,0 0 0,-1 0 1,8 14-1,18 25-63,1-10 123,-11-12-106,20 29 0,-36-46 65,-1-1 0,0 1 0,-1 0 0,0 0-1,0 0 1,-1 0 0,0 1 0,1 11 0,-3-18 21,-1 1 1,1-1 0,-1 0 0,0 1-1,0-1 1,-1 1 0,1-1-1,-1 1 1,1-1 0,-1 0-1,0 1 1,0-1 0,-2 4-1,1-4 7,0 0-1,-1 0 0,1-1 0,0 1 0,-1-1 0,0 1 0,1-1 0,-1 0 0,0 0 0,0 0 0,0-1 0,0 1 0,-7 2 0,-3 1 133,0-1-1,0-1 1,0 1 0,-27 1-1,14-4 32,-42-3 0,39 0-441,3 1-35,-32-7 1,48 6-1707,-1-1 1,1 0-1,-13-6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18.53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199 324 224,'0'0'19,"0"-1"-1,0 0 1,1 0-1,-1 0 1,0 1-1,1-1 1,-1 0 0,0 0-1,1 1 1,-1-1-1,1 0 1,-1 1-1,1-1 1,0 0-1,-1 1 1,1-1 0,1 0-1,-1 0 34,-1 1-1,1-1 0,0 1 1,-1-1-1,1 1 0,-1-1 1,1 0-1,-1 1 0,1-1 1,-1 0-1,1 1 0,-1-1 1,0 0-1,1 0 1,-1 1-1,0-1 0,1-2 1,-1 1 133,0 0-97,0 0 1,0 0 0,0 0-1,0 0 1,0 1 0,0-1-1,-1 0 1,1 0 0,0 0-1,-1 0 1,0 0 0,1 1-1,-1-1 1,0 0 0,0 1 0,0-1-1,-2-2 1,0-2-9,2 6-75,1-1-1,0 0 1,0 1-1,-1-1 1,1 1 0,0-1-1,-1 1 1,1 0 0,0-1-1,-1 1 1,1-1-1,-1 1 1,1 0 0,0-1-1,-1 1 1,1 0-1,-1-1 1,1 1 0,-1 0-1,1 0 1,-1-1 0,0 1-1,1 0 1,-1 0-1,1 0 1,-1 0 0,1 0-1,-1 0 1,-1 0 0,-6 0 207,8-1-205,-1 1 0,0 0 1,0 0-1,0 0 1,0 0-1,0 0 1,0 0-1,0 1 1,0-1-1,1 0 0,-1 0 1,0 1-1,0-1 1,0 0-1,0 1 1,1-1-1,-1 1 0,0-1 1,0 1-1,1-1 1,-1 1-1,0-1 1,1 1-1,-1 0 0,0 1 1,-3 3 17,1 0-1,0 0 1,0 1 0,0 0 0,1-1-1,0 1 1,0 0 0,-1 9 0,-4 8-109,-2 2 96,-21 72 127,26-80-114,1 1-1,0-1 1,0 31 0,2-26-12,1-12-6,0 0 0,0 1 0,1-1 0,3 20 0,-2-17-52,0-3 30,3-19 1,0-12 79,-1-1 0,0 1 1,-2-1-1,0-29 0,-3 13 132,-10-65 0,0 33 304,11 70-504,0 0 1,0-1-1,0 1 1,0 0 0,0 0-1,1 0 1,-1 0-1,0-1 1,0 1-1,-1 0 1,1 0-1,0 0 1,0 0-1,0-1 1,0 1 0,0 0-1,0 0 1,0 0-1,0 0 1,0 0-1,0-1 1,0 1-1,0 0 1,0 0-1,-1 0 1,1 0-1,0 0 1,0 0 0,0 0-1,0-1 1,0 1-1,0 0 1,-1 0-1,1 0 1,0 0-1,0 0 1,0 0-1,0 0 1,0 0 0,-1 0-1,1 0 1,0 0-1,0 0 1,0 0-1,0 0 1,-1 0-1,1 0 1,0 0-1,0 0 1,0 0 0,0 0-1,0 0 1,-1 0-1,1 0 1,0 0-1,0 0 1,0 0-1,0 1 1,0-1-1,-1 0 1,1 0-1,0 0 1,0 0 0,0 0-1,0 0 1,0 0-1,0 1 1,0-1-1,-1 0 1,-4 11 14,-3 19 24,2 0 0,1 0 1,1 1-1,1 50 0,-5 64 17,7-95-37,2 63-37,0-108 14,-1-1 0,1 1-1,0 0 1,4 8 0,-5-11 12,0-1-1,1 0 1,-1 0 0,1 0 0,-1 0 0,1 0 0,-1 0 0,1 0 0,0 0 0,0 0-1,-1 0 1,1-1 0,0 1 0,0 0 0,0 0 0,0-1 0,0 1 0,0-1 0,0 1-1,0-1 1,0 1 0,0-1 0,0 1 0,0-1 0,2 0 0,-2 0 7,0 0 0,0 0 0,0-1 0,0 1 0,0-1 0,-1 1 0,1-1 0,0 1 0,0-1 0,0 1 0,-1-1 0,1 0 0,0 1 0,-1-1 1,1 0-1,-1 1 0,1-1 0,-1 0 0,1 0 0,-1 0 0,0 0 0,1-1 0,8-23 44,-8 22-43,8-29 57,-1 0 0,4-39-1,-10 50-57,-1 1-1,0-1 1,-2 0 0,-5-34-1,5 49 39,0 0 0,0 1 0,-1 0 0,0-1-1,0 1 1,0 0 0,-1 0 0,0 0 0,0 0 0,0 1 0,0-1-1,-1 1 1,0 0 0,0 0 0,0 0 0,0 0 0,-1 1 0,1-1-1,-1 1 1,0 0 0,0 1 0,-7-4 0,10 6-15,-11-8-135,12 4-119,7 0-20,33-8 238,0 1 0,43-5 0,77-5 164,-146 19-163,78-8 102,165-17 359,0 18-443,-242 10-1,30 0 375,85-7-1,-116 2-70,-14 1-75,-7-2-130,-5 0-55,0 0 0,0 1 0,0 1-1,-1 0 1,-23-2 0,-8-2 22,-254-63-184,255 59 79,-71-7 0,-48 4-46,135 12 13,-110-4-333,130 5 9,16-1 158,19-3-38,216-13-166,-159 13 434,183 1 87,-232 6 9,-11-2 24,-1 1 1,1 1-1,-1 1 1,31 9-1,-71-4 410,-18 0-400,1-1 1,-1-2-1,-66 2 0,29-3-115,-136 7-73,25-2 88,23-2-546,140-7 210,10 0-212,27-4 323,25-6 203,-25 5-14,1 1 0,0 0 1,0 1-1,20 0 1,-33 3-6,0 0 0,-1 1 0,1-1 0,0 1 0,-1 0 1,1 0-1,-1 1 0,1-1 0,-1 1 0,1 0 0,-1 0 0,0 0 1,0 1-1,0-1 0,0 1 0,-1 0 0,1 0 0,-1 1 0,0-1 1,5 8-1,-1 1 10,0 0 1,-2 0-1,1 1 0,-2 0 1,0 0-1,4 21 0,-4-13 21,-1 0 0,0 1-1,-2 34 1,-9 66 30,5-94-62,-3 28 127,-3 0 0,-3-1 0,-20 63 0,23-91-153,-9 54-1,18-80 36,-1-1 0,1 1-1,0 0 1,0-1-1,0 1 1,0-1 0,0 1-1,0 0 1,-1-1-1,2 1 1,-1-1-1,0 1 1,0 0 0,0-1-1,0 1 1,0-1-1,0 1 1,1 0 0,-1-1-1,0 1 1,0-1-1,1 1 1,-1-1 0,0 1-1,1-1 1,-1 1-1,1-1 1,-1 0 0,0 1-1,1-1 1,-1 1-1,1-1 1,0 1-1,0-1 1,0 0-1,0 0 1,0-1-1,0 1 1,0 0-1,0 0 0,0-1 1,-1 1-1,1 0 1,0-1-1,0 1 0,0-1 1,-1 1-1,1-1 1,0 1-1,-1-1 1,1 1-1,0-1 0,-1 0 1,1 1-1,-1-1 1,1-1-1,2-2-3,-1 0 0,0 0 0,0-1 0,0 1 0,-1-1 0,1 1-1,-1-1 1,1-7 0,1-2-19,11-60-161,8-104 0,-21 141 220,0 0 1,-3-1-1,0 1 1,-16-70-1,16 102-26,1 1 0,-1-1-1,0 1 1,0 0 0,0-1 0,-4-4-1,6 8-19,-1 1 0,1-1 0,-1 0-1,1 1 1,-1-1 0,1 0 0,-1 1-1,1-1 1,-1 0 0,0 1-1,1-1 1,-1 1 0,0-1 0,0 1-1,1-1 1,-1 1 0,0 0-1,0 0 1,0-1 0,1 1 0,-1 0-1,0 0 1,0 0 0,0 0-1,0-1 1,0 1 0,0 1 0,1-1-1,-1 0 1,0 0 0,0 0 0,0 0-1,0 1 1,1-1 0,-1 0-1,0 1 1,0-1 0,0 0 0,1 1-1,-1-1 1,-1 2 0,-2 3-25,0 0 1,0 1-1,1-1 0,0 1 1,0 0-1,0 0 1,0 0-1,1 0 1,-2 13-1,2-13 27,-65 305 148,61-273-138,-51 413 88,56-442-89,1 0 0,0 0-1,0 0 1,1 0 0,0 0-1,1 0 1,0 0 0,0-1-1,1 1 1,0-1 0,5 9-1,-4-9 135,-2-8 51,-3-14-40,1 13-162,-2-7 24,0 1-1,0-1 0,0 1 1,-1-1-1,0 1 1,-7-10-1,0 0 60,-17-21 0,23 33-65,0 1-1,-1-1 1,1 1 0,-1 0-1,0 0 1,0 1 0,0-1-1,0 1 1,-1 0-1,1 1 1,-8-4 0,10 6-25,1-1-1,0 0 1,-1 1 0,1-1 0,-1 1-1,1 0 1,-1 0 0,1 0 0,-1 0-1,1 0 1,-1 0 0,1 1 0,0-1-1,-1 1 1,1 0 0,0-1 0,-1 1-1,1 0 1,0 0 0,0 1 0,0-1 0,0 0-1,0 1 1,0 0 0,0-1 0,0 1-1,0 0 1,1 0 0,-1 0 0,-1 2-1,-1 4-24,0 0 0,1 0-1,-1 0 1,2 0 0,-1 1-1,1-1 1,0 1 0,1-1-1,-1 13 1,2 9-88,3 39 0,-3-62 115,1 1 8,0 16-17,1-1 0,1 1-1,2-1 1,7 25 0,-4-19 42,-6-21 0,1 0-1,-1 0 1,1 0 0,9 15-1,-12-22-15,0-1 0,1 1 0,-1-1-1,1 1 1,-1-1 0,1 1 0,-1-1 0,1 1-1,-1-1 1,1 1 0,-1-1 0,1 0-1,0 1 1,-1-1 0,1 0 0,-1 0 0,1 0-1,0 1 1,-1-1 0,1 0 0,0 0-1,-1 0 1,1 0 0,0 0 0,0 0-1,-1 0 1,2 0 0,0-1 8,0 0 1,0 0-1,0 1 1,0-1-1,0-1 1,0 1-1,0 0 1,3-3-1,2-2 24,1-1 0,10-14 0,-5 3-60,0 0 0,-1-1 0,9-21 0,24-62-94,-41 88 178,-3 10-32,1 0 0,-1 0 0,1 0 0,0 0 0,0 0 0,0 0 0,3-3 0,-12 45 44,5-30-92,0 1 1,1-1-1,0 1 1,0-1-1,1 1 1,0-1 0,3 17-1,-2-22 11,-1 1 1,1 0-1,0-1 1,1 1-1,-1-1 0,1 1 1,-1-1-1,1 0 0,0 0 1,0 0-1,1 0 1,-1 0-1,1 0 0,-1 0 1,1-1-1,0 1 1,0-1-1,0 0 0,0 0 1,6 3-1,0-1-20,1-1 0,0 0 0,0-1-1,0 0 1,1-1 0,-1 0 0,0 0 0,15-2 0,86-13-22,-75 8 61,102-22 28,-48 9-163,12-4 106,0-5-1,174-72 1,-262 94 26,145-60 26,-117 51 23,81-18 0,204-10 95,-306 42 4,-1 2 0,31 3 0,-51-4-131,0 0 0,1 0 0,-1 0 0,0 0 1,1 0-1,-1 0 0,0 0 0,0 0 0,1 0 0,-1 0 0,0 0 0,1 1 0,-1-1 0,0 0 0,0 0 1,1 0-1,-1 0 0,0 0 0,0 0 0,1 1 0,-1-1 0,0 0 0,0 0 0,1 0 0,-1 1 1,0-1-1,0 0 0,0 0 0,1 1 0,-1-1 0,0 0 0,0 1 0,-7 6 354,-17 4-142,3-5-171,-1-1 0,0 0 1,0-2-1,-25 1 1,1 0-45,-447 35 130,253-24-1,-18 0 67,209-14-390,0 2 1,-69 14 0,116-17 97,-1 1 0,1 0 0,-1 0 0,1 0 0,-1 1 0,-3 1 0,6-2 61,-1-1 0,1 0 0,0 0 1,-1 0-1,1 1 0,0-1 0,-1 0 0,1 0 0,0 1 0,-1-1 0,1 0 0,0 1 1,0-1-1,-1 0 0,1 1 0,0-1 0,0 1 0,0-1 0,0 0 0,-1 1 0,1-1 1,0 1-1,0-1 0,0 0 0,0 1 0,0-1 0,0 1 0,0-1 0,0 1 0,0-1 0,0 0 1,1 1-1,-1-1 0,0 1 0,0-1 0,0 0 0,0 1 0,1-1 0,-1 0 0,0 1 1,0-1-1,1 0 0,-1 1 0,0-1 0,0 0 0,1 1 0,-1-1 0,0 0 0,1 0 1,-1 1-1,1-1 0,11 7-25,1 0-1,-1 0 1,1-1 0,1-1 0,-1 0-1,1-1 1,0-1 0,28 4 0,10-2-93,54-3 0,-97-2 133,129-2 63,-1-7 0,257-50 0,-325 42 34,0-3 0,-1-3 0,-1-2 0,-2-4 0,68-40 0,-32 6 459,-91 59-620,-6 10-332,-1 0 470,-2-4-66,0 0 0,-1 0 0,1-1-1,0 1 1,-1 0 0,0 0 0,1 0 0,-1 0 0,0 0 0,0-1 0,0 1 0,0 0 0,0 0 0,-1 0 0,1 0 0,-1 0 0,1 0 0,-1-1 0,1 1 0,-1 0-1,0 0 1,0-1 0,0 1 0,0-1 0,0 1 0,0-1 0,-1 1 0,1-1 0,-3 3 0,-4 2 30,0 1 0,-1-1 1,0-1-1,-12 7 0,9-6 70,-5 2-43,0 0 0,0-1 0,-1-1-1,-33 7 1,-78 6-26,24-4-32,-72 26 47,141-29-113,1 1-1,-64 34 1,75-35-74,-19 11-105,40-21 199,0 0 0,0 0 0,0 1 0,0 0 0,0-1 0,0 1 0,1 0 0,-1 0-1,-2 5 1,5-7 15,0 0 0,-1 0 0,1 0-1,0 0 1,0 0 0,-1 0-1,1 0 1,0 0 0,0 0 0,0 0-1,0 0 1,1 0 0,-1 0 0,0 0-1,0 0 1,0 0 0,1 0-1,-1 0 1,1-1 0,-1 1 0,1 0-1,-1 0 1,1 0 0,-1 0 0,1 0-1,0-1 1,-1 1 0,1 0-1,0-1 1,0 1 0,1 1 0,2 0-5,-1 0 1,1 1 0,0-1 0,-1-1 0,1 1-1,7 2 1,11 1-16,1-1 0,42 1 0,-2 0 68,37 6-26,-1-5-1,114-7 0,-165-2 29,152-15 188,-157 12-198,-1-3 0,68-21 0,-85 21 153,-1-1 0,0-1 0,-1-1 0,0-2 0,41-30 0,-60 41-121,-1 0-1,0 0 1,0 0-1,0-1 1,0 1 0,-1-1-1,1 1 1,-1-1-1,0 0 1,0 0-1,0 0 1,0 0 0,-1 0-1,2-9 1,0 2 73,0-3 43,-3 13-169,0 1 0,-1 0 0,1-1 0,0 1-1,0 0 1,0-1 0,0 1 0,-1 0 0,1-1 0,0 1 0,0 0 0,0-1 0,-1 1 0,1 0 0,0 0-1,-1-1 1,1 1 0,0 0 0,-1 0 0,1 0 0,0 0 0,-1-1 0,1 1 0,0 0 0,-1 0 0,1 0 0,0 0-1,-1 0 1,1 0 0,-1 0 0,1 0 0,0 0 0,-1 0 0,1 0 0,-1 0 0,2 2-24,0-1 0,-1 1 0,1-1-1,-1 1 1,0-1 0,1 1 0,-1-1 0,0 1 0,0 0 0,0 2 0,0-2 25,0 6-25,0 0 0,0 0 0,1 1-1,-1-1 1,2-1 0,-1 1-1,1 0 1,5 11 0,-3-9 46,-2-5 0,1 0 0,-1 0 0,1 0 0,4 4 0,-5-4 44,-1-3-56,0-1 0,-1 1 0,1-1 0,0 0 1,0 1-1,0-1 0,0 0 0,0 0 0,1 0 0,-1 1 0,0-1 0,0-1 0,2 2 0,2 4 50,0-1 0,-1 0-1,0 1 1,0 0 0,4 8 0,-3-5-89,-4-8 14,0 0 63,6 4 289,-6-4-368,6 2 26,-5-2 187,1 7-171,1-2-63,-3-5 58,-1-2-1,1 1 28,0 0-1,-1-1 0,1 1 1,-1-1-1,1 0 1,0 1-1,-1-1 0,1 1 1,-1-1-1,0 0 0,1 1 1,-1-1-1,0 0 1,1 0-1,-1 1 0,1-3 1,0-5-9,0 0 0,-1 0 1,0-1-1,-1-7 1,0-8 27,-8-220 370,-8 119-266,11 61-227,3 17 10,-14-81-13,12 89 8,2-1 1,3-42 0,-1-6 29,1 48-44,0 21 239,-1 0 0,-3-23 0,-1-22-126,3 48-25,0-1 0,2 1 1,0-21-1,1 7-17,-1 15 41,0 1 0,1 0 0,1-1 0,0 1 0,1 0 0,0 0 0,7-15 0,-7 21 12,0-1-1,-1 1 0,2-14 1,-2 11-233,-2 8 181,0-1 0,1 1 0,0-1 0,0 1-1,-1-1 1,2 1 0,-1-1 0,0 1 0,4-6 0,7-25 152,-7 14-52,-2 12-256,-3 8 179,1-1 0,-1 0 0,0 0 0,0 1 0,0-1 0,1 0 0,-1 1 0,1-1 0,-1 0 0,0 1 0,1-1 0,-1 0 0,1 1 0,-1-1 1,1 1-1,0-1 0,-1 0 10,0 1 0,0 0 0,0-1 1,0 1-1,0 0 0,0-1 1,0 1-1,0 0 0,0-1 0,0 1 1,0 0-1,0-1 0,0 1 0,-1 0 1,1-1-1,0 1 0,0 0 0,0-1 1,-1 1-1,1 0 0,0 0 1,0 0-1,-1-1 0,1 1 0,0 0 1,-1 0-1,1 0 0,0-1 0,0 1 1,-1 0-1,-13-3 121,6 0-55,0 2 0,0-1 0,-16 0 0,-52 6 126,1 3 0,-77 17 0,84-12-60,-54 11 11,-30 4-68,-258 35 541,215-40-454,60-8-64,-106 9-101,40-15-106,179-10 13,-25-3 0,1 0 17,21 1 216,-9 0-130,-33 7-292,58-2 197,0 0-1,0 1 1,0 0-1,0 0 0,-13 7 1,21-9 50,0 1 1,0-1-1,0 0 0,0 1 1,0 0-1,0-1 1,1 1-1,-1-1 0,0 1 1,0 0-1,0 0 1,1-1-1,-1 1 0,0 0 1,1 0-1,-2 2 0,2-3 3,0 1 1,0-1-1,0 1 0,0-1 0,0 1 0,0-1 0,0 1 0,1-1 0,-1 1 0,0 0 0,0-1 0,0 1 0,0-1 0,1 1 0,-1-1 0,0 0 0,0 1 0,1-1 0,-1 1 0,0-1 0,1 1 0,-1-1 0,1 1 0,3 1-37,-1 1 0,1-1 0,0 1 0,0-1-1,-1 0 1,8 2 0,12 3-66,0-1-1,0-1 1,0-1 0,38 2-1,97-6-424,-123-1 426,391-38-427,-145 8 466,84-1 575,-323 25 603,-53 19-1190,-2-1 108,1-1-1,-2 0 0,0-1 0,-25 13 0,-65 21 212,50-22-201,-8 7 17,1 3 1,-91 63-1,-99 93 271,229-170-360,10-9-33,1 1 0,0 0-1,0 0 1,1 2 0,0-1 0,-13 19 0,22-28 64,1 0 0,-1 0-1,1-1 1,-1 1-1,1 0 1,0 0 0,-1 0-1,1 0 1,0 0-1,0 0 1,-1 0 0,1 0-1,0 0 1,0 0 0,0 0-1,0 0 1,0 0-1,1 1 1,-1-1-3,1-1 0,-1 1 1,1-1-1,-1 1 0,1-1 0,-1 1 0,1-1 1,0 1-1,-1-1 0,1 1 0,0-1 0,-1 0 1,1 1-1,0-1 0,0 0 0,-1 0 0,1 0 1,0 1-1,0-1 0,-1 0 0,1 0 0,0 0 1,0 0-1,1-1 0,4 1-24,1-1 0,-1 1 0,1-2 1,-1 1-1,1-1 0,-1 0 0,0 0 0,8-5 0,50-30-86,-39 20 67,192-98-245,13 14 216,-115 52-23,-17 10 135,2 5 0,107-22 0,-206 56-22,21-6 74,-1 2 1,1 0 0,24-1 0,-44 5-60,-1 0 0,0 0 1,1 0-1,-1 0 0,0 0 0,1 0 0,-1 1 0,0-1 1,0 0-1,1 1 0,-1-1 0,0 1 0,2 0 0,-3 0-5,1-1 0,-1 0 0,0 1 0,0-1 0,0 0 0,0 0 0,0 1 0,0-1 0,0 0 0,1 1 0,-1-1 0,0 0 0,0 1 0,0-1 0,0 0 0,0 1 0,0-1 0,-1 0 0,1 1 0,0-1 0,0 0 0,0 1 0,0-1 0,0 0 0,0 1 0,-1-1 0,1 0-1,0 0 1,0 1 0,0-1 0,-1 0 0,1 1 0,-5 4 91,0-1 0,0 1 1,-11 6-1,15-10-107,-59 44 370,-85 85 1,79-71-165,-75 51 1,-81 42 97,214-146-287,-197 125 58,173-111-396,23-16 166,6-6-59,13-13-303,16-14 238,32-25-1,-41 39 235,78-74-107,-6 5-86,100-72 1,-157 133 239,0 2 0,2 1 0,0 2 0,1 1 0,0 1 0,2 2 0,54-13 0,-83 25 37,1 0 1,-1 1 0,1 0-1,-1 0 1,1 1 0,-1 0-1,1 0 1,-1 1 0,12 2-1,-18-3-17,-1 1 0,1-1 0,-1 1 1,0-1-1,1 1 0,-1 0 0,0 0 0,0-1 0,1 1 0,-1 0 0,0 0 0,0 0 0,0 0 0,0 1 0,0-1 0,0 0 0,-1 0 0,1 0 0,1 3 0,-1-1 16,-1 0 0,1 0-1,0 0 1,-1 0 0,0 1-1,0-1 1,0 0-1,-1 5 1,-1 11 59,-2 0 0,0 0-1,-1 0 1,-1 0 0,-1-1 0,-13 24-1,-64 103 308,83-142-395,-116 168 244,48-71-266,56-79-289,10-13 114,6-9-17,31-35-37,55-46 0,-66 64 215,0 1-1,2 1 1,49-24-1,-69 38 47,-2 0 7,0 1-1,1-1 0,-1 1 0,1-1 1,-1 1-1,1 0 0,0 0 0,-1 1 1,1-1-1,0 1 0,0 0 0,6 0 1,-9 0-9,-1 0 0,1 1 0,-1-1 0,0 0 0,1 0 0,-1 1 0,1-1 0,-1 0 0,0 1 0,1-1-1,-1 0 1,0 1 0,1-1 0,-1 1 0,0-1 0,1 1 0,-1-1 0,0 0 0,0 1 0,0-1 0,0 1 0,1-1 0,-1 1 0,0-1 0,0 1 0,0-1 0,0 1 0,0-1 0,0 1 0,0-1 0,0 1 0,0-1 0,0 1 0,-1-1 0,1 1 0,0 0 0,-9 21 193,7-18-155,-26 41 159,1 2-199,26-47-22,1 1-1,-1 0 1,1 0 0,0 0 0,-1 0-1,1 0 1,0 0 0,-1 0 0,1 0 0,0 1-1,0-1 1,0 0 0,0 0 0,0 0-1,0 0 1,0 0 0,0 0 0,0 0-1,1 0 1,-1 0 0,1 2 0,0-3-4,-1 1 0,1 0-1,0-1 1,-1 1 0,1-1 0,0 1 0,0-1 0,0 0 0,-1 1 0,1-1 0,0 0 0,0 1 0,0-1 0,0 0 0,0 0 0,0 0 0,0 0 0,0 0-1,1 0 1,6-1-41,-1 0-1,1 0 0,-1-1 0,12-4 0,2-2 57,0-1-1,-1-1 1,25-16 0,54-43 28,-87 60 4,-5 4 33,0 0 0,1 1 0,0 0 0,13-5 0,-21 9-47,1 1-1,-1-1 1,0 0-1,1 0 1,-1 1-1,1-1 1,-1 1-1,0-1 1,1 0-1,-1 1 0,0-1 1,0 1-1,1-1 1,-1 1-1,0-1 1,0 1-1,0-1 1,1 0-1,-1 1 1,0-1-1,0 1 1,0 0-1,0-1 1,0 1-1,0-1 4,0 5 0,0 0 0,-1 0 0,1 0-1,-1-1 1,0 1 0,0 0 0,-1 0-1,1-1 1,-1 1 0,0-1 0,0 0-1,-1 1 1,-2 3 0,-5 10-3,4-6-36,0 0 0,-2-1 1,1 0-1,-1 0 0,-17 17 1,-11 7 40,1 2 0,3 2 1,0 1-1,-36 63 1,64-96-12,-1-1 1,0 1 0,0-1 0,-10 9-1,15-14-11,0-1-1,0 0 0,-1 0 0,1 1 1,0-1-1,0 0 0,-1 0 1,1 0-1,0 0 0,0 0 1,-1 1-1,1-1 0,0 0 0,0 0 1,-1 0-1,1 0 0,0 0 1,-1 0-1,1 0 0,0 0 1,-1 0-1,1 0 0,0 0 0,0 0 1,-1 0-1,1 0 0,0 0 1,-1 0-1,1-1 0,0 1 0,0 0 1,-1 0-1,1 0 0,0 0 1,0-1-1,-1 1 0,1 0 1,0 0-1,0 0 0,0-1 0,-1 1 1,1 0-1,0 0 0,0-1 1,0 1-1,0 0 0,0 0 1,-1-1-1,1 1 0,0 0 0,0-1 1,0 1-1,0-1 0,-6-20-78,6 18 74,-5-18-64,0 1 0,-1-1 0,-12-26 0,11 34 113,1 1 1,-2 0 0,1 0 0,-2 1-1,0 0 1,-13-14 0,6 10-19,0 0-1,-1 1 1,-1 0 0,0 2-1,0 0 1,-2 1 0,1 1-1,-1 0 1,-1 2 0,-39-11 0,-3 8 7,0 2 1,-1 3 0,0 4 0,-110 8 0,77 5 25,1 4 0,-135 39 0,195-43-85,1 1 0,0 2-1,-43 23 1,60-27-22,1 1 0,1 0 0,0 2-1,0-1 1,1 2 0,1 0 0,-23 30 0,32-37 28,-17 21-119,3 0 0,0 2 0,-22 48 0,41-77 165,-1 0 0,1 0 1,-1 0-1,1 0 0,-1 0 1,0 0-1,1 0 1,-1 0-1,0 0 0,0 0 1,0 0-1,-1 1 1,2-2-19,-1 0 1,1 1 0,0-1 0,-1 0 0,1 0 0,0 0 0,-1 0 0,1 0 0,0 0 0,-1 0 0,1 0 0,-1 0 0,1 0-1,0 0 1,-1 0 0,1 0 0,0 0 0,-1-1 0,1 1 0,0 0 0,-1 0 0,1 0 0,0 0 0,0-1 0,-1 1 0,1 0-1,-1-1 1,-1-2 39,-1 0 0,1-1 0,0 1 0,0-1-1,-3-6 1,-3-5 33,3 7-110,0-1 0,0 1 0,1 0 1,0-1-1,0 0 0,1 0 0,0 0 0,1-1 1,0 1-1,-1-11 0,3 13-24,0-1-1,0 1 0,0-1 1,1 0-1,0 1 1,0-1-1,1 1 0,0 0 1,0-1-1,1 1 1,0 0-1,0 0 1,7-9-1,17-22-103,1 1 0,3 0 0,0 3 0,70-59-1,-55 57 207,1 3-1,2 1 1,83-39-1,-128 68-24,0 1 1,0 1 0,0-1-1,0 0 1,0 1-1,1 0 1,-1 0-1,1 0 1,5 0-1,-10 1-17,1 0 0,-1 0-1,0 0 1,1 0 0,-1 1-1,0-1 1,1 0 0,-1 0 0,0 0-1,1 0 1,-1 0 0,0 0-1,1 0 1,-1 1 0,0-1 0,1 0-1,-1 0 1,0 1 0,0-1-1,0 0 1,1 0 0,-1 1-1,0-1 1,0 0 0,0 0 0,1 1-1,-1-1 1,0 0 0,0 1-1,0-1 1,0 0 0,0 1-1,0-1 1,0 0 0,0 1 0,0-1-1,0 0 1,0 1 0,0-1-1,0 0 1,0 1 0,0-1-1,0 1 1,-7 14 109,7-14-105,-6 8 37,0 0 0,-1 0 0,0 0 0,0-1 0,-1 0 0,-10 9 0,-58 38 68,59-44-67,-21 15 140,-6 6-128,-1-3 1,-73 35-1,112-61-47,0-1 0,0 1 0,-1-2 0,1 1-1,-1-1 1,0 0 0,1 0 0,-1-1 0,0 1 0,-6-2 0,7 0-28,1 0 0,0 0 0,0 0 0,0-1 0,0 0 0,0 0 0,0 0 0,1-1 0,-1 1 0,1-1 0,0 0 0,-1-1 1,-4-4-1,-32-37 56,2-1 0,-56-86 1,7 8-80,53 84-128,26 31 47,0-1 1,0 0 0,-12-20 0,19 27 96,1-1 1,-1 0 0,1 0 0,0-1 0,0 1-1,1 0 1,-1 0 0,1 0 0,0 0-1,0-1 1,0 1 0,0 0 0,1 0 0,0-1-1,0 1 1,0 0 0,0 0 0,3-5 0,-1 1 52,-1-1 1,0 0 0,0 0-1,0 0 1,-1 0 0,0 0-1,-1-10 1,-1 16-17,1 0 0,0 0-1,-1-1 1,0 1 0,1 0 0,-1 0 0,0 0 0,-1 0-1,1 0 1,-1 0 0,1 1 0,-1-1 0,0 0-1,0 1 1,0-1 0,0 1 0,0 0 0,-1 0 0,1 0-1,-1 0 1,1 0 0,-6-3 0,0 1-22,-1 0 1,1 1-1,-1 0 1,1 0-1,-1 1 1,-18-3-1,-5 6-113,12 1 126,16-2-9,1 0 0,-1 1 0,1-1-1,-1 1 1,1 0 0,-4 2 0,4-2-22,0 0-1,0 0 1,0-1 0,0 1 0,-7 0 0,9-1 26,0 0 0,0-1 0,-1 1 0,1 0-1,0-1 1,0 1 0,0-1 0,-1 0 0,1 1 0,0-1-1,0 0 1,0 1 0,0-1 0,0 0 0,0 0 0,1 0-1,-1 0 1,-1-2 0,0 1-11,1 0-1,0 1 1,0-1-1,0 0 1,0 0-1,1 0 1,-1 0-1,1 0 1,-1 0-1,0-4 1,1 3 16,0 0-36,-1 0 0,1 0 1,0 0-1,0 0 1,1 1-1,-1-1 0,0 0 1,1 0-1,0 1 1,0-1-1,0 0 0,0 1 1,0-1-1,0 1 1,1-1-1,-1 1 0,1-1 1,-1 1-1,4-3 1,48-61-330,-42 53 351,-5 6 8,0 1 0,0-1 0,0 1 0,1 0 0,0 1 0,0-1-1,14-7 1,-19 13 1,-1-1 0,0 1 0,0 0 0,0 0-1,0-1 1,0 1 0,0 0 0,1 0 0,-1 0-1,0 0 1,0 0 0,0 0 0,0 1 0,0-1 0,1 0-1,-1 1 1,0-1 0,0 0 0,0 1 0,0-1-1,0 1 1,0 0 0,0-1 0,0 1 0,0 0 0,-1 0-1,1-1 1,0 1 0,1 2 0,2 2-14,-1 0-1,0 1 1,0-1 0,3 9-1,-4-9 15,10 23-71,8 36 0,7 17-220,88 175 229,-105-234 67,11 22-40,2-1-1,2-1 1,59 75 0,-80-111 55,16 17 82,28 27-1,-40-44-103,0 1 0,0-1 0,1 0 0,0-1 0,0 0 0,0 0 0,14 4 0,-3-3-17,0-1 1,0 0 0,1-2-1,-1-1 1,0 0-1,1-1 1,36-4-1,-24-2 111,0-1 1,0-1-1,62-22 0,-76 21-71,0 0 0,0-1 0,0-1 0,-1-1 0,-1 0 0,1-1 0,-2-1 0,0-1 0,16-17 0,-7 1 49,-18 20-121,1 1 1,0 1-1,0-1 1,15-11-1,-22 19 53,-1 1 0,0 0 0,0 0 0,0 0 0,1 0 0,-1 0 0,0 0 0,0 0 0,0-1 0,1 1 0,-1 0 0,0 0 0,0 0 0,0 0 0,1 0 0,-1 0 0,0 0 0,0 0 0,1 0-1,-1 0 1,0 0 0,0 0 0,0 0 0,1 0 0,-1 0 0,0 1 0,0-1 0,1 0 0,-1 0 0,0 0 0,0 0 0,0 0 0,0 0 0,1 1 0,-1-1 0,0 0 0,0 0 0,0 0 0,0 0 0,1 1 0,-1-1 0,0 0 0,0 0 0,0 0 0,0 1 0,0-1 0,0 0 0,0 0 0,0 0 0,0 1 0,0-1 0,0 0 0,0 0 0,0 1 0,0-1 0,0 0 0,-1 15 302,-1-12-306,0 0 0,0 0 0,0 0 0,0 0-1,-1-1 1,1 1 0,-1-1 0,1 1 0,-1-1-1,0 0 1,0 0 0,0 0 0,-6 2 0,-5 2 22,-26 8 1,3-5 71,0-3 1,0 0-1,-53 0 0,20-2-18,57-3-71,-48 4-74,-76 16 0,-1 17-209,115-30 153,1 1 0,0 1 0,-39 24-1,57-31 68,-1 1-1,1-1 1,-1 1-1,1 0 1,0 0 0,-5 7-1,8-10 24,0 1 1,0 0-1,0 0 0,0 0 0,0 0 1,0 1-1,0-1 0,1 0 0,-1 0 1,1 0-1,-1 0 0,1 1 1,0-1-1,0 0 0,0 0 0,0 1 1,1-1-1,-1 0 0,1 3 0,6 10-97,-1-1 0,2 0 0,0 0 0,1-1 0,18 22 0,-26-34 130,21 28 0,2-1 1,1-1 0,1-1-1,1-2 1,1 0 0,1-2-1,47 26 1,4-8 158,98 32 0,-122-51-124,72 22 2045,-139-43-2007,-37-1 114,-81-14 1,-45-19-123,42 6-428,124 27 211,0 0 0,-16-1-1,22 2 126,-1 1 0,1-1 0,0 0-1,-1 0 1,1 1 0,0 0 0,0-1 0,0 1-1,-1 0 1,1 0 0,0 0 0,0 0-1,0 0 1,-2 2 0,4-2 7,0-1 0,-1 0 0,1 1-1,0-1 1,-1 0 0,1 1 0,0-1 0,-1 0 0,1 1 0,0-1 0,0 1-1,0-1 1,-1 1 0,1-1 0,0 1 0,0-1 0,0 1 0,0-1-1,0 1 1,0-1 0,0 1 0,0-1 0,0 0 0,0 1 0,0-1 0,0 2-1,1-1-8,-1 0-1,1 0 1,-1 0-1,1 0 0,0 0 1,0-1-1,-1 1 1,1 0-1,0 0 0,0 0 1,1 0-1,2 2-11,0-1-1,0 1 1,1-1-1,6 3 0,20 3-84,0-1 0,53 5 0,99-7 181,-119-6-20,20-2-64,0-3 1,-1-4 0,0-3 0,-1-4 0,92-32-1,-53 3-1889,-67 23 950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2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1298 1408,'13'3'5936,"-6"-4"-4982,-2-3-779,0 0-1,-1-1 1,1 0-1,-1 1 1,0-1-1,-1-1 0,1 1 1,4-11-1,0 2-128,46-92 300,6-10-137,-18 50-63,3 3 0,59-67-1,-26 33 314,-53 63-183,1 1-1,38-36 1,-61 66-294,0 0 0,0 0 1,1 1-1,-1-1 0,1 1 1,5-3-1,-8 5 14,0-1 0,0 1 0,0 0 0,0 0 0,0 0 0,0 0-1,1-1 1,-1 1 0,0 1 0,0-1 0,0 0 0,0 0 0,0 0 0,0 0 0,0 1 0,0-1 0,0 1 0,0-1 0,0 1 0,0-1 0,0 1 0,0-1 0,0 1 0,0 0 0,-1 0 0,1-1-1,0 1 1,0 0 0,0 1 0,2 3 30,1 0 1,-1 0-1,0 1 0,-1-1 0,1 1 0,-1 0 1,0 0-1,-1 0 0,1 0 0,-1 0 0,0 0 1,-1 0-1,0 0 0,0 1 0,-1 7 0,-1 12 102,-2 1 0,-9 30 0,9-39-61,-38 139 533,23-86-219,4-24 424,17-58 120,2-16-817,10-31 1,-7 41-179,0 1 0,0-1 1,2 2-1,0-1 1,1 1-1,0 1 0,1 0 1,1 0-1,0 1 1,1 1-1,0 0 0,1 0 1,1 2-1,-1 0 1,2 0-1,-1 1 1,1 1-1,0 1 0,1 0 1,19-4-1,-31 9 10,-1 2 1,0-1-1,1 0 0,-1 1 0,0 0 0,1 0 1,-1 0-1,1 1 0,-1-1 0,7 3 0,-9-3 58,-1 1-1,1-1 0,0 1 0,-1 0 1,1 0-1,-1 0 0,1 0 0,-1 0 0,0 0 1,1 1-1,-1-1 0,0 0 0,0 1 0,0-1 1,0 1-1,0-1 0,0 1 0,0-1 1,0 1-1,-1-1 0,1 1 0,-1 0 0,1 0 1,-1-1-1,0 1 0,1 0 0,-1 0 0,0-1 1,0 3-1,-2 14 132,0 0 0,-1 0 1,-11 33-1,5-18 325,3-15-18,3-14 77,3-11 388,2 0-908,1 0 0,-1 0-1,1 0 1,1 1 0,-1-1 0,1 1-1,0-1 1,5-5 0,-1 3-143,-1 0 0,1 1 0,1 0-1,14-10 1,-23 17 114,1 1-1,0-1 1,0 0 0,0 1-1,0-1 1,0 1-1,-1-1 1,1 1 0,0 0-1,0-1 1,0 1 0,0 0-1,0 0 1,0 0-1,0 0 1,0 0 0,0 0-1,1 0 1,-1 0-1,0 0 1,0 0 0,1 1-1,-1 0-9,0-1-1,0 1 0,0 0 1,1 0-1,-1 0 0,0 0 0,0 0 1,-1 0-1,1 0 0,0 1 1,0-1-1,0 0 0,-1 0 1,1 1-1,0 2 0,7 21-151,-1 0 0,-2 1-1,5 46 1,2 17 337,-8-74-70,-1-1 0,2 0 0,0 0 0,7 15 0,-11-26-6,1 0 0,0 0 0,0 0 0,0-1 0,0 1 0,0 0 0,1-1 0,-1 0 0,1 1 0,-1-1 0,6 3 0,-7-4-34,1 0 0,-1-1 0,1 1 0,0-1 0,-1 1 0,1-1 0,-1 0 0,1 1 0,0-1 0,-1 0 0,1 0 0,0 0 0,-1 0 0,1 0-1,0-1 1,-1 1 0,1 0 0,-1-1 0,1 1 0,-1-1 0,1 0 0,-1 1 0,1-1 0,-1 0 0,3-2 0,1 0 30,-1-1-1,0-1 1,1 1 0,-2-1-1,1 1 1,0-1-1,-1 0 1,4-7-1,1-6 115,7-22 0,-5 14 10,25-73 211,-31 83-413,0 0 0,-1 0 0,-1 0 0,1-24 0,-3 36-38,0 0 0,0 0 0,0 0 0,-1 0 0,0 0 1,0 0-1,-2-6 0,3 9 26,-1 1 1,1-1-1,0 1 1,-1-1-1,1 1 1,0-1-1,-1 1 1,1-1 0,0 1-1,-1-1 1,1 1-1,-1 0 1,1-1-1,-1 1 1,1 0-1,-1-1 1,1 1-1,-1 0 1,0 0-1,1 0 1,-1-1 0,0 1-1,0 0-14,0 0 1,0 1-1,-1-1 0,1 0 0,0 1 0,0-1 1,0 0-1,0 1 0,0-1 0,0 1 1,0 0-1,0-1 0,0 1 0,0 0 1,-1 1-1,-2 2-18,0 0-1,0 1 1,1 0-1,-1-1 1,1 1 0,0 0-1,1 0 1,-1 1 0,1-1-1,0 0 1,-2 12 0,-1 6-64,-1 39 1,3-31 72,0-7 25,2-1 0,1 34 0,1-48 78,0 1 1,0-1-1,1 0 0,1 0 0,-1 0 1,1-1-1,1 1 0,-1 0 0,7 8 1,-9-15-15,0 0 1,1 1 0,0-1-1,-1 0 1,1 0 0,0 0-1,0 0 1,0-1 0,0 1-1,1 0 1,-1-1 0,0 0 0,1 1-1,-1-1 1,1 0 0,-1 0-1,4 1 1,-2-2 15,-1 0 1,0 0-1,0 0 0,1 0 1,-1 0-1,0-1 0,0 0 1,1 1-1,-1-1 0,0 0 0,0 0 1,4-3-1,5-3 85,-1 0 1,-1-1-1,1 0 1,-2-1-1,19-19 1,130-166 368,-132 162-477,-4 3-34,-1 0 1,-2-1 0,0-1-1,25-60 1,38-160-547,-71 214 496,69-248-456,-78 278 480,5-22-83,-7 28 95,0-1 0,1 1 0,-1-1 0,0 0 0,-1 1 0,1-1 0,0 1 0,0-1 0,-1 0 0,1 1 0,-1-1-1,1 1 1,-1-1 0,-1-2 0,2 4-1,0 0 0,-1 0 0,1 0 0,0 0 0,0 0 0,-1 0-1,1 0 1,0 0 0,0 0 0,-1 0 0,1 0 0,0 0 0,-1 0 0,1 0 0,0 0 0,0 0-1,-1 0 1,1 0 0,0 0 0,0 0 0,-1 0 0,1 0 0,0 0 0,0 1 0,-1-1 0,1 0-1,0 0 1,0 0 0,-1 0 0,1 1 0,0-1 0,0 0 0,0 0 0,0 1 0,-1-1 0,1 0-1,0 0 1,0 1 0,0-1 0,0 0 0,0 1 0,-9 12-125,9-12 80,-9 16 69,0 0 1,2 0-1,-8 28 1,-9 56 228,9-38-121,-36 128 396,-8 32-238,17 2-245,38-194 72,2-1 0,3 57 0,0-81-15,0 1 0,1-1 0,-1 0 0,1 0 1,0 0-1,1 0 0,-1 0 0,1-1 0,0 1 0,1-1 0,0 0 1,-1 0-1,9 9 0,-11-14-64,-1 0 0,1 1 0,-1-1 0,0 0 0,1 0 0,-1 0 1,1 1-1,-1-1 0,0 0 0,1 0 0,-1 0 0,1 0 0,-1 0 0,1 0 0,-1 0 1,1 0-1,-1 0 0,1 0 0,-1 0 0,0 0 0,1 0 0,-1 0 0,1 0 0,-1 0 0,1 0 1,-1-1-1,1 1 0,-1 0 0,0 0 0,1 0 0,-1-1 0,0 1 0,1 0 0,0-1 1,11-16 169,-4 6-291,1 3 48,-8 7 55,1-1 0,0 1 0,-1-1 0,1 0 0,-1 1 0,1-1 0,1-4 0,1 0-10,0 0-1,0 1 0,8-9 0,11-14-53,-1-8 124,1 1 0,40-46 0,-54 71-112,0 1 1,1 0-1,0 0 1,0 1-1,1 0 1,0 1-1,1 0 1,0 1 0,0 0-1,0 1 1,26-8-1,-27 10 4,20-2 82,-29 5 468,-13-11 1,9 10-527,-1-1 0,1 1 0,-1 0 0,1 1 0,-1-1 0,1 0 0,-1 1 1,0 0-1,1-1 0,-1 1 0,0 0 0,1 0 0,-1 1 0,0-1 0,1 0 0,-1 1 0,1 0 0,-1 0 1,1-1-1,-1 1 0,1 1 0,-1-1 0,1 0 0,-3 3 0,-1 0-62,0 0 0,0 1 1,0 0-1,1 0 0,-1 1 0,1-1 0,-7 12 1,3-1 10,0 1 1,0 0-1,2 1 1,-8 24-1,-13 76 166,25-103-171,-1 26 1,4-37 118,0 0 1,0 0 0,0 1 0,1-1 0,-1 0 0,1 0 0,0 1 0,0-1-1,0 0 1,4 7 0,-5-11-12,1 0 0,-1 1 0,0-1 0,1 0 0,-1 1-1,0-1 1,1 0 0,-1 0 0,0 0 0,1 0 0,-1 1 0,1-1 0,-1 0 0,0 0-1,1 0 1,-1 0 0,1 0 0,-1 0 0,0 0 0,1 0 0,-1 0 0,1 0-1,-1 0 1,0 0 0,1 0 0,-1 0 0,1 0 0,-1-1 0,0 1 0,1 0 0,-1 0-1,0 0 1,1-1 0,0 1 0,12-11 296,-8 5-244,-1 1 0,-1-1-1,1 0 1,-1 0 0,0 0 0,3-8 0,12-43 142,-12 34-306,51-136-758,-50 146 272,-7 13 560,0 0 1,0 0 0,0 0-1,0 0 1,1 0 0,-1 0 0,0 0-1,0 0 1,0 0 0,0 0-1,0 0 1,0 0 0,0 0 0,0 0-1,1 0 1,-1 0 0,0 0-1,0 0 1,0 0 0,0 0 0,0 0-1,0 0 1,0 0 0,0 0-1,1 0 1,-1 0 0,0 0 0,0 0-1,0 0 1,0 1 0,0-1-1,0 0 1,0 0 0,0 0 0,0 0-1,0 0 1,0 0 0,0 0 0,0 0-1,0 1 1,0-1 0,0 0-1,0 0 1,0 0 0,0 0 0,0 0-1,0 0 1,0 0 0,0 0-1,0 1 1,0-1 0,0 0 0,0 0-1,0 29-714,0-17 711,0 8-67,1 1 1,1-1-1,7 31 0,-8-44 110,1 0 0,0-1 0,0 1 0,1-1 0,-1 1 0,2-1 0,-1 0 0,1 0 0,-1-1 0,2 1 0,-1-1 0,1 0 0,-1 0 0,10 7 0,-12-11 14,0 0 0,0 1 1,1-1-1,-1 0 0,0 0 1,1 0-1,-1-1 0,1 1 0,0-1 1,-1 1-1,1-1 0,-1 0 1,1 0-1,3 0 0,-2-1 11,1 0 1,0 0-1,-1 0 0,1-1 0,-1 1 1,1-1-1,4-3 0,3-2 43,-1-1 0,0 0 0,0-1 0,12-12 0,10-17-40,-1-1 0,45-70 0,-75 105-63,14-19-67,0-1 0,-2-1 0,-1 0 1,-2-1-1,11-30 0,37-201-975,-56 243 997,49-256-701,-42 207 134,-9 58 534,-1 4 59,1 1 0,-1-1 0,0 0 0,0 1 0,0-1 0,0 0 0,0 1 0,0-1 0,0 0 0,0 1 0,0-1 0,0 0 0,0 1 0,0-1 0,0 0 0,0 1 0,0-1 0,-1 0 0,1 1 0,0-1 0,-1 1 0,1-1 0,0 0 0,-1 1 0,1-1 0,-1 1 0,1-1 0,-1 1 0,1-1 0,-2 0 0,2 1 16,0 0 0,0 0 0,0 0 0,0 0 0,-1 0 0,1 0 0,0 0 0,0 0 0,-1 0 1,1 0-1,0 0 0,0 0 0,0 0 0,-1 0 0,1 0 0,0 0 0,0 0 0,-1 0 0,1 0 0,0 0 0,0 0 0,0 0 0,-1 0 0,1 0 0,0 0 0,0 0 1,0 1-1,0-1 0,-1 0 0,1 0 0,0 0 0,0 0 0,-1 1 0,-1 2 3,-1 0 0,1 1 0,-1-1 0,1 1 0,0-1 0,0 1 0,1 0 1,-3 5-1,-22 71 311,3 0 1,-12 90 0,2 70 66,30-190-277,2 1-1,11 88 1,-7-123 2,0 1-1,1 0 1,1-1 0,1 0 0,0 0-1,11 18 1,-2-13 324,-14-20-393,-1 0-1,1-1 1,0 1 0,-1 0-1,1-1 1,0 1-1,0 0 1,0-1-1,0 1 1,0-1 0,0 1-1,0-1 1,0 0-1,0 1 1,0-1-1,0 0 1,0 0-1,0 0 1,0 0 0,0 0-1,0 0 1,0 0-1,1 0 1,0-1 25,1 0 1,-1 0 0,0-1-1,0 1 1,0-1 0,0 1-1,0-1 1,0 0 0,0 0-1,0 0 1,-1 0 0,3-3-1,15-27 211,-17 28-223,28-62 205,12-20-179,-34 72-91,0 1 0,1 0 0,1 0 0,11-11-1,42-36-471,-62 59 404,1 0 0,0 0 0,-1 0 0,1 0 0,0 0 0,-1 0 0,1 0 0,0 1 0,0-1 0,3 0-1,-5 1 77,1 0 0,-1 0 0,0 0 0,0 0-1,1 0 1,-1 0 0,0 0 0,1 0 0,-1 0-1,0 0 1,0 0 0,1 0 0,-1 0 0,0 0-1,1 0 1,-1 1 0,0-1 0,0 0-1,1 0 1,-1 0 0,0 0 0,0 1 0,0-1-1,1 0 1,-1 0 0,0 1 0,0 0 3,1-1 0,-1 1 0,0 0 0,0 0 0,0-1 1,0 1-1,0 0 0,0 0 0,0-1 0,-1 1 0,1 0 0,0 0 1,0-1-1,0 1 0,-1 0 0,0 0 0,-10 27-190,-1 2 399,-2 0-1,-29 47 1,28-53-25,11-18-38,1 0-1,-1 0 0,0 0 1,0-1-1,-8 8 0,7-9-69,4-3-47,-1 0-1,1 0 0,0 0 0,0 0 0,0 1 0,0-1 0,0 0 0,0 1 1,0-1-1,-1 3 0,-3 4-2,4-6-425,9-1 108,-6 0 298,36 2 93,1 0 0,0-3 1,52-6-1,-5-9-5140,-67 8 1346,-3 2 1190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23 4896,'0'-23'8037,"0"35"-4272,0 22-3324,-2 0 0,-6 38 0,-6 24 147,-4 26 168,17-118-661,0 1 1,0-1-1,0 1 1,1-1-1,0 1 1,-1-1-1,2 1 1,-1 0-1,1-1 1,1 8-1,-1-12-1,0 0 0,1 0-1,-1 0 1,0 0-1,0 0 1,0 0 0,1 0-1,-1 0 1,0 0-1,0 0 1,0-1 0,1 1-1,1-1 1,-1 0-23,43-16 413,3-2-21,-44 18-429,0 0 0,0 0 1,0 0-1,0 1 0,0-1 1,0 1-1,0 0 1,0 1-1,7 0 0,8 0-78,-17-1 24,0 0 0,0 0 0,0 0 1,0 1-1,0-1 0,0 0 0,3 2 1,-4-2-157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16 3648,'-15'-6'1173,"15"6"-1143,0 0-1,-1 0 0,1 0 0,-1 0 1,1 0-1,-1 0 0,1 0 1,0 0-1,-1 0 0,1 0 1,-1 0-1,1 0 0,0 0 1,-1 0-1,1 1 0,-1-1 1,1 0-1,0 0 0,-1 0 1,1 1-1,0-1 0,-1 0 0,1 0 1,0 1-1,-1-1 0,0 1 233,-3 0 1222,-1 0 1,1 0-1,-1-1 0,1 0 0,0 0 0,-9-1 0,-4 1 3321,68-6-2981,34 2-1148,-47 2-539,41 2 0,-33 1-542,-17-5-4641,-20 4 2876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190 185 6048,'0'-16'1952,"0"16"-1925,0-1 0,0 1 0,0 0-1,0 0 1,0 0 0,0 0 0,0 0 0,0-1 0,0 1 0,0 0 0,0 0 0,0 0 0,-1 0 0,1 0-1,0 0 1,0-1 0,0 1 0,0 0 0,0 0 0,0 0 0,-1 0 0,1 0 0,0 0 0,0 0 0,0 0 0,0 0-1,0 0 1,-1 0 0,1 0 0,0 0 0,0 0 0,0 0 0,0 0 0,0 0 0,-1 0 0,1 0 0,0 0 0,0 0-1,0 0 1,0 0 0,0 0 0,-1 0 0,1 0 0,0 0 0,0 0 0,0 0 0,0 0 0,-6 3 1651,-14 22 1762,-4-1-3152,-15 14 798,-46 59-1,76-84-483,8-9 165,7-11 93,64-65-76,-56 54-716,0-1-1,-2-1 1,0 0 0,10-23-1,28-85 912,-49 124-989,1 0-1,-1 0 1,1 0-1,0 0 1,1 1-1,3-6 1,-5 8 10,-1 0 0,1 0 1,0 0-1,-1 1 0,1-1 1,0 0-1,0 1 0,-1-1 0,1 1 1,0-1-1,0 1 0,0-1 1,0 1-1,0-1 0,0 1 1,0 0-1,0 0 0,0-1 0,0 1 1,0 0-1,0 0 0,0 0 1,0 0-1,0 0 0,0 0 1,0 0-1,0 1 0,0-1 0,0 0 1,-1 1-1,3 0 0,6 5 3,0 1 0,0 0 0,0 0 0,-1 1 0,0 1 0,-1-1 0,11 16 0,-8-10-23,0-1-1,21 18 1,149 119 41,-138-119-84,-22-17-11,27 23 1,-42-33 102,-1 1 1,1 0-1,-1 0 0,0 0 0,0 1 1,-1-1-1,0 1 0,0 0 1,0 0-1,2 7 0,-5-13-18,0 0 0,0 0 0,0 1 0,1-1 0,-1 0 0,0 1 0,0-1-1,0 0 1,0 0 0,-1 1 0,1-1 0,0 0 0,0 1 0,0-1 0,0 0 0,0 0-1,0 1 1,0-1 0,0 0 0,-1 0 0,1 1 0,0-1 0,0 0 0,0 0 0,0 1 0,-1-1-1,1 0 1,0 0 0,0 0 0,-1 0 0,1 1 0,0-1 0,0 0 0,-1 0 0,1 0-1,0 0 1,0 0 0,-1 0 0,1 0 0,0 0 0,-1 0 0,1 0 0,0 0 0,-1 0-1,1 0 1,0 0 0,0 0 0,-1 0 0,1 0 0,-22-3 353,13 2-350,-217-28 562,102 12-549,72 9-276,-36-4-76,75 11-318,1 1 0,0 1 0,0 0 0,0 0 0,-15 4 0,8 3-947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34 5632,'4'11'6513,"-3"6"-4264,-4 26-2431,2-31 972,-1 22-289,-6 42 534,-1 19-308,7-63-133,-8 47 0,10-78-524,0 0 0,0 0 0,-1-1 0,1 1 0,0 0 0,-1 0 0,1-1 0,0 1 0,-1 0 0,1-1 0,0 1 0,-1 0 0,1-1 0,-1 1 0,0 0 0,0-1-45,1 0 0,0 0-1,0 0 1,-1 0 0,1 0 0,0 0-1,-1 0 1,1 0 0,0-1 0,0 1-1,-1 0 1,1 0 0,0 0 0,0 0-1,-1 0 1,1-1 0,0 1 0,0 0-1,0 0 1,-1 0 0,1-1 0,0 1-1,0 0 1,0 0 0,0-1 0,-1 1-1,1 0 1,0 0 0,0-1 0,0 1-1,0 0 1,0 0 0,0-1 0,0 1-1,0 0 1,0-1 0,0 1 0,0 0-1,0 0 1,0-1 0,0 0 0,-1-8 52,1 0-1,-1-1 1,2 1 0,-1-1 0,2 1 0,1-11 0,2-7 9,-1-7-116,1 1 1,12-40-1,-13 58-19,2 0 0,-1 0 0,2 1 0,0 0 0,0 1 0,18-25 0,-19 31 14,0 1 1,1 0-1,-1 1 1,1-1-1,0 1 0,1 1 1,-1-1-1,1 1 1,0 1-1,0-1 1,0 1-1,0 1 1,0-1-1,1 1 0,-1 1 1,1 0-1,0 0 1,-1 0-1,1 1 1,0 1-1,-1-1 1,14 4-1,-19-3 31,0-1-1,0 1 1,0 0-1,0 0 1,0 0-1,0 1 1,0-1 0,0 1-1,-1-1 1,1 1-1,2 2 1,-4-3 0,0 0 1,0 0-1,-1 0 0,1 0 1,0 0-1,-1 0 1,1 0-1,-1 0 0,1 0 1,-1 0-1,1 1 0,-1-1 1,0 0-1,1 0 1,-1 0-1,0 1 0,0-1 1,0 0-1,0 0 1,0 1-1,0-1 0,0 0 1,-1 0-1,1 0 0,0 1 1,-1-1-1,1 0 1,-1 0-1,1 0 0,-2 2 1,-1 2 9,-1-1 0,1 1 0,-1-1 0,0 0 0,-1 0 0,-6 5 0,-32 21 144,25-20-12,0-1 1,-1-1 0,0-1-1,-38 10 1,56-17-140,1 0 0,0 0 0,-1 0-1,1 1 1,-1-1 0,1 0 0,0 0 0,-1 0 0,1 1 0,0-1-1,-1 0 1,1 0 0,0 1 0,0-1 0,-1 0 0,1 1 0,0-1 0,0 0-1,-1 1 1,1-1 0,0 1 0,0-1 0,0 0 0,0 1 0,0-1-1,0 0 1,-1 2 0,4 13 182,12 17 513,-7-20-452,1 0 0,0-1 1,17 16-1,37 28 244,-51-45-432,30 22 158,10 10-232,-51-41-138,1 1-1,-1-1 1,0 0 0,1 1-1,-1-1 1,1 0 0,-1 0-1,1 0 1,0 0 0,-1-1-1,1 1 1,0 0 0,0-1-1,0 1 1,2 0 0,0-24-8295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04.2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3968,'11'1'8335,"-9"4"-7710,3 128 4281,39 304 737,-30-263-5157,-6-72-370,-9-63-1549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24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50 189 3488,'0'0'96,"-1"-1"-1,1 1 1,0-1-1,-1 1 1,1 0 0,-1 0-1,1-1 1,0 1 0,-1 0-1,1 0 1,-1 0 0,1-1-1,-1 1 1,1 0 0,-1 0-1,1 0 1,-1 0-1,1 0 1,-1 0 0,1 0-1,-1 0 1,1 0 0,-1 0-1,1 0 1,-1 0 0,1 0-1,-1 1 1,1-1-1,-1 0 1,1 0 0,-1 1-1,1-1 1,0 0 0,-1 0-1,1 1 1,-1-1 0,1 0-1,0 1 1,-1-1 0,1 1-1,0-1 1,0 0-1,-1 1 1,1-1 0,0 1-1,0 0 1,-1 0 85,0 0 0,0 0 0,0 0 0,0 0-1,0 0 1,-1 0 0,1-1 0,0 1 0,-2 1 0,-3 1 479,5-2-553,1 0-1,-1-1 0,0 1 1,0-1-1,1 0 0,-1 1 1,0-1-1,0 0 0,1 1 0,-1-1 1,0 0-1,-1 1 0,100-12 1259,-6 0-1108,15 5-8,275-27-34,-140 14-129,-203 17-114,164-2 418,-155 4 772,-48-1-1111,-1 1 0,0-1-1,0 0 1,0 1-1,0-1 1,0 0 0,1 0-1,-1 1 1,0-1 0,1 0-1,-1 0 1,1 0 0,-1-1-1,-9-10-28,2 6-24,-1 0 0,0 1 0,0-1-1,0 2 1,-1-1 0,0 1 0,-12-3 0,-77-16-133,80 19 154,-7 1-22,17 2 10,0-1 0,0 1 0,0-1 0,-12-5 0,20 7-25,1-1 1,0 1 0,-1 0-1,1 0 1,0 0 0,-1 0 0,1-1-1,0 1 1,-1 0 0,1 0 0,0-1-1,0 1 1,-1 0 0,1 0 0,0-1-1,0 1 1,0 0 0,-1-1 0,1 1-1,0 0 1,0-1 0,0 1 0,0 0-1,0-1 1,-1 1 0,1 0-1,0-1 1,0 1 0,0-1 0,0 1-1,1-1 0,-1 1 0,0-1 0,1 1-1,-1-1 1,0 1 0,1 0-1,-1-1 1,1 1 0,-1 0-1,0-1 1,1 1 0,-1 0-1,1 0 1,-1-1 0,1 1 0,-1 0-1,1 0 1,-1 0 0,1 0-1,0 0 1,-1 0 0,1 0-1,-1 0 1,1 0 0,-1 0-1,2 0 1,30 2-15,0 1 1,0 2-1,0 1 0,0 2 0,-1 1 1,56 24-1,-77-29 66,-1 1-1,1 0 1,-1 0 0,0 1-1,12 10 1,-18-14-13,0 1 0,0 0 0,-1 0 0,1 0-1,-1 1 1,0-1 0,0 0 0,0 1 0,0-1 0,-1 1 0,0 0 0,1 0 0,-1 0 0,-1-1 0,1 1 0,0 0 0,-1 8 0,-1 21 155,-1 1 0,-2-1 0,-1 0 0,-2 0 0,-12 36 0,19-69-170,-1 2 94,1 1 0,-1-1 0,0 0 0,1 0 0,-1 0 0,0 0 0,-1 0 0,1 0 0,0 0 0,0 0 0,-1 0 0,1 0 0,-1-1 0,0 1 0,-1 1 0,2-3-69,0 0-1,0-1 1,1 1-1,-1 0 1,0 0-1,0-1 1,0 1-1,1 0 1,-1-1-1,0 1 0,1-1 1,-1 1-1,0-1 1,1 1-1,-1-1 1,1 1-1,-1-1 1,1 0-1,-1 1 0,1-1 1,-1 0-1,1 1 1,-1-1-1,1-1 1,-1 0 44,-5-8 28,2 0 0,-1 0 0,1 0 0,0-1 0,-2-13 0,-1-3-15,-23-91-12,16 58-1185,14 59 804,-1 0 0,1 0 0,0 0 0,0 0-1,0 0 1,0 0 0,0 0 0,0 0 0,0 0 0,0 0 0,0 0 0,0 0-1,1 0 1,-1-1 0,7 1-2152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44.8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3 770 1984,'0'0'44,"0"0"0,0 0 1,0 1-1,-1-1 0,1 0 0,0 0 1,0 0-1,0 1 0,-1-1 0,1 0 1,0 0-1,0 1 0,0-1 0,0 0 0,0 0 1,-1 1-1,1-1 0,0 0 0,0 0 1,0 1-1,0-1 0,0 0 0,0 1 1,0-1-1,0 0 0,0 0 0,0 1 1,0-1-1,0 0 0,0 1 0,1-1 0,-1 0 1,0 0-1,0 1 0,0-1 0,0 0 1,0 0-1,0 1 0,1-1 0,-1 0 1,0 0-1,0 0 0,0 1 0,1-1 1,-1 0-1,0 0 0,0 0 0,1 0 1,-1 1-1,0-1 0,0 0 0,1 0 0,-1 0 1,0 0-1,1 0 0,-1 0 0,0 0 1,0 0-1,1 0 0,-1 0 0,1 0 1,0 0 216,1 0 0,-1 0 0,1 0 0,-1 0 1,0-1-1,1 1 0,-1-1 0,1 1 0,-1-1 1,1 1-1,1-2 0,57-39 2056,68-54-1034,-100 72-1207,-2-2 0,-1-1 0,41-54 0,-34 29 30,-2 0-1,-3-2 1,-2-1-1,31-99 1,-46 123 251,7-49 1,-17 78-329,1-12-201,-5 11-163,-4 6-57,3 0 337,0 1 1,0-1-1,0 1 0,1 0 0,-1 1 0,1-1 1,1 1-1,-4 6 0,-24 54 239,-19 83 141,42-118-163,1 1 0,-5 61 0,11-82-61,1 0 0,1 0 0,-1 0 0,2 0 0,4 21 0,-4-28-40,-1 0-1,1 0 1,-1 1-1,2-1 1,-1-1-1,0 1 1,1 0-1,-1 0 1,1-1-1,0 0 1,0 1-1,0-1 1,1 0-1,-1-1 1,1 1 0,0 0-1,4 1 1,-3-1 14,1-1 1,0 0-1,-1-1 1,1 1-1,0-1 1,0 0-1,0 0 1,0-1-1,0 0 1,0 0-1,0 0 1,0-1-1,0 0 1,0 0-1,-1 0 1,1-1-1,0 0 1,-1 0-1,1 0 1,-1-1-1,1 0 1,8-6-1,-6 3-53,1-1 0,-1 1 0,-1-2 0,1 1 0,-1-1 0,0 0 0,-1 0-1,0-1 1,0 0 0,-1 0 0,0-1 0,4-11 0,-7 13-502,-7 14-273,2-4 679,-13 16-449,-27 38-1,37-47 570,1 0 0,0 1 0,0 0 0,1 0 0,0 0 0,-5 20 0,9-27-3,-1-1-1,1 0 1,0 1 0,0-1 0,0 0 0,0 1-1,0-1 1,0 1 0,1-1 0,-1 0 0,1 1-1,-1-1 1,1 0 0,0 0 0,0 1 0,0-1-1,1 0 1,-1 0 0,0 0 0,1 0 0,-1-1-1,1 1 1,-1 0 0,1-1 0,0 1 0,0-1-1,0 1 1,0-1 0,0 0 0,0 0 0,0 0-1,0 0 1,1 0 0,-1 0 0,0 0 0,1-1-1,-1 0 1,0 1 0,1-1 0,3 0 0,4-1 84,1 0 1,-1-1-1,0-1 1,0 0 0,0 0-1,-1 0 1,1-2 0,14-7-1,-17 8-60,-1-1-1,0 0 1,0 0-1,0 0 1,0 0-1,-1-1 1,0 0-1,0 0 1,0-1-1,-1 1 1,6-14-1,-6 12-72,-1 0-1,0 0 1,0 0-1,-1-1 1,0 1-1,1-11 0,-3 17-13,0 0-1,0 0 1,0 0-1,0 0 1,0-1-1,0 1 0,-1 0 1,1 0-1,-1 0 1,1 0-1,-1 0 1,0 0-1,0 0 0,0 0 1,0 1-1,0-1 1,0 0-1,0 0 1,-1 1-1,1-1 0,-1 1 1,1-1-1,-1 1 1,0 0-1,1 0 1,-1-1-1,0 1 0,0 0 1,0 1-1,0-1 1,-2-1-1,-1 1-77,0 0 0,1 0 0,-1 0 0,0 1 0,0 0 0,-7 0 0,10 0 70,0 0 0,0 0 0,1 0 0,-1 1 0,0-1 0,1 0 0,-1 1 0,0 0 1,1-1-1,-1 1 0,1 0 0,-1 0 0,1 0 0,-1 0 0,1 0 0,0 0 1,-1 0-1,1 0 0,0 0 0,0 1 0,0-1 0,-2 3 0,3-3 27,0-1-1,0 1 0,0-1 1,0 0-1,0 1 0,0-1 1,0 0-1,0 1 1,0-1-1,0 1 0,0-1 1,0 0-1,0 1 0,1-1 1,-1 0-1,0 1 1,0-1-1,0 0 0,1 1 1,-1-1-1,0 0 0,0 0 1,1 1-1,-1-1 0,0 0 1,0 0-1,1 1 1,-1-1-1,0 0 0,1 0 1,-1 0-1,0 1 0,1-1 1,-1 0-1,0 0 1,1 0-1,-1 0 0,1 0 1,19 3 123,167-17 200,-173 12-308,30-3 46,0-3 0,0-1 0,-1-2 0,0-2 0,-1-2 0,-1-2 0,51-28 0,-66 34 25,-29 17-222,-1 0-1,1-1 1,-8 9 0,-35 39 86,-82 73 1,124-122 73,-4 3-9,0 0-1,1 0 0,0 0 1,0 1-1,1 0 0,-9 13 1,15-20-2,-1 1 0,0-1 0,1 0 1,0 0-1,-1 0 0,1 0 0,-1 0 0,1 1 0,0-1 1,0 0-1,0 0 0,0 1 0,0-1 0,0 0 1,0 0-1,0 1 0,0-1 0,1 0 0,-1 0 0,0 0 1,1 0-1,0 3 0,0-3 10,1 1-1,-1-1 1,0 0-1,1 0 1,-1 1 0,1-1-1,-1 0 1,1 0-1,-1 0 1,1 0 0,0-1-1,0 1 1,2 0-1,3 1 39,0 0 0,-1-1 0,1-1 0,0 1 0,0-1-1,0 0 1,8-1 0,-8 0 16,0-1 1,-1 1-1,0-1 0,1-1 1,-1 1-1,0-1 0,0 0 1,-1 0-1,1-1 0,-1 1 0,6-6 1,-4 2 8,0 0 1,0-1-1,0 0 1,-1 0 0,0-1-1,7-14 1,1-6-211,-2-1 1,11-39-1,-19 57-272,-7 14-271,-6 22 133,-22 77 460,-6 19 38,-55 109 123,66-170 58,-3-2 0,-57 87 0,82-138-128,-34 46 330,33-47-166,0 0 1,0 0 0,0 0-1,-1-1 1,1 1 0,-11 4-1,16-8-155,-1-1 0,1 1-1,-1-1 1,0 0-1,1 1 1,-1-1-1,0 0 1,0 1 0,1-1-1,-1 0 1,0 0-1,1 0 1,-1 0 0,0 0-1,0 0 1,1 0-1,-1 0 1,0 0-1,0 0 1,1 0 0,-1 0-1,0-1 1,0 1-1,1 0 1,-1 0-1,0-1 1,1 1 0,-2-1-1,2 0-9,-1 0 1,1 0-1,-1 0 0,1 0 0,0 0 0,-1 1 0,1-1 0,0 0 1,0 0-1,0 0 0,0 0 0,-1 0 0,1 0 0,1 0 1,-1 0-1,0 0 0,0 0 0,0 0 0,0 0 0,1 0 0,-1 0 1,1-1-1,10-23-74,2 0 0,1 0 0,25-34 0,-29 45 28,21-32-26,3 2 0,1 1 0,2 1 1,2 3-1,87-69 0,13 15-111,63-48 5,-82 32 74,-98 85 131,0-1 0,33-53 0,-46 64-34,-4 7-114,0-1 0,-1 1 0,6-15 0,-9 15-219,-3 8-78,-8 15-95,-6 16 253,-4 7 162,-36 54 0,-10-13 182,3-5 143,63-75-241,-6 8 95,0 1-1,-6 12 1,11-19-68,0 0 0,1 0-1,-1 1 1,0-1 0,1 0-1,-1 1 1,0 2 0,1-4-15,0-1 0,0 1 1,0 0-1,1 0 0,-1-1 1,0 1-1,0 0 0,0-1 1,0 1-1,1-1 0,-1 1 1,0 0-1,1-1 0,-1 1 1,0-1-1,1 1 0,-1 0 1,1-1-1,-1 1 0,1-1 1,-1 0-1,1 1 0,-1-1 1,1 1-1,3 1 34,0-1-1,0 0 0,0 1 1,0-1-1,0-1 1,0 1-1,0-1 1,0 1-1,0-1 0,0 0 1,1-1-1,-1 1 1,0-1-1,0 1 1,0-1-1,0-1 0,5-1 1,-1 0 5,-1 0-1,0-1 1,0 0 0,0 0 0,0 0-1,-1-1 1,1 0 0,6-7-1,-4 1 15,0 0 0,-1-1 0,-1 0 0,1 0-1,5-14 1,24-66-157,-34 84-32,-1 1 0,1 0-1,-1-1 1,-1 0-1,1 1 1,-1-11-1,-22 60-825,14-21 950,0 0 0,0 1 0,2-1 0,-3 27 0,8-45 21,0 0-1,0 1 0,0-1 1,1 1-1,-1-1 0,1 1 0,0-1 1,-1 0-1,2 1 0,-1-1 1,0 0-1,1 0 0,-1 0 1,1 0-1,3 5 0,-3-7 1,-1 1 1,1 0-1,0 0 0,0 0 1,0-1-1,0 1 0,0-1 0,0 1 1,1-1-1,-1 0 0,0 0 1,1 0-1,-1 0 0,1-1 0,-1 1 1,1 0-1,-1-1 0,1 0 1,-1 0-1,1 0 0,-1 0 0,3 0 1,4-1 2,-1-1 1,0 0 0,0-1 0,0 0-1,-1 0 1,13-7 0,42-30 119,-44 27-145,-6 5 19,-1-1 1,-1 0-1,1 0 0,-2-1 1,1-1-1,10-15 0,-15 19-8,-1 0-1,0 0 1,0-1-1,0 1 1,-1-1-1,0 0 1,-1 0-1,0 0 1,0 0-1,-1 0 1,1-15-1,-2 18-41,0 1-1,-1-1 0,0 0 0,-3-8 0,3 12-4,1-1-1,-1 1 1,1-1 0,-1 1-1,1-1 1,0 0 0,0 1 0,-1-1-1,1 0 1,0 1 0,0-1-1,1-2 1,-1 4 30,0 0 0,1-1 0,-1 1-1,0 0 1,0-1 0,1 1 0,-1 0 0,0-1 0,1 1-1,-1 0 1,0-1 0,1 1 0,-1 0 0,1 0-1,-1 0 1,0-1 0,1 1 0,-1 0 0,1 0 0,0 0-1,17 0 70,-14 1-79,1 0-1,-1 0 1,0 1 0,1-1-1,-1 1 1,0 0 0,0 0 0,0 1-1,0-1 1,-1 1 0,1 0 0,-1 0-1,1 0 1,4 6 0,-3-3-15,0 1 0,-1-1 0,0 1 1,0 0-1,0 0 0,-1 0 0,5 14 0,-3 6-6,-1-1 1,-1 1-1,-1 0 0,-2 30 1,0-42 128,0-13-76,0-1 0,0 1 0,0 0 0,0 0-1,0-1 1,1 1 0,-1 0 0,1-1-1,-1 1 1,1 0 0,0-1 0,-1 1-1,1-1 1,0 1 0,0-1 0,0 1-1,0-1 1,1 0 0,1 2 0,-1-1 6,0-1 0,1 0 0,-1 1 1,1-1-1,-1 0 0,1 0 0,-1-1 1,1 1-1,0 0 0,-1-1 0,5 1 0,5-2 27,1 1 0,-1-1 0,0-1 0,17-4 0,-1-2-26,34-14-1,-55 20-3,1-3-15,1 1-1,-1-1 1,0 0-1,-1-1 1,15-12-1,-3-3 41,-16 15-59,1 1 0,1 1 0,8-9 0,3 0 40,21-23 0,1-1-21,-15 15 269,-15 14-339,1 0 0,17-13-1,-1 1-285,-26 20 348,-1 0 0,0 0 0,0 1 0,1-1 0,-1 1 0,0 0 0,1-1 0,-1 1 0,1 0 0,-1 0 0,-1 1 0,-8 8-68,-4 3 38,0 1 1,1 0-1,0 2 1,-16 23-1,12-11-27,9-15 37,0 0 0,1 0 1,1 0-1,0 1 1,1 0-1,1 1 0,-5 18 1,7-22 62,2-9-17,0 0 0,1 0 1,-1 0-1,1 0 0,-1 0 1,1 0-1,0 0 0,-1 0 1,1 0-1,0 0 0,0 0 1,1 0-1,-1 0 0,0 0 1,1 0-1,-1 0 0,1 0 1,0 0-1,-1 0 0,1 0 1,0 0-1,0-1 0,0 1 1,2 2-1,-2-3 181,-1 0-198,1 0-7,-1 0 0,0 0 0,0-1 0,0 1 0,0 0 1,1 0-1,-1-1 0,0 1 0,1 0 0,-1-1 0,1 1 0,-1-1 1,1 1-1,-1 0 0,1-1 0,0 2 0,0-2 77,-1 0-157,0 0 76,0 1-1,-1-1 1,1 0-1,0 0 0,0 1 1,0-1-1,0 0 1,0 0-1,0 1 0,0-1 1,0 0-1,0 0 1,0 0-1,0 1 0,0-1 1,0 0-1,0 0 1,0 1-1,0-1 0,0 0 1,1 0-1,-1 0 1,0 1-1,0-1 0,0 0 1,0 0-1,0 0 1,0 1-1,1-1 0,-1 0 1,0 0-1,0 0 1,1 1-1,5 8 73,-4-8-55,0 0 0,0 1 0,0-1 0,0 0 0,0 0 1,0 0-1,1 0 0,-1-1 0,0 1 0,0-1 0,1 1 1,-1-1-1,0 0 0,1 1 0,2-2 0,1 1 8,0 0 0,0-1-1,0 0 1,11-3 0,-10 0 12,-6 3-64,-4 0-3,2 1 36,1 0-1,0 0 0,0 0 0,0 0 0,-1 0 1,1 0-1,0 0 0,0 0 0,0 0 0,-1 0 0,1 0 1,0 0-1,0 0 0,0 0 0,-1 0 0,1 0 1,0 0-1,0 1 0,0-1 0,0 0 0,-1 0 1,1 0-1,0 0 0,0 0 0,0 0 0,0 1 1,0-1-1,-1 0 0,1 0 0,0 0 0,0 0 0,0 0 1,0 1-1,-4 1-46,5-2 168,-5 1-344,-3 0-1937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40.0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238 428 2816,'-1'-13'7072,"1"13"-7015,-1-1 1,1 0 0,0 1-1,-1-1 1,1 1 0,-1-1-1,1 1 1,-1-1 0,1 1-1,-1 0 1,0-1 0,1 1-1,-1 0 1,1-1-1,-1 1 1,0 0 0,1 0-1,-1-1 1,0 1 0,0 0-1,-22-1 354,17 2-406,-1 0 0,1 0 1,-1 1-1,-11 4 1,7-1-9,0 1 1,0 0-1,0 1 1,1 0 0,0 1-1,0 0 1,0 0-1,2 1 1,-1 1-1,-12 16 1,20-24 15,0 0 0,0 0 1,0 0-1,1 0 0,-1 0 0,0 1 0,1-1 1,-1 0-1,1 0 0,0 1 0,0-1 0,0 0 1,0 1-1,0-1 0,1 0 0,-1 0 1,0 1-1,2 2 0,-1-3 15,-1-1 0,1 1 0,0-1 0,-1 1 0,1-1 0,0 1 0,0-1 0,0 0 0,0 0 0,0 1 0,1-1 0,-1 0 0,0 0 0,0 0 0,1 0 0,-1-1 0,1 1 0,-1 0 0,1 0 0,-1-1 0,1 1 0,-1-1 0,1 1 0,-1-1 0,1 0 0,0 0 0,1 0 0,6 0 71,-1-1 1,1-1-1,-1 1 0,1-2 1,-1 1-1,0-1 1,0 0-1,0-1 1,-1 1-1,1-2 1,-1 1-1,0-1 0,0 0 1,0-1-1,-1 1 1,6-8-1,-10 11-76,0-1 1,0 1-1,-1-1 0,1 1 0,-1-1 0,1 0 0,-1 0 0,0 0 1,0 0-1,0-4 0,0 5-38,-1 1-1,0-1 1,0 0 0,0 0 0,0 0 0,0 0 0,0 1-1,0-1 1,0 0 0,-1 0 0,1 1 0,-1-1 0,1 0-1,-1 0 1,0 1 0,0-1 0,0 1 0,1-1 0,-2 1-1,0-3 1,2 4 0,0 0 0,-1 0-1,1-1 1,0 1-1,-1 0 1,1 0 0,0 0-1,0 0 1,-1-1 0,1 1-1,0 0 1,-1 0-1,1 0 1,0 0 0,-1 0-1,1 0 1,0 0 0,-1 0-1,1 0 1,0 0-1,-1 0 1,1 0 0,0 0-1,-1 0 1,1 0 0,0 0-1,-1 0 1,0 1-1,-8 8-298,8-7 298,0 0 0,-1 0-1,1 1 1,0-1 0,1 1 0,-1-1-1,0 1 1,1-1 0,-1 5 0,-4 74 142,0-22-87,4-8 72,-3-1-1,-3 0 1,-16 68 0,18-103 136,0-1 1,-1 1-1,0-1 1,-2 0 0,1 0-1,-19 23 1,25-36-220,1 0 1,-1 0-1,0 0 1,0 0-1,0 0 1,0 0-1,0 0 1,0 0 0,0-1-1,0 1 1,0 0-1,0-1 1,0 1-1,0-1 1,-1 1-1,1-1 1,0 0-1,0 1 1,0-1-1,-1 0 1,1 0-1,0 0 1,0 0-1,-1 0 1,1 0-1,0 0 1,-1-1-1,1 1 1,0 0-1,0-1 1,0 1-1,-1 0 1,1-1-1,0 0 1,0 1-1,0-1 1,0 0-1,0 1 1,0-1 0,0 0-1,-1-1 1,-1-1-20,1 0 0,-1 0 0,0-1 0,1 1 0,0-1 0,0 1 0,0-1 0,0 0 0,1 1 0,-1-1 0,0-6 0,1 1-26,1 0 0,0 0 0,0-1-1,1 1 1,3-13 0,-3 16-24,2-4-16,1 1-1,-1-1 0,2 1 0,-1 0 0,1 0 0,1 0 0,-1 0 0,9-8 0,-7 7 30,4-3-24,0 1-1,1 0 0,0 0 1,0 1-1,24-15 0,0 3 1,40-18-1,13 3 57,-65 30 123,-1-2 1,0-1-1,0 0 0,31-23 0,-47 29-72,-1 0 0,0 0 0,-1-1 1,1 0-1,8-13 0,-12 15-55,1 0 0,-1 0 0,0-1 0,0 1 0,-1-1 0,1 1 0,-1-1 0,0 1 0,0-1 0,-1 0 0,1-5-1,-1 10-22,0-1-1,0 0 0,0 0 0,0 1 1,0-1-1,0 0 0,0 0 0,-1 1 1,1-1-1,0 0 0,0 1 0,0-1 1,-1 0-1,1 1 0,-1-1 0,1 0 0,0 1 1,-1-1-1,1 1 0,-1-1 0,1 1 1,-1-1-1,1 1 0,-1-1 0,0 1 1,1-1-1,-1 1 0,0 0 0,1-1 0,-1 1 1,0 0-1,1 0 0,-1-1 0,0 1 1,1 0-1,-1 0 0,0 0 0,0 0 1,1 0-1,-1 0 0,0 0 0,0 0 1,0 0-1,-1 1-54,-1-1 1,1 1-1,0 0 1,-1-1-1,1 1 1,0 0-1,0 0 1,0 0-1,0 1 1,0-1-1,0 0 1,-3 3-1,0 3-57,-1 0 1,1-1-1,1 2 0,-7 10 0,9-14 156,0 0 0,0 0 0,1 0 0,0 1 0,-1-1 1,2 0-1,-1 1 0,0-1 0,1 1 0,0 6 0,0-8 13,1-1 1,-1 0 0,1 1-1,0-1 1,0 0 0,0 1 0,0-1-1,1 0 1,-1 0 0,0 0 0,1 0-1,0 0 1,-1 0 0,1-1-1,0 1 1,0 0 0,0-1 0,0 1-1,3 1 1,-2-2 39,0 0 1,-1 1-1,1-1 0,0 0 0,0 0 1,0 0-1,0-1 0,0 1 0,0-1 1,0 0-1,0 1 0,0-2 0,0 1 1,1 0-1,2-1 0,4-2 15,-1-1-1,1 0 0,-1 0 1,0-1-1,0 0 0,0-1 1,-1 1-1,8-9 0,60-61 60,-68 66-126,16-18 39,0-1 0,-2-1-1,-1-1 1,-1-2 0,-2 1-1,-1-2 1,16-45 0,-25 53-187,-2 0 1,0-1 0,3-40-1,-9 52-431,0 14 545,0 0 1,0 0 0,0 0-1,0 0 1,0 0-1,-1 0 1,1 0-1,0 0 1,0 0 0,0 0-1,0 0 1,0 0-1,0 0 1,0 0-1,0 0 1,-1 0 0,1 0-1,0 0 1,0 0-1,0 0 1,0 0-1,0 0 1,0 0 0,0 0-1,0 0 1,-1 0-1,1 0 1,0 0 0,0 0-1,0 0 1,0 0-1,0 0 1,0 0-1,0 0 1,0 0 0,0 0-1,-1 0 1,1 0-1,0 0 1,0 1-1,0-1 1,0 0 0,0 0-1,0 0 1,0 0-1,0 0 1,0 0-1,0 0 1,0 0 0,0 0-1,0 1 1,-2 2-71,0 0 0,0 0 0,1 1 1,0-1-1,-2 5 0,-7 35 157,-6 73-1,13-81 61,3 0 0,1 1-1,9 60 1,-5-70-12,13 34 0,-7-24 271,-11-35-401,1 2-291,0 0 1,0 0 0,0 0 0,0 0-1,1 0 1,-1 0 0,1 0-1,2 3 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40.4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20 265 3904,'-1'0'166,"-1"-1"-1,1 1 1,0-1 0,-1 1-1,1-1 1,0 1 0,-1-1 0,1 0-1,0 1 1,0-1 0,-1 0-1,1 0 1,-1-2 0,2 3-4,0-1 0,0 1 0,0-1-1,0 1 1,1-1 0,-1 0 0,0 1 0,1-1 0,-1 1 0,0-1 0,1 1 0,-1 0 0,0-1 0,1 1-1,-1-1 1,1 1 0,-1 0 0,1-1 0,-1 1 0,1 0 0,-1 0 0,1-1 0,-1 1 0,1 0 0,2-2 302,18-11 454,2 0 0,-1 2 1,47-17-1,-32 14-597,66-24-31,111-50-276,-169 67-2150,-14 10-2698,-13 7 2274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48.4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1232 2656,'5'1'5296,"-3"-2"-4862,-1 1-396,-1 0 0,0-1 0,0 1 0,0 0 1,1 0-1,-1 0 0,0-1 0,0 1 0,1 0 0,-1 0 0,0 0 0,0 0 0,1 0 1,-1 0-1,0-1 0,0 1 0,1 0 0,-1 0 0,0 0 0,0 0 0,1 0 0,-1 0 1,0 0-1,0 0 0,1 0 0,-1 0 0,0 0 0,1 1 0,-1-1 0,0 0 0,0 0 1,1 0-1,-1 0 0,0 0 0,0 0 0,1 1 0,-1-1 0,1 1 672,16-1 778,-11-4-1363,0 1 0,0 0 1,0 0-1,1 0 0,-1 1 0,1 0 1,8-2-1,10-3 185,45-21 55,-16 6-224,-45 19-131,9-4 89,0 0 1,0-1 0,0 0 0,-1-2-1,20-13 1,-16 6-55,-1-1-1,-1 0 1,0-2 0,-2 0-1,20-28 1,-12 8 47,-1-1 0,22-50 0,72-200-316,-113 276 137,-3 11-9,0 0-1,-1 0 1,0 0 0,0 0-1,0 0 1,0 0 0,0 0 0,-1 0-1,0 0 1,0-7 0,0 11 76,0 0 1,0 0-1,0 0 0,0 0 1,0 0-1,0 0 1,0-1-1,0 1 1,0 0-1,0 0 1,0 0-1,-1 0 1,1 0-1,0 0 1,0 0-1,0-1 1,0 1-1,0 0 1,0 0-1,0 0 0,0 0 1,0 0-1,0 0 1,0 0-1,-1 0 1,1 0-1,0 0 1,0 0-1,0-1 1,0 1-1,0 0 1,0 0-1,0 0 1,-1 0-1,1 0 1,0 0-1,0 0 0,0 0 1,0 0-1,0 0 1,0 0-1,0 0 1,-1 0-1,-4 6-458,-5 12 74,8-16 338,0 2 10,-16 32-194,0 0 0,-21 68 0,-18 130 378,54-216 25,0 1 0,0 25 0,3-38-27,0 1-1,1 0 1,0-1-1,0 1 1,0 0 0,1-1-1,0 0 1,0 1-1,0-1 1,4 6-1,-5-11-69,0 1-1,-1-1 1,1 0-1,0 1 1,0-1-1,0 0 1,0 0-1,0 0 1,0 0-1,0 0 1,0 0 0,0 0-1,1 0 1,-1-1-1,0 1 1,1 0-1,-1-1 1,0 1-1,1-1 1,-1 1-1,3 0 1,-2-2-16,0 1 0,0 0 1,0-1-1,0 1 0,0-1 0,0 1 1,0-1-1,-1 0 0,1 0 0,0 0 1,-1 0-1,1 0 0,0 0 0,1-2 1,6-5 50,-1-1 0,-1 0 0,1 0 0,7-14 0,-12 19-36,39-63 154,18-25-98,-60 92-111,138-186 198,-123 167-222,20-22-20,53-85 0,-69 91 15,-2-2 1,15-42 0,16-81-261,-44 146 242,-1-1 0,-1 0 0,0-1 0,-1-18 1,-1 33 11,0 0 0,0-1 0,0 1 0,0-1 0,0 1 0,0 0 0,-1-1 0,1 1 0,-2-3 0,2 4 22,0 0 1,0-1-1,0 1 1,-1 0 0,1 0-1,0 0 1,0-1-1,0 1 1,-1 0 0,1 0-1,0 0 1,0-1-1,-1 1 1,1 0-1,0 0 1,0 0 0,-1 0-1,1 0 1,0 0-1,-1 0 1,1 0-1,0 0 1,0 0 0,-1 0-1,1 0 1,0 0-1,-1 0 1,1 0-1,-1 0 1,-1 1-17,0 0 1,0 0-1,0 1 1,0-1-1,1 1 1,-1-1-1,0 1 1,1 0-1,-1-1 1,1 1-1,-1 0 1,-1 3-1,-15 27 31,-28 63 0,4-4 106,-26 28-13,23-41 114,14-20 99,-40 111 1,-5 67 160,28-79-99,39-130-335,-17 61 677,26-79-281,4-11 583,10-16-262,10-15-1264,1 1 0,36-35 0,-42 48 331,0 1-1,43-31 1,-61 48 116,1 0-1,0 0 1,-1 0-1,1 0 1,0 0-1,0 1 1,0-1-1,-1 1 1,1-1-1,4 1 1,-6 0 42,1 0 1,-1 0-1,1 0 1,-1 0-1,1 0 1,-1 1 0,1-1-1,-1 0 1,1 0-1,-1 1 1,1-1-1,-1 0 1,1 1-1,-1-1 1,1 0 0,-1 1-1,0-1 1,1 1-1,-1-1 1,0 1-1,1-1 1,-1 1 0,0-1-1,0 1 1,1-1-1,-1 1 1,0-1-1,0 1 1,0-1-1,0 1 1,0 0 0,0-1-1,0 1 1,0-1-1,0 1 1,0-1-1,0 2 1,-1 12 140,-1 0 1,0-1-1,-1 1 1,-9 25-1,6-21 250,-6 32 0,11-47-341,1-1 1,0 1-1,0-1 1,0 1-1,1 0 0,-1-1 1,1 1-1,-1-1 1,1 1-1,0 0 0,0-1 1,0 0-1,1 3 1,-1-3 10,0-1 1,0 0-1,0 0 1,0 1-1,0-1 1,0 0-1,0 0 1,0 0-1,1 0 1,-1 0-1,0 0 1,0 0-1,1-1 1,-1 1-1,1 0 1,-1-1-1,1 1 1,-1-1-1,1 1 1,-1-1-1,1 0 1,2 0-1,6 0 57,1-1-1,0-1 0,-1 1 1,1-2-1,-1 0 1,0 0-1,0-1 1,0 0-1,19-11 0,-9 2-47,1-1 0,-2-1-1,22-21 1,-26 21-145,-1-1 0,-1 0 0,0-2 0,-1 1 0,-1-1 0,-1-1 0,11-26 0,-21 45 83,0 0 0,0-1 0,0 1 0,0 0 1,0 0-1,0 0 0,0 0 0,0-1 0,0 1 0,0 0 0,0 0 1,0 0-1,1 0 0,-1-1 0,0 1 0,0 0 0,0 0 0,0 0 1,0 0-1,0 0 0,0 0 0,1-1 0,-1 1 0,0 0 0,0 0 1,0 0-1,0 0 0,0 0 0,1 0 0,-1 0 0,0 0 0,0 0 1,0 0-1,0 0 0,1 0 0,-1 0 0,0 0 0,0 0 0,0 0 1,0 0-1,1 0 0,-1 0 0,0 0 0,4 8-105,0 14 152,-2-5-14,-1 0-1,0 0 0,-3 23 1,0-3 164,3-30-71,-1 1 0,-1-1 1,1 1-1,-1-1 0,0 1 0,-1-1 1,-2 8-1,3-11 153,2-4-49,7-7 93,11-16 41,-2-2-354,21-42 1,-14 23-35,-24 43 38,40-61-122,-36 56 53,1 1 0,0-1 0,0 1 0,0 0 1,1 0-1,0 0 0,9-5 0,-15 10 63,1-1 0,-1 1 0,1 0 0,-1-1 0,0 1 0,1 0 0,-1 0 1,1-1-1,-1 1 0,1 0 0,-1 0 0,1 0 0,-1 0 0,1 0 0,0-1 0,-1 1 0,1 0 0,-1 0 0,1 1 0,-1-1 0,1 0 0,-1 0 0,1 0 0,-1 0 0,1 0 0,-1 0 1,1 1-1,-1-1 0,1 0 0,-1 0 0,1 1 0,-1-1 0,1 0 0,-1 1 0,0-1 0,1 1 0,-1-1 0,1 0 0,-1 1 0,0-1 0,0 1 0,1-1 0,-1 1 0,0-1 0,0 1 1,1-1-1,-1 1 0,0-1 0,0 1 0,0 0 0,1 4-27,-1-1 1,1 0 0,-1 0-1,0 1 1,-1 4-1,-2 10 19,-1 0-1,-1 0 0,-8 19 0,5-15 66,-6 34 1,13-56-12,1 0 0,0 0 1,-1 0-1,1 1 0,0-1 1,0 0-1,0 0 0,0 1 1,0-1-1,0 0 0,1 0 1,-1 1-1,1 0 0,5-1 325,6-7-308,-1-2-11,1-2-1,-1 1 1,16-19 0,12-12-176,-36 38 129,54-51-422,-56 52 412,1-1 1,-1 1-1,1 0 1,-1 0-1,1-1 1,-1 1-1,1 0 0,0 0 1,3-1-1,-4 2 6,-1 0 1,0 0-1,1 0 0,-1 0 0,1 0 0,-1 0 0,1 0 0,-1 0 0,0 0 0,1 0 0,-1 0 0,1 1 0,-1-1 1,0 0-1,1 0 0,-1 0 0,1 0 0,-1 1 0,0-1 0,1 0 0,-1 0 0,0 1 0,1-1 0,-1 0 0,0 1 1,0-1-1,1 0 0,-1 1 0,0-1 0,0 0 0,0 1 0,1-1 0,-1 1 0,0-1 0,0 0 0,0 1 0,0-1 1,0 1-1,0-1 0,0 0 0,0 1 0,0-1 0,0 1 0,0-1 0,0 1 0,0-1 0,0 0 0,0 1 0,-1 7-23,0 0-1,-1 0 0,0 0 0,0-1 0,0 1 0,-1-1 0,-4 8 0,4-8 29,0 0-1,0 1 0,1-1 1,0 1-1,0-1 0,-1 16 1,3-22 19,0 0 0,0 0 1,0 1-1,1-1 0,-1 0 1,0 0-1,1 0 0,-1 0 0,1 0 1,-1 0-1,1-1 0,-1 1 1,1 0-1,0 0 0,-1 0 1,1 0-1,0-1 0,0 1 0,-1 0 1,1-1-1,0 1 0,0 0 1,0-1-1,0 1 0,0-1 1,0 0-1,0 1 0,0-1 0,0 0 1,0 0-1,0 1 0,0-1 1,0 0-1,0 0 0,1 0 1,1-1-1,1 1 19,1 0-1,-1 0 1,1-1 0,-1 0-1,1 0 1,-1 0 0,5-2-1,6-3-15,0-1-1,-1-1 0,0 0 0,-1 0 1,1-2-1,-2 1 0,1-2 1,-2 0-1,17-18 0,66-117-193,-92 142 143,-2 3 15,1 1-1,-1-1 1,0 0 0,1 0-1,-1 1 1,1-1-1,-1 0 1,0 1-1,1-1 1,0 1-1,-1-1 1,1 0-1,-1 1 1,1-1 0,0 1-1,-1 0 1,1-1-1,0 1 1,-1 0-1,1-1 1,1 1-1,-2 0 1,1 0 0,-1 1 0,1-1 0,-1 0-1,0 1 1,1-1 0,-1 1 0,0-1-1,1 0 1,-1 1 0,0-1 0,0 1-1,1-1 1,-1 1 0,0-1 0,0 1 0,0-1-1,0 1 1,0 0 0,1-1 0,-1 1-1,0 0 1,0 7-78,1 0-1,-2 16 1,-9 35 158,5-37 74,-3 42 0,8-58-61,0 1 1,0-1-1,1 0 1,0 1-1,0-1 1,0 0-1,1 0 1,0 0 0,0 0-1,0 0 1,5 7-1,-7-13-64,0 1 1,0-1-1,1 0 0,-1 0 0,0 0 0,0 1 1,1-1-1,-1 0 0,0 0 0,1 0 1,-1 0-1,0 1 0,1-1 0,-1 0 1,0 0-1,0 0 0,1 0 0,-1 0 1,0 0-1,1 0 0,-1 0 0,0 0 0,1 0 1,-1 0-1,0 0 0,1 0 0,-1 0 1,14-6 216,12-12-50,-16 6-156,0 0 0,0 0 1,-1-1-1,13-26 0,-4 9-82,53-71 116,-64 91-79,-1 0 0,2 0 0,14-14 1,-19 21-6,0 0-1,1 0 1,-1 0 0,1 1 0,0-1 0,0 1 0,0 0 0,0 0 0,0 0 0,0 1 0,1-1-1,7-1 1,100 0 160,-76 4-222,3-5 23,-48 16-117,-19 22 60,2 0 0,-35 61 0,59-91 142,0 0-1,0-1 1,1 1-1,-1 0 1,1 0-1,0 0 1,0 0 0,0 0-1,0 0 1,1 6-1,0-7-9,0-1 0,0 0 0,1 0 0,-1 0 0,1 0 0,-1 1 1,1-1-1,0 0 0,0 0 0,0 0 0,0-1 0,0 1 0,0 0 0,1 0 0,-1 0 0,1-1 0,-1 1 0,1-1 0,0 1 1,-1-1-1,4 2 0,2 1 33,0-1 0,0 0 0,-1 0 0,2 0 0,-1-1 0,0 0 0,0-1 0,1 1 1,13-1-1,-8-1-622,-1 0 1,0-1-1,0 0 1,1-1-1,14-5 1,-9 0-1658,-4-1 753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29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7232,'-5'-8'2656,"23"16"-2048,21 3-192,-8-6 864,18-2-800,12-3 704,9 0-672,1 0 32,-6 3-352,-3-3 448,4 5-352,-4-2-2176,3 2 1024,-12-13-4896,-1 3 3200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48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29 5632,'-31'-13'2560,"26"6"-2208,0 2 160,10 5-352,-5-3-864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49.1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194 264 6048,'9'-14'2752,"17"6"-2400,-5 4 736,2 0-672,16-8 832,1 1-736,17-9-96,5 9-256,16-5-64,-4 8-32,1 0-416,-9 4 224</inkml:trace>
  <inkml:trace contextRef="#ctx0" brushRef="#br0" timeOffset="1">5 15 6144,'-4'-7'2784,"34"2"-2432,-12 2-4128,0 3 1984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4.0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1246 3136,'-16'-6'6768,"20"3"-6343,0 0 0,0 1 0,-1-2 0,1 1 0,-1 0 0,0-1 0,4-5 1,4-4-25,5-5-112,-2-1 0,0 0 0,-1-1 0,12-23-1,35-91 304,-32 71-457,0-4 195,33-68 156,-60 134-530,-1 0 1,0 1-1,1-1 0,-1 0 1,1 1-1,0-1 0,-1 0 1,1 1-1,-1-1 0,1 0 1,0 1-1,0-1 0,-1 1 1,1-1-1,1 0 1,-2 1 26,1 0 0,-1 1 0,0-1 0,1 0 0,-1 0 0,0 0 0,1 0 0,-1 0 0,0 0 0,1 0 0,-1 1 0,0-1 0,0 0 0,1 0 0,-1 0 0,0 1 0,0-1 0,1 0 0,-1 0 0,0 1 0,0-1 0,0 0 0,0 0 0,1 1 0,-1-1 0,0 0 0,0 1 0,0-1 0,0 0 0,0 1 0,0-1 0,0 0 0,0 1 0,0-1 0,0 0 0,0 1 0,0-1 0,0 0 0,0 0 0,0 1 0,0-1 1,0 0-1,0 1 0,-7 86-129,0-18 158,5-37 49,-1 0 0,-2 0 0,-10 37 0,11-54 43,-1-1 1,-1 1-1,0-1 1,-1-1-1,0 1 1,-1-1-1,0 0 1,-20 21-1,27-32-48,0-1 0,-1 0-1,1 1 1,-1-1 0,0 0-1,1 0 1,-1 0 0,0 0 0,0 0-1,1-1 1,-1 1 0,0-1-1,0 1 1,0-1 0,0 1 0,0-1-1,0 0 1,0 0 0,0 0-1,0 0 1,0-1 0,0 1 0,0 0-1,1-1 1,-1 1 0,0-1-1,-3-1 1,3 1-66,0 0-1,0 0 1,0-1 0,0 1-1,0 0 1,1-1 0,-1 1-1,0-1 1,1 0 0,-1 1-1,1-1 1,0 0 0,0 0-1,0 0 1,0 0 0,0 0-1,0 0 1,0 0 0,0 0-1,1-1 1,-1 1 0,1 0-1,0-4 1,0 2-31,0 1 0,0-1-1,1 1 1,0-1 0,-1 1 0,1-1-1,1 1 1,-1-1 0,0 1 0,1 0 0,0 0-1,-1 0 1,1 0 0,1 0 0,-1 0-1,0 1 1,1-1 0,-1 1 0,1-1-1,0 1 1,0 0 0,5-3 0,6-3-42,1 2 0,-1 0 0,1 1 1,16-4-1,6-3 187,-11 1 11,0 0 0,-1-2 0,-1-1 0,0-1 0,37-32 0,-27 18 39,-2-2 0,53-64-1,-78 80-428,-7 9-97,-8 9-228,1 1 587,1 2 1,0-1 0,0 1-1,1-1 1,0 1 0,0 1-1,0-1 1,1 1 0,-1 0-1,2 0 1,-5 9 0,2-1 87,1 1 0,0-1 1,1 1-1,-3 26 1,6-36-21,0 0 1,1 1 0,0-1-1,1 1 1,-1-1-1,1 1 1,0-1-1,1 0 1,2 7 0,-3-10-19,0 0 0,0-1 0,1 1 0,-1 0 0,1-1 0,-1 1 0,1-1 0,0 0 0,0 1 0,1-1 0,-1 0 0,0 0 0,1 0 0,-1-1 0,1 1 0,-1-1 0,1 1 0,0-1 0,0 0 0,0 0 0,2 1 0,1-1 23,0-1-1,-1 1 0,1-1 1,-1-1-1,1 1 0,0-1 0,-1 1 1,1-2-1,-1 1 0,0-1 1,1 1-1,-1-2 0,0 1 1,9-6-1,6-4-17,-2 0 1,21-19 0,-38 30-42,75-67 130,15-12-150,-88 78-36,0 0 0,0 0 0,0 0 0,0 1 1,0-1-1,0 1 0,0 0 0,5-1 0,-7 2 45,-1-1 1,1 1-1,0 0 1,-1 0-1,1 0 1,0 0-1,0 0 1,-1 0-1,1 0 1,0 1-1,-1-1 0,1 0 1,0 0-1,-1 0 1,1 1-1,0-1 1,-1 0-1,1 1 1,0-1-1,-1 1 0,1-1 1,-1 0-1,1 1 1,-1-1-1,1 1 1,-1 0-1,1-1 1,-1 1-1,0-1 1,1 1-1,-1 0 0,0-1 1,1 1-1,-1 0 1,0-1-1,0 1 1,0 0-1,0-1 1,1 1-1,-1 0 1,0-1-1,0 1 0,0 0 1,-1 0-1,1 1 1,-1 16 39,-2 0 0,0 0 1,-1 0-1,-7 22 0,-4 16-27,-4 24 509,20-69-125,5-13-85,9-18-17,-14 19-283,28-44 23,14-20-53,-37 56-31,1 1 0,0 0 0,1 0 0,0 1 0,9-7 0,-14 12-8,15-9-218,-18 11 274,0 0 0,1-1 0,-1 1 0,1 0-1,-1 0 1,1 0 0,-1 0 0,1 0 0,0 0 0,-1 0 0,1 0 0,-1 0 0,1 0 0,-1 0-1,1 0 1,-1 0 0,1 0 0,-1 1 0,1-1 0,-1 0 0,0 0 0,1 0 0,-1 1-1,1-1 1,-1 0 0,1 1 0,-1-1 0,0 0 0,1 1 0,-1-1 0,0 1 0,1-1-1,-1 0 1,0 1 0,1 0 0,1 7-11,0 0 1,0 0-1,-1 0 0,1 1 1,-2-1-1,1 0 0,-1 0 1,-2 12-1,1 6-82,1-13 52,-1-3 52,1 0 0,1 1 0,2 13-1,-3-23 27,0 1-1,0 0 0,1 0 0,-1-1 1,1 1-1,0 0 0,-1-1 0,1 1 0,0-1 1,0 1-1,0-1 0,0 1 0,0-1 1,0 0-1,0 1 0,0-1 0,1 0 0,-1 0 1,1 0-1,-1 0 0,1 0 0,-1 0 0,1 0 1,-1 0-1,4 0 0,-1 0 12,0-1 0,0 0 0,0 0 0,0 0 0,0 0 0,0-1-1,0 1 1,0-1 0,5-2 0,33-14 139,-33 13-118,29-15-12,0-2-1,-2-1 1,-1-2 0,54-47 0,52-62-57,-138 130-72,-1 1 0,0-1 0,0 0 0,0 0 0,0 0 0,3-4 0,-5 7 72,0-1 0,0 1 0,0 0 0,0 0 0,0 0 0,0 0 0,0 0 0,0 0 0,1 0 0,-1-1 0,0 1 0,0 0-1,0 0 1,0 0 0,0 0 0,0 0 0,0 0 0,0-1 0,0 1 0,0 0 0,0 0 0,0 0 0,0 0 0,0 0 0,0-1 0,0 1 0,0 0 0,0 0 0,0 0 0,0 0 0,0 0 0,0-1-1,0 1 1,0 0 0,0 0 0,-1 0 0,1 0 0,0 0 0,0 0 0,0 0 0,0-1 0,0 1 0,0 0 0,0 0 0,0 0 0,-1 0 0,1 0 0,0 0 0,-9 2-204,-10 9 208,6-1-51,0 1 0,1 0 0,1 0-1,-14 18 1,-34 54-13,53-74 84,0 1 1,1 0 0,0 0-1,0 0 1,1 0-1,0 1 1,1-1-1,0 1 1,1 0 0,-2 15-1,4-24 15,0 0 1,1 1-1,-1-1 1,0 0-1,1 0 0,-1 0 1,1 0-1,0 1 0,0-1 1,0 0-1,0 0 0,0-1 1,0 1-1,2 2 0,-2-3-13,-1 0 0,1-1 0,0 1 0,0 0 0,0 0 0,0-1 0,0 1 0,0-1 0,0 1 0,0-1 0,0 1 0,0-1 0,0 0 0,0 1 0,0-1 0,1 0-1,-1 0 1,0 0 0,0 0 0,0 0 0,0 0 0,0 0 0,0 0 0,1 0 0,-1 0 0,0-1 0,0 1 0,1-1 0,4-2 35,-1 0 1,0 0 0,0-1 0,0 1-1,-1-1 1,1 0 0,-1 0 0,0-1-1,0 1 1,0-1 0,4-9-1,5-7 104,13-35 0,-15 32-94,13-24-4,-9 19-599,21-59 0,-57 193-705,-38 160 1037,-25 89 444,73-311-182,6-19 70,-2-1 0,0 1 0,-2-2 0,-17 35 0,25-54-50,-1-1 1,0 1-1,0-1 0,0 1 1,0-1-1,0 0 0,0 0 1,-1 0-1,1 0 1,-6 3-1,7-4-44,-1-1 1,1 1-1,-1-1 1,1 1-1,-1-1 1,1 0-1,-1 0 1,1 0-1,-1 0 1,1 0-1,-1 0 1,0 0-1,1 0 1,-1-1-1,1 1 0,-1 0 1,1-1-1,-1 0 1,1 1-1,0-1 1,-1 0-1,1 0 1,0 1-1,-3-3 1,-1-2 6,0 0 0,0 0 0,0-1 1,1 1-1,0-1 0,0 0 0,0 0 1,1-1-1,0 1 0,0-1 0,0 1 1,-1-10-1,-3-12-329,-6-49-1,12 67 202,0 2 49,0-1 0,0 0 0,1 1 0,0-1 0,1 0 0,0 0 1,0 1-1,1-1 0,0 1 0,1-1 0,-1 1 0,2 0 0,-1 0 0,1 0 0,0 0 1,1 1-1,0 0 0,0 0 0,0 0 0,1 0 0,0 1 0,1 0 0,9-8 0,22-10-282,80-40-1,-73 42 309,43-29 0,-72 39 117,0 0 1,-1-1-1,22-26 0,35-49 479,-69 84-566,56-79 70,19-23-60,-60 83 35,27-29-342,-51 59 181,1 1-1,0 0 1,0 0-1,-5 13 1,4-8 126,-4 9 100,-12 32 0,19-45-58,1 0 0,-1 1 0,2-1 0,-1 0 0,1 1 0,1 13-1,0-21-34,0 0-1,0 0 1,1 1-1,-1-1 1,0 0-1,1 0 1,0 0-1,0 0 1,0 0-1,-1 0 1,2 0-1,-1 0 1,0 0-1,0 0 1,2 2-1,-2-4-7,0 1 1,1 0-1,-1-1 0,0 1 0,0 0 1,0-1-1,1 1 0,-1-1 0,0 0 1,0 0-1,1 1 0,-1-1 0,0 0 1,1 0-1,-1 0 0,0 0 0,1 0 1,-1 0-1,0-1 0,1 1 0,-1 0 1,0-1-1,0 1 0,1-1 1,-1 1-1,1-2 0,14-8 81,-1 0 0,0-1 1,-1 0-1,25-27 0,-25 25-116,61-67-34,-57 61-169,-18 19 204,0-1 0,0 1 0,0 0 1,0 0-1,0 0 0,0-1 0,0 1 0,0 0 0,0 0 0,0 0 0,0 0 0,1 0 1,-1-1-1,0 1 0,0 0 0,0 0 0,0 0 0,0 0 0,1 0 0,-1 0 0,0 0 1,0-1-1,0 1 0,0 0 0,1 0 0,-1 0 0,0 0 0,0 0 0,0 0 0,1 0 1,-1 0-1,0 0 0,0 0 0,0 0 0,1 0 0,-1 0 0,0 0 0,0 0 0,0 0 1,0 0-1,1 1 0,-1-1 0,0 10-298,-8 17 42,1-6 148,-1 3 159,0 0-1,2 0 0,1 1 0,-2 26 0,6-43 9,1 0 1,0 0-1,0 0 0,1 0 1,0 0-1,3 9 1,-4-16-30,1 1 1,0 0 0,-1 0 0,1 0 0,0-1 0,0 1 0,0 0 0,0-1 0,1 1 0,-1-1 0,0 1 0,1-1 0,-1 1 0,1-1 0,-1 0 0,1 0 0,-1 0 0,1 0 0,0 0 0,0 0 0,0-1 0,-1 1 0,1 0 0,0-1 0,0 1 0,0-1 0,0 0 0,0 0 0,3 0 0,-2 0-6,-1 0 0,1-1 0,0 1 1,-1-1-1,1 0 0,0 0 0,-1 0 0,1 0 1,-1 0-1,1 0 0,-1-1 0,0 1 0,1-1 1,-1 0-1,3-2 0,2-4 32,0 0 0,10-14 0,-11 14-26,21-29 79,6-10 19,51-55-1,-18 38-85,34-38-26,-73 69 13,-2-1 1,-1-1-1,34-68 0,-31 45-302,35-113 1,-60 166 231,0 0 1,-1-1 0,0 1-1,-1 0 1,1 0 0,-1-1-1,0-8 1,0 13 43,0 1 0,0-1-1,0 1 1,0-1 0,0 1 0,0-1-1,0 1 1,0-1 0,0 1 0,0 0-1,-1-1 1,1 1 0,0-1 0,0 1-1,0-1 1,-1 1 0,1-1 0,0 1-1,0 0 1,-1-1 0,1 1 0,0 0-1,-1-1 1,1 1 0,0 0 0,-1-1-1,1 1 1,-1 0 0,1 0 0,-1-1-1,1 1 1,0 0 0,-1 0 0,1 0-1,-1 0 1,0-1 0,-1 2-14,0-1 1,1 1-1,-1-1 1,1 1-1,-1 0 1,0 0-1,1 0 1,0 0-1,-1 0 1,1 0-1,-3 2 1,-11 12-73,1 0 0,1 0 0,-14 21 0,-34 59 135,54-83-30,-12 19 40,-14 20 98,3 1 0,-30 74 0,56-114-138,0 0-1,1 0 1,1 0-1,0 0 0,0 1 1,1 16-1,1-22 37,1 0-1,-1-1 0,1 1 0,0 0 1,1 0-1,-1-1 0,1 1 1,1-1-1,-1 1 0,1-1 0,0 0 1,8 11-1,-8-14-21,-1 0 0,1-1 0,-1 1 1,1-1-1,0 1 0,0-1 0,0 0 0,1 0 0,-1 0 0,0-1 0,1 1 0,-1-1 1,1 0-1,3 1 0,-1-1 17,-1 0 0,1-1-1,-1 0 1,1 0 0,0 0 0,-1-1 0,1 1 0,8-4 0,5-2 35,1-2 0,-1 0 1,0-2-1,18-11 0,-21 12-101,18-13 32,-31 20-6,0-1 0,0 1 0,-1 0 0,1-1 0,-1 0 0,0 1 0,0-1-1,0 0 1,2-4 0,-4 6-5,1 1-1,-1-1 1,0 1-1,0-1 1,1 0-1,-1 1 1,0-1-1,0 1 0,0-1 1,0 0-1,0 1 1,0-1-1,0 0 1,0 1-1,0-1 1,0 0-1,0 1 1,0-1-1,0 1 0,-1-1 1,1 0-1,0 1 1,0-1-1,-1 1 1,1-1-1,0 0 1,-1 1-1,1-1 1,-1 1-1,1 0 0,0-1 1,-1 1-1,1-1 1,-1 1-1,0 0 1,1-1-1,-1 1 1,1 0-1,-1-1 0,1 1 1,-2 0-1,-1-1-38,0 0-1,1 1 0,-1-1 1,0 1-1,0 0 1,0 0-1,1 0 0,-4 1 1,-4 1 29,1 0 0,-1 1 0,1 1 0,0-1 0,0 2 0,0-1 0,1 1 0,-1 0 0,1 1 0,0 0 0,-8 8 0,5-3 52,-1 1 0,2 0 0,-1 1 1,2-1-1,0 2 0,-8 15 0,12-19-31,0-1 0,1 1 0,1 0 0,0 0 0,-3 15 1,5-21 16,1 0 1,0 0 0,-1 0 0,1 0-1,1-1 1,-1 1 0,0 0-1,1 0 1,0 0 0,0 0 0,0-1-1,0 1 1,1-1 0,-1 1 0,1-1-1,0 1 1,5 5 0,-5-7 0,0 0 0,0 0-1,0-1 1,0 1 0,0-1 0,0 1 0,1-1 0,-1 0 0,0 0 0,1 0 0,-1 0 0,1-1-1,0 1 1,-1-1 0,1 1 0,-1-1 0,1 0 0,0 0 0,-1 0 0,1 0 0,-1-1 0,1 1-1,0-1 1,-1 1 0,6-3 0,-1 0 4,1 0-1,0-1 1,-1 0 0,0 0-1,0 0 1,0-1 0,7-7-1,18-21 20,-1-2-1,43-65 0,-24 23-227,-42 69-204,-8 8 377,0 0-1,1 0 1,-1 0 0,0 0 0,0 0-1,0 0 1,0 0 0,0 1 0,0-1-1,1 0 1,-1 0 0,0 0-1,0 0 1,0 0 0,0 0 0,0 0-1,0 1 1,0-1 0,0 0-1,0 0 1,0 0 0,0 0 0,1 0-1,-1 1 1,0-1 0,0 0 0,0 0-1,0 0 1,0 0 0,0 0-1,0 1 1,0-1 0,0 0 0,0 0-1,0 0 1,-1 0 0,1 1-1,-4 25-289,2-18 336,-5 23-47,3 1 0,-2 36 0,6-51 124,0 0-1,2 1 1,-1-1 0,2 0-1,8 29 1,-1-26 188,-9-19-289,-1 0 0,1-1-1,-1 1 1,1 0-1,0-1 1,-1 1-1,1-1 1,0 1-1,-1 0 1,1-1 0,0 0-1,0 1 1,0-1-1,-1 0 1,1 1-1,0-1 1,0 0 0,0 0-1,0 1 1,0-1-1,-1 0 1,1 0-1,0 0 1,0 0-1,1-1 1,2 0 11,-1 0 0,0 0 0,0-1-1,0 1 1,1-1 0,-2 0 0,1 0 0,0 0 0,0-1 0,-1 1-1,1 0 1,3-5 0,4-6 22,12-20-1,15-24-87,-15 26 34,-2-1 0,-1-1 0,14-35 0,-31 64-9,-1 0 0,1 0 0,-1 0 0,0 0 0,-1 0 0,1 0 0,-1 0 0,0 0 0,0 0 0,0 0 0,0 0 0,-1 0 0,1 0 0,-3-5 0,3 8 16,0 0-1,0 1 1,0-1 0,-1 0 0,1 1 0,0-1 0,0 0 0,0 1 0,0-1-1,0 0 1,0 0 0,1 1 0,-1-1 0,0 0 0,0 1 0,0-1 0,1 0-1,-1 1 1,0-1 0,1 0 0,-1 1 0,0-1 0,1 1 0,-1-1 0,1 1-1,-1-1 1,1 0 0,1 0-1,0 0 0,0 0-1,0 0 1,0 0 0,0 0 0,0 0-1,0 1 1,0-1 0,4 0 0,6 0-22,1 1 0,20 1 1,-30-1 15,16 0-56,1 2 0,0 0 0,-1 2 0,0 0-1,27 9 1,-44-12 53,0 0 0,0 0 0,1 0 0,-1 1 0,0-1 0,0 0 0,0 1 0,0 0-1,-1-1 1,1 1 0,0 0 0,-1 0 0,1 0 0,-1 0 0,1 0 0,-1 0 0,0 0 0,0 1-1,0-1 1,0 0 0,-1 1 0,1-1 0,-1 0 0,1 1 0,-1-1 0,0 1 0,0-1 0,0 1-1,0 4 1,-1 0 7,-1 0 0,0 0-1,0 0 1,0 0 0,-1 0 0,0 0-1,0 0 1,0-1 0,-7 9-1,9-13-8,-20 26 33,2 1-1,1 1 0,-20 48 1,37-77-1,1 0-1,-1 1 1,1-1 0,-1 0 0,1 1 0,0-1 0,0 1 0,-1-1 0,1 0-1,0 1 1,0-1 0,0 1 0,1-1 0,-1 2 0,1-2-9,-1-1 0,0 1 0,0-1 0,1 1 0,-1-1 0,1 1 0,-1-1 0,1 1 0,-1-1-1,0 1 1,1-1 0,0 0 0,-1 1 0,1-1 0,-1 0 0,1 1 0,-1-1 0,1 0 0,0 0 0,-1 1 0,2-1 0,2 0 18,1 0 0,-1 0 0,1 0-1,-1 0 1,1-1 0,6-2 0,2 0-6,0-1-1,-1 0 1,1-1-1,-1-1 1,0 0 0,15-10-1,61-52 85,-15 10-345,-63 50 141,6-4-46,-16 12 134,0 0 0,0 0 0,0 0 0,1 0 0,-1 0-1,0 0 1,0 1 0,0-1 0,0 0 0,1 0 0,-1 0 0,0 0 0,0 0 0,0 0 0,0 0 0,0 0 0,0 0 0,1 0 0,-1 0 0,0 1 0,0-1 0,0 0 0,0 0 0,0 0 0,0 0 0,0 0 0,0 0 0,0 1 0,1-1 0,-1 0 0,0 0 0,0 0 0,0 0-1,0 0 1,0 1 0,0-1 0,0 0 0,0 0 0,0 0 0,0 0 0,0 1 0,0-1 0,0 0 0,0 0 0,0 0 0,-1 0 0,1 1 0,-1 7 86,1-7-83,-3 23-110,1 49-1,2-61 131,-1-4 12,2 0 1,-1 0-1,1 0 0,2 10 0,-2-17-9,-1 1 0,1 0 0,-1 0 0,1-1 0,0 1 0,0 0 0,-1-1 0,1 1 0,1-1 0,-1 1-1,0-1 1,0 0 0,0 1 0,1-1 0,-1 0 0,0 0 0,1 0 0,-1 0 0,1 0 0,0 0 0,-1 0 0,1 0 0,0-1 0,2 2 0,-2-2 5,0 0 1,-1 0-1,1-1 0,0 1 0,0 0 1,0 0-1,0-1 0,-1 0 1,1 1-1,0-1 0,0 0 0,-1 1 1,1-1-1,0 0 0,-1 0 1,3-3-1,27-25 116,-20 19-159,50-53-5,-8 7 9,91-85 81,-121 116-38,-2 0 0,0-2-1,-2 0 1,0-2 0,22-47-1,-10 6-115,30-97 0,-40 103 132,-8 28-125,-1 0 1,-2 0-1,6-45 1,-15 75 35,-1-9-488,-4 13 260,-4 8 150,2 0 102,0-1-1,0 2 1,1-1-1,0 1 0,1 0 1,-1 0-1,1 0 1,1 0-1,-1 1 1,-4 14-1,0 10-40,-8 45-1,13-59-11,-20 90 111,-5 36 80,-2 58-35,27-176-29,2-1 1,1 1-1,1-1 1,1 1-1,6 29 1,-8-54-22,0 1 0,0-1 0,1 1 0,-1-1 0,1 1 0,-1-1 0,1 1 0,0-1 1,-1 1-1,1-1 0,0 0 0,0 1 0,0-1 0,1 2 0,-1-3-18,0 1-1,0-1 1,0 1-1,0-1 1,0 0 0,0 1-1,0-1 1,-1 0-1,1 0 1,0 0 0,0 0-1,0 0 1,0 0 0,0 0-1,0 0 1,0 0-1,0 0 1,0 0 0,0-1-1,0 1 1,0 0 0,0-1-1,0 1 1,1-1-1,5-4 37,1-1-1,-1 1 0,-1-1 0,1 0 0,-1 0 1,9-13-1,4-2 12,5-4-113,1 2 1,30-24 0,-33 32-561,-23 25 541,-1 1 0,0 0-1,0-1 1,-1 0 0,-5 13-1,-7 25 109,9-19 66,1-1 1,-2 43-1,7-70-88,0-1 0,0 1 0,0 0 0,0-1 0,0 1 0,0 0 0,0-1 0,1 1 0,-1 0 0,0-1 0,0 1 0,0 0 0,1-1 0,-1 1 0,0-1-1,0 1 1,1-1 0,-1 1 0,1-1 0,-1 1 0,1 0 0,0-1 7,-1 0-1,1 1 1,-1-1-1,1 0 1,-1 0 0,1 0-1,-1 0 1,1 0-1,-1 0 1,1 0-1,0 0 1,-1 0-1,1-1 1,-1 1-1,1 0 1,-1 0-1,1 0 1,-1 0 0,1-1-1,0 1 1,3-3 36,0 0 0,-1 0 0,1 0 0,4-4 0,68-65-118,-62 61 31,0 0 0,1 1 0,27-14-1,-15 15-46,-27 9 67,1 0 1,0-1-1,0 1 0,0 0 0,0 0 1,0 0-1,0 0 0,0 0 0,0 0 1,0 0-1,0 0 0,0 1 1,0-1-1,0 0 0,0 1 0,0-1 1,0 0-1,-1 1 0,1-1 0,0 1 1,0-1-1,0 1 0,-1 0 0,2 0 1,-1 1-10,0 0 0,-1 1 1,1-1-1,-1 0 0,1 0 0,-1 0 1,0 0-1,0 1 0,0-1 1,0 0-1,0 0 0,0 0 0,-1 1 1,1-1-1,-1 0 0,0 2 1,-16 35-49,14-33 60,-19 35-56,-46 65 0,55-86 59,-22 27 64,-2-2 1,-2-1-1,-1-2 1,-3-2-1,-49 36 1,67-59 311,12-11-66,13-6-293,0 0 0,-1 0-1,1 0 1,0 0 0,0 0 0,0 0 0,0 0 0,-1 0 0,1 0-1,0 0 1,0 0 0,0 0 0,0 0 0,-1 0 0,1 0 0,0 0-1,0 0 1,0-1 0,0 1 0,-1 0 0,1 0 0,0 0 0,0 0-1,0 0 1,0 0 0,0 0 0,-1 0 0,1-1 0,0 1 0,0 0-1,0 0 1,0 0 0,0 0 0,0 0 0,0-1 0,0 1 0,0 0-1,0 0 1,0 0 0,-1 0 0,1-1 0,0 1 0,0 0 0,0 0-1,0-1 1,1 1 7,-1-1 0,0 0 0,0 1 0,0-1 0,1 0 0,-1 1 0,0-1 0,1 1 0,-1-1 0,0 0 0,1 1 0,-1-1 0,1 1 0,-1-1 0,1 0 0,16-14 88,-1 1-1,32-20 0,-12 8-142,-4 3 22,137-95-1775,-152 107 1082,136-87-5919,-147 93 6344,0 2-423,0-1 0,-1 0 0,0-1 0,1 1 0,-2-1 0,1 0-1,0 0 1,-1-1 0,5-7 0,1-8-2404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4.3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 8896,'10'-12'4032,"38"4"-3520,-14 5 352,2 3-576,21-5-96,4 5-128,1-3-64,-5 6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4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2628 145 4896,'10'-11'2208,"3"11"-1920,-13 3 64,3 0-64,7 2-192</inkml:trace>
  <inkml:trace contextRef="#ctx0" brushRef="#br0" timeOffset="1">85 56 8320,'-59'-55'3744,"43"58"-3232,6 2-2912,10 1 1216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6.5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9 387 3232,'0'0'1035,"-8"3"1012,21-4 2396,-7 1-4233,-1-1-1,1 0 1,-1 0-1,0 0 1,0-1 0,1 0-1,-1 0 1,0 0-1,7-6 1,32-16 185,12-27 18,-36 32-298,-8 7-61,4-2-75,-1-1-1,0-1 0,13-19 1,28-52 139,-49 76-127,-1-1 0,-1 0 0,0-1 0,0 1 0,4-21 0,-9 33-1,0 0 0,0 0 0,0 0 0,-1 0 0,1 0 0,0 0 0,0 0 0,0 0 1,0 0-1,0 0 0,0 0 0,0 0 0,-1 0 0,1 0 0,0 0 0,0 0 0,0 0 0,0 0 1,0 0-1,0 0 0,-1 0 0,1 0 0,0 0 0,0 0 0,0 0 0,0 0 0,0 0 0,0 0 1,0 0-1,0 0 0,-1 0 0,1 0 0,0 0 0,0 0 0,0 0 0,0-1 0,0 1 1,0 0-1,0 0 0,0 0 0,0 0 0,0 0 0,0 0 0,0 0 0,-1-1 0,1 1 0,0 0 1,0 0-1,0 0 0,0 0 0,0 0 0,0 0 0,0 0 0,0-1 0,0 1 0,-14 17-220,-14 26 140,14-17 100,-11 32 0,21-47 76,1 0 1,0 1-1,0-1 1,1 1-1,-1 21 1,3-31-50,0 1 0,0-1 1,0 0-1,1 1 0,-1-1 0,1 0 1,-1 1-1,1-1 0,0 0 1,-1 0-1,1 1 0,0-1 1,1 0-1,-1 0 0,0 0 1,1 0-1,-1 0 0,3 2 0,-1-2 19,-1-1-1,0 1 1,1-1-1,-1 0 1,1 0-1,-1 0 1,1 0-1,0 0 1,-1-1-1,1 1 1,0-1-1,-1 0 1,6 0-1,2 0 97,0-2-1,0 1 1,-1-1 0,1-1-1,-1 0 1,0 0 0,18-9-1,8-9-57,0-2-1,44-37 0,-52 38-277,-24 19 69,1 1-1,0-1 1,0 1-1,7-4 0,-11 6 98,1 0-1,-1 0 1,0-1-1,1 1 0,-1 0 1,1 0-1,-1 0 1,1 0-1,-1 0 1,1 0-1,-1 0 0,1 0 1,-1 0-1,1 0 1,-1 0-1,0 0 0,1 0 1,-1 1-1,1-1 1,-1 0-1,1 0 0,0 1 1,-1-1 12,0 1 0,1 0 0,-1-1 0,0 1 0,1 0 0,-1-1 0,0 1 0,0 0 0,0-1 0,0 1 0,0 0 0,1-1 0,-1 1 0,0 0 0,-1 0 0,1-1 0,0 1 0,0 0 0,0 1 0,-11 35 309,9-29-203,-1 0 1,1 0-1,0 0 1,0 14-1,2-22-86,0 1-1,0-1 1,0 0-1,0 1 1,0-1-1,0 0 1,0 1-1,0-1 0,0 0 1,0 1-1,0-1 1,0 0-1,0 0 1,1 1-1,-1-1 1,0 0-1,0 1 1,0-1-1,1 0 1,-1 0-1,0 1 1,0-1-1,1 0 1,-1 0-1,0 0 1,0 1-1,1-1 1,-1 0-1,0 0 1,1 0-1,-1 0 1,0 0-1,1 0 0,-1 0 1,0 1-1,1-1 1,-1 0-1,0 0 1,1 0-1,-1 0 1,0 0-1,1-1 1,-1 1-1,0 0 1,1 0-1,-1 0 1,0 0-1,1 0 1,15-8 280,-6 1-219,-1 0 1,10-10-1,-14 11-125,0 1-1,0 1 0,0-1 0,1 1 0,-1 0 0,1 0 0,0 1 0,1-1 0,-1 1 1,0 1-1,8-3 0,-13 5 39,0 0 0,0 0 0,0-1 1,0 1-1,0 0 0,0 0 0,0 1 1,0-1-1,0 0 0,1 0 0,-1 0 0,0 1 1,0-1-1,0 0 0,0 1 0,0-1 0,0 1 1,0-1-1,-1 1 0,1 0 0,0-1 1,0 1-1,0 0 0,0 0 0,-1-1 0,1 1 1,0 0-1,-1 0 0,1 0 0,0 1 0,1 4 46,0-1-1,0 0 1,-1 1-1,2 10 0,1 5 187,0-11-271,-4-7-74,1-1 0,-1 1-1,1-1 1,0 1 0,0-1-1,0 0 1,1 1 0,-1-1-1,0 0 1,3 3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6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20 3968,'-31'-20'1824,"26"20"-1600,10 0-448,3 5 64,10-5-32,5 8 128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7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1 825 4480,'0'0'1445,"16"0"715,-12 0-1924,-1-1 0,1 1 1,0-1-1,0 0 0,-1 0 0,1-1 0,-1 1 0,1-1 1,3-2-1,29-21 901,-10 2-976,-2-1 0,-1-1 0,-1 0 0,23-37 0,69-117 132,5-8-138,-102 165-196,-11 15-15,0-1-1,0 1 1,0-1-1,-1-1 1,-1 1-1,1-1 1,-2 0-1,5-10 1,-8 19 49,-1 0 1,1 0 0,0 0 0,0 0 0,0 1-1,0-1 1,-1 0 0,1 0 0,0 0-1,0 0 1,0 0 0,0 0 0,-1 0 0,1 1-1,0-1 1,0 0 0,-1 0 0,1 0 0,0 0-1,0 0 1,0 0 0,-1 0 0,1 0-1,0 0 1,0 0 0,0 0 0,-1 0 0,1 0-1,0 0 1,0 0 0,-1-1 0,1 1-1,0 0 1,0 0 0,0 0 0,-1 0 0,1 0-1,0 0 1,0-1 0,0 1 0,0 0 0,0 0-1,-1 0 1,1 0 0,0-1 0,0 1-1,0 0 1,0 0 0,0 0 0,0-1 0,0 1-1,0 0 1,0 0 0,-1 0 0,1-1-1,0 1 1,0 0 0,0 0 0,0 0 0,0-1-1,0 1 1,0 0 0,1 0 0,-1-1 0,0 1-1,0 0 1,0 0 0,0-1 0,-20 18-227,8-2 222,1 0 0,0 1 0,1 0 0,-12 26 0,-28 79 245,41-98-199,7-16-16,-42 112 335,36-92-118,0 1 1,-4 39-1,11-58-115,0 0-1,1 0 0,0 0 1,0 0-1,1 0 1,2 12-1,-2-19-61,-1 0-1,1 0 1,-1 0 0,1-1-1,-1 1 1,1 0 0,0-1-1,0 1 1,0-1 0,0 1-1,0-1 1,1 1 0,-1-1-1,0 1 1,1-1 0,-1 0-1,0 0 1,1 0 0,0 0-1,-1 0 1,1 0 0,0 0-1,-1-1 1,1 1 0,0-1-1,0 1 1,-1-1 0,1 1-1,0-1 1,0 0 0,0 0-1,0 0 1,0 0 0,-1 0-1,1-1 1,0 1 0,3-1-1,2-1 78,0-1 0,0 1 0,0-1 0,0-1 0,-1 1 0,8-5 0,36-31 117,-30 21-252,-1-1-1,0-2 0,-2 0 0,0 0 0,16-30 0,62-127 3,-53 94-76,-32 65-34,58-116-68,-54 102-246,0-1-1,9-39 1,-33 101 468,-1-1-1,-22 39 1,-22 51 757,-7 66-330,-8 36-143,56-182-228,-4 16 716,18-53-809,0 0 0,0 0 0,0-1 0,0 1 0,0 0 0,1 0 0,-1 0-1,0 0 1,0 0 0,0 0 0,0 0 0,0 0 0,0 0 0,0 0 0,0 0 0,0 0-1,0 0 1,0 0 0,1 0 0,-1 0 0,0 0 0,0 0 0,0 0 0,0 0-1,0 0 1,0 0 0,0 0 0,0 0 0,0 0 0,1 0 0,-1 0 0,0 0-1,0 0 1,0 0 0,0 0 0,0 0 0,0 0 0,0 0 0,0 0 0,0 0-1,0 0 1,0 1 0,0-1 0,0 0 0,1 0 0,-1 0 0,0 0 0,0 0-1,0 0 1,0 0 0,0 0 0,0 0 0,0 0 0,0 0 0,0 1 0,0-1 0,0 0-1,0 0 1,0 0 0,0 0 0,0 0 0,0 0 0,0 0 0,0 0 0,0 0-1,0 1 1,0-1 0,0 0 0,0 0 0,11-8 262,14-15-121,4-13-174,-21 25-38,1 0 1,0 0 0,1 1-1,21-17 1,-30 27 32,0-1-1,0 0 1,0 0 0,1 0 0,-1 0 0,0 1 0,1-1-1,-1 1 1,1-1 0,-1 1 0,1-1 0,-1 1 0,1 0-1,-1 0 1,1 0 0,-1 0 0,1 0 0,-1 0 0,1 0-1,-1 0 1,1 0 0,-1 1 0,1-1 0,-1 1-1,0-1 1,1 1 0,-1 0 0,0-1 0,1 1 0,-1 0-1,0 0 1,0 0 0,1 0 0,-1 0 0,0 0 0,0 0-1,0 0 1,1 3 0,9 17-112,-5-10 183,-1-1 0,1 0 0,1-1-1,12 15 1,-17-22-16,0 0-1,0 0 0,0 0 0,1 0 1,-1 0-1,1-1 0,-1 1 0,1-1 1,0 0-1,0 0 0,-1 0 0,1 0 0,0 0 1,0 0-1,0-1 0,0 0 0,0 1 1,0-1-1,0 0 0,0 0 0,0-1 1,0 1-1,3-1 0,-2 0-8,-1 0 1,1 0-1,0-1 0,-1 1 0,1 0 0,-1-1 1,1 0-1,-1 0 0,0 0 0,0-1 0,0 1 1,0 0-1,0-1 0,-1 0 0,1 0 0,-1 0 1,1 0-1,-1 0 0,0 0 0,0-1 0,-1 1 1,1-1-1,-1 1 0,0-1 0,1 0 0,-2 0 1,1 1-1,0-7 0,-1 3-20,0 0-1,0-1 1,-1 1-1,0 0 1,-3-10-1,4 15-27,-1 1-1,1-1 0,-1 0 1,0 0-1,0 0 1,0 0-1,0 1 1,0-1-1,0 0 0,-1 1 1,-1-3-1,2 4 5,1-1 0,-1 1 0,0-1 0,0 1 0,1 0 0,-1-1 0,0 1 0,0 0 0,0 0 0,0 0 0,1 0 0,-1 0 0,0 0 0,0 0 0,0 0 0,0 0 0,1 0 0,-1 0 0,0 0 0,0 0 0,0 1 0,1-1 0,-1 0 0,0 1 0,0-1 0,1 0 0,-1 1 0,-1 0 0,-1 2 2,-1 0 0,1 0-1,0 0 1,0 0 0,0 0 0,0 1 0,0-1-1,1 1 1,-1 0 0,1 0 0,0 0 0,1 0-1,-1 0 1,-1 5 0,2-6 34,0 0 0,1 0 0,-1 1 0,1-1 0,-1 0-1,1 0 1,0 1 0,0-1 0,1 0 0,-1 0 0,0 0 0,1 1 0,0-1 0,0 0 0,0 0 0,0 0 0,1 0 0,-1 0 0,1 0 0,2 4-1,1-2-4,1-1 0,-1 1 0,1-1 0,-1 0 0,1 0 0,0 0 0,1-1 0,-1 0-1,0 0 1,1-1 0,0 0 0,12 3 0,8-1-692,53 2 1,-76-6 555,5 0 61,12 1-1889,0 0 1,31-5-1,-51 4 1568,0-1-1,1 1 1,-1 0-1,1-1 1,-1 1-1,0-1 1,0 0-1,1 1 1,1-3-1,6-5-2226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2:58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90 6560,'-8'0'2976,"16"8"-2592,0-8 928,7 3-800,14-6 640,11-2-672,30-6 32,5-1-320,17-4 96,1 5-160,-11-4-1600,-12 2 768,-4 2-4224,-4 8 2752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02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1101 2976,'-16'1'3013,"43"-11"-2026,-1 0-1,-1-2 1,1-1 0,23-16-1,-20 8-741,-1-1 0,-2-1 0,48-52 0,61-95-107,-46 54-29,35-49 144,-109 143-295,-2 0 1,-1-2 0,0 1 0,-2-2 0,14-45-1,-24 68 29,1 0-13,-1 1 1,1-1 0,-1 0 0,0 0 0,1 1 0,-1-1 0,0 0-1,0 0 1,0 1 0,0-1 0,0 0 0,0 1 0,-1-1 0,1 0-1,-2-2 1,2 3 18,0 1-1,0 0 0,0 0 0,-1 0 0,1-1 1,0 1-1,0 0 0,-1 0 0,1 0 0,0 0 1,-1-1-1,1 1 0,0 0 0,0 0 1,-1 0-1,1 0 0,0 0 0,-1 0 0,1 0 1,0 0-1,0 0 0,-1 0 0,1 0 0,0 0 1,-1 0-1,1 0 0,0 0 0,-1 0 0,1 0 1,0 1-1,0-1 0,-1 0 0,1 0 1,0 0-1,0 0 0,-1 1 0,1-1 0,0 0 1,0 1-1,-10 7-150,1 3 142,1 0 0,0 1 1,0 0-1,-8 20 0,0-1 74,-21 39 357,2 1-1,4 3 1,3 0 0,-35 148 0,49-132 63,13-79-343,1 0-1,0 1 1,0-1-1,1 0 1,4 20 0,-4-29-71,-1 0 1,1 0-1,-1 1 1,1-1 0,0 0-1,0 0 1,0 0 0,1 0-1,-1 0 1,0-1 0,1 1-1,-1 0 1,1 0 0,-1-1-1,1 1 1,0-1 0,2 2-1,-2-2-20,-1-1 0,1 1 0,0-1-1,0 1 1,-1-1 0,1 0 0,0 0-1,0 0 1,-1 0 0,1 0 0,0 0 0,0 0-1,-1 0 1,1-1 0,0 1 0,0-1-1,-1 1 1,1-1 0,0 0 0,-1 1 0,1-1-1,1-1 1,7-5 31,0-1 1,0 0-1,0 0 0,-1-1 0,-1 0 0,1 0 0,7-13 1,48-80 189,-31 45-279,31-52-199,-37 61-219,-25 42-539,-8 14 520,-12 19 119,2 1 218,0 1 1,-19 51 0,-13 68 554,46-142-375,1 0-1,0 0 1,0 0 0,0 0-1,1 0 1,0 7 0,0-12-42,0 0 0,0 0 1,0 1-1,0-1 0,1 0 0,-1 0 1,0 1-1,0-1 0,1 0 0,-1 0 1,1 0-1,-1 0 0,1 0 0,0 0 1,-1 1-1,1-1 0,0 0 0,0-1 1,0 1-1,0 0 0,-1 0 0,1 0 1,0 0-1,0-1 0,1 1 1,-1-1-1,0 1 0,0 0 0,0-1 1,0 0-1,0 1 0,1-1 0,-1 0 1,0 0-1,2 1 0,2-2 33,-1 0 0,1 1-1,-1-1 1,1-1 0,-1 1-1,1-1 1,-1 0 0,0 0-1,7-4 1,4-4 81,19-16 0,-10 5 47,0-1 0,28-34-1,-28 26-151,60-81-455,-75 102-435,-9 17 400,-11 26 192,10-30 244,-7 19 8,-18 59 19,23-68 53,0 1 0,0-1 0,0 27 1,3-38-15,0 0 1,0 1-1,0-1 1,1 0-1,-1 1 1,1-1-1,0 0 1,0 0-1,0 0 1,1 0-1,-1 0 1,1 0-1,-1 0 1,1 0-1,0 0 1,0-1-1,1 1 1,-1-1-1,0 1 1,1-1-1,-1 0 1,1 0-1,0 0 1,0 0-1,0-1 1,0 1-1,0-1 1,0 0 0,0 0-1,0 0 1,0 0-1,1 0 1,-1-1-1,0 1 1,0-1-1,1 0 1,-1 0-1,0 0 1,1-1-1,-1 1 1,0-1-1,4 0 1,2-2 0,0 0 1,0-1-1,0 0 1,0 0-1,-1-1 1,0 0-1,10-8 1,6-7 14,19-22 1,-32 31-40,4-6-24,-1 0 0,15-24-1,-18 24-59,1 1 0,1 0-1,21-21 1,-32 35 22,0 1 1,0-1-1,0 1 0,0-1 0,0 1 1,0 0-1,5-2 0,-7 3 36,1 0-1,-1 0 1,1-1-1,-1 1 0,1 0 1,0 0-1,-1 0 1,1 0-1,-1 0 1,1 0-1,-1 1 1,1-1-1,0 0 1,-1 0-1,1 0 0,-1 0 1,1 1-1,-1-1 1,1 0-1,-1 0 1,1 1-1,-1-1 1,1 0-1,-1 1 1,1-1-1,-1 1 0,0-1 1,1 1-1,-1-1 1,0 1-1,1-1 1,-1 1-1,0-1 1,0 1-1,1-1 1,-1 1-1,0 0 0,2 4 6,-1 1-1,0-1 0,0 1 0,-1 0 0,1-1 0,-1 1 0,-1-1 0,0 9 0,-11 45 377,9-44-264,-3 4-12,-1 0 0,0 0 0,-11 18 0,-4 13 215,21-41-119,2-6 91,2-7-42,18-24-256,1 1 0,2 1 0,0 1 0,1 1 0,2 1 0,57-38 0,-81 59-49,1 0-1,-1 0 0,1 0 1,-1 1-1,1-1 0,-1 1 1,7-2-1,-9 3 49,0 0 1,0 0-1,0 0 1,-1 0-1,1 0 0,0 0 1,0 1-1,0-1 1,0 0-1,0 0 0,0 1 1,0-1-1,-1 0 1,1 1-1,0-1 0,0 1 1,-1-1-1,1 1 1,0-1-1,0 1 1,-1 0-1,1-1 0,-1 1 1,1 0-1,-1 0 1,1-1-1,-1 1 0,1 0 1,-1 0-1,0 0 1,1-1-1,-1 1 1,0 0-1,0 0 0,1 2 1,0 4 4,-1 1 0,1-1 0,-1 0 1,0 1-1,-1-1 0,0 1 0,0-1 0,-1 1 1,0-1-1,-4 11 0,3-9 32,0 0 0,0 0 0,1 0 0,1 0 0,0 0 0,0 1 0,1 11 0,0-19-10,0-1 1,0 0 0,1 1-1,-1-1 1,0 0 0,1 0-1,-1 1 1,1-1 0,0 0-1,-1 0 1,1 1-1,0-1 1,0 0 0,0 0-1,0 0 1,0 0 0,0 0-1,0-1 1,1 2 0,1 0 12,-1-1 0,1 0 0,-1 0 0,1 0 0,-1 0 1,1 0-1,0-1 0,0 1 0,3-1 0,2 0 30,1 0-1,-1 0 1,0-1 0,1 0-1,13-4 1,-11 1-42,1 0 1,-1-1 0,0 0 0,0 0-1,0-2 1,-1 1 0,0-1-1,0-1 1,-1 0 0,0 0 0,13-16-1,-3 0 4,-1-1-1,-1-1 0,20-41 0,14-30-164,-51 97 141,12-16-238,-12 16 237,0-1-1,1 1 1,-1 0-1,0-1 1,0 1-1,1 0 1,-1 0 0,0 0-1,1-1 1,-1 1-1,0 0 1,1 0-1,-1 0 1,0 0 0,1-1-1,-1 1 1,0 0-1,1 0 1,-1 0-1,0 0 1,1 0-1,-1 0 1,0 0 0,1 0-1,-1 0 1,1 0-1,-1 0 1,0 0-1,1 1 1,-1-1 0,0 0-1,1 0 1,-1 0-1,0 0 1,1 1-1,-1-1 1,0 0-1,1 0 1,-1 0 0,0 1-1,0-1 1,1 0-1,-1 1 1,0-1-1,0 0 1,0 1 0,1-1-1,-1 0 1,0 1-1,0-1 1,0 1-1,2 4-18,-1 1-1,0-1 0,0 1 1,-1-1-1,1 1 0,-2 11 1,1-7-4,-2 27 187,-1-1 0,-2 0 0,-1 0 0,-20 61 0,22-80 202,6-15-122,4-9-148,27-50 207,-21 34-289,18-24 1,-11 20-108,0 2 0,2 1-1,1 0 1,44-36 0,-64 58 68,1 1 1,-1-1-1,0 1 0,1 0 0,0 0 0,-1-1 0,1 2 0,3-2 1,-5 2 13,0 0 1,-1-1-1,1 1 1,0 0 0,0 0-1,0 0 1,-1 1 0,1-1-1,0 0 1,0 0-1,-1 0 1,1 0 0,0 1-1,0-1 1,-1 0-1,1 1 1,0-1 0,-1 1-1,1-1 1,0 0 0,-1 1-1,1 0 1,-1-1-1,1 1 1,-1-1 0,1 1-1,-1 0 1,1-1 0,-1 1-1,1 0 1,-1 0-1,2 5 6,-1-1 0,0 1-1,-1 0 1,1-1-1,-1 1 1,0 0-1,0-1 1,-1 1-1,0 0 1,-2 10 0,1-9-10,-13 57 28,9-45 43,1 1 1,1 0-1,-2 40 0,6-59-36,0 1-1,1-1 1,-1 0-1,0 0 0,1 1 1,-1-1-1,1 0 1,-1 0-1,1 0 0,0 0 1,-1 1-1,1-1 0,0 0 1,0 0-1,0 0 1,0-1-1,0 1 0,0 0 1,0 0-1,0 0 1,0-1-1,0 1 0,0-1 1,0 1-1,1-1 1,-1 1-1,0-1 0,0 0 1,1 1-1,-1-1 1,0 0-1,2 0 0,4 1-13,1 0-1,-1-1 1,0 0 0,0-1-1,8 0 1,15-4 52,34-10 0,-53 11-35,1 0 1,-1 0 0,0-1-1,-1 0 1,1-1-1,12-10 1,-7 2-4,0-1 0,-2 0 0,23-30 0,-24 24 24,-1 0 1,0 0-1,-2-1 1,0 0-1,-2-1 0,9-35 1,-15 52-98,0 0 0,-1 0 0,0 0 0,0-1 0,-1 1 0,1 0 0,-2 0 1,0-10-1,1 16 50,0-1 1,0 1 0,0 0 0,0 0 0,0 0-1,0-1 1,-1 1 0,1 0 0,0 0-1,0-1 1,0 1 0,0 0 0,0 0-1,-1 0 1,1-1 0,0 1 0,0 0-1,0 0 1,-1 0 0,1 0 0,0 0 0,0 0-1,-1-1 1,1 1 0,0 0 0,0 0-1,-1 0 1,1 0 0,0 0 0,0 0-1,-1 0 1,1 0 0,0 0 0,0 0 0,-1 0-1,1 0 1,0 0 0,0 0 0,-1 0-1,1 1 1,0-1 0,0 0 0,-1 0-1,1 0 1,0 0 0,-14 12-155,6-1 96,0 0 0,1 1 0,0 0 0,-8 21 0,-17 56-16,27-71 83,0 1 0,0 0 0,-1 22 0,5-34 14,1 1 0,0 0 0,0-1-1,1 1 1,0 0 0,0-1 0,1 1-1,0-1 1,0 0 0,6 12 0,-7-16 1,0-1 1,0 0-1,1 1 0,-1-1 1,1 0-1,0 0 0,-1 0 1,1 0-1,0 0 1,0-1-1,0 1 0,0 0 1,0-1-1,1 0 1,-1 1-1,0-1 0,1 0 1,-1 0-1,1 0 1,-1-1-1,1 1 0,-1-1 1,1 1-1,0-1 1,-1 0-1,1 0 0,0 0 1,-1 0-1,5-1 1,4-2 39,0 0 0,-1 0 0,1-1 0,-1 0 0,14-9 0,17-10 5,-1-2 1,-1-1-1,59-53 1,90-114-95,-157 156 86,-1 0-1,-3-2 0,30-55 1,-27 31-120,-4-2 0,28-102 0,-47 147 31,10-45 11,-15 58-78,-1 0 0,0 0 0,-1-1 0,1 1 0,-1 0 0,-2-11 0,2 18 96,0 0-1,0 0 1,0-1 0,0 1 0,0 0-1,0-1 1,0 1 0,0 0-1,0 0 1,0-1 0,-1 1 0,1 0-1,0 0 1,0 0 0,0-1-1,0 1 1,0 0 0,-1 0 0,1-1-1,0 1 1,0 0 0,0 0-1,-1 0 1,1 0 0,0 0 0,0-1-1,-1 1 1,1 0 0,0 0-1,0 0 1,-1 0 0,1 0 0,0 0-1,0 0 1,-1 0 0,1 0 0,0 0-1,-1 0 1,1 0 0,0 0-1,0 0 1,-1 0 0,1 0 0,0 0-1,0 0 1,-1 0 0,1 0-1,0 1 1,0-1 0,-1 0 0,1 0-1,0 0 1,0 0 0,0 0-1,-1 1 1,1-1 0,0 0 0,0 0-1,0 0 1,0 1 0,-1-1-1,1 0 1,0 1 0,-16 19-35,-3 15-85,-22 58-1,8-18 130,26-59-40,-77 175 0,70-151 83,1 0 0,-15 83 0,23-85 25,1 0 1,2 0-1,2 0 1,7 58-1,-6-87 13,1 1 1,0-1-1,1 0 1,0 0-1,0-1 0,8 14 1,-10-20-61,0 0 0,0 0 1,0-1-1,0 1 0,0 0 0,1-1 1,-1 0-1,0 1 0,1-1 0,-1 0 0,1 1 1,-1-1-1,1 0 0,0 0 0,0 0 1,-1 0-1,1-1 0,0 1 0,0 0 1,0-1-1,0 0 0,0 1 0,0-1 0,0 0 1,0 0-1,0 0 0,0 0 0,0 0 1,0 0-1,-1-1 0,1 1 0,0-1 1,0 1-1,0-1 0,0 0 0,0 1 1,-1-1-1,3-2 0,5-2-11,-2 0-1,1-1 1,-1 0 0,1-1 0,-2 1-1,1-1 1,9-14 0,34-61 51,-20 30-161,48-66-89,-64 104-102,-9 13 173,-4 9 32,-34 214-34,32-216 159,0 26 167,1-31-191,0 0 1,0 0 0,0-1-1,0 1 1,0 0 0,0 0-1,0-1 1,0 1 0,1 0-1,-1-1 1,0 1 0,0 0-1,1-1 1,-1 1 0,0 0-1,1-1 1,-1 1 0,0 0-1,1-1 1,-1 1 0,1-1-1,-1 1 1,1-1 0,0 1-1,-1-1 1,1 0 0,-1 1-1,1-1 1,0 0 0,-1 1-1,1-1 1,0 0 0,1 1-1,3-2 7,-1 0-1,1-1 1,0 1 0,0-1-1,-1 0 1,1 0-1,-1 0 1,1-1-1,-1 0 1,0 0-1,6-5 1,-1 1-64,94-74 133,21-15-140,-120 93 22,0 0-1,0 1 1,0 0-1,1 0 1,-1 0-1,0 0 0,6-1 1,-9 3 12,0 0 0,0 0 0,0-1 0,0 1 0,0 0-1,0 0 1,0 1 0,1-1 0,-1 0 0,0 0 0,0 0 0,0 1 0,0-1 0,0 0 0,0 1 0,0-1 0,0 1 0,0 0 0,0-1 0,0 1 0,0 0-1,-1-1 1,1 1 0,0 0 0,0 0 0,-1 0 0,1-1 0,0 1 0,-1 0 0,1 0 0,-1 0 0,1 0 0,-1 0 0,1 2 0,0 0-6,0 1 0,-1-1 1,1 0-1,-1 1 1,0-1-1,0 1 1,0-1-1,0 1 0,0 0 1,-2 4-1,-11 38 0,5-20 16,3-10 19,3-11 29,0 0 1,1 0-1,-1 0 0,1 0 1,0 1-1,1-1 0,-1 0 1,1 0-1,1 11 0,-1-16-38,0 1-1,0-1 1,0 0 0,0 0-1,0 0 1,0 1-1,1-1 1,-1 0-1,0 0 1,0 0 0,0 1-1,0-1 1,0 0-1,1 0 1,-1 0-1,0 0 1,0 0 0,0 1-1,1-1 1,-1 0-1,0 0 1,0 0-1,1 0 1,-1 0 0,0 0-1,0 0 1,0 0-1,1 0 1,-1 0-1,0 0 1,0 0 0,1 0-1,-1 0 1,12-4 142,11-13-97,-20 15-66,22-20-9,-10 9-61,0 1-1,30-18 1,-44 29 72,-1 1 0,1-1 0,0 1 0,0-1 0,-1 1-1,1 0 1,0-1 0,0 1 0,0 0 0,0 0 0,0-1-1,-1 1 1,1 0 0,0 0 0,0 0 0,0 0 0,0 0 0,0 0-1,0 0 1,-1 1 0,1-1 0,0 0 0,0 0 0,0 1 0,0-1-1,1 1 1,-1 1-10,0-1 1,0 1-1,0-1 0,0 1 0,0 0 1,0-1-1,-1 1 0,1 0 0,0 3 1,0-3 25,-1-1 1,0 1 0,1 0-1,0 0 1,-1-1 0,1 1 0,0-1-1,0 1 1,-1-1 0,1 1 0,1-1-1,-1 1 1,0-1 0,0 0-1,0 1 1,1-1 0,-1 0 0,4 2-1,-3-2 20,0-1 0,0 1 0,0-1 0,1 1-1,-1-1 1,0 0 0,1 0 0,-1 0 0,0 0-1,0 0 1,1-1 0,-1 1 0,3-2 0,30-13 70,-24 10-79,72-45-71,-41 24 94,0 0-162,73-59 1,-113 83 124,-1 2-11,1-1-1,-1 0 1,1 0-1,-1-1 0,0 1 1,0 0-1,1 0 1,-1-1-1,0 1 1,0 0-1,0-1 0,0 1 1,-1-1-1,1 1 1,0-1-1,-1 0 1,1 1-1,-1-1 0,1 0 1,-1 0-1,1-2 1,-1 4-2,0-1 1,0 1 0,0-1 0,-1 1 0,1-1-1,0 1 1,0-1 0,0 1 0,0-1 0,0 1-1,-1-1 1,1 1 0,0 0 0,0-1 0,-1 1-1,1-1 1,0 1 0,0 0 0,-1-1 0,1 1-1,-1 0 1,1-1 0,0 1 0,-1 0 0,1-1-1,-1 1 1,1 0 0,-1 0 0,1 0 0,-1-1 0,-14 0-192,13 2 170,-3-1 1,0 2 0,0-1 0,0 0-1,0 1 1,0 0 0,1 0 0,-1 1 0,1-1-1,-1 1 1,-5 4 0,2-1-4,-13 9 12,0 1 0,1 1 0,1 1 0,0 1 0,2 1 0,0 0 0,1 1 0,1 0 0,-20 41 0,33-59 25,1 1 1,-1 0-1,1 0 0,0 0 0,0 0 0,0 0 0,0 0 0,1 1 0,-1-1 1,2 7-1,-1-9 10,0-1 1,0 1 0,1-1 0,-1 1 0,1-1 0,-1 1 0,1-1 0,0 0-1,-1 1 1,1-1 0,0 0 0,0 0 0,0 1 0,0-1 0,0 0 0,0 0-1,0 0 1,1 0 0,-1 0 0,0 0 0,0-1 0,1 1 0,-1 0 0,1-1-1,-1 1 1,0-1 0,1 1 0,-1-1 0,1 0 0,-1 0 0,1 1-1,2-1 1,6 0 22,-1 0 1,1 0-1,0 0 0,-1-1 0,1-1 0,-1 0 0,1 0 0,-1-1 0,0 0 0,0 0 1,12-8-1,-4 0-52,-1-1 0,0 0-1,-1-1 1,25-30 0,-33 31-47,-7 11-68,-3 7-18,-20 31-118,-34 45-1,22-34 256,0 7 13,-52 115 0,33-59 0,-32 34 69,68-119 50,-1 0 0,-2-2 0,-26 25-1,39-41-19,-1-1-1,1 0 0,-1-1 0,0 0 1,-1 0-1,-12 5 0,19-9-52,0-1 0,-1 0-1,1 0 1,0 0 0,-1-1-1,1 1 1,0-1 0,-1 1-1,-5-1 1,7-1-24,0 1 0,0 0 0,0-1 0,0 0 0,1 1 0,-1-1 0,0 0 0,0 0 0,1 0 0,-1 0 0,0 0 0,1 0 0,-1-1 0,1 1-1,-1 0 1,1-1 0,0 1 0,0-1 0,-2-1 0,1-1-25,0 0-1,1 1 0,-1-1 0,1 0 1,0 0-1,-1 0 0,2 0 0,-1 0 1,0 0-1,1-5 0,0-1-15,0 1 0,1-1 0,4-18-1,0 8-82,2 0-1,0 0 1,12-24-1,4 1-1614,1 1 0,34-45-1,-31 53 87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31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18 743 2976,'-2'2'447,"1"-2"-330,0 0 0,0 1-1,0-1 1,0 0-1,0 1 1,1-1 0,-1 1-1,0-1 1,0 1 0,1-1-1,-1 1 1,0 0-1,1-1 1,-1 1 0,0 0-1,1 0 1,-1-1 0,1 1-1,0 0 1,-1 0 0,0 2 676,9-4-444,-1 0-1,1 0 1,-1 0-1,1-1 0,-1 0 1,10-4-1,12-4 45,-8 4-146,41-11 302,-1-3 0,63-31 0,169-102 235,-204 104-722,121-69-18,132-66 308,-189 115 406,-135 62-577,-15 6-148,0 1 1,-1-1-1,1 0 0,-1 0 0,0-1 0,1 1 1,-1 0-1,0-1 0,0 1 0,0-1 0,0 0 1,3-3-1,1 0 39,3-4 411,-10 5-244,-7 2-105,-27-1-47,0 2 1,0 1-1,-39 6 0,-38 0 76,77-6-344,35 0 176,0 0 0,0 0 1,0 0-1,0 0 0,0 0 1,-1 0-1,1 0 1,0 0-1,0 0 0,0 0 1,0 0-1,0 0 0,0 0 1,0 0-1,0 0 1,0 0-1,0 0 0,0 0 1,0 0-1,0 0 0,-1 0 1,1 0-1,0 0 1,0 0-1,0 0 0,0 0 1,0 0-1,0 0 0,0 0 1,0 0-1,0 0 1,0-1-1,0 1 0,0 0 1,0 0-1,0 0 0,0 0 1,0 0-1,-1 0 1,1 0-1,0 0 0,0 0 1,0 0-1,0 0 0,0 0 1,0 0-1,0 0 1,0-1-1,0 1 0,0 0 1,0 0-1,0 0 0,0 0 1,0 0-1,0 0 1,0 0-1,0 0 0,0 0 1,0 0-1,0 0 0,1-1 1,5-2-141,11-1-10,30-4 71,0 2 1,96 0-1,-88 6 426,0 3-1,105 17 0,-160-20-339,11 2 169,-1 1-1,0 0 1,0 0-1,15 9 1,-23-12-130,0 2 0,0-1 0,-1 0 1,1 0-1,0 0 0,-1 1 0,0-1 0,1 1 0,-1-1 1,0 1-1,1 0 0,-1-1 0,1 4 0,-2-3-24,1-1 0,-1 1 0,0-1 0,0 1 0,1-1 0,-1 1 0,-1 0 0,1-1 0,0 1 0,0-1 0,0 1-1,-1-1 1,1 1 0,-1-1 0,1 1 0,-1-1 0,0 1 0,0-1 0,1 0 0,-3 2 0,-8 11-382,-1 0 0,-1-1 1,0-1-1,-16 13 0,15-14-824,-82 63-6779,46-39 4496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02.3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4 64,'-30'-3'32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02.6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7040,'35'-8'3200,"66"8"-2752,-44 0 1696,-4 0-1248,30-3-64,4-2-544,37-1 0,-14 1-160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09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188 546 3328,'-11'-7'10268,"1"15"-10078,4-3-134,1 1-1,0-1 1,1 1-1,-1 0 1,1 1-1,1-1 1,-6 12-1,0-1 24,-24 52 369,-36 104 0,65-163-379,2-1-1,-1 1 1,1-1 0,1 1-1,-1 0 1,2 0 0,0 16-1,0-25-41,0 0 0,0 0 0,0 0 0,0 0 0,0 1 0,1-1 0,-1 0-1,0 0 1,1 0 0,-1 0 0,1 0 0,-1 0 0,1 0 0,0 0 0,-1 0 0,1 0 0,0 0 0,0 0 0,-1-1-1,1 1 1,0 0 0,0 0 0,0-1 0,1 1 0,0 0 3,0-1-1,0 1 1,0-1 0,0 0 0,0 1-1,0-1 1,0 0 0,0 0-1,0-1 1,0 1 0,0 0 0,3-2-1,5-1 109,0-1 0,-1 0 0,19-11 0,-7 1 3,0 0 1,-1-2-1,18-17 1,49-57-111,-83 86-156,-1 1 0,1-1 0,8-5 0,-12 9 98,0 0 0,1-1 0,-1 1 1,1 0-1,-1 0 0,0 0 0,1-1 0,-1 1 0,1 0 0,-1 0 0,1 0 0,-1 0 1,0 0-1,1 0 0,-1 0 0,1 0 0,-1 0 0,1 0 0,-1 0 0,1 0 0,-1 0 0,1 1 3,-1-1 0,1 1-1,-1-1 1,0 1 0,1-1 0,-1 1-1,0-1 1,1 1 0,-1-1-1,0 1 1,0-1 0,0 1-1,0-1 1,1 1 0,-1 0-1,0-1 1,0 1 0,0-1-1,0 1 1,0-1 0,0 2 0,-1 8-112,1 0 111,0 1 1,1 0 0,0-1 0,3 12 0,-4-19 34,1 0 0,0 0 0,1 0 0,-1 0 1,0 0-1,1 0 0,0 0 0,-1-1 0,1 1 0,0-1 0,1 0 1,-1 1-1,0-1 0,1 0 0,-1 0 0,1 0 0,-1 0 0,5 1 1,1 1 40,0-1 0,0 1 0,0-2 0,1 1 0,-1-1 0,1-1 0,0 1 1,-1-1-1,14-1 0,-18 0-26,1 0 0,0-1 0,0 0 0,0 0 0,0 0 0,0 0 0,-1-1 0,1 0 0,-1 0 0,1 0 0,-1-1 0,0 1 0,0-1 0,0 0 0,0 0 0,0-1 0,-1 1 0,4-5 0,0-1 58,-1 0 0,-1 0 0,0-1 0,0 0 0,-1 0 0,0 0 0,0-1 0,-2 1 0,3-14 0,-1-6-13,-1 0 0,-1-36 0,-4 12-65,0 26 6,2-33 0,3 30-77,1 0 1,1 0 0,11-34-1,12-12-62,50-93-1,-70 155 77,-1 0-143,0 0 1,2 1-1,12-18 0,-13 26 44,-3 7-69,-5 1 194,1 0-1,-1-1 1,1 1 0,-1 0-1,1-1 1,-1 1 0,0 0-1,0 0 1,0 3 0,-2 32 123,-2 1 1,-2-1-1,-12 47 1,-1 0 114,-10 55 77,-23 135 356,51-270-603,-2 22 446,-1 27 0,6-49-205,1-8-89,7-17 16,-7 15-177,7-17 62,43-84-173,-45 93 19,0 0 0,1 1 1,1 0-1,0 0 0,16-14 0,-25 26 31,1-1-1,0 0 1,0 1-1,0-1 0,0 1 1,0-1-1,0 1 1,1 0-1,-1 0 1,0 0-1,1 0 0,-1 1 1,0-1-1,1 0 1,-1 1-1,1 0 0,4-1 1,-5 2 13,-1 0-1,1-1 1,0 1 0,-1 0-1,1 0 1,-1 0 0,1 0 0,-1 0-1,0 0 1,1 0 0,-1 0-1,0 1 1,0-1 0,1 0 0,-1 1-1,0-1 1,-1 1 0,1-1-1,0 1 1,0 0 0,-1-1 0,1 1-1,-1 0 1,1-1 0,0 4-1,3 17-34,-1 0-1,-1 1 1,-1-1-1,-2 24 1,0-25 167,1-1 1,1 1 0,1-1-1,0 1 1,9 30 0,-10-48-94,1 1 0,-1-1 1,1 0-1,0 1 0,0-1 1,0 0-1,0 0 0,1 0 0,-1-1 1,1 1-1,0-1 0,0 1 1,0-1-1,0 0 0,0 0 0,0 0 1,1 0-1,-1-1 0,1 1 1,-1-1-1,1 0 0,5 1 0,4 0 45,-1 0 0,0-1-1,0 0 1,0-1 0,20-3-1,-23 2-41,0-1-1,-1 0 0,1 0 1,0-1-1,-1 0 0,0-1 1,1 0-1,-1 0 0,-1 0 1,1-1-1,-1 0 1,0-1-1,0 0 0,0 0 1,-1 0-1,0-1 0,10-14 1,-9 11-14,-2 0 0,1 0 1,-1 0-1,0-1 0,-1 0 1,-1 0-1,0 0 1,0 0-1,-1-1 0,0 1 1,-1-1-1,0 1 0,-2-17 1,1 24-39,0 1 1,0-1-1,-1 0 1,0 1-1,1-1 1,-1 0 0,-1 1-1,1-1 1,0 1-1,-1-1 1,-2-3-1,4 6 10,-1 1-1,0-1 1,1 0-1,-1 0 1,0 1-1,1-1 0,-1 1 1,0-1-1,0 0 1,1 1-1,-1 0 1,0-1-1,0 1 0,0-1 1,0 1-1,0 0 1,0 0-1,1-1 1,-1 1-1,0 0 0,0 0 1,0 0-1,0 0 1,0 0-1,0 0 1,0 0-1,0 1 0,0-1 1,0 0-1,0 0 1,0 1-1,0-1 1,1 0-1,-1 1 1,0-1-1,0 1 0,0 0 1,1-1-1,-1 1 1,0-1-1,0 2 1,-4 3-31,0-1 1,0 1 0,1 0 0,-6 9-1,-1 2 50,1 1-1,0 0 0,2 1 1,0-1-1,0 2 0,2-1 1,-8 38-1,14-52 16,-1 0 1,1-1-1,0 1 0,0 0 1,0 0-1,0-1 1,1 1-1,0 0 0,0 0 1,0-1-1,0 1 0,0-1 1,1 1-1,-1-1 0,5 7 1,-4-8 2,-1 0 1,1 0-1,0 0 1,1 0-1,-1-1 1,0 1-1,0-1 1,1 1-1,-1-1 1,1 0-1,-1 0 0,1 0 1,0 0-1,-1 0 1,1-1-1,0 1 1,-1-1-1,1 1 1,0-1-1,0 0 1,-1 0-1,5-1 1,4-1 8,0-1 0,0 0 1,0-1-1,0 0 0,0 0 1,-1-1-1,0 0 0,16-12 1,1 1-117,-20 12 52,1 0 0,-1 0 0,1 1 0,14-4-1,-20 7 34,0-1 0,0 1 0,-1-1 0,1 1 0,0 0 0,0 0 0,0 0 0,0 0 1,-1 0-1,1 0 0,0 0 0,0 1 0,0-1 0,0 1 0,-1-1 0,1 1 0,0 0 0,-1 0 0,1 0 0,0-1 0,-1 2 0,1-1 0,-1 0 0,0 0 0,1 0 0,1 3 0,-1-1-12,-1 0 0,1-1 1,-1 1-1,0 0 1,0 0-1,0 0 0,0 0 1,-1 0-1,1 1 0,0 5 1,-6 31 217,1-3 318,4-37-510,0 0 0,1 0 0,-1 1 0,0-1 0,0 0 0,1 0 0,-1 0 0,0 1 0,0-1-1,1 0 1,-1 0 0,0 0 0,0 0 0,1 0 0,-1 1 0,0-1 0,1 0 0,-1 0 0,0 0 0,1 0 0,-1 0-1,0 0 1,1 0 0,-1 0 0,0 0 0,0 0 0,1 0 0,-1-1 0,0 1 0,1 0 0,-1 0 0,0 0-1,1 0 1,-1 0 0,0 0 0,0-1 0,1 1 0,15-7 183,25-17-70,-28 15-129,0 1 1,27-11-1,-27 14-32,0 1 0,1 0 0,0 1-1,15-2 1,-23 4 13,1 1 0,-1 0 1,0 0-1,0 1 0,0 0 0,1 0 0,-1 0 0,0 1 1,0 0-1,-1 0 0,12 5 0,2 4-75,-7-3 354,1-1 1,17 7-1,-25-13-661,0 1 0,1-1 0,-1 0 0,0 0 0,10 0 0,-15-1 392,2 0-420,-1 0-1,0 0 1,1 0-1,-1 0 0,0 0 1,1 1-1,-1-1 1,0 0-1,0 1 0,1-1 1,-1 1-1,0-1 0,0 1 1,2 1-1,6 5-2554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10.9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50 242 3968,'0'0'1285,"14"25"3872,-11-21-4983,0-1 0,0 0 0,1 0 0,-1 0 0,1-1 0,0 1 0,0-1 0,0 0 0,0 0 0,0 0 0,0-1 1,1 1-1,-1-1 0,0 0 0,9 1 0,-8-2-38,1 0 0,-1-1 0,1 1 0,-1-1 0,1 0 1,-1-1-1,0 1 0,1-1 0,-1 0 0,0 0 1,0-1-1,8-4 0,-9 4-77,0-1 0,0 1 0,0 0 0,-1-1 0,1 0 0,-1 0 0,0 0-1,0 0 1,0-1 0,-1 1 0,1-1 0,-1 1 0,0-1 0,-1 0 0,1 0 0,-1 0 0,0 0 0,0 0 0,0 0 0,-1-7 0,0 3-35,0 1 0,0 0 0,-1 0 0,-1-1 1,1 1-1,-1 0 0,-1 0 0,1 0 0,-1 1 0,-1-1 1,0 1-1,-5-9 0,4 8-94,-1 0 0,0 0 0,0 1 0,-1-1-1,-11-9 1,15 15 21,1 1 0,0-1 0,0 1 0,0 0 0,-1 0-1,1 0 1,-1 0 0,1 0 0,-1 0 0,1 0 0,-1 1-1,1-1 1,-1 1 0,0 0 0,1 0 0,-1 0-1,1 0 1,-1 0 0,0 1 0,1-1 0,-1 1 0,1 0-1,-1 0 1,1-1 0,-1 2 0,1-1 0,-5 3 0,0 1 89,0 1 0,0 0 0,0 0 0,1 1 0,-1 0 0,2 0 0,-1 1 0,1 0 0,0 0 0,1 0 0,0 0 0,-6 16 0,4-5 214,0 1 0,1 0 1,1 0-1,-2 39 0,5-48-60,1 0-1,0 0 0,1 0 0,0 0 0,1 0 1,0 0-1,1 0 0,0 0 0,9 18 0,-9-23-115,0 0 0,1-1-1,0 0 1,0 1-1,0-1 1,1-1-1,-1 1 1,1-1-1,0 1 1,0-1 0,1-1-1,-1 1 1,1-1-1,0 0 1,0 0-1,0-1 1,13 4-1,-3-3 35,0 0-1,0-1 0,0-1 0,1 0 1,26-3-1,82-17-1515,-121 18 1202,5 0-599,0-1 0,-1-1 1,1 0-1,-1 0 0,0 0 0,11-7 1,12-7-1840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11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58 4992,'13'17'5691,"4"12"-3558,12 54-388,-3 1 0,15 96-1,13 42-573,-39-165-868,26 77 476,-34-105-558,-6-23-118,0-1 0,0 1-1,0-1 1,1 0 0,4 10 0,-6-15-84,0 0 0,0 0 1,0 0-1,0 0 0,0 1 0,0-1 1,0 0-1,1 0 0,-1 0 1,0 0-1,0 0 0,0 0 0,0 0 1,0 0-1,0 0 0,0 0 1,0 0-1,0 0 0,1 1 1,-1-1-1,0 0 0,0 0 0,0 0 1,0 0-1,0 0 0,0 0 1,0 0-1,1 0 0,-1 0 0,0 0 1,0 0-1,0 0 0,0 0 1,0 0-1,0 0 0,1-1 0,-1 1 1,0 0-1,0 0 0,0 0 1,0 0-1,0 0 0,0 0 0,5-7 328,3-13-124,-6 11-174,31-112 302,2-3-373,4-11 114,93-177-158,-85 211-188,-30 57-464,-13 32-1013,1 0 0,0 0-1,9-15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12.1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32 7296,'2'-10'5051,"-2"10"-4964,0 0 1,0 0-1,-1 0 0,1 0 0,0 0 0,0 0 0,-1 0 0,25-8 2181,-17 6-2103,3-1 89,0 0 0,0 1 0,0 1 0,19-1 0,-23 1-229,0 2 0,0-1 0,0 1 0,0 0 0,-1 0 0,1 1 0,0-1 0,-1 1 0,10 5 0,-13-6-3,0 1 1,0-1 0,-1 0-1,1 1 1,-1-1 0,1 1-1,-1 0 1,0-1 0,1 1-1,-1 0 1,0 0 0,0 0-1,0 0 1,0 0 0,-1 0-1,1 0 1,-1 0 0,1 0-1,-1 0 1,0 0 0,1 1-1,-1-1 1,0 0 0,-1 0-1,1 3 1,-1 4 31,-1 0 0,0-1 0,0 1 0,-7 16-1,-4 4 161,-1-1-1,-1-1 0,-1 0 1,-1 0-1,-2-2 0,-41 45 1,56-66-40,0 0 0,1 1 0,0 0 1,-1 0-1,-2 5 0,6-10-157,0 1 1,1-1-1,-1 0 0,0 0 0,0 0 1,0 0-1,0 0 0,0 0 1,0 0-1,0 1 0,0-1 0,0 0 1,0 0-1,1 0 0,-1 0 1,0 0-1,0 0 0,0 0 0,0 0 1,0 0-1,0 0 0,1 0 0,-1 0 1,0 0-1,0 0 0,0 0 1,0 0-1,0 0 0,0 0 0,1 0 1,-1 0-1,0 0 0,0 0 1,0 0-1,0 0 0,0 0 0,0 0 1,1 0-1,-1 0 0,0 0 0,0 0 1,0 0-1,0 0 0,0-1 1,0 1-1,0 0 0,1 0 0,-1 0 1,0 0-1,43-16 284,10-4-181,16-16-99,36-16-2298,-98 50-251,1 0 1,-1 0-1,1 0 0,15 0 0,-6 1-1440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12.8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5 3968,'-23'-4'1818,"19"4"-1021,1-1 0,-1 1 1,1 0-1,-1 0 0,1 1 0,-1-1 0,1 1 0,-1-1 0,1 1 0,0 0 1,-1 1-1,-4 2 0,8-4-771,0 0 1,0 0-1,0 0 1,-1 0 0,1 0-1,0 0 1,0 0-1,0 1 1,0-1-1,0 0 1,0 0-1,0 0 1,0 0-1,0 0 1,0 1-1,0-1 1,0 0 0,0 0-1,0 0 1,-1 0-1,1 1 1,0-1-1,1 0 1,-1 0-1,0 0 1,0 0-1,0 1 1,0-1-1,0 0 1,0 0 0,0 0-1,0 0 1,0 0-1,0 1 1,0-1-1,0 0 1,0 0-1,0 0 1,1 0-1,-1 0 1,0 0-1,0 0 1,0 1 0,0-1-1,0 0 1,0 0-1,1 0 1,-1 0-1,0 0 1,0 0-1,0 0 1,0 0-1,1 0 1,-1 0-1,0 0 1,0 0 0,1 0-1,9 4 381,12 1-126,1-1-1,1-1 0,-1-1 1,0-1-1,32-2 0,-7 0 38,-11 1-186,-9-1-81,0 1 0,0 1 0,29 6 0,-40-4-99,-13-2 48,0-1 0,-1 0 1,1 1-1,0 0 1,-1 0-1,1 0 0,-1 0 1,0 1-1,1-1 1,-1 1-1,0 0 0,0 0 1,0 0-1,3 3 1,-5-4-234,-1 0 0,0 0 0,0 0 0,0 0 0,1 0 0,-1 0 0,0 0 0,0 1 0,0-1 0,-1 0 1,1 0-1,0 0 0,0 0 0,-1 0 0,1 0 0,0 0 0,-1 0 0,1 0 0,-1 0 0,1 0 0,-1 0 0,0 0 0,1 0 0,-2 1 1,-4 9-2473,0 5 188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13.2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23 8640,'-10'0'3904,"25"-3"-3392,-7-2 1984,10 5-1473,8-3 289,0 3-768,5-5-224,-1 5-192,1-3-96,-5 3 0,-3-3-32,-5 6 0,-5-3-2751,5 0 1503,-6 3-4160,1 10 3040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20.2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224 246 4160,'3'-3'370,"2"-1"670,-5 4-1025,0 0 0,0 0 0,0 0 0,0 0-1,0 0 1,0 0 0,0 0 0,0 0 0,0 0-1,0 0 1,0 0 0,0-1 0,0 1 0,0 0-1,0 0 1,0 0 0,0 0 0,0 0-1,0 0 1,0 0 0,0 0 0,0 0 0,0 0-1,0 0 1,0 0 0,0-1 0,0 1 0,0 0-1,0 0 1,0 0 0,0 0 0,0 0 0,0 0-1,0 0 1,-1 0 0,1 0 0,0 0 0,0 0-1,0 0 1,0 0 0,0 0 0,0 0-1,0 0 1,0 0 0,0 0 0,0 0 0,0 0-1,-1 0 1,1 0 0,0 0 0,0 0 0,0 0-1,0 0 1,0 0 0,0 0 0,0 0 0,0 0-1,0 0 1,0 0 0,0 0 0,0 0 0,0 0-1,-1 0 1,-6 10 3694,-23 42-2730,0 15-247,-22 72-1,28-69-583,-60 169 2646,84-239-2760,0 0 0,0 1 0,0-1 1,-1 0-1,1 0 0,0 1 0,0-1 0,0 0 0,0 1 0,0-1 0,0 0 0,0 1 0,0-1 0,0 0 0,0 1 1,0-1-1,0 1 0,0-1 0,0 0 0,0 1 0,0-1 0,0 0 0,0 1 0,0-1 0,0 0 0,0 1 0,1-1 0,-1 1 1,1-2 9,-1 1 0,1-1 0,-1 1 0,1 0 0,0-1 0,-1 1 0,1-1 1,-1 1-1,0-1 0,1 0 0,-1 1 0,1-1 0,-1 1 0,0-1 1,1 0-1,-1-1 0,5-9 108,-1-1-1,4-24 1,-6 28-133,34-166 281,18-81-434,-35 176-80,32-120-212,-50 198 429,0-5 29,1 1 0,0 0 0,4-9 0,-6 14-37,1-1-1,-1 1 0,0-1 0,0 1 1,0 0-1,1-1 0,-1 1 0,0-1 1,0 1-1,1 0 0,-1-1 0,0 1 0,1 0 1,-1-1-1,0 1 0,1 0 0,-1 0 1,1-1-1,-1 1 0,0 0 0,1 0 1,-1 0-1,1 0 0,-1-1 0,1 1 1,-1 0-1,1 0 0,-1 0 0,0 0 1,1 0-1,-1 0 0,1 0 0,-1 0 0,1 0 1,-1 0-1,1 1 0,-1-1 0,1 0 1,-1 0-1,0 0 0,1 0 0,-1 1 1,1-1-1,-1 0 0,0 1 0,1-1 1,-1 0-1,0 0 0,1 1 0,-1-1 0,0 1 1,0-1-1,1 0 0,-1 1 0,0-1 1,0 1-1,1 0 0,31 48 78,40 87 0,3-3-63,-11-22-135,46 106 456,-104-206-293,-1 1 0,4 15-1,-8-22-4,0-1 0,0 1-1,0 0 1,-1 0 0,0-1-1,0 1 1,0 0 0,-1 8-1,0-10-10,0 0-1,0 0 1,0-1-1,-1 1 1,1 0-1,-1-1 1,1 0 0,-1 1-1,0-1 1,0 0-1,0 0 1,0 0-1,0 0 1,-1 0 0,1 0-1,0-1 1,-1 1-1,-4 1 1,-4 2 66,-1-1 0,1 0 0,-15 3 0,14-4-31,-113 20 104,24-10-20,73-11-754,-1 1 0,-27 8 0,53-11 135,0 1 0,0 0-1,1 0 1,-1 1-1,0-1 1,1 0-1,-1 1 1,0 0-1,-2 2 1,3 3-1734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20.9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1 184 5632,'8'-16'1834,"-3"11"-1124,-3 4-766,-1 0 187,0 0 0,1 0 0,-1 0 1,1 0-1,0 1 0,-1-1 0,1 0 1,0 1-1,-1-1 0,1 1 0,0 0 1,0-1-1,-1 1 0,1 0 0,0 0 1,0 0-1,-1 0 0,1 1 1,0-1-1,0 0 0,-1 1 0,1-1 1,0 1-1,-1-1 0,1 1 0,1 1 1,1 2-1,0-1 0,0 1 1,-1 0-1,1 0 1,-1 1-1,0-1 0,0 1 1,-1-1-1,1 1 0,-1 0 1,2 7-1,2 7 385,5 33 0,-11-51-484,7 46 947,-2 0 1,-1 54-1,-4-100-910,0 0 0,0-1 0,0 1 0,0 0 0,0 0 0,0 0 0,0-1 0,0 1 0,-1 0 0,1 0 0,0-1 0,0 1 0,-1 0 0,1 0 0,0-1 0,-1 1 0,1 0 0,-1-1 0,0 2 0,-1-6 755,3-9-511,17-110 103,-8 71-616,19-62 0,-16 74 21,14-36-152,-23 68 258,0 1 1,0-1-1,1 0 0,0 1 1,0 0-1,11-12 1,-14 18 48,0-1 0,-1 1-1,1 0 1,0-1 0,0 1 0,0 0 0,0 0 0,0 0 0,0 1 0,0-1-1,0 0 1,0 1 0,0-1 0,0 1 0,5-1 0,-6 2 13,0-1-1,1 0 1,-1 0 0,1 1 0,-1-1 0,0 0-1,1 1 1,-1 0 0,0-1 0,1 1 0,-1 0-1,0-1 1,0 1 0,0 0 0,0 0 0,0 0-1,0 0 1,0 0 0,0 0 0,0 1 0,0-1-1,0 0 1,-1 0 0,1 1 0,0 1-1,2 5-1,0 0 0,-1 0 0,-1 0 0,1 1-1,-1-1 1,0 0 0,-1 1 0,-1 13-1,-2 3 45,-9 40-1,7-48 47,-1-1 0,0 1 0,-1-1 0,-1 0 0,-1-1-1,-15 21 1,23-34-81,0 0-1,-1 0 1,1 0-1,0 0 1,0 0 0,0 0-1,1 1 1,-1-1-1,0 0 1,1 0-1,0 1 1,-1-1-1,1 0 1,0 1-1,0-1 1,0 0-1,0 1 1,1-1-1,-1 0 1,1 3-1,1-2 54,-1 1 0,1-1 0,0 0 0,0-1 1,0 1-1,0 0 0,0 0 0,1-1 0,-1 0 0,1 1 0,0-1 0,3 2 0,4 2-76,0 0-1,0-1 1,0-1 0,0 0 0,1 0-1,0-1 1,17 3 0,-11-5-3114,0 2 837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3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22 3968,'-1'-15'2105,"1"15"-2052,0 0 0,-1 0 0,2-1 0,-1 1 1,0 0-1,0 0 0,0-1 0,0 1 0,0 0 1,0 0-1,0-1 0,0 1 0,0 0 0,0 0 1,0-1-1,1 1 0,-1 0 0,0 0 0,0 0 1,0-1-1,0 1 0,1 0 0,-1 0 0,0 0 1,0 0-1,0 0 0,1-1 0,-1 1 0,0 0 1,0 0-1,1 0 0,-1 0 0,0 0 0,0 0 1,1 0-1,-1 0 0,0 0 0,0 0 0,1 0 0,-1 0 1,0 0-1,0 0 0,1 0 0,-1 0 0,0 0 1,0 0-1,0 0 0,1 0 0,-1 0 0,0 1 1,0-1-1,1 0 0,-1 0 0,0 0 0,0 0 1,0 0-1,1 1 0,-1-1 0,0 0 0,0 0 1,0 0-1,0 1 0,0-1 0,1 0 0,20 17 1005,-12-11-718,0 1-1,0 1 1,12 13-1,2 11-68,0 2-1,-3 0 0,24 52 0,22 39 4,60 51-120,-16-24 209,-107-148-360,123 179 236,-98-147-159,1-2-1,66 59 0,63 23 162,9-11 178,-107-68-236,78 49 90,91 55 115,10-17 247,-55-57 101,-156-63-760,-25-4 37,1 0 1,-1 0-1,1 0 0,-1 1 0,1-1 0,-1 1 0,1 0 0,-1 0 0,0 1 0,0-1 0,0 1 1,1-1-1,3 4 0,-8-7 157,-1 0 0,1-1 1,0 1-1,0 0 0,0-1 1,0 1-1,-1-5 0,-5-13-28,-42-60 35,-20-29 35,15 44-329,39 47-63,-1 2 1,0 0-1,-1 0 1,0 2-1,-23-15 0,39 29 165,-5-3-76,-6 5 96,-36-2 480,47 0-505,1 0-1,-1 0 0,1 0 1,-1 0-1,1 0 0,-1 0 1,1 0-1,-1 1 0,1-1 1,-1 0-1,1 0 0,-1 0 1,1 0-1,-1 1 0,1-1 0,0 0 1,-1 0-1,1 1 0,-1-1 1,1 0-1,0 1 0,-1-1 1,1 1-1,0-1 0,-1 0 1,1 1-1,0-1 0,-1 1 1,1 0-1,0 0-19,-1 1 1,1-1-1,0 0 0,0 1 1,0-1-1,1 0 1,-1 1-1,0-1 0,0 0 1,1 1-1,0 1 1,1 4-18,1-1 0,1 1 0,4 7 1,66 88-119,-1-1 328,19 38 631,-91-138-727,0 1 0,0-1 0,0 1 0,0-1 0,-1 1 0,1-1 0,0 1 0,-1 0 0,1-1 0,-1 1 0,1 0-1,-1-1 1,0 1 0,0 0 0,0 0 0,0-1 0,0 4 0,-1-4 0,1 1-1,-1-1 1,1 0-1,-1 1 1,0-1-1,0 0 1,0 0-1,1 0 1,-1 0-1,0 0 1,0 0-1,-1 0 1,1 0-1,0 0 1,0 0-1,-2 1 1,-4 1 61,1-1 1,-1 1 0,0-2-1,1 1 1,-1 0 0,-13 0-1,-128-1 156,65-3-1793,4 7-3417,41 2 2158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21.4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5632,'0'35'5120,"0"45"969,4 56-4140,-1-83-2058,3 1 0,15 65 0,-16-96-574,1 2-3273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21.8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34 6976,'-3'-7'1324,"-1"-1"1869,4 7-3123,0 1 0,0 0 0,1 0 0,-1-1 1,0 1-1,0 0 0,0 0 0,0-1 0,0 1 1,1 0-1,-1 0 0,0 0 0,0-1 0,0 1 1,1 0-1,-1 0 0,0 0 0,0 0 0,1-1 1,-1 1-1,0 0 0,0 0 0,1 0 0,-1 0 1,0 0-1,0 0 0,1 0 0,-1 0 0,0 0 1,1 0-1,21-5 2558,-13 2-2379,0 2 1,1-1 0,15 0-1,7 3-615,1 3-1,55 11 0,-22-2-6666,-39-8 4271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22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108 133 7040,'-1'11'1560,"0"-1"0,-4 19 0,-17 46 736,11-39-1491,-40 177 993,36-144-978,15-67-724,-1 1 0,1-1-1,-1 1 1,1-1 0,0 1-1,0 0 1,1 2-1,-1-5-88,0 0 0,0 0-1,0 0 1,0 0 0,0 0 0,-1 0-1,1-1 1,0 1 0,0 0-1,0 0 1,0 0 0,1 0 0,-1 0-1,0 0 1,0 0 0,0 0-1,0 0 1,0 0 0,0 0 0,0 0-1,0 0 1,0 0 0,0 0-1,0-1 1,0 1 0,0 0-1,0 0 1,0 0 0,0 0 0,0 0-1,0 0 1,0 0 0,0 0-1,0 0 1,0 0 0,0 0 0,0 0-1,1 0 1,-1 0 0,0 0-1,0 0 1,0 0 0,0 0 0,0 0-1,0 0 1,0 0 0,0 0-1,0 0 1,0 0 0,0 0-1,0 0 1,0 0 0,0 0 0,0 0-1,1 0 1,-1 0 0,0 0-1,0 0 1,0 0 0,0 0 0,0 0-1,0 0 1,0 0 0,0 0-1,4-15 319,14-65 84,33-91 1,-7 31-637,-35 110 101,-2 6 124,0 0 1,-2 0-1,0 0 1,1-39-1,-6 62-56,-2 17 79,0-6 88,0 1 0,0-1-1,-1 0 1,-4 9 0,7-16-109,0-3 13,0 0 0,0 1 0,0-1 0,0 0 0,0 0 1,0 0-1,0 0 0,0 0 0,0 0 0,0 0 1,0 0-1,0 1 0,0-1 0,0 0 0,0 0 1,0 0-1,0 0 0,-1 0 0,1 0 0,0 0 0,0 0 1,0 0-1,0 1 0,0-1 0,0 0 0,0 0 1,0 0-1,0 0 0,0 0 0,0 0 0,0 0 1,-1 0-1,1 0 0,0 0 0,0 0 0,0 0 0,0 0 1,0 0-1,0 0 0,0 0 0,0 0 0,-1 0 1,1 0-1,0 0 0,0 0 0,0 0 0,0 0 1,0 0-1,0 0 0,0 0 0,-4 0-63,4 1 32,4 7-101,0 1 81,1 0-1,0 0 1,1-1-1,0 0 0,0 0 1,1 0-1,10 9 1,62 46 33,-42-35-2,90 79 80,-109-88-26,1 0 1,-2 1-1,-1 1 0,18 30 1,31 68-64,-64-116 38,0-1-1,1 1 1,-1 0 0,0-1 0,0 1 0,0 0 0,-1 0-1,1 0 1,-1-1 0,1 1 0,-1 4 0,0-5-3,-1 0 0,1 0 0,-1 0 0,1-1 0,-1 1 0,0 0 0,1-1 0,-1 1 0,0 0 0,0-1 0,0 1 0,-1-1 0,1 1 0,0-1 0,0 0 1,-1 0-1,1 1 0,-3 0 0,-2 2 46,-1 1-1,0-1 1,0-1 0,0 0 0,-13 4 0,-44 9 177,58-15-228,-293 54-195,296-55 25,-44 12-2485,44-10 1994,-1-1-1,1 1 1,-1 0 0,1 0-1,0 0 1,-4 3 0,-4 10-1982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24.3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50 4800,'6'-14'1274,"-6"12"-823,1-1 0,0 1 0,0-1 0,0 0 0,0 1 0,0 0 0,1-1 0,-1 1 1,1 0-1,-1 0 0,1-1 0,0 1 0,3-3 0,-4 5-395,-1 0 1,0 1-1,0-1 0,0 0 0,1 0 1,-1 0-1,0 0 0,0 0 1,1 0-1,-1 0 0,0 0 1,0 0-1,0 0 0,1 1 1,-1-1-1,0 0 0,0 0 0,0 0 1,0 0-1,0 1 0,1-1 1,-1 0-1,0 0 0,0 0 1,0 1-1,0-1 0,0 0 1,0 0-1,0 0 0,0 1 0,0-1 1,0 0-1,1 1 0,1 9 259,-1 4-21,-1 0 0,-1 0 0,0 0 1,-1 0-1,0 0 0,-7 19 0,2-10 186,-1 0 0,-1-1 0,-23 41 0,-12 27 805,28-59-48,56-35 358,213-34-2363,-251 37 395,-1 1 0,1 0 0,0 0 0,-1 0 0,1 0 0,0 0 0,0 0 0,-1 0-1,1 0 1,0 1 0,0-1 0,-1 1 0,3 0 0,1 40-13406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1.7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13 441 2496,'-13'-8'4917,"36"-4"-85,13 0-3630,-18 7-851,21-10 0,7-5-99,1 2 1,67-17-1,104-8-166,173 5 291,-113 15-221,-85-3 463,-191 26-586,0-1 0,0 1 0,0 0 1,0-1-1,0 1 0,-1-1 0,1 1 1,0-1-1,0 0 0,-1 0 0,1 0 1,0 0-1,-1 0 0,1 0 1,-1 0-1,0-1 0,1 1 0,-1 0 1,0-1-1,2-2 0,-3 4-29,0 0 0,0 0-1,0-1 1,0 1 0,0 0-1,0 0 1,0-1 0,0 1-1,0 0 1,0-1 0,0 1-1,0 0 1,0 0 0,0-1 0,0 1-1,0 0 1,0 0 0,0-1-1,0 1 1,0 0 0,-1 0-1,1-1 1,0 1 0,0 0-1,0 0 1,-4-5 2,0 0-1,0 0 1,-1 1-1,1 0 0,-1 0 1,0 0-1,0 1 1,-9-6-1,-47-19 92,47 23-126,-28-11 19,-19-9 68,-1-5-202,52 22-107,10 8 240,0 0 1,0 0-1,0 0 0,0 0 0,0 0 0,0-1 1,0 1-1,0 0 0,0 0 0,1 0 0,-1 0 1,0-1-1,0 1 0,0 0 0,0 0 0,0 0 0,0 0 1,0 0-1,0 0 0,0-1 0,0 1 0,1 0 1,-1 0-1,0 0 0,0 0 0,0 0 0,0 0 1,0 0-1,1 0 0,-1 0 0,0 0 0,0 0 0,0 0 1,0 0-1,0-1 0,1 1 0,-1 0 0,21 0-430,-10 3 421,1-1 1,-1 2 0,0-1 0,0 2-1,-1-1 1,1 2 0,-1-1 0,0 1-1,-1 1 1,13 10 0,-16-12 81,0 1 0,-1 0 0,0 0 0,0 0-1,0 1 1,-1 0 0,0-1 0,0 2 0,-1-1 0,0 0 0,0 1 0,0-1 0,-1 1-1,-1 0 1,3 16 0,-4-11 31,0 1 0,-1-1 0,0 1 0,-1 0 0,0-1 0,-1 0 0,-5 15 0,0-8-127,0-1 0,-1 0 0,-23 34 0,21-37-2072,2 3 538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3.5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358 27 3328,'-1'-2'238,"-1"1"0,1-1 0,0 1 0,0-1 0,-1 1 1,1 0-1,-1-1 0,1 1 0,-1 0 0,1 0 0,-1 0 0,0 1 0,1-1 1,-1 0-1,0 0 0,0 1 0,0 0 0,1-1 0,-1 1 0,0 0 0,0 0 0,0-1 1,0 2-1,0-1 0,0 0 0,-2 1 0,-5 1-57,0 0 0,1 0-1,-1 1 1,-12 7 0,6-4-84,0 2-1,0 0 1,1 0-1,0 2 1,0 0-1,1 0 1,1 1-1,-1 1 1,-17 22-1,23-23-24,0-1 0,1 1 0,0 1 0,-8 21 0,13-30-19,0 1-1,-1 0 0,1 0 1,1 0-1,-1 0 1,1 0-1,-1 1 0,1-1 1,0 0-1,1 0 0,-1 0 1,1 0-1,-1 0 0,1 0 1,1 0-1,-1 0 0,0 0 1,4 5-1,-4-8-7,0 1-1,0-1 1,0 1-1,0-1 1,0 0-1,0 0 1,1 1-1,-1-1 1,0 0 0,1 0-1,-1 0 1,1 0-1,-1-1 1,1 1-1,0 0 1,-1-1 0,1 1-1,0-1 1,-1 1-1,1-1 1,0 0-1,-1 0 1,1 0 0,0 0-1,0 0 1,-1 0-1,1 0 1,0-1-1,-1 1 1,1-1 0,0 1-1,-1-1 1,1 1-1,0-1 1,1-1-1,2-1 34,0 0 0,0 0 0,-1-1 0,1 0 0,-1 0 0,0 0 0,0 0 0,0-1 0,4-6 0,8-15-40,-1-1 1,-1 0-1,-1-1 0,17-58 1,-29 83-72,6-20-417,-3 20 217,-3 15 133,-21 281 487,10-184-241,-44 258 894,42-294-693,9-57-251,-12 55 248,13-63-218,0 0 1,-1-1 0,-1 1 0,1-1 0,-1 0 0,-7 11 0,10-17-100,0 0 0,0 0-1,0 1 1,1-1 0,-2 0 0,1-1 0,0 1 0,0 0 0,0 0 0,0 0 0,0 0 0,-1-1-1,1 1 1,0-1 0,-1 1 0,1-1 0,0 0 0,-1 1 0,1-1 0,-1 0 0,1 0 0,-1 0-1,1 0 1,0 0 0,-1 0 0,-1 0 0,1-1-13,-1 0-1,1 0 1,0 0 0,-1 0-1,1-1 1,0 1 0,0-1-1,0 1 1,0-1-1,0 1 1,0-1 0,0 0-1,-1-2 1,-2-3 15,0 0 0,1 0 0,0 0-1,1-1 1,-1 0 0,1 1 0,1-1 0,-1 0 0,-1-10-1,0-1 52,-2-4 27,1-1-1,1 1 1,-1-43-1,5 52-153,1 1 0,0 0-1,1 0 1,0 0 0,1 0-1,1 1 1,0-1-1,9-20 1,11-9-63,1 1 0,35-42-1,-49 68 87,1 0 0,0 0 0,1 2 0,1-1 0,0 2 0,1 0 0,16-10 0,-11 11 32,1 1-1,41-13 0,-39 16 7,0-2 0,21-11 0,-18 6 3,-1-2 0,-1-1 0,0 0 0,-1-2 0,-1-1 0,-1-1 0,-1 0 0,0-2 0,-2 0 0,27-46 0,-43 66-29,0 0 0,0-1-1,-1 1 1,0-1 0,1 1-1,-1-1 1,0 1 0,-1-1 0,1-5-1,-1 9 8,0 0-1,0 0 0,1 0 1,-1 0-1,0 0 0,0 0 0,0 0 1,0 0-1,0-1 0,0 1 1,0 0-1,0 0 0,0 0 1,0 0-1,0 0 0,0 0 0,-1 0 1,1-1-1,0 1 0,0 0 1,0 0-1,0 0 0,0 0 1,0 0-1,0 0 0,0 0 0,0 0 1,0 0-1,0-1 0,0 1 1,0 0-1,-1 0 0,1 0 0,0 0 1,0 0-1,0 0 0,0 0 1,0 0-1,0 0 0,0 0 1,0 0-1,-1 0 0,1 0 0,0 0 1,-6 4-80,-7 12 147,10-13-49,-3 8 28,-1 0 1,2 0 0,-1 0-1,2 0 1,-1 1-1,2 0 1,0 0 0,0 0-1,-2 21 1,4-13 85,1 39 1,1-23-69,-1-27 2,1 1-1,-1 0 1,2-1-1,-1 1 1,4 8-1,-4-13 130,-1-5-179,0 0 0,0 1-1,0-1 1,0 0-1,0 1 1,0-1-1,0 0 1,1 1-1,-1-1 1,0 0 0,0 1-1,0-1 1,0 0-1,0 1 1,1-1-1,-1 0 1,0 0 0,0 1-1,1-1 1,-1 0-1,0 0 1,0 1-1,1-1 1,-1 0 0,0 0-1,0 0 1,1 0-1,-1 1 1,0-1-1,1 0 1,-1 0-1,0 0 1,1 0 0,-1 0-1,1 0 1,8-8-225,-7 5-546,1 0-1,0 0 1,-1 0-1,0-1 0,1 1 1,-1-1-1,-1 1 1,1-1-1,0 0 0,1-5 1,7-40-5794,-10 49 6542,5-25-1983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3.8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35 4064,'-5'-15'1824,"0"4"-1568,2 6 640,6 10-544,-3-10-64,-3 1-640,3 8 192,-5-4 64,10 0 64,-2 8-224,2 0-864,0 0 576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5.0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180 544 2976,'0'1'68,"-1"-1"0,1 0 0,0 0 0,-1 1 0,1-1 0,0 0 0,-1 1 0,1-1 0,0 0 0,0 1 0,-1-1 0,1 0 0,0 1-1,0-1 1,0 1 0,0-1 0,-1 0 0,1 1 0,0-1 0,0 1 0,0-1 0,0 0 0,0 1 0,0-1 0,0 1 0,0-1 0,0 1 0,7 12 1859,-5-11-1621,0 0 0,0 0-1,1 0 1,-1-1 0,0 1-1,0 0 1,1-1-1,4 3 1,-5-4-190,1 1 0,-1-1 0,1 0 1,-1 0-1,1 0 0,0 0 0,-1 0 0,1 0 0,-1-1 0,1 1 0,-1-1 0,1 0 1,-1 0-1,1 0 0,-1 0 0,0 0 0,0 0 0,4-3 0,3-3 162,-1 0-1,16-15 1,-19 17-133,-3 3-131,0 0-1,0 0 1,0 0-1,-1 0 1,1-1 0,-1 1-1,0 0 1,1-1 0,-1 1-1,0-1 1,0 1-1,-1-1 1,1 1 0,0-1-1,-1 0 1,0 1 0,1-1-1,-1 0 1,0 0-1,0 1 1,-1-1 0,1 0-1,-1 1 1,1-1 0,-3-4-1,2 4-58,0 0-1,-1 1 0,0-1 1,0 1-1,0-1 0,0 1 1,0 0-1,0-1 0,0 1 1,-1 0-1,1 1 0,-1-1 1,0 0-1,1 1 0,-1-1 1,0 1-1,0 0 1,0 0-1,0 0 0,0 0 1,0 1-1,0-1 0,-4 1 1,-3-1 63,0 2 1,1-1-1,-1 1 0,0 1 1,1 0-1,-1 0 1,1 1-1,0 0 1,-1 0-1,1 1 1,1 0-1,-1 1 0,1 0 1,0 0-1,0 1 1,0 0-1,-11 12 1,11-9 107,-1 0-1,2 0 1,-1 0 0,2 1 0,-1 0-1,1 0 1,1 1 0,0 0 0,0 0-1,1 0 1,0 1 0,1-1 0,1 1-1,-2 15 1,3-21 2,1 1 0,0-1 0,1 0-1,0 1 1,0-1 0,0 0 0,0 0 0,5 11-1,-4-13-37,0 0 0,0-1-1,0 1 1,1 0 0,-1-1-1,1 0 1,0 1 0,0-1-1,0 0 1,0 0 0,0-1-1,1 1 1,5 3-1,1-2 26,0 0 0,0 0 0,1-1 0,-1 0 0,1 0 0,-1-2 0,1 1 0,0-1 0,0-1 0,-1 0 0,1 0 0,15-3 0,-11 1-43,0-2 0,-1 1 1,0-2-1,0 0 0,0 0 0,0-1 0,-1-1 0,19-12 0,-16 7-14,0-1 0,-1-1 0,23-25 0,34-54 151,-15 20-122,-39 52-94,-1-1 0,0 0-1,-2-1 1,-1-1 0,-1-1-1,-1 0 1,12-35 0,-17 38-23,-2-1 0,-1 0 0,0-1 0,-2 1 0,-1-1 0,0 1 0,-6-44 0,5 63-10,-1 0 1,0 0 0,0 0 0,0 1-1,0-1 1,0 0 0,-1 1 0,1-1-1,-1 1 1,-4-7 0,6 10 32,-1 0 1,1-1 0,0 1-1,0 0 1,-1 0 0,1-1-1,0 1 1,0 0 0,-1 0-1,1-1 1,0 1 0,-1 0-1,1 0 1,0 0 0,-1-1-1,1 1 1,0 0 0,-1 0-1,1 0 1,-1 0 0,1 0-1,0 0 1,-1 0 0,1 0-1,-1 0 1,1 0 0,0 0-1,-1 0 1,1 0 0,0 0-1,-1 1 1,-2 0-26,0 1-1,0 0 0,0 0 1,1 0-1,-1 0 1,1 0-1,0 0 1,-1 1-1,1-1 1,0 1-1,0 0 0,-1 3 1,-21 41-93,22-43 118,-12 28 26,1 1 0,1 1-1,-7 38 1,15-52 33,1 0 0,1 0 0,0 0 0,2 0 0,1 0 0,0 0 0,5 21 0,1-8-4,2 1 0,24 55 0,38 61 323,-64-136-289,14 21-418,-20-33 19,1 0 0,-1 0 1,1-1-1,0 1 0,-1 0 0,1-1 1,0 1-1,0-1 0,0 0 0,0 0 1,0 1-1,1-1 0,-1 0 0,3 0 1,-4 0-65,-1-1 304,0 0 1,0 0 0,0 0 0,1 0 0,-1 0-1,0 0 1,0 0 0,0 0 0,1 0 0,-1 0 0,0 0-1,0 0 1,0 0 0,0 0 0,1 0 0,-1 0-1,0-1 1,0 1 0,0 0 0,1-11-3577,-2 11 3488,-3-12-2160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5.4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85 6048,'-17'-21'1952,"16"21"-1867,1-1 0,0 1 0,0 0 0,-1-1 0,1 1 0,0 0 0,-1-1 0,1 1 0,0 0 0,0-1 0,0 1 0,0 0 0,-1-1 0,1 1 0,0-1 0,0 1 0,0 0 0,0-1 0,0 1 0,0-1 0,0 1 0,0 0 0,0-1 1,0 1-1,0-1 0,0 0 0,6-1 1543,-4 1-1419,14-6 671,0 1 1,0 1-1,1 0 0,30-5 1,70-1-846,105 5-1885,-211 7 505,0 0 0,1 1-1,-1 0 1,15 5 0,0 4-1945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8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297 1079 3328,'2'-1'413,"-1"1"-1,1-1 1,-1 0-1,1 0 1,-1 0 0,0 0-1,1 0 1,-1-1 0,0 1-1,0 0 1,0-1 0,0 1-1,0 0 1,2-3-1,18-32 1205,-15 25-1333,93-171 1862,-66 119-1876,50-127 130,-16-4 94,-52 142-392,15-93 1,-29 119-322,-2 16 51,0 10 162,1-1 1,0 1 0,0 0 0,0 0 0,0 0-1,0 0 1,0 0 0,0 0 0,0 0 0,0 0-1,-1 0 1,1 0 0,0 0 0,0 0 0,0 0-1,0 0 1,0 0 0,0 0 0,0 0 0,-1 0-1,1 0 1,0 0 0,0 0 0,0 0 0,0 0-1,0 0 1,0 0 0,0 0 0,-1 0 0,1 0-1,0 0 1,0 0 0,0 0 0,0 0 0,0 0-1,0 0 1,0 0 0,0 1 0,0-1 0,0 0-1,-1 0 1,1 0 0,-12 21-269,-45 120 46,16-35 253,-99 187 375,-39 18 347,62-143-248,57-83-161,52-74-244,-10 14 374,-17 33-1,35-58-458,0 0-1,0 0 1,0 0 0,0 0-1,1 0 1,-1 0 0,0 0-1,0 0 1,0 0 0,0 0-1,0 0 1,0 0 0,0 0-1,0 0 1,0 0 0,0 0-1,0 0 1,0 0 0,0 0-1,0 0 1,0 0 0,0 0-1,0 0 1,0 0 0,0 0-1,0 0 1,0 0 0,0 1-1,0-1 1,0 0 0,0 0-1,0 0 1,0 0 0,0 0-1,0 0 1,0 0 0,0 0-1,0 0 1,0 0 0,0 0-1,0 0 1,0 0 0,0 0-1,0 0 1,0 0 0,0 1-1,0-1 1,0 0 0,0 0-1,0 0 1,0 0 0,0 0-1,0 0 1,0 0 0,0 0-1,0 0 1,0 0 0,0 0-1,0 0 1,0 0 0,0 0-1,0 0 1,0 0 0,0 0-1,3-2 90,25-17 42,1 1-1,37-17 0,8-4-157,-41 20 21,-1-2-1,-1-1 0,-1-1 0,32-33 0,36-54 65,-26 28-107,67-54 3,-6 5 15,-126 123-83,-9 1-94,2 7 197,0 0 0,0 0-1,0 0 1,0 0 0,0 0 0,0 0-1,0 0 1,0 0 0,0 0 0,0 0-1,0-1 1,-1 1 0,1 0 0,0 0-1,0 0 1,0 0 0,0 0 0,0 0-1,0 0 1,0 0 0,0 0 0,0 0-1,0 0 1,-1 0 0,1 0-1,0 0 1,0 0 0,0 0 0,0 0-1,0 0 1,0 0 0,0 0 0,0 0-1,0 0 1,0 0 0,0 0 0,-1 0-1,1 0 1,0 0 0,0 0 0,0 1-1,0-1 1,0 0 0,0 0 0,0 0-1,0 0 1,0 0 0,0 0 0,0 0-1,0 0 1,0 0 0,-8 5-18,1-1 0,0 1 1,0 0-1,1 1 0,0 0 1,0 0-1,0 0 0,1 0 1,-8 12-1,-2 6-28,-19 40-1,26-46 92,1 1 0,-11 36 0,16-45 9,0 1 0,0 0 0,1 0 0,0-1 0,1 1 0,1 0 0,1 13-1,-1-21-10,0 1 1,0-1-1,0 0 0,0 1 0,1-1 0,-1 0 0,4 5 0,-4-7-18,0 0-1,0 1 1,0-1 0,0 0 0,0 1 0,0-1 0,1 0 0,-1 0-1,0 0 1,1 0 0,-1 0 0,1-1 0,-1 1 0,1 0 0,-1-1 0,1 1-1,0-1 1,1 1 0,1-1 28,-1 0-1,1-1 0,-1 1 1,1-1-1,-1 0 1,0 0-1,1 0 1,-1-1-1,0 1 0,0-1 1,5-3-1,32-25 112,-38 29-161,128-119 247,-2 3-155,-103 96-155,32-26-148,-49 42 168,1-1 0,-1 1 1,1 1-1,0-1 0,11-2 1,-20 6 41,1 1 0,0 0-1,-1 0 1,1 0 0,-1-1 0,1 1 0,0 0 0,-1 0 0,1 0 0,0 0-1,-1 0 1,1 0 0,-1 0 0,1 1 0,0-1 0,-1 0 0,1 0 0,-1 0-1,1 1 1,0-1 0,-1 0 0,1 1 0,-1-1 0,1 0 0,0 1 0,0 0-1,-1 0 1,1 1 0,0-1 0,-1 0-1,1 0 1,-1 0 0,1 0-1,-1 1 1,0-1 0,0 0 0,1 0-1,-1 2 1,0 6-14,0-1 0,-1 0 0,-2 11 0,2-13-14,-13 59 209,-1 1 241,14-56-312,-1 0 0,-4 13 0,4-9 50,2-14-151,0 0-1,0 0 1,0 0-1,0 0 1,0 0-1,0 0 1,0 1-1,0-1 1,0 0-1,0 0 0,0 0 1,0 0-1,1 0 1,-1 0-1,0 0 1,0 0-1,0 1 1,0-1-1,0 0 1,0 0-1,0 0 0,0 0 1,0 0-1,0 0 1,0 0-1,1 0 1,-1 0-1,0 0 1,0 0-1,0 0 1,0 1-1,0-1 0,0 0 1,0 0-1,1 0 1,-1 0-1,0 0 1,0 0-1,0 0 1,0 0-1,0 0 1,0 0-1,1 0 0,-1 0 1,0 0-1,0-1 1,0 1-1,0 0 1,0 0-1,0 0 1,0 0-1,1 0 1,-1 0-1,5-3 79,-1-3-4,0-1 0,0 1 0,-1-1-1,5-12 1,3-6-38,0 8-68,0 1 1,1 0-1,1 1 1,1 0-1,0 0 1,0 2-1,2 0 1,-1 1-1,2 0 0,0 1 1,0 1-1,35-15 1,-50 24-2,-1 1 0,0-1 0,1 1 1,-1-1-1,1 1 0,-1-1 1,1 1-1,0 0 0,-1 0 0,1-1 1,-1 1-1,1 1 0,-1-1 0,1 0 1,-1 0-1,1 0 0,0 1 0,-1-1 1,3 2-1,-3-1 12,0 0-1,0 0 1,0 0-1,-1 0 1,1 0-1,0 0 1,-1 0-1,1 0 1,-1 0 0,1 0-1,-1 0 1,0 0-1,1 0 1,-1 1-1,0-1 1,0 0-1,0 0 1,0 1 0,0-1-1,0 0 1,0 0-1,0 0 1,-1 1-1,1-1 1,0 0-1,-1 2 1,-4 15 4,-1 4 7,-5 41-1,9-44-3,-1 36 86,3-50-49,0 0 0,1 0 0,0 0 0,0 0 0,0 0-1,0 0 1,1 0 0,3 6 0,-4-9-24,0 0 0,0 0-1,0 0 1,1 0 0,-1-1 0,1 1 0,-1 0-1,1-1 1,0 1 0,-1-1 0,1 0-1,0 0 1,0 1 0,0-1 0,0 0 0,4 1-1,-3-1 14,1-1 0,0 1 0,-1-1-1,1 1 1,0-1 0,0 0 0,-1-1 0,1 1-1,4-2 1,4-1 25,-1 0 1,1-1-1,-1-1 1,0 0-1,12-7 1,6-7-36,-2-1 0,0-1 0,37-39-1,-6 6 96,-38 35-22,-11 11-125,-1 0 0,1 1 0,15-10 0,-14 10-25,-8 6 47,-1-1 1,1 1-1,-1 0 0,1 0 0,0 0 1,0 0-1,-1 1 0,1-1 1,0 0-1,0 1 0,0-1 0,3 0 1,-4 2 1,0-1 1,-1 0 0,1 1 0,0-1-1,-1 1 1,1-1 0,0 1 0,-1-1-1,1 1 1,-1-1 0,1 1-1,-1-1 1,1 1 0,-1 0 0,0-1-1,1 1 1,-1 0 0,0-1 0,1 1-1,-1 0 1,0 0 0,0-1-1,0 1 1,0 0 0,0 0 0,0-1-1,0 1 1,0 0 0,0 0 0,0 1-1,-1 25 31,-16 62 295,11-48-157,5-28-55,0-1 0,-5 19 0,3-25 31,3-6-127,0 0-1,0 0 1,0 0 0,0 0 0,1 0-1,-1 0 1,0 0 0,0 0 0,0 0-1,0 0 1,0 0 0,0 0 0,0 0-1,0 0 1,0 0 0,0 0 0,0 0-1,0 0 1,0 0 0,0 0 0,0 0-1,0 0 1,0 0 0,0 0 0,0 0-1,0 0 1,0 0 0,0 0 0,0 0 0,0 0-1,1 0 1,-1 0 0,0 0 0,0 1-1,0-1 1,0 0 0,0 0 0,0 0-1,0 0 1,0 0 0,0 0 0,0 0-1,0 0 1,0 0 0,0 0 0,0 0-1,0 0 1,0 0 0,0 0 0,0 0-1,0 0 1,0 0 0,0 0 0,-1 0-1,1 0 1,0 1 0,0-1 0,0 0-1,0 0 1,0 0 0,0 0 0,0 0-1,0 0 1,1 0 292,0 11-383,20 42-81,-20-51 191,0 1-1,0-1 1,1 1 0,-1-1 0,1 1-1,-1-1 1,1 0 0,0 1 0,-1-1-1,1 0 1,3 2 0,-3-3-14,0 0 0,-1-1 0,1 1 0,0 0 0,-1-1 0,1 0 0,0 1 0,0-1 0,-1 0 0,1 0 0,0 0 1,0 0-1,-1 0 0,1 0 0,0-1 0,0 1 0,-1 0 0,4-2 0,6-3 35,0 0 1,-1-1-1,0 0 0,0 0 1,12-12-1,-8 8-1,15-15 48,49-53 0,-48 48 24,-1 0-75,36-26 1,-14 17-26,34-29 18,-82 66-36,-1-1-1,0 0 0,1 1 0,-2-1 1,1 0-1,0 0 0,0 0 0,-1 0 0,0-1 1,1 1-1,0-7 0,8-16 8,-5 15-1,0-1 0,5-23 0,-4 15 0,29-140 119,-27 110-152,24-78 1,-13 60-146,-12 38 174,-7 28-22,1 0 0,-1 0 0,0 0 0,0 0 0,0-1 0,0 1-1,0 0 1,0 0 0,-1-3 0,1 5 18,0 0 0,0-1 0,0 1-1,0 0 1,0 0 0,0 0 0,0-1 0,0 1 0,-1 0-1,1 0 1,0 0 0,0 0 0,0 0 0,0-1 0,0 1-1,-1 0 1,1 0 0,0 0 0,0 0 0,0 0 0,0 0-1,-1 0 1,1 0 0,0-1 0,0 1 0,0 0 0,-1 0-1,1 0 1,0 0 0,0 0 0,0 0 0,-1 0 0,1 0-1,0 0 1,0 0 0,0 1 0,-1-1 0,1 0 0,0 0-1,0 0 1,0 0 0,-1 0 0,1 0 0,0 0 0,0 0-1,0 0 1,0 1 0,-1-1 0,1 0 0,0 0 0,0 0-1,0 0 1,0 1 0,0-1 0,0 0 0,0 0 0,-1 1-1,-9 11-194,1 6 136,1 1 1,1-1 0,1 1-1,-7 36 1,2-12 56,-19 69-24,-46 195 95,72-283-65,0 0 1,2 1-1,0 29 0,3-42 39,0 0 0,0 1 0,1-1-1,1 0 1,0 0 0,1 0 0,0 0 0,6 12 0,-8-21-15,0 0 1,0 1 0,0-1 0,0-1-1,0 1 1,1 0 0,0 0-1,4 3 1,-5-5-8,-1 0 0,0 0-1,1 0 1,-1-1 0,1 1 0,-1-1-1,1 1 1,-1-1 0,1 1 0,-1-1-1,1 0 1,-1 1 0,1-1 0,0 0 0,-1 0-1,1 0 1,-1-1 0,1 1 0,0 0-1,-1-1 1,1 1 0,1-1 0,11-7 28,-1 0-1,0 0 1,0-1 0,22-22 0,-20 18-11,4-4 37,-2 0 0,0-1-1,0-1 1,-2 0 0,15-26-1,-28 42-87,-1 0-1,1 0 0,-1-1 0,0 1 0,1 0 1,-2-1-1,1 1 0,0-1 0,-1 1 0,0-8 0,0 10 8,0 0-1,0 0 0,0 0 0,0 1 1,-1-1-1,1 0 0,0 0 0,-1 0 1,1 0-1,0 1 0,-1-1 0,1 0 0,-1 1 1,1-1-1,-1 0 0,0 1 0,1-1 1,-1 0-1,-1 0 0,1 1-4,0-1 0,-1 1-1,1-1 1,-1 1 0,1 0 0,0-1 0,-1 1-1,1 0 1,-1 0 0,1 0 0,-1 0 0,1 0-1,-1 1 1,1-1 0,-3 1 0,-1 1-8,-1 0 0,0 0 0,1 1 0,0 0 0,-1 0 0,1 0 0,0 0 0,1 1 0,-1 0 0,1 0 0,-1 1 0,-6 8 0,9-10 26,0-1 0,1 1 0,-1 0 0,1 0 0,-1 0 0,1 0 1,0 0-1,0 0 0,1 0 0,-1 0 0,0 6 0,1-7 8,0 0 0,0 0 0,1 0 0,-1 1 0,1-1 0,-1 0 0,1 0 0,0 0 0,0 0 0,0 0 0,0 0 0,0 0 0,0-1 0,1 1 0,-1 0 0,0 0-1,1-1 1,2 3 0,4 1 40,-1 1 0,1-2 0,-1 1-1,1-1 1,0 0 0,1-1-1,-1 0 1,1 0 0,14 2 0,0-2 24,0 0 1,35 0 0,-46-3-683,0-1 0,0 0-1,0 0 1,0-1 0,0 0 0,-1-1 0,1-1 0,-1 0-1,19-9 1,-6 0-1143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4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4 1152,'13'-3'6608,"-1"4"-5045,-11-1-1513,-1 0-1,1 0 0,0-1 1,-1 1-1,1 1 0,0-1 1,-1 0-1,1 0 0,-1 0 1,1 0-1,0 0 0,-1 0 1,1 1-1,-1-1 0,1 0 1,-1 0-1,1 1 0,0-1 1,-1 1-1,1-1 0,-1 0 1,0 1-1,1-1 0,-1 1 1,1-1-1,-1 1 1,0-1-1,1 1 0,-1-1 1,0 1-1,1 0 0,-1-1 1,0 1-1,0-1 0,0 1 1,0 0-1,1-1 0,-1 2 1,0 5 121,1 0 0,-1 0 0,0 0 0,0 0 1,-1 0-1,0 0 0,-1 0 0,1 0 0,-5 9 1,-44 120 1768,24-72-1363,-61 144 362,80-191-689,-1-1 1,-10 16-1,18-32-248,0 1 0,-1-1 0,1 0 0,0 0-1,0 1 1,0-1 0,0 0 0,0 0 0,-1 0-1,1 1 1,0-1 0,0 0 0,-1 0-1,1 0 1,0 0 0,0 0 0,0 1 0,-1-1-1,1 0 1,0 0 0,0 0 0,-1 0-1,1 0 1,0 0 0,0 0 0,-1 0 0,1 0-1,7 2 616,-1-2-492,-1 1 0,1-1 0,-1 0 1,1 0-1,-1 0 0,1-1 0,-1 0 0,1 0 0,6-2 0,4-1 187,21-1 285,62-1 0,-52 5-330,20 1-8,-42 1-1418,46-4 0,-61-1-2385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8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46 6976,'-5'-7'3168,"23"-1"-2752,-2 3 672,2 5-672,9-6 64,2 1-320,7-3-32,3 8-64,2-3 96,-7 3-96,-4-4-512,-2 8 224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39.0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664 20 4896,'-36'-20'2208,"31"20"-1568,15 0-544,-2 0-96,5 8-32,0-4-2080,2 4 1152</inkml:trace>
  <inkml:trace contextRef="#ctx0" brushRef="#br0" timeOffset="1">14 192 4736,'-13'-17'2144,"22"6"-1856,0 3-160,3 5-128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4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406 867 2976,'1'-1'146,"0"0"0,0 1 1,0-1-1,-1 0 0,1 0 0,0 0 1,0 0-1,-1 0 0,1 0 0,0 0 1,-1 0-1,1 0 0,-1 0 0,1 0 0,-1 0 1,0-1-1,1 1 0,-1 0 0,0 0 1,0 0-1,0-1 0,0 1 0,0 0 1,0 0-1,0 0 0,-1-2 0,1 2-11,-1 0 0,0-1-1,1 1 1,-1 0 0,0-1 0,0 1-1,0 0 1,0 0 0,0 0-1,0 0 1,-1 0 0,1 0-1,0 0 1,0 0 0,-1 1 0,1-1-1,-1 0 1,1 1 0,0-1-1,-1 1 1,-1-1 0,-7-1-13,-1 1 0,1 0 0,0 1 0,-1 0 0,1 1 0,-1 0 0,1 0 0,0 1 0,0 0 0,0 1 1,-18 7-1,-1 2-38,1 2 0,-41 26 0,52-30-60,1 2 0,-22 19 0,32-25 17,0 1 0,0-1 0,0 1 0,1 1 0,0-1 0,0 1 0,-4 10 0,8-16-5,0 0 0,0 0 0,1 0 1,0 0-1,-1 0 0,1 0 0,0 0 0,0 0 0,0 0 1,0 0-1,0 0 0,1 3 0,-1-4-14,0 0 0,0-1 0,1 1 1,-1 0-1,0 0 0,1-1 0,-1 1 0,1 0 1,-1 0-1,1-1 0,-1 1 0,1-1 0,0 1 0,-1 0 1,1-1-1,0 1 0,-1-1 0,1 0 0,0 1 0,0-1 1,-1 1-1,1-1 0,0 0 0,0 0 0,0 0 0,0 1 1,-1-1-1,1 0 0,0 0 0,1 0 0,6-2 112,0 1 0,0-1 1,0-1-1,0 0 0,-1 0 0,12-6 0,16-10 38,0-1 1,-2-2-1,-1-1 1,32-28-1,-45 33-84,-1 0-1,0-1 1,-2-1-1,0-1 1,-2 0-1,0-1 1,17-35 0,-16 18-16,-1 1 0,13-66 0,3-87-491,-28 182 274,-2 0-1,1 0 1,-1 0 0,0 0-1,-1-1 1,0 1 0,-3-10-1,4 18 128,0 1-1,0-1 0,0 1 0,0-1 1,-1 1-1,1-1 0,0 1 1,0 0-1,0-1 0,0 1 1,-1-1-1,1 1 0,0 0 1,-1-1-1,1 1 0,0 0 1,-1-1-1,1 1 0,0 0 1,-1 0-1,1-1 0,0 1 0,-1 0 1,1 0-1,-1-1 0,1 1 1,-1 0-1,1 0 0,0 0 1,-1 0-1,1 0 0,-1 0 1,1 0-1,-1 0 0,1 0 1,-1 0-1,0 0 0,0 1-18,0-1 0,0 1-1,-1 0 1,1 0 0,0-1 0,0 1-1,0 0 1,0 0 0,0 0-1,0 1 1,1-1 0,-3 2 0,-5 12-34,1 0 0,0 0 0,-8 26 0,-9 54 167,20-79-84,-10 47 304,2 0 0,4 1 0,-1 80 0,10-124-153,0-1 1,2 0-1,0 1 1,1-1-1,10 27 1,-13-42-109,1-1 0,0 1 0,-1-1 0,1 1 0,1-1 1,-1 0-1,3 4 0,-4-6-29,0 0-1,0 0 1,0 0 0,0 0 0,0 0 0,0-1 0,0 1 0,0 0 0,0-1 0,0 1-1,0-1 1,0 1 0,1-1 0,-1 1 0,0-1 0,0 0 0,1 0 0,-1 1 0,0-1-1,0 0 1,1 0 0,-1 0 0,0-1 0,2 1 0,2-2 13,-1 0 1,0-1-1,0 0 0,-1 1 1,1-1-1,-1 0 1,1-1-1,-1 1 0,0-1 1,0 1-1,3-7 0,9-8 54,10-17 7,-21 27-240,1 0 1,1 1-1,6-8 1,-7 23-208,-4-5 312,-1 1-1,0-1 1,1 0 0,-1 1-1,-1 4 1,1-5 35,0 0-1,0 1 1,0-1 0,0 1 0,1 4 0,1-2 36,0 1 1,1 0 0,0 0 0,0-1-1,0 1 1,5 5 0,-6-9 4,0 0 0,0 0 0,0 0 1,1-1-1,-1 1 0,1-1 0,0 0 0,-1 0 0,1 0 0,0 0 1,0 0-1,0-1 0,1 1 0,5 1 0,1-1 54,1-1-1,-1 0 0,1-1 1,-1 0-1,1 0 1,0-1-1,-1-1 1,0 0-1,1 0 1,-1-1-1,0 0 1,0-1-1,13-6 0,12-8 50,-1-2 0,40-31 0,-48 33-101,3-6-78,-21 17-46,-1 1 0,1 0-1,0 0 1,0 0 0,12-5 0,-19 11 74,-1 0 1,0 0-1,0 0 1,0 0-1,0 0 1,0 0-1,1 0 1,-1 0-1,0 0 1,0 0-1,0 0 1,0 0-1,0 0 1,1 0-1,-1 0 1,0 0-1,0 0 1,0 0-1,0 0 1,1 0-1,-1 1 1,0-1-1,0 0 1,0 0-1,0 0 0,0 0 1,0 0-1,1 0 1,-1 0-1,0 0 1,0 1-1,0-1 1,0 0-1,0 0 1,0 0-1,0 0 1,0 0-1,0 1 1,0-1-1,0 0 1,0 0-1,0 0 1,0 0-1,0 0 1,0 1-1,0-1 1,0 0-1,0 0 1,0 0-1,0 0 1,0 1-1,0-1 1,0 0-1,0 0 1,0 0-1,0 0 1,0 1-1,-3 12-66,2-9 38,-9 59 51,-9 36-29,3-13 202,12-66-82,3-12 0,0-1-1,-1 1 0,-4 9 0,6-15-82,-1 0 0,0-1-1,1 1 1,-1-1 0,0 1 0,0-1 0,0 0-1,-1 1 1,1-1 0,0 0 0,0 0 0,-1 0 0,1 0-1,0 0 1,-1 0 0,1 0 0,-1 0 0,0 0 0,-2 0-1,2-1-9,1 0 0,-1 0 0,1 0-1,-1 0 1,0 0 0,1-1-1,-1 1 1,1-1 0,-1 1-1,1-1 1,-1 0 0,1 1-1,0-1 1,-1 0 0,-1-2 0,-22-18 17,-44-52-159,68 73 119,0-1-1,0 0 1,1 0-1,-1 0 1,0 0-1,1 0 1,-1 0-1,1 0 1,-1 0 0,1 0-1,-1 0 1,1 0-1,0 0 1,0 0-1,-1-1 1,1 1 3,0 1 0,1 0-1,-1-1 1,0 1 0,0 0 0,0 0 0,1-1 0,-1 1 0,0 0 0,0 0 0,1 0-1,-1-1 1,0 1 0,1 0 0,-1 0 0,0 0 0,0 0 0,1 0 0,-1 0 0,0-1-1,1 1 1,-1 0 0,0 0 0,1 0 0,-1 0 0,0 0 0,1 0 0,-1 0 0,0 0-1,1 1 1,5 0-12,-1 0 0,1 0 0,-1 1-1,7 2 1,29 14-184,-17-8 262,33 11 0,-50-19-54,1 0 1,0 0 0,0-1 0,0 0 0,0-1-1,0 0 1,0 0 0,13-2 0,-8-1 38,0-1 0,0 0 0,0-1 0,-1 0 0,0-1 0,0 0 0,0-1 0,11-9 1,11-10 25,36-37 1,-21 18-45,56-41 37,-91 75-77,-8 5-57,1 1 0,0 0 0,0 1 0,8-5 0,-12 8 63,1-1 0,-1 1 0,1 0 0,-1 1 0,1-1 0,-1 1 0,1-1 0,0 1 0,-1 0 0,1 1 0,0-1 0,3 1 0,-2 0-3,31 6 13,67 3-1,-71-13 111,-30 2-101,-1 1 1,1 0-1,0-1 1,-1 1-1,1-1 1,0 1-1,-1-1 1,1 0-1,-1 0 1,1 0 0,-1 0-1,1 0 1,1-1-1,-7-2-7,2 3-5,0 0 0,0 0 0,-1 1-1,1-1 1,0 1 0,-1-1 0,1 1-1,0 0 1,-1 0 0,1 0 0,0 0-1,-5 1 1,-28 7-68,32-7 54,-12 3 6,0 1-1,1 1 1,0 0 0,0 1-1,0 1 1,-19 14-1,30-21 10,1 1 0,0 0-1,0 1 1,-1-1 0,1 0-1,1 1 1,-1-1-1,0 1 1,1-1 0,-1 1-1,1 0 1,0 0-1,0 0 1,0 0 0,0 0-1,0 0 1,0 4 0,1-5 15,0 0 0,0-1 0,1 1 1,-1 0-1,0 0 0,1-1 1,-1 1-1,1 0 0,-1-1 1,1 1-1,0-1 0,0 1 1,0 0-1,0-1 0,0 0 1,0 1-1,0-1 0,0 0 1,1 1-1,-1-1 0,0 0 1,1 0-1,-1 0 0,1 0 1,-1 0-1,1-1 0,0 1 0,-1 0 1,1-1-1,0 1 0,2 0 1,5 1 21,0-1-1,0 0 1,0 0 0,1-1 0,-1 0 0,0-1 0,0 0 0,0 0 0,16-5-1,8-5 29,41-17 0,-32 10-70,124-43 4,-152 56-8,-6 3 14,-1 0 1,1-1-1,-1 0 1,0-1 0,0 1-1,10-8 1,-17 11-10,0 0 0,0 0-1,0 0 1,0 0 0,0 0 0,0 0 0,0 0 0,1 0 0,-1 0 0,0 0 0,0 0 0,0 0-1,0 0 1,0 0 0,0 0 0,0 0 0,0 0 0,0 0 0,1-1 0,-1 1 0,0 0 0,0 0-1,0 0 1,0 0 0,0 0 0,0 0 0,0 0 0,0 0 0,0 0 0,0-1 0,0 1-1,0 0 1,0 0 0,0 0 0,0 0 0,0 0 0,0 0 0,0 0 0,0-1 0,0 1 0,0 0-1,0 0 1,0 0 0,0 0 0,0 0 0,0 0 0,0 0 0,0-1 0,0 1 0,0 0 0,0 0-1,-1 0 1,1 0 0,0 0 0,0 0 0,0 0 0,0 0 0,0 0 0,0 0 0,-11 0-129,-12 5 39,11 0 69,0 0 0,1 1 0,0 1 0,0 0 0,-12 9 0,22-14 33,-1 0-1,0-1 1,1 1 0,0 0-1,-1 0 1,1 0-1,0 0 1,0 0 0,0 0-1,0 0 1,0 0 0,-1 4-1,2-5-4,0 0-1,0 0 1,0 0 0,0 0-1,0 0 1,0-1 0,0 1-1,0 0 1,1 0 0,-1 0-1,0 0 1,1 0 0,-1 0-1,0 0 1,1-1 0,-1 1-1,1 0 1,-1 0 0,1-1-1,0 1 1,-1 0 0,1 0-1,0-1 1,-1 1 0,1-1-1,0 1 1,0-1 0,0 1-1,-1-1 1,1 1-1,0-1 1,0 0 0,0 0-1,1 1 1,7 1 14,0 0 0,0 0-1,0-1 1,0 0 0,1-1 0,9-1-1,56-8 122,-64 8-77,8-2 15,1-2 0,-1 1 0,-1-2 0,25-11-1,-40 16-70,0 0 0,-1 0 0,1-1 0,-1 1-1,1-1 1,-1 0 0,0 0 0,0 0 0,1 0-1,-1 0 1,-1 0 0,1-1 0,3-4 0,-5 6-13,1 0 1,-1-1-1,1 1 1,-1 0-1,0-1 1,0 1-1,0-1 1,0 1 0,0-1-1,0 1 1,0 0-1,0-1 1,0 1-1,-1-1 1,1 1 0,0 0-1,-1-1 1,1 1-1,-1 0 1,0-1-1,1 1 1,-1 0-1,0 0 1,0 0 0,0 0-1,0 0 1,0 0-1,0 0 1,-2-2-1,0 1-3,1 1-1,0-1 0,-1 1 1,0-1-1,1 1 0,-1 0 1,0 0-1,0 0 0,-4-1 0,-1 0-10,-3 0 5,-1-1-1,1 2 0,-21-2 1,-8 0 29,32 2 15,-4-1 3,11 1-74,7 0-74,38-6 119,0 2 0,1 2 0,0 2 0,59 6 0,-101-4-24,1-1 0,-1 1 0,0 0 0,1-1 0,-1 2 0,0-1 0,0 0 0,0 1 0,1-1 0,-2 1 0,1 0 0,0 0-1,0 0 1,-1 0 0,1 0 0,3 5 0,-4-5 24,-1 1 0,0-1 0,0 0 1,0 0-1,0 1 0,-1-1 0,1 1 0,-1-1 0,1 1 0,-1-1 0,0 1 0,0-1 0,0 1 0,0-1 0,0 1 0,0-1 1,-1 0-1,1 1 0,-1-1 0,0 1 0,0-1 0,0 0 0,-1 3 0,-3 5 54,3-7-10,0 0-1,0 0 0,1 1 1,-1-1-1,1 0 0,-1 6 0,2-9-38,0 1 0,0-1-1,0 0 1,0 0 0,0 0-1,0 0 1,0 0 0,0 1-1,0-1 1,0 0 0,0 0-1,0 0 1,0 0 0,0 0-1,0 1 1,0-1-1,0 0 1,0 0 0,0 0-1,0 0 1,1 0 0,-1 0-1,0 1 1,0-1 0,0 0-1,0 0 1,0 0 0,0 0-1,0 0 1,1 0 0,-1 0-1,0 0 1,0 0 0,0 0-1,0 0 1,0 0-1,0 0 1,1 0 0,-1 0-1,0 0 1,0 0 0,0 0-1,0 0 1,0 0 0,1 0-1,-1 0 1,0 0 0,0 0-1,0 0 1,0 0 0,0 0-1,1 0 1,6-4 34,-5 3 3,50-32 276,4-3-510,-49 33 164,0-1 0,0 1 0,0 1-1,1-1 1,-1 1 0,11-1-1,-17 2 17,-1 1 0,1 0-1,-1 0 1,1 0 0,-1 0-1,1 0 1,-1 0-1,1 0 1,-1 0 0,1 0-1,-1 0 1,1 1 0,0-1-1,-1 0 1,1 0-1,-1 0 1,1 1 0,-1-1-1,0 0 1,1 0 0,-1 1-1,1-1 1,-1 0-1,0 1 1,1-1 0,-1 1-1,1-1 1,-1 1 0,0-1-1,0 0 1,1 1-1,-1-1 1,0 1 0,0-1-1,0 1 1,1-1 0,-1 1-1,0 0 1,0-1-1,0 1 1,0-1 0,0 2-1,0 2-14,-1 1 0,1-1 1,-1 1-1,-2 6 0,1 0 94,1-7-53,0 0 0,1 1 0,0-1 0,0 1 0,0-1 0,0 0 0,1 1 0,1 6 1,-2-9-9,1-1 0,0 1 1,0-1-1,0 1 1,-1-1-1,1 1 1,1-1-1,-1 0 1,0 1-1,0-1 1,0 0-1,1 0 1,-1 0-1,1 0 1,-1 0-1,0 0 1,1-1-1,0 1 1,-1 0-1,1-1 1,-1 1-1,1-1 1,0 1-1,-1-1 0,1 0 1,2 0-1,6 1 53,0-1 0,1-1-1,-1 1 1,0-2-1,0 1 1,17-6-1,58-24 138,-77 28-164,6-3-14,1 0 0,-2 0 0,1-2 0,-1 0 0,0 0 0,-1-1 0,12-11 0,-8 3 19,0 0-1,-2-1 0,0 0 0,-1-1 1,-1-1-1,13-28 0,44-133-32,-27 63-104,45-83-110,-85 195 191,4-5-74,-2-1-1,0 0 0,5-21 0,-9 33 84,0-1 0,0 1 0,0 0 0,0 0-1,0 0 1,0 0 0,0-1 0,1 1 0,-1 0-1,0 0 1,0 0 0,0-1 0,0 1 0,0 0-1,0 0 1,0 0 0,0 0 0,0-1 0,0 1-1,0 0 1,0 0 0,-1 0 0,1-1 0,0 1-1,0 0 1,0 0 0,0 0 0,0 0-1,0-1 1,0 1 0,0 0 0,-1 0 0,1 0-1,0 0 1,0 0 0,0 0 0,0-1 0,0 1-1,-1 0 1,1 0 0,0 0 0,0 0 0,0 0-1,0 0 1,-1 0 0,1 0 0,0 0 0,0 0-1,0 0 1,-1 0 0,1 0 0,0 0 0,0 0-1,0 0 1,-1 0 0,1 0 0,0 0 0,0 0-1,0 0 1,-10 7-225,-3 8 204,2 0 0,-1 1 0,2 0 0,0 1 0,1 1 0,1-1 0,0 1 0,-8 32 0,1 13-19,-9 80 0,23-139 48,-13 118 339,12-98-294,2 1-1,0-1 1,5 26-1,-4-43 1,0 1 1,1-1-1,0 1 1,0-1-1,1 0 1,0 0-1,6 12 0,-7-17-1,-1 0-1,1 0 0,-1 0 0,1 0 0,0 0 0,0-1 0,-1 1 0,1-1 0,0 1 0,1-1 0,-1 1 0,0-1 0,0 0 0,0 0 0,1 0 0,-1-1 0,1 1 0,-1 0 0,0-1 0,1 0 0,-1 1 0,1-1 0,-1 0 0,1 0 0,-1 0 0,1-1 0,2 0 0,11-3 1,-1 0 1,0-2-1,0 1 0,0-2 0,-1 0 0,18-12 1,-3-1-181,47-42-1,-71 58 152,12-11-237,-17 15 219,0 0 0,0 0 0,0 0 0,0 0 0,0 0 0,0 0 0,0 0 0,0 0 0,0 0 0,0 0 0,0 0 0,0 0 0,1 0 0,-1 0 0,0 0 0,0-1 0,0 1 0,0 0 0,0 0 0,0 0 1,0 0-1,0 0 0,0 0 0,1 0 0,-1 0 0,0 0 0,0 0 0,0 0 0,0 0 0,0 0 0,0 0 0,0 1 0,0-1 0,0 0 0,1 0 0,-1 0 0,0 0 0,0 0 0,0 0 0,0 0 0,0 0 0,0 0 0,0 0 0,0 0 1,0 0-1,0 0 0,0 1 0,-3 9-80,-21 31-253,20-35 354,0 0 0,0 0 1,0 0-1,1 1 0,0-1 0,0 1 1,0 0-1,1 0 0,0 0 0,1 0 1,-2 11-1,3-16-10,0-1 0,0 1 0,1-1 0,-1 1 0,0-1 0,0 1 0,1-1 0,-1 0 0,1 1 0,0-1 0,-1 0 0,1 1 0,0-1 0,0 0 0,-1 0 0,1 0 0,0 0 0,0 0 0,0 0 0,2 2 0,0-2 16,0 1 0,0 0 0,0-1-1,0 0 1,0 0 0,0 0 0,0 0-1,6 1 1,3-1 93,-1 0-1,1-1 1,-1 0 0,15-3-1,-13 2-89,0-1 0,0-1 1,0 0-1,-1 0 0,1-2 0,-1 1 0,0-2 0,0 1 0,0-2 0,-1 0 0,0 0 0,16-14 0,2-6-53,-3 2-171,41-31-1,-67 56 192,0 0 0,1-1-1,-1 1 1,0 0 0,0 0 0,0 0-1,0 0 1,1 0 0,-1 0 0,0 0 0,0-1-1,0 1 1,1 0 0,-1 0 0,0 0 0,0 0-1,0 0 1,1 0 0,-1 0 0,0 0-1,0 0 1,0 0 0,1 0 0,-1 0 0,0 0-1,0 0 1,0 1 0,1-1 0,-1 0 0,0 0-1,0 0 1,0 0 0,0 0 0,1 0-1,-1 0 1,0 1 0,0-1 0,0 0 0,0 0-1,0 0 1,1 0 0,-1 0 0,0 1-1,0-1 1,3 14-145,-5 17 54,0-10 236,1-10-125,0-1 1,-1 0 0,-5 19-1,6-26-24,-2 5 140,0 1 0,0-1 0,1 1 0,-1 9 0,9-20 6,1-1-1,-1-1 1,1 1-1,6-6 1,23-18-76,-17 12-61,26-16 0,-31 23-26,-4 1-19,0 1-1,0 1 1,1-1-1,0 2 1,0 0 0,20-5-1,-30 8 37,0 1 0,-1 0 0,1 0 0,0-1 0,0 1 0,0 0 0,0 0 0,0 0 0,0 0-1,0 0 1,0 0 0,0 1 0,0-1 0,0 0 0,0 0 0,0 1 0,0-1 0,0 0 0,0 1 0,-1-1 0,1 1-1,0-1 1,0 1 0,0 0 0,-1-1 0,1 1 0,0 0 0,-1-1 0,1 1 0,0 0 0,-1 0 0,1 0 0,-1 0-1,0-1 1,1 1 0,-1 0 0,0 0 0,1 0 0,-1 0 0,0 0 0,0 0 0,0 0 0,0 0 0,0 1 0,0 6-9,-1-1 0,0 0 0,-1 0 0,1 0 1,-4 8-1,0 4 164,4-15-120,0 0-5,0 0 0,1-1-1,-1 1 1,1 0 0,1 7 0,-1-10-14,0 0 0,0-1 0,0 1 1,1 0-1,-1 0 0,0-1 0,1 1 1,-1 0-1,0 0 0,1-1 0,-1 1 1,1 0-1,-1-1 0,1 1 0,-1-1 1,1 1-1,0-1 0,-1 1 0,1-1 1,0 1-1,-1-1 0,1 0 1,0 1-1,-1-1 0,1 0 0,0 1 1,0-1-1,-1 0 0,1 0 0,0 0 1,0 0-1,0 0 0,-1 0 0,2 0 1,12-1 47,-1-1 1,1 0-1,-1-1 1,0-1-1,0 0 1,0 0 0,0-1-1,-1-1 1,0 0-1,0-1 1,-1 0-1,12-10 1,-10 6-37,-1 0 0,-1-1-1,0 0 1,0-1 0,14-23 0,35-75-202,-50 92 90,-4 6 5,-2 4-263,-4 18 63,-11 47 118,6-38 145,2-1-1,-2 19 0,3-7 137,0-19-94,1 0-1,1 0 1,-1 0-1,2-1 1,0 1-1,2 12 1,-3-20-6,0-1 1,1 1-1,-1 0 1,1-1-1,0 1 1,-1-1-1,1 0 1,0 1-1,0-1 1,0 1 0,0-1-1,0 0 1,0 0-1,0 0 1,0 1-1,0-1 1,3 1-1,-3-2 10,0 1 0,1-1-1,-1 1 1,0-1 0,1 0-1,-1 0 1,1 1-1,-1-1 1,0 0 0,1 0-1,-1-1 1,0 1 0,1 0-1,-1 0 1,1-1-1,1 0 1,2-1 26,0-1-1,0 1 1,0-1-1,0-1 1,0 1-1,-1-1 1,1 1-1,3-6 1,81-84 55,-6 4-245,-82 87 110,1 0 0,-1 1-1,1-1 1,0 0 0,-1 1-1,1 0 1,2-2 0,-4 3 28,0 0 0,1 0 0,-1 0 0,0 0 0,0 0 0,0 0 1,0 0-1,0 0 0,0 0 0,0 0 0,1 0 0,-1 0 0,0 0 0,0 0 1,0 0-1,0 0 0,0 0 0,0 0 0,0 0 0,1 0 0,-1 0 0,0 0 0,0 0 1,0 0-1,0 0 0,0 0 0,0 0 0,0 0 0,0 0 0,0 0 0,1 0 1,-1 0-1,0 1 0,0-1 0,0 0 0,0 0 0,0 0 0,0 0 0,0 0 1,0 0-1,0 0 0,0 0 0,0 1 0,-1 10-133,-17 37-29,13-35 161,0-1 1,1 1-1,0 0 0,1 0 1,-1 15-1,2-16 14,2-6 46,-1-1 0,1 1 0,-1-1 0,2 11 0,0-15-39,-1 0 0,0 0-1,0 0 1,0 0 0,1 0 0,-1-1 0,0 1-1,1 0 1,-1 0 0,1 0 0,-1 0 0,1-1 0,0 1-1,-1 0 1,1 0 0,-1-1 0,1 1 0,0-1-1,0 1 1,0 0 0,-1-1 0,1 1 0,0-1 0,0 0-1,0 1 1,0-1 0,0 0 0,0 0 0,0 1-1,-1-1 1,1 0 0,0 0 0,2 0 0,5-1 20,0 1 0,0-2 0,0 1 0,0-1 0,0 0 0,9-5 0,2-1-116,24-14 0,-13 3 149,28-25 0,6-3-249,-49 41-20,-15 6 194,0 0 1,1 0-1,-1 0 1,1 0-1,-1 0 0,0 0 1,1 0-1,-1 0 1,0 0-1,1 0 1,-1 0-1,0 0 0,1 1 1,-1-1-1,0 0 1,1 0-1,-1 0 0,0 1 1,0-1-1,1 0 1,-1 1-1,0-1 1,1 1-1,0 1-16,0 1 0,0 0 0,0 0 0,-1 0 0,1 0 0,-1 0 0,1 5 0,-1 28-40,-1-30 69,0 0-1,1-1 1,0 1-1,0 0 1,1 0-1,-1 0 1,1 0-1,1-1 1,-1 1-1,1 0 1,0-1-1,4 8 1,-5-12 15,0 1 1,0-1-1,1 0 0,-1 0 1,1 0-1,-1 0 0,1 0 1,-1 0-1,1 0 1,0-1-1,-1 1 0,1-1 1,0 1-1,-1-1 0,1 1 1,0-1-1,0 0 0,-1 0 1,1 0-1,0 0 0,0 0 1,0 0-1,-1-1 0,1 1 1,2-1-1,3-1 11,1 0 0,-1 0-1,1-1 1,9-5 0,-9 3-17,0 1 0,-1-2 0,0 1 0,0-1 0,0 0 0,6-7 1,31-43 45,-21 25-6,-6 7-41,25-42 1,1-9-116,-42 72-284,-6 8 208,-6 10 60,-32 87-42,41-97 188,0 1 1,1 0-1,0 0 0,0 0 1,1 0-1,0 0 1,0-1-1,1 9 1,0-9 116,-1-5-142,0 0 0,0 0 0,0 0 0,1 0 0,-1 0 0,0 0-1,0 0 1,0 0 0,0 0 0,0 0 0,0 0 0,0 0 0,0 0 0,0 0 0,0 0-1,0 0 1,0 0 0,0 0 0,0 0 0,0 0 0,0 0 0,0 0 0,0 0 0,0 0-1,0 0 1,0 0 0,0 0 0,0 0 0,1 0 0,-1 0 0,0 0 0,0 0 0,0 0-1,0 0 1,0 0 0,0 0 0,0 0 0,0 0 0,0 0 0,0 0 0,0 0 0,0 0-1,0 0 1,0 0 0,0 0 0,0 0 0,0 0 0,0 0 0,0 0 0,0 1 0,0-1-1,0 0 1,0 0 0,0 0 0,0 0 0,6-5 90,-4 3-114,0 0 0,0 0 0,0 0 1,0 0-1,-1 0 0,1 0 0,-1 0 1,3-4-1,-4 6 29,0-1 1,0 1-1,0 0 1,0-1 0,0 1-1,0 0 1,0 0-1,0-1 1,0 1-1,0 0 1,0 0-1,0-1 1,0 1-1,1 0 1,-1 0-1,0-1 1,0 1-1,0 0 1,0 0-1,1-1 1,-1 1-1,0 0 1,0 0-1,0 0 1,1 0-1,-1-1 1,1 1-1,-1 0-10,0 0 0,0 0 0,1 0-1,-1-1 1,0 1 0,0 0 0,1 0-1,-1 0 1,0-1 0,0 1 0,0 0 0,1 0-1,-1-1 1,0 1 0,0 0 0,0 0-1,0-1 1,0 1 0,0 0 0,1-1 0,-1 1-1,0 0 1,0 0 0,0-1 0,0 1-1,0 0 1,0-1 0,1-11 36,1 0 0,0 0-1,0 0 1,2 1 0,4-14 0,59-126 52,-35 83-146,42-81 167,-34 48-128,-39 87-97,-1 14 110,0 0 0,0 0-1,0-1 1,0 1-1,0 0 1,0 0 0,0-1-1,0 1 1,0 0-1,0 0 1,0 0 0,-1-1-1,1 1 1,0 0 0,0 0-1,0-1 1,0 1-1,-1 0 1,1 0 0,0 0-1,0 0 1,0-1-1,-1 1 1,1 0 0,0 0-1,0 0 1,0 0 0,-1 0-1,1 0 1,0-1-1,0 1 1,-1 0 0,1 0-1,0 0 1,0 0-1,-1 0 1,1 0 0,0 0-1,0 0 1,-1 0 0,1 0-1,0 0 1,0 1-1,-1-1 1,1 0 0,0 0-1,0 0 1,-1 0-1,1 0 1,0 0 0,0 0-1,-1 1 1,-13 7-289,-2 5 242,1 0-1,0 1 1,2 1-1,-1 0 1,2 1-1,0 1 1,1-1-1,1 2 1,-16 36-1,5-1 85,3 1-1,-15 71 1,12-20 85,20-91-90,-1 0 0,2 0-1,0 1 1,1-1-1,3 20 1,-4-31 0,1-1 1,-1 0 0,1 1-1,0-1 1,-1 0 0,1 0-1,0 0 1,1 0 0,-1 0-1,0 0 1,1 0 0,-1 0 0,1 0-1,-1 0 1,1-1 0,0 1-1,0-1 1,2 2 0,-1-1-11,0-1 1,0 0 0,0 0 0,-1 0 0,1-1 0,1 1 0,-1-1-1,0 0 1,0 1 0,0-2 0,0 1 0,4-1 0,5-1 19,1-1 1,-1-1-1,0 0 1,-1 0-1,19-11 1,10-8 11,-1-1 0,60-50 1,-88 64-75,-7 7-4,0-1 0,1 0 0,-1 1 1,1 0-1,-1 0 0,1 0 0,7-2 0,-11 5 27,-1 0-1,1-1 1,-1 1 0,0 0 0,1 0-1,-1 0 1,1 0 0,-1 0 0,1 0-1,-1 0 1,0 0 0,1 0 0,-1 0-1,1 0 1,-1 0 0,1 0 0,-1 0-1,0 0 1,1 1 0,-1-1-1,1 0 1,-1 0 0,0 0 0,1 1-1,-1-1 1,0 0 0,1 0 0,-1 1-1,0-1 1,1 1 0,-1 0-7,1 0 0,-1 0 0,1 0 0,-1 0-1,0 0 1,0 0 0,1 0 0,-1 1 0,0-1 0,0 0 0,0 2 0,-1 2-29,0 1 0,0-1 1,0 1-1,-2 5 0,-13 30-76,9-26 159,1 1 1,0 0 0,1 1-1,-2 16 1,7-32-20,0 0 0,0-1 0,-1 1 1,1 0-1,0-1 0,0 1 0,0 0 0,0-1 0,0 1 0,1 0 0,-1-1 1,0 1-1,0 0 0,0-1 0,0 1 0,1-1 0,-1 1 0,0 0 1,1-1-1,-1 1 0,0-1 0,1 1 0,-1-1 0,1 1 0,-1-1 1,1 1-1,-1-1 0,1 1 0,1-1 8,-1 1 1,0-1 0,0 0-1,1 0 1,-1 0-1,0 1 1,0-1-1,1-1 1,-1 1-1,0 0 1,1 0-1,-1 0 1,2-1-1,4-2 41,0 0 0,0 0 0,0 0 0,8-7 0,12-11-95,-18 13-94,1 1 0,15-10 1,-12 15-11,-13 2 125,0 0 0,1 0-1,-1 0 1,0 0 0,1 1 0,-1-1-1,0 0 1,1 0 0,-1 0 0,0 0-1,0 1 1,1-1 0,-1 0 0,0 0-1,1 0 1,-1 1 0,0-1 0,0 0-1,0 0 1,1 1 0,-1-1 0,0 0-1,0 1 1,0-1 0,0 0 0,0 1-1,1-1 1,-1 0 0,0 1 0,0-1-1,0 0 1,0 1 0,0-1 0,0 0-1,0 1 1,0-1 0,0 0 0,0 1-1,0-1 1,-1 1 0,-1 6-37,0 1 1,-1-1-1,1 0 0,-2 0 1,1 0-1,-1-1 0,0 1 1,-6 6-1,-43 47 54,29-34-29,-124 143 86,97-109-37,18-21 10,-101 114 353,122-140-317,9-9-27,0 0 0,0 0 1,-1-1-1,0 1 0,1-1 0,-1 0 1,0 0-1,-1-1 0,-5 4 1,10-6-42,-1 1 0,0-1 0,0 0 0,1 0 0,-1 1 0,0-1 0,1 0 0,-1 0 0,0 0 0,0 0 0,0 0 0,1 0 0,-1 0 0,0 0 0,0 0 0,-1-1 0,2 1-5,0 0 0,-1 0-1,1-1 1,0 1 0,-1 0 0,1 0 0,0-1 0,0 1 0,-1 0 0,1-1-1,0 1 1,0 0 0,0-1 0,0 1 0,-1-1 0,1 1 0,0 0 0,0-1-1,0 1 1,0-1 0,0 1 0,0 0 0,0-1 0,0 0 0,1-2 18,-1-1-1,1 1 1,0 0 0,0-1 0,0 1 0,0 0 0,1 0-1,3-5 1,11-18 10,1 2-1,2 0 0,0 1 0,2 1 1,0 1-1,34-26 0,158-98-3171,-161 112 676,-44 28 1864,2-1-703,0-1 1,12-10-1,-20 16 831,0-1 0,-1 0 0,1 0 0,0 1 0,-1-1 0,1 0-1,-1 0 1,0 0 0,0-1 0,0 1 0,0 0 0,0 0 0,0-1 0,-1 1 0,1 0 0,-1-1 0,1-2 0,-1-11-2577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4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82 7712,'-16'-39'3520,"24"31"-3072,-3 1 544,3 7-640,10-8 416,8 3-448,5-1-160,4 6-96,4-5-64,5 5 0,-8-3-1696,-6 6 928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5.2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851 12 6816,'-16'-3'3072,"32"3"-2656,-6-4-32,3 4-288,8-5-960,2 10 480</inkml:trace>
  <inkml:trace contextRef="#ctx0" brushRef="#br0" timeOffset="1">0 161 7296,'15'-36'3328,"85"22"-2912,-51 1 704,-2 6-704,41-12 192,1-2-352,19 1-96,-2 6-96,-6 2-1600,-7 12 832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5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87 7232,'-57'-60'3264,"44"45"-2848,13 7-544,8 5-32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7.0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31 471 3808,'-31'-8'6506,"38"8"-4319,4 0-1894,1-1 1,-1 0-1,0-1 0,1 0 1,-1-1-1,0 0 0,0-1 1,0 0-1,-1-1 0,1 0 1,-1 0-1,18-13 0,-7-1-154,-1-1-1,26-32 1,-24 21-104,-1-2 0,-2 0-1,16-40 1,-35 72-35,12-26-20,-1-1 1,11-42-1,-20 54-59,-4 10-38,2 6 110,0 0 0,-1 0 0,1 0 0,0 0 0,-1 0 0,1 0 0,0 0 0,0 0 0,-1 0 0,1 0 0,0 1 0,0-1 0,-1 0 0,1 0 0,0 0 0,0 0 0,-1 0 0,1 1 0,0-1 0,0 0 0,-1 0 0,1 1 0,0-1 0,0 0 0,0 1 0,-4 3-32,0 1 0,1 0 0,0 1 0,0-1 0,0 0 0,-2 9 0,-12 40 15,7-22 17,-37 142 204,44-164-138,1 1 1,0-1-1,1 1 0,0 14 1,1-23-23,0 0 1,1 0-1,-1 0 0,1 1 1,-1-1-1,1 0 0,-1 0 1,1 0-1,0 0 0,0 0 1,0-1-1,2 4 0,-2-4 3,0 0-1,0 0 0,0 0 0,0-1 0,1 1 0,-1 0 0,0-1 0,0 1 0,0 0 0,1-1 0,-1 0 1,0 1-1,1-1 0,-1 0 0,0 1 0,1-1 0,-1 0 0,1 0 0,-1 0 0,0 0 0,3-1 0,12-2 57,1-1-1,-1 0 0,0-1 0,-1-1 0,1 0 0,25-16 0,-10 3-61,0-1 0,28-26 0,-46 36-82,0 1 0,1 0 0,16-8 0,-30 16 44,1 1-1,0-1 1,-1 1-1,1 0 1,0-1-1,-1 1 1,1 0-1,0 0 1,0-1-1,0 1 1,-1 0-1,1 0 1,0 0-1,0 0 1,-1 0-1,1 0 1,0 0-1,0 0 1,0 0-1,-1 1 1,2-1-1,-1 1 6,-1-1-1,1 1 1,-1-1-1,1 1 1,-1-1-1,0 1 1,1-1-1,-1 1 1,0-1-1,1 1 1,-1 0-1,0-1 1,0 1-1,0 0 0,1-1 1,-1 1-1,0 0 1,0-1-1,0 2 1,0 3 8,-1-1 1,1 1 0,-1-1-1,0 1 1,-2 7-1,-5 8-2,-17 29 0,7-13 379,17-35-360,1 0 0,-1 0-1,1 0 1,0 0 0,-1 0-1,1 0 1,0 0-1,0 0 1,-1 0 0,1-1-1,0 1 1,0 0-1,0 0 1,0 0 0,0 0-1,1 0 1,-1 2 0,0-3-9,1 1 0,-1-1 1,1 1-1,-1-1 0,0 1 1,1-1-1,-1 1 0,1-1 1,-1 1-1,1-1 0,-1 0 1,1 1-1,0-1 0,-1 0 1,1 0-1,-1 0 0,1 1 1,-1-1-1,1 0 0,1 0 1,3 0 54,1 0 1,0 0-1,-1 0 1,1-1-1,5-1 1,-5 1-38,16-4 18,1-2-1,31-12 0,-30 9-171,44-10 0,-60 18 78,0 0 0,1 1 0,-1 1 1,0-1-1,1 2 0,-1-1 0,1 1 0,-1 0 0,12 3 0,-9 1 56,1-1 1,-2 1-1,19 12 0,12 5 201,-30-17-246,1-1 1,0 0-1,1-1 0,-1 0 1,25 1-1,6-2-6154,-34-2 4040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7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20 5888,'-49'-12'2688,"46"9"-2336,6-2-288,7 10-96,11-5-384,10 7 192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05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354 635 2720,'2'-16'6200,"-15"8"-4368,7 7-1539,0 1 0,-1-1 1,1 1-1,0 1 0,-1-1 1,-9 2-1,10 0-236,0-1 0,0 1 0,1 0 0,-1 0 0,1 1 0,-7 3 0,1 0-19,-10 6 67,0 1 1,1 0-1,1 2 0,0 0 0,1 2 0,-21 23 0,28-28-27,1 1 0,0 0 0,-11 20 0,18-27-23,0 1 0,0-1 0,0 1 0,1-1 0,0 1 0,0 0 0,0 0 0,1 0 0,0 0 0,1 10 1,0-14-24,1 0 1,-1 0 0,1 0-1,0 0 1,0-1 0,0 1 0,0 0-1,0 0 1,1-1 0,-1 1 0,1 0-1,0-1 1,0 0 0,0 1 0,0-1-1,0 0 1,0 0 0,1 0-1,-1 0 1,1-1 0,-1 1 0,1-1-1,0 1 1,-1-1 0,6 2 0,0-1 50,0 1 0,0-2 0,0 1 0,0-1 1,0 0-1,0-1 0,1 1 0,14-3 1,-8-1-15,0-1 0,0 0 0,0-1 0,0 0 0,-1-1 0,0-1 1,0-1-1,-1 0 0,0 0 0,16-15 0,12-12 97,57-66 0,-78 80-165,-5 3 50,0-1 1,13-20-1,-27 38-84,-1 0 0,1 1 0,0-1-1,-1 0 1,1 0 0,-1 1 0,1-1-1,-1 0 1,1 0 0,-1 0-1,0 0 1,1 0 0,-1 1 0,0-1-1,0 0 1,0 0 0,0 0-1,0 0 1,0 0 0,0 0 0,0 0-1,0 0 1,0 0 0,-1-1-1,1 2 28,0 0 0,0-1-1,0 1 1,0 0-1,0 0 1,0 0-1,0 0 1,0 0 0,0 0-1,0 0 1,0 0-1,0 0 1,0 0-1,0 0 1,0 0 0,0-1-1,0 1 1,-1 0-1,1 0 1,0 0-1,0 0 1,0 0 0,0 0-1,0 0 1,0 0-1,0 0 1,0 0-1,0 0 1,0 0-1,0 0 1,-1 0 0,1 0-1,0 0 1,0 0-1,0 0 1,0 0-1,0 0 1,0 0 0,0 0-1,0 0 1,0 0-1,0 0 1,-1 0-1,1 0 1,0 0 0,0 0-1,0 1 1,0-1-1,0 0 1,0 0-1,0 0 1,0 0 0,0 0-1,0 0 1,0 0-1,0 0 1,0 0-1,0 0 1,0 0-1,0 0 1,0 0 0,0 1-1,-8 4-46,1 1 0,0 0 0,1 0 0,-1 1-1,1 0 1,0 0 0,-7 14 0,-30 58 213,40-74-177,-7 18 90,0-1 1,-7 25 0,14-36 17,0 1 0,1 0 0,1 0 0,-1 0 0,2 23 0,0-33-56,0-1-1,0 1 0,0 0 0,0 0 0,0 0 0,1-1 0,-1 1 0,1 0 0,-1 0 0,1-1 0,0 1 0,0 0 0,-1-1 0,1 1 0,0-1 0,1 1 0,-1-1 0,0 1 1,0-1-1,1 0 0,-1 0 0,0 1 0,1-1 0,-1 0 0,1 0 0,0-1 0,-1 1 0,4 1 0,-2-1 20,1-1-1,0 0 1,1 1 0,-1-1 0,0-1-1,0 1 1,0-1 0,0 1-1,-1-1 1,1 0 0,7-3-1,5-3 47,-1-1-1,1 0 1,-2-1-1,1-1 0,-1 0 1,25-24-1,66-81-91,-82 85-56,-2-1 0,24-46 0,-32 45-204,-12 31 233,-1 0 1,0 1 0,0-1-1,0 0 1,1 1 0,-1-1 0,0 0-1,0 1 1,0-1 0,0 0-1,0 0 1,0 1 0,-1-1-1,1 0 1,0 1 0,0-1 0,-1 0-1,1 0 1,-1 1 1,1 0-1,-1 0 0,1 0 0,-1 0 0,0 0 0,1 0 0,-1 0 0,1 0 1,-1 0-1,1 0 0,-1 0 0,1 0 0,-1 0 0,1 1 0,-1-1 0,1 0 1,-1 0-1,1 0 0,-1 1 0,1-1 0,-1 0 0,1 1 0,-1-1 0,1 1 1,0-1-1,-1 1 0,-4 3 26,0 0-1,0 1 1,1-1 0,0 1 0,0 0 0,0 0 0,1 1-1,-1-1 1,1 1 0,0 0 0,-3 9 0,2-1-6,0-1 1,1 1-1,0-1 1,-1 21-1,4-27 43,0 0 0,1 0 1,0 0-1,0 0 0,0 0 0,1 0 0,0-1 0,0 1 0,0-1 0,1 1 0,0-1 0,1 0 0,-1 0 0,8 10 0,-8-13-10,-1 0 1,1 0 0,0 0-1,0-1 1,0 1 0,0-1-1,0 1 1,1-1-1,-1 0 1,1 0 0,-1-1-1,1 1 1,0-1 0,0 1-1,0-1 1,-1 0-1,1-1 1,0 1 0,0-1-1,0 0 1,0 0 0,0 0-1,0 0 1,0-1-1,0 1 1,7-3 0,-5 1-7,0-1 0,-1 0 0,1 0 1,-1 0-1,0 0 0,0-1 1,0 0-1,0 0 0,0 0 0,5-7 1,2-5 44,19-31 1,-26 39-72,17-33 16,-2 0 1,20-61-1,-25 62-7,-13 35-32,0-1 1,0 1 0,1 1-1,-1-1 1,1 0 0,0 1-1,1-1 1,3-3 0,-4 5-9,0 1 0,0-1 0,1 1 0,-1 0 0,0 0-1,1 0 1,-1 1 0,1-1 0,0 1 0,0 0 0,-1 0 0,6-1 0,1 1 0,-1 0 0,0 0 0,1 1 0,-1 0 0,1 1 0,-1 0 0,0 0 0,0 1 0,1 1 0,10 3 0,-16-4 12,0-1 1,-1 1-1,1 0 0,-1 0 1,1 0-1,-1 0 0,0 1 1,0 0-1,0-1 0,0 1 1,0 0-1,-1 0 0,1 0 1,-1 1-1,0-1 1,0 1-1,0-1 0,-1 1 1,1 0-1,-1-1 0,0 1 1,0 0-1,0 0 0,0 0 1,-1 0-1,1 7 0,-2 12-50,-2-1 0,-9 42-1,7-42 173,1 1-1,-2 40 1,6-61-90,0 1 1,0-1 0,0 0-1,1 0 1,-1 1 0,1-1-1,-1 0 1,1 0 0,0 0 0,0 0-1,0 1 1,2 2 0,-2-4-5,-1 0 0,1 0 0,0-1 0,0 1 1,0 0-1,0-1 0,0 1 0,0-1 0,0 1 1,0-1-1,0 1 0,0-1 0,0 0 0,0 0 1,0 1-1,0-1 0,1 0 0,-1 0 0,0 0 1,0 0-1,0 0 0,0-1 0,0 1 0,0 0 1,0 0-1,0-1 0,0 1 0,2-1 0,6-3 90,0-1 0,-1 1-1,0-1 1,0-1 0,0 1-1,13-13 1,39-47-34,-44 47-48,27-34-120,48-76-1,-88 122 105,5-7-63,0 0 1,6-18-1,-14 31 54,1 0 0,-1-1 0,0 1-1,0 0 1,0 0 0,0 0 0,0-1 0,1 1 0,-1 0-1,0 0 1,0-1 0,0 1 0,0 0 0,0-1 0,0 1-1,0 0 1,0 0 0,0-1 0,0 1 0,0 0 0,0 0 0,0-1-1,0 1 1,-1 0 0,1 0 0,0-1 0,0 1 0,0 0-1,0 0 1,0-1 0,0 1 0,-1 0 0,1 0 0,0 0-1,0-1 1,0 1 0,-1 0 0,-1 0-130,24 41-270,-16-30 370,-2 1 1,0-1-1,0 1 1,-1 0-1,0 1 0,1 13 1,7 33 111,-6-42-33,-1 1-25,9 19 1,-11-32-4,0-1-1,0 0 1,0 1 0,1-1-1,0 0 1,-1 0 0,2-1-1,-1 1 1,6 4 0,-7-6 13,0-1 0,1 0 0,-1 1 0,1-1 0,0-1 0,-1 1 0,1 0 0,0-1 0,-1 1 0,1-1 0,0 0 1,-1 1-1,1-2 0,0 1 0,0 0 0,-1 0 0,1-1 0,0 1 0,4-3 0,4-1 35,1 0 0,-1-1 0,11-6 0,24-17-80,43-33 0,-49 32 107,48-37 177,-77 56-292,-1 0-1,0 0 1,0-1 0,-1 0 0,12-18-1,-21 28 7,1 0-1,-1 0 0,1-1 0,-1 1 1,1 0-1,-1 0 0,1 0 1,-1 0-1,0-1 0,0 1 0,1 0 1,-1 0-1,0 0 0,0-1 0,0 1 1,0 0-1,-1 0 0,1-2 0,0 3 7,-1-1 0,1 0-1,-1 1 1,1-1-1,0 1 1,-1-1-1,1 1 1,-1-1-1,1 1 1,-1 0-1,1-1 1,-1 1-1,0 0 1,1-1-1,-1 1 1,1 0-1,-1-1 1,0 1-1,1 0 1,-1 0-1,0 0 1,1 0-1,-1 0 1,0 0-1,1 0 1,-1 0-1,0 0 1,1 0-1,-2 0 1,-14 3-11,1 0 0,-1 2-1,1-1 1,0 2 0,0 0 0,1 1 0,-1 0 0,1 2 0,1-1 0,0 1 0,-13 13-1,19-16 34,1 0-1,0 0 1,0 1-1,1 0 1,0 0-1,0 1 0,1-1 1,0 1-1,0 0 1,1 0-1,0 1 1,-3 11-1,5-16 7,0 0 0,1 0 1,0 0-1,-1 0 0,2 1 0,-1-1 0,0 0 0,1 0 1,-1 0-1,1 1 0,1-1 0,-1 0 0,0 0 1,1-1-1,0 1 0,0 0 0,0 0 0,0-1 1,1 1-1,-1-1 0,1 0 0,0 0 0,0 0 1,0 0-1,0 0 0,1-1 0,4 4 0,-1-2 44,1 0-1,0 0 1,0-1-1,1 1 0,-1-2 1,13 3-1,-15-3-20,0-2 1,0 1-1,0-1 0,0 1 1,0-2-1,0 1 0,-1-1 0,1 0 1,0 0-1,10-4 0,1-3 4,0-2 0,-1 0-1,0-1 1,23-20 0,16-18 0,-35 29-20,2 1 0,32-22 0,-19 16-610,-59 71 515,16-31 69,1 0 1,-12 32-1,15-34 40,1-4 14,0-1-1,1 0 0,0 1 1,0 0-1,1-1 1,0 1-1,0 0 0,2 13 1,-1-21-41,0-1-1,0 0 1,0 1 0,0-1 0,0 0 0,0 1 0,0-1-1,0 0 1,1 1 0,-1-1 0,0 0 0,0 1 0,0-1-1,0 0 1,1 1 0,-1-1 0,0 0 0,0 0-1,1 1 1,-1-1 0,0 0 0,0 0 0,1 0 0,-1 1-1,0-1 1,1 0 0,-1 0 0,0 0 0,1 0 0,-1 0-1,0 1 1,1-1 0,-1 0 0,0 0 0,1 0 0,-1 0-1,0 0 1,1 0 0,-1 0 0,1 0 0,-1 0 0,0 0-1,1-1 1,-1 1 0,0 0 0,1 0 0,-1 0 0,0 0-1,1-1 1,19-13 146,-9 7-174,13-8 16,60-32-119,-82 46 104,-1 1 0,1-1 1,-1 0-1,1 0 0,-1 1 0,1-1 0,0 1 0,-1 0 0,1-1 0,0 1 0,-1 0 0,1 0 0,0 0 0,-1 0 0,1 0 0,0 0 0,-1 1 0,1-1 0,0 0 0,-1 1 1,1-1-1,2 2 0,-2 0-4,-1-1 0,1 1 1,-1 0-1,1 0 0,-1-1 1,0 1-1,0 0 0,0 0 1,0 0-1,0 0 0,0 0 0,0 1 1,-1-1-1,1 0 0,-1 0 1,1 3-1,1 13-42,0 22 1,-3-30 101,1 1 0,1-1 0,0 1 0,0-1 0,1 0 0,1 1 0,4 13 0,-6-21-9,0-1 1,1 0 0,-1 0-1,0 1 1,1-1 0,0 0-1,-1 0 1,1 0 0,0 0-1,0-1 1,0 1 0,0 0-1,0-1 1,0 1 0,1-1-1,-1 0 1,0 0 0,1 0-1,-1 0 1,1 0-1,-1-1 1,1 1 0,0-1-1,-1 1 1,1-1 0,-1 0-1,1 0 1,0 0 0,-1 0-1,1-1 1,-1 1 0,1-1-1,0 0 1,2 0 0,4-3 2,0 0 1,0 0 0,0-1-1,-1 0 1,0 0 0,1-1-1,-2 0 1,9-8 0,12-14-4,40-53-1,20-42 53,-49 69-79,123-197-3,35-101-432,-182 327 261,-15 25 163,0 0 0,0 0 0,0-1 0,0 1 0,0 0 0,1 0 0,-1 0 0,0-1 0,0 1 0,0 0 0,0 0 0,0-1 0,0 1 0,0 0 0,0 0 0,0-1 0,0 1 0,0 0-1,0 0 1,0 0 0,0-1 0,0 1 0,0 0 0,0 0 0,0-1 0,0 1 0,0 0 0,0 0 0,-1-1 0,1 1 0,0 0 0,0 0 0,0 0 0,0-1 0,0 1 0,-1 0 0,1 0 0,0 0 0,-1 0-6,0 0 0,0 0 0,0 1 0,0-1-1,1 0 1,-1 1 0,0-1 0,0 1 0,1-1 0,-1 1 0,0-1 0,0 1 0,1 0 0,-1-1-1,0 2 1,-15 18-94,1 1-1,-20 37 1,-103 218 241,113-215 27,-24 89-1,39-107 0,1 1-1,-5 86 1,13-116-70,1 0 0,1 0-1,0 0 1,1 0 0,6 25 0,-7-35-62,0 0 0,1 0 0,-1 0 0,1 0-1,0 0 1,1 0 0,-1 0 0,1-1 0,0 1 0,-1-1 0,1 0 0,1 0 0,-1 0 0,0 0 0,1 0 0,-1-1-1,1 1 1,0-1 0,0 0 0,0-1 0,0 1 0,6 1 0,-2-1-209,0-1 0,1 0 0,-1-1 0,0 1 0,0-2 0,1 1 0,-1-1 0,0 0 0,0-1 0,9-3 0,-1 0-776,0-1-1,-1 0 1,1-2-1,13-8 1,20-15-1282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05.6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23 8384,'-18'-8'6720,"31"8"-5728,13 0 1279,10 0-1311,25-3-64,9 3-544,17-5-320,-2 2-32,-3-1 128,-7 4-64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4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1824,'4'1'9200,"-1"8"-8589,0-1 0,-1 1 0,2 14-1,1 10 179,20 51 346,8 45-9,-6-23-648,-12-51-252,8 14 184,-21-62 432,-3-18-340,2-4-318,4-23-1,-2 24-182,1-26-1,-2-4-56,2-1-1,12-55 0,-12 87-12,0 0 1,1-1-1,0 1 1,8-12 0,4-12-33,-15 31 76,-2 6 33,0-1 0,0 0 0,0 1 0,0-1 0,0 1 0,1-1 0,-1 1 1,0-1-1,0 1 0,1-1 0,-1 1 0,0-1 0,1 1 0,-1-1 0,0 1 0,1-1 0,-1 1 0,1-1 0,-1 1 0,1-1 0,0 2-3,-1-1 1,1 1-1,-1-1 0,0 1 0,1-1 1,-1 1-1,0 0 0,0-1 1,1 1-1,-1-1 0,0 1 0,0 0 1,0-1-1,0 1 0,1 0 1,-1 0-1,1 5 33,5 7 25,0-1 0,-1 2 0,0-1 0,2 16 0,20 99 465,-25-122-466,-1 0 0,1 0 0,0 0 1,0-1-1,1 1 0,0 0 0,0-1 0,0 0 1,0 0-1,1 0 0,8 8 0,-12-12-43,1 0-1,0 0 1,0-1-1,0 1 1,0 0-1,0-1 0,0 1 1,0-1-1,0 1 1,0-1-1,0 0 1,1 0-1,-1 1 0,0-1 1,0 0-1,0 0 1,0 0-1,0 0 1,1 0-1,-1 0 1,0 0-1,0-1 0,0 1 1,0 0-1,0-1 1,0 1-1,0-1 1,0 1-1,0-1 0,0 1 1,0-1-1,0 0 1,1 0-1,3-3 33,0-1 0,-1 0 0,0 1 0,7-10 0,-10 12-37,11-14 15,126-163 620,-110 146-886,45-70 1,-34 29-1752,-29 51-661,10-33-1,-11 29 661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8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524 27 4064,'1'-3'554,"0"-1"1,1 1-1,0 0 0,-1 0 1,1 0-1,7-4 1823,-9 7-2345,-7 18 739,-43 110 127,20-48-324,-55 152 733,69-184-998,10-28-135,0 1 1,2 0-1,0 0 0,1 1 0,1 32 1,2-52-169,0 1 1,0-1 0,-1 0 0,1 0 0,0 0 0,-1 0 0,0 0 0,1 0 0,-1 0-1,0 0 1,0-1 0,0 1 0,0 0 0,0 0 0,0-1 0,-1 1 0,1 0 0,-1-1 0,1 0-1,-1 1 1,1-1 0,-1 0 0,-3 2 0,-3 1 31,0-1 0,0 0 0,0 0 1,-13 3-1,-10 2 6,14-2 141,-1-1 0,0 0 1,-33 3-1,-58-4 716,103-5 44,7-1-393,15-3-251,32-8-296,11-2 160,30-6-96,111-3-37,-152 19-32,115-4-61,7-1 218,-148 8-98,14-1 334,-33 3-594,-1 0 0,0-1 1,0 1-1,0-1 0,0 1 0,0-1 1,0 0-1,0 0 0,0 0 1,-1 0-1,4-2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49.1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3 3072,'-19'-2'976,"19"2"-954,0 0 0,-1 0 0,1 0 0,-1 0 1,1 0-1,-1 0 0,1 0 0,0 0 0,-1 0 0,1 0 1,-1 0-1,1 0 0,-1 1 0,1-1 0,0 0 0,-1 0 0,1 0 1,0 1-1,-1-1 0,1 0 0,0 1 0,-1-1 0,1 0 1,0 1-1,-1-1 0,1 0 0,0 1 0,-1 0 121,0 0-11,0 0 1,0-1 0,0 1-1,0 0 1,0 0 0,0 0 0,0 0-1,0 0 1,0 1 0,1-1 0,-1 0-1,0 0 1,1 0 0,-1 1 0,1-1-1,-1 0 1,1 1 0,0-1 0,-1 0-1,1 1 1,0-1 0,0 0-1,0 1 1,0-1 0,0 1 0,0-1-1,1 0 1,-1 1 0,0-1 0,1 0-1,-1 0 1,1 1 0,-1-1 0,1 0-1,0 0 1,-1 1 0,1-1 0,0 0-1,0 0 1,0 0 0,0 0-1,0 0 1,0 0 0,0-1 0,0 1-1,0 0 1,1 0 0,-1-1 0,0 1-1,0-1 1,1 1 0,-1-1 0,3 1-1,11 3 358,0-2-1,1 0 0,27 1 1,407-24 924,-218 5-4839,-158 13-1188,-6 6 1365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50.4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572 43 3392,'-1'-5'499,"0"4"-228,1-1 1,-1 1-1,1-1 1,-1 0-1,1 1 1,0-1-1,0 0 1,0 1-1,0-1 1,0 0-1,1 1 0,-1-1 1,0 1-1,1-1 1,0-2-1,-1 4-178,0-1 0,0 1 0,1 0 0,-1 0-1,0-1 1,0 1 0,0 0 0,0 0 0,0-1-1,0 1 1,0 0 0,0 0 0,0-1 0,0 1-1,0 0 1,0-1 0,0 1 0,0 0 0,0 0-1,0-1 1,0 1 0,-1 0 0,1 0 0,0-1-1,-1 0 651,0 0-650,1 1-1,0 0 1,0 0 0,0 0 0,-1 0-1,1 0 1,0 0 0,0-1 0,-1 1 0,1 0-1,0 0 1,-1 0 0,1 0 0,0 0 0,0 0-1,-1 0 1,1 0 0,0 0 0,-1 0 0,1 0-1,-1 0 1,-9 10 128,0 0-1,0 1 1,1 0-1,1 0 1,0 1 0,0 0-1,1 0 1,1 1-1,-6 15 1,-5 19 347,-14 61 1,26-89-381,-65 253 1134,70-271-1300,-9 42 332,9-40-288,-1 1 0,1 0 0,0 0 0,1-1 0,-1 1 0,0 0-1,1-1 1,0 1 0,2 5 592,-11-1-850,-12 1 159,0-1 0,0-1 0,-1-1-1,0-1 1,-1 0 0,1-2 0,-1-1 0,-27 0-1,-51 6 13,82-6 221,12-1 15,13 0 133,229-10 1220,43-14-1124,3 23-382,-195 12 18,-77-12-158,-8 0-662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7:03:50.8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29 137 4480,'-4'-1'484,"2"1"-170,0-1 1,0 1-1,0-1 0,1 0 1,-1 1-1,0-1 1,0 0-1,1 0 0,-1 0 1,0 0-1,1 0 0,-1 0 1,0-2 505,3 4-567,0-1 0,-1 1-1,1-1 1,-1 0 0,1 1 0,0-1 0,-1 0 0,1 0 0,0 0-1,0 0 1,-1 1 0,1-1 0,0 0 0,0 0 0,-1 0 0,1-1 0,0 1-1,-1 0 1,2 0 0,2 0-67,61-3 2351,87-16 1,-90 10-2264,26-2-99,215-35 104,-149 18-4253,-86 19 1559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54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410 793 2912,'-3'-5'4117,"3"-6"-352,3 4-2458,-3 5-1104,-1-6 1515,-21 9-676,21-1-1055,-1 0-1,1 0 1,0 1 0,0-1 0,-1 0 0,1 0 0,0 1-1,-1-1 1,1 1 0,0-1 0,0 1 0,0-1-1,0 1 1,0 0 0,-2 1 0,3-1 26,0 0 1,0 0 0,1-1-1,-1 1 1,1 0 0,-1 0-1,0-1 1,1 1-1,0 0 1,-1-1 0,1 1-1,-1 0 1,1-1-1,0 1 1,-1-1 0,1 1-1,0-1 1,0 0-1,-1 1 1,1-1 0,0 1-1,0-1 1,0 0 0,-1 0-1,1 0 1,1 1-1,-1-1 0,0 0 0,0 1 0,-1-1 0,1 0 0,0 1 0,0-1 0,0 0 0,0 0-1,0 0 1,0 0 0,0 0 0,0 0 0,0 0 0,0 0 0,-1 0 0,1 0 0,0-1-1,0 1 1,0 0 0,0-1 0,0 1 0,0 0 0,-1-1 0,1 1 0,0-1 0,0 1-1,-1-1 1,2-1 0,2-7 105,-4 9-122,1 0 0,-1 0 0,0-1 0,0 1 0,0 0 1,0 0-1,0 0 0,0-1 0,0 1 0,1 0 0,-1 0 0,0-1 0,0 1 0,0 0 0,0 0 1,0-1-1,0 1 0,0 0 0,0 0 0,-1-1 0,1 1 0,0 0 0,0 0 0,0-1 1,0 1-1,0 0 0,0 0 0,0-1 0,0 1 0,-1 0 0,1 0 0,0 0 0,0-1 0,0 1 1,0 0-1,-1 0 0,1 0 0,0 0 0,0-1 0,-1 1 0,1 0 0,0 0 0,0 0 0,0 0 1,-1 0-1,1 0 0,-1 0 0,-2 0-9,0 1-1,-1 0 1,1 1-1,0-1 1,0 1 0,0-1-1,0 1 1,0 0 0,0 0-1,-5 4 1,0 1 27,6-6 60,3-1 76,0 0-143,-1 0 0,0 0 0,0 0 1,1 0-1,-1 0 0,0-1 1,0 1-1,1 0 0,-1 0 1,0 0-1,1 0 0,-1 0 1,0 0-1,0 0 0,1 0 1,-1 0-1,0 0 0,0 0 1,1 0-1,-1 1 0,0-1 1,0 0-1,1 0 0,-1 0 0,0 0 1,0 0-1,1 0 0,-1 1 1,0-1-1,0 0 0,0 0 1,1 0-1,-1 1 0,0-1 1,0 0-1,0 0 0,0 1 1,0-1-1,1 0 0,-1 0 1,0 1-1,0-1 187,-1-5-178,-3 2-21,2 1 85,4-5 458,7-12-282,0-13 22,4-15 47,-3-28-27,6-38-281,-1 7 100,-7 57-21,-1 10-331,-3 12 469,-1 14-198,-2 0 0,1-15-1,-2 19 5,0 7-33,-1-1 0,1 1 0,0-1 0,0 1-1,0-1 1,1 1 0,-1-1 0,1 1-1,-1-1 1,1 1 0,0-1 0,2-3-1,-2 4 5,-1 0-1,1 0 0,0 0 0,-1 0 0,0 0 0,1 0 0,-1 0 0,0 0 0,0 0 0,0 0 0,-1-4 0,1 3-20,0 0-1,0 1 1,0-1 0,-1 0-1,0 0 1,-1-5-1,2 8 9,0 0-1,0 0 0,-1 0 1,1 0-1,0 0 0,0 0 1,0 0-1,0 0 0,0 0 0,0 0 1,0 0-1,0 0 0,0 0 1,-1 0-1,1 0 0,0-1 1,0 1-1,0 0 0,0 0 1,0 0-1,0 0 0,0 0 0,0 0 1,0 0-1,0 0 0,0-1 1,0 1-1,0 0 0,0 0 1,0 0-1,0 0 0,0 0 0,0 0 1,0 0-1,0 0 0,0-1 1,0 1-1,0 0 0,0 0 1,0 0-1,0 0 0,0 0 1,0 0-1,0 0 0,0 0 0,0-1 1,0 1-1,0 0 0,1 0 1,0-3 318,-1-2-391,-8 6-42,1-5 341,7 1-114,-16-2-274,-14 6 570,28 5-294,-2-6 132,-3-2-339,-69-8 67,17 4 120,17 2-178,28 4 79,0-1-1,0-1 1,1 0 0,-14-5-1,17 3-21,10 4 30,-1 0-1,1 0 1,0 0 0,0 0 0,0 0 0,0 0 0,0 0 0,0 0 0,0 0-1,0-1 1,0 1 0,0 0 0,0 0 0,0 0 0,0 0 0,0 0-1,0 0 1,0 0 0,0 0 0,0 0 0,0 0 0,0 0 0,0 0-1,0 0 1,-1 0 0,1 0 0,0 0 0,0 0 0,0 0 0,0 0 0,0 0-1,0 0 1,0-1 0,0 1 0,0 0 0,0 0 0,0 0 0,0 0-1,0 0 1,0 0 0,0 0 0,0 0 0,0 0 0,1 0 0,-1 0-1,0 0 1,0 0 0,0 0 0,0 0 0,0 0 0,0 0 0,0 0 0,0 0-1,0-1 1,0 1 0,0 0 0,0 0 0,0 0 0,0 0 0,0 0-1,0 0 1,0 0 0,0 0 0,0 0 0,18-1 124,-3 0-213,58 0 187,11 0-80,35-7-13,51-5 185,-77 3-235,36-7 365,-129 17-314,0 0 0,0 0 0,0 0 0,0 0-1,0 0 1,-1 0 0,1 0 0,0-1 0,0 1-1,0 0 1,0 0 0,0 0 0,0 0 0,0 0-1,0 0 1,0 0 0,0 0 0,0 0 0,0-1-1,0 1 1,0 0 0,0 0 0,0 0 0,0 0-1,0 0 1,0 0 0,0 0 0,0 0 0,0-1-1,0 1 1,0 0 0,0 0 0,0 0 0,0 0-1,0 0 1,0 0 0,0 0 0,0 0 0,0-1-1,0 1 1,0 0 0,0 0 0,0 0 0,0 0-1,0 0 1,0 0 0,0 0 0,1 0 0,-1 0-1,0 0 1,-19-4 9,1 6-84,-23 3-1,0 1-45,-164 23 245,24-3-182,117-19 55,-192 12 158,342-25-408,290-8 452,-314 11-161,38-6-1057,-7 0-7186,-66 8 5430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55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 3232,'0'0'132,"-1"-1"0,1 1 0,0-1 0,-1 0 0,1 1 0,0-1 0,0 0 0,0 1 1,-1-1-1,1 0 0,0 1 0,0-1 0,0 0 0,0 1 0,0-1 0,0 0 0,0 1 0,1-1 0,-1 0 0,0 1 0,0-1 1,0 1-1,1-1 0,-1 0 0,0 1 0,1-1 0,-1 1 0,0-1 0,1 1 0,-1-1 0,1 1 0,-1-1 0,1 1 0,-1-1 1,1 1-1,-1-1 0,1 1 0,-1 0 0,1-1 0,0 1 0,-1 0 0,1 0 0,-1-1 0,1 1 0,0 0 0,-1 0 0,1 0 0,0 0 1,-1 0-1,2 0 0,7 12 1537,-8-11-1458,1 1 1,-1 0 0,0 0-1,1 0 1,-1 0-1,0 0 1,1 4-1,5 6 364,5 10 552,-9-16-913,1 0 0,0 0 0,6 9 1,3 0 18,-1 0 1,0 1 0,-2 1 0,0 0 0,0 0 0,8 23 0,-12-18-144,-1 1 1,0-1 0,1 36-1,3 16 1,1-21-56,13 92 218,-17-91 286,-6-53-527,0 0 0,0 0 1,0 0-1,0 0 1,0 0-1,0 0 0,1 0 1,-1 0-1,0 0 0,1 0 1,-1 0-1,2 1 1,-2-1-9,1 0 145,-1-6 353,0 1-470,1 1-1,0 0 1,0 0 0,0 0 0,0 0 0,1 0 0,2-4 0,2-5 43,13-35 88,55-123-29,-60 144-140,1 1 0,1 0 0,1 1 0,26-27 0,-7 14-1645,77-60 1,-79 73 221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5:59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2496,'0'0'121,"0"0"1,0-1-1,0 1 1,3-7 3038,-2 6-3039,-1 1 1,0 0-1,0 0 1,1 0-1,-1 0 1,0 0-1,1 0 1,-1 0-1,0 0 1,1 0-1,-1-1 1,0 1-1,1 0 1,-1 1-1,0-1 1,1 0 0,-1 0-1,9 1 3811,-15 7-2737,5-1-886,0-4-182,1 0-1,-1 1 1,1-1 0,-1 1-1,1-1 1,0 0 0,1 7-1,1 6 338,-1 1 0,-2 32-1,0-11-99,1 348 1689,1-362-1749,7 38-1,1 16 1095,-18-78-1031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28 2976,'-7'-27'7623,"5"26"-7406,4 13 1065,-2 0 0,0 18 0,-1-9-472,1 201 2597,3-183-3246,-2-30-79,-1 0-1,1-1 0,-1 1 1,0 0-1,-1 0 1,-4 16-1,3-13-5,2-10-65,-1-1 0,1 0 0,0 1 0,0-1 0,-1 1 1,1-1-1,-1 0 0,0 1 0,1-1 0,-1 0 0,0 1 0,1-1 1,-1 0-1,0 0 0,0 0 0,0 0 0,0 0 0,0 0 1,-3 2-1,-12 7-3,0 1 1,-1-2-1,0 0 1,-22 7-1,34-14-24,0 1 0,1 0 0,-1 0 0,0 0 0,1 1 0,0 0 0,0-1 0,0 2 0,-3 3 0,6-7 14,1-1 12,-1 1 1,1-1-1,0 0 0,-1 1 1,1-1-1,-1 0 0,1 1 1,0-1-1,0 0 0,-1 1 1,1-1-1,0 1 1,0-1-1,-1 1 0,1-1 1,0 1-1,0-1 0,0 0 1,0 1-1,0-1 1,0 1-1,0-1 0,0 1 1,0-1-1,0 1 0,0-1 1,0 1-1,0-1 1,0 1-1,0-1 0,0 1 1,1-1-1,-1 1 0,0-1 1,0 0-1,1 1 0,-1-1 1,0 1-1,0-1 1,1 0-1,-1 1 0,1-1 1,-1 0-1,1 1 0,-1-1 26,1 1 0,0-1 0,-1 0 0,1 0 0,0 0 0,-1 0 0,1 0 0,0 0 0,0 0 0,-1 0 0,1 0 0,0 0 0,-1 0 0,1 0 0,0 0 0,-1-1-1,1 1 1,1-1 0,4 0 145,58-13 808,-15 2-580,113-9-47,-136 20-359,-14 1-210,0 0 0,16-4 0,-28 4 23,1 0 1,0 0-1,0-1 1,-1 1-1,1 0 1,0-1 0,-1 1-1,1-1 1,-1 1-1,1 0 1,0-1-1,-1 0 1,1 1 0,-1-1-1,1 1 1,-1-1-1,1 0 1,-1 1-1,0-1 1,1 0 0,-1 1-1,0-1 1,0 0-1,1 1 1,-1-1-1,0 0 1,0 0 0,0 1-1,0-1 1,0 0-1,0 0 1,0 1-1,0-1 1,0 0-1,0 0 1,0 1 0,-1-1-1,1 0 1,-1-1-1,-1-5-1558,-1-1-1,0 1 0,-5-9 1,1 1-659,3 0 561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27.23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450 263 1472,'0'-12'2552,"-1"11"-2459,-6-2 146,1 0 0,-1 1 0,0 0-1,0 0 1,0 1 0,0-1 0,-7 1 0,-12-3 159,-80-19 781,64 12-958,1-1 1,0-2-1,-44-23 0,81 36-194,1 0 0,-1 0 0,1 1-1,-1-1 1,0 1 0,0 0 0,-6 0-1,2 1-42,7-1-54,1 7-175,3 17 364,-1-15-46,-2-7 162,9 14 581,0 27-157,-7-30-710,1 1 0,5 13 0,3 0 114,-4-10-25,-1 0 0,5 20-1,-2-3-2,-6-26 59,0 1 0,-1 0-1,-1-1 1,1 1 0,-1 12 0,0 51 559,1-20-460,-8 81 1,-1-44-119,0 5 330,1-12-239,3-21-60,-10 337 609,13-351-609,1-31-115,0 0 0,0 0 0,1 0 0,1-1 0,10 30 1,-13-44 72,2 0-107,0 1 36,-1-1 42,0 0 0,0 0 0,0 0 0,0 0 0,1-1 0,-1 1 0,0 0 0,0 0 0,1-1 0,-1 1 0,1-1 0,1 1 0,-2-1-30,0 0-13,-1 1-1,1-1 0,0 0 0,0 0 1,-1 0-1,1 1 0,0-1 0,-1 0 1,1 0-1,0 0 0,0 0 0,-1 0 1,1 0-1,0 0 0,0 0 0,-1-1 1,1 1-1,1-1 0,2 1-49,58-5 144,-60 5-198,-1 0 131,-1-1 1,1 1 0,0-1-1,0 1 1,0 0 0,0 0-1,-1-1 1,1 1 0,0 0 0,0 0-1,0 0 1,0 0 0,0 0-1,0 0 1,0 0 0,-1 0-1,1 1 1,0-1 0,0 0-1,0 0 1,0 1 0,0-1-1,-1 1 1,1-1 0,1 1 0,-1 1-10,-1 0 1,1 0-1,-1-1 1,0 1 0,0 0-1,1-1 1,-1 1-1,0 0 1,-1 0 0,1-1-1,0 1 1,0 0-1,-1 0 1,1-1 0,-1 1-1,0 0 1,0 1 0,0 0 1,0-1 0,0 0 0,-1 0 1,1 0-1,0 0 0,-1 0 0,1 0 1,-1 0-1,0 0 0,0-1 0,1 1 1,-1-1-1,-4 3 0,4-3 2,0 0 0,0 1 0,1-1 0,-1 0 0,0 1 0,1-1 0,-3 3 0,-11 10-46,9-11-46,0 1-1,1 1 0,-7 6 1,11-10 8,9 1-383,1-1 429,-1 0-1,1 0 1,0-1-1,-1-1 1,1 0 0,15-3-1,27-4-32,59-11 8,-49 5-23,89-23-64,-77 17 146,1 3 1,0 3 0,142-8-1,-160 19-17,0 2 0,89 11 0,-132-8 17,0-2 1,0 0-1,0 0 0,19-4 1,23-1 17,56 0-28,2-1 16,19 1 123,-64 0-158,-53 2 18,0 2 1,1 0 0,-1 0-1,0 2 1,16 2-1,-13-1 9,0-1-1,23 0 1,-25-1-9,273 3 390,-250-3-471,84-3-39,-58 2 228,-38 2 773,-27-1-873,0 0 1,0 1-1,-1-1 0,1 0 1,0 0-1,0 1 1,0-1-1,-1 0 0,1 0 1,0 0-1,0 1 0,-1-1 1,1 0-1,0 0 1,0 0-1,-1 0 0,1 0 1,0 1-1,-1-1 0,1 0 1,0 0-1,0 0 1,-1 0-1,1 0 0,0 0 1,-1 0-1,1 0 0,0 0 1,-1 0-1,1 0 1,0 0-1,-1 0 0,1 0 1,0-1-1,-1 1 0,-1 0-64,1 0-18,1 0 67,-1 0 0,1-1 1,0 1-1,0 0 0,-1 0 0,1 0 0,0-1 0,0 1 0,-1 0 0,1-1 0,0 1 1,0 0-1,0 0 0,0-1 0,-1 1 0,1 0 0,0-1 0,0 1 0,0 0 1,0-1-1,0 1 0,0-1 0,3-15-253,-3 15 255,0 0 1,0 0 0,0 0-1,0 0 1,0 0 0,0 0-1,0 0 1,1 0 0,-1 0-1,0 0 1,1 0 0,-1 0-1,1 0 1,-1 0 0,1 0-1,-1 0 1,2-1 0,5-21-214,-6-37 144,-9-204 427,-2 92-58,10 131-326,-4-191-171,5 61-32,2 150 187,6-31 1,1 4 4,1-3 101,2-85-15,-12 128-37,-2 0 0,1 0-1,-1 0 1,0 1 0,-3-10 0,2 8 16,1-1 0,-2-18 0,-5-44-75,7 61 88,1-6-171,0 16 134,1-1 0,-1 1 0,0 0 0,0-1 0,0 1 0,0-1 0,0 1 0,0-1 1,0 1-1,0-1 0,-1 1 0,1 0 0,0-1 0,-1 1 0,-1-3 0,1 2 13,1 0 1,-1 0-1,0 0 0,1 0 0,-1 0 0,1 0 0,0-3 0,-5-21-331,4 26 340,0 0 0,1 0 0,-1 0-1,0 0 1,1 0 0,-1 0 0,0 0 0,1 0-1,-1 0 1,0 1 0,1-1 0,-1 0 0,1 0-1,-1 1 1,0-1 0,1 0 0,-2 2 0,2-2-30,-41 34-65,27-22 143,12-10-55,0 0 0,-1 1 1,1-1-1,-1-1 0,1 1 0,-5 2 0,-24 9 134,0-1 0,-1-1-1,-39 7 1,-101 10-270,96-20 278,-150-5 0,177-6-268,-44-2 60,82 5 59,-20-1 33,-1 2-1,1 1 0,-1 1 0,-45 11 1,62-10-54,-23 2 0,23-4 24,-23 6 1,19-4 5,-1-1 0,0-1 0,1-1 0,-1 0 0,-35-4 1,2-4 80,-83-20 0,109 23 29,-1 0 1,0 2-1,-37 1 1,31 1-188,-46-5 0,63 2 67,0 2 0,0 0 0,0 1-1,-1 0 1,1 2 0,0 0 0,0 1 0,0 0-1,-19 8 1,-98 27 127,84-25-216,32-10 67,-33 4-1,8-2-59,40-5 37,1 1 0,0-1-1,-1 1 1,1 0 0,0-1 0,0 1-1,0 0 1,0 0 0,-1 1 0,-2 1 0,54 5-995,-35-8 1024,-1 0 1,1 2-1,-1-1 0,1 2 1,-1 0-1,0 0 0,0 1 1,0 1-1,17 9 1,-23-10 25,0 0 0,0 1 1,0 0-1,-1 0 0,1 1 1,-1 0-1,-1 0 0,1 0 1,-1 1-1,0-1 0,0 1 1,-1 1-1,0-1 1,0 0-1,-1 1 0,4 13 1,-2 4-26,-1 0 0,-1 0 0,-1 0 0,-2 38 0,-1-31 44,1 33 224,-13 80 0,7-105-162,-2-1 0,-1-1 1,-21 52-1,11-48-55,-2-1 1,-2-1-1,-49 67 0,62-88-101,4-7 97,9-22-158,15-40-48,-2-1 0,-2-1 1,-3 0-1,-1-1 0,-4 0 0,-1 0 0,-3 0 0,-6-75 0,2 105 185,-1 1 0,-10-31 0,9 44 53,0 8 38,3 2-95,0-1 0,0 1 1,0 0-1,0 0 0,1 0 1,-1 1-1,0-1 1,1 0-1,-1 0 0,1 0 1,0 0-1,-1 2 0,-11 43 37,2-1 1,-6 76-1,6-44-47,2-26-4,3-21-4,1 1-1,1 0 1,2 39 0,1-63-21,1-1 0,0 1 0,0 0 0,0-1-1,4 8 1,-5-13 30,0 0-1,1 0 0,-1 0 1,1 0-1,-1 0 0,1 0 0,0 0 1,-1 0-1,1 0 0,0 0 1,0 0-1,-1 0 0,1 0 0,0-1 1,0 1-1,0 0 0,0-1 1,0 1-1,0 0 0,0-1 0,0 1 1,1-1-1,-1 0 0,0 1 1,0-1-1,0 0 0,0 0 1,1 0-1,-1 0 0,0 0 0,0 0 1,0 0-1,1 0 0,-1 0 1,1-1-1,3-1 27,0 0 1,0 0-1,-1 0 0,1-1 1,-1 1-1,0-1 0,0 0 1,0 0-1,4-5 0,5-6 70,13-18 0,-12 13-99,-1-1 0,-1 0 0,-1-1 0,13-33 0,26-96 0,-29 82 0,-6 19-45,-10 28-17,1 1 1,16-35-1,-15 45 11,-5 15 169,-5 22 193,2-21-299,-29 152 569,23-134-536,-1 0 0,0 0-1,-2-1 1,-19 32 0,17-33 11,-15 21 15,25-40-79,0 0 1,0-1-1,0 1 1,-1-1-1,1 0 1,-1 0 0,1 1-1,-1-2 1,0 1-1,0 0 1,-4 1-1,7-3 5,0 0 0,0 1-1,-1-1 1,1 0 0,0 0 0,0 0-1,-1 0 1,1 0 0,0 0-1,0 0 1,0 0 0,-1 0 0,1 0-1,0 0 1,0 0 0,-1 0 0,1 0-1,0-1 1,0 1 0,0 0 0,-1 0-1,1 0 1,0 0 0,0 0-1,0 0 1,0 0 0,-1-1 0,1 1-1,0 0 1,0 0 0,0 0 0,0 0-1,0-1 1,0 1 0,-1 0-1,1 0 1,0 0 0,0-1 0,0 1-1,0 0 1,0 0 0,0-1 0,0 1-1,0 0 1,0 0 0,0 0 0,0-1-1,0 1 1,0 0 0,0-1-1,2-12-53,-2 12 47,34-148-317,-3 21 371,0-5-343,-24 110 187,-7 23 112,0 0 0,0 0-1,0-1 1,0 1 0,0 0 0,0 0-1,0-1 1,0 1 0,0 0 0,1 0-1,-1 0 1,0-1 0,0 1 0,0 0 0,0 0-1,0-1 1,1 1 0,-1 0 0,0 0-1,0 0 1,0 0 0,1-1 0,-1 1-1,0 0 1,0 0 0,0 0 0,1 0-1,-1 0 1,0 0 0,0 0 0,1 0-1,-1 0 1,0 0 0,1 0 0,3 8 52,0 19 6,-2 57-85,1 25 64,2-56-56,2-1-1,17 68 1,-23-116 19,0 0 0,0 0 0,1 0 0,0 0 0,0 0 0,0 0 0,0 0 0,1-1 0,-1 1 0,1-1 0,0 1 0,5 4 0,-5-7 0,-1 1 0,1-1 0,0 1 0,-1-1 0,1 0 0,0 0 0,0 0 0,0 0 0,0-1 0,0 1 0,0-1 0,0 0 0,0 0 0,0 0 0,0 0 0,0 0 0,0-1 0,0 0 0,3 0 0,11-4 11,0-1 0,0-1 1,-1 0-1,0-2 0,0 1 1,-1-2-1,0 0 0,-1-1 1,0 0-1,0-1 0,-2-1 1,14-15-1,12-21 60,-1-1-1,33-61 1,-54 84-57,15-27 96,30-44 159,-61 98-266,0 0 0,0 1 0,0-1 0,0 0 0,0 0 0,0 0 0,0 0 0,0 0 0,0 0 1,0 0-1,0 0 0,0 0 0,0 0 0,0 0 0,0 0 0,0 0 0,0 0 0,0 0 1,0 0-1,0 1 0,0-1 0,1 0 0,-1 0 0,0 0 0,0 0 0,0 0 0,0 0 0,0 0 1,0 0-1,0 0 0,0 0 0,0 0 0,0 0 0,0 0 0,0 0 0,0 0 0,0 0 1,1 0-1,-1 0 0,0 0 0,0 0 0,0 0 0,0 0 0,0 0 0,0 0 0,0 0 0,0 0 1,0 0-1,0-1 0,0 1 0,0 0 0,0 0 0,0 0 0,0 0 0,0 0 0,1 0 1,-1 0-1,0 0 0,-1 12 116,-4 18 67,4-29-178,-6 34 50,-2 0 0,-1 0 0,-2-1 0,-2-1-1,-1 0 1,-1-1 0,-29 42 0,10-25-145,-1-1 0,-48 46 0,93-111-473,11-17 429,-1 0 0,23-59 0,18-78 33,-28 75 115,-21 67 48,34-117 227,-44 133-249,-1 13-41,0 0 0,-1 0 1,1 0-1,0 0 0,0 0 0,0-1 0,0 1 1,-1 0-1,1 0 0,0 0 0,0 0 0,0 0 1,0 0-1,-1 0 0,1 0 0,0 0 0,0 0 1,0 0-1,0 0 0,-1 0 0,1 0 0,0 0 1,0 0-1,0 0 0,0 0 0,-1 1 0,1-1 1,0 0-1,0 0 0,0 0 0,0 0 0,0 0 1,-1 0-1,1 0 0,0 1 0,0-1 0,-2 2 27,0 0-1,0 0 1,0 1-1,0-1 1,0 1-1,1-1 0,-3 5 1,-45 107 195,-45 93-48,-120 135 293,209-334-471,3-5-5,0 0 0,1 0-1,-1 0 1,0-1 0,-1 1 0,1 0-1,0-1 1,-1 0 0,0 0 0,1 0 0,-1 0-1,-4 2 1,7-4 4,0 1 0,-1-1-1,1 0 1,0 0 0,-1 0 0,1 0 0,0 0-1,0 0 1,-1 0 0,1 0 0,0 0-1,-1 0 1,1 0 0,0 0 0,0 0 0,-1 0-1,1-1 1,0 1 0,0 0 0,-1 0-1,1 0 1,0 0 0,0 0 0,-1 0-1,1-1 1,0 1 0,0 0 0,-1 0 0,1 0-1,0-1 1,0 1 0,0 0 0,0 0-1,-1-1 1,1 1 0,0 0 0,0-1-1,-2-4-57,1-1 0,0 1 0,0-1 0,1 1 0,-1-1 0,1 1 0,0-1 0,2-9 0,11-76-202,40-145 0,-41 190 187,7-25-10,4 0 1,35-75 0,-55 141 86,-1-1 0,0 1 1,1 0-1,0 0 0,0 1 1,1-1-1,6-7 0,-9 12 2,-1 0 0,0-1 0,0 1-1,0 0 1,0 0 0,0 0 0,0 0-1,1 0 1,-1 0 0,0 0 0,0-1-1,0 1 1,0 0 0,0 0 0,1 0-1,-1 0 1,0 0 0,0 0 0,0 0 0,1 0-1,-1 0 1,0 0 0,0 0 0,0 0-1,0 0 1,1 0 0,-1 0 0,0 0-1,0 0 1,0 0 0,0 0 0,1 0-1,-1 0 1,0 0 0,0 1 0,0-1 0,0 0-1,1 0 1,-1 0 0,0 0 0,0 0-1,0 0 1,0 0 0,0 1 0,0-1-1,0 0 1,1 0 0,-1 0 0,0 0-1,0 1 1,0-1 0,0 0 0,0 0 0,1 28 407,-7 63-139,-7 200-140,24 0-309,-11-289 176,3 21-1,9 43-1,-10-60-11,-1 0-1,1 0 0,1-1 0,-1 1 1,1-1-1,0 1 0,0-1 0,1 0 1,0 0-1,-1 0 0,2 0 1,4 3-1,-8-6 7,1-1 0,0 0 0,0 1 0,0-1 0,0 0 0,0 0 0,1-1 0,-1 1 0,0 0 1,0-1-1,0 1 0,1-1 0,-1 0 0,0 0 0,1 0 0,3 0 0,-1-1-9,-1 0 1,1 0-1,0 0 0,-1-1 1,1 0-1,-1 0 0,7-4 1,3-4-16,1 0 1,-1-1-1,-1-1 0,0 0 1,0-1-1,-2-1 1,1 1-1,10-20 1,9-17 10,30-67 1,160-319 15,-156 299 534,-61 124-118,-11 21-57,-6 11-236,1 1 0,1 0 1,-13 34-1,-19 70 5,32-90-95,-155 404 85,164-432-149,-12 34-352,26-60 85,52-145-310,-31 72 631,-1 16-103,79-140 1,-105 207 89,0 0 0,1 1 1,0 0-1,11-12 0,-18 21 14,1-1-1,-1 1 1,0-1-1,1 1 1,-1-1 0,1 1-1,-1 0 1,1-1-1,0 1 1,-1 0-1,1-1 1,-1 1 0,1 0-1,0 0 1,-1-1-1,1 1 1,-1 0-1,1 0 1,0 0-1,-1 0 1,1 0 0,0 0-1,0 0 1,0 1-1,0-1 1,-1 1 0,1 0 0,0 0 0,-1-1-1,1 1 1,-1 0 0,0 0 0,1 0-1,-1 0 1,0 0 0,1 0 0,-1-1-1,0 1 1,0 0 0,0 0 0,0 2-1,1 19 161,0 0 0,-5 35 0,2-41-157,-9 63 135,-3 0 1,-26 81-1,19-80-38,19-72-140,-1 2-38,1 0 0,0 0 0,-1 15 0,3-25 54,0 1 0,-1-1 0,1 1 0,0-1 0,0 1 0,0 0 0,0-1 0,0 1 0,0-1 0,0 1 0,1-1 0,-1 1 0,0-1-1,0 1 1,0-1 0,0 1 0,1-1 0,-1 1 0,0-1 0,1 1 0,-1-1 0,0 0 0,1 1 0,-1-1 0,0 1 0,1-1 0,-1 0 0,1 1-1,-1-1 1,0 0 0,1 0 0,-1 1 0,1-1 0,-1 0 0,1 0 0,-1 0 0,1 0 0,-1 1 0,1-1 0,0 0 0,-1 0 0,1 0-1,-1 0 1,1 0 0,-1 0 0,2-1 0,0 1-24,1-1-1,-1 0 1,1 0-1,-1-1 1,1 1-1,-1 0 1,0-1-1,4-2 0,12-12-1,-1-1 0,0 0 0,-1-2 0,-1 0 0,-1 0-1,14-26 1,61-135-132,-42 78 191,32-55 133,-76 150-177,-2 5 3,1-1 0,-1 0 0,1 0 0,-1 1-1,1-1 1,0 1 0,0-1 0,3-3 0,-5 6 21,1 0-1,-1 0 1,0 0 0,0 0-1,0 0 1,0 0 0,1 0 0,-1 0-1,0 0 1,0 0 0,0 0-1,0 0 1,0 0 0,1 0 0,-1 0-1,0 0 1,0 0 0,0 0-1,0 0 1,0 0 0,1 0 0,-1 0-1,0 1 1,0-1 0,0 0-1,0 0 1,0 0 0,0 0 0,0 0-1,1 0 1,-1 0 0,0 1-1,0-1 1,0 0 0,0 0 0,0 0-1,0 0 1,0 0 0,0 1-1,0-1 1,0 0 0,0 0 0,0 0-1,0 0 1,0 0 0,0 1 0,0-1-1,0 0 1,0 0 0,0 0-1,0 0 1,0 1 0,0-1-1,2 23 150,-1 0 0,-2 0 0,-3 35 0,1-33-140,-14 117-154,7-65 183,-1 85 0,11-159-60,2 30-166,-2-32 173,0 0 1,1 1 0,-1-1 0,0 0-1,1 1 1,-1-1 0,1 0 0,-1 1 0,1-1-1,0 0 1,0 0 0,-1 0 0,1 0-1,0 0 1,0 0 0,0 0 0,0 0 0,0 0-1,2 1 1,-2-2 5,-1 0-1,1 1 1,-1-1 0,1 0-1,-1 0 1,0 0 0,1 0-1,-1 0 1,1 0 0,-1 0-1,0-1 1,1 1 0,-1 0-1,1 0 1,-1 0 0,0 0-1,1 0 1,-1-1 0,0 1-1,1 0 1,-1 0 0,0-1-1,1 1 1,-1-1-1,5-3-27,0-1-1,-1 0 0,1 0 0,-1 0 0,-1 0 1,1-1-1,-1 0 0,0 0 0,0 0 0,2-7 1,4-11 52,5-31 1,7-55-135,-14 65 176,-3 2 203,-46 506 277,28-299-582,12-144 5,0 1-1,2-1 0,0 0 0,1 1 1,5 26-1,1-29-68,-7-18 99,0 0-1,1 1 1,-1-1-1,0 0 1,0 1-1,1-1 1,-1 0-1,0 0 1,0 0-1,1 1 1,-1-1-1,0 0 1,0 0-1,1 0 1,-1 0-1,0 1 1,1-1-1,-1 0 1,0 0-1,1 0 1,-1 0-1,0 0 1,1 0-1,-1 0 1,0 0-1,1 0 1,0 0-1,1-1-4,-1-1-1,1 1 1,0-1-1,-1 1 1,1-1-1,-1 0 1,0 1-1,1-1 1,-1 0-1,0 0 1,0 0-1,0 0 0,0 0 1,-1 0-1,2-3 1,28-86-205,-7 21 138,6-8 32,24-74 16,-15 27 31,76-233-34,-98 310-47,-9 26 80,1-1 0,1 1 1,13-24-1,-21 72 589,-8 54-452,-3-1-1,-4 0 1,-3-1 0,-31 86-1,42-147-79,0-1-152,1 0-1,-4 22 0,9-29-22,3-11 10,6-13-33,-1-5 146,-1 1-1,0-1 1,-2-1-1,-1 1 0,3-32 1,-1-105-36,-6 149 27,-1-15 1,0 18 50,-2 8 30,-1 13 110,-78 411 221,81-424-415,-1 12-42,0 0-1,1 0 1,1 1-1,0-1 1,6 30-1,-6-44 42,0-1-1,0 1 0,0 0 0,0 0 1,0 0-1,1-1 0,-1 1 0,0 0 1,1-1-1,-1 1 0,1 0 0,-1-1 1,1 1-1,-1 0 0,1-1 0,-1 1 1,1-1-1,-1 1 0,1-1 0,0 1 1,-1-1-1,1 1 0,0-1 0,-1 0 1,1 1-1,0-1 0,0 0 0,-1 0 1,1 0-1,0 1 0,0-1 0,-1 0 1,1 0-1,0 0 0,0 0 0,1-1 0,0 1 4,1-1-1,-1 0 0,0 0 0,0 0 0,0 0 0,1-1 0,-1 1 0,0 0 0,0-1 0,3-3 0,13-15-24,-1 0 1,0-1-1,15-27 0,37-74 27,-21 33-37,-47 88 25,0 0 1,-1-1-1,1 1 0,0 0 1,-1 0-1,1 0 1,0 0-1,0 0 0,0 0 1,0 0-1,0 0 0,0 0 1,0 1-1,0-1 0,0 0 1,1 1-1,-1-1 0,0 1 1,0-1-1,0 1 0,3-1 1,-2 1-3,-1 0 0,0 1 0,1-1 0,-1 1 1,0-1-1,0 1 0,0-1 0,1 1 0,-1 0 1,0 0-1,0 0 0,0-1 0,0 1 1,0 0-1,0 0 0,0 0 0,-1 0 0,1 1 1,0-1-1,0 0 0,0 2 0,18 31-23,-5-8-14,24 33 0,-33-53 77,0 0-1,1-1 0,0 0 1,6 5-1,9 8 88,-20-17-116,-1-1 0,1 1 0,-1-1 0,1 0-1,-1 1 1,1-1 0,-1 0 0,1 1-1,-1-1 1,1 0 0,-1 1 0,1-1-1,0 0 1,-1 0 0,1 0 0,-1 0-1,1 1 1,0-1 0,-1 0 0,1 0 0,0 0-1,-1 0 1,1-1 0,1 1 0,10 0-29,-11 0 43,0 0 0,0 0-1,0 0 1,1 0 0,-1 0-1,0 0 1,0 0 0,0 0-1,0 1 1,0-1 0,0 1-1,0-1 1,0 0 0,0 1-1,0 0 1,0-1 0,1 2-1,-1-1 3,0 0 0,-1 0 0,1 1 0,-1-1-1,1 0 1,-1 1 0,1-1 0,-1 0 0,0 1-1,1-1 1,-1 1 0,0-1 0,0 0 0,0 3-1,-8 100 228,-1 40-656,9-120 440,-1-12-15,1 0 0,1 0-1,2 18 1,2-18 95,0-22 61,-1 1-130,2-25-130,-3 17 217,-3 13-66,-1-1 0,1 1 1,-1 0-1,1-1 0,-1 1 0,-1 0 1,1 0-1,0 0 0,-1 0 0,-3-6 0,-3-8 3,6 14-58,0-1-1,0 1 0,0 0 1,-1 0-1,0 0 1,1 0-1,-2 1 1,1-1-1,-5-4 1,-5-2 2,-19-12 0,12 8 23,-7-3 37,0 0-1,-1 2 0,-1 2 0,-58-21 1,-129-21 56,177 46-150,-35-5-21,-1 2 0,-101-1 0,-152 21-485,252-1 387,-85 18 0,117-15 84,1 2 0,0 1-1,-55 26 1,61-21 0,1 2 0,-56 38 0,-58 56-51,133-102 127,-1-1 0,0 0 0,-1-2 0,0 0-1,0-1 1,-1 0 0,-37 7 0,26-9-27,0-1 0,0-2 0,0-1 1,-48-4-1,71 2-1,0-1 0,0 0 0,0-1 0,0 0 0,0 0 0,-12-5 0,16 5-20,0 0 1,1 0 0,-1-1 0,1 1 0,0-1 0,-1 0 0,1 0 0,1 0 0,-1 0 0,0 0 0,1-1-1,-1 1 1,1-1 0,-2-4 0,-1-5 10,0 0-1,1 0 1,0 0 0,1 0-1,1-1 1,-2-19 0,3 5-23,2-1 0,4-31 0,-4 48 1,2 0 0,0 0 0,0 0 0,1 0 0,0 1 1,1 0-1,1-1 0,-1 2 0,2-1 0,-1 1 0,13-14 0,88-100-174,-61 74 207,50-72-1,98-194 231,-189 308-247,1-1 0,-1 1 0,1 1 0,1-1 0,0 1 0,0 0 1,15-11-1,3 1-55,33-18 1,-44 28 23,8-4 75,0 1 0,1 1-1,1 1 1,0 1 0,0 1-1,0 1 1,0 1 0,1 2-1,0 0 1,-1 2 0,44 3-1,-20-2 886,-132-4-325,-149-5-395,-2 0 5,176 7-338,-166 7-923,224-6 1062,1 0 0,-1 0-1,0 0 1,1 0 0,-1 0 0,1 0 0,-1 0 0,1 0-1,-1 0 1,1 1 0,-1-1 0,1 0 0,-1 0 0,1 0-1,-1 1 1,1-1 0,-1 0 0,1 1 0,-1 0 0,1-1-1,0 0 1,0 1 0,0-1-1,0 0 1,0 0-1,0 1 1,1-1 0,-1 0-1,0 1 1,0-1 0,0 0-1,0 0 1,0 1 0,1-1-1,-1 0 1,0 0 0,0 0-1,1 1 1,-1-1 0,0 0-1,0 0 1,0 0 0,1 0-1,-1 1 1,24 11-417,-24-12 449,77 31-147,1-3 0,86 18-1,-105-36 152,-46-9 103,0 1 0,0 0 0,-1 1 1,1 0-1,-1 1 0,1 1 0,19 10 0,-31-14-103,0 0 0,0 0 0,1 0 0,-1 0 0,0 0 1,-1 0-1,1 0 0,0 1 0,0-1 0,0 0 0,-1 1 0,1-1 0,-1 0 0,1 1 1,-1-1-1,1 1 0,-1-1 0,0 1 0,0-1 0,0 1 0,0-1 0,0 1 1,0-1-1,0 1 0,0-1 0,-1 1 0,1 1 0,-3 6-250,0 1 0,0-1 0,-6 11 0,2-3-627,4-10 69,1 0-1,0 0 1,0 0 0,1 0 0,-1 12-1,1-15 286,2 0-1,-1-1 0,0 1 1,1 0-1,0 0 0,-1 0 1,2 0-1,-1 0 1,0-1-1,5 8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1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 3328,'-1'0'40,"1"-1"3,0 1 0,-1 0 1,1 0-1,0 0 0,-1-1 1,1 1-1,0 0 0,-1 0 1,1 0-1,0 0 0,-1 0 1,1 0-1,0 0 0,-1 0 1,1 0-1,0 0 0,-1 0 1,1 0-1,0 0 0,-1 0 1,-25 6 11489,29-26-7905,-1 21-3569,-1 0-1,0 0 1,1 0-1,-1 0 1,1 0-1,0-1 1,-1 1-1,1-1 1,0 1-1,-1-1 0,1 1 1,0-1-1,-1 0 1,3 0-1,38 3 228,78 5 389,4-1-3206,-97-6-349,-15 0-493,23-2 0,-12 0 717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835 27 2976,'-7'-3'1231,"1"0"1,-1 0-1,-11-3 1,-5-1 850,17 5-1683,-1 1 1,0 0-1,1 1 1,-1-1 0,0 1-1,-11 2 1,-1-1 168,8 0-387,1 0 0,-1 0 0,1 1-1,-1 1 1,1-1 0,0 2 0,0 0 0,0 0 0,-17 10 0,-5 6 318,-42 35 0,40-28-197,-90 80 218,75-62-459,1 1 465,-74 95-1,111-126-400,0 0 0,2 1 0,0 0 1,1 1-1,0 0 0,1 0 0,1 1 0,1 0 0,1 0 0,0 0 0,1 1 1,0 27-1,1-15 5,-1 117 316,4-97-347,-1-28-21,1 0-1,1-1 1,8 38 0,-6-48-49,0 0 0,0-1 0,1 1 0,1-1 0,7 13 0,-9-18-7,1 0 0,-1 0 0,1 0 0,0-1 0,1 1 0,-1-1 0,1-1 0,0 1 0,0-1 0,8 4 0,10 3 136,1-1 0,0-1-1,46 9 1,82 7 150,-115-20-196,-5-1-59,0-2 1,-1-1-1,1-1 0,0-2 1,0-1-1,45-11 0,51-13 91,155-41 107,-273 65-229,0 0 0,0-1 0,-1 0-1,0-1 1,0-1 0,0 1 0,0-1 0,-1-1 0,14-12 0,-12 7 11,0-1 0,0 0 0,-1 0 0,-1-1 0,0-1-1,-1 0 1,9-24 0,0-9-56,13-57-1,-22 72-11,-1 7-7,-2 0-1,0-1 1,-2 1 0,0-37 0,-4 47-5,0 0 0,-1 0 0,0 1-1,-1-1 1,-1 1 0,-1 0 0,0 0 0,-14-27 0,-20-47 59,28 61-27,-1 1 0,-1-1 0,-19-26 0,18 34-15,0 1 0,-2 1 0,0 0-1,-1 1 1,-1 1 0,0 0 0,-1 2 0,-29-18-1,21 18-161,0 1 0,-1 1 0,-1 2 0,0 1 0,0 0 0,-44-5 0,67 13-313,0 1-1,0-1 1,-1 1-1,1 0 1,-7 2-1,11-2 112,0 0-1,0 1 1,0 0-1,0-1 1,0 1 0,0 0-1,0 0 1,0 0-1,0 0 1,1 0-1,-1 1 1,0-1-1,1 0 1,0 1-1,-1-1 1,1 1 0,0 0-1,-2 2 1,-8 19-2182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3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 3392,'0'-1'105,"0"1"1,-1-1-1,1 1 0,0-1 1,0 1-1,-1-1 0,1 1 1,0 0-1,0-1 1,0 0-1,0 1 0,0-1 1,-1 1-1,1-1 0,0 1 1,0-1-1,0 1 1,0-1-1,0 1 0,3-11 4422,-1 24 752,1 4-3527,5 35-1194,-2 447 3460,-7-313-2292,1-183-1676,0-1-1,0 1 0,0-1 1,0 1-1,-1-1 0,0 1 1,-1 3-1,1-18-3052,1 3 1526,1 1 0,-1-1-1,-1-8 1,0 9 42,1 0 1,0 1-1,0-1 1,3-12-1,3 6-410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3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52 170 2912,'-3'0'355,"0"-1"-1,0 0 1,0-1 0,1 1-1,-1 0 1,0-1 0,1 0-1,-1 1 1,1-1-1,-1 0 1,1 0 0,0-1-1,0 1 1,0 0 0,0-1-1,0 1 1,1-1 0,-1 0-1,-1-3 1,2 2 602,0 3-682,1 0-1,0-1 1,-1 1-1,1 0 1,0 0-1,-1 0 1,1-1-1,0 1 1,0 0 0,0-2-1,1 2-139,-1 1 1,0-1-1,1 1 0,-1-1 1,0 1-1,1-1 0,-1 1 1,1-1-1,-1 1 0,1-1 0,-1 1 1,1 0-1,-1-1 0,1 1 1,0 0-1,-1-1 0,1 1 1,-1 0-1,1 0 0,0 0 1,-1 0-1,1-1 0,0 1 0,1 0 1,14-2 851,35 0 0,-14 2-460,212-28 1105,-232 24-1575,239-40 480,-178 33-493,99 1 1,-154 10-171,0 1 1,0 2-1,41 8 0,-51-7-785,-1 0-1,16 7 0,-27-10 550,1-1-1,-1 1 0,1-1 1,-1 1-1,1 0 0,-1-1 1,0 1-1,1 0 1,-1 0-1,0 0 0,0 0 1,1 0-1,-1 1 0,0-1 1,0 0-1,0 0 0,-1 1 1,1-1-1,0 1 0,0-1 1,-1 1-1,1-1 0,0 3 1,-1 7-1942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3136,'-8'0'8128,"20"9"-4544,1-2-2140,0 0 0,28 10 0,-30-13-1278,1-1 0,0 0 0,0-1-1,0-1 1,0 0 0,1 0-1,12-2 1,16-1 133,83-4-219,-119 6-783,-1 0 0,1-1 1,-1 1-1,1-1 0,-1 0 1,0 0-1,6-2 1,2 0-1122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04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7456,'-9'5'3392,"1"26"-2944,3-20 1376,5 6-1088,-5-3 480,10 2-704,-5-4-384,0 4-96,0-8-3552,9 3 1920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39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17 2400,'0'-1'69,"0"1"0,-1-1 0,1 0 0,0 0 0,1 0 0,-1 1 0,0-1 0,0 0 0,0 0 0,0 0 0,1 1 0,-1-1 0,0 0 0,0 0 0,1 1 0,-1-1 0,1 0 0,0 0 122,0 1 0,0 0 1,-1-1-1,1 1 0,0 0 0,0 0 0,0 0 1,0 0-1,0-1 0,-1 1 0,1 0 0,2 1 0,3-1 1906,-6 18-652,-1 23-577,-2 0 0,-3-1 0,-11 49 0,-41 116 1183,57-203-2038,-58 171 814,-37 125 319,93-288-1247,-7 19-752,28-62-8267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4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57 240 4064,'-26'-3'1307,"25"3"-1269,0 0 0,0 0 0,0 0 1,0 0-1,0 0 0,0-1 1,0 1-1,0 0 0,0-1 1,0 1-1,0 0 0,1-1 0,-1 1 1,0-1-1,0 0 0,0 1 1,1-1-1,-1 0 0,-1 0 1,0-2 165,1 2-91,0 1 0,1-1-1,-1 1 1,0-1 0,1 1-1,-1-1 1,1 0 0,-1 0 0,1 1-1,-1-1 1,1 0 0,-1 0-1,1 0 1,0 1 0,-1-1 0,1 0-1,0 0 1,0 0 0,-1 0-1,1 0 1,0 1 0,0-1 0,0 0-1,0 0 1,0 0 0,1 0 0,-1 0-1,0 0 1,0 0 0,1 1-1,-1-1 1,0 0 0,1 0 0,0 0-1,0-2 31,1 1 0,-1 0-1,1-1 1,0 1 0,0 0-1,0 0 1,0 1 0,1-1-1,-1 0 1,5-2 0,22-10 952,57-19 0,37-4 95,-98 30-976,236-52 731,-190 49-794,124-3 1,-130 17-2530,-37-1 922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45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1 986 2912,'5'-1'1996,"-2"1"-1492,0 0 0,0 0-1,0 0 1,0-1 0,0 1 0,0-1 0,0 0 0,0 0 0,4-2-1,6-7-164,1 0-1,-2-1 0,1-1 0,17-22 0,9-8-45,-6 8-82,94-86-59,-68 71-151,48-38 9,-106 86-21,1 0 1,-1 0 0,1 0-1,-1-1 1,0 1 0,0 0-1,1 0 1,-1-1 0,0 1 0,0-1-1,0 1 1,-1-1 0,1 1-1,1-3 1,-2 3 2,0 1 1,0 0-1,0 0 0,0 0 0,0-1 1,0 1-1,-1 0 0,1 0 1,0-1-1,0 1 0,0 0 1,0 0-1,0 0 0,0-1 0,0 1 1,-1 0-1,1 0 0,0 0 1,0-1-1,0 1 0,0 0 0,-1 0 1,1 0-1,0 0 0,0 0 1,-1 0-1,1-1 0,0 1 1,0 0-1,0 0 0,-1 0 0,1 0 1,0 0-1,0 0 0,-1 0 1,1 0-1,0 0 0,0 0 1,-1 0-1,1 0 0,0 0 0,0 0 1,-1 0-1,1 1 0,-16 5-200,-1 4 242,0 1-1,0 1 0,1 1 1,0 0-1,2 1 0,-1 1 1,2 0-1,0 1 0,0 0 1,2 1-1,0 1 0,1-1 1,1 2-1,1-1 0,-12 37 1,19-49-8,-1 0 0,1 1 1,1-1-1,-1 1 1,1-1-1,0 1 1,0-1-1,2 8 0,-2-12 2,1 1 0,-1-1-1,1 0 1,0 1-1,0-1 1,0 0-1,0 0 1,0 0 0,0 0-1,1 0 1,-1 0-1,1 0 1,-1-1-1,1 1 1,0 0 0,0-1-1,-1 1 1,1-1-1,0 0 1,0 0-1,1 1 1,-1-1 0,0-1-1,0 1 1,4 1-1,-2-1 23,1 0 0,0-1 0,0 1 0,0-1 0,0 0-1,-1 0 1,1-1 0,0 0 0,0 1 0,9-4 0,-7 1 12,0 0 1,1-1-1,-1 0 1,0 0-1,12-10 1,-5 2-4,0-1 1,-1-1-1,-1 0 1,18-26 0,25-52-160,-20 32-408,-35 60 496,0 0 1,0 0-1,0-1 1,0 1-1,0 0 1,0 0-1,0 0 1,0 0-1,0 0 1,0-1-1,0 1 1,0 0-1,0 0 1,0 0-1,0 0 1,0 0-1,0-1 1,0 1-1,0 0 1,0 0-1,1 0 1,-1 0-1,0 0 1,0 0-1,0 0 1,0 0-1,0-1 1,0 1-1,1 0 1,-1 0-1,0 0 1,0 0-1,0 0 1,0 0-1,0 0 1,0 0-1,1 0 1,-1 0-1,0 0 1,0 0-1,0 0 1,0 0 0,1 0-1,-1 0 1,0 0-1,0 0 1,0 0-1,0 0 1,0 0-1,0 0 1,1 0-1,-1 1 1,0-1-1,0 0 1,0 0-1,2 12-86,-5 28 606,2-32-386,-1 20 251,1 0 0,1 0 1,7 50-1,-5-71-293,-1 0 0,1 0 0,1 0 1,4 11-1,-6-16-39,0 0 0,0 0 0,0 0 0,1 0 0,-1 0 0,0 0 0,1-1 0,-1 1 0,1-1 0,0 1 0,-1-1 0,1 1 0,0-1 0,0 0 0,0 0 0,0 0 0,0 0 0,0 0 0,3 0 0,-3-1-5,0 0 0,1 0 0,-1 0 0,0-1 1,1 1-1,-1-1 0,0 1 0,0-1 0,1 0 0,-1 0 0,0 0 0,0 0 0,0-1 0,0 1 0,0 0 0,0-1 1,-1 0-1,1 1 0,0-1 0,2-3 0,2-3 29,0-1 0,0 0 1,8-16-1,0-3-93,1 0 1,1 1 0,1 1-1,2 1 1,1 1 0,0 0-1,46-40 1,-56 56 5,0 0-22,0-1 1,13-6-1,-21 13 42,1 1 0,-1 0 0,1-1 0,0 1 1,-1 0-1,1 0 0,0 1 0,0-1 0,0 0 0,-1 1 0,1 0 0,0 0 1,0 0-1,6 0 0,-9 0 8,1 1 0,0-1 1,-1 0-1,1 0 0,0 1 1,-1-1-1,1 0 0,-1 1 0,1-1 1,0 1-1,-1-1 0,1 0 1,-1 1-1,1 0 0,-1-1 0,1 1 1,-1-1-1,0 1 0,1-1 1,-1 1-1,0 0 0,1-1 0,-1 1 1,0 0-1,0-1 0,1 2 1,-1 19 59,-1-17-41,-4 34 126,-2 0-1,-21 71 0,20-84-121,1 9 105,-4 9 1033,21-56-921,0 0-1,1 0 1,19-17-1,-25 25-203,52-53-32,69-67-174,-114 116 33,0 1 0,0 0 1,1 0-1,0 1 0,16-6 1,-27 12 78,0 1 0,0-1 0,0 0 0,0 1-1,0 0 1,0-1 0,-1 1 0,1 0 0,0 0 0,0 0 0,0 0 0,0 0 0,3 1 0,-4-1 37,0 1 0,0-1 0,0 1 0,0-1 0,-1 1 0,1-1 0,0 1 0,0-1 0,-1 1 0,1 0 0,0-1 0,-1 1 0,1 0 0,-1 0 0,1-1 0,-1 1 0,1 0 0,-1 0 0,1 0 0,-1 0 0,0 0 0,0 0 0,1-1 0,-1 1 0,0 0 0,0 0 0,0 0 0,0 0 0,0 2 0,-11 159 825,4-74-468,2-59-210,3-22-36,1 0-1,0 0 0,0 12 0,1-17-83,0 0 0,0-1 0,0 1 0,1 0 0,-1 0 0,1 0 0,-1 0 0,1-1 0,0 1 0,-1 0 0,1-1 0,0 1 0,0-1 0,0 1 0,1-1 0,-1 1 0,0-1 0,2 2 0,-2-2-1,0-1 0,0 1 0,1 0 0,-1-1 0,0 1 0,0-1 0,1 1 0,-1-1 0,0 0 0,1 1 0,-1-1 0,1 0 0,-1 0 0,0 0 0,1 0 0,-1 0 0,0 0 0,1-1 0,-1 1 0,0 0 0,1-1 0,-1 1 0,0-1 0,0 1 0,1-1 0,0-1 0,5-2 4,0 0 1,-1-1 0,9-7 0,-6 4 56,19-17 64,-1 0 0,25-32-1,20-19 93,54-26-732,-120 98 475,-5 2 7,0 1 0,1 0 0,0 0 0,-1 0-1,1 0 1,-1 0 0,1 1 0,0-1 0,0 1 0,-1-1 0,1 1 0,0-1 0,0 1 0,0 0 0,0 0 0,-1 0 0,1 0 0,3 0 0,-4 1 8,0-1 1,0 1-1,0-1 0,0 1 1,0 0-1,0 0 1,0-1-1,0 1 1,0 0-1,-1 0 0,1 0 1,0 0-1,0 0 1,-1 0-1,1 0 0,-1 0 1,1 0-1,-1 0 1,1 0-1,-1 1 0,0-1 1,0 0-1,1 0 1,-1 0-1,0 0 0,0 1 1,0-1-1,0 0 1,-1 2-1,0 11-19,0 0-1,-1 0 1,-6 19-1,0-1 29,1-4 118,-2-1-1,-18 41 1,22-58 13,4-1 21,3-7 40,1-5-14,12-20 89,77-107 237,-75 107-657,2 2 0,0 1-1,37-31 1,-49 45 131,-3 2-59,1 1 0,-1-1-1,1 1 1,6-3 0,-11 5 75,1 1 1,-1 0 0,1-1-1,-1 1 1,1 0-1,-1 0 1,1-1-1,0 1 1,-1 0-1,1 0 1,-1 0-1,1 0 1,0 0 0,-1 0-1,1 0 1,0 0-1,-1 0 1,1 0-1,-1 0 1,1 0-1,-1 0 1,1 1-1,0-1 1,-1 0 0,1 0-1,-1 1 1,1-1-1,-1 0 1,1 1-1,-1-1 1,1 1-1,-1-1 1,1 0-1,-1 1 1,0-1 0,1 1-1,-1-1 1,0 1-1,1 0 1,-1-1-1,0 1 1,0-1-1,0 1 1,1-1-1,-1 1 1,0 0 0,0 0-1,3 17-11,-1 0 0,-1 0 0,0 0 0,-3 20 0,1 3 84,1 76 45,3-92 55,-3-23-136,0-1-1,1 1 0,-1 0 0,1-1 1,-1 1-1,1-1 0,0 1 0,-1-1 0,1 1 1,0-1-1,0 0 0,1 2 0,-1-2 23,0-2-50,-1 1-1,1 0 1,-1 0 0,0 0-1,1 0 1,-1 0-1,0 0 1,1 0-1,-1 0 1,0 0 0,0 1-1,1-1 1,-1 0-1,0 0 1,0 0 0,1 0-1,-1 0 1,0 0-1,0 1 1,1-1-1,-1 0 1,0 0 0,0 0-1,1 1 1,-1-1-1,0 0 1,0 0-1,0 0 1,0 1 0,1-1-1,-1 0 1,0 1-1,1 0 67,2-1-85,1 2 58,-2-1-33,0-1 0,0 1 0,0-1-1,0 0 1,0 0 0,0 0-1,3-1 1,-1 1-2,0 0 22,1-1-1,-1 0 1,0 1-1,1-2 0,-1 1 1,0 0-1,0-1 1,0 0-1,0 0 1,6-4-1,5-4 2,18-16 0,-10 7-18,5-2 19,-13 11 28,0-2-1,-1 0 0,0 0 1,13-16-1,26-44 157,-46 62-188,-1-2 0,0 1 0,-1 0 0,8-25 0,-12 31-29,0 0-1,0 0 1,-1 0 0,0 1-1,0-1 1,0 0-1,0 0 1,-1 0-1,0 0 1,0 0 0,0 1-1,-2-6 1,2 8-30,0 0 1,0 0-1,0 0 0,0 0 1,0 0-1,-1 1 0,1-1 1,0 0-1,-1 1 1,1-1-1,-1 1 0,0-1 1,0 1-1,1 0 0,-1 0 1,0-1-1,0 1 1,0 1-1,0-1 0,0 0 1,0 0-1,0 1 0,-1-1 1,1 1-1,0 0 1,0 0-1,0 0 0,-1 0 1,1 0-1,-2 0 0,-2 1-15,0 0 0,0 1-1,1-1 1,-1 1 0,1 0-1,-1 1 1,1-1 0,0 1-1,0 0 1,0 0 0,-6 6-1,4-3 27,0 1-1,1 0 1,0 0 0,0 1-1,0-1 1,-6 15-1,5-9 36,1 1 1,0 0-1,1 1 0,1-1 0,0 1 0,1 0 0,1 0 1,-2 27-1,4-31 15,1 0 0,0 0 0,0 0 0,1-1 0,0 1 1,1 0-1,1-1 0,5 14 0,-7-20-2,0 0 1,1 0-1,-1 0 0,1 0 0,-1-1 1,1 0-1,0 1 0,0-1 1,1 0-1,-1 0 0,1-1 0,-1 1 1,1-1-1,0 0 0,0 1 1,0-2-1,0 1 0,0 0 0,1-1 1,-1 0-1,0 0 0,1 0 0,4 0 1,2-1 39,-1-1 0,0 0 0,1 0 0,-1-1 0,0 0 0,0-1 0,0 0 0,0 0 0,-1-1 0,1-1 0,-1 1 0,17-13 1,-6 2-5,0-1 0,-1-1 0,34-38 1,166-220 117,-183 224-153,43-81 0,16-60-176,-38 61-572,-51 110 381,-8 15 92,2 6 236,-1 0 0,1 0 0,-1 0 1,1 0-1,-1 0 0,1 0 0,-1 0 0,1 0 0,-1 1 1,1-1-1,-1 0 0,1 0 0,-1 1 0,1-1 1,0 0-1,-1 1 0,1-1 0,0 0 0,-1 1 1,1 0-1,-15 13-68,2 0 1,0 2 0,1-1-1,-14 26 1,-36 75 84,60-112-12,-26 55 79,-30 90 0,49-118-15,1 0 1,1 0 0,2 1 0,1 0 0,0 32 0,4-52-18,1 1 1,0-1 0,5 19-1,-5-26 5,1 0 0,-1 0-1,1 0 1,0 0 0,0-1-1,1 1 1,-1 0 0,1-1-1,0 0 1,0 0 0,5 5-1,-6-8-22,0 1-1,0-1 1,-1 0-1,1 0 1,0 0-1,0 0 1,0-1-1,0 1 1,0-1-1,0 1 1,0-1 0,0 1-1,0-1 1,0 0-1,0 0 1,1 0-1,-1 0 1,0-1-1,0 1 1,0 0-1,2-2 1,6-1 27,-1 0 0,0-1 0,12-7 0,-7 3 3,38-18 55,-22 9-166,0 2 0,2 1 0,44-13-1,-75 26 52,0 1 0,1 0 0,-1-1-1,0 1 1,1 0 0,-1 0 0,1 0 0,-1 0-1,0 0 1,1 0 0,-1 0 0,1 0-1,-1 1 1,0-1 0,1 1 0,-1-1-1,0 1 1,0-1 0,1 1 0,-1-1 0,2 3-1,-2-2 9,1 1 0,-1-1 0,0 1-1,0 0 1,0-1 0,0 1 0,0 0 0,0 0 0,-1 0-1,1 0 1,-1 0 0,1 0 0,-1 3 0,1 6 11,-1 0 1,0 1 0,0-1-1,-4 14 1,3-19-23,-9 57 109,4-33-17,2 0 0,-1 33 1,4-62-59,1-1 0,0 1 0,0-1 0,0 1 0,0-1 0,0 1 0,0-1 1,0 1-1,0-1 0,1 1 0,-1-1 0,0 1 0,0-1 0,0 0 0,0 1 0,1-1 1,-1 1-1,0-1 0,0 1 0,1-1 0,-1 0 0,0 1 0,1-1 0,-1 0 0,1 1 1,-1-1-1,0 0 0,1 1 0,0-1 5,0 0 0,0 0 0,0 0 0,0 0 0,0 0 0,-1 0 0,1 0 0,0-1 0,0 1 0,0 0 0,0 0 0,-1-1 0,1 1 0,1-1 0,4-3 61,0-1 0,10-8 0,-14 11-86,158-130-47,-156 129 25,-1 1 1,1 0-1,0 0 1,0 0-1,0 0 1,0 1-1,6-2 1,-9 3 13,0-1-1,0 1 1,0 0 0,0 0-1,0 0 1,0 0-1,0 0 1,0 0 0,0 0-1,0 0 1,0 0-1,0 1 1,0-1 0,0 0-1,0 1 1,0-1 0,0 1-1,-1-1 1,1 1-1,0-1 1,0 1 0,0-1-1,0 1 1,-1 0 0,1-1-1,0 1 1,-1 0-1,1 0 1,-1 0 0,1-1-1,-1 1 1,1 0 0,-1 0-1,1 0 1,-1 2-1,2 5 4,0 0 0,-1 1 0,0-1 0,-1 1 0,1-1 0,-2 1 0,-2 16 0,-17 61 248,10-51-84,4 5-88,5-38-58,1-2-10,-1 0 0,1 1 0,0-1 0,0 1 0,0-1 1,-1 1-1,1-1 0,0 1 0,0-1 0,0 1 0,0-1 1,0 1-1,0-1 0,0 1 0,0-1 0,0 1 0,0-1 1,0 1-1,0-1 0,0 1 0,0-1 0,1 1 0,-1 0 1,1 0 50,0 3-119,-1-4 77,0-1 0,0 1 0,0 0 0,0 0 0,0 0 0,0 0 0,1 0 0,-1 0 0,0 0 0,0 0 0,0 0 0,0 0 0,0 0 0,0 0 0,0 0 0,0 0 0,0 0 0,1 0 0,-1 0 0,0 0 0,0 0 0,0 0 0,0 0 0,0 0 0,0 0-1,0 0 1,0 0 0,0 0 0,0 0 0,0 1 0,1-1 0,-1 0 0,0 0 0,0 0 0,0 0 0,0 0 0,0 0 0,0 0 0,0 0 0,0 0 0,30-72 165,-26 66-143,11-22 116,31-42-1,-40 62-193,0 0-1,1 0 1,1 1 0,-1 0 0,1 1-1,0-1 1,0 1 0,1 1 0,11-6-1,-18 10 30,1 0 0,-1 0 0,0 0-1,0 1 1,0-1 0,0 0 0,1 1-1,-1 0 1,0-1 0,0 1 0,1 0-1,-1 0 1,0 1 0,0-1 0,1 0-1,-1 1 1,0-1 0,4 3-1,-4-2 8,0 0 0,0 0 0,-1 1-1,1-1 1,-1 0 0,1 1-1,-1 0 1,1-1 0,-1 1 0,0 0-1,0 0 1,0 0 0,0 0-1,0 0 1,0 0 0,0 0 0,-1 0-1,1 4 1,1 9 6,0-1 1,-2 1-1,-1 24 0,0-5 14,1-32-4,0 0 0,0 0 0,0 0 0,0-1 0,0 1 0,1 0 0,-1-1 0,1 1 0,-1 0 0,1-1 0,0 1 0,0 0 0,-1-1 0,1 1 0,0-1 0,0 1 0,1-1 0,-1 0 0,0 0 0,0 1 0,1-1 0,-1 0 0,0 0 0,1 0 0,-1 0 0,1 0 0,0-1 0,-1 1 0,1 0 0,0-1 0,-1 1 0,4 0 0,4 0 36,-1 0-1,1-1 0,-1 0 1,1 0-1,11-3 0,-2 1-25,-1-2 0,1 0 0,-1-1 0,0-1 0,0 0 0,-1-1 0,0-1 0,0-1 0,28-20 0,-17 8 0,-2-2-1,0 0 0,-1-1 0,28-39 0,0-7-181,-70 91-545,-3 10 659,1 1 0,2 0 0,1 2 0,-14 37-1,30-65 68,-1-1-1,1 0 1,0 0-1,0 1 1,0-1-1,1 1 1,1 8-1,-1-12 9,0 0 0,0 0 0,1 0 0,-1 0 0,1 0 0,0 0 0,0 0 1,-1 0-1,1 0 0,0-1 0,0 1 0,1 0 0,-1-1 0,0 1 0,1-1 0,-1 1 0,1-1 0,-1 0 0,1 1 0,-1-1 1,1 0-1,3 1 0,-4-1-8,0-1 0,0 0 1,-1 0-1,1 0 1,0 1-1,0-1 0,0 0 1,0 0-1,0 0 1,0 0-1,-1-1 0,1 1 1,0 0-1,0 0 1,0 0-1,0-1 0,-1 1 1,1 0-1,0-1 1,0 1-1,0-1 0,-1 1 1,1-1-1,0 1 1,-1-1-1,1 1 0,-1-1 1,1 0-1,0-1 1,14-22 108,-14 22-113,9-22 15,-2 1-1,-1-2 1,7-36 0,3-12-118,-13 59 47,0 4-70,-1 0 0,-1 0 0,0 0 1,1-13-1,-7 30-169,-5 42 121,-13 64 31,-61 201 125,81-302 7,-63 228 12,50-196 74,-2-1 0,-1 0 1,-32 51-1,43-82-47,0-2-1,-1 1 1,0-1-1,-1 0 1,0-1-1,-20 17 1,24-22-1,-1 0 0,0-1 1,0 1-1,-1-1 0,1 0 0,-1 0 1,1-1-1,-1 0 0,0 0 1,0-1-1,0 0 0,0 0 0,-14 0 1,18-2-17,-1 1 1,0-1 0,0 0-1,1 0 1,-1 0 0,1 0-1,-1-1 1,1 0 0,0 1-1,-1-1 1,1 0-1,0 0 1,0-1 0,0 1-1,1-1 1,-1 1 0,1-1-1,-1 0 1,1 0 0,0 0-1,0 0 1,0-1 0,0 1-1,-1-5 1,-1-3 3,0 1 1,1-1 0,1 0-1,-1-1 1,2 1-1,-2-18 1,3 9-34,1 0 1,1 0-1,0 0 1,2 0-1,0 0 1,1 0-1,11-25 0,-9 28-435,0 1 0,1-1 0,1 2-1,1-1 1,0 2 0,1-1-1,1 1 1,19-18 0,54-33-7465,-65 51 4383,-1 1 867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6:4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87 6816,'-43'-42'3072,"20"22"-2656,15 12-224,3 5-192,0-5-640,10 3 352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29.31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668 239 1664,'-5'-1'180,"4"1"-171,1 0 1,0 0 0,0 0-1,0 0 1,0 0 0,0 0 0,0 0-1,0 0 1,0 0 0,0 0-1,-1 0 1,1 0 0,0 0 0,0 0-1,0 0 1,0 0 0,0 0-1,0 0 1,0 0 0,0 0 0,-1 0-1,1 0 1,0 0 0,0 0-1,0 0 1,0 0 0,0 0-1,0 0 1,0 0 0,0 0 0,0 0-1,0 0 1,-1 0 0,1-1-1,0 1 1,0 0 0,0 0 0,0 0-1,0 0 1,0 0 0,0 0-1,0 0 1,0 0 0,0 0 0,0-1-1,0 1 1,0 0 0,0 0-1,0 0 1,0 0 0,0 0-1,0 0 1,0-4 181,-11 0 1228,9 2-1263,-1 1 0,0-1 0,1 1 0,-1 0 0,-5-2 0,-16-7 465,11 0-344,-1 0 1,0 1-1,-1 1 0,0 0 1,0 1-1,0 0 0,-33-8 1,30 11-108,-1 1 1,1 1 0,-1 0-1,0 1 1,0 1 0,0 1-1,-35 6 1,-34 17 58,27-7 59,55-15-265,0-2-1,-1 1 0,1-1 1,-14-1-1,3 1 144,15 0-133,1-1 0,-1 1 0,0 0-1,0-1 1,1 1 0,-1-1 0,0 1 0,1-1 0,-3-1 0,3 1 14,-1 1-1,0-1 1,0 0-1,1 0 1,-1 1-1,0-1 1,0 1-1,0 0 1,-2-1-1,-2 2 12,-6-1 117,13 0-180,-1 0 1,0 0-1,0 0 1,0 0-1,0 0 1,0 0-1,0 0 1,0 0-1,0-1 1,0 1-1,0 0 0,0 0 1,0 0-1,0 0 1,0 0-1,0 0 1,0 0-1,0 0 1,0 0-1,0 0 1,0 0-1,0-1 1,0 1-1,0 0 1,0 0-1,0 0 1,0 0-1,0 0 1,0 0-1,0 0 1,0 0-1,0 0 1,0 0-1,0 0 1,0 0-1,0-1 1,0 1-1,0 0 1,0 0-1,0 0 1,0 0-1,0 0 1,-1 0-1,1 0 0,0 0 1,0 0-1,0 0 1,0 0-1,0 0 1,0 0-1,0 0 1,0 0-1,0 0 1,0 0-1,0-1-107,11-8 38,6-3 102,0 1 0,0 0 0,2 2 1,34-14-1,81-19 65,-79 29-107,1 3-1,0 2 0,105-1 1,-149 9-404,1 0 1,0 1 0,-1 1-1,1 0 1,-1 0 0,0 1-1,0 1 1,0 0 0,0 1-1,0 0 1,11 7 0,8 11-2623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7:02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340 650 1664,'0'0'15,"1"0"-1,-1 0 1,0 0 0,0 0 0,0 0-1,0 0 1,0 0 0,0 0 0,1 0-1,-1 0 1,0 0 0,0 0 0,0 0-1,0 0 1,0-1 0,0 1 0,0 0-1,0 0 1,1 0 0,-1 0 0,0 0-1,0 0 1,0 0 0,0 0 0,0 0-1,0 0 1,0 0 0,0 0 0,0-1-1,0 1 1,1 0 0,-1 0 0,0 0-1,5-11 4562,-11 2-3100,5 7-1270,0 1 0,0-1 1,-1 0-1,1 1 0,0-1 0,-1 1 0,1-1 0,0 1 1,-1 0-1,-2-2 0,-3-1-56,0 1 0,0-1 1,0 1-1,0 1 0,-1 0 0,1 0 0,-1 0 0,1 1 1,-1 0-1,0 0 0,1 1 0,-1 0 0,0 1 0,0-1 1,1 1-1,-1 1 0,1 0 0,-1 0 0,1 0 1,0 1-1,0 0 0,-9 5 0,6-3-60,0 1 0,0 0-1,1 1 1,0 0 0,0 1-1,1 0 1,0 0 0,0 0 0,1 1-1,0 0 1,0 1 0,1 0-1,1 0 1,-8 17 0,9-15 9,0 0 0,0 0 0,2 0 0,-1 0 0,2 1 0,-1-1 1,2 15-1,0-21-68,0-1 1,1 1 0,0-1 0,0 0 0,1 1 0,-1-1-1,1 0 1,0 0 0,1 0 0,-1 0 0,1-1 0,0 1-1,0-1 1,1 1 0,-1-1 0,1 0 0,0 0 0,0-1-1,4 4 1,-2-3 10,1 0 0,-1-1 0,1 0 0,0 0 0,-1-1 0,1 0 0,0 0 0,1 0 0,-1-1 0,0 0 0,0 0 0,0-1 0,10-1 0,-3 0 26,1 0-1,0-2 0,0 0 0,-1 0 1,21-9-1,-22 7-34,-1-2 1,0 1-1,0-2 1,0 1-1,-1-2 0,0 1 1,15-17-1,62-80 73,-44 50-202,23-36-53,-54 79-62,-8 9-147,-6 9-102,-9 19 488,1 1 0,1 0 0,-9 49 0,11-42 154,2-12-17,1 0 0,1 0 0,1 30 0,1-48-110,0 0 0,0 0-1,1 0 1,-1-1 0,1 1-1,0 0 1,0-1-1,0 1 1,0-1 0,0 1-1,1-1 1,2 4-1,-3-5-27,0 0-1,0 0 0,1 0 0,-1 0 0,0 0 0,1 0 1,-1 0-1,0 0 0,1-1 0,-1 1 0,1 0 1,-1-1-1,1 1 0,0-1 0,-1 0 0,1 0 0,-1 0 1,1 1-1,0-1 0,-1-1 0,1 1 0,2 0 0,6-3 17,1 0-1,0 0 1,-1-1 0,0 0-1,0 0 1,0-1-1,-1-1 1,0 0-1,0 0 1,12-10-1,7-11 25,39-44-1,-66 70-64,130-169-701,-129 165 336,-4 6 34,-5 8 61,-3 9 223,1 1-1,0 0 1,1 1-1,2-1 1,-6 26-1,9-36 136,2 0 0,-1 0-1,1 1 1,1-1 0,0 0-1,0 0 1,1 1 0,0-1-1,0 0 1,1 0 0,1 0-1,-1 0 1,1 0 0,5 9-1,-6-15-55,0 0-1,0 0 0,0 1 0,1-2 0,-1 1 0,1 0 0,0 0 0,0-1 1,0 0-1,0 1 0,0-1 0,0 0 0,0-1 0,1 1 0,-1 0 0,1-1 0,0 0 1,-1 0-1,1 0 0,0 0 0,-1-1 0,1 1 0,0-1 0,0 0 0,-1 0 1,1-1-1,0 1 0,0-1 0,-1 1 0,1-1 0,0 0 0,-1-1 0,1 1 1,-1-1-1,1 1 0,-1-1 0,3-2 0,4-4-22,0 1 1,-1-1-1,0 0 0,-1-1 1,1 0-1,-2-1 0,9-13 1,40-77 10,-33 53-82,-18 39-15,-1-1 0,-1 0 0,1 1-1,-2-2 1,1 1 0,-1 0 0,0 0-1,0-19 1,-2 27 72,0 1 0,0-1 0,0 1 0,0 0 1,0-1-1,0 1 0,1 0 0,-1-1 0,0 1 0,0-1 0,0 1 0,0 0 0,0-1 0,0 1 0,1 0 1,-1-1-1,0 1 0,0 0 0,1 0 0,-1-1 0,0 1 0,0 0 0,1 0 0,-1-1 0,0 1 0,1 0 0,-1 0 1,0 0-1,1-1 0,-1 1 0,0 0 0,1 0 0,0 0 0,13 0 49,-7 1-30,1-1-27,-1 0 0,1 1 0,-1-1 0,1 2 0,10 2 0,-16-3 5,1-1 0,-1 1 0,0 0 0,0 0 0,0 1 0,0-1 0,0 0 0,0 1 1,-1-1-1,1 1 0,0-1 0,-1 1 0,1 0 0,-1 0 0,0 0 0,1 0 0,-1 0 0,0 0 0,0 0 0,0 0 1,-1 0-1,1 0 0,0 3 0,0 1 25,0 1 0,-1-1 0,1 0 0,-2 0 0,1 0 0,-1 1 0,-1 7 1,-16 44-54,9-27 80,-8 17 93,10-29-27,1 0 0,1 1 0,-4 22 0,9-38-50,-1 1 1,2-1 0,-1 0-1,0 0 1,2 5 0,-2-8-37,0 1 0,0-1 1,1 0-1,-1 0 1,0 0-1,1 0 0,-1 0 1,0 0-1,1 0 0,0 0 1,-1 0-1,1 0 0,0 0 1,-1 0-1,1-1 0,0 1 1,0 0-1,0 0 0,-1-1 1,1 1-1,0-1 0,0 1 1,0 0-1,1-1 0,4 1 13,-1-1 1,0 0-1,0 0 0,0 0 0,0-1 0,0 0 0,1 0 0,-1 0 0,-1-1 0,1 1 1,8-5-1,7-4-18,25-17 0,-30 17 22,20-12 15,-2-3-1,0 0 1,-1-2-1,34-39 1,-48 46-14,75-87-365,-53 65 43,-40 44 263,1 0 0,-1 0-1,0 0 1,1 0-1,-1 0 1,0 0-1,-1 0 1,1 1 0,0-1-1,-2 4 1,0 12 67,2 16 34,1 0 1,1-1-1,2 1 1,9 34-1,-12-66-69,0 0 1,0 0-1,0 1 1,0-1-1,0 0 1,0 0-1,1 0 1,-1 0-1,1 0 1,-1 0-1,1-1 1,0 1-1,0-1 1,-1 1-1,1-1 1,0 1-1,0-1 0,1 0 1,-1 0-1,0 0 1,0 0-1,1 0 1,-1-1-1,0 1 1,1-1-1,-1 1 1,0-1-1,4 0 1,6-2 23,1-1 0,-1-1 1,0 0-1,-1 0 0,18-9 1,55-38 217,-65 39-201,15-9-102,0-2 1,-2-2-1,-1-1 1,-1-1-1,39-47 1,-67 72 43,0 0 1,-1 0 0,1-1 0,-1 1 0,0-1 0,0 1-1,0-1 1,0 1 0,0-1 0,0 0 0,-1 1-1,1-4 1,-1 5-16,0 0 1,1 0-1,-1 0 0,0 0 0,0 0 0,0 0 0,0 0 0,0 0 0,0 0 1,-1 0-1,1 1 0,0-1 0,0 0 0,-1 0 0,1 0 0,-1 0 0,1 0 0,0 0 1,-1 1-1,0-1 0,1 0 0,-1 0 0,1 1 0,-1-1 0,0 0 0,0 1 1,1-1-1,-1 1 0,0-1 0,0 1 0,0-1 0,1 1 0,-1-1 0,0 1 0,0 0 1,0 0-1,0-1 0,0 1 0,0 0 0,0 0 0,0 0 0,0 0 0,-1 0 1,-5 0-38,-1 1 1,1 0-1,-1 0 1,-11 3-1,3 0 52,1 1-1,-1 1 0,1 0 1,0 1-1,0 1 0,-22 14 1,31-17 7,0-1 1,1 1-1,0 0 0,0 1 1,0-1-1,0 1 1,-6 11-1,9-13 17,0 0 0,0 1 0,1-1 0,-1 1 0,1-1 0,0 1-1,0-1 1,0 1 0,1 0 0,0 0 0,0-1 0,0 1 0,1 5 0,-1-7-6,1 1 1,0-1 0,0 1 0,0-1-1,0 0 1,0 0 0,1 0 0,0 1 0,-1-1-1,1-1 1,0 1 0,0 0 0,1 0-1,-1-1 1,0 1 0,4 1 0,-1-1 11,-1 0 1,1 0-1,0-1 1,-1 1-1,1-1 1,0-1-1,1 1 1,-1-1-1,9 2 1,-2-2 33,1 0 1,-1-1 0,1-1-1,0 0 1,-1 0-1,0-1 1,1-1-1,13-5 1,-8 2-22,-1-2-1,1 0 1,24-16 0,43-40-59,-68 50-77,-3 2 13,1 0 1,1 0-1,0 2 1,20-11-1,-36 21 68,0 0-1,1-1 1,-1 1 0,1 0-1,-1 0 1,0 0 0,1 0-1,-1-1 1,1 1 0,-1 0-1,0 0 1,1 0 0,-1 0 0,1 0-1,-1 0 1,1 0 0,-1 0-1,1 0 1,-1 0 0,0 1-1,1-1 1,-1 0 0,1 0-1,-1 0 1,0 0 0,1 1-1,0-1 1,-1 1 3,1 0 1,-1-1-1,0 1 1,1 0-1,-1-1 0,0 1 1,0 0-1,0 0 1,0-1-1,0 1 0,0 0 1,0 0-1,0-1 1,0 1-1,0 1 0,-9 34 5,7-29-5,-19 53 142,11-32 30,-12 49 0,22-77-136,0 1 0,0 0 0,0-1 1,-1 1-1,1-1 0,0 1 0,0-1 1,0 1-1,0 0 0,0-1 0,0 1 0,1-1 1,-1 1-1,0-1 0,0 1 0,0-1 1,0 1-1,1 0 0,-1-1-17,1 1-1,-1-1 1,0 0-1,1 0 1,-1 0-1,0 0 1,0 0-1,1 0 1,-1 0-1,0 0 1,1 0-1,-1 0 1,0 0-1,1 0 1,-1 0-1,0 0 1,1 0-1,-1 0 1,0 0-1,0 0 1,1 0-1,-1 0 1,0-1 0,1 1-1,23-17 63,-15 9-30,32-19-18,61-30-1,-85 48-49,-13 7-16,-1 0 0,1 0-1,0 1 1,-1 0 0,1 0-1,0 0 1,7-1-1,-10 2 30,1 0 0,-1 0 0,0 0 0,0 0 0,0 0-1,0 0 1,0 1 0,0-1 0,0 0 0,0 1 0,0-1-1,0 0 1,0 1 0,0-1 0,0 1 0,0 0 0,0-1-1,0 1 1,0 0 0,-1 0 0,1-1 0,0 1 0,0 0-1,-1 0 1,1 0 0,-1 0 0,1 0 0,-1 0 0,1 0-1,-1 0 1,1 0 0,-1 1 0,3 11-3,-2 1 0,1-1 0,-2 0-1,0 17 1,1 26 54,-1-54-21,1 1 0,-1-1 0,1 0 0,-1 0 0,1 1 0,0-1 0,0 0 0,0 0 0,0 0 0,0 0 0,1 0 0,-1 0 0,0 0 0,1-1 0,0 1 0,2 2 0,-1-2 23,1 1 0,-1-1 0,1-1 0,-1 1 1,1 0-1,-1-1 0,1 0 0,0 0 0,5 1 0,-1-1 3,0 0 0,0-1 0,0 0 0,0 0 0,0-1 0,0 0 0,0 0 0,0-1 0,8-2 0,-4-1-40,0-1 0,-1 0 0,1 0 0,-2-1 0,1-1 0,-1 0-1,0 0 1,14-16 0,5-9 59,30-46-1,-3 5-2,-39 52-71,58-76-40,68-147 74,-93 153-137,56-113-640,-103 198 528,-7 9 18,-10 17 5,-14 34 193,-31 83 0,44-100 87,-4 9 158,3 1 1,-13 56 0,25-83-166,1 0-1,1-1 1,0 1 0,2 0-1,0 0 1,1 0 0,0 0 0,8 31-1,-3-27 41,2 0 0,0 0-1,13 24 1,-17-38-532,1-1 1,0 1-1,1-1 1,0 0-1,1 0 1,0 0-1,0-1 1,0 0-1,1 0 1,9 5-1,-15-10 41,0-1 1,1 0-1,-1 1 0,0-1 1,1 0-1,0 0 0,-1-1 0,1 1 1,-1 0-1,1-1 0,0 0 1,2 1-1,-3-2-5,0 1 1,-1 0-1,1-1 1,0 1-1,-1-1 1,1 1-1,-1-1 1,1 0-1,-1 1 1,1-1-1,-1 0 0,1 0 1,-1 0-1,0 0 1,0-1-1,1 1 1,-1 0-1,0 0 1,2-3-1,9-12-2194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7:0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64 9568,'-13'-5'4320,"39"-9"-3776,-5 6 2399,2 8-1727,25-9 640,4 6-1088,32-5-544,-1 8-160,5-8-64,-4 8 0,-14-8-4864,-9 8 2657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7:05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315 703 3808,'0'-3'200,"0"1"0,0 0 0,0-1 0,0 1 0,-1 0-1,1 0 1,-1-1 0,1 1 0,-1 0 0,0 0 0,0 0 0,0-1 0,0 1 0,0 0 0,0 0 0,0 1 0,-1-1 0,1 0-1,-1 0 1,0 1 0,-2-3 0,0 2 17,1 0 1,-1 1-1,1 0 0,-1-1 0,0 1 0,1 1 0,-1-1 0,0 0 0,0 1 1,0 0-1,1 0 0,-7 1 0,-3 1 4,1 0-1,-1 1 1,1 1-1,0 0 1,1 1 0,-1 0-1,1 1 1,0 0-1,0 0 1,-14 13 0,16-12-169,0 1 0,0 0 0,1 0 0,0 1 0,1 0 0,0 0 0,1 1 0,-7 13 0,9-17 11,1 0-1,1 1 0,-1-1 0,1 1 1,0 0-1,1 0 0,0-1 0,0 1 1,0 0-1,1 0 0,0 0 0,0 1 1,1-1-1,2 13 0,-2-17-28,0 0-1,0 0 1,0-1 0,1 1-1,-1 0 1,1-1-1,0 1 1,0-1 0,0 1-1,0-1 1,0 0 0,0 0-1,0 0 1,1 0-1,-1 0 1,1 0 0,0-1-1,-1 1 1,1-1-1,0 0 1,4 2 0,-3-2-7,0 0 0,0-1 0,-1 1 0,1-1 0,0 0 0,0 0 0,0 0 0,0 0 0,0-1 0,0 1 0,-1-1 0,1 0 0,0 0 1,0-1-1,-1 1 0,1-1 0,4-3 0,21-16 200,-2-2 1,36-37-1,-56 52-211,35-37 56,-1-3-1,56-87 0,-77 105-75,-3-1 1,0-1-1,-2 0 1,-1-1-1,11-43 0,-8 12-150,-4 0-1,6-67 0,-18 120-7,0-1 0,-1 1 0,0 0 0,-3-21 0,2 30 132,1-1 1,-1 0 0,0 1 0,0 0 0,0-1 0,0 1-1,0-1 1,0 1 0,-1 0 0,1 0 0,-1 0 0,-2-3-1,3 4 36,-1 0 0,1 1-1,0-1 1,-1 0-1,1 0 1,0 1 0,-1-1-1,1 1 1,-1-1-1,1 1 1,-1 0 0,0 0-1,1 0 1,-1 0-1,1 0 1,-1 0 0,1 0-1,-1 0 1,1 0-1,-1 1 1,1-1 0,-3 1-1,-4 2 67,1 0 0,0 1 0,0 0 0,1 0 0,-1 0 0,1 1 0,0 0 0,0 0-1,0 1 1,1-1 0,0 1 0,0 0 0,-7 13 0,-3 5 117,2 1 0,-15 39-1,11-18 140,-15 58 0,26-82-131,2 1-1,0 0 0,2 0 0,0 40 1,3-49-125,1 1 1,0-1 0,1 0-1,0 0 1,1-1 0,0 1-1,1-1 1,14 25-1,-14-30-18,0 0-1,0-1 0,1 0 0,0 0 0,0 0 0,1-1 0,-1 0 1,2 0-1,-1-1 0,0 0 0,1 0 0,0-1 0,0 0 0,1 0 1,10 3-1,-8-4 15,0 0 0,0-1 1,1-1-1,-1 1 0,1-2 0,-1 0 1,1 0-1,-1-1 0,13-2 1,-10 0-34,1-1 0,-1 0 0,0-1 0,-1-1 0,0 0 0,22-14 0,-25 14-44,-1 0 1,-1 0 0,1-1-1,-1-1 1,0 0-1,-1 0 1,0 0 0,0-1-1,0 1 1,-2-2 0,1 1-1,-1-1 1,6-14-1,-10 22-38,-1 0-1,1 0 0,-1 0 0,1-1 1,-1 1-1,0 0 0,0 0 1,0 0-1,0 0 0,0 0 0,0 0 1,0 0-1,-2-4 0,2 6 23,0 0 1,0-1-1,-1 1 0,1-1 0,0 1 1,0 0-1,-1-1 0,1 1 0,0-1 1,-1 1-1,1 0 0,-1 0 0,1-1 1,0 1-1,-1 0 0,1 0 0,-1-1 1,1 1-1,-1 0 0,1 0 0,-1 0 1,1 0-1,-1 0 0,0 0 0,0 0-6,-1 0 0,1 0 0,-1 0 0,1 1 0,-1-1 1,1 1-1,-1-1 0,1 1 0,0 0 0,-1-1 0,-1 3 0,-6 3 0,1 0-1,0 1 1,0 1 0,1-1 0,0 1 0,-8 12 0,2-2 95,2 1-1,-11 22 1,16-29-29,1 0-1,0 1 1,1 0 0,1 0-1,0 0 1,-2 20 0,5-28 11,0 1-1,0-1 1,0 1 0,1-1 0,0 1 0,0-1 0,0 1 0,3 5 0,-3-8 7,1 0-1,-1 0 1,1 0-1,0 0 1,0 0-1,0 0 1,0 0 0,1-1-1,-1 1 1,1-1-1,0 0 1,0 1-1,5 2 1,-5-3-27,1-1 1,0 1-1,-1-1 0,1 0 1,0 0-1,0 0 1,0-1-1,0 1 0,0-1 1,-1 0-1,1 0 0,0 0 1,0-1-1,5 0 0,6-3 8,1 0 1,18-9-1,18-4-313,-49 16 259,-1 1 1,0-1-1,1 1 1,-1 0 0,1 0-1,-1 0 1,0 0-1,1 0 1,-1 0 0,1 0-1,-1 1 1,0-1-1,1 1 1,-1 0 0,0 0-1,1 0 1,-1 0-1,0 0 1,2 2 0,-1-1 4,-1 0 0,0 1 1,0-1-1,-1 0 1,1 1-1,0-1 1,-1 1-1,0 0 0,1 0 1,-1-1-1,0 1 1,0 0-1,0 4 0,1 5 12,-1 1-1,0-1 0,-1 0 0,0 1 1,-1-1-1,-3 14 0,-8 33 267,-41 112 0,18-68 208,29-81-339,-1 1 308,0 0-1,-21 42 1,24-61-86,3-9-61,6-20 84,33-86-194,-28 86-185,111-248-370,-94 224 307,2 1-1,2 1 0,45-52 1,-35 51-83,3 1 1,64-54-1,-102 96 116,1 1 0,0-1 1,-1 1-1,2 0 0,-1 1 0,0-1 1,9-1-1,-14 4 14,1 0 0,-1 1 0,0 0 0,0-1 0,1 1-1,-1 0 1,0 0 0,1 0 0,-1 0 0,0 1 0,0-1 0,1 0 0,-1 1 0,0 0 0,0 0 0,0-1-1,1 1 1,-1 1 0,0-1 0,0 0 0,-1 0 0,1 1 0,0-1 0,0 1 0,-1-1 0,1 1-1,-1 0 1,3 3 0,-2-1-3,0 0-1,0-1 1,0 1-1,-1 1 1,1-1-1,-1 0 1,0 0-1,-1 0 1,1 1-1,0 7 0,-2 5-53,-3 25-1,3-34 64,-3 14 49,0 0-1,-2-1 1,0 0 0,-1-1-1,-2 1 1,-19 34-1,26-51-9,0 0-1,-1-1 0,1 1 0,-1-1 1,0 0-1,0 0 0,0 0 1,-3 3-1,4-5-19,1-1 0,0 1 0,0 0 0,0-1 0,-1 1 0,1-1 0,0 1 0,0-1 0,-1 0 0,1 1 0,-1-1 0,1 0 0,0 0 0,-1 0 0,1 0 0,0 0 0,-1 0 0,1 0-1,0-1 1,-1 1 0,1 0 0,0-1 0,-1 1 0,1-1 0,0 0 0,0 1 0,-2-2 0,-3-2 26,1-1 0,0 1 0,-1-1 1,2 0-1,-1-1 0,1 1 0,-1-1 0,-5-10 0,1-3-70,-12-31 0,21 49 15,-1 0 0,1 0 0,0 0 0,0 0 0,-1 0 0,1 0-1,0 0 1,0 0 0,0 0 0,0 1 0,0-1 0,0 0 0,1-2 0,0-6-170,5 14 176,5 5 31,1-1 0,0 0-1,1-1 1,-1-1 0,1 0 0,1 0 0,-1-1-1,1-1 1,0 0 0,0-1 0,1-1-1,-1 0 1,1-1 0,0-1 0,0 0 0,0-1-1,-1 0 1,1-1 0,0-1 0,-1 0 0,25-8-1,15-7 83,-1-3 0,0-2 1,-2-3-1,66-41 0,-103 57-112,-1-1 0,0-1 1,-1 0-1,0 0 1,-1-1-1,0-1 1,-1 1-1,0-2 0,-1 0 1,-1 0-1,0 0 1,-1-1-1,0 0 1,6-24-1,-11 35-27,-1-1 0,0 1 0,0-1 0,-1 1 0,1-1 0,-1 0 0,0-6 0,0 10 32,0 0 1,0 1-1,0-1 0,-1 0 1,1 0-1,0 0 1,0 1-1,0-1 0,-1 0 1,1 0-1,0 1 1,-1-1-1,1 0 0,0 1 1,-1-1-1,1 0 0,-1 1 1,1-1-1,-1 1 1,0-1-1,1 1 0,-1-1 1,0 1-1,1-1 0,-1 1 1,0 0-1,1-1 1,-1 1-1,0 0 0,0 0 1,1-1-1,-1 1 0,0 0 1,0 0-1,1 0 1,-1 0-1,0 0 0,0 0 1,0 0-1,1 0 0,-1 0 1,0 0-1,0 1 1,0-1-1,-5 2-28,0 0 0,1 0 0,0 1 0,-9 4 1,13-6 35,-32 18-104,-47 37-1,68-46 91,0 1-1,1 0 0,0 0 0,1 1 0,0 1 0,-12 19 0,20-27 45,-1 1-1,1-1 0,0 1 0,0 0 1,1-1-1,-1 1 0,1 0 0,1 0 1,-1 0-1,1 0 0,0 0 0,0 0 0,1 1 1,0-2-1,0 1 0,0 0 0,1 0 1,0 0-1,4 9 0,-4-11 3,0 0-1,0 0 1,1 0-1,-1 0 1,1 0-1,0-1 1,0 1-1,1-1 1,-1 0-1,1 0 1,-1 0-1,1 0 1,0 0-1,0-1 1,0 0-1,0 0 1,1 0-1,-1 0 1,0-1-1,1 0 1,-1 0-1,1 0 1,0 0-1,-1-1 1,9 0-1,-5 0 12,-1-2 0,1 1 0,0-1 0,0 0 0,-1-1 0,10-4 0,43-24 119,-45 22-159,81-56 55,-70 46-189,1 1 1,38-20 0,-52 34-297,-13 4 422,0 0 0,1 0 0,-1 1 0,0-1 0,0 0 0,0 0 0,0 0 0,0 0 0,0 0 0,0 1-1,0-1 1,1 0 0,-1 0 0,0 0 0,0 0 0,0 1 0,0-1 0,0 0 0,0 0 0,0 0 0,0 0 0,0 1 0,0-1 0,0 0 0,0 0 0,0 0 0,0 1 0,0-1-1,0 0 1,-1 0 0,1 0 0,0 0 0,0 0 0,0 1 0,0-1 0,0 0 0,0 0 0,-1 0 0,-16 25-251,11-17 196,-11 15 259,2 1 1,-20 41-1,59-75 411,24-13-667,1 3 1,76-23-1,-125 43 64,18-3-99,-17 3 85,-1 0 0,0 0 0,1-1 0,-1 1 0,0 0 0,1 0-1,-1 0 1,0 0 0,1 0 0,-1 1 0,0-1 0,1 0-1,-1 0 1,0 0 0,1 0 0,-1 0 0,0 0 0,1 1-1,-1-1 1,0 0 0,1 0 0,-1 0 0,0 1 0,0-1 0,1 0-1,-1 0 1,0 1 0,0-1 0,1 0 0,-1 1 0,0-1-1,0 0 1,0 0 0,0 1 0,0-1 0,1 0 0,-1 1 0,0-1-1,0 1 1,0-1 0,0 0 0,0 1 0,0-1 0,0 0-1,0 1 1,0-1 0,-1 1 0,-1 4-33,0 1-1,0-1 1,-1 0 0,0 0-1,-6 9 1,4-7 43,1-1 0,0 1 0,-4 10-1,5-10 8,1 0-1,-1 0 0,-1 14 1,4-20 5,0 1 0,-1 0 0,1 0 0,0-1 0,0 1 0,1 0 0,-1-1 0,0 1 0,0 0 0,1-1 0,-1 1 0,1 0 0,0-1 0,-1 1 0,1-1 0,0 1 0,0-1 0,0 1 0,0-1 0,0 0 0,0 1 0,0-1 0,3 2 0,0-1 27,1 1 1,0-2-1,0 1 0,0 0 1,0-1-1,0 0 1,0 0-1,0-1 1,1 1-1,-1-1 1,9-1-1,4 0 79,1-1 0,17-5 0,4-4-158,-1-1-1,0-2 0,-2-2 1,0-2-1,0-1 1,53-37-1,-90 55 37,7-3-27,-1 0 0,0 0 0,-1-1 0,1 1 1,-1-1-1,0-1 0,0 1 0,7-11 0,-12 16 21,0 0-1,0 0 1,1 0-1,-1-1 1,0 1-1,0 0 1,0 0 0,0 0-1,0-1 1,0 1-1,1 0 1,-1 0-1,0-1 1,0 1 0,0 0-1,0 0 1,0-1-1,0 1 1,0 0 0,0-1-1,0 1 1,0 0-1,0 0 1,0-1-1,-1 1 1,1 0 0,0 0-1,0-1 1,0 1-1,0 0 1,0 0-1,0 0 1,0-1 0,-1 1-1,1 0 1,0 0-1,0 0 1,0-1-1,-1 1 1,1 0 0,0 0-1,0 0 1,0 0-1,-1 0 1,1-1-1,-18 2-319,12 0 276,-1 0-1,0 1 1,-8 4 0,-47 31-134,40-25 188,1 0-1,1 2 0,0 0 1,-25 23-1,37-29 32,1-1 1,-1 2-1,1-1 0,0 1 0,1 0 1,0 0-1,1 1 0,-1 0 1,2 0-1,0 0 0,-6 19 1,10-25-1,-1 0 1,1-1 0,0 1-1,0-1 1,0 1-1,0 0 1,0-1 0,1 1-1,0-1 1,0 1 0,0-1-1,0 0 1,0 1 0,1-1-1,-1 0 1,1 0-1,0 0 1,0 0 0,3 3-1,-4-4-21,1 0-1,0-1 1,0 1-1,-1-1 0,1 0 1,0 1-1,0-1 1,0 0-1,1 0 1,-1 0-1,0-1 0,0 1 1,0 0-1,1-1 1,-1 1-1,0-1 1,1 0-1,-1 0 0,0 0 1,1 0-1,-1 0 1,0-1-1,0 1 1,1-1-1,-1 1 0,0-1 1,0 0-1,1 0 1,-1 0-1,3-2 1,9-7 3,1 0 0,-1-1 1,-1-1-1,0 0 0,-1-1 1,13-17-1,19-20-50,-18 25 24,58-67-184,-29 17-946,67-122 1,61-151-123,-176 338 999,-2-1 0,9-22 0,-14 33 240,0-1-1,0 1 1,1-1-1,-1 1 1,0 0-1,0-1 0,0 1 1,0-1-1,0 1 1,0-1-1,0 1 1,0-1-1,0 1 0,0 0 1,0-1-1,-1 1 1,1-1-1,0 1 1,0 0-1,0-1 0,0 1 1,-1-1-1,1 1 1,0 0-1,0-1 0,-1 1 1,1 0-1,-1-1 1,1 1 0,-1-1 0,0 1 0,0 0 1,0 0-1,1 0 0,-1-1 0,0 1 1,0 0-1,0 0 0,1 0 0,-1 0 1,0 1-1,0-1 0,0 0 0,-25 9-206,16-3 270,1 0 0,0 0 0,0 1 0,1 0 0,0 0 0,0 1-1,-10 11 1,10-9 18,-19 22 226,1 1-1,-29 49 0,-33 78 477,29-28 18,52-113-509,1 1 0,1 0 0,0 0 0,-2 38 0,6-52-145,1 1-1,1-1 1,-1 0 0,1 0-1,1 8 1,-1-12-96,-1-1-1,0 0 1,1 0 0,-1 0 0,1 0 0,-1 1 0,1-1-1,-1 0 1,1 0 0,0 0 0,-1 0 0,1 0 0,0-1-1,0 1 1,0 0 0,0 0 0,0 0 0,0-1 0,0 1-1,0 0 1,0-1 0,0 1 0,0-1 0,0 1 0,1-1-1,-1 0 1,0 1 0,0-1 0,0 0 0,1 0-1,-1 0 1,0 0 0,2 0 0,8-3 45,0 0 1,0 0-1,0-1 1,-1-1-1,19-10 1,-11 6-76,189-101-40,-166 88-143,-10 8 8,-29 14 160,0-1 1,-1 1-1,1 0 0,0-1 1,0 1-1,-1 0 0,1 0 1,0 0-1,0 0 0,-1 1 1,1-1-1,0 0 0,0 1 1,2 0-1,-3 0 2,0-1 0,0 1 1,-1-1-1,1 1 0,0-1 0,-1 1 0,1 0 1,-1-1-1,1 1 0,-1 0 0,1 0 0,-1-1 1,0 1-1,1 0 0,-1 0 0,0-1 1,1 1-1,-1 0 0,0 0 0,0 0 0,0 0 1,0-1-1,0 2 0,-2 20-8,1-19 16,-1 7 12,-1 1-1,-1-1 0,0 0 1,-9 18-1,-26 34 70,39-61-72,-72 100 57,61-87-9,-1-1 0,0-1 1,-1 0-1,-28 20 0,38-30-22,0 0 0,0 0 1,0 0-1,0 0 0,-1-1 0,1 1 1,-1-1-1,1 0 0,-1 0 0,1 0 0,-1-1 1,0 1-1,1-1 0,-1 0 0,0 0 0,1 0 1,-1 0-1,0-1 0,1 1 0,-1-1 1,1 0-1,-1 0 0,1-1 0,-1 1 0,1-1 1,0 1-1,0-1 0,-4-2 0,0-3-13,-1 0 0,1 0 0,1 0 1,-1-1-1,1 0 0,1 0 0,-1-1 0,1 1 0,1-1 0,-5-12 0,8 20-10,1 0 1,-1-1 0,1 1-1,-1 0 1,1-1-1,-1 1 1,1-1-1,0 1 1,0-1-1,0 1 1,0-1-1,0 1 1,0-1-1,0 1 1,0-1-1,0 1 1,1-2 0,0 2-5,-1 0 1,1 0 0,0 0 0,-1 1 0,1-1-1,0 0 1,-1 1 0,1-1 0,0 1 0,0-1-1,0 1 1,-1-1 0,1 1 0,0-1 0,0 1-1,0 0 1,0 0 0,0-1 0,0 1 0,1 0 0,5 0 5,1-1 0,-1 2 0,1-1 0,-1 1 0,11 3 0,-11-3 19,56 14 610,82 30 0,21 6-209,-157-48-361,1-1 0,0-1 0,0 0 0,-1 0 0,1-1-1,0 0 1,14-2 0,-19 1-208,0 0-1,0 0 1,0-1-1,-1 0 1,1 0-1,-1 0 1,1 0-1,6-6 1,-7 5-586,0 0 1,-1 0 0,1-1 0,-1 1 0,5-9 0,1-3-2919,-6 10 2121,-1 0 1,1 1-1,0 0 1,0-1 0,0 1-1,6-6 1,8 1-1883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7:06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73 4992,'-1'-2'322,"1"-1"-1,-1 0 1,0 0 0,0 0-1,-1 1 1,1-1 0,-2-2-1,2 4-62,0-1 0,0 1-1,0 0 1,0 0 0,-1 0-1,1 0 1,0 0 0,-1 1-1,1-1 1,-1 0-1,1 1 1,-1-1 0,1 1-1,-1-1 1,1 1 0,-2-1-1,-4 1-61,1-1 0,0 1 0,0 0 0,0 1 0,0-1 0,-1 1 0,1 0 0,0 1-1,0-1 1,0 1 0,1 1 0,-1-1 0,0 1 0,1 0 0,0 0 0,-1 0 0,1 1 0,-6 5-1,7-5-123,-1 0 0,1 1 0,0-1 0,0 1 0,1 0 0,-1 0-1,1 0 1,0 0 0,1 0 0,-1 1 0,1-1 0,0 1-1,0 0 1,1 0 0,0 0 0,0 0 0,0 0 0,0 11-1,2-12 7,0-1 0,0 1 0,0-1 0,0 1 0,1-1 0,-1 1 0,1-1 0,0 0 0,1 0 0,-1 0 0,5 6 0,-5-8-47,0 0 1,0 1-1,0-1 0,0-1 1,0 1-1,0 0 0,1 0 1,-1-1-1,1 1 0,-1-1 1,1 0-1,-1 0 0,1 0 1,0 0-1,-1 0 0,1-1 1,0 1-1,0-1 0,0 0 1,3 0-1,1-1 21,1 0-1,-1-1 1,0 0 0,0 0-1,0-1 1,0 1-1,0-2 1,-1 1 0,1-1-1,8-6 1,-5 2-47,0-1 1,0 0 0,0 0-1,-1-1 1,8-12 0,-14 19-27,-1 0 0,0-1 0,1 1 0,-2-1 0,1 0 0,0 1 0,-1-1-1,0 0 1,0 0 0,0 0 0,0 0 0,0 0 0,-1 0 0,0 0 0,0 0 0,0 0 0,0 0 0,-1 0 0,1 0 0,-1 0 0,0 0 0,-1 0 0,1 0 0,0 0 0,-1 1 0,0-1 0,0 0 0,0 1 0,0 0 0,-1-1 0,0 1 0,1 0 0,-1 0 0,0 1 0,0-1 0,-7-4-1,5 3 101,-1 0 0,0 1 0,0-1 0,0 1 0,0 1 0,-13-5 0,108 7 1030,-26-1-1037,90 2 229,-117 1 35,0 2 0,41 9 0,-75-12-317,0-1 0,0 0 0,0 1-1,0 0 1,-1-1 0,1 1-1,0 0 1,-1 0 0,1 0 0,0 0-1,-1 0 1,1 0 0,-1 1 0,0-1-1,1 0 1,0 2 0,-1-1-7,0-1 1,-1 1 0,1-1-1,-1 0 1,1 1 0,-1-1 0,0 1-1,1-1 1,-1 1 0,0-1-1,0 1 1,0 0 0,0-1-1,-1 1 1,1 2 0,-3 3 87,1 0 1,-1 0-1,-1 0 1,1 0 0,-9 13-1,10-18-38,0 1 21,1-1 0,0 1 1,-1-1-1,1 1 0,0 0 0,0 0 1,0 4-1,1-7-58,-1 1 0,1-1 0,0 0 0,0 1 0,0-1 0,0 1 0,0-1-1,1 0 1,-1 1 0,0-1 0,0 1 0,0-1 0,0 0 0,0 1 0,0-1 0,1 1 0,-1-1 0,0 0 0,0 1 0,1-1 0,-1 0 0,0 1 0,1-1 0,0 1-11,-1-1-1,1 0 1,0 0 0,0 0 0,0 1-1,-1-1 1,1 0 0,0 0 0,0 0-1,0 0 1,0 0 0,-1-1 0,1 1 0,0 0-1,0 0 1,0 0 0,0-1 0,4-1-6,26-8-34,0 2 0,52-8 0,-73 14 54,-1 2 0,1-1 0,-1 2 0,1-1 0,-1 1 0,1 1 0,-1-1 0,0 2 0,1-1 1,-1 1-1,0 1 0,-1-1 0,14 9 0,118 84 776,-133-91-891,1 0-1,-1-1 1,1 1-1,1-2 1,-1 1-1,11 2 1,-11-4-1386,0 0 1,0-1 0,0 0-1,10 0 1,2-1-1814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7:07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4896,'1'-5'3912,"2"12"-1383,1 14 368,-4-11-2029,0 7-25,0-1 0,5 26 0,22 170-134,-14-89-223,-6-70-384,0-8 92,1 61 1,-8 140 1959,0-246-2141,0 0-1,0 0 0,0 1 1,0-1-1,0 0 0,0 0 0,0 0 1,0 0-1,0 1 0,0-1 1,0 0-1,0 0 0,0 0 0,1 0 1,-1 1-1,0-1 0,0 0 1,0 0-1,0 0 0,0 0 0,0 0 1,1 0-1,-1 0 0,0 0 1,0 1-1,0-1 0,0 0 1,1 0-1,-1 0 0,0 0 0,0 0 1,0 0-1,0 0 0,1 0 1,-1 0-1,0 0 0,0 0 0,0 0 1,0 0-1,1 0 0,-1 0 1,0 0-1,0 0 0,0 0 1,0 0-1,1-1 0,-1 1 0,0 0 1,0 0-1,0 0 0,0 0 1,0 0-1,1 0 0,-1-1 0,10-5 406,-9 5-376,126-87 870,-107 74-853,-1-1 0,30-31-1,23-38-61,-31 34 6,94-106 19,14 9-780,31 11-4244,-104 93 2309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2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65 173 2720,'0'-1'151,"-1"0"-1,1 0 1,-1-1 0,1 1-1,0 0 1,0 0 0,-1 0-1,1 0 1,0 0 0,0 0-1,0-1 1,0 1 0,0 0-1,0 0 1,1 0 0,-1 0-1,0 0 1,0 0-1,1 0 1,-1 0 0,1 0-1,-1 0 1,1 0 0,-1 0-1,1 0 1,0 0 0,0 0-1,-1 0 1,1 0 0,0 1-1,0-1 1,0 0 0,0 0-1,0 1 1,1-2 0,-1-3 1050,-1 5-927,0 3-197,-1 25 455,-8 40 1,2-16-398,-5 95 233,-13 98 698,21-209-754,3-26 37,0-1 1,0 1-1,-1-1 0,-4 12 1,6-21-330,0 0 1,0 0-1,0 0 0,0 0 1,0 0-1,0-1 204,-1 1-204,1 0 1,0 0-1,0 0 0,0 0 1,0 0-1,0 0 0,0 0 1,0 0-1,0 0 1,0 0-1,0 0 0,0 0 1,0 0-1,0 0 0,0 0 1,0 0-1,0 0 0,-1 0 1,1 0-1,0 0 0,0 0 1,0 0-1,0 0 1,0-11 311,0 8-262,-7-98 330,24-149-706,22 2 319,-33 226-3,-4 20-150,-1-1 0,0 0 0,-1 1 0,1-1-1,0 0 1,-1-4 0,15 23 2,-5 2 132,-1-1 0,0 1 0,9 27 0,13 60 135,-16-51-48,0-7-19,2 0 0,2 0 0,2-2 0,28 46 0,-43-82 58,0 1 0,1-1 1,0 0-1,0-1 0,1 0 1,14 13-1,-21-21-94,0 1-1,-1-1 0,1 1 1,0-1-1,-1 1 1,1-1-1,0 0 1,0 1-1,-1-1 0,1 0 1,0 0-1,0 1 1,0-1-1,-1 0 1,1 0-1,0 0 0,0 0 1,0 0-1,0 0 1,-1 0-1,1 0 1,0 0-1,0-1 0,0 1 1,0 0-1,-1 0 1,1-1-1,0 1 0,0 0 1,-1-1-1,1 1 1,0-1-1,-1 1 1,1-1-1,-1 0 0,1 1 1,0-1-1,-1 1 1,1-1-1,-1 0 1,1-1-1,2-3 61,0 0 0,-1 0 0,1-1 0,-1 1 0,2-10 0,30-169 349,-19 86-395,28-98-99,-38 172 73,2-31 1,-2 10-49,-2 22 8,-3 16-329,1 0 1,0 1 0,0-1-1,1 0 1,0 1 0,2-7-1,2 6-1916,-6 7 2194,0-1 0,0 1-1,0 0 1,1 0 0,-1 0 0,0 0 0,0 0 0,0 0-1,1 0 1,-1 0 0,0 0 0,0 0 0,1 0 0,-1 0-1,0 0 1,0 0 0,0 0 0,1 0 0,-1 0 0,0 0-1,0 0 1,0 1 0,1-1 0,-1 0 0,0 0 0,0 0-1,2 3-1002,-2-3 1003,0 0 0,0 0 0,0 1-1,4 10-1404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24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60 599 2560,'-1'15'1019,"-1"-1"-1,-1 1 1,0-1 0,-1 0 0,-7 17-1,-2 10-21,8-22-566,0-4-93,1 0 1,-4 30-1,7-41-282,1 0-1,0 0 0,0 0 1,0 0-1,1 0 1,-1 0-1,1 0 1,0 0-1,0 0 1,1 0-1,-1-1 1,1 1-1,-1 0 1,1-1-1,0 1 1,4 4-1,-3-6 6,-1 0 0,0 0 0,1 0 0,-1-1 0,1 1 0,0-1 0,-1 1 0,1-1 0,0 0 0,0 0 0,0 0 0,0-1 0,0 1 0,0-1 0,0 0 0,0 1 0,0-1 0,0-1 0,0 1 0,0 0 0,0-1 0,4 0 0,-3 0 45,1-1-1,0 1 1,-1-1-1,1 1 1,-1-1-1,1-1 1,-1 1-1,0 0 1,0-1-1,0 0 1,0 0-1,-1 0 1,4-5-1,-4 4-75,0 0 0,-1-1 0,0 1 0,0-1 0,0 1-1,0-1 1,-1 0 0,0 0 0,0 0 0,0 0 0,0 0 0,-1 0 0,0 0-1,0 0 1,0 0 0,-2-7 0,-1-4-69,-1 0 0,0 0 0,-13-29 0,14 38 61,0 0 0,-1 1-1,1-1 1,-1 1 0,-1 0 0,1 0-1,-1 0 1,-8-8 0,11 13-20,0-1 0,-1 0 0,1 1 1,0-1-1,0 1 0,-1 0 0,1 0 0,0 0 0,-1 0 0,1 0 1,-1 1-1,0-1 0,1 1 0,-1-1 0,0 1 0,1 0 1,-1 0-1,1 0 0,-1 0 0,0 1 0,1-1 0,-1 1 0,1-1 1,-1 1-1,1 0 0,-1 0 0,-3 2 0,6-3-4,-21 13 185,21-12-177,0-1 1,0 0 0,-1 0 0,1 0 0,0 0 0,0 0 0,0 1-1,-1-1 1,1 0 0,0 0 0,0 0 0,0 1 0,0-1 0,0 0 0,-1 0-1,1 1 1,0-1 0,0 0 0,0 0 0,0 1 0,0-1 0,0 0-1,0 0 1,0 1 0,0-1 0,0 1 0,1-1 3,-1 0-1,1 1 1,-1-1-1,1 0 1,-1 0 0,1 1-1,-1-1 1,1 0-1,-1 0 1,1 0 0,0 0-1,-1 0 1,1 0-1,-1 0 1,1 0 0,-1 0-1,2 0 1,13-1 79,0-1 0,0-1 0,0 0 0,0-1 0,17-8 0,-3 3-74,127-49 70,-151 56-113,41-15 79,-42 16-37,0 0 0,0 0 0,0 0 0,0 1 0,0-1 0,0 1 0,0 0 0,0 0-1,0 1 1,4 0 0,-6 0-14,0 0 0,1 0 0,-1 1-1,0-1 1,0 1 0,0-1-1,0 1 1,0 0 0,0-1-1,0 1 1,-1 0 0,1 0-1,-1 0 1,1 1 0,-1-1-1,0 0 1,0 0 0,0 1-1,0-1 1,0 1 0,0 3-1,2 8 23,0 0-1,1 23 1,-3-24 38,13 99 68,-14-106-101,1 0 0,-1 0 0,1 1 0,0-1 0,1 0 0,-1-1 0,1 1 0,0 0 0,1 0 0,0-1 0,-1 1 0,2-1 0,-1 0 0,0 0 0,8 8 0,-10-13-4,0 1 0,-1-1 0,1 1 1,0-1-1,0 1 0,0-1 0,0 1 0,-1-1 1,1 0-1,0 1 0,0-1 0,0 0 0,0 0 1,0 0-1,0 0 0,0 0 0,0 0 0,0 0 1,-1 0-1,1 0 0,1 0 0,1-1 18,-1 0 1,0 0-1,0 0 0,0 0 0,0 0 1,0-1-1,0 1 0,3-2 0,3-5 81,-1 0-1,13-16 0,-17 21-108,1-3 10,174-206-131,-176 210 86,1 0 0,-1 0 0,0 0 1,1 0-1,-1 0 0,1 0 0,-1 1 0,1-1 0,0 1 0,-1 0 0,6-2 1,-6 3 6,-1 0 1,0 0 0,0 0 0,0 0-1,1 1 1,-1-1 0,0 0 0,0 0-1,0 1 1,1-1 0,-1 1 0,0-1-1,0 1 1,0 0 0,0-1 0,0 1 0,0 0-1,0-1 1,0 1 0,0 0 0,0 0-1,-1 0 1,1 0 0,0 0 0,-1 0-1,1 0 1,0 0 0,-1 0 0,1 1-1,-1 0 1,2 4 60,0-1 0,0 0 1,-1 1-1,0-1 0,0 1 0,-1-1 0,1 10 0,-6 43 264,3-33-317,-12 61 220,14-85-176,0-1 0,0 1-1,0 0 1,0 0-1,0 0 1,0 0-1,0 0 1,0-1 0,0 1-1,0 0 1,0 0-1,0 0 1,1 0-1,-1-1 1,0 1 0,1 1-1,-1-2-25,1 0 0,-1 1 1,0-1-1,1 0 0,-1 0 0,0 0 0,1 0 0,-1 0 0,0 0 1,1 0-1,-1 0 0,0 0 0,1 0 0,-1 0 0,0 0 0,0-1 1,1 1-1,-1 0 0,0 0 0,1 0 0,-1 0 0,0 0 0,0-1 1,1 1-1,-1 0 0,0 0 0,0 0 0,1-1 0,22-25 60,-17 20-132,29-37 31,-19 22-17,1 1 0,35-33 0,-50 52 21,-1 0-1,0 0 0,1 0 0,-1 0 1,1 0-1,-1 1 0,1-1 0,-1 0 1,4 0-1,-5 1 15,1 0 0,-1 0 0,1 0 0,-1 0 0,1 0 1,-1 0-1,1 0 0,0 0 0,-1 0 0,1 0 0,-1 0 0,1 1 0,-1-1 0,1 0 1,-1 0-1,1 1 0,-1-1 0,0 0 0,1 1 0,0-1 0,0 3-17,1-1-1,-1 0 0,0 0 1,0 1-1,0-1 1,0 1-1,0-1 0,0 1 1,-1-1-1,1 4 1,1 8 148,0 1 0,0 18 0,-2-33-112,0 0-1,0 0 0,0 0 1,0 0-1,0 0 1,0 0-1,0 0 0,0 0 1,0 0-1,0 0 1,0 1-1,0-1 1,0 0-1,0 0 0,0 0 1,0 0-1,1 0 1,-1 0-1,0 0 1,0 0-1,0 0 0,0 0 1,0 0-1,0 0 1,0 0-1,0 0 1,0 0-1,1 0 0,-1 0 1,0 0-1,0 0 1,0 0-1,0 0 1,0 0-1,0 0 0,0 0 1,0 0-1,0 0 1,1 0-1,-1 0 1,0 0-1,0 0 0,0 0 1,0 0-1,0 0 1,0 0-1,0 0 1,0 0-1,0 0 0,1 0 1,7-6 169,10-11-88,-6-2-176,-6 8 61,1 1 0,0 0 0,0 0 0,1 0-1,16-15 1,-24 25 23,1-1-1,-1 1 1,1 0-1,-1-1 0,1 1 1,-1 0-1,1-1 1,-1 1-1,1 0 0,-1 0 1,1 0-1,-1-1 1,1 1-1,-1 0 0,1 0 1,-1 0-1,1 0 1,0 0-1,-1 0 0,1 0 1,-1 0-1,1 0 1,-1 0-1,1 0 0,0 0 1,0 1-1,-1-1-8,1 1 0,0-1 0,-1 1-1,1 0 1,-1-1 0,1 1 0,-1 0-1,1 0 1,-1-1 0,1 1 0,-1 0 0,0 0-1,0 0 1,1-1 0,-1 2 0,1 5-40,0-1 1,0 1 0,-1 9-1,0-14 70,0 129 186,1-125-184,-1 1 0,1-1 0,0 1 1,1-1-1,3 9 0,-1-2 10,-4-13-18,1 1 0,-1 0 0,1-1 0,-1 1-1,1-1 1,-1 1 0,1 0 0,0-1 0,-1 0 0,1 1 0,0-1-1,-1 1 1,1-1 0,0 0 0,0 1 0,-1-1 0,1 0 0,0 0-1,0 0 1,-1 0 0,1 0 0,0 0 0,0 0 0,0 0 0,-1 0-1,1 0 1,0 0 0,0 0 0,-1 0 0,1-1 0,0 1 0,0 0-1,0-1 1,28-10 127,-10 1-72,33-25 0,-5 3-145,-16 14 68,40-33 1,-57 39-22,92-67-70,-107 79 100,1 0 0,0 0 0,0 0 0,0 0 0,0 0 0,0 0 0,0 1 0,0-1-1,0 0 1,0 0 0,0 0 0,0 0 0,0 0 0,0 0 0,0 0 0,0 0 0,0 0-1,0 1 1,0-1 0,0 0 0,0 0 0,0 0 0,0 0 0,0 0 0,0 0 0,0 0 0,0 0-1,0 0 1,0 1 0,0-1 0,0 0 0,0 0 0,0 0 0,0 0 0,0 0 0,0 0-1,1 0 1,-1 0 0,0 0 0,0 0 0,0 0 0,0 0 0,0 0 0,0 0 0,0 0 0,0 1-1,0-1 1,0 0 0,0 0 0,1 0 0,-1 0 0,0 0 0,0 0 0,0 0 0,0 0-1,0 0 1,0 0 0,0 0 0,0 0 0,0 0 0,1 0 0,-1 0 0,0 0 0,0-1 0,0 1-1,0 0 1,0 0 0,0 0 0,0 0 0,-4 14-166,-11 19-29,-41 64 336,52-89-138,0-4 15,1 1-1,0 0 0,0 0 1,0 0-1,1 1 0,0-1 1,0 1-1,0-1 0,-1 10 1,3-14-10,0-1 0,0 1 0,0 0 0,0-1 0,0 1 1,0-1-1,0 1 0,0-1 0,0 1 0,0-1 0,0 1 0,0-1 1,1 1-1,-1-1 0,0 1 0,0-1 0,1 1 0,-1-1 1,0 1-1,0-1 0,1 0 0,-1 1 0,0-1 0,1 1 0,-1-1 1,1 0-1,-1 1 0,1-1 0,-1 0 0,0 0 0,1 1 0,-1-1 1,1 0-1,-1 0 0,1 0 0,-1 0 0,1 1 0,0-1 0,-1 0 1,1 0-1,-1 0 0,1 0 0,-1 0 0,1 0 0,-1 0 0,1-1 1,0 1-1,3-1 18,-1 0-1,1-1 1,0 1 0,-1-1 0,4-2 0,-4 3-14,3-3 12,0-1 0,0 1 0,0-1 0,-1 0 0,0 0 0,0 0 0,0-1 0,5-8 0,32-57 20,-24 38-181,-11 20 79,8-12-296,-17 43 169,-5 22 1,5-33 181,0 1-1,1 0 1,0 0 0,1-1 0,-1 1 0,1 0 0,1 0 0,0 0-1,0 0 1,2 9 0,-2-14 11,0-1 0,0 1-1,0-1 1,0 1 0,0-1 0,0 0-1,1 1 1,-1-1 0,1 0 0,-1 0-1,1 0 1,0 0 0,0 0 0,0 0-1,0-1 1,0 1 0,1-1 0,-1 1-1,0-1 1,1 0 0,-1 0-1,0 0 1,1 0 0,0 0 0,-1-1-1,1 1 1,-1-1 0,1 1 0,0-1-1,-1 0 1,1 0 0,0 0 0,3-1-1,0 0 20,0-1 0,0 1-1,-1-1 1,1 0 0,-1-1-1,1 1 1,-1-1 0,0 0-1,0 0 1,0-1 0,-1 0-1,1 0 1,-1 0-1,0 0 1,6-7 0,4-8 10,-1-1 1,18-33 0,-31 52-36,32-59 53,36-66 128,-32 68-132,-5 10-33,-1-2-1,43-105 1,-59 118-64,-3-1 0,9-42 0,-19 76 21,-1 0 0,1 0 0,-1-1 0,0 1 0,0 0 0,0 0 0,0 0 0,-1 0-1,1 0 1,-1 0 0,-3-7 0,4 11 19,0-1 1,0 1-1,-1-1 0,1 1 0,-1-1 1,1 1-1,0 0 0,-1-1 0,1 1 1,-1-1-1,1 1 0,-1 0 0,1-1 1,-1 1-1,1 0 0,-1 0 0,1-1 1,-1 1-1,0 0 0,1 0 0,-1 0 1,1 0-1,-1 0 0,0 0 0,1 0 1,-1 0-1,0 0 0,1 0 0,-1 0 1,1 0-1,-1 0 0,1 0 0,-1 0 1,0 1-1,1-1 0,-1 0 0,1 0 1,-1 1-1,1-1 0,-1 0 0,1 1 1,-1-1-1,0 1 0,-25 21-145,25-21 146,-18 20-73,1 1 0,1 0 0,-21 38 0,23-34 97,2 1 0,1 0 0,1 0 1,1 2-1,1-1 0,-5 35 0,11-43 9,0 1 0,2-1 0,0 1 0,1 0-1,1-1 1,1 1 0,1-1 0,1 1 0,10 31-1,-10-42 28,1 0-1,0-1 0,0 0 0,1 0 0,0 0 0,0 0 1,1-1-1,0 0 0,1-1 0,0 0 0,0 0 0,0 0 1,1-1-1,0 0 0,11 4 0,-7-3-369,0-1-1,1-1 1,-1 0 0,1-1-1,0-1 1,0 0 0,1-1-1,-1 0 1,0-1 0,23-1-1,4-3-1377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26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1010 4064,'2'0'656,"1"-1"-1,-1 1 1,0 0 0,0-1-1,0 0 1,0 1 0,0-1-1,0 0 1,0 0 0,0 0-1,3-2 1,0-1 57,1-1 0,0 0 0,5-6 0,40-53-749,-40 47 706,88-122-62,-58 79-448,-32 47-125,29-38-52,-33 46 14,-1 0 1,1 0-1,0 0 1,1 1-1,-1 0 1,12-7-1,-16 11-2,0-1 0,-1 1 0,1 0 0,-1-1 0,1 1 0,0 0 0,-1 0 0,1 0 0,0 0 0,-1 0 0,1 0 0,0 0-1,-1 0 1,1 0 0,0 0 0,-1 0 0,1 0 0,0 0 0,-1 1 0,1-1 0,0 0 0,-1 0 0,1 1 0,-1-1 0,1 0 0,0 1 0,-1-1 0,1 1 0,-1-1 0,1 1 0,-1-1-1,0 1 1,1-1 0,-1 1 0,1-1 0,-1 1 0,0 0 0,1-1 0,-1 1 0,0-1 0,0 1 0,0 0 0,1 0 0,0 5 8,1-1 1,-1 0-1,0 1 0,0 5 1,-1-9 31,1 20 33,-1-1 0,-1 0 1,-4 26-1,-16 62 181,0-35 594,20-74-831,1 0-1,0 0 1,0 0 0,0 0-1,0 0 1,0 0 0,0 0-1,0 0 1,0 0 0,0 0 0,0 0-1,0-1 1,0 1 0,0 0-1,0 1 1,0-1 0,-1 0-1,1 0 1,0 0 0,0 0 0,0 0-1,0 0 1,0 0 0,0 0-1,0 0 1,0 0 0,0 0-1,0 0 1,0 0 0,0 0 0,0 0-1,0 0 1,0 0 0,0 0-1,0 0 1,-1 0 0,1 0 0,0 0-1,0 0 1,0 0 0,0 0-1,0 0 1,0 1 0,0-1-1,0 0 1,0 0 0,0 0 0,0 0-1,0 0 1,0 0 0,0 0-1,2-10 410,8-14-317,0 1-1,16-22 1,-7 11-164,-2 0-40,-11 20 83,0 1 0,2 0 0,-1 1 0,1 0 0,1 0 0,13-14 0,-21 25 7,0 0 0,0 0 0,-1 0 0,1 0 0,0 1 0,0-1 0,0 0 0,0 1 0,0-1 0,0 1 0,0-1 0,0 1 0,0 0 0,0-1 0,0 1 0,0 0 0,1 0 0,-1-1 0,0 1 0,0 0 0,0 0 0,0 0-1,0 1 1,0-1 0,1 0 0,-1 0 0,0 1 0,0-1 0,0 0 0,0 1 0,0-1 0,0 1 0,0-1 0,0 1 0,0 0 0,0-1 0,-1 1 0,1 0 0,0 0 0,0 0 0,-1-1 0,1 1 0,0 0 0,-1 0 0,1 0 0,-1 0 0,1 0 0,-1 0 0,1 2 0,1 6 42,0 1 0,0-1 1,-1 1-1,-1 0 0,0 13 1,0-15-9,-8 95 547,8-103-559,0 0-1,0 0 1,1 0-1,-1 0 1,0 0 0,0 0-1,0 0 1,0 0-1,1 0 1,-1 0-1,0 0 1,0 0 0,0 0-1,0 0 1,1 0-1,-1 0 1,0-1-1,0 1 1,0 0 0,0 0-1,0 0 1,0 0-1,1 0 1,-1-1 0,0 1-1,0 0 1,0 0-1,0 0 1,0 0-1,0 0 1,0-1 0,0 1-1,0 0 1,0 0-1,0 0 1,0-1-1,0 1 1,0 0 0,0 0-1,0-1 1,76-141 342,-63 120-433,2 1-1,0 1 1,1 0 0,28-24-1,-41 40 33,1 1 0,0 0 1,0 0-1,0 1 0,1-1 0,-1 1 0,6-2 0,-8 3 33,-1 1-1,1-1 1,-1 1-1,0 0 0,1-1 1,-1 1-1,1 0 0,-1 0 1,1 0-1,-1 0 1,1 0-1,-1 1 0,1-1 1,-1 0-1,1 1 1,-1-1-1,0 1 0,1-1 1,-1 1-1,0 0 0,1 0 1,-1-1-1,0 1 1,0 0-1,0 0 0,0 0 1,2 2-1,0 1 6,-1 0 0,1 0 1,-1 0-1,0 1 0,0-1 0,-1 0 0,1 1 1,1 8-1,3 42 18,-4-30-14,0-4-26,-1-1 77,2 0-1,0 0 1,7 22-1,-9-37-18,1 0 0,0-1 0,0 1 0,0 0 0,1 0 0,-1-1-1,1 0 1,1 1 0,-1-1 0,0 0 0,1-1 0,0 1 0,0 0 0,0-1-1,0 0 1,0 0 0,6 2 0,-2-1-4,1-1 0,-1 0-1,1-1 1,0 0 0,0 0-1,0-1 1,0 0 0,0 0 0,0-1-1,0-1 1,0 1 0,0-1-1,0-1 1,0 0 0,0 0 0,0-1-1,-1 0 1,1 0 0,-1-1-1,0 0 1,0-1 0,0 0 0,-1 0-1,1 0 1,-1-1 0,6-6-1,-4 1 43,0-1 0,0 0 0,-1 0-1,-1 0 1,7-16 0,-2 0-46,12-42 0,-22 63-30,0-1 0,-1 1 0,1-1-1,-1 1 1,-1 0 0,1-1 0,-1 1 0,-1-1 0,0 1 0,-2-13-1,3 20 4,0 0 0,0-1 0,0 1 0,0-1 0,0 1 0,0-1 0,0 1 1,0 0-1,-1-1 0,1 1 0,0-1 0,0 1 0,-1 0 0,1-1 0,0 1 0,0 0 0,-1-1 0,1 1 0,0 0 0,-1-1 0,1 1 0,0 0 0,-1 0 0,1-1 0,-1 1 0,1 0 0,0 0 0,-1 0 0,1 0 0,-1 0 0,1-1 0,0 1 0,-1 0 0,1 0 0,-1 0 0,1 0 0,-1 0 0,1 0 0,-1 0 0,1 0 0,0 1 0,-1-1 0,1 0 0,-1 0 0,1 0 0,0 0 0,-2 1 0,1 0-24,-1 1 1,1-1-1,0 0 1,-1 1-1,1-1 0,0 1 1,0 0-1,0 0 1,0-1-1,0 1 0,-1 2 1,-6 18 16,0 1 0,1 0-1,1 0 1,1 1 0,-2 36 0,6-43 27,1 1 1,0-1-1,6 34 0,-5-47-1,0 1 0,0-1 0,0 0 1,1 0-1,-1 0 0,1 0 0,0 0 0,0 0 0,1 0 0,-1-1 0,1 1 0,0-1 0,0 1 1,0-1-1,0 0 0,1 0 0,-1-1 0,1 1 0,-1-1 0,1 0 0,5 3 0,-1-3 40,-1 0 0,1 0-1,0 0 1,0-1 0,0 0-1,0-1 1,0 0 0,0 0-1,0-1 1,14-2 0,-11 0-7,1 0 1,-1 0 0,0-1-1,0 0 1,-1-1-1,20-12 1,-8 1-14,-2-1 0,0 0 0,-1-2 0,-1 0 0,0-1 0,19-30 1,79-145 13,-83 135-79,-17 31 43,-2 0 1,-1-1-1,9-31 0,-11 29-45,32-115 48,-36 119-74,-2 1 0,-1-1 0,0-41 0,-5 61-36,-4 10 50,-2 11-88,-10 26 98,17-37 51,-1 0 0,0 0 0,0 0-1,-1 0 1,1 0 0,0 0-1,-1 0 1,-1 2 0,-10 12-64,10-8 28,0 1-1,1-1 0,0 0 1,-2 10-1,0 4-124,-27 118-306,21-96 469,-7 68 0,8-45-98,5-19 196,1-1-1,4 55 1,1-19-264,-1-68 227,0 1 1,0-1-1,2 0 1,7 29-1,-8-37-41,0-1 1,1 0-1,-1 0 0,1 0 0,0 0 0,1 0 0,0 0 0,-1-1 1,2 0-1,-1 0 0,1 0 0,-1 0 0,10 6 0,-13-10-85,0-1 0,0 0 0,0 1-1,0-1 1,0 0 0,0 1 0,0-1-1,0 0 1,0 0 0,0 0 0,0 0-1,0 0 1,0 0 0,0 0-1,0 0 1,0 0 0,0-1 0,0 1-1,0 0 1,0-1 0,0 1 0,0-1-1,0 1 1,0-1 0,-1 1 0,1-1-1,0 0 1,0 1 0,0-1 0,-1 0-1,1 1 1,1-3 0,2-4-1211,-2 5 912,-1 0 0,1 0 0,-1 0 1,0 0-1,0 0 0,0-1 0,0 1 1,0 0-1,0-1 0,-1 1 0,1 0 0,-1-1 1,0 1-1,0-1 0,1 1 0,-2-1 1,1 1-1,0-3 0,-8-27-2047,0 1-1,-15-34 1,14 45 1628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26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118 157 3712,'-10'-6'886,"0"0"0,0 1 0,-1 0 0,-12-4 0,12 5 1229,0-1-1,-17-9 0,28 14-2083,-1 0 1,1 0-1,0 0 0,0 0 1,0 0-1,-1 0 0,1-1 0,0 1 1,0 0-1,0 0 0,0 0 1,-1 0-1,1 0 0,0 0 1,0-1-1,0 1 0,0 0 1,0 0-1,0 0 0,0-1 1,-1 1-1,1 0 0,0 0 1,0 0-1,0 0 0,0-1 1,0 1-1,0 0 0,0 0 1,0 0-1,0-1 0,0 1 1,0 0-1,0 0 0,0-1 1,7-3 386,12-1-188,101-4 1004,-17 2-287,-52 0-483,153-25 555,-202 32-1020,2-1 24,0 0 0,1 0-1,-1 0 1,0 0-1,0-1 1,0 0-1,0 0 1,4-3-1,-7 5-76,-1 0-1,0-1 0,0 1 0,0 0 1,0-1-1,1 1 0,-1 0 1,0-1-1,0 1 0,0 0 0,0-1 1,0 1-1,0 0 0,0-1 0,0 1 1,0 0-1,0-1 0,0 1 1,0 0-1,0-1 0,0 1 0,0 0 1,0-1-1,-1 1 0,1 0 0,0-1 1,0 1-1,0 0 0,0-1 1,-1 1-1,1 0 0,0 0 0,0-1 1,-1 1-1,1 0 0,0 0 0,0 0 1,-1-1-1,1 1 0,0 0 1,-1 0-1,1 0 0,-6-4-2150,6 4 1929,-1 0 1,0 0-1,1-1 0,-1 1 1,0 0-1,0 0 0,1 0 1,-1 0-1,0 0 0,0 0 1,-1 0-1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27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213 711 3648,'18'2'7589,"-34"20"-6700,-1 0 0,-1 0 0,-30 27-1,-5 5-262,33-32-434,9-10 8,0 1 0,0 0 0,-10 17 0,21-29-183,-1-1 0,1 1 1,-1-1-1,1 1 0,-1-1 0,1 1 0,0 0 0,0-1 1,-1 1-1,1-1 0,0 1 0,0 0 0,-1-1 0,1 1 0,0 0 1,0-1-1,0 1 0,0 0 0,0-1 0,0 1 0,0 0 1,0-1-1,1 1 0,-1 0 0,0-1 0,0 1 0,0-1 0,1 2 1,0-2 11,0 0 0,0 1 0,-1-1 1,1 0-1,0 0 0,0 0 0,0 0 1,0 0-1,0 0 0,0 0 0,0 0 1,-1 0-1,1 0 0,0-1 1,0 1-1,0 0 0,0-1 0,0 1 1,1-1-1,10-6 64,1 0 0,-2 0 0,1-1-1,-1-1 1,0 0 0,0-1 0,14-17 0,21-19-820,-46 46 706,1 0 0,-1 0 0,0 0-1,0 0 1,0 0 0,0 0 0,0-1 0,0 1 0,1 0 0,-1 0 0,0 0 0,0 0 0,0 0 0,0 0 0,1 0 0,-1 0-1,0 0 1,0 0 0,0 0 0,0 0 0,1-1 0,-1 1 0,0 0 0,0 0 0,0 1 0,1-1 0,-1 0 0,0 0-1,0 0 1,0 0 0,0 0 0,1 0 0,-1 0 0,0 0 0,0 0 0,0 0 0,1 0 0,1 9-260,-2 15 373,0-18-121,0-3 43,0 0-1,0-1 0,1 1 1,-1 0-1,1-1 1,-1 1-1,1 0 0,0-1 1,0 1-1,0-1 1,0 1-1,1-1 0,-1 1 1,1-1-1,-1 0 1,1 0-1,0 0 1,0 0-1,0 0 0,0 0 1,0 0-1,0-1 1,1 1-1,-1-1 0,1 1 1,-1-1-1,1 0 1,-1 0-1,1 0 0,-1-1 1,1 1-1,0 0 1,0-1-1,4 0 0,-1 1 36,1-1-1,-1-1 1,1 1-1,-1-1 0,1 0 1,-1 0-1,0-1 0,1 0 1,-1 0-1,0-1 0,0 0 1,8-4-1,-6 1 25,1 0 0,-1 0-1,0-1 1,-1 0 0,0 0 0,0-1-1,10-15 1,72-125 275,-11 14-152,-56 101-152,73-126 237,-67 100-26,-4 0 0,-2-2-1,20-85 1,-41 140-223,1 0 0,-1 1 0,-1-1 0,1 0 0,-1 0 0,0 0 0,0 0 0,-1-6 0,1 11-32,-1 1 0,1-1 1,0 1-1,0-1 0,0 1 0,0-1 0,0 1 0,-1-1 0,1 1 1,0-1-1,0 1 0,-1 0 0,1-1 0,0 1 0,-1-1 1,1 1-1,0 0 0,-1-1 0,1 1 0,-1 0 0,1-1 1,-1 1-1,1 0 0,0 0 0,-1-1 0,1 1 0,-1 0 0,1 0 1,-1 0-1,1 0 0,-1 0 0,1 0 0,-1 0 0,0 0 1,1 0-1,-1 0 0,1 0 0,-1 0 0,1 0 0,-1 0 1,1 0-1,-1 0 0,1 1 0,-1-1 0,1 0 0,0 0 0,-1 1 1,0-1-1,-2 2-4,0 0 0,0 0 1,0 0-1,0 1 1,0-1-1,0 1 0,-3 3 1,-15 25-52,1 0-1,-26 58 1,26-47 35,3 1-1,1 0 1,-13 56-1,22-66 77,1 1 0,2 0 0,1 0 0,3 69 0,1-90-4,1 1 1,0 0-1,1-1 1,1 0-1,0 0 1,0 0-1,2 0 1,11 22-1,-12-28-58,0 0-1,0 0 1,0-1-1,1 1 1,0-1-1,0-1 1,1 1-1,0-1 1,0 0-1,0 0 0,0-1 1,1 0-1,0 0 1,0-1-1,11 3 1,0-2-847,0-1 1,0-1-1,0 0 1,0-2-1,0 0 0,27-4 1,6 0-1201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5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35 2720,'3'-2'1239,"-3"1"-1062,1 1 0,-1-1 0,0 1 0,1 0 0,-1-1 0,0 1 0,0-1 0,0 1 0,1-1 0,-1 1 0,0-1 0,0 1 0,0-2 0,0 1-57,-1 1 0,1-1 0,-1 1-1,0-1 1,1 1 0,-1 0 0,1-1 0,-1 1 0,0-1-1,1 1 1,-1 0 0,0 0 0,0-1 0,0 1-1,-8-4 79,0 1 0,0 0 0,0 1-1,-1 0 1,1 0 0,0 1-1,-1 0 1,1 1 0,-1 0 0,1 0-1,-1 1 1,1 0 0,-13 4-1,-6 1 55,16-4-165,0 0-1,0 1 1,0 1-1,1 0 1,-1 0-1,1 1 1,-13 8-1,15-7-62,0 1 0,1 0-1,0 0 1,1 1 0,-1 0-1,1 0 1,1 0 0,0 1-1,0 0 1,1 0 0,0 1-1,0 0 1,1 0 0,0 0-1,-2 12 1,2-5-13,2 1 1,0 0-1,1-1 1,1 1-1,0 0 1,4 20-1,-4-33 19,1 0-1,0 0 1,0-1 0,1 1-1,0 0 1,-1 0-1,1-1 1,1 1 0,-1-1-1,1 0 1,0 0 0,0 0-1,0 0 1,4 4 0,-2-4 40,0 0 1,0 0 0,1-1 0,-1 0 0,1 0 0,0 0 0,-1 0 0,1-1 0,12 3 0,-1-2 72,0-1 0,1 0 0,-1-2 0,0 0 0,1-1 0,-1 0 0,23-6 1,-17 2-109,-1-1 1,0-2-1,35-16 1,59-40 24,7-26 154,-83 59-294,74-45 0,-83 60-157,59-25 0,-80 38 223,-1 0 0,1 0 0,0 1 1,0 0-1,0 1 0,0 0 0,0 1 0,0 0 0,0 0 0,0 1 0,10 2 1,-16-1 52,1-1 0,-1 1 0,1-1 1,-1 1-1,0 1 0,0-1 1,0 1-1,0-1 0,0 1 1,0 0-1,-1 1 0,0-1 1,1 1-1,-1-1 0,0 1 0,-1 0 1,1 0-1,-1 0 0,0 0 1,0 1-1,0-1 0,0 0 1,-1 1-1,0 0 0,0-1 1,1 8-1,-2-12-11,0 1 0,0 0 0,0 0 0,0-1 0,0 1-1,-1 0 1,1-1 0,0 1 0,0 0 0,-1-1 0,1 1 0,0-1 0,-1 1 0,1 0 0,0-1 0,-1 1 0,1-1 0,-1 1 0,1-1 0,-1 1-1,1-1 1,-1 0 0,0 1 0,1-1 0,-1 0 0,1 1 0,-1-1 0,0 0 0,1 0 0,-1 1 0,0-1 0,1 0 0,-1 0 0,0 0 0,0 0 0,1 0-1,-1 0 1,0 0 0,1 0 0,-1 0 0,0-1 0,-4 1 96,0-1 0,0 0-1,1 0 1,-7-3 0,1 0 78,1 0 0,-14-9 1,-12-5 96,4 4-574,-49-15-1,69 26 164,0 0 0,-1 1 1,1 1-1,-1 0 0,1 0 0,-1 1 1,0 0-1,-15 3 0,22-2 65,-1 1-1,1-1 0,0 1 1,0 0-1,0 0 0,0 1 1,1-1-1,-1 1 0,1 0 1,-1 0-1,-4 5 0,4-2 14,-1 0 0,1 0 0,0 0 0,0 1 0,1 0 0,-6 12 0,0 5 37,2 1 1,0 0 0,-6 40-1,12-55 4,0-3 49,1 0 1,1 0-1,-1 1 1,1-1-1,0 0 0,1 0 1,0 0-1,0 1 1,2 8-1,-2-14-22,0 0-1,-1 0 1,1 0 0,0 0-1,0 0 1,0-1-1,0 1 1,1 0 0,-1 0-1,0-1 1,1 1 0,-1-1-1,1 1 1,-1-1-1,1 0 1,0 1 0,0-1-1,0 0 1,-1 0-1,1 0 1,0-1 0,0 1-1,0 0 1,0-1-1,0 1 1,1-1 0,-1 0-1,0 1 1,0-1 0,0 0-1,0-1 1,0 1-1,0 0 1,0 0 0,1-1-1,1 0 1,8-3 53,-1 0 0,0 0 1,1-1-1,-1-1 0,-1 0 0,1 0 1,-1-1-1,-1 0 0,1-1 1,-1 0-1,11-13 0,-1 0 9,-1-2-1,-2 0 1,26-44-1,-34 51-214,1 0-1,-2 0 1,0-1-1,4-18 1,-11 29-368,-3 6 8,-5 10 101,3 0 374,0 2-1,0-1 1,1 0 0,1 1-1,0 0 1,1 0 0,0 0 0,0 0-1,1 0 1,1 0 0,0 0 0,1 0-1,0 0 1,1 0 0,0 0 0,1 0-1,0-1 1,1 1 0,8 16-1,-10-24 55,1 0-1,-1 0 0,1 0 0,0 0 0,0-1 0,1 1 0,-1-1 1,1 0-1,-1 0 0,1 0 0,0-1 0,0 1 0,0-1 0,1 0 1,-1 0-1,1 0 0,-1-1 0,1 1 0,-1-1 0,1 0 0,0-1 1,-1 1-1,1-1 0,0 0 0,0 0 0,-1 0 0,8-2 0,-5 0 2,0-1 0,0 0 0,0 0 0,0-1 0,0 0 0,-1 0 0,0 0 0,1-1 0,-2 0 0,11-10 0,0-5 2,28-41 1,-20 26-92,8-18 31,-23 38-59,0 0 1,0 0-1,2 1 0,22-24 0,-33 37 58,1 1 0,-1-1 0,1 1 1,-1-1-1,1 1 0,-1-1 0,1 1 0,0-1 1,-1 1-1,1 0 0,0-1 0,-1 1 0,1 0 1,0-1-1,-1 1 0,1 0 0,0 0 0,0 0 0,-1 0 1,1 0-1,0 0 0,-1 0 0,1 0 0,0 0 1,0 0-1,0 1 4,0-1 1,-1 1-1,1-1 1,0 1-1,-1 0 1,1-1-1,-1 1 1,0 0-1,1 0 0,-1-1 1,1 1-1,-1 0 1,0 0-1,0 0 1,1-1-1,-1 1 1,0 2-1,1 6 11,-1 0 0,0 0 0,-1 11 0,1-17-8,-23 172 176,20-156-46,3-19-102,-1 1 0,1 0 0,0 0 1,0-1-1,0 1 0,0 0 0,0 0 0,0-1 1,0 1-1,0 0 0,0 0 0,0-1 0,0 1 0,1 0 1,-1 0-1,0-1 0,1 2 0,-1-2-15,0 0 1,1 0-1,-1 0 0,0 0 0,1 0 0,-1 0 0,0 0 1,1 0-1,-1 0 0,0 0 0,1 0 0,-1 0 0,0 0 0,1 0 1,-1 0-1,0 0 0,1-1 0,-1 1 0,0 0 0,0 0 1,1 0-1,-1 0 0,0-1 0,0 1 0,1 0 0,-1-1 1,22-25 317,-18 21-284,41-54 183,18-24-244,-54 74-55,-1 0 0,1 1 0,1 0 0,-1 0-1,2 1 1,12-7 0,-21 13 41,0 0 0,-1 0 0,1 0 1,0 0-1,-1 1 0,1-1 0,0 1 0,0-1 0,0 1 0,-1 0 0,1-1 0,0 1 1,0 0-1,0 0 0,0 0 0,0 1 0,-1-1 0,3 1 0,-1 0 8,-1 1 0,1-1 1,-1 1-1,0 0 0,0 0 0,0 0 0,0 0 0,0 0 0,0 0 0,3 5 0,8 13 67,12 26-1,-19-33 119,1 0 0,0 0 0,1-1-1,1 0 1,0 0 0,17 16 0,-21-24-123,-1 1-1,1-1 1,1-1 0,-1 1 0,0-1-1,1 0 1,0 0 0,0-1 0,0 0 0,6 2-1,-7-3-17,0-1 0,0 1 1,-1-1-1,1 0 0,0 0 0,0-1 0,-1 0 0,1 0 0,0 0 0,-1 0 0,1 0 0,-1-1 0,1 0 0,3-3 0,-1 2-6,-1-1-1,0 0 1,-1-1 0,1 0-1,-1 0 1,0 0-1,0 0 1,-1-1-1,7-9 1,2-6-1081,13-31 1,-24 47 768,19-49-4686,-11 29 2699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32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1 156 896,'18'-3'7498,"-15"3"-7425,-1 0-1,1 1 1,-1 0 0,1-1-1,-1 1 1,0 0-1,0 0 1,1 0-1,-1 1 1,0-1-1,0 0 1,0 1-1,0 0 1,0-1-1,-1 1 1,1 0 0,0 0-1,1 2 1,3 4 126,-1 0 0,0 1 1,6 11-1,0 8 68,-1 1 0,-1-1 0,8 54 0,-3-11-71,-8-45-171,-2-9 88,0 1-1,1-1 0,8 18 1,3 5 80,16 60-1,-22-68-60,11 23 184,-14-38-201,-1-1 1,7 27-1,23 157 354,-33-174-401,3 0 0,0-1 1,1 1-1,19 42 0,-9-30 40,-7-13 163,15 25 1,-18-38-165,1 1 1,0-2 0,1 1-1,0-1 1,17 16-1,-13-15-42,-1 1-1,-1 0 1,13 21-1,-11-16-18,-1-1 182,16 35 0,-6-12-284,36 72 277,2 3-95,-46-89-55,-8-15-15,0-1 0,7 11 1,37 58 343,-36-59-294,14 26 1,-23-36-80,0 0 0,-1 0 0,-1 0 0,4 18 0,-2-10 115,7 9-36,0-3-89,10 54-33,-9-27 108,-7-25-95,10 25-1,5 11 260,-13-35-296,-7-21 50,0 0 0,1-1 0,0 1 1,4 8-1,-1-6 14,0-1 0,0 1 0,1-1 0,0 0 0,0 0 0,1 0 0,-1-1 0,2 0 0,7 5 0,-4-4 12,1 0 1,-1-1-1,1-1 1,0 0-1,22 6 1,-21-8-89,-1-1 1,1-1-1,16 0 1,9 1 251,-16 0-145,1-1 0,-1 0-1,34-5 1,-40 3-36,0 0-1,16 3 1,0-1 42,-2 1-140,-25-1 120,1 0 0,-1-1 0,0 0 0,0 0 0,0 0 0,0-1 0,1 1 0,-1-1 0,6-2 0,7-2 18,-15 5-71,1-1-1,0 0 0,-1 0 0,1 0 1,-1-1-1,0 1 0,4-3 0,56-35 304,-20 14-160,24-14-130,-34 21 27,-1-2 0,36-28 0,-50 33 63,13-9-94,-1-2 1,-1-1-1,44-55 0,-68 74 14,56-69-97,18-17 332,-11-12-121,-14 19-218,-22 36 175,47-100-1,-17 29-122,-38 80 8,2 1 0,2 1-1,36-41 1,-47 64-25,-1-2 0,-1 1 0,-1-2 0,-1 0 0,0-1 0,-2 0 0,10-25 0,51-172-18,-39 112-83,0 24 152,0 1 78,-29 67-19,-1 1 0,-1-1 0,0-16 0,5-23 18,1 9-178,3-68-1,-9-47 83,-2 133 2,0 22 23,1 0 0,-1 1-1,1-1 1,0 1 0,2-7-1,4-15-38,-5 13 4,1 1-1,0-1 1,1 1-1,1 0 1,9-19-1,-11 26 15,0-1-1,1 1 0,-1 0 0,1 0 0,0 0 0,7-5 0,5-6 18,21-25 144,-33 34-400,14-15 590,-13 12-1794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38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0 176 736,'4'0'747,"6"0"-260,0 0 0,1 0 0,-1-1-1,0 0 1,0-1 0,17-5 0,-22 5-417,0 0 1,1 1-1,-1 0 1,1 0-1,-1 1 1,6-1-1,11 0-217,61-6 344,-49 6-218,55-10 0,-16 1 117,-6 1 320,-1 1-186,-4 0-183,-32 5 99,1 1 0,-1 1 0,48 4 0,7 1 145,-44 0-142,-6 0-154,123 15 453,-118-15-127,-1-2 1,1-2-1,64-7 0,-12 1-70,166 0 106,-37-2-16,-148 3-460,-51 2 192,45 1 0,138 0 324,-204 2-394,205-3 274,-91 0-229,5 2 299,-57 2-171,179 3 155,57-12 15,-262 8-209,310-8 238,-251 10-231,-28 0 27,305-11 784,-121-1-710,-84-7 54,-109 9-335,-38 5 107,24-2 0,198-9 57,-188 10-179,27-1 6,-26 1 73,-39 2-91,0 0 1,20 2-1,145 2 432,-97-3-194,70 1-1375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1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1984,'-4'2'655,"4"-4"5,9-6 3054,-13 17-2733,-1 21-93,-1 54 0,3-32-306,2 60 49,3-53-94,-2-43-793,4 0 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2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2560,'15'2'9830,"33"-3"-10011,-15 0 446,9-2-210,-29 2 16,0 0-1,18 1 1,27 0 846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2976,'2'76'4592,"0"47"-3136,-2-115-1353,-3 63 1037,-20 118 1,16-153-838,5-22-39,0 0 1,-2 0-1,-6 18 0,7-19 1111,4-24-105,0 8-1292,-1-1 1,1 0-1,0 1 1,0-1-1,0 0 1,1 1-1,-1-1 1,1 1-1,0 0 1,0-1-1,0 1 1,0 0-1,1 0 1,-1 0-1,1 1 1,-1-1-1,5-2 1,5-5-183,0 1 1,26-15 0,-28 19 82,1 0 1,-1 0-1,1 1 1,14-4-1,-19 7 43,0 0-1,0 0 1,0 1 0,0-1-1,0 1 1,0 0-1,0 1 1,0 0-1,8 1 1,-13-2 76,-1 1 1,1-1 0,-1 0-1,1 0 1,-1 0-1,0 0 1,1 0-1,-1 0 1,1 1-1,-1-1 1,0 0-1,1 0 1,-1 1-1,0-1 1,1 0-1,-1 1 1,0-1 0,1 0-1,-1 1 1,0-1-1,0 0 1,1 1-1,-1-1 1,0 0-1,0 1 1,0-1-1,0 1 1,1-1-1,-1 1 1,0-1-1,0 0 1,0 1 0,0-1-1,0 1 1,0-1-1,0 1 1,0-1-1,0 1 1,0-1-1,-1 0 1,1 1-1,0-1 1,0 1-1,0-1 1,0 0 0,-1 1-1,1-1 1,0 1-1,0-1 1,-1 1-1,-1 1 52,1 0 1,-1 1-1,0-1 0,0 0 1,0 0-1,-3 2 0,-3 0 0,1 0 1,-1 0-1,0-1 0,0 0 0,-1-1 0,1 1 0,-1-2 0,1 1 0,-12 0 1,19-2-68,1 0 0,0 0 1,-1-1-1,1 1 0,0 0 1,-1 0-1,1 0 0,0 0 1,-1 0-1,1 0 0,0 0 1,-1 1-1,1-1 0,0 0 1,-1 0-1,1 0 0,0 0 1,-1 0-1,1 0 0,0 1 1,0-1-1,-1 0 0,1 0 1,0 0-1,-1 1 0,1-1 1,0 0-1,0 0 0,0 1 1,-1-1-1,1 0 0,0 1 1,0-1-1,0 0 0,0 0 1,-1 1-1,2 0-23,-1 0 0,0 0 0,0 0 0,1 0 0,-1 0 0,1 0 0,-1-1-1,1 1 1,-1 0 0,1 0 0,-1 0 0,2 0 0,22 20-118,73 39 2184,-97-60-2007,0 0-1,0 1 0,1-1 1,-1 0-1,0 0 1,0 0-1,0 1 1,1-1-1,-1 0 0,0 0 1,0 0-1,1 0 1,-1 0-1,0 1 1,0-1-1,1 0 0,-1 0 1,0 0-1,0 0 1,1 0-1,-1 0 0,0 0 1,1 0-1,-1 0 1,0 0-1,0 0 1,1 0-1,-1 0 0,1-1 1,-1-8-1420,0 0-1047,1 2-389,3 2 960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4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2976,'-5'7'5643,"10"3"-5532,-3 2 259,0 0-1,0 0 1,-1 19-1,1-5 105,5 192 1379,-7-142-4826,1-89 403,3-3 858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4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47 3968,'0'-1'163,"0"0"0,-1 1 0,1-1-1,0 1 1,0-1 0,0 1 0,0-1 0,0 0 0,0 1 0,0-1 0,0 1 0,0-1 0,0 0-1,0 1 1,0-1 0,0 1 0,0-1 0,1 0 0,-1 1 0,0-1 0,0 1 0,1-2-1,13-4 3278,-5 3-4141,11-3 785,1 1-1,-1 1 1,1 1-1,0 1 1,29 0-1,-37 4-127,5 0-390,-17-2 264,0 0-1,-1 0 1,1 0-1,-1 0 1,1 0-1,0 0 1,-1 0-1,1 0 1,0-1-1,-1 1 1,1 0-1,-1 0 1,1-1-1,0 1 1,-1 0-1,1-1 1,-1 1-1,1 0 1,0-2-1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5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4736,'-3'4'2144,"-2"1"-1856,0-5 800,10 0-640,0 0 1088,3 8-864,5-8 160,0 3-480,5-6-64,-1 3-192,1-5 96,0 2-128,0-6 256,3 6-192,-3-10-3488,8 7 1824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0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1832 1984,'-2'-3'5218,"-2"2"-3690,4 1-1509,-1 0 1,1 0 0,0 0-1,0 0 1,0 0 0,0 0-1,-1 0 1,1 0 0,0 0-1,0 0 1,0 0 0,-1 0-1,1 0 1,0 0 0,0 0-1,0 0 1,0 0 0,-1 0-1,1 0 1,0 0 0,0 0-1,0-1 1,0 1 0,0 0-1,-1 0 1,1 0 0,0 0-1,0 0 1,0 0 0,0-1-1,0 1 1,0 0 0,0 0-1,0 0 1,-1 0 0,1-1-1,0 1 1,7-45 1601,-2-14-1114,-5-143-16,1 183-451,1 1-1,1-1 1,1 0 0,11-31 0,-9 29-25,0 0 1,6-43-1,-9-3 207,-3 1 0,-9-77 1,7 111-401,3-37 1,0 13 126,-1-141-2,9 138 10,-7 27 84,-1 25-52,-1-1 1,1 1 0,-1 0-1,-1 0 1,1-1 0,-3-7-1,2 7 23,0 1 0,1-1 0,-1 1 0,1-1-1,2-9 1,-1 8-12,-1 0-1,-1-19 1,-5-2-6,4 20 6,0 0 0,1 1 0,0-1 0,0 0 0,1-11 0,0-14-74,-1 25 93,1 1 1,1-15-1,0 14-47,3-35-157,1 3 142,-1-5-37,-4 39 191,0 7-112,1-1-1,-1 1 1,0 0 0,0-1-1,0 1 1,0 0 0,-1 0-1,1-1 1,0 1 0,-1-2-1,1-6-409,0 15-527,-2 4 787,-1-1 0,-8 16 0,-1 6 241,-35 96 70,41-111-140,0-1 0,0 0-1,-2 0 1,-17 25 0,5-12 131,-30 31-1,39-45 105,11-13-234,-1 1 0,0-1 0,1 0 0,-1 1-1,0-1 1,0 0 0,0 0 0,0 0 0,0 0 0,0 0 0,-1 0 0,1 0 0,0 0-1,0 0 1,-1 0 0,1-1 0,-1 1 0,1 0 0,0-1 0,-3 1 0,11-6 142,1-1 0,-1 0 0,-1 0 0,1-1 0,-1 1 0,7-11 0,5-12-112,-2-1 1,20-48 0,-6-12 3,-10 27-62,-9 30-76,-3 9 44,14-29 1,-19 33-463,-1 11-60,2 20 284,1 8 392,15 30 0,-1-2 55,1 6 243,26 53 1,-26-66 188,-17-33 318,-7-5-1559,-5-6-2618,3 0 1471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02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3808,'0'0'3402,"0"12"-1503,2-6-1755,0 1 0,-1 0 0,-1 0 0,1-1-1,-1 1 1,0 0 0,-1 7 0,0 6 177,-4 124 580,-3-43-438,1-27-142,3-40-207,2-26-45,1 0 0,0-1 0,1 1 0,0 0 0,0 0 1,2 9-1,-1 3 409,-1-12 654,9-16-1233,5 6 21,-1 0 0,16 0 0,23-4-101,-34 4 249,0 0 1,0 1 0,22 1 0,-10 1 72,-19-4 812,-11 3-1053,0 0 0,1-1 1,-1 1-1,0 0 0,0-1 0,1 1 0,-1 0 0,0-1 0,0 1 0,1 0 1,-1-1-1,0 1 0,0 0 0,0-1 0,0 1 0,0-1 0,0 1 1,0 0-1,1-1 0,-1 1 0,0-1 0,0 1 0,-1 0 0,1-1 0,0 1 1,0-1-1,-1-1-463,1 0 1,-1 0-1,0 1 1,0-1-1,1 0 1,-2 1-1,1-1 1,0 1-1,0-1 1,-3-1-1,-2-3-1394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5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356 630 2720,'0'0'21,"0"0"1,0 0-1,0 0 1,-1 0-1,1 0 1,0 0-1,0 0 1,0 0-1,0 0 1,0 0-1,-1-1 1,1 1-1,0 0 1,0 0-1,0 0 0,0 0 1,0 0-1,0 0 1,0 0-1,0-1 1,0 1-1,-1 0 1,1 0-1,0 0 1,0 0-1,0-1 1,0 1-1,0 0 1,0 0-1,0 0 1,0 0-1,0 0 0,0-1 1,0 1-1,0 0 1,0 0-1,0 0 1,0 0-1,0 0 1,1-1-1,-1 1 1,0 0-1,0 0 1,0 0-1,0 0 1,0 0-1,0-1 1,0 1-1,0 0 1,0 0-1,1 0 0,-1 0 1,0 0-1,0 0 1,0 0-1,0 0 1,0 0-1,0 0 1,1-1-1,-1 1 1,0 0-1,0 0 1,0 0-1,1 0 1,-1 0 87,0 0 0,1 0 0,-1 0 0,1 0 0,-1-1 0,0 1 0,1 0 0,-1 0 0,0 0 0,1-1 0,-1 1 0,0 0 0,1-1 0,-1 1 0,0 0 0,1 0 0,-1-1 0,0 1 0,0-1 0,1 1 0,0-10 2476,-2 9-2505,1 1 0,-1-1 0,1 1 0,-1 0-1,1-1 1,-1 1 0,1-1 0,-1 1 0,0 0 0,1-1-1,-1 1 1,0 0 0,1 0 0,-1 0 0,0 0 0,1-1-1,-1 1 1,0 0 0,1 0 0,-1 0 0,0 0 0,0 0-1,0 1 1,-13-1 125,0 2 0,0-1-1,1 2 1,-1 0 0,1 1 0,-1 0-1,1 1 1,0 0 0,1 1-1,-1 0 1,-19 14 0,17-9-139,0 1 0,1 0 0,0 1 0,1 1 0,1 0 0,0 0 0,1 1 0,-12 21 0,16-24-39,1 1 1,0 0 0,1 1-1,-5 21 1,8-26 51,0 0 0,1 0-1,0 0 1,1 0 0,0 0 0,0 1 0,1-1 0,2 13 0,-2-20-37,0 1 0,0-1 1,0 1-1,0-1 0,1 1 1,-1-1-1,1 0 0,-1 0 0,1 0 1,0 0-1,-1 0 0,1 0 1,0 0-1,0-1 0,1 1 1,-1 0-1,0-1 0,1 0 0,-1 0 1,0 0-1,1 0 0,-1 0 1,1 0-1,0 0 0,-1-1 0,5 1 1,1 0 24,0-1 0,0 0-1,0 0 1,-1-1 0,1 0 0,0 0 0,0-1 0,11-4 0,7-4 88,-1-1 0,0-2 0,-1 0 0,27-21 0,84-77 387,-68 44-393,61-77 1,-80 82-78,45-71 0,-19 11 2,31-48-356,-85 144 183,-14 18 51,0 0 1,0 0 0,-1-1-1,8-16 1,-8 14-63,-4 8 50,1 0 0,-1-1 1,1 1-1,-1 0 0,0 0 0,0-5 1,-1 7 51,0 1 0,0-1 1,0 1-1,-1 0 0,1-1 1,0 1-1,0-1 0,-1 1 1,1 0-1,0-1 0,0 1 1,-1 0-1,1-1 0,-1 1 1,1 0-1,0 0 0,-1-1 1,1 1-1,-1 0 0,1 0 1,0 0-1,-1-1 0,1 1 0,-1 0 1,1 0-1,-1 0 0,1 0 1,-1 0-1,1 0 0,0 0 1,-1 0-1,1 0 0,-1 0 1,1 0-1,-1 0 0,1 1 1,-1-1-1,1 0 0,0 0 1,-1 1-1,-19 5 40,16-3-25,-1 0-1,0 1 0,1-1 1,0 1-1,-6 7 1,3-4-3,-7 9-20,0 0 0,1 1 0,-18 32 0,-24 61 32,26-50 48,25-52-47,-98 204 229,18 7 120,74-185-297,-5 14 430,-17 97 0,31-143-460,1 0 1,0 1 0,0-1 0,0 0-1,0 0 1,0 0 0,0 0-1,1 2 1,-1-3-32,0-1 0,0 0 0,0 0 0,0 0-1,0 0 1,0 0 0,1 0 0,-1 0 0,0 0 0,0 0 0,0 1-1,0-1 1,0 0 0,0 0 0,0 0 0,0 0 0,0 0 0,1 0-1,-1 0 1,0 0 0,0 0 0,0 0 0,0 0 0,0 0 0,0 0-1,0 0 1,1 0 0,-1 0 0,0 0 0,0 0 0,0 0 0,0 0-1,0 0 1,0 0 0,1 0 0,-1 0 0,0 0 0,0 0 0,0 0-1,0 0 1,0 0 0,0 0 0,0-1 0,9-8 169,88-144 180,-82 133-407,0 0 1,2 1-1,0 1 0,1 1 0,30-23 0,-45 37 19,-1 1 0,1 1 0,-1-1 0,1 0 0,0 0 0,0 1 0,0 0 0,0-1 0,0 1 0,0 0 0,0 1 0,0-1 0,1 0 0,-1 1 0,4 0 0,-6 0 23,-1 0-1,1 0 0,-1 0 0,1 0 0,-1 1 0,0-1 1,1 0-1,-1 0 0,1 1 0,-1-1 0,1 0 0,-1 1 1,0-1-1,1 0 0,-1 1 0,0-1 0,1 0 0,-1 1 1,0-1-1,0 1 0,1-1 0,-1 1 0,0-1 0,0 1 0,0-1 1,0 1-1,0-1 0,1 1 0,-1-1 0,0 1 0,-2 17 52,1-13-25,-7 46 90,4-30-55,1 1 0,1 0 0,1 27-1,1-43-37,0 0-1,1 0 1,0 0-1,0 0 1,1 0-1,0-1 1,0 1-1,0 0 1,1-1-1,-1 0 1,1 1-1,1-1 0,-1 0 1,1 0-1,-1-1 1,8 7-1,-8-8 5,0-1 0,1 0 0,-1 0 0,0-1 0,1 1 0,-1-1 0,1 1 0,0-1 0,-1 0 0,1-1 0,0 1 0,0 0-1,-1-1 1,1 0 0,0 0 0,0 0 0,0-1 0,0 1 0,6-3 0,5-1 20,-1 0-1,1-1 1,20-11 0,-11 3-30,0-2 1,-1 0 0,34-28-1,55-62-133,-103 94 105,16-20-1,-10 11-133,-5 1-113,-10 18 259,0 1 0,0 0 0,0 0 0,0-1 0,0 1 0,0 0 0,0-1-1,0 1 1,1 0 0,-2-1 0,1 1 0,0 0 0,0 0 0,0-1 0,0 1 0,0 0 0,0-1 0,0 1-1,0 0 1,0 0 0,0-1 0,-1 1 0,1-1 0,-1 1 0,1 0 0,-1 0 0,1 0-1,0 0 1,-1 0 0,1 0 0,-1 0 0,1 0 0,-1 0-1,1 0 1,-1 0 0,1 0 0,-1 0 0,1 0 0,-1 0 0,1 1-1,-1-1 1,1 0 0,-1 0 0,0 1 0,-4 2-39,-1 0 0,1 0 0,0 0 0,0 1 0,0 0 0,1 0 0,-9 9 0,1 3 18,-12 19 0,8-13-28,5-5 82,1 0 0,-16 36 0,22-43 13,0 0 0,0 1 0,2 0 0,-1 0 1,1 0-1,-1 20 0,4-28-25,-1 0 1,0 0-1,1 1 1,-1-1-1,1 0 1,0 0-1,0 0 1,0 0-1,0 0 1,1 0-1,-1 0 1,3 3-1,-3-5-5,0 0-1,-1 0 0,1-1 1,0 1-1,-1 0 0,1-1 1,0 1-1,0-1 0,0 1 0,-1-1 1,1 1-1,0-1 0,0 0 1,0 0-1,0 1 0,0-1 0,0 0 1,1 0-1,-1 0 7,1 0 0,-1 0 0,1-1 0,-1 1 0,0 0 0,1-1 1,-1 0-1,0 1 0,0-1 0,1 0 0,-1 1 0,0-1 0,0 0 0,0 0 0,0 0 0,1-1 0,7-8 85,-1 0 0,0 0 0,0 0 0,9-18 0,19-49 113,-18 37-147,-4 11-93,15-35-474,-27 57 281,-3 6-16,-5 13 105,-1 11 28,1-5 76,1-1 0,1 1-1,1 0 1,0 0 0,0 18 0,7-12 157,1-14 58,-5-9-182,0-1 1,1 0 0,-1 0 0,0 0 0,0 0 0,0 1 0,1-1 0,-1 0 0,0 0 0,0 0 0,0 0 0,1 0 0,-1 0 0,0 0 0,0 0 0,1 1 0,-1-1 0,0 0 0,0 0 0,1 0 0,-1 0 0,0 0 0,0 0 0,1-1 0,-1 1 0,0 0 0,0 0 0,1 0 0,-1 0 0,0 0-1,0 0 1,0 0 0,1-1 0,34-23 99,34-31-1,-36 28-133,34-22 0,-44 34 1,36-21-6,-52 33 5,0 0 1,0 0 0,0 0 0,0 1 0,1 0 0,11-2-1,-18 4 29,0 0-1,0 0 1,1 0 0,-1 0-1,0 0 1,0 0-1,0 0 1,0 0-1,0 0 1,0 1-1,0-1 1,0 0-1,0 1 1,0-1-1,0 1 1,0-1-1,2 2 1,-3-2-5,0 1 1,1-1 0,-1 1-1,1 0 1,-1-1-1,0 1 1,1 0-1,-1-1 1,0 1-1,0 0 1,0-1 0,1 1-1,-1 0 1,0-1-1,0 1 1,0 0-1,0 0 1,0-1-1,-1 2 1,0 3 15,0-1 1,0 1-1,-1-1 0,0 0 0,0 0 1,-3 6-1,-19 28 28,13-23 144,2 2 0,-16 32 0,78-84 499,-49 32-666,37-28-137,66-35-1,-106 65 91,1 0 1,0 0-1,0 0 0,0 0 1,0 1-1,0-1 1,1 1-1,3-1 0,-6 1 25,1 0 0,-1 0-1,1 0 1,0 0 0,-1 1-1,1-1 1,-1 0 0,1 0-1,-1 0 1,1 1 0,-1-1-1,1 0 1,-1 0 0,0 1-1,1-1 1,-1 1 0,1-1-1,-1 0 1,0 1 0,1-1-1,-1 1 1,0-1-1,1 1 1,-1-1 0,0 1-1,0-1 1,1 1 0,-1-1-1,0 1 1,0-1 0,0 1-1,0-1 1,0 1 0,0-1-1,0 1 1,0 0 0,0-1-1,0 2 1,-2 24-7,0 13 13,3-19-15,-2-15 54,1 0 1,1 0-1,-1 1 0,1-1 1,2 10-1,-2-14-29,-1 0 1,1 0-1,-1 0 0,1 0 0,0 0 1,-1 1-1,1-1 0,0 0 1,0-1-1,0 1 0,0 0 0,0 0 1,0 0-1,0 0 0,0-1 0,0 1 1,0 0-1,0-1 0,1 1 1,-1-1-1,0 0 0,0 1 0,1-1 1,-1 0-1,0 0 0,1 0 0,-1 0 1,2 0-1,3 0-11,-1-1-1,0 1 1,0-1 0,0-1 0,0 1-1,0-1 1,9-3 0,31-21 65,-34 19-69,51-30 101,-2-3 1,58-50 0,-92 64-14,-26 25-94,1 1 1,-1-1-1,1 0 1,-1 1-1,1-1 1,-1 1-1,1-1 1,-1 0-1,0 0 1,0 1-1,1-1 1,-1 0-1,0 0 0,0 1 1,0-1-1,0-1 1,0 1-7,-1 1 1,1 0-1,0-1 1,-1 1-1,1 0 1,-1-1-1,1 1 1,-1 0-1,1 0 1,-1-1-1,1 1 1,-1 0-1,1 0 1,-1 0-1,0 0 1,1 0-1,-1 0 1,1 0-1,-1 0 1,1 0-1,-1 0 1,1 0-1,-1 0 1,0 0-1,1 0 1,-1 1-1,1-1 1,-1 0-1,-7 2-8,0 0 0,1 1 0,-1-1 0,1 1 0,-1 1 0,1-1 0,-13 10 0,9-4 26,0 0 1,1 0-1,0 1 0,-9 11 0,2 1 28,1 0 0,2 1-1,0 1 1,-12 30 0,22-47-11,1 1 1,0-1-1,1 1 1,-1 0-1,1 0 1,1 0-1,0 0 0,0 0 1,0 0-1,1 1 1,0-1-1,1 0 1,1 9-1,-2-16-2,0 0 1,1 1-1,-1-1 0,0 0 0,0 0 1,1 0-1,-1 0 0,1 0 0,-1 0 1,1 0-1,-1 0 0,1 0 1,0-1-1,-1 1 0,1 0 0,0 0 1,0 0-1,-1-1 0,1 1 0,0 0 1,0-1-1,1 1 0,-1 0 0,1-1-1,-1 0 0,0 0 1,0 0-1,0 0 0,0 0 1,0-1-1,0 1 1,0 0-1,0 0 0,0-1 1,1 1-1,-1-1 0,0 1 1,-1-1-1,1 1 0,2-2 1,3-3 32,0 0 1,0-1-1,0 0 0,5-8 1,-10 13-50,89-118 128,51-61-214,-133 170 48,-6 8 11,0-1-1,0 1 0,1-1 1,-1 1-1,0 0 1,1 0-1,-1 0 1,1 0-1,-1 0 1,5-1-1,-7 3 22,0 0 0,0 0 0,0 0 0,0 0-1,0 0 1,0 0 0,0 0 0,0 0 0,0 0 0,0 0 0,0 0-1,0 0 1,0 0 0,0 0 0,0 1 0,0-1 0,0 0 0,0 0 0,0 0-1,0 0 1,0 0 0,0 0 0,0 0 0,0 0 0,0 0 0,0 0 0,0 0-1,0 0 1,0 0 0,0 0 0,0 0 0,0 0 0,1 0 0,-1 0 0,0 0-1,0 0 1,0 0 0,0 1 0,0-1 0,0 0 0,0 0 0,0 0-1,0 0 1,0 0 0,0 0 0,0 0 0,0 0 0,0 0 0,0 0 0,0 0-1,0 0 1,0 0 0,0 0 0,0 0 0,1 0 0,-1 0 0,0 0 0,0 0-1,0 0 1,0 0 0,0 0 0,0 0 0,0 0 0,0-1 0,0 1 0,0 0-1,0 0 1,0 0 0,0 0 0,-3 6-34,-10 11 13,-14 29 0,-280 559 49,263-510 258,-109 173 0,142-253-193,-22 26 0,30-38-54,0 0 0,-1 1 1,1-2-1,-1 1 1,0 0-1,0-1 0,0 1 1,0-1-1,0 0 0,-1-1 1,1 1-1,-8 1 1,11-3-28,0 0 1,1 1 0,-1-1 0,0 0 0,0-1 0,0 1-1,0 0 1,0 0 0,0 0 0,0 0 0,0-1 0,1 1-1,-1 0 1,0-1 0,0 1 0,0-1 0,1 1-1,-1-1 1,0 1 0,0-1 0,1 0 0,-1 1 0,1-1-1,-1 0 1,0 1 0,1-1 0,-1 0 0,1 0-1,0 0 1,-1 1 0,1-1 0,0 0 0,-1 0 0,1 0-1,0 0 1,0 0 0,0 0 0,0 0 0,0 0 0,0-1-1,-1-6 2,1 1 0,1 0 1,0-1-1,1-7 0,4-12-98,1-1-1,1 1 1,1 0 0,1 1 0,2 0 0,0 1 0,2 0 0,1 1-1,28-35 1,-32 46 40,1 1 0,1 1-1,0 0 1,0 0-1,1 2 1,0-1 0,0 2-1,23-10 1,12-2 102,69-17-1,-22 7 54,26-17-169,-103 38 64,-1-1 0,-1 0 0,0-2 0,26-21 0,-26 17 32,0-2 0,-1 0 0,-1-1 0,21-35 0,-13 14 59,27-65-1,-42 86-107,-2 0-1,6-25 0,-11 42 7,0 0 1,-1-1-1,1 1 1,-1-1-1,0 1 1,0 0-1,0-1 1,0 1-1,0-1 1,-1 1-1,1 0 1,-1-1-1,0 1 0,1 0 1,-1-1-1,0 1 1,0 0-1,-1 0 1,-1-4-1,1 5 6,0-1 0,1 1 0,-1 0-1,0 0 1,0 0 0,0 0 0,0 0-1,0 0 1,0 1 0,0-1 0,0 1 0,0-1-1,0 1 1,0 0 0,0 0 0,0 0 0,0 0-1,-1 0 1,1 0 0,0 0 0,0 1-1,0-1 1,-2 2 0,-6 1 17,-1 0 0,1 1-1,0 1 1,0 0 0,1 0 0,-1 1 0,1 0-1,1 1 1,-1-1 0,1 2 0,0-1-1,1 1 1,-1 1 0,2-1 0,-1 1 0,-5 10-1,8-12 34,0 0-1,1 0 1,0 0-1,0 1 0,1-1 1,0 1-1,0 0 0,0 0 1,1-1-1,0 1 1,1 0-1,0 0 0,0 0 1,1 0-1,0 0 1,0 0-1,1 0 0,0-1 1,0 1-1,1-1 1,-1 1-1,9 12 0,-5-10 24,0-1-1,1 0 1,0 0-1,1 0 1,0-1-1,0 0 1,1-1-1,0 0 1,15 9-1,-11-8-2,1-2-1,0 1 1,1-2-1,0 0 1,-1-1-1,20 4 1,-4-4-288,1-1 0,39-1 0,59-9-2464,-88 4-377,54-13 0,-37 4 382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0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3488,'-13'15'4373,"15"-14"-4224,-1 1-1,1-1 1,-1 0-1,1 1 1,0-1-1,-1 0 1,1 0 0,0 0-1,0 0 1,0 0-1,0-1 1,0 1-1,2 0 1,6 0 27,0 0 0,1 0 0,-1-1 0,0 0 0,0-1 0,11-2 0,-8 1-104,0 1 0,0 0 0,13 1 0,36 1 701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0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 3072,'-6'-2'447,"-10"-1"903,30 7 2868,22 4-3743,116 8 779,-98-11-902,-30-4-2200,24 5 0,-20 1-344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49.65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18 8 1152,'-18'-4'3867,"23"7"-3780,-4-2-79,0-1-1,-1 1 0,1-1 1,0 1-1,-1-1 1,1 1-1,-1-1 1,1 1-1,0-1 1,-1 1-1,0 0 1,1-1-1,0 3 1,2 3 36,1 0 1,0 0-1,0-1 1,1 1-1,-1-1 1,1 0-1,0 0 1,10 7-1,-6-5-31,16 18 0,-11-10 147,0-1 0,24 19 0,-20-16-146,-14-13 50,0 1 1,1-2 0,8 8-1,-12-11-36,0 0 0,-1 1 0,1-1 0,0 0-1,0 1 1,0-1 0,0 0 0,0 0 0,-1 0 0,1 0 0,0 0-1,0 0 1,2 0 0,-3 0-19,0 0-1,0 0 1,0 0-1,0 0 1,1 0-1,-1 0 1,0 0-1,0 0 1,0 0-1,0 0 1,1 0-1,-1 0 1,0 0-1,0 0 1,0-1-1,0 1 1,1 0 0,-1 0-1,0 0 1,0 0-1,0 0 1,0 0-1,0 0 1,0-1-1,0 1 1,1 0-1,-1 0 1,0 0-1,0 0 1,0 0-1,0-1 1,0 1-1,0 0 1,0 0-1,0 0 1,0 0-1,0-1 1,0 1-1,0 0 1,0 0-1,0 0 1,0 0 0,0-1-1,0 1 1,0 0-1,0 0 1,0 0-1,0 0 1,0-1-1,0 1 1,0 0-1,0 0 1,-1 0-1,1-1 1,-18-35 17,7 18 88,6 8-192,-1 1 1,0-1-1,-12-14 0,10 11-27,8 13 102,0 0 0,0 0 0,0 0 1,0 0-1,0 0 0,0 0 0,0-1 0,0 1 1,0 0-1,0 0 0,0 0 0,0 0 1,0 0-1,0 0 0,0 0 0,0 0 1,0 0-1,0 0 0,0-1 0,0 1 1,0 0-1,0 0 0,0 0 0,0 0 1,0 0-1,-1 0 0,1 0 0,0 0 0,0 0 1,0 0-1,0 0 0,0 0 0,0 0 1,0 0-1,0 0 0,0-1 0,0 1 1,0 0-1,-1 0 0,1 0 0,0 0 1,0 0-1,0 0 0,0 0 0,0 0 1,0 0-1,0 0 0,0 0 0,0 0 0,0 0 1,-1 0-1,1 0 0,0 0 0,0 0 1,0 1-1,0-1 0,0 0 0,0 0 1,0 0-1,0 0 0,0 0 0,0 0 1,0 0-1,0 0 0,-1 0 0,1 0 1,0 0-1,50-2-317,-33 0 307,0-1 0,0-1 0,0 0 1,30-14-1,-32 13 60,26-6 0,4-2 45,-35 10-165,0 1-1,0 0 0,16-1 0,9-1 209,-19 2-98,-1 1-1,0 0 0,20 3 0,3-1-181,-31 0 136,-1 0 0,1 0 0,0 0-1,0 1 1,8 3 0,15 4 192,102 23-401,-126-30 184,1 1 0,-1-1-1,10 7 1,-11-6 62,-1-1-1,0 0 1,1 0-1,-1 0 1,1 0-1,-1-1 0,1 0 1,0 0-1,0 0 1,5 0-1,-4-1-17,6 0 14,0 0 0,-1-1 0,13-2 1,-20 2-51,1 1-1,-1 0 1,0 0 0,1 0 0,4 1-1,-4-1 19,0 1 0,0-1 0,0 0 0,6-1 0,30-4 58,-27 3-63,0 1 0,22-7 0,-16 3 30,0 2 1,1 0-1,0 1 0,-1 1 1,42 3-1,-6-1 44,80-1-18,-133 0-49,0 0 0,0-1-1,0 1 1,0-1 0,5-2 0,13-1-37,-20 4 48,0 0 0,1 0 0,-1 0 1,0-1-1,0 1 0,0 0 0,1-1 0,-1 1 0,0-1 0,0 1 0,0-1 0,2-1 1,6-3 28,18-3 94,-27 8-126,1 0 0,-1-1 0,1 1 0,-1 0 0,1 0 0,-1-1 0,1 1 0,-1 0 0,1-1 0,-1 1 0,0 0 0,1-1 0,-1 1 0,1-1 0,-1 1-1,0-1 1,0 1 0,1-1 0,-1 1 0,0-1 0,4-6 43,-2 6-97,-3-2 242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0.64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614 147 320,'-17'-2'438,"0"2"0,1 0 0,-30 5 0,-24 0 1058,-166-5-680,225-1-791,-1 0 0,1-1-1,-16-3 1,19 2 11,-1 1-1,1 1 0,-1 0 1,1 0-1,-1 0 0,-14 2 1,10 0-15,1 0 0,-16-2 0,4 1 294,32-9-267,1 4-53,1 0 0,0 0-1,0 1 1,0 0 0,0 1-1,15-4 1,2-2 14,6-2 35,-29 11-10,-3 0-2,0 0 0,0 0 0,0-1 0,-1 1 0,1 0 0,0 0-1,0 0 1,0-1 0,-1 1 0,1 0 0,0-1 0,-1 1 0,1-1-1,0 1 1,0-1 0,-1-9 116,0 9-134,0 0-1,0-1 1,0 1 0,0 0-1,0-1 1,0 1 0,0 0 0,0-1-1,0 1 1,2-3 0,11-5 66,-11 7-58,0 1 1,1 0-1,-1-1 0,0 1 0,0-1 0,0 0 1,0 0-1,0 0 0,0 0 0,-1 0 0,3-4 0,-4 6-20,0-1 0,0 1-1,0-1 1,-1 1 0,1 0-1,0-1 1,-1 1-1,1 0 1,0-1 0,0 1-1,-1 0 1,1 0-1,0-1 1,-1 1 0,1 0-1,-1 0 1,1-1-1,0 1 1,-1 0 0,1 0-1,-1 0 1,1 0-1,0 0 1,-1 0 0,0 0-1,-14-3-14,11 3 6,-4-1-246,0 1 0,0 0 0,0 0 1,-14 3-1,12 3-387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4.83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 62 992,'-3'-8'1621,"4"7"-1614,0 0 0,1-1 0,-1 1 0,0 0 0,1-1 0,-1 1-1,1 0 1,-1 0 0,1 0 0,-1 0 0,1 0 0,0 1 0,0-1 0,-1 0 0,1 1-1,0-1 1,0 1 0,0 0 0,-1 0 0,1 0 0,0 0 0,0 0 0,3 0 0,-1 1-21,0 0 0,1-1 0,-1 0 0,0 0 0,6-1 0,4 1 348,3-4 712,-14-1-1020,-2 5-39,4 1 245,-8-6-91,3 5-140,0 0 0,0 1 0,0-1 1,0 0-1,0 0 0,0 0 0,0 0 0,0 0 1,0 0-1,0 0 0,0 0 0,0 0 0,0 0 0,0 1 1,0-1-1,0 0 0,-1 0 0,1 0 0,0 0 0,0 0 1,0 0-1,0 0 0,0 0 0,0 0 0,0 0 1,0 0-1,0 0 0,0 0 0,0 0 0,0 0 0,0 0 1,0 0-1,-1 1 0,1-1 0,0 0 0,0 0 0,0 0 1,0 0-1,0 0 0,0 0 0,0 0 0,0 0 1,0 0-1,0 0 0,-1 0 0,1 0 0,0-1 0,0 1 1,0 0-1,0 0 0,0 0 0,0 0 0,0 0 0,0 0 1,0 0-1,0 0 0,0 0 0,-1 0 0,1 0 0,0 0 1,0 0-1,0 0 0,0 0 0,0 0 0,0-1 1,12 5-434,-2 1 428,0 1 0,0 0 0,-1 0 1,0 1-1,0 0 0,0 1 1,-1 0-1,0 0 0,-1 1 1,0 0-1,0 0 0,8 16 1,2 5 28,-9-19-12,-2 0 0,1 0 0,-2 1-1,0 0 1,0 0 0,-1 1 0,4 15 0,-3 12 63,-1-18 395,0 38 0,-4-47-253,-1-7-157,1-1 1,0 0-1,0 0 1,1 1-1,-1-1 1,1 0-1,2 7 0,-1 1-241,-2-12 189,0 0 0,0 0-1,0 0 1,1 0 0,-1 0 0,0 0 0,0 0 0,0 0 0,1 0 0,-1 0 0,1 0 0,0 2 0,7 14 146,-8-14-137,1-1-1,0 0 0,0 0 1,0 1-1,0-1 0,0 0 1,3 4-1,5 4 9,21 20 108,-29-29-128,0 1-1,0-1 1,0 1 0,0-1 0,0 1-1,0 0 1,0-1 0,0 3 0,-1-3-12,1 1 1,-1-1 0,1 1 0,0-1-1,0 1 1,-1-1 0,1 0 0,0 1-1,0-1 1,0 0 0,0 0 0,1 0 0,-1 1-1,0-1 1,3 1 0,-1 0 52,1 1 0,-1 0 0,0-1 0,1 1 0,-1 0 0,-1 0 0,1 1 0,0-1 0,-1 1 0,0-1 0,3 6 0,12 15-41,21 30 688,-37-56-635,1-1 0,-1 1 0,0 0 0,0 0 0,0 0 0,0-1 0,0-3 0,-1 6-41,5-17 23,1-21-1,5-18-163,-5 32 66,2 1 0,17-38 0,72-114-103,-85 153 193,13-26 77,-23 44-117,0-1 1,0 0-1,-1-1 1,1 1-1,-1 0 1,0 0-1,0-7 1,-1 11 7,0 0 0,0 0 0,0 0 0,0 0 0,0 0 0,0 0 0,0 0 1,-1 0-1,1 0 0,0 0 0,0 0 0,-1 0 0,1 0 0,-1 0 0,1 0 0,-1 0 0,1 0 1,-1 0-1,1 0 0,-1 1 0,0-1 0,0 0 0,1 0 0,-1 1 0,0-1 0,0 1 0,0-1 1,0 0-1,0 1 0,0 0 0,0-1 0,0 1 0,0 0 0,0-1 0,0 1 0,0 0 0,0 0 1,0 0-1,-2 0 0,-3 0-9,-1 1 1,0 0 0,1 1-1,-1-1 1,-7 5 0,0-2 49,-81 19-22,61-17-49,0 2 0,1 2 0,-40 16 0,66-22 53,2-2-62,0 1 1,-1 0-1,1-1 0,-1 0 1,0-1-1,-8 2 0,14-3 32,0 0 0,-1 0-1,1 0 1,-1 0-1,1 0 1,0 1 0,-1-1-1,1 0 1,0 0-1,-1 0 1,1 0 0,0 0-1,-1 1 1,1-1-1,0 0 1,-1 0 0,1 0-1,0 1 1,0-1-1,-1 0 1,1 1 0,0-1-1,0 0 1,0 0-1,-1 1 1,1-1 0,0 0-1,0 1 1,0 0-1,-1 14-79,2-10 125,0 0 0,1 1 0,4 8 0,17 33 111,16 35 164,-32-63-260,-1-1 29,1 0 1,1-1-1,0 0 1,1 0-1,15 20 0,-20-32-34,0 1 0,0 0 0,3 9 0,-5-10 16,1 0-1,-1-1 0,1 1 0,0-1 0,6 7 1,-9-11-53,1 0 1,-1 1 0,1-1-1,0 1 1,-1-1 0,1 0-1,0 0 1,-1 1-1,1-1 1,0 0 0,0 0-1,-1 0 1,1 0 0,0 0-1,-1 0 1,1 0 0,0 0-1,0 0 1,-1 0-1,1 0 1,0 0 0,-1-1-1,1 1 1,0 0 0,-1 0-1,1-1 1,0 1 0,20-14 356,-17 11-346,166-111-247,-100 67 104,-34 22 44,50-27 0,-85 52 62,1-2 2,1 1 0,-1 0 0,0 0 0,1 0 0,-1 0 0,1 0 0,-1 0 0,1 1 0,0-1 0,-1 1 0,1 0 0,3 0 0,-4 0 21,0 1 0,0-1 0,0 0-1,0 0 1,-1 0 0,1 0 0,0 0 0,0 0 0,0-1 0,0 1 0,0-1 0,0 1 0,0-1 0,-1 1 0,1-1 0,0 0 0,-1 0 0,3-2-1,6-3-57,18-16-1,-11 7 236,-7 7-109,-4 4-138,0-1 1,0 1-1,9-5 0,-5 7 2,-6 6 48,-5 17-4,-1-14 66,0 0-1,0 0 1,-1 0-1,0 0 1,0 0-1,-1 0 1,-7 11-1,-38 41-161,35-43 58,-67 68-112,50-53 165,53-36 21,99-71 96,-44 26-143,245-148-49,-199 110 329,-96 67-327,12-3 116,-37 18-48,-1 5 13,5-3 22,-6 4-30,0 0 0,0 0 0,0 0 0,0 0 0,0 0 0,0 0 0,0 0 0,0 0 0,0-1 0,0 1 0,0 0 0,0 0 0,-1 0 0,1 0 0,0 0 0,0 0 0,0 0 0,0 0 0,0 0 0,0 0 0,0 0 0,0 0 0,0 0 0,0 0 0,0 0 0,0 0 0,0 0 0,0 0 0,0-1 0,0 1 0,0 0 0,0 0 0,0 0 0,0 0 0,0 0 0,0 0 0,0 0-1,1 0 1,-1 0 0,0 0 0,0 0 0,0 0 0,0 0 0,0 0 0,0 0 0,0 0 0,0 0 0,0 0 0,0 0 0,0 0 0,0 0 0,0 0 0,0 0 0,0 0 0,0 0 0,0 0 0,0 0 0,0 0 0,0 0 0,1 0 0,6-5-5,0 1 1,0-1-1,0-1 0,0 1 1,-1-1-1,0 0 0,8-10 1,13-12 45,-15 17-34,-44 67-173,-50 48 284,76-96-111,-1-1 1,0 0-1,0 0 1,-10 7-1,11-13-38,5-2 25,4-10-412,2-6-178,-3 13 539,-1 1 0,1-1-1,-1 0 1,0 1-1,0-1 1,0 0-1,0 0 1,0 0-1,-1 1 1,0-1-1,0 0 1,0 0 0,0 0-1,-1 0 1,1 0-1,-1 0 1,0 0-1,0 1 1,-1-1-1,1 0 1,-3-4-1,1 4 61,0 0 0,0 0-1,0 0 1,0 0-1,-1 0 1,0 1 0,1-1-1,-9-5 1,0 2 16,-1-1 0,-13-5-1,8 6-19,1 1-1,-1 1 0,0 0 0,0 1 0,-21-1 1,-95-1-31,52 6-54,82 0 86,0 0 0,0 0 0,-1 0 0,1 0-1,0 1 1,0-1 0,0 0 0,0 0-1,0 0 1,0 0 0,0 0 0,0 0-1,0 0 1,0 0 0,0 0 0,0 0 0,0 0-1,-1 0 1,1 0 0,0 0 0,0 0-1,0 0 1,0 0 0,0 0 0,0 0-1,0 0 1,0-1 0,0 1 0,0 0 0,0 0-1,0 0 1,0 0 0,-1 0 0,1 0-1,0 0 1,0 0 0,0 0 0,0 0-1,0 0 1,0 0 0,0 0 0,0 0 0,0 0-1,0 0 1,0 0 0,0-1 0,0 1-1,0 0 1,0 0 0,0 0 0,0 0-1,0 0 1,0 0 0,0 0 0,0 0 0,0 0-1,0 0 1,0 0 0,0 0 0,0-1-1,0 1 1,0 0 0,0 0 0,6-5 20,12-3-20,-10 7-29,-1 0 1,1 1-1,0 0 1,13 1-1,5 1-207,40 1 327,-59-2-103,1 0 0,0 0 0,-1 0 0,15 6 1,-14-4 54,-1-1 1,1 0-1,-1 0 1,1-1 0,8 1-1,19-3 21,-1-1 0,36-7 0,-50 9-60,-18 0-3,0 0 1,1 0-1,-1 0 0,0 0 0,0 0 0,1 0 0,-1-1 0,0 1 0,0-1 0,5-1 0,-1 2-22,0-1 0,1 1-1,-1 0 1,13 3 0,-15-1 197,3 2-311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5.37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75 1 1408,'-8'3'640,"-5"10"-576,3-10 256,6 5-192,-9 1 96,5-1-128,-5-2-192,8 7 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5.98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57 1 2240,'-4'0'2016,"-4"0"-1728,3 8-160,-8-5-224,8 5 32,-8-5-32,5 2 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6.64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132 0 1728,'-5'0'800,"-8"4"64,8 4-544,-8 0 288,0 3-352,-5 1 0,5 1-160,-5-2-128,10 0 0,-10-3-256,10 4 160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7.60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610 0 1984,'-52'153'2768,"46"-138"-2594,-1 0 1,-1-1-1,-1 0 1,0 0-1,0-1 1,-21 22-1,14-17-92,9-9-25,-1-1 1,1 0-1,-1-1 1,-1 0-1,-9 7 1,-10 5 76,15-10 13,0 0 1,-17 7-1,12-5-123,0 0 1,-23 18 0,12-9-25,-1 4 94,1 1-1,-32 35 1,-9 10-407,68-68 42,0-1 0,-1 1-1,1 0 1,0 0-1,-1-1 1,1 1 0,-1-1-1,-4 2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8.57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0 1568,'0'1'55,"1"-1"1,-1 0-1,0 1 0,1-1 1,-1 0-1,1 1 0,-1-1 1,0 1-1,1-1 0,-1 0 1,0 1-1,1-1 0,-1 1 1,0-1-1,0 1 0,1-1 1,-1 1-1,0-1 0,0 2 1,6 9 773,-4-9-712,0 1 1,0 0-1,-1 1 1,1-1-1,-1 0 1,0 0-1,0 1 1,0-1-1,0 1 0,0 3 1,2 8 211,18 63 994,-15-49-736,20 53-1,-25-78-567,1 0-1,0 0 1,0 0 0,0 0-1,1 0 1,-1-1 0,1 1-1,0-1 1,0 0 0,0 0-1,0 0 1,1 0 0,-1 0-1,1-1 1,0 1 0,0-1-1,0 0 1,0 0 0,7 2-1,-4-1-29,0-1 0,1 0 0,-1 0 0,1 0 0,0-1 0,0 0 0,0-1 0,-1 1-1,1-2 1,0 1 0,14-3 0,-2-3-890,2 2 245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44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8 388 2240,'0'0'48,"0"0"-1,0 0 1,-1 0 0,1 0 0,0 0-1,0 0 1,-1 0 0,1 0 0,0 0 0,0 0-1,-1 0 1,1 0 0,0 0 0,-1 0-1,1 0 1,0 0 0,0 0 0,-1 1-1,1-1 1,0 0 0,0 0 0,0 0-1,-1 0 1,1 0 0,0 1 0,0-1-1,0 0 1,-1 0 0,1 0 0,0 1-1,0-1 1,0 0 0,0 0 0,0 1 0,-1-1-1,1 0 1,0 0 0,0 0 0,0 1-1,0-1 1,0 0 0,0 1 0,0-1-1,0 0 1,0 0 0,0 1 0,0-1-1,0 0 1,0 0 0,0 1 0,0-1-1,0 0 1,0 0 0,1 1 0,-1-1-1,0 0 1,0 0 0,0 1 0,0-1 0,0 0-1,1 0 1,-1 0 0,0 1 0,0-1-1,0 0 1,2 1 432,4-1-211,0-1 0,0 1 0,0-1 1,1 0-1,-1-1 0,0 0 0,0 0 0,-1 0 1,10-4-1,-4-1-166,0-1 0,0 0 0,14-12 0,-15 9-86,1 0 0,-2-1-1,1 0 1,9-18 0,-7 12 123,-5 10-54,-7 8-84,0 0-1,0 0 1,0 0 0,0 0-1,0 0 1,0 0 0,0 0 0,0 0-1,0 0 1,0 0 0,0 0-1,0 0 1,0 0 0,1 0 0,-1 0-1,0 0 1,0 0 0,0 0-1,0 0 1,0 0 0,0 0 0,0 0-1,0 0 1,0 0 0,0 0 0,0 0-1,0 0 1,0 0 0,1 0-1,-1 0 1,0 0 0,0 0 0,0 0-1,0 0 1,0 0 0,0 0-1,0 0 1,0 0 0,0 0 0,0 0-1,0 0 1,0 0 0,0 0-1,0 0 1,0 1 0,0-1 0,0 0-1,0 0 1,0 0 0,0 0-1,0 0 1,0 0 0,0 0 0,0 0-1,-1 18 203,0-5-82,-5 36 205,-3 0-1,-14 47 1,14-61-213,-58 302 554,25-112-136,39-206-409,-2 0 261,1 1 0,-1 33-1,6-47 218,0-6-165,5-10 59,6-25-199,-11 33-273,10-42 3,-1-1-1,-2-1 1,2-59 0,-1 7-38,5-4-231,37-139 0,-23 136 227,-11 39-82,36-94-1,-49 151 66,1 0 0,-1 0 0,1 1 0,1-1 0,0 1 0,0 0 0,0 1 0,1-1-1,0 1 1,14-10 0,-18 15 18,1-1-1,0 1 1,0 0-1,0 0 1,0 0-1,0 1 0,1 0 1,-1-1-1,0 1 1,1 1-1,-1-1 1,0 1-1,1 0 1,-1 0-1,1 0 0,-1 0 1,1 1-1,-1 0 1,0 0-1,1 0 1,-1 0-1,0 1 1,0-1-1,0 1 0,6 4 1,-3-2 22,-1 1 1,1 0-1,-1 1 0,0 0 0,-1 0 1,1 0-1,-1 0 0,0 1 1,-1 0-1,0 0 0,7 15 0,-3-1 65,0 0-1,-2 0 1,6 29-1,-10-40-5,-1 1 1,0 0-1,-1 0 0,0-1 0,0 1 0,-1 0 0,-1-1 1,-3 14-1,1-9 37,-1-1 1,-1 0 0,0-1-1,0 1 1,-12 15-1,-3 0 169,-1 0 0,-2-2 0,-1-1-1,-30 26 1,46-43-134,-1-1 0,0 0 0,-1 0 0,1-1 1,-1 0-1,-1-1 0,1-1 0,-16 6 0,20-10-86,-1 0 1,1 0 0,-1 0-1,0-1 1,1-1-1,-1 1 1,0-1 0,-9-3-1,6 2-40,8 2-130,1 0-1,-1-1 1,1 1 0,0-1-1,-1 0 1,1 0 0,0 0-1,0 0 1,0 0 0,-4-3-1,6 3-19,-1 1 0,1-1-1,-1 1 1,1-1 0,0 1-1,-1-1 1,1 1 0,0-1-1,-1 1 1,1-1 0,0 1-1,0-1 1,0 0 0,-1 1-1,1-1 1,0 1 0,0-1-1,0 0 1,0 0 0,1 0-91,-1-1 0,0 1 0,1 0 0,-1 0 0,1 0 0,-1 0 0,1 0 0,0 0 0,-1-1 0,1 1 0,0 1 0,0-1 0,1-2 0,14-13-2758,2 2 1030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9.03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97 2496,'13'5'1120,"17"-5"-992,-17 0 576,5 0-416,8-5 384,0 5-384,5-8 64,0 5-224,-1-8 0,1 2-64,0-2-64,0 3 32,-5-3 32,-4 3-32,-5-9-1152,-3 6 608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9:59.42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1824,'2'9'402,"-2"-5"-302,1-1-1,0 0 1,0 0 0,0 0-1,0 0 1,0 0 0,0 0-1,1 0 1,-1 0 0,1 0-1,0-1 1,0 1 0,3 3-1,8 5 380,-7-5-262,1 0 0,0 0 1,0 0-1,0-1 0,1 0 1,0-1-1,0 0 0,0 0 1,1 0-1,8 2 0,-15-6-207,65 13 468,-58-12-444,-1-1 0,1 0 0,-1 0 0,1-1 0,-1 0 0,10-2 0,-16 2-215,0 1 0,0-1 0,0 0 0,0 0-1,-1 0 1,1-1 0,0 1 0,-1 0 0,1-1 0,-1 1 0,1-1 0,-1 1 0,0-1 0,0 0 0,2-1 0,12-16-1962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00.20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1472,'10'3'672,"-2"6"-576,-3-5 512,3 5-352,2 2 320,3 3-320,-5 6-160,5-1-32,-4 1-64,-1-1 0,2-3 0,-2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01.06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 6 896,'-3'-5'416,"-7"10"-352,7-5 320,3 3-224,-5-3 0,5 3-96,-5-3-32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02.03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 17 992,'-5'-9'448,"18"5"-384,-8 0 160,0 8-128,0-4-32,3 0-32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02.49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 28 2144,'-8'-4'992,"13"-1"-864,-2 2 288,2 3-256,0-5-224,3 2 32,2-5 0,3 8 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07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0 1248,'-6'4'8157,"9"-4"-8085,-9 0 56,0-2-469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14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7 1728,'-1'0'56,"1"-1"-1,0 1 1,0-1 0,0 1-1,-1 0 1,1-1-1,0 1 1,-1 0 0,1-1-1,0 1 1,-1 0 0,1 0-1,0-1 1,-1 1 0,1 0-1,0 0 1,-1 0-1,1-1 1,-1 1 0,1 0-1,-1 0 1,1 0 0,0 0-1,-1 0 1,1 0 0,-1 0-1,1 0 1,-1 0 0,1 0-1,0 0 1,-1 0-1,1 0 1,-4 1 983,-34 4 1776,36-5-2793,1 1-1,0-1 1,0 0-1,-1 1 0,1-1 1,0 1-1,0 0 0,0-1 1,0 1-1,0 0 1,0 0-1,0 0 0,0 0 1,0 0-1,0 0 0,1 0 1,-1 0-1,0 0 0,0 0 1,1 0-1,-1 2 1,0-2-12,0 1 0,0 0 0,1-1 1,-1 1-1,1 0 0,-1-1 1,1 1-1,0 0 0,-1 0 0,1-1 1,0 1-1,0 0 0,0 0 1,0-1-1,1 4 0,1 4 176,2-2 71,-4-7-217,1 0-1,0 1 1,-1-1 0,1 0 0,-1 0 0,1 0 0,0 0 0,-1 0-1,1 0 1,-1 0 0,1 0 0,0 0 0,-1-1 0,1 1 0,-1 0-1,1 0 1,-1 0 0,1-1 0,-1 1 0,1 0 0,0-1 0,-1 1-1,0 0 1,1-1 0,-1 1 0,1 0 0,-1-1 0,1 1 0,-1-1-1,0 1 1,1-1 0,-1 1 0,0-1 0,0 0 0,1 1-1,-1-1 1,1 0-34,-1 0 0,1 0 0,0-1 0,-1 1 0,1 0 0,-1 0-1,0 0 1,1 0 0,-1 0 0,0-1 0,0 1 0,0 0 0,0 0-1,0 0 1,0-1 0,0 1 0,0 0 0,0 0 0,0 0 0,-1 0 0,1-1-1,0 1 1,-1 0 0,0-1 0,0 0 7,1 1 0,-1 0-1,0 0 1,0 0 0,1 0 0,-1 0-1,0 0 1,0 1 0,0-1 0,0 0 0,0 0-1,0 1 1,0-1 0,0 0 0,-1 1-1,1-1 1,0 1 0,0 0 0,0-1 0,-1 1-1,1 0 1,0 0 0,0-1 0,-1 1-1,1 0 1,0 0 0,0 1 0,-1-1-1,1 0 1,0 0 0,0 1 0,-1-1 0,1 0-1,0 1 1,0-1 0,0 1 0,0 0-1,0-1 1,0 1 0,0 0 0,0 0 0,-2 1-1,2 0-1,0-1 0,-1 1 0,1 0-1,0 0 1,1 0 0,-1 0 0,0-1-1,1 1 1,-2 4 0,-1 5-103,4-11 226,1 0 0,-1 0 0,0-1 0,1 1 0,-1-1 0,0 1 0,1-1 0,-1 1 0,0-1 0,0 1 0,1-1 0,1-2 0,-3 3-129,1 0 0,-1 0 0,1-1 1,0 1-1,-1-1 0,1 1 0,-1 0 0,1-1 0,-1 1 0,0-1 0,1 1 0,-1-1 0,1 0 0,-1 1 0,0-1 0,1 1 0,-1-1 0,0 0 0,0 1 0,0-1 0,1 0 0,-1 1 0,0-1 0,0 0 0,0 1 0,0-1 0,0 0 0,0 1 0,0-1 0,0 1 0,0-1 0,-1 0 0,1 1 0,0-1 0,0 0 0,-1 1 0,1-1 0,0 1 0,-1-1 0,1 0 0,0 1 0,-1-1 0,1 1 0,-2-1 0,-8 1-172,7 0-663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15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15 2720,'3'-3'195,"7"0"3007,-15 5-1176,-3 3-1316,2 4-471,-1-1 0,1 1 0,0 0 0,1 1 1,-4 10-1,8-11-4,2-1-209,-1-8 177,26-12 1109,-24 11-1278,1-1 0,-1 0 0,-1-1 0,1 1 0,0 0 1,-1 0-1,1-1 0,1-4 0,-2 7-40,-1-1 0,0 0 0,1 0 0,-1 1 0,0-1 0,0 0 1,1 0-1,-1 1 0,0-1 0,0 0 0,0 0 0,0 1 0,0-1 0,0 0 0,0 0 0,-1 0 0,1 1 0,0-1 0,0 0 1,-1 0-1,1 1 0,0-1 0,-1 0 0,1 1 0,0-1 0,-1 0 0,1 1 0,-1-1 0,1 1 0,-1-1 0,0 1 1,0-2-1,0 2 5,0-1 0,1 1 0,-1-1 0,0 1 0,1 0 0,-1-1 0,0 1 0,0 0 0,1-1 0,-1 1 0,0 0 0,0 0 0,0 0 0,0 0 0,1 0 0,-1 0 0,0 0 0,0 0 0,0 0 0,0 0 0,1 0 0,-1 0 0,0 0 0,0 1 0,0-1 0,1 0 0,-1 1 0,0-1 0,0 1 1,1-1-1,-1 1 0,0 0 0,-1 0-6,0-1 1,0 1 0,1 0 0,-1 0 0,0 0 0,1 0 0,-1 0-1,1 0 1,-1 1 0,1-1 0,0 0 0,-1 1 0,1-1-1,0 1 1,0 0 0,0-1 0,0 1 0,0 0 0,1-1 0,-1 1-1,0 0 1,1 0 0,-1 0 0,1 0 0,0 2 0,0-3 20,0 0 1,1 0 0,-1 0 0,1 0 0,-1 0-1,1 1 1,0-1 0,0-1 0,-1 1-1,1 0 1,0 0 0,0 0 0,0 0 0,0 0-1,0-1 1,0 1 0,0-1 0,0 1-1,0 0 1,2 0 0,0 0 113,0 0 0,0 1 0,0-1-1,0 0 1,0-1 0,4 2 0,-6-3-76,1 1 1,-1 0-1,1-1 0,-1 1 0,0-1 1,1 1-1,-1-1 0,0 0 1,1 1-1,-1-1 0,0 0 1,0 0-1,0 0 0,0 0 0,0 0 1,0 0-1,0 0 0,0 0 1,0-1-1,0 1 0,-1 0 1,1-1-1,0 1 0,-1 0 1,1-1-1,0-1 0,-1 1-41,1 0 0,-1 0 0,1 0 0,-1 0 0,1-1 0,-1 1 0,0 0 0,0 0 0,0 0 0,0-1 0,-1 1 0,1 0 0,-1 0 0,1 0 0,-1 0 0,0 0 0,1 0 0,-3-3 0,2 4-40,1 0 0,-1 0 0,1 1 0,-1-1 0,1 0 0,-1 1 0,0-1 0,1 1 0,-1-1 0,0 1 0,0-1 0,1 1 0,-1-1 0,0 1 0,0 0 0,0-1 0,0 1 0,1 0 0,-1 0 0,0-1 1,0 1-1,0 0 0,-1 0 0,1 1-9,-1-1 0,1 0 0,-1 1 0,1-1 0,-1 1 0,1 0 0,0-1 0,-1 1 0,1 0 0,0 0 0,0 0 1,-2 1-1,-1 2 1,1-1 1,0 1 0,0 0 0,1 0-1,-1 0 1,1 0 0,0 0 0,-2 5 0,3-8 64,1 0 0,-1 0 1,1 0-1,0 0 1,0 0-1,-1 0 0,1 0 1,0 0-1,0 0 1,0 0-1,0 0 0,0 0 1,0 0-1,0 0 0,1 0 1,-1 0-1,0 0 1,0 0-1,1 0 0,0 1 1,0-2 17,-1 1 0,1-1 0,-1 0 0,1 0 0,0 0 0,-1 1 0,1-1 1,-1 0-1,1 0 0,0 0 0,-1 0 0,1 0 0,0 0 0,-1-1 0,1 1 0,-1 0 0,1 0 0,0 0 1,-1 0-1,1-1 0,-1 1 0,1 0 0,-1-1 0,1 1 0,-1 0 0,1-1 0,-1 1 0,1-1 1,-1 1-1,1-1 0,-1 1 0,1-1 0,1-1-35,0 0 0,0-1-1,0 1 1,-1 0 0,1-1 0,-1 1 0,1-1 0,-1 0 0,0 1-1,0-1 1,0 0 0,0 0 0,-1 0 0,1 0 0,-1 1-1,0-1 1,1 0 0,-1 0 0,-1 0 0,1 0 0,0 0 0,-1 0-1,1 0 1,-1 0 0,0 1 0,0-1 0,0 0 0,-2-3 0,2 5-49,1 1 1,-1-1 0,0 0 0,0 1 0,0-1 0,1 0 0,-1 1 0,0-1 0,0 1 0,0-1 0,0 1 0,0 0-1,0-1 1,0 1 0,0 0 0,0 0 0,0 0 0,0-1 0,0 1 0,0 0 0,0 0 0,0 1 0,0-1 0,0 0-1,0 0 1,0 0 0,0 1 0,0-1 0,0 1 0,0-1 0,0 0 0,0 1 0,-1 0 0,-2 2-47,0-1 0,0 1-1,0 0 1,0 0 0,-5 5 0,8-6 84,-1 0-1,1 0 1,-1-1-1,1 1 1,0 0-1,0 0 1,0 0-1,0 0 0,0 1 1,0-1-1,0 3 1,1-4 3,0 0 0,0 0 0,0 0-1,0 0 1,0 0 0,0 0 0,0 0 0,0 0 0,1-1 0,-1 1 0,0 0-1,1 0 1,-1 0 0,1 0 0,-1-1 0,1 1 0,-1 0 0,1 0 0,-1-1-1,1 1 1,0 0 0,-1-1 0,1 1 0,0-1 0,-1 1 0,1-1 0,0 1-1,0-1 1,1 1 0,3 1 77,1-1 0,-1-1 0,0 1 0,0-1 0,0 0 0,0 0 0,1 0 0,5-2 0,-10 2-56,1 0-1,-1 0 0,1-1 0,-1 1 1,1-1-1,-1 1 0,0-1 1,1 0-1,-1 1 0,1-1 1,-1 0-1,0 0 0,0 0 0,0 0 1,0 0-1,0 0 0,0 0 1,0 0-1,0-1 0,0 1 1,0 0-1,0 0 0,-1-1 1,1 1-1,0-1 0,-1 1 0,0-1 1,1 1-1,-1 0 0,0-1 1,1 1-1,-1-1 0,0 0 1,0 1-1,0-1 0,-1 1 0,1-1 1,0 1-1,0-1 0,-1 1 1,1 0-1,-1-1 0,0 1 1,1-1-1,-2-1 0,1 2-54,0 0-1,1 0 1,-1 1-1,0-1 1,0 0-1,0 1 1,0-1-1,0 0 1,0 1-1,0-1 1,0 1-1,0-1 1,0 1 0,0 0-1,0-1 1,0 1-1,0 0 1,0 0-1,0 0 1,0 0-1,-1 0 1,1 0-1,0 0 1,0 0-1,-2 1 1,-1 0-56,1-1 0,-1 1 1,0 0-1,1 1 0,-7 2 1,4 0 14,1-1 0,-1 2 0,1-1 0,0 1 0,-5 5 0,7-8 50,1 0 0,1 0 0,-1 1 1,0-1-1,0 1 0,1-1 1,0 1-1,-1 0 0,1-1 0,0 1 1,0 0-1,0 0 0,0 6 1,1-8 39,0 0 0,1 0 0,-1 0-1,0 0 1,1 0 0,-1 0 0,1 0 0,-1 0 0,1 0 0,0 0 0,-1 0 0,1 0 0,0 0 0,0 0 0,-1-1 0,1 1 0,0 0 0,0-1 0,0 1 0,0 0 0,0-1 0,0 1 0,0-1 0,0 1 0,0-1 0,0 0 0,0 1 0,2-1 0,0 1 58,0-1 1,0 1 0,0-1-1,0 1 1,1-1-1,-1 0 1,0 0 0,6-1-1,-3-1 101,-5 2-149,1 0 1,-1 0-1,0-1 0,0 1 0,1 0 0,-1-1 0,0 1 0,0-1 0,1 1 1,-1-1-1,0 1 0,0-1 0,0 0 0,0 0 0,0 0 0,0 1 1,0-1-1,0 0 0,-1 0 0,1 0 0,0 0 0,0-1 0,-1 1 0,1 0 1,-1 0-1,1 0 0,-1 0 0,1-1 0,-1 1 0,0 0 0,1-2 1,0-2 3,-1-1 0,1 0 1,-1 0-1,0-5 1,-1 9-73,1 0-1,0 0 1,-1 0 0,1 0 0,-1 0-1,1 1 1,-2-4 0,1 4 14,1 1 0,0-1 0,-1 0 1,1 1-1,-1-1 0,1 1 0,-1 0 1,1-1-1,-1 1 0,1-1 0,-1 1 0,1 0 1,-1-1-1,1 1 0,-1 0 0,1 0 0,-1-1 1,0 1-1,1 0 0,-1 0 0,0 0 0,1 0 1,-2 0-1,0 0-46,0 1 0,-1 0 0,1 0 0,0 1 0,-1-1 0,1 0 0,0 1 1,0-1-1,0 1 0,0-1 0,0 1 0,1 0 0,-1 0 0,0 0 0,-1 4 0,-3 1-52,4-6 156,1 1 0,0-1 0,0 0 0,0 1 0,0-1 0,0 1 0,0-1 0,-1 3 0,2-4-17,0 1 0,0-1 0,0 0 0,0 0 0,0 1 0,0-1 0,0 0 0,0 0 0,0 0 0,0 1 0,1-1 0,-1 0 0,0 0 0,0 0 0,0 1 0,0-1 0,0 0 0,0 0 0,0 0 0,1 1 0,-1-1 0,0 0 0,0 0 0,0 0 0,0 0 0,0 0-1,1 1 1,-1-1 0,13 2-342,0-2-78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16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1472,'1'-1'303,"0"0"1,0 0-1,-1 1 1,1-1-1,0 0 1,0 0-1,0-1 1,-1 1-1,1 0 1,0 0-1,-1 0 1,1 0-1,-3-8 3290,1 9-3475,-11 0 82,7 1-134,0 1 0,1 0 0,-1 0 0,1 0 0,0 0-1,-1 1 1,1 0 0,0 0 0,0 0 0,1 0 0,-1 1 0,1-1 0,-1 1 0,1 0 0,0 0 0,1 0 0,-1 0 0,-3 8 0,6-11-48,-1-1 0,1 1 0,0 0 0,-1 0 0,1 0 0,0 0 0,0 0 0,-1 0 0,1 0 1,0 0-1,0 0 0,0 0 0,0 0 0,0 0 0,0 0 0,1 0 0,-1 0 0,0 0 0,0 0 0,1 0 0,-1 0 0,1 0 0,0 1 0,0-1 20,0 0-1,0-1 1,0 1 0,0 0-1,0 0 1,0-1-1,0 1 1,1-1-1,-1 1 1,0-1 0,0 1-1,1-1 1,-1 0-1,0 1 1,2-1-1,2 0 55,0 0-1,0 0 0,0 0 1,0-1-1,0 0 0,-1 1 0,1-2 1,6-1-1,-1-2 40,-1 1-1,-1-1 1,1-1 0,10-8-1,-16 11-113,0 0 0,1 0 0,-1 0 1,-1 0-1,1-1 0,0 1 0,-1-1 0,0 0 0,0 0 0,0 0 0,0 0 0,1-4 0,-3 7-60,0 0 1,0 0 0,1 1 0,-1-1 0,0 0-1,0 0 1,0 0 0,0 1 0,0-1 0,-1 0 0,1 0-1,0 0 1,0 0 0,0 1 0,-1-1 0,1 0-1,0 0 1,-1 1 0,1-1 0,-1 0 0,1 1-1,-1-1 1,1 0 0,-1 1 0,1-1 0,-1 1 0,0-1-1,1 1 1,-1-1 0,0 1 0,1-1 0,-1 1-1,0 0 1,0-1 0,1 1 0,-1 0 0,0 0-1,0-1 1,0 1 0,0 0 0,1 0 0,-1 0 0,0 0-1,0 0 1,0 0 0,1 0 0,-1 1 0,0-1-1,0 0 1,0 0 0,1 1 0,-1-1 0,0 0-1,0 1 1,1-1 0,-1 0 0,0 1 0,1-1-1,-1 1 1,0 0 0,1-1 0,-1 1 0,1-1 0,-1 1-1,1 0 1,-1 0 0,-1 10-1035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4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34 3328,'0'-3'262,"-1"-15"530,1 17-713,0 1 0,0-1 0,0 1 0,0-1 1,0 1-1,0-1 0,0 1 0,0-1 0,0 0 0,1 1 0,-1-1 0,0 1 0,0-1 1,0 1-1,1-1 0,-1 1 0,0-1 0,0 1 0,1-1 0,-1 1 0,1-1 0,0 1-39,-1 0 0,0 0-1,0 0 1,1 0 0,-1 1-1,0-1 1,0 0 0,1 0-1,-1 0 1,0 0 0,0 1-1,0-1 1,1 0 0,-1 0-1,0 1 1,0-1 0,0 0-1,1 0 1,-1 1 0,0-1-1,0 0 1,0 0 0,0 1-1,0-1 1,0 0 0,0 1-1,0-1 1,0 0 0,0 0-1,0 1 1,0-1 0,0 0-1,0 1 1,-1 15 736,1-15-746,-4 36 798,-2 23 515,-22 94 1,-17-2-212,17-59-670,-109 302 941,110-323-1131,11-33 4,8-23 314,-7 27 0,15-42-560,0-1 0,0 1 1,-1-1-1,1 1 0,0-1 0,0 1 1,0 0-1,0-1 0,0 1 1,0 0-1,0-1 0,0 1 0,0-1 1,0 1-1,0 0 0,0-1 0,0 1 1,1-1-1,-1 1 0,0 0 1,0-1-1,1 1 0,-1 0 0,1-1-7,0 0 0,0 0-1,-1 0 1,1 0-1,0 0 1,0 0 0,-1 0-1,1 0 1,0 0 0,-1 0-1,1 0 1,0-1-1,-1 1 1,1 0 0,0-1-1,-1 1 1,1 0-1,0-1 1,-1 1 0,1-1-1,-1 1 1,1-1 0,0 0-1,32-27 34,-2-2 0,29-34 0,42-40-816,-101 103 701,0 0 0,1-1-1,-1 1 1,1 0 0,-1 0 0,1 0 0,0 0-1,-1 1 1,1-1 0,0 0 0,0 1-1,-1-1 1,1 1 0,3 0 0,-5 0 45,1 0-1,0 0 1,0 0 0,0 1 0,-1-1 0,1 0 0,0 1-1,0-1 1,-1 1 0,1-1 0,0 1 0,-1-1-1,1 1 1,-1-1 0,1 1 0,0 0 0,-1-1-1,0 1 1,1 0 0,-1-1 0,1 1 0,-1 0 0,0 0-1,1-1 1,-1 1 0,0 0 0,0 0 0,0 0-1,1-1 1,-1 1 0,0 0 0,0 0 0,-1 1 0,2 13-2,-2-1 0,0 1 0,-1 0 0,-4 15 1,5-28 14,-13 51-7,11-42 92,-1 0 0,1 0 1,1 0-1,0 1 0,1-1 1,0 1-1,1 12 0,0-22-57,0-1 0,0 0-1,0 1 1,1-1 0,-1 0-1,0 0 1,1 0 0,-1 1 0,1-1-1,-1 0 1,1 0 0,0 0-1,0 0 1,-1 0 0,1 0 0,0 0-1,0 0 1,0 0 0,0-1 0,1 2-1,0-1 7,1 0-1,-1 0 1,0 0 0,0-1-1,0 1 1,0-1-1,1 1 1,-1-1-1,0 0 1,4 0 0,3-1 38,1 0 0,-1-1 0,0 0 0,13-5 0,56-24 97,80-44 0,-115 53-65,-13 9-68,-1-3 1,0 0-1,49-37 1,-77 51-172,-4 3 40,-11 4-7,-15 10 27,2 0 12,0 2-1,2 1 0,0 1 1,1 1-1,1 1 0,1 1 1,-28 36-1,47-54 70,0 1-1,1-1 1,-1 1-1,1-1 1,-3 9 0,5-12 8,-1 1 1,1 0 0,-1-1 0,1 1 0,0 0-1,0-1 1,0 1 0,0 0 0,0-1 0,0 1 0,0 0-1,0-1 1,1 1 0,-1 0 0,1-1 0,-1 1 0,1-1-1,-1 1 1,3 2 0,-3-4 17,1 1-1,0 0 0,0 0 1,0-1-1,0 1 0,0-1 1,0 1-1,0-1 1,0 1-1,0-1 0,0 1 1,0-1-1,0 0 0,0 0 1,1 1-1,-1-1 1,0 0-1,0 0 0,0 0 1,0-1-1,0 1 0,1 0 1,-1 0-1,0 0 1,1-1-1,30-12 527,-31 12-549,30-17-44,-1-1 0,-1-2 0,27-24 0,-36 29-76,0-2-37,-16 13-3,1 1-1,-1 0 0,1-1 0,0 2 0,1-1 1,-1 1-1,11-6 0,-15 9 134,-1 0 1,1 0-1,0 0 1,-1 0-1,1 0 0,0 0 1,-1 0-1,1 0 0,0 0 1,-1 0-1,1 0 0,0 0 1,-1 1-1,1-1 1,0 0-1,-1 0 0,1 1 1,-1-1-1,1 1 0,-1-1 1,1 0-1,-1 1 0,1-1 1,-1 1-1,1-1 1,-1 1-1,1-1 0,-1 1 1,0-1-1,1 1 0,-1 1 1,10 23-269,-6-14 200,-3-8 66,5 15-89,1-2 1,11 20-1,-16-32 195,0 0-1,1-1 1,-1 1-1,1-1 1,0 0-1,0 0 1,0 0-1,0 0 1,0 0-1,1-1 1,-1 1-1,1-1 1,-1 0-1,1 0 1,6 2-1,-8-3-11,0-1-1,1 0 0,-1 1 1,0-1-1,0 0 0,0 0 1,1 0-1,-1-1 0,0 1 1,0-1-1,0 1 1,0-1-1,0 1 0,3-3 1,-1 1 13,0 0 1,0-1-1,0 1 0,0-1 1,-1 0-1,5-5 1,2-3-6,-1-1 0,-1 0 1,9-15-1,41-90-62,-43 83-359,1 1 1,2 0 0,24-33-1,-42 65 321,1 0-1,-1 1 0,0-1 0,1 0 0,0 1 0,-1-1 0,1 0 0,-1 1 0,1-1 0,0 0 0,-1 1 0,1-1 1,0 1-1,0-1 0,-1 1 0,1 0 0,0-1 0,0 1 0,0 0 0,0 0 0,-1-1 0,1 1 0,0 0 0,0 0 1,1 0-1,-1 1 14,0-1 1,-1 1-1,1-1 1,0 1 0,0-1-1,-1 1 1,1 0 0,0 0-1,-1-1 1,1 1-1,0 0 1,-1 0 0,0 0-1,1-1 1,-1 1-1,1 0 1,-1 0 0,1 2-1,0 3 29,1 0-1,-1 1 1,0-1-1,0 1 1,-1 10-1,-5 19-23,-2-1-1,-1 0 1,-1 0-1,-15 34 0,13-39 90,7-19 119,0 0-1,-1 0 1,0 0 0,-1-1-1,0 0 1,0 0 0,-10 10-1,15-19-164,1 0-1,-1-1 1,0 1-1,0 0 1,0-1-1,0 1 1,0-1-1,0 0 0,0 1 1,0-1-1,0 1 1,0-1-1,0 0 1,0 0-1,0 0 1,0 0-1,0 0 0,0 0 1,-1 0-1,1 0-66,0 0-1,1 0 0,-1 0 0,1 0 0,-1 0 1,0-1-1,1 1 0,-1 0 0,1 0 0,-1-1 1,1 1-1,-1 0 0,1-1 0,-1 1 0,1-1 1,-1 1-1,1 0 0,0-1 0,-1 1 1,1-1-1,-1 1 0,1-1 0,0 1 0,0-1 1,-1 0-1,1 1 0,0-1 0,0 1 0,0-1 1,0 1-1,-1-1 0,1 0 0,0 0 0,13 8-1195,-6-4 1165,0 1 0,0-1 1,1-1-1,-1 1 0,1-1 0,-1-1 0,1 1 0,11 0 1,6-2 218,33-2 0,-43 1-168,34-3 326,71-14 0,-100 14-210,-1-2 1,1 0 0,-1-1 0,0-1-1,0 0 1,23-15 0,-35 18-49,0-1 1,-1 1-1,0-1 1,1 0-1,-2-1 1,1 1-1,-1-1 1,0 0-1,0-1 1,-1 1-1,7-16 1,-7 10-73,0 0 1,0 0 0,-1 0-1,-1-1 1,0 1 0,0-25 0,-2 35-37,0 0 0,0-1 0,-1 1 0,1 0 0,-1 0 1,0 0-1,-2-5 0,3 7 23,0 1 0,0-1-1,-1 0 1,1 1 0,-1-1 0,1 1 0,-1-1 0,1 1 0,-1-1-1,1 1 1,-1-1 0,1 1 0,-1 0 0,1-1 0,-1 1 0,0 0-1,1-1 1,-1 1 0,0 0 0,1 0 0,-1 0 0,0 0-1,1 0 1,-1-1 0,0 1 0,1 0 0,-1 0 0,0 1 0,1-1-1,-1 0 1,0 0 0,1 0 0,-1 0 0,0 1 0,1-1 0,-1 0-1,0 0 1,1 1 0,-1-1 0,1 1 0,-1-1 0,1 0 0,-2 2-1,-7 5 21,-1 1 0,2 1 0,-1-1 0,1 2-1,0-1 1,-7 13 0,1-3 108,8-11 6,0 0-1,0 1 1,1-1-1,1 1 1,-1 1-1,-4 14 1,8-20-65,0 0 0,0 0-1,1 1 1,-1-1 0,1 0 0,0 1-1,0-1 1,0 0 0,1 0 0,-1 1-1,1-1 1,0 0 0,0 0 0,1 0-1,-1 0 1,1 0 0,0 0 0,3 4-1,-1-2 25,1 1 0,0-1 0,0-1 0,1 1 0,0-1 0,0 0-1,0 0 1,0 0 0,1-1 0,0 0 0,0-1 0,0 1 0,14 3-1,-11-4 2,1 0-1,-1-1 1,0-1-1,1 0 1,-1 0-1,1-1 1,-1-1-1,1 1 1,19-5-1,3-4-471,47-19 0,-9-3-3333,-39 19 2000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51 2656,'0'0'65,"1"0"0,-1 0-1,1 0 1,-1 0 0,1 0 0,-1 0 0,1 0 0,-1-1 0,1 1-1,-1 0 1,0 0 0,1 0 0,-1-1 0,1 1 0,-1 0 0,0 0-1,1-1 1,-1 1 0,0 0 0,1-1 0,-1 1 0,0 0-1,1-1 1,-1 1 0,0-1 0,0 1 0,1 0 0,-1-1 0,0 1-1,0-2 1,6-6 1653,-6 8-1641,1-1-1,0 1 1,-1-1 0,0 1 0,1-1 0,-1 0-1,1 1 1,-1-1 0,0 0 0,0 1 0,1-1-1,-1 0 1,0 0 0,0 1 0,0-1 0,0 0-1,1 0 1,-1 1 0,0-1 0,-1-1 0,1 1-17,0 1 0,0-1 0,0 0 1,0 0-1,1 0 0,-1 0 1,0 1-1,0-1 0,0 0 1,1 0-1,-1 0 0,0 1 0,1-1 1,0-1-1,6-3 575,-3 6-351,0 20-143,-4-19-129,0 15 139,0 1-1,-1-1 0,-1 0 1,-5 23-1,0 5-33,-23 91 378,14-73-227,7-20-235,-4 19 211,10-54-140,0 2 108,0 0 1,1 1 0,-3 21 0,5-32-198,0 0 1,0 0-1,0 1 0,0-1 1,0 0-1,0 1 0,0-1 1,0 0-1,0 1 1,0-1-1,0 0 0,0 1 1,0-1-1,0 0 0,0 1 1,0-1-1,0 0 0,1 0 1,-1 1-1,0-1 0,0 0 1,0 0-1,1 1 0,-1-1 1,0 0-1,0 0 1,1 1-1,-1-1 0,0 0 1,0 0-1,1 0 0,-1 0 1,1 1-1,10-4 229,3-1-295,2 2-48,28-9 0,-27 6 19,23-3 0,-14 6 11,29 0 0,-45 3-143,20-1 931,-30 0-785,1 0 1,0 0 0,-1 0 0,1 0 0,-1 0 0,1 0 0,0-1 0,-1 1 0,1 0-1,0 0 1,-1 0 0,1-1 0,-1 1 0,1 0 0,-1-1 0,1 1 0,-1-1 0,1 1 0,-1 0-1,1-1 1,-1 1 0,1-1 0,-1 1 0,0-1 0,1 0 0,-1 1 0,0-1 0,1 1 0,-1-1-1,0 1 1,0-1 0,0 0 0,1 0 0,-1-17-6943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4160,'1'-4'5343,"6"3"-3496,14 1-2216,-14 0 1041,106-5 560,-13-3-827,-82 4-404,-18 4-139,0 0 0,1 0 0,-1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1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2560,'6'-9'5467,"1"3"-3457,11-3-1202,0 1 1,34-10-1,-41 15-745,0 1 0,0 0-1,0 1 1,0 0 0,0 1-1,20 1 1,-28 0-239,0 0 1,0 0-1,0 0 1,0 0-1,0 0 1,5 4-1,9 3-3283,-9-5 1678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 2720,'11'-4'5783,"-5"39"-4356,-8-4-825,-1 1 1,-8 33-1,5-34-294,2 0 0,-1 36 0,2-50 11,3-16-262,-1 1 1,1 0-1,0-1 0,-1 1 1,1 0-1,0 0 0,0-1 0,0 1 1,0 0-1,1 2 0,0-3 109,3-14-5446,1 3 3152,-1-1 752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2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9 139 4160,'-1'0'70,"1"0"0,-1 0 1,1 0-1,-1 0 0,1 0 1,-1 0-1,1 0 0,-1 0 0,1-1 1,-1 1-1,1 0 0,-1 0 1,1-1-1,-1 1 0,1 0 0,0-1 1,3-7 3463,7-1-1085,-6 4-2145,0 1 0,1 0 0,-1 0 0,1 1 0,0-1 0,0 1 0,9-4 0,42-17 329,-45 20-540,152-45-744,-138 42-2218,-15 6 1589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3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70 4224,'-13'12'1920,"17"-8"0,0 0-1216,1-8 928,8 4-960,5-4 224,8 0-544,5-7-64,0 0-160,-1-6 128,1 9-160,-5-3-1216,0 6 576,-8-6-2720,-5 8 1792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0:33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 1888,'-2'-5'2365,"1"5"-2270,1 0-1,0 0 1,0 0 0,0 0-1,-1-1 1,1 1-1,0 0 1,0 0 0,-1 0-1,1 0 1,0 0-1,0 0 1,-1 0 0,1 0-1,0 0 1,0 0 0,-1 0-1,1 0 1,0 1-1,0-1 1,-1 0 0,1 0-1,0 0 1,-17 7 1878,7-3-886,7-3-875,-6 4 2724,18-3-2591,42 3 703,95-3 0,-77-3-861,-50 1-1723,2 0 384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1824,'-1'-1'232,"0"0"0,1 0 1,-1-1-1,1 1 0,0 0 0,-1 0 0,1 0 1,0 0-1,0 0 0,0 0 0,0-4 1302,0 15-1665,0 59 1179,-1 4-220,10 96 0,0-43 1753,-4-152-2317,-1 1 0,0-43-1,0 2-531,-4 23 190,-1 29-1176,3-24-1,2 24 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48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13 1984,'-2'-4'1703,"-3"-5"1602,2 10-2166,-1 8-865,-4 8 131,7-15-358,-1 0-1,1 1 1,0 0 0,0-1 0,0 1 0,0 0 0,0-1 0,0 4 0,0 15 227,1 36 1,2-9-56,0 39 213,21 131 0,-9-90 2336,-7-213-2701,-6 79-76,3-25-72,2 1-1,0-1 1,2 1-1,2 0 1,0 1-1,21-38 1,-29 62 1,1 0 0,-1 0 1,1 0-1,1 1 1,-1-1-1,1 1 1,-1 0-1,1 0 1,0 1-1,1-1 1,6-4-1,-10 8 60,0-1 1,0 1-1,0 0 1,-1 0-1,1 0 0,0 0 1,0 0-1,0 0 1,0 0-1,0 0 1,-1 0-1,1 0 0,0 1 1,0-1-1,0 0 1,-1 0-1,1 1 1,0-1-1,0 1 0,-1-1 1,1 0-1,0 1 1,-1 0-1,1-1 0,0 1 1,-1-1-1,2 2 1,-1 0-7,1 0-1,0 1 1,-1-1 0,1 0 0,-1 0 0,0 1 0,2 4 0,0 7 53,-1 0 0,0 1 1,-1-1-1,0 1 0,-2-1 1,1 0-1,-5 23 0,4-30 44,-1 1-1,0-1 0,0 0 1,-1 0-1,0 0 0,0 0 1,-1 0-1,0 0 0,0-1 1,0 0-1,-1 0 0,0 0 1,0 0-1,0-1 1,-1 0-1,0 0 0,0-1 1,0 1-1,-1-1 0,-10 5 1,17-9-90,-1 1 0,1-1 0,0 0 1,0 1-1,0-1 0,0 0 0,0 1 0,0-1 1,0 1-1,0-1 0,0 0 0,0 1 1,0-1-1,0 1 0,0-1 0,0 0 0,0 1 1,0-1-1,0 0 0,0 1 0,0-1 1,1 1-1,-1-1 0,0 0 0,0 1 1,0-1-1,1 0 0,-1 0 0,0 1 0,0-1 1,1 1-1,11 15 372,-8-11-313,39 44 1272,1-1-507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4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3712,'2'-5'3148,"1"21"-1136,-3-11-1860,3 11 336,-2 0 0,1 17 0,-2-18-307,0-1-1,2 0 1,3 18-1,-2-15-66,-1 0-1,0 1 0,-1 22 1,4-43-1922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21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70 3328,'-5'0'6566,"0"9"-6316,-8 17 150,1-1 1,2 1 0,0 1 0,2 0-1,1 0 1,-6 52 0,12-74-321,1 0 1,-1 1 0,1-1-1,2 8 1,-2-12-59,0 0 1,0 0-1,0-1 1,0 1 0,0 0-1,1 0 1,-1 0 0,0-1-1,0 1 1,1 0 0,-1-1-1,0 1 1,1 0-1,-1-1 1,1 1 0,-1 0-1,1-1 1,-1 1 0,1-1-1,0 1 1,-1-1-1,1 1 1,0-1 0,-1 0-1,1 1 1,0-1 0,-1 0-1,1 1 1,0-1 0,0 0-1,-1 0 1,1 0-1,0 1 1,0-1 0,0 0-1,-1 0 1,1 0 0,1-1-1,2 0 33,-1 1 0,0-1-1,0-1 1,0 1 0,0 0-1,0-1 1,-1 0 0,1 1-1,0-1 1,2-3 0,23-24 132,-11 10-138,-2 4-33,-2 1-210,1 0 0,30-21 0,-43 34 168,-1 1 1,1-1-1,0 1 0,0 0 0,0-1 1,0 1-1,-1 0 0,1 0 0,0-1 0,0 1 1,0 0-1,0 0 0,0 0 0,0 0 0,0 0 1,0 0-1,0 0 0,-1 1 0,1-1 1,0 0-1,0 0 0,0 1 0,0-1 0,0 1 1,-1-1-1,1 1 0,0-1 0,0 1 0,-1-1 1,1 1-1,0-1 0,-1 1 0,1 0 1,-1 0-1,1-1 0,-1 1 0,2 1 0,1 4-71,0 0 0,0-1 0,-1 1 0,3 8-1,-3-9 92,1 3-22,3 10 54,0 0 0,2-1 1,0 0-1,11 16 0,-16-29 30,0 0 0,0 0 1,0 0-1,0-1 0,1 0 0,0 1 0,-1-1 1,1-1-1,5 4 0,-6-5 11,-1 0 0,1 0 0,0 0 1,0 0-1,0 0 0,0-1 0,0 1 0,0-1 0,0 0 0,0 0 0,0 0 0,0 0 1,0 0-1,0-1 0,5-1 0,-1 0 4,0 0 0,-1-1 0,0 0 0,1 0 0,-1 0 0,0-1 0,-1 0 0,1 0 0,-1 0 0,1-1 0,7-9 0,-6 5-64,0 0 0,-1-1 0,0 0 0,-1 0 0,0 0 0,5-17 0,-5 13-47,-1 1-1,-1-1 0,3-24 1,-5 32 34,-1-1 1,0 1-1,0 0 0,-1-1 1,0 1-1,0-1 1,0 1-1,-1 0 0,0 0 1,-4-10-1,2 6-6,3 7-16,1 1-1,-1-1 1,0 0 0,0 1-1,-1-1 1,1 0 0,-1 1-1,1 0 1,-1-1 0,0 1 0,-2-3-1,79-10-221,-41 12 249,-23 3 4,0-1 0,-1-1 0,19-4-1,11-4 76,-37 9-110,0 1 0,1 0 1,-1 0-1,0 0 0,0 0 0,1 0 0,-1 1 1,0-1-1,0 1 0,5 1 0,-7-1 23,-1-1 0,1 1 0,-1-1 0,1 1 0,-1 0 0,1-1 0,-1 1 0,1 0 0,-1-1 0,1 1 0,-1 0 0,0-1 0,0 1 0,1 0 0,-1 0 0,0-1 0,0 1 0,0 0 0,0 0 0,0-1 0,0 1 0,0 0 0,0 0 0,0 0 0,0 0 0,-5 26 147,3-22-58,-13 54 131,-8 42-217,21-87 23,1-1-1,0 1 1,0 0-1,2-1 1,2 22-1,-2-32 26,-1 0-1,1 0 1,0 0-1,0 0 1,0 0 0,0 0-1,0 0 1,1 0-1,-1-1 1,1 1-1,0 0 1,0-1 0,0 1-1,0-1 1,0 0-1,1 0 1,-1 0-1,1 0 1,-1 0-1,1 0 1,0-1 0,-1 1-1,1-1 1,0 0-1,0 0 1,0 0-1,0 0 1,0 0-1,1-1 1,3 1 0,-2-1 9,0 0 1,0 0 0,0-1 0,0 1-1,0-1 1,0 0 0,0-1 0,0 1-1,0-1 1,0 0 0,-1 0 0,1-1 0,-1 1-1,0-1 1,1 0 0,-1 0 0,0 0-1,4-5 1,-2-1 30,0 1 0,0-2 0,6-11-1,-7 10-56,-2 6-26,0-1 0,-1 1 1,0-1-1,-1 0 0,1 1 0,-1-1 0,0 0 0,-1 0 1,1 0-1,-1 0 0,0 0 0,0 0 0,-1 0 0,0 0 1,0 0-1,-1 1 0,1-1 0,-1 0 0,0 1 0,-4-8 0,1 5-46,1 0 0,-2 0-1,1 0 1,-1 1-1,0-1 1,0 1-1,-1 1 1,0-1-1,0 1 1,-1 1-1,0-1 1,-9-4-1,-48-25 70,65 35-19,-1-1 1,1 1-1,-1 0 0,1 0 1,0 0-1,-1-1 1,1 1-1,0 0 0,-1 0 1,1-1-1,0 1 1,-1 0-1,1-1 1,0 1-1,0 0 0,-1-1 1,1 1-1,0-1 1,0 1-1,0 0 0,-1-1 1,1 1-1,0-1 1,0 1-1,0-1 0,0 1 1,0 0-1,0-1 1,0 1-1,0-1 0,0 1 1,0-1-1,0 1 1,1-1-1,-1 0 3,1 0 1,0 0-1,0 0 0,0 0 1,0 0-1,0 0 1,0 0-1,0 0 0,0 1 1,0-1-1,2-1 0,4-1-40,0 0 0,1 0 0,12-2-1,-6 3 58,1 0 0,0 2 0,26 1-1,18 0 21,-54-2-18,25 0-124,-1-2 0,51-12 0,-45 5-1784,1 2 529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59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33 414 2240,'-2'1'217,"-1"0"1,1 0-1,0 0 1,0 0 0,0 1-1,0-1 1,0 1-1,0 0 1,0-1-1,0 1 1,0 0-1,1 0 1,-1 0-1,-2 5 1,4-7-112,0 1 1,0 0-1,0 0 1,-1 0-1,1-1 1,0 1 0,0 0-1,0 0 1,0 0-1,0 0 1,0 0-1,1-1 1,-1 1-1,0 0 1,0 0 0,0 0-1,1-1 1,0 2-1,0 0-25,0-1 0,0 1-1,0-1 1,0 0 0,1 1 0,-1-1-1,1 0 1,-1 0 0,1 0-1,-1 0 1,3 1 0,-1-1 36,0 0 0,-1 0-1,1 0 1,0 0 0,0-1 0,1 1 0,-1-1 0,0 0 0,0 0 0,0 0 0,0 0 0,0-1 0,0 1 0,0-1-1,0 0 1,0 0 0,4-1 0,4-3 112,0 0-1,0-1 1,12-9-1,103-74 460,118-112 0,-230 189-612,45-43 236,-53 49-273,0 0 1,-1-1-1,0 0 1,0 0 0,-1 0-1,0 0 1,3-9-1,-6 15-33,-1 0-1,1 0 1,-1-1-1,0 1 1,1 0-1,-1-1 1,0 1-1,0 0 1,0 0-1,0-2 1,0 2-6,0 1 1,-1 0-1,1-1 0,0 1 1,0 0-1,0-1 0,0 1 1,0 0-1,-1-1 0,1 1 1,0 0-1,0-1 0,-1 1 1,1 0-1,0 0 0,0-1 1,-1 1-1,1 0 0,0 0 1,-1 0-1,1-1 0,-1 1 1,0 0-11,-1 0 0,1-1 0,0 1 0,-1 0 0,1 1 0,0-1 0,-1 0 0,1 0 0,0 0 0,0 1 0,-1-1 0,1 1 0,0-1 0,0 1 0,-1-1 0,0 2 0,-10 6 23,0 2 0,1-1 1,0 1-1,0 1 0,-16 21 0,17-19 9,-1-1 36,2 1 0,0 0 0,0 1 1,1 0-1,1 0 0,0 1 0,1 0 0,-8 30 0,14-42-30,-1-1 0,1 1 0,0 0 1,-1 0-1,1-1 0,0 1 0,0 0 0,1 0 1,-1-1-1,1 1 0,-1 0 0,1-1 0,0 1 1,0-1-1,0 1 0,0-1 0,1 1 0,-1-1 0,0 0 1,1 1-1,0-1 0,0 0 0,-1 0 0,5 3 1,-2-3 22,-1 0 0,1 0 1,-1 0-1,1-1 1,0 1-1,0-1 0,-1 0 1,1 0-1,0 0 1,0-1-1,0 1 0,0-1 1,0 0-1,0 0 1,1-1-1,4 0 1,30-7 286,1-3 1,-2-1-1,72-32 1,-82 30-362,0-2 0,-2-1 1,1 0-1,-2-2 0,0-2 0,25-27 0,-46 45-19,-1-1 1,1 1-1,0 0 0,0 0 0,0 0 0,6-2 1,-10 5 35,1 0 1,-1-1-1,1 1 1,-1 0-1,1 0 1,-1 0-1,1 0 1,-1 0-1,1 0 1,0 0-1,-1 0 1,1 0-1,-1 0 1,1 0-1,-1 0 1,1 0-1,0 0 1,-1 0-1,1 0 1,-1 1-1,1-1 1,0 1 0,0 0 1,-1-1 0,1 1 0,0 0 1,-1 0-1,1 0 0,-1 0 1,0 0-1,1 0 0,-1 0 0,0 0 1,1 0-1,-1 0 0,0 0 1,0 0-1,0 1 0,0-1 1,0 1-1,-1 12 40,-1-1 0,-1 0-1,0 1 1,0-1 0,-1 0 0,-12 23 0,-7 27 187,21-54-185,0-5 18,1 0-1,0 0 0,0 0 0,0 0 0,0 0 0,1 0 0,0 0 0,0 7 0,0-11-32,0 0 1,0 0-1,1 1 1,-1-1-1,0 0 1,0 0-1,1 1 1,-1-1-1,0 0 1,0 0-1,1 0 0,-1 0 1,0 1-1,1-1 1,-1 0-1,0 0 1,1 0-1,-1 0 1,0 0-1,1 0 1,-1 0-1,0 0 1,1 0-1,-1 0 1,0 0-1,1 0 0,-1 0 1,1 0-1,-1 0 1,0 0-1,0 0 1,1-1-1,-1 1 1,0 0-1,1 0 1,-1 0-1,0 0 1,1-1-1,-1 1 1,14-10 280,-13 10-230,16-14 78,26-28 0,-26 26-253,24-21-1,-29 28-1,1 0 0,0 1 0,1 0 0,-1 1 0,21-6 0,-33 12 83,1 1-1,0-1 1,0 1 0,-1 0-1,1 0 1,0 0 0,0 0 0,-1 0-1,1 0 1,0 0 0,-1 1 0,1-1-1,0 1 1,-1-1 0,1 1 0,0-1-1,-1 1 1,1 0 0,2 2-1,1 1 37,0 0-1,0 1 0,9 10 0,6 6 207,-12-15-153,1 0-1,0 0 1,0-1-1,0 0 1,0-1-1,1 0 1,16 4-1,73 12-69,-98-20-2,7 1-544,0 0 1,1-1-1,-1 0 0,16-2 0,-19 1-720,1 0-1,-1 0 1,0-1-1,10-4 0,-3 2-838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49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73 3392,'-1'-1'126,"0"1"-32,1 0 0,-1-1 0,1 1 0,-1 0 0,1-1 0,-1 1 0,1 0 0,0-1 0,-1 1 0,1-1 0,0 1 0,-1-1 0,1 1 0,0-1-1,0 1 1,-1-1 0,1 0 0,0 1 0,0-2 0,10-2 3760,37-11-2556,4 3-1384,87-9 1,-122 19-219,11-5-2677,-15 6 1584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38:50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17 4224,'-13'-5'1920,"23"10"-1664,-7-5 928,7 0-704,3-5 640,8 5-640,2-3-256,3 3-128,0-3 32,1 3-64,-6-5-32,5 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0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 4160,'-8'-6'7584,"12"6"-6624,0 0-352,1 0-832,-1 0 128,9 0-5504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0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4640,'5'-3'6592,"-1"3"-6624,0 0 0,1-3-128,-2 3 64,2-5-1216,0 10 736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0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5632,'4'3'5440,"0"-3"-5152,1 0-384,-1 0 32,5 0-2816,-1 0-128,2 0 1696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1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4800,'13'-4'2176,"0"-1"-1888,-8 5 576,0 5-544,0-10 64,3 5-224,0-3-320,1 3 96,-4-3-1248,-1 6 704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1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6144,'5'-8'2784,"16"8"-2432,-11 0 1664,3 0-1184,-5 0 864,5 0-992,0 0-224,1 5-320,-1-5-416,5 0 160,-5 0-2880,0 3 1632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2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5728,'4'-9'6357,"18"3"-4426,-6 0-3647,-14 5 1066,0 0-1,0 0 1,0 0-1,0 1 1,1-1 0,-1 1-1,0-1 1,0 1 0,1 0-1,-1 0 1,0 0 0,5 0-1,2 3-1402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2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3552,'10'-3'5952,"-7"11"-5344,-3-4-192,10 0-256,-7-4-128,2 0 0,-5 4-480,5-1 256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3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5888,'5'0'2688,"8"0"-2336,-8 0 1056,3 4-832,5-4 64,0 4-416,0-4-288,5 0 32,-5 0-1056,4 4 608,-4-4-2560,5 3 1696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9:59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20 4480,'-39'-20'2016,"34"23"-1728,2-3-320,6 0-32,7 4-960,8 4 576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13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25 5408,'-14'0'2432,"28"3"-2112,-10-6-32,1 3-224,-1-5-96,5 10 0,-1-5-1024,6 0 576</inkml:trace>
  <inkml:trace contextRef="#ctx0" brushRef="#br0" timeOffset="1">427 17 6144,'5'-17'2784,"3"25"-2432,-3-8 608,-2 5-608,2-5 192,0 0-288,3 0-256,10 0 0,-5 0-1984,0 0 1088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133 662 2720,'-9'-3'6592,"6"4"-6336,0 1 1,0 0 0,1 0 0,-1 1-1,1-1 1,-1 0 0,1 1 0,-2 2 0,-26 35 216,20-21-403,0 0 1,2 1-1,0 0 1,1 0-1,1 0 1,0 1-1,2 0 1,-2 29-1,5-40-84,0-1 100,0 1-1,0-1 0,1 0 1,3 18-1,-3-26-40,0 1-1,1 0 1,-1-1 0,1 1-1,-1 0 1,1-1-1,0 1 1,-1-1-1,1 1 1,0-1-1,0 1 1,0-1-1,0 0 1,0 1-1,1-1 1,-1 0-1,0 0 1,1 0-1,-1 0 1,0 0 0,1 0-1,-1 0 1,1-1-1,0 1 1,-1 0-1,1-1 1,-1 1-1,1-1 1,0 0-1,0 1 1,-1-1-1,4 0 1,-2-1-12,1 1-1,-1 0 1,0-1-1,0 0 1,0 0 0,0 0-1,0 0 1,0 0 0,0-1-1,0 1 1,-1-1 0,1 0-1,-1 0 1,4-2 0,4-6-97,-1 1 1,10-13 0,-8 8 35,-2 2 6,0 0 0,9-18 1,-9 15-101,13-19 0,-17 27 36,1-1-320,-5 9 176,0 5 40,-1 18-67,1 1 1,6 33 0,-5-49 342,0 0 0,0 0 1,1-1-1,0 1 1,1-1-1,0 0 0,0 0 1,1 0-1,-1-1 1,8 8-1,-11-13-46,0-1 0,0 0 0,1 0 0,-1 0 0,1 0 0,-1 0 0,1 0-1,-1 0 1,1 0 0,-1-1 0,1 1 0,0 0 0,-1-1 0,1 0 0,0 1 0,-1-1 0,1 0 0,0 0 0,0 0 0,-1 0 0,1 0 0,0 0 0,-1-1 0,1 1 0,0 0 0,0-1-1,-1 1 1,1-1 0,1-1 0,1 1 15,-1-1 0,0 0 0,0 0 0,0-1 0,0 1 0,0-1 0,0 1 0,-1-1 0,1 0 0,-1 0 0,0 0 0,0 0 0,4-7 0,1-7-61,-1-1 0,0 0 1,-1 0-1,-1 0 0,-1-1 0,0 1 1,-1-1-1,-1 0 0,-1 0 0,-1 1 1,-1-1-1,-5-26 0,7 42-25,-1 0-1,0 1 0,0-1 1,0 1-1,0 0 1,0-1-1,0 1 0,-1 0 1,-2-4-1,-2-3 28,9 10-109,0 0 1,0-1-1,1 0 0,-1 1 1,0-1-1,0-1 0,6 0 0,35-3 466,-35 3-316,34-4 224,41-10 1,-28 4-115,-30 6-157,0-1 0,24-9 0,-34 12 105,-15 3-84,0 0 1,1 0-1,-1 0 1,0-1-1,0 1 1,1 0-1,-1-1 1,0 1 0,0-1-1,0 1 1,1-1-1,-1 0 1,2-1-1,-4 31-868,2 1 781,-21 65 119,18-76-42,3 26 0,-1-17 237,0-26-217,0-1 0,0 0 0,0 0 0,0 0 0,0 0 0,0 0 0,1 1 0,-1-1 0,0 0 0,1 0 0,-1 0 1,0 0-1,1 0 0,0 0 0,-1 0 0,1 0 0,0 0 0,-1 0 0,1 0 0,0-1 0,0 1 0,0 0 0,-1 0 1,1-1-1,0 1 0,0 0 0,0-1 0,0 1 0,0-1 0,0 0 0,1 1 0,-1-1 0,0 0 0,0 1 0,0-1 1,0 0-1,0 0 0,1 0 0,0 0 0,1 0 11,0-1 0,0 1 0,0-1 0,0 1 0,0-1 0,0 0 0,0 0-1,0-1 1,0 1 0,0 0 0,0-1 0,-1 0 0,5-3 0,6-8-85,19-23 0,-22 28 130,-9 7-86,0 0 1,0 0-1,0 1 0,0-1 1,0 0-1,0 0 0,0 0 1,0 0-1,0-1 1,0 1-1,0 0 0,-1 0 1,1 0-1,0-1 0,-1 1 1,1-2-1,35-59 313,-13 27-241,1 1 0,2 1 0,35-34-1,17-22 60,-46 47-178,47-85 0,-32 38-250,55-149-1,-102 238 277,1-1 0,-1 0 0,0 0 0,0 0 0,0 0 0,0 1 0,0-1 1,0 0-1,0 0 0,0 0 0,0 0 0,0 1 0,0-1 0,-1 0 0,1-1 0,-1 1 14,1 1-1,0 0 1,0 0 0,-1 0 0,1-1-1,0 1 1,0 0 0,-1 0 0,1 0-1,0-1 1,0 1 0,-1 0 0,1 0-1,0 0 1,-1 0 0,1 0 0,0 0-1,-1 0 1,1 0 0,0 0 0,0 0-1,-1 0 1,1 0 0,0 0 0,-1 0-1,1 0 1,0 0 0,-1 0 0,1 0 0,0 0-1,-1 0 1,1 1 0,0-1 0,0 0-1,-1 0 1,1 0 0,0 0 0,0 1-1,-1-1 1,1 0 0,0 0 0,0 1-1,0-1 1,-1 0 0,1 1 0,-9 8-82,0 0 1,1 1 0,1 0-1,-11 17 1,-21 47-341,31-59 419,-33 73 36,-49 88 147,54-112 217,-36 83 1,21-40 204,49-101-594,-1 0 0,1 0-1,1 1 1,-1-1-1,1 1 1,0 6 0,-6 25 216,0-10-205,4-14 182,-9 22 0,3-17 359,6-15-518,0-1 1,0 1 0,0-1-1,-7 6 1,14-58-5093,-3 19 2692,3 1 812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23 3232,'-10'-23'5729,"10"23"-5635,11 2 1395,-6 1-1265,0-1 0,1 0 0,-1 1 0,1-2 1,-1 1-1,1-1 0,0 1 0,8-1 0,53 0 11,-19-1-690,2 3-2734,-24-3 1493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2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31 4736,'-13'-19'2144,"5"15"-1856,8-1 256,5 5-352,-2-3-160,7 3-32,3 0-864,0 3 480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2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 4992,'0'0'1589,"1"3"-960,0 5-290,0-1 0,-1 1-1,0-1 1,0 1 0,-1-1 0,-1 10-1,-14 52 1610,13-57-1792,-10 37 591,-2 0-1,-3-1 1,-44 86 0,18-59-237,-43 86 835,79-141-993,7-12 125,4-7-265,6-6-179,-8 4-35,21-14-608,47-24-1,-66 38 554,-1 0 0,1 0 0,-1 0 0,1 0 0,-1 1 0,1-1 0,0 1 0,-1-1-1,1 1 1,0 0 0,-1 0 0,1 0 0,0 0 0,-1 1 0,1-1 0,0 1 0,-1-1 0,1 1 0,-1 0 0,4 2 0,-2-1 118,-1 0 1,0 1-1,0-1 1,0 1 0,0 0-1,-1 0 1,1 0 0,-1 0-1,1 0 1,-1 1-1,0-1 1,0 1 0,1 4-1,8 21-121,6 16 1431,-15-41-1934,0 0 0,1 0-1,-1-1 1,1 1 0,-1 0 0,1-1 0,6 6 0,12 0-6397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68 106 2400,'-9'-5'4944,"9"6"-4845,0-1 1,0 0-1,0 1 1,0-1-1,0 0 1,0 1-1,1-1 1,-1 0-1,0 1 1,0-1-1,0 0 1,1 1-1,-1-1 1,0 0-1,0 0 0,1 1 1,-1-1-1,0 0 1,0 0-1,1 0 1,-1 1-1,0-1 1,1 0-1,-1 0 1,0 0-1,1 0 1,0 0-1,1 2 138,0-1 0,0 0-1,1 0 1,-1 0 0,0 0 0,5 1-1,2-1-16,0 0 0,0-1 0,1 0 0,-1 0 0,12-3 0,-16 2-131,-1 0 0,1 0-1,0 0 1,-1-1 0,1 1-1,-1-1 1,0-1 0,1 1-1,-1 0 1,0-1 0,6-5-1,-9 7-73,-1 0-1,1 0 0,0 1 0,0-1 1,-1 0-1,1 0 0,-1 0 1,1 0-1,-1 0 0,1 0 0,-1-1 1,1 1-1,-1 0 0,0 0 1,0 0-1,0 0 0,0 0 0,0 0 1,0-1-1,0 1 0,0-1 1,0 0-19,-1 0 0,0-1 0,0 1 1,0 0-1,0 0 0,0 0 0,0 1 1,0-1-1,0 0 0,-3-2 1,0 0-53,0 0 1,0 0 0,0 1 0,-1 0-1,0-1 1,1 2 0,-1-1-1,-8-3 1,7 4-56,0 1-1,0-1 0,0 1 1,0 1-1,-7-1 0,10 1 76,0 0 0,0 0 0,0 0 1,0 1-1,0-1 0,0 1 0,1 0 0,-1 0 0,0 0 0,0 0 0,1 0 0,-1 1 0,-3 1 0,-1 3 144,1 0-1,-1 0 1,1 0 0,1 1-1,-1 0 1,1 0 0,0 0 0,1 1-1,-7 13 1,9-15-36,0-1 0,0 1 0,1 0 0,-1 0 0,1-1 0,1 1 0,-1 0 0,1 0 0,0 0 0,0 0 0,1 0 0,0 0 0,0 0 0,0 0 0,4 8 0,-1-3 79,1 1 0,1 0 0,0-1 0,0 0 0,14 17 0,-16-23-84,0-1-1,1 0 0,-1 0 0,1 0 0,-1 0 0,1 0 1,1-1-1,-1 0 0,0 0 0,1-1 0,-1 0 0,1 1 1,0-2-1,7 2 0,-7-1-28,0-2 0,0 1 1,0-1-1,0 0 1,-1 0-1,1 0 0,0-1 1,0 0-1,8-2 0,-7 0-619,0 0 0,1 0 0,-1 0-1,7-6 1,8-4-2171,3 3 886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4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7456,'-10'-3'3392,"15"3"-1536,3 3-1312,2-3 0,3 5-352,0-5-192,4 3-32,1 2 224,0-2-96,-5-3-160,3 3 0,2-3-2304,0 5 1312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4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3808,'0'0'144,"-2"-1"396,0 9 488,1 28 872,-11 65 0,-17 37 1026,4-18-1791,14-68-857,4-18 246,1 1 0,-3 57 1,9-91-495,0 0 0,0 0 0,0 0 1,0-1-1,0 1 0,0 0 0,0 0 1,0 0-1,1 0 0,-1 0 0,0 0 1,1 0-1,-1-1 0,1 1 1,-1 0-1,1 0 0,-1 0 0,1-1 1,-1 1-1,1 0 0,0 0 0,0 0 3,1-1-1,-1 0 1,0 0 0,0 1-1,0-1 1,0 0-1,0 0 1,0 0-1,0 0 1,0 0-1,0 0 1,0 0-1,0 0 1,0-1 0,0 1-1,1 0 1,-1-1-1,0 1 1,0-1-1,0 0 1,12-6-56,0 0 0,-1-1 0,21-19 0,-21 17-130,0 1 0,0 0 0,25-14 0,-30 20 83,0 0 1,0 1 0,0-1-1,0 1 1,0 1-1,0-1 1,11 0 0,-16 2 107,1 0 0,0 0 1,0 1-1,-1-1 0,1 1 0,0-1 1,-1 1-1,1 0 0,-1 0 1,1 0-1,-1 0 0,1 1 0,-1-1 1,0 1-1,1 0 0,-1-1 0,0 1 1,0 0-1,0 0 0,-1 0 1,1 0-1,2 3 0,8 18 164,0 1 0,-1 0 0,-1 1 0,9 36-1,-1-3-3594,-16-48-511,-2-2 1222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5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3 212 3904,'0'0'43,"0"0"0,-1 0 0,1-1 0,0 1 1,0 0-1,0 0 0,0 0 0,0-1 0,-1 1 0,1 0 0,0 0 0,0-1 1,0 1-1,0 0 0,0 0 0,0-1 0,0 1 0,0 0 0,0 0 0,0-1 1,0 1-1,0 0 0,0 0 0,0-1 0,0 1 0,0 0 0,0 0 0,0-1 1,1 1-1,-1 0 0,0 0 0,0 0 0,0-1 0,0 1 0,0 0 0,1 0 1,-1 0-1,0-1 0,0 1 0,0 0 0,0 0 0,1 0 0,-1 0 0,0 0 1,0 0-1,1-1 0,-1 1 0,0 0 0,1 0 0,0 0 52,-1 0 1,1 0-1,0 1 0,0-1 1,-1 0-1,1 0 0,0 1 0,-1-1 1,1 0-1,0 1 0,-1-1 0,1 1 1,0-1-1,-1 1 0,1-1 0,0 2 1,1 1 107,1 0 0,-1 0-1,0 1 1,-1-1 0,1 1 0,0 0 0,-1 0 0,0-1 0,0 1-1,0 0 1,-1 0 0,1 6 0,0 8 229,-3 27 0,1-24-51,-2 33 152,-7 107 758,8-59-45,3-58 447,12-79-163,22-106-1202,-19 73-617,43-118 0,-44 148 244,40-85-108,-47 108 114,0 1 0,1 0 1,0 1-1,1 0 0,1 0 0,12-11 0,-22 23 34,0 0 0,1 0 0,-1 0 0,0 1 0,0-1 0,0 0 0,1 0 0,-1 1 0,1-1 0,-1 1 0,0-1 0,1 1 0,-1 0 0,1 0 0,-1-1 0,1 1 0,-1 0 0,0 0 0,1 0 0,-1 1 0,1-1 0,-1 0 0,1 0 0,-1 1 0,1-1 0,-1 1 0,0-1 0,1 1 0,-1 0 0,0-1 0,0 1 0,0 0 0,1 0 0,-1 0 0,0 0 0,0 0 0,0 0 0,0 0 0,0 2 0,3 2 64,0 0 0,0 0 0,-1 0 0,0 1 0,0 0 0,-1-1 0,1 1 0,1 7 0,-3-6 66,0 1 0,0 0-1,0 0 1,-1 0 0,0-1-1,-1 1 1,-1 9 0,-1-3 59,0-1 0,-1 0-1,-6 16 1,-1-3 246,-26 41-1,35-64-382,1-1 0,-1 0 0,1 0 1,-1 0-1,0 0 0,0 0 0,0 0 0,0 0 0,-1-1 0,1 1 1,-5 2-1,6-4-25,-1 1-1,1-1 1,-1 1 0,0-1 0,1 0 0,-1 1-1,1-1 1,-1 0 0,0 0 0,1 0 0,-1 0 0,0-1-1,1 1 1,-1 0 0,0-1 0,1 1 0,-1-1 0,1 1-1,-1-1 1,-1-1 0,-29-19 216,30 20-526,1-1-1,-1 1 0,1 0 0,0-1 1,-1 1-1,1-1 0,0 1 0,0-1 0,0 0 1,0 1-1,0-1 0,1 0 0,-1 0 0,0 0 1,1 1-1,-1-1 0,1-3 0,16-3-5785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6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31 4480,'2'0'105,"42"-19"2870,-15 8 1897,-54 22-932,-80 40-2888,98-48-818,-24 11 95,2 0-217,-29 18-1,50-28-100,1 1 0,0 1 0,0-1 0,1 1 0,0 0 0,0 0 0,0 1 0,-9 13 0,10-3 371,4-17-367,1 1-1,0-1 1,0 0-1,0 1 1,0-1-1,0 0 1,0 1-1,0-1 1,0 0-1,0 1 1,0-1-1,0 0 1,0 1-1,0-1 1,0 0-1,0 1 1,0-1 0,0 0-1,0 1 1,0-1-1,0 0 1,1 1-1,-1-1 1,0 0-1,0 1 1,0-1-1,1 0 1,-1 0-1,0 1 1,0-1-1,1 0 1,-1 0-1,0 1 1,0-1-1,1 0 1,-1 0-1,0 0 1,1 0-1,-1 1 1,0-1-1,1 0 1,6-1 69,-1-1 0,0 0 0,10-4 0,17-9 69,38-24 0,-27 14-161,39-22-552,-82 46 501,0 1 1,1-1-1,-1 1 0,0-1 0,0 1 0,0-1 0,1 1 0,-1 0 0,0 0 0,2-1 0,-3 1 44,0 0 1,1 0-1,-1 1 0,0-1 0,0 0 0,1 0 1,-1 0-1,0 0 0,0 0 0,0 0 0,1 0 1,-1 0-1,0 1 0,0-1 0,0 0 0,1 0 1,-1 0-1,0 1 0,0-1 0,0 0 0,0 0 1,0 0-1,1 1 0,-1-1 0,0 0 0,0 0 1,0 1-1,0-1 0,0 0 0,0 0 0,0 1 1,0-1-1,0 0 0,0 0 0,0 1 0,0-1 1,0 0-1,0 0 0,0 0 0,0 1 0,0-1 0,0 0 1,0 0-1,-1 1 0,1-1 0,0 0 0,-8 24 11,4-13 19,1 0 0,-4 18 0,7-24 10,0-1 1,0 1-1,0-1 1,0 1-1,0-1 0,1 1 1,0-1-1,0 0 1,0 1-1,3 5 0,-2-4 64,1 0 0,-1 0 0,1-1 0,1 1-1,-1-1 1,7 7 0,-9-10-50,0-1 1,0 0-1,1 0 0,-1 0 1,0-1-1,1 1 0,-1 0 0,1 0 1,-1-1-1,1 1 0,-1-1 1,1 1-1,-1-1 0,1 0 1,-1 0-1,1 0 0,0 0 0,-1 0 1,1 0-1,-1 0 0,1 0 1,0 0-1,-1-1 0,1 1 1,-1-1-1,1 1 0,-1-1 0,1 0 1,-1 1-1,3-3 0,13-8 52,-1-2 0,0 0 0,-1-1 0,17-21 0,-28 31-71,30-35-67,-20 21-119,31-28 0,-31 37 61,-14 9 101,0 0 0,1 0 0,-1 0 1,0 0-1,0 0 0,0 0 0,0 0 1,0 0-1,0 0 0,1 0 0,-1 0 1,0 0-1,0 0 0,0 0 0,0 0 1,0 0-1,0 0 0,0 0 0,1 0 1,-1 0-1,0 0 0,0 0 0,0 0 1,0 0-1,0 0 0,0 1 0,0-1 1,0 0-1,0 0 0,1 0 0,-1 0 1,0 0-1,0 0 0,0 0 0,0 0 1,0 1-1,0-1 0,0 0 0,0 0 1,0 0-1,0 0 0,0 0 0,0 0 1,0 0-1,0 1 0,0-1 0,0 0 1,0 0-1,0 0 0,0 0 0,0 0 1,0 1-1,-10 26-312,4-13 382,3-5-18,0 1 0,1-1 0,-2 14 0,4-18-27,-1 0 1,1 0-1,0 0 0,0-1 0,1 1 1,-1 0-1,1 0 0,3 8 1,-4-12 6,1 0-1,-1 0 1,1 0 0,-1 0 0,1 0 0,0 0 0,0 0-1,-1-1 1,1 1 0,0 0 0,0-1 0,0 1 0,0 0-1,0-1 1,0 1 0,0-1 0,0 1 0,0-1 0,0 0-1,0 1 1,0-1 0,0 0 0,0 0 0,0 1 0,0-1-1,0 0 1,1 0 0,-1 0 0,0-1 0,0 1 0,0 0-1,2-1 1,3 0 116,1-1-1,-1-1 0,13-5 1,-15 6-122,264-126-43,-246 120-43,-17 7 51,-1 0 0,1-1-1,-1 0 1,0 1-1,8-6 1,-7 4-16,-5 2 5,1 0 0,0 1 0,-1-1 0,1 0-1,0 1 1,0-1 0,0 1 0,-1-1 0,1 1 0,0 0 0,0-1 0,0 1 0,0 0 0,0 0 0,1-1 0,-1 2 7,0 0 0,-1 0 0,1 0 0,-1 0 0,0 0 0,1 0 0,-1 0 0,0 0 0,1 0 0,-1 0 0,0 0 0,0 0 0,0 1 0,0-1 0,0 0 0,0 0 0,-1 2 0,2 5 69,-1 1 0,1-1 0,0 1 0,1-1 0,0 0 0,1 0 0,0 1 0,0-2 0,0 1 0,1 0 0,7 10 0,-4-5-51,1 1 135,1 1 1,18 21-1,-25-33-143,1 0 0,-1 0 1,1-1-1,0 1 0,0-1 0,0 1 1,0-1-1,0 0 0,0-1 0,1 1 0,-1 0 1,1-1-1,-1 0 0,1 0 0,0 0 1,-1 0-1,8 0 0,3-3-1956,3-3 507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0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438 942 2976,'1'0'154,"0"-1"-1,0 0 1,0 1 0,0-1 0,0 0-1,0 0 1,0 0 0,0 0 0,-1 0-1,1 0 1,0 0 0,-1 0 0,1 0 0,-1 0-1,1 0 1,-1 0 0,1-1 0,-1 1-1,0 0 1,0 0 0,1-1 0,-1 1-1,0-1 1,-1 1-60,1 1 0,0-1 0,0 0 0,-1 1 1,1-1-1,-1 1 0,1-1 0,0 1 0,-1-1 0,1 1 0,-1-1 0,1 1 0,-1-1 0,0 1 0,1 0 0,-1-1 1,0 1-1,-21-5 468,3 4-371,-1 1 0,0 0 0,0 2 0,0 0 1,0 1-1,1 1 0,0 1 0,0 1 0,0 0 0,-21 11 0,34-14-142,-21 9 153,1 0 0,-28 19 0,49-28-184,-1 1 0,0 0-1,1 0 1,0 1 0,0-1-1,0 1 1,0 1 0,1-1-1,0 0 1,0 1 0,0 0 0,1 0-1,0 0 1,0 0 0,-2 8-1,5-13-5,-1 0 1,1-1-1,0 1 0,0 0 0,0-1 0,-1 1 0,1 0 0,0 0 0,0-1 1,0 1-1,0 0 0,0-1 0,0 1 0,0 0 0,1 0 0,-1-1 0,0 1 1,0 0-1,1-1 0,-1 1 0,0 0 0,1-1 0,-1 1 0,0 0 0,1-1 0,-1 1 1,1-1-1,-1 1 0,1-1 0,-1 1 0,1-1 0,0 1 0,-1-1 0,1 0 1,-1 1-1,1-1 0,0 0 0,-1 1 0,1-1 0,0 0 0,0 0 0,-1 0 1,2 1-1,2-1 58,0 0 0,0-1 0,0 1 0,0 0 0,0-1 0,6-2 0,54-18 496,115-55-1,-163 69-538,23-12 69,49-30 0,-72 38-47,0-1-1,-1 0 1,0-1 0,-1 0 0,21-26 0,-16 11 8,0 0 1,-2-1 0,-2-1-1,0-1 1,-2 0-1,-1 0 1,-2-2 0,-1 1-1,8-61 1,-16 87-89,-1-1 0,1 0 1,-2 1-1,0-13 0,1 18-1,-1-1 0,1 0 0,-1 0 0,1 0 0,-1 0 0,0 1 0,1-1 0,-1 0 0,0 1 0,0-1 0,0 0 0,0 1-1,-1-1 1,1 1 0,0 0 0,0-1 0,-1 1 0,1 0 0,-3-2 0,3 3 10,0 0 1,0-1-1,0 1 0,0 0 0,0 0 0,0-1 0,0 1 1,0 0-1,0 0 0,0 0 0,0 1 0,0-1 0,0 0 1,0 0-1,0 0 0,0 1 0,0-1 0,-1 1 0,-15 10-210,15-10 207,-6 6-20,-1 0 1,1 1-1,1 1 0,0-1 0,-10 14 0,12-14 32,-93 141 63,80-117-31,1 1 0,-21 62-1,34-84-11,1 0-1,0 1 1,1-1-1,0 1 1,0 16-1,2-22 13,0-1 0,1 0 1,0 1-1,0-1 0,0 0 0,1 1 0,-1-1 0,1 0 0,0 0 0,1-1 0,-1 1 0,1 0 0,0-1 1,4 5-1,2 1 74,0-1 0,1 1 0,0-2 0,1 0 0,0 0 0,0-1 0,0 0 0,1-1 0,0 0 0,0-1 1,1 0-1,-1-1 0,1 0 0,0-1 0,0-1 0,1 0 0,-1-1 0,0 0 0,1-1 0,-1 0 0,17-4 1,1 0 153,-1-1 1,0-2-1,-1-1 1,1-1 0,-1-2-1,43-22 1,-66 30-203,0 0 1,-1-1 0,1 0 0,4-5-1,-9 8-40,0 0 0,0 0-1,0 0 1,0-1 0,0 1 0,0 0-1,0 0 1,-1 0 0,1-1 0,0 1-1,-1 0 1,1 0 0,-1-1 0,0 1-1,1-1 1,-1 1 0,0 0 0,0-1 0,0 1-1,0-1 1,0 1 0,0-1 0,0 1-1,-1 0 1,1-2 0,-1 1-32,0 1 0,0 0 0,0 0 0,1-1 0,-1 1 0,0 0 0,0 0 0,-1 0 0,1 0 0,0 0 0,0 0 0,0 1 0,-1-1 0,1 0 0,0 1 0,-1-1 0,1 1 0,-1-1 0,1 1 0,0-1 0,-1 1 0,1 0 0,-1 0 0,-1 0 0,-4-1-115,1 1-1,0 1 1,0-1 0,-8 2-1,1 2 16,-1 1 0,1 0-1,0 1 1,0 0 0,1 1-1,0 1 1,-23 17 0,28-18 95,0 0 0,0 0 1,0 0-1,1 1 0,0 0 1,1 1-1,0-1 0,0 1 1,1 0-1,0 0 0,0 1 1,1-1-1,0 1 0,1-1 1,0 1-1,1 0 0,-1 15 1,2-17 56,0 0 1,1 0 0,-1 0 0,2-1-1,-1 1 1,1 0 0,0-1-1,1 1 1,0-1 0,3 7-1,-3-9 29,1 0 0,-1 0 0,0 0 0,1-1 0,0 0 0,0 1 0,1-1 0,-1-1 0,1 1 0,0-1 0,-1 0 0,2 0 0,-1 0 0,7 2 0,-5-2 21,1-2 0,-1 1 0,0-1 0,1 0 0,-1 0 1,1-1-1,-1 0 0,1 0 0,-1-1 0,1 0 0,-1 0 0,1-1 0,11-4 0,3-3 52,0 0-1,-1-1 1,21-14-1,11-9 11,34-20-434,-84 52 231,0-1-1,0 1 0,0 0 0,0 0 0,0 0 0,0 0 0,0 1 0,5-1 1,-7 1 56,0 0 0,0 0 1,0 0-1,0 0 0,0 1 1,-1-1-1,1 0 0,0 1 0,0-1 1,0 1-1,-1-1 0,1 1 1,0-1-1,0 1 0,-1-1 1,1 1-1,0 0 0,-1-1 1,1 1-1,-1 0 0,1 0 1,-1 0-1,1-1 0,-1 1 1,0 0-1,1 0 0,-1 0 1,0 0-1,0 0 0,1-1 1,-1 1-1,0 0 0,0 0 1,0 0-1,0 0 0,0 1 0,-1 30 42,-1 0 0,-1-1 0,-2 1 0,-11 41 0,1-23-11,-2-1-1,-44 86 1,16-39 792,39-83-616,4-7-74,0 0-1,0-1 0,-1 1 0,0-1 0,0 0 0,0 0 0,-1 0 0,0 0 1,-7 7-1,11-11-103,-1-1 1,1 0 0,0 0-1,0 0 1,0 1 0,-1-1-1,1 0 1,0 0 0,0 0-1,-1 0 1,1 1 0,0-1-1,-1 0 1,1 0-1,0 0 1,0 0 0,-1 0-1,1 0 1,0 0 0,-1 0-1,1 0 1,0 0 0,-1 0-1,1 0 1,-1 0 0,1-7 366,9-18 103,31-60-115,65-164-371,-99 234-17,21-52-26,74-166-309,-15 77 7,-59 112 177,49-60 0,-65 90 88,1 1 1,19-17-1,-26 26 40,0 1 0,0-1-1,1 1 1,-1-1 0,1 2-1,0-1 1,-1 1 0,1-1-1,1 2 1,6-3 0,-11 4 28,1 0 0,-1 0 0,1 0 1,-1 0-1,1 0 0,-1 0 0,1 0 0,-1 1 1,0-1-1,1 1 0,-1 0 0,1 0 0,-1 0 1,0 0-1,0 0 0,3 2 0,-2-1 6,0 0 0,-1 1-1,1 0 1,0 0 0,-1-1 0,0 2-1,0-1 1,0 0 0,3 7 0,-2-3 9,0 0 1,-1 1 0,0-1 0,0 1 0,-1 0 0,0-1 0,0 1-1,-1 0 1,0 0 0,-1 10 0,-2-1 64,-2 1 0,0-1 0,-1 0 0,0-1 0,-13 23 0,0-4 97,-31 42 1,-27 20 65,72-92-171,0 0 0,-1 0 0,-10 7 0,15-11-48,-1 0 1,1 0-1,-1 0 1,1 0-1,-1 0 0,0 0 1,1-1-1,-1 1 1,0-1-1,1 1 1,-1-1-1,0 0 1,0 1-1,1-1 1,-1 0-1,0 0 1,0 0-1,0 0 0,1-1 1,-4 0-1,2-1-33,0 1 0,0-1 0,1 0 0,-1-1 0,1 1 0,0 0 0,-1-1 0,1 1 0,0-1 0,1 0 0,-1 0 0,0 1 0,1-1 0,-2-3 0,0-3-207,0 1 1,1 0 0,0-1 0,-1-8-1,2 11 139,1 5 3,0 0 1,-1 0-1,1 0 0,0 0 0,0 0 0,0 0 0,0 0 0,0 0 0,0-1 0,0 1 0,1 0 0,-1-1 0,1 1 38,0 1 0,-1-1 0,1 1 0,0-1 0,-1 1 0,1 0 0,0 0 0,0-1 0,-1 1 0,1 0 0,0 0 0,0 0 0,-1 0 0,1 0 0,0 0 0,0 0 0,-1 0 0,1 0 0,0 0 0,0 0 0,1 1 0,33 2-104,1-2-1,42-3 1,-35 0 170,-2 0 163,0-1 0,0-2 0,0-3 0,-1 0 0,69-26 0,-94 28-83,0-1-1,-1 0 0,0-1 1,0-1-1,-1 0 1,0-1-1,19-18 1,-26 21-63,1 0-1,-1 0 1,-1 0 0,1-1 0,-1 0 0,-1 0-1,1 0 1,-1-1 0,-1 1 0,1-1 0,-2 0-1,1 0 1,-1 0 0,1-14 0,-3 18-90,0-1 0,0 1 1,0 0-1,-1 0 0,0 0 0,-2-8 1,2 12 14,1-1 0,0 1 1,-1 0-1,1 0 1,-1 0-1,1-1 0,-1 1 1,0 0-1,0 0 1,1 0-1,-1 0 1,0 0-1,0 0 0,0 1 1,0-1-1,0 0 1,0 0-1,0 1 0,0-1 1,-1 0-1,1 1 1,0-1-1,0 1 0,0 0 1,-1-1-1,1 1 1,-2 0-1,2 0 13,0 0-1,0 0 1,0 0 0,0 0-1,0 1 1,0-1-1,0 0 1,0 1 0,0-1-1,1 1 1,-1-1 0,0 1-1,-1 0 1,-8 8-75,-1-1 0,1 2 0,1-1 0,-13 17-1,-30 49-76,48-68 197,0 0 0,0 0 1,1 0-1,-1 1 0,2-1 0,-1 1 1,1 0-1,-2 14 0,4-18 0,0-1 1,0 0-1,0 0 1,0 0-1,1 0 0,-1 0 1,1 0-1,0 0 0,0 0 1,0 0-1,0 0 0,1 0 1,-1 0-1,1-1 0,0 1 1,0-1-1,-1 1 1,2-1-1,-1 0 0,0 1 1,0-1-1,1 0 0,-1-1 1,1 1-1,3 2 0,-2-2 16,1 0-1,-1-1 1,1 1-1,-1-1 1,1 0-1,0 0 0,0 0 1,0-1-1,-1 0 1,1 0-1,0 0 1,0 0-1,6-2 1,8-2 245,35-11 0,-42 11-247,49-15 27,170-47-146,-221 64 47,0 0 0,0 0-1,1 1 1,-1 1 0,0-1-1,20 4 1,-29-3 48,0 0 0,1 0 0,-1 0 0,0 1 0,0-1 0,0 0-1,0 1 1,0-1 0,0 1 0,0-1 0,0 1 0,0 0 0,0-1 0,0 1 0,-1 0 0,1-1-1,0 1 1,0 0 0,-1 0 0,1 0 0,0 0 0,-1 0 0,1 0 0,0 1 0,-1 0 2,0 0-1,0-1 1,0 1 0,0 0 0,0 0 0,0-1 0,0 1 0,-1 0 0,1 0 0,0-1-1,-1 1 1,0-1 0,-1 4 0,-1 1 67,-1 1 0,0-1 0,0 0 0,-1-1 0,0 1 0,-5 5 0,5-7 28,-11 11 182,14-11-66,11-6 130,5-4-281,23-13-1,-11 5-73,2 0 6,-13 5-136,33-12 1,-47 20 121,0 1 0,0-1 0,0 1-1,0 0 1,-1 0 0,1-1 0,0 1-1,0 0 1,0 0 0,0 0 0,0 0 0,0 0-1,0 0 1,0 0 0,0 1 0,0-1-1,0 0 1,0 0 0,-1 1 0,1-1-1,0 0 1,0 1 0,0-1 0,0 1-1,-1-1 1,1 1 0,0 0 0,-1-1-1,1 1 1,0 0 0,-1-1 0,1 1-1,-1 0 1,1 0 0,-1 0 0,1-1-1,-1 1 1,1 0 0,-1 0 0,0 0-1,0 0 1,1 0 0,-1 1 0,1 5 5,0 1 0,-1-1 1,0 1-1,-1 11 1,0-4-69,1-13 78,0 1 0,0-1 0,0 1 0,1-1 0,-1 0 0,1 1-1,-1-1 1,1 1 0,0-1 0,0 0 0,0 0 0,0 1 0,0-1-1,0 0 1,1 0 0,2 3 0,-3-4 0,1 0 0,-1 0 0,1 0 0,0 0 0,0 0-1,-1 0 1,1-1 0,0 1 0,0-1 0,0 1 0,0-1 0,0 1 0,0-1 0,0 0-1,0 0 1,0 0 0,-1 0 0,1-1 0,0 1 0,0-1 0,3 0 0,107-33 307,-20 5-258,-74 24-51,161-49 56,-167 50-82,0 0 0,-1 0 0,0-1 0,0-1 0,0 0 0,-1 0 0,18-15 0,-28 21 17,0 0 0,0 0 1,0 0-1,0 0 1,0 0-1,0 0 0,0 0 1,0 0-1,0 0 0,0 0 1,1 0-1,-1 0 0,0 0 1,0 0-1,0 0 1,0 0-1,0-1 0,0 1 1,0 0-1,0 0 0,0 0 1,0 0-1,0 0 1,0 0-1,0 0 0,0 0 1,0 0-1,0 0 0,0 0 1,0 0-1,0 0 0,0 0 1,0-1-1,0 1 1,0 0-1,0 0 0,0 0 1,0 0-1,0 0 0,0 0 1,0 0-1,0 0 1,0 0-1,0 0 0,0 0 1,0 0-1,0 0 0,0 0 1,0-1-1,0 1 0,0 0 1,0 0-1,-1 0 1,1 0-1,0 0 0,0 0 1,0 0-1,0 0 0,-7 0-105,-13 3 73,-1 1 0,2 1 0,-30 10 0,-58 30-7,94-40 60,-4 3-76,-30 18 0,42-23 69,1 0 0,-1 0 0,1 1 0,0 0 0,0 0 0,0 0 0,1 0 0,-1 0 0,1 1-1,-5 8 1,8-12-9,-1 0 0,1 0-1,-1-1 1,1 1 0,0 0-1,-1 0 1,1 0 0,0 0-1,0 0 1,0 0 0,-1 0-1,1 0 1,0 0-1,1 0 1,-1 0 0,0 0-1,0 0 1,0 0 0,0 0-1,1 0 1,-1 0 0,0 0-1,1 0 1,-1 0 0,2 1-1,-1-1 7,0 0 0,0 0 0,1 0 0,-1-1 0,0 1 0,1 0 0,-1-1 0,1 1 0,-1-1 0,1 1 0,-1-1 0,1 0 0,-1 1 0,3-1 0,6 0 32,0-1 1,0 1-1,18-5 1,-1-2 54,0-2 0,-1 0-1,0-2 1,43-23 0,-58 28-57,0 0 0,0-1 0,-1 0 0,0 0 0,0-1 0,-1-1 0,1 0 0,-2 0 0,0-1 0,0 1 0,8-15 0,1-7 9,22-55 0,6-38 25,-31 80-68,96-323-1135,-107 359 1085,-2 3-88,1 0 0,-1 0 0,0 0 0,-1 0 0,1 0 0,-1 0 0,0-10 0,-4 8-363,-1 8 241,-7 15 95,8-11 102,-11 21 49,0-1 1,2 1-1,0 1 0,-12 43 0,5-8 56,3 1 0,3 1 0,2 0-1,-2 67 1,13-107 45,1 1-1,0-1 0,2 0 1,1 1-1,2-1 0,6 25 1,-8-42-48,-1 1 0,1-1 0,1 0 0,-1 0 1,1 0-1,0 0 0,8 9 0,-10-14-1,0 1 0,1 0 1,-1-1-1,1 0 0,0 0 0,0 1 1,0-2-1,0 1 0,0 0 0,1-1 0,-1 1 1,0-1-1,1 0 0,-1 0 0,1 0 0,-1-1 1,1 1-1,4-1 0,2 0 9,0-1 0,1-1 0,-1 0 1,0 0-1,14-6 0,49-23 88,-53 21-2,0-1 1,-1-1-1,0-1 0,31-27 1,-39 30-158,-1-1 0,0 0 0,-1 0 0,0-1 0,-1 0 1,0 0-1,-1-1 0,8-20 0,-14 33 13,4-21-289,-5 21 283,0-1 1,0 1-1,0 0 1,0-1 0,0 1-1,0-1 1,0 1-1,0 0 1,0-1 0,0 1-1,0-1 1,0 1 0,-1 0-1,1-1 1,0 1-1,0 0 1,0-1 0,0 1-1,-1 0 1,1-1 0,0 1-1,0 0 1,-1-1-1,1 1 1,0 0 0,-1 0-1,1-1 1,0 1-1,-1 0 1,1 0 0,0 0-1,-1-1 1,1 1 0,0 0-1,-1 0 1,1 0-1,-1 0 1,1 0 0,0 0-1,-1 0 1,1 0-1,-1 0 1,1 0 0,0 0-1,-1 0 1,1 0 0,-1 0-1,1 0 1,0 0-1,-1 1 1,1-1 0,0 0-1,-1 0 1,0 1-1,-13 4-58,-1 2-1,1 0 0,0 1 0,-15 10 0,-54 43 65,29-14-29,47-40 38,0 1 0,1-1 0,0 1 0,0 0 0,-4 9 0,9-16 9,0 1 0,0 0 0,0 0 0,0-1 0,0 1 0,1 0 0,-1 0 0,1 0 0,-1 0 0,1 0-1,0 0 1,0 0 0,0 0 0,0 0 0,0 0 0,0 0 0,1 0 0,0 2 0,0-2 12,-1-1 0,1 1 1,0-1-1,0 0 1,0 0-1,0 1 0,1-1 1,-1 0-1,0 0 1,0 0-1,1 0 0,-1 0 1,1-1-1,-1 1 1,0 0-1,1-1 0,2 2 1,4 0 64,0-1 0,0 0 0,0 0 0,0 0 0,0-1 1,16-2-1,28-6 34,0-2 0,0-3 0,64-25 0,-78 24-149,-27 8-22,1 1 0,1 1 1,-1 0-1,1 1 0,-1 0 0,19-1 1,-30 4 48,0 0 0,-1 0 0,1 0 0,0 0 0,0 0 0,-1 0 0,1 0 1,0 0-1,0 0 0,0 0 0,-1 1 0,1-1 0,0 0 0,-1 1 0,1-1 0,0 0 0,-1 1 1,1-1-1,0 1 0,-1-1 0,1 1 0,0-1 0,-1 1 0,1-1 0,-1 1 0,0 0 0,1-1 1,-1 1-1,1 0 0,-1-1 0,0 1 0,1 0 0,-1-1 0,0 1 0,0 0 0,0 0 0,1 0 1,-1-1-1,0 1 0,0 0 0,0 0 0,0-1 0,-1 1 0,1 0 0,0 0 0,0-1 0,0 1 1,0 0-1,-1 0 0,-1 6 31,0-1-1,-1 0 1,0-1 0,-4 9 0,6-12-36,-11 14 109,9-12-40,0 0 0,0 0 0,1 0-1,-1 0 1,1 0 0,0 0 0,0 1 0,0-1 0,-1 10-1,6-13 165,4-3-111,9-9-70,-12 9-41,74-45-24,-65 40-55,0 1 0,1 0 0,28-7 0,-41 12 68,0 1 0,0 0 1,0 0-1,0-1 0,0 1 1,0 0-1,0 0 0,0 0 1,0 0-1,0 0 0,0 0 1,0 0-1,0 0 0,0 0 0,0 1 1,0-1-1,0 0 0,0 1 1,0-1-1,0 1 0,0-1 1,0 1-1,0-1 0,-1 1 1,1 0-1,1 0 0,-1 1-6,-1-1-1,1 1 1,-1 0-1,1-1 1,-1 1-1,0-1 0,0 1 1,0 0-1,0-1 1,0 1-1,0 0 1,0-1-1,0 1 1,-1-1-1,1 1 1,-2 2-1,-5 20 35,3-15-24,1 1 1,1-1-1,0 1 0,0 0 1,0 10-1,2-19 12,0 0 0,0 1 0,0-1 0,0 0 0,0 0 0,0 1 0,1-1 0,-1 0 0,0 0 0,1 0 0,-1 0 0,1 1-1,-1-1 1,1 0 0,0 0 0,0 0 0,-1 0 0,1 0 0,0 0 0,0-1 0,0 1 0,0 0 0,0 0 0,0 0 0,0-1 0,0 1 0,0-1-1,0 1 1,1-1 0,-1 1 0,1-1 0,2 1 14,-1 0 0,1-1 1,-1 0-1,1 0 0,0 0 0,-1 0 0,1-1 0,-1 1 1,4-2-1,33-9 75,0-3 0,-1-1 0,-1-1 0,38-24 0,-58 30-52,0 0-1,-1-1 0,0-1 1,-1-1-1,21-20 0,-14 5-65,-1-1 0,-2 0 0,28-54 0,-14 19-19,81-143 116,-18 54 29,-75 120-243,-2-2 1,23-50-1,-43 84 125,1 1 1,-1-1-1,1 0 1,-1 1-1,0-1 1,0 0-1,1 0 1,-1 1-1,0-1 1,0 0-1,0 0 1,0 1-1,0-1 1,0 0-1,0 0 1,0 0-1,0 0 1,-1 1 2,0 0 0,1 0 0,-1 0 0,0 0 0,0 0 0,1 0 0,-1 0 0,0 0 0,0 0 0,1 1 0,-1-1 0,0 0 0,1 0 0,-1 1 0,0-1 0,1 1-1,-1-1 1,0 1 0,1-1 0,-1 1 0,0 0 0,-20 13-10,0 2-1,1 0 0,0 1 0,1 1 1,2 1-1,0 0 0,0 1 1,2 1-1,-21 38 0,6 4 10,3 1 1,3 1-1,2 2 1,-23 131-1,39-167-13,0 36-1,6-54 112,0 1-1,1 0 0,1-1 0,6 27 0,-5-31 4,0 0 0,0 0-1,1 0 1,10 14 0,-14-22-84,1-1 0,0 1 0,-1 0 0,1-1 0,0 1 0,0-1 0,-1 1 0,1-1 0,0 1 0,0-1 0,0 0 0,0 0 0,0 1 0,0-1 0,0 0 0,0 0 0,-1 0 0,1 0 0,0 0 0,0 0 0,1 0 0,0 0 9,-2 0 128,9-3 123,10-9-220,0 0-1,1 1 1,32-12 0,4 2-178,14-4 256,-67 24-125,47-12 7,0-3 0,54-24 1,-95 35-3,0 0 0,-1-1 1,0 0-1,0-1 1,0 1-1,-1-1 0,8-10 1,40-57 63,-36 43-53,23-54 0,-1 2-38,86-115 22,-79 140-1,3-5 13,-37 43-11,0-1 0,-2 0 0,-1-1 0,0 0-1,10-35 1,-17 45 3,-1 0-1,0 0 1,0-1 0,-2 1-1,1-25 1,-2 35-26,0 0 0,0 0 1,0 0-1,0 0 1,-1 0-1,1 0 1,-1 0-1,1 1 0,-1-1 1,0 0-1,0 0 1,0 1-1,0-1 1,0 0-1,0 1 0,0-1 1,0 1-1,-1-1 1,1 1-1,0 0 1,-1-1-1,1 1 0,-1 0 1,0 0-1,1 0 1,-1 0-1,0 0 1,0 1-1,1-1 0,-1 0 1,0 1-1,0-1 1,0 1-1,0 0 1,0 0-1,0 0 0,0 0 1,0 0-1,0 0 1,0 0-1,0 1 0,1-1 1,-5 2-1,-2 1-18,0 0 0,1 1 0,-1 0 0,1 0 0,-13 10 0,16-11 24,-20 17-25,1 0 0,0 2 0,2 0 0,-25 34 0,5-6 86,22-27-81,1 0 0,1 2 0,-17 32 0,22-32-9,2 1-1,-12 42 0,-5 53 44,26-116 8,-7 37 26,1 0 0,2 0 0,2 1 0,2 0 0,7 74 0,-5-109 13,1 0 0,-1 1 1,2-1-1,-1-1 0,1 1 0,0 0 0,7 11 1,-8-17-23,-1 1 0,1-1 1,0 0-1,0 1 1,0-1-1,0 0 1,0-1-1,0 1 0,0 0 1,1 0-1,-1-1 1,1 0-1,-1 1 1,1-1-1,0 0 0,-1 0 1,1-1-1,0 1 1,0 0-1,0-1 1,0 0-1,-1 1 0,1-1 1,0-1-1,4 1 1,10-3 24,0-1 0,0-1 0,0 0 1,18-8-1,63-35-35,-80 39 37,30-16-22,0-1-165,87-32 0,-134 58 123,0-1 0,0 1 0,0 0 0,0-1 0,0 1 0,0 0-1,0 0 1,0 0 0,0-1 0,0 1 0,0 0 0,0 1 0,0-1 0,0 0-1,0 0 1,0 0 0,2 1 0,-3-1 12,0 1-1,1-1 1,-1 0 0,0 1 0,1-1-1,-1 1 1,0-1 0,0 0 0,0 1-1,1-1 1,-1 1 0,0-1 0,0 1-1,0-1 1,0 1 0,0-1 0,0 1-1,0-1 1,0 0 0,0 1 0,0-1-1,0 1 1,0-1 0,0 1 0,0 0-1,-1 3 7,-1-1 0,1 1 0,-1-1-1,1 1 1,-1-1 0,0 0 0,-3 4 0,-93 99 239,82-91-230,15-14-27,-2 2 91,0 1 0,-1-1 0,1 1 0,-3 6-1,6-10-59,-1 0-1,1 1 0,0-1 0,0 0 0,0 1 0,0-1 1,-1 0-1,1 1 0,0-1 0,0 0 0,0 1 0,0-1 1,0 1-1,0-1 0,0 0 0,0 1 0,0-1 1,0 0-1,0 1 0,0-1 0,0 0 0,1 1 0,-1-1 1,0 1-1,0-1 0,1 1 0,-1-1 4,1 1 0,0-1 0,0 0 0,0 1 0,0-1 0,0 0 0,-1 1 0,1-1 0,0 0 0,0 0 0,0 0 0,0 0-1,0 0 1,0 0 0,0 0 0,1-1 0,20-3 7,-1-1-1,1-1 0,-1 0 0,24-13 1,-23 10-25,-7 3-73,1-1-1,1 2 1,-1 0 0,1 1 0,32-3 0,-48 6 67,0 1-1,-1 0 1,1 0-1,0 0 1,-1 0-1,1 0 1,0 0-1,-1 0 1,1 0 0,0 0-1,-1 0 1,1 0-1,-1 1 1,1-1-1,0 0 1,-1 0-1,1 1 1,-1-1 0,1 0-1,0 1 1,-1-1-1,1 1 1,-1-1-1,1 0 1,-1 1-1,0-1 1,1 1 0,-1-1-1,1 1 1,-1 0-1,0-1 1,1 1-1,-1-1 1,0 1 0,0 0-1,0-1 1,1 1-1,-1 0 1,0-1-1,0 1 1,0 0-1,-1 3-1,1 0 0,-1-1-1,0 1 1,-1-1 0,1 1 0,-3 3-1,-1 4-34,-7 19 77,-2-1 0,-30 45 0,-43 46 37,-128 125 61,196-224-118,-32 37 62,-50 51 30,20-37-124,49-43 140,-63 44 0,80-64-54,0 0-1,0-1 1,0-1 0,-1 0 0,0-2-1,0 0 1,-22 4 0,31-7-48,0-1 0,0-1 0,0 1 1,-1-1-1,1 0 0,-13-3 0,17 3-15,0-1 0,-1 0 0,1 0 0,0-1 0,0 1-1,0-1 1,0 1 0,0-1 0,0 0 0,0 0 0,1 0-1,-1-1 1,1 1 0,-1-1 0,1 1 0,-3-6 0,2 5-7,1-1 1,0 0 0,1 0 0,-1 1 0,1-1-1,-1 0 1,1 0 0,0 0 0,1 0 0,-1 0-1,1-1 1,-1 1 0,1 0 0,1-6 0,0 4-15,1 0 1,-1 0 0,1 0 0,0 0-1,1 1 1,-1-1 0,1 1-1,0 0 1,4-6 0,5-3-32,0 1-1,0 0 1,1 1 0,0 1 0,1 0-1,18-11 1,11-4-29,2 1 1,79-31-1,99-19-898,-187 63 544,11-2-165,1-1-2113,85-36 0,-130 49 2564,1 1-244,-1-1 0,0 1-1,0-1 1,0 0 0,0 0 0,0 0 0,0 0-1,0-1 1,-1 1 0,1-1 0,-1 0 0,3-3-1,-5 6 234,1-1 0,-1 0 0,1 0 0,-1 1-1,0-1 1,0 0 0,1 0 0,-1 0 0,0 0 0,0 0-1,0 1 1,0-1 0,0 0 0,0 0 0,0 0 0,0 0-1,0 0 1,-1 1 0,1-1 0,0 0 0,0 0 0,-1 0-1,0 0 1,-12-14-1928,10 12 1423,-24-18-1769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26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15 7232,'-57'-15'3264,"26"23"-2848,23-4 224,3-1-448,0 2-224,5-2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3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21 3712,'6'5'6916,"-6"-4"-6660,3 12 1821,-6 20-3110,2-26 1814,-2 39-171,4 48-1,0-28-68,-1 112 2328,-6-267-2615,0-3-1100,9-18-359,-4 99 1128,1 1 0,0-1 0,1 1 0,1 0 0,-1-1 0,2 1 0,-1 0 0,7-16 0,-7 21 51,0 0 0,-1 0 0,0 0 0,0 0 0,0 0 0,-1-1 0,1-8 0,1 3 67,0 9-133,-1 3-332,-18 22 493,12-14 80,-1 0-1,1 0 1,-1-1-1,-1 0 0,0 0 1,0-1-1,0 0 1,-1 0-1,0 0 1,0-1-1,-14 7 1,16-10-81,0-1 0,0 0 0,-1 0 1,-8 1-1,-3 0-26,3 8-367,81-73 1146,-49 47-1106,29-19 0,-40 25 238,-5 7-34,0 3-116,-1 0 223,2 0-13,1 0 0,-1-1 0,0 1 0,1 0 0,-1 0 0,0 1 0,0-1 0,0 0 0,4 4 0,9 5-105,27 14 249,-26-15 68,31 15 0,-35-18 221,-12-5-421,0-1 0,0 0 0,0 0 0,0 0 0,0 0 0,0 0 0,0 1 0,0-1 0,0 0 0,0 0 0,-1 0-1,1 0 1,0 0 0,0 0 0,0 0 0,0 0 0,0 1 0,0-1 0,-1 0 0,1 0 0,0 0 0,0 0 0,0 0 0,0 0 0,0 0 0,-1 0 0,1 0 0,0 0 0,0 0 0,0 0 0,0 0 0,0 0 0,-1 0 0,1 0 0,0 0 0,0 0 0,0 0 0,0 0 0,-1-1 0,1 1 0,-31-3 1119,26 2-1374,-75-13-916,78 13 745,0 1 0,1 0 0,-1-1 0,0 0 0,0 1 1,1-1-1,-1 0 0,-2-1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34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20 693 2144,'1'6'6874,"2"-3"-6786,0-1-1,0 0 1,0 0 0,1-1-1,-1 1 1,0-1-1,1 1 1,-1-1-1,0 0 1,1 0-1,0 0 1,-1-1-1,1 0 1,5 1-1,1-1 44,0 0 0,0-1 0,1 0 0,9-3 0,-14 2-61,0 0 0,-1 0 0,1 0 0,-1-1 0,0 0-1,0 0 1,0 0 0,0-1 0,0 1 0,-1-1 0,5-5-1,-6 6-51,-1 1 0,0-1 0,1 0 0,-1 0 0,0-1 0,0 1 0,0 0 0,-1-1 0,1 1 0,-1-1 0,0 1 0,0-1-1,0 0 1,-1 1 0,1-1 0,-1 0 0,0 1 0,0-7 0,-1 4-19,0 0 0,-1 0 0,0 1 0,0-1 0,0 1 0,-1-1 1,0 1-1,0 0 0,-7-9 0,7 10-38,0 1 1,0 0-1,0 0 1,0 0-1,-1 1 1,1-1-1,-1 1 1,1 0-1,-1 0 1,0 0-1,0 0 1,0 1-1,0-1 1,-7 0-1,9 1 25,-1 1 0,0 1 1,0-1-1,0 0 0,0 1 0,0-1 0,0 1 0,1 0 0,-1 0 0,0 0 0,1 0 0,-1 0 0,0 1 0,1-1 1,0 1-1,-1 0 0,-2 2 0,0 1 54,-1 0 0,1 1 0,0 0 0,1-1 0,-7 12 0,2-2 124,1 1 0,0 0 0,1 1-1,1-1 1,-5 24 0,10-34-118,-1 0 0,1 0-1,1 0 1,-1 0 0,1 0-1,0 1 1,1-1-1,-1 0 1,1 0 0,0 0-1,1 0 1,-1 0 0,1 0-1,0 0 1,1-1-1,0 1 1,-1-1 0,8 10-1,-7-12-7,0-1 0,-1 1 0,1-1 0,0 0 0,0 0-1,1 0 1,-1 0 0,0-1 0,1 1 0,-1-1 0,1 0 0,-1 0-1,1 0 1,-1 0 0,1-1 0,0 1 0,0-1 0,-1 0 0,5-1 0,9 0 120,0-1 1,31-9-1,-42 10-116,17-5 46,-1-1 0,1-1-1,-1-1 1,34-19 0,-42 19-79,1-1 0,-2 0 0,1-1 0,-1 0 1,-1-1-1,0 0 0,12-17 0,-6 2-137,-1-1 1,-1 0-1,18-41 0,26-94-810,-39 100 819,-17 51 64,-1 0 1,0-1 0,-1 0-1,-1 1 1,0-1-1,-1-18 1,0 28-2,0 2 38,0 0 1,0 1 0,0-1 0,0 0-1,0 0 1,0 1 0,0-1 0,0 0-1,-1 0 1,1 0 0,0 1 0,0-1-1,-1 0 1,1 1 0,0-1 0,-1 0 0,1 1-1,-1-1 1,1 0 0,-2 0 0,2 0 1,-1 1 0,1 0 0,-1 0 1,1 0-1,-1 0 0,1 0 1,-1 0-1,1 0 0,-1 0 0,1 0 1,-1 0-1,1 0 0,-1 0 1,0 1-1,1-1 0,-1 0 0,1 0 1,-1 1-1,1-1 0,0 0 1,-2 1-1,-2 2-21,0 1 1,0-1-1,1 1 1,-6 6-1,0 3 109,1 0 1,0 0-1,1 0 1,0 1-1,1 0 0,1 1 1,1-1-1,0 1 1,0 0-1,-1 17 0,0 22 150,3 83-1,3-83-89,-1-45-86,1-1 0,0 1-1,0-1 1,1 0 0,0 1 0,4 9 0,-4-13 11,0 0 0,1 0 0,-1 0 1,1-1-1,0 1 0,0 0 0,1-1 0,-1 0 0,1 0 0,8 7 0,-10-10-18,0 1 0,1-1 0,-1 0 1,1 0-1,-1 0 0,1 0 0,0 0 0,-1-1 1,1 1-1,0-1 0,0 0 0,-1 1 0,1-1 1,0-1-1,0 1 0,-1 0 0,1-1 0,0 1 1,3-2-1,5-2 49,-1 0 0,1-1 0,13-8 0,-5 2-19,-8 5-25,0 0 1,-1 0-1,0-2 0,0 1 1,-1-1-1,0 0 0,13-16 1,-18 20-59,-1-1 0,1 0 0,-1 0 1,0 0-1,-1 0 0,1-1 0,-1 1 0,0-1 1,0 0-1,-1 1 0,0-1 0,0 0 1,0 0-1,-1 0 0,1 0 0,-1 0 1,-2-8-1,2 13-2,0 0 0,0 0 1,0 0-1,0-1 0,0 1 0,-1 0 0,1 0 1,0 0-1,-1 0 0,1 0 0,-1 0 1,1 0-1,-1 0 0,1 0 0,-1 0 0,0 0 1,0 0-1,1 0 0,-1 0 0,0 1 1,0-1-1,0 0 0,0 1 0,0-1 0,0 0 1,0 1-1,0-1 0,0 1 0,0 0 1,0-1-1,0 1 0,-1 0 0,1 0 1,0-1-1,0 1 0,0 0 0,0 0 0,-1 0 1,-1 1-1,0 0-48,-1 0 1,0 0-1,1 1 1,0-1 0,-1 1-1,1 0 1,0 0-1,0 0 1,0 0-1,0 1 1,1-1-1,-4 4 1,0 1 68,0 1 1,1 0-1,0 0 0,0 0 1,1 1-1,0-1 0,0 1 1,1 0-1,0 1 0,1-1 1,0 0-1,1 1 0,-1-1 1,2 1-1,-1-1 0,2 14 1,0-18 35,0 0 0,0 0 0,1 0 0,-1 0 0,1 0 0,0 0 1,0 0-1,1-1 0,-1 1 0,1-1 0,0 0 0,0 1 0,1-1 1,-1-1-1,1 1 0,0 0 0,0-1 0,0 0 0,1 0 0,-1 0 1,0-1-1,1 1 0,0-1 0,0 0 0,0 0 0,0-1 0,5 2 1,-3-2 52,1 0 0,-1 0 0,0 0 0,1-1 1,-1 0-1,0-1 0,1 1 0,13-4 0,3-3-20,0-1-1,-1-2 1,0 0-1,25-15 1,-34 17-78,0-2 0,-1 0 0,0 0 0,-1-1 0,0 0 0,0-1 0,12-17 0,3-11 62,-14 19-180,1 2-1,25-27 1,-34 40-99,2 1-101,-6 17 508,-1-10-134,0 1 0,-1 0 0,0-1 0,1 1 0,-1-1 0,0 1 0,0-1 0,-1 1 0,1-1 0,-3 4 0,-19 23-69,20-26-32,-10 12-129,1 1-1,-14 20 0,23-30 148,-1 0-1,1 0 1,1 1 0,-1-1 0,1 1 0,0-1-1,0 1 1,1-1 0,0 1 0,0 9 0,1-13 77,0 1 0,0 0 0,0 0 0,1 0 0,0 0 0,0-1 0,0 1 0,0 0 0,0-1 0,1 1 0,-1-1 0,1 1 0,0-1 0,0 0 0,1 1 0,-1-1 0,0-1 0,1 1 0,0 0 0,0 0 0,0-1 0,0 0 0,0 0 0,0 1 0,1-2 0,6 4 0,-9-5-29,0 0 0,0 0-1,1 1 1,-1-1 0,0 0 0,0 0 0,1-1-1,-1 1 1,0 0 0,0 0 0,0-1-1,1 1 1,-1 0 0,0-1 0,0 0 0,1 0-1,18-13 168,-12 9-72,13-12-11,0 0 0,-1-1-1,24-28 1,45-66 39,-19 22-101,85-93-631,-140 163 544,0 0 0,-1 0 0,-1-2 0,-1 1 0,-2-2 0,0 1 0,-1-2 0,10-40 0,-17 60-20,-2 0 1,1-1-1,0 1 1,-1-1-1,0 1 0,0-1 1,0 1-1,-1-6 1,0 10 40,1 0 0,-1 0 0,1 0 0,-1 0 0,1 0 0,-1 0 0,1 0 0,0 0 1,-1 0-1,1 1 0,-1-1 0,1 0 0,-1 0 0,1 0 0,0 1 0,-1-1 0,1 0 0,0 1 0,-1-1 0,1 0 1,-1 1-1,-12 19-204,0 0 37,-19 42 0,12-22 184,5-11 49,2 0 0,0 0 0,3 1 0,0 0 0,2 1 0,1 0 0,1 1 0,-1 36 1,5-44-21,1-1 107,0-1 0,2 25 0,0-42-65,-1 0 0,1 1 0,0-1 0,0 0 0,1 0 0,-1 0 0,1 0 0,0 0 0,1-1 0,-1 1 0,1-1 0,0 1 0,0-1 0,5 6-1,-6-9-28,0 0-1,-1 1 0,1-1 0,0 0 0,0 0 0,0 0 0,0 0 1,0 0-1,0 0 0,0-1 0,0 1 0,1-1 0,-1 0 0,0 1 0,0-1 1,0 0-1,1 0 0,-1 0 0,0-1 0,0 1 0,0 0 0,1-1 0,-1 1 1,0-1-1,0 0 0,0 0 0,0 0 0,0 0 0,2-2 0,3-1 39,0-1-1,0 0 0,-1-1 0,1 1 1,-2-1-1,7-8 0,6-10-136,-2 0 1,-1-1-1,14-30 0,-26 48 28,0 0-1,-1 1 0,0-1 1,1-11-1,-2 11 40,1 0 1,-1 0-1,4-7 0,-4 10 16,2 0-690,6 6 409,-7-1 245,0 0 0,0 1-1,0-1 1,-1 1 0,1-1-1,0 1 1,-1 0-1,1-1 1,-1 1 0,0 0-1,1 0 1,-1 0 0,0 0-1,0 0 1,0 0-1,-1 0 1,1 1 0,0-1-1,-1 0 1,1 3-1,1 5 4,-1 1 0,1 20-1,-3-4 45,1 0 71,1-1 0,4 31-1,-5-57-81,0 1 0,0-1-1,0 0 1,0 1 0,0-1-1,0 0 1,1 1-1,-1-1 1,0 0 0,0 1-1,0-1 1,0 0-1,1 1 1,-1-1 0,0 0-1,0 1 1,1-1-1,-1 0 1,0 0 0,1 1-1,-1-1 1,0 0-1,0 0 1,1 0 0,-1 0-1,0 1 1,1-1-1,-1 0 1,1 0 0,-1 0-1,0 0 1,1 0 0,-1 0-1,1 0 1,16-5 256,-11 1-233,1 0-1,11-10 0,107-112-241,-93 97-96,-32 29 294,0 0 0,0 0-1,0 0 1,0 0 0,0 0-1,0 0 1,0 0 0,0 0-1,0 1 1,0-1 0,0 0-1,0 0 1,0 0 0,0 0-1,0 0 1,0 0 0,0 0-1,0 0 1,0 0 0,0 0-1,0 0 1,1 0 0,-1 0-1,0 0 1,0 1 0,0-1-1,0 0 1,0 0 0,0 0-1,0 0 1,0 0 0,0 0-1,0 0 1,1 0 0,-1 0-1,0 0 1,0 0 0,0 0-1,0 0 1,0 0 0,0 0-1,0 0 1,0 0 0,0 0-1,1 0 1,-1 0 0,0-1-1,0 1 1,0 0-1,0 0 1,0 0 0,0 0-1,0 0 1,0 0 0,0 0-1,-2 11-70,1-8 25,-1 7-41,-9 49-133,11-53 225,-1 0 1,1 0-1,0 1 0,1-1 0,-1 0 1,1 1-1,2 6 0,-2-9 45,1-1 0,-1 0 0,1 0 0,0 0-1,0 0 1,0 0 0,0 0 0,0 0 0,0 0 0,1-1 0,0 1 0,-1-1-1,1 0 1,6 4 0,-7-5 5,-1 0 0,1 0 0,0-1 0,0 1 0,0 0 0,0-1 1,0 1-1,-1-1 0,1 0 0,0 0 0,0 1 0,0-1 0,0-1 0,0 1 0,0 0 0,0 0 0,0-1 0,0 1 0,0-1 0,0 1 0,0-1 0,-1 0 0,1 0 1,0 0-1,-1 0 0,1 0 0,2-3 0,-1 2-13,-1-1 1,0 1-1,0-1 0,-1 0 1,1 0-1,0 0 1,-1 0-1,0 0 1,0-1-1,0 1 0,1-5 1,0-1-60,-1-1 0,1-17 1,-2 19-16,-1 0 1,0 1-1,0-1 0,-1 1 1,0-1-1,-1 1 1,1 0-1,-1-1 0,0 1 1,-1 1-1,0-1 0,0 0 1,-1 1-1,1 0 1,-1 0-1,0 0 0,-1 1 1,0 0-1,0 0 1,0 0-1,-7-4 0,2 0-360,11 9 392,0 0 1,0 0-1,0 0 1,0-1-1,0 1 1,0 0-1,0 0 1,0-1-1,0 1 1,0 0-1,0 0 1,0-1-1,0 1 1,0 0-1,0 0 1,0 0-1,0-1 1,0 1-1,1 0 1,-1 0-1,0 0 1,0-1-1,0 1 1,0 0-1,0 0 1,0 0-1,1-1 1,-1 1-1,0 0 1,0 0-1,0 0 1,1 0-1,-1 0 1,0-1-1,0 1 1,0 0-1,1 0 0,-1 0 1,0 0-1,0 0 1,0 0-1,1 0 1,-1 0-1,0 0 1,0 0-1,1 0 1,-1 0-1,0 0 1,122-24 304,-115 23-323,9-2-25,-1 2 0,1 0 0,0 1 0,0 0 0,16 3 0,-30-2 76,1-1-1,-1 1 1,0 0 0,1 0-1,-1 0 1,0 0 0,0 0-1,0 0 1,0 1 0,0-1-1,0 1 1,0-1-1,0 1 1,-1 0 0,1-1-1,-1 1 1,1 0 0,-1 0-1,0 0 1,1 0 0,-1 1-1,0-1 1,-1 0 0,1 0-1,0 1 1,-1-1-1,1 0 1,-1 1 0,1 2-1,-1 7 103,1 0-1,-2-1 1,1 1 0,-5 17-1,5-29-129,0 35 779,0-36-763,0 1 0,0-1 1,0 1-1,1-1 0,-1 1 0,0-1 0,0 1 0,1-1 1,-1 1-1,0-1 0,1 1 0,-1 0 0,1-1 0,-1 1 1,1-1-1,-1 1 0,1 0 0,-1 0 0,1-1 0,0 1 0,5-5 40,7-7-26,18-21 0,-21 20-125,1 1 0,25-20 1,-33 29 106,15-9-159,-18 12 147,1-1 0,-1 1 0,0 0 0,1 0-1,-1 0 1,0 0 0,1-1 0,-1 1 0,0 0 0,1 0 0,-1 0 0,0 0 0,1 0 0,-1 0 0,0 0 0,1 0-1,-1 0 1,0 0 0,1 0 0,-1 0 0,1 0 0,-1 0 0,0 0 0,1 0 0,-1 1 0,0-1 0,1 0-1,-1 0 1,0 0 0,1 1 0,-1-1 0,0 0 0,0 0 0,1 0 0,-1 1 0,0-1 0,0 0 0,1 1 0,-1-1-1,0 0 1,0 1 0,0-1 0,0 0 0,1 1 0,8 37 219,-6-23-51,1 0 0,1-1 1,7 16-1,-10-25-139,0-1 1,0 0-1,1 0 1,0 0-1,-1-1 0,2 1 1,-1-1-1,0 1 1,1-1-1,-1 0 1,1 0-1,0-1 0,0 1 1,7 2-1,-3-1-63,0-2-1,0 1 1,1-1-1,-1-1 1,1 1-1,-1-1 1,1-1-1,0 0 1,-1 0-1,1-1 1,-1 1-1,18-6 1,-19 4-786,1 0 1,0-1-1,-1 0 1,1 0-1,-1-1 1,0 0-1,0 0 1,9-9 0,-14 12 369,-1 0 0,1 0 1,0-1-1,-1 1 1,1-1-1,-1 0 1,0 1-1,1-1 1,-1 0-1,0 0 0,0 0 1,0 1-1,0-1 1,-1 0-1,1 0 1,0-3-1,4-12-2627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35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6560,'5'0'2976,"31"-3"-2592,-6-2 992,1 5-832,26-7-64,8 2-320,1-3-128,-1 8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52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0 1472,'0'0'4826,"-6"8"-3364,0 12 388,-2 13-536,4-11-830,3-14-337,1 1-1,-1-1 1,1 1 0,2 9 0,-1 12 217,8 165 778,-5-4-127,-4-140-606,0-47-405,-1-1 1,0 1 0,0 0-1,0 0 1,-3 5 0,4-9 36,-1 11 374,0-11-363,1 0-1,0 0 1,0 0 0,-1 0-1,1 0 1,0 0 0,-1 0-1,1 0 1,0 0-1,-1-1 1,1 1 0,0 0-1,-1 0 1,1 0 0,0 0-1,0 0 1,-1-1 0,1 1-1,0 0 1,0 0 0,0 0-1,-1-1 1,1 1 0,0 0-1,0 0 1,0-1-1,-1 1 1,-51-62 481,43 52-525,-1-1 0,-12-17 0,-8-11-272,4-6-162,25 38 190,1 5-103,1 7-592,1-1 802,-1 0 0,1 0-1,3 7 1,-1-2 72,26 48-66,1-1 219,-27-49-26,1-1-1,0 1 0,0-1 1,1 0-1,-1 0 0,11 8 1,-15-13 31,4 2 22,-4-3-70,-1 1 0,0-1 1,1 1-1,-1-1 0,0 0 1,1 0-1,-1 1 0,0-1 1,1 0-1,-1 0 0,0 1 1,1-1-1,-1 0 0,1 0 1,-1 0-1,1 1 0,-1-1 1,1 0-1,0 0 0,1-2 42,0 1-1,1-1 1,-1 1-1,0-1 1,0 0-1,2-3 0,-1 0-38,0 0-1,-1-1 0,0 1 1,0-1-1,2-5 0,6-18-237,-6 20 171,1 0 1,0 0-1,1 0 1,0 1-1,11-12 1,7-2-2956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56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97 110 2656,'0'0'60,"-1"-1"0,1 1 0,0 0 0,0 0 0,0 0 0,0-1 0,0 1 0,0 0 0,0 0 0,0 0 0,-1 0 0,1 0 0,0-1 0,0 1 0,0 0 0,0 0 0,0 0 0,-1 0 0,1 0 0,0 0 0,0 0 0,0-1 0,-1 1 0,1 0 0,0 0 0,0 0 0,0 0 0,0 0 0,-1 0 0,1 0 0,0 0 0,0 0 0,0 0 0,-1 0 0,1 0 0,0 0 0,0 0 0,0 0 0,-1 1 0,1-1 0,0 0 0,0 0 0,0 0 0,-1 0 0,1 0 0,0 0 0,0 0 0,0 1 0,0-1 0,0 0 0,-1 0 0,1 0 0,0 0 0,0 0 0,0 1 0,0-1 0,0 0 0,0 0 0,0 1 0,-2 3 118,0 0-1,1 0 1,0 0 0,0 1-1,0-1 1,0 0 0,1 1 0,0-1-1,0 7 1,-1 7 285,-8 45 267,1-17-314,-17 218 1382,20-226-1287,-10 43 1,7-45-197,7-29-91,1-4 1,-1 0 0,1 0 0,-1 0-1,0 0 1,0 0 0,-2 4 0,3-11-166,0 0 0,1 0 0,-1 0 1,1 0-1,0 0 0,0 0 0,0 1 1,3-6-1,2-1-51,-2 3-48,-1 0 1,2 0-1,-1 1 1,1 0-1,0-1 1,0 2-1,0-1 1,1 0-1,0 1 1,6-4-1,-6 5-58,-1 0 0,0 0-1,7-7 1,-7 6-5,1-1 1,-1 2-1,11-8 0,-15 12 72,1-1 0,-1 0 0,1 0 0,0 1 0,-1-1 0,1 0 0,0 1 0,-1 0 0,1-1 0,0 1 0,0 0 0,-1 0 0,1 0 0,0 0 0,0 0 0,-1 0 0,1 1 0,0-1 0,2 2 0,-3-2 9,0 1 0,0 0 0,-1 0 0,1 0 0,-1 0 0,1 0 0,-1 0-1,1 0 1,-1 0 0,1 0 0,-1 1 0,0-1 0,0 0 0,1 2 0,1 18-41,-2 1 377,-2 1 1,-5 34 0,6-27 623,2-30-883,0 0-1,1 0 1,-1 0 0,0 0-1,0 0 1,0 0 0,1 0-1,-1 0 1,0-1 0,0 1-1,0 0 1,0-1-1,2-1 1,-2 2 7,13-6-81,0 0 1,0-1-1,18-13 0,-10 7-18,0 1 0,29-11 1,-24 11-115,-14 8-279,-13 4 421,0 0 0,0 0-1,0 0 1,0 0 0,1 0 0,-1 0 0,0 0 0,0 1 0,0-1 0,0 0-1,0 0 1,0 0 0,0 0 0,0 0 0,1 0 0,-1 0 0,0 1 0,0-1 0,0 0-1,0 0 1,0 0 0,0 0 0,0 0 0,0 1 0,0-1 0,0 0 0,0 0-1,0 0 1,0 0 0,0 0 0,0 0 0,0 1 0,0-1 0,0 0 0,0 0-1,0 0 1,0 0 0,0 0 0,0 1 0,0-1 0,-1 0 0,1 0 0,0 0-1,0 0 1,0 0 0,0 0 0,0 0 0,0 1 0,0-1 0,0 0 0,-1 0-1,1 0 1,0 0 0,-2 2-2,1 1 0,0-1 0,0 1 0,0-1 0,0 1 0,0 0 0,0-1 1,1 1-1,-1 0 0,1-1 0,0 1 0,0 0 0,0 0 0,0-1 0,0 1 0,1 0 0,-1 0 0,1-1 0,0 1 0,-1 0 0,1-1 0,1 1 0,-1-1 0,0 1 0,0-1 0,1 0 0,0 1 0,-1-1 0,1 0 0,0 0 0,0 0 0,0 0 0,0-1 1,0 1-1,4 2 0,-2-2 95,-1 0 1,1-1-1,0 1 1,-1-1-1,1 1 1,0-1-1,0 0 1,0-1-1,0 1 1,0-1 0,0 0-1,0 0 1,0 0-1,0 0 1,0-1-1,0 1 1,0-1-1,0 0 1,0 0-1,-1-1 1,1 1-1,0-1 1,-1 0 0,1 0-1,-1 0 1,5-3-1,-7 4-60,0-1 1,0 1-1,0 0 0,0-1 1,0 1-1,0-1 0,0 0 1,-1 1-1,1-1 0,0 0 0,-1 1 1,0-1-1,1 0 0,-1 1 1,0-1-1,0 0 0,0 0 1,0 1-1,0-5 0,0 3-48,-1-1 0,0 0 0,1 0 0,-1 1 0,0-1 0,-1 0 0,1 1 0,0-1 0,-3-3 0,0 2-96,0 1 1,0-1 0,0 1 0,0 0 0,-1 0 0,0 0 0,0 0 0,0 1 0,0 0-1,0 0 1,-11-4 0,15 7 78,0-1 1,1 1-1,-1 0 0,0 0 1,1 0-1,-1 0 0,0 0 0,0 0 1,1 0-1,-1 0 0,0 0 1,1 0-1,-1 0 0,0 0 0,0 0 1,1 1-1,-1-1 0,0 0 1,1 1-1,-1-1 0,1 0 0,-1 1 1,0-1-1,1 1 0,-1 0 1,0-1 26,1 0 0,0 1 0,0-1 0,0 0 0,0 1 0,0-1 0,-1 0 0,1 1 0,0-1 0,0 0 0,0 1 0,0-1 0,0 0 0,0 1 0,0-1 0,0 0 0,0 1 0,0-1 0,0 0 0,0 1 0,1-1 0,-1 0 0,0 1 0,1 0 10,0 1 0,-1-1-1,1 0 1,0 0 0,0-1 0,0 1 0,0 0 0,0 0 0,0 0-1,2 1 1,-1-1 36,1 1 0,0 0-1,0-1 1,0 1 0,0-1-1,0 0 1,0 0 0,0 0-1,1 0 1,-1-1 0,0 0-1,0 1 1,1-1 0,-1 0 0,0 0-1,5-1 1,-4 0 22,18-1 340,28-7-1,-43 7-373,1 0 0,-1 0 1,0-1-1,0 0 0,0 0 0,0-1 0,10-8 1,-2 0 12,0-2 0,-1 0 0,-1 0 0,-1-1 0,0 0 0,0-2 0,-2 1 0,0-1 0,8-20 0,59-145-372,-35 79 17,-36 87 282,8-26 0,-12 36-21,-1 0 1,0 0-1,0 0 0,-1 0 1,0 0-1,0 0 0,-2-12 1,2 18 31,0-1 0,0 1 0,0 0 0,0-1 0,0 1 0,0-1 0,-1 1 0,1 0 1,0-1-1,0 1 0,0 0 0,-1-1 0,1 1 0,0-1 0,0 1 0,-1 0 0,1 0 1,0-1-1,0 1 0,-1 0 0,1 0 0,0-1 0,-1 1 0,1 0 0,-1 0 1,1 0-1,0-1 0,-2 1 0,2 0-5,-1 0 1,0 0 0,0 0-1,0 1 1,0-1 0,0 0-1,0 0 1,0 1 0,1-1-1,-1 0 1,0 1-1,-1 0 1,-1 1-34,1 0 0,-1 0-1,0 0 1,1 0 0,-4 5 0,-2 6 14,1 1 1,0 0-1,1 0 0,0 1 1,-5 22-1,-9 79 371,13-70-331,-4 23 267,-2 106-1,14-160-162,1 0-1,0 0 1,1 0 0,0 0-1,1-1 1,1 1 0,9 17-1,-13-30-66,0 0 0,0 0 0,1-1 0,-1 1 0,1 0 0,-1-1-1,1 1 1,0-1 0,-1 0 0,1 1 0,0-1 0,0 0 0,0 0 0,0 0-1,0 0 1,0-1 0,0 1 0,0 0 0,1-1 0,-1 1 0,0-1 0,4 0 0,4 1 129,0-1 0,0 0 1,16-3-1,18-5 112,0-2 0,50-18 0,-83 25-193,0-1 0,0-1 1,-1 0-1,0 0 0,0-1 1,16-12-1,-24 15-80,1 1 0,-1-1-1,0 1 1,0-1 0,0 0 0,-1 0-1,1 1 1,-1-1 0,1-1-1,-1 1 1,0 0 0,0 0 0,0 0-1,-1-1 1,1 1 0,-1 0-1,0-1 1,0 1 0,0 0 0,0-1-1,-1 1 1,1 0 0,-1 0 0,0-1-1,0 1 1,0 0 0,0 0-1,-3-4 1,3 5-29,0 0 0,0 1 0,0-1 0,-1 0 0,1 1 0,0 0 0,-1-1 0,0 1 0,1 0 0,-1 0 0,0 0 0,1 0 0,-1 0 0,0 0 0,0 0 0,0 1 0,0-1 0,0 1 0,0-1 0,0 1 0,0 0 0,0 0 0,0 0 1,0 0-1,0 0 0,0 0 0,0 1 0,0-1 0,-2 1 0,-3 1-54,0 0 0,0 1 1,0 0-1,1 0 0,-1 1 1,-10 6-1,2 1 4,1 0-1,-25 24 0,35-31 176,0 1-1,0 0 1,0 0-1,1 0 1,-1 1-1,1-1 1,1 1-1,-1 0 1,1-1-1,0 1 1,0 0-1,-1 9 1,3-12-50,0 0-1,0 0 1,0-1 0,1 1 0,-1 0-1,1 0 1,-1-1 0,1 1-1,0 0 1,0-1 0,0 1 0,0-1-1,1 1 1,-1-1 0,1 1 0,-1-1-1,1 0 1,0 0 0,0 0-1,0 0 1,0 0 0,0 0 0,1-1-1,2 3 1,1-1 62,0 1-1,1-1 1,-1 0 0,1-1-1,0 1 1,-1-1 0,1 0-1,9 0 1,5 0-82,-1-1 1,0-1 0,1-2-1,-1 1 1,0-2 0,0-1-1,0-1 1,-1 0 0,28-12-1,-12 4-785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01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19 285 2656,'-10'8'2337,"12"-8"-1474,6 0-21,-1 1 24,4-1-238,17-3 198,-25 3-731,1 0 0,0 0 0,-1-1 0,1 1 0,-1-1 1,1 1-1,-1-1 0,1 0 0,-1-1 0,0 1 0,1 0 0,-1-1 0,0 0 0,0 0 0,0 0 0,5-4 0,-5 2-65,1-1 0,-1 1 0,0-1 0,0 1-1,-1-1 1,1 0 0,-1 0 0,0 0 0,0-1 0,-1 1-1,0 0 1,0-1 0,0 1 0,0-1 0,-1 1-1,0-1 1,0 1 0,0 0 0,-1-1 0,0 1 0,-2-7-1,2 6-59,0 1-1,-1-1 1,0 0-1,0 1 0,-1-1 1,0 1-1,0 0 1,-4-6-1,7 10 11,-2-1-1,1 1 1,0 0 0,0-1-1,0 1 1,-1 0-1,1 0 1,0 0 0,-1 0-1,1 0 1,-1 0 0,1 0-1,-1 1 1,1-1 0,-1 0-1,0 1 1,1 0-1,-1-1 1,0 1 0,0 0-1,1 0 1,-1 0 0,0 0-1,0 0 1,1 0 0,-1 0-1,0 1 1,1-1-1,-1 0 1,-1 2 0,-2 0 29,1 0 1,-1 1 0,1 0-1,0 0 1,0 0 0,0 1-1,1-1 1,-1 1 0,1 0-1,0 0 1,0 0-1,0 0 1,1 1 0,-1-1-1,-2 10 1,0-1 174,0 1-1,2-1 1,0 1-1,-2 21 1,4-27-88,1 0 0,0 0 0,0 0 0,1 0 1,0 0-1,1 0 0,0 0 0,5 15 0,-5-19-29,0 1-1,0-1 1,0 1 0,1-1-1,0 0 1,0 0-1,0 0 1,0 0-1,0-1 1,1 1-1,-1-1 1,1 0 0,0 0-1,0 0 1,7 3-1,-7-5 12,-1 0 0,1 0-1,-1 0 1,1-1-1,-1 1 1,1-1 0,-1 0-1,1 0 1,0-1 0,-1 1-1,1 0 1,-1-1 0,1 0-1,-1 0 1,0 0-1,1 0 1,-1-1 0,6-3-1,5-3 13,-1-1 1,23-19-1,-30 23-92,41-39 126,-31 28-265,1 0 0,34-23 1,-44 34 82,-1 1-69,0 0 0,0 0 0,1 1 0,7-3 0,-13 5 116,1 1 0,-1-1 1,0 1-1,0 0 0,1 0 1,-1-1-1,0 1 0,0 0 1,1 0-1,-1 0 0,0 0 1,1 0-1,-1 1 0,0-1 1,0 0-1,0 1 0,1-1 0,-1 0 1,0 1-1,0 0 0,0-1 1,0 1-1,0 0 0,1-1 1,-1 1-1,-1 0 0,1 0 1,0 0-1,0 0 0,1 1 1,0 2 28,0 0 1,0 0-1,0 0 1,-1 0-1,1 0 1,-1 0-1,0 0 1,0 0-1,-1 1 1,1-1-1,-1 6 1,0 4 305,-5 28 0,4-41-304,-9 26 390,5-14 89,5-13-482,0 0-1,0 0 0,0-1 1,0 1-1,0 0 0,0 0 1,0 0-1,0 0 0,0 0 1,0 0-1,1 0 1,-1 0-1,0 0 0,0 0 1,0 0-1,0 0 0,0 0 1,0 0-1,0 0 0,0 0 1,1 0-1,-1 0 0,0 0 1,0 0-1,0 0 0,0 0 1,0 0-1,0 0 0,0 0 1,0 0-1,0 0 0,1 0 1,-1 0-1,0 0 0,0 1 1,0-1-1,0 0 0,0 0 1,0 0-1,0 0 0,0 0 1,0 0-1,0 0 1,0 0-1,0 0 0,0 0 1,0 1-1,0-1 0,0 0 1,0 0-1,0 0 0,0 0 1,0 0-1,0 0 0,0 0 1,0 0-1,0 0 0,0 1 1,0-1-1,0 0 0,0 0 1,0 0-1,0 0 0,0 0 1,0 0-1,0 0 0,0 0 1,0 0-1,0 1 0,12-7 155,-1 0-1,0-1 1,15-11-1,2-2-190,17-8-156,-1-3 0,51-46 0,-86 69 92,21-18-327,-28 25 370,-1 0 1,1 0-1,0 0 1,-1 0-1,1 0 1,0 0-1,0 1 0,0-1 1,-1 1-1,1-1 1,0 1-1,0 0 1,0 0-1,0 0 1,0 0-1,3 0 1,-5 0 28,0 1-1,1-1 1,-1 1 0,0-1-1,1 1 1,-1-1 0,0 1 0,0-1-1,0 1 1,1-1 0,-1 1-1,0-1 1,0 1 0,0-1 0,0 1-1,0 0 1,0-1 0,0 1 0,0-1-1,0 1 1,0-1 0,-1 2-1,1-1-24,1 18-154,-1-13 192,1 1 0,-2-1-1,1 0 1,0 1 0,-2 5-1,-1-4-13,2-1 61,-1-1-1,0 0 1,1 1 0,0-1-1,1 1 1,0-1 0,0 1-1,1 6 1,-1 11 80,0-22-105,-1 1 1,1-1-1,0 1 0,0 0 1,0-1-1,1 1 1,-1-1-1,1 1 1,-1-1-1,1 1 0,0-1 1,1 4-1,2 0 34,-3-5-31,0 1 1,-1-1-1,1 1 1,0-1-1,0 0 1,0 0-1,0 0 1,0 1-1,1-1 1,-1 0-1,0 0 1,0-1-1,1 1 1,-1 0-1,0 0 1,1-1-1,-1 1 1,1 0-1,-1-1 1,4 1-1,6 1 27,1 0-1,-1-1 1,1 0-1,0-1 1,0 0-1,-1-1 1,1 0-1,0-1 0,-1-1 1,1 1-1,16-8 1,4 1 110,-25 7-50,0 1-1,14-7 1,-5 1 7,-1-1-1,0-1 1,0 0-1,19-16 1,-29 20-123,1 0 0,-1 0 0,0 0 0,0-1 0,-1 0 1,1 0-1,-1 0 0,-1 0 0,1-1 0,-1 0 0,0 1 0,4-15 0,-7 16-16,1 1 0,-1-1-1,0 1 1,0-1 0,0 1-1,0-1 1,-1 1 0,0-1 0,0 1-1,0-1 1,0 1 0,-4-7-1,4 10-11,1-1 0,-1 0 0,0 1 0,0-1 0,0 1-1,-1-1 1,1 1 0,0-1 0,0 1 0,-1 0 0,1 0-1,-1-1 1,1 1 0,-1 0 0,0 0 0,1 1 0,-1-1-1,0 0 1,0 0 0,1 1 0,-1-1 0,0 1 0,0 0-1,0 0 1,0-1 0,0 1 0,0 0 0,1 0 0,-1 1-1,0-1 1,-4 1 0,0 1-46,0 1 0,0 0 0,-1 0 0,2 0-1,-1 0 1,0 1 0,1 0 0,-1 0 0,1 1 0,0 0 0,1-1-1,-1 2 1,-3 4 0,2-1 7,0 0 1,0 0-1,1 0 1,1 1-1,-1 0 0,2 0 1,-5 15-1,7-20 56,0-1 0,0 0 0,1 0-1,-1 1 1,1-1 0,0 0 0,0 1 0,1-1 0,-1 0 0,2 6 0,-1-7 31,1-1 1,-1 1 0,0-1-1,1 1 1,-1-1-1,1 0 1,0 0-1,0 1 1,0-1 0,0-1-1,0 1 1,0 0-1,1 0 1,-1-1 0,0 1-1,5 1 1,2 1 90,0-1 0,0 0 1,0 0-1,0-1 0,1 0 0,-1-1 1,1 0-1,-1 0 0,11-1 1,4-2 79,-1 0 0,36-9 1,-44 7-149,0-1 1,0 0-1,-1-1 0,0-1 1,0 0-1,-1-1 1,0 0-1,0-1 1,-1-1-1,0 0 0,0-1 1,-2 0-1,1 0 1,-1-1-1,-1-1 1,0 1-1,-1-2 0,12-23 1,-16 29-147,0-1 1,1 1-1,0 0 1,0 0-1,1 1 0,9-11 1,-13 16 71,1-1 0,-1 1 0,1 0 0,-1 0 0,1 0 1,0 0-1,-1 0 0,1 0 0,0 1 0,1-1 0,-1 1 0,0 0 0,0 0 0,0 0 1,1 0-1,-1 1 0,0-1 0,1 1 0,-1 0 0,7 0 0,-9 1 14,0-1-1,0 1 1,0 0-1,0-1 1,0 1-1,0 0 1,0 0-1,0 0 1,0 0-1,0 0 1,-1 0-1,1 0 1,0 0-1,-1 0 1,1 0-1,0 0 1,-1 0-1,0 0 1,1 3-1,1-1 20,-1 1-1,0 0 0,-1 0 0,1 0 0,0 4 0,-1 9 28,-1-1 0,0 0 0,-1 0-1,-1 0 1,-1 0 0,-7 22 0,7-29-4,2 0-1,-1 0 0,1 0 1,0 1-1,1-1 0,-1 12 0,2-20-1,1 1-1,-1 0 1,0 0-1,1 0 0,-1 0 1,1-1-1,0 1 1,-1 0-1,1-1 0,0 1 1,0 0-1,2 2 1,-2-3 3,-1-1 1,1 1-1,0 0 1,-1 0-1,1-1 1,0 1-1,0 0 1,0-1-1,-1 1 1,1-1-1,0 1 1,0-1 0,0 0-1,0 1 1,0-1-1,0 0 1,0 1-1,0-1 1,0 0-1,0 0 1,0 0-1,0 0 1,0 0-1,0 0 1,1-1-1,47-8 448,-36 8-405,-1-2 1,1 1-1,23-10 0,143-72-12,-145 65-64,-1-2-1,-1-1 0,32-27 0,-52 37-17,0 0-1,0-2 1,-1 1-1,0-1 1,10-21-1,-20 33-92,-2 4 43,-7 9 4,-10 16-111,1-6 136,-1-1-1,0 0 1,-1-1 0,-26 19 0,10-9-9,-49 54 95,81-80-15,1 0 0,-1 0 0,1 1 0,0-1 0,-3 5 0,5-8-5,0 1-1,0-1 1,-1 1 0,1-1 0,0 1 0,0-1 0,0 1 0,0-1 0,0 1-1,0-1 1,0 1 0,0-1 0,0 1 0,0-1 0,0 1 0,0-1 0,0 1-1,0-1 1,0 1 0,0-1 0,1 1 0,-1-1 0,0 1 0,0-1-1,1 1 1,-1-1 0,0 0 0,0 1 0,1-1 0,-1 1 0,1-1 0,-1 0-1,0 1 1,1-1 0,-1 0 0,1 0 0,-1 1 0,1-1 0,-1 0 0,1 0-1,-1 0 1,1 1 0,-1-1 0,1 0 0,-1 0 0,1 0 0,-1 0 0,1 0-1,-1 0 1,2 0 0,6 1 44,1-1-1,0 0 1,0 0 0,0-1-1,0 0 1,0-1 0,-1 1-1,1-2 1,-1 1 0,1-1-1,-1-1 1,0 1-1,10-7 1,-6 2-3,-2 1 0,1-1 0,-1-1 0,0 0 0,-1-1 0,0 0 0,0 0 0,8-13 0,-8 8-307,-1 0 0,9-22 0,-16 34-222,-2 4 267,-3 5-17,-7 21-568,9-20 740,-1-1 0,1 1 0,0 0 0,0 0 0,-1 10 0,3-14 44,-2 12-87,2-1-1,1 19 1,0-18 59,0-9 63,-1 0 0,1 0 0,0-1 0,3 9 0,-2-11 7,-1-1 0,0 0 0,0 1 0,1-1 0,0 0 0,-1 0 0,1 0-1,0 0 1,0 0 0,0-1 0,0 1 0,4 2 0,-4-3-10,0 0 0,0 0 0,-1 0-1,1 0 1,0-1 0,0 1 0,0-1 0,0 1 0,0-1-1,0 0 1,0 0 0,0 0 0,0 0 0,0 0 0,0 0-1,2-1 1,-1 0 58,1 0 0,-1 0 0,0 0 0,1-1 0,-1 1-1,0-1 1,0 0 0,4-3 0,2-4 174,0 0 0,0 0 0,14-21 0,-4 1-289,18-37 0,-17 28 15,41-82-422,-59 115 431,3-6-755,-3 12 374,-1 9 304,-1 6 66,-1 1 0,-1-1 1,0 1-1,-1-1 0,0 0 0,-11 27 0,-62 142 135,25-43 154,37-100-166,-5 19-15,11-32-8,-1 0-1,-2-1 0,0 0 0,-28 46 0,27-55 11,2-4 53,-21 26 1,28-37-87,0 0 1,-1-1-1,0 1 0,0-1 0,0 0 1,0 0-1,0-1 0,0 1 0,-1-1 1,1 0-1,-8 2 0,9-3 0,-1 0 0,1-1-1,-1 0 1,1 0 0,-1 0 0,1 0-1,-1 0 1,-4-1 0,7 1-73,0-1 0,0 1 0,0 0-1,0-1 1,0 1 0,-1 0 0,1-1 0,0 1 0,0-1 0,0 0-1,1 1 1,-1-1 0,0 0 0,0 0 0,0 1 0,0-1 0,1 0-1,-1 0 1,0 0 0,1 0 0,-1 0 0,1 0 0,-1 0 0,1 0-1,-1 0 1,1 0 0,0 0 0,0 0 0,-1 0 0,1-1 0,0 0-1,0-1-39,1 0 0,-1 0-1,0 0 1,1 1-1,0-1 1,0 0 0,0 0-1,0 1 1,0-1 0,0 1-1,1-1 1,-1 1-1,3-3 1,3-4-21,1 1 0,9-8-1,6-6-16,53-71 10,-21 24 2,-3 3-113,-28 28 433,-21 33-162,14-38-63,-1 12 41,-12 24-13,-1-1 0,1 1 0,1-1 0,0 1-1,7-8 1,16-13-189,44-34 0,-29 26 211,-40 34-64,4-4-8,0 0-1,0 0 1,0 0 0,-1-1 0,0 0 0,-1 0-1,7-10 1,-44 12-13508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03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9 2080,'0'-8'3781,"0"17"-2997,-6 54 744,0 1-379,10 3-98,-4-64-980,0 0 0,0 0 0,0 0 0,1-1 0,0 1 0,-1 0-1,1 0 1,0 0 0,0 0 0,1-1 0,-1 1 0,3 4 0,-3-6-23,0 0 0,0 0 1,1 1-1,-1-1 0,0 0 0,0-1 0,0 1 1,1 0-1,-1 0 0,1 0 0,-1-1 1,0 1-1,1-1 0,-1 1 0,1-1 0,-1 1 1,1-1-1,0 0 0,-1 0 0,1 0 1,-1 0-1,1 0 0,-1 0 0,1 0 0,-1-1 1,3 0-1,11-4 87,0-2 1,0 1-1,-1-2 1,0 0-1,15-12 1,-5 5-128,-11 5-45,-1 1 1,17-18-1,-13 11 25,10 1-282,-26 19 351,-1 1 0,0-1 0,0 0 0,0 1-1,0-1 1,-1 0 0,0 0 0,0 0 0,-4 7 0,-26 35 254,25-37-231,-172 202 2347,163-192-2188,9-9-113,-1-2-1,0 1 1,-11 8-1,5-6-124,0 2-1,1-1 1,0 2 0,1-1-1,1 2 1,0 0-1,1 0 1,-10 20-1,12-20-76,3-6 95,1 0-1,-10 12 0,11-18-113,-8 12 333,6-11-491,5-4 237,0 0 0,0 0-1,0 0 1,0 0 0,0 0 0,0 0 0,0 1 0,0-1 0,0 0 0,0 0 0,0 0-1,0 0 1,0 0 0,0 0 0,0 0 0,0 0 0,0 0 0,0 0 0,-1 0 0,1 0-1,0 0 1,0 0 0,0 0 0,0 0 0,0 0 0,0 0 0,0 0 0,0 0 0,0-1-1,0 1 1,0 0 0,0 0 0,0 0 0,0 0 0,0 0 0,0 0 0,0 0 0,0 0-1,0 0 1,0 0 0,0 0 0,-1 0 0,1 0 0,0 0 0,0 0 0,0 0 0,0 0-1,0 0 1,0 0 0,0 0 0,0 0 0,0 0 0,0-1 0,0 1 0,0 0 0,0 0-1,0 0 1,0 0 0,0 0 0,0 0 0,0 0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07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23 2400,'0'0'85,"0"-1"0,0 0 0,17-19 8790,-21 24-8048,-5 39 570,-8 13-746,2 0 0,-10 74-1,2 67 545,24-146-102,-1-50-586,5-10 351,30-38-699,-25 33-240,1 0 0,0 0 0,18-17 0,-18 21 55,-1 1-95,1-1-1,21-13 1,-29 21 92,0 0 0,1 1 1,-1-1-1,1 1 1,0-1-1,-1 1 0,1 0 1,0 0-1,0 1 1,0-1-1,0 1 0,0 0 1,-1 0-1,1 0 1,5 1-1,-8-1 34,0 1 1,1-1-1,-1 1 0,0-1 0,0 1 1,0 0-1,1 0 0,-1 0 0,0-1 1,0 1-1,0 0 0,0 0 0,0 0 0,0 0 1,-1 1-1,1-1 0,0 0 0,0 0 1,-1 0-1,1 1 0,-1-1 0,1 0 1,-1 1-1,0-1 0,1 3 0,0 4 93,0-1-1,0 1 0,-1 11 1,0-12-64,-8 125 670,5-115-669,2-14-38,0 0 0,0-1 0,1 1-1,-1 0 1,1 0 0,0 0 0,0 0 0,0 0-1,0 0 1,1 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2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8 1888,'3'-7'8645,"-5"7"-8515,1 0-1,0 1 1,0-1-1,-1 0 1,1 1-1,0-1 1,0 1 0,0 0-1,0-1 1,0 1-1,0 0 1,0 0-1,0 0 1,0-1 0,0 1-1,0 0 1,-1 1-1,-23 27 526,-8 28 469,1 1 0,-31 86 0,40-90-854,-37 94 71,50-121-95,-24 44-1,34-69-397,-1-1-1,1 0 0,-1 0 1,1 0-1,-1 0 1,0-1-1,0 1 0,1 0 1,-1 0-1,0 0 1,-2 1-1,2-14-4005,2 8 3286,0-1-1,1 1 1,-1 0-1,4-8 0,5-5-1526,2 4 836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07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8640,'-18'-39'3904,"57"47"-3392,-17-8 288,4 4-544,18-8 960,0 4-672,35 0-352,4 4-128,14 4 287,-4 3-191,-15 5-1759,-12-1 863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44 2816,'-18'-8'10203,"37"8"-8963,30 0-1142,213-26 1438,-223 21-1049,46 1 0,-40 4-7648,-41 0 5545,-15 5-2922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3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35 3392,'-1'0'38,"-6"1"685,0 0 1,1 1-1,-1 0 1,0 0-1,-6 6 3322,49-12-2311,55-14 594,-53 9-1838,1 1 0,77-3 0,-110 11-531,0 1 0,0-1 0,0 1 0,-1 1 1,1-1-1,8 4 0,-10-3-1271,1 0-1,-1 0 1,0 1-1,8 5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5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6 2400,'-3'-6'2959,"6"8"-2409,-2-2-403,0 1 1,-1 0-1,1 0 0,0-1 1,0 1-1,0 0 0,-1 0 1,1 0-1,0 0 0,-1 0 1,1 0-1,-1 0 0,1 0 1,-1 0-1,0 0 0,1 1 1,-1-1-1,0 0 0,0 0 1,0 0-1,0 0 0,0 0 1,0 1-1,0 0 0,-1 2 46,1 0 1,-1 0-1,1-1 0,-1 1 0,0 0 0,-3 5 0,-44 76 1649,2-6-820,-17 61 251,-3 6-525,-42 54 372,101-187-842,7-11-287,-2 1-1,1 0 0,0-1 1,0 1-1,-1-1 0,1 0 0,-1 0 1,0 1-1,-2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 4160,'-5'-5'1105,"6"8"-59,3 15 1843,-3 1-1174,-1-7-1339,1 1 0,-2-1 0,0 0 1,0 0-1,-1 0 0,0 0 1,-6 18-1,-1-7 25,-3 6-2866,11-25 1228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5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44 3328,'-5'-24'1504,"10"13"-1312,-5 7 320,3 4-320,-3-5-224,0 10 0,10-1-832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36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68 2656,'-3'10'309,"2"-8"-222,0 1-1,0-1 0,1 0 1,-1 1-1,1-1 1,-1 1-1,1-1 0,0 1 1,0 4-1,-4 74 3741,-20 107 0,3-32-2036,20-149-1606,1-4-46,0 0 0,0-1 0,0 1-1,-1 0 1,1 0 0,-1-1 0,0 1 0,0 0 0,-2 4 0,2-9 373,2-16-412,1 0 1,0 0 0,2 0 0,10-34 0,35-73-291,-32 89 143,2 0 0,1 1 0,1 1 0,3 0 0,45-49 0,-63 75 82,2 1 1,-1 0 0,1 1 0,0 0 0,0 0-1,17-8 1,-23 13-3,0 0 0,0 0 0,1 0 1,-1 0-1,1 0 0,-1 1 0,0-1 0,1 1 0,-1-1 0,1 1 1,0 0-1,-1 0 0,1 0 0,-1 1 0,1-1 0,-1 1 0,1-1 0,-1 1 1,0 0-1,1 0 0,-1 0 0,0 0 0,1 0 0,-1 0 0,0 1 1,0-1-1,0 1 0,0-1 0,0 1 0,-1 0 0,1 0 0,2 4 0,-1-3 50,-1 1-1,0-1 0,-1 1 1,1-1-1,-1 1 0,1 0 1,-1 0-1,0 0 0,0 0 1,-1 0-1,1 0 0,-1 6 1,-1-3 85,1 0 0,-1-1 0,0 1 0,-1 0 0,0-1 0,-5 13 0,2-8-4,0-1 0,-1 0 0,0 0 0,-1-1 0,0 1 0,0-2 0,-1 1 0,-14 12 0,15-16-77,0-1 0,0 1 0,-1-1 0,0-1-1,1 1 1,-1-1 0,0-1 0,0 0 0,-1 0 0,-9 1 0,4-1-514,-25-1-1,-12-5-3950,37 0 618,5 0 1227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46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68 2304,'0'-1'27,"0"1"-1,0 0 1,0 0 0,0-1 0,0 1 0,0 0-1,0 0 1,0-1 0,0 1 0,0 0 0,0 0-1,0-1 1,0 1 0,0 0 0,0 0-1,0-1 1,0 1 0,0 0 0,1 0 0,-1-1-1,0 1 1,0 0 0,0 0 0,0-1 0,0 1-1,1 0 1,-1 0 0,0 0 0,0 0-1,0-1 1,1 1 0,-1 0 0,0 0 0,0 0-1,1 0 1,-1 0 0,0 0 0,6 0 2533,12-14 1072,-18 13-3561,1 1-1,0 0 0,0-1 1,-1 1-1,1-1 0,0 1 1,0-1-1,-1 1 0,1-1 1,-1 1-1,1-1 0,0 0 1,-1 1-1,1-1 0,-1 0 0,0 1 1,1-1-1,-1 0 0,1 0 1,-1 0-1,0 1 0,0-1 1,0 0-1,1 0 0,-1 0 1,0-1-1,0 2-43,0-1 0,0 1 0,0-1 0,0 1 0,0-1 0,0 1 0,1-1 0,-1 1-1,0 0 1,0-1 0,1 1 0,-1-1 0,0 1 0,0-1 0,1 1 0,-1 0 0,1-1 0,-1 1 0,1-1 0,0 0 38,-1 1 0,1-1 1,0 1-1,-1-1 0,1 0 0,-1 1 1,1-1-1,-1 0 0,1 0 0,-1 1 1,0-1-1,1 0 0,-1 0 0,0 0 1,0 1-1,1-1 0,-1 0 0,0 0 1,0 0-1,0-1 0,-10 34 597,0 0 97,-21 46 1,-3 8-461,-2 25 53,-23 123 0,58-229-348,0-1 0,1 1 0,0 0 0,-1 0 0,2 0 0,-1 0 0,1 0 1,-1-1-1,3 7 0,-2-9 4,-1 0 1,1 0 0,0 0-1,0 0 1,0 0 0,1 0-1,-1 0 1,0 0 0,1-1-1,-1 1 1,1-1 0,-1 1-1,1-1 1,0 0 0,0 1-1,0-1 1,-1 0 0,1 0-1,0 0 1,1 0 0,-1-1-1,3 2 1,10-1 55,-1 0-1,0-1 1,0 0-1,1-1 1,-1-1-1,18-4 1,-6 2 30,9-3 207,-18 4-341,0 0 0,22 0 0,-39 3-54,1 0 0,-1 0 0,1 0 0,-1 0 0,0 0 0,1 0 0,-1 0 0,1 0 0,-1 0 0,0 0 0,1 0 0,-1 0 0,1 0 0,-1 0 0,0 0 0,1-1 0,-1 1 0,0 0 0,1 0 0,-1 0 0,0-1 0,1 1 0,-1 0 0,0 0 0,1-1 0,-1 1 0,0 0 0,0-1 0,1 1 1,-1 0-1,0-1 0,0 1 0,0 0 0,1-1 0,-1 1 0,0 0 0,0-1 0,0 1 0,0-1 0,0 1 0,0 0 0,0-1 0,0 1 0,0-1 0,0 1 0,0 0 0,0-1 0,0 1 0,0-1 0,-10-16-5089,6 13 3199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47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20 255 6144,'-15'-13'1978,"14"13"-1925,1-1-1,0 1 0,-1 0 1,1-1-1,0 1 1,-1 0-1,1-1 0,0 1 1,0-1-1,-1 1 0,1 0 1,0-1-1,0 1 0,0-1 1,0 1-1,0-1 0,-1 1 1,1-1-1,0 1 1,0 0-1,0-1 0,0 1 1,0-1-1,0 1 0,1-1 1,-1 1-1,0-1 0,0 1 1,0-1-1,0 1 0,0-1 1,1 1-1,-1 0 1,0-1-1,0 1 0,1-1 1,12-10 1679,-13 11-1716,49-29 1863,77-34 1,61-13-3222,-150 62 189,6-4-1210,-3 4 742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47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0 4480,'1'1'339,"0"-1"-292,-1 0 1,1 0 0,-1 0-1,1 1 1,-1-1-1,0 0 1,1 0 0,-1 1-1,1-1 1,-1 0-1,0 1 1,1-1 0,-1 0-1,0 1 1,1-1 0,-1 1-1,0-1 1,0 0-1,1 1 1,-1-1 0,0 1-1,0-1 1,0 1-1,0-1 1,0 1 0,0-1-1,0 1 1,0-1-1,0 1 1,0-1 0,0 1-1,0-1 1,0 0 0,0 2-1,-7 43 1804,-1 0-1,-3-1 1,-24 67 0,-22 64-165,32-93-1175,-10 34 737,35-116-1234,0 1 0,-1-1 1,1 0-1,0 0 0,0 0 1,0 0-1,0 0 0,0 0 0,0 0 1,0 1-1,0-1 0,0 0 1,0 0-1,0 0 0,0 0 1,0 0-1,0 0 0,0 1 0,0-1 1,0 0-1,0 0 0,0 0 1,0 0-1,0 0 0,0 0 0,0 0 1,0 1-1,0-1 0,1 0 1,-1 0-1,0 0 0,0 0 1,0 0-1,0 0 0,0 0 0,0 0 1,0 0-1,0 0 0,0 1 1,1-1-1,-1 0 0,0 0 0,0 0 1,6-3 140,7-7-295,-12 10 157,41-40-376,-32 29 152,0 0-1,1 1 0,1 1 1,21-14-1,-32 22 195,0 0 0,0 1 0,0-1 0,1 1 1,-1-1-1,0 1 0,1-1 0,-1 1 0,0 0 0,0 0 0,1-1 1,-1 1-1,0 0 0,1 0 0,-1 0 0,0 1 0,1-1 0,-1 0 1,0 0-1,1 1 0,-1-1 0,0 1 0,0-1 0,1 1 0,-1 0 1,0-1-1,0 1 0,0 0 0,0 0 0,0 0 0,0-1 0,0 1 1,0 0-1,0 1 0,0-1 0,-1 0 0,1 0 0,0 1 0,3 6 241,-1-1 0,0 1 0,0 0 0,3 15-1,-3-13 32,0 7 155,0 0 1,-1 0 0,-1 1-1,-1 21 1,-1-20-323,3 9 470,0-6-1409,-2-8-4388,18-6-2386,-10-8 5712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47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1 153 5056,'0'0'1642,"6"8"460,-2-7-1836,1 0 1,-1 0-1,1 0 0,-1-1 1,1 0-1,0 0 1,-1 0-1,8-1 0,-2-1 16,0 0 0,18-5-1,-23 4-161,1 1-1,-1-1 0,0 0 1,0 0-1,0 0 0,0-1 1,-1 0-1,1 0 0,-1 0 1,0 0-1,0-1 0,4-6 1,-6 8-103,-1 0 0,1 1 1,-1-1-1,1 0 0,-1 0 1,0 0-1,0 0 1,0 0-1,-1-1 0,1 1 1,-1 0-1,1 0 0,-1 0 1,0-1-1,-1 1 0,1 0 1,0 0-1,-1 0 0,0 0 1,1-1-1,-1 1 1,-1 0-1,-2-5 0,4 6-17,-1 1 1,0 0-1,0-1 0,0 1 0,0 0 1,0 0-1,-1-1 0,1 1 0,0 0 1,-1 0-1,1 0 0,0 0 0,-1 1 1,1-1-1,-1 0 0,1 1 0,-1-1 1,0 1-1,1-1 0,-1 1 0,1 0 1,-1-1-1,0 1 0,1 0 0,-1 0 0,0 0 1,1 1-1,-1-1 0,0 0 0,1 0 1,-1 1-1,-2 0 0,0 1 87,0 0-1,0 0 1,0 0-1,0 0 1,0 1-1,1 0 1,-1-1 0,1 1-1,-1 1 1,-4 5-1,1 0 158,1 0-1,0 1 1,1-1 0,0 1-1,1 0 1,0 0-1,-5 19 1,8-25-176,0 0 0,0-1 0,1 1-1,-1-1 1,1 1 0,0 0 0,0-1 0,1 1 0,-1 0 0,1-1 0,0 1-1,-1-1 1,2 1 0,-1-1 0,0 1 0,1-1 0,-1 0 0,1 1-1,0-1 1,0 0 0,0 0 0,1-1 0,-1 1 0,1 0 0,-1-1 0,6 4-1,-2-2-20,1-1-1,-1 0 1,1 0-1,0-1 0,0 0 1,-1 0-1,1 0 0,15 0 1,-5-1 61,0 0 0,27-4 0,-25 1-411,-1-1 0,-1-1 0,24-8 0,-26 7-1919,0-1-1,-1-1 1,27-17 0,-15 8-1122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13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4 423 3136,'-3'0'5322,"13"0"-4762,0-1-1,0 0 0,0-1 0,0 0 0,18-7 0,47-24 94,-63 27-490,8-4-41,-1-1 0,-1 0 0,0-2 0,31-28 0,-26 18-98,-1-1 0,32-43 1,-44 51-4,-1 0 0,0 0 1,-1-1-1,0-1 0,-2 1 1,0-1-1,6-33 0,-18 66-338,-11 22-1,-10 19 297,17-31 156,-12 47-1,20-64-109,0 1 1,0 0-1,2 0 0,-1 0 1,1 0-1,0 0 1,0 0-1,1 0 1,3 12-1,-2-17 36,-1 0 1,1 0 0,0 0-1,0-1 1,0 1-1,0 0 1,1-1-1,-1 0 1,1 1-1,0-1 1,0 0 0,0-1-1,0 1 1,1 0-1,-1-1 1,1 0-1,-1 0 1,1 0-1,0 0 1,0 0-1,0-1 1,0 0 0,0 0-1,0 0 1,0 0-1,1-1 1,-1 1-1,0-1 1,0 0-1,0 0 1,1-1-1,-1 1 1,0-1 0,0 0-1,0 0 1,6-3-1,1 0 11,-1-1 1,1-1-1,-1 0 0,0 0 0,-1-1 0,18-16 1,46-56 94,-27 27-450,-26 34 2,-19 18 252,1-1-1,-1 0 1,0 0-1,0 1 1,0-1-1,1 1 1,-1-1-1,0 1 1,0 0-1,1-1 1,-1 1 0,0 0-1,1 0 1,-1 0-1,2 0 1,-2 0 27,-1 0 1,1 0-1,-1 1 1,1-1-1,-1 0 1,1 1-1,-1-1 1,0 0-1,1 1 1,-1-1-1,1 0 1,-1 1-1,0-1 1,1 1 0,-1-1-1,0 0 1,0 1-1,1-1 1,-1 1-1,0-1 1,0 1-1,0-1 1,0 1-1,1-1 1,-1 1-1,0 0 1,0-1-1,0 1 1,0-1-1,0 1 1,0 0 0,-3 18 105,2-16-81,-5 21 78,-1 0 0,-14 34 1,4-15 202,14-37-313,2-3 84,0-1-1,0 0 1,1 1-1,-1-1 1,1 1-1,-1 4 1,1-7-63,0 1 0,0-1 0,0 0 0,0 0 0,0 1 0,0-1 0,0 0 0,0 0 0,0 0 0,0 1 0,0-1 0,1 0 0,-1 0 0,0 0 0,0 1 0,0-1 0,0 0 0,0 0 0,1 0 0,-1 0 0,0 0 0,0 1 0,0-1 0,1 0 0,-1 0 0,0 0 0,0 0 0,0 0 0,1 0 0,12-2 240,36-22 321,-15 7-474,115-57-750,-145 72 624,0 0 0,0 0 0,0 0 0,0 1 0,1 0 0,-1-1 0,1 1 0,-1 1-1,1-1 1,-1 1 0,1 0 0,0 0 0,-1 0 0,1 0 0,-1 1 0,1 0 0,-1 0 0,0 0 0,1 1 0,-1-1 0,0 1-1,0 0 1,0 0 0,0 1 0,6 3 0,40 42 118,10 8 234,-38-34-1668,-10-5-2348,-7-9 2059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49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5 3648,'-2'-1'187,"-3"-2"882,7 7 453,-3-2-1365,1-1 0,-1 0 0,1 0-1,-1 1 1,1-1 0,0 0-1,-1 1 1,1-1 0,0 0 0,0 3-1,0 1 152,-3 40 1330,2-29-1174,0-1 0,-5 26 0,-41 136 1877,3-13-1213,-3 12-629,41-155-195,0 0 0,0 0-1,-2-1 1,-1 0 0,-1 0 0,-18 28 0,28-48-296,0 0-1,0 0 0,0 0 0,0 1 0,0-1 0,0 0 1,0 0-1,0 0 0,0 0 0,0 0 0,-1 0 0,1 0 1,0 1-1,0-1 0,0 0 0,0 0 0,0 0 0,0 0 1,0 0-1,0 0 0,-1 0 0,1 0 0,0 0 0,0 0 1,0 0-1,0 0 0,0 0 0,0 0 0,-1 0 0,1 0 1,0 0-1,0 0 0,0 0 0,0 0 0,0 0 1,-1 0-1,1 0 0,0 0 0,0 0 0,0 0 0,0 0 1,0 0-1,0 0 0,-1 0 0,1 0 0,0 0 0,0 0 1,0 0-1,0 0 0,0 0 0,0-1 0,0-6 180,33-36-310,12-19 22,-5-6-93,-29 47-11,0 0 0,2 1 1,27-33-1,-38 51 162,0 0 1,0 0-1,0 0 0,1 1 0,-1-1 1,5-2-1,-7 4 34,1 0 1,-1-1 0,1 1-1,-1 0 1,1 0-1,-1 0 1,1 0-1,-1 0 1,0-1-1,1 1 1,-1 0-1,1 0 1,-1 0-1,1 0 1,-1 0-1,1 0 1,-1 0-1,1 1 1,-1-1-1,1 0 1,-1 0-1,1 0 1,-1 0-1,0 1 1,1-1 0,-1 0-1,1 0 1,-1 1-1,0-1 1,1 0-1,-1 1 1,0-1-1,1 0 1,-1 1-1,0-1 1,1 1-1,-1-1 1,0 0-1,0 1 1,0-1-1,1 1 1,-1-1-1,0 1 1,0-1-1,0 1 1,0-1-1,0 0 1,0 2 0,4 26 364,-2-1 1,-1 52 0,-15 55 791,12-115-969,-3 25 293,30-70-11075,-13 17 8225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0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33 801 4576,'-2'-11'2107,"-3"15"-161,-6 22 200,10-24-2137,-2 6 284,1 0 1,-1 1-1,2-1 1,-1 1-1,1 0 1,0-1-1,1 1 1,0 0 0,0 0-1,4 16 1,-3-20-210,0 0 0,1 0 0,0 0 0,-1 0 0,2 0 0,-1-1 1,1 1-1,-1-1 0,1 0 0,0 0 0,1 0 0,-1 0 1,1 0-1,-1-1 0,1 1 0,0-1 0,1 0 0,-1 0 0,9 4 1,-8-5 22,1 0 0,0 0 1,0 0-1,0-1 1,0 0-1,0 0 1,0-1-1,1 1 1,-1-1-1,0-1 0,0 1 1,8-3-1,-11 3-53,1-1 0,-1 0-1,0 0 1,0 0-1,0 0 1,0-1-1,0 0 1,0 1-1,0-1 1,0 0 0,-1 0-1,1 0 1,-1-1-1,1 1 1,-1-1-1,0 1 1,0-1 0,0 0-1,0 0 1,-1 0-1,1 0 1,-1 0-1,0 0 1,1-3-1,0-1-37,-1 0 0,0 0-1,-1 0 1,0-1 0,0 1-1,0 0 1,-1 0 0,0 0-1,-1 0 1,1 0 0,-6-13-1,6 16-56,-1 0 1,0 0-1,0 1 0,0-1 0,0 0 0,0 1 0,-1 0 0,1-1 1,-1 1-1,0 0 0,0 1 0,0-1 0,0 0 0,-1 1 0,1 0 1,-1-1-1,0 1 0,1 1 0,-1-1 0,0 1 0,0-1 0,-5 0 0,7 2 14,0 0-1,0-1 0,1 1 0,-1 0 0,0 0 1,0 1-1,0-1 0,1 0 0,-1 1 0,0-1 1,0 1-1,1-1 0,-1 1 0,0 0 0,1 0 1,-1 0-1,1 0 0,-1 0 0,1 0 0,0 0 1,-1 0-1,1 1 0,0-1 0,-2 2 0,2-1 9,1-2 16,-1 0 0,1 1-1,0-1 1,0 0 0,0 1 0,0-1 0,-1 0 0,1 1 0,0-1-1,0 0 1,0 1 0,0-1 0,0 0 0,0 1 0,0-1-1,0 0 1,0 1 0,0-1 0,0 1 0,0-1 0,0 0 0,0 1-1,1-1 1,-1 0 0,0 1 0,0-1 0,0 0 0,0 1 0,1-1-1,-1 0 1,0 0 0,0 1 0,1-1 0,-1 0 0,0 0 0,1 1-1,-1-1 1,1 1-7,0 0 0,1 0 1,-1 0-1,0-1 0,0 1 0,0 0 0,1-1 0,-1 1 0,3 0 0,4 0 54,1 0 0,-1-1 0,1 0 0,0 0 0,-1-1 0,1 0 0,0-1 0,-1 0 0,0 0 1,1 0-1,-1-1 0,0-1 0,0 1 0,-1-1 0,1-1 0,-1 1 0,10-9 0,10-10 52,-1-1 1,0-2 0,21-29-1,15-14 112,-11 20-44,65-70 168,-84 77-330,-1-1 0,-2-2 0,-3 0 0,39-89 0,-60 120-85,0 1 0,-1-1 0,-1 0 0,0 0 0,0 0 0,0-23 0,-3 37 59,0-1-1,0 1 0,0-1 1,0 1-1,0-1 1,0 0-1,0 1 0,-1-1 1,1 1-1,0-1 1,0 1-1,0-1 1,0 1-1,-1-1 0,1 1 1,0-1-1,-1 0 1,1 1 8,-1 0 1,1 0-1,0-1 1,-1 1-1,1 0 0,0 0 1,0 0-1,-1 0 1,1 0-1,0 0 1,0 0-1,-1 0 1,1 0-1,0 0 1,0 0-1,-1 1 1,1-1-1,0 0 1,0 0-1,-1 0 1,1 0-1,0 0 1,0 0-1,-1 1 0,1-1 1,-15 16-382,-34 59 954,-60 126-1,69-123-266,35-69-235,-11 21 131,1 0 0,-21 65 0,25-50-10,3 2 0,1-1 0,0 88 0,7-115-57,6 37 0,-5-48-111,1 0 0,0 0 1,1 0-1,-1-1 0,1 1 1,1-1-1,5 9 0,-7-13 5,0 0-1,1-1 0,-1 1 0,1-1 0,0 1 0,0-1 0,0 0 0,0 0 1,0 0-1,1-1 0,-1 1 0,1-1 0,-1 0 0,1 0 0,-1 0 1,1 0-1,-1-1 0,1 1 0,0-1 0,-1 0 0,1 0 0,5-1 1,4 0-5,0-1 1,0-1-1,0 0 1,-1 0-1,14-7 1,-5 2 56,0-2 0,-1 0 0,32-22 0,-40 23-6,-1-1 0,1 0 0,-1 0 0,-1-1-1,0-1 1,13-18 0,-18 21-16,-1 0 1,0 0-1,0 0 0,-1 0 0,0-1 1,0 1-1,-1-1 0,1-14 0,-2 19-69,-1 0 0,0 0 0,0 0-1,-1-6 1,1 11 8,0-1 1,0 0-1,-1 0 0,1 0 0,0 0 1,0 0-1,-1 0 0,1 1 0,-1-1 1,1 0-1,-1 0 0,1 1 1,-2-2-1,2 2 8,0 0 1,-1-1-1,1 1 1,-1 0-1,1 0 1,0 0-1,-1 0 1,1 0-1,-1 0 1,1-1-1,-1 1 0,1 0 1,-1 0-1,1 0 1,0 0-1,-1 1 1,1-1-1,-1 0 1,1 0-1,-1 0 1,1 0-1,0 0 1,-1 0-1,1 1 1,-1-1-1,1 0 0,0 0 1,-1 1-1,-6 5-43,0 0-1,1 0 1,0 1-1,0-1 0,1 1 1,0 1-1,0-1 0,-5 11 1,-2 2-3,6-10 101,0-1 0,2 1 1,-1 0-1,1 0 0,0 0 0,1 1 1,1-1-1,-1 1 0,0 12 1,3-18-12,-1 0 1,1 0-1,1 0 1,-1 0-1,1-1 1,-1 1 0,2 0-1,-1 0 1,0-1-1,1 1 1,0-1-1,0 1 1,0-1 0,0 0-1,1 0 1,0 0-1,0 0 1,0 0-1,0-1 1,0 1 0,1-1-1,7 5 1,-6-4 6,1-1 0,-1 0 0,1 0 0,0-1 0,0 1 0,0-2 1,0 1-1,0 0 0,0-1 0,10 1 0,-11-2-103,-1 0 1,0-1-1,0 1 0,1 0 0,-1-1 1,0 0-1,0 0 0,0-1 0,0 1 1,0-1-1,0 1 0,0-1 0,-1-1 1,1 1-1,-1 0 0,6-5 0,0-2-2056,-1-1-1,0 0 1,12-19-1,-7 9-750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3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1144 2144,'-1'12'566,"0"-12"-483,1 1 0,0-1-1,0 1 1,0 0 0,0-1-1,0 1 1,0-1 0,0 1 0,0-1-1,0 1 1,0 0 0,0-1-1,0 1 1,0-1 0,1 1 0,-1 0-1,1 0 103,0 0-1,0 0 1,0-1-1,0 1 1,0 0-1,0 0 1,0-1-1,1 1 1,-1-1-1,0 1 1,2 0-1,0 0 67,0-1 0,1 1-1,-1 0 1,1-1-1,-1 0 1,1 0 0,-1 0-1,1 0 1,-1 0 0,1-1-1,-1 1 1,0-1-1,1 0 1,-1 0 0,0 0-1,1-1 1,-1 1-1,0-1 1,4-3 0,3-1 147,-1-1 0,0-1 0,-1 0 0,16-17 0,5-11 333,33-52-1,-14 6-223,31-50 581,-75 127-1097,-1 1 1,1-1-1,-1 0 0,2 1 1,-1 0-1,0 0 0,8-5 1,-12 9 8,1-1 0,-1 1 1,0 0-1,1 0 1,-1 0-1,0-1 1,1 1-1,-1 0 1,0 0-1,1 0 1,-1 0-1,0 0 1,1 0-1,-1-1 0,0 1 1,1 0-1,-1 0 1,0 0-1,1 0 1,-1 0-1,0 0 1,1 0-1,-1 1 1,1-1-1,-1 0 1,0 0-1,1 0 1,-1 0-1,0 0 0,1 1 1,-1-1-1,0 0 1,0 0-1,1 0 1,-1 1-1,0-1 1,1 0-1,-1 0 1,0 1-1,0-1 1,0 0-1,1 1 0,-1-1 1,0 0-1,0 1 1,0-1-1,0 1 1,4 22 187,-3-20-191,0 23 10,-1 0-1,-7 51 0,-16 53 287,22-124-263,-4 22 160,-2-1 0,-1-1-1,-1 1 1,-14 29 0,20-51-62,0 0-1,0 0 0,0 0 1,-1 0-1,1-1 1,-1 1-1,-1-1 1,-3 4-1,6-7-81,0 0 0,1 1 1,-1-1-1,0 0 0,0-1 0,1 1 0,-1 0 0,0 0 0,0-1 1,0 1-1,0-1 0,0 0 0,0 1 0,0-1 0,0 0 0,0 0 0,0 0 1,0-1-1,0 1 0,0 0 0,0-1 0,0 1 0,0-1 0,0 0 1,-3-1-1,-1-3-123,-1 0 0,1 0 1,0-1-1,0 1 0,0-1 1,1-1-1,0 1 0,0-1 1,-4-7-1,-4-5-244,-5-9-938,19 28 781,0 1 443,-1-1 1,1 0-1,0 1 0,-1-1 0,1 1 0,-1-1 0,1 1 0,-1-1 1,1 1-1,-1 0 0,1-1 0,-1 1 0,0-1 0,1 2 0,4 5-121,-1-4 160,-1 1 0,1-1-1,0 0 1,1-1 0,-1 1 0,0-1 0,1 0 0,-1 0 0,1 0 0,0 0-1,9 1 1,1 0 57,-1-2 0,28 1 0,-19-2 65,-1-1 1,28-6-1,-38 5-32,0-1 0,0 0 1,0-1-1,-1-1 0,22-11 0,-18 7 42,-1-2 0,0 0 0,-1 0-1,24-27 1,42-62 215,-36 43-192,103-119 151,-111 131-223,-2-1 0,42-77 0,-38 47-156,41-122-1,-69 172 110,-2 0-1,7-48 0,-14 72-28,1-13 37,-1 15-49,0 0 0,0 0 0,0-1 1,0 1-1,0 0 0,-1 0 0,1-1 0,0 1 1,0 0-1,0 0 0,0-1 0,0 1 1,-1 0-1,1 0 0,0 0 0,0-1 0,0 1 1,-1 0-1,1 0 0,0 0 0,0 0 0,-1-1 1,1 1-1,0 0 0,0 0 0,-1 0 1,1 0-1,0 0 0,0 0 0,-1 0 0,1 0 1,0 0-1,-1 0 0,1 0 0,0 0 1,0 0-1,-1 0 0,1 0 0,0 0 0,0 0 1,-1 0-1,1 0 0,0 1 0,0-1 1,-1 0-1,1 0 0,0 0 0,0 0 0,-1 0 1,1 1-1,0-1 0,0 0 0,0 0 0,-1 1 1,-4 3 5,0 0 0,1 1 1,-1-1-1,1 1 0,0 0 1,-5 9-1,-124 207 469,82-133-303,-44 99 50,78-147-192,3 1 1,-17 74 0,13-1 47,16-94-5,1 1 1,2-1 0,3 34 0,-4-52-61,1 0 0,-1 0 1,1 0-1,-1 0 0,1 0 1,0 0-1,-1 0 0,1 0 1,0 0-1,0 0 0,1-1 1,-1 1-1,0 0 0,1-1 1,-1 1-1,2 1 1,-1-2-16,-1 0 1,1-1 0,0 1 0,-1-1 0,1 1 0,-1-1 0,1 1 0,0-1-1,-1 0 1,1 0 0,0 1 0,0-1 0,-1-1 0,1 1 0,0 0 0,-1 0-1,1-1 1,0 1 0,-1-1 0,4 0 0,14-7-16,-1-1 1,0 0-1,0-2 0,16-12 1,65-56-62,-44 34 1,152-107-216,-204 150 253,0 0 0,0 0 0,0 1-1,0-1 1,0 1 0,1 0 0,-1-1-1,1 2 1,-1-1 0,4 0 0,-5 1 39,-1 0 0,0 0 1,0 0-1,0 1 0,1-1 1,-1 0-1,0 1 0,0-1 1,0 1-1,0 0 0,0-1 1,0 1-1,0 0 1,0-1-1,0 1 0,0 0 1,0 0-1,0 0 0,-1 0 1,1 0-1,0 0 0,0 0 1,-1 0-1,1 0 0,-1 0 1,1 0-1,-1 1 0,0-1 1,1 0-1,-1 0 0,0 2 1,1-1 40,-1 0 0,0 1 1,0-1-1,0 0 0,0 0 1,0 0-1,0 0 0,0 0 1,0 0-1,-1 0 0,1 0 1,-1 0-1,0 0 0,-1 2 1,2-3-7,-1 0 0,1 1 1,-1-1-1,0 0 0,0 0 1,0 0-1,0 0 1,1-1-1,-1 1 0,0 0 1,0 0-1,-1 0 0,1-1 1,0 1-1,0-1 0,0 1 1,0-1-1,-1 1 1,1-1-1,0 0 0,0 1 1,-1-1-1,1 0 0,-2 0 1,-5 1-56,-1 0 0,0 0 1,1 0-1,0 2 1,-1-1-1,1 1 0,0 0 1,0 0-1,0 1 0,1 0 1,-1 1-1,-7 5 0,1 1-24,1 0 0,1 0-1,-1 2 1,2-1-1,-12 17 1,16-20 28,2 0 0,-1 0 0,-6 17 0,10-23 18,1 0 1,0 0-1,0 0 0,0 0 0,1 0 0,-1 0 0,1 0 0,0 0 0,0 0 1,0 0-1,0 0 0,0 1 0,1-1 0,-1 0 0,1 0 0,1 5 0,-1-7 0,0 0 0,0 1 1,0-1-1,0 0 0,0 1 0,1-1 0,-1 0 0,0 0 0,1 0 0,-1 0 0,1 0 0,-1 0 0,1-1 0,-1 1 0,1 0 0,-1-1 0,1 1 0,0-1 0,-1 1 0,1-1 0,0 0 0,-1 0 0,1 0 0,0 0 1,-1 0-1,1 0 0,3-1 0,0 0-10,0 0 0,0 0 1,-1 0-1,1-1 1,0 0-1,-1 0 0,1 0 1,5-4-1,-4 1 46,-1 1-1,1-2 1,-1 1 0,0 0-1,0-1 1,4-8 0,23-40 311,-27 44-331,-4 7-5,55-106-224,-53 102 184,6-14-208,-6 19 19,-5 13-72,1-3 262,-6 21-92,-1 32 0,7-54 140,0 0 0,1 0 0,0 0 0,1 0 0,-1 0 0,2 0 0,-1-1 0,1 1 0,-1 0 0,6 9 0,-7-15-17,0 0 0,1 0 0,0 0 0,-1 0 0,1 0-1,-1 0 1,1-1 0,0 1 0,0 0 0,-1 0 0,1-1-1,0 1 1,0-1 0,0 1 0,0 0 0,0-1 0,0 0-1,0 1 1,0-1 0,0 0 0,0 1 0,0-1 0,0 0-1,0 0 1,0 0 0,0 0 0,0 0 0,0 0 0,0 0-1,0 0 1,0 0 0,0-1 0,0 1 0,0 0 0,0-1-1,0 1 1,0 0 0,0-1 0,1 0 0,3-2 36,0-1-1,0 0 1,0 1 0,0-2 0,4-4 0,42-45 224,42-42-94,-55 62-183,70-64 130,-89 78-67,0-1 0,-2-1 1,20-31-1,-12 9-10,-3-1 1,18-50 0,28-101-190,-43 118 47,-19 61-87,-1-1 1,0 1-1,-2-1 0,3-30 0,-6 48 185,0-1 0,0 1 1,0 0-1,0 0 0,0-1 0,0 1 0,0 0 1,0 0-1,-1 0 0,1-1 0,0 1 0,0 0 0,0 0 1,0 0-1,0-1 0,0 1 0,-1 0 0,1 0 1,0 0-1,0 0 0,0 0 0,-1-1 0,1 1 0,0 0 1,0 0-1,0 0 0,-1 0 0,1 0 0,0 0 1,0 0-1,0 0 0,-1 0 0,1 0 0,0 0 0,0 0 1,-1 0-1,1 0 0,0 0 0,0 0 0,0 0 1,-1 0-1,1 0 0,0 0 0,0 0 0,-1 0 0,1 0 1,0 0-1,0 1 0,0-1 0,0 0 0,-1 0 1,1 0-1,0 0 0,-12 8-66,0 6 68,1 0 0,1 0 0,0 1 0,-11 25 0,17-32 13,-30 62-145,-33 97 0,48-114 170,15-42-63,-11 27 76,2 1 0,-9 46-1,19-74-8,2 0-1,-1 0 0,1 0 1,1 1-1,0-1 0,1 0 1,0 0-1,1 0 0,0 0 1,1 0-1,0 0 0,8 19 1,-7-22-25,1-1 0,-1 1 0,1-1 0,1 0 1,0 0-1,0-1 0,0 0 0,0 0 0,13 9 0,-15-13-2,0 1 0,0-1 0,-1 0 0,2 0-1,-1 0 1,0-1 0,0 0 0,0 1 0,1-2-1,-1 1 1,0 0 0,1-1 0,-1 0 0,1 0-1,-1 0 1,0 0 0,1-1 0,-1 0-1,0 1 1,9-4 0,-1-2 30,0 0 0,-1 0 1,1-1-1,-1-1 0,19-17 0,-7 3 53,26-34 0,-37 37-42,-11 19-58,-1-1 0,0 0 0,1 0 0,-1 0 0,0 0 0,1 1 0,-1-1 0,0 0 0,0 0-1,0 0 1,0 0 0,0 0 0,0 0 0,0 0 0,0 1 0,0-1 0,-1 0 0,1 0 0,0 0-1,-1-1 1,1 2 1,0 0-1,0-1 0,-1 1 1,1 0-1,0 0 1,0 0-1,0 0 0,0-1 1,0 1-1,-1 0 0,1 0 1,0 0-1,0 0 1,0 0-1,0 0 0,-1 0 1,1 0-1,0 0 0,0-1 1,0 1-1,-1 0 0,1 0 1,0 0-1,0 0 1,0 0-1,-1 0 0,1 0 1,0 0-1,0 0 0,-1 1 1,1-1-1,0 0 1,0 0-1,0 0 0,0 0 1,-1 0-1,1 0 0,0 0 1,0 0-1,0 0 0,0 1 1,-1-1-1,-5 7-72,5-6 60,-15 17-126,11-13 111,1-1 1,0 1-1,0-1 1,1 1-1,-1 1 1,1-1-1,0 0 1,-2 8-1,3-6 31,0 0-1,1 0 0,0 0 0,0 0 0,0 0 1,1 0-1,0 0 0,1 1 0,2 12 0,-2-16 21,-1-1 0,1 0 0,0 0 0,1 0 0,-1 0 0,0 0 0,1 0 0,0 0 0,-1 0 0,1 0 0,0-1 0,0 1 0,1-1 0,-1 0 0,1 1 0,-1-1 0,1 0 0,-1 0 0,1-1 0,0 1 0,0 0 0,0-1 0,4 1 0,-2-1-1,0 0 0,0-1 0,-1 0 0,1 0 0,0-1 0,0 1 0,0-1 0,-1 0 0,1 0 0,0 0 0,-1-1 0,10-4 0,8-5 56,25-17-1,-39 23-49,179-104-99,-152 94-32,-24 11 102,-11 4 6,0 0 0,0 0 0,0 0 0,0 0 0,0 0 0,0 0-1,1 0 1,-1 0 0,0 0 0,0 0 0,0 0 0,0 0 0,0 0 0,0 0 0,0 0-1,0 0 1,1 0 0,-1 0 0,0 0 0,0 1 0,0-1 0,0 0 0,0 0-1,0 0 1,0 0 0,0 0 0,0 0 0,0 0 0,1 0 0,-1 0 0,0 0-1,0 0 1,0 1 0,0-1 0,0 0 0,0 0 0,0 0 0,0 0 0,0 0-1,0 0 1,0 0 0,0 0 0,0 1 0,0-1 0,0 0 0,0 0 0,0 0-1,0 0 1,0 0 0,0 0 0,0 0 0,0 0 0,0 1 0,0-1 0,0 0-1,0 0 1,-1 0 0,1 0 0,-4 10 27,-33 49 168,-4-1-1,-64 71 1,97-121-129,-1 0-1,0 0 1,0-1 0,-1 0-1,0 0 1,0-1 0,-1-1-1,0 0 1,-15 6 0,24-11-67,1 0 0,-1 1 0,0-1 0,1 0 1,-1 0-1,0 0 0,0 0 0,1 0 0,-1 0 0,0 0 1,1-1-1,-1 1 0,1-1 0,-1 1 0,-2-2 1,4 2-6,0 0 0,-1-1 0,1 1 0,0 0 0,-1 0 0,1-1 0,0 1 0,-1 0-1,1-1 1,0 1 0,0 0 0,0-1 0,-1 1 0,1 0 0,0-1 0,0 1 0,0 0 0,0-1 0,0 1 0,0-1 0,-1 1 0,1-1 0,1 0 1,-1 0 0,0 0 0,0 1 0,1-1 0,-1 0 0,0 0 0,1 0 1,-1 1-1,1-1 0,-1 0 0,1 1 0,-1-1 0,1 0 0,-1 1 0,2-1 0,3-4-17,1 0 1,0 1-1,0 0 0,1 1 1,-1-1-1,9-2 1,45-13-195,-25 8 136,31-9-38,36-13-1305,-87 27-182,0 0 1,0-2-1,-1 1 1,21-16-1,-30 19 893,-4 3 391,0 1 0,0-1 0,0 0 0,0 0-1,0 0 1,0 1 0,0-1 0,0 0 0,0 0-1,-1 0 1,1-1 0,0 1 0,0 0 0,-1 0-1,1 0 1,-1 0 0,1-2 0,0-6-2256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3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14 144 7712,'-13'-11'3520,"31"0"-3072,3-1 672,9 7-704,24-9 128,8 6-352,12-12-160,-4 9-64,-1-5 320,-7 4-192,-5-4-928,-9 8 448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4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24 101 7040,'-23'-16'3200,"36"16"-2752,-3-3-256,6 0-192,24-13 256,9-1-128,34-9-192,-1 7 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5 605 2976,'0'0'61,"-1"0"-1,1 1 1,0-1 0,0 0-1,0 0 1,-1 0-1,1 0 1,0 0 0,0 0-1,0 0 1,0 0 0,-1 0-1,1 1 1,0-1 0,0 0-1,0 0 1,0 0 0,0 0-1,-1 0 1,1 1 0,0-1-1,0 0 1,0 0-1,0 0 1,0 1 0,0-1-1,0 0 1,0 0 0,0 0-1,0 1 1,0-1 0,0 0-1,0 0 1,0 0 0,0 1-1,0-1 1,0 0 0,0 0-1,0 0 1,0 1 0,0-1-1,0 0 1,0 0-1,0 0 1,1 1 0,10 4 2114,-6-4-1743,-1 0 0,1-1 0,-1 1 0,1-1 0,5 0 0,-3-2-181,1 1 1,-1-2-1,0 1 0,0-1 0,0 0 1,-1 0-1,1 0 0,-1-1 0,0-1 1,0 1-1,0-1 0,0 1 1,5-8-1,5-7 100,-1 0-1,21-34 1,-33 48-302,78-145 409,-32 61-65,-30 56-46,-1 0 1,15-39-1,-28 57-201,-1 1-117,1 1 0,1-1-1,9-15 1,-15 29-34,0-1-1,1 1 1,-1-1-1,0 1 0,1-1 1,-1 1-1,0-1 1,1 1-1,-1-1 1,1 1-1,-1 0 1,1-1-1,-1 1 1,1 0-1,-1-1 1,1 1-1,-1 0 0,1 0 1,-1-1-1,1 1 1,0 0-1,0 0 5,-1 0-1,1 0 1,-1 1-1,0-1 0,1 0 1,-1 0-1,0 1 1,1-1-1,-1 0 0,0 1 1,1-1-1,-1 0 1,0 1-1,1-1 0,-1 0 1,0 1-1,0-1 1,0 0-1,1 1 1,-1-1-1,0 1 0,6 29 56,-6-28-47,2 25 163,-1 0-1,-2 0 1,-3 30 0,-19 80 387,15-92-417,-10 32-26,8-38 108,-2-3 146,11-35-338,1 1 0,-1-1 1,1 0-1,-1 0 1,1 0-1,-1 0 0,0 0 1,0 0-1,1 0 1,-1 0-1,0 0 0,0 0 1,0 0-1,0-1 1,0 1-1,0 0 0,0-1 1,0 1-1,0 0 1,-1-1-1,1 1 0,-2-1 1,1 0 4,0 0 0,1-1 1,-1 1-1,0-1 1,1 0-1,-1 0 0,1 1 1,-1-1-1,1 0 0,0 0 1,-1-1-1,1 1 0,-3-2 1,-13-18 53,17 21-87,-10-13-12,2 3-126,-13-22 0,7 15-83,12 16 197,1 0 0,0 0 0,0 0 0,0 0-1,0 0 1,1 0 0,-1 0 0,0-1 0,0 1 0,1 0-1,-1 0 1,0-3 0,-4-8-97,2 5-265,3 6 359,1 1-1,-1 0 1,0 0 0,0 0-1,1 0 1,-1-1-1,0 1 1,1 0-1,-1 0 1,0 0 0,0 0-1,1 0 1,-1 0-1,0 0 1,1 0-1,-1 0 1,0 0 0,1 0-1,-1 0 1,0 0-1,1 0 1,-1 0-1,0 0 1,0 0 0,1 0-1,-1 1 1,26 3-62,0-1 1,0-1 0,0-1-1,40-5 1,-12-3 277,-1-3 0,0-3 0,0-2 0,-1-2 0,81-39 0,-117 49-164,26-19-1,-38 23-22,0 0 0,0 0 0,0 0-1,0-1 1,0 0 0,-1 0 0,1 0 0,-1 0-1,5-9 1,-8 13-10,0 0 0,0 0-1,0 0 1,0 0 0,0-1-1,0 1 1,0 0 0,1 0 0,-1 0-1,0 0 1,0-1 0,0 1 0,0 0-1,0 0 1,0 0 0,0 0 0,0-1-1,0 1 1,0 0 0,0 0 0,0 0-1,0-1 1,-1 1 0,1 0-1,0 0 1,0 0 0,0 0 0,0-1-1,0 1 1,0 0 0,0 0 0,0 0-1,-1 0 1,1 0 0,0 0 0,0-1-1,0 1 1,0 0 0,0 0-1,-1 0 1,1 0 0,-11 0-269,-11 8-51,14-3 283,-1 0 1,1 1-1,0 0 1,0 1-1,1 0 0,0 0 1,-6 8-1,10-11 38,0-1-1,1 1 1,-1 0 0,1 0-1,0 0 1,0 0 0,1 0-1,-1 0 1,1 0 0,0 1-1,0-1 1,1 0 0,-1 1-1,1-1 1,0 1 0,0-1-1,0 1 1,1 5-1,0-8 8,0 1 0,0-1 0,0 1 0,0-1-1,0 0 1,0 1 0,0-1 0,1 0-1,-1 0 1,3 3 0,-3-5 17,0 1-1,0 0 1,-1 0-1,1-1 1,0 1 0,0 0-1,0-1 1,0 1 0,0-1-1,0 0 1,0 1 0,0-1-1,0 0 1,0 1-1,1-1 1,-1 0 0,0 0-1,0 0 1,0 0 0,0 0-1,0 0 1,0 0 0,0 0-1,0-1 1,1 1-1,0-1 1,1-1 60,1 1 0,-1-1 0,0-1 0,-1 1 0,1 0 0,0-1 0,-1 1 0,1-1 0,-1 0 0,0 0 0,0 0 0,2-3 0,2-4 115,-1 0 1,6-18 0,-7 13-116,-1-1 0,0 1 0,-1-1 0,-1 1 0,-1-17 0,1 24-258,-1-1-1,-1 1 0,1 0 0,-1-1 1,-1 1-1,0 0 0,0 0 1,0 0-1,-6-11 0,4 14-455,4 9 374,5 7 170,-5-11 104,5 4-133,-1 0 0,1-1 0,0 0 0,0 0 0,5 2-1,-7-4-457,1 0 0,-1 0-1,0 0 1,1 0-1,-1-1 1,7 0-1,26 0-5549,-14 0 3670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8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17 998 2496,'-17'7'4016,"27"-13"-2376,-5 4-1382,35-25 747,73-65-1,-53 42-954,-18 15 21,-1 0 1,-2-3-1,-1-1 1,55-77-1,-54 56 449,37-74 0,-74 129-485,-5 9-33,-8 16 57,-148 279 1445,144-270-1299,9-21-84,1 1-1,1 0 0,-1 0 1,1 0-1,1 1 1,0 0-1,-3 17 0,6-26-92,-1 1-1,1-1 0,0 0 1,0 0-1,1 1 1,-1-1-1,0 0 1,0 0-1,0 0 0,1 1 1,-1-1-1,1 0 1,-1 0-1,1 0 1,-1 0-1,1 0 0,0 0 1,-1 0-1,1 0 1,0 0-1,0 0 1,1 1-1,0-1 15,0 0-1,0 0 1,0 0-1,1 0 1,-1 0-1,0 0 1,0-1 0,1 1-1,-1-1 1,0 1-1,3-1 1,5 0 82,-1-1-1,0 1 1,0-2 0,0 1-1,11-4 1,-7 1-79,1-1-1,-1 0 0,-1-1 1,1-1-1,-1 0 1,0 0-1,-1-1 1,0 0-1,0-1 1,-1-1-1,10-11 0,13-20 8,-3-2 0,29-54-1,35-49 88,-14 47-137,-22 29-63,-11 14-2,60-83 787,-101 130-513,-1 0 0,0 0-1,4-12 1,-44 56 269,-10 9 110,24-25-435,1 2 1,-21 27-1,14-10 39,3 0 0,-35 73-1,-23 90 307,-35 74 670,104-250-584,14-27-623,0 0 0,0 0 0,0 0 0,1 0-1,-1 0 1,1 0 0,-1 0 0,1 0 0,2-1-1,3-4-80,44-64-706,-40 53 646,2 1 0,0 0 0,23-25 0,-31 38 119,-2 1-3,1 0 0,-1 0 1,0 0-1,6-3 0,-8 6 53,-1 0-1,1-1 1,-1 1-1,1 0 1,-1 0-1,1-1 0,0 1 1,-1 0-1,1 0 1,-1 0-1,1 0 1,0 0-1,-1 0 1,1 0-1,0 0 1,-1 0-1,1 0 1,0 0-1,-1 0 1,1 0-1,-1 0 1,1 1-1,0-1 1,-1 0-1,1 1 1,-1-1-1,1 0 0,-1 1 1,1-1-1,-1 0 1,1 1-1,-1-1 1,1 1-1,-1-1 1,1 1-1,-1 0 1,2 3-7,-1 1 1,1-1 0,-1 1-1,-1 0 1,1-1 0,-1 1-1,1 0 1,-2 8 0,1-10 46,0 21 45,-1-13-78,0 1-1,2-1 1,-1 0 0,5 20-1,-4-28 16,0 0 0,0 0-1,1 0 1,0 0 0,-1-1 0,1 1 0,0 0-1,0-1 1,0 0 0,1 1 0,-1-1 0,0 0-1,1 0 1,0 0 0,-1 0 0,1-1 0,0 1-1,0-1 1,0 0 0,0 0 0,0 0 0,0 0-1,0 0 1,5 0 0,4 1 83,0-1 0,1-1 0,-1 0 0,0 0 0,13-3 0,-3 0-65,-1-1-1,1-1 1,-1-1 0,32-13-1,-43 15-7,0-1 0,-1 0 0,1-1-1,-1 0 1,0-1 0,-1 1 0,0-2-1,0 1 1,0-1 0,-1 0 0,8-11 0,-12 13-38,1 1 1,-1-1 0,0 1 0,0-1 0,0 0-1,-1 0 1,0-1 0,2-9 0,-4 16 10,0 0 0,0 0 0,0 0 0,0 0 0,0-1 0,0 1 0,0 0 0,0 0 0,0 0 0,0-1 0,0 1 1,0 0-1,0 0 0,0 0 0,0 0 0,-1-1 0,1 1 0,0 0 0,0 0 0,0 0 0,0 0 0,0-1 0,0 1 0,-1 0 0,1 0 1,0 0-1,0 0 0,0 0 0,0 0 0,0 0 0,-1 0 0,1-1 0,0 1 0,0 0 0,0 0 0,-1 0 0,1 0 0,0 0 1,0 0-1,0 0 0,-1 0 0,1 0 0,0 0 0,0 0 0,0 0 0,0 0 0,-1 0 0,1 0 0,0 0 0,0 1 0,0-1 0,-1 0 1,1 0-1,0 0 0,0 0 0,0 0 0,-12 8-90,11-8 76,-15 14-30,0 0 0,0 1 0,2 1 0,-19 25 0,31-39 36,0 1 1,1 0-1,-1-1 0,1 1 1,-1 0-1,1 0 1,0 0-1,0 0 0,1 0 1,-1 0-1,1 1 1,-1-1-1,1 0 0,0 4 1,1-4 14,-1-1 1,0 0-1,1 0 0,-1 0 0,1 0 1,0 0-1,0 0 0,0 0 1,0 0-1,0 0 0,0 0 0,1 0 1,-1-1-1,0 1 0,1 0 1,0-1-1,-1 1 0,1-1 0,0 0 1,0 1-1,3 0 0,0 1 31,1-1-1,0 0 1,0 0-1,0 0 1,0-1-1,0 0 1,0 0-1,0-1 1,0 0-1,0 0 1,0 0 0,1-1-1,-1 0 1,0 0-1,0 0 1,0-1-1,-1 0 1,11-5-1,6-3-31,0-2 0,-1-1 0,25-19 0,-43 30-7,80-68 89,-31 25-248,-45 41 108,-5 5 43,-2 2 2,-17 40-104,11-32 174,1 1 1,1-1-1,0 1 0,1 0 0,0 0 0,-2 23 0,5-34-39,0 0-1,0 0 1,1 0-1,-1 0 0,0 0 1,0 0-1,1 0 1,-1 0-1,0 0 1,1 0-1,-1-1 1,1 1-1,-1 0 1,1 0-1,0 0 1,-1 0-1,1-1 1,0 1-1,0 0 1,-1-1-1,1 1 1,0 0-1,0-1 1,0 1-1,0-1 1,0 0-1,-1 1 1,1-1-1,0 0 1,0 1-1,0-1 1,0 0-1,0 0 1,0 0-1,0 0 1,0 0-1,0 0 1,0 0-1,2 0 1,5-1 19,-1 0 0,0 0 1,1-1-1,6-2 0,28-11 7,-2-1 0,0-2 1,-1-1-1,-1-3 0,48-34 0,-67 40-72,-13 11-81,1 0 1,-1 0-1,14-7 0,-20 12 103,0 0-1,1-1 1,-1 1-1,0 0 1,1 0 0,-1 0-1,0 0 1,1 0-1,-1 0 1,0 0 0,1 0-1,-1 1 1,0-1-1,1 0 1,-1 0 0,0 0-1,1 0 1,-1 0 0,0 0-1,0 1 1,1-1-1,-1 0 1,0 0 0,0 0-1,1 1 1,-1-1-1,0 0 1,0 0 0,1 1-1,-1-1 1,0 0-1,0 1 1,0-1 0,0 0-1,1 1 1,-1-1-1,0 0 1,0 1 0,0-1-1,0 0 1,0 1-1,0-1 1,0 0 0,0 1-1,0-1 1,0 0 0,0 1-1,0-1 1,-1 25-76,1-17 39,0 8 60,1 0 0,1 0-1,0 0 1,7 23 0,-7-33 50,-1 0 0,1 0 0,1-1 0,-1 1 1,1 0-1,0-1 0,1 0 0,-1 0 0,1 0 0,0 0 0,0 0 0,0-1 0,1 0 1,6 5-1,-9-8-242,-1 0 0,1 0 0,-1-1 1,1 1-1,0 0 0,-1-1 0,1 0 1,0 1-1,0-1 0,-1 0 0,1 0 1,0 0-1,0 0 0,-1 0 0,4 0 1,-4-1-478,1 1 0,-1-1 1,1 1-1,-1-1 1,1 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8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15 5824,'-35'-15'2624,"19"15"-2272,6 0-96,5 3-1312,10 1 608,-10 9-4960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2:58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95 6720,'-3'-12'3040,"47"20"-2624,-10-8 384,10 0-512,35-13 256,4 2-320,19-8 224,-15 7-256,9-7-3424,-7 3 1760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1 330 3904,'21'1'1928,"-14"-1"-1260,1 1 0,0-2 1,0 1-1,15-4 0,-10 0-432,0 0-1,-1-1 1,1-1 0,-1 0-1,-1-1 1,1 0 0,-1-1-1,0 0 1,-1-1-1,11-10 1,-12 10-177,-1-1-1,0 1 1,-1-1 0,0 0-1,0-1 1,-1 0 0,0 0-1,-1 0 1,0 0 0,-1-1-1,3-14 1,-6 21-64,-1 0-1,0-1 1,0 1-1,0 0 1,0 0-1,-1-1 1,0 1-1,0 0 1,0 0 0,-1 0-1,-1-5 1,2 8-21,0 0 0,0 0 1,0 0-1,0 0 0,0 0 1,0 0-1,-1 0 0,1 0 1,-1 1-1,1-1 0,-1 1 1,1-1-1,-1 1 0,0-1 1,0 1-1,0 0 0,0 0 1,0 0-1,0 0 0,0 0 1,0 1-1,0-1 0,0 0 1,0 1-1,-1 0 0,1-1 1,-3 1-1,1 1 20,1 0 1,0 0-1,0 0 0,0 0 0,0 1 1,0-1-1,0 1 0,0 0 1,0 0-1,1 0 0,-1 0 0,0 0 1,1 1-1,-3 3 0,2-3 12,-7 9 114,0 0 0,1 1 0,0 1 0,1-1 0,-8 20 1,7-15 11,0 2 119,1 1 0,0 0-1,2 0 1,1 1 0,0-1-1,-2 32 1,7-49-189,0 0-1,0 0 1,0 0 0,0 0-1,1 0 1,-1 0 0,1 0-1,0 0 1,3 7-1,-4-10-20,1 1-1,0-1 0,0 0 0,0 1 0,0-1 0,0 0 0,0 0 0,0 1 0,0-1 0,0 0 0,0 0 0,1 0 0,-1-1 0,0 1 1,1 0-1,-1 0 0,0-1 0,1 1 0,-1-1 0,1 1 0,-1-1 0,1 1 0,0-1 0,-1 0 0,1 0 0,-1 0 0,4 0 1,9-2 166,1 0 1,0-1-1,-1-1 1,0 0-1,17-8 1,67-36 106,-70 33-322,26-14-121,46-22-110,-94 49 197,-1-1 0,2 1-1,10-2 1,-16 4 44,-1-1 0,1 1 0,0 0 0,0 0 0,0 0 0,-1 0 0,1 0-1,0 0 1,0 0 0,0 0 0,0 0 0,-1 0 0,1 0 0,0 0 0,0 1 0,0-1 0,-1 0 0,1 1 0,0-1 0,0 0 0,-1 1 0,1-1 0,0 1 0,-1-1 0,1 1 0,-1 0 0,1-1 0,0 1 0,-1-1 0,0 1 0,1 0 0,-1 0 0,1-1 0,-1 1 0,0 0 0,1 0 0,-1-1 0,0 1 0,0 1 0,1 3 60,-2-1 1,1 1-1,0-1 1,-1 1-1,0-1 1,0 1-1,0-1 1,-1 0-1,-2 6 1,-20 37 153,23-46-215,-2 5 54,1-5-22,1 1 0,0-1 0,0 1 0,0-1 0,0 1 1,1-1-1,-1 1 0,0 0 0,1 0 0,-1-1 0,1 1 0,0 0 0,-1 0 1,1 0-1,0 0 0,0-1 0,0 4 0,1-5-9,-1 0 1,0 1-1,1-1 0,-1 0 0,0 0 0,1 0 1,-1 1-1,0-1 0,1 0 0,-1 0 1,0 0-1,1 0 0,-1 0 0,1 0 1,-1 0-1,0 0 0,1 0 0,-1 0 1,1 0-1,-1 0 0,0 0 0,1 0 0,-1 0 1,1 0-1,-1 0 0,0 0 0,1 0 1,-1-1-1,0 1 0,1 0 0,14-7 233,3-6-255,18-17 1,-21 18-387,-1 0 0,29-16 0,-42 27 368,-1 1 0,1 0 0,0-1-1,-1 1 1,1 0 0,0 0 0,0 0 0,-1-1-1,1 1 1,0 0 0,0 0 0,-1 0-1,1 0 1,0 0 0,0 0 0,-1 1-1,1-1 1,0 0 0,0 0 0,-1 0-1,1 1 1,0-1 0,-1 0 0,1 1-1,0-1 1,-1 1 0,1-1 0,-1 1-1,1-1 1,0 1 0,-1-1 0,1 1-1,-1-1 1,0 1 0,1 0 0,-1-1-1,1 1 1,-1 0 0,0-1 0,1 1 0,-1 0-1,0-1 1,0 2 0,2 5 18,0-1 0,0 1 0,1 12 0,-2-13 43,-1-1 35,1 1-1,0-1 1,0 0 0,1 0 0,-1 0-1,5 8 1,-5-11-61,0-1 1,0 0-1,0 1 0,0-1 1,0 0-1,1 0 0,-1 0 1,0 0-1,1 0 1,-1 0-1,1 0 0,-1-1 1,1 1-1,-1 0 0,1-1 1,-1 1-1,1-1 1,0 1-1,-1-1 0,1 0 1,0 0-1,-1 0 0,1 0 1,0 0-1,2-1 0,6 0 71,-1-1 0,1 0 0,-1-1 0,18-7 0,36-21 402,-43 21-388,9-5 9,-1-1 1,52-39 0,-69 46-98,-1-1 1,1 0-1,-2 0 1,1-1-1,-2-1 1,1 1 0,-2-1-1,1 0 1,5-15-1,-12 25-47,0 0 0,0 0 0,0 0 0,-1 0-1,1-1 1,-1 1 0,1 0 0,-1 0 0,0 0 0,0-1-1,0 1 1,0-4 0,0 6 21,0-1 1,0 1-1,-1-1 1,1 1-1,0 0 0,0-1 1,0 1-1,0 0 0,0-1 1,-1 1-1,1-1 0,0 1 1,0 0-1,-1-1 1,1 1-1,0 0 0,-1 0 1,1-1-1,0 1 0,-1 0 1,1 0-1,0-1 1,-1 1-1,1 0 0,0 0 1,-1 0-1,1-1 0,-1 1 1,1 0-1,0 0 0,-1 0 1,0 0-1,-17 3-160,-16 14-32,34-17 199,-17 11-33,0 1 0,1 0 0,-30 30 1,-33 48 220,74-84-142,1 0-1,0-1 0,0 1 0,1 0 0,0 1 0,0-1 0,-4 14 0,6-19-33,1 1-1,0 0 0,-1-1 1,1 1-1,0 0 0,0-1 1,0 1-1,0 0 0,0 0 1,0-1-1,1 1 0,-1 0 1,0-1-1,1 1 0,0 0 1,-1-1-1,1 1 0,0-1 1,0 1-1,0-1 0,0 1 1,0-1-1,0 0 0,0 1 1,0-1-1,1 0 0,-1 0 1,0 0-1,1 0 0,-1 0 1,1 0-1,-1 0 0,1 0 1,-1-1-1,1 1 0,2 0 1,5 1 15,1 1 1,-1-2-1,1 1 1,-1-1-1,13-1 1,49-4 120,-60 3-128,15-2 9,0-1 1,0-1-1,-1-2 0,0 0 0,0-2 1,25-12-1,-15 4-44,0-3 0,-1-1 0,41-33 0,-37 24 114,-37 33-189,-4 4 153,2-5-16,-1 9-77,0 0 0,-1 21 1,1-2 12,1-22 29,0-1 0,1 1-1,0-1 1,2 15 0,-1-20 6,-1 0 0,1 1 1,-1-1-1,1 0 1,0 0-1,0 1 1,0-1-1,0 0 1,0 0-1,0 0 0,0 0 1,1 0-1,-1-1 1,1 1-1,0 0 1,-1-1-1,1 1 0,0-1 1,3 3-1,1-2 36,1 1-1,-1-1 0,0-1 0,1 1 0,0-1 1,-1-1-1,1 1 0,-1-1 0,11-1 0,7-1 82,30-8-1,-40 7-80,12-1-48,0-3-1,-1 0 1,0-1-1,-1-1 0,1-2 1,-2 0-1,0-2 1,0 0-1,-1-2 1,33-27-1,21-26-45,-73 66-58,-3 4 48,-6 12 46,-14 18 67,-2-7-130,0-1 0,-29 24 0,2-1-8,47-45 76,0 0 1,0-1-1,0 2 1,1-1-1,-1 0 1,1 0-1,0 0 1,0 1-1,0-1 1,0 0-1,0 1 1,0-1-1,0 1 0,1 0 1,-1-1-1,1 5 1,0-6 6,0 1 0,1-1 1,-1 0-1,0 1 0,1-1 1,-1 0-1,1 1 0,0-1 1,-1 0-1,1 0 0,0 0 1,0 1-1,0-1 0,0 0 1,0 0-1,0 0 0,0 0 1,0-1-1,0 1 0,0 0 1,0 0-1,1-1 0,-1 1 0,0-1 1,0 1-1,1-1 0,-1 1 1,1-1-1,-1 0 0,0 1 1,1-1-1,1 0 0,1 0 22,1 0-1,0 0 1,0-1 0,0 1-1,0-1 1,-1 0-1,1-1 1,0 1-1,-1-1 1,1 0-1,-1 0 1,0 0 0,1 0-1,-1-1 1,0 0-1,0 0 1,-1 0-1,7-7 1,-1 1-28,0-1-1,-2 0 1,1 0 0,-1 0 0,-1-1 0,7-13-1,0-11-323,-56 167-118,-56 166 496,78-248 82,-2-1 0,-3-1 0,-54 78-1,79-124-132,-14 18 198,-18 18 1,29-33-127,-1 0 0,0-1 1,0 0-1,-1 0 1,1 0-1,-1-1 0,0 0 1,-9 4-1,13-6-67,1 0-1,-1-1 1,0 1-1,0-1 0,0 1 1,0-1-1,0 0 1,0 0-1,0 0 0,0 0 1,0 0-1,0 0 1,0-1-1,1 1 1,-1-1-1,0 1 0,0-1 1,0 0-1,0 1 1,1-1-1,-1 0 0,0 0 1,1 0-1,-1 0 1,1-1-1,-1 1 0,1 0 1,-1-1-1,1 1 1,-2-4-1,-2-3-84,1-1 0,-1 1 1,2-1-1,-1 0 0,-2-11 0,4 13-6,-1-4-59,0-1-1,1 0 1,0 1-1,1-1 1,1 0-1,-1 0 1,3-12-1,-1 16 81,0 0-1,0-1 1,1 1 0,1 1-1,-1-1 1,1 0-1,0 0 1,1 1-1,0 0 1,0 0-1,6-7 1,-3 4-11,1 1 1,0 1-1,1 0 0,0 0 1,1 1-1,-1 0 0,1 0 0,0 1 1,1 0-1,13-4 0,73-29-61,103-44 238,-166 66 46,203-96 417,-188 90-514,-1-1 1,-1-3-1,-1-2 0,58-47 0,-89 63 18,-8 7-43,0 0-1,0 0 1,13-7-1,-20 13-28,0 0-1,0 0 1,0 0-1,0 0 1,1 0 0,-1 0-1,0 0 1,0-1-1,0 1 1,0 0-1,0 0 1,0 0-1,0 0 1,0 0-1,0 0 1,1 0-1,-1 0 1,0 0-1,0 0 1,0 0-1,0 0 1,0 0 0,0 0-1,0 0 1,1 0-1,-1 0 1,0 0-1,0 0 1,0 0-1,0 0 1,0 0-1,0 0 1,0 0-1,1 0 1,-1 0-1,0 0 1,0 0-1,0 1 1,0-1 0,0 0-1,0 0 1,0 0-1,0 0 1,0 0-1,0 0 1,1 0-1,-1 0 1,0 0-1,0 0 1,0 1-1,0-1 1,0 0-1,0 0 1,0 0-1,0 0 1,0 0 0,0 0-1,-2 7-30,-9 10 88,0-1-1,-1-1 0,0 0 0,-19 17 0,11-11 309,-20 25 1,35-39-271,3-5-32,0 1 0,0 0 1,0 0-1,0 0 0,0 0 1,0 0-1,1 0 1,-1 1-1,1-1 0,-1 6 1,2-8-51,0-1 1,0 1 0,0-1 0,0 1-1,0-1 1,0 0 0,0 1-1,0-1 1,1 1 0,-1-1 0,0 0-1,0 1 1,1-1 0,-1 1-1,0-1 1,0 0 0,1 1 0,-1-1-1,0 0 1,1 0 0,-1 1 0,0-1-1,1 0 1,-1 0 0,1 1-1,-1-1 1,0 0 0,1 0 0,-1 0-1,1 0 1,-1 0 0,1 0-1,0 1 1,15-2 160,8-7-190,0-1-1,0-1 1,25-14-1,-35 17 72,-10 5-76,0 0 1,0 1-1,0-1 0,0 1 1,0 0-1,0 0 1,0 1-1,0-1 0,1 1 1,-1 0-1,0 0 0,5 0 1,-7 1 13,0-1 1,-1 1-1,1-1 0,0 1 1,0 0-1,-1 0 1,1 0-1,0 0 1,-1 0-1,1 0 0,-1 0 1,1 0-1,-1 1 1,0-1-1,1 0 1,-1 1-1,0-1 0,0 1 1,0 0-1,0-1 1,0 1-1,-1 0 1,1-1-1,0 1 0,-1 0 1,1 0-1,-1 0 1,0 0-1,0 0 1,0 3-1,0 16 36,-1-1 0,-1 1 0,-1 0 0,-7 25 0,3-11 9,0 6 2,-2-1 0,-2 0 1,-2-1-1,-21 46 1,18-54 38,-2 0 0,-1-2-1,-1 0 1,-2-1 0,0-1 0,-47 42 0,60-62 17,1 0-1,-1-1 1,0 0 0,0 0-1,-1-1 1,1 0-1,-1-1 1,-19 6-1,24-9-80,0 0-1,1-1 1,-1 1-1,1-1 1,-1 0-1,0 0 1,1 0-1,-1-1 1,0 0-1,1 1 0,-1-2 1,1 1-1,-1 0 1,1-1-1,0 0 1,0 0-1,0 0 1,0-1-1,0 1 1,0-1-1,1 0 1,-1 0-1,-3-5 1,1 2-37,1-1 1,0 0 0,0-1-1,1 1 1,0-1 0,0 1 0,1-1-1,0-1 1,0 1 0,1 0-1,-2-17 1,2 12-45,2 0-1,-1 0 1,1 0 0,1 0-1,1 0 1,0 0-1,5-18 1,-5 24 49,1 1-1,0-1 1,0 0-1,1 1 1,0 0 0,0 0-1,0 0 1,1 0 0,-1 1-1,2-1 1,-1 1-1,0 1 1,1-1 0,0 1-1,0 0 1,0 0 0,1 1-1,9-5 1,11-2-43,0 1 0,0 1 0,39-5 0,-46 9-63,82-15-2599,1 3-4808,-76 13 3052,-5 6 1483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14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23 4576,'-36'-15'2048,"33"10"-1760,6 2-160,7 6-128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22 274 3136,'-17'6'1365,"17"-6"-1299,0 0-1,-1 1 1,1-1-1,0 0 1,-1 0 0,1 1-1,0-1 1,0 0 0,-1 0-1,1 1 1,0-1 0,0 0-1,0 1 1,0-1 0,-1 0-1,1 1 1,0-1 0,0 0-1,0 1 1,0-1 0,0 0-1,0 1 1,0-1 0,0 0-1,0 1 1,0-1 0,0 1-1,0-1 1,0 0 0,0 1-1,0-1 1,0 0 0,1 1-1,-1-1 1,0 0 0,0 1-1,0-1 1,0 0-1,1 0 1,-1 1 0,1-1-1,-1 1 109,0 0-1,1-1 0,-1 1 1,0-1-1,0 1 0,1-1 1,-1 1-1,0 0 0,0-1 0,0 1 1,0 0-1,0-1 0,0 1 1,0-1-1,0 2 0,0-2-132,0 1 0,0-1-1,0 0 1,0 1 0,0-1 0,0 1-1,0-1 1,0 0 0,0 1 0,0-1-1,0 1 1,0-1 0,0 0 0,0 1-1,1-1 1,-1 0 0,0 1 0,0-1-1,0 0 1,1 1 0,-1-1 0,0 0 0,0 1-1,1-1 1,-1 0 0,0 0 0,1 1-1,-1-1 1,0 0 0,1 0 0,-1 0-1,0 1 1,1-1 0,-1 0 0,1 0-1,1 1 116,1 0-1,-1-1 0,0 1 1,1-1-1,-1 0 0,1 0 1,-1 0-1,1 0 0,-1 0 0,1 0 1,-1-1-1,1 1 0,-1-1 1,1 1-1,-1-1 0,4-2 1,2-1 104,-1-1 0,0 1 1,10-10-1,-14 12-182,25-23 294,0-1 0,33-42 0,40-64 288,-91 118-527,2 1-85,-7 8-87,-5 9-66,-24 53 212,-25 72 474,46-121-464,1-1-1,1 1 0,-1 0 1,1 0-1,1-1 0,-1 12 1,2-17-92,-1-1 1,0 1 0,0 0-1,1 0 1,-1-1-1,1 1 1,-1 0 0,1-1-1,0 1 1,-1 0 0,1-1-1,0 1 1,0-1 0,0 1-1,0-1 1,1 0 0,-1 1-1,0-1 1,1 0 0,-1 0-1,0 0 1,1 0 0,-1 0-1,1 0 1,0 0 0,-1-1-1,1 1 1,0-1 0,-1 1-1,1-1 1,0 1-1,0-1 1,-1 0 0,3 0-1,7 0 39,0 0 0,-1 0-1,1-1 1,0-1 0,-1 0-1,1 0 1,-1-1-1,0 0 1,0-1 0,0 0-1,0-1 1,0 0-1,-1 0 1,15-13 0,5-6-27,-2-1 0,47-55 0,-32 33-159,-40 45 129,1-1-8,0-1-1,0 1 0,1 0 0,4-3 0,-7 5-1,-1 1 0,1 0 0,-1-1 0,1 1 0,-1 0 0,1 0-1,-1-1 1,1 1 0,0 0 0,-1 0 0,1 0 0,-1 0 0,1 0 0,0-1 0,-1 1 0,1 0 0,-1 1 0,1-1 0,0 0 0,-1 0 0,1 0 0,-1 0-1,1 0 1,0 0 0,-1 1 0,1-1 0,-1 0 0,1 1 0,-1-1 0,1 0 0,-1 1 0,1-1 0,-1 0 0,1 1 0,-1-1 0,0 1 0,1-1 0,-1 1-1,0-1 1,1 2 0,1 2 18,0 1 1,0 0-1,-1 0 0,1 0 0,-1 0 0,-1 0 0,1 0 0,-1 0 0,1 1 0,-2 8 0,0-3 49,-1 0 0,0 1 0,0-1 0,-5 10 0,4-10-1,-2-1 1,1 0-1,-2-1 1,1 1-1,-1-1 1,-1 0 0,1 0-1,-1-1 1,-1 0-1,0 0 1,-11 8-1,16-14-20,0 0-1,0-1 0,1 1 1,-1-1-1,0 1 0,-1-1 1,1 0-1,0 0 0,0-1 0,0 1 1,-1-1-1,1 0 0,0 1 1,-7-2-1,10 1-47,0 0 1,1 0-1,-1 0 0,0 0 1,0 0-1,0 0 0,0 0 1,0 0-1,0 0 1,1-1-1,-1 1 0,0 0 1,0 0-1,0 0 0,0 0 1,0 0-1,0 0 0,0-1 1,0 1-1,0 0 0,1 0 1,-1 0-1,0 0 0,0 0 1,0-1-1,0 1 1,0 0-1,0 0 0,0 0 1,0 0-1,0 0 0,0-1 1,0 1-1,0 0 0,0 0 1,0 0-1,0 0 0,0 0 1,-1-1-1,1 1 0,0 0 1,0 0-1,0 0 1,0 0-1,0 0 0,0 0 1,0-1-1,0 1 0,0 0 1,-1 0-1,1 0 0,0 0 1,0 0-1,0 0 0,0 0 1,0 0-1,0 0 1,-1 0-1,1-1 0,0 1 1,0 0-1,0 0 0,-1 0 1,15-6-99,-6 6 53,1 0 0,-1 0 0,1 0 0,-1 1 0,0 0 1,12 3-1,24 3-518,-20-5-63,-2 0-2960,0-1 1,31-3-1,-52 2 3384,0 0 0,0 0-1,0 0 1,-1 0-1,1 0 1,0 0 0,0 0-1,0 0 1,-1-1-1,1 1 1,0 0 0,0-1-1,-1 1 1,1 0-1,0-1 1,-1 1 0,1-1-1,0 1 1,-1-1-1,1 0 1,-1 1 0,1-1-1,-1 0 1,1 1-1,-1-1 1,1-1 0,8-7-2012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3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31 5984,'-15'-14'2688,"20"5"-2336,-5 5-448,5 4-32,0-4-928,8 8 576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5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1080 4992,'3'-23'1589,"-3"24"-1575,0-1 0,0 0 0,0 0 0,0 0 0,0 0 0,0 0 0,0 0 0,0 0 0,0 0 0,0 0 0,0 0 0,0 0 0,0 0 0,1 0 0,-1 0 0,0 0 0,0 0 0,0 0 0,0 0 0,0 0 0,0 0 0,0 0 0,0 0 0,0 0 0,0 0 0,0 0 0,0 0 0,1 0 0,-1 0 0,0 0 0,0 0-1,0 0 1,0 0 0,0 0 0,0 0 0,0 0 0,0 0 0,0 0 0,0 0 0,0 0 0,0 0 0,0 0 0,0 0 0,1 0 0,-1 0 0,0-1 0,0 1 0,0 0 0,0 0 0,0 0 0,0 0 0,0 0 0,0 0 0,0 0 0,0 0 0,0 0 0,0 0 0,0 0 0,0 0 0,0-1 0,0 1 0,0 0 0,0 0 0,0 0 0,0 0 0,0 0 0,0 0 0,0 0 0,2 6 909,-3 7-205,-1 0 0,0 0 1,-1-1-1,0 1 0,-10 22 0,4-10-168,-62 163 1204,-4 79 171,57-205-597,18-61-1268,0 0 0,0 0-1,0 0 1,-1 0 0,1 0-1,0 0 1,-1-1-1,1 1 1,-1 0 0,1 0-1,-1 0 1,1-1-1,-2 2 1,1-3 11,1-1 0,-1 1-1,1-1 1,-1 1 0,1-1 0,0 1-1,0-1 1,0 1 0,0-1 0,0 1 0,0-1-1,0-1 1,3-41-40,2 0 0,1 1 0,2 0 0,3 1 1,23-65-1,-16 65-151,2 1 0,35-55 0,59-67-266,-102 147 348,77-97-390,-77 100 344,0 0-1,1 1 1,1 0-1,0 1 1,1 1 0,17-10-1,-31 19 94,1 0 0,-1 1 0,0-1 0,1 0 0,-1 1 0,1-1 0,-1 1 0,1 0 0,0-1 0,-1 1 0,1 0 0,-1 0 0,1 0 0,0 0 0,-1 0 0,1 0 0,-1 1 0,1-1 0,-1 0 0,1 1-1,-1-1 1,1 1 0,-1 0 0,1-1 0,-1 1 0,0 0 0,1 0 0,-1 0 0,0 0 0,0 0 0,1 0 0,-1 0 0,0 1 0,0-1 0,0 0 0,-1 0 0,1 1 0,0-1 0,0 1 0,-1-1 0,1 1 0,-1-1 0,1 2 0,1 5 60,-1 1 0,1-1 0,-1 0 0,-1 0 1,0 0-1,0 0 0,-1 1 0,0-1 0,0 0 1,-1 0-1,-2 8 0,-1 0 25,0 0 0,-2-1 1,0 0-1,-13 21 0,9-20-20,-2 0-1,1-1 1,-2-1 0,0 0-1,-23 16 1,-3 5 145,16-16 59,24-19-283,0 0 0,0 1-1,0-1 1,0 0 0,0 0 0,0 0 0,0 1 0,0-1 0,0 0 0,0 0 0,0 0 0,0 0 0,0 1 0,0-1-1,1 0 1,-1 0 0,0 0 0,0 0 0,0 0 0,0 1 0,0-1 0,0 0 0,1 0 0,-1 0 0,0 0 0,0 0 0,0 0-1,0 0 1,1 0 0,-1 0 0,0 0 0,0 0 0,0 0 0,1 1 0,-1-1 0,0 0 0,0 0 0,0 0 0,0-1-1,1 1 1,-1 0 0,26-1-107,0-1 0,0-1 0,0-2 0,0 0 0,30-12 0,124-55 172,-98 36-120,-61 27 59,-13 5-23,1 0 0,-1 1-1,1 0 1,10-2 0,-20 5 24,1 0 0,0 0-1,0 0 1,0 0 0,0 0 0,0 0 0,0 0 0,0 1 0,0-1 0,0 0 0,0 0-1,0 0 1,0 0 0,0 0 0,0 0 0,0 1 0,0-1 0,0 0 0,0 0 0,0 0 0,0 0-1,0 0 1,0 0 0,0 0 0,0 1 0,0-1 0,0 0 0,0 0 0,0 0 0,0 0 0,0 0-1,0 0 1,0 0 0,0 1 0,0-1 0,0 0 0,1 0 0,-1 0 0,0 0 0,0 0-1,0 0 1,0 0 0,0 0 0,0 0 0,0 0 0,0 0 0,1 0 0,-1 0 0,0 0 0,0 1-1,0-1 1,0 0 0,0 0 0,0 0 0,1 0 0,-1 0 0,-11 9 1,9-7-2,-13 11 47,-8 7-10,1 1-1,1 0 0,-29 38 0,49-57-31,-1 0 1,1-1-1,0 1 0,0 0 0,0 0 1,0 0-1,0 0 0,1 0 0,-1 0 1,0 1-1,1-1 0,0 0 0,-1 0 1,1 0-1,0 4 0,1-5-1,-1-1-1,0 1 1,0-1 0,0 1 0,1 0-1,-1-1 1,0 1 0,1-1 0,-1 1-1,0-1 1,1 1 0,-1-1-1,1 1 1,-1-1 0,1 0 0,-1 1-1,1-1 1,-1 0 0,1 1 0,0-1-1,1 1 13,0-1-1,-1 1 0,1-1 1,0 0-1,-1 0 0,1 1 0,0-1 1,-1-1-1,1 1 0,2 0 1,6-2 52,0 0 0,-1-1 0,1 1 0,-1-2 0,1 0 0,-1 0 0,-1 0 0,1-1 0,-1 0 0,1-1 0,-1 0 0,-1 0 0,11-12 0,-12 12-66,-1 0 1,0-1-1,0 0 1,-1 0-1,0 0 1,0 0-1,-1-1 1,0 1-1,0-1 1,0 0-1,-1 0 1,-1 0-1,1 0 1,-1 0-1,-1 0 1,1 0-1,-2-11 1,1 14-38,-1 0 0,0 0-1,0 0 1,-1 0 0,1 0 0,-1 0-1,0 0 1,0 0 0,-1 1 0,1-1-1,-1 1 1,-7-8 0,8 10 15,0 0-1,0 0 1,0 0 0,0 0 0,-1 1-1,1-1 1,0 1 0,-1-1 0,1 1-1,-1 0 1,0 0 0,1 1-1,-1-1 1,0 0 0,0 1 0,1-1-1,-1 1 1,0 0 0,0 0 0,0 0-1,0 1 1,1-1 0,-1 1 0,0-1-1,0 1 1,-3 1 0,3 0-6,0-1 0,0 1 0,-1 0 0,1 1 0,0-1 0,1 0 0,-1 1 0,0-1 0,1 1 0,-1 0 0,1 0 0,0 0 0,0 0 0,0 0 0,0 1 0,-1 3 0,3-5 22,-1-1 0,0 1 0,0 0 0,1 0 0,-1 0 0,1 0 0,0 0 0,-1 0 0,1 0 0,0-1 0,0 1 0,0 0 0,1 0 0,-1 0 0,0 0 0,1 0 0,-1 0 0,1 0 0,0 0 0,-1 0 0,1-1 0,0 1 0,0 0 0,0-1 0,0 1 0,1-1 0,-1 1 0,0-1 0,1 1 0,-1-1 0,3 2 0,4 1 47,0 0 0,-1 0 0,1-1 0,0-1-1,0 1 1,1-1 0,-1-1 0,0 1 0,14-1 0,4 0 287,45-6 0,-60 3-260,1 1 0,-1-2 0,0 1 0,0-2 0,-1 1 0,1-1 0,-1-1-1,0 0 1,0-1 0,0 0 0,14-11 0,2-7 18,-1-2 0,-1 0 1,-1-1-1,20-33 0,-14 20-25,43-45 0,-54 66-41,-2 2-93,24-20 0,-37 37 15,-4 6 46,-2 12 26,-65 235 102,51-196 97,-41 97-1,56-151-157,1 0 0,-1 1 1,0-1-1,0 0 0,0 0 0,0 0 0,0-1 1,-1 1-1,1-1 0,-1 1 0,0-1 0,-5 4 1,8-6-53,-1 0-1,1 0 1,-1 0 0,1 0 0,-1 0 0,1 0 0,-1 0 0,1 0 0,-1 0 0,1 0 0,-1-1-1,1 1 1,-1 0 0,1 0 0,-1 0 0,1-1 0,-1 1 0,1 0 0,0-1 0,-1 1 0,1 0 0,-1-1-1,1 1 1,0 0 0,-1-1 0,1 1 0,0-1 0,0 1 0,-1-1 0,1 1 0,0-1 0,0 1 0,0-1-1,-1 0 1,-6-20-266,6 18 190,0-2-25,0 0-1,1 0 0,-1 0 0,1 1 1,0-1-1,0 0 0,1 0 0,1-8 1,1-13-597,10 37 550,-8-7 158,-1 0 0,1 0 0,-1-1 0,1 1 0,0-1 0,1 0 1,-1 0-1,0-1 0,1 1 0,-1-1 0,1 0 0,0-1 0,0 1 0,10 0 0,3-1 53,0-1 1,0 0-1,25-4 0,-20 1-23,-1 0 0,1-2 0,-1-1 0,0 0 1,-1-2-1,0 0 0,0-2 0,0 0 0,-2-2 0,38-26 0,-8-6-66,75-85-1,-94 94 106,-5 9 114,-22 25-147,-4 7 7,-6 10 63,6-14-102,-30 113 331,16-52-271,10-48-94,-10 45 189,13-54-114,0 0-1,1 0 0,0 0 1,0 1-1,0-1 0,1 0 1,1 8-1,-2-12-43,1-1 0,-1 1 0,1 0 0,-1-1-1,1 1 1,0-1 0,-1 0 0,1 1 0,0-1 0,0 1 0,0-1 0,0 0 0,0 0 0,0 0-1,0 1 1,1-1 0,-1 0 0,0 0 0,1-1 0,-1 1 0,1 0 0,-1 0 0,2 0 0,0-1 3,0 1 0,-1-1 1,1 0-1,0 0 1,0 0-1,-1-1 1,1 1-1,0 0 1,0-1-1,-1 0 1,1 0-1,3-1 0,9-6 10,-1 1-1,-1-2 0,24-17 1,-28 18-68,193-158 91,-176 142-22,16-12-26,-1-2 1,56-69-1,-56 47-287,-2-2-1,30-67 1,146-253-708,-214 380 985,4-5-55,-1-1 0,0 0-1,5-10 1,-9 18 59,0-1 0,0 1 0,0 0 0,1 0 0,-1 0 0,0-1 0,0 1 0,0 0 0,0 0 0,0-1 0,0 1 0,1 0 0,-1 0 0,0-1 0,0 1 1,0 0-1,0 0 0,0-1 0,0 1 0,0 0 0,0 0 0,0-1 0,0 1 0,0 0 0,0 0 0,0-1 0,-1 1 0,1 0 0,0 0 0,0-1 0,0 1 0,0 0 0,0 0 0,0 0 0,-1-1 0,1 1 0,0 0 0,0 0 0,0 0 0,-1 0 0,1-1 0,0 1 0,0 0 0,0 0 0,-1 0 1,1 0-1,0 0 0,0 0 0,-1 0 0,1 0 0,0-1 0,0 1 0,-1 0 0,1 0 0,0 0 0,0 0 0,-1 0 0,1 1 0,-2-1-5,0 1-1,0-1 1,1 1 0,-1 0-1,0 0 1,1 0 0,-1 0-1,1 0 1,0 0 0,-3 3-1,-5 6-14,1 1-1,1 0 1,-1 0-1,-8 20 1,-94 193 12,20-1 117,89-220-105,-63 202 236,57-174-131,1 1 0,1-1 1,2 1-1,3 60 0,0-87-47,1 0 0,0 1-1,0-1 1,3 8 0,-4-12-38,0 0-1,1 1 1,-1-1-1,1 0 1,-1 0-1,1 0 1,-1 0-1,1 0 1,0 0-1,-1-1 1,1 1-1,0 0 1,0 0-1,0 0 1,0-1-1,0 1 1,-1 0-1,1-1 1,0 1-1,1-1 1,-1 1-1,0-1 1,0 0-1,0 1 1,0-1-1,2 0 1,0 0 1,0-2 1,0 1 0,0 0-1,0-1 1,0 1-1,0-1 1,0 0-1,-1 0 1,1 0 0,0-1-1,-1 1 1,3-4-1,64-79 47,-16 18-207,-28 35 68,-12 16 41,0 1 1,19-18 0,4 1-233,-36 32 256,1-1 0,-1 1 0,1 0-1,-1 0 1,0-1 0,1 1 0,-1 0 0,1 0 0,-1-1 0,1 1-1,-1 0 1,1 0 0,-1 0 0,1 0 0,-1 0 0,0 0 0,1 0-1,0 0 1,3 5-74,-5 17 5,-6 9 134,-10 31 0,-5 21 119,21-79-171,-1 3 58,1 0-1,0-1 1,0 1 0,0 0-1,1 0 1,0 0 0,2 14-1,-2-20-55,0 0 0,1-1 0,-1 1 0,0 0 0,1-1-1,-1 1 1,1-1 0,-1 1 0,0 0 0,1-1 0,-1 1 0,1-1-1,0 0 1,-1 1 0,1-1 0,-1 1 0,1-1 0,0 0 0,-1 1-1,1-1 1,0 0 0,-1 0 0,1 1 0,0-1 0,-1 0 0,1 0-1,0 0 1,0 0 0,-1 0 0,1 0 0,0 0 0,-1 0 0,1 0-1,0 0 1,0-1 0,-1 1 0,1 0 0,0 0 0,-1-1 0,1 1-1,0 0 1,-1-1 0,1 0 0,5-2 19,0 0 0,0-1 0,8-6 0,22-21-2,43-51 0,-15 16 63,79-60-234,-141 124 116,14-10-104,-15 12 130,-1 0 0,0 0-1,0 0 1,0 0 0,0 0-1,0 0 1,1-1 0,-1 1-1,0 0 1,0 0 0,0 0-1,0 0 1,1 0 0,-1 0-1,0 0 1,0 0 0,0 0-1,1 0 1,-1 0 0,0 0-1,0 0 1,0 0 0,0 0-1,1 0 1,-1 0 0,0 1-1,0-1 1,0 0 0,0 0-1,1 0 1,-1 0 0,0 0-1,-2 11-107,-15 34 64,3-11 95,1 1 0,-11 52 0,23-82-31,0 0 0,1 1 0,0-1 0,0 1-1,0-1 1,1 6 0,-1-10-12,0 0 0,0-1 0,0 1 0,1 0 0,-1 0 0,0 0 0,0-1 0,1 1 0,-1 0 0,0 0-1,1-1 1,-1 1 0,1 0 0,-1-1 0,1 1 0,-1-1 0,1 1 0,0 0 0,-1-1 0,1 1 0,0-1 0,-1 0 0,1 1 0,0-1 0,0 0 0,-1 1 0,1-1-1,0 0 1,0 0 0,-1 1 0,1-1 0,0 0 0,0 0 0,0 0 0,0 0 0,-1 0 0,1 0 0,0 0 0,0-1 0,0 1 0,-1 0 0,1 0 0,0-1 0,0 1-1,-1 0 1,1-1 0,0 1 0,0-1 0,8-4-1,-1 0 0,0-1 0,-1 0-1,0 0 1,1-1 0,-2 0 0,1 0 0,8-13-1,-2 3-15,21-26-225,41-47-252,-66 81 389,1 0 0,-1 1-1,2 0 1,-1 0 0,1 1 0,21-11 0,-32 18 90,1 0 1,-1-1-1,0 1 1,1 0-1,-1 0 0,1-1 1,-1 1-1,0 0 1,1 0-1,-1 0 1,1 0-1,-1 0 1,1 0-1,-1-1 1,1 1-1,-1 0 1,1 0-1,-1 0 1,0 1-1,1-1 1,-1 0-1,1 0 1,-1 0-1,1 0 1,-1 0-1,1 0 1,-1 1-1,0-1 1,1 0-1,-1 0 1,1 1-1,0 13 82,-1-5-71,-1-5-14,2 0-1,-1 1 1,0-1 0,1 1-1,0-1 1,0 0-1,0 0 1,1 0 0,3 8-1,-3-9 30,0-1-1,-1 1 0,1-1 1,0 1-1,1-1 1,-1 0-1,0 0 1,1 0-1,-1 0 0,1-1 1,-1 1-1,1-1 1,0 1-1,0-1 1,3 1-1,1 0 9,0-1 0,0 1 1,0-1-1,0-1 0,0 1 0,0-1 1,11-2-1,49-10 212,-65 12-228,30-8 44,0-1 0,40-17 0,-58 20-53,0-1-1,0 0 0,-1-1 1,0 0-1,-1-1 1,0-1-1,14-13 1,-20 13-81,-6 10 77,0 0-1,-1 0 1,1 0-1,0 0 1,0 0-1,0 0 1,0-1-1,0 1 1,0 0-1,-1 0 1,1 0-1,0 0 1,0 0-1,0 0 1,0 0-1,-1 0 1,1 0-1,0 0 1,0 0-1,0 0 1,0 0-1,-1 0 1,1 0-1,0 0 1,0 0-1,0 0 1,0 0-1,-1 0 1,1 0-1,0 0 1,0 0-1,0 0 1,0 0-1,-1 0 1,-21 10-174,17-6 202,0 0 1,0 1-1,0-1 1,1 1-1,-1 0 1,1 0-1,0 0 1,1 1-1,-1-1 0,1 1 1,0 0-1,1 0 1,0 0-1,-1 0 1,2 1-1,-1-1 1,1 0-1,0 1 1,0 8-1,0-3 2,1 0 0,0 0-1,1 0 1,0 0 0,1 0 0,1 0-1,0 0 1,0 0 0,9 18-1,-9-23-276,1 0-1,0-1 0,8 12 1,-11-16-198,2 0 0,-1 1 0,0-1 0,0 0 0,1 0 0,-1 0 0,1-1 0,0 1 0,-1-1 0,1 1 1,0-1-1,3 1 0,-5-2 369,0 1-121,-1-1 0,1 0-1,-1 1 1,1-1 0,-1 0 0,1 0 0,-1 0-1,1 0 1,0 1 0,-1-1 0,1 0 0,-1 0-1,1 0 1,0 0 0,-1 0 0,1 0 0,-1-1-1,1 1 1,0 0 0,-1 0 0,1 0 0,-1-1-1,1 1 1,-1 0 0,1 0 0,-1-1 0,1 1-1,-1 0 1,4-5-1610,-4 5 1610,1-2 0,8-10-3148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6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1050 48 1888,'-9'0'864</inkml:trace>
  <inkml:trace contextRef="#ctx0" brushRef="#br0" timeOffset="1">14 1 7136,'-13'0'3232,"69"3"-2816,-12 2 0,0-2-320,27-3 736,4 5-448,30-5-32,1 3-224,12-3 64,-13 0-128,-17-3-3264,-9 3 1728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6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7296,'-44'8'3328,"35"8"-2912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09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52 3072,'0'0'146,"0"-1"0,0 1 0,0-1 0,1 1 0,-1-1 0,0 0 0,0 1 1,-1-1-1,1 1 0,0-1 0,0 1 0,0-1 0,0 0 0,0 1 0,-1-1 0,1 1 0,0-1 0,0 1 0,-1-1 0,1 1 0,0-1 1,-1 1-1,1-1 0,0 1 0,-1 0 0,1-1 0,-1 1 0,1 0 0,-1-1 0,1 1 0,-1 0 0,1-1 0,-1 1 0,1 0 1,-1 0-1,1 0 0,-1 0 0,0-1 0,1 1 0,-1 0 0,1 0 0,-1 0 0,-1 0 0,-5-1 168,4 0-158,0 1 0,-1 0-1,1 0 1,0 0 0,0 1 0,0-1 0,-1 1-1,1-1 1,0 1 0,0 0 0,0 0 0,0 1-1,-4 1 1,-3 3 72,1-1-1,-11 10 1,1 1-22,2 0 1,0 2-1,1-1 1,0 2-1,2 0 0,0 1 1,1 1-1,1 0 0,-12 30 1,12-17 224,11-31-359,1 0 0,-1-1 0,1 1 0,0 0-1,-1 0 1,1-1 0,0 1 0,1 0 0,-1 0-1,1 3 1,0-6-38,-1 1 0,1 0 0,0-1-1,-1 1 1,1 0 0,0-1 0,0 1-1,0-1 1,0 1 0,-1-1 0,1 1-1,0-1 1,0 0 0,0 0 0,0 1 0,0-1-1,0 0 1,0 0 0,0 0 0,0 0-1,0 0 1,0 0 0,0 0 0,0 0 0,0 0-1,1-1 1,4-2 48,0 0-1,0-1 1,-1 1-1,1-1 1,-1 0-1,0-1 1,0 1-1,0-1 1,3-5 0,5-4-50,5-5-302,-1-1 0,23-35-1,-29 44-245,-11 11 496,0 0-1,0-1 0,0 1 1,1 0-1,-1 0 0,0 0 0,0 0 1,1 0-1,-1-1 0,0 1 1,0 0-1,1 0 0,-1 0 1,0 0-1,0 0 0,1 0 1,-1 0-1,0 0 0,0 0 1,1 0-1,-1 0 0,0 0 1,0 0-1,1 0 0,-1 0 1,0 1-1,0-1 0,1 0 1,-1 0-1,0 0 0,0 0 1,0 0-1,1 0 0,-1 1 1,0-1-1,0 0 0,0 0 1,1 0-1,-1 1 0,0-1 1,0 0-1,0 0 0,0 0 1,0 1-1,0-1 0,1 0 1,-1 0-1,0 1 0,0-1 1,0 0-1,0 0 0,0 1 1,0-1-1,0 1 0,1 5-132,1 6 109,1 1 0,1-1 0,0 1 0,9 19 0,-11-29 128,-1 0 1,1 0 0,0 0-1,1-1 1,-1 1 0,0 0-1,1-1 1,-1 1-1,1-1 1,0 0 0,0 0-1,0 0 1,0 0 0,0-1-1,0 1 1,0-1 0,1 0-1,-1 1 1,1-2 0,-1 1-1,1 0 1,4 0-1,-1-1 28,0 0-1,0 0 0,-1 0 0,1-1 0,0 0 1,0 0-1,-1 0 0,1-1 0,-1 0 0,0-1 0,1 1 1,-1-1-1,0 0 0,0-1 0,-1 1 0,1-1 0,-1 0 1,0-1-1,0 1 0,0-1 0,-1 0 0,1 0 1,-1-1-1,0 1 0,3-8 0,1-2-10,-2 1 0,0-1 0,-1 0 0,5-21 0,-8 27-113,-1 1 0,0-1 0,0 1 0,-1-1 0,0 1 0,0-1-1,-1 1 1,0-1 0,-4-15 0,4 20-78,-1 0 1,1 0-1,-1 0 1,1 1-1,-1-1 0,0 0 1,0 1-1,-1-1 1,1 1-1,-1-1 0,0 1 1,0 0-1,0 0 1,-4-3-1,6 6-35,1 0-1,-1-1 1,1 1-1,-1 0 1,1 0 0,-1 0-1,1 0 1,-1-1-1,1 1 1,-1 0-1,1 0 1,-1 0 0,0 0-1,1 0 1,-1 0-1,1 0 1,-1 1-1,1-1 1,-1 0 0,1 0-1,-1 0 1,1 0-1,-1 1 1,1-1 0,-1 0-1,1 1 1,-1-1-1,1 0 1,-1 1-1,1-1 1,0 0 0,-1 1-1,1-1 1,0 1-1,-1-1 1,1 1-1,-1 0 1,1 0-340,-1 1 0,0 0-1,0 0 1,1 0 0,-1 0 0,1 0-1,-1 0 1,1 0 0,0 3 0,3 6-1327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0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92 5152,'-4'-1'1955,"4"1"-1925,0 0 0,0 0 0,0 0 0,-1 11 1308,1 22 21,0-21-953,0 219 4256,7-243-3127,3-17-1268,-1 0-1,-2-1 1,5-38-1,-7 36-129,1 1-1,2 0 0,11-30 0,-13 43 29,-6 15-168,1-1 0,0 1-1,0 0 1,0 0 0,1 0 0,-1 0 0,1 0 0,0 1 0,3-6-1,-4 8-6,-1 0 0,1-1 0,0 1 1,-1 0-1,1 0 0,0 0 0,-1 0 0,1-1 0,0 1 0,-1 0 0,1 0 0,0 0 0,-1 0 0,1 1 0,0-1 0,-1 0 0,1 0 0,0 0 0,-1 0 0,1 1 0,0-1 0,-1 0 0,1 1 0,-1-1 0,1 0 0,-1 1 0,1-1 0,-1 1 0,1-1 0,-1 1 0,1 0 0,16 18 244,-15-17-218,21 35 119,-20-29-924,2-1 1,-1 0-1,1 0 1,9 11-1,-14-18 639,1 1 1,-1-1-1,0 0 0,1 1 0,-1-1 1,0 0-1,1 1 0,-1-1 0,1 0 0,-1 0 1,1 1-1,-1-1 0,1 0 0,-1 0 0,1 0 1,-1 1-1,1-1 0,-1 0 0,1 0 1,-1 0-1,1 0 0,-1 0 0,1 0 0,-1 0 1,1 0-1,-1 0 0,1 0 0,-1-1 0,1 1 1,-1 0-1,1 0 0,-1 0 0,1-1 0,0 1 1,12-4-1963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0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50 4800,'13'-16'809,"-9"11"-331,0 0 0,-1 0-1,6-10 1,-9 15-425,0 0 0,0 0 0,0-1 0,0 1-1,0 0 1,0 0 0,0 0 0,0 0 0,1-1 0,-1 1 0,0 0 0,0 0 0,0 0 0,0 0 0,0 0 0,0 0 0,1-1 0,-1 1 0,0 0 0,0 0 0,0 0 0,0 0-1,0 0 1,1 0 0,-1 0 0,0 0 0,0 0 0,0 0 0,1 0 0,-1 0 0,0 0 0,0 0 0,0 0 0,0 0 0,1 0 0,-1 0 0,0 0 0,0 0 0,0 0 0,0 0-1,1 0 1,-1 0 0,0 0 0,0 0 0,0 0 0,0 0 0,1 0 0,-1 1 0,0-1 0,0 0 0,0 0 0,0 0 0,0 0 0,0 0 0,0 0 0,1 1 0,-1-1 0,0 0-1,0 0 1,0 0 0,0 1 0,4 10 590,-5-3-407,0 0-1,0 0 1,0 0-1,-1-1 1,0 1-1,-5 10 1,-22 44 1081,20-45-939,-78 125 2006,67-112-2150,11-16-111,1 1 0,0 0 0,0 0 0,2 0 0,0 1 0,-8 31 0,13-39-66,0 0 0,0 0 0,0 0 1,1 0-1,0 0 0,1 1 1,-1-1-1,2 0 0,-1 0 1,1 0-1,0-1 0,1 1 1,0 0-1,0-1 0,1 1 1,5 7-1,-4-7 6,1-1-1,-1 0 1,2 0-1,-1-1 1,1 0 0,0 0-1,0 0 1,1-1-1,0 0 1,-1-1-1,2 1 1,14 4 0,-12-5-318,-1-1 0,1-1 0,0 0 0,0 0 1,0-1-1,0-1 0,0 1 0,0-2 0,0 0 1,14-2-1,2-4-2262,-5 3 805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44 7808,'-13'-28'3520,"18"25"-3040,3-2 1152,5 10-992,14-10 576,7 2-704,20-2 64,2 5-321,11 0-95,-7 5-96,-2-5 96,-6 0-96,-13 0-2207,-3 3 1151,-10 2-4576,-4-2 3072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1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7 5632,'0'-1'78,"0"1"-1,0 0 1,0 0 0,0-1-1,0 1 1,0 0 0,1-1 0,-1 1-1,0 0 1,0 0 0,0-1 0,0 1-1,1 0 1,-1 0 0,0 0 0,0-1-1,0 1 1,1 0 0,-1 0-1,0 0 1,0 0 0,1-1 0,-1 1-1,0 0 1,0 0 0,1 0 0,-1 0-1,0 0 1,1 0 0,-1 0 0,0 0-1,0 0 1,1 0 0,-1 0-1,0 0 1,1 0 0,-1 0 0,0 0-1,0 0 1,1 0 0,-1 0 0,0 0-1,1 0 1,-1 1 0,0-1 0,0 0-1,1 0 1,-1 0 0,0 0-1,0 1 1,0-1 0,1 0 0,-1 0-1,0 0 1,0 1 0,0-1 0,0 0-1,1 0 1,-1 1 0,0-1 0,0 1-1,1 0 51,-1 1 1,1-1-1,-1 0 0,0 1 0,0-1 0,1 1 0,-1-1 0,0 1 0,0-1 1,0 1-1,0-1 0,-1 3 0,-3 4 133,1 0 0,-1-1 0,-1 1 0,0-1 0,0 0 0,0 0 0,-1-1 0,1 1 0,-15 10 0,-7 10 153,6-2-139,0 0 1,2 2-1,0 1 0,2 0 1,-15 35-1,13-19 197,2 0-1,-21 91 0,37-132-392,1-1 0,-1 1 0,1-1 0,0 0 0,0 1 0,0-1 0,0 1 0,0-1 0,0 1 0,2 4 0,-2-6-35,1 0-1,0 0 0,-1 0 1,1 0-1,0 0 1,0 0-1,0 0 1,-1 0-1,1 0 0,0 0 1,1 0-1,-1 0 1,0 0-1,0-1 0,0 1 1,0 0-1,0-1 1,1 1-1,-1-1 1,0 0-1,3 1 0,4 0 16,-1 0-1,1-1 0,0 1 1,0-2-1,-1 1 0,1-1 1,9-2-1,3-1 30,38-5-156,0-2 0,-2-3-1,1-2 1,80-36 0,-131 50-539,-1-1 1,0 1-1,-1-1 1,9-7-1,-12 9 288,0 0 0,0 0 0,0 1 0,0-1-1,0 0 1,0 0 0,0 0 0,0-1 0,-1 1 0,1 0 0,0 0-1,-1 0 1,1-1 0,-1 1 0,0 0 0,1 0 0,-1-1-1,0 1 1,0 0 0,1-1 0,-1 1 0,-1-3 0,1-4-1873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16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11 826 3392,'0'0'49,"0"-1"-1,-1 1 1,1 0 0,0 0-1,0 0 1,0-1-1,-1 1 1,1 0 0,0 0-1,0 0 1,0-1 0,-1 1-1,1 0 1,0 0 0,-1 0-1,1 0 1,0 0 0,0 0-1,-1 0 1,1 0 0,0 0-1,0 0 1,-1 0 0,1 0-1,0 0 1,-1 0 0,1 0-1,0 0 1,0 0 0,-1 0-1,1 0 1,0 0 0,-1 0-1,1 0 1,-1 1-1,1 10 1306,1-7-1025,0 0 0,0 0-1,0 0 1,1 0-1,3 7 1,-3-8-206,1 0 0,0-1 0,0 1 0,0-1 0,0 1 0,0-1 0,0 0 0,1 0-1,-1 0 1,0-1 0,1 1 0,0-1 0,-1 0 0,1 0 0,0 0 0,0-1 0,-1 1 0,6-1 0,2 1 119,-1-1-1,1 0 1,-1-1 0,1 0 0,16-5 0,-13 2-105,0 0 0,0-2 1,-1 0-1,0 0 1,0-1-1,0 0 1,-1-2-1,0 1 1,-1-1-1,0-1 0,12-12 1,-17 15-92,0-1 0,0 0 0,0 0 0,-1 0 1,0 0-1,-1-1 0,0 0 0,0 0 0,-1 0 0,0-1 0,-1 1 1,1-1-1,-2 1 0,0-1 0,0 0 0,0 1 0,-3-18 1,1 18-70,0 0 1,-1-1 0,-1 1-1,1 0 1,-1 0 0,-8-15 0,10 21 2,-1 1 0,1-1 0,-1 1 1,1 0-1,-1-1 0,0 1 0,0 0 1,0 0-1,0 0 0,0 1 0,0-1 1,-1 0-1,1 1 0,0 0 0,-1-1 0,1 1 1,-1 0-1,0 0 0,1 0 0,-1 1 1,0-1-1,0 1 0,1-1 0,-1 1 1,0 0-1,0 0 0,-5 1 0,1 0 34,0 1 0,0 1 0,0-1 0,0 1 0,0 1 0,1-1 0,-1 1-1,1 0 1,0 0 0,0 1 0,1 0 0,-1 0 0,1 0 0,0 1 0,-6 9 0,-1 2 72,0 1 1,2 0 0,0 1 0,-9 24-1,13-26-72,0-1 0,2 0 0,-1 1 0,2 0 1,1 0-1,0 0 0,1 0 0,0 1 0,2-1 0,3 21 0,-4-33 24,2 0 1,-1 0-1,1 0 1,-1 0-1,1 0 0,1-1 1,-1 1-1,1-1 1,0 1-1,0-1 1,0 0-1,0 0 1,1 0-1,0 0 0,-1-1 1,1 1-1,1-1 1,-1 0-1,0 0 1,1-1-1,0 1 0,-1-1 1,1 0-1,0-1 1,0 1-1,0-1 1,0 0-1,7 1 1,0-1 64,-1 0 1,1-1 0,0 0-1,-1-1 1,13-2 0,56-16 158,-76 18-224,18-5 124,0 0 0,0-2 0,-1-1 0,24-13 0,-35 16-128,1-1 0,-1 0-1,0-1 1,-1 0 0,0 0-1,0-1 1,-1-1 0,0 1-1,9-15 1,5-17 14,28-68 0,-20 40-432,-21 47 236,13-25-297,-20 43 392,0 1 1,1-1-1,-1 1 0,1-1 1,0 1-1,0 0 0,0 0 1,7-5-1,-9 7 46,0 0 0,1 0 0,-1 1 0,0-1 1,0 1-1,1-1 0,-1 1 0,0 0 0,1-1 0,-1 1 0,1 0 0,-1 0 0,0 0 0,1 0 0,-1 0 0,1 0 1,-1 0-1,0 0 0,1 1 0,-1-1 0,0 1 0,1-1 0,-1 1 0,0-1 0,0 1 0,1 0 0,-1-1 0,0 1 1,0 0-1,0 0 0,0 0 0,0 0 0,1 1 0,3 4 11,0 1 1,-1-1-1,1 1 0,4 12 0,-4-9-35,11 19 52,-6-7-3,2 0-1,0-1 0,29 36 0,-32-43 227,-6-11 102,0-12 414,-2 6-684,-1 0 1,1 1-1,-1-1 1,0 0 0,0 1-1,0-1 1,-1 0-1,1 1 1,0-1-1,-1 0 1,0 1-1,0-1 1,-1-3 0,-20-36 44,20 39-109,-1-2-1,-2-5-61,-1 1 0,0 0 0,-13-15 0,17 22-5,1 1 0,-1-1 0,0 0 0,0 1 0,1-1 0,-1 1 0,-1-1 0,1 1 0,0 0 0,0 0 0,0 0 1,0 0-1,-1 1 0,1-1 0,0 0 0,-1 1 0,1 0 0,-1-1 0,1 1 0,-1 0 0,1 0 0,0 0 0,-1 1 0,-3 0 0,1 1 11,-1 1 0,1 0 0,-1 0 0,1 0-1,0 1 1,0 0 0,0 0 0,1 0-1,-1 0 1,1 1 0,0 0 0,1 0-1,-1 0 1,-3 7 0,-4 7-19,2 1-1,-14 37 1,15-35 59,1 1-1,-5 34 0,10-48 31,2 0 0,-1-1 0,1 1 0,0 0 0,1 0 0,0-1 0,0 1 0,1 0 0,0-1 0,4 10 0,-5-16 3,0-1 0,0 1 0,-1 0 0,1-1 0,0 1 0,1 0 0,-1-1 0,0 0 0,0 1 0,1-1 0,-1 0 0,0 1 0,1-1 0,0 0 0,-1 0 0,1 0 0,0-1 0,-1 1 0,1 0 0,0-1 0,0 1 0,-1-1 0,1 1 0,0-1 0,0 0 0,0 0 0,2 0 0,-1 0 22,-1 0 0,1 0 0,0-1 0,0 0 0,-1 0 1,1 1-1,-1-1 0,1-1 0,-1 1 0,1 0 0,-1-1 1,0 1-1,1-1 0,-1 0 0,0 1 0,0-1 0,0 0 0,0 0 1,1-3-1,6-9 142,0 0 1,-2-1 0,1 0-1,-2 0 1,8-28-1,-4 6-421,5-51-1,-14 83 195,0 1-60,0 1 0,-1 0 0,1-1-1,-1 1 1,0 0 0,0-1 0,0 1-1,-1-1 1,1 1 0,-1 0 0,1-1-1,-3-5 1,3 9 78,-1 0 1,1 0-1,0 0 0,0 0 0,0 0 0,0-1 1,0 1-1,0 0 0,0 0 0,-1 0 0,1 0 1,0 0-1,0 0 0,0 0 0,0 0 0,0 0 1,0 0-1,-1 0 0,1-1 0,0 1 0,0 0 1,0 0-1,0 0 0,-1 0 0,1 0 0,0 0 1,0 0-1,0 0 0,0 0 0,0 1 0,-1-1 1,1 0-1,0 0 0,0 0 0,0 0 0,0 0 1,0 0-1,0 0 0,-1 0 0,1 0 0,0 0 0,0 1 1,-6 7-297,-2 10 114,5 0 183,0-1 0,0 1 1,2-1-1,0 1 0,1-1 1,1 1-1,5 31 0,-5-45 20,0 0 0,-1 0 0,2-1 0,-1 1 0,0 0 0,1 0 0,-1-1 0,1 1 0,0-1 0,0 1 0,1-1 0,-1 0 0,1 0 0,-1 0 0,5 3 0,-3-2 25,1-1-1,-1-1 1,1 1 0,0-1-1,0 1 1,0-1-1,0-1 1,0 1 0,0-1-1,7 1 1,3 0 83,1-1 0,-1-1 1,0-1-1,1 0 0,-1-1 1,0-1-1,17-4 0,-1-3-103,0-1 0,-1-2 0,0-1 0,-1-1 0,-1-1 0,32-24 0,-54 35-39,0 1 0,0 0 0,1 1 1,0 0-1,0 0 0,11-3 0,-13 5 11,-1 0-1,1 0 1,0 1-1,-1-1 1,1 1-1,-1 1 0,1-1 1,-1 1-1,1-1 1,0 1-1,-1 1 1,6 1-1,-2-1-22,-8-2 44,1-1 0,0 1-1,0 1 1,0-1 0,0 0 0,-1 0-1,1 0 1,0 0 0,0 0-1,0 1 1,-1-1 0,1 0-1,0 1 1,0-1 0,-1 1 0,1-1-1,0 1 1,-1-1 0,1 1-1,-1-1 1,1 1 0,0 0-1,-1-1 1,1 2 0,-1-1 19,0-1-1,0 0 1,0 1 0,-1-1 0,1 1-1,0-1 1,0 0 0,-1 1 0,1-1 0,0 0-1,-1 1 1,1-1 0,0 0 0,-1 1 0,1-1-1,0 0 1,-1 0 0,1 0 0,0 1-1,-1-1 1,1 0 0,-1 0 0,1 0 0,-1 0-1,1 0 1,-1 0 0,1 1 0,0-1-1,-2-1 1,-18 2 159,18-1-146,-6 1-76,1-1 0,-1 1 0,1 0 1,-1 1-1,1 0 0,-1 0 0,1 0 0,-12 7 0,-9 4-70,-29 16-29,40-19 87,2-1-48,-17 13 0,29-19 85,-1 0 0,1 0 0,-1 1 0,1-1 0,0 1 0,0 0 0,1 0 0,-1 0 0,-2 5-1,5-7 29,-1-1-1,1 1 1,-1-1-1,1 0 1,0 1-1,0-1 1,0 1-1,0-1 0,0 0 1,0 1-1,0-1 1,0 1-1,0-1 1,0 0-1,1 1 0,-1-1 1,1 1-1,-1-1 1,2 2-1,-1 0 12,1-1 1,0 1-1,0-1 0,0 1 0,1-1 1,-1 0-1,1 0 0,2 3 1,6 1 27,-1 0 1,1 0 0,17 6 0,-19-9 7,0 0 0,0 0 0,1-1 0,-1-1 1,0 1-1,1-2 0,-1 1 0,18-2 0,-11-1 31,0-1 0,0-1 0,-1 0-1,23-9 1,-11 2-13,-1-1 1,0-1-1,37-26 0,-47 26-30,-1 0 0,-1 0-1,0-2 1,0 0 0,13-20 0,-24 31-40,41-56 84,55-102 0,12-44-59,-60 106-462,44-120 1,-70 164 210,-19 48 160,-3 7-21,-2 3 67,-1 0 0,1-1 0,-1 1 0,0 0 0,1-1 0,-1 1 0,0 0 0,0 3 0,-1 14-44,-1 1 0,-1-1-1,-5 21 1,-20 61 75,15-55 12,-18 69-58,-30 98 102,40-149 10,-38 78-1,-1-17 317,59-123-360,0-1 0,1 0-1,-1 1 1,1-1 0,0 0-1,-1 1 1,1-1 0,0 0 0,0 1-1,0 1 1,0-3-31,0 1 1,0-1-1,0 0 0,0 0 1,0 0-1,0 1 0,0-1 1,1 0-1,-1 0 1,0 0-1,0 1 0,0-1 1,0 0-1,0 0 0,1 0 1,-1 0-1,0 0 1,0 1-1,0-1 0,1 0 1,-1 0-1,0 0 0,0 0 1,0 0-1,1 0 0,-1 0 1,0 0-1,0 0 1,1 0-1,-1 0 0,0 0 1,0 0-1,0 0 0,1 0 1,-1 0-1,4-1 50,0 0 0,-1 0 0,1-1-1,0 1 1,4-4 0,2 0-44,11-7-12,0-1 1,33-26-1,-24 17 35,-25 18-74,0 1 1,-1-1 0,2 1-1,7-3 1,-11 5 20,-1 1-1,1-1 1,-1 1 0,1 0-1,-1-1 1,0 1 0,1 0 0,-1 0-1,1 0 1,-1 0 0,1 0-1,-1 1 1,1-1 0,-1 0-1,1 1 1,-1-1 0,0 1 0,1-1-1,-1 1 1,0-1 0,1 1-1,-1 0 1,2 2 0,1 1-13,0 1 1,0-1 0,0 1 0,-1 1 0,0-1-1,0 0 1,3 8 0,-3-7 77,0 0 1,0 0-1,0 0 1,1 0 0,8 8-1,4 4 161,-14-15-183,0 1 0,1-1 0,0 0 1,0 0-1,0-1 0,0 1 0,0-1 0,1 1 0,-1-1 0,1 0 1,-1 0-1,1 0 0,0-1 0,0 0 0,6 2 0,8-3-1468,0-1 368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2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6 105 5632,'0'0'142,"-1"0"-1,1-1 1,-1 0 0,1 1 0,-1-1 0,1 1 0,0-1-1,-1 1 1,1-1 0,0 0 0,-1 1 0,1-1 0,0 0-1,0 1 1,0-1 0,-1 0 0,1 1 0,0-1-1,0-1 1,1 2 11,-1-1-1,1 0 1,-1 1-1,1-1 1,0 1-1,-1-1 1,1 1-1,0 0 1,-1-1-1,1 1 1,0 0-1,-1-1 1,1 1 0,0 0-1,0 0 1,0 0-1,-1-1 1,1 1-1,0 0 1,0 0-1,1 0 1,146-19 4344,20-3-4248,-59 5-285,-39 1-2957,-51 10 417,-6 1 827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2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8320,'3'-8'3744,"33"-9"-3232,-14 11 1248,4 1-1056,18-6 288,5 6-608,3-7-289,-4 9-95,1-5 64,-5 5-32,-5-2-799,-1 5 415,-2 5-2880,-5 6 1792,0 9-3456,-5 2 2752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35 7136,'-3'6'848,"1"1"0,1 0 1,-1 0-1,0 8 1,1-6-311,0 0 0,-1 0 0,-3 10 0,-16 32 1368,-50 89 0,39-80-1462,30-55-613,0-1-1,1 0 0,0 1 1,-2 6-1,3-10-22,0-1 0,0 1 0,0 0 0,0 0-1,0-1 1,0 1 0,0 0 0,0 0 0,0-1-1,0 1 1,0 0 0,1 0 0,-1-1 0,1 2-1,17-8-7718</inkml:trace>
  <inkml:trace contextRef="#ctx0" brushRef="#br0" timeOffset="1">44 156 7296,'8'-31'3328,"31"4"-2912,-11 11 1696,3 9-1248,12-12 288,1 2-704,8 1-320,-3 8-128,-1 2-64,-9 1 0,-8 2-992,-5 6 576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1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6976,'-9'0'3168,"26"4"-2752,1-4 1600,0 4-1184,16 0 160,7-1-608,7 2-320,-1 3-64,7-5 352,-2 5-192,-4-5-2048,-9 2 1024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45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65 1664,'0'0'79,"1"0"0,-1 0-1,0-1 1,1 1 0,-1 0 0,0 0 0,0 0 0,1 0-1,-1 0 1,0-1 0,0 1 0,1 0 0,-1 0-1,0 0 1,0-1 0,1 1 0,-1 0 0,0-1 0,0 1-1,0 0 1,0 0 0,0-1 0,1 1 0,-1 0-1,0-1 1,0 1 0,0 0 0,0 0 0,0-1 0,0 1-1,0 0 1,0-1 0,0 1 0,0 0 0,0-1 0,0 1-1,0 0 1,0-1 0,-1 1 0,1-1 0,0-3 870,0 4-879,0-1 0,0 1 0,0 0 0,0-1 0,0 1 0,0-1 0,0 1 0,-1 0-1,1-1 1,0 1 0,0-1 0,0 1 0,-1 0 0,1-1 0,0 1 0,0 0 0,-1-1 0,1 1 0,0 0 0,0 0 0,-1-1 0,1 1-1,0 0 1,-1-1 0,-2-2 641,3 2-645,0 1 0,0-1 0,0 1 0,0-1 0,0 0 0,0 1 0,0-1 0,0 0 0,0 1 0,0-1 0,0 0 0,0 1 0,-1-1 0,1 1 0,0-1 0,0 0 0,-1 1 0,1-1 0,0 1 0,-1-1 0,1 1 0,0-1 0,-1 1 0,1-1 0,-1 1 0,1 0 0,-2-1 0,1 1-55,0 0 1,0 0 0,0 0 0,0 0 0,0 0 0,0 0-1,0 1 1,0-1 0,1 0 0,-1 1 0,0-1 0,0 0 0,0 1-1,0 0 1,-1 0 0,1 0-6,0 0 1,0 0-1,-1 0 1,1 0-1,0 0 1,0 0-1,0 1 1,0-1-1,0 1 0,0-1 1,1 0-1,-1 1 1,0-1-1,1 1 1,-1 0-1,1-1 0,0 1 1,-1-1-1,1 1 1,0 0-1,0-1 1,0 1-1,0-1 0,0 1 1,0 0-1,1-1 1,-1 1-1,1 3 1,0-4 291,1 0-26,0-1-217,-1 1-1,1 0 0,0-1 1,0 1-1,-1-1 0,1 0 1,0 0-1,0 0 0,0 0 1,0 0-1,0 0 0,-1 0 1,1 0-1,0-1 0,0 1 0,0-1 1,-1 1-1,1-1 0,0 0 1,-1 0-1,1 0 0,0 0 1,-1 0-1,1 0 0,-1 0 1,0 0-1,3-3 0,-2 1-35,1 1 1,-1-1-1,0 1 0,0-1 0,-1 0 0,1 0 0,-1 0 0,1 0 0,-1 0 1,0 0-1,0 0 0,0-1 0,0 1 0,0-6 0,-1 9-32,0 0 1,0-1-1,0 1 0,0-1 0,0 1 0,0-1 1,0 1-1,0-1 0,-1 1 0,1 0 0,0-1 0,0 1 1,0-1-1,-1 1 0,1 0 0,0-1 0,0 1 1,-1-1-1,1 1 0,0 0 0,0-1 0,-1 1 0,1 0 1,-1 0-1,1-1 0,0 1 0,-1 0 0,1 0 1,0-1-1,-1 1 0,1 0 0,-1 0 0,1 0 0,-1 0 1,1 0-1,-1 0 0,1 0 0,0 0 0,-1 0 1,1 0-1,-1 0 0,1 0 0,-1 0 0,1 0 1,-1 0-1,1 0 0,0 0 0,-1 1 0,1-1 0,-1 0 1,0 1-1,-2 0-73,0 0 1,0 1 0,1-1-1,-1 1 1,-5 3 0,6-2 115,0 0 0,1-1 0,-1 1 0,0 0 0,1 0 0,-1 0 0,1 0 0,0 0 0,0 0 0,0 0 0,1 0 0,-1 1 0,1-1 0,0 0 1,-1 0-1,2 1 0,-1-1 0,0 0 0,1 0 0,-1 1 0,3 5 0,-3-8 0,0 0 0,1 0 0,-1 0 0,1 0 1,0 0-1,-1 1 0,1-1 0,0 0 0,0-1 0,0 1 0,0 0 0,-1 0 0,1 0 0,0 0 1,1-1-1,-1 1 0,2 1 0,-2-2 27,0 0 0,0 0 0,0 0 0,0 0 0,0 1 0,0-2 1,0 1-1,0 0 0,0 0 0,0 0 0,-1 0 0,1 0 0,0-1 0,0 1 0,0-1 0,0 1 0,0 0 0,1-2 0,-1 1 2,1 0 0,0 0 0,-1-1 0,1 1 0,-1-1 0,1 0 0,-1 1 0,0-1 0,0 0 0,1 0 0,-1 1 0,-1-1 0,1 0 0,0 0 0,0 0-1,-1 0 1,1 0 0,-1-1 0,1-1 0,-2 0-62,1 1 0,0-1 1,-1 0-1,0 1 0,1-1 0,-2 1 0,-2-7 0,4 9-34,0 0 0,-1 0-1,1 0 1,-1 0 0,1 0 0,-1 0-1,1 1 1,-1-1 0,0 0-1,1 0 1,-1 1 0,0-1 0,0 0-1,0 1 1,1-1 0,-1 1-1,0-1 1,0 1 0,0-1 0,0 1-1,0 0 1,0 0 0,0-1-1,0 1 1,0 0 0,0 0 0,0 0-1,0 0 1,0 0 0,0 0 0,-2 0-1,-4 3 5,0-1-1,0 1 1,0 0 0,0 1-1,1-1 1,-1 1-1,1 1 1,-9 7-1,14-11 49,-1 1 0,0 0 0,0 0 0,1 0-1,-1 0 1,1 0 0,0 0 0,0 0 0,0 1-1,0-1 1,0 0 0,-1 4 0,2-4 11,0 0 0,0 0 0,0 0 0,0-1 0,0 1-1,0 0 1,1 0 0,-1-1 0,1 1 0,-1 0 0,1-1 0,0 1 0,0 0 0,-1-1 0,1 1 0,0-1 0,0 1 0,1-1 0,1 2 0,-2-1 30,0-1-1,1 0 1,-1 0 0,1 0-1,-1 0 1,1 0 0,0 0-1,0 0 1,-1 0 0,1-1-1,0 1 1,0-1 0,-1 1-1,1-1 1,0 0 0,0 0-1,0 0 1,0 0 0,0 0-1,0 0 1,-1 0 0,1 0-1,0-1 1,0 1 0,0-1-1,-1 0 1,1 1 0,0-1-1,0 0 1,-1 0 0,3-2-1,5-3 47,0 0 0,0-1 0,-1 0 0,8-9 0,-14 14-89,1-1 11,0-1 0,0 1 0,-1 0 0,1-1 1,2-5-1,-4 8-25,-1 1 0,1-1 0,-1 0 0,0 0 0,1 0 0,-1 0 0,0 0 0,1 0 0,-1 0 0,0-1 0,0 1 0,0 0 0,0 0 0,0 0 0,0 0 0,0 0 0,0 0 0,-1 0 0,1 0 0,0 0 0,-1 0 0,1 0 0,-1 0 0,1 0 0,-1 0 0,1 0 0,-2-1 0,1 1-11,0 1 0,0-1 0,0 0 0,0 1 0,-1-1 1,1 1-1,0-1 0,0 1 0,-1 0 0,1-1 0,0 1 0,-1 0 0,1 0 0,0 0 0,-1 0 0,1 0 0,0 0 0,-1 1 0,1-1 0,-2 1 0,-26 9 79,26-9-80,3-1 13,-5 2 23,0 0 0,1 0 0,-1 0 0,1 1 0,0-1 1,0 1-1,0 0 0,-5 5 0,8-7-15,0-1 0,1 1 0,-1-1 1,0 1-1,1 0 0,-1 0 0,1-1 0,-1 1 0,1 0 1,-1 0-1,1-1 0,0 1 0,-1 0 0,1 0 1,0 0-1,-1 1 0,2-2 14,0 1 0,-1 0 0,1-1-1,0 1 1,-1-1 0,1 1 0,0-1 0,0 0 0,0 1 0,-1-1 0,1 0-1,0 1 1,0-1 0,0 0 0,0 0 0,0 0 0,0 0 0,0 0-1,4 1 55,0-1 0,-1 0 0,1-1-1,0 1 1,-1-1 0,1 0-1,0 0 1,-1 0 0,8-4 0,-10 5-64,-1-1 0,1 0 0,0 0 1,0 0-1,-1 0 0,1-1 0,0 1 1,-1 0-1,0-1 0,3-2 0,-4 4-12,1-1 1,-1 0-1,0 1 0,1-1 0,-1 0 0,0 0 0,0 1 1,1-1-1,-1 0 0,0 0 0,0 1 0,0-1 0,0 0 0,0 0 1,0 0-1,0 1 0,0-1 0,-1 0 0,1 0 0,0 1 1,0-1-1,-1 0 0,1 0 0,0 1 0,-1-1 0,0-1 0,0 1-20,-1-1 0,0 1-1,1-1 1,-1 1-1,0 0 1,0 0 0,0 0-1,0 0 1,-1 0-1,1 0 1,0 0 0,0 1-1,0-1 1,-1 1-1,1-1 1,0 1 0,0 0-1,-4 0 1,-4 0-50,0 0 0,-17 4 0,20-3 29,-1 1 1,1 0-1,0 1 0,0-1 1,0 2-1,1-1 0,-7 5 1,12-8-134,0 1 0,0-1 1,0 1-1,1 0 0,-1-1 1,0 1-1,1 0 1,-1-1-1,0 1 0,1 0 1,-1 0-1,1 0 0,-1 0 1,1 0-1,-1 0 0,1 0 1,0-1-1,-1 1 0,1 0 1,0 0-1,0 0 0,0 0 1,0 0-1,0 0 0,0 1 1,0-1-1,0 0 0,0 0 1,0 0-1,1-1 0,-1 1 1,0 0-1,1 0 0,-1 0 1,1 1-1,2 3-1300,0 0 0,0 0-1,0-1 1,8 8 0,-8-9 1279,14 16-2120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0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31 157 1408,'0'-6'6762,"2"2"-5806,-2 4-899,1-1 0,-1 1 0,0-1 0,1 0 1,-1 1-1,0-1 0,1 0 0,-1 1 0,0-1 1,0 0-1,0 0 0,0 1 0,0-1 0,0-1 1,1-4 421,0 5-374,-1 0 0,0 0 0,1 0 0,-1 0 0,0-1 0,0 1 0,0 0 0,0 0 0,0 0 0,0 0 0,0 0 0,-1 0 0,1 0 0,0 0 0,0 0 0,-1 0 0,1 0 0,-2-2 0,0-3 362,2 5-385,0 0-1,0 1 1,0-1 0,0 0 0,0 1 0,-1-1 0,1 1 0,0-1 0,-1 0 0,1 1 0,0-1 0,-1 1 0,1-1-1,-1 1 1,1-1 0,-1 1 0,1-1 0,-1 1 0,1-1 0,-1 0 0,-1-2 130,4-1-115,-2 4-300,-2 7 166,0 0-1,1 0 1,-2 8 0,3-11 78,0 0 1,1 1-1,-1-1 0,1 1 0,0-1 0,0 0 0,0 0 0,1 1 0,-1-1 1,1 0-1,0 0 0,0-1 0,5 7 0,-7-11-11,0 1 1,0-1-1,0 0 0,0 1 0,0-1 0,0 0 1,0 0-1,1 1 0,-1-1 0,0 0 0,0 1 1,1-1-1,-1 0 0,0 1 0,1-1 0,-1 1 1,1-1-1,-1 0 0,1 1 0,-1-1 1,2 0-1,5-10 52,-6 7-54,-1 0 0,1 0-1,-1-1 1,1 1 0,-1 0 0,-1-1 0,1 1 0,-1-5 0,-1-27 20,2 35-73,1-32-117,-1 32 126,0 1 0,0-1 0,0 0 0,0 0 0,0 0 0,0 0 0,-1 0 0,1 0 0,0 1 0,0-1 0,0 0 0,-1 0 0,1 0 0,-1 0 1,1 1-1,0-1 0,-1 0 0,0 1 0,1-1 0,-1 0 0,1 1 0,-1-1 0,0 0 0,1 1 0,-1-1 0,0 1 0,0-1 0,1 1 0,-1 0 0,0-1 0,-1 1 0,1 0 10,0 0 0,0 1 0,0-1 0,0 1 1,0-1-1,1 1 0,-1-1 0,0 1 0,0 0 0,0 0 0,1-1 0,-1 1 0,0 0 0,1 0 0,-1 0 0,1 0 0,-1-1 0,1 1 1,-1 0-1,1 0 0,-1 0 0,1 0 0,0 0 0,0 2 0,-8 32 19,6-27-48,-2 10 96,2-8-52,0 0-1,-2 12 0,4-19 29,0 0 0,0 0 0,1 0 1,-1 0-1,0 0 0,1 0 1,0 0-1,0 0 0,-1-1 0,2 1 1,1 5-1,-2-7-10,0-1 1,-1 1-1,1-1 1,0 1 0,-1-1-1,1 1 1,0-1-1,0 0 1,0 1-1,-1-1 1,1 0-1,0 1 1,0-1 0,0 0-1,0 0 1,-1 0-1,1 0 1,0 0-1,0 0 1,0 0-1,0 0 1,1 0-1,-1-1 1,0 1 0,1 0-1,-1 0 1,0-1-1,1 1 1,-1 0-1,0-1 1,1 0 0,-1 1-1,0-1 1,0 0-1,3-1 1,0-5 34,-1 0 0,1 0 0,-1-1 0,0 0-1,-1 1 1,3-17 0,-2 13 54,-2 4-83,0 0-1,0 1 1,-1-1-1,0 0 1,-1 1 0,1-1-1,-1 0 1,-2-6-1,0-7 123,3 19-169,0 0 1,-1 0-1,1 0 0,0 0 0,0 0 0,-1 0 0,1 0 1,0 1-1,-1-1 0,1 0 0,-1 0 0,1 0 1,-2-1-1,2 2 7,0 0 1,0 0-1,-1 0 0,1 0 1,0-1-1,-1 1 0,1 0 1,0 0-1,0 0 1,-1 0-1,1 0 0,0 0 1,-1 0-1,1 0 0,0 0 1,-1 0-1,1 0 0,0 0 1,0 0-1,-1 0 1,1 0-1,0 0 0,-1 0 1,1 0-1,0 1 0,-1-1 1,0 1 10,-1 0 1,1 0-1,0 0 1,-1 0-1,1 1 0,0-1 1,0 0-1,0 1 1,0-1-1,0 1 1,0-1-1,0 4 0,-6 11 51,1 0-1,1 1 0,1 0 0,0 0 0,1 1 0,0 27 0,3-42 0,0 1 1,1-1-1,-1 1 0,1-1 1,0 1-1,0-1 0,0 1 1,0-1-1,1 0 0,0 0 1,-1 0-1,1 1 0,0-2 1,0 1-1,3 3 0,-4-6-37,-1 0-1,0 1 1,0-1-1,1 0 0,-1 0 1,0 0-1,1 1 1,-1-1-1,0 0 0,0 0 1,1 0-1,-1 0 0,1 0 1,-1 1-1,0-1 1,1 0-1,-1 0 0,0 0 1,1 0-1,-1 0 1,0 0-1,1 0 0,-1 0 1,0-1-1,1 1 1,-1 0-1,0 0 0,1 0 1,-1 0-1,7-10 336,1-20-53,-8 27-300,2-4 28,-2 1 1,1-1-1,-1 0 0,0 0 1,0 0-1,-3-9 1,2 8-23,-3-12-751,-1 17 297,-3 10 188,-2 12-2677,9-18 2532,1 0 0,0 0 0,0 1-1,-1-1 1,1 0 0,0 0-1,0 0 1,0 0 0,0 0 0,1 0-1,-1 0 1,0 0 0,0 0-1,0 0 1,1 0 0,-1 0 0,1 0-1,-1 0 1,4 4-1219,7 7-1799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5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0 552 1824,'1'0'40,"-1"0"-1,0 0 1,1 0 0,-1 0-1,0 0 1,1 0 0,-1 0 0,0 0-1,1 0 1,-1 0 0,0 0-1,0 0 1,1 0 0,-1 0-1,0-1 1,1 1 0,-1 0 0,0 0-1,0 0 1,1 0 0,-1-1-1,0 1 1,0 0 0,1 0-1,-1 0 1,0-1 0,0 1 0,0 0-1,1 0 1,1-1 844,-1 1-747,1 0 1,0 0-1,-1 0 1,1-1-1,-1 1 1,1 0 0,0-1-1,-1 0 1,1 1-1,-1-1 1,3-1-1,0 1 95,17-12 467,-16 10-570,0 0-1,-1-1 1,1 0 0,-1 1 0,0-1-1,4-5 1,7-6 4,0-1-111,-1 0 0,0-1 0,0 0 0,16-30 0,36-81-94,-60 111 65,0 1 1,-1-1-1,-1 0 1,0 0-1,-2 0 1,0-1-1,0 1 1,-2-22-1,-1 33 23,1 1 0,-1 0 1,1-1-1,-2 1 0,-2-10 0,4 14 10,-1-1 0,1 1 0,-1 0 0,1-1 0,-1 1 0,0 0 0,1 0 0,-1-1 0,0 1 0,0 0 0,0 0 0,0 0 0,0 0 0,0 0 0,0 0 0,0 1 0,0-1 0,0 0 0,-1 0 0,1 1 0,0-1 0,-1 1 0,1-1 0,0 1 0,-3-1 0,1 2 44,1-1 0,0 1-1,-1-1 1,1 1 0,0 0-1,-1 0 1,1 0 0,0 0-1,0 0 1,0 1 0,0-1-1,-3 3 1,-1 1 157,1 0 0,0 0 0,-6 8 0,1 3 156,1-1 1,0 1 0,1 0 0,-10 30-1,-15 73 675,20-63-66,-8 83 0,20-131-932,1 0 0,0 0 0,1-1 0,2 16 0,-3-20-100,1 0-1,0 0 1,0 0-1,0 0 1,1-1-1,-1 1 1,1 0-1,-1 0 1,1-1 0,0 1-1,0-1 1,0 0-1,0 1 1,0-1-1,4 2 1,15 8-413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0 833 1984,'0'0'147,"1"-1"0,-1 0 0,0 1 0,1-1 0,-1 1 0,0-1 0,1 1 1,-1-1-1,1 1 0,-1-1 0,1 1 0,-1-1 0,1 1 0,-1 0 0,1-1 0,-1 1 0,1 0 0,0-1 0,-1 1 0,1 0 0,-1 0 1,1 0-1,0-1 0,-1 1 0,1 0 0,0 0 0,-1 0 0,2 0 0,20-1 2489,-21 1-2476,1 0 165,-1 0-111,2 0-169,1-1 1,-1 0 0,1 1 0,-1-1 0,0 0-1,6-3 1,-6 3 9,1-1 0,-1 1-1,1 0 1,0 0 0,-1 0 0,8 0 0,-1 0 88,-1 0 1,1-1-1,0 0 1,16-6-1,-16 5-29,0 0-1,0 1 1,0-1-1,19 0 1,134 8 585,26 6-145,-149-5-495,47 12-1,-51-9-18,0-2-1,37 3 0,514-9 713,-436-4-604,-19 2-77,16-1-155,21 0 264,174-23 106,-101 6-7,-24-6-129,-116 12-28,131-15-85,17-3 132,91-8-284,276-19 168,-391 37-19,-43 5 103,320-15 172,-403 27-197,40-7 87,-33 2-254,369-39 391,-216 14-242,89-14 121,-205 21-343,164-27 320,-137 26-133,-31-1-102,-126 26 118,0-1 1,14-5-1,-4 1-2,-18 6 95,0 0 0,0 0 0,10-7 0,-24-2 145,0-1 0,-13-12-1,5 8-275,-2 0-1,0 2 1,-1 0-1,0 1 1,-38-18-1,7 1-9,46 28-126,0 1 0,1-1 1,-1 0-1,1 0 0,-6-4 1,9 6 92,0-1 0,0 1 0,0 0 1,0 0-1,0 0 0,0 0 0,0 0 0,0-1 1,0 1-1,0 0 0,0 0 0,0 0 1,1 0-1,-1 0 0,0-1 0,0 1 0,0 0 1,0 0-1,0 0 0,0 0 0,0 0 0,1 0 1,-1 0-1,0-1 0,0 1 0,0 0 0,0 0 1,1 0-1,-1 0 0,0 0 0,0 0 0,0 0 1,0 0-1,1 0 0,6 0-2,0 1-1,0 0 0,-1 1 1,1-1-1,0 1 1,-1 0-1,1 1 0,7 4 1,51 31-19,-46-26-2,-7-4 40,-1-1 1,0 2 0,14 13-1,-20-17 36,0 2-1,0-1 0,0 1 0,-1-1 0,0 1 0,0 0 1,3 8-1,-4-4 10,1 0-1,-1 1 1,-1-1 0,0 0-1,-1 1 1,0-1 0,-1 1 0,0-1-1,-1 1 1,0-1 0,-1 1 0,0-1-1,0 0 1,-2 0 0,1 0-1,-1 0 1,-1 0 0,0-1 0,-12 19-1,13-23-425,-1 1-1,1-1 0,-1-1 1,0 1-1,0-1 0,-1 0 1,-10 8-1,7-5-2338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1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10 8480,'0'-9'4043,"1"9"-3962,0 1 0,0 0 0,-1-1 0,1 1 0,0 0 0,-1 0 0,1 0 1,-1 0-1,1 0 0,-1-1 0,1 1 0,-1 0 0,1 2 0,2 9 369,-1 0-1,-1 1 1,0-1-1,-1 0 1,0 1-1,-2 12 1,1-9-248,-5 86 636,-4-1-1,-33 140 0,37-218-677,-11 39 422,13-51-742,8-21-401,9-23-297,70-132-523,-73 143 1331,18-26-1,-21 39 81,-1-1-1,2 1 0,-1 1 0,1 0 0,10-9 0,-17 16 1,0 0 0,0 0 0,1 1-1,-1-1 1,0 0 0,1 0-1,-1 1 1,0-1 0,1 1-1,-1-1 1,1 1 0,-1 0-1,1-1 1,-1 1 0,1 0-1,-1 0 1,1 0 0,-1 0-1,1 1 1,-1-1 0,1 0-1,-1 0 1,1 1 0,-1-1-1,1 1 1,-1 0 0,0-1 0,1 1-1,-1 0 1,2 1 0,-2-1 16,1 1 1,0-1 0,0 1 0,-1 0-1,1 0 1,-1 0 0,0 0-1,0 0 1,1 0 0,-1 0 0,0 1-1,-1-1 1,1 0 0,0 0 0,-1 1-1,1-1 1,-1 0 0,0 5-1,0 10 133,-1-1-1,-1 1 1,-1-1-1,0 1 0,-2-1 1,1 0-1,-2 0 0,-14 29 1,16-38-103,1 0 1,0 0-1,0 0 0,1 0 1,0 1-1,1-1 1,-1 1-1,1 0 0,1-1 1,-1 1-1,2 14 1,0-16-132,0-1 0,0 1 0,0-1 0,1 0 1,0 1-1,0-1 0,0 0 0,1 0 1,0 0-1,0-1 0,0 1 0,0 0 0,1-1 1,-1 0-1,1 0 0,0 0 0,7 4 0,-8-6-540,-1-1-1,1 0 0,0 1 1,-1-1-1,1-1 0,0 1 1,0 0-1,0-1 1,0 1-1,0-1 0,0 0 1,0 0-1,0 0 0,0 0 1,3-1-1,9 0-2017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3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1728,'17'-11'10003,"-12"15"-8854,1 8-875,-1-1 1,-1 1 0,0 0 0,-1 1 0,0-1 0,-1 1 0,1 16 0,2 12-42,-3-32-274,4 30-64,4 68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35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56 1984,'0'0'36,"0"0"1,1 0 0,-1 0-1,0-1 1,0 1-1,0 0 1,0 0-1,1 0 1,-1-1-1,0 1 1,0 0-1,0 0 1,0-1-1,0 1 1,0 0-1,0 0 1,0-1 0,1 1-1,-1 0 1,0 0-1,-4-8 3265,5-2 621,-2 8-2960,-2 8-522,2-3-301,0 1 1,0 0 0,0-1-1,0 1 1,1 0 0,-1 4 0,0 11 140,-42 247 1228,17-112-680,7-51 1529,17-107-2078,-1-7-195,6-34 73,11-69 0,-11 95-199,8-40-22,3 1 0,28-77 0,-36 117-33,2 0 1,0 1-1,2 0 0,0 0 0,0 1 1,20-23-1,-28 37 50,0 0 0,0 0 0,1-1 0,-1 1 0,1 1 1,-1-1-1,1 0 0,0 1 0,0-1 0,4-1 0,-6 3 40,0 0 0,-1-1 0,1 1 0,0 0 0,0 0 0,-1 0 0,1 0 0,0 0 0,-1 0 0,1 1 0,0-1 1,-1 0-1,1 0 0,0 0 0,-1 1 0,1-1 0,0 0 0,-1 0 0,1 1 0,-1-1 0,2 1 0,-1 0 20,-1 0-1,1 1 1,0-1-1,0 0 1,-1 0-1,1 1 1,0-1 0,-1 0-1,0 1 1,1-1-1,-1 1 1,0-1 0,1 0-1,-1 3 1,0 20 191,0-1 1,-6 34-1,1-10-215,1 1 65,3-1-1,6 80 0,-4-123 14,-1 0-1,1 0 1,0 0-1,0-1 1,0 1-1,0 0 0,1 0 1,0-1-1,0 1 1,3 5-1,-4-9-43,-1 1 1,1-1-1,-1 0 0,1 1 0,0-1 1,-1 1-1,1-1 0,0 0 0,-1 0 0,1 1 1,0-1-1,-1 0 0,1 0 0,0 0 1,-1 0-1,1 0 0,0 0 0,0 0 1,-1 0-1,1 0 0,0 0 0,-1 0 1,1 0-1,0-1 0,-1 1 0,1 0 0,0 0 1,-1-1-1,1 1 0,0 0 0,-1-1 1,1 1-1,-1-1 0,1 1 0,-1-1 1,1 1-1,-1-1 0,1 0 0,3-3 62,-1 0-1,0 0 1,0 0-1,0 0 1,4-8-1,29-74 259,-10 23-392,-7 21-79,1 1 0,3 1 0,27-37 0,-47 73-1,0 1 0,-1-1 0,2 1 0,-1 0 0,0 0 0,0 0 0,1 0 1,4-2-1,-7 5 117,0-1 1,0 1 0,0-1 0,-1 1-1,1 0 1,0 0 0,0-1 0,0 1 0,0 0-1,1 0 1,-1 0 0,0 0 0,0 0-1,0 0 1,0 0 0,0 1 0,0-1-1,0 0 1,0 1 0,-1-1 0,1 0-1,0 1 1,0-1 0,0 1 0,0-1 0,0 1-1,0 0 1,-1-1 0,1 1 0,0 0-1,-1 0 1,1-1 0,0 1 0,-1 0-1,1 0 1,-1 0 0,1 0 0,-1 0 0,0 0-1,1 0 1,-1 1 0,2 3 39,0 0 1,-1 1-1,1 0 1,-1-1-1,-1 1 0,1 0 1,-1 7-1,0 0 59,4 171 504,1 13-99,-5-185-393,2 1 0,3 16 0,-4-25-57,0 1-1,1-1 0,0 0 0,-1 0 0,1 0 1,0 0-1,1 0 0,-1 0 0,5 4 0,-6-7-29,0 0 0,0-1 0,-1 1 0,1 0 0,0-1 0,0 1 0,0 0 0,0-1 0,0 0 0,0 1 0,0-1 0,1 0 0,-1 1 0,0-1 0,0 0 0,0 0 0,0 0 0,0 0 0,0 0 0,0 0 0,1 0 0,-1 0 0,0 0 0,0-1 0,0 1 0,0 0 0,0-1 0,0 1 0,0-1 0,0 1 0,0-1 0,0 0 0,0 1 0,0-1 0,1-1 0,3-2-26,0-1 0,-1 0 1,1 0-1,4-7 0,14-19-95,40-43-1,-63 75 104,0-1 0,0 0 0,0 0-1,0 0 1,0 0 0,0 0 0,0 0-1,0 0 1,0 0 0,0 0 0,0 1-1,0-1 1,0 0 0,0 0 0,0 0-1,0 0 1,0 0 0,0 0 0,0 0-1,0 0 1,0 0 0,0 1 0,0-1-1,0 0 1,0 0 0,0 0 0,1 0-1,-1 0 1,0 0 0,0 0 0,0 0-1,0 0 1,0 0 0,0 0 0,0 0-1,0 0 1,0 0 0,0 1 0,0-1-1,1 0 1,-1 0 0,0 0 0,0 0-1,0 0 1,0 0 0,0 0 0,0 0-1,0 0 1,0 0 0,0 0 0,1 0-1,-1 0 1,0 0 0,0 0 0,0-1-1,0 1 1,0 0 0,0 0 0,0 0-1,0 0 1,0 0 0,1 0 0,-3 9-171,2-9 155,-13 81-132,13-77 170,0 1 0,0-1 0,0 1 0,1-1 0,0 1 0,0-1 0,0 1 0,0-1 0,0 0 0,1 0 0,0 1 0,0-1 0,0 0 0,0-1 0,1 1 0,0 0 0,-1-1 0,1 1 0,1-1 0,-1 0 0,0 0 0,1 0 0,-1 0 0,1-1 0,0 0 0,0 1 0,0-2 0,0 1 0,0 0 0,1-1 0,-1 1 0,0-1 0,1 0 0,-1-1 0,6 1 0,-1-1 42,-1 0 0,1-1 0,-1 0 0,0 0 0,11-4 0,-16 5-30,-1-1-1,1 0 1,-1 0 0,1-1 0,-1 1 0,0 0 0,1-1 0,-1 0 0,0 1-1,0-1 1,0 0 0,-1 0 0,1 0 0,0 0 0,-1 0 0,1-1 0,-1 1-1,1 0 1,-1-1 0,1-2 0,0-1 14,-1 0 1,0-1-1,0 1 0,0 0 1,0-1-1,-1 1 0,0-1 0,-1 1 1,0-1-1,1 1 0,-5-11 1,3 8-78,-2 0 0,0 0 0,0 0 0,0 0 1,-1 1-1,0 0 0,-9-10 0,12 15-6,0 0-1,-1 1 0,1 0 1,-1 0-1,1 0 0,-1 0 1,0 0-1,0 0 0,0 0 0,0 1 1,0 0-1,0-1 0,0 1 1,0 1-1,-1-1 0,1 0 1,-6 0-1,8 1 30,-1 0 0,0 1-1,0-1 1,0 0 0,0 1 0,1-1 0,-1 1 0,0-1-1,0 1 1,1 0 0,-1 0 0,1 0 0,-1 0 0,1 0-1,-1 0 1,1 0 0,-1 1 0,1-1 0,0 0 0,0 1-1,0-1 1,0 1 0,0-1 0,0 1 0,0 0 0,0-1-1,0 1 1,1 0 0,-1 0 0,1-1 0,0 1 0,-1 3-1,1-3 7,-1 0-1,1 0 0,0 0 1,0 0-1,0 0 0,0 0 0,1-1 1,-1 1-1,1 0 0,-1 0 1,1 0-1,-1 0 0,1 0 0,0-1 1,0 1-1,0 0 0,0 0 1,0-1-1,0 1 0,0-1 0,1 1 1,-1-1-1,1 0 0,-1 1 0,1-1 1,-1 0-1,1 0 0,2 1 1,0 0 28,1 0 1,-1 0-1,0-1 0,0 1 1,1-1-1,-1 0 1,1-1-1,-1 1 1,1-1-1,-1 0 1,8 0-1,2-2 34,0-1 0,0 0 0,0-1 0,-1-1 0,0 0 0,0-1 0,0 0 0,-1 0 0,23-18 0,-14 8 1,-1-2-1,-1-1 1,0 0-1,20-29 1,37-57-59,-54 74-87,-21 29 55,1-1 0,0 0 0,0 1-1,0 0 1,1-1 0,4-3 0,-7 6 29,0 0-1,1 0 1,-1 0-1,0-1 1,1 1 0,-1 0-1,0 0 1,1 0 0,-1 0-1,0 0 1,1 0-1,-1 0 1,0 0 0,1 0-1,-1 0 1,0 0 0,1 0-1,-1 0 1,1 0 0,-1 0-1,0 0 1,1 0-1,-1 1 1,1-1 0,-1 1 11,1-1 1,-1 1-1,1 0 1,0-1-1,-1 1 1,1 0-1,-1 0 1,1-1-1,-1 1 0,0 0 1,1 0-1,-1 0 1,0 1-1,2 6 38,-1 1-1,0-1 0,0 0 0,-1 1 0,0-1 0,-3 15 0,1 7 50,-2 165 344,3-185-406,1-1 36,0 0 1,0 1-1,1-1 1,0 0-1,0 0 1,1 1-1,3 9 1,-5-19-58,0 0-1,0 0 1,0 1-1,1-1 1,-1 0-1,0 1 1,0-1-1,0 0 1,0 0-1,0 1 1,1-1-1,-1 0 1,0 0-1,0 1 1,0-1-1,1 0 1,-1 0-1,0 0 1,0 1-1,1-1 1,-1 0-1,0 0 1,0 0-1,1 0 1,-1 0-1,0 1 1,1-1-1,-1 0 1,0 0-1,0 0 1,1 0-1,-1 0 1,0 0-1,1 0 1,-1 0-1,0 0 1,1 0-1,-1 0 1,0 0-1,0-1 1,1 1-1,-1 0 1,0 0-1,1 0 1,-1-1-1,9-10 144,-7 8-103,9-14-39,-2-1-1,0 0 1,11-33-1,-12 27 1,5-8-31,0-6-197,27-50 1,-38 85 191,-1 1-1,1-1 1,-1 1-1,1 0 1,0-1 0,0 1-1,0 0 1,0 0 0,0 0-1,1 0 1,-1 1-1,0-1 1,1 0 0,3-1-1,-5 3 12,1 0 0,0-1 0,-1 1 0,1 0 0,-1 0 0,1 0 0,-1 0 0,1 0 0,-1 0 0,1 1 0,0-1 0,-1 0 0,1 1 0,-1-1 0,0 1 0,1 0 0,-1-1 0,1 1 0,-1 0 0,0 0 0,0 0 0,1 0 0,-1 0 0,0 0 0,0 0 0,0 0 0,1 2 0,18 22 29,-6-8 22,17 18-1,-25-29-10,0-1 0,0 0 1,1-1-1,0 1 0,-1-1 0,15 6 1,-14-8-3,0 0 0,0 0 1,0 0-1,1-1 0,-1 0 1,0-1-1,1 0 0,-1 0 1,0 0-1,1-1 0,-1 0 1,0-1-1,0 1 0,1-1 0,-2-1 1,1 1-1,0-1 0,0 0 1,-1-1-1,0 0 0,1 0 1,-1 0-1,-1-1 0,9-8 1,-4 3 16,0-1 1,-1 0 0,0-1-1,-1 0 1,13-24 0,25-72-43,-37 83-30,1-6 64,-9 29-60,-1 0-1,0 1 1,1-1 0,-1 1-1,0-1 1,0 0-1,0 1 1,0-1 0,0 1-1,0-1 1,0 0 0,-1 1-1,1-1 1,-1 1-1,0-4 1,0 5 14,1 0 0,0-1 1,-1 1-1,1 0 0,0-1 0,0 1 0,-1 0 0,1 0 1,-1-1-1,1 1 0,0 0 0,-1 0 0,1 0 0,0 0 1,-1 0-1,1 0 0,-1-1 0,1 1 0,0 0 0,-1 0 1,1 0-1,-1 0 0,1 0 0,0 0 0,-1 1 0,1-1 1,-1 0-1,1 0 0,0 0 0,-1 0 0,1 0 0,-1 1 1,1-1-1,0 0 0,-1 0 0,1 1 0,-13 12-159,12-12 158,-5 8 45,0 0 0,0 1 0,1-1 1,1 1-1,-1 0 0,-3 15 0,1 1 404,-5 40 0,10-53-295,1-1 1,0 0 0,1 0-1,1 1 1,0-1 0,0 0-1,1 0 1,1 0-1,4 13 1,-5-19-88,0-1 0,0-1 1,1 1-1,0 0 0,-1 0 0,2-1 0,-1 0 0,0 0 1,1 1-1,0-2 0,0 1 0,0 0 0,0-1 1,0 0-1,1 0 0,0 0 0,-1-1 0,1 1 0,0-1 1,0 0-1,0-1 0,1 1 0,5 0 0,-5-1-114,0-1 0,0 0 0,0 0 0,0-1 0,0 1 0,0-1 0,-1-1 0,1 1 0,0-1 0,0 0 0,-1 0 0,1 0 0,-1-1 0,0 0 0,9-7 0,-4 3-1285,-1 0 0,14-15 0,10-18-7906,-21 26 5935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5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1824,'8'3'12413,"-8"5"-13701,1 18 2787,-1 17-555,-2-23-739,3 34 1,-1-22-4831,0-30 4121,0 0-1,0-1 0,-1 1 0,1 0 0,0-1 0,-1 1 1,1 0-1,-1-1 0,0 1 0,0-1 0,-1 3 1,1-2 167,-9 13-2463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4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2656,'0'-2'475,"0"0"-1,1 0 1,-1 0 0,0 0-1,1 0 1,-1 0-1,1 0 1,0 0 0,0 0-1,-1 0 1,1 1 0,3-4 549,1 22-246,-5-1-1434,4 30 0,0-31-218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6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3968,'-3'-4'5440,"3"16"-4736,3 4 800,2-1-864,-5 1 224,0 3-512,5 1-192,-5-6-96,5-1-64,-2-1 0,-3-4-2208,0-2 1216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28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2400,'5'0'4196,"0"12"-2174,-2 27-64,-4-19-1725,1-12-151,0 1 0,0 0 0,0 0 0,1-1 0,4 15 0,-2-9 88,0 0 0,2 26-1,1 12-102,20 62 360,-14-61-237,7 20 142,-1-15-54,-10-34-93,0-1 0,6 39 1,0 0 26,43 144 172,-49-181-272,2 0 1,1-1-1,19 31 1,-16-29-9,-2-7 21,23 31-1,7 8 43,89 201 201,-110-216-316,46 68-1,38 33 278,-87-121-271,0 1-1,-2 1 1,-1 0 0,20 46-1,31 116-67,-58-163 67,2-1 1,1 0-1,1 0 1,25 35-1,-27-47 29,-1 0 0,22 17 0,-19-18 62,19 20 1,-23-21-124,0-2-1,1 1 1,0-1 0,1 0-1,0-1 1,0-1-1,11 6 1,-8-5 23,0 1 0,-1 1 0,0 0 0,15 12 0,5 5 230,-25-20-234,0 0 0,0 0-1,0 1 1,7 8-1,11 19-1072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0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2651 992,'-2'-3'5400,"2"3"-5380,0 0 1,0 0-1,0 0 0,-1 0 0,1 0 1,0-1-1,0 1 0,0 0 0,0 0 1,0 0-1,0 0 0,0 0 0,-1 0 1,1 0-1,0-1 0,0 1 0,0 0 1,0 0-1,0 0 0,0 0 0,0 0 1,0-1-1,0 1 0,0 0 0,0 0 1,0 0-1,0 0 0,0-1 0,0 1 1,0 0-1,0 0 0,0 0 1,0 0-1,0 0 0,0-1 0,0 1 1,0 0-1,0 0 0,0 0 0,0 0 1,0 0-1,0-1 0,0 1 0,1 0 1,-1 0-1,0 0 0,0 0 0,0 0 1,0 0-1,0 0 0,0-1 0,1 1 1,-1 0-1,0 0 0,0 0 0,0 0 1,0 0-1,0 0 0,1 0 0,-1 0 1,0 0-1,0 0 0,0 0 0,0 0 1,1 0-1,-1 0 0,-8-1 2225,8-1-2121,0-1-1,1 1 1,0-1-1,-1 1 0,1 0 1,0-1-1,0 1 1,0 0-1,1-1 0,1-2 1,0 1-90,-1 0 1,1-1 0,-1 0-1,2-8 1,36-108 568,-30 89-490,1 0-1,2 1 1,1 1 0,1 0 0,35-51 0,-33 55-175,-1 3 213,26-30 0,63-64 142,-86 93-185,-1 0-1,27-47 1,19-59-83,10-17 171,-9 36 87,-44 75-19,31-76 1,-32 65-234,36-105 103,14-30 212,-7 77-363,-46 79-4,0-1 0,-2 0 0,15-38 0,14-67 197,-21 56 128,50-111 0,-44 134-127,-2 5-2,-14 22-25,-5 12 52,10-28 0,-10 17-778,8-43 0,-16 65 120,1 1 0,-1-1 0,-1 0 0,1 0 0,0 0-1,-2-4 1,0-8-2564,6 8 1399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1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3 386 2496,'-1'-1'140,"1"0"1,0 0-1,-1 0 0,1 0 1,0-1-1,0 1 1,0 0-1,0 0 0,0 0 1,0 0-1,0-1 0,1 1 1,-1 0-1,0 0 0,1-2 1,11-24 2529,-3 4-920,-2 5-955,1 0-1,0 0 1,1 1-1,18-24 1,-12 17-339,13-27 1,-23 42-514,1 1 0,-1-1 0,14-14 0,6-10-1001,-2-4-3486,-19 27 3142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1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6 138 3328,'-5'-19'1504,"5"3"-1312,0 8-384,8-1 64,-3-5 32,0-2 96,3-4-704,1 1 384,-1 3-1632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2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1 573 5888,'1'-6'311,"0"0"1,0 0-1,1 0 0,0 0 1,0 1-1,0-1 0,1 1 1,0 0-1,0-1 1,0 1-1,0 1 0,8-9 1,36-33 1129,17-20-514,-38 41-861,-20 20-535,0-1-1,0 0 0,0 0 0,7-11 0,-5 0-5994,-3 12 4571</inkml:trace>
  <inkml:trace contextRef="#ctx0" brushRef="#br0" timeOffset="1">374 12 896,'-8'-8'352,"11"4"-288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2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6656,'0'-23'2464,"5"18"-1920,8-3-160,-8 2-416,3 1-64,2-3-32,-2 1 64,0-1-224,2 0 160,-2 0-1440,2 5 864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2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5632,'0'-12'2560,"3"12"-2208,7 0 64,-2 0-288,1 0 32,-5-4-96,0 4 32,6-4-64,-2 4-928,0 0 480,2 0-3712,-2 0 2304,2-5 416</inkml:trace>
  <inkml:trace contextRef="#ctx0" brushRef="#br0" timeOffset="1">412 15 6048,'10'0'2240,"-2"0"-1728,-3-3-160,3-1 32,0 0-288,2 0 96,-2 4-608,2 0 224,-2 0-1728,2 4 1024</inkml:trace>
  <inkml:trace contextRef="#ctx0" brushRef="#br0" timeOffset="2">780 128 3328,'15'-3'1216,"-12"11"-928,2 4-96,3-9-32,2 2-128,-2-2-96,2 0 32,-7 5-736,7 0 384,-2 0-1792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3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1297 2240,'-15'10'720,"14"-10"-701,1 0 0,-1 0 1,1 1-1,0-1 0,-1 0 0,1 1 1,-1-1-1,1 0 0,0 1 0,-1-1 1,1 0-1,0 1 0,-1-1 0,1 1 1,0-1-1,0 0 0,-1 1 0,1-1 1,0 1-1,0-1 0,0 2 0,-1 0 134,-7 16 3079,5-14-1919,11-8 46,4-2-1080,0-1 1,-1 0 0,1-1-1,-2 0 1,1-1-1,11-12 1,20-24 40,69-98 0,-71 88-213,119-174 178,-124 170-259,-2-2 0,25-65-1,-55 119-24,16-40 11,-2 0 0,15-64 1,-31 98-88,-5 18-128,-6 22-15,-78 208 105,49-139 823,-32 119-1,62-182-553,2 1 0,1 0 0,-2 53 0,8-84-73,0 1-3,0 0 0,0 0 0,1-1 0,-1 1 0,2 5 0,-2-8-58,1 0 0,-1-1 0,0 1 1,1 0-1,-1-1 0,0 1 0,1 0 0,-1-1 1,1 1-1,-1-1 0,1 1 0,-1-1 1,1 1-1,-1-1 0,1 1 0,0-1 1,-1 1-1,1-1 0,0 0 0,-1 0 0,1 1 1,0-1-1,0 0 0,-1 0 0,1 0 1,0 1-1,-1-1 0,1 0 0,0 0 1,0 0-1,-1 0 0,2-1 0,0 1 11,0 0-1,0-1 0,1 0 0,-1 1 1,0-1-1,0 0 0,0 0 1,0 0-1,-1 0 0,1 0 1,0 0-1,0-1 0,-1 1 0,1-1 1,2-2-1,2-4 58,0 0 0,7-13 0,-5 7-23,20-30 45,20-36 11,62-74-1,-51 81-72,-4-2-1,73-132 1,-95 146-89,123-238-151,-149 281 32,7-22 0,-9 24 191,-39 70-113,18-32 250,0 1 0,2 1 0,-16 34 0,-26 79 104,27-62-241,-137 268 372,122-255-196,1 2 211,40-86-359,-8 12 841,11-16-895,0 0 0,0 0 0,0 1 1,0-1-1,0 0 0,0 0 0,0 0 0,0 0 0,0 0 1,0 0-1,0 0 0,0 0 0,0 0 0,0 0 0,0 0 1,-1 0-1,1 0 0,0 0 0,0 0 0,0 0 1,0 0-1,0 0 0,0 0 0,0 0 0,0 0 0,0 0 1,0 0-1,0 0 0,0 0 0,0 0 0,-1 0 0,1 0 1,0 0-1,0 0 0,0 0 0,0-1 0,0 1 0,0 0 1,0 0-1,0 0 0,0 0 0,0 0 0,0 0 1,0 0-1,0 0 0,0 0 0,0 0 0,0 0 0,0 0 1,0 0-1,0 0 0,0 0 0,0-1 0,0 1 0,0 0 1,0 0-1,0 0 0,0 0 0,0 0 0,0 0 1,0 0-1,0-14 132,2 5-99,1 0 1,0 0-1,0 1 1,6-13-1,-3 8-39,-1 3 26,0-1 1,1 1 0,0 0-1,1 0 1,0 0-1,1 1 1,9-9 0,-1 4-278,0 1 0,35-23 1,-49 34 174,0 1 1,0 0 0,0 0-1,1 0 1,-1 0-1,0 1 1,0-1 0,1 0-1,3 1 1,-5 0 47,0 0 0,-1 0 0,1 0 0,0 0-1,0 0 1,-1 0 0,1 0 0,0 1 0,0-1 0,-1 0 0,1 0 0,0 1 0,-1-1 0,1 1 0,0-1 0,-1 1 0,1-1 0,-1 1 0,1-1 0,-1 1 0,1-1-1,-1 1 1,1 0 0,-1-1 0,1 1 0,-1 0 0,0-1 0,1 1 0,-1 0 0,0-1 0,0 1 0,0 0 0,1 1 0,0 3 49,-1 1-1,0 0 1,0 0 0,0 0 0,0-1 0,-2 8-1,-9 39 10,1-11-108,4-6 79,-1 40-1,6-61 33,1-1 0,1 1 0,0-1 0,1 0 0,1 1 0,4 15-1,-6-27-24,0 0-1,0 0 0,0 1 0,0-1 0,0 0 0,0-1 1,0 1-1,1 0 0,-1 0 0,1 0 0,-1-1 0,1 1 1,0-1-1,-1 1 0,1-1 0,0 0 0,3 2 0,-2-2 30,0 0 0,0 0 0,0 0 0,1-1 0,-1 1 0,0-1-1,1 0 1,-1 1 0,0-2 0,6 1 0,0-2 17,1 0 0,-1-1 0,0 1-1,0-2 1,0 1 0,0-2 0,10-5 0,-2-2 27,0 0-1,0-1 1,16-17 0,41-50 252,-64 66-280,1 0 0,-2 0 0,0-1 0,-1 0 0,0 0 0,-2-1 0,1 0 0,5-24 0,-12 39-84,0 0 1,0 1-1,0-1 1,1 1 0,-1-1-1,0 0 1,0 1-1,0-1 1,0 1 0,0-1-1,0 0 1,0 1-1,0-1 1,-1 0 0,1 1-1,0-1 1,0 1-1,0-1 1,-1 0 0,1 1-1,0-1 1,-1 1-1,1-1 1,0 1 0,-1-1-1,1 1 1,-1-1-1,0 0 1,0 1 1,1 0 0,-1 0 0,0 0 0,0 0 0,1 0 0,-1 0 0,0 0 0,1 0 0,-1 0 0,0 0 0,1 0 0,-1 0 0,0 1 0,0-1 0,1 0 0,-1 0 0,1 1 0,-1-1 0,0 0 0,1 1 0,-1-1 0,1 1 0,-1-1-1,1 1 1,-1-1 0,1 1 0,-2 0 0,-3 6-30,0 1 0,0-1-1,1 1 1,0 0 0,0 0 0,1 0-1,0 1 1,0-1 0,1 1-1,0-1 1,0 1 0,1 10-1,-1 5 92,1 0-1,1 0 0,5 33 0,-3-48 5,0 0 0,0 0 0,0 0-1,1 0 1,1 0 0,0-1 0,0 1 0,0-1-1,8 10 1,-11-17-15,0 0 0,0 1 0,0-1 0,0 0 0,0 0 0,0 0 0,0 0 0,1 0 1,-1 0-1,0 0 0,1 0 0,-1-1 0,1 1 0,-1 0 0,1-1 0,-1 0 0,1 1 0,0-1 0,-1 0 0,1 1 0,-1-1 0,1 0 0,0 0 0,-1 0 0,1-1 0,-1 1 0,1 0 0,0-1 1,-1 1-1,1-1 0,-1 1 0,1-1 0,-1 0 0,1 1 0,-1-1 0,0 0 0,1 0 0,1-2 0,5-4 83,0 0-1,-1 0 1,0-1-1,10-14 1,-16 20-107,105-127 252,-86 109-313,0 0 1,2 1 0,42-28-1,-54 40-2,-7 5 70,0-1 1,0 1-1,0 0 1,1 0-1,-1 0 1,1 1-1,-1-1 0,1 1 1,0 0-1,-1 0 1,1 0-1,0 0 1,0 1-1,7-1 0,-9 1-6,-1 1 0,0-1 0,0 1 0,0-1 0,0 1 0,0-1 0,0 1 0,0-1 0,0 1 0,0 0 0,0 0 0,0 0 0,0-1 0,0 1 0,0 0 0,-1 0 0,1 0 0,0 0 0,-1 0 0,1 0 0,-1 1 0,1-1 0,-1 0 0,0 0 0,1 2 0,0 2 47,0 1-1,0 0 1,0-1 0,-1 9 0,-11 136 586,4-89-85,6-45-399,4-12 65,8-19 162,-4 4-333,122-165-223,-127 174 154,0 0 0,1-1 0,-1 1-1,1 0 1,-1 0 0,1 1 0,-1-1 0,1 0 0,5-1 0,-8 3 17,1-1-1,0 1 1,0 0 0,0 0 0,0-1 0,0 1 0,0 0-1,0 0 1,0 0 0,0 0 0,0 0 0,0 0 0,0 1 0,-1-1-1,1 0 1,0 0 0,0 1 0,0-1 0,0 1 0,0-1 0,0 0-1,-1 1 1,1-1 0,0 1 0,0 0 0,-1-1 0,1 1-1,0 0 1,-1-1 0,1 1 0,-1 0 0,1 0 0,-1 0 0,1-1-1,-1 1 1,1 0 0,-1 0 0,0 0 0,1 1 0,1 8 0,1 1 0,-2 0 0,1 0-1,-1-1 1,-1 1 0,0 0 0,-2 17 0,0-12 30,2 0 0,1 22-1,0-13 280,-1-24-288,0-1-1,1 0 1,-1 0-1,0 0 1,0 0-1,0 0 1,0 0-1,1 0 1,-1 0-1,0 0 1,0-1-1,0 1 1,0 0 0,0 0-1,1 0 1,-1 0-1,0 0 1,0 0-1,0 0 1,0 0-1,0 0 1,1 0-1,-1 0 1,0-1-1,0 1 1,0 0 0,0 0-1,0 0 1,0 0-1,0 0 1,0 0-1,0-1 1,1 1-1,-1 0 1,0 0-1,0 0 1,0 0-1,0-1 1,0 1-1,0 0 1,43-91 367,-30 65-340,-11 24-78,-1-1 1,0 1-1,0 0 0,1 0 1,-1 0-1,1 1 0,0-1 0,0 0 1,-1 1-1,1-1 0,4-2 1,-5 4 29,0-1 1,0 1 0,0 0 0,0 0 0,0-1-1,-1 1 1,1 0 0,0 0 0,0 0 0,0 0-1,0 0 1,0 0 0,0 0 0,0 0 0,0 0-1,0 0 1,0 1 0,0-1 0,0 0 0,0 1-1,-1-1 1,1 1 0,0-1 0,0 1 0,0-1-1,0 1 1,-1-1 0,1 1 0,0 0-1,-1-1 1,1 1 0,-1 0 0,2 1 0,8 14-41,12 24 0,7 11 107,-22-41-20,0 0 0,1-1 0,0 0-1,1-1 1,11 10 0,-15-14-93,1 0-1,0 0 1,0-1-1,0 0 1,0 0-1,1 0 1,0-1-1,-1 0 1,1 0-1,8 1 1,-7-2-989,0 0 1,-1 0-1,1-1 0,0 0 1,-1 0-1,1-1 1,12-3-1,-1 0-1520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6304,'8'0'2336,"2"0"-1824,11-5-128,-12 10-416,-1-5-64,5 3-320,-3-3 256,3 5-736,0-2 512,0 5-2336,0 0 1472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4736,'10'11'2144,"-7"-3"-1856,2-4-448,0-1 32,0 2-1504,3 3 896</inkml:trace>
  <inkml:trace contextRef="#ctx0" brushRef="#br0" timeOffset="1">435 234 4160,'0'8'1856,"13"1"-1600,-8-6-1632,0 0 704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3:33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6560,'0'8'2976,"3"3"-2592,2-11-832,0 3 160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1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85 640,'0'-1'45,"0"1"1,1 0-1,-1-1 0,0 1 1,0 0-1,0-1 0,0 1 1,-1 0-1,1-1 1,0 1-1,0-1 0,0 1 1,0 0-1,0-1 0,0 1 1,-1 0-1,1-1 0,0 1 1,0 0-1,0 0 0,-1-1 1,1 1-1,0 0 0,0 0 1,-12-1 4744,-1 2-1653,13-1-3012,-1 0-1,0 0 1,1 0 0,-1 0-1,0 0 1,1-1 0,-1 1 0,0 0-1,1 0 1,-1 0 0,0-1-1,1 1 1,-1 0 0,1-1-1,-1 1 1,0 0 0,1-1-1,-1 1 1,1-1 0,-1 1-1,1-1 1,0 1 0,-1-1-1,1 1 1,-1-1 0,1 1 0,0-1-1,-1 0 1,1 0-58,0 1 0,-1-1 0,1 1 0,0 0 0,0-1 0,-1 1 0,1-1 0,0 1 0,-1 0 0,1-1 0,0 1-1,-1 0 1,1-1 0,-1 1 0,1 0 0,-1 0 0,0-1 0,1 1-63,0 0 0,0 0 0,1 0 0,-1 0 0,0 0 0,0 0 0,0 0 0,0 0 0,0 0 0,0 0 0,0 0 0,0 0 0,0 0 0,0 0 0,0 0 0,0 0 0,1 0-1,-1 0 1,0 0 0,0-1 0,0 1 0,0 0 0,0 0 0,0 0 0,0 0 0,0 0 0,0 0 0,0 0 0,0 0 0,0 0 0,0 0 0,0 0 0,0 0 0,0-1 0,0 1 0,0 0 0,0 0 0,0 0 0,0 0 0,0 0-1,0 0 1,0 0 0,0 0 0,0 0 0,0 0 0,0 0 0,0-1 0,0 1 0,0 0 0,0 0 0,0 0 0,0 0 0,0 0 0,-1 0 0,1 0 0,0 0 0,0 0 0,0 0 0,0 0 0,0 0 0,0 0 0,4-4 672,-3 4-652,-1-1 0,1 1 0,-1-1 0,0 1 0,1 0 0,-1-1-1,1 1 1,0 0 0,-1 0 0,1-1 0,-1 1 0,1 0 0,-1 0 0,1 0 0,0 0 0,-1 0-1,1 0 1,0 0 0,63-10 765,-32 4-319,64-3-1,-84 9-395,24 1 268,-1-2-1,48-8 1,-55 0 612,-20 3-2246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1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 3072,'0'-1'84,"1"1"1,-1 0-1,0 0 1,0 0-1,0-1 1,0 1-1,0 0 1,0 0-1,0-1 1,0 1-1,0 0 1,0 0-1,0-1 1,0 1-1,0 0 1,0-1-1,0 1 1,0 0-1,0 0 1,0-1-1,0 1 1,-1 0-1,1 0 1,0 0-1,-1-2 508,1 2-508,0 0 1,-1 0-1,1 0 1,0 0-1,0-1 1,-1 1-1,1 0 1,0 0-1,-1 0 1,-5 8 2894,5-1-2522,1 0 1,0 0 0,0 0 0,0 0 0,2 10-1,55 359 2594,-36-219-1862,-20-138-736,-1-18 81,0-10-108,-3-27-250,2 26-218,0 0-1,1-21 0,0 26 43,0-4 0,1 0 0,0 1 0,1-1 0,-1 1 0,6-15 0,20-23-133,-12 24 37,-11 15 50,0 1 0,0 0 0,1 0-1,0 0 1,0 1 0,0 0 0,1 0 0,11-8-1,-15 12 16,1-1 0,-1 1 1,1 0-1,0 0 0,0 0 0,0 0 0,-1 0 0,1 1 0,0-1 0,0 1 0,0 0 0,0 0 0,0 0 0,0 0 0,0 0 0,0 1 0,0-1 0,0 1 0,0 0 1,0 0-1,-1 0 0,1 0 0,0 0 0,4 4 0,-4-3 32,0 0 0,0 0 0,0 1 0,0 0 0,-1 0 0,1 0 0,-1 0 0,0 0-1,0 0 1,0 0 0,0 1 0,0-1 0,-1 1 0,0-1 0,0 1 0,0-1 0,0 1 0,0 0 0,-1 0 0,1 6 0,-1-6 23,0 0 0,0 0 0,-1 0 0,1 0 0,-1 0 0,0 0-1,0 0 1,-1 0 0,1 0 0,-1 0 0,0-1 0,1 1 0,-2-1 0,1 1 0,0-1 0,-1 0 0,1 0 0,-7 5-1,0-1-1,0 0 0,-1-1 0,0 0 0,0-1 0,0 0 0,-1-1 0,0 0-1,1 0 1,-18 2 0,25-5-36,0-1-1,1 1 0,-1 0 1,0 0-1,-5 2 1,8-3 13,0 0 1,0 0-1,-1 0 1,1 0-1,0 1 0,0-1 1,0 0-1,0 0 1,0 0-1,-1 0 1,1 0-1,0 0 1,0 1-1,0-1 1,0 0-1,0 0 1,0 0-1,0 0 1,0 0-1,-1 1 1,1-1-1,0 0 1,0 0-1,0 0 1,0 0-1,0 1 1,0-1-1,0 0 0,0 0 1,0 0-1,0 1 1,0-1-1,0 0 1,0 0-1,0 0 1,1 1-1,10 5-25,18 6 1051,34 20 1,-10-5-347,-50-25-642,5 1 76,-1 0 0,0 1 0,-1 0 0,1 0 0,9 9 0,-14-12-49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0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 3072,'0'-1'85,"0"1"-1,0 0 1,0 0-1,0-1 1,0 1 0,0 0-1,0-1 1,0 1 0,0 0-1,0 0 1,0-1-1,0 1 1,-1 0 0,1 0-1,0-1 1,0 1 0,0 0-1,0 0 1,0-1-1,0 1 1,-1 0 0,1 0-1,0-1 1,0 1 0,0 0-1,-1 0 1,1 0-1,0 0 1,0-1 0,-1 1-1,1 0 1,0 0 0,0 0-1,-1 0 1,1 0-1,-11 6 4989,10-5-4829,0 0 1,0 7 242,0 0 0,1 0 1,0 0-1,0-1 0,0 1 1,1 0-1,2 10 0,-1-5-113,1 60 976,-1-8-866,2-4 147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0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71 5312,'-8'-11'6181,"16"10"-3728,36-7-725,83-26 0,-127 34-1726,13-5-1424,25-6 0,-23 11-4717,-11 0 4502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0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40 4576,'-13'0'2048,"26"-5"-1760,-8 2 1728,-1 6-1152,5-6 2048,3 3-1664,6-9 192,0 6-864,0-5-384,-2 8-96,2-8-96,0 8 0,0-3-1696,0 3 928,-2 3-4416,6 5 2880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2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2080,'7'-34'8258,"-6"54"-6703,-1-2-1046,1 0 1,1 0-1,4 24 0,30 129 1526,-19-84-1424,9 64 628,-17-89-991,-8-34 339,-5-36 173,0-7-629,1-38-173,1 39 68,1-1 0,1 1 0,0-1-1,0 0 1,2 1 0,5-27-1,-4 32-70,-1 0-1,2 0 0,-1 1 0,1-1 0,0 1 0,1-1 0,0 1 0,1 1 1,7-10-1,-5 9-9,0 0 1,1 1 0,-1 0 0,1 0-1,1 1 1,-1 1 0,1-1 0,0 1-1,1 1 1,-1 0 0,1 0-1,-1 1 1,1 1 0,0 0 0,0 0-1,16 0 1,-24 2 40,0 0-1,0 1 1,-1-1-1,1 0 1,0 1-1,0 0 1,-1-1 0,1 1-1,0 0 1,-1 0-1,1 1 1,-1-1-1,1 1 1,-1-1-1,0 1 1,0 0 0,0-1-1,4 5 1,-5-4 18,0-1 1,0 1 0,0 0-1,-1-1 1,1 1 0,0-1 0,-1 1-1,1 0 1,-1-1 0,0 1-1,1 0 1,-1 0 0,0-1 0,0 1-1,0 0 1,-1 0 0,1-1-1,0 1 1,0 0 0,-1 0-1,1-1 1,-1 1 0,0 0 0,0-1-1,1 1 1,-1-1 0,0 1-1,0-1 1,-2 3 0,0-1-2,-1 0 0,1 0 0,0 0-1,-1-1 1,1 1 0,-1-1 0,0 0 0,0 0 0,0 0 0,0-1 0,-6 2 0,-8 2-63,-23 3 0,32-7 11,-30 2-223,34-3 227,-1 0 0,0 0 0,1 0 0,-1 1 0,0 0 0,1 0 0,-1 0 0,1 1 0,0 0 0,-6 3-1,10-5 40,1 0 0,-1 1 0,1-1 0,-1 0 0,1 1 0,0-1 0,-1 1 0,1-1 0,-1 1 0,1-1 0,0 1 0,0-1 0,-1 1 0,1-1 0,0 1 0,0 0 0,0-1 0,0 1 0,-1-1 0,1 1 0,0 0 0,0-1 0,0 1 0,0-1 0,0 1 0,1 0 0,-1-1 0,0 1 0,0-1 0,0 1 0,0 0 0,1-1 0,-1 1 0,0-1 0,1 1 0,16 23 164,-8-12 18,20 36 460,25 37 1224,-5-26-1186,-20-25-399,-18-20 29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3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4160,'0'0'49,"-1"0"0,1 0 0,0 0 0,-1 0-1,1-1 1,0 1 0,-1 0 0,1 0 0,0 0 0,0-1 0,-1 1 0,1 0 0,0 0 0,5-16 6860,-4 22-6463,1 0 1,-1 1-1,0-1 0,-1 1 0,1-1 0,-1 1 0,-1 8 0,0 18 508,7 15-1,-3-28-368,1 29-1,-4-40-415,1 0-1,0 1 1,0-1-1,1 0 0,1 1 1,6 15-1,-7-19-681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3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64 5568,'-21'-5'2528,"26"5"-2208,3 0 960,10 5-768,13-5 704,8 0-704,14-5-192,4 2-192,18-10 224,3 1-160,19-7-1792,0 7 864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14 167 2912,'-13'-1'9866,"16"-3"-9127,0-1-1,0 1 1,0-1-1,1 1 1,0 0-1,7-6 1,32-22-105,-32 24-443,9-5-215,0 1 1,1 0-1,0 1 0,0 2 1,1 0-1,41-10 0,-26 14-3799,-39 28-5361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94 5408,'-5'0'2432,"18"-8"-2112,-8 0 1664,0 8-1152,8-8 1504,5 2-1344,3-11-512,7 9-288,-7-8-128,5 10-32,-4-7-1440,4 9 800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49 2144,'1'0'159,"-1"0"1,1-1-1,-1 1 1,0 0-1,1-1 1,-1 1-1,0 0 1,1-1-1,-1 1 1,0-1-1,1 1 1,-1 0-1,0-1 1,0 1-1,1-1 1,-1 1-1,0-1 1,0 1-1,0-1 1,0 1-1,0-1 1,0 1-1,0-1 1,0 0-1,0 1 1,0-1-1,0 1 1,0-1-1,0 1 1,0-1-1,0 1 1,-1-1-1,1 1 1,0-1-1,0 1 1,-1 0-1,1-1 1,0 1-1,0-1 1,-1 1-1,1-1 1,-1 1-1,1 0 1,0-1-1,-1 1 1,1 0-1,-1 0 1,1-1-1,-1 1 1,1 0 0,-1 0-1,1 0 1,-1-1-1,-3-2 1251,-3 9-473,2 1-692,0 0 0,0 0 0,1 0 0,0 0 0,-4 9 0,6-11-89,-4 6 142,1 1-1,0 0 1,1 1-1,1-1 0,-4 20 1,6-25-186,1-1 1,-1 0 0,1 1-1,1-1 1,-1 1-1,1-1 1,0 1-1,0-1 1,1 0-1,0 1 1,0-1 0,5 10-1,-4-10-26,0-1 0,1 0 0,0 1 1,0-1-1,6 6 0,-8-9-53,0-1-1,0 1 1,0-1 0,1 1-1,-1-1 1,0 0 0,1 1-1,-1-1 1,1-1 0,-1 1 0,1 0-1,-1-1 1,1 1 0,0-1-1,3 0 1,1 0 43,-1-1 1,0 1-1,0-2 0,1 1 0,-1-1 0,9-3 1,34-19 154,-37 18-132,-2 0-47,0 1 0,0-1 0,17-14-1,-25 18-37,1 0 0,-1-1 0,1 1 0,-1-1 0,0 0 0,0 1 0,0-1 0,-1 0 0,1 0 0,-1 0 0,1-1 0,-1 1 0,0 0 0,0-1 0,-1 1 0,1 0 0,0-7 0,-2 4-28,1-1 1,-1 1-1,-1-1 0,1 1 1,-1-1-1,0 1 0,0 0 1,-1 0-1,0 0 1,0 0-1,-1 0 0,1 1 1,-1 0-1,0-1 1,-1 1-1,1 1 0,-10-9 1,2 4-21,1 1 0,-1 0 0,0 0 0,-1 1 0,1 1 0,-2 0-1,-18-5 1,21 8-10,1 0 0,-1 1 0,0 0 0,-11 1 0,19 0-283,-1 1 0,1 0 1,0 0-1,-1 1 0,1-1 1,0 1-1,0 0 0,-1 0 0,1 0 1,0 0-1,0 0 0,0 1 1,0-1-1,0 1 0,0 0 1,1 0-1,-4 2 0,5-3 31,0 0 0,1 0-1,-1 0 1,0 0 0,0 0-1,1 0 1,-1 0 0,0 1-1,1-1 1,-1 0 0,1 0-1,0 1 1,-1-1 0,1 0-1,0 1 1,0-1-1,0 0 1,0 1 0,0-1-1,0 0 1,0 1 0,1 1-1,7 16-2545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2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3224 2304,'0'0'752,"13"-4"4000,-12 2-4625,0 0 0,0 0-1,0 0 1,-1 0 0,1 0 0,0-1 0,-1 1 0,1 0 0,-1 0 0,0-1 0,0 1 0,0-4 0,2-15 404,-1 16-436,0-1-1,0 1 1,0-1-1,-1 0 1,0 1 0,0-1-1,-1 0 1,0 1-1,-2-9 1,2 7-4,0 0 0,0-1 1,0 1-1,1-1 0,0-7 0,1 3 70,-1-1 0,0 1-1,-1 0 1,-1-1 0,-3-11 0,-1-12 26,2 5-107,2 18-62,0 0 0,1 0 0,0 0 1,2-15-1,1-43 31,1-12 83,-3 72-133,1 0-1,-2 0 1,-1-13-1,0-14-50,1 26 181,0 0 1,-4-16-1,3 16-13,0 0 0,0-17 0,-3-68 300,-3-121 384,3 62-832,-3 36 229,7 110-128,0 0-1,-2-13 1,-2-17 125,4 20-85,-1 0 0,-8-34 1,-2-20 117,6-4-59,6-98 0,0 166-138,2-10 8,-2 1-1,0-1 1,-1 1 0,-3-22-1,0 21-6,1 0 0,1-37 0,-3-17 201,-12 15-306,10 23 79,-3-12-19,2 0 0,-3-65-1,10 89 20,-4-26-1,2 26-69,-1-26-1,0-52 130,0-100-661,4 201 469,0 1 107,-1 1 1,1-1-1,0 0 1,-1 0-1,1 0 1,-1 0 0,1 1-1,0-1 1,-1 0-1,1 0 1,0 1-1,-1-1 1,1 0 0,0 0-1,-1 1 1,1-1-1,0 0 1,0 1 0,-1-1-1,1 1 1,0-1-1,0 0 1,0 1-1,0-1 1,-1 1 0,-3 15-315,2-7 347,-7 16-19,6-17 35,0 0-1,0 0 1,0-1-1,-1 0 1,0 1 0,0-1-1,-7 7 1,0-1 91,7-8-107,0-1 1,0 0-1,0 0 0,-7 5 1,-4 4 43,13-11-12,-1 0 1,1 0-1,-1 0 1,0 0 0,1 0-1,-4 1 1,-2 0-89,3-1 97,0 0 1,0 1-1,1-1 1,-1 1-1,1 0 1,-8 6 346,14-11-390,-1 0 0,1 1 0,-1-1 0,1 0-1,0 1 1,-1-1 0,4-1 0,-4 2 12,10-10 30,0 0-1,0-1 0,-2-1 1,1 0-1,-2 0 0,1 0 1,10-26-1,-14 24-8,0 1 0,4-19 0,-2 6-12,2-10-89,6-54 0,-4 17 115,-8 47 303,-1-41 0,-2 66-45,1 12-261,0 1 1,1 0-1,0 0 0,1-1 0,8 20 0,-1 0 256,2 6 186,28 63 0,-25-68-315,-9-18-57,1 0 1,10 17-1,0-3 97,-12-19-183,-1 0 0,2 0 0,6 8 1,-11-15-46,0-1 0,0 1 0,-1 0 1,1 0-1,0 0 0,-1 0 0,1 1 1,-1-1-1,1 0 0,-1 0 0,1 0 1,-1 0-1,0 0 0,1 2 0,-1-1-387,-30-3-12428,29 0 12442,0 0 1,0 1-1,0-1 1,-1-1-1,-14-12-2841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3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 2144,'-6'-14'10363,"3"16"-9169,2-1-1104,1 1 0,0-1 0,-1 0 0,1 1 0,0-1 0,0 1 0,0-1 0,0 0 0,0 1 0,0-1-1,1 3 1,-1 0 95,0 6 101,0 24 606,5 40-1,9 65-118,-8-69-232,18 86 1,-22-143-412,-1 0 0,0 0 0,0 15 0,-1-21 251,0-6-237,13-13 123,-9 10-274,-1 0 0,1 0 0,0 0 0,7-2 0,-3 1 5,3-1-21,1 1 0,21-4 0,8-3-4,-20 4 89,0 1-1,0 1 1,0 0 0,40-1 0,-61 5-67,1 1-1,-1-1 0,1 0 1,-1 0-1,0 0 1,1 0-1,-1 0 1,0 0-1,1 0 1,-1 0-1,0 0 1,1-1-1,-1 1 1,0 0-1,1 0 0,-1 0 1,0 0-1,0 0 1,1-1-1,-1 1 1,0 0-1,1 0 1,-1 0-1,0-1 1,1 1-1,-39-34-15759,22 12 13184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30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4160,'13'1'9058,"6"6"-6286,6 0-2325,1-5 357,47-2 0,-27-1-343,36 1 69,-64 0-3670,0 0-3487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31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3808,'-9'0'11664,"11"1"-11429,1 0 1,0-1 0,-1 1 0,1-1-1,0 0 1,0 0 0,-1 0 0,1 0 0,0 0-1,-1 0 1,1-1 0,0 0 0,-1 1 0,1-1-1,3-1 1,15-4 509,152-10 764,-132 13-1565,-25 2-825,0-1 0,21-4 0,-22 3-2052,0 0 0,25-1 0,-19 3 325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36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1056,'0'0'77,"-1"0"0,1 0 0,-1 0 1,1 0-1,-1 0 0,1 0 0,-1 0 0,1 0 0,-1 0 1,1 0-1,-1 0 0,1 1 0,0-1 0,-1 0 0,1 0 1,-1 0-1,1 1 0,0-1 0,-1 0 0,1 0 0,-1 1 1,1-1-1,0 0 0,-1 1 0,1-1 0,0 0 0,0 1 1,-1-1-1,1 1 0,1 13 2209,0-8-2796,0 7 850,0 0 1,-1 1 0,0-1 0,-3 16 0,1-12-22,1-1 0,1 19 0,1 9 290,-1-1 1,-8 43-1,1 1 181,2-18-32,-1 57 474,9 18-619,-3 20-485,-3-145-206,2-17-96,1 0 1,-1 0-1,1 0 1,0 0-1,-1 0 1,1 0-1,0 0 1,0 0-1,1 4 1,-1-1-1920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37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16 1984,'-1'-2'696,"1"2"-681,0 0 0,0 0 0,0 0 0,0 0 0,0 0-1,-1 0 1,1 0 0,0 0 0,2-6 2494,-2 14-1742,-22 70 1431,-12 34-374,31-103-1671,0 0 0,-1-1 1,-8 13-1,3-5 18,6-9-102,-7 11 36,9-17-96,1-1 0,0 0 1,0 1-1,-1-1 0,1 1 1,0-1-1,0 1 0,0-1 1,0 1-1,0-1 0,-1 1 0,1-1 1,0 1-1,0-1 0,0 1 1,0-1-1,0 1 0,1-1 1,-1 1-1,0-1 0,0 1 0,0-1 1,0 1-1,0-1 0,1 1 1,0 0-26,16-14 48,-14 11-116,-1-1-1,1 0 1,-1 0 0,0 0 0,0 0 0,0-1 0,-1 1 0,1 0 0,-1-1 0,2-6 0,5-11-330,-2 5 224,-2 1 1,0-1-1,3-23 1,4-17 110,2-15 1039,-13 70-893,1-1-1,-1 1 1,1-1 0,-1 1 0,1-1 0,0 1 0,0-1 0,0 1 0,0 0-1,0-1 1,0 1 0,1-1 0,4 10 1048,31 121 1537,-15-52-2184,-20-69-315,2 8-782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42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 1728,'7'-1'6425,"-2"15"-2685,-3-7-4860,-1-1 1335,-1 0 1,0 0-1,0 1 1,0-1-1,-1 0 0,-1 7 1,-1 7 57,-18 135 943,20-134-1124,0-8 67,0 0 1,-6 26 0,-2 15 141,1-7-101,7-33-188,2-5 88,-1-8-9,1 0-186,-1-1 102,0 0-1,0 0 1,0 1-1,0-1 0,1 0 1,-1 0-1,0 0 0,0 1 1,0-1-1,1 0 1,-1 0-1,0 0 0,0 0 1,0 1-1,1-1 1,-1 0-1,0 0 0,0 0 1,1 0-1,-1 0 0,0 0 1,0 0-1,1 0 1,-1 0-1,0 0 0,0 0 1,1 0-1,-1 0 1,0 0-1,1 0 0,-1 0 1,0 0-1,1 0 1,18-6 223,31-15 1,-30 12 189,27-9 0,-33 14-398,-4 0-35,1 1 0,0 1 0,-1-1 0,13 0 0,-20 4-363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24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1 729 2976,'0'0'82,"0"0"0,0 0-1,0 1 1,0-1 0,0 0 0,0 1 0,0-1 0,0 0-1,0 0 1,0 1 0,0-1 0,0 0 0,1 0-1,-1 1 1,0-1 0,0 0 0,0 0 0,0 1 0,1-1-1,-1 0 1,0 0 0,0 0 0,0 0 0,1 1 0,-1-1-1,0 0 1,0 0 0,1 0 0,-1 0 0,0 0 0,0 0-1,1 1 1,-1-1 0,0 0 0,0 0 0,1 0-1,-1 0 1,0 0 0,1 0 0,15-5 1461,15-13-210,-20 8-1094,-1 0 0,0 0 1,-1-1-1,0 0 0,0-1 0,-1 0 0,-1 0 1,0-1-1,6-16 0,6-20 379,14-60 0,-25 80-406,12-47 184,12-41 61,-24 93-477,2 0 1,21-40 0,-30 61 14,1 0 1,0 0-1,0 0 1,0 0-1,1 0 1,-1 1-1,6-6 1,-7 8 3,0-1-1,-1 1 1,1 0-1,0-1 1,0 1-1,0 0 1,0 0 0,0-1-1,0 1 1,0 0-1,0 0 1,0 0 0,0 0-1,0 0 1,0 1-1,0-1 1,-1 0-1,1 0 1,0 0 0,0 1-1,0-1 1,0 1-1,0-1 1,0 0-1,-1 1 1,1-1 0,0 1-1,0 0 1,-1-1-1,1 1 1,0 0 0,-1-1-1,1 1 1,0 1-1,1 1 13,1 0 0,-1 1 0,0-1 1,0 1-1,-1-1 0,1 1 0,-1 0 0,0 0 0,1 5 0,5 38 24,-6-41-63,5 49 180,-3-1 0,-2 1 0,-8 74 0,5-113 109,-1-1 1,-7 22-1,8-31-141,0-1 0,0 1 0,-1-1 0,0 1 0,0-1 0,0 0 0,0 0 0,-1 0 0,-4 4 0,6-7-92,0-1 1,0 0 0,0 0 0,0 0 0,0-1-1,0 1 1,0 0 0,0-1 0,0 1 0,0-1-1,0 0 1,0 1 0,0-1 0,0 0 0,0-1 0,0 1-1,-1 0 1,1 0 0,0-1 0,0 1 0,0-1-1,0 0 1,-2-1 0,-6-2-1,1 0 1,0-1-1,-10-6 1,17 9-47,0 0 0,0-1 0,0 1 0,0 0 0,0 0 0,1-1 0,-1 1 1,1-1-1,0 0 0,0 1 0,0-1 0,0 0 0,0 0 0,-1-4 0,-3-11-23,4 17 22,1 1-1,0-1 0,0 1 1,-1-1-1,1 1 0,0-1 1,0 1-1,0-1 0,0 1 1,-1-1-1,1 0 0,0 1 1,0-1-1,0 1 0,0-1 1,0 1-1,1-1 0,-1 1 0,0-1 1,0 1-1,0-1 0,0 0 1,1 1-1,-1-1 0,0 1 1,0 0-1,1-1 0,-1 1 1,0-1-1,1 1 0,-1-1 1,0 1-1,1 0 0,-1-1 1,1 1-1,-1 0 0,1-1 0,-1 1 1,1 0-1,-1 0 0,1-1 1,-1 1-1,1 0 0,-1 0 1,1 0-1,-1 0 0,1 0 1,-1 0-1,1 0 0,-1 0 1,1 0-1,0 0 0,-1 0 1,1 0-1,35 2-284,-25 1 337,0-1 0,0 0 1,1-1-1,-1 0 0,0-1 1,1 0-1,-1-1 0,0 0 0,0-1 1,0 0-1,0-1 0,0 0 1,11-5-1,1-2 63,-1 0 1,0-1 0,-1-2-1,0 0 1,19-16-1,-19 10-26,0 0 0,-1-1 0,-1 0 1,16-25-1,58-99-64,-63 98-485,-37 58 148,0 0 1,1 1 0,1-1 0,-5 17 0,-14 60 210,20-63 189,0 1 1,1 0-1,2-1 0,3 42 1,-2-64 12,1 0 1,0 0 0,0 0 0,0 0-1,0 0 1,1-1 0,3 8 0,-4-10-53,-1 0-1,1-1 1,-1 1 0,1 0 0,-1-1 0,1 1 0,0-1-1,-1 1 1,1-1 0,0 1 0,-1-1 0,1 1-1,0-1 1,0 1 0,-1-1 0,1 0 0,0 0 0,1 1-1,-1-1 5,0 0-1,0 0 0,0-1 0,0 1 1,0 0-1,0-1 0,0 1 0,0 0 0,0-1 1,0 1-1,0-1 0,0 1 0,0-1 1,0 0-1,-1 1 0,1-1 0,0 0 0,0 0 1,0 0-1,6-8 17,0 0-1,-1 0 1,0 0 0,6-13 0,17-44-26,-17 39 28,6-17-52,1 2 0,47-74 0,-56 94-558,-8 18-44,-5 17 125,0 1 356,-18 104-199,19-100 363,0 0 1,2 0-1,0 0 0,5 29 1,-4-41 15,0 0 1,1 0 0,5 10-1,-6-14-22,-1-1-1,1 1 0,0 0 0,0-1 1,0 1-1,0-1 0,0 0 1,0 1-1,0-1 0,0 0 0,1 0 1,-1 0-1,0 0 0,1 0 1,-1 0-1,1 0 0,-1 0 1,2 0-1,-1-1-2,1 0-1,-1 0 1,0 0 0,0-1 0,0 1-1,0-1 1,0 0 0,-1 1 0,1-1-1,0 0 1,0 0 0,0 0 0,-1-1-1,1 1 1,0 0 0,-1-1 0,2-1-1,28-31 174,-22 23-189,58-68 84,27-30-39,-87 101-79,7-7 9,17-14-1,-27 25-99,0 0 1,1 1-1,0 0 0,0 0 0,0 0 0,0 1 1,0-1-1,10-2 0,-15 5 90,1 0 1,-1 0-1,1 0 0,-1 0 0,0 0 1,1 0-1,-1 0 0,0 0 1,1 1-1,-1-1 0,0 0 0,1 0 1,-1 0-1,0 0 0,1 0 0,-1 0 1,0 1-1,1-1 0,-1 0 0,0 0 1,0 1-1,1-1 0,-1 0 0,0 0 1,0 1-1,0-1 0,1 0 1,-1 0-1,0 1 0,0-1 0,0 0 1,0 1-1,0-1 0,1 0 0,-1 1 1,0-1-1,0 1 0,0-1 0,0 0 1,0 1-1,0-1 0,0 0 0,0 1 1,-2 22-289,2-20 285,-41 210-89,-17 3 396,-5 25 399,53-193-323,2-10 303,-17 52 1,19-82-156,6-8-500,0 1 1,0-1 0,0 0 0,0 0 0,0 0 0,-1 0-1,1 0 1,0 0 0,0 0 0,0 1 0,0-1 0,0 0-1,0 0 1,0 0 0,0 0 0,0 0 0,-1 0-1,1 0 1,0 0 0,0 0 0,0 0 0,0 0 0,0 0-1,0 0 1,-1 0 0,1 0 0,0 0 0,0 0-1,0 0 1,0 0 0,0 0 0,-1 0 0,1 0 0,0 0-1,0 0 1,0 0 0,0 0 0,0 0 0,0 0 0,-1 0-1,1 0 1,0 0 0,0 0 0,0 0 0,0 0-1,0 0 1,0-1 0,0 1 0,0 0 0,0 0 0,-1 0-1,1 0 1,0 0 0,0 0 0,0 0 0,0-1-1,0 1 1,0 0 0,0 0 0,0 0 0,0-4 61,-1 1 0,1 0 0,1-1 0,-1 1 0,0 0 0,2-5 0,0-7 13,5-25 85,16-47-1,9-7-304,71-142-1,-72 169 127,13-21-485,70-107-1,-111 191 379,0 0 0,0 0-1,0 0 1,1 0 0,-1 1-1,1 0 1,0 0 0,0 0-1,4-3 1,-7 6 88,0-1 0,0 1 0,0-1-1,0 1 1,-1 0 0,1-1 0,1 1 0,-1 0 0,0 0 0,0 0 0,0 0 0,0 0 0,0 0 0,0 0-1,0 0 1,0 0 0,0 1 0,0-1 0,1 1 0,0 0 8,-1 0 0,0 0 0,0 0-1,1 0 1,-1 0 0,0 1 0,0-1 0,0 0 0,0 1-1,0-1 1,-1 1 0,1-1 0,0 1 0,-1-1 0,1 1-1,0 2 1,1 10-45,1 0 0,-2 1 0,0-1-1,-1 17 1,0-20 119,-5 118 226,3-113-147,0 0 0,-1-1 1,-1 0-1,0 1 0,-1-1 1,-7 15-1,11-29-69,0 1 0,1 0 1,-1-1-1,0 1 0,0-1 1,0 1-1,0-1 0,-1 0 1,1 1-1,0-1 0,-1 0 0,1 0 1,0 0-1,-1 0 0,1 0 1,-3 1-1,3-2-45,0 0 1,1 0 0,-1 0-1,1 0 1,-1 0-1,0 0 1,1 0-1,-1 0 1,0 0-1,1 0 1,-1 0-1,1-1 1,-1 1-1,0 0 1,1 0-1,-1-1 1,1 1 0,-2-1-1,1 0-37,-1-1 0,1 1-1,0 0 1,0-1 0,0 1 0,0-1-1,0 1 1,0-1 0,-1-2 0,-24-55-1093,25 57 1027,1-1 0,-1 1-1,1 0 1,0 0-1,0 0 1,0-1 0,0 1-1,0 0 1,1-3-1,-1 5 64,0-1 0,0 1 0,0 0 0,0-1 0,1 1 0,-1 0 0,0-1 0,0 1 0,0 0 0,0 0 0,0-1 0,1 1 0,-1 0 0,0 0 0,0-1 0,0 1 0,1 0 0,-1 0 0,0 0 0,0-1 0,1 1 0,-1 0 0,0 0 0,1 0 0,0 0-1,-1 0 0,1 0 0,-1 0 0,1 0 0,-1 1 0,1-1 0,0 0 0,-1 0 0,1 1 0,-1-1 0,0 1 0,1-1 0,-1 0 0,1 1 0,-1-1 0,0 1 0,1-1 0,-1 1 0,1 0 0,3 4 2,0 0 1,0 0-1,0-1 1,1 0-1,-1 0 1,1 0-1,0 0 1,1-1-1,-1 1 1,1-2-1,8 5 1,-5-4 48,1 0 1,-1-1 0,0 0 0,1-1 0,0 1 0,18-2-1,-10-1 63,0-1-1,0 0 0,-1-2 0,1 0 0,-1-1 0,0-1 0,28-13 0,-22 7-14,-2-1 0,0-1 0,29-24-1,50-60 146,-85 81-155,0-1 1,-2-1 0,0 0-1,-1 0 1,-1-1-1,9-23 1,-19 40-101,0 0 0,0 0 0,0-1 1,-1 1-1,1 0 0,-1 0 0,0 0 0,0-7 1,-1 10-2,1-1 0,0 0 0,0 0 0,0 0 0,-1 0 0,1 0 1,0 1-1,-1-1 0,1 0 0,-1 0 0,1 0 0,-1 1 0,1-1 1,-1 0-1,1 1 0,-1-1 0,0 0 0,1 1 0,-1-1 0,0 1 0,1-1 1,-1 1-1,0 0 0,0-1 0,0 1 0,0 0 0,1-1 0,-1 1 1,0 0-1,0 0 0,0 0 0,0 0 0,0 0 0,0 0 0,1 0 0,-1 0 1,0 0-1,-1 0 0,-4 2-25,0-1-1,0 1 1,0 0 0,0 0-1,1 1 1,-1-1 0,1 1-1,0 1 1,0-1 0,0 1-1,0 0 1,-4 5 0,-1 0 17,1 1 1,1 0 0,0 0-1,-11 18 1,11-12 30,1 0 0,1 0 0,0 0 0,1 1 0,1 0 0,-4 25 1,8-33 20,-1-1 1,1 0 0,0 0 0,1 0 0,0 1 0,0-1 0,1 0 0,0 0 0,0-1 0,1 1 0,0 0 0,4 9 0,-4-13 40,0 1 1,0 0 0,0-1 0,1 1-1,-1-1 1,1 0 0,0 0 0,0-1-1,0 1 1,1-1 0,-1 0 0,1 0-1,0 0 1,0-1 0,0 1 0,0-1-1,0-1 1,9 3 0,-9-3-12,0-1 1,1 0-1,-1 0 1,0 0-1,1 0 1,-1-1-1,0 0 1,0 0-1,0 0 0,1-1 1,-1 0-1,-1 0 1,1 0-1,0-1 1,0 1-1,-1-1 1,0 0-1,1 0 1,-1-1-1,0 0 1,6-6-1,5-9 72,-1 1 0,0-2-1,17-33 1,-17 30-170,26-57 25,-14 26 32,-24 50-24,0 0-1,0 0 0,0-1 1,-1 1-1,0-1 0,0 1 0,0-1 1,0 0-1,-1 1 0,0-6 0,0 10 12,1-1-1,-1 1 0,0-1 0,0 1 1,0-1-1,0 1 0,0-1 0,0 0 1,1 1-1,-1-1 0,0 1 0,0 0 0,1-1 1,-1 1-1,0-1 0,1 1 0,-1-1 1,0 1-1,1 0 0,-1-1 0,1 1 0,-1 0 1,1-1-1,16-4-317,22 7-69,-35-1 395,-1-1-23,0 0-1,0 1 1,0-1 0,0 1 0,0 0-1,0 0 1,0 0 0,0 0 0,-1 1-1,1-1 1,0 1 0,-1 0 0,0-1 0,1 1-1,3 4 1,-5-4 14,1 1 1,-1-1-1,1 0 1,-1 0-1,0 1 1,0-1-1,0 1 1,-1-1-1,1 1 1,-1-1-1,1 1 0,-1 0 1,0-1-1,0 1 1,0 0-1,0-1 1,0 1-1,-1 4 1,-6 21 241,-2 0 1,-19 45-1,16-47-97,2 0-1,-12 53 1,21-74-94,0 0-1,0 1 1,1-1 0,0 0 0,2 11-1,-2-14-9,0-1-1,0 1 0,1 0 1,-1 0-1,1-1 0,0 1 1,-1 0-1,1-1 0,0 1 1,0-1-1,0 1 0,0-1 1,0 0-1,0 1 0,1-1 1,-1 0-1,0 0 0,1 1 1,-1-1-1,1 0 0,1 0 1,6 3 12,-1-1 1,1 0 0,0-1 0,1 0-1,-1-1 1,0 0 0,1 0-1,-1-1 1,0 0 0,1-1-1,-1 0 1,0 0 0,0-1 0,0 0-1,0-1 1,0 0 0,11-5-1,-3 0 48,0-1 0,-1-1-1,0-1 1,0 0 0,-1-1-1,0-1 1,18-20 0,-1 0-84,22-27-172,-30 32 71,31-29-1,-21 26-744,-28 56-3796,-6-14 2815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1012 3552,'-6'-4'3279,"12"-1"-2905,1-4 108,1-1 0,-2 0 1,1-1-1,-1 1 0,5-14 0,12-22 44,10-9 55,73-90 0,-100 138-545,170-217 824,-133 160-491,-3-2 0,-2-1 0,-4-2 1,27-74-1,-58 134-272,-2 6-81,0 0 1,0 0-1,0 0 1,0 0 0,-1 0-1,1-5 1,-3 0-134,-3 11-72,-8 17-6,-109 244 1219,51-102-224,61-140-669,0 0-1,-7 28 1,16-45-94,-1 1-1,1 0 1,0 0-1,1-1 0,-1 1 1,1 0-1,0 0 1,0 0-1,1 0 0,0 0 1,0-1-1,0 1 0,1 0 1,3 7-1,-4-11 10,0 0 1,1 0-1,-1 0 0,1 0 0,0 0 1,-1 0-1,1-1 0,0 1 0,0 0 1,0-1-1,0 0 0,0 1 0,1-1 1,-1 0-1,0 0 0,1 0 0,-1 0 1,0-1-1,1 1 0,-1-1 0,1 1 0,-1-1 1,1 0-1,-1 0 0,1 0 0,-1 0 1,5-2-1,3 1 39,-1-1 1,0 0-1,0-1 1,-1 0-1,1-1 1,9-5-1,5-3 65,-5 4-310,20-14 0,-37 21 117,0 0 0,0 0 0,0 1 0,0-1 0,1 0-1,-1 1 1,0 0 0,0-1 0,1 1 0,1-1 0,-2 1 14,-1 0 0,1 0 0,-1 0 1,1 0-1,-1 0 0,1 0 0,-1 1 0,1-1 0,-1 0 0,1 0 0,-1 0 0,1 1 0,-1-1 0,0 0 0,1 0 0,-1 1 0,1-1 1,-1 0-1,0 1 0,1 0 0,0 0-19,0 1 1,0 0 0,-1-1 0,1 1-1,0 0 1,-1 0 0,1 0-1,-1 0 1,0-1 0,0 1-1,0 0 1,0 3 0,0 3 76,1 1 0,-1 0 1,1 0-1,1-1 0,-1 1 1,2-1-1,-1 1 0,1-1 1,0 0-1,1 0 0,0 0 1,0 0-1,7 8 0,-10-15 7,0 0 0,-1 0 0,1-1 0,0 1 0,0 0 0,-1 0 0,1-1 0,0 1 0,0-1 0,0 1 0,0-1 0,0 1 0,0-1 0,0 1 0,0-1 0,0 0 0,0 0 0,0 1 0,0-1 0,1 0 0,-1 0 0,0 0 0,0 0 0,0 0 0,0 0 0,0-1 0,0 1 0,0 0 0,0-1 0,0 1 0,0 0 0,2-2 0,-2 1 11,1 0 0,-1 0 0,1-1-1,-1 1 1,0 0 0,0-1 0,0 1 0,0-1 0,0 0 0,0 1 0,0-1-1,0 0 1,0 1 0,-1-1 0,1 0 0,-1 0 0,1 0 0,-1 0-1,0 1 1,0-1 0,0-3 0,0-3-15,-1-1 1,1 0-1,-2 1 0,1-1 1,-4-8-1,3 12-94,1 0 0,-1 1-1,-1-1 1,1 1 0,0-1 0,-1 1-1,0 0 1,0 0 0,-1 0 0,-5-5-1,-12-15-811,46 31 554,-10-4 396,-1 0 1,1-1-1,0-1 0,0 0 1,19-2-1,-6 0-6,1 1 1,-2 1-1312,1-2-1,50-7 1,-76 8 1022,0 0 11,-1 0-1,0-1 1,0 1-1,0 0 0,1-1 1,-1 1-1,0 0 0,0-1 1,0 1-1,0-1 1,0 0-1,0 1 0,0-1 1,0 0-1,0 0 1,0 1-1,1-3 0,1-1-1353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43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3 176 2560,'0'-1'111,"0"0"0,-1 0 0,1 1 0,0-1-1,0 0 1,-1 0 0,1 1 0,0-1 0,0 0 0,0 0 0,0 0 0,0 1 0,0-1 0,0 0-1,0 0 1,0 0 0,0 0 0,1 1 0,-1-1 0,0 0 0,0 0 0,1 1 0,-1-1 0,1 0-1,-1 1 1,1-2 0,1 0 415,1-1-1,-1 1 1,1 0-1,0 0 1,3-2 0,5-4 638,9-5-110,1 0 1,0 1 0,30-11-1,-3 0-963,-18 10-442,-22 10-840,-1 0-1,1 0 0,-1-1 0,1 0 0,-1-1 1,7-5-1,-10 9-296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4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 4224,'5'-4'1920,"11"-5"-1664,-1 6 1632,-2 0-1088,13-13 928,-5 4-992,1-7-96,4 3-416,0-7-288,2 7 32,-2-4-1408,-5 9 800,-3-5-2560,-1 8 1792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45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0 402 2240,'6'-7'4238,"17"-15"-2664,2-1-1029,43-39 100,19-18-605,-76 67-54,0 1 1,-1-1-1,0-1 0,-1 0 0,7-15 1,-13 24 6,3-7-26,7-22 0,-12 32 30,0-1 0,-1 0 1,1 0-1,-1 0 0,1 0 0,-1 0 0,0 0 1,0 0-1,0 0 0,-1 1 0,1-1 0,-1 0 1,-1-5-1,2 7 10,0 0 0,-1 0 0,0 0-1,1 0 1,-1 0 0,1 0 0,-1 0 0,0 1 0,0-1 0,1 0 0,-1 0 0,0 0 0,0 1 0,0-1 0,0 1 0,0-1 0,0 1 0,0-1 0,0 1 0,0-1-1,-2 1 1,1-1 23,0 1 0,0 0 0,0 0-1,-1 0 1,1 1 0,0-1-1,0 0 1,0 1 0,0 0 0,0-1-1,-2 2 1,-1 1 50,0-1-1,0 1 1,0 0 0,0 1 0,0-1-1,1 1 1,0 0 0,-5 5-1,-2 8 432,0-1-1,1 1 1,1 1-1,0 0 0,1 0 1,1 1-1,1 0 0,1 0 1,-4 26-1,8-38-368,0 1-1,1-1 1,-1 1-1,2-1 1,-1 1-1,1-1 0,0 1 1,0-1-1,5 14 1,-4-18-242,-1 0 0,0 0 0,1 0 0,0-1 0,-1 1 1,1 0-1,0-1 0,0 1 0,1-1 0,-1 0 0,0 1 0,1-1 0,0-1 0,-1 1 1,1 0-1,0 0 0,0-1 0,0 0 0,0 0 0,0 1 0,0-2 0,0 1 0,0 0 0,7 0 1,12 2-1309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4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2144,'5'-6'10305,"-3"5"-9885,0 0 7,10-5 490,-1 1-602,41-3 719,61-11-329,-51 10-732,-20 4-27,-28 4-239,24-5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47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1 133 3072,'4'0'4757,"14"-10"-2885,-1-1-1,18-15 1,-22 16-1624,1 0 1,0 1 0,0 0 0,27-11 0,-18 10-231,-13 6-494,-1 0 0,17-4-1,-22 8-208,0-1-1,0 1 1,-1-1 0,1 1-1,0 0 1,5 1 0,1 2-1139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5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1984,'-7'7'6677,"8"-6"-6525,4 16 530,0-1 68,7 155 2877,-8-118-2635,-3 64 1,-2-67-2322,8 78 1,-7-125 689,0 0 1,1 0 0,0 0 0,0 0 0,0-1-1,0 1 1,0 0 0,2 2 0,5 4-1890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51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60 2976,'1'-7'1661,"-1"7"-1645,0 0 1,0 0 0,1 0 0,-1 0-1,0 0 1,0 0 0,0-1-1,0 1 1,0 0 0,0 0 0,0 0-1,0 0 1,0 0 0,0 0 0,0 0-1,0 0 1,0 0 0,0 0 0,0 0-1,0 0 1,0 0 0,0-1-1,0 1 1,0 0 0,0 0 0,0 0-1,0 0 1,0 0 0,0 0 0,0 0-1,0 0 1,-1 0 0,1 0-1,0 0 1,0 0 0,0 0 0,0 0-1,0 0 1,0 0 0,0-1 0,0 1-1,0 0 1,0 0 0,0 0 0,0 0-1,0 0 1,0 0 0,0 0-1,0 0 1,-1 0 0,1 0 0,0 0-1,0 0 1,0 0 0,0 0 0,0 0-1,0 0 1,0 0 0,0 0 0,0 0-1,0 0 1,0 0 0,0 0-1,0 0 1,-1 0 0,1 0 0,0 0-1,0 1 1,0-1 0,-1-4 348,0 0 1,-1 1 0,0-1-1,1 1 1,-1-1-1,0 1 1,-1 0-1,1 0 1,-1 0-1,-3-4 1,3 6-285,0-1-1,0 1 1,0 0-1,0 0 1,0 0 0,0 0-1,0 1 1,0-1-1,0 1 1,0 0 0,-1 0-1,1 0 1,0 0-1,-6 2 1,-2 0 335,-1 0 1,-19 8 0,19-5-98,0 0 0,1 1 1,0 0-1,-13 10 0,18-12-188,0 1 1,0 0-1,1 0 0,0 0 1,0 1-1,0 0 1,1 0-1,-7 11 0,11-16-121,0 0-1,-1 0 0,1 0 1,0-1-1,0 1 0,-1 0 1,1 0-1,0 0 0,0 0 1,0-1-1,0 1 0,0 0 1,0 0-1,0 0 0,0 0 1,0 0-1,1-1 0,-1 1 1,0 0-1,0 0 0,1 0 1,0 0-1,0 1-7,0-1-1,0 1 1,0-1-1,1 0 1,-1 1-1,0-1 1,1 0-1,-1 0 1,1 0 0,1 1-1,3 0 21,-1 1 0,1-1-1,-1 0 1,1-1 0,0 1-1,6 0 1,-5-2-1,0 2-143,1-2 0,-1 1 0,0-1 0,0 0 0,1 0 0,-1-1 0,8-1 1,-15 2 115,1 0 0,-1 0 1,0 0-1,0 0 1,0 0-1,0 0 0,0 0 1,0 0-1,0 0 0,0-1 1,0 1-1,0 0 1,0 0-1,0 0 0,0 0 1,0 0-1,1 0 1,-1 0-1,0 0 0,0 0 1,0 0-1,0 0 0,0 0 1,0 0-1,0 0 1,0 0-1,0 0 0,0 0 1,0 0-1,0 0 1,0 0-1,0 0 0,0-1 1,0 1-1,0 0 1,0 0-1,0 0 0,0 0 1,0 0-1,0 0 0,0 0 1,0 0-1,0 0 1,0 0-1,0 0 0,0 0 1,0 0-1,0 0 1,0-1-1,0 1 0,0 0 1,0 0-1,0 0 1,0 0-1,0 0 0,0 0 1,0 0-1,0 0 0,-6-3-159,-7 1 59,5 3 112,-1 0 0,0 0 0,1 1 0,-12 3 1,5-1 127,2 1 153,0 0 1,0 0-1,0 1 0,0 1 0,1 0 1,-22 17-1,31-21-218,0-1-1,1 1 1,-1-1 0,0 1-1,1 0 1,0 0 0,0 1 0,0-1-1,0 0 1,0 1 0,0-1-1,1 1 1,0-1 0,0 1 0,0 0-1,0 0 1,0 5 0,1-6-22,0 1 1,0-1 0,0 0 0,1 0 0,-1 0-1,1 0 1,0 0 0,0-1 0,0 1 0,1 0-1,-1 0 1,0-1 0,1 1 0,0 0-1,0-1 1,0 0 0,0 1 0,0-1 0,0 0-1,0 0 1,1 0 0,4 3 0,2-1 15,-1 1 1,1-1-1,0-1 1,0 0-1,0 0 1,0-1-1,0 0 1,1 0-1,-1-1 1,1 0-1,-1-1 1,1 0-1,14-2 1,-9 0-452,1-1 1,27-9 0,-26 6-1305,0-1 0,16-9 0,-2-3-4346,-18 13 3468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53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1 294 2560,'1'1'5472,"16"-8"-4335,-14 7-1018,0-1-1,0 0 1,-1 0-1,1 0 1,0 0 0,-1-1-1,1 1 1,-1-1-1,0 1 1,1-1-1,2-3 1,7-8-150,-1-1 1,0 0 0,-1-1 0,-1 0 0,13-27-1,-15 24-176,-1 6 77,-1-1 0,0 0 0,-1 0 0,0 0 0,-1 0-1,-1-1 1,2-15 0,-4 28 152,0 0-1,0 0 1,0 0-1,-1 0 1,1-1-1,0 1 1,0 0-1,-1 0 1,1 0-1,-1 0 1,0-1-1,1 1-7,0 1 0,0 0 0,-1-1 0,1 1 0,0 0-1,-1-1 1,1 1 0,0 0 0,-1 0 0,1 0-1,0-1 1,-1 1 0,1 0 0,0 0 0,-1 0-1,1 0 1,0 0 0,-1-1 0,1 1 0,-1 0-1,0 0 1,0 1 24,0-1-1,0 0 1,0 0-1,0 1 1,0-1-1,0 1 1,0-1-1,0 1 1,0-1-1,0 1 1,1 0-1,-1-1 1,0 1-1,0 0 1,1 0-1,-1 0 1,0-1-1,1 1 1,-1 0-1,0 2 1,-5 11 559,0 1 1,1 0-1,1 1 1,-3 17-1,2-12-182,2-6-148,0 0 1,1-1-1,1 1 0,0 0 0,1 0 1,0 0-1,2 0 0,4 23 1,-6-36-327,0 0 1,1 0 0,0 0 0,0 0 0,-1 0-1,1 0 1,0-1 0,0 1 0,1 0 0,-1 0 0,0-1-1,1 1 1,-1-1 0,1 1 0,-1-1 0,4 3-1,-3-4-332,0 1-1,0 0 0,0 0 0,0-1 0,0 1 0,0-1 1,0 0-1,0 0 0,0 0 0,1 0 0,-1 0 0,0 0 1,0 0-1,0-1 0,3 0 0,13-6-3954,2 1 1423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4:54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2240,'0'-1'96,"0"1"0,0-1 0,0 1-1,0 0 1,0-1 0,0 1 0,0-1 0,0 1 0,0-1 0,0 1 0,1-1 0,-1 1-1,0-1 1,0 1 0,0 0 0,1-1 0,-1 1 0,0-1 0,0 1 0,1 0-1,-1-1 1,0 1 0,1 0 0,-1-1 0,0 1 0,1 0 0,-1-1 0,1 1-1,-1 0 1,0 0 0,1 0 0,-1-1 0,1 1 0,-1 0 0,1 0 0,-1 0 0,1 0-1,-1 0 1,1 0 0,0 0 128,0 0 0,0 0-1,0 1 1,0-1 0,0 0 0,-1 1-1,1-1 1,0 1 0,0-1-1,0 1 1,-1-1 0,1 1 0,0 0-1,-1-1 1,1 1 0,-1 0 0,1-1-1,0 1 1,-1 0 0,0 0 0,1-1-1,0 2 1,2 7 458,0 0 0,-1 0 0,0 0 0,-1 1 0,2 13 0,-3 49 1166,-1-35-1314,1-26-547,2 198 855,5-72-5196,-6-123 909,7 26 0,0-13 453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01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1152,'6'0'6602,"-5"0"-6338,-1 2-1,8 17 828,-5-10-431,-1-5-521,-1 0 0,0 0 1,0 0-1,0 1 0,-1-1 0,1 6 1,2 16 453,-1-14-355,-1 1 0,-1 0 0,0 13 1,0-9 100,2 22 1,3 6 287,-2 0 1,-4 67-1,1 7-210,1-56-802,-4-47-1741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54 172 6400,'-44'-11'2880,"34"3"-2496,15 3 416,3 2-512,15-9 384,3 4-384,18-11-224,4 3-64,9-4 64,-3 6-32,6-6-928,-2 7 480,2-1-3648,-2 6 2272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0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1728,'4'0'8512,"-5"14"-7184,0-10-1195,0 0-1,-1-1 1,1 1 0,-1-1 0,0 1 0,-3 3 0,-6 15 339,7-12-259,0 0-1,1 0 0,0 1 0,-2 11 1,5-18-163,-1 0 1,0 1 0,0-1 0,-3 6 0,2-5-33,0-1 0,1 1 0,-1 0 1,1 0-1,0 0 0,1 0 0,-1 7 1,1-11 418,9-6-277,-3-2-149,-1 1 0,0-1 0,0 0 0,-1 0 0,0 0 0,0-1 0,-1 1 0,0-1 1,0 0-1,-1 0 0,1 0 0,0-12 0,-2 13-24,1 0 0,0 0 0,0 0 0,0 1 0,1-1 0,6-11 0,-8 17-5,8-11 30,-8 12 0,0 0 0,-1-1 0,1 1 0,0 0 0,0 0 0,-1 0 0,1 0 0,0 0 0,-1 0 0,1 0 0,0 0 0,0 0 0,-1 0 0,1 1 0,0-1 0,-1 0 0,1 0 0,0 1 0,-1-1 0,2 1 0,8 4 131,1 2 0,-1-1 1,0 1-1,-1 1 1,0 0-1,0 0 0,0 1 1,10 14-1,-17-21-94,-1 0 0,1 0 0,-1 0 0,1 1 0,-1-1 0,0 0 0,0 1 0,0-1 0,0 1 0,-1-1 0,1 1 0,-1-1 0,1 1 0,-1-1 0,0 1 0,0 0 0,0-1 0,0 1 0,0-1 0,-1 4 0,0-4-5,0-1 0,0 1-1,0 0 1,0 0 0,0 0 0,0-1 0,-1 1 0,1 0 0,0-1 0,-1 1-1,1-1 1,-1 0 0,0 1 0,1-1 0,-1 0 0,0 0 0,0 0 0,0 0-1,0-1 1,0 1 0,0 0 0,0-1 0,0 1 0,0-1 0,0 0 0,-2 0-1,-3 0-54,0 0 0,0-1 0,0 0 0,0-1 0,1 1-1,-1-1 1,0-1 0,1 1 0,-8-5 0,-11-3-1408,15 5 466,-18-5-2845,27 9 3487,0 1 0,0 0 0,0 0 0,0-1 0,0 1 0,0 0 0,0 0 0,0 0 0,0 0 0,0 1 0,0-1 0,0 0 0,0 0 0,0 0 0,0 1 0,0-1 0,0 1 0,0-1 0,0 1 0,0-1 0,1 1 0,-3 0 0,-6 12-2750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05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777 9 1312,'2'-4'480,"-1"0"530,-3 4-73,-14 19 189,10-10-855,-38 41 576,22-27-523,2 2 0,-24 35-1,25-26-101,1 1 0,2 1 0,1 0-1,-11 42 1,12-24-143,2 1-1,-6 72 0,15-108-57,2 0-1,0 0 1,2 0-1,0 0 1,7 38-1,-7-53-25,0 0 1,1 0-1,-1 0 1,1 0-1,0 0 0,0 0 1,1 0-1,-1-1 1,1 1-1,0-1 0,0 0 1,0 0-1,0 0 1,0 0-1,7 4 0,2 0-1,1 0-1,0-2 0,21 8 0,20 9 4,-48-20 3,0 1 1,-1 1-1,1-1 1,-1 1-1,0 0 0,8 8 1,-6-3 0,0-1-1,-1 1 1,0 0 0,-1 1 0,0-1 0,0 1 0,-1 0-1,5 17 1,-5-10 9,-1 0 0,0 0 0,-2 0 0,0 31 0,-4-4 21,-2 1 0,-2-1 0,-16 53 0,-5 1 190,-3-1-1,-81 167 0,32-110 1100,-101 145 0,5-60-549,82-116-1520,59-71 253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0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7 1984,'0'0'3509,"-9"-6"-2218,3 7-1092,-1 0 0,1 1 1,0 0-1,-1 0 0,1 1 1,0 0-1,-10 6 0,-131 76 1273,137-77-1233,9-7-221,0 0-1,-1 0 0,1 0 0,0 0 0,0 0 0,-1 0 0,1 0 0,0-1 0,-1 1 0,1 0 0,-1-1 0,1 1 0,-1-1 0,1 0 0,-4 1 0,5-1-14,0 0 0,0 0 0,1 0 0,-1 0-1,0 0 1,0 0 0,0 0 0,0 0 0,0-1 0,0 1-1,0 0 1,0 0 0,0 0 0,0 0 0,1 0-1,-1 0 1,0 0 0,0 0 0,0 0 0,0-1-1,0 1 1,0 0 0,0 0 0,0 0 0,0 0 0,0 0-1,0 0 1,0 0 0,0-1 0,0 1 0,0 0-1,0 0 1,0 0 0,0 0 0,0 0 0,0 0 0,0 0-1,0-1 1,0 1 0,0 0 0,0 0 0,0 0-1,-1 0 1,1 0 0,0 0 0,0 0 0,0 0 0,0 0-1,0 0 1,0-1 0,0 1 0,0 0 0,0 0-1,0 0 1,-1 0 0,1 0 0,0 0 0,0 0 0,0 0-1,0 0 1,0 0 0,0 0 0,0 0 0,-1 0-1,1 0 1,0 0 0,0 0 0,0 0 0,7-6 170,38-22-251,72-49 210,-115 76-131,-1 1 0,0-1 0,0 0 0,0 0 0,1 1 0,-1-1 0,0 1 0,1-1 0,-1 1 0,1 0 0,1-1 0,-3 1 18,1 0 0,0 0 0,-1 0 0,1 0 0,-1 0-1,1 0 1,0 1 0,-1-1 0,1 0 0,-1 0-1,1 1 1,-1-1 0,1 0 0,-1 1 0,1-1-1,-1 0 1,1 1 0,-1-1 0,1 1 0,1 2 62,-1-1 1,0 1 0,1 0-1,-1-1 1,0 1-1,-1 0 1,1 0 0,0 0-1,0 4 1,1 9 372,-1 1 1,0 16-1,-1-26-323,0 0 0,-1 0 0,0 0 0,0-1 0,-1 1 0,0 0 0,-4 8 0,5-13-129,-1 1 1,0-1-1,0 1 1,0-1-1,0 0 1,0 0-1,0 0 1,0 0-1,-1 0 1,1-1-1,-1 1 1,1-1-1,-1 0 1,0 1-1,1-1 1,-1 0-1,0-1 0,0 1 1,-4 0-1,-8 1-2284,1 0 0,-25-1 0,39-1 2225,-17 0-2273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2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1408,'21'3'10410,"-20"-2"-10047,6 12-12,-1 1 1,0-1-1,-1 1 1,0 0-1,-1 1 0,-1-1 1,3 22-1,-3-4 182,-2-1 0,-3 50 0,-13 21 241,-1 8-284,-2 51 252,18-130-615,1-6-57,12-26-193,50-15 8,-29 7 199,40-5 1,44 4-222,-96 10 75,-1 0 0,1 2 1,31 6-1,-19-1 148,-4 0-1710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 4224,'-13'-8'3941,"97"8"2225,111 7-4828,-178-5-1728,1-1-1,0-1 1,-1 0 0,1-1 0,18-4 0,-35 4 114,0 1 1,0 0 0,0 0 0,0-1 0,0 1 0,1-1 0,-1 1 0,0-1-1,0 1 1,0-1 0,0 0 0,0 1 0,0-1 0,-1 0 0,1 0 0,0 0-1,0 1 1,0-1 0,-1 0 0,1 0 0,-1 0 0,1 0 0,-1-1 0,1 1-1,-1 0 1,1 0 0,-1 0 0,0 0 0,0 0 0,1 0 0,-1-1-1,0 1 1,0-2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3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15 156 5888,'-15'-15'4512,"15"11"-3904,5-3 672,8-1-736,10-8-64,3 4-320,13-7-32,1 3-64,12-4-256,-3 9 96,-1 0-1664,-4 3 992,-5-1-2880,-3 9 2080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31 4384,'-2'-1'363,"1"1"0,0 0 0,-1-1 0,1 1 0,0-1 0,-1 1 1,1-1-1,0 0 0,-1 0 0,1 0 0,0 1 0,0-1 0,-1-2 0,2 3-130,1-1 0,0 1 0,0-1 0,0 1-1,0-1 1,0 1 0,0 0 0,0 0 0,0-1 0,0 1-1,0 0 1,0 0 0,0 0 0,0 0 0,0 0 0,0 0-1,1 1 1,2-1-47,-1-1 0,0 1-1,0-1 1,1 0 0,-1 0-1,4-1 1,-4 0-144,0 1 0,0 0 0,1 0 0,-1 1 1,0-1-1,5 0 0,18 0-50,-19 0-320,-1 0 0,1 1 0,-1 0 0,11 1 0,-8 0-1288,-8-1 1344,0 0 1,0 0-1,-1 0 0,1 0 1,0 0-1,0 0 0,0 0 1,-1 0-1,1 0 0,0 1 0,-1-1 1,1 0-1,0 0 0,0 1 1,-1-1-1,1 1 0,0 0 0,3 3-1642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87 6720,'-5'0'3040,"18"-5"-2624,-3 2 1600,-2-1-1184,10-9 224,0 7-640,3-10-192,1 4-128,4-4-1408,5 5 704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5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56 3552,'-12'-34'2048,"12"34"-1890,0-1-1,0 0 1,0 0 0,0 0-1,0 0 1,0 1 0,0-1-1,0 0 1,0 0 0,1 0-1,-1 0 1,0 1 0,0-1-1,1 0 1,-1 0 0,1 1-1,-1-1 1,1 0 0,-1 1 0,1-1-1,-1 0 1,1 1 0,-1-1-1,1 0 1,0 1 0,-1-1-1,1 1 1,0 0 0,0-1-1,0 1-85,-1 0 0,0 1-1,1-1 1,-1 1 0,1-1-1,-1 0 1,0 1 0,0-1-1,1 1 1,-1-1-1,0 1 1,0-1 0,0 1-1,1-1 1,-1 1 0,0-1-1,0 1 1,0-1 0,0 2-1,0-2-26,18 132 3161,-1-5-1868,-2 54 86,-12-114-1041,2 177 657,-5-218-949,6 52 76,-5-62-2811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272 134 1984,'-3'-6'568,"-6"-9"3206,9 14-3561,-1-1 0,1 1 0,-1 0 0,1-1 0,0 1-1,-1 0 1,1-1 0,0 1 0,0-1 0,0 1 0,0 0 0,1-1 0,-1-1-1,0-1 81,0 0 0,0 0 1,0 0-1,-1 0 0,1 0 0,-1 0 0,0 0 0,0 0 0,-1 0 0,1 1 0,-5-8 0,2 2 292,4 7-526,-1 1 0,0-1 0,0 0 0,0 0 0,0 1 1,0-1-1,0 1 0,0-1 0,0 1 0,-1 0 0,1-1 1,0 1-1,-1 0 0,1 0 0,-1 0 0,0 0 0,1 0 0,-4-1 1,2 1-1,1 1 0,-1 0 0,0-1 1,1 1-1,-1 0 0,0 0 0,1 0 0,-1 1 1,1-1-1,-1 1 0,-5 1 0,-2 2 116,0 1 1,1 0-1,-1 0 0,1 1 0,-10 8 0,10-7-98,0 0 0,1 1 0,0-1-1,0 2 1,1-1 0,-8 12 0,13-18-72,1 0-1,0 0 1,-1 0-1,1 0 0,0 1 1,1-1-1,-1 0 1,0 0-1,0 1 0,1-1 1,0 0-1,-1 1 1,1-1-1,0 1 1,0-1-1,0 0 0,1 1 1,-1-1-1,0 1 1,1-1-1,0 0 1,-1 0-1,1 1 0,0-1 1,0 0-1,0 0 1,1 0-1,-1 0 1,0 0-1,1 0 0,-1 0 1,1 0-1,0-1 1,3 3-1,8 9 6,-12-11 14,1 0 0,0 0 0,0 0 0,0-1-1,1 1 1,-1 0 0,0-1 0,1 0 0,-1 1-1,4 0 1,-4-1-15,1 0 0,0 1-1,0-2 1,0 1 0,0 0 0,0-1 0,0 1-1,0-1 1,0 0 0,0 0 0,0 0 0,0 0-1,-1 0 1,1-1 0,0 1 0,5-3-1,-16 4-122,0 1 0,1 0 0,-1 0 0,-10 4 0,9 0 145,0-1 1,0 2 0,0 0-1,1 0 1,0 0-1,-13 17 1,18-20 15,0 1-1,-1-1 1,1 1 0,1 0 0,-1 0 0,1 0 0,0 1 0,0-1-1,1 1 1,-1-1 0,1 1 0,0-1 0,1 1 0,-1-1 0,1 7-1,2-5 7,-1 1 0,1-1 0,0 0 0,0 0 0,1-1 0,0 1 0,0-1 0,0 1 0,1-1 0,0 0 0,0 0 0,1 0 0,0-1 0,7 7-1,-8-8 10,0 0-1,1 0 1,-1-1 0,1 0-1,0 0 1,0 0-1,0 0 1,1-1-1,-1 0 1,0 0-1,1-1 1,0 1-1,-1-1 1,1 0-1,0-1 1,-1 1-1,1-1 1,7-1-1,-8 0-39,0 0-1,-1-1 1,1 0 0,-1 0-1,0 0 1,0 0-1,1-1 1,-2 0 0,1 0-1,5-4 1,-1 0-105,0 0-841,1-2 1,-1 1-1,0-1 1,-1-1-1,0 1 0,11-22 1,-5 10-3092,-4 14 1834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267 924 3968,'1'-3'148,"-1"2"91,1-1-1,0 0 0,-1 1 0,0-1 1,1 0-1,-1 0 0,0 1 0,0-4 1,-4 3 1270,-7 5 203,-4 5-911,0 1-1,1 0 0,0 1 1,-24 21-1,16-10-166,-35 44 0,46-51-514,1 0 0,1 1 0,0 0 1,1 1-1,0 0 0,2 0 1,0 0-1,-6 28 0,11-40-72,1 0-1,-1-1 1,1 1-1,0 0 0,0 0 1,1 0-1,0 4 1,-1-7-17,1 0 0,-1 0-1,0 0 1,1 1 0,-1-1 0,0 0 0,1 0 0,0 0 0,-1 0 0,1 1 0,0-1 0,-1 0-1,1 0 1,0-1 0,0 1 0,0 0 0,0 0 0,0 0 0,0 0 0,0-1 0,0 1-1,0-1 1,1 1 0,0 0 0,2-1 44,0 0 0,1-1 0,-1 1 1,0-1-1,0 0 0,0 0 0,0 0 0,0-1 0,-1 1 0,1-1 0,4-2 0,8-8 81,0 0-1,-1 0 0,17-19 1,-10 11-223,88-87 30,-107 103-112,1 0 0,0 1 1,0 0-1,1 0 0,-1 0 1,0 0-1,10-3 0,-14 6 118,1 0-1,-1-1 1,1 1-1,-1 0 0,1 0 1,-1 0-1,1 0 1,-1 1-1,1-1 0,-1 0 1,1 0-1,-1 0 1,1 0-1,-1 0 0,1 1 1,-1-1-1,0 0 1,1 0-1,-1 1 0,1-1 1,-1 0-1,0 0 1,1 1-1,-1-1 0,0 1 1,1-1-1,-1 1 1,7 12 13,-6-11-2,5 13 12,-1-2 134,0 0 1,2 0 0,-1-1 0,16 22-1,-20-31-81,0-1 0,0 0 1,-1 0-1,2 0 0,-1 0 0,0 0 0,0-1 0,0 1 0,1 0 0,-1-1 0,1 0 0,0 0 0,-1 0 0,1 0 0,0 0 0,-1 0 0,1-1 0,0 1 0,0-1 0,0 0 0,-1 1 0,1-2 0,0 1 0,0 0 0,0 0 0,0-1 0,-1 0 0,1 1 0,0-1 0,4-2 0,5-3 82,-1 0 0,0-1-1,-1 0 1,1 0 0,-1-1-1,-1-1 1,15-15 0,-19 18-95,0 0 0,0 0 1,-1 0-1,0 0 0,0-1 1,-1 0-1,1 0 0,-2 0 1,1 0-1,-1 0 0,0 0 1,0-1-1,-1 1 0,1-9 1,-2 12-41,-1 0 0,1 1 1,-1-1-1,0 0 1,0 1-1,0-1 0,0 1 1,-1-1-1,1 1 1,-1 0-1,-3-5 0,0 1-137,0 1 0,-1-1 0,-9-8 0,13 14 79,1-1 0,-1 1 1,1 1-1,-1-1 0,0 0 0,1 0 1,-1 0-1,0 1 0,0-1 0,-2 1 1,2-1-298,9-1 91,-5 2 248,7-2-29,0 2 0,0-1 0,1 2 0,-1-1 0,11 3 0,19 0 137,24-2 54,-23 0 58,0-1 0,78-11-1,-105 8-52,-6 1-90,0 1 1,0-1-1,0 1 1,0 1-1,0-1 1,0 1-1,11 2 1,1-1 27,-17-1-76,0 0 1,0 0 0,0 0 0,0 0 0,0 0 0,0 1 0,3 0 0,-4 0 15,-1 0 0,0 0 0,1 0 0,-1 0 0,0 0 0,0 0-1,0 0 1,0 0 0,0 0 0,0 0 0,0-1 0,0 1 0,0 2 0,0-1 102,-1 5-17,0-1 1,0 1-1,0-1 1,0 0-1,-5 10 1,4-8-40,-1 0 0,1-1 0,-1 12-1,2-13-34,1 1 55,-1-1 0,1 1-1,1 12 1,-1-3-99,0-13 38,0 1 1,1-1 0,-1 1-1,0-1 1,2 6-1,-1-8-7,-1-1 0,0 1 0,1 0-1,-1 0 1,0-1 0,1 1 0,-1 0-1,1-1 1,-1 1 0,1-1-1,-1 1 1,1-1 0,0 1 0,-1-1-1,1 1 1,0-1 0,-1 1 0,1-1-1,0 0 1,-1 1 0,1-1-1,0 0 1,0 0 0,0 0 0,-1 0-1,1 1 1,0-1 0,0 0 0,0 0-1,5-2 22,0 1-1,0-1 1,0 0-1,-1 0 1,1 0 0,-1-1-1,1 0 1,-1 0-1,0 0 1,6-5-1,9-6 12,-5 6-13,25-14 86,-1-2 0,53-44 0,-65 42-80,-1-1 0,-1-2 0,32-46 0,5-25-166,59-128-1,-103 193 139,-1-3-111,-1 0 1,-2 0-1,14-63 0,-26 88-262,-5 16 24,-11 24-43,11-20 386,-41 100-59,-40 147 0,37-104-93,-9 53 313,54-194-160,1-1-1,0 1 1,1 16 0,0-21 12,1 1 0,-1-1-1,1 0 1,0 0 0,0 0 0,0 0 0,1 0 0,-1 0 0,3 5 0,-3-8-4,0 0 0,0 0 0,0 0-1,0 0 1,0 0 0,0-1 0,0 1 0,0 0 0,1-1-1,-1 1 1,0 0 0,0-1 0,0 1 0,1-1 0,-1 0-1,0 1 1,1-1 0,-1 0 0,0 0 0,1 0 0,-1 0-1,0 0 1,1 0 0,-1 0 0,0-1 0,1 1 0,-1 0 0,0-1-1,0 1 1,1-1 0,-1 1 0,1-2 0,4 0 36,-1-1 1,0 0-1,0 0 1,-1 0-1,9-8 1,-13 11-56,12-10 42,-1-1 0,-1 0 0,0-1-1,0 0 1,-1-1 0,7-13 0,56-134-94,-51 109 88,6-7-53,43-69-1,45-50-143,42-73-86,-101 148-67,-56 102 311,0 0 1,1 0 0,-1 0-1,0 0 1,0 0 0,0 0-1,0 0 1,0 0 0,0 0 0,0 0-1,0 0 1,0 0 0,0 0-1,0 0 1,0 0 0,0 0-1,0 0 1,0 0 0,0 0-1,0 0 1,0 0 0,0 0-1,0 0 1,1 0 0,-1 0 0,0 0-1,0 0 1,0 0 0,0 0-1,0 0 1,0 0 0,0 0-1,0 0 1,0 0 0,0 0-1,0 0 1,0 0 0,0-1-1,-1 10-47,-6 15 4,-3 2 68,-2 0 1,-19 31-1,-13 24 87,-83 194-40,-17 105 507,132-347-393,6-20-41,1 1-1,-3 14 1,7-16 11,1-12-145,0 0 0,0 0-1,1 1 1,-1-1 0,0 0 0,0 0 0,0 0 0,0 0-1,0 0 1,0 0 0,1 0 0,-1 0 0,0 0 0,0 1-1,0-1 1,0 0 0,1 0 0,-1 0 0,0 0 0,0 0-1,0 0 1,0 0 0,1 0 0,-1 0 0,0 0 0,0 0-1,0 0 1,0 0 0,1 0 0,-1 0 0,0-1 0,0 1-1,0 0 1,0 0 0,1 0 0,17-14 425,-15 12-431,4-5 34,20-18-129,0 1 0,2 2 0,33-20 0,-59 40 64,-1 1 1,1-1-1,0 1 1,0 0-1,-1 0 1,1 0-1,0 0 1,0 0-1,0 1 1,0 0-1,0-1 1,1 1-1,-1 0 1,0 0-1,0 1 1,0-1-1,3 2 1,-2-1-3,0 1 1,0 0-1,0 0 0,-1 0 1,1 1-1,-1-1 1,0 1-1,0 0 0,0 0 1,0 0-1,4 6 1,15 16 75,0 0 0,2-2 1,47 37-1,-59-51-40,1 1-568,0 0-1,19 10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17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6720,'-1'0'549,"1"0"-484,0 0 0,-1 1 0,1-1 0,0 0 0,0 0 0,0 0 0,-1 0 0,1 1 0,0-1 0,0 0 0,0 0 0,-1 1 0,1-1 0,0 0 0,0 0 0,0 1 0,0-1 0,0 0 0,-1 0 0,1 1 0,0-1 0,0 0 0,0 0 0,0 1 0,0-1 0,0 0 0,0 1 0,0-1 0,0 0 0,0 1 0,0-1 0,0 0-1,0 0 1,1 1 0,-1-1 0,0 0 0,0 1 0,29 226 6450,-7-44-4299,22 190-435,30 110-1581,-38-280-3771,-26-148 100,3-14 1071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3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15 160 2400,'0'0'134,"-1"1"0,0-1-1,0 0 1,1 0 0,-1 1 0,0-1 0,1 0 0,-1 1-1,0-1 1,1 0 0,-1 1 0,1-1 0,-1 1-1,0-1 1,1 1 0,-1 0 0,1-1 0,0 1 0,-1-1-1,1 1 1,-1 0 0,1-1 0,0 1 0,0 0 0,-1 0-1,1-1 1,0 1 0,0 1 0,0 0 122,1 0 0,0 0 0,-1 1 0,1-1 1,0 0-1,0 0 0,0 0 0,1 0 0,1 2 0,-2-2-134,1 0-1,0 0 1,0 0-1,0-1 1,0 1-1,0 0 1,0-1-1,1 0 1,-1 1-1,1-1 1,-1 0-1,1 0 1,-1 0-1,1 0 1,-1-1-1,1 1 1,0-1-1,-1 0 0,1 1 1,0-1-1,3-1 1,4 1 83,1-1-1,-1-1 1,0 0 0,13-4-1,-16 3-107,0 1-1,1-1 1,-2 0 0,1-1-1,0 0 1,-1 0-1,1 0 1,-1-1 0,7-7-1,-11 10-78,0 0-1,0 0 1,0 0-1,0-1 1,0 1-1,-1 0 1,0-1 0,1 0-1,-1 1 1,0-1-1,0 0 1,0 0-1,0 1 1,-1-1 0,1 0-1,-1 0 1,0 0-1,0 0 1,0 0-1,0 0 1,0 0-1,-1 0 1,1 1 0,-1-1-1,0 0 1,-1-3-1,1 3-44,-1 0 0,0 1-1,1-1 1,-1 0 0,0 1-1,-1 0 1,1-1 0,0 1-1,-1 0 1,1 0 0,-1 0-1,0 1 1,1-1 0,-1 1 0,0-1-1,0 1 1,0 0 0,0 0-1,0 0 1,-1 0 0,1 1-1,0 0 1,0-1 0,0 1-1,-5 0 1,3 0 13,0 1 0,1-1 0,-1 1 0,1-1 0,-1 1 0,1 0 0,-1 1 0,1-1-1,0 1 1,0 0 0,-1 0 0,2 0 0,-1 1 0,0 0 0,0-1 0,-5 7 0,2-1 109,0 0 0,1 1 1,0 0-1,1 0 0,0 0 0,0 0 1,1 1-1,0 0 0,1 0 0,0 0 1,1 0-1,0 1 0,-1 14 0,2-11 62,1 0 0,1 0-1,2 17 1,-2-27-94,0 0-1,-1 1 1,2-1 0,-1 0 0,0 0-1,1 0 1,0 0 0,0-1 0,0 1-1,0 0 1,1-1 0,-1 0 0,1 1-1,6 5 1,-7-8-22,-1-1 1,1 1-1,0 0 0,0-1 1,-1 1-1,1-1 0,0 1 1,0-1-1,0 0 0,-1 1 0,1-1 1,0 0-1,0-1 0,0 1 1,0 0-1,-1 0 0,1-1 1,0 1-1,0-1 0,3-1 0,3-1 77,0-1 0,16-10 0,77-58 124,24-15-244,-94 66-57,-22 14 6,1 0 1,-1 1-1,1 0 1,1 1 0,-1 0-1,20-6 1,-29 11 49,1-1 0,-1 1 0,0 0 0,1-1 0,-1 1 0,0 0 0,1 0 0,-1 0 0,1 0 1,-1 0-1,0 0 0,1 1 0,-1-1 0,0 0 0,1 1 0,-1-1 0,0 1 0,1-1 0,-1 1 0,0 0 0,0-1 0,0 1 1,0 0-1,1 0 0,-1 0 0,0 0 0,-1 0 0,1 0 0,0 0 0,0 0 0,0 0 0,-1 1 0,1-1 0,0 0 0,-1 0 0,1 1 1,-1-1-1,0 0 0,1 1 0,-1-1 0,0 3 0,1 6 51,0 0 0,-1 0-1,-1 0 1,-2 17 0,1-11 102,1 58 944,1-74-1082,0 0-1,0 0 1,0 0 0,0 0 0,0 0 0,1 0 0,-1 0 0,0 0-1,0 1 1,0-1 0,0 0 0,0 0 0,0 0 0,0 0-1,0 0 1,0 0 0,0 0 0,0 0 0,0 0 0,0 0 0,0 0-1,1 1 1,-1-1 0,0 0 0,0 0 0,0 0 0,0 0-1,0 0 1,0 0 0,0 0 0,0 0 0,1 0 0,-1 0 0,0 0-1,0 0 1,0 0 0,0 0 0,0 0 0,0 0 0,0 0-1,1 0 1,-1 0 0,0 0 0,0 0 0,0 0 0,0 0 0,0-1-1,0 1 1,0 0 0,0 0 0,0 0 0,0 0 0,1 0-1,-1 0 1,0 0 0,0 0 0,0 0 0,0 0 0,0 0-1,0-1 1,0 1 0,0 0 0,0 0 0,11-11 341,12-19-312,-20 25-165,14-23-302,21-27-1,-33 48 308,1 0 0,-1 1 0,2 0 1,-1 0-1,1 0 0,0 1 0,0 0 0,1 0 0,8-4 0,-16 9 106,1-1-1,-1 1 1,1 0-1,-1-1 1,1 1-1,-1 0 0,1 0 1,-1 0-1,1-1 1,-1 1-1,1 0 1,0 0-1,-1 0 0,1 0 1,-1 0-1,1 0 1,0 0-1,-1 0 1,1 0-1,-1 0 0,1 0 1,0 1-1,-1-1 1,1 0-1,-1 0 1,1 1-1,-1-1 0,1 0 1,-1 0-1,1 1 1,-1-1-1,1 1 0,0 1 3,0-1-1,-1 1 0,1 0 1,-1 0-1,1-1 0,-1 1 1,0 0-1,0 3 0,1 3 22,3 24-15,-2-6 147,2 0 0,9 33 0,-12-56-106,0 0 1,0 1-1,0-1 0,1 0 1,0 0-1,0 1 0,0-2 1,0 1-1,0 0 1,0 0-1,1 0 0,-1-1 1,1 0-1,0 1 1,0-1-1,0 0 0,0 0 1,0-1-1,0 1 0,0-1 1,1 1-1,-1-1 1,1 0-1,-1 0 0,1 0 1,-1-1-1,1 0 1,-1 1-1,1-1 0,4-1 1,3 0 39,0 0 1,0-1 0,-1 0 0,1-1-1,-1 0 1,0-1 0,0 0 0,19-11-1,-9 3 125,0-1 0,-2 0 0,30-29 0,-37 32-201,-1-1 0,0 0 1,-1-1-1,-1 0 0,0-1 0,0 1 1,5-16-1,-12 25-42,0 0 0,0 0 0,0 0 0,0 0 0,-1 0 0,1 0 0,-1 0 0,0-1 0,0 1 0,0 0 0,0 0 0,-1 0 0,1 0 0,-1 0 0,0-1 0,-1-3 0,1 6 0,0 0 0,1-1 0,-1 1 0,0 0 0,0-1 0,0 1 0,-1 0-1,1 0 1,0 0 0,0 0 0,-1 0 0,1 0 0,0 0 0,-1 1 0,1-1 0,-1 0 0,1 1 0,-1-1 0,1 1-1,-1 0 1,1-1 0,-1 1 0,1 0 0,-1 0 0,0 0 0,1 0 0,-1 0 0,1 0 0,-1 0 0,0 1-1,1-1 1,-1 1 0,1-1 0,-2 2 0,-3 0-1,0 0-1,0 1 0,0-1 1,1 2-1,-1-1 0,1 0 1,0 1-1,0 0 0,1 0 1,-1 1-1,1-1 1,0 1-1,0 0 0,0 0 1,1 1-1,-1-1 0,1 1 1,-2 5-1,3-4 66,-1 0 0,1 0 0,0 0-1,1 0 1,0 0 0,0 0 0,1 0 0,-1 1-1,2-1 1,-1 0 0,1 0 0,0 1 0,0-1 0,1 0-1,5 12 1,-5-14 35,0 0-1,1 0 0,0-1 1,0 1-1,0-1 1,0 0-1,1 1 0,-1-2 1,1 1-1,0 0 1,8 4-1,-9-6 2,0 0 0,0 0 0,1 0-1,-1-1 1,1 0 0,-1 1 0,1-1 0,-1-1 0,1 1-1,-1 0 1,1-1 0,0 0 0,-1 0 0,1 0 0,0 0 0,-1 0-1,1-1 1,5-1 0,-1-1-22,-1 0 0,0-1 0,0 0-1,0 0 1,0 0 0,12-11 0,35-37 226,-43 41-220,43-43-76,49-54-108,-98 101 35,-4 6 78,-1 0-1,0 1 1,0-1 0,1 0-1,-1 1 1,1-1-1,-1 1 1,0-1 0,1 1-1,-1-1 1,1 1-1,-1-1 1,1 1 0,0-1-1,-1 1 1,1 0-1,-1-1 1,1 1 0,0 0-1,-1-1 1,1 1-1,0 0 1,-1 0 0,1 0-1,0-1 1,-1 1-1,1 0 1,0 0 0,0 0-1,-1 0 1,1 1-1,0-1 1,-1 0 0,1 0-1,0 0 1,-1 0-1,1 1 1,0-1 0,-1 0-1,1 1 1,0-1-1,0 1 1,7 3-44,-1 0-1,0 0 1,0 1 0,7 5-1,-11-7 73,0-1 0,-1 1 0,1 0 0,-1 0 0,0 1 0,1-1 0,-2 0 0,1 1 0,0-1 0,-1 1 0,2 4 0,0 5 17,0 0-1,0 14 0,-2-17 54,0 0-1,1 0 1,0 0 0,6 17 0,-8-26-36,1 1 1,-1-1-1,1 0 1,0 0-1,-1 0 1,1 0-1,0 0 1,0 0-1,0 0 1,0 0-1,0 0 1,0 0-1,0 0 1,0 0-1,0-1 1,0 1-1,1-1 1,-1 1-1,0-1 1,0 1-1,1-1 0,-1 1 1,0-1-1,1 0 1,-1 0-1,0 0 1,3 0-1,1 0 44,1-1 1,0 0-1,-1-1 0,1 1 0,6-3 0,-5 1-75,16-6-6,-1-1-1,0-1 1,28-20 0,3 0-80,-25 15 135,50-36-1,-56 36 14,10-9-101,-40 27-531,-8 6 219,8-1 392,0 1 0,0 0-1,1 0 1,0 0 0,1 1 0,0 0 0,0 0 0,1 0 0,0 1 0,1 0 0,0 0 0,0 0-1,1 0 1,0 0 0,1 1 0,0 0 0,1-1 0,0 1 0,1 0 0,0 0 0,1-1 0,3 21-1,-3-29-22,-1-1-1,1 1 0,-1 0 1,1-1-1,0 1 0,-1-1 0,1 1 1,0-1-1,0 1 0,0-1 1,0 0-1,1 1 0,-1-1 0,0 0 1,2 2-1,-2-3-4,0 0 1,0 1-1,-1-1 1,1 0-1,0 1 0,0-1 1,0 0-1,0 0 1,-1 0-1,1 0 0,0 0 1,0 0-1,0 0 1,0 0-1,0 0 0,0 0 1,-1 0-1,1-1 0,0 1 1,0 0-1,0-1 1,-1 1-1,1 0 0,0-1 1,0 1-1,-1-1 1,1 1-1,0-1 0,-1 0 1,1 1-1,0-1 1,-1 0-1,1-1 0,9-10 43,-1-1-1,0 0 0,-1 0 1,9-23-1,20-60-144,-35 92 79,-1 2-59,-1 0 0,1 0-1,-1-1 1,1 1 0,-1 0-1,0-1 1,0-3 0,0 4-77,-4 19-854,-1 16 1099,-2 51 0,-3 21 12,0-42 160,5-22-15,-12 44 0,13-73-233,0 0 0,0 0 0,-1 0 0,0-1 0,-1 0 0,-1 0 0,1 0 0,-10 9-1,13-16 32,-1 0-1,0-1 0,0 1 0,0-1 0,0 0 0,-1 0 1,1 0-1,-1-1 0,0 0 0,0 0 0,0 0 1,0 0-1,0-1 0,0 0 0,0 0 0,-1 0 0,1-1 1,0 0-1,-1 0 0,1 0 0,0 0 0,0-1 0,-1 0 1,1 0-1,-9-4 0,11 4-133,0 0 0,-1-1 0,1 1 0,0-1 0,0 0 0,0 0 0,-5-5 0,8 7 60,-1-1-1,1 1 1,0 0-1,0-1 1,0 1-1,0-1 1,0 1-1,0-1 1,0 1 0,0-1-1,0 1 1,0-1-1,0 1 1,1-1-1,-1 1 1,0 0-1,0-1 1,0 1 0,1-1-1,-1 1 1,0 0-1,0-1 1,1 1-1,-1-1 1,0 1-1,1 0 1,-1-1-1,0 1 1,1 0 0,-1 0-1,1-1 1,16-11-106,-13 9 75,0 1 14,0 0 0,0 0 0,0 0 0,0 0 0,0 1 0,0 0 1,7-2-1,-6 2 14,0 0 0,-1 0 0,0 0 0,1-1 0,-1 0 0,8-4 0,1-2 30,0 1-1,25-9 1,-24 10 6,-1 1 0,0-2-1,24-15 1,14-20 207,62-66 1,-36 31-284,-42 44 40,88-78 261,60-32-230,-170 130-72,-12 11 88,-3 7-23,-1 3-34,-23 51-8,-16 41 36,36-85 105,-6 31 1,11-41-48,1-1-1,-1 1 0,1-1 1,0 1-1,0-1 1,0 1-1,1 0 1,-1-1-1,1 1 0,0-1 1,3 8-1,-4-12-33,1 1 0,-1 0 0,0 0 0,1-1 0,-1 1 0,1 0 0,0-1 0,-1 1 0,1-1 0,-1 1 0,1 0-1,0-1 1,0 1 0,-1-1 0,1 0 0,0 1 0,0-1 0,-1 0 0,1 1 0,0-1 0,0 0 0,0 0 0,0 0 0,-1 0 0,1 1-1,0-1 1,0 0 0,0-1 0,0 1 0,-1 0 0,1 0 0,0 0 0,0 0 0,0-1 0,1 0 0,2 0 13,-1-1-1,0 0 1,1 0 0,-1 0 0,0 0 0,0 0 0,3-4-1,10-11 67,-1-1 0,16-24 0,12-15-48,-26 37-85,-9 9-13,0 1 1,1 1-1,0 0 1,1 0-1,0 1 1,16-11-1,-26 18 42,1 1 0,-1 0-1,1-1 1,-1 1 0,0 0-1,1 0 1,-1-1 0,1 1-1,-1 0 1,1 0 0,-1 0-1,1 0 1,-1-1 0,1 1-1,0 0 1,-1 0 0,1 0-1,-1 0 1,1 0 0,-1 0-1,1 0 1,-1 1 0,1-1-1,-1 0 1,1 0 0,-1 0-1,1 0 1,-1 1 0,1-1-1,-1 0 1,1 1 0,-1-1-1,0 0 1,1 1 0,-1-1-1,1 0 1,-1 1-1,0-1 1,1 1 0,-1 1-6,1 0 1,0 0-1,-1 0 1,0 0-1,0 0 1,1 0-1,-1 0 0,0 0 1,-1 0-1,1 0 1,-1 4-1,-86 369 368,-47-14-177,133-359-180,-45 96 133,39-86-84,0 0-1,-1 0 1,0-1-1,-1 0 1,-15 14-1,21-22-18,0-1 0,0 1 1,0-1-1,0 0 0,-1 0 0,0 0 0,1 0 1,-6 1-1,7-2-3,-1-1 1,1 1-1,0-1 0,0 0 1,-1 0-1,1 0 0,0 0 1,0 0-1,-1 0 0,1-1 1,0 1-1,0-1 0,-1 1 1,1-1-1,0 0 0,-3-2 1,-1-1-17,0 0 0,1-1 0,-1 0 0,1 0 0,1 0 0,-1-1 0,1 0 0,0 1 0,0-2 0,0 1 0,1 0 0,-3-8 0,-5-14-256,-11-42 1,18 54 161,0 1 0,1 0 0,1-1 0,0 0-1,1-16 1,1 27 75,0 0-1,0 0 0,1 1 0,0-1 0,0 0 1,0 1-1,1-1 0,0 0 0,0 1 1,0 0-1,0-1 0,0 1 0,1 0 0,0 0 1,0 1-1,0-1 0,0 0 0,1 1 1,-1 0-1,7-4 0,7-4 89,2 1 1,-1 1-1,1 0 0,1 2 0,20-6 1,106-19 235,-24 6-626,-23-4-5294,-87 25 2616,0-1 0,23-13-1,-12 5-585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1:40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 8544,'-5'11'3872,"-3"28"-3360,3-15 2048,0-1-1505,-8 16 865,5 0-1152,-10 5-192,8-6-384,-3-2-64,5-2-64,-5-6-64,9-1 32,-5-4-2944,5-4 1601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30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546 48 832,'5'0'3739,"13"-3"938,-18 2-4579,0-1 1,0 1 0,0-1-1,-1 0 1,1 1 0,0-1-1,-1 1 1,1-1 0,-1 1-1,1-1 1,-1 1 0,0 0 0,0-1-1,0 1 1,0 0 0,0-1-1,0 1 1,0 0 0,0 0-1,-2-1 1,1 0-60,-1 0-1,0 1 1,0-1-1,0 1 1,0 0 0,0 0-1,0 0 1,-1 0-1,-4 0 1,-4 0-29,-1 1-1,0 0 1,1 1 0,-18 3-1,9 0 57,1 1 1,0 1-1,0 1 0,-27 14 0,10-2 9,-46 32-1,74-45-30,1 0 0,-1 1-1,1 0 1,0 1 0,1-1 0,0 1-1,0 1 1,0-1 0,-7 15 0,11-16-6,1-3-10,-1 1 0,1-1 0,1 1 1,-1 0-1,-1 9 0,2-12-3,1-1 1,0 0-1,0 1 0,1-1 0,-1 1 1,0-1-1,0 0 0,1 1 1,-1-1-1,0 1 0,1-1 1,-1 0-1,1 0 0,0 1 1,0-1-1,-1 0 0,1 0 0,0 0 1,0 0-1,0 0 0,0 0 1,0 0-1,0 0 0,0 0 1,0 0-1,3 1 0,1 0 36,0 1-1,0-1 1,1 0-1,-1-1 0,1 1 1,-1-1-1,1 0 1,-1 0-1,8 0 0,4-2 180,28-3 0,-44 4-236,35 0 183,-36 0-185,0 0 1,0 0 0,0 0-1,0 0 1,0 0 0,0 0-1,0 0 1,1 0-1,-1 0 1,0-1 0,0 1-1,0 0 1,0 0-1,0 0 1,0 0 0,0 0-1,0 0 1,0 0-1,0 0 1,0 0 0,0 0-1,0 0 1,0 0 0,0-1-1,0 1 1,0 0-1,0 0 1,0 0 0,0 0-1,0 0 1,0 0-1,0 0 1,0 0 0,0 0-1,0 0 1,-1 0-1,1 0 1,0-1 0,0 1-1,0 0 1,0 0 0,0 0-1,0 0 1,0 0-1,0 0 1,0 0 0,0 0-1,0 0 1,0 0-1,0 0 1,0 0 0,-1 0-1,1 0 1,0 0-1,0 0 1,0 0 0,0 0-1,0 0 1,0 0-1,0 0 1,0 0 0,0 0-1,0 0 1,0 0 0,0 0-1,-1 0 1,1 0-1,-5-2-67,-5 3-27,-1 1 0,1 0 0,0 0-1,0 1 1,0 0 0,0 1 0,1 0 0,-1 0 0,1 1 0,-15 10 0,14-8 57,1 1 0,0-1 0,1 1 0,-1 1 0,1 0 0,1 0 0,0 0 0,0 1 0,-10 21 0,8-12 111,1 0-1,0 0 0,2 1 0,-8 38 0,13-51 15,0 0 1,1 0-1,-1 0 0,2 0 0,-1 0 0,1 0 0,0 0 0,0-1 1,4 13-1,-4-16-37,0-1 0,0 0 0,0 0 0,0 0 0,0 0 0,0 0 0,1-1 0,-1 1 0,0 0 0,1 0 0,0-1 0,-1 1 0,1-1 0,0 0 0,0 1 0,0-1 0,0 0 0,0 0 0,0 0 0,0 0 0,0 0 0,0-1 0,0 1 0,1-1 0,-1 1 0,0-1 0,0 0 0,1 0 0,-1 0 0,0 0 0,0 0 0,1-1 0,2 0 0,142-41 269,-74 19-3210,0 5-6033,-55 16 5918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593 237 2144,'2'-5'2625,"-2"5"-2424,1-1 0,-1 1 0,0-1 0,1 1 0,-1-1 0,0 1 0,0-1 0,0 0 0,1 1 0,-1-1 0,0 1 0,0-1 0,0 1 0,0-1 0,0 0 0,0 0 0,0-20 714,-1 0 0,-1 0-1,-6-22 1,7 35-749,0 4-93,0 0 0,1 0 0,-1 0 0,-1 0 0,1 1 0,-1-1 0,1 0 0,-1 1 0,-4-7 0,1 5 69,0 0 0,0 0 0,-1 0 0,0 1 1,1-1-1,-2 1 0,1 1 0,0-1 0,-1 1 0,-11-4 0,9 4-100,-1 0-1,1 1 0,-1 0 0,0 1 1,0 0-1,0 0 0,-14 1 0,9 2-28,0-1 0,0 2 0,-23 7 0,30-7-7,0 0-1,0 1 1,0 0-1,0 0 1,1 1-1,-1 0 1,-9 10-1,7-7 25,0 0-1,1 1 0,1 1 1,-1-1-1,1 2 0,1-1 1,0 1-1,1 0 0,-7 14 1,9-14 30,0 0 0,1 0 1,0 1-1,1-1 0,0 1 1,1 0-1,0-1 0,1 1 1,0 0-1,1 0 0,0-1 1,1 1-1,0-1 0,1 1 1,7 17-1,-7-21 5,1 0 0,1 0 0,-1 0 0,2 0 0,5 7-1,-8-12-6,0 0-1,0 0 1,0 0-1,0-1 1,1 0-1,-1 1 1,1-1-1,0 0 1,-1 0-1,1-1 1,0 1-1,0-1 1,6 1-1,21 1 484,-18-7-125,-13 4-409,0 0 0,1 0-1,-1-1 1,0 1 0,0 0 0,0 0-1,0-1 1,1 1 0,-1 0-1,0 0 1,0-1 0,0 1 0,0 0-1,0 0 1,0-1 0,0 1-1,0 0 1,0-1 0,0 1 0,0 0-1,0 0 1,0-1 0,0 1-1,0 0 1,0-1 0,0 1 0,0 0-1,0 0 1,0-1 0,0 1-1,0 0 1,0 0 0,-1-1 0,1 1-1,0 0 1,0-1 0,-1 1-36,1-1 0,-1 0 0,0 0 1,1 1-1,-1-1 0,0 0 0,0 1 1,1-1-1,-1 1 0,0-1 0,0 1 0,0-1 1,0 1-1,0-1 0,1 1 0,-1 0 1,0 0-1,0-1 0,0 1 0,0 0 0,0 0 1,-1 0-1,-24 4-362,17-2 281,-2 0 42,0 1 0,1 1 0,-1 0 0,1 1 0,0 0 0,0 0 0,0 1 0,-16 13 0,1 2 134,-40 44 0,61-60-9,0 0 0,0 0-1,1 0 1,0 0 0,0 1 0,0-1 0,0 1-1,1 0 1,-2 9 0,3-12-22,0 0 0,0 1 1,1-1-1,0 1 0,0-1 0,0 1 1,0-1-1,0 0 0,1 1 0,-1-1 0,1 1 1,0-1-1,0 0 0,1 0 0,-1 1 1,0-1-1,1 0 0,2 3 0,-2-4 28,0 1 0,0-1 0,0 1 0,0-1 0,1 0 0,-1 0 0,1 0-1,-1 0 1,1 0 0,0-1 0,0 1 0,0-1 0,0 0 0,0 0 0,0 0 0,3 1-1,2-1 28,0-1-1,-1 0 1,1 0-1,-1 0 0,13-3 1,162-36 398,-77 15-1579,-24 8-2845,-46 12 1974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45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523 481 2400,'3'-14'779,"-3"14"-729,0-1 1,0 1-1,0-1 1,-1 1 0,1-1-1,0 1 1,0 0 0,0-1-1,0 1 1,-1-1 0,1 1-1,0 0 1,0-1 0,-1 1-1,1-1 1,0 1-1,0 0 1,-6 1 2357,6-1-2346,-7 1 137,1 0 1,0 0 0,-1 1-1,1 0 1,0 0 0,0 0 0,0 1-1,-7 4 1,-18 7 93,-12 3 168,1 2-1,0 2 0,-38 27 1,64-37-386,-1 1 1,1 1-1,1 1 1,0 0 0,1 1-1,1 0 1,0 1-1,1 0 1,-14 26 0,13-17 11,2 1 0,-12 34 1,21-51-38,-1 0 1,1 1-1,0-1 0,1 0 1,0 1-1,1-1 0,0 1 1,0-1-1,1 1 0,3 14 1,-3-21-28,0 0 1,0-1 0,0 1 0,0-1 0,0 1 0,1-1 0,-1 0 0,1 1-1,0-1 1,0 0 0,0 0 0,0 0 0,0 0 0,0-1 0,0 1-1,1 0 1,-1-1 0,0 0 0,1 1 0,0-1 0,-1 0 0,1 0-1,-1-1 1,6 2 0,-2-1 24,0-1 0,1 1 0,-1-1 0,0-1 1,0 1-1,0-1 0,0 0 0,0 0 0,0-1 0,0 0 0,5-2 0,6-4 45,-2-1 0,1 0 0,-1-1 0,-1 0 0,0-2 0,0 1 0,18-22 0,3-8-111,36-56 1,-54 71-3,-1 0 0,-2-1-1,0 0 1,9-30 0,-13 32 55,-7 18-26,0-1 0,0 1 0,-1-1 0,0 0 0,0 0 0,-1 0 0,1-10 0,-2 18-11,0 0 0,0 1 1,0-1-1,0 0 1,-1 0-1,1 0 0,0 0 1,0 0-1,0 0 1,0 1-1,-1-1 1,1 0-1,0 0 0,0 0 1,0 0-1,-1 0 1,1 0-1,0 0 0,0 0 1,0 0-1,-1 0 1,1 0-1,0 0 0,0 0 1,0 0-1,-1 0 1,1 0-1,0 0 1,0 0-1,0 0 0,0-1 1,-1 1-1,1 0 1,0 0-1,0 0 0,0 0 1,0 0-1,-1 0 1,1 0-1,0-1 0,0 1 1,0 0-1,0 0 1,0 0-1,0 0 1,0-1-1,-1 1 0,1 0 1,0 0-1,0 0 1,0-1-1,0 1 0,0 0 1,0 0-1,0 0 1,0 0-1,0-1 0,0 1 1,0 0-1,0 0 1,0 0-1,0-1 1,0 1-1,0 0 0,0 0 1,0 0-1,1-1 1,-11 14-163,5-3 140,-3 7 100,0 0 0,1 1 1,1-1-1,-5 26 0,3 4 57,-2 54 0,9-73-66,2 1-1,0-1 1,8 37 0,-7-56 34,0-1 0,0 1 0,5 9 1,-6-15-50,1-1 1,-1 1 0,0-1-1,0 0 1,1 1 0,0-1-1,-1 0 1,1 0 0,0 0-1,0 0 1,0-1 0,0 1-1,0 0 1,5 2 0,-5-4-15,0 0 0,0 1 0,0-1 0,0 0 0,0 0-1,0 0 1,0 0 0,0-1 0,0 1 0,0 0 0,0-1 0,0 0 0,0 1 0,0-1 0,0 0 0,0 0 0,0 0 0,0 0 0,-1 0 0,1-1 0,1 0 0,5-4-12,-1-1 0,0 0-1,6-8 1,153-170-767,-123 142 602,81-87-282,-100 103 318,-2-2-1,-2-1 1,0-1-1,27-58 0,-24 34 42,-2-1 0,17-69 0,-35 110-42,1 0 0,-2-1 0,2-29 0,-4 44 79,0 0 0,0 1 0,0-1 0,0 1-1,0-1 1,0 0 0,0 1 0,0-1 0,0 1 0,-1-1-1,1 0 1,0 1 0,0-1 0,0 1 0,-1-1 0,1 1-1,-1-1 1,1 0 13,-1 1-1,1 0 1,0 0-1,0 0 1,-1 0-1,1 0 1,0 0 0,0 0-1,-1 0 1,1 0-1,0 0 1,-1 0-1,1 0 1,0 0-1,0 0 1,-1 0-1,1 0 1,0 0-1,-1 0 1,1 0-1,0 0 1,0 1-1,-1-1 1,1 0 0,0 0-1,-16 15-250,5 2 158,1-1-1,0 1 1,-14 34-1,3-3 16,-4 2-16,-63 142 214,76-162-63,2 1-1,1 1 0,1 0 1,-4 47-1,9-50 32,2-1 0,5 54 1,-3-70-27,1 0 1,1-1 0,0 1 0,0-1-1,1 0 1,1 0 0,0 0 0,0 0-1,12 16 1,-14-23 4,0 0 0,0-1 0,0 0 0,0 0 0,1 0 0,-1 0 0,1 0-1,0-1 1,0 0 0,0 1 0,0-2 0,0 1 0,0 0 0,0-1 0,1 0 0,-1 0 0,1 0-1,8 1 1,-7-2 6,0-1-1,0 1 0,0-1 0,0 0 1,0-1-1,0 1 0,0-1 0,-1 0 0,1 0 1,-1-1-1,1 0 0,-1 0 0,0 0 1,6-5-1,10-12 108,0-1 1,36-47-1,-31 36-161,121-141 137,-104 118-224,58-100 0,38-127 64,-111 206 13,-25 68-66,-1 0 0,-1 0 0,1-1 0,-2 1 0,1 0 0,-1-1 0,0-7 0,-1 14 31,1 0 0,0 1 0,0-1-1,-1 1 1,1-1 0,-1 0 0,1 1 0,-1-1-1,0 1 1,1 0 0,-3-3 0,3 3 21,-1 1 0,0 0 1,1-1-1,-1 1 0,0-1 1,1 1-1,-1 0 0,0 0 1,1-1-1,-1 1 0,0 0 0,0 0 1,1 0-1,-1 0 0,0 0 1,0 0-1,1 0 0,-1 0 1,0 0-1,0 0 0,1 0 0,-1 0 1,0 1-1,1-1 0,-1 0 1,0 0-1,0 1 0,1-1 1,-1 1-1,0 0 0,-6 3-19,0 0 0,1 1 0,0 0 0,0 0 0,0 1 0,1 0 0,-7 7 0,-31 50 186,39-57-129,-26 42 226,2 2 1,2 2-1,2 0 1,-27 92-1,44-122-118,2 1 0,1-1 0,0 1 0,2 0 0,0 0 0,3 33 0,0-46-123,0 0 1,1 0 0,1 0 0,0 0 0,0 0-1,0 0 1,7 11 0,-6-15-59,0 1 0,1-1 0,0 0 0,0 0 0,0 0 0,0-1-1,1 0 1,0 0 0,0 0 0,12 6 0,12 6-454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47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97 183 2720,'-19'0'2981,"34"0"1341,-6-1-3996,0 1 0,0-1 0,17-5 1,-16 3-191,-2 0 1,1-1-1,0 0 0,-1-1 1,0 0-1,0 0 1,9-8-1,-14 11-110,0-1 1,1 0-1,-1 0 0,-1-1 0,1 1 0,0-1 0,-1 1 1,0-1-1,0 0 0,0 0 0,0 0 0,-1 0 0,1 0 1,-1 0-1,0-1 0,0 1 0,0-9 0,-1 10-42,-1 1 0,1-1 0,-1 0 0,1 0 0,-1 0-1,0 0 1,0 0 0,0 0 0,0 1 0,-1-1 0,-2-3 0,3 4 9,0 1 0,0-1 0,0 1 0,-1-1 1,1 1-1,0 0 0,-1 0 0,1 0 1,-1 0-1,0 0 0,1 0 0,-1 0 0,0 0 1,1 0-1,-1 1 0,0-1 0,0 1 1,0-1-1,0 1 0,-2 0 0,-2 0 20,0 1 0,1 0-1,-1 0 1,1 0-1,0 1 1,-1 0 0,1 0-1,0 0 1,0 1 0,-5 3-1,-9 7 179,-20 16-1,33-24-91,-2 2-10,1 0 0,0 0 0,0 0 0,1 1 0,0 0 0,0 0 0,0 1-1,1 0 1,1 0 0,0 0 0,-6 19 0,8-21-15,0 1 0,0 0 0,1 0 0,0 0 0,1 0 0,0 0 0,0 0 0,0 0 0,1 0 0,1-1 0,-1 1 0,1 0 0,0 0 0,1-1 0,6 13 0,-7-16-9,1 0 1,-1 0-1,1 0 1,1 0-1,-1 0 1,1-1 0,-1 1-1,1-1 1,0 0-1,0 0 1,7 3 0,-9-5-20,1 1 0,0-1 0,0 0 1,0 0-1,0 0 0,0 0 0,0-1 1,0 1-1,0-1 0,1 0 0,-1 0 0,0 0 1,0 0-1,0 0 0,0-1 0,0 0 1,0 1-1,0-1 0,5-2 0,10-8 172,-1-1-1,0-1 0,27-26 1,8-13 122,14-13-339,-37 40-101,-21 16-128,2 1 1,-1 0-1,1 1 1,15-10 0,-23 17 187,-1-1 1,0 1-1,0 0 1,0-1 0,0 1-1,0 0 1,0 0-1,1 0 1,-1 0-1,0 0 1,0 0-1,0 0 1,0 0-1,1 0 1,-1 1 0,0-1-1,0 0 1,0 1-1,0-1 1,0 1-1,0-1 1,0 1-1,0 0 1,0-1 0,0 1-1,0 0 1,1 1-1,3 3 74,-1 0 0,1 1 0,5 9 0,1 1 7,0-5 34,-1-1 0,1 1 0,1-2 0,0 0 0,0 0 0,1-1 1,0-1-1,0 0 0,1 0 0,18 5 0,0-2 69,1-2 0,0-1 0,49 4 0,-72-10-90,0-1-1,-1 0 0,1 0 0,-1-1 0,11-3 0,-15 3-71,0 0 0,0 0-1,-1-1 1,1 0 0,0 0-1,-1 0 1,1 0 0,-1-1-1,0 0 1,6-4 0,-6 3-894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47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12 4736,'-2'-9'1569,"-1"7"-22,-9 12 1096,-6 4-1197,-40 13-166,8-2-184,-69 48 0,77-43-835,1 2 1,1 2-1,3 2 0,-54 63 0,76-80-796,-22 38-1,37-57 473,0 1 1,-1-1-1,1 0 1,0 0-1,0 1 1,-1-1 0,1 0-1,0 1 1,0-1-1,0 0 1,-1 1-1,1-1 1,0 0 0,0 1-1,0-1 1,0 1-1,0-1 1,0 0-1,0 1 1,0-1 0,0 1-1,0-1 1,0 0-1,0 1 1,0-1 0,0 1-1,0-1 1,0 0-1,0 1 1,1-1-1,-1 0 1,0 1 0,0-1-1,0 0 1,1 1-1,-1-1 1,0 0-1,0 1 1,1-1 0,-1 0-1,1 1 1,0-1-192,1 0 1,-1 0 0,1 0 0,0 0-1,-1 0 1,1 0 0,-1 0-1,1 0 1,-1-1 0,1 1 0,0-1-1,1 0 1,30-16-3662,6-2 1297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49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369 755 3808,'1'-4'7038,"-11"5"-5890,-5-1-741,-1 2 0,1-1 0,0 2 1,-1 0-1,-14 6 0,-1 2 3,-38 19 1,57-24-371,0 1 0,1 0 0,0 0 1,0 2-1,1-1 0,0 1 0,0 1 0,-13 16 0,18-19-1,0 0 0,1 0 1,0 0-1,0 0 0,0 1 0,1-1 1,0 1-1,0 0 0,1 0 0,0 0 1,1 0-1,-1 1 0,2-1 0,-1 16 1,1-20-14,1 0 1,-1-1-1,1 1 1,0 0 0,0-1-1,0 1 1,1 0 0,-1-1-1,1 0 1,0 1-1,0-1 1,0 0 0,0 0-1,0 0 1,1 0 0,-1 0-1,1 0 1,0-1 0,4 3-1,-2-2 9,-1-1 0,1 1-1,0-2 1,0 1 0,0 0-1,0-1 1,0 0 0,0 0 0,0 0-1,1-1 1,-1 0 0,0 0-1,7 0 1,1-2 62,-1 0-1,0-1 1,1 0 0,20-10 0,46-24 219,-62 28-252,18-12 4,0-1-1,58-49 1,-38 26-420,-54 44 324,0 1 0,0-1 0,0 0 0,0 1 0,0-1 0,0 0 0,0 1 1,0 0-1,0-1 0,0 1 0,0-1 0,0 1 0,1 0 0,-1 0 17,-1 0 0,0 0-1,0 0 1,1 0 0,-1 0 0,0 0-1,0 1 1,0-1 0,1 0 0,-1 0-1,0 0 1,0 0 0,0 1 0,1-1-1,-1 0 1,0 0 0,0 0 0,0 1 0,0-1-1,0 0 1,1 0 0,-1 1 0,0-1-1,0 0 1,0 0 0,0 1 0,0-1-1,0 0 1,0 0 0,0 1 0,0-1-1,0 1 1,0 3-48,-1 1 0,0 0-1,1-1 1,-4 8 0,4-10 82,-34 133 57,30-117-23,1 0 0,0 1 1,2-1-1,0 1 0,1-1 0,3 24 0,-2-40-26,-1 1-1,0-1 0,1 0 1,0 1-1,-1-1 1,1 0-1,0 0 0,0 0 1,0 0-1,1 0 1,-1 0-1,0 0 1,2 2-1,-2-3-4,0 0 0,0-1 0,0 1 1,0 0-1,0-1 0,0 1 0,0-1 0,0 0 1,0 1-1,0-1 0,0 0 0,0 1 0,1-1 1,-1 0-1,0 0 0,0 0 0,0 0 0,0 0 1,0 0-1,0 0 0,1-1 0,-1 1 0,0 0 1,0 0-1,0-1 0,0 1 0,0-1 0,0 1 1,0-1-1,0 0 0,1 0 0,6-6 36,0 0 1,0 0-1,-1-1 0,0 0 1,10-15-1,-2 4 28,34-40 46,98-91 0,-93 103-97,-14 13 11,51-55 0,-53 42-201,-3-1 0,49-88-1,152-306-632,-226 422 615,11-35-1,-14 37-109,-7 17 274,3-12-503,-6 11 7,-6 7-112,-1 4 527,-1 0 0,1 1-1,1 1 1,0-1 0,-8 14-1,-35 62 291,-42 110-146,18-35 124,20-59 105,-34 72 321,80-148-477,1 0-1,1 0 0,1 1 0,-3 33 0,9-51-101,0-1 1,0 1-1,1-1 0,1 1 1,-1 0-1,1-1 0,1 0 1,0 1-1,0-1 0,1 0 0,-1 0 1,2 0-1,-1 0 0,6 8 1,-5-10-8,1 0 0,0 1 0,0-2 0,0 1 1,1-1-1,0 1 0,0-2 0,0 1 0,0-1 1,1 0-1,0 0 0,0 0 0,0-1 0,0 0 1,12 3-1,-8-4 19,0 1 1,0-1-1,0 0 0,12-1 1,-18-1-27,1 0 1,-1-1 0,0 0-1,0 0 1,0 0 0,0-1-1,0 0 1,0 0 0,0 0-1,0 0 1,4-4-1,5-4 49,0-1-1,0 0 1,-1-1-1,-1 0 1,0-1-1,-1-1 1,12-17-1,59-110 412,-79 135-476,4-7-23,8-16 9,-15 27-32,1 1 0,-1-1 0,1 0-1,-1 0 1,0 1 0,0-1 0,0 0 0,0 0-1,0 0 1,0 1 0,0-1 0,0 0 0,-1 0-1,0-3 1,1 5 23,-1-1 1,1 1-1,0-1 0,0 1 0,-1-1 0,1 1 1,0-1-1,-1 1 0,1-1 0,-1 1 0,1 0 1,0-1-1,-1 1 0,1-1 0,-1 1 0,1 0 1,-1 0-1,1-1 0,-1 1 0,1 0 1,-1 0-1,1 0 0,-1-1 0,0 1 0,0 0 1,0 0-17,-1 0 0,1 0 0,0 1 0,-1-1 0,1 0 1,0 1-1,-1-1 0,1 1 0,0-1 0,-2 2 0,-2 1-50,-1 0-1,1 1 1,-7 6-1,2 0 61,1 0-1,0 0 1,1 1-1,0 0 1,1 0-1,-8 18 1,5-8 101,1 1 0,-11 41 0,18-56-48,1 1 0,0-1 0,0 0-1,0 1 1,1-1 0,0 1 0,2 8-1,-2-14-12,0 1-1,1-1 0,-1 1 0,1-1 0,0 1 0,0-1 0,0 1 1,0-1-1,0 0 0,1 0 0,-1 1 0,1-1 0,-1 0 1,1 0-1,0-1 0,0 1 0,0 0 0,0 0 0,0-1 0,0 1 1,0-1-1,0 0 0,1 0 0,2 2 0,0-2 26,-1 0 0,1 0 0,0-1 0,0 1-1,0-1 1,0 0 0,-1 0 0,9-2 0,38-10 46,-39 9-81,189-66 319,-159 51-397,0-3 0,61-39 0,-96 55-41,11-6-279,-17 11 388,-1 1 0,0-1 0,0 0 0,1 0 0,-1 0 0,0 0 0,0 0 0,0 0 0,1 1-1,-1-1 1,0 0 0,0 0 0,0 0 0,0 1 0,1-1 0,-1 0 0,0 0 0,0 0 0,0 1 0,0-1 0,0 0 0,0 0 0,0 1 0,0-1 0,0 0 0,0 0 0,0 1 0,0-1 0,0 0 0,0 0 0,0 1 0,0-1 0,0 0 0,0 0 0,0 1 0,0-1 0,0 0 0,0 0 0,0 0 0,0 1 0,-1-1-1,-6 13-12,0 0-1,-1 0 0,0-1 1,-1-1-1,-1 1 0,-18 17 1,1-1 55,3-3-6,13-14-31,0 1 1,1 0 0,0 0 0,1 1-1,-8 15 1,16-26 16,0 0-1,0 0 1,0 0-1,1 0 1,-1 0-1,0 1 0,1-1 1,0 0-1,-1 0 1,1 0-1,0 1 1,0-1-1,0 0 1,1 0-1,-1 1 1,0-1-1,1 0 1,-1 0-1,1 0 1,0 0-1,0 0 1,0 0-1,0 0 1,0 0-1,0 0 1,1 0-1,-1 0 1,1-1-1,-1 1 0,1-1 1,-1 1-1,1-1 1,0 1-1,0-1 1,0 0-1,0 0 1,0 0-1,0 0 1,0 0-1,0 0 1,0-1-1,0 1 1,0-1-1,1 1 1,1-1-1,3 0 51,-1 0 1,0 0-1,0-1 0,0 1 0,0-1 0,0-1 1,0 1-1,-1-1 0,1 0 0,8-4 0,-6 1 20,0 0-1,1-1 0,-2 1 1,1-2-1,12-11 0,-1-5 28,0-1 1,-2 0-1,16-30 0,-32 51-107,50-81 174,114-215 5,-80 94-379,-57 133-47,16-49-555,-39 108 650,-4 11 98,-1 0-1,1 0 1,0 0-1,0 0 0,-1 0 1,1 0-1,-1 0 0,0 0 1,0 0-1,0 0 1,0 0-1,0 0 0,0 0 1,0 0-1,-1-4 0,1 6 48,0 0-1,0 0 1,-1 0-1,1 0 1,0 0-1,0-1 0,0 1 1,0 0-1,0 0 1,0 0-1,0 0 0,0 0 1,0 0-1,0-1 1,0 1-1,-1 0 1,1 0-1,0 0 0,0 0 1,0 0-1,0 0 1,0 0-1,0 0 0,-1 0 1,1 0-1,0 0 1,0-1-1,0 1 1,0 0-1,0 0 0,-1 0 1,1 0-1,0 0 1,0 0-1,0 0 0,0 0 1,0 0-1,-1 0 1,1 0-1,0 1 1,0-1-1,0 0 0,0 0 1,0 0-1,-1 0 1,1 0-1,0 0 0,0 0 1,0 0-1,0 0 1,0 0-1,0 1 1,0-1-1,-1 0 0,1 0 1,0 0-1,0 0 1,0 0-1,0 0 0,0 1 1,0-1-1,0 0 1,0 0-1,-6 7-25,0-1 0,1 1 0,0 0 0,0 1 0,-5 10 0,-19 45 194,24-51-124,-91 242 308,87-223-281,2 0 0,1 0 1,1 1-1,2 0 0,1 0 0,3 46 1,4-28-1550,17 71 1,-21-117 936,0 0 0,-1 0 0,1-1 0,0 1 1,-1 0-1,0 0 0,0 0 0,-1 6 1,0 6-1551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49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67 6400,'-8'-3'2880,"51"6"-2496,-7-6 992,3 3-832,26-8 64,1 5-384,14-6-128,-2 5-64,14-8-32,-8 9 0,-9-5-1568,-10 5 864,-17-5-2816,-12 3 1984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8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67 7136,'-26'-28'3648,"29"28"-2880,7 0-512,11-3 832,10 3-640,10-8-192,2 3-160,4-3 32,7 4-64,-2-4-32,-4 8 0,1-3-2496,-10 3 1344,-8 0-2816,-9 8 2240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4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51 6560,'-31'-43'3360,"40"39"-4928,5 4 768,17-4-3072,8 8 2176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52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1264 3808,'0'0'47,"0"0"1,-1 0-1,1-1 1,-1 1-1,1 0 1,0 0-1,-1 0 1,1 0-1,-1 0 1,1 0-1,0 0 1,-1 0-1,1 0 1,-1 0-1,1 0 1,0 0-1,-1 0 1,1 0-1,-1 1 1,1-1-1,0 0 1,-1 0-1,1 0 1,0 1-1,-1-1 1,1 0-1,0 0 1,-1 1-1,1-1 1,0 0-1,0 0 1,-1 1-1,1-1 1,0 0-1,0 1 1,-1-1-1,1 1 1,0 0-1,0 0 24,0 0-1,0 0 1,0 0-1,0 0 1,0 0-1,0 0 1,1 1 0,-1-1-1,0 0 1,1 0-1,-1 0 1,1 0-1,-1 0 1,1 0 0,0 1-1,1 1 103,0-1 1,0 0-1,0 0 1,0 0-1,0 0 0,0 0 1,1 0-1,-1-1 0,1 1 1,-1-1-1,1 0 0,0 1 1,-1-1-1,1-1 0,0 1 1,0 0-1,0 0 0,0-1 1,0 0-1,0 0 1,-1 0-1,1 0 0,0 0 1,6-1-1,1-1 139,0-1 1,0 1-1,0-2 0,0 0 1,16-8-1,-6 1-32,-2-2-1,1 0 1,-2-1-1,0 0 1,0-2 0,28-34-1,-4-4 505,36-61 0,-24 24 2,-40 66-724,-5 10-48,-7 12-55,0 0-1,0 0 1,1 0 0,-1 0 0,1 1-1,0-1 1,-1 1 0,5-5 0,-5 7 29,-1 0-1,0 0 1,0 0 0,0 0 0,0-1 0,0 1 0,0 0-1,1 0 1,-1 0 0,0 0 0,0 0 0,0 0-1,0 0 1,1 0 0,-1-1 0,0 1 0,0 0 0,0 0-1,0 0 1,1 0 0,-1 0 0,0 0 0,0 0-1,0 0 1,1 0 0,-1 0 0,0 0 0,0 0-1,0 0 1,1 0 0,-1 1 0,0-1 0,0 0 0,0 0-1,0 0 1,1 0 0,-1 0 0,0 0 0,0 0-1,0 0 1,0 1 0,0-1 0,0 0 0,1 0 0,-1 0-1,0 0 1,0 1 0,0-1 0,0 0 0,0 0-1,0 0 1,0 0 0,0 1 0,0-1 0,2 15-196,-2-8 126,2 14 79,-2 1 0,-3 37 0,-12 47 92,6-43-94,-17 92 123,20-132 10,-1 1 0,-1-1-1,0-1 1,-17 31 0,23-49-22,-1-1 0,1 1 0,0 0 0,-1-1 1,0 0-1,0 0 0,0 0 0,0 0 0,-5 3 0,6-5-65,1 0-1,0-1 1,0 1-1,-1-1 0,1 1 1,-1-1-1,1 1 1,0-1-1,-1 0 0,1 1 1,-1-1-1,1 0 1,-1 0-1,1 0 1,-1 0-1,1-1 0,-1 1 1,1 0-1,0-1 1,-1 1-1,1-1 1,-1 1-1,1-1 0,0 1 1,0-1-1,-1 0 1,1 0-1,0 0 1,0 0-1,-2-1 0,-2-4-108,1 1 0,-1-1-1,1 0 1,1 0-1,-1-1 1,1 1-1,-3-8 1,-8-15-179,10 20 19,-1 1 1,1-1-1,1 0 1,-1 0-1,2-1 0,-1 1 1,1-1-1,0-10 1,19 37-786,-9-10 1013,-1-1-1,1 0 1,0 0 0,1-1 0,-1 0 0,1-1 0,16 7 0,-18-9 49,-1 0 0,0-1 0,1 0-1,-1 0 1,1 0 0,-1-1 0,1 0 0,-1 0-1,1 0 1,-1-1 0,1 0 0,-1-1-1,8-2 1,9-5 116,0-1-1,36-22 1,43-36 184,-85 56-307,188-144 433,-114 77-257,-74 61-146,-1-1-1,27-40 0,2-20-63,42-103 0,20-44-51,-93 197-72,-2-1-1,-1 0 1,-2-1-1,0-1 1,5-48-1,-13 75 73,-1 4 2,0 0 1,1-1 0,-1 1 0,0 0 0,0 0-1,0 0 1,0 0 0,0-1 0,0 1 0,0 0-1,-1 0 1,1 0 0,0 0 0,-1 0 0,1-1-1,0 1 1,-1 0 0,1 0 0,-1 0 0,0 0-1,-1-1 1,2 1 14,-1 1 0,1 0 0,-1-1 0,1 1 0,-1 0 0,0 0 0,1 0 0,-1-1 0,1 1 0,-1 0 1,0 0-1,1 0 0,-1 0 0,1 0 0,-1 0 0,0 0 0,1 0 0,-1 0 0,1 1 0,-1-1 0,0 0 0,1 0 0,-1 0 0,1 1 0,-1-1 0,1 0 0,-1 1 0,1-1 0,-1 0 0,1 1 0,-2 0 0,-16 17-182,14-14 143,-11 14-34,0 1-1,-18 31 1,24-35 115,-8 14 0,1 1 1,-17 45 0,-15 64 100,19-52-23,-6 9 2,-34 112 288,61-179-219,2 0 0,1 1 1,1 0-1,2 0 0,1 36 1,2-59-125,0 1 0,0-1 0,1 1-1,0-1 1,0 0 0,0 0 0,1 0 0,0 0 0,7 10 0,-9-14-16,1-1 0,-1 0 0,1 0 1,-1 0-1,1 0 0,0 0 0,0 0 0,0-1 0,0 1 1,0-1-1,1 1 0,-1-1 0,0 0 0,1 0 0,-1 0 1,1 0-1,-1 0 0,1 0 0,-1-1 0,1 1 0,0-1 1,-1 0-1,1 0 0,-1 0 0,1 0 0,0 0 0,-1 0 1,1-1-1,0 1 0,3-2 0,6-4 61,0 0 1,-1 0-1,0-1 0,0-1 1,0 0-1,13-13 0,21-16-141,-5 9-65,1 1-1,2 2 0,0 3 0,2 1 0,91-30 0,-124 48 74,3-1-190,0-1 1,15-6-1,-26 9-31,-4 3 347,-11 3 190,-73 11-285,79-14 11,-78 24-99,70-21 89,0 2 1,1 0-1,0 0 1,-20 15-1,13-6 48,0 1-1,1 1 1,-28 34-1,35-37 24,0 0 0,1 2-1,1-1 1,1 1 0,-14 34-1,20-43 16,0 0-1,0 1 1,1-1-1,-1 9 1,1-15-44,1 0 0,0 1 0,0-1 0,0 0 1,0 1-1,0-1 0,0 0 0,0 0 0,0 1 0,1-1 1,-1 0-1,0 0 0,1 1 0,-1-1 0,1 0 0,-1 0 0,1 0 1,0 0-1,-1 0 0,1 0 0,0 0 0,0 0 0,0 0 1,0 0-1,0 0 0,0 0 0,0-1 0,0 1 0,0 0 0,0-1 1,2 1-1,0 0-2,0-1 1,-1 0 0,1 0-1,0 0 1,0 0 0,-1 0-1,1-1 1,0 0-1,-1 1 1,1-1 0,0 0-1,-1 0 1,1 0-1,2-2 1,5-3 6,-1 0-1,9-8 1,-10 9-10,63-54 354,69-73 0,6-5-867,-131 121 114,-10 11 62,-8 7-305,-3 4 610,1 0-1,1 0 0,-1 1 0,1-1 0,0 1 0,0 0 0,1 0 0,0 1 0,0-1 0,1 1 0,0-1 0,1 1 1,-1 0-1,1 0 0,1-1 0,-1 1 0,1 0 0,1 0 0,-1 0 0,4 13 0,-2-17 27,-1 0-1,1 0 0,0-1 1,0 1-1,0-1 0,0 0 1,0 1-1,1-1 1,0 0-1,-1 0 0,1-1 1,0 1-1,1 0 0,-1-1 1,6 3-1,-6-3 13,0-1-1,0 1 1,0-1-1,0 0 0,0 0 1,0 0-1,1-1 1,-1 1-1,0-1 1,1 0-1,-1 0 0,0 0 1,0 0-1,1 0 1,-1-1-1,0 0 0,0 1 1,1-1-1,3-2 1,10-6 132,-1-1 1,-1 0-1,0-1 0,20-19 1,1-1-67,-28 25-87,156-133 119,-129 105-303,-2-2-1,-2-1 1,-1-2-1,33-57 1,78-175-637,-110 197 614,39-145 0,-67 210 210,2-7-202,-1 0 0,-1 0 0,0-1 0,1-21 0,-6 27-391,2 11 570,0 0 0,0 0 0,0 0 0,0 0-1,0 0 1,0 0 0,0 0 0,-1 0 0,1 0-1,0 0 1,0 0 0,0 0 0,0 0 0,0 0-1,0 0 1,-1 0 0,1 0 0,0 0 0,0 0-1,0 0 1,0 0 0,0 0 0,0 0 0,-1 0-1,1 0 1,0 0 0,0 0 0,0 0 0,0 0-1,0 0 1,0 0 0,0 0 0,0 0 0,-1 0-1,1 1 1,0-1 0,0 0 0,0 0 0,0 0-1,-10 15-277,-82 148 446,-6 23 241,81-152-355,-115 280 659,129-307-675,-14 38 161,-16 62 0,29-87-74,0 1 0,1-1 0,1 1 1,1 0-1,3 34 0,0-34 72,9 35-1,-9-49-122,0-1-1,0 1 0,1-1 1,0 0-1,0 0 1,0 0-1,1 0 0,0-1 1,6 8-1,-6-8-24,0-1 0,1 0-1,-1-1 1,1 1 0,-1-1-1,1 0 1,0 0 0,0 0-1,0-1 1,1 1 0,-1-1 0,1-1-1,-1 1 1,1-1 0,-1 0-1,1 0 1,0 0 0,0-1 0,-1 0-1,1 0 1,0-1 0,7-1-1,-1-1 8,1-1 0,-1 0 1,0-1-1,0 0 0,0-1 0,-1 0 0,0-1 0,0-1 0,-1 1 0,16-16 0,-1-3 75,-1 0-1,33-50 1,-54 72-124,23-37-332,-24 39 312,-1 0-1,0 0 1,0 0-1,0-1 1,0 1-1,-1 0 1,1-1-1,0 1 1,-1-1-1,0 1 1,0-1-1,1 1 1,-1-1-1,-1 1 1,0-5-1,1 7 11,0-1 1,0 1-1,0 0 0,0 0 1,0-1-1,0 1 0,0 0 0,-1 0 1,1 0-1,0-1 0,0 1 1,0 0-1,-1 0 0,1 0 1,0 0-1,0 0 0,0-1 0,-1 1 1,1 0-1,0 0 0,0 0 1,-1 0-1,1 0 0,0 0 1,0 0-1,-1 0 0,1 0 0,0 0 1,0 0-1,-1 0 0,1 0 1,-11 4-187,-6 11 159,10-6 49,2 0 0,-1 0 0,1 0 0,1 1 0,0 0 0,0 0 0,1 0 0,0 0 0,1 1 0,0-1 0,1 1 0,0-1 0,0 1 0,1-1 0,2 19 0,-1-24 55,0 0-1,1 0 0,-1 0 1,1 0-1,0 0 0,4 7 1,-5-10-45,0-1 1,0 1 0,0-1-1,0 0 1,0 1 0,0-1-1,0 0 1,1 1 0,-1-1-1,1 0 1,-1 0-1,1 0 1,-1 0 0,1 0-1,-1-1 1,1 1 0,0 0-1,-1-1 1,1 1 0,0-1-1,0 0 1,2 1 0,0-2 26,1 1 0,-1-1 0,0 0-1,1 0 1,-1 0 0,0 0 0,0-1 0,0 0 0,7-4 0,5-3 32,15-14 1,-8 6-16,45-34 44,-25 18-98,80-46 1,-44 33-604,-69 41 349,-12 11 221,-15 15 73,15-19-105,-22 30 4,2 1 0,0 0 0,-27 62 1,3-6 75,34-69 62,6-10-27,0 1-1,0-1 1,1 1-1,1 0 1,-5 13-1,9-23-40,0 0 0,0 0 0,0 0 0,0 0 0,0 0 0,0 0 1,0 0-1,0-1 0,1 1 0,-1 0 0,0 0 0,0 0 0,1 0 0,-1 0 0,0 0 0,1-1 0,-1 1 0,1 0 0,0 0 0,-1-1 0,1 1 0,-1 0 0,1-1 0,0 1 0,-1-1 0,1 1 0,0-1 0,0 1 0,0-1 0,-1 1 0,1-1 0,0 0 0,0 1 0,0-1 0,0 0 0,0 0 0,0 0 0,-1 0 0,3 1 0,4-1-4,0 1 0,0-1 1,12-1-1,-15 1 37,35-2-43,0-3 0,51-11 1,-74 12-555,0-1 0,-1 0 1,1-1-1,-1-1 0,0-1 0,-1 0 1,0-1-1,16-12 0,-23 16-465,1-2 0,-1 1 1,0-1-1,-1 0 0,1 0 0,-1 0 0,-1-1 0,8-13 0,-4-3-1599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52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6240,'10'-19'2816,"11"16"-2464,-4 0 1152,6 3-896,21-9 480,3 5-640,14-8 160,1 1-352,0-5 288,-6 8-320,-2-7-384,-10 7 64,-5-4-2464,-4 8 1440,-14-3-4128,-3 2 2944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5:5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62 6816,'-4'-16'3072,"21"13"-2656,1 0 192,5 3-416,16-9 64,5 1-160,30-3-480,1 6 192,4-1-4000,-4 6 2304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06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8 3712,'0'0'44,"-1"-1"43,1 1 0,0-1-1,-1 1 1,1-1 0,0 1-1,-1 0 1,1-1 0,-1 1-1,1-1 1,-1 1 0,1 0-1,-1-1 1,1 1 0,-1 0-1,1-1 1,-1 1 0,1 0-1,-1 0 1,0 0 0,1 0-1,-1-1 1,1 1 0,-1 0-1,1 0 1,-2 0 0,-3 0 1284,4 1-1190,-1 1 1,0-1-1,0 0 0,1 0 1,-1 1-1,1-1 0,-1 1 1,1-1-1,0 1 0,-2 3 1,-5 4 164,2-2-177,1-1-1,0 1 0,1 0 0,-1 0 0,2 1 1,-1-1-1,-3 12 0,-15 60 452,15-47-495,-26 115 356,-7 25 195,18-89-257,-36 124 677,52-185-814,6-18-158,-1 0-1,0 0 1,0-1 0,0 1-1,0-1 1,-1 1 0,1-1-1,-1 1 1,0-1 0,-3 4 0,5-7-108,-1 0 0,1 0 1,-1 1-1,1-1 0,-1 0 1,1 0-1,-1 0 0,1 0 1,-1 0-1,1 0 0,-1 0 1,1 0-1,-1 0 0,1 0 1,-1 0-1,1-1 1,-1 1-1,1 0 0,-1 0 1,1 0-1,-1-1 0,1 1 1,-1 0-1,1-1 0,-1 1 1,1 0-1,0-1 0,-1 1 1,0-1-1,2-33-91,-1 28 81,1 0-1,0 0 1,0-1-1,1 1 0,0 0 1,0 0-1,0 0 0,1 1 1,-1-1-1,1 0 1,1 1-1,-1 0 0,1 0 1,7-8-1,7-5-101,1 0-1,27-19 1,-33 27 6,8-6-55,2 1 0,0 2 0,0 0 0,45-17 0,-66 29 126,1 0 0,-1 0 1,1 0-1,-1 1 0,1-1 1,-1 1-1,1 0 1,-1 0-1,1 0 0,0 0 1,-1 0-1,1 0 0,4 2 1,-6-1 25,0-1 0,1 1 0,-1 0 0,0-1 0,0 1 0,0 0 0,0 0 0,0 0 0,0 0 0,0 0 0,0 0 0,-1 0 0,1 0 0,0 0 0,0 0 0,-1 0 0,1 1 0,-1-1 0,1 0 0,-1 1 0,0-1 0,1 0 0,-1 0 0,0 1 0,0-1 0,0 1 1,0 1-1,-1 3 21,0-1 0,0 1 0,0-1 0,0 0 1,-1 0-1,0 1 0,0-1 0,-1-1 0,1 1 1,-5 6-1,-11 24 206,14-24-149,1-6-19,1 0-1,0 0 1,1 0 0,-1 0 0,1 0-1,0 0 1,0 0 0,0 10 0,2-14-51,-1 0-1,0 0 1,0-1 0,0 1-1,1 0 1,-1 0 0,0-1-1,1 1 1,-1 0 0,0 0-1,1-1 1,-1 1 0,1 0 0,0-1-1,-1 1 1,1-1 0,-1 1-1,1 0 1,0-1 0,-1 0-1,1 1 1,0-1 0,0 1-1,-1-1 1,1 0 0,0 1-1,0-1 1,0 0 0,-1 0 0,1 0-1,0 0 1,1 0 0,3 0 4,0 0 0,-1 0 0,1-1-1,7-2 1,-7 2-54,46-12-89,-1-2-1,-1-2 1,0-2 0,-2-3 0,0-1 0,85-58 0,-105 63 193,-13 10 144,19-17 0,-31 23-182,-3 2-28,-6 5-42,-11 8 28,-4 5 44,1 1 0,1 1 0,1 1 0,1 1 0,-19 29 0,34-46 6,0 1-1,0 0 1,0 0 0,1 1 0,0-1 0,1 0-1,-1 1 1,1-1 0,0 1 0,1 11-1,0-17 2,0 0-1,-1-1 1,1 1-1,0 0 1,1 0-1,-1 0 1,0-1-1,0 1 1,0 0-1,0 0 1,0-1-1,1 1 1,-1 0-1,0 0 1,1-1-1,-1 1 1,1 0-1,-1-1 1,1 1-1,0 1 1,0-2-9,-1 0 0,1 0-1,-1 0 1,1 0 0,-1 0 0,1 0 0,-1 0 0,1 0 0,-1 0 0,1 0 0,-1 0 0,1 0 0,0 0 0,-1 0 0,1 0-1,-1-1 1,1 1 0,-1 0 0,1 0 0,-1-1 0,0 1 0,1-1 0,3-2 79,0 0 1,0 0-1,-1-1 0,1 1 1,4-7-1,13-19-241,-3 6-142,-1-2 0,16-29 1,5-27-438,-41 90 692,0 0-1,1 0 0,0 0 0,1 0 1,0 0-1,0 0 0,1 0 0,2 18 1,-1-23 88,-1 0-1,1 0 1,0 0 0,0 0 0,1 0 0,-1 0 0,1-1 0,0 1 0,0 0 0,0-1 0,4 4-1,-4-5-25,0 0 0,0 0-1,0 0 1,0 0 0,1-1-1,-1 1 1,1-1-1,-1 0 1,1 0 0,0 0-1,-1 0 1,1 0-1,0 0 1,0-1 0,0 1-1,-1-1 1,1 0-1,3 0 1,1 0 46,0-1-1,-1 0 1,1 0-1,-1 0 0,0-1 1,1 0-1,-1-1 1,6-2-1,45-28 202,-47 27-256,5-3-57,-1 0 0,0-1 0,-1 0 0,0-1 0,-1-1 0,0 0 0,0 0 0,10-17 0,-17 21 24,-2 3-96,0 0 1,0 0-1,1 0 1,0 0-1,0 1 1,0-1-1,9-6 1,-15 34-595,2-19 597,-12 49-105,9-43 235,0 1 0,1-1-1,0 0 1,1 1-1,0-1 1,1 21 0,0-30-12,0 1 1,0 0 0,0-1-1,1 1 1,-1-1 0,1 1-1,-1 0 1,1-1 0,-1 1-1,1-1 1,0 1-1,0-1 1,0 1 0,0-1-1,0 0 1,0 0 0,0 1-1,0-1 1,1 0 0,-1 0-1,0 0 1,1 0 0,1 1-1,-1-2 9,-1 0-1,1 1 1,0-1-1,-1 0 1,1 0-1,0 0 1,0 0 0,-1 0-1,1 0 1,0-1-1,-1 1 1,1 0-1,0-1 1,-1 0-1,1 1 1,0-1-1,-1 0 1,1 0-1,-1 0 1,0 0 0,3-1-1,7-8-275,0-1 0,0 0 0,-1-1 0,0 0 1,14-25-1,10-12-17,-32 47 152,0-1-1,1 1 0,-1-1 1,0 1-1,1 0 1,-1 0-1,6-4 1,-8 6 79,1 0 0,-1 0 1,1-1-1,-1 1 0,1 0 1,-1 0-1,1 0 0,0 0 1,-1 0-1,1 0 0,-1 0 1,1 0-1,-1 0 1,1 0-1,-1 0 0,1 0 1,-1 1-1,1-1 0,-1 0 1,1 0-1,0 1-5,0 0-1,0 0 1,0 0-1,0-1 1,0 1-1,-1 0 1,1 0-1,0 0 1,-1 0 0,1 0-1,0 0 1,0 2-1,1 3 69,1-1 1,-1 0-1,1 0 0,1 0 1,-1-1-1,1 1 0,-1-1 1,1 0-1,0 0 0,1 0 1,-1 0-1,1-1 0,0 1 0,0-1 1,7 3-1,-1-2 171,0 0 0,0-1 0,1 0 0,-1-1 0,1 0 0,20 1 0,-19-3-106,0 0 0,0-1 0,0 0 0,0-1 0,-1 0 0,1-1 0,0-1-1,-1 0 1,0 0 0,24-13 0,-27 11-82,0 1 0,-1-2-1,1 1 1,-1-1 0,0 0 0,-1-1-1,0 0 1,0 0 0,-1-1 0,0 1-1,0-1 1,-1-1 0,8-18 0,-12 26-60,0 0 0,0 0 0,-1-1 0,1 1 0,-1 0 0,1-1 0,-1 1 0,0 0 0,0-1 0,0 1 0,0 0 0,0-1 0,-1-2 0,1 5 24,0 0 1,0 0 0,0-1-1,0 1 1,0 0 0,0 0 0,0-1-1,0 1 1,-1 0 0,1 0-1,0 0 1,0-1 0,0 1-1,0 0 1,0 0 0,-1 0-1,1 0 1,0-1 0,0 1 0,0 0-1,-1 0 1,1 0 0,0 0-1,0 0 1,-1 0 0,1 0-1,0 0 1,0-1 0,0 1-1,-1 0 1,1 0 0,0 0 0,0 0-1,-1 0 1,1 0 0,0 0-1,0 0 1,-1 0 0,1 1-1,0-1 1,0 0 0,0 0-1,-1 0 1,1 0 0,0 0 0,0 0-1,-1 0 1,1 1 0,0-1-1,-14 11-376,13-10 376,-119 124 720,117-121-624,0 0-1,-1 0 0,1 0 1,1 1-1,-1-1 0,1 1 1,-1 0-1,1-1 1,-2 10-1,3-11-32,1 0 1,0-1-1,0 1 1,0 0-1,0-1 1,0 1 0,1 0-1,-1 0 1,1-1-1,-1 1 1,1-1-1,0 1 1,0-1-1,0 1 1,1-1-1,-1 1 1,1-1-1,-1 0 1,4 4-1,1 0 25,0-1 0,0 0 0,0 0 0,1-1 0,-1 0 0,1 0 0,0 0 0,0-1 0,0 0 0,15 4 0,-6-3 0,0-1 0,0-1 0,0 0 0,20 0 0,-21-2-375,-1-2 0,0 1 0,-1-2 0,25-6 0,22-12-4069,-37 15 2692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7:40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14 1728,'17'-13'7329,"-16"24"-5794,-4 41-605,-2 0 0,-17 73 1,8-55-533,-34 187 930,46-251-1258,1 1 0,0 0 0,1 11 0,-1-17-48,1 0 0,0 0 1,0 0-1,0 0 0,0 0 0,0 0 1,1 0-1,-1-1 0,0 1 1,0 0-1,1 0 0,-1 0 0,0 0 1,1 0-1,-1-1 0,1 1 0,-1 0 1,1 0-1,-1-1 0,1 1 1,-1 0-1,1-1 0,0 1 0,-1-1 1,1 1-1,0-1 0,0 1 0,-1-1 1,1 1-1,0-1 0,0 0 0,0 1 1,0-1-1,0 0 0,-1 0 1,3 0-1,31-1 460,57-12 0,-43 6 15,15-3-166,-5 1-358,85-2 0,-134 11 438,1 0-1650,-20 6-2300,-8-2-1171,6-1 2876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7:40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17 151 3712,'-1'0'93,"0"0"0,1 0 0,-1 0 0,0 0 0,0 0 0,0-1 0,1 1 0,-1 0 0,0 0 0,0-1 0,1 1 0,-1-1 0,0 1 0,1-1 0,-1 1 0,0-1 0,1 1 0,-1-1 0,1 0 0,-1 1 0,1-1 0,-1 0 0,1 0 66,0 0-1,0 0 1,0 1-1,0-1 1,0 0 0,1 0-1,-1 1 1,0-1-1,0 0 1,1 1-1,-1-1 1,1 0-1,-1 1 1,1-1-1,-1 1 1,1-1-1,-1 0 1,1 1-1,-1-1 1,1 1-1,0 0 1,-1-1-1,1 1 1,0-1 0,0 1-1,20-11 1045,0 1-1,1 1 0,32-10 1,-43 16-973,187-46 499,-116 31-1239,-34 12-8424,-40 6 5452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7:4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78 6048,'-5'-11'2240,"18"11"-1728,10-12-160,-6 8 1440,5-5-1056,8 3 640,6-2-832,0 0-288,-2 0-160,1 0-192,-4 4 64,3 4-192,-11 4 128,3 9-1504,-3-2 864,-6 3-3776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7:4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5888,'-2'4'4815,"2"-4"-4761,7 12 1674,-2 1-1095,0 1 0,-1-1 0,0 0 1,2 23-1,4 15-412,-3-33-73,-6-15-217,1 1 0,-1-1-1,0 1 1,0-1 0,0 1 0,-1 0-1,1-1 1,-1 1 0,0 0-1,0 4 1,-2-3-1708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7:42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13 113 5472,'-12'-19'4934,"12"19"-4853,9-6 812,-5 4-28,8-6-263,0 1-1,0 1 1,1 0-1,0 0 1,18-4 0,69-14-697,15 10-233,-69 9-2592,-28 5 536,-4 5-2464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8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 4640,'-31'-12'2112,"28"12"-1792,11 0-352,5 0-1376,10 0 768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7:42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45 7872,'-29'-16'4064,"37"16"-3712,0-4-288,10-1 896,5 2-544,3-2-32,9-1-224,4 1-416,5 5 160,5 5-2368,-1 1 1344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0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208 511 3232,'1'-2'295,"0"1"-1,0 0 1,0 0 0,0 0-1,0 0 1,0 0 0,0 0-1,0 0 1,0 0 0,1 0-1,1 0 1,-3 1-202,1-1 1,-1 1-1,0 0 0,1 0 1,-1 0-1,1-1 0,-1 1 1,1 0-1,-1 0 0,0 0 1,1 0-1,-1 0 0,1 0 1,-1 0-1,1 0 0,-1 0 1,0 0-1,1 0 0,0 1 1,-1-1-44,0 0 0,1 1 0,-1-1 0,0 0 0,0 1 0,0-1 0,1 1 0,-1-1 0,0 0 0,0 1 0,0-1 0,0 1 0,0-1 0,0 1 0,0-1 0,0 1 0,0-1 0,0 0 0,0 1 0,0-1 1,0 1-1,0-1 0,0 1 0,0-1 0,-1 1 0,-28 83 1561,8-29-1174,-24 91 197,-24 70 273,66-210-879,-11 33 595,-27 53 1,30-63 333,11-26-160,6-18-450,47-154-209,-30 94-83,-10 28-100,3 0 0,37-78 0,-37 96-84,2 0 0,1 0-1,37-40 1,-51 64 97,46-47-55,-46 48 68,0 0-1,0 0 1,0 0-1,1 1 0,-1 0 1,1 0-1,0 1 1,0 0-1,7-2 1,-11 3 4,1 1 1,0 0 0,-1 0 0,1 0 0,-1 1 0,1-1 0,0 1 0,-1-1-1,1 1 1,-1 0 0,1 0 0,-1 0 0,1 0 0,-1 0 0,0 1 0,0-1-1,1 1 1,-1 0 0,0-1 0,-1 1 0,4 3 0,-2-2 26,0 0 1,-1 1-1,1 0 0,-1-1 1,0 1-1,0 0 1,0 0-1,0 0 1,0 0-1,-1 0 0,0 1 1,1 4-1,-2 1 27,0 0 0,0 0-1,-1 0 1,0 0 0,-5 18-1,-19 49 312,18-58-239,0 1 11,0-1-1,-2-1 1,-15 28-1,20-40-26,0-1-1,0 0 0,-1 0 0,1 0 1,-1 0-1,-8 5 0,10-8-12,0 0 0,0 0 0,-1 0 1,1-1-1,0 1 0,-1-1 0,0 0 0,1 0 0,-1 0 0,0 0 0,1-1 1,-6 1-1,8-1-97,0 0 0,1 0 0,-1 0 0,0 0 0,0 0 0,0 0 1,1 0-1,-1 0 0,0 0 0,0 0 0,1-1 0,-1 1 0,0 0 0,0 0 0,1-1 0,-1 1 1,0 0-1,1-1 0,-1 1 0,0-1 0,1 1 0,-1-1 0,1 1 0,-1-1 0,1 0 1,-1 1-1,1-1 0,-1 1 0,1-1 0,0 0 0,-1 1 0,1-1 0,0 0 0,-1 0 1,1 1-1,0-1 0,0 0 0,0-1 0,0 1-37,0-1 1,0 1-1,1 0 1,-1-1-1,1 1 0,-1 0 1,1-1-1,-1 1 1,1 0-1,0 0 1,0 0-1,0 0 0,0-1 1,-1 1-1,1 0 1,0 1-1,1-1 1,-1 0-1,0 0 0,2-1 1,67-28-181,-35 16 64,116-39-126,-1 0 492,-89 30 228,-96 87-1369,26-45 1020,1 0 1,0 1 0,2 0-1,0 1 1,2-1 0,-4 34-1,7-47-17,1-1-1,0 1 1,0 0-1,0 0 0,1-1 1,0 1-1,1 0 1,0-1-1,0 0 0,0 1 1,1-1-1,-1 0 0,7 10 1,-7-14-20,-1 1 0,1-1 1,0 1-1,0-1 0,0 0 1,1 0-1,-1 0 0,0 0 0,1 0 1,0 0-1,-1 0 0,1-1 0,0 0 1,0 1-1,-1-1 0,1 0 1,0 0-1,0-1 0,0 1 0,0-1 1,1 1-1,-1-1 0,0 0 1,0 0-1,0 0 0,0-1 0,0 1 1,0-1-1,0 0 0,5-1 0,-4 0 6,1 0-1,-1-1 0,0 1 1,0-1-1,0 0 0,-1 0 1,1 0-1,-1-1 0,1 1 1,-1-1-1,0 0 0,0 0 1,-1 0-1,4-8 1,2-3 27,-2 0 1,8-28 0,-9 26-85,-1 0 1,-1 0 0,-1 0 0,1-18-1,-3 25-32,0-1 0,-1 0 1,0 1-1,-1-1 0,0 1 0,-1 0 0,-5-16 0,6 22-20,1 1 0,-1-1 0,0 1 0,0 0 0,0-1-1,-1 1 1,1 0 0,-1 1 0,0-1 0,1 0 0,-1 1 0,0-1 0,-1 1 0,1 0-1,0 0 1,-1 0 0,-4-1 0,6 2 6,-1 1 0,1 0-1,-1 0 1,1 0 0,-1 0-1,1 0 1,-1 1 0,1-1 0,-1 1-1,1 0 1,-1-1 0,1 1 0,0 0-1,-1 1 1,1-1 0,0 0 0,0 0-1,0 1 1,0 0 0,-3 3-1,3-4 57,0 1-1,0 0 0,0 0 0,0 1 0,1-1 1,-1 0-1,1 1 0,-1-1 0,1 0 0,0 1 0,0 0 1,0-1-1,1 1 0,-1-1 0,0 1 0,1 0 0,0 0 1,0 5-1,0-4 25,1 0 1,0-1-1,-1 1 1,2 0-1,-1-1 1,0 1-1,1-1 1,0 1-1,-1-1 1,2 0-1,-1 1 1,0-1-1,0 0 1,1 0-1,0-1 1,-1 1-1,1-1 1,0 1-1,0-1 1,1 0-1,-1 0 1,0 0-1,1 0 1,-1-1-1,1 1 1,0-1-1,-1 0 1,6 1-1,-1-1 36,-1-1-1,1 1 1,0-1-1,0 0 0,0-1 1,-1 0-1,1 0 0,0-1 1,-1 0-1,1 0 0,-1 0 1,0-1-1,8-4 0,17-13 95,0-2-1,-2 0 1,-1-2 0,44-46-1,-58 56-352,21-15-1,-12 11-177,-24 18 370,1-1-1,-1 1 0,0 0 1,0 0-1,0 0 0,0 0 1,1-1-1,-1 1 1,0 0-1,0 0 0,0 0 1,1 0-1,-1 0 0,0 0 1,0 0-1,1 0 0,-1 0 1,0 0-1,0 0 0,1 0 1,-1 0-1,0 0 0,0 0 1,0 0-1,1 0 0,-1 0 1,0 0-1,0 0 0,1 0 1,-1 0-1,0 0 0,0 0 1,0 0-1,1 0 0,-1 1 1,0-1-1,0 0 0,0 0 1,1 0-1,3 12-62,-5 21 142,-36 244 307,36-271-320,-1 1 0,1-1 0,-1 1 0,0-1 0,-1 0-1,0 0 1,0 0 0,0 0 0,0-1 0,-1 1 0,0-1 0,-9 9-1,12-13-31,1 0-1,-1-1 0,0 1 1,0 0-1,0-1 0,0 1 0,0-1 1,1 0-1,-1 1 0,0-1 0,0 1 1,0-1-1,0 0 0,0 0 1,0 0-1,0 0 0,-1 0 0,1 0 1,0 0-1,0 0 0,0 0 1,-1 0-1,0-1-17,0 0 0,1 0 0,-1 0 0,1 0 0,-1 0 1,1 0-1,0 0 0,-1 0 0,1-1 0,0 1 0,0 0 0,-2-2 0,-1-5-74,0 1 1,0 0-1,0-1 0,-4-15 0,1-1-152,5 15-59,0 0-1,-1 1 0,-3-9 1,5 15-70,18 18-458,-14-11 863,1 0-1,0 0 1,0 0 0,1-1 0,-1 0 0,1 0 0,0 0-1,0 0 1,0-1 0,1 0 0,-1 0 0,1 0 0,0-1-1,0 0 1,0 0 0,0-1 0,0 1 0,0-1 0,0 0-1,0-1 1,0 0 0,1 0 0,-1 0 0,0 0 0,0-1-1,0 0 1,1-1 0,-1 1 0,-1-1 0,1 0 0,9-5-1,5-5 80,-1 0 0,0-2-1,18-16 1,48-52-15,-20 18 89,48-34-525,-102 86-63,-12 12 251,-2 5 47,-11 14 104,1 0 1,0 1-1,2 1 0,0-1 0,2 2 0,0 0 0,1 0 0,2 0 0,-6 31 0,11-44 37,0 0 0,0 0 0,1 0 0,0 0 0,1 0-1,-1 0 1,2 0 0,3 14 0,-4-20-31,0 0 0,0-1 1,1 1-1,-1 0 0,0-1 0,1 1 0,0-1 0,0 1 1,-1-1-1,1 0 0,1 0 0,2 3 0,-3-4-9,0 0 0,0 0 0,1 0-1,-1 0 1,0 0 0,0 0 0,0-1-1,1 1 1,-1-1 0,0 0 0,1 0 0,-1 0-1,0 0 1,0 0 0,1 0 0,-1 0-1,0-1 1,3 0 0,2-1 6,0-1 0,0 0 0,0 0 0,0-1 0,-1 0 0,1 0 0,-1 0 0,0-1 0,6-5 0,1-3 16,-1 0-1,17-23 1,191-290-60,-102 107-400,-17-45-224,-98 257 551,-2 6 63,-1 0 0,1 0 0,-1 1 0,1-1-1,-1 0 1,0 0 0,1 0 0,-1 0 0,0 0 0,0 0 0,0 0 0,0 1 0,0-1 0,0 0 0,0 0 0,0 0 0,0 0 0,0 0 0,0 0 0,-1 0 0,1 0 0,-1-1 0,1 2 18,0 0 0,0 0 1,0 0-1,-1 0 0,1 0 0,0 0 1,0 0-1,0 0 0,-1 0 1,1 0-1,0 0 0,0 0 0,0 0 1,-1 0-1,1 0 0,0 0 1,0 0-1,0 0 0,-1 0 0,1 0 1,0 0-1,0 0 0,0 0 1,0 0-1,-1 0 0,1 0 0,0 0 1,0 1-1,0-1 0,0 0 0,-1 0 1,1 0-1,0 0 0,0 0 1,0 1-1,0-1 0,0 0 0,-6 7-62,0-1 0,1 1 0,0 0 0,0 1-1,-4 8 1,-18 36-6,-29 76 0,-12 67-39,63-179 110,-12 37 235,-12 63 0,25-95-147,1 1 1,1-1 0,1 1-1,0 0 1,2-1 0,4 26-1,-5-44-63,1-1-1,-1 1 0,1-1 0,0 1 1,0-1-1,0 1 0,0-1 0,1 1 1,-1-1-1,0 0 0,1 0 0,2 3 0,-3-4-3,-1-1 0,1 1-1,0-1 1,0 1-1,0-1 1,-1 1-1,1-1 1,0 0-1,0 1 1,0-1-1,0 0 1,0 0 0,0 0-1,0 1 1,0-1-1,0 0 1,0 0-1,0 0 1,0-1-1,0 1 1,0 0-1,0 0 1,0 0 0,-1-1-1,1 1 1,0 0-1,0-1 1,0 1-1,0-1 1,0 1-1,-1-1 1,1 0-1,1 0 1,2-3 45,1 0 0,-1-1 0,0 1 0,-1-1 0,7-9 0,0-1 5,20-26-134,2 1 1,53-52-1,-40 48-369,-53 79 64,1-10 393,-22 93 214,26-100-107,0 0 1,1 0-1,1 0 0,3 30 0,-2-46-98,0 0 0,0-1 0,0 1 0,1 0-1,-1-1 1,1 1 0,-1 0 0,1-1 0,-1 1-1,1-1 1,0 1 0,0-1 0,0 1 0,0-1-1,1 2 1,-1-3-14,0 1 1,0-1-1,0 0 0,-1 0 1,1 1-1,0-1 0,0 0 0,0 0 1,0 0-1,-1 0 0,1 0 0,0 0 1,0 0-1,0 0 0,-1-1 0,1 1 1,0 0-1,0 0 0,0-1 0,-1 1 1,1 0-1,0-1 0,0 1 1,-1-1-1,1 1 0,0-1 0,-1 1 1,1-1-1,-1 0 0,1 1 0,0-2 1,15-15 44,-2 0-1,0-1 1,-1-1 0,11-20 0,26-37-130,-16 38 7,-21 23-276,23-33 0,-41 106-8,1-41 355,2 1-1,0-1 0,0 0 1,3 30-1,-1-29 13,0 10 119,0-27-125,0 0-1,0 0 1,1 0-1,-1 0 1,0 0-1,0 0 1,1 0-1,-1-1 1,0 1-1,1 0 1,-1 0-1,1 0 1,-1 0-1,1-1 1,-1 1-1,1 0 1,0-1-1,-1 1 1,1 0 0,1 0-1,-1-1 4,-1 1 0,1-1 0,0 0 0,-1 0 0,1 0-1,0 0 1,-1 0 0,1-1 0,0 1 0,-1 0 0,1 0 0,0 0 0,-1 0 0,1-1 0,0 1 0,-1 0-1,1-1 1,-1 1 0,1 0 0,-1-1 0,1 1 0,-1-1 0,1 1 0,0-2 0,12-13 58,-11 12-50,9-12-129,-1 0 0,-1-1 0,8-17 0,10-18-467,-19 38 455,-5 7 23,0 0 0,1 0 0,0 1 1,0-1-1,0 1 0,1 0 0,6-6 0,-5 7-155,2-1-224,-8 6 456,1-1-1,-1 0 0,1 1 0,-1-1 1,0 1-1,1-1 0,-1 0 0,1 1 1,-1-1-1,0 1 0,1-1 0,-1 1 0,0-1 1,0 1-1,1 0 0,-1-1 0,0 1 1,0-1-1,0 1 0,0 0 0,2 6 61,1 0-1,-1 0 0,1-1 0,0 0 0,0 1 1,1-1-1,0 0 0,5 6 0,-7-10-8,0 0 1,0 0-1,0 0 0,1-1 0,-1 1 1,0-1-1,1 1 0,-1-1 0,1 0 0,-1 0 1,1 0-1,0 0 0,-1 0 0,1-1 1,0 1-1,-1-1 0,1 1 0,0-1 0,0 0 1,0 0-1,-1-1 0,1 1 0,0-1 1,3 0-1,7-4 51,0 0 1,-1 0-1,0-1 1,0-1-1,0 0 1,-1 0-1,0-2 1,12-10-1,-15 11-44,1 0 0,10-15 0,-16 20-67,-1 1 1,0-2-1,0 1 1,0 0 0,-1 0-1,1-1 1,-1 1-1,0-1 1,0 1 0,0-1-1,0 1 1,0-6-1,-1 8 2,0 0 0,0 1 0,0-1 0,0 0 0,0 1 0,0-1 0,0 1 0,0-1 0,0 0 0,0 1 0,-1-1 0,1 0 0,0 1 1,0-1-1,-1 1 0,1-1 0,0 1 0,-1-1 0,1 1 0,-1-1 0,1 1 0,-1-1 0,1 1 0,-1 0 0,1-1 0,-1 1 0,1 0 0,-1-1 0,1 1 0,-1 0 0,0-1 0,1 1 0,-1 0 0,1 0 0,-1 0 0,0 0 0,1 0 0,-1 0 0,0 0 0,1 0 0,-1 0 0,1 0 0,-1 0 0,0 0 0,1 0 0,-1 0 0,0 1 0,0-1 0,-3 2 3,1-1 0,0 0 0,-1 1 0,1-1 1,0 1-1,0 0 0,-4 3 0,4-2 43,0 0 1,0 0-1,0 0 0,1 0 1,-1 0-1,1 1 1,0-1-1,0 1 0,0 0 1,0-1-1,0 1 0,1 0 1,0 0-1,0 0 0,-1 8 1,2-5 11,0 0 0,0 1-1,1-1 1,0 0 0,1 0 0,-1 0 0,1 0 0,4 8 0,-1-3-40,0 0 0,1 0-1,1-1 1,-1 0 0,2 0 0,0-1 0,0 1-1,1-2 1,0 1 0,1-1 0,10 7-1,-10-8-1057,1-1 0,0-1 1,20 9-1,-29-14 539,1 0 0,-1 0 1,0 0-1,1-1 1,-1 1-1,5-1 1,-6 0 409,-1 0 1,0 0 0,1 0 0,-1 0 0,0 0-1,0 0 1,1 0 0,-1 0 0,0 0 0,1 0-1,-1 0 1,0 0 0,1 0 0,-1-1-1,0 1 1,0 0 0,3-5-1925,-3 5 1925,0 0 0,0-1 0,0 1 0,0 0-1,0 0 1,0-1 0,0 1 0,0 0-1,0-1 1,0 1 0,0 0 0,0-1 0,0 1-1,0 0 1,-1 0 0,1-1 0,-5-11-2463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0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50 6720,'-13'-11'3040,"18"11"-2624,-2-5-160,10 2-224,0-5-224,2 0 96,-2-4-2144,0 9 1216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0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132 361 6880,'8'0'3136,"80"-5"-2720,-40 2 832,-4 3-768,41-8 224,-3 4-416,24-4-192,-11 3-32,-2 2-512,-19 3 256,-12 0-1376,-14 3 832</inkml:trace>
  <inkml:trace contextRef="#ctx0" brushRef="#br0" timeOffset="1">17 12 5056,'-16'-11'2304,"37"19"-2016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4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26 305 3072,'-14'3'976,"13"-3"-833,0 0 1,0 1 0,0-1-1,0 1 1,0-1-1,1 1 1,-1 0 0,0-1-1,0 1 1,1 0-1,-1-1 1,-1 2-1,24 18 3660,-18-18-3616,-1 0 0,0-1 1,1 0-1,-1 1 0,0-1 0,1 0 1,0-1-1,-1 1 0,1-1 0,-1 1 0,6-1 1,-3 0-7,0-1 0,0 1 0,0-1 0,0-1 0,0 1 0,8-3 1,-5-1-61,0 1 1,-1-1 0,0-1-1,0 1 1,0-1 0,0-1 0,9-9-1,42-56 571,-58 71-683,7-9 88,0-1-1,0-1 0,-1 1 1,-1-1-1,0-1 1,4-12-1,-8 21-101,-1 0 0,0 1 1,0-1-1,-1 0 0,1 0 0,-1 0 0,0 0 0,0 1 1,0-1-1,-1 0 0,1 0 0,-1 0 0,0 0 1,0 1-1,0-1 0,0 1 0,-1-1 0,0 0 0,1 1 1,-1 0-1,-1 0 0,1-1 0,0 1 0,-1 0 0,-4-4 1,4 5-49,1 0 0,0 0 1,-1 0-1,0 1 1,1-1-1,-1 1 1,0-1-1,0 1 1,0 0-1,0 0 1,0 0-1,0 1 1,0-1-1,0 1 0,0-1 1,0 1-1,0 0 1,-1 0-1,1 1 1,0-1-1,0 1 1,0-1-1,0 1 1,0 0-1,-4 2 0,2 0 33,0-1-1,0 1 0,0 0 0,0 1 0,1-1 0,-1 1 0,1 0 1,0 0-1,0 0 0,1 1 0,-1-1 0,-5 10 0,2 2 100,1 0 0,0 0 0,1 1 0,1 0 0,0-1 0,1 2 0,1-1 0,1 0 0,0 0 1,3 33-1,0-39 57,-1 0 0,1-1 0,1 1 0,4 13 1,-5-20-72,0 1 0,0-1 1,0 0-1,0 0 0,1 0 1,-1-1-1,1 1 0,0 0 1,0-1-1,1 0 0,-1 0 1,6 4-1,-3-3-7,1-1 1,-1 0-1,1 0 0,0-1 0,0 0 0,0 0 0,0 0 0,0-1 1,0 0-1,0-1 0,1 1 0,-1-1 0,0-1 0,7 0 1,7-3 73,-1 0 1,0-2-1,30-11 1,-24 6-27,-1-1 1,0-2-1,-1 0 0,0-1 1,28-25-1,-5-2 28,53-59 0,-90 90-299,0 0 0,1 1-1,20-15 1,-30 25 148,0-1 0,-1 1 0,1-1 1,0 1-1,-1 0 0,1-1 0,0 1 0,-1 0 0,1 0 0,0-1 0,0 1 0,-1 0 0,1 0 1,0 0-1,0 0 0,-1 0 0,3 0 0,-3 0 11,0 1 1,1-1-1,-1 0 0,0 0 1,1 1-1,-1-1 1,1 0-1,-1 1 0,0-1 1,0 0-1,1 1 1,-1-1-1,0 0 0,0 1 1,1-1-1,-1 1 0,0-1 1,0 1-1,0-1 1,0 0-1,1 2 0,-1 1 9,0 1 0,1 0 1,-1 0-1,-1 0 0,0 5 0,1-5 6,-25 149 398,10-73-302,15-79-111,-2 7 147,1 0 0,0 0 0,1 0 0,0 15 0,0-23-121,1 0 0,0 0 0,-1-1 0,1 1 1,0 0-1,-1 0 0,1 0 0,-1 0 0,1-1 1,0 1-1,-1 0 0,1-1 0,-1 1 0,1 0 0,-1-1 1,1 1-1,-1-1 0,1 1 0,-1 0 0,1-1 0,-1 0 1,1 0-1,54-78 418,17-23-417,-55 79-187,2 1 1,27-24-1,-45 45 158,3-3-105,1 0-1,-1 0 1,1 1-1,9-5 0,-13 7 105,-1 1-1,1 0 1,0-1-1,-1 1 1,1 0-1,0-1 1,0 1-1,-1 0 1,1 0-1,0 0 1,0 0-1,-1 0 0,1 0 1,0 0-1,0 0 1,0 0-1,-1 0 1,1 0-1,0 0 1,0 1-1,-1-1 1,1 0-1,0 0 1,0 1-1,-1-1 1,1 1-1,0-1 1,-1 0-1,1 1 0,-1-1 1,1 1-1,-1 0 1,1-1-1,-1 1 1,1-1-1,-1 1 1,1 0-1,-1-1 1,0 1-1,1 0 1,-1 0-1,0-1 1,0 1-1,1 0 0,-1 0 1,0 1-1,1 5-14,0 0 1,0 0-1,-1 0 0,0 0 0,-1 12 0,-8 39 9,4-29 24,2-12-4,-1 5 99,1 0 0,1 0 0,1 34 0,1-52-79,0-1 0,1 0-1,0 0 1,-1 1 0,1-1-1,1 0 1,-1 0-1,0 0 1,1 0 0,-1 0-1,1 0 1,0 0-1,0-1 1,0 1 0,0-1-1,0 1 1,1-1-1,3 3 1,-2-2 5,0-1 0,0 0 0,0 0-1,0-1 1,0 1 0,0-1 0,0 0 0,1 0 0,-1 0-1,0-1 1,1 1 0,-1-1 0,9-1 0,7-1 23,0-1 1,0 0-1,0-2 1,0 0-1,-1-1 0,37-18 1,-42 17-23,-2 0 0,1-1 0,-1-1 0,-1 0 0,1 0 0,-1-1 0,-1-1 0,0 0-1,-1 0 1,12-18 0,-8 8 25,0-2-1,16-41 1,-26 56-82,0 0-1,0 0 1,-1 0 0,-1 0-1,1 0 1,-1 0 0,-1 0-1,0-1 1,0 1-1,0 0 1,-1-1 0,-2-9-1,3 17 8,-1 0 0,1 0 0,0 1-1,0-1 1,-1 0 0,1 1 0,0-1-1,-1 0 1,1 1 0,-1-1 0,1 0-1,-1 1 1,1-1 0,-1 1 0,1-1-1,-1 1 1,0-1 0,1 1-1,-1-1 1,0 1 0,1 0 0,-1-1-1,0 1 1,1 0 0,-1 0 0,0-1-1,0 1 1,1 0 0,-1 0 0,0 0-1,0 0 1,1 0 0,-1 0 0,0 0-1,0 0 1,-1 1 0,-1 0-13,1-1-1,-1 1 1,1 0 0,-1 1 0,1-1-1,-1 0 1,1 1 0,-2 1 0,-1 2 6,0 0 0,0 0 0,0 0 0,1 0 0,0 1 0,0 0 0,1 0 0,0 0 0,0 0 0,-3 10 0,-2 7 1,-6 39 1,11-47 28,1-2 17,0 0 0,0 0 0,1 0 0,1 1 0,0-1 1,1 0-1,4 24 0,-4-31 5,1 0 0,0 0 0,0 0 1,1 0-1,0 0 0,0 0 0,0-1 0,1 1 1,0-1-1,0 0 0,0 0 0,0 0 0,1-1 1,0 1-1,0-1 0,0 0 0,0-1 1,8 4-1,-8-4 14,0-1 1,1 0-1,0 0 1,-1 0-1,1-1 1,0 0-1,0 0 1,-1 0-1,1-1 0,0 0 1,0 0-1,0-1 1,0 1-1,-1-1 1,1-1-1,9-2 1,21-5-18,0-2 0,-1-2 0,-1-1 0,1-1 0,41-27 0,-56 29-6,0-2 0,0 0-1,-1-1 1,-1-1 0,-1-1-1,0 0 1,18-27 0,-33 41-13,0 1 0,0-1 1,0 0-1,0 1 0,-1-1 0,2-5 1,-3 7-11,1 0 1,-1 0 0,0 0 0,0-1 0,0 1 0,0 0-1,-1 0 1,1 0 0,0 0 0,-1 0 0,0-1 0,0-1-1,-1 1-90,1 0 21,7 3 54,1 0 20,0 0-1,0 0 0,0 1 1,0 1-1,0-1 0,0 1 0,-1 0 1,1 0-1,10 6 0,-15-7-3,1 1-1,0 0 1,-1 0-1,1 0 1,-1 0-1,1 0 1,-1 1-1,0-1 1,0 1-1,0-1 1,0 1-1,-1 0 1,1 0-1,-1-1 1,0 1-1,1 0 1,-1 0-1,0 1 1,-1-1-1,1 0 1,-1 0-1,1 0 1,-1 6-1,-2 18-32,0 1 0,-8 29 0,5-35 70,2 0 1,0 0-1,1 1 1,2 29-1,0-50-22,0-1-1,1 0 1,-1 0-1,0 1 1,0-1 0,1 0-1,-1 0 1,1 0-1,-1 0 1,1 0-1,-1 0 1,1 0 0,0 1-1,-1-2 1,1 1-1,0 0 1,0 0-1,0 0 1,-1 0 0,1 0-1,0-1 1,2 2-1,-1-1 16,0-1 0,0 1 0,0-1-1,0 1 1,0-1 0,0 0 0,0 0-1,0 0 1,0 0 0,0 0 0,1 0-1,1-1 1,3-1 27,0 1-1,0-2 1,-1 1-1,1-1 1,-1 0 0,0-1-1,8-4 1,39-30-13,77-61 55,-81 56-73,81-74-133,-122 110 78,-4 4 65,0-1 0,-1 1 0,1-1 0,3-5 0,-7 9-37,1-1 1,-1 1-1,0-1 0,1 1 1,-1-1-1,0 1 0,0-1 1,1 0-1,-1 1 0,0-1 0,0 1 1,0-1-1,0 0 0,0 1 1,0-1-1,0 0 0,0 1 0,0-1 1,0 0-1,0 1 0,0-1 1,0 0-1,0 1 0,-1-1 1,1 1-1,0-1 0,0 0 0,-1 1 1,1-1-1,0 1 0,-1-1 1,1 1-1,-1-1 0,1 1 1,-1-1-1,1 1 0,-2-1 0,1 0-2,0 1 0,0 0 0,0-1 0,0 1 0,0 0 0,0 0 0,0-1 0,0 1 0,0 0 0,0 0 0,0 0 0,0 0 0,0 0 0,0 1 0,0-1 0,0 0 0,0 0 0,0 1 0,0-1-1,0 1 1,0-1 0,0 1 0,0-1 0,0 1 0,0-1 0,-1 2 0,-4 2-20,-13 7-13,1 0 1,0 1-1,1 1 1,0 1-1,-28 31 1,18-14 66,1 1 0,-24 42 0,42-61-4,1 0 1,-10 23-1,15-32-7,1 0-1,-1-1 1,1 1-1,1 0 1,-1 0-1,0-1 0,1 1 1,0 0-1,0 0 1,0 0-1,0 0 1,0 0-1,1-1 1,0 1-1,2 7 0,-2-10-2,-1 0 0,1 1-1,0-1 1,-1 0 0,1 0-1,0 0 1,0 0-1,-1-1 1,1 1 0,0 0-1,0 0 1,0 0 0,0-1-1,0 1 1,1 0 0,-1-1-1,0 1 1,0-1 0,0 1-1,2-1 1,-1 1 6,1-1 0,-1 0 0,1 0 0,-1 0 0,1 0 0,-1-1 0,1 1 0,-1-1 0,4 0 0,3-3 48,0 1 1,-1-1 0,0-1-1,9-5 1,-7 3-24,-1-1 0,0 0 0,0-1 0,-1 1 0,0-2 0,0 1 0,11-21 0,36-78-148,-49 95 90,0 2-22,-1 0 1,-1-1-1,0 1 0,0-1 1,-1 0-1,2-19 1,-5 31 32,0 0 0,0 0-1,0 0 1,0 0 0,0 0 0,0-1 0,0 1 0,0 0 0,0 0 0,-1 0 0,1 0 0,0 0 0,0 0 0,0 0-1,0 0 1,0 0 0,0 0 0,0 0 0,0 0 0,0 0 0,0 0 0,0 0 0,-1 0 0,1 0 0,0 0 0,0 0-1,0 0 1,0 0 0,0 0 0,0 0 0,0 0 0,0 0 0,0 0 0,0 0 0,0 0 0,-1 0 0,1 0 0,0 0-1,0 0 1,0 0 0,0 0 0,0 0 0,0 0 0,0 0 0,0 0 0,0 0 0,0 1 0,0-1 0,0 0 0,0 0 0,0 0-1,0 0 1,-1 0 0,1 0 0,0 0 0,0 0 0,0 0 0,0 1 0,-8 7-136,-6 9-39,6-2 130,1 0 0,1 0 1,-9 31-1,7-17 89,-57 150 98,-5 16-212,42-105 143,-69 193 6,87-259-2,-2 0 1,-17 25-1,25-42-21,0-1-1,0 0 1,-1-1-1,0 1 1,0-1 0,-1 0-1,1 0 1,-1 0-1,0-1 1,0 0 0,-1 0-1,-10 5 1,15-9-57,0 1 1,0-1 0,0 1 0,0-1 0,0 0-1,0 1 1,0-1 0,0 0 0,0 0-1,0-1 1,0 1 0,0 0 0,0-1-1,0 1 1,0-1 0,1 0 0,-1 1 0,0-1-1,0 0 1,0 0 0,1 0 0,-1 0-1,1-1 1,-1 1 0,1 0 0,-1-1 0,1 1-1,0-1 1,-1 1 0,1-1 0,-2-3-1,1 1-48,0 0-1,1 0 1,-1 0-1,1 0 0,0 0 1,0 0-1,0 0 1,0-1-1,1 1 1,0 0-1,0-1 0,0 1 1,1-7-1,3-9-62,2 1-1,0-1 1,17-35 0,39-51-203,-48 85 271,1 2 0,1 0 0,0 0 0,2 2 0,27-23 0,-15 18 50,1 1 0,64-32 0,2 9 37,-45 21 129,58-34 1,-93 47-144,-1-2 0,0 1 0,-1-2 0,0 0 0,-1-1 0,-1 0 0,16-21 0,-1-10 178,42-90 1,-33 59-163,-14 31 8,-8 14-119,32-49 0,-59 108-383,-9 26 518,2 1 0,2 1 0,3 1 0,-8 63 0,21-114-4,0 0 0,1 0 0,-1 0 0,1-1 0,1 1 0,1 8 0,-2-13-42,0 0 0,0 0 1,0 0-1,1-1 0,-1 1 1,1 0-1,-1 0 0,0 0 1,1-1-1,-1 1 0,1 0 1,0-1-1,-1 1 0,1 0 1,-1-1-1,1 1 0,0-1 1,0 1-1,-1-1 0,1 1 1,0-1-1,0 0 0,-1 1 1,1-1-1,0 0 0,0 1 0,0-1 1,0 0-1,0 0 0,0 0 1,-1 0-1,1 0 0,0 0 1,0 0-1,0 0 0,0 0 1,0 0-1,0-1 0,0 1 1,4-2 13,-1 1-1,0-1 1,1 0 0,-1 0 0,0 0 0,5-3-1,56-49 137,-29 23-204,-1 1-34,-13 10-2,1 2 0,0 0 1,47-26-1,-66 43 36,-1-1 1,0 1 0,1 0-1,-1-1 1,1 2 0,-1-1-1,1 0 1,-1 1 0,1-1-1,0 1 1,3 0 0,-5 1 26,0-1 1,-1 1-1,1-1 1,-1 1-1,1-1 1,0 1-1,-1 0 1,1 0-1,-1-1 1,0 1 0,1 0-1,-1 1 1,0-1-1,1 0 1,-1 0-1,0 0 1,0 1-1,0-1 1,0 1 0,0-1-1,-1 1 1,1-1-1,0 1 1,-1-1-1,1 1 1,0 2-1,1 4-11,-1 1-1,0-1 1,0 1-1,-1-1 0,0 1 1,-1 0-1,1-1 1,-2 1-1,1-1 0,-1 1 1,-5 12-1,-5 12 130,-26 46 0,26-55-84,-104 199 16,79-155-36,28-51 4,-73 130 162,54-100 17,-38 45 0,60-84-114,0 0 0,-1 0 0,0-1 0,0 0 1,-1-1-1,0 1 0,0-2 0,-1 1 0,1-1 0,-1 0 0,-10 3 0,17-7-53,0 0 0,0-1 1,-1 1-1,1-1 0,0 1 0,0-1 0,-1 0 0,1 0 0,0 0 0,0 0 0,-1 0 0,1-1 0,0 1 0,0 0 0,0-1 1,-1 0-1,1 0 0,0 0 0,0 0 0,0 0 0,0 0 0,0 0 0,-2-2 0,1-1-8,-1 0 0,0 0 0,1 0 0,0-1 0,0 1 0,0-1 0,1 0 0,-3-6 0,-2-7-9,2 1 0,0-1 0,1 0 0,0 0 0,2-1 0,-1-30 0,3 21-6,1 0 1,2 1-1,10-47 0,-11 63 9,1 0-1,1 0 0,0 1 1,0-1-1,1 1 0,0 0 1,1 0-1,0 0 1,11-12-1,-11 16 29,1 0-1,-1 0 1,1 0 0,1 1 0,-1 0 0,1 0-1,0 1 1,0 0 0,0 1 0,0-1-1,0 2 1,15-4 0,41-5-184,121-4-1,-79 9-1703,-78 4 95,32-2-2186,-20 4-1621,-13 3 2055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136 629 4480,'0'-5'198,"-1"-10"3135,1 15-3254,0 0 0,-1 0 0,1-1 0,0 1-1,-1 0 1,1 0 0,0 0 0,0-1 0,-1 1 0,1 0-1,0 0 1,-1 0 0,1 0 0,0 0 0,-1 0 0,1 0-1,0-1 1,-1 1 0,1 0 0,0 0 0,-1 0 0,1 0-1,-1 0 1,1 1 0,0-1 0,-1 0 0,1 0 0,0 0-1,-1 0 1,1 0 0,0 0 0,0 1 0,-1-1 0,1 0-1,0 0 1,-1 0 0,1 1 0,0-1 0,0 0 0,-1 0-1,1 1 1,-8 5 155,1 1 0,1 0 1,-1 1-1,1-1 0,0 1 0,1 0 0,-1 1 0,-4 11 0,-1 2 48,1 1 0,2 1 0,0 0 0,1 0 0,1 1 0,2 0 0,-2 27 0,5-44-164,1 0 0,0 0 0,1 0 0,0 0 0,3 11 1,-4-17-85,0-1 0,1 1 1,0-1-1,-1 1 1,1-1-1,0 1 0,-1-1 1,1 0-1,0 1 1,0-1-1,0 0 0,0 0 1,1 0-1,-1 0 1,1 1-1,0-1 5,-1-1 0,0 1 0,0-1 0,0 0 0,1 0 0,-1 1-1,0-1 1,0 0 0,1 0 0,-1 0 0,0 0 0,0-1 0,1 1 0,-1 0 0,0 0 0,0-1 0,0 1 0,1-1 0,-1 1 0,0-1 0,0 1 0,1-2-1,5-2 83,-1-1 0,0 0 0,0 0 0,0 0-1,-1 0 1,9-12 0,27-43 131,-28 40-203,9-12-201,40-46 0,-27 39-904,-35 39 1043,0 0 0,0 0 0,0 0 0,0 0 0,0 0 0,0 0 0,0 0 0,0 0 0,1-1 0,-1 1 0,0 0 0,0 0 0,0 0 0,0 0 0,0 0 0,0 0 0,0 0 0,0 0 0,1 0 0,-1 0 0,0 0 0,0 0 0,0 0 0,0 0 0,0 0 0,0 0 0,0 0 0,1 0 0,-1 0 0,0 0 1,0 0-1,0 0 0,0 0 0,0 0 0,0 0 0,1 0 0,-1 0 0,0 0 0,0 0 0,0 0 0,0 0 0,0 0 0,0 1 0,0-1 0,0 0 0,0 0 0,1 0 0,-1 0 0,0 0 0,0 0 0,0 0 0,0 0 0,0 0 0,0 1 0,0-1 0,0 11-290,-6 23 264,5-25-1,-4 19 141,1 0 0,0 36 0,5-50 13,-1-1 1,1 1-1,1 0 1,1-1-1,0 0 0,9 26 1,-9-33-57,0-1 0,0 1 0,0-1 0,1 0 0,0 0 0,0 0 0,1-1 0,-1 1 0,1-1 0,0 0 0,0 0 0,0-1 0,0 1 0,1-1 1,0-1-1,-1 1 0,1-1 0,0 0 0,0 0 0,0 0 0,1-1 0,-1 0 0,0 0 0,0-1 0,13 0 0,-12 0-11,1-1 0,-1 1 0,0-1-1,0-1 1,1 0 0,-1 0 0,0 0 0,0-1-1,-1 0 1,1 0 0,-1 0 0,1-1 0,-1 0-1,0-1 1,0 1 0,-1-1 0,10-11 0,-4 2-60,-2-1 1,0-1-1,-1 1 1,0-1-1,-1 0 0,-1-1 1,-1 0-1,0 0 1,-1 0-1,-1 0 1,-1-1-1,0 1 1,-2-1-1,1 0 0,-2 1 1,-3-19-1,3 32-37,1-1-1,-1 1 0,-1 0 0,1 0 0,-1 0 0,1 0 1,-1 0-1,0 0 0,0 0 0,-1 1 0,1-1 1,-1 1-1,0 0 0,0-1 0,0 1 0,-7-5 0,10 8 48,-1 0-1,1 0 1,-1-1-1,1 1 0,-1 0 1,1 0-1,-1 0 1,0 0-1,1-1 1,-1 1-1,1 0 0,-1 0 1,1 0-1,-1 0 1,0 0-1,1 1 0,-1-1 1,1 0-1,-1 0 1,0 0-1,0 1-1,1-1 5,0 0 0,0 0 0,0 0 0,0 0 0,0 0 0,0 0 0,0 0 0,0 0 0,0 0 0,-1 0 0,1 0 0,0 0 0,0 0 0,0 0 0,0 0 0,0 1 0,0-1 0,0 0 0,0 0 0,0 0 0,0 0 0,0 0 0,0 0 0,0 0 0,0 0 0,0 0 0,0 1 0,0-1 0,0 0 0,0 0 0,0 0 0,0 0 0,0 0 0,0 0 0,0 0 0,0 0 0,0 0 0,0 0 0,0 1 0,0-1 0,0 0 0,0 0 0,0 0 0,0 0 0,0 0 0,2 3-9,0 0 0,-1-1-1,1 1 1,0-1-1,0 1 1,0-1 0,1 0-1,-1 0 1,0 0-1,1 0 1,-1 0 0,1-1-1,0 1 1,0-1 0,0 1-1,0-1 1,-1 0-1,7 1 1,3 0 71,-1 0 0,1 0 0,22-1 0,21-3 31,90-17 0,-22-8 131,-110 23-198,-11 3-21,0 1-1,-1-1 0,1 0 1,0 0-1,0 1 0,0 0 1,0-1-1,0 1 0,0 0 0,0 0 1,0 0-1,0 0 0,0 0 1,2 1-1,-4-1-2,1 0-1,-1 1 0,0-1 1,0 0-1,0 0 1,0 1-1,0-1 1,0 0-1,0 0 1,0 1-1,0-1 0,0 0 1,0 1-1,0-1 1,0 0-1,0 0 1,0 1-1,0-1 1,0 0-1,0 0 1,0 1-1,0-1 0,0 0 1,-1 1-1,1-1 1,0 0-1,0 0 1,-1 1-1,-6 11 5,4-7-6,-18 29-27,2 1-1,1 1 1,2 1-1,2 0 1,1 1 0,-10 50-1,21-79 68,1-1 1,0 1-1,0 0 0,1-1 1,1 14-1,-1-20-21,0 0-1,1 0 0,-1 0 1,1 0-1,-1 0 1,1 0-1,0 0 0,0 0 1,0 0-1,0 0 1,0 0-1,0-1 0,1 1 1,-1 0-1,0-1 1,1 1-1,0-1 0,-1 0 1,1 1-1,0-1 1,-1 0-1,1 0 0,0 0 1,0 0-1,0 0 1,0-1-1,4 2 0,0-1 18,1 0-1,-1-1 1,1 0-1,-1 0 0,1 0 1,-1-1-1,0 0 1,1 0-1,-1-1 0,0 0 1,9-4-1,-1 0 16,0-1 1,0 0-1,20-16 0,-16 8-24,0 0 0,31-35 0,25-41 10,-35 41 10,27-29-49,40-54-156,-19 8-85,82-159 1,-139 234 63,-21 37-34,-2 1 0,1-2 1,-2 1-1,10-26 0,-16 33-131,-4 9 132,-12 17 9,10-12 157,-117 185-141,-30 106 603,109-193-283,5 2 1,-26 115-1,59-201 76,2 1 1,0 0-1,-1 26 0,5-48-182,0 1 0,0 0 0,0-1 0,0 1 0,0 0 0,1 0 0,-1-1 0,0 1 0,1 0-1,0-1 1,-1 1 0,1-1 0,0 1 0,0-1 0,0 1 0,1 1 0,-1-2-19,0-1 1,-1 1-1,1-1 1,0 0-1,0 1 1,0-1-1,0 0 1,0 0-1,-1 1 0,1-1 1,0 0-1,0 0 1,0 0-1,0 0 1,0 0-1,0-1 1,0 1-1,-1 0 1,1 0-1,0 0 1,0-1-1,0 1 1,0 0-1,-1-1 1,1 1-1,0-1 0,0 1 1,-1-1-1,1 1 1,0-2-1,9-6 16,-1-1 0,0 0 1,-1 0-1,0-1 0,0 0 0,9-18 0,8-8 15,240-299 303,-236 304-361,-1-2-1,-2-1 1,-1 0 0,25-50 0,86-214-136,-74 164-138,-46 95 161,-11 28-44,-6 16-252,-21 67 348,-71 199 380,-23-2-40,-35 56 209,142-304-50,-10 27-1,17-37 98,2-10-507,1-1-1,-1 0 1,0 0-1,1 0 0,-1 0 1,0 0-1,0 0 1,1 0-1,-1 0 0,0 0 1,0 0-1,1 0 1,-1 0-1,0 0 0,1 0 1,-1 0-1,0 0 1,0-1-1,1 1 0,-1 0 1,0 0-1,0 0 1,0 0-1,1 0 0,-1-1 1,0 1-1,0 0 0,0 0 1,1 0-1,-1-1 1,0 1-1,0 0 0,0 0 1,0-1-1,0 1 1,1 0-1,15-17 34,-1 0 0,-1-1 0,16-24 0,-17 22-79,1 1 1,0 1-1,29-28 0,-42 45 4,1-1 0,0 0 0,0 1 0,-1 0 1,1-1-1,0 1 0,0 0 0,0 0 0,0 0 0,0 0 0,1 1 0,-1-1 0,0 1 0,0-1 0,0 1 0,1 0 0,-1-1 0,3 1 0,-3 1 14,0 0 0,0 0 1,1 0-1,-1 0 0,0 0 0,0 0 0,-1 0 0,1 1 1,0-1-1,0 1 0,-1-1 0,1 1 0,0 0 0,-1-1 1,0 1-1,1 0 0,1 4 0,9 18-10,0 1-1,-1 0 1,7 29-1,20 45-199,-17-58-1348,-6-13-962,-1 1-3366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6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7712,'-4'-4'3520,"30"12"-3072,-5-8 544,2 5-640,26-5-160,7 0-96,24 0 160,-6 3-128,1 0-800,-10 2 320,-8-10-2240,-14 5 1440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7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29 6240,'-13'-28'2816,"31"36"-2464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19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1009 2912,'-18'5'966,"10"-3"1530,21-10 666,4-6-2490,0 0 0,0-1 0,-2-1 0,0 0 0,19-27 0,-18 22-422,27-29 137,1 1-1,65-55 0,-70 72-109,2 2 0,1 1 0,68-35 0,-74 44-405,-64 89-103,20-51 249,-3 8 91,2 1 1,0 0 0,-5 32 0,11-41 16,0 0-1,2 1 1,0 0 0,1-1 0,5 36 0,-4-49-68,0 0 1,0 0-1,0-1 0,1 1 1,-1 0-1,1-1 0,0 1 1,1-1-1,-1 0 0,1 0 1,0 0-1,0 0 0,0 0 1,0-1-1,1 1 0,-1-1 1,1 0-1,0 0 0,0 0 1,0-1-1,1 1 0,-1-1 1,0 0-1,1 0 0,0-1 1,-1 1-1,1-1 0,0 0 1,0 0-1,0-1 0,8 1 1,-4-2-20,1 1 0,-1-2 0,0 1 1,1-2-1,-1 1 0,0-1 0,0 0 1,0-1-1,-1 0 0,1-1 0,-1 1 0,0-1 1,-1-1-1,1 0 0,7-7 0,10-12 106,-1-1-1,35-51 1,-24 31-22,-19 26-89,-1 0 1,-1 0 0,0-1-1,-2-1 1,13-32 0,-23 49-64,-1 0 0,1 0 0,-1-1 0,0 1 0,-1-1 0,0-10-1,0 13-30,0 1-1,0-1 0,-1 0 0,1 0 0,-1 0 0,0 1 0,0-1 0,0 0 0,0 1 0,0-1 0,-1 1 1,1-1-1,-4-3 0,4 5 31,0 0 1,0 0-1,-1 0 1,1 1 0,0-1-1,-1 0 1,1 1-1,0-1 1,-1 1-1,1-1 1,-1 1-1,1 0 1,-1-1 0,1 1-1,-1 0 1,1 0-1,-1 0 1,1 0-1,-1 1 1,1-1-1,-1 0 1,1 0 0,-1 1-1,1-1 1,-1 1-1,1 0 1,-2 0-1,-3 2-20,0 0-1,0 1 1,1-1-1,-8 7 0,5-2 29,1-1-1,1 1 1,0 0-1,0 0 1,0 0-1,1 1 1,0 0-1,-6 16 1,5-10 79,0 0 0,1 1 1,0 0-1,1 0 0,1 0 1,1 0-1,0 1 0,1-1 1,1 1-1,0-1 0,5 32 1,-3-42-42,-1 0 0,1-1 0,0 1 0,1 0 0,-1-1 0,4 6 0,-4-8-5,0-1 1,0 1-1,0-1 1,0 1-1,0-1 0,0 0 1,1 0-1,-1 0 1,1 0-1,-1 0 0,1 0 1,0-1-1,3 2 1,0-1 25,-1-1 0,1 0 0,0 0 0,0-1 0,-1 0 1,1 0-1,0 0 0,0-1 0,0 1 0,-1-1 0,1-1 1,0 1-1,6-3 0,3-2 62,0-1 0,0-1 1,22-14-1,31-29 76,90-88 1,-157 139-175,101-99-972,-101 99 882,-1 4 0,-4 8 11,-24 45 80,-2-1 0,-61 82 0,89-134-7,-33 43 262,30-42-188,1 0-1,-1 0 0,1-1 1,-1 0-1,-1 0 0,-7 5 0,12-8-80,0-1 0,0 1 0,0-1 0,0 1 0,0-1 0,-1 0 0,1 1 0,0-1 0,0 0 0,0 0 0,0 0 0,-1 0 0,1 0 0,-1 0 0,1 0-7,1-1 1,0 1-1,-1 0 0,1 0 1,0 0-1,-1-1 0,1 1 0,0 0 1,-1-1-1,1 1 0,0 0 1,-1-1-1,1 1 0,0 0 1,0-1-1,-1 1 0,1-1 1,0 1-1,0 0 0,0-1 0,0 1 1,0-1-1,-1 1 0,1-1 1,0 1-1,0-1 0,0 1 1,0 0-1,0-1 0,0 1 1,0-1-1,1 1 0,-1-1 1,0 1-1,0-1 0,0 1 0,1-1 1,-1-2-58,1 0 0,0 0 0,0 1 0,0-1 0,0 0 0,1 1 1,-1-1-1,1 1 0,0-1 0,-1 1 0,1 0 0,0-1 0,0 1 0,1 0 1,-1 0-1,0 1 0,1-1 0,-1 0 0,1 1 0,-1 0 0,5-2 0,-4 2 49,-2 1 14,-1 0-1,1 0 0,-1-1 0,0 1 0,1 0 1,-1 0-1,1 0 0,-1 0 0,1 0 1,-1 0-1,1 0 0,-1 0 0,1 0 0,-1 0 1,0 0-1,1 0 0,-1 0 0,1 0 1,-1 0-1,1 0 0,-1 1 0,1-1 0,-1 0 1,0 0-1,1 0 0,-1 1 0,0-1 1,1 0-1,-1 1 0,0-1 0,1 0 0,-1 1 1,1 0-1,3 3 62,-4-4-91,2 2 41,0-1 1,0 1-1,0-1 1,0 1 0,0-1-1,0 0 1,0 0-1,0 0 1,0 0-1,4 0 1,-6 0 23,0-1 0,1 0 0,-1 0 0,1 0 0,-1 0 0,0 0 0,1 0 0,-1 0 0,1 0 0,-1 0 0,0 0 0,1 0 0,-1 0 0,1 0 1,-1 0-1,0 0 0,1 0 0,-1 0 0,0 0 0,1-1 0,-1 1 0,0 0 0,1 0 0,-1 0 0,0-1 0,1 1 0,-1 0 0,0-1 0,1 1 0,2-12 199,-3 10-224,0 1 1,0 0 0,0 0-1,0-1 1,0 1-1,1 0 1,-1 0 0,0 0-1,1-1 1,-1 1 0,2-2-1,4-3-199,0 0 0,0-1 0,0 2 0,1-1 0,0 1 0,0 0 0,1 1 0,9-5 0,-4 3 111,-6 2 23,1 1 0,-1 0 0,1 0 1,0 1-1,11-3 0,-17 5 29,0 0 1,0 0 0,0 0-1,0 0 1,0 0-1,0 0 1,0 1 0,0-1-1,0 1 1,0-1-1,0 1 1,0 0-1,0 0 1,-1 0 0,1 0-1,0 0 1,-1 0-1,1 0 1,0 0 0,-1 1-1,0-1 1,1 1-1,-1-1 1,0 1-1,0-1 1,1 1 0,0 3-1,1 1 12,-1 0 0,0 0-1,0 0 1,0 0 0,-1 0-1,0 1 1,1 11 0,-3 49 547,0-56-384,-2 21 152,-1 0 0,-2-1 0,-15 51 0,-42 87 954,-3-30 171,66-138-1354,0 0 0,-1-1 0,1 1 0,0 0 0,-1 0 0,1-1 0,-1 1 0,1 0 0,-1-1 0,1 1 0,-1-1 0,0 1 0,1-1 0,-1 1 0,0-1 0,-1 1 0,2-1-33,0 0 0,0 0 0,-1-1 0,1 1 0,0 0 0,0-1 0,-1 1 0,1 0 0,0-1 0,0 1 0,0 0 0,0-1 0,0 1 0,0-1 1,0 1-1,-1 0 0,1-1 0,0 1 0,0 0 0,0-1 0,1 1 0,-1-1 0,0 0 0,5-33 581,2 15-521,0 1 1,1 1-1,0 0 0,20-29 0,10-17-122,41-96-53,-50 97-89,-11 27 85,2-1 0,1 2-1,1 1 1,30-34 0,-34 47 46,1 1 0,0 1 0,1 1 0,1 1 0,1 1-1,0 0 1,28-12 0,-43 24 45,1-2 9,1 1 0,0 0 0,0 1 0,14-4-1,-21 7-9,-1-1 0,0 1-1,1 0 1,-1 0 0,0 0-1,1 0 1,-1 0 0,0 0-1,1 0 1,-1 1 0,0-1-1,0 0 1,1 1 0,-1-1-1,2 2 1,-2-2 2,-1 1 0,1-1-1,0 1 1,-1 0 0,1-1 0,-1 1 0,0 0-1,1-1 1,-1 1 0,1 0 0,-1-1 0,0 1-1,1 0 1,-1 0 0,0 0 0,0-1-1,0 1 1,0 0 0,0 1 0,0 3 2,-1-1 0,1 1 0,-1-1-1,-1 1 1,1-1 0,0 1 0,-1-1 0,-3 5 0,-12 24 91,-40 54 0,-31 27 65,77-100-107,0-1 0,-1 0 0,0 0 0,-1-2 0,-1 1 0,0-2 0,-29 18 0,41-27-35,0 0 0,0 0 0,0-1 0,0 1-1,-1 0 1,1-1 0,0 1 0,0-1 0,-1 0 0,1 1-1,0-1 1,-1-1 0,1 1 0,0 0 0,0 0-1,-1-1 1,-2 0 0,5-1-135,4 1 57,14-2 43,23-2-49,120-16-37,-101 12 105,-18 2 69,60-17 0,-82 18-34,-2 0 1,1-2-1,-1-1 0,0 0 0,22-15 1,-7 0-7,-2-2 1,-1-1 0,-1-1-1,-1-1 1,-2-2 0,-1 0-1,21-37 1,-44 65-27,0-1 1,-1 1-1,1-1 0,-1 1 1,0-1-1,0 0 0,-1 0 1,1 0-1,-1 1 0,0-1 1,1 0-1,-2-7 0,1 10-17,-1-1 0,1 1 0,0-1 0,-1 1 0,1-1 0,-1 1 0,1 0 0,-1-1-1,0 1 1,1 0 0,-1-1 0,0 1 0,0 0 0,0 0 0,0 0 0,0-1 0,0 1 0,0 0 0,-1 1-1,1-1 1,0 0 0,0 0 0,-1 0 0,1 1 0,-1-1 0,1 1 0,0-1 0,-1 1 0,1 0 0,-1-1 0,1 1-1,-1 0 1,1 0 0,-1 0 0,1 0 0,-3 1 0,-4 1-25,1 0 1,0 1-1,0 0 0,0 0 1,0 1-1,1-1 0,0 2 0,-10 7 1,9-6 48,0 0 1,0 0-1,1 1 1,0 0 0,0 0-1,1 1 1,0-1-1,0 1 1,1 1 0,-6 13-1,2 1 50,1 1 0,-7 41 0,13-56-26,0-1 0,0 1 0,1-1-1,0 1 1,2 16 0,-2-23-14,1 0 0,-1 0 1,1 1-1,-1-1 0,1 0 0,0 0 1,0 0-1,0 0 0,0 0 1,0 0-1,0 0 0,0 0 0,1 0 1,-1 0-1,1-1 0,-1 1 0,1-1 1,0 1-1,0-1 0,0 0 0,0 1 1,0-1-1,0 0 0,0 0 1,0 0-1,0-1 0,4 2 0,-2-2 14,1 1 0,0-1-1,-1 0 1,1-1 0,-1 1-1,1-1 1,-1 0 0,7-2-1,36-15-11,-29 10-48,103-47-9,-70 29 59,2 3 0,62-18-1,-112 40-51,2-1-34,0 1-1,0 0 1,0 0 0,8 0-1,-12 1 59,-1 0-1,1 0 1,-1 0-1,1 0 0,0 0 1,-1 0-1,1 0 1,0 0-1,-1 0 1,1 1-1,-1-1 0,1 0 1,0 0-1,-1 0 1,1 1-1,-1-1 1,1 0-1,-1 1 1,1-1-1,-1 1 0,1-1 1,-1 0-1,0 1 1,1-1-1,-1 1 1,1-1-1,-1 1 0,0 0 1,1-1-1,-1 1 1,0-1-1,0 1 1,0-1-1,1 1 1,-1 0-1,0-1 0,0 1 1,0 0-1,0-1 1,0 1-1,0-1 1,0 1-1,0 0 0,0-1 1,-1 1-1,1 0 1,0-1-1,0 1 1,-4 10 13,1-1-1,-1 0 1,0-1 0,-9 14 0,-26 39-28,25-41 97,1-3-29,3-5-91,-14 28 0,22-38 51,1 0 0,-1 1 0,1-1 0,0 0-1,0 1 1,0-1 0,1 1 0,-1-1 0,1 1 0,-1-1-1,1 1 1,1-1 0,-1 1 0,1 5 0,0-7 2,-1-1 0,1 1 1,0 0-1,0 0 0,0-1 1,0 1-1,0 0 0,0-1 0,1 1 1,-1-1-1,0 0 0,1 1 1,-1-1-1,1 0 0,-1 0 1,1 0-1,0 0 0,-1 0 1,1 0-1,0-1 0,0 1 0,0 0 1,0-1-1,0 0 0,-1 1 1,4-1-1,3 1 45,0-1 0,0 0 0,0-1 0,-1 0 0,9-2 0,-9 2-29,0-1 1,0-1-1,0 1 0,0-1 1,0 0-1,-1-1 1,0 1-1,0-1 1,8-7-1,-2 1-28,-2-1 0,1 1 0,12-20 0,28-42 24,10-14 116,82-90 22,-114 140-119,-2-2 0,-1 0 1,32-64-1,-17 21-158,54-153-1,-92 225 74,-1 0 0,0-1 0,1-13 0,-3 12-64,0 11 103,0 0 0,-1 0 0,1 0 0,0 0-1,0 0 1,0 0 0,0 0 0,0-1 0,0 1 0,0 0-1,0 0 1,0 0 0,-1 0 0,1 0 0,0 0-1,0 0 1,0 0 0,0 0 0,0 0 0,0 0 0,-1 0-1,1 0 1,0 0 0,0 0 0,0 0 0,0 0-1,0 0 1,0 0 0,-1 0 0,1 0 0,0 0 0,0 0-1,0 0 1,0 0 0,0 0 0,0 0 0,-1 0-1,1 0 1,-2 2-28,0-1-1,1 1 0,-1 0 1,0-1-1,1 1 0,-1 0 0,1 0 1,-2 3-1,-72 147-54,38-72 144,2-7 45,-47 147 1,72-185-65,2 1 0,1 0 1,2 0-1,1 1 0,2-1 1,4 58-1,-1-81-49,1-1-1,6 20 1,-7-27-242,1-1 0,-1 1 0,1-1 0,0 1 0,1-1 1,-1 0-1,1 0 0,0 0 0,5 6 0,-7-9 116,0 0 0,-1-1 0,1 1 0,0-1 0,-1 1 0,1-1 1,0 0-1,0 1 0,-1-1 0,1 0 0,0 1 0,0-1 0,0 0 0,-1 0 0,1 0 0,0 0 0,0 0 0,0 0 0,0 0 0,-1 0 0,1 0 1,0 0-1,0 0 0,0 0 0,-1-1 0,1 1 0,0 0 0,0-1 0,0 1 0,-1 0 0,1-1 0,0 1 0,-1-1 0,1 1 0,0-1 0,-1 0 0,1 1 1,-1-1-1,1 1 0,-1-1 0,1 0 0,-1 0 0,1-1 0,-1-1-356,1 0 0,-2 0-1,1 0 1,0 0 0,-2-6 0,-3-18-1458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0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23 122 8320,'-23'-12'3744,"23"4"-1248,10 8-1696,8-8 511,3 0-767,23-3 96,4 3-352,27-4-320,4 4 0,4-3 224,-4 8-128,-4-10-2111,-13 4 1119,-6 3-3520,-7 1 2496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9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49 353 3808,'-25'-6'2144,"2"4"3829,25 2-5722,1-1 0,0 0 0,-1 0 0,1 0 1,-1 0-1,1-1 0,-1 1 0,1-1 0,1-1 0,4-2 171,21-10 439,-21 11-662,0 0 1,0 0-1,8-7 1,7-7 69,0-2 1,26-30-1,35-50 28,-43 49-5,-36 45-286,3-3-136,-1-1 0,10-15 0,-34 67 370,2 0 0,-20 87 0,34-126-188,0 0 1,1 0-1,0 0 0,-1 0 0,1 0 0,0 0 1,1 0-1,-1 0 0,0 0 0,1 0 1,0 0-1,0-1 0,0 1 0,2 4 1,-2-5-9,0-1 0,0 1 0,1-1 0,-1 0 0,1 0 0,-1 0 0,1 1 0,0-1 0,-1-1 0,1 1 0,0 0 0,0 0 0,0-1 0,-1 1 0,1-1 0,0 1 0,0-1 0,0 0 0,0 0 0,0 0 0,0 0 0,0 0 0,3-1 0,11-1 155,0 0 0,0-1-1,30-11 1,46-24-147,-47 19-184,-28 11 94,-6 3-133,1 0 1,13-3-1,-22 7 131,0 0 1,0 1 0,1-1-1,-1 1 1,0 0 0,1 0-1,-1 0 1,0 0 0,0 0-1,1 1 1,-1 0 0,6 1-1,-8-1 33,1 1 0,-1-1 0,1 0 0,0 0-1,-1 1 1,0-1 0,1 1 0,-1-1-1,0 1 1,0 0 0,0-1 0,0 1 0,0 0-1,0 0 1,-1-1 0,1 1 0,0 4 0,1 0 73,-1 0 1,0 1-1,0-1 1,0 8-1,7-16 309,1 0 0,14-6 0,9-9-149,-28 14-237,0 0-1,1 1 1,-1 0 0,1 0-1,-1 0 1,1 0 0,0 0-1,0 1 1,6-1-1,0 2-128,0 0 0,1 0 0,-1 1-1,20 4 1,-26-4 111,0 0-1,0 1 1,0-1 0,0 1-1,0 0 1,-1 1 0,1-1-1,-1 1 1,0-1 0,0 1-1,0 1 1,7 6 0,-10-9-223,0 1 1,0-1-1,0 1 1,0 0-1,0 0 1,-1-1 0,1 1-1,-1 0 1,1 0-1,-1 0 1,1 0-1,-1-1 1,0 1-1,0 0 1,0 0-1,0 0 1,-1 0-1,1 0 1,-1 3 0,0 11-1573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32 971 3552,'-23'3'1147,"22"-3"-1120,1 0 1,-1 0 0,1 0-1,0 0 1,-1 1 0,1-1-1,-1 0 1,1 0 0,0 0-1,-1 1 1,1-1 0,0 0-1,-1 0 1,1 1 0,0-1-1,0 0 1,-1 1 0,1-1-1,0 0 1,0 1 0,0-1-1,-1 1 1,1-1-1,0 0 1,0 1 0,0-1-1,0 1 1,0-1 0,0 0-1,0 1 1,0 0 0,13-11 4675,18-12-3252,102-103 777,-87 80-1762,-9 9-204,3-1 71,45-58 0,-37 31-91,58-109 1,-60 94-96,27-53 115,-58 102-167,-1-1-1,13-46 1,-27 76-105,1-1-1,-1 0 1,1 1 0,-1-1-1,0 0 1,0 0 0,0 1-1,0-4 1,0 5-6,0-1 0,0 1 0,0-1 1,-1 1-1,1-1 0,0 1 0,-1-1 0,1 1 0,0-1 0,-1 1 0,1 0 0,0-1 0,-1 1 0,1 0 1,-1-1-1,1 1 0,-1 0 0,1 0 0,-1-1 0,1 1 0,-1 0 0,1 0 0,-1 0 0,0-1 1,1 1 1,-1 0 1,0 0 0,1 0 0,-1 0-1,1 0 1,-1 0 0,1 0 0,-1 0 0,1 0-1,-1 0 1,1 0 0,-1 0 0,1 0-1,-1 0 1,1 1 0,-1-1 0,1 0 0,-1 0-1,1 1 1,-1-1 0,1 0 0,-1 1 0,-7 5-58,1 1 0,0 0 0,1 0 0,-1 1 0,2-1 0,-7 11 1,-14 23 258,-40 87 1,-9 55 692,62-148-685,1 2 0,-9 43-1,17-61-55,2-1-1,0 1 0,1 0 1,1-1-1,1 1 0,4 25 1,-5-39-73,1 0-1,0-1 1,1 1 0,-1-1 0,1 1 0,0-1 0,0 0-1,0 0 1,6 8 0,-7-11-46,0 1-1,1-1 1,-1 0-1,0 0 1,1 0-1,-1 0 1,1 0-1,-1 0 1,1 0-1,0-1 1,-1 1-1,1 0 1,0-1-1,-1 1 1,1-1-1,0 0 1,0 1-1,-1-1 1,1 0-1,0 0 1,0 0-1,0-1 1,-1 1-1,1 0 1,0-1-1,0 1 1,3-2-1,15-7 79,-1-1-1,0-1 0,35-26 0,-23 16 16,75-54-487,-97 68-44,-14 8-26,-16 13 204,13-5 234,1 0 0,0 0-1,0 1 1,0 0 0,1 0 0,-5 11-1,-24 68 118,31-77-42,0 0 0,1 1 0,0 0 0,-1 20 0,3-28-23,1-1 0,1 1 0,-1-1 0,1 1 0,-1-1 1,1 1-1,3 5 0,-4-8-5,1 1 1,1-1-1,-1 0 1,0 0-1,0 0 1,1 0 0,0 0-1,-1 0 1,1 0-1,0-1 1,0 1-1,0 0 1,0-1-1,3 2 1,-4-2-32,-1-1 1,1 0-1,0 1 0,0-1 1,-1 0-1,1 1 0,0-1 1,0 0-1,0 0 0,0 0 1,-1 0-1,1 0 1,0 0-1,0 0 0,0 0 1,0 0-1,-1 0 0,1 0 1,0-1-1,0 1 0,0 0 1,-1-1-1,1 1 0,0 0 1,0-1-1,-1 1 0,1-1 1,0 1-1,-1-1 0,1 1 1,-1-1-1,1 0 0,-1 1 1,2-2-1,0-1 25,0-1-1,-1 1 0,1 0 1,-1-1-1,1 1 1,0-5-1,1-4-6,-1 1-1,0-1 0,-1 0 1,-1 0-1,0 1 0,0-1 1,-4-21-1,-1 7-191,-1 0 1,-12-31-1,17 56 151,1 0 0,-1 0 0,1 0 0,-1 0 0,1 0 0,0 0 0,0 0 1,-1 0-1,1 0 0,0 0 0,0 0 0,0 0 0,0 0 0,0 0 0,0 0 0,0 0 0,1 0 0,-1 0 0,0 0 0,0 0 0,1 0 0,-1 0 0,1 0 0,0-1 0,1 1 0,-1 0 0,1 0-1,0 0 1,0 0-1,0 1 1,0-1-1,0 1 1,0-1-1,0 1 1,0 0 0,3-1-1,167-4 323,-111 6-2166,63-8 0,-119 6 1623,35-6-2418,-39 7 2395,1-1 0,-1 1 0,1 0 0,-1-1 0,0 1 0,1-1 0,-1 0 0,1 1 0,-1-1-1,0 0 1,0 0 0,0 0 0,1 0 0,-1 0 0,0 0 0,0 0 0,0 0 0,0-1 0,-1 1 0,2-2-1,-1-5-1465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1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89 5632,'-65'-11'2560,"25"3"-2208,32 5 1216,3 3-928,13-4 352,6 4-576,20-5 64,7 5-320,24-8 64,1 2-128,40-7-1600,2 5 800,15-7-2880,-12 7 2016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21 5408,'11'-21'3662,"-10"27"-2609,0 7 194,-3 7-694,0 1-1,-2 0 1,-1-1-1,-13 37 1,5-24-261,-2-1 0,-1 0 0,-21 30 0,-16 31 145,-62 185 394,90-212-409,-6 23 43,-18 44 862,47-127-1154,0-3 8,0 1 0,1 0 0,-1-1 0,1 1 0,0 0 1,0 0-1,-1 6 0,12-12 624,39-23-293,-14 8-286,-18 8-174,1 1 1,22-6 0,44-8-125,150-16 0,-189 31 134,27-2-172,-59 8-215,0-1 0,14-3-1,4-5-4175,-71-7-7429,12 2 9343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2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68 236 5888,'-15'-12'2256,"-35"-19"0,50 31-2201,0 0 0,0 0 0,0 0 0,0 0 0,0-1 0,-1 1 275,1 0-275,0 0 0,-1-1 0,1 1 0,0 0 0,0 0 0,0 0 1,0 0-1,0 0 0,0-1 0,0 1 0,0 0 0,0 0 0,0 0 0,0 0 0,0-1 0,0 1 0,0 0 0,0 0 0,0 0 0,0 0 0,0-1 0,0 1 0,0 0 0,0 0 0,0 0 0,0 0 0,0-1 0,0 1 1,0 0-1,1-1 275,-1 1-275,0 0 0,1 0 0,-1 0 0,0 0 0,0 0 0,9-6 892,-8 5-781,12-5 145,1 1-1,0 0 1,0 1 0,0 1 0,0 0-1,19-2 1,-5 1-150,157-20 164,55-9-384,-218 29-37,61-15-1150,-74 17 526,-1-1-1,1 0 1,-1-1 0,0 0 0,0-1 0,14-10 0,-21 15 486,0-1 1,0 0 0,0 0 0,0 0 0,0 0-1,-1 0 1,1 0 0,0 0 0,-1 0 0,2-2-1,-1-12-1472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2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10 161 8640,'-10'-19'3904,"28"7"-3392,5 4 928,7 0-896,27-11 480,8 7-577,19-4-255,-4 5-128,11-9 0,-12 9-32,13 0-1631,-4 3 863,-22 3-3072,4 5 2112,-13 13-3456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2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96 6304,'0'-1'205,"1"-12"1321,-1 13-1500,0-1-1,0 1 1,0 0-1,0 0 1,0 0-1,1-1 1,-1 1-1,0 0 1,0 0-1,0-1 0,0 1 1,0 0-1,0 0 1,0 0-1,1 0 1,-1-1-1,0 1 1,0 0-1,0 0 1,0 0-1,1 0 1,-1 0-1,0-1 1,0 1-1,0 0 0,1 0 1,-1 0-1,0 0 1,0 0-1,0 0 1,1 0-1,-1 0 1,0 0-1,0 0 1,1 0-1,-1 0 1,0 0-1,0 0 1,0 0-1,1 0 0,-1 0 1,0 0-1,3 5 1821,-1 2-1433,-1 0 0,1 0 0,-1 0 0,0 1 0,-1-1 0,0 0 0,0 0 0,-1 1 0,0-1 0,0 0 0,0 0 0,-3 8-1,-5 12 269,-22 46 0,15-44-226,0-1 0,-29 35 0,22-32-122,-22 40 1,35-52-212,4-9-156,0 1 0,0 0 0,2 0 0,-7 20 0,11-32-8,1 1 0,-1 0-1,0 0 1,0 0 0,0 0 0,0 0-1,0 0 1,1-1 0,-1 1 0,0 0-1,0 0 1,0 0 0,1 0-1,-1 0 1,0 0 0,0 0 0,0 0-1,1 0 1,-1 0 0,0 0 0,0 0-1,0 0 1,1 0 0,-1 0 0,0 0-1,0 0 1,0 0 0,1 0 0,-1 0-1,0 1 1,0-1 0,0 0 0,1 0-1,-1 0 1,0 0 0,0 0 0,0 0-1,0 1 1,0-1 0,1 0 0,-1 0-1,0 0 1,0 0 0,0 1 0,0-1-1,0 0 1,0 0 0,0 0 0,0 1-1,0-1 1,0 0 0,0 0-1,0 0 1,0 1 0,0-1 0,0 0-1,0 0 1,0 0 0,0 1 0,0-1-1,0 0 1,0 0 0,0 0 0,0 1-1,0-1 1,15-12-2433,45-50-4901,-43 39 4038</inkml:trace>
  <inkml:trace contextRef="#ctx0" brushRef="#br0" timeOffset="1">158 283 5888,'1'-8'523,"-1"6"-389,0 0 0,0 0-1,1 0 1,-1 0-1,0 0 1,1 0 0,0 0-1,-1 0 1,1 0-1,0 0 1,0 0 0,0 0-1,0 1 1,0-1-1,3-2 1,16-20 3150,34-30-1,-39 41-2859,1 0 0,1 0-1,0 2 1,1 0 0,36-15-1,1 7-472,0 3 0,83-14 0,-91 21-663,-23 6-1109,-14 6 354,-10-3 1379,0 0 1,0 0-1,1 1 0,-1-1 0,0 0 1,0 0-1,0 1 0,0-1 1,0 0-1,0 0 0,1 1 0,-1-1 1,0 0-1,0 1 0,0-1 0,0 0 1,0 0-1,0 1 0,0-1 0,0 0 1,0 1-1,0-1 0,-1 0 1,1 0-1,0 1 0,0-1 0,0 0 1,0 0-1,0 1 0,0-1 0,-1 1 1,-4 6-670,-1 0 1,1 0-1,-2-1 1,1 1-1,-1-1 0,1-1 1,-2 1-1,-9 5 1,9-6 530,-33 23-1907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46:23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7968,'4'0'2944,"5"-3"-2272,9 6-192,0-3 1696,3-3-1280,10-1 0,8-4-544,1 0-1,12 0-191,2 0-1119,-2 2 511,1-3-4224,-9-7 2592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6:57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392 1 992,'-6'3'1061,"1"0"0,-1 0-1,1 0 1,-9 9 0,4-4-344,-19 15 311,1 3-1,-40 45 1,67-70-1017,-84 101 771,73-85-657,0 1 0,2 0 0,0 0 0,-11 29 0,3 4 44,-19 90 1,31-110-51,2 1 0,1-1 0,1 1 0,4 44 0,1-55-6,1-1 1,0 1-1,1-1 1,2 0-1,8 20 1,52 92 445,-37-74-434,17 42 728,-42-78-887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6:59.6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269 128 1984,'-10'-5'3083,"6"23"-1324,-1 13-974,4-18-535,-1 0 1,-4 15-1,-12 37 348,-17 123-1,20-95 88,-52 168 1,41-187-212,-35 70 1,48-120 341,9-20-316,3-9-68,5-14-148,5 2-336,1 0-1,1 0 1,18-22 0,43-41-122,-24 28-88,-14 15 245,32-39-468,-64 73 428,-2 2 32,1 0 0,0 0 0,-1 0 1,1 0-1,0 0 0,-1 1 0,1-1 0,0 0 0,0 1 0,0-1 1,-1 0-1,1 1 0,2-2 0,-3 3 16,1-1 1,-1 0-1,0 0 0,1 0 0,-1 0 1,0 1-1,0-1 0,1 0 1,-1 0-1,0 1 0,0-1 0,0 0 1,1 0-1,-1 1 0,0-1 1,0 0-1,0 1 0,0-1 1,1 0-1,-1 1 0,0-1 0,0 0 1,0 1-1,0-1 0,0 0 1,0 1-1,0-1 0,0 0 0,0 1 1,0-1-1,0 0 0,0 1 1,0-1-1,-1 13 150,-1-2-86,0 0 0,-1-1-1,-1 0 1,0 0 0,-10 19 0,-6 15 48,3-6-93,11-25 26,1 0 1,0 1-1,0-1 1,-4 23-1,9-31-1,-1-1 0,1 1 0,-1 0 0,1 0 0,1-1 0,-1 1 0,2 6-1,-2-9-6,1-1 0,-1 0-1,1 0 1,-1 0 0,1 0 0,-1 0-1,1 0 1,0 0 0,0 0-1,0 0 1,-1-1 0,1 1-1,0 0 1,0 0 0,0-1-1,0 1 1,0-1 0,0 1-1,0-1 1,0 1 0,1-1-1,-1 1 1,0-1 0,0 0-1,0 0 1,0 0 0,1 0-1,-1 0 1,0 0 0,0 0 0,0 0-1,0 0 1,1 0 0,1-1-1,2 0 12,-1 0 0,1-1 0,0 0 0,-1 1 0,0-1-1,1-1 1,5-3 0,29-24-746,-15 11 335,-10 9 228,-2 2-36,-1-1 0,0 0 0,15-15 0,44-49 31,-50 51 23,-16 18-177,-5 6-260,-6 6 599,2 0 1,-1 0-1,1 1 0,1 0 1,-1 0-1,2 1 1,-1-1-1,1 1 0,1-1 1,-2 12-1,3-18-17,1 1 1,0 0-1,0 0 0,0 0 1,1 0-1,-1 0 1,1 0-1,0 0 0,0-1 1,0 1-1,1 0 0,-1-1 1,1 1-1,0-1 0,0 1 1,0-1-1,0 0 1,3 3-1,-4-5 16,0 0-1,1 0 1,-1 0-1,0 0 1,0 0 0,1-1-1,-1 1 1,0-1-1,1 1 1,-1-1-1,1 1 1,-1-1 0,0 0-1,1 1 1,-1-1-1,1 0 1,-1 0 0,1 0-1,-1 0 1,1-1-1,-1 1 1,1 0 0,-1-1-1,0 1 1,1-1-1,-1 1 1,1-1-1,-1 1 1,0-1 0,2-1-1,5-3 77,1 0-1,-1-1 0,10-9 1,-12 9-158,3-1 7,-5 4 4,0 0-1,0 0 1,-1-1 0,1 1-1,-1-1 1,0 0-1,4-5 1,-5 6 16,-1 0 1,1 0-1,-1 0 1,0 0-1,0 0 1,0 0-1,0-1 1,-1 1-1,1 0 1,-1 0-1,0-1 1,0 1-1,0 0 1,0 0-1,-1-1 1,1 1-1,-1 0 1,0 0-1,0-1 1,0 1-1,0 0 1,0 0-1,-1 0 1,0 1-1,1-1 1,-1 0-1,0 1 1,0-1-1,0 1 1,-1-1-1,1 1 1,-1 0-1,1 0 1,-5-2-1,4 2-41,-1 0-1,1 1 1,-1-1-1,0 1 1,0 0 0,0 0-1,1 1 1,-1-1-1,0 1 1,0 0-1,0 0 1,0 0-1,0 0 1,0 1 0,0-1-1,0 1 1,1 0-1,-1 0 1,0 1-1,1-1 1,-1 1-1,-4 2 1,7-3 58,1-1-1,0 0 1,0 0-1,0 1 1,0-1-1,0 0 1,-1 0-1,1 1 1,0-1-1,0 0 1,0 1-1,0-1 1,0 0-1,0 1 1,0-1-1,0 0 1,0 0-1,0 1 1,0-1-1,0 0 1,0 1-1,0-1 1,0 0-1,1 0 1,-1 1-1,0-1 1,0 0-1,0 1 1,0-1 0,0 0-1,1 0 1,-1 1-1,0-1 1,0 0-1,0 0 1,1 0-1,-1 1 1,0-1-1,0 0 1,1 0-1,-1 0 1,0 0-1,1 0 1,-1 0-1,0 1 1,1-1-1,1 1 33,0 0-1,0 0 1,0 0-1,0 0 1,0 0-1,0 0 1,2 0-1,6-1 27,-1 0 0,0 0 0,1-1 0,-1 0 0,0 0 0,13-5 0,-7 3 13,9-4 135,0-1 0,44-21-1,-47 18-176,-1 0 0,-1-1 0,0-1 0,-1-1 0,-1 0 1,0-2-1,20-22 0,-4-2-23,-2-1 1,28-50-1,-33 51-25,-11 17 49,22-44 0,-20 28-115,19-66 0,-29 81 37,-2 0 1,-1 0 0,-1-1 0,0-30 0,-3 43 9,1 7-5,-1 0 1,0 0 0,0 0 0,-1 0 0,0 0 0,-2-9 0,3 13 36,0 1 0,0 0 1,0 0-1,0 0 0,0-1 0,0 1 1,0 0-1,0 0 0,-1 0 0,1-1 1,0 1-1,0 0 0,0 0 0,0 0 1,-1 0-1,1-1 0,0 1 0,0 0 1,0 0-1,0 0 0,-1 0 0,1 0 1,0 0-1,0 0 0,-1 0 0,1 0 1,0 0-1,0 0 0,0-1 0,-1 1 1,1 0-1,0 0 0,0 1 0,-1-1 1,1 0-1,0 0 0,0 0 1,-9 7-283,-5 12-67,-38 99 381,14-30 226,26-58-163,1 0 1,-9 36 0,-8 64 5,13-59 9,15-71-101,-10 45 73,1 1 0,-3 76 0,12-119-66,0 13 79,0 0 0,1 0 0,1 0 0,3 15 0,-4-27-56,0 0 0,1 0 0,-1 0 0,1-1 0,0 1 0,0-1 0,0 1 0,1-1 0,-1 0 0,1 0 0,0 0 0,0 0 1,0 0-1,0 0 0,0-1 0,1 0 0,-1 0 0,1 0 0,-1 0 0,1 0 0,0-1 0,-1 1 0,1-1 0,0 0 0,0 0 0,0-1 0,0 1 0,0-1 0,8 0 0,-1-2 107,1 0 0,0-1 0,0 0 0,-1-1 0,1 0 0,-1-1 0,0 0 1,18-12-1,-12 5-96,-1 0 0,0-1 1,-1-1-1,18-22 0,-28 30-50,0-1 0,0 1 0,-1-1-1,0 0 1,3-8 0,-6 12-4,1-1 1,-1 1-1,0 0 0,0-1 1,0 1-1,-1 0 0,1-1 1,-1 1-1,0-1 0,0 1 1,0-1-1,-1 1 0,1 0 1,-2-5-1,2 7-4,0 0 1,-1 1 0,1-1-1,-1 0 1,1 0-1,-1 1 1,1-1 0,-1 0-1,1 1 1,-1-1-1,0 0 1,0 1 0,1-1-1,-1 1 1,0 0-1,0-1 1,1 1-1,-1-1 1,0 1 0,0 0-1,0 0 1,0-1-1,0 1 1,1 0 0,-1 0-1,0 0 1,0 0-1,0 0 1,0 0-1,0 0 1,0 0 0,0 1-1,-1-1 1,-2 1-55,0 1 1,-1-1-1,1 1 1,0 0-1,-5 2 1,-1 3-26,-1 0 0,1 1 0,0 0 0,1 1 0,0 0 0,0 1 0,1 0 0,-9 13 0,14-18 145,0 0 0,1 0 0,-1 0 1,1 1-1,0-1 0,1 0 0,-1 1 1,1 0-1,0-1 0,0 1 0,1 9 0,0-13-4,0 1 0,0-1 0,0 0 0,1 1-1,-1-1 1,1 0 0,-1 1 0,1-1-1,0 0 1,0 0 0,0 0 0,1 0-1,-1 0 1,0 0 0,1 0 0,-1 0 0,1-1-1,-1 1 1,1 0 0,0-1 0,0 1-1,0-1 1,0 0 0,0 0 0,0 0-1,0 0 1,0 0 0,0 0 0,1 0-1,3 0 1,19 2 204,0 0 0,0-2 0,35-3 0,-46 2-189,107-9 306,-41-4-3228,-54 8 1396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03.5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0 316 2720,'7'-3'408,"-5"2"-195,1 0 0,-1 0 0,1 0 0,-1 0 0,1 1 0,-1-1 1,1 1-1,-1 0 0,1 0 0,0-1 0,2 2 0,5 0-3,0-1 0,0 0 0,0 0 1,0-1-1,0 0 0,0-1 0,9-2 0,3-3 10,-1 0 0,21-10 0,-35 13-173,1 0 0,-1 0 0,1-1 0,-1 0 0,0-1 0,-1 1 0,0-1 0,8-9 0,-12 13-24,0-1 0,0 1 0,0-1 0,0 0 0,-1 0 0,1 1 0,-1-1 0,0 0 0,0 0 0,0 0 0,0 0 0,0-1 0,0 1 0,-1 0 0,0 0 0,0 0 0,0-1 0,0 1 0,0 0 0,0 0 0,-1 0 0,0 0 0,1-1 0,-3-2 0,2 4 2,0 0 0,0 1 1,0-1-1,0 0 0,0 1 1,0-1-1,0 1 1,-1 0-1,1-1 0,-1 1 1,1 0-1,-1 0 0,1 0 1,-1 0-1,0 0 0,-1 0 1,-1 0 9,1 0 1,-1 0-1,0 0 1,1 1 0,-1-1-1,0 1 1,-6 0-1,-1 2 59,1 0 0,-1 0-1,0 0 1,-13 6 0,14-4-25,1 1 0,-1-1 0,1 1 0,-1 1 0,2 0 0,-1 0 0,1 1 0,-13 12 1,18-16-71,0 1 0,0-1 0,0 1 0,0 0 0,0 0 0,1 0 0,0 1 1,0-1-1,0 0 0,1 1 0,-1-1 0,1 1 0,0 0 0,0-1 0,1 1 1,-1 0-1,1 0 0,0-1 0,1 1 0,-1 0 0,2 4 0,-1-5 19,1 0 0,0 0 0,0 0 0,0 0 0,0-1-1,0 1 1,1-1 0,0 0 0,0 1 0,0-1 0,0-1 0,0 1-1,1 0 1,3 2 0,1 0 103,1 0 0,-1 0-1,1-1 1,0 0 0,12 3-1,-11-4 8,1-1-1,-1 0 0,1-1 1,0 0-1,-1-1 1,1 0-1,0-1 0,-1 0 1,1 0-1,0-1 1,12-4-1,-7 0-76,-1 0 1,0-1-1,0 0 0,0-1 1,-1-1-1,22-18 0,-19 14-77,0-2-1,-1 0 0,18-22 1,-29 30 68,1 0 0,0 1 0,0-1 0,1 1 0,0 0 0,0 1 0,15-9 0,-22 14-47,1-1 1,0 1 0,-1 0 0,1 0-1,0-1 1,0 1 0,-1 0 0,1 0-1,0 0 1,0 0 0,-1 0 0,1 0-1,0 1 1,0-1 0,-1 0 0,1 0-1,0 0 1,-1 1 0,1-1 0,0 0-1,-1 1 1,1-1 0,0 0 0,-1 1-1,1-1 1,-1 1 0,1-1 0,-1 1-1,1-1 1,-1 1 0,1 0 0,-1-1-1,1 1 1,-1-1 0,0 1 0,0 0-1,1 0 1,-1-1 0,0 1 0,1 1-1,0 2 28,0 1 0,0-1 0,0 0 0,-1 1-1,1 6 1,-2 8 110,-1-1 0,-1 1 0,-1-1 0,-8 26 0,0-3 445,11-30 1,1-11-567,0 0-1,0 0 1,0 0 0,0 0 0,0 1 0,0-1-1,0 0 1,0 0 0,0 0 0,0 0 0,0 0-1,0 0 1,0 0 0,0 0 0,0 0 0,0 0-1,0 0 1,0 0 0,1 0 0,-1 0 0,0 0-1,0 1 1,0-1 0,0 0 0,0 0 0,0 0-1,0 0 1,0 0 0,0 0 0,0 0 0,0 0-1,0 0 1,0 0 0,1 0 0,-1 0 0,0 0-1,0 0 1,0 0 0,0 0 0,0 0 0,0 0-1,0 0 1,0 0 0,0 0 0,0 0 0,0 0-1,0 0 1,1 0 0,-1 0 0,0-1 0,0 1-1,0 0 1,13-13 783,-6 5-901,31-30-656,77-61-1,-97 84 705,13-9-230,-30 23 239,1 0 1,0 0-1,0 0 0,0 0 0,0 0 1,0 1-1,0-1 0,0 1 0,0-1 0,0 1 1,0 0-1,1 0 0,-1 0 0,4 0 1,-5 0 28,0 1 1,0-1 0,0 1 0,0-1 0,-1 1 0,1 0 0,0-1 0,0 1-1,0 0 1,0 0 0,-1 0 0,1-1 0,0 1 0,-1 0 0,1 0 0,0 0-1,-1 0 1,0 0 0,1 0 0,-1 0 0,1 0 0,-1 0 0,0 1 0,0-1-1,0 1 1,3 31 425,-3-31-389,0 7 41,0 0 0,0 0 0,1-1 0,0 1 0,4 12 0,-4-18-37,1 1 0,-1-1 1,1 1-1,0-1 0,0 0 0,0 0 1,0 0-1,1 0 0,-1-1 0,1 1 1,0-1-1,-1 1 0,1-1 0,0 0 1,5 3-1,-1-2 85,-1 1-1,1-2 1,0 1 0,-1-1 0,1 0-1,0 0 1,0-1 0,1 1 0,-1-2 0,0 1-1,12-2 1,-8 0 15,-1 0 1,1-2-1,-1 1 0,1-1 1,-1-1-1,0 0 0,10-5 1,-16 6-115,1 0 0,-1 0 0,0-1 1,0 1-1,0-1 0,0 0 0,-1 0 1,6-9-1,0 2 56,-2 1-13,0 0 0,0 0 0,9-19 0,-14 25-69,0-1 0,-1 1 0,1-1 0,-1 0-1,0 0 1,0 0 0,0 0 0,-1 0 0,0 1 0,0-1 0,0 0 0,-1-5 0,1 9-7,0 0 0,0 1 0,0-1 0,0 1 1,-1-1-1,1 0 0,0 1 0,0-1 0,0 0 0,-1 1 0,1-1 0,0 1 1,-1-1-1,1 1 0,0-1 0,-1 1 0,1-1 0,-1 1 0,1-1 1,-1 1-1,1 0 0,-1-1 0,1 1 0,-1 0 0,0-1 0,0 1-13,1 0-1,-1 0 0,0 0 0,0 0 0,1 1 0,-1-1 0,0 0 0,1 0 0,-1 1 0,0-1 0,1 0 0,-1 1 0,0-1 1,1 0-1,-1 1 0,1-1 0,-2 2 0,-2 2-138,0 1 1,0 0-1,-6 10 1,9-13 170,-36 67-305,34-62 303,0 1 0,0 0 1,1 0-1,0 0 0,0 0 0,1 0 0,-1 12 0,2-18 31,0 1 0,0-1 0,0 0 0,0 0 0,0 0 1,1 1-1,-1-1 0,1 0 0,-1 0 0,1 0 0,0 0 0,0 0 0,0 0 0,0 0 0,0 0 0,0 0 0,1-1 0,-1 1 0,0 0 0,1-1 0,0 1 0,-1-1 0,1 1 0,0-1 0,0 0 0,0 0 0,0 0 1,-1 0-1,2 0 0,-1 0 0,0 0 0,0-1 0,0 1 0,0-1 0,0 0 0,0 1 0,3-1 0,3 0 59,0-1-1,0 1 1,1-1-1,-1-1 1,0 1-1,0-1 1,-1-1-1,13-5 1,36-20 159,88-59-1,-89 51-308,-42 27 67,0-2-1,19-17 0,-13 9-181,-7 11-696,-12 9 846,0 0 1,0-1 0,0 1 0,0 0 0,0-1 0,0 1 0,0 0-1,0 0 1,-1-1 0,1 1 0,0 0 0,0-1 0,0 1 0,-1 0 0,1-1-1,0 1 1,-2 0 0,0 6 16,-4 6-44,1 0-1,0 0 1,1 0-1,-3 19 1,7-28 81,-1-1 0,1 0-1,0 0 1,0 1 0,0-1 0,1 0 0,-1 0-1,1 1 1,-1-1 0,1 0 0,0 0-1,0 0 1,1 0 0,-1 0 0,1 0 0,-1 0-1,1-1 1,0 1 0,0 0 0,0-1 0,1 1-1,-1-1 1,0 0 0,4 2 0,-1-1 29,0 0 0,0 0 0,0-1 0,0 0 0,1 0 0,-1 0 1,0-1-1,1 0 0,0 0 0,-1 0 0,1-1 0,-1 0 0,1 0 0,0 0 0,-1-1 0,1 1 0,0-1 1,-1-1-1,8-2 0,0 0-21,0-2 0,0 0 0,0 0 0,-1-1 0,1-1 0,15-12 0,15-16-206,70-70-1,-99 90-6,1 0 0,30-23 1,-60 51 70,-1 0 1,2 2 0,-19 20-1,31-31 115,-9 10-20,1 0 0,0 1 1,1 0-1,0 0 0,-8 22 0,16-32 57,1-1 0,-1 0-1,1 0 1,0 0 0,1 1-1,-1-1 1,0 0 0,1 0 0,0 0-1,0 1 1,0-1 0,0 0-1,2 4 1,-2-6-5,0-1 1,0 1-1,0-1 0,0 0 1,-1 0-1,1 1 0,0-1 0,0 0 1,0 0-1,0 0 0,0 0 1,0 0-1,0 0 0,0 0 0,-1 0 1,1-1-1,1 1 0,15-5 248,-12 1-227,0 0-1,0 0 1,0-1 0,-1 1-1,1-1 1,-1 0-1,-1 0 1,1-1-1,3-6 1,4-5-35,-1 2-101,0 0 1,0 0 0,7-19-1,-17 28-404,-3 10-222,-88 332 468,53-168 613,23-111 123,-37 94 0,50-147-369,0 1 0,-1-1 0,1 0 0,-1 0-1,1 0 1,-1 0 0,0 0 0,-5 4 0,7-7-80,0-1 0,0 1 1,0 0-1,0 0 0,0-1 0,0 1 1,-1 0-1,1-1 0,0 1 0,0-1 1,0 0-1,0 1 0,-1-1 1,1 0-1,0 0 0,0 0 0,-1 0 1,1 0-1,0 0 0,0 0 0,-1 0 1,1 0-1,0-1 0,0 1 0,-1 0 1,1-1-1,0 1 0,0-1 1,0 1-1,0-1 0,0 0 0,0 0 1,0 1-1,0-1 0,0 0 0,-1-1 1,-2-3-39,0 0 1,1 0 0,0 0-1,0-1 1,0 1-1,0-1 1,1 0 0,0 0-1,0 0 1,1 0-1,-1-8 1,-1-6-94,-1-40-1,5 36-39,0-1-1,1 1 0,1 0 1,2 0-1,0 0 0,2 0 1,16-41-1,-20 59 69,1 1-1,-1 0 0,1-1 1,0 1-1,0 0 1,1 1-1,-1-1 1,1 1-1,0 0 0,9-6 1,-2 4-15,0-1 0,0 2 0,24-8-1,28-8 300,-2-1 0,107-56-1,-151 66-208,-1 0 0,0-1 0,0-1 1,-1 0-1,-1-1 0,0-1 0,-2 0 0,1-1 0,-2-1 0,0 0 0,11-24 0,-11 21-151,-9 17 40,0-1 0,-1 1 0,1-1 0,-1 0 1,0 0-1,0 0 0,0 0 0,-1 0 1,2-8-1,-14 41-1060,-50 153 875,59-175 331,1-1 11,-1 1-1,1-1 1,0 1-1,0 6 1,1-10-6,0-1 1,0 1-1,1 0 1,-1-1 0,0 1-1,1 0 1,-1-1-1,1 1 1,-1 0-1,1-1 1,0 1 0,0-1-1,0 1 1,0-1-1,0 0 1,0 1 0,0-1-1,2 2 1,-2-3-22,0 1-1,-1-1 1,1 1 0,0-1-1,0 0 1,0 1 0,0-1 0,0 0-1,0 0 1,0 0 0,0 0-1,0 0 1,0 0 0,0 0 0,0 0-1,0 0 1,0 0 0,0 0-1,0-1 1,0 1 0,0 0 0,0-1-1,0 1 1,0-1 0,1 0-1,24-17 566,-26 17-597,10-8 10,0-2-1,-1 1 0,-1-1 1,1 0-1,-2-1 1,8-16-1,7-8-128,-12 17-741,-9 20 761,0 0 0,-1 0 0,1 0 0,-1 0 0,1 0 0,-1 0 0,0 0-1,1 0 1,-1 0 0,0 0 0,0 0 0,0 2 0,2 11 73,-1-1 1,-1 1 0,0 0-1,-1 0 1,-4 22 0,-21 68-20,8-37 263,-38 131 453,45-159-499,-28 69-1,32-94-113,0 0-1,0 0 1,-1-1 0,-1 0-1,0-1 1,-1 1 0,-19 17-1,26-28-8,1 0 0,-1 0 0,1 0 0,-1 0 0,0 0 0,0-1 0,0 0-1,0 1 1,0-1 0,0 0 0,0 0 0,0-1 0,0 1 0,0-1 0,0 1-1,-1-1 1,1 0 0,0 0 0,0-1 0,-1 1 0,1 0 0,0-1 0,0 0-1,0 0 1,0 0 0,0 0 0,0-1 0,0 1 0,0-1 0,1 1 0,-1-1-1,0 0 1,1 0 0,0 0 0,-1-1 0,1 1 0,-3-4 0,0-1-78,1 0 0,0 0 1,0 0-1,0-1 0,1 0 1,0 0-1,1 0 0,0 0 1,0 0-1,0 0 0,1 0 1,1-1-1,-1 1 0,1 0 1,1-1-1,-1 1 0,1 0 1,1 0-1,0-1 0,0 1 1,0 0-1,1 1 0,4-9 1,0 3 62,0 1 0,1 0 0,1 0 0,0 1 1,0 0-1,1 1 0,0 0 0,1 0 0,0 1 0,0 1 1,1 0-1,1 0 0,-1 1 0,20-7 0,91-30 338,-28 11-1865,-76 28 756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49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32 5632,'-39'-25'2560,"21"22"-2208,9 0 160,6 6-352,-2-3-32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08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1 518 3488,'0'0'1115,"18"0"1956,1 0-2656,0-2-1,0 0 1,0-1-1,0-1 0,0-1 1,-1 0-1,0-1 1,0-1-1,19-11 0,-30 13-360,0-1 0,0 0 0,0 0-1,-1 0 1,8-9 0,-5 4-9,-1 1-30,-1 0-1,0-1 1,-1 1-1,0-1 1,-1 0-1,5-13 1,-7 15 62,0 0 0,-1-1-1,0 0 1,-1 0 0,0 1 0,0-19 0,-2 24-139,-2 8-43,-3 7 59,-8 30 172,9-31-85,1 0 0,1 1-1,0-1 1,0 1-1,1-1 1,-1 20 0,6 38 129,-3-66-130,0 0 0,0 0 0,0 0 0,1 0 0,-1 0 0,0 0 0,1-1 0,-1 1 0,1 0 0,0 0 0,-1 0 0,1-1 0,0 1 0,0 0 0,0-1 0,1 1 0,-1-1 0,0 1 0,1-1 0,-1 0 0,0 1 0,1-1 0,-1 0 0,1 0 0,0 0 0,-1 0 0,4 1 0,-2-1 29,1 0 1,-1-1 0,0 1-1,0-1 1,1 0 0,-1 0-1,0 0 1,1 0 0,-1 0 0,0-1-1,1 0 1,-1 1 0,0-1-1,0 0 1,0-1 0,4-1-1,6-5 49,0 0 1,0-1-1,16-16 0,-5 4-20,17-13 18,83-66-749,-123 100 623,0-1-1,0 0 1,0 1 0,-1-1 0,1 1 0,0-1 0,0 1 0,0 0 0,0-1 0,0 1 0,0 0 0,0-1 0,0 1 0,0 0 0,0 0 0,0 0 0,0 0 0,2 0 0,-3 1-1,1-1 0,-1 0 0,1 1 0,0-1 0,-1 1 1,1-1-1,-1 1 0,1-1 0,-1 1 0,0 0 0,1-1 0,-1 1 0,1-1 0,-1 1 0,0 0 0,0-1 1,1 1-1,-1 0 0,0-1 0,0 1 0,0 0 0,0 0 0,0-1 0,0 1 0,0 0 0,0 0 0,0 0 1,-1 8 20,0-1 0,-1 1 0,0-1 1,0 0-1,-1 0 0,0 0 1,-4 9-1,2-8 140,1 1 0,1 0 0,-5 20 0,8-27-82,-1-3-5,1 1 1,0 0-1,0 0 1,0-1-1,0 1 1,-1 0-1,1 0 1,0-1-1,1 1 0,-1 0 1,0 0-1,0-1 1,0 1-1,0 0 1,1 0-1,0-1-22,-1 0 0,1 1 0,0-1 0,0 0-1,0 0 1,-1 0 0,1-1 0,0 1 0,0 0 0,-1 0 0,1 0 0,0-1-1,0 1 1,-1 0 0,1-1 0,0 1 0,0-1 0,21-10 112,0-1 1,-2-1 0,23-17 0,-20 13-407,1 1 0,29-15 0,-52 31 219,0-1 1,0 1-1,0-1 0,0 1 1,0-1-1,0 1 1,0-1-1,0 1 1,1 0-1,-1 0 0,0 0 1,0 0-1,0 0 1,0 0-1,1 0 0,-1 0 1,0 0-1,0 0 1,0 0-1,2 1 1,-2 0-5,0 0 1,-1 0 0,1 0 0,0 0-1,0 0 1,-1 0 0,1 0-1,0 0 1,-1 0 0,1 0 0,-1 1-1,1-1 1,-1 0 0,0 0 0,0 0-1,1 1 1,-1 1 0,2 34-342,-2-27 474,1-1 0,-1 1 0,2 0 0,3 15 0,-4-24-49,-1 1 0,1-1 1,0 0-1,0 1 0,0-1 0,0 0 0,0 1 1,0-1-1,1 0 0,-1 0 0,0 0 0,0 0 1,1 0-1,-1 0 0,1 0 0,-1-1 1,1 1-1,-1 0 0,1-1 0,-1 1 0,1-1 1,0 0-1,-1 1 0,1-1 0,0 0 1,-1 0-1,1 0 0,0 0 0,2-1 0,16-7 151,0-2-1,-1 0 0,25-19 0,14-7-106,-28 19-72,-13 6-88,28-11-1,-44 21 57,47-15-275,-44 14 238,0 1 0,1 1 0,-1-1 0,1 1 0,0-1 0,-1 1 0,1 1 0,6 0 0,25 3 349,-48-3-356,-1 1-1,1 0 0,0 1 1,0 0-1,0 1 0,0 1 1,1-1-1,-12 8 0,8-5-31,0 2-1,0-1 0,-20 17 1,29-20 51,1 0 1,-1 1 0,1-1 0,0 1-1,0 0 1,1 0 0,0 0-1,0 1 1,0 0 0,-3 9-1,6-14 36,0 0-1,0 1 0,1-1 0,-1 0 1,1 1-1,0-1 0,0 1 0,0-1 0,0 1 1,0-1-1,0 0 0,0 1 0,1-1 1,-1 1-1,1-1 0,0 0 0,0 0 0,0 1 1,2 3-1,-1-4 33,0 0 0,0 0 0,0 0 0,0 0-1,0 0 1,0 0 0,1-1 0,-1 1 0,0-1 0,1 1 0,-1-1 0,1 0 0,0 0 0,0 0 0,-1 0 0,6 0-1,20 2 180,1-2 0,-1-1 0,52-6 0,-39 1-72,0-2-1,-1-1 1,1-3-1,46-18 1,-76 24-112,0 0 0,-1 0 0,1-2 0,-2 1 0,1-1 1,-1-1-1,15-13 0,-10 5-4,0-1-1,-2 0 1,15-24 0,-4-8-298,-22 48 248,-1 1-1,1-1 0,0 1 0,0 0 0,0-1 0,-1 1 0,1 0 0,0-1 0,0 1 0,0 0 0,-1 0 0,1 0 0,0 0 0,0 0 0,0 0 0,0 0 1,0 0-1,-1 0 0,1 0 0,2 1 0,18 5-418,-18-5 432,0 0 1,0 1-1,-1-1 1,1 1-1,-1 0 1,1 0-1,-1 0 0,0 0 1,1 0-1,-1 0 1,0 1-1,-1-1 1,1 1-1,0-1 1,-1 1-1,1 0 1,1 5-1,1 4-104,0 1 1,-1-1-1,1 14 1,1-1 105,-4-13 26,1-1-1,-1 17 1,-2-27 1,1 0 0,0 0 1,0 1-1,0-1 0,1 0 0,-1 0 0,0 0 0,0 0 0,1 0 0,-1 0 1,0 0-1,1 1 0,-1-1 0,1 0 0,-1 0 0,1-1 0,0 1 0,-1 0 1,1 0-1,1 1 0,0-1 60,1 1 0,-1-1 0,0-1 0,1 1 1,-1 0-1,1 0 0,4 0 0,-4-1-24,4 1 24,0-1 0,0 1 0,-1-2 0,1 1 0,10-2 0,7-1-67,9-1 38,-1-2 0,0-1 0,54-20-1,-68 22 129,2-3-117,0-1 1,-1-1 0,29-20-1,-45 29-54,6-6 20,0 0 0,0-1-1,-1 0 1,0-1-1,0 1 1,-1-1-1,0-1 1,-1 0-1,1 0 1,-2 0 0,0 0-1,0-1 1,-1 0-1,4-17 1,-7 25-54,0 0 0,-1 0 1,0 0-1,1-1 0,-1 1 1,-1 0-1,1 0 0,0 0 1,-1 0-1,1-1 0,-3-4 1,3 7 8,-1 0 1,1 0-1,-1 1 1,1-1-1,0 0 1,-1 1-1,1-1 1,-1 0-1,1 1 1,-1-1-1,0 1 1,1-1-1,-1 1 1,0-1-1,1 1 1,-1-1-1,0 1 1,0 0-1,-1-1 1,1 1-12,0 0 0,0 0 0,-1 0 0,1 0 0,0 0 0,0 1 0,0-1 0,0 0 0,-1 1 0,1-1 0,0 1 0,0-1 0,0 1 0,0-1 0,0 1 0,0 0 0,-1 1 0,-7 5-53,0 1 0,1 0-1,0 0 1,0 1-1,1 0 1,-9 15-1,5-4-26,0 0-1,-10 29 1,19-44 123,0 0 1,1 1 0,0-1 0,0 0 0,0 0 0,0 0 0,1 1 0,0-1-1,0 0 1,2 7 0,-2-9 17,1 1 0,0-1-1,0 0 1,0 0 0,0 1-1,1-1 1,0 0 0,-1 0 0,1-1-1,0 1 1,0 0 0,1-1-1,-1 1 1,0-1 0,1 1-1,4 2 1,-3-2 28,1-1 1,-1 1-1,1-1 0,0 0 0,-1-1 1,1 1-1,0-1 0,0 0 0,0 0 1,0-1-1,0 1 0,0-1 0,0 0 1,7-1-1,5-2 135,0 0 0,30-11 1,-9 3-214,121-36 285,-120 34-147,72-38-1,-100 45-82,0 0-1,-1 0 1,0-1 0,0-1-1,-1 0 1,0 0 0,0-1-1,10-13 1,-18 21-41,-1 0-1,1 0 1,0 0 0,-1 0 0,1 0-1,-1 0 1,1 0 0,-1 0 0,0 0 0,1 0-1,-1 0 1,0 0 0,0 0 0,0-1-1,0 1 1,0 0 0,0 0 0,0 0 0,0 0-1,0 0 1,0 0 0,-1-2 0,0 2-25,0 0 1,0 0-1,0 1 1,1-1-1,-1 0 1,0 1-1,0-1 1,0 1-1,0-1 1,0 1-1,0 0 1,0-1-1,0 1 1,0 0 0,0 0-1,0 0 1,-1-1-1,1 1 1,0 0-1,0 1 1,0-1-1,0 0 1,0 0-1,0 0 1,0 1-1,-1-1 1,-19 6-68,0 1 0,0 0 1,1 2-1,1 0 0,-1 1 1,2 1-1,-33 24 0,38-25 152,1 0 0,0 0 0,0 1 0,1 0 0,-13 19 0,23-29-29,0 0 1,0 0-1,0 1 0,1-1 1,-1 0-1,1 0 0,-1 1 1,0-1-1,1 0 0,0 1 1,-1-1-1,1 1 0,0-1 1,0 0-1,0 1 0,0-1 1,0 1-1,0-1 1,0 1-1,0-1 0,1 0 1,-1 1-1,1-1 0,0 3 1,0-3 16,0 0 0,0 0 0,0 0 0,1 1 0,-1-2 0,0 1-1,1 0 1,-1 0 0,0 0 0,1-1 0,-1 1 0,1 0 0,-1-1 0,1 1 0,-1-1 0,1 0 0,-1 0 0,1 1 0,-1-1 0,4 0 0,0-1 52,1 1-1,-1-1 0,1 0 1,-1 0-1,0 0 1,1-1-1,-1 0 0,7-4 1,4-2 56,18-14 0,1 0-148,-24 15-71,16-7-217,-26 13 231,0 1 0,1-1 0,-1 1 0,1-1 0,-1 1 0,0 0 0,1 0 0,-1 0 0,1 0 0,-1 0 0,0 0 0,1 0 0,-1 0 0,1 0 0,-1 1 0,0-1-1,2 1 1,-2 0 33,0-1-1,0 1 0,-1 0 0,1-1 0,-1 1 0,1 0 0,0-1 0,-1 1 0,1 0 0,-1 0 0,0 0 1,1-1-1,-1 1 0,0 0 0,1 0 0,-1 0 0,0 0 0,0 0 0,0 1 0,1 2-59,2 3 74,-1 0 0,1 0 0,0 0 1,1 0-1,-1-1 0,1 1 0,7 7 0,-8-10 86,0-1 0,0 0 0,0 0 0,0 0 0,1-1 0,-1 1 0,1-1 0,0 0 0,0 0 0,-1 0 0,1 0 0,0-1 0,1 1 0,5 0 0,-6-2-20,-1 0 0,1 0 0,-1 0 1,1-1-1,-1 1 0,1-1 0,-1 0 0,1 0 0,-1 0 0,0 0 1,7-4-1,-4 1-2,0 0 1,1 0 0,-2 0-1,10-9 1,0-4 57,0-1 1,-2 0-1,13-23 0,-7 11-39,77-128-30,-52 82-102,-8 10-1074,-34 65 560,-1 6 355,-1 6 128,-10 57 139,-3-1 0,-35 104 0,41-150 106,-1 1-1,-1-2 1,0 1-1,-25 36 1,16-39 68,10-12-40,7-5-147,1 0 0,-1-1-1,0 1 1,0 0 0,1 0 0,-1-1 0,0 1 0,0-1 0,0 1 0,0-1 0,0 1-1,0-1 1,0 1 0,0-1 0,0 0 0,0 1 0,0-1 0,0 0 0,0 0 0,0 0-1,0 0 1,0 0 0,0 0 0,0 0 0,0 0 0,0 0 0,0-1 0,0 1-1,0 0 1,0-1 0,0 1 0,0-1 0,0 1 0,0-1 0,-1 0 0,1 0-25,0 0 0,1 1 1,-1-1-1,0 1 0,1-1 0,-1 0 1,0 1-1,1-1 0,-1 0 0,1 0 1,-1 0-1,1 1 0,0-1 0,-1 0 1,1 0-1,0 0 0,-1 0 1,1 0-1,0 0 0,0 1 0,0-1 1,0-2-1,0 2-51,0 0-1,0 0 1,0-1 0,-1 1-1,1 0 1,0 0 0,-1 0 0,1 0-1,-1-1 1,1 1 0,-1 0-1,1 0 1,-2-1 0,-5-11-498,10 8 80,7 5 156,5 3 283,0-1 0,0 0 0,0-1 0,23-2 0,63-9 304,-86 8-230,24-3 127,59-17-1,-82 18-120,-1-1-1,0-1 0,-1-1 0,1 0 0,-1-1 0,22-15 0,-29 16-44,0 0 0,0-1 0,-1 0-1,0 0 1,0-1 0,0 1-1,-1-1 1,-1 0 0,0 0 0,0-1-1,-1 0 1,4-14 0,-6 21-43,-1 1 1,0-1 0,0 0-1,1 1 1,-1-1 0,-1 1-1,1-1 1,0 1 0,-1-1-1,1 1 1,-1-1 0,0 1-1,-1-4 1,1 5-5,1 0 1,-1 0-1,0 0 1,1 0-1,-1 0 0,0 0 1,0 1-1,0-1 1,0 0-1,0 0 0,0 1 1,0-1-1,0 1 0,0-1 1,0 1-1,0-1 1,-1 1-1,1-1 0,0 1 1,0 0-1,0 0 1,-1 0-1,1 0 0,0 0 1,0 0-1,0 0 1,-1 0-1,1 0 0,0 0 1,0 1-1,0-1 0,-3 1 1,-2 1-63,-1 1 0,1 0 0,0 0 0,-8 5 0,5-2 62,2 0 0,-1 0 0,1 0 0,0 1 0,0 0-1,1 1 1,0 0 0,0 0 0,1 0 0,0 0 0,1 1 0,-4 9 0,7-15 46,0 0 0,0 1-1,0-1 1,1 1 0,-1-1 0,1 1 0,0 0-1,0-1 1,0 1 0,1-1 0,-1 1-1,1-1 1,0 1 0,0-1 0,0 1 0,0-1-1,1 0 1,0 0 0,-1 0 0,1 0-1,0 0 1,0 0 0,1 0 0,-1 0-1,4 3 1,1 0 96,1 1 1,-1-2-1,1 1 0,0-1 0,0 0 0,1-1 1,0 1-1,11 3 0,-15-7-47,0 0 0,-1 0 0,1 0 1,0 0-1,0-1 0,-1 0 0,1 0 0,0 0 0,0-1 0,0 1 0,7-3 0,-4 0 7,0 0-1,-1 0 0,1 0 0,-1-1 0,0 0 0,9-7 1,-2 0-6,-1-1 1,-1 0 0,0 0 0,-1-2-1,0 1 1,10-17 0,111-166-618,-123 187 128,-9 9 419,0-1-1,0 1 0,0 0 1,0 0-1,0 0 0,0 0 1,0 0-1,0-1 1,1 1-1,-1 0 0,0 0 1,0 0-1,0 0 0,0 0 1,0 0-1,0 0 1,1 0-1,-1-1 0,0 1 1,0 0-1,0 0 0,0 0 1,0 0-1,1 0 1,-1 0-1,0 0 0,0 0 1,0 0-1,0 0 0,1 0 1,-1 0-1,0 0 1,0 0-1,0 0 0,0 0 1,1 0-1,-1 0 0,0 0 1,0 1-1,0-1 1,0 0-1,0 0 0,1 0 1,-1 0-1,0 0 1,0 0-1,0 0 0,0 1 1,0-1-1,0 0 0,0 0 1,1 0-1,-1 0 1,0 0-1,0 1 0,0-1 1,0 0-1,0 0 0,0 0 1,0 0-1,0 0 1,0 1-1,0-1 0,0 0 1,0 0-1,0 0 0,0 1 1,-2 24-41,-1 1 0,-2-1 0,-10 39 0,5-24 53,-1 2 54,-1-2 1,-28 66 0,39-105-9,0 1 0,1-1 1,-1 0-1,0 1 0,0-1 0,0 0 1,0 1-1,0-1 0,0 0 0,0 0 1,0 0-1,0 0 0,-1 0 0,1 0 1,0-1-1,-1 1 0,1 0 0,0-1 1,-3 2-1,3-2-26,0 0 0,0 0 0,0-1-1,0 1 1,0 0 0,0 0 0,0 0 0,1-1 0,-1 1 0,0 0-1,0-1 1,0 1 0,1-1 0,-1 1 0,0-1 0,0 1-1,1-1 1,-1 0 0,1 1 0,-1-1 0,0 0 0,1 0 0,-1 1-1,1-1 1,0 0 0,-1 0 0,1 0 0,0 1 0,-1-1-1,1 0 1,0 0 0,0 0 0,0 0 0,-1-1 0,1-1-50,-1 0 0,1 0 0,0 0 0,-1 0 0,1 0 0,1-5 0,0-6-80,-1 13 100,0 0 0,1 0 0,-1 0 0,0 0 0,1 0-1,-1 0 1,1 1 0,-1-1 0,1 0 0,0 0 0,-1 0 0,1 1 0,0-1 0,-1 0 0,1 1 0,0-1 0,0 1 0,0-1 0,0 1 0,0-1 0,-1 1 0,1-1 0,0 1 0,0 0 0,0 0 0,0-1 0,2 1 0,2-1 97,1 0 1,0 0-1,10 0 1,95 4 116,114 4-2235,-194-7 795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08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8128,'5'0'3680,"3"0"-3168,-3 0-448,-2 0-128,15 4-3456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13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377 531 3808,'-2'-1'406,"0"0"1,0 0-1,0 0 0,0 0 0,0-1 1,1 1-1,-3-2 0,2 1-77,1 1 0,-1-1 0,0 1 0,0 0-1,1-1 1,-1 1 0,0 0 0,0 0 0,-4-1-1,-2 2-137,0-1 0,0 1-1,0 1 1,0-1 0,0 1-1,0 1 1,0-1 0,0 1-1,-8 4 1,8-4-55,-15 6 23,1 0-1,0 1 1,-41 23 0,52-25-96,0 0 0,0 1 1,1 1-1,0-1 1,0 2-1,1-1 0,0 1 1,-12 18-1,20-26-53,0 0 0,0 0 0,0 0-1,0 0 1,0 0 0,0 0 0,1 0-1,-1 0 1,1 1 0,-1-1 0,1 0-1,0 1 1,0-1 0,0 0 0,0 0 0,0 1-1,1-1 1,-1 0 0,1 0 0,-1 1-1,1-1 1,0 0 0,0 0 0,0 0 0,0 0-1,0 0 1,0 0 0,1 0 0,1 2-1,0-1 48,0 0-1,1 0 1,0 0-1,-1 0 0,1-1 1,0 1-1,0-1 1,0 0-1,1 0 0,-1-1 1,1 1-1,-1-1 0,10 2 1,-2-2 137,1 0-1,0 0 1,0-1 0,0-1-1,20-3 1,-24 2-154,-1 0-1,0-1 1,1 0-1,-1 0 1,-1 0-1,1-1 1,0-1-1,-1 1 1,11-10-1,-4 2 43,-1-1 0,-1-1 1,0-1-1,-1 1 0,0-2 0,-1 1 0,12-28 0,44-127 20,-36 84-184,-15 45-97,-1 0-1,15-79 1,-30 99-479,1 21 641,0-1-1,0 1 1,0 0 0,0 0 0,0-1-1,0 1 1,0 0 0,-1-1 0,1 1-1,0 0 1,0 0 0,0-1 0,0 1 0,-1 0-1,1 0 1,0 0 0,0-1 0,0 1-1,-1 0 1,1 0 0,0 0 0,0-1-1,-1 1 1,1 0 0,0 0 0,0 0-1,-1 0 1,1 0 0,0 0 0,0 0-1,-1 0 1,1 0 0,0 0 0,-1 0 0,1 0-1,0 0 1,-1 0 0,1 0 0,0 0-1,0 0 1,-1 0 0,1 0 0,0 0-1,0 0 1,-1 0 0,1 0 0,0 1-1,-1-1 1,1 0 0,0 0 0,0 0-1,0 0 1,-1 1 0,1-1 0,0 0 0,0 0-1,0 1 1,0-1 0,-1 0 0,1 0-1,0 1 1,0-1 0,-7 8-110,1 0-1,1 1 1,-1-1 0,2 1 0,-1 0-1,-6 19 1,2-4 161,2 0-1,0 0 0,-3 34 1,5-26 143,2 1 1,1 0-1,2 0 1,2 0-1,0 0 1,8 35-1,-9-65-85,0 1 0,0 0 0,0-1 0,0 1 0,1-1 0,0 1 0,-1-1 0,1 1 0,0-1 0,1 0 0,2 4 0,-3-6-50,-1 0 1,1 0-1,-1 0 1,1 0-1,-1 0 1,1-1-1,-1 1 1,1 0-1,0-1 0,0 1 1,-1-1-1,1 0 1,0 0-1,0 1 1,-1-1-1,1 0 1,0 0-1,0-1 1,-1 1-1,1 0 1,0-1-1,0 1 1,-1-1-1,1 1 1,0-1-1,2-1 1,6-3-29,-1 0 0,0-1 0,0 0-1,0 0 1,-1-1 0,0 0 0,10-12 0,44-61-487,-43 54 376,-15 20-32,0 1-1,-1-1 1,5-10 0,-8 16 116,0 0-1,0 0 1,0 0 0,0 0 0,0-1-1,1 1 1,-1 0 0,0 0 0,0 0-1,0-1 1,0 1 0,0 0 0,0 0-1,0 0 1,0-1 0,0 1 0,0 0-1,0 0 1,0 0 0,0-1-1,0 1 1,0 0 0,0 0 0,0-1-1,0 1 1,0 0 0,0 0 0,0 0-1,0-1 1,0 1 0,0 0 0,0 0-1,0 0 1,0-1 0,-1 1 0,1 0-1,0 0 1,0 0 0,0 0 0,0-1-1,-1 1 1,1 0 0,0 0 0,-2 0-34,1 0 1,0 0-1,0 1 1,0-1-1,0 0 1,-1 1-1,1-1 1,0 1-1,0 0 1,0-1-1,-1 2 1,-5 3-35,0 1 1,1-1 0,-1 2 0,1-1 0,0 1-1,-8 12 1,1 1 1,-15 31 0,23-41 104,1 0 1,0 0 0,1 0 0,0 1 0,1-1 0,0 1-1,-1 19 1,3-26 29,0 0-1,0-1 0,0 1 1,0-1-1,1 1 0,-1 0 1,1-1-1,0 1 1,0-1-1,1 1 0,-1-1 1,1 0-1,-1 0 0,1 0 1,0 0-1,0 0 0,1 0 1,-1 0-1,1 0 1,-1-1-1,1 1 0,0-1 1,0 0-1,0 0 0,0 0 1,4 2-1,-5-4-5,0 1 1,-1-1-1,1 1 0,0-1 0,0 0 0,0 1 0,-1-1 1,1 0-1,0 0 0,0-1 0,0 1 0,0 0 0,-1-1 1,1 1-1,0-1 0,0 1 0,-1-1 0,1 0 0,0 1 1,2-3-1,2-1 97,0-1 0,0 0 1,8-8-1,-11 9-105,5-4 16,-2 0 0,1-1 0,-1 1 0,-1-1 0,1-1 0,-1 1 0,5-17 0,-7 18-101,0 0 0,-1 0 0,0 0 0,-1 0 0,1 0 0,-2-1 1,1 1-1,-1-1 0,0 1 0,-2-11 0,0 15-20,1 0 0,-1-1 0,0 1 0,0 0 0,0 0 0,0 0 0,-1 0 0,1 1-1,-1-1 1,0 0 0,0 1 0,-1 0 0,-4-4 0,7 6 40,0 0 0,-1 0 0,1 0 0,0 0 0,0 0 0,-1 1 0,1-1 0,-1 0 0,1 1 0,-1-1 0,1 1 0,-1 0 0,1-1 0,-1 1 0,1 0-1,-1 0 1,0 0 0,1 0 0,-1 0 0,1 0 0,-1 0 0,1 1 0,-1-1 0,1 1 0,-1-1 0,1 1 0,-1-1 0,1 1 0,-1 0 0,1 0 0,0 0 0,0-1 0,-1 1 0,1 1 0,0-1 0,0 0 0,0 0 0,0 0 0,0 0 0,-1 2 0,1-2 6,1 1 0,-1-1 0,0 0 0,1 0 0,-1 1 0,1-1 0,-1 0 0,1 1 0,-1-1 0,1 0 0,0 1 0,0-1 0,0 1 0,0-1 0,0 0 1,0 1-1,0-1 0,0 1 0,0-1 0,1 2 0,0-1 29,0 0 1,0 1-1,1-2 1,-1 1-1,0 0 0,1 0 1,-1 0-1,1-1 1,0 1-1,-1 0 1,4 1-1,1 1 75,0-1 0,0 0 0,0 0 0,0 0 0,0 0 0,1-1 0,10 2 0,-7-3-35,-1 0 1,1-1 0,0 0-1,0-1 1,0 0 0,-1 0 0,16-5-1,65-26 110,-81 29-122,9-6 95,36-22 1,-48 28-79,-4 1 4,-2 2-67,0 0 0,0 1-1,0-1 1,0 0-1,0 0 1,0 0-1,0 0 1,0 0 0,0 0-1,0 0 1,0 0-1,0 0 1,0 0 0,0 0-1,0 0 1,0 0-1,0 0 1,0 0-1,0 0 1,0 0 0,0 0-1,0 0 1,1 0-1,-1 0 1,0 0-1,0 0 1,0 0 0,0 0-1,0 0 1,0 1-1,0-1 1,0 0-1,0 0 1,0 0 0,0 0-1,0 0 1,0 0-1,-2 8-191,-3 23 106,-3 15-113,4-34 258,1 1 0,0-1 0,1 1 0,0-1 0,1 1 0,1-1 0,1 14 0,-1-24-17,0 0 0,1-1 0,-1 1 1,1 0-1,-1 0 0,1 0 0,0 0 0,0-1 0,-1 1 0,2 0 0,-1-1 0,0 1 1,0-1-1,0 1 0,1-1 0,-1 1 0,0-1 0,1 0 0,0 0 0,-1 0 0,1 0 1,0 0-1,-1 0 0,1 0 0,0 0 0,0-1 0,0 1 0,0-1 0,-1 1 0,1-1 1,0 0-1,0 0 0,0 0 0,0 0 0,0 0 0,0 0 0,0 0 0,0-1 0,0 1 1,0-1-1,-1 1 0,1-1 0,0 0 0,0 0 0,-1 0 0,1 0 0,1-1 0,2-2 18,0 1-1,-1-1 0,1 0 1,-1 0-1,0-1 0,-1 1 1,1-1-1,-1 0 0,4-6 1,3-9 44,9-24 0,-13 30-164,-3 3 31,1 0-1,1-14 0,4-11-248,-10 49-203,0-1 0,1 0 0,3 24 0,-2-32 485,2 10 37,0 1 1,2-1-1,0 0 1,9 19-1,-13-30 16,1-1-1,-1 1 0,1-1 1,0 1-1,-1-1 0,1 1 1,1-1-1,-1 0 0,0 0 1,0 0-1,1 0 0,-1 0 1,1-1-1,-1 1 1,1-1-1,0 0 0,0 1 1,0-1-1,0 0 0,-1-1 1,1 1-1,0 0 0,1-1 1,-1 0-1,0 0 0,0 0 1,0 0-1,3-1 0,-2 1-2,0-1-1,-1 0 1,1-1-1,0 1 1,-1 0-1,1-1 0,-1 0 1,0 0-1,1 0 1,-1 0-1,0-1 1,0 1-1,0-1 1,-1 0-1,1 0 0,-1 0 1,1 0-1,-1 0 1,0 0-1,0-1 1,-1 1-1,1-1 0,-1 1 1,1-1-1,-1 1 1,1-7-1,1-5-33,-1-2-1,0 1 0,-1 0 1,-1 0-1,-2-17 0,-2-6-12,0-25-33,4 59-17,0-1-1,0 1 1,1-1 0,0 1 0,0 0 0,1 0-1,-1-1 1,5-8 0,-4 11 24,0 1 0,0 0 0,0-1 0,0 1 0,0 0 0,0 0-1,1 0 1,-1 0 0,1 1 0,-1-1 0,1 1 0,5-3 0,-1 1-18,0 1 0,0-1-1,1 2 1,7-2 0,-4 1-44,-1 1 1,1 1-1,0 0 1,-1 1-1,1 0 0,-1 0 1,1 1-1,-1 0 1,0 1-1,18 7 0,-22-7 81,-1-1-1,1 2 0,-1-1 0,0 0 0,0 1 1,0 0-1,0 0 0,-1 1 0,0-1 0,1 1 0,-2 0 1,1 0-1,-1 0 0,1 1 0,-1-1 0,-1 1 1,1 0-1,-1 0 0,2 8 0,-2-5-2,-1 1 1,1-1-1,-2 0 0,0 0 1,0 0-1,0 0 0,-3 11 1,-1 0 218,-14 40 0,14-45-92,-7 14 177,9-24 376,8-8-284,7-9-119,11-20-199,16-17-248,-20 23 124,-16 20-41,0 1 0,1-1-1,-1 1 1,1 0-1,0 0 1,0 0 0,1 1-1,-1 0 1,10-5-1,-14 9 73,-1 0 0,0 0 0,1 1 0,-1-1 0,0 0 0,1 0 0,-1 1 0,0-1 0,0 0 0,1 1 0,-1-1 0,0 1 0,0-1 0,1 0 0,-1 1 0,0-1 0,0 0 0,0 1 0,0-1 0,0 1 0,0-1 0,1 1-1,0 9-20,-1 1 0,1-1 0,-1 0 0,-1 0 0,0 0 0,-3 11 0,2-9 99,1 1-1,0-1 1,0 23-1,2-29-9,0-1-1,0 1 1,1 0-1,-1-1 1,1 0-1,0 1 1,6 9-1,-8-14-18,1 0 0,0 0 0,0 1 0,-1-1 0,1 0 0,0 0 0,0 0 0,0 0-1,0 0 1,0-1 0,0 1 0,0 0 0,1 0 0,-1-1 0,0 1 0,0-1 0,1 1-1,-1-1 1,0 1 0,0-1 0,1 0 0,-1 1 0,1-1 0,-1 0 0,0 0 0,1 0-1,-1 0 1,0-1 0,1 1 0,-1 0 0,0 0 0,1-1 0,-1 1 0,0-1 0,2 0-1,9-6 95,-1 0-1,0 0 0,0-1 1,17-18-1,32-40 80,36-67-117,-42 60-970,-55 77-23,-6 13 634,-9 20 196,8-13 107,2 0 0,0 1 0,-3 40 0,8-57 24,1 0 0,1 0 0,0 0 0,0 0-1,0 0 1,1 0 0,0-1 0,1 1 0,-1-1 0,2 1 0,-1-1-1,1 0 1,0 0 0,8 10 0,-10-14-5,1 0-1,0 1 1,0-1 0,0-1 0,0 1-1,1 0 1,-1-1 0,1 0 0,-1 1-1,1-2 1,0 1 0,0 0 0,0-1-1,0 1 1,0-1 0,0 0 0,0-1-1,0 1 1,0-1 0,1 1-1,-1-1 1,0-1 0,0 1 0,1 0-1,-1-1 1,0 0 0,0 0 0,8-3-1,-3 0 17,0-1-1,-1 1 1,1-1-1,-1-1 1,0 0-1,0 0 0,-1 0 1,1-1-1,-1 0 1,8-11-1,-3 1-21,-1-1-1,0 0 1,14-35 0,-4 7-97,15-38-739,-36 78 432,-5 9 209,4-2 142,0 1 1,0-1-1,0 1 0,0-1 0,0 0 0,0 1 1,1 0-1,-1-1 0,0 1 0,0 2 0,-1 16-9,0 0 0,2 0 0,0 1-1,5 31 1,-4-44 50,0-1-1,1 0 1,0 1-1,0-1 1,1 0-1,0 0 1,0 0 0,0-1-1,1 1 1,0-1-1,1 0 1,-1 0-1,1 0 1,0 0 0,9 7-1,-11-12-3,0 1 1,0 0-1,0-1 1,0 0-1,0 0 1,0 0-1,0 0 0,0 0 1,0 0-1,1-1 1,-1 0-1,0 0 1,0 1-1,0-2 0,1 1 1,-1 0-1,0-1 1,0 1-1,0-1 0,0 0 1,1 0-1,4-3 1,-1 1 34,-1-1-1,0 1 1,0-1 0,0 0 0,0-1 0,-1 0-1,0 1 1,0-2 0,7-7 0,-8 6-63,0 1 1,0-1 0,0 0 0,-1 0-1,0 0 1,0-1 0,-1 1 0,0-1-1,0 1 1,-1-1 0,0 0 0,-1 1-1,1-1 1,-1 0 0,-1 0 0,1 1-1,-1-1 1,-1 0 0,1 1-1,-2-1 1,1 1 0,-6-12 0,1 6-72,-2 0 0,0 1 0,-1 0 0,-13-14 0,23 26 76,0 0 0,-1 0 0,1-1-1,0 1 1,0 0 0,0 0 0,-1-1 0,1 1-1,0 0 1,0-1 0,0 1 0,0 0-1,0 0 1,0-1 0,0 1 0,0 0 0,0-1-1,-1 1 1,1 0 0,0-1 0,1 1-1,-1 0 1,0 0 0,0-1 0,0 1-1,0 0 1,0-1 0,0 1 0,0 0 0,0-1-1,0 1 1,1 0 0,-1 0 0,0-1-1,0 1 1,0 0 0,1 0 0,-1-1-1,0 1 1,0 0 0,0 0 0,1 0 0,-1 0-1,0-1 1,1 1 0,-1 0 0,0 0-1,1 0 1,14-6-107,-13 5 125,19-4 25,1 0 1,-1 1-1,38-1 0,67 6-94,-62 3-82,35 0 270,-91-4-144,-1 1 1,1-1 0,-1 1 0,0 1 0,1-1-1,-1 1 1,0 1 0,0-1 0,0 1-1,8 4 1,-14-6 216,-7-1-123,3 1-68,0 0-1,1 0 0,-1 0 1,1 1-1,0-1 1,-1 1-1,1-1 0,-3 4 1,-9 5-47,-2 0 14,1 1 1,0 0 0,0 1 0,2 1 0,-1 0-1,-12 17 1,17-18 82,-13 24 1,20-31-72,-1 0 0,1 0 1,0 0-1,0 0 0,1 1 1,-1-1-1,1 0 0,0 8 0,1-12 21,0 1 0,0-1 0,0 0 0,0 1 0,0-1-1,1 1 1,-1-1 0,0 0 0,1 1 0,-1-1 0,1 0-1,0 1 1,-1-1 0,1 0 0,0 0 0,0 1 0,0-1-1,0 0 1,0 0 0,0 0 0,0 0 0,0 0 0,0-1-1,1 1 1,-1 0 0,0 0 0,0-1 0,1 1 0,-1-1-1,0 1 1,1-1 0,1 1 0,1-1 3,-1 0 0,0 1-1,0-1 1,0-1 0,0 1 0,0 0 0,0-1 0,0 1 0,0-1-1,0 0 1,0 0 0,0 0 0,0-1 0,4-1 0,5-7 3,0-1-1,-1 0 1,0 0 0,-1-1 0,0-1 0,8-13 0,13-21-893,-32 55 824,1 1 0,-1-1 0,2 13 0,0 1-10,-1-20 73,0 1 0,0-1-1,1 0 1,-1 0 0,0 0 0,1 0-1,0 0 1,0 0 0,-1 1-1,1-2 1,1 1 0,-1 0-1,0 0 1,0 0 0,1 0-1,-1-1 1,1 1 0,-1-1 0,1 1-1,0-1 1,-1 1 0,1-1-1,0 0 1,2 1 0,-1-1 3,0 0 1,-1 0-1,1 0 0,0 0 1,0 0-1,0-1 1,0 0-1,0 1 0,-1-1 1,1 0-1,0 0 1,0-1-1,0 1 1,0-1-1,0 1 0,-1-1 1,1 0-1,5-2 1,12-9 29,-1 0 0,0-2 0,-1 0 0,19-20 0,-7 8-98,-22 19 58,-1 0-1,0-1 1,0 1-1,7-11 1,-12 15-20,-1 0-1,1 1 1,0-1 0,-1 0 0,0 0 0,0 0 0,0 1 0,0-1 0,0-1 0,0 1 0,-1 0 0,1 0 0,-1 0 0,0 0 0,0 0 0,0 0-1,-1 0 1,0-5 0,-1 4 6,0 1-1,0 0 0,-1 0 1,1 0-1,-1 0 0,0 0 1,0 0-1,0 1 0,0-1 1,0 1-1,0 0 0,-8-3 1,-1-3-5,16 7-265,10 3 230,20 5 106,-29-5-83,-1 0-1,1 0 0,-1 0 1,0 0-1,1 1 1,-1-1-1,-1 1 1,1 0-1,0 1 1,-1-1-1,1 1 1,-1-1-1,0 1 1,3 5-1,-3-4 17,-1 0 1,0 0-1,0 1 0,-1-1 1,1 0-1,-1 1 0,0-1 1,-1 1-1,1-1 0,-1 1 0,0-1 1,-1 8-1,-4 21-76,2-18 49,1 0 0,0 16 0,2-28 55,0 0 1,0 0-1,1 0 1,-1 0-1,1 0 1,0 0-1,0 0 1,1 0-1,-1-1 1,1 1-1,0 0 1,4 6-1,-4-8-12,1 1 0,0 0 0,0-1 0,0 1-1,0-1 1,1 0 0,-1 0 0,1 0 0,-1-1 0,1 1 0,-1-1 0,1 0 0,0 0-1,0 0 1,0 0 0,-1-1 0,1 0 0,7 0 0,2 0 14,0-1-1,0 0 1,-1-1 0,18-5 0,-13 1-16,0 0 0,0 0 0,-1-2-1,0 0 1,20-14 0,67-58-359,-58 44 295,-21 15 44,-22 19-16,-1 1 0,0 0 1,1-1-1,-1 1 0,0-1 1,0 1-1,0-1 1,0 1-1,0-1 0,0 0 1,0 1-1,0-4 0,-13 9-453,1 3 454,0 0 0,1 1 0,0 0 0,0 0 0,0 1 0,-13 17 0,10-9 6,0 0 1,2 1-1,-12 23 0,21-36 25,0 0 0,0 0 0,0 0 0,1 0 0,0 0 1,0 1-1,0 5 0,1-10 9,0 0 1,0 0-1,0 1 1,0-1 0,0 0-1,0 0 1,0 0-1,0 0 1,0 0 0,0 0-1,1 0 1,-1 1-1,1-1 1,-1 0-1,0 0 1,1 0 0,0 0-1,-1 0 1,1-1-1,0 1 1,-1 0 0,1 0-1,0 0 1,0 0-1,0-1 1,0 1-1,0 0 1,0-1 0,0 1-1,0-1 1,0 1-1,0-1 1,0 0 0,0 1-1,0-1 1,0 0-1,0 0 1,0 1-1,2-1 1,-1-1 8,0 1 0,0 0 0,0-1 0,0 1 1,0-1-1,0 0 0,0 1 0,0-1 0,0 0 0,-1 0 0,1-1 0,0 1 0,2-3 0,20-21 274,-21 22-256,12-18 61,0 0 1,18-37-1,-4 7-3,26-35 46,-15 26-103,57-115 0,-91 158-206,0 0 0,-1-1 0,5-28 0,-10 45 155,2-21-341,-2 22 336,0-1 1,0 1-1,-1-1 0,1 1 1,0-1-1,0 1 1,0 0-1,0-1 1,-1 1-1,1-1 0,0 1 1,0 0-1,-1-1 1,1 1-1,0 0 1,-1-1-1,1 1 0,0 0 1,-1 0-1,1-1 1,-1 1-1,1 0 0,0 0 1,-1 0-1,1-1 1,-1 1-1,1 0 1,-1 0-1,1 0 0,0 0 1,-1 0-1,1 0 1,-1 0-1,1 0 1,-1 0-1,1 0 0,-1 0 1,1 0-1,0 0 1,-1 0-1,1 1 1,-1-1-1,1 0 0,-1 0 1,1 0-1,-1 1 1,-5 2-52,0 0 1,1 0-1,-1 0 1,1 1 0,0 0-1,0 0 1,-6 6-1,-31 38 63,30-32 9,1 0-1,1 1 0,0 0 0,1 0 0,1 1 0,1 0 0,0 1 0,-6 34 0,10-39 20,1 0 1,0 0-1,2 0 0,-1 0 0,2 0 0,0 1 0,0-1 0,2 0 1,-1 0-1,2-1 0,0 1 0,11 25 0,-10-31 23,-1-1 0,1 0 0,0 0 0,1-1 0,0 0 0,0 1 1,0-2-1,1 1 0,-1-1 0,1 0 0,1 0 0,-1-1 0,1 0 0,0-1 0,-1 1 0,2-1 0,-1-1 0,0 0 0,12 2 0,-9-2-351,-1-1 0,1 0 0,-1 0-1,0-2 1,1 1 0,-1-1-1,1 0 1,-1-1 0,0-1-1,0 0 1,0 0 0,0 0-1,0-1 1,-1-1 0,15-9-1,8-13-2838,-1 3 1008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14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 4480,'0'0'54,"0"0"1,-1-1 0,1 1-1,0 0 1,0 0 0,0 0-1,0 0 1,0-1-1,0 1 1,0 0 0,0 0-1,0 0 1,0-1-1,0 1 1,0 0 0,0 0-1,1 0 1,-1-1-1,0 1 1,0 0 0,0 0-1,0 0 1,0 0 0,0-1-1,0 1 1,0 0-1,1 0 1,-1 0 0,0 0-1,0 0 1,0 0-1,0-1 1,0 1 0,1 0-1,-1 0 1,0 0-1,7 6 1908,10 20 752,-11-15-2472,57 98 2090,1 3-573,-21-51-674,-27-40-688,-1 1 1,-1 1-1,0 0 0,17 44 1,-25-47-244,-1 1 0,0 0 0,-2 0 0,0 1 0,-1-1 0,-1 1 0,-2-1 0,0 1 0,-1-1 0,-1 0 0,-8 30 0,3-21-124,-2-1 0,-1 1 1,-1-2-1,-2 0 0,-1 0 1,-1-1-1,-24 31 0,28-44-1572,-26 26-1,21-25-3658,-22 14 0,12-9 769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45.4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3 281 2816,'-1'0'33,"1"0"-1,0 0 1,0 0 0,0 0 0,0 0-1,0 0 1,0 0 0,0 0 0,0 0-1,-1 0 1,1 0 0,0 0 0,0 0-1,0 0 1,0 0 0,0 0 0,0 0 98,0 1-99,0-1 1,-1 0 0,1 0 0,0 0-1,0 0 1,0 0 0,0 0 0,0 0-1,0 0 1,0 0 0,0 0 0,0 1-1,0-1 1,0 0 0,0 0 0,0 0-1,0 0 1,0 0 0,0 0 0,0 0-1,0 1 1,0-1 0,0 0 0,0 0 0,0 0-1,0 0 1,0 0 0,0 0 0,0 0-1,0 0 1,1 1 164,-1-1-165,0 0 1,0 0 0,0 0 0,0 0-1,0 0 1,12 5 1012,19 0 363,-21-5-1155,-1-1 0,1 0 0,-1-1-1,0 0 1,0-1 0,0 0 0,0 0 0,0 0-1,-1-2 1,13-6 0,-16 8-186,0 0 1,-1-1 0,1 1-1,0-1 1,-1 0-1,0 0 1,0-1-1,0 1 1,-1-1-1,0 0 1,1 0-1,-2 0 1,1 0-1,0-1 1,-1 1-1,0-1 1,-1 1-1,2-8 1,-2 10-68,-1 0 0,0 0 0,0 0 0,0 0 0,0 0 0,-1 0 0,1 0 0,-1 0 0,0 0 0,0 0 0,0 0 0,0 0 1,0 1-1,-1-1 0,1 0 0,-1 1 0,0-1 0,1 1 0,-1 0 0,0-1 0,-1 1 0,1 0 0,0 0 0,-1 0 0,-4-3 0,4 4-23,-1-1 0,1 1 0,-1-1-1,1 1 1,-1 0 0,0 0 0,0 1 0,1-1 0,-1 1-1,0-1 1,0 1 0,1 1 0,-1-1 0,0 0 0,0 1-1,1 0 1,-1 0 0,0 0 0,1 0 0,-7 3 0,4 0 81,0 0 1,1 0-1,-1 0 1,0 1-1,1 0 1,0 0-1,0 0 1,1 1-1,0 0 1,0 0-1,0 0 1,0 0 0,1 0-1,0 1 1,1-1-1,-1 1 1,1 0-1,0 0 1,1 0-1,-1 7 1,0-2 13,2-1 1,-1 1 0,1-1-1,1 1 1,0 0 0,1-1 0,0 0-1,0 1 1,2-1 0,-1 0-1,10 19 1,-11-26-9,0 0 0,0 0 1,1 0-1,0 0 0,0 0 0,0-1 1,0 1-1,1-1 0,-1 0 0,1 0 1,0 0-1,0-1 0,0 1 0,4 1 0,-5-3-1,0 0 0,0 0-1,1 0 1,-1-1 0,0 1-1,0-1 1,0 0-1,0 0 1,0 0 0,1 0-1,-1-1 1,0 1 0,0-1-1,0 0 1,0 0-1,0 0 1,0 0 0,0 0-1,0-1 1,-1 1 0,5-4-1,6-4 111,-1-1 0,-1 0 0,20-23 0,25-40 16,-34 43-411,30-32 1,-38 44 62,-12 15 93,0 0 0,0 0 0,1-1 0,0 2 0,-1-1 0,1 0 0,0 0 0,0 1-1,0 0 1,6-3 0,-9 4 55,0 1-1,1 0 1,-1 0 0,1 0-1,-1 0 1,0 0-1,1 0 1,-1 0 0,0 0-1,1 0 1,-1 0-1,1 0 1,-1 0 0,0 0-1,1 0 1,-1 0-1,0 1 1,1-1 0,-1 0-1,0 0 1,1 0-1,-1 1 1,0-1 0,1 0-1,-1 0 1,0 1-1,0-1 1,1 0 0,-1 0-1,0 1 1,0-1-1,1 0 1,-1 1 0,0-1-1,0 0 1,0 1-1,0-1 1,0 1 0,1-1-1,0 18 14,-1-14 4,-10 181 602,7-96 221,3-78-404,10-22 476,32-40-401,-12 13-590,2 1-1,1 1 1,43-33-1,-59 55-27,1 1 0,0 2-1,1-1 1,23-9-1,-41 21 72,1-1 0,0 0-1,0 1 1,-1-1 0,1 1-1,0-1 1,0 1 0,0 0-1,0 0 1,0 0-1,-1 0 1,1 0 0,3 1-1,-4-1 31,0 1 1,0-1-1,0 1 0,0-1 0,0 1 0,0-1 0,-1 1 0,1 0 0,0-1 0,-1 1 0,1 0 0,0 0 0,-1 0 1,1-1-1,-1 1 0,1 0 0,-1 0 0,1 0 0,-1 0 0,0 0 0,1 0 0,-1 0 0,0 0 0,0 0 0,0 0 0,0 1 1,3 52-179,-4-39 214,2 0-1,0 0 1,1-1 0,6 28-1,-6-35 3,1 0 0,-1 0 0,1-1 0,1 1-1,-1-1 1,1 0 0,0 1 0,1-2 0,8 10-1,-11-13 19,0-1 0,0 1 0,0-1 0,0 1 0,0-1 0,1 0 0,-1 0 0,1 0 0,-1 0 0,1 0 0,-1 0 0,1-1-1,0 1 1,-1-1 0,1 0 0,-1 0 0,1 0 0,0 0 0,-1 0 0,1-1 0,0 1 0,-1-1 0,1 0 0,-1 1 0,1-1-1,-1 0 1,0-1 0,1 1 0,2-2 0,2-2 51,-1 1 0,1-1 0,-1 0 0,-1-1 0,1 0 0,-1 1 0,0-2 0,5-7 0,31-59 224,-21 36-73,-15 27-206,5-8 164,11-27 1,-19 40-217,0 1 0,0-1 0,-1 0 0,0 0 0,0 0 0,-1 0 0,1 1 0,-1-1 0,0 0 0,0 0 0,-2-8 0,2 12-18,0 0 0,0 1 1,0-1-1,0 0 0,0 0 1,-1 1-1,1-1 0,0 0 1,-1 1-1,1-1 0,0 1 1,-1-1-1,1 0 0,0 1 1,-1-1-1,1 1 0,-1-1 1,1 1-1,-1-1 0,0 1 1,1-1-1,-1 1 0,1 0 1,-1-1-1,0 1 0,1 0 1,-1-1-1,-1 1 0,1 0-12,0 0 0,-1 1 0,1-1-1,0 0 1,0 1 0,0-1-1,0 1 1,-1-1 0,1 1 0,0-1-1,0 1 1,0 0 0,0 0-1,-1 1 1,-3 3-141,0 1 0,0-1-1,1 1 1,-6 10 0,5-6 108,1 1 1,1 0-1,-1 0 1,2 0-1,0 0 1,0 1-1,1-1 1,0 1-1,1-1 1,1 17-1,0-19 90,0-1-1,1 1 1,0 0 0,0-1-1,7 16 1,-9-23 32,1 1 1,0 0-1,0-1 0,-1 1 1,1-1-1,0 1 1,0-1-1,1 1 0,-1-1 1,0 0-1,0 1 1,1-1-1,-1 0 0,0 0 1,1 0-1,-1 0 1,1 0-1,-1-1 0,1 1 1,0 0-1,-1-1 1,1 1-1,0-1 0,0 1 1,-1-1-1,1 0 1,0 0-1,0 0 0,0 0 1,-1 0-1,1 0 1,0 0-1,0-1 0,-1 1 1,4-2-1,9-3 98,0-2-1,-1 0 1,0-1 0,16-11-1,47-43 243,-26 19-219,32-19-126,46-39-261,-128 101 198,1 0 0,-1-1 0,0 1 0,0 0 0,0 0 1,0-1-1,1 1 0,-1 0 0,0 0 0,0-1 0,0 1 0,1 0 0,-1 0 0,0 0 0,0 0 0,1-1 0,-1 1 0,0 0 0,0 0 0,1 0 1,-1 0-1,0 0 0,1 0 0,-1 0 0,0 0 0,1 0 0,-1 0 0,0 0 0,0 0 0,1 0 0,-1 0 0,0 0 0,1 0 0,-1 0 0,0 0 0,0 0 1,1 0-1,-1 1 0,1 10-504,-1 0 285,3 2 154,0-1 0,1 1 0,0-1 0,1 0 1,1 0-1,7 11 0,-7-11 28,-3-6 125,0-1 1,0 0 0,1 1-1,0-1 1,0-1-1,0 1 1,0-1 0,1 1-1,0-1 1,0 0-1,0-1 1,6 4 0,-7-5-15,-1-1 0,0 0 1,1 1-1,-1-1 0,0-1 1,1 1-1,-1 0 0,1-1 1,0 0-1,-1 0 0,1 0 1,-1 0-1,1 0 0,-1-1 1,1 0-1,-1 0 0,1 0 1,-1 0-1,1 0 0,-1 0 0,0-1 1,5-3-1,65-40 320,94-44 0,-126 69-288,42-27 0,-82 47-94,0-1-1,0 0 1,0 0 0,1 0-1,-1 0 1,0 0-1,0 0 1,0 0 0,0-1-1,-1 1 1,2-2 0,-2 3 4,1-1 0,-1 1 0,0 0 1,0 0-1,0 0 0,0 0 0,0 0 0,0-1 1,0 1-1,0 0 0,0 0 0,0 0 1,0 0-1,0 0 0,0-1 0,0 1 1,0 0-1,-1 0 0,1 0 0,0 0 1,0 0-1,0-1 0,0 1 0,0 0 1,0 0-1,0 0 0,0 0 0,0 0 1,-1 0-1,1 0 0,0-1 0,0 1 1,0 0-1,0 0 0,0 0 0,0 0 1,-1 0-1,-11 1-311,-9 5 117,0 1 0,0 1 0,-37 20 0,45-20 153,1 0-1,0 1 0,1 1 1,0 0-1,1 0 1,0 1-1,0 0 0,1 1 1,1 0-1,-9 15 0,9-12 46,0 1 0,1 0 0,1 0-1,0 0 1,1 1 0,1 0 0,1 0-1,-2 24 1,4-36 71,1-1 0,0 1 1,0 0-1,1 0 0,-1-1 0,3 9 0,-2-11-32,-1-1 1,1 1-1,0-1 0,-1 0 1,1 0-1,0 1 0,0-1 1,0 0-1,0 0 0,0 0 1,0 0-1,0 0 0,0 0 1,1 0-1,-1 0 0,0 0 1,0-1-1,1 1 0,-1 0 1,0-1-1,1 1 0,-1-1 1,1 0-1,-1 1 0,3-1 1,-1 0-4,0 0-1,0 0 1,0 0 0,0-1 0,0 1 0,-1-1 0,1 1-1,0-1 1,0 0 0,0 0 0,2-2 0,30-19 110,-28 17-100,7-5 5,-1-1-1,-1 0 0,0 0 0,-1-2 0,0 1 0,16-25 1,46-92-103,-66 115 137,-4 9-163,0-1 1,-1 1-1,1-1 0,-1 0 0,0 0 1,0 0-1,-1 0 0,0 0 1,1-7-1,-4 8-798,-2 9 308,-4 9 41,-1 15 433,1 0 1,1 0 0,1 1 0,-2 32-1,-2 8 175,5-37-47,-44 219 492,36-197 136,-3-2 1,-36 83-1,49-127-529,-1-1-1,0 1 0,-1-1 1,0 0-1,0 0 0,0 0 0,-9 7 1,13-13-89,-1 1 0,0-1-1,1 0 1,-1 1 0,0-1 0,0 0 0,0 0 0,0 0 0,0 0 0,0-1 0,0 1-1,0-1 1,-1 1 0,1-1 0,0 0 0,0 1 0,0-1 0,0 0 0,-1-1 0,1 1-1,0 0 1,0-1 0,0 1 0,0-1 0,-1 1 0,1-1 0,0 0 0,0 0 0,0 0 0,1 0-1,-1-1 1,0 1 0,-2-2 0,-4-4 18,1-1 1,-1 1-1,2-1 0,-1-1 0,1 1 0,0-1 1,-8-19-1,2 3-180,-14-49 1,24 66 28,0 1 0,0-1 0,1 0 0,0 0 0,0 1 0,1-1 0,0 0 0,1 0 0,1-9 0,-1 11 19,0 1 0,1 0 1,0 0-1,0 0 0,0 1 1,1-1-1,-1 0 0,1 1 1,0-1-1,1 1 0,-1 0 0,1 0 1,0 1-1,6-6 0,1 1-22,1 0 0,0 0-1,1 1 1,0 1-1,13-5 1,73-19-52,-19 6 272,-62 18-59,-1-1 0,0 0 0,-1-1 1,0-1-1,0 0 0,-1-1 0,0-1 0,-1-1 0,0 0 1,-1 0-1,0-2 0,13-18 0,164-243 529,-164 237-2347,-28 42 1715,0 1-1,1 0 0,0-1 1,0 1-1,-1 7 0,-1 7-24,0-4 83,1-1 0,1 1 0,0 0-1,1-1 1,1 1 0,0 0 0,1-1-1,7 27 1,-9-40 0,0-1-1,0 1 0,0 0 1,0-1-1,1 1 0,-1-1 1,0 1-1,0 0 0,1-1 1,-1 1-1,0-1 0,1 1 1,-1-1-1,0 1 0,1-1 1,-1 1-1,1-1 0,-1 0 1,1 1-1,-1-1 0,1 0 1,-1 1-1,1-1 0,0 0 1,-1 0-1,1 1 0,-1-1 1,1 0-1,0 0 0,-1 0 1,1 0-1,-1 0 0,1 0 1,0 0-1,-1 0 0,1 0 1,0 0-1,-1 0 0,1 0 1,-1 0-1,1 0 0,0-1 1,-1 1-1,1 0 0,-1-1 1,1 1-1,-1 0 0,1-1 1,0 0-1,4-2 137,0-1 0,-1 0 0,0 0 0,5-5 0,-9 9-154,22-24 502,-3 2-344,1 1 0,41-32 0,-9 15-984,-52 37 797,1 1 1,-1-1 0,1 1-1,-1 0 1,0-1 0,1 1-1,-1 0 1,1-1-1,-1 1 1,1 0 0,-1 0-1,1 0 1,0-1 0,-1 1-1,1 0 1,-1 0-1,1 0 1,-1 0 0,1 0-1,0 0 1,-1 0 0,1 0-1,-1 0 1,1 0 0,0 0-1,-1 0 1,1 1-1,-1-1 1,1 0 0,-1 0-1,1 1 1,-1-1 0,1 0-1,-1 0 1,1 1-1,-1-1 1,1 1 0,-1-1-1,0 0 1,1 1 0,-1-1-1,0 1 1,1-1-1,-1 1 1,0-1 0,1 1-1,-1-1 1,0 1 0,0 0-1,1 0 1,-1 3-17,1 1 0,0-1 0,-1 1 0,0-1 0,0 7 0,-7 54 64,-19 80 1,16-97 42,-3 10 50,-39 107 0,29-100-100,7-19 251,-25 50 0,38-90-102,-1 1-1,1-1 0,-2 0 0,1 0 1,-1 0-1,-6 6 0,10-10-123,0-1-1,0 0 1,0 0-1,-1 0 1,1-1-1,0 1 1,-1 0 0,1 0-1,-1-1 1,1 1-1,-1-1 1,1 1-1,-1-1 1,1 0-1,-1 1 1,1-1-1,-1 0 1,0 0 0,1 0-1,-1 0 1,1 0-1,-1-1 1,1 1-1,-1 0 1,1-1-1,-1 1 1,1-1-1,-1 0 1,1 1-1,-1-1 1,1 0 0,0 0-1,0 0 1,-1 0-1,0-1 1,-5-5 33,0 0 0,0 0 0,1-1 0,0 0 0,0 0 0,-5-10 0,0-5-126,-11-30 0,20 47 8,0-2 0,0 1 0,1 0 0,0 0 0,0 0 0,1-1 0,0 1 0,0 0 0,1-1 0,0 1 0,0 0 0,1 0 0,0 0 0,0 0 0,0 0 0,1 0 0,0 1 0,1-1 0,-1 1 0,1 0 0,1 0 0,-1 0 0,8-7 0,-1 2 27,1 1-1,0 0 1,1 1-1,0 1 0,0 0 1,28-12-1,-9 8-329,-1 2-1,40-8 1,-56 15-411,1 0-1,-1 1 1,18 0-1,-27 2 181,0 1 1,-1-1-1,1 1 0,0 0 0,6 2 1,-10-2 249,0 0 0,-1 0 0,1 0 0,0 0 0,0 0 0,0 0 0,-1 0 0,1 0 0,0 0 0,-1 1 0,1-1 0,-1 1 0,0 0 0,3 2 0,-2 4-3182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49.6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13 368 3712,'-1'0'55,"1"0"0,-1 0-1,1 0 1,0 0 0,-1 0 0,1 0 0,-1 0 0,1 0 0,0 0-1,-1 0 1,1 0 0,-1 0 0,1 0 0,0 0 0,-1 0 0,1 1 0,-1-1-1,1 0 1,0 0 0,-1 0 0,1 1 0,0-1 0,-1 0 0,1 0-1,0 1 1,0-1 0,-1 0 0,1 1 0,0-1 0,0 0 0,-1 1-1,1-1 1,0 0 0,0 1 0,0-1 0,0 1 0,0-1 0,-1 0-1,1 1 1,0-1 0,0 1 0,0-1 0,0 0 0,0 1 0,1 0 52,-1 0 0,0 0 1,1-1-1,-1 1 0,1 0 1,-1-1-1,1 1 0,-1 0 1,1-1-1,-1 1 0,1-1 0,0 1 1,-1-1-1,1 1 0,0-1 1,0 0-1,-1 1 0,1-1 1,0 0-1,0 1 0,-1-1 1,1 0-1,0 0 0,1 0 1,1 1 78,0-1 0,1 0 0,-1-1 0,0 1 0,0 0 1,0-1-1,1 0 0,-1 0 0,0 0 0,0 0 0,0 0 1,0-1-1,4-2 0,4-3 125,-1-1 1,11-9-1,-10 7-81,246-192 1381,-249 194-1576,0 1 1,0-1-1,-1 0 1,12-17-1,7-8 23,-24 31-38,1-1 1,-1 0 0,0 0 0,0 0 0,0 0-1,0-1 1,0 1 0,-1 0 0,2-6 0,-3 9-29,0 0 1,0 0 0,-1 0 0,1 0-1,0 0 1,0 0 0,0 1 0,-1-1-1,1 0 1,0 0 0,0 0 0,0 0-1,-1 0 1,1 0 0,0 0 0,0 0-1,-1 0 1,1 0 0,0 0-1,0 0 1,0 0 0,-1-1 0,1 1-1,0 0 1,0 0 0,0 0 0,-1 0-1,1 0 1,0 0 0,0 0 0,0-1-1,-1 1 1,1 0 0,0 0 0,0 0-1,0 0 1,0-1 0,0 1 0,0 0-1,-1 0 1,1 0 0,0 0 0,0-1-1,0 1 1,0 0 0,0 0 0,0-1-1,0 1 1,0 0 0,0 0 0,0 0-1,0-1 1,0 1 0,0 0 0,0 0-1,0-1 1,0 1 0,0 0 0,0 0-1,0 0 1,0-1 0,1 1 0,-1 0-1,0 0 1,0 0 0,0 0 0,0-1-1,0 1 1,1 0 0,-16 8-440,6-1 442,1 0 0,0 0 0,1 1 0,0-1 0,0 2 0,1-1 0,0 1 0,0 0 0,1 0 0,0 0 0,1 1 0,-5 14 0,5-13 29,1 1-1,1-1 0,-1 1 1,2 0-1,0 0 0,0 0 1,1 0-1,1 0 0,0 0 1,4 20-1,-2-21 23,1 0 0,0 1 0,9 17 0,-10-24 21,-1-1 0,1 1 1,0-1-1,0 0 0,0 0 1,0 0-1,1-1 0,0 1 1,-1-1-1,1 0 1,6 3-1,-8-5-17,1 1 1,0-1-1,-1-1 1,1 1-1,0 0 0,0-1 1,0 1-1,0-1 1,0 0-1,0 0 0,0 0 1,-1 0-1,1 0 1,0-1-1,0 0 0,0 1 1,0-1-1,-1 0 1,1 0-1,0-1 0,-1 1 1,1 0-1,4-4 1,2-2 95,1-1 1,-1 0 0,0-1 0,8-11-1,-15 18-127,104-137 702,-76 96-748,-25 36-139,-1 1 1,1 0 0,1 0-1,-1 1 1,1-1 0,0 1-1,0 0 1,8-4 0,-14 9 149,1-1 1,-1 1-1,0 0 0,1 0 1,-1 0-1,0 0 0,0 0 1,1 0-1,-1 0 0,0 0 1,1 0-1,-1 0 0,0 0 1,1 0-1,-1 0 0,0 0 1,1 0-1,-1 0 0,0 0 1,1 0-1,-1 0 0,0 0 1,1 0-1,-1 1 0,0-1 1,1 0-1,-1 0 0,0 0 1,0 1-1,1-1 0,-1 0 1,0 0-1,0 1 0,0-1 1,1 0-1,-1 0 1,0 1-1,0-1 0,0 0 1,0 1-1,0-1 0,1 0 1,-1 1-1,0-1 0,0 1 1,1 18 202,-1-16-219,-1 22 112,-9 49 1,5-49 129,-1 51 0,6-74-208,1 16 428,3-14-67,5-9-17,46-47 511,-38 34-798,2 1 0,-1 1 0,36-23 0,-37 28-237,0 1-1,1 1 0,1 1 1,-1 1-1,1 0 0,1 1 1,21-3-1,-39 9 165,-1-1-1,1 1 0,0 0 1,0 0-1,0 0 0,-1 0 1,1 0-1,0 1 0,0-1 1,0 0-1,-1 1 0,1-1 1,0 1-1,-1 0 1,1 0-1,0-1 0,-1 1 1,1 0-1,-1 0 0,1 1 1,-1-1-1,0 0 0,0 0 1,1 1-1,-1-1 1,0 1-1,0-1 0,0 1 1,0-1-1,0 1 0,-1-1 1,2 4-1,0 4 40,0 0 1,0 1-1,-1-1 0,0 0 0,-1 12 0,1 4 3,0-11 22,1-1 0,0 1 1,1-1-1,7 22 0,-10-33-35,0-1 0,1 0 0,0 1 0,-1-1 0,1 0 0,0 1 0,0-1 0,-1 0 0,1 0-1,0 0 1,0 0 0,0 0 0,1 0 0,-1 0 0,0 0 0,0 0 0,0 0 0,1-1 0,-1 1 0,0 0 0,1-1 0,-1 1 0,1-1 0,-1 0 0,0 1 0,1-1 0,-1 0 0,1 0 0,-1 0 0,1 0 0,2 0 0,0-1 18,0-1 0,-1 1 0,1-1 0,0 1 0,0-1 0,-1 0 0,1 0 0,-1 0 0,0-1 0,5-4 0,58-61 711,-43 43-657,29-25 0,-31 34-161,1 1 0,0 2 1,37-17-1,-35 18 59,-13 7-131,-1 0 0,1 1 1,12-3-1,-19 6 104,0 0 0,1 0 0,-1 1 0,0-1 0,1 1 0,-1 0 0,0 0 0,1 1 0,-1-1 0,8 3 0,-11-3 117,-1 1-66,0 0 1,0 0-1,0 0 1,-1 0-1,1 0 1,0 0-1,-1-1 1,1 1 0,0 0-1,-1 0 1,1 0-1,-1-1 1,0 2-1,-6 1 61,0 0-1,0 0 1,0-1-1,-1 0 1,-7 1-1,-1 0-11,-5 3-18,-6 0-40,-50 19-1,68-21-13,0 0-1,1 1 0,-1 0 1,1 1-1,0-1 1,0 1-1,1 1 0,0 0 1,-8 9-1,10-10-3,0 0 1,1 1-1,0 0 0,0-1 1,0 1-1,1 1 0,0-1 0,1 0 1,-1 1-1,1-1 0,1 1 1,-1 0-1,2 0 0,-1 0 0,1-1 1,0 1-1,0 0 0,1 0 1,0 0-1,1-1 0,0 1 0,0 0 1,0-1-1,1 0 0,0 1 1,0-1-1,8 11 0,-8-14 38,0-1 0,0 0 0,0 0 0,1 0 0,-1 0 0,1 0 0,-1-1-1,1 1 1,0-1 0,0 0 0,0 0 0,0-1 0,0 1 0,1-1 0,-1 0 0,0 0 0,1 0 0,-1-1 0,1 1-1,6-2 1,3 1 37,-1-1-1,1 0 1,-1-2-1,0 1 1,20-8-1,-2-1 31,0-2-1,0-1 1,-2-2 0,0-1-1,0-1 1,-2-1-1,0-1 1,24-26-1,-22 19-63,7-6-16,43-52 0,-70 71-337,-8 12 58,37 43-796,16 17 984,-41-47 116,-2 1 0,1 0 0,-2 1 0,18 27 0,-27-38-21,-1 0 1,1 0-1,-1 0 0,0 0 1,0 0-1,1 0 1,-2 0-1,1 0 0,0 0 1,0 0-1,-1 0 0,1 0 1,-1 0-1,1 0 1,-1-1-1,0 1 0,-1 3 1,-2 4-63,4-6 50,-1-1 0,1 0-1,-1 0 1,1 0 0,0 0-1,-1 0 1,1 1-1,1-1 1,-1 0 0,0 0-1,0 0 1,1 0 0,-1 0-1,1 1 1,0-1-1,-1 0 1,1 0 0,0-1-1,0 1 1,1 0-1,-1 0 1,0 0 0,0-1-1,1 1 1,-1 0 0,3 1-1,0-1 21,0 1 0,1-1 0,-1 0 0,1 0 0,-1-1 0,1 1 0,0-1-1,-1 0 1,1 0 0,8 0 0,4-1 62,-1 0 0,0 0-1,0-2 1,1 0 0,-1-1 0,19-5-1,-23 4-28,-1 0 0,1-1 0,-1 0-1,0 0 1,-1-1 0,1-1 0,-1 1-1,-1-2 1,11-9 0,-3 0 76,0-2 0,-1 0 0,-1 0 0,21-38 0,-34 53-129,-1-1 0,1 1 1,-1-1-1,0 1 0,0-1 0,0 0 1,-1 1-1,0-1 0,0 0 0,0 1 1,0-1-1,-1 0 0,1 1 1,-1-1-1,0 0 0,-1 1 0,1-1 1,-1 1-1,0 0 0,0 0 0,-4-6 1,5 9-63,-1-1 1,1 1 0,-1-1-1,0 1 1,0 0 0,0-1-1,0 1 1,0 0-1,0 0 1,0 1 0,0-1-1,0 0 1,0 1 0,0-1-1,-1 1 1,1 0-1,-4-1 1,2 1-17,0 0 1,0 0-1,0 1 0,0-1 1,1 1-1,-1 0 0,0 0 1,0 0-1,-5 3 0,5-2 28,-1 1-1,0 0 1,1 1-1,0-1 1,-1 1-1,1-1 1,1 1-1,-1 0 1,1 1-1,-1-1 1,1 1-1,0-1 1,1 1-1,-1 0 1,1 0-1,0 0 1,0 0-1,1 1 1,-1-1-1,0 7 1,2-4 52,-1 1 0,1 0 0,1-1 0,-1 1 0,1 0 1,1-1-1,0 1 0,0-1 0,1 1 0,0-1 0,0 0 1,5 9-1,-5-12 59,0 1 1,1-1 0,-1 0-1,1 0 1,0 0-1,0 0 1,1-1 0,-1 0-1,1 0 1,0 0-1,6 3 1,-7-4-15,0-2-1,0 1 1,0 0 0,0-1-1,1 0 1,-1 0 0,1 0 0,-1 0-1,1-1 1,-1 0 0,1 0-1,-1 0 1,1 0 0,-1-1-1,1 0 1,6-1 0,-2-2 2,1 0 0,-1 0 0,1-1 0,-1 0 0,-1-1-1,1 0 1,-1 0 0,8-8 0,18-13 33,228-141 164,-170 111-48,-88 55-216,0-1-1,0 0 1,-1 1-1,1-1 1,-1 0-1,0-1 1,0 1-1,4-5 0,-7 8 8,0 0 0,0-1-1,0 1 1,0 0 0,0 0-1,0 0 1,0 0 0,0 0-1,1-1 1,-1 1 0,0 0-1,0 0 1,0 0-1,0 0 1,0 0 0,0-1-1,0 1 1,0 0 0,0 0-1,0 0 1,0 0 0,0-1-1,0 1 1,0 0 0,-1 0-1,1 0 1,0 0 0,0-1-1,0 1 1,0 0-1,0 0 1,0 0 0,0 0-1,0 0 1,0 0 0,-1-1-1,1 1 1,-8-2-311,-9 3 38,-1 2 227,1 2 0,0 0 0,0 1-1,0 1 1,1 1 0,0 0 0,0 1 0,1 0-1,0 1 1,1 1 0,-22 21 0,22-17 87,1 0 0,0 1 0,1 0 0,1 0 0,0 2 0,2-1 0,0 1 0,1 1 0,0-1 0,-6 26 0,13-40 32,0 0-1,1 1 0,-1-1 0,1 1 0,0-1 0,0 6 0,0-9-39,0-1-1,0 1 1,0-1-1,0 0 0,0 1 1,0-1-1,0 1 1,1-1-1,-1 1 1,0-1-1,0 0 0,0 1 1,1-1-1,-1 1 1,0-1-1,1 0 0,-1 1 1,0-1-1,1 0 1,-1 0-1,0 1 1,1-1-1,-1 0 0,0 0 1,1 1-1,0-1 1,0 0 12,0 0 0,0 0 0,0 0 0,0-1 1,0 1-1,0 0 0,0-1 0,0 1 0,0 0 0,0-1 0,0 1 1,0-1-1,0 0 0,0 1 0,0-1 0,1-1 0,28-25 136,0-1 0,30-39-1,12-12-7,-54 61-278,-11 10-46,0 0 1,1 1 0,0-1 0,0 2-1,0-1 1,16-8 0,-24 15 148,0 0-1,0 0 1,0 0 0,0 0 0,1 0-1,-1 0 1,0 0 0,0-1 0,0 1-1,0 0 1,1 0 0,-1 0 0,0 0-1,0 0 1,0 0 0,0 0 0,1 0-1,-1 0 1,0 0 0,0 0 0,0 0-1,0 0 1,1 0 0,-1 0 0,0 0-1,0 0 1,0 0 0,1 0 0,-1 0 0,0 0-1,0 1 1,0-1 0,0 0 0,0 0-1,1 0 1,-1 0 0,0 0 0,0 0-1,0 0 1,0 1 0,0-1 0,0 0-1,1 0 1,-1 0 0,0 0 0,0 1-1,0-1 1,0 0 0,0 0 0,0 0-1,0 0 1,0 1 0,0-1 0,0 0-1,0 0 1,0 0 0,0 0 0,0 1 0,0-1-1,0 0 1,0 0 0,-4 17-70,1-7 0,-2 24 71,2 0-1,1 1 1,1-1 0,3 0-1,7 50 1,-9-80 57,1 0 0,0 0-1,0 0 1,0 0 0,0 0-1,1 0 1,0 0 0,2 4-1,-3-7-6,0 0-1,-1-1 1,1 1-1,0 0 0,0 0 1,0 0-1,0-1 0,0 1 1,0 0-1,0-1 1,0 1-1,0-1 0,0 0 1,0 1-1,1-1 0,-1 0 1,0 1-1,0-1 1,0 0-1,1 0 0,-1 0 1,0 0-1,0 0 0,0 0 1,0-1-1,1 1 1,-1 0-1,0-1 0,0 1 1,0-1-1,2 0 0,3-2 26,0 0-1,0 0 0,-1-1 0,1 0 0,-1 0 0,0-1 1,0 1-1,0-1 0,0 0 0,5-8 0,5-9 64,16-32 0,-10 17-72,1-1-111,-10 15-228,1 2 0,1-1 0,1 2 0,18-20 0,-33 64-231,-18 57 501,1-3 80,17-72 53,-1 1 0,-1 0 0,1-1 0,-1 1-1,0 0 1,-1-1 0,0 0 0,0 0 0,0 0 0,-8 11-1,11-17-94,0 0 0,-1 0 0,1 0 0,0 0 0,-1 0 0,1 0-1,0 0 1,-1 0 0,1 0 0,0 0 0,-1 0 0,1 0 0,0 0 0,-1 0-1,1 0 1,0 0 0,-1 0 0,1-1 0,0 1 0,0 0 0,-1 0-1,1 0 1,0-1 0,0 1 0,-1 0 0,1 0 0,0 0 0,0-1-1,-1 1 1,1 0 0,0-1 0,0 1 0,0 0 0,0-1 0,-1 1 0,1 0-1,0 0 1,0-1 0,0 1 0,0 0 0,0-1 0,-6-15 9,6 16-31,-2-4-141,1 0 0,1 0 0,-1-1 0,0 1 1,1-6-1,0 8 102,0 1 1,0 0-1,0 0 1,0 0-1,0 0 1,0 0-1,0 0 1,1-1 0,-1 1-1,0 0 1,1 0-1,-1 0 1,1 0-1,-1 0 1,1 0-1,0 0 1,-1 0-1,1 0 1,0 1-1,0-1 1,-1 0-1,1 0 1,0 1-1,0-1 1,2-1-1,-2 2-8,0 0-1,0 0 0,0 0 1,1 0-1,-1 0 0,0 0 0,0 0 1,1 0-1,-1 1 0,0-1 1,0 0-1,0 1 0,0-1 0,0 1 1,0-1-1,1 1 0,0 0 0,20 15-140,-15-10 211,0-2 9,-1 0-1,1 0 1,0 0-1,0-1 0,1 0 1,-1 0-1,1-1 1,-1 0-1,1 0 0,0-1 1,0 0-1,0 0 0,-1-1 1,1 0-1,0 0 1,0-1-1,0 0 0,0 0 1,-1-1-1,1 0 1,-1-1-1,1 1 0,-1-1 1,0-1-1,9-4 0,73-58 624,-74 53-560,-1 0 0,0-1 0,19-26 0,-30 35-72,1-1-1,-1 1 1,0-1-1,-1 1 1,1-1-1,-1 0 0,-1 0 1,3-11-1,-4 16-59,1-1 0,-1 1 0,0-1 0,0 1 0,0-1 0,0 1 0,0-1 0,0 1 0,-1-1 0,1 1 0,0-1 0,-1 1 0,1-1 0,-1 1 0,0-1 0,1 1-1,-1 0 1,0-1 0,0 1 0,0 0 0,0 0 0,0 0 0,0 0 0,0 0 0,0 0 0,0 0 0,0 0 0,-1 0 0,1 0 0,0 0 0,-1 1 0,1-1 0,-1 1 0,1-1-1,-1 1 1,1 0 0,-1-1 0,1 1 0,-3 0 0,0 0-12,0 0 1,0 0-1,1 0 0,-1 0 0,0 1 0,0 0 1,0 0-1,1 0 0,-1 0 0,0 0 0,1 1 1,-1 0-1,1 0 0,0 0 0,-1 0 1,1 0-1,0 0 0,0 1 0,1 0 0,-1-1 1,0 1-1,1 0 0,0 1 0,-1-1 0,0 4 1,-1-2 26,2 1 0,-1-1 0,1 1 1,0 0-1,0 0 0,0 0 1,1 0-1,0 0 0,0 0 0,1 1 1,-1-1-1,2 0 0,-1 0 1,0 1-1,3 5 0,0 0 113,1 0 0,0 0 0,1-1 0,11 21 0,-12-26-40,0 1 0,1-1 0,-1-1 0,1 1 0,0-1 0,0 0 0,1 0 0,0 0 0,9 6 0,-12-10-1,0 1-1,0-1 0,0 0 0,0 0 0,0 0 1,0 0-1,0-1 0,0 1 0,0-1 0,1 0 0,-1 0 1,0 0-1,5-1 0,-3 0 39,0 0 0,0-1 1,0 1-1,0-1 0,0 0 0,-1-1 0,8-4 1,0-1 55,-1-1 1,-1-1-1,0 0 1,0 0-1,10-14 1,35-58 1,4-3-244,-43 59-1353,-15 27 1393,0 0 0,0 0-1,-1 0 1,1 0 0,-1 0 0,1 0 0,-1 1-1,1-1 1,-1 0 0,0 0 0,1 3-1,2 19 110,-1 0 0,-1 0 0,-3 44 0,1-48-36,-1 18 184,-2 0-1,-1 1 0,-2-2 1,-15 48-1,21-82-145,1-1 0,-1 1 0,0-1 0,1 1 0,-1-1 1,0 1-1,0-1 0,0 1 0,0-1 0,-1 0 0,1 0 0,0 1 0,0-1 0,-1 0 0,1 0 0,-1 0 0,1-1 0,-1 1 1,1 0-1,-3 0 0,3 0-21,0-1 0,-1 0 0,1 0 0,0 0 0,0 0 0,0 0 0,0 0 0,0-1 0,0 1 0,0 0 0,0 0 0,0-1 0,0 1 0,0-1 0,0 1 0,0-1 0,0 1 0,0-1 0,0 0 0,0 1 0,0-1 0,0 0 0,1 0 0,-1 1 0,0-1 0,1 0 0,-1 0 0,1 0 0,-1 0 0,1 0 0,-1 0 0,0-2 0,-1-3-50,0 0 1,1 0-1,0 0 0,0 0 1,0 0-1,1 0 1,-1 0-1,2-9 1,-1 11-7,1-1 0,0 1 1,-1-1-1,1 1 0,1-1 0,-1 1 1,1-1-1,0 1 0,0 0 0,0 0 1,5-7-1,-4 9 14,-1 0-1,1 0 1,-1 0 0,1 0-1,-1 1 1,1-1-1,0 1 1,0-1 0,0 1-1,0 0 1,0 0 0,3 0-1,4-1-63,-1 1 0,17 0 0,70 4 106,-86-3-798,-1 0 0,1 1 1,0 1-1,-1-1 0,1 1 1,9 4-1,-18-6 528,0 1 1,-1-1-1,1 1 1,0-1-1,-1 0 1,1 1-1,0 0 1,-1-1-1,1 1 1,-1-1-1,1 1 1,-1-1-1,1 1 1,0 1-1,4 13-2172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50.0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81 7232,'-16'-61'2656,"19"56"-2048,7 2-192,-7 0-1760,7-2 640,-2 1-2240,10 13 1632,5-3-1344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28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 33 1984,'0'-12'2265,"0"10"-1936,1 1-1,-1-1 1,0 1 0,1-1 0,-1 1-1,1-1 1,-1 1 0,1-1 0,0 1-1,0 0 1,0-1 0,1-1-1,-3 9 25,-1-1 1,1 1-1,-1-1 0,-4 7 0,-38 59 741,5-9-268,-1 24-223,27-55-460,-12 31 296,-18 77 0,31-97-325,-15 72 969,27-113-1034,0 0-23,-1 0 0,1-1 0,0 1 0,0-1 0,0 1 0,0 0 0,0-1 0,-1 1 1,1 0-1,0-1 0,1 1 0,-1 0 0,0-1 0,0 1 0,0 0 0,0-1 0,0 1 0,1 0 0,-1 0 1,1 1 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29.5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1 396 2656,'0'0'837,"0"-8"886,49-26 2247,-32 21-3578,0 0 0,23-27 0,37-56 302,16-20 15,-70 89-503,-19 20-207,1 1 1,0 0-1,0 0 1,1 1-1,9-7 1,-15 11 2,1 0-1,0 1 1,-1-1 0,1 1 0,0-1 0,0 1 0,0-1 0,0 1 0,-1 0 0,1-1 0,0 1 0,0 0 0,0 0 0,0 0 0,0 0-1,0 0 1,0 0 0,0 0 0,0 0 0,0 0 0,1 0 0,-2 1 4,1-1 0,0 1 0,-1-1 0,1 1 0,-1-1 0,1 1 0,0-1 0,-1 1 0,1 0 0,-1-1 0,1 1 0,-1 0 0,0 0 0,1-1 0,-1 1 0,0 0 0,0 0 0,1 1 0,0 3 58,0 1 1,-1-1 0,0 1-1,0-1 1,-1 9 0,-13 105 713,7-93-373,2-2 396,6-19-152,1-6-438,3-7-214,-4 7 63,6-11-72,-1 0 0,8-20 1,-10 20-96,1 1-1,1-1 1,0 1 0,11-16 0,-13 22 16,-3 3 48,1 0 1,-1 0-1,1 0 1,-1 0-1,1 1 0,0-1 1,0 0-1,0 1 0,0-1 1,0 1-1,0-1 0,0 1 1,1 0-1,3-1 1,-6 2 28,0 0 1,1 0 0,-1 0 0,1 0 0,-1 0-1,1 0 1,-1 0 0,1 1 0,-1-1 0,0 0-1,1 0 1,-1 0 0,1 1 0,-1-1 0,0 0-1,1 1 1,-1-1 0,0 0 0,1 1 0,-1-1-1,0 0 1,1 1 0,-1-1 0,0 0 0,0 1-1,0-1 1,1 1 0,-1-1 0,0 1 0,0 0-1,5 19-78,-4-14 114,9 48 426,7 31 709,-16-82-1124,0 0 0,0 0 0,0-1 1,0 1-1,0 0 0,0-1 0,1 1 0,0-1 1,-1 0-1,1 1 0,0-1 0,0 0 0,0 0 0,0 0 1,0 0-1,1 0 0,-1-1 0,0 1 0,1-1 0,0 0 1,-1 1-1,1-1 0,4 1 0,-2-1 46,1 0-1,-1 0 1,1-1-1,0 0 1,-1 0-1,1 0 1,0-1-1,-1 1 1,1-1-1,-1-1 1,7-1-1,46-15-3944,-41 17 2245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31.9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1062 2976,'2'-2'211,"-1"0"0,1 1-1,-1-1 1,1 1 0,0-1 0,0 1 0,0 0-1,0-1 1,0 1 0,0 0 0,0 0 0,3-1-1,12-6 980,13-16 173,52-54 0,17-35-1003,-77 87-144,179-219 381,-186 228-563,-10 11-14,0 1-1,-1-1 1,1 0 0,-1 0 0,0 0-1,0-1 1,2-7 0,-2 4 62,0-1 0,-1 0-1,0 0 1,-1 0 0,2-16 0,-4 27-88,0 0 1,0 0-1,0 0 0,0 0 1,0 0-1,-1 0 1,1 0-1,0 1 1,0-1-1,0 0 1,0 0-1,0 0 0,0 0 1,0 0-1,0 0 1,0 0-1,0 0 1,0 0-1,-1 0 1,1 0-1,0 0 0,0 0 1,0 1-1,0-1 1,0 0-1,0 0 1,0 0-1,0 0 1,-1 0-1,1 0 1,0 0-1,0 0 0,0 0 1,0 0-1,0 0 1,0 0-1,0 0 1,-1 0-1,1-1 1,0 1-1,0 0 0,0 0 1,0 0-1,0 0 1,0 0-1,0 0 1,0 0-1,-1 0 1,1 0-1,0 0 0,0 0 1,0 0-1,0 0 1,0-1-1,0 1 1,0 0-1,0 0 1,0 0-1,0 0 0,0 0 1,0 0-1,0 0 1,0-1-1,0 1 1,0 0-1,0 0 1,0 0-1,0 0 1,0 0-1,-12 13-317,-10 18 0,12-14 368,1 0 1,1 0-1,1 1 0,-6 21 0,7-22 6,-7 27 82,1-1-1,2 2 1,2-1-1,3 2 1,-1 53-1,6-96-76,-1 1 1,1-1-1,1 1 1,-1-1-1,0 1 1,1-1-1,0 1 1,0-1-1,0 0 1,0 1-1,0-1 1,1 0-1,0 0 1,-1 0-1,1 0 0,3 3 1,-5-5-35,1-1 1,-1 1 0,1-1-1,0 1 1,-1-1-1,1 1 1,0-1-1,-1 1 1,1-1-1,0 1 1,0-1-1,-1 0 1,1 0-1,0 1 1,0-1-1,0 0 1,-1 0-1,1 0 1,0 0-1,0 0 1,0 0 0,0 0-1,-1 0 1,1 0-1,0 0 1,0-1-1,0 1 1,-1 0-1,1 0 1,0-1-1,0 1 1,-1-1-1,1 1 1,0-1-1,-1 1 1,1-1-1,1 0 1,2-3 22,1 0-1,-1-1 1,0 1-1,3-6 1,-3 6-25,22-33 129,27-50 0,-17 27-111,-17 31 40,2 1 1,0 1 0,49-46-1,-14 17 4,59-75-1,-90 98-35,-1-1 1,-2-1-1,-1-1 1,17-44-1,-32 66-88,-1-1 0,-1 0 0,0 0 0,-2 0 0,1-1 0,-1-22 1,-2 35 24,0 0 1,-1 0 0,1 0 0,-1 0 0,0 0 0,-1-4 0,2 6 2,-1 0 1,1 1 0,0-1-1,0 0 1,-1 1-1,1-1 1,0 0 0,-1 1-1,1-1 1,-1 1 0,1-1-1,-1 1 1,1-1-1,-1 1 1,0-1 0,1 1-1,-1-1 1,1 1-1,-1 0 1,0-1 0,1 1-1,-1 0 1,0 0-1,1-1 1,-1 1 0,0 0-1,0 0 1,1 0 0,-1 0-1,0 0 1,1 0-1,-1 0 1,0 0 0,-1 0-1,-1 2-22,1-1 0,-1 0 0,0 1 0,1-1-1,-1 1 1,0 0 0,1 0 0,0 0 0,0 0 0,-1 0-1,1 1 1,-2 3 0,-4 5 29,-9 21 0,15-28-5,-172 303-9,150-265 81,1 2 0,-25 70-1,-15 98 333,24-67 1240,60-194-619,-8 17-1088,0 2 0,2-1 0,24-34 0,-32 54-11,1 0 0,1 0-1,0 0 1,1 1 0,0 1 0,0-1 0,1 2-1,0-1 1,0 1 0,22-10 0,-32 18 63,-1-1 0,1 1 0,0 0 0,0-1 1,0 1-1,0 0 0,0 0 0,0 0 0,-1-1 0,1 1 0,0 0 1,0 0-1,0 1 0,0-1 0,0 0 0,0 0 0,0 0 0,0 1 1,-1-1-1,1 0 0,0 1 0,0-1 0,0 1 0,0-1 1,-1 1-1,1-1 0,0 1 0,-1-1 0,1 1 0,0 0 0,-1-1 1,1 1-1,-1 0 0,1 0 0,-1-1 0,1 1 0,-1 0 0,0 0 1,1 1-1,1 2-15,-1 1 0,0-1 0,0 0 1,0 0-1,-1 1 0,1 7 0,-2 41-39,0-24 24,1-1 1,1 1-1,8 45 0,-8-70 97,0-1 0,0 1-1,0-1 1,0 1-1,0-1 1,1 0 0,0 0-1,0 0 1,0 0 0,0 0-1,0 0 1,0 0-1,1 0 1,3 2 0,-4-3 13,0-1-1,1 0 1,-1 1 0,1-1 0,-1 0 0,1-1 0,-1 1 0,1 0 0,0-1-1,-1 1 1,1-1 0,0 0 0,-1 0 0,1 0 0,0 0 0,-1 0 0,1-1-1,0 1 1,4-3 0,0 1 23,0-1 1,0 0-1,-1-1 0,1 0 0,-1 0 0,0 0 1,0-1-1,0 1 0,0-2 0,-1 1 0,8-11 1,4-7-11,24-42 1,-33 50-66,7-10-25,22-36-290,-29 51-83,-8 10 385,0 0-1,0 0 1,1 0-1,-1 0 1,0 0-1,0 0 1,0 0-1,0 0 1,0 0 0,0 0-1,0 0 1,0 0-1,0 0 1,0 0-1,0 0 1,0 0 0,0 0-1,1 0 1,-1 0-1,0 0 1,0 0-1,0 0 1,0 0-1,0 0 1,0 0 0,0 0-1,0 0 1,0 0-1,0 0 1,0 0-1,1 0 1,-1 0 0,0 0-1,0 0 1,0 0-1,0 0 1,0 0-1,0 0 1,0 0 0,0 0-1,0 0 1,0 0-1,0 0 1,0 1-1,0-1 1,0 0-1,0 0 1,0 0 0,0 0-1,0 0 1,1 0-1,-1 0 1,0 0-1,-2 19-749,0-3 637,2 68-322,1-38 299,-1-33 198,1-1 0,1 1 1,0-1-1,0 0 0,2 0 0,7 21 0,-11-33-26,1 1 1,-1 0-1,0-1 1,0 1-1,1 0 1,-1-1-1,0 1 0,1-1 1,-1 1-1,0 0 1,1-1-1,-1 1 1,1-1-1,-1 1 0,1-1 1,-1 0-1,1 1 1,0-1-1,-1 1 1,1-1-1,-1 0 0,1 0 1,0 1-1,-1-1 1,1 0-1,0 0 1,-1 0-1,1 0 0,0 0 1,0 1-1,1-2 19,-1 1-1,1-1 1,-1 0-1,0 1 0,1-1 1,-1 0-1,0 0 1,1 0-1,-1 0 1,0 0-1,0 0 0,2-2 1,2-4 59,0 1 0,0-1 0,-1 0 1,4-8-1,54-140 381,-24 60-601,-23 61-20,-14 32 47,0 0 0,0 0 1,0 0-1,0 0 1,1 0-1,-1 1 1,0-1-1,1 0 1,0 1-1,-1-1 0,4-2 1,-4 4 62,-1 0-1,0 1 1,1-1 0,-1 0 0,0 0-1,0 1 1,1-1 0,-1 0 0,0 0-1,0 1 1,0-1 0,1 0 0,-1 1-1,0-1 1,0 0 0,0 1 0,0-1-1,0 0 1,1 1 0,-1-1-1,0 1 1,0-1 0,0 0 0,0 1-1,0-1 1,0 1-17,1 18-129,-1 0 0,0 0 0,-5 28 0,4-38 162,-5 40 250,-3-1-1,-22 70 1,28-109-10,0 1 0,-1-1 0,0 0 0,0-1 0,-1 1 0,-1-1 0,-8 12 0,13-19-204,1 0 1,-1 0-1,0-1 0,0 1 0,0 0 1,0 0-1,1-1 0,-1 1 1,0-1-1,0 1 0,0-1 0,0 1 1,-1-1-1,1 1 0,0-1 0,0 0 1,0 1-1,0-1 0,0 0 1,0 0-1,-2 0 0,2 0-23,0-1-1,0 1 0,0 0 1,1-1-1,-1 1 1,0-1-1,0 1 1,0-1-1,0 0 1,1 1-1,-1-1 1,0 0-1,0 1 1,1-1-1,-1 0 1,1 0-1,-1 0 0,0 1 1,1-2-1,-1 0-27,0 0-1,0 0 0,0 0 0,1 0 1,-1 0-1,1 0 0,-1 0 1,1 0-1,0 0 0,0 0 0,0 0 1,0-1-1,0 1 0,0 0 0,1 0 1,-1 0-1,1 0 0,-1 0 0,1 0 1,0 0-1,0 0 0,1-2 0,4-3-15,-1 1 0,1 0 0,0 0 0,1 1 0,-1-1 0,1 1 0,0 1 0,1-1 0,-1 1 0,1 1 0,0-1 0,0 1 1,0 1-1,0-1 0,10-1 0,-5 2-964,-1 0 0,1 0 1,0 1-1,24 2 0,-20 1-511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91 191 1984,'-14'-7'640,"14"7"-616,-1 0 0,1 0 0,0 0 0,-1 0 0,1 0 0,0 0 0,-1 0 0,1 0 0,0 0 0,-1 0 0,1 0 0,0 0 0,-1 0 0,1 0 0,0 0 0,0 1 0,-1-1 0,1 0 0,0 0 0,-1 0 0,1 0 0,-1 1 0,-5 1 2123,6-2-1985,-1 0 0,1 0 1,-1 0-1,1 0 1,-1-1-1,0 1 1,1 0-1,-1 0 1,1 0-1,-1-1 1,1 1-1,0 0 1,-1-1-1,1 1 1,-1 0-1,1-1 1,-1 1-1,1-1 1,0 1-1,-1 0 1,1-1-1,0 1 1,-1-1-1,1 1 1,0-1-1,0 1 1,0-1-1,-1 1 1,1-1-1,0 0 1,0 1-1,0-1 1,0 1-1,0-1 1,-3-10 1077,2 10-1098,1-1 0,-1 1 0,1-1 0,0 1 0,0-1 1,0 0-1,0 1 0,0-1 0,0 1 0,0-1 0,1 0 0,-1 1 0,1-1 0,0-2 0,11-19 485,-6 15-530,0 1 0,1 0 0,0 0 0,0 0 0,0 1 1,1 0-1,0 1 0,0-1 0,9-3 0,0 1-33,0 0 0,0 1-1,35-9 1,-42 14-100,0 0 0,0 0-1,0 1 1,0 1 0,0 0-1,0 0 1,0 1 0,0 0-1,12 3 1,-17-3 36,-1 0 0,0 1 0,0 0 0,0-1 0,0 1 0,0 1 0,-1-1 0,1 0 0,-1 1 0,1 0 0,-1 0 0,0 0 0,0 0 0,0 0 0,-1 1 0,1-1 0,-1 1 0,1 0 0,-1 0 0,-1 0 0,1 0 0,0 0 0,1 8 1,-2-4 36,0 0 1,0 0-1,-1 0 1,0 0-1,0 0 1,-1 0-1,0 1 1,0-1-1,-1 0 1,-3 10-1,-2 0 76,0 0 0,-1-1 0,-13 20-1,12-24 2,-1 0 0,0 0 0,0-1 0,-2 0 0,1-1-1,-15 10 1,-10 10 231,36-30-350,-1-1 0,0 1 1,1 0-1,-1-1 0,1 1 1,-1 0-1,1-1 0,-1 1 1,1 0-1,0 0 0,-1-1 1,1 1-1,0 0 0,-1 0 1,1 0-1,0-1 1,0 1-1,0 0 0,0 0 1,0 0-1,0 0 0,0 0 1,0-1-1,0 1 0,0 0 1,0 0-1,1 0 0,-1 0 1,0-1-1,1 1 0,-1 0 1,0 0-1,1-1 0,-1 1 1,1 0-1,-1-1 0,1 1 1,0 0-1,-1-1 0,1 1 1,1 0-1,4 4-48,0 0 0,0-1 0,0 0 0,7 3 1,-3-2 53,17 11-5,-8-6 15,-1 0-1,0 2 0,-1 0 1,27 25-1,-42-35 54,0 0 0,0 0 0,0 1 0,0-1 0,0 1 0,-1-1 0,1 1 0,-1 0 0,1-1 0,-1 1 0,0 0 0,0 0 0,-1 0 0,1 0 0,0 0 0,-1 0 0,0 0 0,0 0 0,0 0 0,0 0 0,0 0 0,-1 0 0,1 0 0,-1 0 0,-1 4 0,0-3-2,0-1 0,0 1 1,0-1-1,-1 1 0,1-1 1,-1 0-1,0 0 0,0 0 1,0-1-1,0 1 0,-1-1 1,1 1-1,-1-1 0,1 0 1,-1-1-1,0 1 0,0 0 1,-6 1-1,-3-1 15,0 1-1,1-2 1,-1 0-1,0 0 1,-16-2-1,-63-9 110,35 3-174,-102-20-178,159 27 130,0 0 0,0 0 0,0 0 0,0 0 0,-1 0 1,1 0-1,0 0 0,0 0 0,0 0 0,0 0 0,0 0 1,0 0-1,-1 0 0,1 0 0,0 0 0,0 0 0,0 0 0,0 0 1,0 0-1,0 0 0,0 0 0,-1 0 0,1 0 0,0 0 0,0 0 1,0-1-1,0 1 0,0 0 0,0 0 0,0 0 0,0 0 1,0 0-1,0 0 0,-1 0 0,1 0 0,0-1 0,0 1 0,0 0 1,0 0-1,0 0 0,0 0 0,0 0 0,0 0 0,0 0 1,0-1-1,0 1 0,0 0 0,0 0 0,0 0 0,0 0 0,0 0 1,0 0-1,0-1 0,0 1 0,0 0 0,0 0 0,0 0 0,1 0 1,-1 0-1,0 0 0,0 0 0,0 0 0,0-1 0,0 1 0,12-6-2094,19-3-1281,-5 4 1774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32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20 4640,'-18'-8'2112,"23"2"-1824,-5 1-160,0 10-128,5-5-288,-2 3 160,2-3-1152,0 3 704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32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6 195 4160,'-5'-31'1856,"54"0"-1600,-14 15 416,-1 5-416,28-13 544,4 4-480,4-3-64,-3 7-160,2 2-1760,-7 5 896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37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176 694 2496,'0'0'238,"1"-1"1,-1 0-1,1 0 1,-1 0-1,0 0 1,1 0-1,-1 0 0,0 0 1,0-1-1,1 1 1,-1 0-1,0 0 1,0 0-1,0 0 0,0 0 1,-1 0-1,1 0 1,0 0-1,0 0 1,-1 0-1,1 0 1,-1 0-1,0-2 0,1 3-201,-1-1-1,1 1 1,-1-1-1,1 1 1,-1-1-1,0 1 0,1 0 1,-1-1-1,1 1 1,-1 0-1,0-1 0,1 1 1,-1 0-1,0 0 1,1 0-1,-1-1 1,0 1-1,0 0 0,1 0 1,-1 0-1,0 0 1,1 0-1,-1 1 0,-1-1 1,-19 4-100,15-1 58,-1 0-1,1 0 1,0 1-1,0 0 0,0 0 1,0 0-1,1 1 0,-1-1 1,1 1-1,0 1 1,1-1-1,0 1 0,-6 8 1,0 3 76,0 0 1,1 1 0,-10 31-1,17-44-47,1-1 0,0 1-1,0 0 1,0 0 0,0-1-1,1 1 1,0 0 0,0 0-1,1 7 1,-1-10 5,0 0 1,1-1-1,-1 1 1,1 0-1,0-1 1,-1 1-1,1-1 1,0 1-1,0-1 0,0 1 1,0-1-1,0 1 1,0-1-1,1 0 1,-1 0-1,0 0 1,1 1-1,-1-1 0,1-1 1,-1 1-1,1 0 1,-1 0-1,1 0 1,0-1-1,-1 1 1,1-1-1,0 1 0,-1-1 1,3 0-1,4 1 58,-1-1 0,1 0 0,-1 0 0,1-1 0,-1 0 0,0 0 0,1-1-1,-1 0 1,0 0 0,0-1 0,0 0 0,0 0 0,-1 0 0,10-7 0,-7 3-51,0 0 0,-1 0 0,1-1 0,-2 0 0,1 0 0,-1-1 0,-1 0 0,1 0 0,5-11 0,110-269 290,-118 277-321,8-25 3,0-1 0,-3 0 0,-1-1 0,-2 0 0,-2 0 0,-1-1 0,-3-47 0,-3 61-127,0 1 1,-8-28 0,11 52 105,-1-3-61,0 0 1,0 1-1,0-1 1,0 1-1,-1 0 0,1-1 1,-1 1-1,0 0 1,-4-6-1,6 9 61,-1 0 0,1-1-1,-1 1 1,1 0 0,0 0 0,-1 0 0,1 0-1,-1 0 1,1-1 0,0 1 0,-1 0 0,1 0-1,-1 0 1,1 0 0,0 0 0,-1 0 0,1 1-1,-1-1 1,1 0 0,0 0 0,-1 0 0,1 0-1,-1 0 1,1 0 0,0 1 0,-1-1 0,1 0-1,0 0 1,-1 1 0,1-1 0,0 0 0,-1 1-1,1-1 1,0 0 0,0 1 0,-1-1 0,-8 12-27,-17 42 99,20-40-18,0 0 0,-5 23 1,2-5 47,5-21 33,2 1 1,-3 17-1,4-18-127,0-1 0,-1 1 0,-5 14 0,-22 72 341,18-53-192,6-22-63,0 0 1,2 0 0,1 1-1,0 27 1,11 92 16,-7-127-61,0 0 1,1 0-1,1 0 0,1 0 0,8 17 0,-1-6 195,1-1-1,17 24 1,-29-48-199,0 0 1,0 1-1,0-1 1,0 0-1,0 0 1,0 0-1,0 1 1,1-1-1,-1 0 1,0-1-1,1 1 1,-1 0-1,0 0 1,1-1-1,-1 1 1,1 0-1,-1-1 1,1 0-1,0 1 1,-1-1-1,1 0 1,-1 0-1,1 0 1,0 0-1,-1 0 1,1 0-1,-1 0 1,1-1-1,-1 1 1,1 0-1,0-1 1,-1 1-1,0-1 1,1 0-1,-1 0 1,1 1-1,-1-1 1,2-2-1,29-25 213,-28 25-210,0 0 0,0-1 1,0 1-1,-1-1 1,1 0-1,-1 0 0,0 0 1,0 0-1,0-1 1,0 1-1,2-7 0,2-6 164,8-35-1,-7 24-192,14-73-172,-23 88-153,0 10 0,-2 9-65,-14 87-342,15-82 712,0 1 1,1-1-1,0 19 0,1-25 26,1 0 0,-1 1 0,1-1 0,0 0 1,1 1-1,-1-1 0,1 0 0,0 0 0,4 7 0,-5-11 28,0 0 0,-1 0 0,1-1 1,0 1-1,0 0 0,0 0 0,0-1 0,0 1 0,1-1 1,-1 1-1,0-1 0,0 1 0,0-1 0,0 0 0,1 1 1,-1-1-1,0 0 0,0 0 0,0 0 0,1 0 0,-1 0 1,0 0-1,0 0 0,0-1 0,1 1 0,-1 0 0,0-1 0,0 1 1,0 0-1,2-2 0,3 0 2,0-1 1,-1 0-1,1 0 0,-1 0 1,6-5-1,11-8-52,1 0 1,0 2 0,1 0-1,0 2 1,1 1 0,34-11-1,-45 18-58,1 1-1,0 0 0,20-2 1,-26 5 35,-1 0-1,0 1 1,1-1 0,-1 1 0,0 1 0,0 0-1,14 4 1,11 5 246,-33-11-198,1 1 1,-1-1 0,0 0-1,0 0 1,1 0 0,-1 0-1,0 0 1,0 0 0,1 0-1,-1 0 1,0 0 0,0 0 0,1 0-1,-1 0 1,0 0 0,0 0-1,1 0 1,-1 0 0,0 0-1,1 0 1,-1 0 0,0-1 0,0 1-1,0 0 1,1 0 0,-1 0-1,0 0 1,0-1 0,1 1-1,-1 0 1,0 0 0,0 0 0,0-1-1,0 1 1,0 0 0,1 0-1,-1-1 1,0 1 0,0-1 26,1 0 0,-1 1 0,0-1 0,0 0 0,1 1-1,-1-1 1,0 0 0,0 1 0,0-1 0,0 0 0,0 1 0,0-1 0,0 0 0,0 0 0,-1-1 0,0 0-44,0 0 1,0 0-1,0-1 0,0 1 1,-1 0-1,1 0 0,-1 0 0,1 0 1,-1 1-1,0-1 0,0 0 1,1 1-1,-1-1 0,-1 1 0,-1-1 1,0 0-21,0 0 0,0 1 0,0-1 1,0 1-1,0 0 0,0 0 0,-1 1 0,-4-1 1,-1 1-83,0 1 0,0 0 1,-1 0-1,1 1 0,0 0 1,-16 6-1,11 0 11,0-1 0,0 2 0,1 0 0,0 1 1,1 0-1,0 1 0,0 0 0,-12 16 0,19-19-37,-1-1 0,2 1 0,-1 1 0,1-1 0,-6 15 0,9-19 86,1 0-1,-1 1 1,1-1-1,0 1 1,0-1-1,0 6 1,1-8 48,0 0 0,0 0 1,0 0-1,1 0 1,-1 1-1,0-1 1,1 0-1,-1 0 0,1-1 1,0 1-1,0 0 1,0 0-1,0 0 0,1 2 1,1-2 43,-1 1 0,1-1 0,0 0 0,0 0 0,0 0 0,0 0 0,0 0 0,0-1-1,0 1 1,0-1 0,1 0 0,-1 0 0,0 0 0,1-1 0,-1 1 0,1-1 0,-1 0 0,1 1 0,-1-2 0,1 1 0,4-1 0,4-1 66,-1 0-1,0 0 1,1-2 0,-1 1-1,11-6 1,-7 2-57,0 0 0,-1-1 0,0-1 0,-1 0 0,0-1 0,0 0 0,-1-1 0,0 0 0,-1-1 0,-1-1 0,1 1 0,-2-2 0,0 1 0,9-20 0,5-3-107,-11 17-249,-12 19 286,0 0 1,0 0-1,0 0 1,0 0-1,0 0 1,0-1-1,0 1 1,0 0-1,0 0 1,0 0-1,0 0 1,0 0-1,0 0 0,0 0 1,0 0-1,0 0 1,0 0-1,0 0 1,0 0-1,0 0 1,0 0-1,0-1 1,1 1-1,-1 0 1,0 0-1,0 0 1,0 0-1,0 0 1,0 0-1,0 0 1,0 0-1,0 0 0,0 0 1,0 0-1,0 0 1,0 0-1,0 0 1,1 0-1,-1 0 1,0 0-1,0 0 1,0 0-1,0 0 1,0 0-1,0 0 1,0 0-1,0 0 1,0 0-1,0 0 1,0 0-1,0 0 0,1 0 1,-1 0-1,0 0 1,0 1-1,0-1 1,0 0-1,0 0 1,0 0-1,0 0 1,0 0-1,0 0 1,0 0-1,0 0 1,0 0-1,0 0 1,0 0-1,0 0 1,0 1-1,2 8-276,-3 13 124,-2-2 37,1-1 0,1 1 0,0 0 0,5 37 1,-4-54 148,1 1 0,-1-1 0,1 1 0,0-1 0,1 1 1,-1-1-1,3 5 0,-3-7-1,-1 0 1,1 0-1,0 0 1,0 0-1,0 0 1,0 0-1,0-1 1,0 1 0,0 0-1,0-1 1,0 1-1,1 0 1,-1-1-1,0 1 1,0-1-1,0 0 1,1 1-1,-1-1 1,0 0-1,1 0 1,-1 0-1,2 0 1,1 0 31,1 0 1,-1-1-1,1 0 1,-1 0 0,1 0-1,-1 0 1,0-1 0,0 0-1,1 0 1,-1 0-1,7-5 1,1-2 63,0-1 0,12-13 0,-2 2-50,188-177-179,-207 195 94,15-16-41,-18 18 62,1 1-1,-1 0 0,1-1 0,-1 1 0,1 0 0,-1-1 0,0 1 0,1-1 1,-1 1-1,0 0 0,0-1 0,1 1 0,-1-1 0,0 1 0,0-1 0,1 1 1,-1-1-1,0 1 0,0-1 0,0 1 0,0-1 0,0 1 0,0-1 0,0 1 0,0-1 1,0 0-1,0 1 0,0-1 0,0 1 0,-1-1 0,0 1-17,0-1 1,0 1-1,1 0 0,-1 0 0,0 0 1,0 0-1,0 1 0,0-1 0,0 0 1,0 0-1,0 0 0,0 1 0,0-1 1,1 1-1,-1-1 0,0 0 0,0 1 1,0-1-1,1 1 0,-1 0 0,0-1 1,0 1-1,0 0 0,-6 4-84,-10 8-35,0 1-1,1 0 1,1 1 0,0 1 0,-16 21 0,20-24 106,2 1 0,0 0 0,0 1 0,1 0 0,1 0 0,0 1 0,-4 17 0,10-30 16,1 0 1,-1 0-1,1 0 1,0 0-1,-1 0 1,2 0-1,-1 0 1,1 3 0,-1-5 14,0 0 1,0 0 0,1 0-1,-1 0 1,1 0 0,-1 0-1,1 0 1,-1 0 0,1 0-1,-1 0 1,1 0 0,0 0 0,0-1-1,-1 1 1,1 0 0,0-1-1,0 1 1,0 0 0,0-1-1,0 1 1,0-1 0,0 1 0,0-1-1,2 1 1,1 0 88,0 0-1,0-1 1,0 1-1,0-1 1,0 0-1,0 0 1,0-1 0,0 1-1,0-1 1,0 0-1,0 0 1,0 0 0,5-2-1,-4 0-18,1 0 0,-1 0-1,1 0 1,-1-1 0,0 0 0,-1 0-1,1 0 1,4-6 0,-2 2-32,-1 0 0,0-1 0,0 0 0,-1 0 1,0-1-1,-1 1 0,0-1 0,0 0 0,-1 0 0,2-12 0,-3 12-27,3-30-572,-6 36 40,-1 7 81,-1 10-112,-12 71-290,4-30 617,-49 227 142,50-233 363,-17 55 648,23-90-656,0 0 1,-2-1 0,0 0 0,0 0 0,-13 19 0,18-30-233,0 0 1,1 0-1,-1 0 0,0 0 1,0 0-1,0 0 0,0-1 0,0 1 1,0 0-1,0 0 0,0-1 0,0 1 1,0 0-1,0-1 0,0 1 1,-1-1-1,0 1 0,1-1-26,1 0-1,-1 0 1,0-1 0,1 1-1,-1 0 1,1 0 0,-1 0-1,0-1 1,1 1 0,-1 0-1,1-1 1,-1 1 0,1 0-1,-1-1 1,1 1 0,0-1-1,-1 1 1,1-1 0,-1 1-1,1-1 1,0 1 0,-1-1-1,1 1 1,0-2 0,-2-3-20,0 0 0,1 0 0,0 0 1,0 0-1,0 0 0,0 0 0,1-7 0,1-1-44,0 0 0,1 0 0,0 0 0,1 0 0,0 0 0,1 1 0,0 0 0,1 0-1,1 0 1,0 0 0,0 1 0,1 0 0,14-17 0,10-7-36,2 1 0,56-44 0,-5 3-123,-46 39 145,-2-1 0,-2-3 0,-1 0 1,48-81-1,-49 78-387,-31 40 72,-3 5 250,-2 7 31,-7 49-145,11-54 229,0-1 1,0 1 0,0-1-1,1 1 1,-1-1 0,1 0-1,0 1 1,0-1 0,1 0 0,-1 0-1,0 1 1,4 3 0,0 4-59,0 0-42,-3-7 91,0 1 0,0 0 0,-1 0 0,1 0 0,-1 0 0,1 5 0,0 19 9,0-6 111,0 1 0,2-1 0,11 45 1,-14-67-72,-1 0 1,1 1 0,-1-1 0,1 0-1,0 0 1,0 1 0,-1-1 0,1 0-1,0 0 1,0 0 0,0 0 0,0 0-1,0 0 1,0 0 0,1 0-1,-1-1 1,0 1 0,0 0 0,1-1-1,-1 1 1,2 0 0,0-1 3,-1 1 0,1-1 0,-1 0 0,1 0 0,-1 0 0,1 0 0,-1 0 0,1-1 0,-1 1 0,1-1 0,3-1 0,64-31 410,-31 14-390,0-1 1,-2-1-1,0-3 0,-2-1 1,-1-1-1,34-34 0,-27 13 171,-38 44-171,-2 3-62,-1 0 0,0 0 0,1-1 1,-1 1-1,1 0 0,-1 0 0,0-1 0,1 1 1,-1 0-1,0-1 0,0 1 0,1 0 0,-1-1 0,0 1 1,0-1-1,1 1 0,-1 0 0,0-1 0,0 1 1,0-1-1,0 1 0,0-1 0,0 1 0,1 0 1,-1-1-1,0 1 0,0-1 0,0 1 0,-1-1 0,1 1 1,0-1-1,-1 1-27,1 0-1,-1 0 1,0 0 0,0 0 0,0 0-1,0 1 1,1-1 0,-1 0-1,0 0 1,0 1 0,1-1 0,-1 1-1,0-1 1,-1 1 0,-27 23-141,-49 49 1,36-31 172,17-19-8,9-10 2,1 2 1,0 0-1,1 0 0,1 2 1,-17 26-1,30-43 27,-1 0 0,1 1 0,0-1-1,-1 0 1,1 1 0,0-1 0,0 1 0,-1-1-1,1 1 1,0-1 0,0 1 0,0-1 0,-1 1-1,1-1 1,0 1 0,0-1 0,0 1 0,0-1-1,0 1 1,0-1 0,0 1 0,0-1 0,0 1-1,0-1 1,1 0 0,-1 1 0,0-1 0,0 1 0,0-1-1,1 1 1,-1-1 0,0 1 0,0-1 0,1 0-1,-1 1 1,0-1 0,1 1 0,-1-1 0,1 0-1,-1 1 1,0-1 0,1 0 0,-1 0 0,1 1-1,-1-1 1,1 0 0,-1 0 0,1 0 0,-1 0-1,0 1 1,1-1 0,-1 0 0,1 0 0,-1 0-1,1 0 1,0 0 0,-1 0 0,1-1 0,4 1 57,-1 0-1,0-1 1,0 1 0,1-1 0,7-3 0,-1 0-2,-1-1 0,1 0 0,-1-1 1,0 0-1,0 0 0,13-12 0,-7 2 55,0 0-1,20-27 1,-18 16-84,-1 0 0,22-47-1,-3 4-757,-36 69 700,0 1-1,0 0 1,0 0-1,0 0 0,0-1 1,0 1-1,1 0 0,-1 0 1,0 0-1,0-1 0,0 1 1,0 0-1,0 0 0,0 0 1,1-1-1,-1 1 1,0 0-1,0 0 0,0 0 1,1 0-1,-1 0 0,0 0 1,0-1-1,0 1 0,1 0 1,-1 0-1,0 0 0,0 0 1,1 0-1,-1 0 1,0 0-1,0 0 0,0 0 1,1 0-1,-1 0 0,0 0 1,0 0-1,1 0 0,-1 0 1,0 0-1,0 1 0,0-1 1,1 0-1,-1 0 0,0 0 1,0 0-1,0 0 1,1 0-1,-1 1 0,0-1 1,0 0-1,0 0 0,0 0 1,1 0-1,-1 1 0,0-1 1,0 0-1,0 0 0,0 0 1,0 1-1,0-1 1,0 0-1,0 0 0,0 1 1,0-1-1,0 0 0,0 0 1,0 0-1,0 1 0,6 22-647,-4-17 582,9 36-175,-6-19 303,0-1 0,2-1 0,1 1 0,0-1 0,18 29 0,-26-49-3,1 1 0,0-1-1,-1 0 1,1 0 0,0 0-1,0 0 1,0 0 0,0 0 0,-1 0-1,2 0 1,-1 0 0,0-1-1,0 1 1,0 0 0,0-1 0,0 1-1,1-1 1,-1 1 0,0-1-1,0 1 1,1-1 0,-1 0-1,0 0 1,3 1 0,-2-2 10,0 0-1,-1 1 1,1-1-1,0 0 1,0 0 0,-1 0-1,1 0 1,0 0 0,-1 0-1,1 0 1,-1 0 0,0-1-1,1 1 1,1-3-1,4-6 62,-1 1-1,-1-1 1,1 0-1,4-13 0,-10 21-103,99-216-790,-98 216 739,0 0-1,0 0 0,0 0 0,0 1 0,0-1 1,0 0-1,0 0 0,1 1 0,-1-1 0,1 1 1,-1 0-1,1-1 0,-1 1 0,1 0 0,0 0 1,0 0-1,0 0 0,0 0 0,3-1 1,-5 2 39,0 0 1,1 0 0,-1 0 0,1 0 0,-1 0 0,0 0 0,1 0 0,-1 0 0,0 1 0,1-1 0,-1 0 0,0 0 0,1 0 0,-1 1-1,0-1 1,1 0 0,-1 0 0,0 1 0,1-1 0,-1 0 0,0 0 0,0 1 0,0-1 0,1 0 0,-1 1 0,0-1 0,0 0 0,0 1-1,0-1 1,1 1 0,-1-1 0,0 0 0,0 1 0,0-1 0,0 0 0,0 1 0,0-1 0,0 1 0,0-1 0,0 0 0,0 1 0,0-1-1,-1 1 1,-1 25 154,1-17-123,-2 28 122,-1 0 0,-15 55-1,15-70 118,4-13 151,0-9-408,0 0 0,0 0 0,0 0 0,0 0 0,0 0 0,0-1 0,0 1 0,0 0 0,0 0 0,0 0 0,0 0 0,0 0 0,0 0 0,0 0-1,0 0 1,0 0 0,0 0 0,0 0 0,0 0 0,0 0 0,1 0 0,-1 0 0,0 0 0,0 0 0,0 0 0,0 0 0,0 0 0,0 0 0,0-1 0,0 1 0,0 0 0,0 0 0,0 0 0,0 0 0,0 0 0,0 0 0,0 0 0,0 0-1,0 0 1,1 0 0,-1 0 0,0 0 0,0 0 0,0 0 0,0 0 0,0 0 0,0 0 0,0 1 0,0-1 0,0 0 0,0 0 0,0 0 0,0 0 0,0 0 0,0 0 0,0 0 0,16-31 52,2 1 0,0 1 0,27-31 0,-32 44-211,0 2 0,1 0 0,0 0 0,1 2 1,1-1-1,0 2 0,19-10 0,-33 19 128,0 1-1,0 0 1,0 1-1,0-1 1,0 0-1,0 1 1,0-1 0,0 1-1,0-1 1,0 1-1,0 0 1,0 0-1,0 0 1,0 0-1,0 0 1,0 1-1,3 0 1,-4-1 18,1 1-1,-1 0 1,0 0 0,0 0-1,0 0 1,0 0 0,0 0-1,0 0 1,0 0 0,0 0-1,-1 0 1,1 0 0,0 1-1,-1-1 1,1 0 0,-1 0-1,1 1 1,-1-1 0,0 1-1,1-1 1,-1 0 0,0 1-1,0-1 1,0 1 0,0-1-1,0 2 1,-1 16 121,-1 1 0,0-1 1,-2 0-1,0 0 0,-1-1 1,-1 1-1,-16 33 0,13-25 183,12-32-139,0 0-1,0 0 0,1 0 0,6-7 0,6-9-254,53-67-406,-65 83 399,0 1 0,-1 0 0,1 1 0,1-1-1,-1 1 1,0 0 0,1 0 0,0 0 0,-1 0 0,6-1 0,-7 3 75,-1 0 1,0 0-1,0 0 1,0 1-1,0 0 1,0-1-1,0 1 1,1 0-1,-1 0 1,0 0 0,0 0-1,1 0 1,-1 0-1,0 1 1,0-1-1,0 1 1,0 0-1,0-1 1,0 1-1,0 0 1,0 0-1,0 1 1,0-1 0,0 0-1,0 0 1,1 3-1,7 7 124,-1 1-1,10 18 1,-9-14 5,15 20 1,-22-33-74,0 1-1,0-1 1,1 0 0,-1 1-1,1-1 1,0-1 0,0 1 0,0-1-1,0 1 1,5 1 0,2-2-1828,-1 0-60,5 15-5319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38.1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5984,'0'-28'2688,"8"17"-2336,-3 3-160,-1 8-192,5-5-160,3 5 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39.5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124 35 2656,'1'-3'250,"0"0"-1,0 0 1,0 0 0,1 0 0,-1 1-1,1-1 1,9-12 3644,-18 28-520,4-8-3168,1-1-1,-1 1 1,0-1-1,0 1 1,0-1-1,0 0 1,-1 0-1,0-1 1,-4 5 0,1-4-115,-10 7-19,-1-1 1,-23 11 0,24-20-4804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42.1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51 538 2240,'7'-1'694,"-1"-1"0,0 1 0,0-1 1,-1 0-1,1-1 0,6-3 0,41-23 489,-41 21-1107,0 0 0,-1 0 0,0-1 0,-1 0 0,0-1 0,0 0 0,-1-1 0,0 0 0,-1-1 0,0 1 0,-1-1 0,0-1 0,-1 1 0,-1-1 0,6-17 0,-3-1 205,-1-1 0,3-43 0,-9 7 130,-1 68-412,0 0 1,0 0 0,0-1-1,0 1 1,0 0 0,0 0-1,0 0 1,0 0-1,0 0 1,0 0 0,0 0-1,0 0 1,0 0 0,0-1-1,0 1 1,0 0 0,0 0-1,0 0 1,0 0 0,0 0-1,0 0 1,0 0-1,0 0 1,0-1 0,0 1-1,0 0 1,0 0 0,0 0-1,0 0 1,0 0 0,0 0-1,0 0 1,0 0 0,0 0-1,0 0 1,-1-1-1,1 1 1,0 0 0,0 0-1,0 0 1,0 0 0,0 0-1,0 0 1,0 0 0,0 0-1,0 0 1,-1 0 0,1 0-1,0 0 1,0 0-1,0 0 1,0 0 0,0 0-1,0 0 1,0 0 0,-1 0-1,-4 6-37,-4 12 43,-107 300 2075,76-217-1853,-34 106 714,66-176-511,-2 0 0,0 0 0,-2 0 0,-18 30 0,30-60-421,0-1 0,0 0 0,0 0 0,0 0 0,0 0 0,0 0 0,0 0 0,-1 0 0,1 0 0,0 0 0,0 0 0,0 0 0,0 1 0,0-1 0,0 0 0,0 0 0,0 0 0,0 0 0,0 0 0,-1 0 0,1 0 0,0 0 0,0 0 0,0 0 0,0 0 0,0 0 0,0 0 0,0 0 0,0 0 0,0 0 0,-1 0 0,1 0 0,0 0 0,0 0 0,0 0 0,0 0 0,0 0 0,0 0 0,0 0 0,0 0 0,0 0 0,-1-1 0,1 1 0,0 0 0,0 0 0,0 0 0,0 0 0,0 0 0,0 0 0,0 0 0,0 0 0,0 0 0,0 0 0,0 0 0,0-1 0,0 1 0,0 0 0,0 0 0,0 0 0,0 0 0,0 0 0,-2-6 238,2 0-251,0 0 1,1 0-1,0 0 0,1 1 1,-1-1-1,1 0 1,3-7-1,23-38-297,-25 45 290,4-6-81,1 0 1,0 0 0,1 1 0,1 0 0,0 0-1,0 1 1,1 1 0,0 0 0,14-9 0,-4 4-30,2 2 0,0 0 1,0 1-1,31-9 1,-53 19 97,1 1 0,-1-1 0,0 1-1,1-1 1,-1 1 0,1 0 0,-1 0 0,1-1 0,-1 1 0,1 0 0,-1 0-1,1 1 1,-1-1 0,1 0 0,-1 0 0,1 1 0,-1-1 0,0 1 0,1-1-1,-1 1 1,0 0 0,1-1 0,-1 1 0,0 0 0,0 0 0,1 0 0,-1 0 0,0 0-1,0 0 1,0 0 0,0 0 0,-1 1 0,1-1 0,0 0 0,0 1 0,-1-1-1,1 0 1,-1 1 0,1 1 0,1 7-9,0-1 0,-1 0 0,0 1 0,-1-1 0,-1 13 0,1-5 40,0 122 114,0-135-58,0 1-1,1-1 1,-1 0-1,1 1 0,0-1 1,1 1-1,-1-1 1,1 0-1,3 7 1,-4-10-39,-1 0 1,1 0-1,0 1 1,0-1 0,0 0-1,0 0 1,0 0 0,0 0-1,0 0 1,0-1 0,0 1-1,0 0 1,0 0-1,0-1 1,1 1 0,-1 0-1,0-1 1,1 0 0,-1 1-1,0-1 1,1 0 0,-1 1-1,0-1 1,1 0 0,-1 0-1,0 0 1,1 0-1,-1-1 1,1 1 0,-1 0-1,0 0 1,1-1 0,-1 1-1,0-1 1,2 0 0,4-3 21,-1 0 0,0 0 0,0 0 1,-1-1-1,1 0 0,9-10 0,27-39 12,-26 32-150,3-4 14,-2 3 30,29-31 1,-23 31 48,29-27-282,-47 45-39,-9 6-102,-10 11-1,6 0 350,0-1 1,1 1-1,1 1 1,0-1 0,0 1-1,2 0 1,-1 0 0,2 1-1,0-1 1,0 1-1,1 0 1,0 14 0,2-23 115,1 0 0,-1-1 1,1 1-1,0 0 0,0 0 1,0 0-1,0-1 0,1 1 1,0 0-1,0-1 1,0 0-1,6 9 0,-6-12-13,-1 1-1,0-1 1,0 0-1,1 1 1,-1-1-1,1 0 1,-1 0-1,1 0 1,0 0-1,-1 0 1,1 0 0,0 0-1,0-1 1,-1 1-1,1 0 1,0-1-1,0 0 1,0 1-1,0-1 1,0 0-1,0 0 1,-1 0-1,1 0 1,0-1-1,0 1 1,0 0-1,0-1 1,0 1-1,0-1 1,-1 0-1,1 0 1,3-1 0,1-2 52,1-1 0,-1 0 1,0 0-1,0 0 1,-1 0-1,1-1 0,-1 0 1,-1 0-1,1-1 0,5-10 1,-6 10-113,-1 1 1,0-2 0,0 1-1,0 0 1,-1-1-1,0 1 1,-1-1-1,2-14 1,-3 16 14,0 0 1,-1-1-1,1 1 1,-1 0 0,0 0-1,-1 0 1,0 0-1,0 0 1,0 1-1,0-1 1,-1 0-1,0 1 1,0 0-1,-6-7 1,7 8-53,-1 0 1,-1 1 0,1-1-1,0 1 1,-1 0-1,1 0 1,-1 0-1,0 0 1,0 0-1,0 1 1,-1 0 0,1 0-1,-1 0 1,1 1-1,-1-1 1,1 1-1,-1 0 1,-9-1 0,12 3-20,0-1 0,0 0 1,0 1-1,0 0 0,0-1 1,1 1-1,-4 1 0,13 15-592,-5-14 695,1-1 0,-1 1 0,0 0 0,1-1 0,-1 0 0,1 0 0,0 0 1,0 0-1,0-1 0,0 0 0,0 1 0,0-1 0,0-1 0,0 1 0,1-1 0,-1 1 0,8-2 0,7 0 184,0-1-1,30-7 0,-34 5-175,24-4 135,0-2 1,44-19-1,-63 20-51,1 0 1,-2-1-1,1-2 0,-1 0 1,24-20-1,-30 20-36,-2 0 0,1-1 1,-2 0-1,1-1 0,-2 0 0,0-1 0,-1 0 0,0 0 0,9-28 0,-6 8-44,-1 0-1,-2-1 0,4-54 1,-10 76-99,-1-1 1,0 0-1,-1 0 0,-1 1 1,-1-1-1,0 1 0,-4-16 1,5 27 5,0 1 0,0-1 0,0 1 1,0-1-1,0 1 0,-1 0 0,1-1 1,-1 1-1,0 0 0,-2-3 0,3 5 38,0-1 0,1 1 0,-1-1-1,0 1 1,1 0 0,-1-1 0,0 1 0,0 0-1,1-1 1,-1 1 0,0 0 0,0 0 0,0 0-1,1 0 1,-1 0 0,0 0 0,0 0 0,0 0-1,0 0 1,1 0 0,-1 0 0,0 0 0,0 1-1,1-1 1,-1 0 0,0 0 0,0 1 0,1-1-1,-1 1 1,0-1 0,1 1 0,-1-1 0,0 1-1,1-1 1,-1 1 0,1 0 0,-2 0 0,-3 6-1,0 0-1,0 0 1,0 0 0,1 1 0,0 0 0,0-1 0,1 1 0,-3 9 0,-15 73 43,13-46 19,-60 263 690,40-141-505,20-113 0,6-34-68,1 1-1,1 0 1,1 0-1,4 29 1,-4-29-53,-1-17-79,0 0-1,0-1 1,0 1-1,0-1 1,0 1 0,1 0-1,-1-1 1,1 1-1,0-1 1,-1 1-1,1-1 1,0 0 0,1 1-1,-1-1 1,0 0-1,1 0 1,-1 0 0,1 0-1,2 2 1,7 11 205,-10-13-193,0 0 0,0-1 0,1 1 0,-1-1 0,0 1 0,1-1 0,-1 1 0,1-1 0,-1 1 0,1-1 0,0 0 0,-1 0 0,5 2 0,0-2-16,0 1 0,1-1-1,0 0 1,-1 0 0,1-1 0,-1 0 0,1 0 0,0 0-1,-1-1 1,1 0 0,-1 0 0,1-1 0,-1 0 0,0 0 0,0 0-1,10-6 1,2-2 35,-1 0-1,0-1 1,0-1-1,18-18 1,-24 20-34,-5 5 22,1 0 0,-2 0 0,1-1 0,-1 0 0,0 0 0,0-1 0,0 1 0,4-11 0,-5 9-38,-1-1-1,0 0 0,-1 0 0,0 1 0,0-1 0,-1-1 0,0 1 0,-1-12 0,0 19-34,0-1-1,0 0 1,0 0-1,-1 1 0,1-1 1,-1 0-1,0 1 1,0-1-1,0 0 0,0 1 1,0-1-1,0 1 1,-1 0-1,1-1 0,-1 1 1,0 0-1,0 0 1,0 0-1,0 0 1,0 0-1,0 0 0,0 1 1,0-1-1,-1 1 1,1-1-1,-1 1 0,1 0 1,-1 0-1,1 0 1,-1 0-1,0 1 0,-4-1 1,4 0-19,0 1 0,0 0 0,0 0 0,-1 0 0,1 0 0,0 1 1,0-1-1,0 1 0,0 0 0,0 0 0,0 0 0,0 0 0,0 1 0,1-1 0,-4 3 0,1 0-32,1-1 0,-1 1 0,1 0 0,0 1 0,0-1 0,0 1 0,-4 8 0,2-2 24,0 0 0,1 0 0,1 1-1,0-1 1,0 1 0,1 0 0,-2 15 0,4-14 161,0-1 0,1 25 0,1-33-63,-1 1 0,1-1-1,0 1 1,0-1 0,1 0 0,-1 1 0,1-1 0,0 0 0,0 0-1,1 0 1,2 4 0,-1-3 32,0 0-1,0-1 1,1 0-1,0 0 1,-1 0 0,1 0-1,0 0 1,1-1-1,-1 0 1,1 0-1,-1-1 1,1 0 0,0 0-1,11 3 1,-1-3 77,-1-1 1,1 0-1,0-1 1,26-3-1,-15-1-1983,1-1 0,44-14-1,-33 9-253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7:54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1020 1888,'5'-1'6218,"21"-11"-4452,-21 7-1565,0 0 0,0 0 0,0-1 0,7-10 0,3-4 79,78-91 505,103-109 51,-170 193-656,-24 25-202,-1 0 1,0 0 0,1 0 0,-1 0 0,0 0 0,0 0-1,0-1 1,0 1 0,-1 0 0,1-1 0,-1 1-1,1-3 1,-21 17-789,11-3 743,1 0 1,0 1-1,1-1 1,0 2 0,1-1-1,0 1 1,0 0-1,-4 12 1,3-2 117,0 1-1,1 0 1,-4 34 0,9-47 6,0 0 0,1-1 1,-1 1-1,2 0 0,0-1 0,2 12 0,-2-16 4,0 0 0,0 0 0,0-1 0,1 1 0,0 0 0,0-1 0,0 1 0,0-1 0,0 0 0,1 1 0,-1-1 0,1 0 0,0-1 0,0 1 0,5 3 0,-5-4-30,-1-1 0,1 0 0,0 0 0,0 0-1,0 0 1,0 0 0,0-1 0,0 1 0,0-1 0,0 0 0,0 0 0,0 0 0,0 0-1,0 0 1,0-1 0,-1 0 0,1 1 0,0-1 0,0 0 0,0 0 0,0-1 0,-1 1 0,4-2-1,5-4 56,1 0-1,-1-1 0,17-16 1,9-14 204,-1-1 1,49-73 0,-79 104-273,36-58 73,-31 48-294,-9 11-118,-4 7-243,-8 9 57,6-1 465,1-1 0,-1 0 0,1 1-1,0 0 1,1 0 0,0 0 0,0 0 0,1 0-1,0 0 1,0 16 0,1-5 195,2-1 1,0 0-1,8 35 1,-9-48-95,0-1 0,1 1 1,0 0-1,0-1 0,0 1 0,0-1 1,6 7-1,-8-10-33,1 0 1,0 0-1,0 0 0,0 0 0,0 0 0,0-1 1,0 1-1,0 0 0,0-1 0,0 1 1,0 0-1,1-1 0,-1 0 0,0 1 1,0-1-1,0 0 0,1 1 0,-1-1 0,0 0 1,1 0-1,-1 0 0,0 0 0,0 0 1,1 0-1,-1-1 0,0 1 0,0 0 0,1-1 1,-1 1-1,0-1 0,0 1 0,0-1 1,0 1-1,0-1 0,2-1 0,14-11 171,0 0 1,-1-2-1,-1 0 0,17-20 0,2-2-84,-20 22-90,3-3-99,0 1-1,2 0 1,26-19-1,-41 34-90,4-2-436,-8 10 231,-3 13 240,-2 35-112,-20 89 0,-27 56 447,26-104-73,10-29 15,2-12 804,-27 74 0,41-129-926,0 1 1,0 0 0,0 0 0,0 0 0,0 0 0,0 0 0,0 0 0,0 0-1,0 0 1,0 0 0,0 0 0,-1 0 0,1 0 0,0 0 0,0 0 0,0 0 0,0 0-1,0 0 1,0 0 0,0 0 0,0 0 0,0 0 0,-1 0 0,1 0 0,0 0-1,0 0 1,0 0 0,0 0 0,0 0 0,0 0 0,0 0 0,0 0 0,0 0 0,0 0-1,-1 0 1,1 0 0,0 0 0,0 0 0,0 0 0,0 0 0,0 0 0,0 0 0,0 0-1,0 0 1,0 1 0,1-19 46,1 0 1,1 1-1,1 0 0,1 0 1,9-24-1,-8 23-81,74-181 6,-59 151-108,9-15-185,49-79-1,-68 124 131,1 1 1,1 0-1,0 0 0,1 1 1,1 1-1,1 0 0,0 1 1,18-12-1,-32 25 128,0 0 0,-1 0 0,1 0 0,0 0 0,-1 0 0,1 0 1,0 1-1,0-1 0,0 1 0,0-1 0,-1 1 0,1 0 0,0-1 0,0 1 0,0 0 1,0 0-1,3 1 0,-3 0 34,-1-1-1,0 1 1,1 0 0,-1 0 0,0 0 0,0 0 0,0 0 0,1 0-1,-1 1 1,0-1 0,-1 0 0,1 0 0,0 1 0,0-1 0,0 1-1,-1-1 1,1 0 0,-1 1 0,1-1 0,-1 1 0,1 2 0,1 13 87,0-1 0,-1 0 1,-1 0-1,-1 1 0,0-1 1,-1 0-1,-7 32 0,5-36 36,1 0 0,-2 0 0,0 0-1,-7 14 1,9-22-28,1 1-1,-1-2 1,0 1-1,0 0 1,-1 0 0,1-1-1,-1 0 1,1 0-1,-1 0 1,0 0-1,0 0 1,0-1 0,-9 4-1,9-5-27,0 0 0,0-1 0,0 1 0,0-1 0,-1 0 0,1 0 0,0-1 0,0 1 0,0-1 0,0 0 1,1 0-1,-1 0 0,0-1 0,0 1 0,1-1 0,-1 0 0,-5-4 0,8 6-90,1 0 1,-1 0 0,1 0-1,-1-1 1,1 1-1,0 0 1,-1 0-1,1-1 1,-1 1 0,1 0-1,0-1 1,-1 1-1,1-1 1,0 1-1,0 0 1,-1-1 0,1 1-1,0-1 1,0 1-1,-1 0 1,1-1-1,0 1 1,0-1 0,0 1-1,0-1 1,0 1-1,0-1 1,0 1-1,0-1 1,0 1 0,0-1-1,0 1 1,0-1-1,0 1 1,0-1-1,0 1 1,1-1 0,-1 1-1,0-1 1,1 0-6,0 0 1,0 0-1,0 0 1,0 1-1,0-1 1,0 0-1,0 1 1,0-1-1,0 0 1,0 1-1,1 0 1,-1-1-1,0 1 1,0 0-1,0-1 1,2 1-1,38-4-255,-21 3 256,0 0-1,0-2 1,0-1 0,-1 0-1,1-1 1,24-11 0,4-9 341,-1-3 1,84-64 0,-31 19-249,-89 65 35,14-9-369,-20 16-99,-11 10-157,1-1 479,-1 0 1,2 1 0,-1-1 0,1 1 0,-5 13 0,-11 50-2,9-29 79,8-33-11,-3 7 67,-4 30-1,10-43-60,-1 0 0,1 0-1,-1-1 1,1 1 0,1 0 0,-1 0-1,0 0 1,1 0 0,0 0 0,0-1-1,0 1 1,0 0 0,4 6 0,-5-9 0,1 0 1,0-1 0,-1 1 0,1 0 0,0 0 0,-1-1 0,1 1 0,0-1 0,0 1 0,0 0 0,0-1 0,-1 1 0,1-1 0,0 0 0,0 1-1,0-1 1,0 0 0,0 1 0,0-1 0,0 0 0,0 0 0,0 0 0,0 0 0,0 0 0,0 0 0,0 0 0,0-1 0,0 1 0,0 0 0,0 0 0,0-1-1,1 0 1,2 0 36,0-1 0,0 0 0,-1-1-1,1 1 1,-1-1 0,6-5-1,13-16 182,-2-2 0,0 0 0,17-32 0,-9 14-256,-7 12-27,-14 19-12,1 0 0,0 1 0,1 1 0,0-1 0,12-10 0,-20 22 27,-1-1 0,1 1 1,-1-1-1,1 1 0,-1-1 0,1 1 0,-1-1 0,1 1 0,-1 0 1,1-1-1,0 1 0,-1 0 0,1-1 0,0 1 0,-1 0 0,1 0 0,0 0 1,-1 0-1,1 0 0,0 0 0,0 0 0,-1 0 0,1 0 0,0 0 1,-1 0-1,1 0 0,0 0 0,-1 0 0,1 1 0,0-1 0,-1 0 1,1 0-1,0 1 0,-1-1 0,1 0 0,-1 1 0,1-1 0,-1 1 1,1-1-1,-1 1 0,1-1 0,-1 1 0,1-1 0,-1 1 0,1 0 1,1 4-24,1 0 1,-1 0 0,0 1-1,2 9 1,0-1-70,2 3 214,0-1-1,1 1 1,1-1 0,0 0-1,1-1 1,21 26 0,-30-40-74,1-1-1,0 1 1,0 0 0,-1 0 0,1 0 0,0-1 0,0 1-1,0 0 1,0-1 0,0 1 0,0-1 0,0 1-1,0-1 1,0 0 0,0 1 0,0-1 0,0 0 0,1 0-1,-1 0 1,0 0 0,0 0 0,0 0 0,0 0-1,2 0 1,-1-1 14,0 0-1,-1 0 1,1 0-1,0 0 0,-1 0 1,1 0-1,-1 0 1,1 0-1,-1-1 1,1 1-1,-1-1 1,2-2-1,3-5 169,-1 0 0,0-1 0,6-19 0,-6 12-119,-1 0 1,0 0-1,1-24 0,-1 15-5,-4 21-60,0-1 0,0 0 0,-1 0-1,-1-7 1,1 9-62,0-1-1,0 1 1,1-1-1,0 1 1,0 0-1,0-1 1,1-5-1,1 2-529,1 0-8,11 5 405,10 1 36,36 0-1,-4 2 110,77-3-44,18-1 99,-108 3 62,-42 1 17,-24 9-268,-14 3 160,0 2-1,-64 33 0,84-37 12,0 1 1,1 1-1,0 0 0,1 0 0,0 2 0,1 0 1,-19 25-1,29-34-20,1 0 1,0 0 0,0 0-1,0 1 1,0-1-1,1 1 1,-3 10 0,5-14 14,0-1 1,-1 1 0,1 0 0,0 0 0,0 0 0,0 0-1,0-1 1,0 1 0,1 0 0,-1 0 0,0 0-1,1-1 1,0 1 0,-1 0 0,1 0 0,0-1 0,0 1-1,0-1 1,0 1 0,0 0 0,0-1 0,0 0-1,0 1 1,1-1 0,-1 0 0,1 0 0,-1 0-1,1 0 1,2 2 0,0-2 38,0 1-1,0-1 0,0 0 1,0 0-1,0 0 0,0 0 1,0-1-1,1 1 0,-1-1 1,0 0-1,0-1 0,0 1 1,1-1-1,-1 0 1,0 0-1,0 0 0,0 0 1,0-1-1,5-2 0,5-4 131,1 0-1,-1 0 0,19-17 0,-10 6 15,-1-1-1,-1-1 1,28-35 0,-40 42-167,0 0 1,13-27-1,-4 6-215,-17 33 172,5-9-221,-6 10 223,0 1 0,0 0 1,0-1-1,0 1 0,0 0 0,0-1 0,0 1 0,0-1 0,0 1 0,0 0 0,0-1 0,0 1 1,0-1-1,0 1 0,0 0 0,0-1 0,0 1 0,0 0 0,0-1 0,-1 1 0,1 0 0,0-1 1,0 1-1,0 0 0,-1-1 0,1 1 0,0 0 0,-1-1 0,-1 3-87,1 1 0,-1-1 0,1 1 0,0-1 0,-1 1 0,1-1 0,1 1 0,-1 0 0,-1 2 0,1 2 93,-1-2 16,1 0 1,-1 0-1,1 0 1,1 0-1,-1 0 0,1 1 1,0-1-1,1 8 0,3 8-50,11 28 0,-13-42 95,1 1 0,1-1 0,-1 0 0,1 0 0,1-1 0,-1 1 0,6 5 0,-9-11-18,0 0 0,0 0 0,0 0 0,0 0 0,1 0 0,-1 0 0,0 0 0,0-1 0,0 1 0,1-1 0,-1 1 0,0-1 0,1 1 0,-1-1 0,1 0 0,-1 1 0,0-1 0,1 0 0,2 0 0,-1-1 8,-1 1 1,1-1 0,0 0 0,-1 0 0,1 0 0,-1 0-1,1 0 1,-1 0 0,5-4 0,0-1 88,0 0 1,0-1-1,-1 0 0,0 0 0,6-8 1,12-17 149,-15 21-269,-1 1 0,0-1 0,-1 0 0,0-1 0,-1 0 1,0 0-1,6-17 0,-12 2-568,0 26 294,9 1-252,-1 0 463,1 0 1,-1 1-1,0 1 1,1-1-1,11 5 1,4 0-18,-21-6 72,0 1-1,-1 0 0,1 0 1,0 0-1,-1 0 1,1 0-1,-1 0 1,1 0-1,-1 1 0,0 0 1,1-1-1,-1 1 1,0 0-1,0 0 1,0 0-1,0 0 0,-1 0 1,1 1-1,1 2 1,-1 0 8,0 0 0,0 0 0,-1 0 0,0 0 1,0 0-1,0 0 0,0 1 0,-1 9 0,0-6 14,-1 3-20,2 0 0,-1 0 1,2 0-1,3 17 0,-5-26 28,1-1 0,0 1 0,-1-1-1,1 0 1,0 0 0,1 1-1,-1-1 1,0 0 0,1 0 0,-1 0-1,1 0 1,-1 0 0,1 0-1,0-1 1,0 1 0,0-1 0,0 1-1,0-1 1,0 0 0,0 1-1,1-1 1,-1 0 0,0 0 0,1-1-1,-1 1 1,0 0 0,6 0-1,0-1 26,1 0 0,-1-1 0,0 0 0,1 0 0,-1-1 0,0 0 0,9-3-1,54-25-474,-70 30 408,156-86-568,-30 16 489,-114 65-304,-13 5 395,1 0 1,-1 0-1,0 0 0,0 1 1,0-1-1,0 0 1,0 0-1,0 0 1,0 0-1,0 0 0,0 1 1,0-1-1,0 0 1,0 0-1,0 0 1,0 0-1,0 1 1,0-1-1,0 0 0,0 0 1,0 0-1,0 0 1,-1 0-1,1 1 1,0-1-1,0 0 0,0 0 1,0 0-1,0 0 1,0 0-1,0 0 1,0 0-1,-1 1 0,1-1 1,0 0-1,0 0 1,0 0-1,0 0 1,-20 19 37,-10 10-73,2 1 1,1 2-1,2 1 1,-26 42-1,43-63-39,-10 24 0,16-32 91,0 0 0,1 0 0,0 0 1,0 0-1,0 0 0,0 0 0,1 1 0,-1-1 0,1 0 1,1 7-1,-1-10 10,0 0 0,0 0 0,0 0 0,0 0 0,1 0 0,-1 0 0,0 0 0,0 0 0,1 0 0,-1 0 0,1-1 0,-1 1 0,1 0 1,-1 0-1,1 0 0,-1-1 0,1 1 0,0 0 0,0-1 0,-1 1 0,1-1 0,0 1 0,1 0 0,-1-1-3,0 0 0,0 1 0,0-1 1,0 0-1,0 0 0,0-1 0,0 1 0,0 0 0,0 0 0,0 0 1,0-1-1,0 1 0,0 0 0,0-1 0,0 1 0,0-1 0,1 0 0,3-3 33,1-1-1,0 1 0,-1-1 0,7-8 0,49-70 157,-11 14-163,-9 19-212,51-65 97,-77 93 85,0-1 1,-2-1-1,16-35 1,-5-8 3,-4-2-1,23-135 1,-41 195-62,-1 0 1,0 0-1,-1 0 1,0-10-1,-1 16-11,1 1 0,0 0 0,0 0 0,-1 0 0,1 0 0,-1 0 0,0 0 0,0 0 0,1 0 0,-1 0 0,-1 0 0,1 0 0,0 0 0,0 0 0,-1 1 0,1-1 0,-1 1 0,1-1 0,-1 1 0,0-1 0,1 1 0,-3-1 1,2 1 21,0 1 0,1-1 0,-1 1 0,0-1 0,0 1 1,0 0-1,1 0 0,-1 0 0,0 0 0,0 0 1,0 0-1,1 1 0,-1-1 0,0 1 0,1-1 1,-1 1-1,0 0 0,1-1 0,-1 1 0,0 0 1,-2 2-1,-2 2-9,0-1-1,0 1 1,-9 11 0,3-1 93,1 1 1,0-1 0,1 2-1,1-1 1,1 1-1,-9 24 1,-28 113 466,42-144-485,-2 11 134,0 1 1,1 0-1,1 0 1,1 0-1,1 23 1,1-36-90,1 0 1,1 0-1,-1 0 0,1 0 1,1 0-1,0-1 1,0 1-1,1-1 1,0 0-1,0 0 0,1 0 1,0 0-1,0-1 1,12 14-1,-7-12-63,0-1 0,0 0 0,1 0 0,0-1 0,0 0 0,1-1 1,0 0-1,0-1 0,0 0 0,1-1 0,-1 0 0,1-1 0,0-1 0,0 0 0,0 0 0,14-2 0,-11 0-1161,-7 0 93,0 0-1,-1 0 1,13 2-1,-19-1 77,1 0-1,-1 0 1,1 0-1,-1 0 1,1 1-1,2 1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8:2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6 736,'0'0'12,"0"0"0,0 0-1,0-1 1,0 1 0,0 0 0,0 0 0,0 0 0,0-1-1,0 1 1,0 0 0,0 0 0,-1 0 0,1-1 0,0 1-1,0 0 1,0 0 0,0 0 0,0-1 0,-1 1 0,1 0-1,0 0 1,0 0 0,0 0 0,-1 0 0,1-1 0,0 1-1,0 0 1,0 0 0,-1 0 0,1 0 0,0 0 0,0 0-1,-1 0 1,1 0 0,-2 0 225,4 1 531,-2 26 1552,1 0-742,-1-6-1110,0-1-1,-5 30 1,3-32-395,1 0 1,2 36 0,0-13 142,-1 193 2755,0-244-2593,0 7-377,0 0-1,0 0 1,1 0-1,-1 1 0,1-1 1,-1 0-1,1 1 1,0-1-1,0 0 0,0 1 1,0-1-1,2-3 1,6-7-164,-7 9 118,0 0 0,0 1-1,1-1 1,-1 1-1,1-1 1,5-3 0,-6 5-1,1 0 0,0 1 0,0-1 0,0 1 0,0-1 0,1 1 0,-1 0 0,4 0 0,6-3 118,34-13 8,-25 14 16,-20 2-109,0 1-1,-1-1 0,1 1 0,0 0 1,-1 0-1,1 0 0,0 0 1,-1 0-1,1 0 0,0 1 0,-1-1 1,1 1-1,-1-1 0,1 1 1,-1-1-1,1 1 0,-1 0 1,1-1-1,-1 1 0,1 0 0,-1 0 1,0 0-1,1 1 0,-1-1 1,0 0-1,0 0 0,2 3 0,-2-1 53,1 1 0,-1-1 0,0 0 0,0 1 0,0 0 0,-1-1 0,1 1 0,-1-1 0,0 1 0,0-1 0,0 1 0,0 0 0,-1-1 0,1 1 0,-3 5 0,-1 18 137,3-25-45,1-1-40,0 0-1,-1 0 0,1 0 0,0 0 0,0 1 0,0-1 0,0 0 0,0 0 0,0 0 0,0 0 1,1 0-1,-1 0 0,0 0 0,1 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16:58:2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 1408,'-5'-11'3301,"-1"11"-1910,8 0-1267,-1 0 30,-1 0-110,-1 0-1,1 0 0,-1 0 1,1 0-1,-1 0 0,1 1 1,-1-1-1,1 0 0,-1 0 1,1 1-1,-1-1 0,1 0 1,-1 1-1,1-1 0,-1 1 1,4 39 884,-6-11-255,2-24-566,0 0 1,1 0-1,0 0 1,0 11-1,1 6 139,-1 31-1,-1-35-177,1-1 0,1 1 0,3 25 0,2-15 140,-1 1 0,2 49 0,1 4 597,-8-82-671,0 8 1613,0-12-1585,0-1-167,0 1 1,0-1 0,1 1-1,-1-1 1,1 1-1,0-1 1,0 1-1,0 0 1,1-1-1,0 1 1,3-6 0,-1 2 12,-2 3-103,1 0-1,0 0 1,6-7-1,-1-1-63,-7 11 152,-1 1 0,1 0-1,0-1 1,0 1-1,-1 0 1,1 0 0,0 0-1,0-1 1,0 1 0,2-1-1,2-2-49,-4 4 45,1-1-1,-1 0 0,0 0 1,0 1-1,1-1 0,-1 1 1,1-1-1,-1 1 0,0 0 1,1-1-1,-1 1 1,1 0-1,-1 0 0,1 0 1,-1 0-1,2 0 0,9 1-225,-11-1 233,1 0 0,-1 1 0,1-1 0,0 0 0,-1 0 0,1-1 0,0 1 0,-1 0 0,4-1 0,-1 0 5,-1 1 0,1 0 0,-1 0 0,1 0 0,-1 1 0,1-1 0,-1 1 0,1 0 0,3 1 0,0 1 38,-6-2-49,1 1-149,1 0 164,0 1 0,0 0 0,0 0 0,-1 0 0,1 0 0,-1 1 0,0-1 0,0 1 1,0-1-1,0 1 0,-1 0 0,1-1 0,-1 1 0,0 0 0,0 0 0,-1 0 0,1 0 0,-1 0 0,0 0 0,0 6 0,0-3 11,0 0 1,0 0-1,-1 0 0,0-1 0,-2 10 0,2-14 35,1-3-32,1 7 165,-2 4-693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3 242 1824,'0'0'14,"0"0"0,0 0 1,0 0-1,-1 0 0,1-1 0,0 1 1,0 0-1,0 0 0,0 0 0,0 0 0,0 0 1,0 0-1,0 0 0,0 0 0,-1 0 1,1 0-1,0 0 0,0 0 0,0 0 0,0 0 1,0 0-1,0-1 0,0 1 0,0 0 1,0 0-1,0 0 0,0 0 0,0 0 0,0 0 1,0 0-1,0 0 0,0 0 0,0-1 1,0 1-1,0 0 0,0 0 0,0 0 0,0 0 1,0 0-1,0 0 0,0 0 0,0 0 1,0-1-1,0 1 0,0 0 0,0 0 0,0 0 1,0 0-1,0 0 0,0 0 0,0 0 1,0 0-1,0 0 0,1 0 0,5-5 884,4-1 1539,192-2 726,130-3-2257,-306 11-879,303 2 228,204-1 1367,-491-2-1581,445-14 473,126-12 435,-317 25-377,-166 3-584,328 13 298,-4 0 196,265-14 116,-232 8 394,-389-7-812,81-2-78,52 3-106,-86 1 216,109 0-180,-164 0 27,-34 2 234,-33-13-352,59 2-56,-2 0 230,-59 6-141,24-5-1,-38 3 96,-12-2-85,-10-2 15,-1 0-1,-26-4 0,23 6-27,-27-10-1,-63-35 153,92 39-128,0 0-1,0-1 1,-28-25 0,34 27-63,9 7 47,0 1 1,0-1-1,0 0 0,0 1 0,0-1 0,-2-3 0,4 5 14,0 0 0,0 0 0,0-1-1,-1 1 1,1 0 0,0 0-1,0 0 1,0 0 0,0 0 0,0 0-1,0-1 1,0 1 0,0 0-1,0 0 1,0 0 0,0 0 0,0 0-1,0-1 1,0 1 0,0 0-1,0 0 1,0 0 0,0 0 0,0 0-1,1 0 1,-1-1 0,0 1-1,0 0 1,0 0 0,0 0 0,0 0-1,0 0 1,0 0 0,0 0-1,0 0 1,0-1 0,1 1 0,-1 0-1,0 0 1,8-2-187,11 1 158,-17 1 83,3 1-44,0-1 1,0 1-1,0 0 1,0 1-1,0-1 1,0 1-1,5 3 1,33 18 10,18 17 311,40 25 76,-32-23 207,-66-40-587,-1 0 0,1 0 0,-1 0 0,1 0 0,-1 0 0,0 0 0,0 1 0,0-1 0,0 1 0,2 4 0,-3-6 0,-1 1-1,1-1 1,-1 0-1,1 0 1,-1 0-1,0 1 1,0-1-1,1 0 1,-1 1-1,0-1 1,0 0-1,0 0 1,-1 1-1,1-1 1,0 0-1,0 0 1,-1 1-1,1-1 1,-1 0-1,1 0 1,-1 0-1,1 1 1,-1-1-1,0 0 1,0 0-1,1 0 1,-2 1-1,-10 9 151,0-1-1,-1 0 1,0-1 0,-17 9-1,13-8-68,0 1-1,-21 18 0,6 0-136,-2 0-4468,33-27 3994,0-1 0,0 0 0,0 0 0,0 0 0,0 1 0,0-1 0,0 1 0,0-1 0,1 1 0,-1-1 1,0 1-1,1-1 0,-1 4 0,0 8-4051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1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3488,'7'-14'427,"-4"9"-201,0 0 0,0 0 0,1 0 0,5-7 0,-4 5-93,-4 5 5,1-1-1,0 1 1,-1 0 0,1-1-1,0 1 1,0 0-1,0 0 1,1 1 0,3-4-1,-6 5-2,1-1-1,0 1 1,-1-1-1,1 0 1,0 1-1,-1-1 1,1 1-1,0 0 1,0-1-1,0 1 1,-1 0-1,1-1 1,0 1-1,0 0 0,0 0 1,0 0-1,0 0 1,-1 0-1,2 0 1,-1 1-32,0 1 1,0 0 0,-1 0 0,1 0-1,-1 0 1,1 0 0,-1 0-1,0-1 1,0 1 0,0 3-1,0-3-130,2 89 1569,-3-63-955,1 0-1,6 39 1,-5-58-498,1 0 0,0 0-1,1 0 1,0-1 0,1 1 0,-1-1 0,2 0 0,-1 0-1,1 0 1,0 0 0,10 9 0,-4-4 151,1-2 0,0 1 0,1-2 0,0 1 0,25 13 1,-31-20-101,1-1 0,-1 0 1,0 0-1,1 0 1,0-1-1,0 0 0,-1-1 1,1 0-1,0 0 0,0 0 1,0-1-1,0 0 1,0-1-1,8-1 0,-10 1-71,-1 0 0,1 0 0,-1-1 0,0 1 0,1-1 0,-1 0 0,0-1 0,0 1 0,0-1 0,-1 0 0,1 0 0,-1 0 0,8-8 0,-7 4-22,0 1 1,-1-2-1,1 1 1,-1 0-1,-1-1 1,1 0-1,-2 1 0,1-1 1,-1-1-1,0 1 1,1-9-1,-1-10 26,-1-55 0,-1 81-68,-10-139-33,6 116-112,-1 1 1,-1 0-1,-15-41 0,18 58 90,1 0 0,-1 0 0,0 1 0,-1-1 0,1 1 0,-1 0 0,0 0 0,0 0 0,0 1 0,-1 0 0,0-1 0,0 2 0,0-1 0,0 0 0,-1 1 0,1 0 0,-1 0 0,0 1 0,1 0 1,-1 0-1,-1 0 0,1 0 0,0 1 0,0 0 0,0 1 0,-1-1 0,1 1 0,0 0 0,-1 1 0,1-1 0,0 1 0,0 1 0,0-1 0,-7 3 0,4 0-152,-1 1 1,1 0-1,0 0 0,0 1 1,1 0-1,-1 0 0,1 1 1,1 0-1,-1 1 1,2-1-1,-1 1 0,1 1 1,-6 9-1,2-1-979,1 1 1,0-1-1,1 2 0,2-1 1,0 1-1,-4 21 0,4-10-488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2354 1984,'-7'3'4682,"6"7"-3967,1-7 320,10 15-465,-6-15-498,0 1 0,1-1 0,-1-1 0,1 1 0,0-1 0,0 1 0,0-1 0,0-1 0,0 1 0,0-1 0,0 0 0,0 0 0,1 0 0,-1-1 0,8 0 0,2 1 89,-5-1-113,1 0 0,-1 0 0,0-1 0,0 0-1,0-1 1,10-2 0,-8 0-6,-1 1 0,16-3-1,-17 4-20,0 0 0,0 0 0,16-7-1,66-38 172,-73 28-231,-12 12 100,-4 3-81,0 0 0,0 0 1,-1-1-1,1 1 0,-1 0 1,2-6-1,3-7 158,3-2-117,15-20 0,-14 23-51,-2-1 0,13-28 0,-20 41 30,109-209 142,-108 208-146,11-17-9,2 0-1,0 1 0,1 1 0,29-26 1,-28 29 44,26-34-106,-33 40 178,-1-1 0,0 0 0,-1 0 0,0-1 0,-1 0-1,10-21 1,3-8 175,-2-2-1,-2-1 0,22-88 1,-36 121-146,1 0 1,5-13 0,-5 15-119,0 1 0,0-1-1,3-20 1,-6 23-8,0 1-1,1-1 1,0 1 0,0 0 0,1-1 0,3-5-1,3-8 40,0-3-23,-4 9 120,1 1 0,13-23 0,-15 30-112,-1 0 0,-1 0 0,1-1 0,2-9 0,-3 9-17,0 0 0,1 0 1,4-9-1,-1 4-4,0-1 1,-1-1-1,-1 1 1,3-14-1,4-14 3,-5 21 210,-2 1 1,4-37 0,1-6 63,-3 12-402,-5 35 6,5-25 0,34-96 100,-36 124-40,1 2 1,8-14 0,0 0-1,-12 22 70,1 0-1,-1 0 0,1 0 1,0 0-1,-1 0 0,1 0 1,0 0-1,3-1 0,-4 1 2,1 1-1,0 0 1,0-1-1,-1 0 1,1 1-1,-1-1 0,1 0 1,-1 0-1,2-4 1,-2 4-23,-1 1 1,1-1-1,0 1 0,0-1 1,-1 1-1,1-1 0,0 1 1,0 0-1,0-1 0,0 1 1,1 0-1,-1 0 0,0 0 1,0 0-1,3-2 0,-2 2 28,0-1 0,0 0 0,-1 0 0,1 0 0,-1 0 0,0 0 0,1 0 0,-1 0 0,1-3 0,8-12 109,-5 13-158,-1-1 1,0 0-1,-1 0 0,1 0 1,-1 0-1,0-1 0,3-5 1,8-17-60,-10 21 100,0 0 0,-1 0-1,6-15 1,12-83 835,-17 87-865,1-11-162,0 3-120,-5 25 70,-1 2 28,0 0 0,1 0-1,-1 0 1,0 0 0,1 0-1,-1 1 1,1-1 0,-1 0-1,1 0 1,-1 0 0,1 0 0,0 1-1,0-1 1,-1 0 0,1 0-1,0 3 1,0 1-760,-5 11-964,0 0-1845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 1472,'-6'-5'5785,"6"5"-5748,-6 4 2144,5-3-2001,1 0-1,-1-1 1,0 1 0,0 0 0,1 0 0,-1 0 0,0 0 0,1 0 0,-1 0-1,1 0 1,-1 0 0,0 1 0,1 2-61,0-1 1,-1 0-1,0 0 1,1 0-1,-1 1 0,-1-1 1,-2 5-1,3-5-27,0 0 0,-1 0 0,1 1-1,0-1 1,0 0 0,1 0 0,-1 0-1,0 4 1,1 3 113,-1 1-1,-1-1 1,-3 14 0,2-14-27,1 1 0,0-1 0,0 16 0,-3 0 718,5-25-869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1664,'5'0'9280,"46"1"-7960,68-2 496,-54-9-1332,-44 7-236,41-3 1,18 2-473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49 1984,'12'-16'996,"-11"14"-679,0 0-1,0-1 0,1 1 0,0 0 0,-1 0 0,1 0 0,2-2 0,8-9 3178,-11 18-2609,-8 112 1152,5-77-1683,2-25-225,-4 24 1,-2 38 234,3-30-221,0 29 79,0 8 175,-2-44 120,5-40-494,0 1 0,0-1 1,0 1-1,-1-1 0,1 1 1,0-1-1,0 1 0,0-1 0,-1 1 1,1-1-1,0 1 0,0-1 0,-1 1 1,1-1-1,-1 1 0,1-1 1,0 1-1,-1-1 0,1 0 0,-1 1 1,1-1-1,-1 0 0,1 0 0,-1 1 1,1-1-1,-1 0 0,1 0 1,-1 0-1,1 1 0,-1-1 0,1 0 1,-1 0-1,0 0 0,1 0 0,-1 0 1,1 0-1,-1 0 0,1 0 0,-1-1 1,1 1-1,-1 0 0,0 0 1,0-1-1,1 1-17,-1 0-1,0-1 1,0 1 0,1 0-1,-1-1 1,0 1-1,0-1 1,1 0 0,-1 1-1,1-1 1,-1 1 0,1-1-1,-1 0 1,1 1 0,-1-1-1,1 0 1,-1 0 0,1 1-1,-1-3 1,1 1 5,-1-1 0,0 1-1,1-1 1,0 0 0,0 1 0,0-5 0,1 0 24,-1 0 1,2 1 0,-1-1 0,4-9 0,5-10-28,17-30 0,-22 48-66,1 0 0,0 0 1,0 0-1,1 1 0,0 0 0,0 0 1,15-11-1,-6 7-43,0 1 1,0 1-1,22-9 1,-30 15 1,0 0-1,15-2 1,-21 4 65,0 1-1,0-1 0,0 1 1,0 0-1,0-1 1,0 1-1,0 1 1,0-1-1,0 0 0,0 0 1,-1 1-1,1-1 1,0 1-1,0-1 1,0 1-1,3 1 1,-5-1 28,1 0 1,-1 0 0,1 0-1,-1 1 1,1-1 0,-1 0 0,0 0-1,1 0 1,-1 0 0,0 1-1,0-1 1,0 0 0,0 0 0,0 0-1,0 1 1,0-1 0,0 0-1,-1 0 1,1 0 0,0 0 0,-2 2-1,1 1 41,0-1-1,0 1 1,-1-1-1,0 1 1,-3 5-1,-23 18 356,24-21-360,-1 0 1,0 0-1,0-1 1,0 0-1,0 0 1,-1 0 0,0 0-1,0-1 1,0 0-1,-1 0 1,1-1-1,-1 1 1,0-2 0,-9 4-1,-15-5-382,40 14-10,2-1 709,-1 0 0,0 2 1,-1-1-1,-1 1 1,-1 0-1,9 25 0,-5-16-206,-8-18-24,0 0 0,0 0 0,3 10-1,-6-17-179,0 1-1,0-1 1,0 0-1,0 0 1,0 0-1,0 1 1,0-1-1,0 0 1,0 0-1,0 0 1,0 0-1,0 1 1,0-1-1,0 0 1,0 0-1,0 0 1,0 0-1,1 1 1,0 0-636,-1-1 635,1 0 1,-1 0-1,0 0 1,0 0-1,0 0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2240,'1'-3'144,"-1"0"1,1 0-1,0-1 1,1 2-1,-1-1 0,0 0 1,3-4-1,6-4 4599,-11 21-4022,0 0 0,0 0 0,-1 0 0,-3 9 0,2-9-545,0 0 0,1 0 0,1 1 0,-1 10 1,2 10 441,8 59 1,-5-80-1070,-2-10 253,-1 1 0,1-1 0,-1 1 0,1-1 0,-1 0 0,1 1-1,-1-1 1,1 1 0,-1-1 0,1 0 0,0 0 0,-1 1 0,1-1 0,0 0 0,-1 0 0,1 0 0,0 0 0,-1 0 0,1 0 0,0 0-1,-1 0 1,1 0 0,0 0 0,-1 0 0,1 0 0,0 0 0,-1 0 0,1-1 0,-1 1 0,1 0 0,0-1 0,-1 1 0,1 0 0,-1-1-1,1 1 1,-1 0 0,1-1 0,0 0 0,13-9-2927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24 106 4064,'-19'-7'1307,"19"7"-1278,0 0 1,-1 0-1,1 0 1,0 0 0,0 0-1,0 0 1,-1-1-1,1 1 1,0 0 0,0 0-1,0 0 1,-1 0-1,1 0 1,0-1-1,0 1 1,0 0 0,0 0-1,-1 0 1,1-1-1,0 1 1,0 0 0,0 0-1,0 0 1,0-1-1,0 1 1,0 0 0,0 0-1,0-1 1,0 1-1,0 0 1,0 0 0,0-1-1,0 1 1,0 0-1,0 0 1,0 0 0,0-1-1,0 1 1,0 0-1,0 0 1,0-1 0,0 1-1,0 0 1,0 0-1,1 0 1,-1-1 0,0 1-1,0 0 1,0 0-1,0 0 1,1 0 0,-1-1-1,0 1 1,9-7 1678,3 0-1026,0 1 0,0 0 1,1 1-1,18-5 0,56-10 263,-62 15-757,13-3-643,2 2 0,64-3 0,-104 10 255,1-1 1,-1 1-1,1-1 1,-1 1 0,1-1-1,-1 1 1,0-1-1,1 1 1,-1-1-1,0 1 1,1-1 0,-1 1-1,0 0 1,0-1-1,0 1 1,1-1-1,-1 1 1,0 0 0,0-1-1,0 1 1,0 0-1,0-1 1,0 1-1,0 0 1,0-1 0,0 1-1,-1 0 1,-3 10-3193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43 4064,'-13'-8'1504,"13"16"1024,13-8-1696,5-3 1152,8-2-1152,10 2-160,2-2-416,6-2-224,-5 2-64,2 2 32,-6-2 0,-9 2-2112,0 3 1152,-3-3-4416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2240,'-1'1'6432,"2"4"-6235,0 1 1,-1-1-1,0 0 0,-1 10 1,2 15 463,4 29 518,3 14-289,-7-67-800,1 0 0,1 0 1,-1 0-1,1 0 0,6 9 0,-8-14-71,-1 1-398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2656,'-1'0'7207,"1"0"-7097,2 9 146,0-1 0,-1 0 0,1 17 0,-1 0-5,2 5 365,-4 48 0,0-30-355,1 194 662,10-126-331,-12-108-370,2-7-216,0-1 0,0 0-1,0 0 1,0 0 0,0 0-1,-1 1 1,1-1 0,0 0 0,0 0-1,0 1 1,0-1 0,0 0 0,0 0-1,0 0 1,0 1 0,0-1-1,0 0 1,1 0 0,-1 0 0,0 1-1,0-1 1,0 0 0,0 0-1,0 0 1,0 1 0,0-1 0,2 2 923,-3-22-731,10-50-177,14-31-85,-19 87 33,0 1 1,1 0-1,0 0 1,1 0-1,1 1 1,0 0-1,16-21 0,-16 24-12,1 0-1,0 1 0,0 1 1,0-1-1,1 1 0,0 1 0,1-1 1,-1 2-1,1-1 0,12-4 1,-19 9 8,0 0 1,0 0 0,0 1 0,1-1 0,-1 1 0,0 0 0,0-1 0,0 1 0,0 1 0,0-1-1,0 0 1,6 2 0,-7-1 32,-1-1 0,1 1 0,-1 0 0,1-1 0,-1 1 0,1 0 0,-1 0-1,1 0 1,-1 0 0,0 0 0,1 1 0,-1-1 0,0 0 0,0 1 0,0-1 0,0 0-1,0 1 1,0-1 0,-1 1 0,1-1 0,0 1 0,-1 0 0,1-1 0,0 4 0,-1 2-2,1 0 1,-2 0 0,1 0 0,-1 1-1,1-1 1,-2 0 0,1 0 0,-1 0-1,0-1 1,-1 1 0,0 0-1,0-1 1,0 0 0,-1 1 0,-7 9-1,6-9 50,0-1-1,-1 1 1,0-1-1,0 0 1,0-1-1,-1 1 1,0-1-1,0 0 0,0-1 1,-1 0-1,1 0 1,-16 5-1,20-8-43,-7 2 56,0-1 1,0 1-1,0-2 0,0 1 1,-12-1-1,21-1-86,0 0 0,1-1 0,-1 1 0,0 0 0,0 0 0,1 0 0,-1 0 0,0 0 0,0 1 0,1-1 0,-1 0 0,0 0 0,0 0 0,1 1 0,-1-1 0,0 0 0,1 1 0,-1-1 0,0 0 0,0 1 0,1 1 27,0-1 0,1 0 0,-1 0 0,1 1 0,-1-1-1,1 0 1,-1 0 0,1 1 0,0-1 0,-1 0 0,1 0 0,1 1 0,15 22 509,1 0 0,1-2 0,36 35-1,-46-50-339,1 0-1,0 0 0,0-1 0,1 0 0,21 8 0,-30-13-103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4736,'5'-12'6117,"-4"14"-5885,0 0 0,0 0 0,0 0 0,1 0 0,-1 0 0,1 0 1,-1 0-1,1-1 0,2 3 0,2 2 242,-5-3-356,1 0 1,-1 0 0,0 0-1,1 0 1,-1 0-1,-1 1 1,1-1 0,0 0-1,0 6 1,-2 33 511,0-20-281,-7 35 328,8-55-602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2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3 126 3648,'-3'0'5676,"6"-6"-3411,-1 2-2071,-1 0-1,1 1 1,1-1 0,-1 1-1,0-1 1,1 1 0,0 0-1,0 0 1,3-3 0,9-10 280,-14 14-429,23-23 195,-23 24-246,0 0 0,1 0 0,-1 0 0,0 0 0,1 0 0,-1 0 0,0 0 0,1 1-1,-1-1 1,1 1 0,0-1 0,-1 1 0,1-1 0,-1 1 0,1 0 0,0 0 0,2 0 0,-3 0 36,0 1 0,0-1 0,0 1 0,0 0 0,0-1 0,-1 1 1,1 0-1,0 0 0,-1-1 0,1 1 0,0 0 0,-1 0 0,1 0 0,-1 0 1,1 0-1,-1 0 0,0 0 0,1 0 0,-1 0 0,0 0 0,0 2 1,2 3 127,8 25 424,6 16 323,-14-43-721,0-1 0,0 1 1,0-1-1,0 1 0,1-1 0,-1 0 0,1 0 0,0 0 0,6 5 0,-7-7-108,0 0 1,0 0-1,0 0 1,0 0-1,0 0 1,0-1-1,0 1 1,0-1-1,0 1 1,0-1-1,0 0 1,1 0-1,-1 0 1,0 0-1,0 0 1,0 0-1,0-1 0,1 1 1,-1-1-1,0 1 1,0-1-1,0 0 1,0 0-1,3-2 1,4-2-35,-1-1-1,0 0 1,14-13 0,-18 16-4,30-31-401,-20 19-1670,1 1-1,19-14 0,10 0-5640,-23 16 4410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77 3136,'-5'-7'288,"-2"-4"4321,7 11-4489,0-1 0,0 1 0,0 0-1,0-1 1,0 1 0,0 0 0,0-1 0,1 1 0,1-4 1558,-1 4-1558,-1 0 0,0 0 0,1-1 0,-1 1 0,0 0 0,0 0 0,1 0-1,-1 0 1,0 0 0,1 0 0,0 0 0,45-14 3661,25-4-3088,-50 13-808,-13 2 62,1 1 1,-1 0 0,15-1-1,-18 0-1421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3488,'-13'0'1280,"21"-3"-992,2 3 1856,-2 0-1312,2 0 1280,6 0-1216,2 0 1024,5-5-1088,-6 2-96,4 0-416,2-2-384,-2 5 32,2-11-128,-2 11 64,-3 0-2048,5 0 1184,-2 8-5344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337 473 992,'1'-4'443,"16"0"4234,-15 4-4096,9-5 3238,-11 5-3768,0 0 0,1 0 0,-1 0 0,0 0 0,1 0 0,-1-1-1,0 1 1,1 0 0,-1 0 0,0-1 0,0 1 0,1 0 0,-1 0 0,0-1 0,0 1 0,1 0 0,-1-1 0,0 1 0,0 0 0,0-1 0,1 1 0,-1 0 0,0-1 0,0 1 0,0 0 0,0-1 0,0 1 0,0-1 0,0 1 0,0-1 0,0 0 8,-1 0 0,1 1 0,0-1 0,-1 0 0,1 0 1,-1 1-1,1-1 0,-1 0 0,0 1 0,1-1 0,-1 0 0,-1 0 1,0-1 44,0 1 0,0 0 0,0-1 0,0 1 0,-1 0 0,1 0 0,0 0 0,-5 0 0,-1 2-49,0 0 0,-1 1 0,1 0 1,0 0-1,1 1 0,-1 0 0,0 0 0,-9 7 0,-20 7 212,3-3-31,-32 19 0,55-27-84,3-2-74,0 1 0,0 0 0,1 1 0,-1-1 0,1 1 0,1 1 0,-1-1 0,1 1 1,0 1-1,1-1 0,0 1 0,0-1 0,0 2 0,1-1 0,1 0 0,-4 10 0,5-13-50,1 1-1,0-1 1,0 1-1,0-1 0,0 1 1,1-1-1,0 1 0,0-1 1,0 1-1,1-1 0,1 7 1,-1-10-16,0 1 0,0 0 0,0-1 0,0 1 0,1-1 0,-1 1 0,1-1 1,0 0-1,-1 0 0,1 0 0,0 1 0,0-2 0,1 1 0,-1 0 0,0 0 0,0-1 0,1 1 1,-1-1-1,1 0 0,0 0 0,-1 0 0,1 0 0,2 1 0,18 2 31,-1-1-1,1-1 0,-1-1 1,46-4-1,-3 0-14,-57 3 93,0 0 0,0 1 1,0 0-1,0 0 0,13 5 0,-18-6-109,-1 1-1,0 0 1,0 0-1,1 0 1,-1 1-1,0-1 1,0 0-1,0 1 1,0-1-1,-1 1 1,1 0-1,0 0 1,-1-1-1,1 1 1,-1 0-1,1 1 1,-1-1-1,0 0 1,0 0 0,0 0-1,0 1 1,1 3-1,-1 2 71,1 0 0,-1 0 0,-1 0 0,1 0 0,-1 0 0,-2 15 0,1-19-41,0 1-1,0-1 1,-1 1-1,1-1 1,-1 0-1,0 0 1,0 0-1,-1 0 1,1 0-1,-1 0 1,0 0-1,0-1 1,-5 5-1,5-4-30,-1-1-1,0 0 0,0 0 0,0 0 0,0 0 0,0-1 0,-1 1 1,1-1-1,-1 0 0,1-1 0,-1 1 0,0-1 0,-9 2 0,1-3 9,0 2-1,-20 4 0,-10 1 91,-82-3-118,106-4 84,18 0-154,15-7-106,-8 5 169,0 0 0,0 1 0,0-1 0,1 1 1,-1 0-1,11 1 0,13-3 1,4-3 18,-11 4 1,0-2 1,0-1-1,0-1 0,-1-1 0,22-10 1,-28 9 12,-1-1 0,0-1 0,-1 0 0,19-18 1,48-53 136,0-1-62,83-60 101,-161 139-166,26-25 61,-28 26-107,1 0-1,-1 0 0,0 0 1,1-1-1,-1 1 0,0 0 1,0 0-1,-1-1 0,1 1 1,0 0-1,-1-1 0,1 1 1,-1-4-1,0 6 13,0 0 0,0 0 0,-1 0 0,1 0 0,0-1 1,0 1-1,-1 0 0,1 0 0,0 0 0,0 0 0,-1 0 0,1 0 0,0 0 0,0 0 0,-1 0 0,1 0 0,0 0 0,0 0 1,-1 0-1,1 0 0,0 0 0,0 0 0,-1 0 0,1 0 0,0 1 0,0-1 0,-1 0 0,1 0 0,0 0 0,0 0 1,-9 4 73,9-4-63,-7 4 28,0 0 1,1 0-1,0 1 1,0 0-1,0 0 0,0 0 1,1 1-1,0 0 0,0 0 1,0 0-1,1 0 0,-6 13 1,-3 7 0,-18 54 0,30-77-35,-3 11 12,0 1 0,0 0 0,-1 22 0,4-28-14,0-1 0,1 0 0,1 1 0,0-1 0,0 1-1,0-1 1,5 15 0,-5-20 20,0 0 0,1 0 0,-1 0 0,1 0 0,-1 0 0,1 0 0,0 0 0,0-1 0,0 1 0,1-1 0,-1 0 0,1 1 0,-1-1 0,1 0 1,0-1-1,-1 1 0,1 0 0,0-1 0,0 1 0,0-1 0,1 0 0,-1 0 0,0 0 0,0-1 0,0 1 0,1-1 0,-1 0 0,0 0 0,1 0 0,-1 0 0,0 0 0,4-1 0,5-3-32,0 1 0,0-2 0,-1 0 1,1 0-1,-1-1 0,0 0 0,-1-1 0,0-1 0,0 1 1,0-1-1,10-12 0,7-11-274,-1-1-1,24-39 1,-7 9 114,-20 22 161,-26 45-71,1 1 1,0 0-1,1 0 1,-1 0 0,0 8-1,-4 18 147,-4 8 137,-5 60 0,11-70-132,3-26-44,1 0-1,-1 0 1,1-1 0,0 1 0,0 0 0,0 0 0,1-1 0,0 1-1,-1 0 1,3 5 0,-2-8 118,-1-1-132,1 0-1,-1-1 1,1 1 0,-1 0 0,0 0 0,1 0 0,-1 0-1,1-1 1,-1 1 0,1 0 0,-1 0 0,1 0 0,-1 0 0,1 0-1,-1 0 1,1 0 0,-1 1 0,1-1 0,-1 0 0,1 0-1,-1 0 1,1 1 0,13 13-15,-13-13 24,-1-1 0,1 1 0,0 0 0,-1 0 0,1 0 0,-1-1 0,0 1 0,1 0 0,-1 0 0,0 0 0,1 0 0,-1 0 0,0 0 1,0 0-1,0 0 0,0 0 0,0 0 0,0 0 0,0 0 0,0 0 0,0 0 0,0 1 0,-1-1-10,1 0 1,0 0 0,0 0-1,0 0 1,0 0 0,0 0-1,0 0 1,0 0-1,0 0 1,0 0 0,1 0-1,-1 0 1,0 0 0,1 0-1,-1 0 1,1 0-1,-1 0 1,1 0 0,0 1-1,0-1 10,0-1-1,0 1 1,0-1-1,1 0 1,-1 1-1,0-1 1,0 0-1,0 0 0,1 0 1,-1 0-1,0 0 1,0 0-1,1 0 1,-1 0-1,0 0 1,0-1-1,0 1 0,1 0 1,-1-1-1,0 1 1,0-1-1,0 1 1,0-1-1,0 0 1,0 1-1,0-1 1,0 0-1,0 0 0,0 0 1,0 0-1,-1 0 1,1 0-1,1-1 1,2-4 10,1-1 0,-1 1 0,6-14 0,30-52 164,3-6-236,-31 51 19,12-25 15,-21 46-74,0 1 1,1-1 0,0 1 0,0 0 0,0 0 0,7-6 0,-11 12 80,0-1-1,1 0 0,-1 0 1,0 0-1,1 0 1,-1 1-1,0-1 1,1 0-1,-1 0 1,0 1-1,0-1 1,1 0-1,-1 1 1,0-1-1,0 0 1,0 0-1,1 1 1,-1-1-1,0 0 1,0 1-1,0-1 1,0 0-1,0 1 1,0-1-1,0 1 1,0-1-1,0 0 1,0 1-1,1 8-29,-1-1-1,0 1 1,0-1 0,-1 0-1,-3 16 1,-1 5 18,-59 276 103,15-95-151,43-179 81,-50 225 597,46-211-410,6-25 40,-8 21-1,10-40-40,1-4-121,0-9-65,51-265-1115,-33 212 832,49-114 0,47-51-132,-35 103 192,-60 102 164,1 1 0,40-38 0,-47 51 62,-6 4-117,1 0 0,0 1 0,1 0 0,-1 0 0,1 1 0,11-6 0,-18 11 115,0 0-1,0-1 0,-1 1 0,1 0 0,0 0 0,0 0 0,0 0 0,0 0 0,-1-1 0,1 2 1,0-1-1,0 0 0,0 0 0,0 0 0,0 0 0,-1 0 0,1 1 0,0-1 0,0 0 0,0 1 1,-1-1-1,1 1 0,0-1 0,-1 1 0,1-1 0,0 1 0,-1-1 0,1 1 0,-1 0 1,1-1-1,0 1 0,-1 0 0,0 0 0,1-1 0,-1 1 0,1 0 0,-1 0 0,0 0 0,0-1 1,1 1-1,-1 0 0,0 1 0,1 4 25,0-1 0,0 1 0,0-1 0,-1 1 0,0 8 0,-2 8 19,-1 0 0,0-1 0,-2 1-1,0-1 1,-2 0 0,0-1 0,-1 0 0,-1 0-1,-1 0 1,-1-1 0,0-1 0,-2 0 0,-20 24-1,32-41-67,-12 13 69,-1 1-1,-24 18 0,34-30-108,0 0-1,-1 0 0,1-1 0,0 1 0,-1-1 1,1 0-1,-1 0 0,0-1 0,0 1 0,0-1 0,0 0 1,0-1-1,1 1 0,-2-1 0,-6 0 0,-10-6-671,35 1 315,8 5 395,28 1 206,1-3 0,75-11 0,-109 10-152,-2-1 0,1 0-1,0-1 1,-1 0 0,0-1 0,0-1-1,0 0 1,-1-1 0,0-1-1,-1 0 1,0 0 0,18-19 0,-10 6 9,-2-1 0,0-1 1,-2 0-1,0-1 0,-2-1 1,-1-1-1,16-45 0,-26 63-46,0 0 0,-1 0-1,0 0 1,0-13 0,-2 19-18,1 1 0,-1-1 0,0 1 0,0-1 0,-1 1 0,1-1 0,0 1 0,-1 0 0,0-1 0,1 1 0,-1-1 0,0 1 0,0 0 0,0 0 0,0 0 0,-1 0 0,1-1 0,-1 2 0,1-1 0,-4-3 0,4 4 8,0 0 0,0 1 0,0-1 0,0 1 0,0-1-1,0 1 1,0 0 0,0-1 0,0 1 0,-1 0 0,1 0 0,0 0 0,0 0 0,0 0 0,0 0-1,0 0 1,0 0 0,0 0 0,-1 0 0,1 1 0,0-1 0,0 0 0,0 1 0,0-1-1,0 1 1,0-1 0,0 1 0,0-1 0,0 1 0,1 0 0,-1 0 0,-1 1 0,-2 2 64,1 0 1,-1 0-1,1 1 1,0-1-1,-3 6 1,1 1 82,0 0 1,1 0 0,0 1 0,1-1-1,0 1 1,1 0 0,-1 21 0,2-2 281,5 57 0,-3-75-379,1-1-1,0 1 0,1 0 0,0-1 0,1 0 1,1 0-1,10 20 0,-13-28-21,0 0-1,0-1 0,1 1 1,-1-1-1,1 0 1,0 0-1,0 0 1,1 0-1,-1 0 0,0-1 1,1 1-1,0-1 1,0 0-1,-1 0 1,1 0-1,0-1 0,0 1 1,1-1-1,-1 0 1,0 0-1,0-1 0,0 1 1,1-1-1,-1 0 1,0 0-1,7-1 1,3-1 3,-1-1 0,1 0 0,-1-1 0,0 0 0,0-1 0,0 0 0,-1-1 0,0-1 0,0 0 0,19-15-1,-17 10-44,0-1-1,-1-1 0,0 0 0,-1-1 0,-1 0 1,0 0-1,11-24 0,-20 36 17,11-21-84,18-50-1,-28 67 77,-1 1 1,0 0-1,-1-1 1,0 1 0,0-1-1,0 1 1,-1-1-1,0 1 1,0-1-1,0 0 1,-1 1 0,0-1-1,0 1 1,-3-8-1,4 14 2,-2-6-10,2 6 9,0 0-1,0-1 0,0 1 1,1 0-1,-1 0 0,0-1 0,0 1 1,0 0-1,1 0 0,-1 0 0,0-1 1,0 1-1,1 0 0,-1 0 0,0 0 1,0 0-1,1 0 0,-1 0 0,0-1 1,0 1-1,1 0 0,-1 0 1,0 0-1,1 0 0,-1 0 0,0 0 1,0 0-1,1 0 0,-1 0 0,0 0 1,1 0-1,-1 0 0,0 1 0,0-1 1,1 0-1,-1 0 0,0 0 0,0 0 1,1 1-1,4 0 25,-1 1 0,1 0 0,-1 0 0,1 0 0,-1 1 1,0-1-1,0 1 0,0 0 0,0 0 0,0 1 0,-1-1 0,1 1 0,3 5 0,-4-5 24,1 1 0,-1 0-1,0 0 1,0 0-1,-1 1 1,1-1 0,-1 1-1,0-1 1,-1 1 0,3 11-1,-4 105 772,-2-109-798,0 0 1,-1 0-1,0 0 1,-1 0-1,-6 13 1,5-12 4,0 0 1,1 1-1,-4 21 1,7-33 15,1 0-1,-1 0 1,1 0 0,0 0 0,0 0 0,0 0 0,1 1 0,-1-1 0,1 0 0,1 4 0,9-9-141,-3-1 80,-1 1-1,1-1 0,-1-1 1,0 1-1,0-1 0,0 0 1,-1-1-1,1 0 0,-1 0 1,7-8-1,7-8-237,26-37-1,1-3 184,-19 31-64,2 1 0,53-40 0,-66 56 130,1 2-1,0 0 0,0 1 1,1 1-1,0 1 1,1 0-1,21-4 0,-37 11-3,0 0 0,0 0 0,0 1 0,0 0 0,0 0 0,0 0-1,0 0 1,0 1 0,0 0 0,0 0 0,0 0 0,0 0 0,-1 0 0,1 1 0,0 0-1,-1-1 1,6 5 0,-4-2 15,0 0 0,0 0 0,-1 0 1,0 1-1,0 0 0,0 0 0,0 0 0,-1 0 0,1 0 0,2 8 0,4 4-3,4 10 114,-13-26-84,-1 1 0,1 0 0,-1-1 0,1 1 0,-1 0 0,0-1 0,1 1 0,-1 0 0,0 0 0,0-1 0,0 1 0,-1 0 0,1 2 0,0-4-20,0 0 1,0 1 0,0-1-1,0 0 1,0 0 0,0 1-1,0-1 1,0 0 0,0 0 0,0 0-1,0 1 1,-1-1 0,1 0-1,0 0 1,0 1 0,0-1-1,0 0 1,0 0 0,0 0-1,0 1 1,-1-1 0,1 0 0,0 0-1,0 0 1,0 0 0,0 1-1,-1-1 1,1 0 0,0 0-1,0 0 1,0 0 0,-1 0-1,1 0 1,0 0 0,0 0 0,0 0-1,-1 1 1,1-1 0,0 0-1,0 0 1,-1 0 0,1 0-1,0 0 1,0 0 0,-1-1-1,1 1 1,0 0 0,0 0 0,-1 0-1,-8-11 96,2 1-42,-6-4-110,0 1 0,0 0 0,-2 1 0,0 1 0,-26-16 0,35 24 39,1 0 0,-1 1 0,1 0 0,-1 0 1,0 0-1,0 0 0,0 1 0,0 0 0,0 0 0,0 1 0,0 0 1,0 0-1,-1 0 0,1 1 0,0 0 0,0 0 0,0 1 0,1-1 1,-1 1-1,0 0 0,-7 5 0,5-2 2,0 1 1,0 0-1,0 0 1,1 1-1,0 0 0,0 0 1,1 1-1,0 0 1,0 0-1,1 0 0,-8 17 1,4-4 116,0 1 1,1 0-1,-9 43 1,16-60-91,0 1-1,1-1 1,-1 0 0,1 0 0,0 1 0,1-1 0,-1 0 0,1 0 0,0 0 0,0 1 0,1-1 0,-1 0 0,1 0 0,0-1 0,1 1 0,-1 0 0,1-1-1,5 7 1,-4-7 5,0 1 0,0-1 0,0-1 0,1 1 0,0 0 0,-1-1 0,1 0 0,1 0 0,-1-1 0,0 0 0,1 0 0,-1 0 0,1 0-1,-1-1 1,1 0 0,10 1 0,0-1-78,1-1 0,0-1 0,-1-1 0,1 0-1,-1-1 1,0 0 0,0-2 0,0 0 0,19-9 0,-15 5-42,0-2 0,-1 0 1,0-1-1,-1-1 1,0-1-1,22-22 0,-19 11 8,5-4-144,-24 49 199,-2-16 62,0 15 67,0 0 0,6 32-1,-5-46-71,1 1 0,-1 0 0,1-1 0,0 1 0,1-1 0,-1 0-1,1 0 1,0 0 0,0 0 0,1 0 0,-1-1 0,1 1-1,6 5 1,-8-9 1,1 1 1,-1-1-1,0 0 0,1 0 0,-1 0 0,1 0 0,-1 0 0,1 0 0,-1 0 0,1-1 1,0 0-1,-1 1 0,1-1 0,0 0 0,-1 0 0,1 0 0,0-1 0,-1 1 0,1-1 0,0 1 1,-1-1-1,1 0 0,-1 0 0,3-1 0,-2 1-41,-1-1 1,1 1-1,0-1 0,-1 1 1,0-1-1,1 0 0,-1 1 1,0-1-1,0-1 0,0 1 1,0 0-1,0 0 0,-1-1 1,1 1-1,-1-1 0,1 1 1,-1-1-1,0 0 0,0 1 1,0-1-1,1-5 0,-2 1-15,0 1-1,-1-1 0,0 0 0,0 1 0,0-1 1,0 1-1,-1-1 0,0 1 0,-1 0 0,1 0 0,-7-10 1,4 8 12,0-1-1,-1 1 1,-1 0 0,1 1 0,-1 0 0,0 0 0,-10-7 0,14 12-21,0 0 1,0 0-1,-1 1 1,1-1-1,0 1 1,-1 0 0,0 0-1,-5-1 1,6 1 36,1 1 1,0 0-1,-1-1 1,1 1-1,0 0 1,-1 1-1,1-1 1,0 0-1,-1 1 1,1-1 0,0 1-1,0 0 1,-1 0-1,-1 1 1,3-2-31,8 0 87,1-1-1,-1-1 1,1 1 0,-1-1-1,0-1 1,0 1-1,13-8 1,-12 6-51,1 0 0,0 1 0,0 0 0,18-4 0,4 3 222,0 2 1,54 2-1,-68 1-65,-1 1 1,0 1-1,0 0 0,-1 2 1,1-1-1,-1 2 1,17 8-1,-27-11-104,1 0 1,-2 0-1,1 0 1,0 1-1,-1 0 1,0 0-1,1 0 1,-2 1-1,1-1 1,0 1-1,-1 0 1,0 0-1,0 0 1,-1 1-1,1-1 1,-1 1-1,0-1 1,-1 1-1,1 0 1,-1-1-1,0 1 1,0 0-1,-1 0 1,0 0-1,-1 9 1,0-10-15,0 1 1,-1-1 0,0 0-1,0 0 1,0-1 0,-1 1-1,1 0 1,-1-1 0,0 1-1,-1-1 1,1 0 0,-1 0 0,0 0-1,-7 5 1,16-21-22,21-32-283,37-47 1,-49 71 244,-3 7-3,0 1 0,1 0-1,25-21 1,-36 32 48,1 0 0,-1 0 0,0 1 0,0-1 0,0 0 0,1 0 0,-1 1 0,1-1 0,-1 1 0,0-1 0,1 1 0,-1-1 0,1 1 0,-1 0 0,1 0 0,-1 0 0,1 0 0,-1 0 0,1 0 0,1 0 0,-2 1 4,0-1 1,0 1-1,0 0 0,0-1 0,0 1 0,0 0 0,0-1 0,0 1 1,-1 0-1,1 0 0,0 0 0,0 0 0,-1 0 0,1 0 1,0 0-1,-1 0 0,1 0 0,-1 0 0,1 0 0,-1 0 0,0 0 1,1 0-1,-1 1 0,0-1 0,0 2 0,2 23 139,-1 0 0,-5 37-1,1 6 154,3-69-319,1 1-1,-1-1 1,0 0 0,0 1-1,1-1 1,-1 0-1,0 0 1,1 1-1,-1-1 1,0 0 0,1 0-1,-1 1 1,0-1-1,1 0 1,-1 0 0,1 0-1,-1 0 1,0 0-1,1 0 1,-1 0 0,1 0-1,-1 0 1,0 0-1,1 0 1,0 0 0,3 0-53,0-1 1,-1 1 0,1-1 0,0 0 0,0-1 0,-1 1 0,1 0 0,0-1 0,-1 0 0,5-3 0,36-28-975,-29 20 776,313-222-309,-279 208 421,-43 26 74,-9 7-7,-9 9-9,-171 158 534,151-142-476,1 1 0,-42 57 0,70-84 48,0 0 0,0 0 1,0 0-1,1 1 0,-1-1 1,1 1-1,-2 10 0,4-15-35,0-1 0,0 1 0,0 0 1,0-1-1,0 1 0,0 0 0,0 0 0,0-1 0,0 1 0,0 0 0,0-1 0,1 1 0,-1 0 0,0 0 0,1-1 1,-1 1-1,0-1 0,1 1 0,-1 0 0,0-1 0,1 1 0,-1-1 0,1 1 0,0-1 0,-1 1 0,1-1 0,-1 1 0,1-1 1,0 1-1,-1-1 0,1 0 0,-1 0 0,1 1 0,0-1 0,0 0 0,-1 0 0,1 0 0,0 0 0,-1 1 0,1-1 1,0 0-1,0 0 0,1-1 0,2 1-93,1 0-1,-1 0 1,1 0 0,-1-1 0,7-1-1,-1-2-27,0 0 1,0-1-1,0 0 0,-1 0 0,1-1 0,-1 0 0,0 0 0,-1-1 1,0-1-1,0 1 0,-1-1 0,9-12 0,-1-1-12,-1 0 0,-1-1 0,-1-1 0,10-26 0,99-288-805,-109 298 926,-12 39 22,9-26-19,-1 1 1,-2-1-1,5-37 0,-6 39 95,-4 17 116,-3 11 335,-18 34 289,11-15-642,1 0 1,1 0 0,1 0 0,1 1 0,1 0 0,1 0-1,2 0 1,1 41 0,4-11-67,2 0 0,2-1 0,26 89 0,-30-130-54,11 21 0,-14-30-43,1-1-1,-1 1 0,1-1 0,-1 0 0,1 1 1,0-1-1,0 0 0,0 0 0,0 0 0,1 0 1,-1-1-1,0 1 0,1 0 0,2 0 0,-3-1-37,-1-1-1,1 1 1,-1-1-1,1 0 1,-1 0 0,1 0-1,-1 0 1,1 0-1,-1 0 1,1 0-1,-1-1 1,1 1-1,-1-1 1,0 1 0,1-1-1,-1 1 1,1-1-1,-1 0 1,0 1-1,2-2 1,0-1-68,0 1-1,-1 0 1,1-1 0,-1 1-1,0-1 1,1 0 0,1-4 0,10-17-96,-2-1 1,-1 0 0,-1-1 0,-1 0 0,10-44-1,-18 63 139,2-12-140,-3 15 114,-2 10 48,-6 17 296,2 1-1,1 0 0,1 0 1,0 0-1,2 0 0,1 0 1,3 37-1,-2-59-249,1 0 1,-1 0-1,0-1 0,0 1 1,1 0-1,-1 0 1,1-1-1,-1 1 0,1 0 1,0-1-1,0 1 0,0-1 1,0 1-1,0-1 1,0 1-1,0-1 0,0 0 1,0 0-1,1 1 0,-1-1 1,3 1-1,-2-1-8,0 0 0,0 0 0,0-1-1,0 0 1,0 1 0,1-1 0,-1 0 0,0 0 0,0 0 0,0 0-1,0 0 1,0 0 0,1-1 0,-1 1 0,0-1 0,0 0-1,2 0 1,4-3-127,0 0-1,0 0 1,0-1 0,-1 0-1,0 0 1,0 0-1,0-1 1,5-7-1,9-10-54,16-25-1,-9 12 149,28-27-406,-55 79 565,-4-2 242,0-1 1,-9 22-1,7-21-62,1 0-1,-4 20 1,7-27-246,0 0 1,1-1-1,-1 1 1,2 0-1,-1 0 1,1 0-1,0 0 1,0-1-1,4 14 1,-4-18-64,0 0 1,1 1-1,-1-1 0,0 0 1,1 0-1,-1 0 0,1 0 1,0 0-1,-1 0 1,1-1-1,0 1 0,0-1 1,0 1-1,0-1 1,1 0-1,-1 1 0,0-1 1,1 0-1,-1-1 0,0 1 1,1 0-1,-1-1 1,1 1-1,-1-1 0,1 0 1,-1 0-1,1 0 0,-1 0 1,1 0-1,2-1 1,5-1-135,0 0 0,-1 0 0,0-1 0,1 0 0,-1 0 0,0-1 0,-1-1 0,1 0 0,-1 0 1,14-11-1,3-6-287,41-45 0,-36 35 392,15-19-15,-31 33-77,0 1 1,21-18-1,-34 34 118,0 0-1,1 0 1,-1 0-1,1 0 1,-1 0-1,1 0 0,0 0 1,-1 1-1,1-1 1,0 0-1,0 1 1,-1-1-1,1 1 0,0 0 1,0 0-1,0 0 1,0 0-1,-1 0 1,1 0-1,2 0 1,1 2 38,-1-1 1,1 1 0,-1 0 0,0 0 0,0 0-1,6 5 1,-9-6-45,-12 7 261,5-4-291,-1 1 0,1 0-1,0 1 1,0-1 0,0 1 0,1 0 0,0 1-1,-5 8 1,-11 12 267,6-10 29,-21 34 1,31-43-218,0 1 0,1 0 0,0 0 0,0 1 0,1 0 0,-3 14 1,5-23-40,1 0 1,0 1 0,0-1 0,-1 0-1,1 1 1,0-1 0,0 0 0,1 1-1,-1-1 1,0 0 0,0 1 0,1-1 0,-1 0-1,0 1 1,1-1 0,-1 0 0,1 0-1,0 0 1,-1 0 0,1 1 0,2 1-1,-2-2 3,1 0-1,-1 0 0,1 0 0,0-1 1,-1 1-1,1 0 0,0-1 0,-1 1 1,1-1-1,0 1 0,0-1 0,0 0 1,3 0-1,5 0 22,0-1 1,-1 0-1,1-1 1,-1 0-1,10-3 1,6-5-178,0 0 1,-1-1-1,0-1 0,0-2 1,-2 0-1,0-2 0,27-23 1,1-7-391,72-88 1,-88 91 231,-1-1-1,-2-1 1,-2-2 0,-3-1 0,-1-1-1,31-92 1,6-80 114,-61 216 239,0 1 1,-1 0-1,1-1 1,-1 1-1,0-1 1,0 1-1,0 0 0,-2-8 1,2 12-36,0-1 1,0 1-1,0 0 1,0 0-1,0-1 1,0 1-1,0 0 1,0 0-1,0-1 0,0 1 1,0 0-1,0 0 1,-1 0-1,1-1 1,0 1-1,0 0 1,0 0-1,0 0 1,0-1-1,0 1 1,-1 0-1,1 0 1,0 0-1,0-1 1,0 1-1,0 0 1,-1 0-1,1 0 0,0 0 1,0 0-1,-1 0 1,1 0-1,0 0 1,0-1-1,0 1 1,-1 0-1,1 0 1,0 0-1,0 0 1,-1 0-1,1 0 1,0 0-1,0 0 1,-1 0-1,-6 11 355,-30 93 1116,3-8-732,13-47-371,-40 105 227,50-116-532,1 1 1,2 0-1,2 0 1,1 1-1,2-1 0,4 61 1,0-89-58,0 0 0,1 0 0,1 0 1,-1 0-1,2-1 0,5 14 0,-7-20-29,0-1 0,0 0 0,0 1 1,0-1-1,1 0 0,-1 0 0,1 0 0,0-1 0,5 5 0,-6-6-20,0 0-1,0 1 1,1-1-1,-1 0 1,0 0-1,1-1 1,-1 1-1,1 0 1,-1-1-1,1 0 1,-1 1-1,1-1 1,-1 0-1,1 0 1,-1-1-1,4 1 1,0-2-68,0 1 0,0-1 0,0 0 0,-1-1 0,1 1 1,0-1-1,-1 0 0,0 0 0,0-1 0,0 0 0,0 0 1,5-5-1,4-7 24,0-1-1,14-21 1,-16 20-20,27-29-1,-18 25-96,-30 37 469,0 1-1,0 1 1,2 0-1,0 0 1,-7 27-1,10-27-158,0-3 43,-4 24-1,8-35-146,-1 1 1,1 0-1,0 0 1,0 0 0,1-1-1,-1 1 1,1 0-1,0-1 1,0 1-1,0 0 1,2 4-1,-2-7 3,-1 0-1,1 1 0,-1-1 0,1 0 1,0 0-1,-1 1 0,1-1 0,0 0 1,0 0-1,0 0 0,0 0 1,3 2-1,-4-3-36,1 0 0,0 0 0,0-1 1,0 1-1,0 0 0,0 0 0,0-1 0,0 1 1,0 0-1,0-1 0,0 1 0,-1-1 0,1 1 1,0-1-1,0 1 0,-1-1 0,1 0 0,0 1 1,-1-1-1,1 0 0,0-1 0,6-6-102,0-1 0,-1 0 1,-1 0-1,0 0 0,0-1 0,-1 0 0,0 0 0,0 0 0,2-11 0,6-16-51,-3 12 76,1 0-46,10-43-1,-19 67 153,-1-1 0,0 1 0,0-1 0,0 1-1,0 0 1,0-1 0,0 1 0,-1-1 0,1 1 0,0-1-1,-1 0 1,-2-10 525,3 11-310,27 1-51,-1 1 1,0 2-1,0 0 0,37 10 0,-50-9 62,0 0 0,-1 1 0,1 1 0,-1 0 0,0 1 0,-1 0 0,0 0 0,0 1 0,0 1 0,14 15 0,-13-11 41,64 65 331,-61-64-581,1-1 0,1 0 0,23 13-1,-30-20-217,1-1-1,0-1 0,0 0 0,0 0 0,1-1 0,14 2 0,-19-4-582,0 0 0,1 0 0,-1-1 0,0 0 0,1-1 0,-1 1 0,0-1 0,0-1 0,0 0 0,1 0 0,8-3 0,-14 3 328,0 1 1,-1 0-1,1-1 0,0 1 0,0-1 0,-1 1 1,1-1-1,-1 0 0,1 0 0,-1 0 0,0 1 1,0-1-1,0-1 0,0 1 0,0 0 1,0 0-1,0 0 0,-1 0 0,1-1 0,-1 1 1,1-4-1,-1-4-862,1 0-1,-2 0 1,-1-16 0,-5-5-195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31 175 10816,'-31'-31'4000,"31"27"-3136,10-5-224,8 6 223,16-5-607,19 0 1600,22-3-1056,8-1-192,1 4-384,-10-3-480,-4 3 160,0 0-3872,0 1 2209,9-1-5441,-4-8 4064,-22-7 288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4480,'0'-1'73,"0"1"0,0 0 1,1-1-1,-1 1 0,0-1 1,0 1-1,0 0 0,1-1 0,-1 1 1,0 0-1,0-1 0,1 1 1,-1 0-1,0-1 0,1 1 0,-1 0 1,1 0-1,-1-1 0,14 9 6130,-11-4-4513,-3-3-1569,0-1 0,1 1 0,-1-1-1,0 1 1,0-1 0,0 1 0,0-1 0,0 1 0,0-1 0,0 1 0,0-1-1,0 1 1,0-1 0,0 1 0,0-1 0,0 1 0,0-1 0,0 1 0,0-1-1,-1 1 1,1-1 0,0 0 0,0 1 0,-1-1 0,1 1 0,-1 0 0,-8 9 936,9-9-1053,-1 0 113,-3-1 133,43 19-15443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33 6976,'-8'-9'12735,"3"-14"-11428,-8 31-1814,12-6 367,0 0-1,0 0 1,1 0-1,-1 0 1,0 1-1,1-1 0,0 0 1,-1 0-1,1 5 1,-1 2-1916,1-6 1476,-1 0-1,1 0 0,1 0 1,-1 0-1,0-1 0,1 1 1,-1 0-1,1 0 0,0 0 1,0-1-1,0 1 0,0-1 1,0 1-1,1-1 0,3 5 1,11 3-3756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0 479 2144,'1'-5'2989,"9"5"-1509,-2-4-119,-7 3-1248,0 1-1,1-1 1,-1 1 0,0-1 0,0 1-1,0 0 1,0-1 0,0 1 0,1 0-1,-1 0 1,0 0 0,2 0 0,6-2-2,-1 0 0,1 0 1,0-1-1,-1-1 0,1 1 1,-1-1-1,9-6 0,-14 8-212,2-1 475,-4 8 243,-1 3-675,-1 5 196,-1-1-1,0 1 0,-6 18 0,0 6 40,-5 18 103,-22 63 0,30-105-162,2-1 0,0 1 0,0 0 0,1 0 0,0 0 0,1 16 0,6 41-64,1-51 226,-4-15-219,-2-3 328,6-9-714,-5 6 315,1 0 0,0 0 0,-1 0 1,0 0-1,1-1 0,-1 1 0,0 0 0,0 0 1,0-1-1,0 1 0,-1-1 0,1 1 0,0-4 1,5-14-227,6-7-86,-2 0 1,8-33-1,9-60-105,-16 65 427,-2 14-148,1 0 1,2 1-1,2 0 0,2 1 1,38-68-1,-6 37 36,4-7 22,-49 72 83,1 1-1,-1 0 1,1 0 0,0 0 0,0 1 0,0-1 0,1 1 0,-1 0 0,1 0 0,9-4 0,11-7 10,-25 14 24,1-2-100,3 2-112,4 1-85,13 5 334,-7-4-48,-7-1-2,1 0 1,0 0 0,0-1 0,0 0-1,8-1 1,9 0 9,-15 0-27,1 0 0,15-4 1,-15 3 15,-1 0 0,17 0 1,13-1 21,18-1-278,-39 4 216,0 0 0,0-2 1,-1 0-1,21-6 0,-32 7 51,0 0-1,0 0 1,0 1-1,0 0 1,10 1-1,22 0 34,63-7-68,-86 6 28,0 0 0,0-1 0,0-1 0,0 0-1,17-6 1,-31 7-38,7-2-36,0 1 0,19-4 0,-18 5 150,-9 1-77,0 0 0,0 0 1,0-1-1,0 1 0,0 0 0,0 0 0,0 0 1,0 0-1,0 1 0,0-1 0,0 0 1,0 0-1,0 1 0,0-1 0,1 1 0,7 3-32,0-1 0,0 0 0,0 0 0,1-1 0,-1 0 0,1-1 0,0 0 0,-1 0 0,20-2 0,-18 1-37,-2 1 284,-6 0-253,-1 0 1,1 0-1,0-1 1,0 0-1,0 1 1,4-1-1,104 0 27,-76-3 94,-25 2-109,-1 0 0,0 0 0,0 1-1,15 2 1,0 0 6,-1 0 0,35-2 1,-23 0 132,-31 0-76,0 0 1,-1 1-1,1 0 1,-1 0-1,1 0 0,4 2 1,-5-2-81,1 1 0,0-1 1,0 0-1,0 0 0,0-1 0,5 1 0,95-1 166,-100 0-116,0 0-1,-1-1 1,1 0 0,0 0-1,3-1 1,-3 0-40,-1 1 1,1 0 0,-1 0-1,1 1 1,4-1-1,33-7 353,-41 8-400,1-1 47,0 1 0,0-1 0,0 1 1,0-1-1,0 1 0,0 0 0,0 0 0,0-1 0,1 1 0,-1 0 0,0 0 0,0 0 0,0 0 0,0 0 0,0 0 0,2 1 0,-1-1 12,23 3-27,-23-3 117,-2 0-84,0 0 0,0 0 0,0 0 0,0 0-1,0 0 1,0 0 0,0 0 0,0 1 0,0-1 0,0 0-1,0 0 1,0 0 0,0 0 0,0 0 0,0 0 0,0 0-1,0 0 1,0 0 0,0 0 0,0 0 0,0 0 0,0 0-1,0 1 1,0-1 0,0 0 0,0 0 0,0 0 0,0 0-1,1 0 1,-1 0 0,0 0 0,0 0 0,0 0 0,0 0-1,0 0 1,0 0 0,0 0 0,0 0 0,0 0 0,0 0-1,0 0 1,0 0 0,0 0 0,1 0 0,-1 0 0,0 0-1,0 0 1,0 0 0,0 0 0,0 0 0,0 0 0,0 0-1,0 0 1,16 3-62,-8 0 24,-5-2 39,0 1 0,0-1 1,0 0-1,1 0 0,-1-1 0,1 1 0,-1-1 0,0 1 1,5-1-1,7 0-216,-14 0 332,1 1-1,-1-1 1,0 0-1,1 1 1,-1-1 0,0 1-1,0-1 1,1 1-1,-1 0 1,0-1 0,0 1-1,0 0 1,0 0-1,0 0 1,0 0 0,0 0-1,0 0 1,0 0-1,-1 0 1,1 0 0,0 1-1,-1-1 1,1 0 0,0 0-1,-1 1 1,0-1-1,1 0 1,-1 1 0,0 0-1,1 7-80,0-1 0,-1 0 0,-1 17 0,0-6 170,1-15-639,0 5 272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1984,'4'31'4296,"0"-5"-3408,-2-21-639,-1-1 1,1 0 0,0 1-1,1-1 1,2 4 0,-3-5-122,17 21 646,29 62 1071,-40-55-1381,9 6 80,-8-12-235,10 100 662,-10-86-939,-4-10 70,9 33 0,-3-13 89,-6-33-128,0 1 0,1-1 0,8 15 0,9 26 58,30 87-30,-46-126-145,3 7 236,-8-20-114,-1 0 1,1 0-1,0 0 1,1 0-1,4 7 1,-4-8-68,-1 0-1,1 1 1,-1 0 0,0 0 0,3 9 0,-3-5 110,1 0 0,6 14 0,3 7-60,-6 16 199,7 16-239,-10-50-2,0 0 0,-1 0 0,0 1-1,0-1 1,-1 13 0,-1-12 71,2 0-1,2 16 1,2 6-276,7 19 532,-12-50-330,0 0 0,0 0 0,0 0 0,1-1 0,2 7 1,5 8 30,18 56-132,-20-58 198,3 7-105,-9-21-2,-1-1 0,1 1 0,0 0 1,0-1-1,0 1 0,0-1 0,0 1 0,0-1 0,3 2 1,5 8 4,54 94 164,-31-56-102,-12-20 23,-11-17 4,1 0 1,0 0-1,21 18 0,-18-18-102,23 26-1,11 16-2,-32-38 19,9 8-56,-14-14 148,-1 0-1,10 12 1,1 6-144,-17-24-6,1 1 0,0-1 1,7 8-1,8 10 264,-19-21-157,17 14 70,14 12-219,-23-17 127,-7-8-39,1 0 0,-1-1-1,0 1 1,1-1-1,-1 1 1,0-1 0,1 0-1,0 1 1,-1-1-1,1 0 1,2 1-1,1 1 21,0-1 0,0 1-1,0 0 1,-1 1-1,7 5 1,18 13-28,15-2 282,-38-17-258,1-1 0,-1 0 0,10 2 0,17 1 152,-32-5-128,10 0 187,0 0-171,-10 0-112,13-7 235,-9 6-84,-4 1-75,0-1 0,0 1 0,0 0 0,0 0 0,0-1 0,0 1 0,0-1 0,0 1 0,0-1-1,0 1 1,0-1 0,0 0 0,0 1 0,1-2 0,20-10-12,4-4 43,-17 13 23,-9 3-65,1 0 1,-1 0-1,1 0 0,-1 0 0,0 0 0,1 0 1,-1 0-1,1 0 0,-1-1 0,0 1 1,1 0-1,-1 0 0,1 0 0,-1-1 1,0 1-1,1 0 0,-1-1 0,0 1 1,1-1-1,0 0-28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70 3808,'-8'-6'1728,"8"1"160,0 1-1184,4-4 352,0 0-640,6 0-576,-2 5 64,-3-5 64,-2 0 32,2 1-1184,5 2 640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81 4576,'-18'-27'1664,"18"23"-1280,0-4-96,0 5 896,5-5-704,-2 0 224,-3 0-416,10 4-384,-2 0 32,2 0-288,-2 4 224,0 0-2912,-3-3 1664,8 10-1248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3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0 871 3232,'67'-50'6496,"-63"47"-6429,0 1 1,0-1 0,0 1-1,1 0 1,-1 0 0,1 0 0,0 1-1,0 0 1,-1-1 0,1 2-1,0-1 1,0 1 0,0-1-1,0 1 1,0 1 0,0-1-1,0 1 1,-1-1 0,1 2 0,0-1-1,0 0 1,-1 1 0,1 0-1,-1 0 1,6 3 0,-7-2 53,0 0 0,0 0 1,0 0-1,0 1 0,0-1 0,-1 0 1,4 7-1,-5-7-51,0-2 234,-3-2-199,1 0 1,-1 0-1,1 0 1,-1 0-1,1 0 1,0 0 0,-1 0-1,1 0 1,0-1-1,0 1 1,0 0-1,0-1 1,0 1-1,0-1 1,-1-2 0,-6-8 103,3 5-263,-1 1 0,1-1 0,-2 1 0,1 0 0,0 0 0,-1 0 0,-13-7 0,19 13 43,0 0 0,-1-1 0,1 1-1,-1 0 1,1 0 0,0 0 0,-1 0 0,1 0-1,-1 0 1,1 0 0,0 0 0,-1 0 0,1 1-1,-1-1 1,1 1 0,0-1 0,-1 1 0,1 0-1,0-1 1,0 1 0,0 0 0,-1 0 0,1 0-1,0 0 1,0 0 0,0 0 0,0 0 0,0 0-1,1 0 1,-2 2 0,-3 4 43,0 1 0,0 0 0,-5 13 1,0 3 65,2 1 1,0 0 0,2 0-1,0 1 1,2-1 0,1 1-1,0 35 1,4-54-69,-1 0 1,1 0-1,1-1 0,-1 1 0,1 0 1,1-1-1,-1 1 0,1-1 1,0 1-1,0-1 0,1 0 1,0-1-1,0 1 0,0-1 1,1 1-1,0-1 0,0 0 1,6 4-1,-9-7 18,1-1 1,-1 1 0,1-1-1,0 0 1,0 0-1,0 0 1,0 0 0,0 0-1,-1-1 1,1 1-1,1-1 1,-1 0 0,0 1-1,0-2 1,5 1-1,5-3 90,-1 1-1,18-7 0,-14 5-57,15-6-45,1-1-1,-2-2 1,0-1 0,0-1-1,-1-2 1,-1 0 0,-1-2-1,-1-2 1,44-41 0,-59 49-34,-1 0 1,0 0 0,14-26-1,-17 28-295,-19 34 53,2 1 0,0 0 0,2 0 0,-10 43 0,17-63 256,0 0 0,1 0 1,-1 0-1,1 0 0,0 0 1,0 0-1,0 0 1,1 0-1,-1 0 0,1 0 1,0 0-1,0 0 0,0 0 1,1 0-1,-1 0 0,1-1 1,0 1-1,0 0 1,0-1-1,1 0 0,-1 1 1,1-1-1,0 0 0,0 0 1,0-1-1,0 1 1,0-1-1,1 1 0,-1-1 1,1 0-1,-1 0 0,1-1 1,5 2-1,-7-2 30,1 0 0,-1 0 0,1 0 0,-1 0 0,1-1 0,-1 0 0,1 1 0,0-1 0,-1 0 0,1 0 0,0-1 0,-1 1 0,1 0 0,0-1 0,-1 0 0,5-1 0,-4 0 2,1 1 0,0-2 0,-1 1 0,1 0-1,-1-1 1,0 0 0,0 1 0,0-1 0,5-7 0,-3 4-12,-1-1 1,0 0-1,0 0 0,-1 0 0,1 0 0,-1-1 1,-1 1-1,0-1 0,0 0 0,2-14 0,-4 13-36,2-12-43,-2 1 0,-2-32-1,1 47 16,0 0 0,1 0 0,-2 1 0,1-1 0,0 0 0,-1 1 0,0-1-1,0 1 1,0 0 0,-1 0 0,1 0 0,-1 0 0,0 0 0,0 0-1,-1 1 1,-4-5 0,6 7 6,0-1-1,-1 1 0,1 0 1,0 0-1,-1 0 0,1 0 1,-1 0-1,1 1 0,-1-1 1,1 1-1,-1-1 0,0 1 1,1 0-1,-1 0 0,0 0 1,1 0-1,-1 1 0,1-1 1,-1 1-1,1 0 0,-1-1 1,1 1-1,-1 0 1,1 1-1,-1-1 0,-2 2 1,1-1 0,1 1 0,-1 0 1,1-1-1,-1 1 1,1 1-1,0-1 1,0 0-1,0 1 0,1-1 1,-1 1-1,1 0 1,0 0-1,-3 7 1,5-10 24,-1-1 1,1 1 0,0-1 0,0 1 0,0-1 0,0 0-1,-1 1 1,1-1 0,0 1 0,0-1 0,0 1 0,0-1-1,0 1 1,0-1 0,0 1 0,0-1 0,1 1 0,-1-1-1,0 1 1,0-1 0,0 1 0,0-1 0,1 1 0,-1-1-1,0 0 1,0 1 0,1-1 0,-1 1 0,0-1 0,1 0-1,-1 1 1,0-1 0,1 1 0,1-1 12,-1 0 0,0 1 0,0-1 0,1 0 1,-1 0-1,0 0 0,1 0 0,-1 0 0,0 0 0,0 0 0,1-1 0,1 0 1,4-1 37,-1 0 0,1 0 1,-1-1-1,7-4 0,161-90-122,-147 84 117,0 2 0,1 1 0,0 1 0,52-9 0,-77 18-50,0-1 1,0 1-1,0 0 0,0 0 0,0 0 0,0 1 0,0-1 1,0 1-1,-1-1 0,1 1 0,0 0 0,0 0 1,0 0-1,0 1 0,2 1 0,-3-2 8,-1 0 0,1 1-1,-1-1 1,1 1-1,-1-1 1,0 1 0,0-1-1,0 1 1,0 0 0,0 0-1,0 0 1,0-1 0,0 1-1,-1 0 1,1 0 0,-1 0-1,1 0 1,-1 0 0,0 0-1,0 0 1,0 0 0,0 0-1,0 2 1,-2 8 42,0 0 1,-1 0-1,0 0 1,-1-1-1,-7 16 1,-31 54 934,40-78-897,2-2-63,0-1 0,0 1 0,0-1 0,0 0-1,-1 1 1,1-1 0,0 1 0,0-1 0,-1 0-1,1 1 1,0-1 0,0 0 0,-1 1 0,1-1-1,0 0 1,-1 1 0,1-1 0,0 0 0,-1 0-1,1 0 1,-1 1 0,1-1 0,0 0 0,-2 0-1,2-2 256,4-8-240,1 1 0,-1 0-1,1 0 1,1 0 0,-1 1 0,1-1 0,1 2 0,10-11 0,2-1-241,2 2 1,23-16-1,-41 30 151,1 1 1,0 0-1,-1-1 0,1 1 0,0 1 1,1-1-1,4-1 0,-7 3 18,0-1 0,0 1 0,0 0 0,0 0 0,0 0-1,0 0 1,-1 1 0,1-1 0,0 0 0,0 1 0,0-1 0,0 1 0,0 0-1,-1-1 1,1 1 0,0 0 0,-1 0 0,1 0 0,-1 1 0,3 1-1,-1 0 33,1 1-1,-1 0 0,0 0 1,0 0-1,-1 0 0,1 1 0,-1-1 1,0 1-1,0 0 0,0 0 1,0 4-1,3 13-57,3 27 1,-4-18-19,-3-24 133,0-1-1,1 1 1,-1-1 0,1 0-1,0 0 1,0 0 0,1 0-1,0 0 1,0-1 0,0 1-1,6 6 1,-8-12-31,-1 1 0,1 0 0,0-1 0,0 1 0,0-1 0,0 1 0,0-1 0,0 1 0,0-1 0,0 0 1,1 1-1,-1-1 0,0 0 0,0 0 0,0 0 0,0 0 0,0 0 0,0 0 0,0 0 0,0 0 0,1 0 0,-1-1 0,0 1 0,0 0 0,0-1 0,0 1 0,0-1 0,0 1 0,0-1 0,0 1 0,1-2 0,3-2 56,0 1 0,0-1 0,0 0-1,6-8 1,7-9 18,16-25 0,7-11-267,-25 39 151,0 1 0,0 0 0,2 1 1,0 1-1,28-18 0,-36 26-61,1 1-1,-1 0 1,1 0-1,1 1 1,-1 0 0,0 1-1,1 0 1,19-3-1,-24 6 38,0 0-1,0 1 0,0-1 1,0 1-1,0 0 0,0 1 1,-1 0-1,1 0 0,0 1 1,0-1-1,-1 1 0,1 1 1,-1-1-1,0 1 0,0 0 1,6 4-1,-5-3 66,6 4 343,-12-7-142,-24-1 207,0 0-429,-35 3-1,49-1-58,1-1-1,0 1 1,0 1-1,0 0 0,0 0 1,0 0-1,-13 8 1,5 0 8,0 0 1,1 1 0,1 1-1,0 0 1,1 1-1,0 1 1,1 0 0,0 0-1,2 1 1,0 1-1,0 0 1,-12 32-1,21-44 69,-1 0-1,1 0 1,-1 0-1,2 0 0,-1 0 1,0 0-1,1 0 0,0 0 1,1 7-1,-1-10 2,1 0 0,-1 0 0,1 0 0,-1 0 0,1 0-1,0-1 1,0 1 0,0 0 0,0-1 0,0 1 0,0 0 0,0-1 0,1 1 0,-1-1-1,0 0 1,1 0 0,-1 1 0,1-1 0,0 0 0,-1 0 0,1 0 0,0 0 0,0-1 0,-1 1-1,1 0 1,0-1 0,3 1 0,-2-1 13,0 1 0,0-1 0,0 0 0,0 0 0,0-1 0,0 1 0,0-1 0,0 1 0,4-3 0,28-11 225,-30 11-213,14-7 27,0-1-1,-1-1 1,-1 0-1,0-1 1,-1-1-1,20-23 1,81-106-74,-96 116 22,10-16-189,-2-1-1,-3-2 1,-1-1-1,21-57 1,-36 80 30,-2-1 0,-1 0 0,-1 0 1,-1 0-1,3-51 0,-8 75 117,0 0 0,0 1-1,0-1 1,0 1 0,1-1-1,-1 0 1,0 1 0,-1-1-1,1 1 1,0-1 0,0 0-1,0 1 1,0-1 0,0 0 0,-1 1-1,1-1 1,0 1 0,0-1-1,-1 1 1,1-1 0,0 1-1,-1-1 1,1 1 0,-1-1 0,1 1-1,-1-1 1,1 1 0,-1 0-1,0-1 1,0 1-12,0 0 0,1 1 0,-1-1 0,0 0-1,0 1 1,0-1 0,1 1 0,-1-1 0,0 1 0,0-1 0,1 1 0,-1-1 0,0 1-1,1 0 1,-1-1 0,1 1 0,-1 0 0,1 0 0,-1 1 0,-22 37-344,-31 80-1,31-67 424,13-25-10,0 0 0,2 1 0,1 0 0,2 0 0,0 1 0,2-1 0,1 1 0,1 0 0,2 0 1,1-1-1,1 1 0,7 29 0,-9-55-10,3 15 131,9 25 1,-12-39-81,1 1-1,0-1 0,0 0 1,1 0-1,-1 0 1,1 0-1,0 0 1,0-1-1,0 1 1,0-1-1,5 4 0,-6-6-39,-1 0 0,1 0 0,0-1-1,0 1 1,0-1 0,0 1-1,0-1 1,0 0 0,0 1-1,0-1 1,0 0 0,0 0 0,0-1-1,0 1 1,0 0 0,0 0-1,-1-1 1,1 0 0,0 1-1,0-1 1,0 0 0,0 0 0,-1 0-1,1 0 1,3-2 0,0-1 2,0 0-1,0 0 1,0-1 0,-1 1 0,1-1 0,6-10 0,8-14 93,-2 0-1,26-63 1,17-40-458,-60 131 292,0 1 0,1-1-1,-1 1 1,0-1-1,0 1 1,0-1-1,1 1 1,-1 0-1,0-1 1,0 1-1,0-1 1,0 0 0,0 1-1,0-1 1,0 1-1,0-1 1,0 1-1,0-1 1,0 1-1,-1-1 1,1 1 0,0-1-1,-1 1 14,1 0 1,0 0-1,-1 0 0,1 0 1,0 0-1,-1 0 0,1 0 1,0 0-1,-1 0 0,1 0 0,0 0 1,-1 0-1,1 0 0,0 0 1,-1 0-1,1 1 0,0-1 1,0 0-1,-1 0 0,1 0 1,0 1-1,0-1 0,-1 0 0,1 0 1,0 1-1,0-1 0,-1 0 1,1 0-1,0 1 0,0-1 1,0 0-1,0 1 0,0-1 1,0 0-1,-1 1 0,1-1 0,0 1 1,-9 15-95,1 1 1,1 1-1,1-1 0,0 1 1,-5 24-1,6-12 167,2 0-1,-1 48 0,4-67-40,1 0 0,0 1 0,4 19-1,-3-27 57,-1 1 0,0 0-1,1-1 1,0 1 0,0-1-1,1 0 1,-1 0 0,1 0-1,-1 0 1,1 0-1,6 5 1,-7-8-26,-1 0 0,0 0 0,1 0-1,-1-1 1,1 1 0,-1-1 0,1 1 0,-1-1 0,1 1-1,0-1 1,-1 0 0,1 0 0,-1 0 0,1 0-1,0 0 1,-1 0 0,1 0 0,0 0 0,-1-1 0,3 0-1,3-1 102,0-1 0,0 0-1,7-4 1,2-2-35,-1-2 0,1 1 0,-2-2 0,26-24 0,42-61-146,-17 8 77,-24 30-321,-37 52 203,-3 7 33,-1-1 1,0 0-1,1 0 1,-1 1-1,1-1 1,-1 0-1,1 1 1,-1-1-1,1 0 1,0 1-1,-1-1 1,1 1 0,1-1-1,-2 8-518,-10 33 561,2 0 1,-4 63-1,11-83 69,3 42-1,-1-57-17,0 1-1,0 0 1,0-1 0,1 1-1,-1-1 1,1 1-1,1-1 1,-1 0-1,1 1 1,0-1 0,6 8-1,-7-11-2,-1 0 0,1-1 1,-1 0-1,1 1 0,0-1 0,-1 0 0,1 0 0,0 0 1,0 0-1,0 0 0,0 0 0,0-1 0,0 1 1,0-1-1,0 1 0,0-1 0,0 0 0,0 1 0,0-1 1,0 0-1,0-1 0,1 1 0,-1 0 0,0-1 0,0 1 1,0-1-1,0 1 0,0-1 0,0 0 0,-1 0 0,1 0 1,0 0-1,0 0 0,2-2 0,3-3 0,-1 1-1,1-1 1,-1-1-1,0 1 1,0-1-1,9-15 1,38-66 102,34-52-442,-79 130 249,0 1 0,1 0 0,0 0 0,0 1 0,1 0 0,-1 0 0,20-10 0,-22 14-14,1 0 0,-1 1-1,0 0 1,1 0 0,0 1-1,-1 0 1,1 0 0,0 1-1,0 0 1,0 0 0,0 1-1,15 1 1,-2 0-130,-9 0 531,-15 1-330,1 1 0,-1-1 0,0 1 0,0-1 0,0 0 0,0 0 0,0-1 0,-1 1 1,1-1-1,0 1 0,-1-1 0,1 0 0,-1 0 0,-4 0 0,1 1-21,-1 0 0,1 0 0,-8 4 0,3 0-34,1-1 0,1 2 0,-1 0 0,1 0 0,0 0 0,0 2 0,1-1 0,0 1 0,1 0 0,0 1 0,0 0 0,1 0 0,0 1 0,1 0 0,-8 18 0,4-5 115,5-10-94,-1-1 1,-6 27-1,11-36 35,1 1 0,-1-1 1,1 0-1,0 0 0,0 0 0,0 0 0,0 1 0,1-1 0,0 0 0,0 0 0,0 0 0,0 0 0,1 0 0,3 6 0,-3-6 24,1-1 0,0 0 0,-1 0 0,1 0 0,1 0 0,-1-1-1,0 1 1,1-1 0,-1 0 0,1 0 0,0 0 0,0-1-1,-1 1 1,1-1 0,8 2 0,2 0 48,0-1 1,1 0-1,20-1 0,-13-2-21,0-1 0,-1-1 1,1 0-1,0-2 0,-1-1 0,0 0 1,-1-2-1,1 0 0,-1-1 0,-1-2 0,30-19 1,-20 6-28,-2-1 1,0-1 0,-2-1-1,24-34 1,-36 45 4,70-95 2,-50 66-148,-15 22-44,47-72-377,88-195-94,-53 97 602,-96 184-108,0 0 0,0 0 0,-1 0 0,0-1 0,2-13-1,-5 22 94,1 1 0,-1-1 0,0 0-1,0 0 1,0 1 0,0-1 0,0 0-1,0 0 1,0 1 0,0-1 0,0 0-1,0 1 1,-1-1 0,1 0 0,0 0 0,0 1-1,-1-1 1,1 0 0,0 1 0,-2-2-1,2 2 11,-1-1-1,1 1 0,-1 0 0,1 0 0,-1-1 1,1 1-1,-1 0 0,0 0 0,1 0 0,-1 0 1,0-1-1,1 1 0,-1 0 0,1 0 0,-1 0 1,0 1-1,1-1 0,-1 0 0,0 0 0,-3 1-25,0 1 0,0-1 0,1 1 0,-1 0 0,1 0 0,-1 0 0,-5 5-1,-6 6 17,1 1 0,0 1-1,1 0 1,1 0-1,-19 32 1,-41 95 140,51-95-59,-16 28 203,-56 134 284,79-166-430,2 0 0,2 1 0,1 0 0,3 1 0,-1 68 0,7-106-36,0 0 0,1-1 0,-1 1 0,2 0-1,-1-1 1,1 1 0,0-1 0,3 8 0,-4-12-32,0 0 1,0 0-1,0-1 1,0 1-1,0-1 1,1 1-1,-1-1 1,0 1-1,1-1 1,-1 1-1,1-1 0,-1 0 1,1 0-1,0 0 1,-1 0-1,1 0 1,0 0-1,0-1 1,0 1-1,0-1 1,0 1-1,0-1 1,0 1-1,0-1 1,-1 0-1,1 0 0,0 0 1,0 0-1,0-1 1,0 1-1,0 0 1,0-1-1,2 0 1,13-5 37,-1 0 0,0-1 0,0-1 0,16-10 0,58-44-99,-81 56 53,35-25 0,152-119-317,-194 149 205,-1 0 0,0 0 1,1-1-1,-1 1 0,0 0 1,0-1-1,0 1 0,0-1 0,0-1 1,-3 4-454,-6 7 348,2 1 145,0-1 0,1 1-1,0 0 1,1 0 0,0 0-1,0 1 1,-3 14 0,4-8 63,0 0 0,0 1 1,1 28-1,2-37 22,1 0 0,0 0 1,0-1-1,1 1 0,0-1 1,0 1-1,0-1 1,1 0-1,1 1 0,-1-2 1,7 11-1,-7-13 10,-1 0-1,1-1 1,0 1 0,1-1 0,-1 0 0,0 1-1,1-1 1,0-1 0,0 1 0,0-1 0,0 1-1,0-1 1,0 0 0,0-1 0,1 1-1,-1-1 1,1 0 0,-1 0 0,1 0 0,7 0-1,-10-1-28,1 0 0,0-1-1,-1 1 1,1-1 0,0 0-1,-1 1 1,1-1 0,-1 0-1,0 0 1,1-1 0,-1 1-1,0 0 1,5-4 0,-3 1 23,0 0-1,0 0 1,-1 0 0,1-1 0,-1 1 0,4-8 0,-3 4-21,0 0 0,0 0-1,-1 0 1,-1 0 0,1-1 0,-1 1 0,-1-1 0,2-15-1,-3 13-97,-1-1 0,0 1 0,-1 0 0,-6-19-1,7 25 48,-1-1 0,0 1-1,0 0 1,-1-1 0,0 1-1,0 1 1,0-1-1,0 0 1,-1 1 0,-8-8-1,4 5 34,1 1-1,-1-1 0,1 0 1,-8-12-1,15 19-7,-1-1 1,1 1-1,0-1 1,-1 1-1,1-1 0,0 1 1,-1-1-1,1 0 1,0 1-1,0-1 0,0 0 1,0 1-1,0-1 1,0 1-1,0-1 0,0 0 1,0 1-1,0-1 1,0 0-1,0 1 0,0-1 1,0 0-1,1 1 1,-1-1-1,0 1 0,0-1 1,1 1-1,-1-1 1,1 0-1,-1 1 0,0-1 1,1 1-1,-1 0 1,1-1-1,-1 1 0,1-1 1,0 0-1,3-1-6,0-1 0,0 1-1,1-1 1,4-1 0,-5 3 19,28-12-61,-1 2 0,64-13 0,67 1 24,-125 22-84,-17 2 12,-18-1 99,0 0-1,0 1 0,-1-1 0,1 0 0,0 1 0,-1-1 1,1 1-1,0 0 0,-1 0 0,1-1 0,-1 1 0,1 0 1,-1 0-1,1 1 0,-1-1 0,0 0 0,1 0 0,-1 1 1,0-1-1,0 0 0,0 1 0,0-1 0,0 1 1,0 0-1,-1-1 0,1 1 0,0 0 0,-1-1 0,1 1 1,-1 3-1,6 37 83,-3-15-75,1 1 0,1 0 0,1-1-1,19 49 1,-24-74 9,4 11 90,1-1-1,1 0 1,0 0-1,11 14 1,-16-24-69,0 0 0,0 1 1,0-1-1,0 0 0,1-1 0,-1 1 1,1 0-1,-1-1 0,1 1 0,0-1 0,3 2 1,-4-3-2,0 0 1,0 1 0,0-1 0,0 0 0,0 0 0,0 0 0,0 0-1,0-1 1,0 1 0,0 0 0,-1-1 0,1 1 0,0-1 0,0 0-1,0 0 1,-1 1 0,1-1 0,0 0 0,1-2 0,8-6 51,0 0 0,-1 0 1,0-1-1,15-20 0,30-51 120,-40 55-212,1 1-1,37-41 1,-47 60-15,10-11-94,0 1-1,1 0 0,1 1 0,22-14 1,-34 26-2,0-1 0,-1 1 0,1 1 0,0-1-1,1 1 1,9-2 0,-15 4 85,1-1 0,-1 1 0,1 0 0,-1 0 0,1 0 0,-1 0 0,1 1 0,-1-1 0,0 0 0,1 1 0,-1-1 0,1 1-1,-1-1 1,1 1 0,-1 0 0,0-1 0,0 1 0,1 0 0,-1 0 0,0 0 0,0 0 0,0 0 0,0 0 0,0 0 0,0 0 0,0 1 0,0-1-1,-1 0 1,1 1 0,0-1 0,-1 0 0,1 1 0,0 1 0,0 4 25,1 0-1,-1 0 1,0 0-1,-1 0 1,0 0 0,0 0-1,0-1 1,-3 10-1,2 3 2,-21 125 75,12-85-106,10-57 33,-1 6 133,-1 1 0,-4 14 1,5-22-98,1 0 1,-1 1 0,1-1 0,-1 1 0,0-1 0,1 0-1,-1 0 1,0 1 0,0-1 0,0 0 0,0 0-1,0 0 1,0 0 0,0 0 0,0 0 0,-1 0 0,1-1-1,0 1 1,0 0 0,-1-1 0,-1 2 0,1-2-14,0-1 1,0 1-1,0 0 0,0-1 1,0 1-1,1-1 1,-1 1-1,0-1 0,0 0 1,1 0-1,-1 0 1,1 0-1,-1 0 0,0 0 1,1 0-1,0-1 1,-3-2-1,-2-2-53,0-1-1,-8-11 1,6 7-52,4 7 88,2 0 1,-1 0-1,0 0 0,1 0 0,-3-6 1,5 10-6,0-1 0,-1 1 1,1-1-1,0 1 1,0-1-1,0 1 0,0-1 1,0 1-1,0-1 0,0 0 1,0 1-1,0-1 0,0 1 1,0-1-1,1 1 1,-1-1-1,0 1 0,0-1 1,1 0-1,0 0-5,-1 0 0,1 1 0,0-1 0,-1 1 0,1-1 0,0 1 0,0-1 0,0 1 1,-1 0-1,1-1 0,0 1 0,0 0 0,0 0 0,0-1 0,0 1 0,1 0 0,52-4-151,108 7 1,-42 1 178,-66-6 97,1-2 0,71-14 0,103-42-4405,-220 57 3949,1 0-890,0-1 1,0 1 0,17-11 0,-8 1-967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4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97 102 3392,'-15'-16'9205,"3"33"-6757,1-2-1706,2 0-1,-15 30 1,-1 4 921,32-77-655,1 10-846,41-89 44,-37 85-331,-7 11-28,1 1 0,0 0 1,8-10-1,-14 20 154,0 0 0,0 0-1,0 0 1,0 0 0,0 0 0,0 0 0,0 0 0,0 0 0,0 0 0,0 0 0,0 0 0,0 0 0,0 0 0,0 0 0,0 0-1,0 1 1,0-1 0,0 0 0,0 0 0,0 0 0,0 0 0,0 0 0,0 0 0,0 0 0,0 0 0,0 0 0,0 0-1,1 0 1,-1 0 0,0 0 0,0 0 0,0 0 0,0 0 0,0 0 0,0 0 0,0 0 0,0 0 0,0 0 0,0 0-1,0 0 1,0 0 0,0 0 0,0 0 0,0 0 0,0 0 0,0 0 0,0 0 0,0 0 0,0 0 0,0 0 0,1 0-1,-1 0 1,0 0 0,0 0 0,0 0 0,0 0 0,0 0 0,0 0 0,0 0 0,0 0 0,0 0 0,0 0 0,0 0-1,0 0 1,0 0 0,0 8 65,-3 15-27,2-18-92,1-3-30,-1 0 0,1 0 0,0 0 0,0 0 0,0 0 0,0 0 0,1 0-1,-1 0 1,1 0 0,-1 0 0,1 0 0,-1-1 0,1 1 0,0 0 0,0 0 0,0-1 0,0 1 0,0 0 0,0-1 0,3 3 0,-2-2-376,0 0-1,1-1 1,-1 1 0,1 0 0,-1-1-1,1 0 1,-1 0 0,6 2 0,21 5-2053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5 495 2560,'-5'-8'960,"13"1"-768,2-6-32,-10 5-64,0 5-96,3-5-2112</inkml:trace>
  <inkml:trace contextRef="#ctx0" brushRef="#br0" timeOffset="1">347 112 4480,'13'-34'1664,"0"23"-1312,5-8-64,-5 10 384,0 1-416,5 0-160,0 0-96,-6 0-224,1 5 128,-4 0-2208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1728,'0'-6'640,"5"1"-480,8-6 0,-3 11-256</inkml:trace>
  <inkml:trace contextRef="#ctx0" brushRef="#br0" timeOffset="1">252 40 3232,'0'-12'1184,"3"7"-896,15-1-96,-9 1 1024,4 2-704,0-2-224,5 2-160,-2 3-224,2 0 64,5 0-960,-10 3 544,5 2-2560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4320,'0'-8'1600,"10"8"-1248,-2 0-96,-4-5 1504,9 5-1536,0 0-160,0 5-288,0 3 128,-3-2-960,-2 7 608,2-1-3200,3 2 2016,5 6 640</inkml:trace>
  <inkml:trace contextRef="#ctx0" brushRef="#br0" timeOffset="1">340 192 4736,'0'5'1760,"8"-10"832,1 10-2912,0 2-640,-5 1 512,5 3-3616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2912,'8'0'1056,"-8"5"-800,5-2 448,3 2-608,2 2-960,-7 6 480,7-2-1696</inkml:trace>
  <inkml:trace contextRef="#ctx0" brushRef="#br0" timeOffset="1">132 294 3808,'0'-5'1408,"3"13"-1088,7-8 928,-2 0-1216,1 0-32,0 5-1312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1 992,'17'16'352,"-4"-8"-256,4 8-32,-3-9 32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4800,'-13'0'1792,"18"0"-1408,3-3 544,2 3-704,-2 0-288,2 3 0,3-3-768,0 4 448,-5 4-1568,2-3 1088,-2-2-1376</inkml:trace>
  <inkml:trace contextRef="#ctx0" brushRef="#br0" timeOffset="1">115 78 1984,'0'0'736,"0"3"-576,4-3 384,5 5-384,-1-2-64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3521 2400,'-4'0'5829,"6"-2"-5670,0-1 0,1 1 1,-1 0-1,0-1 0,-1 1 0,1-1 0,0 0 1,-1 1-1,1-1 0,-1 0 0,1-4 0,10-36 171,-7 16-102,-2 0 1,-1 0-1,-2-47 0,-2 41 164,8-63-1,7-22 238,-7 70-165,1-91 0,3-63-493,-2 92 53,10-65 451,-6 76-327,0 6-62,-5-72 347,10-94 73,-14 218-152,-2-78 0,-2 57-161,-7-227 122,2 194-247,2 43 88,-2-10-266,-1-41 182,17-88 104,-2 90-160,-2 30 76,-3 26-50,-1-79-387,-3 67 183,0 46 185,0 0 0,-4-19 0,2 19-99,1 0 0,-1-20-1,0-62 8,3 8-96,0 85 168,0-1 0,0 1 1,0 0-1,-1-1 1,1 1-1,0 0 0,0 0 1,0-1-1,0 1 1,-1 0-1,1 0 0,0-1 1,0 1-1,-1 0 1,1 0-1,0 0 0,0 0 1,-1-1-1,1 1 1,0 0-1,0 0 0,-1 0 1,1 0-1,0 0 1,-1 0-1,1 0 0,0 0 1,-1 0-1,1 0 1,0 0-1,-1 0 0,1 0 1,0 0-1,0 0 1,-1 0-1,1 0 0,0 0 1,-1 0-1,1 0 1,0 1-1,-1-1 0,1 0 1,0 0-1,0 0 1,-1 0-1,1 1 0,0-1 1,0 0-1,0 0 1,-1 1-1,1-1 0,0 0 1,0 0-1,0 1 1,0-1-1,0 0 0,-1 1 1,-1 3 35,-1 1 0,1-1-1,-1 0 1,-1 1 0,1-2 0,-8 8 0,-8 11 35,-45 65 524,-16 24 356,61-85-905,15-23-203,8-17-146,15-25 21,-12 28 233,-1-1 0,-1 0-1,5-14 1,7-36 35,24-86 11,-40 147 15,-1 0 1,0 0-1,1 0 0,-1 0 0,1 0 0,-1 0 0,1 0 0,0 0 0,-1 0 0,1 0 0,0 0 0,-1 0 0,2 0 0,-2 0 9,1 1 0,-1 0-1,1 0 1,-1 0 0,0-1 0,1 1 0,-1 0 0,1 0 0,-1 0 0,0 0 0,1 0 0,-1 0 0,1 0 0,-1 0 0,0 0 0,1 0-1,-1 0 1,1 0 0,-1 0 0,0 0 0,1 1 0,-1-1 0,1 0 0,1 1 38,-1 1 0,1-1 0,-1 0 0,0 1 0,1-1 0,-1 0 0,0 1 0,0 0 0,0-1 1,0 1-1,0 0 0,0-1 0,0 3 0,68 158 978,-61-142-1891,1 9-4924,3 6-2750,-1-11 5820,2 1 1228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2144,'0'-1'146,"0"0"0,0-1-1,0 1 1,0 0 0,0 0 0,0 0 0,0 0-1,1 0 1,-1 0 0,0 0 0,1 0 0,-1 0-1,1 0 1,-1 0 0,1 0 0,-1 0 0,1 0 0,0 0-1,0 0 1,-1 0 0,1 1 0,0-1 0,0 0-1,0 1 1,0-1 0,0 0 0,0 1 0,0-1-1,0 1 1,0-1 0,0 1 0,0 0 0,0 0 0,0-1-1,0 1 1,0 0 0,1 0 0,-1 0 0,0 0-1,0 0 1,0 0 0,0 0 0,0 1 0,0-1-1,0 0 1,2 1 0,6 3 358,0 1 0,-1-1 0,1 1 0,-1 1 0,-1-1 0,1 2 0,7 7 0,45 46 1061,21 21-645,-65-67-735,-4-5-208,-1 1-1,-1 1 0,14 16 1,-23-25-633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2 3072,'2'-1'11466,"-5"7"-12762,-13 40 2555,8-18-835,-2 7 32,-2 51 56,-19 96-21,20-151-436,9-26-33,0-1-1,0 1 1,0 1 0,1-1 0,0 0 0,-1 8-1,-12 5 337,13-18-283,1 1-105,-1-1 0,0 1 0,1 0 0,-1-1-1,1 1 1,-1 0 0,1-1 0,0 1 0,-1 0 0,1 0-1,-1-1 1,1 1 0,0 0 0,0 0 0,0-1 0,-1 2-1,1-2 27,0 0 0,0 0 0,0 1 0,0-1 0,0 0 0,0 0 0,0 0 0,0 0-1,0 0 1,0 0 0,-1 0 0,1 1 0,0-1 0,0 0 0,0 0 0,0 0-1,0 0 1,0 0 0,0 0 0,0 1 0,0-1 0,0 0 0,0 0 0,0 0-1,0 0 1,1 0 0,-1 0 0,0 1 0,0-1 0,0 0 0,0 0 0,0 0 0,0 0-1,0 0 1,0 0 0,0 0 0,0 0 0,0 1 0,0-1 0,1 0 0,-1 0-1,0 0 1,0 0 0,0 0 0,0 0 0,0 0 0,0 0 0,0 0 0,1 0-1,-1 0 1,0 0 0,0 0 0,0 0 0,0 0 0,0 0 0,1 0 0,-1 0 0,0 0-1,0 0 1,9-3-110,-6 2 102,13-2 110,0 0-1,21-1 0,-14 2-21,148-12 402,-98 12-5596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1824,'0'0'8464,"0"1"-8153,0 0 1,0-1 0,0 1-1,0 0 1,0 0-1,1 4 1871,-1-3-1871,100-10 2489,-83 8-2877,84-4-209,-95 3-195,-1-1-1,1 1 1,0-1-1,6-3 1,-7 3-889,-1 0-1,0-1 1,0 1 0,0-1 0,6-5-1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 5312,'-6'3'2890,"7"-2"-2819,-1-1 0,0 0 0,1 0 0,-1 0 0,0 0-1,0 1 1,1-1 0,-1 0 0,0 0 0,0 1 0,1-1-1,-1 0 1,0 0 0,0 1 0,0-1 0,1 0-1,-1 1 1,0-1 0,0 0 0,0 1 0,0-1 0,0 0-1,0 1 1,0-1 0,0 0 0,0 1 0,0 0 0,1 11 672,-1-12-627,-7 77 2771,2-25-1550,1-28-959,3-18-238,0-1-1,0 0 0,0 1 1,1-1-1,0 1 0,0-1 1,1 8-1,-1-13-109,0 0 0,0 1 1,0-1-1,0 0 0,0 0 0,1 0 0,-1 0 0,0 0 0,0 0 1,0 0-1,0 0 0,0 1 0,0-1 0,0 0 0,0 0 0,0 0 0,0 0 1,0 0-1,1 0 0,-1 0 0,0 0 0,0 0 0,0 0 0,0 0 1,0 0-1,0 0 0,0 0 0,0 0 0,1 0 0,-1 1 0,0-1 1,0 0-1,0 0 0,0 0 0,0-1 0,0 1 0,1 0 0,-1 0 0,0 0 1,0 0-1,5-4 365,5-10-191,38-85 113,-8 15-741,-39 82 425,1-2-118,0 1 0,0-1 0,0 1 0,0-1 0,0 1 0,1 0 1,-1 0-1,1 0 0,5-4 0,-7 7 121,-1 0 1,1-1-1,-1 1 0,1 0 0,0 0 0,-1 0 1,1 0-1,-1 0 0,1 0 0,-1 0 0,1 0 1,0 0-1,-1 1 0,1-1 0,-1 0 0,1 0 1,-1 0-1,1 1 0,-1-1 0,1 0 0,-1 1 1,1-1-1,-1 0 0,1 1 0,-1-1 0,1 0 1,-1 1-1,0-1 0,1 1 0,-1-1 0,0 1 1,1-1-1,-1 1 0,0-1 0,1 2 1,7 21 435,-7-21-429,4 20 253,0 0 1,-2 0-1,0 1 1,-1 35-1,3 12-226,-5-70-119,0 1 0,-1 0 0,1-1 0,0 1 0,0 0 0,0-1 0,0 1 0,0 0 0,0-1 0,0 1 0,1-1 0,-1 1 0,0 0 0,0-1 0,0 1 0,1-1 0,-1 1 0,0 0 0,0-1 0,1 1 0,-1-1 0,1 1 0,-1-1 0,0 1 0,1-1 0,-1 0 0,1 1 0,-1-1 0,1 1 0,0-1 0,0 0-403,1 0 1,-1 0-1,1-1 1,-1 1-1,0 0 1,1-1-1,-1 1 1,0-1-1,0 0 1,0 1-1,1-1 1,-1 0 0,1-1-1,11-6-1969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71 2496,'-5'-3'8662,"15"-3"-6336,17-5-1565,41-4 758,-33 6-1204,49-6 0,-49 11-351,23-2-1427,-18 5-3411,-39 1 4659,-1 0 0,1-1 0,0 1 0,0 0 0,-1 0 0,1 0 1,0 0-1,-1 0 0,1 1 0,0-1 0,-1 0 0,1 0 0,0 0 0,-1 1 0,1-1 0,0 0 0,-1 1 0,1-1 0,0 0 0,-1 1 1,1-1-1,-1 1 0,1-1 0,-1 1 0,1-1 0,-1 1 0,1-1 0,-1 1 0,1 1 0,-4 8-1982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4896,'0'3'1824,"3"6"-1440,-6 7-96,3-5 1408,0 5-992,-5 7 576,0 5-768,2 2 64,-2 9-320,-3-3-256,-2 3 0,6-3-1120,-5-6 576,5 1-2368,0-3 1632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3072,'2'-8'11100,"-2"8"-11150,47-9 802,34-6-174,-18 3-414,-8 3 141,-22 4-197,63-4 1,-56 12-893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2144,'1'1'11005,"3"-2"-12400,6-3 1791,0 0 0,0 1 0,1 0 0,0 1 0,-1 0 0,21 0 0,67 5 612,-22 1-846,-64-3-243,-8-1-251,-1 1 0,1-1 1,-1 0-1,1 0 0,-1 0 1,1-1-1,-1 1 1,1-1-1,3-1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65 1152,'0'-8'3723,"-8"-8"-1724,1 4-535,6 9-1141,0 0 0,0 1 0,-1-1 0,1 1 0,-1-1 0,-4-3 0,5 5-257,1 0 0,-1 1-1,-1-1 1,1 0 0,0 1 0,0-1-1,0 1 1,0 0 0,0-1 0,0 1-1,0 0 1,-1 0 0,1-1 0,0 1 0,0 0-1,0 0 1,-1 0 0,1 1 0,0-1-1,0 0 1,0 0 0,-2 1 0,-5 1 187,1 0-40,-1 0 1,1 0 0,0 1-1,0-1 1,0 1 0,0 1-1,0 0 1,-10 8 0,5-2-111,2 0 1,-1 1 0,1 0-1,1 1 1,0 0 0,1 1-1,0 0 1,-8 19 0,13-25-90,1 1 0,-1 0 0,2 1 0,-1-1 0,1 0 0,0 0 0,1 12 0,0-19-13,0-1 0,0 1 0,0-1 0,0 1 0,0-1 0,0 0 0,1 1 1,-1-1-1,0 1 0,0-1 0,0 0 0,1 1 0,-1-1 0,0 0 0,1 1 0,-1-1 0,0 0 0,1 1 0,-1-1 1,0 0-1,1 0 0,-1 1 0,1-1 0,-1 0 0,1 0 0,13 4 15,-9-3 25,1 0-71,0 0 0,0 0 0,0-1 0,1 0 0,-1 0 0,0 0 0,0-1 0,1 0-1,6-2 1,-3 1 17,-7 2 1,-1-1 0,1 1 1,0 0-1,0-1 0,0 1 1,-1 0-1,5 1 0,0 0-6,-6-1 60,4 0-2,-2 0-19,-6 3-12,-35 22 171,19-14-99,-2 3 122,-37 30-1,50-38-126,0 1 95,1 0 1,-1 0-1,1 1 1,-12 15-1,18-22-168,1 0 0,-1-1 0,1 1 0,-1 0 0,1 0-1,-1-1 1,1 1 0,0 0 0,-1 0 0,1 0 0,0 0-1,0-1 1,0 1 0,-1 0 0,1 0 0,0 0 0,0 0-1,0 0 1,0 0 0,0-1 0,1 1 0,-1 0 0,0 0-1,0 0 1,1 0 0,-1 0 0,0-1 0,1 1 0,-1 0-1,1 0 1,-1-1 0,1 1 0,-1 0 0,1-1 0,-1 1-1,1 0 1,0-1 0,-1 1 0,1-1 0,0 1 0,0-1-1,-1 1 1,1-1 0,0 0 0,0 1 0,0-1 0,0 0-1,-1 0 1,3 1 0,5 0 48,-1 1 0,1-1 0,0-1 1,11 0-1,-15 0 37,24 0 164,-1-2 1,36-7-1,-42 5-212,-8 2 14,1-1 1,25-8-1,-33 9 454,-2 1-1186,0-1 0,-1 1 0,1-1 1,-1 0-1,6-3 0,-24-26-12632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32 1248,'0'-16'9313,"0"16"-9229,6-2 85,-1-1 0,1 1 1,0 0-1,-1 1 0,1-1 0,0 1 0,0 0 1,0 0-1,0 1 0,6 0 0,22 0 114,-32 0-59,-1 1-173,0-1 0,1 1 1,-1 0-1,0 0 0,0 0 0,0 0 0,0 0 1,0 0-1,2 2 0,-3-2-42,1-1 1,-1 0-1,0 0 1,1 1-1,-1-1 1,0 0-1,1 0 0,-1 1 1,0-1-1,1 0 1,-1 1-1,0-1 1,0 1-1,1-1 0,-1 0 1,0 1-1,0-1 1,0 1-1,0-1 1,0 1-1,0-1 0,1 0 1,-1 1-1,0-1 1,0 1-1,0-1 1,0 1-1,-1-1 0,1 1 1,0-1-1,0 0 1,0 1-1,0-1 1,-1 1-1,-3 16 157,-1-10-82,-1 0 0,1-1 0,-1 1-1,-1-2 1,1 1 0,-1 0 0,0-1 0,-15 8 0,14-8-103,-7 6-101,13-8 113,-1-1-1,0 0 1,0 0 0,0 0 0,0-1-1,-5 3 1,6-3 22,-1 1-1,1-1 1,-1 1 0,1-1-1,0 1 1,-1 0 0,1 0-1,-2 2 1,-13 11-40,12-12-192,10-5 332,0-1 44,0 1 0,0 0 0,1 0 0,9-2 0,10 4-125,21 0-406,-17-3-3476,-19 2 1794,-2 1 716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33 1472,'-5'0'1712,"5"-1"-1568,1 1 0,-1-1 0,1 0 0,0 1 0,-1-1 0,0 0 0,1 0 0,-1 0 0,1 1 0,-1-1 0,0 0 0,0 0 0,1 0 0,-1 0 0,0 0 0,0 1 0,0-1 0,0 0 0,0 0 0,0 0 0,0 0 0,0 0 0,-1 0 0,1 1 0,0-1 0,1-10 4646,2 15-3906,-1 5-720,0-5-48,-1 0 0,0 0 0,0 0 0,0 0 0,-1 1 0,0 5 0,0 242 1319,0-251-1846,-3 5-1352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2400,'5'0'9776,"0"0"-9604,0-1 1,-1 0-1,1 0 1,0 0-1,-1-1 1,1 1-1,-1-1 1,1 0 0,-1 0-1,0-1 1,7-4-1,-8 5-152,10-6 187,0 1 0,1 0 1,0 1-1,0 0 0,25-6 0,-35 12-224,1-1 0,0 1 0,0-1 0,-1 1 0,1 1-1,0-1 1,0 1 0,-1-1 0,9 4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21 1984,'-8'3'4956,"7"-2"-4680,-39 77 3030,-11 15-2189,37-72-731,2 2 0,0 0 0,-17 46 1,28-66-373,0 1 0,-1-1 0,1 0 1,-1 0-1,-3 4 0,-8 16-9,12-20-45,-1-1 0,0 1 0,1-1 0,-1 0 0,0 0 0,-4 3 0,-10 14 267,13-15-147,2-3-78,1 0 0,-1 0 0,1-1-1,-1 1 1,1 0 0,-1 0 0,1 0-1,-1 0 1,1-1 0,0 1 0,0 0-1,-1 0 1,1 0 0,0 1 0,-2 2 46,2-4-50,0 1 0,-1-1 1,1 0-1,0 0 0,-1 1 0,1-1 0,0 0 0,0 1 0,0-1 1,-1 0-1,1 1 0,0-1 0,0 1 0,0-1 0,0 0 0,0 1 1,-1-1-1,1 1 0,0-1 0,0 0 0,0 1 0,0-1 0,0 1 1,0-1-1,0 0 0,1 1 0,-1-1 0,0 1 0,0 1 189,11-23-1435,5-10 773,18-74 90,28-70-136,-50 147 521,-7 15 0,0 1 0,13-21 0,-17 31 49,0-1-1,0 1 1,1-1 0,-2 1 0,1-1 0,0 1 0,0-1 0,-1 0 0,0 1 0,1-1-1,-3-2 1068,5 11-935,1 1-75,1 0 0,0 0 0,1 0-1,-1-1 1,9 6 0,-8-4-39,0-1 1,0 1-1,0 0 1,-1 1-1,0 0 1,4 10-1,0 0 5,-2-4 4,0 1 1,5 22-1,-7-20 84,13 30 0,-8-25-187,11 42 0,-18-55 65,9 31-16,-5-30-81,-7-10 87,1 0 0,0 0 1,0 0-1,-1 0 1,1 0-1,-1 0 1,1 0-1,-1 0 1,1 0-1,-1 0 1,0 0-1,0 0 1,1 0-1,-1 3 1,0-3-22,-1 0 0,1 0 1,0-1-1,0 1 1,-1 0-1,1 0 1,-1 0-1,1 0 1,-1-1-1,1 1 1,-1 0-1,0 0 1,1-1-1,-1 1 0,0 0 1,-1 0-1,-15 11 144,14-10-140,0-1 19,0 1 0,-1-1 1,1 0-1,0 0 0,0-1 1,-1 1-1,-3 0 0,-12 2 149,-5 2 48,0-1 1,-45 1-1,-6 1-109,37-3-1084,-52-2 0,47-2-2894,61 4-2460,4-6 3931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 2400,'1'-3'8112,"14"-1"-7483,-14 3-288,9-2 241,-9 3-555,0 0 0,0 0 0,0 0 0,0 0 0,0 0 0,0 0 0,0 1 0,0-1 0,0 0 0,0 1 0,0-1 1,-1 0-1,1 1 0,0-1 0,0 1 0,0 0 0,-1-1 0,1 1 0,0 0 0,0-1 0,-1 1 0,1 0 0,-1 0 0,1 0 1,0 0-1,0 1 29,0 0 1,0 0 0,-1 0-1,1 0 1,-1 0 0,1 0-1,-1 1 1,0-1 0,0 0-1,0 0 1,0 0 0,0 0-1,0 0 1,0 0 0,-1 0-1,1 0 1,-1 0 0,0 0-1,-1 4 1,0-1 1,-1 0 1,0 0-1,0-1 0,0 1 0,-1-1 1,-5 7-1,-13-1-21,17-8 11,-1-1 117,6-1-143,-1 0 0,1 1 0,-1-1 0,0 0 1,1 0-1,-1 0 0,1 1 0,-1-1 1,1 0-1,-1 1 0,1-1 0,-1 0 0,1 1 1,-1-1-1,1 1 0,-1-1 0,1 1 1,-1 0-1,0 0 31,1 2 1025,13-3-897,57 5-1877,-13-5-4160,-44 0 3227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5472,'0'1'117,"-1"-1"1,1 1-1,-1 0 1,1-1-1,0 1 1,-1-1-1,1 1 0,0 0 1,0-1-1,-1 1 1,1 0-1,0 0 1,0-1-1,0 1 1,0 0-1,0 0 1,0-1-1,0 1 0,0 0 1,0-1-1,0 1 1,1 1-1,-1 0 275,0 60 5043,0 29-2012,0-91-3394,0 0-1,0 1 0,0-1 0,0 0 0,0 0 0,0 0 0,1 0 0,-1 0 0,0 0 0,0 0 0,0 0 1,0 0-1,0 0 0,0 1 0,0-1 0,1 0 0,-1 0 0,0 0 0,0 0 0,0 0 0,0 0 0,0 0 1,0 0-1,1 0 0,-1 0 0,0 0 0,0 0 0,0 0 0,0 0 0,0 0 0,0 0 0,1 0 0,-1 0 1,0-1-1,0 1 0,0 0 0,0 0 0,0 0 0,0 0 0,0 0 0,1 0 0,10-6 432,13-10-228,17-24-164,-22 20-374,30-23 0,-48 42 284,-1 0-1,1 1 0,0-1 0,0 0 0,-1 1 0,1-1 1,0 1-1,0-1 0,0 1 0,0-1 0,-1 1 1,1 0-1,0-1 0,0 1 0,0 0 0,0 0 0,0 0 1,0 0-1,0 0 0,0 0 0,0 0 0,0 0 0,0 0 1,0 0-1,0 0 0,0 1 0,0-1 0,0 0 0,-1 1 1,1-1-1,0 0 0,0 1 0,0-1 0,0 1 1,-1 0-1,1-1 0,0 1 0,0 0 0,-1-1 0,1 1 1,-1 0-1,1 0 0,-1-1 0,1 1 0,-1 0 0,1 0 1,-1 0-1,0 0 0,1 1 0,2 6 152,-1 1 0,0-1 0,0 0 0,0 14 0,-1-14-81,0 3 322,2 5 465,-2-15-818,-1-1 1,0 0 0,1 1-1,-1-1 1,0 0 0,1 1-1,-1-1 1,1 0 0,-1 0-1,1 0 1,-1 1 0,0-1-1,1 0 1,-1 0-1,1 0 1,-1 0 0,1 0-1,-1 0 1,1 0 0,-1 0-1,1 0 1,-1 0 0,1 0-1,-1 0 1,1 0 0,-1 0-1,1 0 1,-1-1-1,1 1 1,-1 0 0,0 0-1,2-1 1,2-1 42,1-1 1,-1 1-1,0-1 1,6-4-1,15-10-122,-21 15 24,0 1 1,1 0-1,-1 0 0,1 0 0,-1 0 1,0 1-1,1-1 0,-1 1 0,1 0 1,-1 1-1,1-1 0,-1 1 0,1 0 1,-1 0-1,0 0 0,1 1 0,-1-1 1,0 1-1,0 0 0,0 0 0,0 1 1,-1-1-1,1 1 0,0 0 0,-1-1 1,0 2-1,0-1 0,0 0 1,0 1-1,0-1 0,-1 1 0,0 0 1,1 0-1,-1 0 0,-1 0 0,1 0 1,-1 0-1,3 9 0,0 19-4500,-4-13 1994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28 736,'0'0'25,"1"0"0,-1 0 0,0 1 0,0-1 0,0 0 0,0 0 0,0 0 0,1 0 0,-1 0 0,0 0 0,0 0 1,0 0-1,0 0 0,1 0 0,-1 0 0,0 0 0,0 0 0,0 0 0,0 0 0,0 0 0,1-1 0,-1 1 0,0 0 0,0 0 0,0 0 0,0 0 0,0 0 0,0 0 0,1 0 0,-1 0 0,0 0 0,0-1 1,0 1-1,0 0 0,0 0 0,0 0 0,0 0 0,0 0 0,0 0 0,0-1 0,-5-3 1784,5 4-1723,0 0 0,-1 0 0,1-1-1,0 1 1,-1 0 0,1 0 0,0 0 0,-1 0-1,1-1 1,0 1 0,-1 0 0,1 0-1,0 0 1,-1 0 0,1 0 0,0 0 0,-1 0-1,1 0 1,-1 0 0,1 0 0,0 0-1,-1 0 1,1 0 0,0 0 0,-1 0-1,1 1 1,0-1 0,-1 0 0,1 0 0,0 0-1,-1 0 1,1 1 0,0-1 0,-1 0-1,1 0 1,0 1 0,-1-1 0,-2 10 2564,2-1-2229,0 0-1,-1-1 0,0 1 1,-4 11-1,-5 15 273,8-14-396,1 0-1,1 33 1,-1 13 109,-15 205 1290,16-267-1668,1-1-1,-1 0 1,0 0 0,0 0-1,-2 6 1,-3 10 25,6-20-47,0 1 0,0 0 0,0 0 0,0 0 0,0-1 1,-1 1-1,1 0 0,0 0 0,0-1 0,-1 1 1,1 0-1,0 0 0,-1-1 0,1 1 0,-1 0 1,1-1-1,-1 1 0,1-1 0,-1 1 0,1 0 1,-1-1-1,0 1 0,0 0 0,0-1 0,-3 7-217,4-7 202,-1 0 1,1 0 0,0 0 0,0 0-1,0 0 1,0 0 0,-1 0 0,1 0 0,0 0-1,0 0 1,0 0 0,0 0 0,0 0-1,-1 0 1,1 0 0,0-1 0,0 1 0,0 0-1,0 0 1,0 0 0,-1 0 0,1 0-1,0 0 1,0 0 0,0 0 0,0 0 0,0-1-1,0 1 1,0 0 0,-1 0 0,1 0-1,0 0 1,0 0 0,0-1 0,0 1 0,0 0-1,0 0 1,0 0 0,0 0 0,0-1 0,0 1-1,0 0 1,0 0 0,0 0 0,0 0-1,0-1 1,0 1 0,0 0 0,0 0 0,0 0-1,0 0 1,0 0 0,0-1 0,1 1-1,-1 0 1,7-46-552,4-48 400,-8 18 54,11-183 399,-12 238-274,0 15-21,-1-1 0,-1 0-1,1 0 1,-1 1 0,-2-14-1,2 16 30,0 1 0,-1 0 1,1 0-1,0 0 0,1-1 0,-1 1 0,1 0 0,-1 0 0,1-1 0,0 1 0,1-3 1,-2 5-70,0 1 0,0-1 0,0 0 0,0 1 1,0-1-1,0 0 0,0 1 0,0-1 0,0 0 0,-1 1 1,1-1-1,0 1 0,0-1 0,-1 0 0,1 1 1,-1-1-1,0 0 0,-2-1-1131,4 8 907,-1-4 323,1 0-1,0 0 1,-1-1 0,1 1 0,0 0 0,0-1 0,0 1 0,1-1 0,-1 1 0,0-1 0,0 1 0,1-1-1,-1 0 1,1 0 0,-1 0 0,1 0 0,-1 0 0,1 0 0,0 0 0,0 0 0,-1-1 0,1 1 0,0 0-1,0-1 1,0 0 0,0 1 0,2-1 0,-1 0-21,1 0-1,-1 0 1,0-1 0,1 1-1,-1-1 1,0 1-1,0-1 1,0 0 0,1-1-1,-1 1 1,0 0 0,0-1-1,0 0 1,4-3 0,-6 5-45,0-1 1,-1 1 0,1-1 0,0 1 0,0-1 0,0 1 0,0 0 0,-1-1 0,1 1 0,0 0 0,0 0 0,0 0 0,0 0 0,1 0 0,10-3-186,-5 1 144,1 0 0,-1 0 1,1 1-1,-1 0 0,1 0 0,9 0 1,13-1-195,32-2-423,30-7-1855,-80 11 1923,-9 0 285,-1 0 0,1 0 0,0 0 0,-1-1 0,1 1 0,0-1 1,-1 0-1,5-1 0,10-1-3211,-9 3 1498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2240,'18'5'9378,"-14"-5"-8708,7-3-231,1 0 0,0 2 0,0-1 1,0 2-1,14 0 0,59 9-237,-32-1-159,16-7-626,-42-2-1826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1472,'9'4'11269,"10"-12"-8677,20-4-1078,26-7-314,34-3-628,33-7-914,-129 28 289,30-2-1717,-32 2 1542,-1 1-1,1 0 1,0 0 0,0 0-1,0 0 1,0 0 0,-1 0-1,1 1 1,0-1 0,0 0-1,0 0 1,-1 1-1,1-1 1,0 0 0,0 1-1,-1-1 1,1 0 0,0 1-1,0-1 1,-1 1-1,1 0 1,-1-1 0,1 1-1,-1-1 1,1 1 0,-1 0-1,1-1 1,-1 1 0,1 0-1,-1 0 1,1 0-1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20 2496,'5'-20'9024,"-18"35"-8054,10-8-814,0 1 1,0-1-1,1 1 0,0 0 0,0 0 0,1 0 0,0 0 0,1 12 1,-5 28 475,4-37-530,0-1 1,0 1 0,2 13 0,0-13 4,-1-1 1,0 1 0,-3 17 0,0-22-427,1 0 0,-1 0 0,0-1 0,0 1-1,0-1 1,-7 9 0,-2 3-4663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99 197 1984,'-2'-2'382,"0"0"0,0 0 1,0 0-1,0-1 0,1 1 1,-1-1-1,1 1 0,-1-1 0,1 1 1,-1-5-1,-6-9 1519,7 13-1587,-1 0 0,0 1 0,0-1 0,0 0 0,-1 0 0,-3-3-1,6 6-289,-1 0 0,1-1 0,-1 1 0,1 0-1,-1-1 1,1 1 0,-1 0 0,1 0 0,-1-1-1,1 1 1,-1 0 0,1 0 0,-1 0-1,1 0 1,-1 0 0,1 0 0,-1 0 0,1 0-1,-1 0 1,0 0 0,1 0 0,-1 0 0,1 0-1,-1 0 1,1 0 0,-1 1 0,1-1 0,-1 0-1,1 0 1,-1 1 0,1-1 0,-1 0 0,1 0-1,0 1 1,-1-1 0,1 1 0,-1-1-1,1 0 1,0 1 0,-1-1 0,1 1 0,0-1-1,0 1 1,-1-1 0,1 1 0,0-1 0,0 1-1,0-1 1,-1 2 0,-5 15 235,-1 1 1,2 0-1,-5 26 1,9-32-174,-1 0 1,2-1-1,-1 1 0,2 0 1,0 0-1,3 19 1,-3-27-67,0 0 0,0-1 0,0 0 0,1 1 0,-1-1 0,1 0 0,0 1 0,0-1 0,0 0 0,0 0 0,0-1 0,1 1 0,-1 0 0,1-1 0,0 1 0,0-1 0,3 2 0,0-1 35,-1-1 1,1 1-1,-1-1 0,1 0 0,0-1 0,0 0 0,0 0 0,0 0 0,10 0 0,2-2 107,1 0 0,-1-1 0,1-1 0,-1-1-1,32-11 1,-35 9-53,1 0-1,-1 0 0,0-2 1,-1 1-1,0-2 1,21-16-1,-31 21-76,1 0 0,-1 0 0,-1 0 0,1 0 0,0-1 0,-1 1-1,0-1 1,0 0 0,-1 0 0,1 0 0,-1 0 0,0 0 0,0-1 0,-1 1 0,0-1 0,0 1 0,0-1 0,0 0 0,-1 1 0,0-1 0,0 0 0,-2-9 0,0 8 9,1 1 1,-1-1 0,0 1 0,-1 0-1,0 0 1,0 0 0,0 0 0,0 0 0,-1 1-1,-6-7 1,3 4-24,0 0 0,-1 1 0,0 1 0,0-1 0,-1 1 0,-9-5 1,-2 2-73,1 0 1,-1 1 0,-1 1 0,0 1-1,-39-7 1,47 11-130,-55-7 14,61 8-292,1 1 1,-1 0-1,0 0 0,0 1 1,0 0-1,1 0 1,-10 3-1,16-4 359,-1 0 0,1 0-1,0 0 1,0 0 0,-1 0 0,1 0 0,0 0-1,-1 0 1,1 0 0,0 1 0,-1-1 0,1 0 0,0 0-1,0 0 1,-1 0 0,1 0 0,0 1 0,0-1-1,-1 0 1,0 1-511,1 0 511,0-1 0,0 0 0,0 0-1,-1 1 1,1-1 0,0 0 0,0 1 0,0-1-1,0 0 1,0 1 0,0-1 0,0 0 0,0 0-1,0 1 1,0-1 0,0 0 0,0 1 0,0-1 0,0 0-1,0 1 1,0-1 0,1 0 0,-1 0 0,0 1-1,0-1 1,0 0 0,0 1 0,1-1 0,-1 0-1,15 11-3763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16 1472,'0'-4'2155,"7"-7"783,-15 28-2447,-18 30-1,15-29 20,-13 28-1,1 8-387,7-20 31,2 1 0,-12 44 0,24-71-94,0 1 0,-1-1-1,0 0 1,-7 13 0,9-19 266,2-14-275,1 1 1,0 0-1,0 0 0,1 0 1,8-17-1,-2 2-5,-2 7-73,1 1-1,0 1 1,14-21 0,-19 32 29,45-87 404,-46 88-297,0 1 0,0 0 0,-1-1-1,1 0 1,-1 1 0,0-1 0,0 0 0,0-5 0,-1 10-105,0 0 0,0 0 0,0 0 0,0 1 0,1-1 0,-1 0 0,0 0 0,0 0 0,0 0 0,0 0 0,0 0 0,0 0 0,0 0 0,0 0 0,0 0 0,0 0 0,0 0 0,1 0 0,-1 0 0,0 0 0,0 0 0,0 0 0,0 0 0,0 0 0,0 0 0,0 0 0,0 0 0,1 0 0,-1 0 0,0 0 0,0 0 0,0 0 0,0 0 0,0 0 0,0 0 0,0 0 0,0 0 1,1 0-1,-1 0 0,0 0 0,0 0 0,0 0 0,0 0 0,0 0 0,0 0 0,0 0 0,0-1 0,0 1 0,0 0 0,0 0 0,0 0 0,0 0 0,0 0 0,1 0 0,-1 0 0,0 0 0,0 0 0,0-1 0,0 1 0,0 0 0,0 0 0,0 0 0,0 0 0,0 0 0,0 0 0,0 0 0,0-1 0,4 7 26,0 12 0,-3-14-40,0 0 0,0 1 0,0-1 0,0 0 0,1-1 0,1 5 0,21 35-3,26 43 135,-33-60-9,15 30 0,-15-29-54,-11-20 4,-1 0 0,6 13 0,-10-18-37,0 0 0,0 0 0,-1 0 0,1 0 0,0 0 0,-1 1 0,0-1 0,1 0 0,-1 0 0,0 0 0,0 1 0,0-1 0,-1 0 0,0 4 0,0-4 0,1 0 1,-1-1 0,0 1 0,0-1 0,0 1 0,-1-1 0,1 1 0,0-1 0,0 0-1,-1 0 1,1 0 0,0 0 0,-1 0 0,0 0 0,1 0 0,-1 0 0,1 0 0,-3 0-1,-35 10 254,33-10-233,-138 19-201,119-15-1014,17-2-894,0 0-1,-13 8 0,9-6-1093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7 1568,'8'-6'5498,"-8"6"-5432,0 0 0,0 0 1,0 0-1,0 1 0,0-1 0,0 0 1,0 0-1,0 0 0,0 0 0,0 1 332,0 0-332,-1 13 171,0 1 0,-6 22 0,-1 9 49,4-11-188,0-6 13,0 31 0,4 85 902,3-161-650,7-124-672,-10 1 10,0 139 235,0-1 0,0 0 57,0 0-1,0 0 1,0 0 0,0 0-1,0 0 1,0 0 0,0 0-1,0 0 1,0 1 0,0-1-1,0 0 1,-1 0 0,1 0-1,0 0 1,-1 0 0,1 1 0,0-1-1,-1 0 1,1 0 0,-1 0-1,-1 0 1,2 1-7,-1 0 0,0 0-1,1 0 1,-1 0 0,0 0 0,0 0 0,1 0 0,-1 0-1,0 1 1,1-1 0,-1 0 0,1 1 0,-1-1 0,0 0 0,1 1-1,-1-1 1,0 1 0,-20 14 165,2 0 0,-25 25 0,42-38-159,2-1 5,0-1 0,-1 0 0,1 0-1,0 1 1,-1-1 0,1 0 0,0 0 0,-1 1 0,1-1-1,-1 0 1,1 0 0,0 0 0,-1 0 0,1 0 0,-1 0-1,1 0 1,-1 1 0,1-1 0,0 0 0,-1-1 0,1 1-1,-1 0 1,1 0 0,0 0 0,-2 0 0,2 0-67,4-7 80,0 1 1,1-1-1,0 1 0,9-8 0,7-9-87,-11 11 80,20-18 0,-9 10-111,-20 20 101,-1 0 0,0-1 0,0 1 0,0 0 0,0 0 0,1 0 1,-1 0-1,0 0 0,0 0 0,0 0 0,0 0 0,1 0 0,-1 0 0,0 0 0,0 0 0,0 0 0,1 0 0,-1 0 0,0 0 0,0 0 0,0 0 0,0 0 0,1 0 0,-1 0 0,0 0 0,0 0 0,0 0 0,0 0 0,1 0 0,-1 0 0,0 0 0,0 0 0,0 1 0,0-1 0,1 0 0,-1 0 0,0 0 0,0 0 0,0 0 0,0 1 0,0-1 0,0 0 0,7 13 51,2 16-230,-1-10-2198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80 109 1568,'0'1'774,"0"-3"-494,-1 1-1,1 0 1,0 0 0,-1 0 0,1 0 0,-1 0-1,1 0 1,-1 0 0,1 0 0,-1 0-1,0 0 1,0 0 0,1 0 0,-3-1-1,-5-6 73,7 7-326,0 0 1,0 0 0,0 0 0,0 0-1,0 0 1,0 0 0,0 0-1,0 1 1,-1-1 0,1 0 0,0 1-1,0-1 1,-3 0 0,2 0 11,-1 1 1,1-1-1,0 0 1,0 0-1,0 1 1,0-2-1,0 1 1,0 0-1,0 0 1,0-1-1,0 1 0,0-1 1,-2-3-1,-3 0 295,7 5-327,0 0 0,-1 0 1,1 0-1,0 0 0,-1 0 0,1-1 0,0 1 1,0 0-1,-1 0 0,1-1 0,0 1 1,-1 0-1,1 0 0,0-1 0,0 1 0,0 0 1,-1-1-1,1 1 0,0 0 0,0-1 1,0 1-1,0 0 0,0-1 0,-1 1 0,1 0 1,0-1-1,0 1 0,0-1 0,0 1 1,0 0-1,0-1 0,0 1 0,1-1 0,-1-34 794,0 35-778,0-1-97,0-1 91,0 2 149,13 14-95,8 17 106,-17-27-28,7 4-94,-10-7-40,0-1 0,0 1-1,0-1 1,0 1 0,0-1-1,0 1 1,0-1 0,0 0-1,0 0 1,0 1 0,0-1-1,0 0 1,0 0 0,0 0-1,0 0 1,1 0 0,-1-1-1,0 1 1,0 0 0,0 0-1,0-1 1,0 1 0,0-1-1,0 1 1,0-1 0,0 1-1,0-1 1,1 0 0,2-2-847,-1 0 1,1 0 0,0 0 0,-1 0-1,4-6 1,1-1-1989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1728,'-4'0'640,"8"3"-480,-4 2 960,5 3-672,-5-2 256,-5 7-416,5-1 448,-4 2-416,0 2 352,-1 1-384,0-3-160,2 2-64,-2-1 64,0 1-64,2 0-736,-2-4 384,-3-1-3296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23 1728,'-1'-1'156,"1"0"1,0 1-1,0-1 0,0 0 1,0 0-1,-1 0 1,1 1-1,0-1 0,-1 0 1,1 0-1,-1 1 0,1-1 1,-1 0-1,1 1 0,-1-1 1,1 1-1,-1-1 1,1 1-1,-1-1 0,0 1 1,1-1-1,-1 1 0,0-1 1,-1 1-1,1-2 217,-7-3-133,6 5-169,0 0 0,0 1 0,0-1-1,0 0 1,0 1 0,0 0-1,0-1 1,0 1 0,0 0-1,0 0 1,-2 1 0,-9 4 339,7-3-160,5-3-251,-1 0 1,1 1-1,0-1 0,-1 1 0,1-1 0,0 1 0,0-1 0,-1 1 0,1 0 1,0 0-1,0 0 0,0 0 0,0 0 0,0 0 0,0 0 0,0 0 1,0 0-1,1 0 0,-1 0 0,0 1 0,1-1 0,-1 0 0,0 2 0,0 0 48,0-1 0,-1 1-1,1-1 1,-1 0 0,1 0-1,-1 1 1,0-1 0,0 0-1,0-1 1,-3 3-1,2-1 8,0-1 1,1 1-1,-1 0 0,1 0 0,-3 4 0,-6 14 20,7-12 22,-1-1 0,-10 16 0,-2 6 269,4-6-287,-28 51 393,37-68-366,3-3-85,0-1 1,0 1-1,0 0 0,1 0 1,-1-1-1,1 1 0,0 0 0,1 7 1,-1-2 148,0-7-46,4 19-91,-3-16 26,8 9 60,-8-12-85,1 0 1,0 0 0,0-1-1,0 1 1,0 0 0,1-1 0,-1 1-1,0-1 1,1 0 0,-1 0-1,1 0 1,-1 0 0,1 0-1,0 0 1,-1-1 0,1 0 0,0 1-1,-1-1 1,1 0 0,0 0-1,3-1 1,0 2 33,0-1 0,1-1 0,-1 1-1,0-1 1,0 0 0,0 0 0,0-1 0,0 0 0,0 0 0,0 0 0,0-1-1,8-5 1,-11 6-46,0 0-1,0 0 0,0 0 1,0 0-1,0-1 0,-1 1 1,1-1-1,-1 1 0,0-1 1,0 0-1,0 0 0,0 0 1,0 0-1,-1-1 0,3-5 1,0-26 293,-2 28-275,0 1-1,-1-1 0,0 0 0,0 0 1,-1 1-1,0-1 0,0 0 0,-2-12 1,0 4 2,-2 0 1,-8-26 0,8 28-72,3 9 24,0 0-1,-1 0 1,1-1-1,-1 1 1,0 0-1,0 0 0,-1 1 1,1-1-1,-1 0 1,-5-5-1,5 6-98,-18-11 733,21 13-690,-1 1 0,1 0-1,0-1 1,-1 1-1,1 0 1,-1 0-1,1 0 1,-1-1-1,0 1 1,1 0-1,-1 0 1,1 0 0,-1 0-1,1 0 1,-1 0-1,1 0 1,-1 0-1,1 0 1,-1 0-1,0 0 1,1 1 0,-1-1-1,1 0 1,-1 0-1,1 0 1,-1 1-1,1-1 1,0 0-1,-1 1 1,1-1-1,-1 0 1,1 1 0,-1-1-1,1 0 1,0 1-1,-1-1 1,1 1-1,0-1 1,0 1-1,-1 0 1,1 7-1890,4 3-2389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0:5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59 1984,'-1'-2'228,"1"-1"0,-1 0 0,1 1 1,0-1-1,0 1 0,0-1 0,0 1 0,1-1 0,-1 1 1,1-1-1,1-4 0,1-4 1391,-3 0-84,-1 11-1251,1-1-237,0 1 1,0 0-1,0 0 1,0 0-1,0 0 1,0 0-1,-1 0 0,1 0 1,0 0-1,0 0 1,0 0-1,0 0 0,0 0 1,-1 0-1,1 0 1,0 0-1,0 0 0,0 0 1,0 0-1,0 0 1,-1 0-1,1 0 1,0 0-1,0 0 0,0 0 1,0 0-1,0 0 1,0 0-1,-1 0 0,1 0 1,0 1-1,-1 0 114,-1 0-1,1 0 0,-1 0 0,1 0 0,0 1 1,0-1-1,-1 1 0,1-1 0,-1 3 1,-4 8 127,0 0 1,1 1-1,0 0 1,1 0-1,1 1 1,0-1-1,0 1 1,1 0-1,1 15 1,1-26-222,0-1 1,0 1-1,1 0 1,-1-1-1,1 1 0,0-1 1,0 1-1,0-1 1,0 1-1,3 4 0,-4-7-38,0 1-1,1 0 0,-1-1 1,1 1-1,-1-1 0,1 1 1,0-1-1,-1 1 1,1-1-1,-1 1 0,1-1 1,0 1-1,-1-1 0,1 0 1,0 1-1,-1-1 0,1 0 1,0 0-1,0 0 0,-1 1 1,1-1-1,0 0 0,0 0 1,0 0-1,-1 0 1,1 0-1,0 0 0,0 0 1,-1-1-1,1 1 0,0 0 1,0 0-1,-1-1 0,1 1 1,0 0-1,-1-1 0,1 1 1,0-1-1,-1 1 0,2-1 1,2-3 19,0 0 0,0 0 0,-1-1 0,1 1 0,-1-1 0,0 0 1,0 0-1,-1 0 0,1 0 0,-1 0 0,0-1 0,0 1 0,-1-1 0,0 1 0,1-8 0,-1 2-142,0 0 1,0-1-1,-1 1 0,-1-1 0,0 1 0,-4-20 0,2 26-541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79 2304,'0'-1'89,"0"0"-1,0 1 1,0-1-1,0 1 1,-1-1 0,1 1-1,0-1 1,0 0 0,0 1-1,-1-1 1,1 1 0,0-1-1,-1 1 1,1-1-1,0 1 1,-1 0 0,1-1-1,-1 1 1,1-1 0,-1 1-1,1 0 1,-1-1-1,1 1 1,-1 0 0,1 0-1,-1-1 1,1 1 0,-1 0-1,1 0 1,-1 0 0,0 0-1,1 0 1,-1-1-1,1 1 1,-1 0 0,0 0-1,1 1 1,-1-1 0,1 0-1,-2 0 1,1 0 1,-1 0 1,1 0-1,0 0 1,-1-1-1,1 1 1,-1 0-1,1-1 1,-1 1-1,0-1 0,-4-4 285,0 1-1,1-1 1,-1 0-1,-4-6 1,-2-2 206,10 12-534,0-1 1,0 0-1,0 0 1,0 1-1,0-1 1,-1 1-1,1 0 1,0 0-1,-1 0 1,1 0-1,-4-1 1,0 1 108,0 0 0,0 1 0,-10 0 0,8 0-44,6 0-100,-1 1-1,0 0 0,0-1 0,0 1 0,1 0 0,-1 1 1,1-1-1,-1 0 0,1 1 0,-1-1 0,1 1 0,0 0 1,0 0-1,0 0 0,0 0 0,0 0 0,-3 5 0,1-2 32,0 0 0,1 1 0,-1 0 0,1 0 0,1 0 0,-5 12 0,4-4 3,0 0-1,-1 17 1,4-26-1,-1 0 0,1 0 0,1 0 0,-1 0 0,1 0 0,0 0 0,0-1 0,0 1-1,5 9 1,-2 4 126,-3-16-176,-1-1 0,0 1-1,1 0 1,-1 0 0,1 0-1,-1-1 1,1 1-1,0 0 1,0-1 0,-1 1-1,1 0 1,2 2 0,10 13 104,-11-14-54,-1 0 0,1-1 1,0 1-1,1 0 0,-1-1 0,3 3 1,-2-3-13,-1 0 1,0 0-1,1 0 1,-1-1 0,1 1-1,0-1 1,-1 0-1,1 0 1,0 0 0,0 0-1,0 0 1,0-1-1,0 1 1,-1-1-1,1 0 1,6 0 0,-2-1 51,0-1 0,0 0 0,1 0 1,-1-1-1,10-5 0,2 2 37,-16 5-92,1 0 0,-1 0 0,0 0 0,0 0 0,0-1 0,0 1 0,0-1 0,0 0 0,3-3 0,7-6-20,-12 10 12,1 0 1,0-1-1,-1 1 0,1-1 1,0 1-1,-1-1 0,0 1 0,1-1 1,-1 0-1,0 0 0,0 0 0,0 0 1,0 0-1,0 0 0,-1 0 0,1 0 1,-1 0-1,1 0 0,-1 0 0,0 0 1,1 0-1,-1-3 0,0-2-20,0-1 0,-1 1 0,1 0 1,-1 0-1,-1-1 0,1 1 0,-1 0 0,0 0 0,-1 1 0,0-1 0,0 0 0,0 1 0,-1 0 0,0-1 0,0 2 0,-1-1 0,-6-7 1,5 8-27,0 0 1,-1 0-1,0 0 0,0 1 1,0 0-1,-13-5 1,17 7-93,0 1 1,0 1-1,-1-1 1,1 0-1,0 1 1,0 0-1,-1 0 1,1 0-1,0 0 1,-1 0-1,1 1 1,0-1-1,0 1 1,0 0-1,-1 0 1,1 0-1,0 0 1,0 1-1,-4 2 1,6-3-282,0 0 1,-1-1-1,1 1 1,0 1-1,0-1 0,0 0 1,0 0-1,0 0 1,0 0-1,-1 3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0 252 2144,'0'0'5674,"14"-1"-4868,-8-6-617,-1 0 0,1-1 0,-1 0 0,-1 0-1,1 0 1,5-17 0,-2 12-170,-6 11-16,0 0 0,-1-1-1,1 1 1,-1 0-1,0-1 1,2-4 0,28-82 514,-6 41-741,-25 48 226,0-1 0,0 1 0,0-1 0,0 1 0,1-1 0,-1 1 0,0-1 0,0 1 0,1-1 0,-1 1 0,0 0 0,1-1 0,-1 1 0,0-1 1,1 1-1,-1 0 0,1-1 0,-1 1 0,1-1 0,0 1 1,-1 1 0,0-1 0,0 0 0,1 0 1,-1 0-1,0 1 0,0-1 0,1 0 0,-1 0 1,0 1-1,0-1 0,0 0 0,1 0 0,-1 1 1,0-1-1,0 0 0,0 1 0,0-1 0,0 0 1,0 0-1,1 1 0,-1-1 0,0 1 0,4 28 15,-4-23-100,4 58 347,1 7 41,-2-56-252,1-1 1,0 1-1,1-1 0,7 13 0,-3-4 27,-7-22-10,0 1 0,0-1 0,0 0 0,0 0 1,0 0-1,0 0 0,0 0 0,0 0 0,1 0 0,-1-1 0,3 1 0,-3 0-30,0-1 0,0 0 0,0 0 0,0 0 0,0 0-1,0 0 1,-1 0 0,1 0 0,0 0 0,0-1 0,0 1 0,0-1-1,0 1 1,-1-1 0,1 0 0,0 0 0,0 0 0,-1 0 0,1 0-1,-1 0 1,1 0 0,2-3 0,0-1 17,-1 0 1,1-1-1,-1 1 0,0-1 0,3-9 1,6-10-15,-7 14-3,-1 0 0,7-22 0,-1 1 33,1-11-280,-9 33 139,1 0 0,0 0 0,0 0 0,1 1 0,6-12 0,-5 10-253,-5 11 112,8 3-395,-6-1 599,1 0-1,0-1 1,-1 1 0,1 0-1,-1 0 1,0 0-1,0 1 1,0-1-1,0 1 1,3 4-1,13 30 75,-7-12-27,8 20-48,-8-16 149,-4-6-10,-7-20-111,1 1 0,0-1 1,0 1-1,0-1 1,0 0-1,1 0 1,-1 0-1,1 0 1,3 5-1,3 4 46,-7-11-41,0 0 0,-1 0-1,1 0 1,0 0 0,0 0 0,-1 0-1,1 0 1,0 0 0,0 0 0,0 0-1,1 0 1,-1-1 0,0 1 0,2 1-1,-2-2 22,1 1 0,0 0 1,-1-1-1,1 1 0,0-1 0,0 1 0,-1-1 0,1 0 0,0 0 0,0 0 0,0 0 0,0 0 0,-1 0 0,1-1 1,0 1-1,0 0 0,-1-1 0,1 1 0,0-1 0,0 0 0,-1 0 0,1 0 0,-1 0 0,1 0 0,-1 0 0,1 0 1,-1 0-1,0 0 0,1-1 0,-1 1 0,0 0 0,2-3 0,3-6 20,0 0 0,0 0 0,-1-1-1,5-12 1,-2 5 26,4-1-168,-10 18-48,-1-1 0,0 1 0,0-1 0,0 0 0,0 1 0,0-1-1,0 0 1,0 0 0,0 1 0,-1-1 0,1 0 0,-1 0 0,1 0 0,-1 0-1,0-3 1,-1 21-5031,-3 3 1014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409 34 1312,'-5'-10'4007,"2"1"-3830,3 9-162,0 0 0,0 0 0,0 0 0,-1 0 0,1 0 0,0-1 0,0 1 0,0 0-1,0 0 1,0 0 0,0 0 0,0 0 0,-1 0 0,1 0 0,0 0 0,0 0-1,0-1 1,0 1 0,0 0 0,0 0 0,-1 0 0,1 0 0,0 0 0,0 0-1,0 0 1,0 0 0,-1 0 0,1 0 0,0 0 0,0 0 0,0 0 0,0 0-1,0 0 1,-1 0 0,1 1 0,0-1 0,0 0 0,0 0 0,0 0 0,0 0-1,-4 1 116,0-1 0,1 1-1,-1-1 1,1 0-1,-1 0 1,0-1 0,1 1-1,-1-1 1,-6-1-1,-4-1 243,-1 0 0,0 1 0,-25-1 0,33 3-348,-6 0 324,-24 3 0,32-3-278,1 1 1,-1 1 0,1-1-1,0 0 1,0 1-1,0 0 1,0 0-1,-8 5 1,8-3-36,-1 0 1,1 0-1,-1 0 0,1 0 1,0 1-1,1 0 0,-5 5 1,-39 68 657,40-65-632,1-1 0,0 1 0,1 0 0,1 0 0,-3 15 0,-8 21 293,9-32-223,0 1-1,1 0 1,-4 27 0,4 17 135,5-58-234,1 1-1,-1-1 1,1 1-1,0-1 1,1 1-1,-1-1 1,3 5-1,-3-7-27,0 0 0,0 0 0,0 0-1,0 0 1,1 0 0,-1 0 0,0 0-1,1-1 1,-1 1 0,1-1 0,0 1 0,-1-1-1,1 1 1,0-1 0,0 0 0,0 0-1,3 1 1,12 3 146,-14-3-124,0-1 0,0 0 0,0 0 0,1 0 1,-1-1-1,0 1 0,1-1 0,-1 0 0,0 0 0,5 0 1,106-22 223,-97 18-253,1 1-1,0 0 1,0 2-1,0 0 0,23 2 1,-22 0 52,-1 0 0,1-2-1,34-5 1,-33 4 177,-15 1-205,-1-1-1,1 1 0,-1-1 1,1 0-1,-1 0 0,5-3 1,-6 4 9,-1 0 1,0-1 0,1 1-1,-1-1 1,0 0 0,0 1-1,0-1 1,0 0 0,0-1 0,2-2-1,-4 3-25,0 1-1,0-1 0,1 1 1,-2-1-1,1 1 0,0-1 1,0 1-1,0-1 0,-1 1 1,1 0-1,-1-1 0,1 1 1,-1-1-1,1 1 0,-1 0 1,0 0-1,0-1 0,0 1 1,0 0-1,0 0 0,0 0 1,0 0-1,0 0 0,0 0 1,0 0-1,0 0 0,-1 1 1,1-1-1,0 0 0,-1 1 1,-1-2-1,-10-2-33,11 3 5,-1 0 0,0 0 0,0 0 0,0 0 0,0 0 0,1 1 0,-1 0 0,0-1 0,0 1 0,-6 1 0,-1 0-15,-1 1 0,1 0 0,0 1 1,0 0-1,0 1 0,0 0 0,0 0 1,1 1-1,0 0 0,0 1 0,0 0 1,1 0-1,-1 1 0,-11 13 0,19-19 42,0 1 0,0 0 0,0-1 0,0 1 0,0-1 0,0 1 0,0 0 0,0 0 0,1 0 0,-1-1 0,1 1 0,-1 0 0,1 0 0,0 0 0,0 0 0,0 0 0,0 0 0,0 0 0,0 2 0,1-2 5,0 0 0,0 1-1,0-1 1,0 0 0,0 0-1,1 1 1,-1-1 0,1 0-1,-1 0 1,1-1-1,0 1 1,3 3 0,1-1 34,0 1 0,1-1 0,-1-1 0,1 1 0,0-1 1,0-1-1,0 1 0,12 2 0,1-2 142,-1-1-1,1-1 1,0-1-1,0 0 1,0-1 0,32-7-1,-47 7-150,0-1 0,0 1-1,0-1 1,-1 0 0,1 0 0,-1 0-1,1 0 1,-1-1 0,4-3 0,-6 5-19,-1-1 0,1 1 0,-1-1 0,0 1 0,1-1 0,-1 0 0,0 1 1,0-1-1,0 0 0,0 0 0,-1 0 0,1 0 0,0 0 0,-1 0 1,0 0-1,1 0 0,-1 0 0,0 0 0,0 0 0,0 0 0,0 0 1,0 0-1,-1-3 0,0-2-29,0 0 1,-1 0-1,0 1 0,-5-12 1,5 14-4,0 1 1,0 0-1,0 0 0,0 0 1,-1 0-1,1 0 1,-1 1-1,0-1 0,0 1 1,-5-4-1,4 4-3,1 0-37,0 0 0,0 0 1,0 0-1,0 1 0,0-1 1,-1 1-1,1 0 0,0 0 1,-1 0-1,-5 0 0,6 0 29,0 1 0,-1 0-1,1 0 1,0 0 0,-1 0-1,1 0 1,0 1 0,-1 0-1,1-1 1,0 1 0,0 0-1,0 1 1,-5 1 0,-6 5-254,15-6 268,6-1 84,8 0 16,26 1-108,-28-1 61,-1-1 1,0 1 0,1-2 0,22-3-1,4-6 16,0-2-1,0-1 0,56-29 1,-93 42-47,16-9 31,0 0 0,-1-2 0,27-19 1,-32 23-77,-13 6 41,0 1-11,0 1-7,-1 0 1,1-1-1,-1 1 0,1 0 1,0 0-1,-1 0 0,1 0 1,0 0-1,0 0 0,0 0 1,0 0-1,0 0 1,0 0-1,0 1 0,0-1 1,0 0-1,0 2 0,-1 0 7,-5 8-63,1-1 0,0 1 0,0 0 0,-5 20 0,9-25 46,0 0-1,1 0 1,0 1-1,0-1 0,1 0 1,-1 0-1,1 1 1,1-1-1,-1 0 1,1 0-1,2 9 1,-2-12 65,0 0 0,1 0 0,-1-1 0,1 1 1,-1 0-1,1 0 0,0-1 0,0 1 0,0-1 1,1 0-1,-1 1 0,0-1 0,1 0 0,0-1 1,-1 1-1,1 0 0,0-1 0,0 1 0,0-1 1,0 0-1,0 0 0,0 0 0,0 0 0,6 0 1,-4 0 17,-1-1 1,1 0 0,0 0 0,0 0 0,-1 0 0,1-1-1,0 0 1,-1 0 0,1 0 0,-1 0 0,1-1 0,-1 0-1,1 0 1,-1 0 0,0 0 0,4-4 0,-2 2-13,0-1 1,-1 1-1,1-2 1,-1 1-1,-1 0 1,7-10-1,-9 10-50,1 0 1,-1 0-1,0 0 0,-1 0 0,0-1 1,1 1-1,-1-1 0,-1 1 0,1-1 1,-1 1-1,-1-10 0,0 11-22,1 0-1,-1 0 1,-1 0-1,1 0 1,-1 0-1,1 1 0,-1-1 1,0 0-1,0 1 1,-1-1-1,1 1 1,-1 0-1,1 0 1,-1 0-1,0 0 1,0 1-1,-5-4 1,6 5-5,0-1 0,0 1 0,0 0 1,0-1-1,0 1 0,0 0 0,-1 1 1,1-1-1,0 0 0,-1 1 1,1-1-1,-1 1 0,1 0 0,-1-1 1,1 1-1,-1 1 0,1-1 1,0 0-1,-4 1 0,0 1-50,0 1 0,-1 0 1,2 0-1,-1 0 0,-8 6 0,11-7 45,61-21 574,-20 1-552,-24 10 0,1 1 0,-1 1 1,17-5-1,-28 10-18,1 0 0,0 1 1,0-1-1,0 1 0,-1-1 1,1 1-1,0 0 0,0 0 0,0 1 1,0-1-1,0 1 0,-1 0 1,1 0-1,0 0 0,-1 1 1,1-1-1,4 4 0,-6-4-3,0 1-1,1 0 1,-1 0 0,-1 0-1,1 0 1,0 0-1,0 0 1,-1 1 0,1-1-1,1 5 1,10 28-150,-8-20 274,1 4-71,-1 1 0,0-1 0,-1 1 0,-1 0 0,-1 0 0,-1 0-1,-1 0 1,0 0 0,-2 0 0,-4 25 0,-9 15 283,-2-1-1,-30 69 1,44-119-204,2-6-34,0 0 0,-1 0 0,1 0 0,0 0 1,-1-1-1,0 1 0,-3 4 0,5-27 790,8-15-828,2 0 0,15-38 0,45-76 21,-3 9-135,-19 24-23,-39 90-67,2 0 0,1 0 0,1 1 0,29-43 0,-41 67 145,0-1 1,0 0 0,0 1 0,1-1 0,-1 1 0,0 0-1,1-1 1,-1 1 0,1 0 0,0 0 0,-1 0 0,1 0 0,0 0-1,-1 0 1,1 1 0,0-1 0,0 0 0,3 0 0,-3 1 10,-1 1 1,1-1 0,-1 0 0,1 1-1,-1-1 1,1 1 0,-1-1 0,1 1 0,-1 0-1,0 0 1,1 0 0,-1 0 0,0 0-1,0 0 1,0 0 0,1 0 0,-1 0-1,0 0 1,0 0 0,-1 1 0,1-1-1,1 2 1,0 2 3,1 0-1,-1 0 0,0 0 1,-1-1-1,1 2 0,-1-1 1,0 0-1,-1 0 0,1 0 1,-1 0-1,0 11 1,-2 4 140,-8 35 0,7-42-42,2-7-23,0 0 0,-1 1 0,0-1 1,0-1-1,0 1 0,-1 0 1,0 0-1,0-1 0,0 1 0,-1-1 1,0 0-1,0 0 0,0-1 1,0 1-1,-1-1 0,0 0 1,-10 7-1,3-4-10,5-3-65,0 0 0,0-1-1,-1 0 1,1 0 0,-13 3 0,18-6-7,1 0 0,0 1 0,-1-1 0,1 0 1,0 1-1,0-1 0,-1 1 0,1 0 0,0-1 1,0 1-1,0 0 0,0-1 0,0 1 0,0 0 1,0 0-1,0 0 0,0 0 0,0 0 0,0 0 1,0 2-1,-6 5-184,6-7 119,10 10 22,-6-7 72,0-1 1,0 1 0,0-1 0,1 0 0,-1 0-1,1 0 1,0 0 0,0 0 0,0-1 0,0 0-1,7 3 1,0 0-12,1 2 3,-11-6 17,1 0 0,-1 0 0,0 0 0,0 0 0,1-1 1,-1 1-1,1 0 0,-1-1 0,1 0 0,-1 1 0,1-1 0,-1 0 0,1 1 0,1-1 0,24-1 255,47-6-1,-64 6-197,0-2 0,0 1-1,-1-1 1,1-1 0,0 0-1,-1 0 1,0-1 0,0 0-1,12-9 1,-17 10-70,0 1 1,0-1-1,0 0 0,0 0 0,0 0 1,-1 0-1,0-1 0,0 1 0,0-1 1,-1 0-1,1 0 0,-1 0 0,0 0 1,0 0-1,-1-1 0,0 1 0,0-1 1,0 1-1,0-7 0,-1 3-4,-1 0 0,-2-15 0,3 22-30,-1-1 1,0 1-1,1-1 0,-1 0 0,0 1 1,-1-1-1,1 1 0,0 0 1,-1-1-1,1 1 0,-1 0 0,1 0 1,-4-3-1,5 5 11,-1 0 1,0-1 0,1 1-1,-1 0 1,0 0-1,1 0 1,-1-1 0,0 1-1,0 0 1,1 0-1,-1 0 1,0 0-1,0 0 1,1 0 0,-1 0-1,0 1 1,0-1-1,1 0 1,-1 0 0,0 0-1,1 1 1,-1-1-1,0 0 1,1 1-1,-1-1 1,1 1 0,-1-1-1,0 1 1,1-1-1,-1 1 1,1-1-1,-1 1 1,1-1 0,0 1-1,-1 0 1,1-1-1,-1 2 1,-14 25-191,12-19 229,0 1 0,1 0 0,0 0 0,0 0 0,1 0 0,0 0 0,1 0 0,0 0 0,0 0 0,1 1 0,0-1 0,0 0 0,1 0 0,1-1 0,4 13 0,-5-17 26,0 0 0,0 0 0,1 0 1,-1-1-1,1 1 0,0-1 0,0 0 0,1 0 0,-1 0 1,1 0-1,-1 0 0,1-1 0,0 1 0,0-1 0,0 0 0,0 0 1,0-1-1,1 1 0,-1-1 0,0 0 0,1 0 0,-1-1 1,1 1-1,5-1 0,0 0 41,1 0 0,-1-1 0,1-1 1,-1 0-1,0 0 0,0-1 0,0 0 0,0-1 0,13-6 0,-8 1-37,0 0 0,-1 0 0,0-1 0,24-23-1,10-17-209,-41 44 21,-6 5 124,0 0-1,0 1 0,0-1 0,0 0 0,-1 0 0,1 0 0,0 1 0,0-1 0,-1 0 0,1 0 0,0 0 0,0-2 0,-1 2 90,1 2-68,0 0 0,1 0-1,-1 0 1,0 1 0,0-1-1,0 0 1,-1 0 0,1 1-1,0-1 1,0 0 0,-1 1-1,1-1 1,-1 1-1,1-1 1,0 2 0,3 9 10,-1-8 5,0 1 0,-1 0 0,0 0 0,0 0 1,-1 0-1,1 1 0,1 9 0,-2 2 178,1 22 0,-2-38-163,0 1-1,0 0 0,0 0 1,1 0-1,-1 0 1,0-1-1,1 1 0,-1 0 1,1 0-1,0-1 1,0 1-1,0 0 0,-1-1 1,1 1-1,1-1 1,-1 1-1,0-1 0,0 0 1,1 1-1,-1-1 1,0 0-1,1 0 0,-1 0 1,1 0-1,0 0 1,2 1-1,-1-1 19,-1 0 0,1-1 0,0 1 0,0 0 0,-1-1-1,1 0 1,0 0 0,0 0 0,0 0 0,0 0 0,-1-1 0,1 1 0,0-1 0,0 0 0,-1 0 0,1 0 0,2-1-1,49-28-6053,-41 22 4059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53 124 3648,'0'1'43,"0"-1"-1,0 0 1,0 0 0,0 0-1,0 0 1,0 1 0,0-1 0,0 0-1,0 0 1,0 0 0,0 0-1,0 1 1,0-1 0,0 0 0,0 0-1,-1 0 1,1 0 0,0 0-1,0 1 1,0-1 0,0 0 0,0 0-1,0 0 1,0 0 0,-1 0-1,1 0 1,0 0 0,0 1-1,0-1 1,0 0 0,0 0 0,-1 0-1,1 0 1,0 0 0,0 0-1,0 0 1,0 0 0,-1 0 0,1 0-1,0 0 1,0 0 0,0 0-1,0 0 1,-1 0 0,1 0 0,0 0-1,0 0 1,0 0 0,0 0-1,-1 0 1,1-1 0,0 1 0,0 0-1,0 0 1,0 0 0,0 0-1,-1 0 1,1 0 0,0 0 0,0-1-1,0 1 1,0 0 0,0 0-1,0 0 1,0 0 0,0-1 0,1 21 2019,0-10-1152,-6 80 3040,0-11-2364,-19 221 355,21-271-1770,2-17-63,0 1 0,-1 0 0,-5 16 0,10-36-591,8-27-425,28-58 1,-32 78 911,2-2-141,13-20 0,-19 32 161,1 0 0,-1 0 0,0 0-1,1 1 1,0 0 0,0-1-1,0 1 1,0 0 0,8-3 0,-11 5 16,0 0 0,1 1 0,-1-1 1,1 1-1,-1 0 0,1-1 1,-1 1-1,1 0 0,-1 0 1,1 0-1,-1 0 0,1 0 0,-1 0 1,1 0-1,-1 1 0,1-1 1,-1 0-1,1 1 0,1 0 1,-1 1 31,1-1 0,-1 1 1,0-1-1,0 1 0,0 0 1,-1 0-1,1 0 0,0 0 1,-1 0-1,3 3 0,1 5 214,0 0-1,-1 0 1,0 0-1,3 13 1,13 62 672,-9-38-620,2-8 216,-12-39-550,-1 0 0,0 0 0,0 0 0,0 1 0,0-1 0,1 0 1,-1 0-1,0 0 0,0 0 0,0 0 0,1 1 0,-1-1 0,0 0 0,0 0 0,1 0 0,-1 0 0,0 0 0,0 0 0,1 0 0,-1 0 0,0 0 0,0 0 0,1 0 0,-1 0 0,0 0 0,0 0 0,1 0 0,-1 0 0,0 0 0,0 0 0,1 0 0,-1 0 0,0-1 0,0 1 0,1 0 0,-1 0 0,0 0 0,0 0 0,0-1 0,1 1 0,-1 0 0,0-1 0,12-8-33,-2-2-138,0-1-1,0-1 1,-1 1-1,-1-2 0,0 1 1,6-16-1,4-6-131,-5 9 179,14-36 0,-11 32-6,-14 27 100,0 0-1,0 0 1,0-1 0,0 1-1,-1 0 1,1-1 0,-1 1-1,0-1 1,0 0-1,0 1 1,0-8 0,2 12-7,-3-1 37,0-1 1,1 1-1,-1 0 1,0 0 0,0 0-1,1 0 1,-1 0-1,0 0 1,0 0 0,1 0-1,-1 1 1,0-1-1,0 0 1,0 0-1,1 0 1,-1 0 0,0 0-1,0 0 1,1 0-1,-1 1 1,0-1-1,0 0 1,0 0 0,0 0-1,1 0 1,-1 1-1,0-1 1,0 0 0,0 0-1,0 0 1,0 1-1,1-1 1,-1 0-1,1 14 0,0 0-1,2 0 1,4 15-1,2 16 234,-2-11-74,18 53-1,-21-78-79,0 0 1,1 0-1,1 0 0,-1 0 0,1-1 0,11 12 0,-16-19-76,1 0 1,-1 0 0,0 0 0,0 0-1,1 0 1,-1 0 0,1 0-1,-1-1 1,0 1 0,1-1 0,0 1-1,-1-1 1,1 1 0,-1-1-1,1 0 1,-1 0 0,1 0 0,2 0-1,-1 0 8,0 0-1,-1-1 1,1 0-1,0 0 1,0 0-1,0 0 1,-1 0-1,1 0 1,3-3-1,2-2 6,0 0-1,0-1 1,-1 0-1,12-14 1,-11 10-134,0 0-1,-1 0 1,-1 0 0,0-1-1,0 0 1,-1-1 0,-1 1-1,0-1 1,-1 0 0,0 0-1,-1 0 1,0 0 0,-1-1-1,-1 1 1,-1-22 0,0 31 77,1 0 0,-1-1 1,0 1-1,0 0 0,-3-7 0,3 10 22,1 0 0,0 0 0,-1 0-1,1 0 1,-1 0 0,0 0-1,1 0 1,-1 0 0,0 0 0,0 0-1,1 0 1,-1 0 0,0 1-1,0-1 1,0 0 0,0 1-1,0-1 1,0 1 0,0-1 0,0 1-1,0-1 1,-1 1 0,1 0-1,-1-1 1,1 1 8,0 1 1,0-1-1,0 0 0,0 1 1,0-1-1,0 1 0,0-1 1,0 1-1,1-1 0,-1 1 1,0 0-1,0 0 0,1-1 0,-1 1 1,0 0-1,1 0 0,-1 0 1,1-1-1,-1 1 0,1 0 1,-1 0-1,1 0 0,0 0 1,-1 1-1,-7 26 45,8-27-37,-2 14 89,0-1 0,0 1 1,2 0-1,0 0 0,0 0 0,2 0 0,-1 0 0,2 0 0,7 23 1,-7-29-34,0-1 1,1 0-1,0 0 0,0 0 1,1-1-1,0 1 1,10 10-1,-10-13-28,-1 0-1,1-1 0,0 0 1,1 0-1,-1-1 0,1 0 1,-1 1-1,1-2 0,0 1 1,0-1-1,9 3 0,-9-4 17,-1-1-1,1 1 1,-1-1-1,1 0 1,-1-1-1,1 1 1,9-3-1,-4 0 49,0 0 0,18-8 0,-24 8-57,1 0 1,-1-1-1,0 1 1,0-1-1,0 0 0,-1-1 1,1 1-1,-1-1 0,4-6 1,5-8-36,12-24 0,-5 9-95,-12 18-4,-7 13 69,1 0 0,-1 0 0,1 0 0,-1 0 0,1 0-1,0 1 1,0-1 0,0 1 0,5-4 0,-6 8-147,3 11 113,-1 1 0,0 0 0,-1 0 0,0 19 0,-4 58 303,-3-44 147,4-44-349,1 0 0,-1-1 0,1 1 0,-1-1-1,0 1 1,0 0 0,-1-1 0,1 1 0,0-1 0,-1 0-1,1 0 1,-1 1 0,0-1 0,-2 2 0,2-3-52,0 0 0,1 0 0,-1-1 0,0 1 0,1-1 1,-1 1-1,0-1 0,0 0 0,1 1 0,-1-1 0,0 0 0,0 0 1,1 0-1,-1-1 0,0 1 0,0 0 0,1-1 0,-1 1 0,0-1 1,0 1-1,1-1 0,-1 0 0,1 0 0,-1 0 0,-1-1 0,-3-2-238,-1-1 0,1 0 0,1 0 0,-8-8-1,7 7 81,3 4 105,0-1-1,1 1 0,-1-1 1,1 0-1,0 0 1,-1 1-1,1-2 1,1 1-1,-3-4 0,21 7-262,-4 2 365,-1-1 1,1-1-1,0 0 1,-1-1-1,1 0 1,-1-1-1,1-1 0,-1 0 1,0 0-1,0-1 1,0-1-1,0 0 1,-1 0-1,0-1 1,0-1-1,14-10 0,-17 8 19,0-1 0,-1 1-1,1-1 1,-2-1 0,0 1-1,0-1 1,8-23 0,-7 16-14,39-91 51,13-30-470,-51 120 372,0-1 0,-1 0 1,-1-1-1,-1 1 0,-1-1 1,-1 0-1,1-36 0,0-13-105,5 125 1440,-13 30-32,-23 138 0,-12-18-826,22-147-340,15-51-53,-1-1 0,0 1-1,0-1 1,-1 1-1,1-1 1,-6 5-1,6-10 44,2-7-118,1-8-108,4-3-138,0 1-1,1-1 1,0 1-1,2 0 0,0 0 1,17-27-1,-22 40 223,0 0 0,0 0 0,0 1-1,0-1 1,1 1 0,-1 0 0,1-1-1,0 1 1,-1 0 0,1 1-1,0-1 1,0 0 0,6-1 0,-7 2 18,-1 1 0,1 0 1,-1-1-1,1 1 1,0 0-1,-1 0 1,1 1-1,-1-1 0,1 0 1,-1 0-1,1 1 1,-1-1-1,1 1 0,-1-1 1,1 1-1,-1 0 1,0-1-1,1 1 0,-1 0 1,0 0-1,0 0 1,1 0-1,-1 0 0,0 0 1,0 0-1,0 1 1,0-1-1,-1 0 0,1 1 1,0-1-1,0 2 1,4 9 61,0 0 0,-1 0 1,-1 0-1,0 0 0,0 1 1,0 18-1,-1-17-11,0 1 1,1-1-1,0 0 1,7 17-1,-10-29-31,1 0 0,0 0 1,0-1-1,0 1 0,0-1 0,0 1 0,0-1 0,0 1 1,1-1-1,-1 0 0,0 1 0,1-1 0,0 0 0,-1 0 1,1 0-1,-1 0 0,1 0 0,0 0 0,0-1 1,-1 1-1,1-1 0,0 1 0,0-1 0,0 0 0,0 1 1,0-1-1,-1 0 0,1 0 0,0 0 0,0-1 1,0 1-1,0 0 0,0-1 0,-1 1 0,4-2 0,3-1-76,1-1 0,-1 1-1,0-1 1,0-1 0,-1 0-1,9-6 1,6-8-382,34-37-1,-43 41 320,14-8-208,-27 46 17,-8 11 353,6-24 7,-1 0 0,1 1 0,0 18 1,1-17-92,1-8 53,0 0 0,0 0-1,0 0 1,0 0 0,0 0-1,1 0 1,0 0 0,0 0 0,0 0-1,0 0 1,4 6 0,11 20 397,-16-30-397,1 0 0,-1 1 0,0-1 0,1 0 0,-1 0 0,1 0 1,-1 0-1,1 1 0,-1-1 0,1 0 0,-1 0 0,1 0 0,-1 0 0,0 0 0,1 0 0,-1 0 0,1 0 0,-1 0 0,1 0 1,-1-1-1,1 1 0,-1 0 0,1 0 0,-1 0 0,1-1 0,11-5 113,-11 4-113,0 1 1,0-1 0,0 1 0,0-1 0,-1 1-1,1-1 1,0 1 0,-1-1 0,1 0-1,-1 1 1,0-1 0,1 0 0,-1 0-1,0-2 1,-1-32-103,0 20-7,1 3 41,0 0 1,-1 1-1,-1-1 1,0 0-1,-1 1 1,0 0-1,-1 0 1,0 0-1,-1 0 1,0 0-1,-1 1 1,-12-17-1,1 12-128,17 16 182,0-1 1,0 1-1,-1 0 0,1 0 0,0 0 0,-1-1 0,1 1 0,0 0 0,0 0 0,-1 0 0,1 0 0,0 0 0,-1-1 0,1 1 0,0 0 0,-1 0 0,1 0 0,0 0 0,-1 0 0,1 0 0,0 0 0,-1 0 0,1 0 0,0 0 0,0 1 0,-1-1 0,1 0 0,0 0 0,-1 0 0,1 0 0,0 0 0,-1 0 0,1 1 0,0-1 0,0 0 1,-1 0-1,1 0 0,0 1 0,0-1 0,0 0 0,-1 0 0,1 1 0,0-1 0,0 0 0,0 1 0,0-1 0,-1 0 0,1 1 0,0-1 0,0 0 0,0 1 0,0-1 0,0 0 0,0 0 0,0 1 0,0-1 0,0 0 0,0 1 0,0-1 0,0 0 0,0 1 0,0-1 0,0 0 0,1 1 0,-1 3 12,1 0 0,-1 0 0,1 0 0,0 0-1,0 0 1,0-1 0,1 1 0,0 0 0,-1-1-1,1 1 1,0-1 0,1 0 0,-1 1 0,1-1-1,-1 0 1,1 0 0,0-1 0,0 1 0,0-1-1,0 1 1,1-1 0,5 3 0,-7-4-4,0 1 0,0-1 1,0 0-1,1 0 0,-1 0 0,1 0 1,-1 0-1,1 0 0,-1-1 0,1 1 1,-1-1-1,1 1 0,0-1 0,-1 0 1,1 0-1,-1-1 0,1 1 0,-1 0 1,1-1-1,0 0 0,-1 1 0,0-1 1,1 0-1,-1 0 0,1 0 1,-1-1-1,0 1 0,0-1 0,0 1 1,0-1-1,0 1 0,2-3 0,0 0 47,6-5 46,-1-1 1,-1 0 0,1 0 0,12-22 0,0-5-56,83-135-96,-77 135 51,-1-2 0,21-44 1,-39 67-40,-1-1 1,-1 1-1,0-1 1,-1-1 0,-1 1-1,0-1 1,-2 0-1,1-24 1,-2 42 36,-1-1-1,0 1 1,0-1 0,0 1-1,0-1 1,0 1-1,0-1 1,0 0 0,0 1-1,0-1 1,-1 1-1,1-1 1,0 1 0,0-1-1,0 1 1,-1-1 0,1 1-1,0-1 1,0 1-1,-1-1 1,0 1 6,0 0 0,0 0 0,1 1 0,-1-1 0,0 0 0,1 1 1,-1-1-1,0 0 0,1 1 0,-1-1 0,0 1 0,1-1 0,-1 1 0,1-1 0,-1 1 0,0 0 0,-9 11 41,0 0 0,1 0-1,1 1 1,-13 24-1,2-3 67,7-14 59,1 0-1,0 1 0,2 1 0,-13 44 1,10-11-92,2 2-1,-4 82 1,14-125-10,0 0-1,1 0 1,2 13-1,-2-20-37,1-1-1,0 1 0,-1-1 1,2 0-1,-1 0 1,1 0-1,0 0 0,4 6 1,-5-10-26,-1 0 1,1 0-1,0-1 0,0 1 1,0-1-1,0 0 1,0 0-1,0 1 0,0-1 1,1 0-1,-1-1 1,0 1-1,1 0 0,-1-1 1,0 1-1,1-1 1,-1 0-1,0 0 0,1 0 1,-1 0-1,1 0 1,-1 0-1,1-1 0,-1 1 1,4-2-1,7-2-79,0 0-1,0-1 1,15-9-1,-22 12 13,25-16-24,0-2 0,-2 0 0,43-39-1,-34 28-108,-34 26 69,-12 11 18,-7 11 99,1 1 0,1 1 0,1 0 0,-17 36 0,18-33-38,4-10 94,-1 4-49,-11 26 1,17-37 14,0 1 1,1-1-1,0 0 1,0 0 0,0 1-1,1-1 1,0 0-1,0 1 1,1 9 0,-1-14 5,0 0 0,0 1-1,1-1 1,-1 0 0,0 1 0,1-1 0,-1 0 0,1 0 0,-1 1 0,1-1 0,0 0 0,0 0 0,-1 0-1,1 0 1,0 0 0,0 0 0,0 0 0,0 0 0,0 0 0,0-1 0,0 1 0,0 0 0,3 1-1,-2-2 7,0 0-1,0 1 1,0-1-1,0 0 1,1 0-1,-1 0 1,0 0-1,0-1 1,0 1-1,0-1 0,0 1 1,0-1-1,3-1 1,3-1-31,-1-1 0,0 0 0,0-1 1,0 1-1,-1-1 0,10-10 0,-6 4-103,-1-1-1,0 0 1,-1 0-1,0-1 1,-1 0 0,-1 0-1,8-23 1,22-103-609,-33 125 664,36-208-1119,-34 169 1227,-1 0 0,-5-65 1,1 116-17,0 1 0,0-1 0,0 1 0,-1-1 0,1 1 0,0-1 0,-1 1 0,1 0 0,-1-1 0,1 1 0,-1-1 0,-1-1 0,2 3-21,-1 0 1,1 0 0,0 0 0,0-1-1,0 1 1,0 0 0,-1 0 0,1 0-1,0 0 1,0 0 0,0 0 0,-1 0-1,1 0 1,0 0 0,0 0 0,-1 0-1,1 0 1,0 0 0,0 0 0,0 0-1,-1 0 1,1 0 0,0 0 0,0 0-1,0 0 1,-1 0 0,1 0 0,0 0-1,0 0 1,-1 1 0,-7 9 509,-3 15-116,0 0 1,2 1-1,1 0 0,2 1 1,0-1-1,-3 49 0,6-15-286,2 1 1,10 75-1,-6-111-399,2 0 0,11 42 0,-13-57-388,1 0 0,0 0 0,1 0 0,0-1 0,0 0 0,1 0 0,0 0 0,0-1 0,9 9 0,-12-14 233,1 0 0,-1 0 0,0-1 0,1 1 0,0-1 0,-1 0 0,1 0 0,0-1 0,0 1 0,0-1 0,0 0 0,0 0 0,1 0 0,-1 0 0,0-1 0,5 1 0,-3-2-42,1 1 0,-1-1 0,0-1 1,0 1-1,0-1 0,0 0 0,0 0 1,0 0-1,-1-1 0,7-4 0,42-32-1304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7 266 1568,'0'-1'38,"0"0"0,1 0 1,-1 1-1,-1-1 0,1 0 0,0 1 0,0-1 0,0 0 1,0 0-1,0 1 0,-1-1 0,1 0 0,0 1 1,-1-1-1,1 0 0,0 1 0,-1-1 0,1 1 0,-1-1 1,-2-6 2967,3 7-2965,7 2 708,-5 0-669,-1-1-1,1 1 1,-1 0 0,1 0-1,-1 0 1,0 0 0,0 0 0,0 0-1,0 0 1,-1 1 0,1-1-1,0 0 1,-1 0 0,0 1-1,1-1 1,-1 0 0,0 4 0,2 11 271,5 17 328,-2 0 0,-2 0-1,0 35 1,-3-49-421,1-5 15,-2 0 0,-3 29 0,3-29 755,1-24-658,0-17 128,-1 10-452,1 0 0,1 0 0,4-21 0,1 4-12,22-83 114,-18 82-31,-7 19-104,11-25 1,7-11 37,-14 30 65,2 1 0,20-36 1,-28 54-135,1 0 0,-1 0 0,1 0 0,-1 0 0,1 0 1,0 0-1,0 1 0,0-1 0,3-1 0,-4 2 12,-1 1-1,1 0 0,0 0 1,-1-1-1,1 1 0,0 0 0,0 0 1,-1 0-1,1 0 0,0 0 0,0 0 1,-1 0-1,1 0 0,0 0 1,-1 0-1,1 0 0,0 0 0,0 1 1,-1-1-1,1 0 0,0 1 1,-1-1-1,1 0 0,-1 1 0,1-1 1,0 1-1,-1-1 0,1 0 1,-1 1-1,1 0 0,-1-1 0,1 1 1,-1-1-1,0 1 0,1 0 1,-1 0-1,6 9 9,0-1 0,-1 1 0,-1 1 0,0-1 0,0 0 0,-1 1 1,0 0-1,1 15 0,-3-18 61,0 0 0,-1 0 1,0 0-1,-1 0 1,1 0-1,-2-1 0,1 1 1,-1 0-1,0-1 0,-1 1 1,1-1-1,-8 13 1,6-14 23,-1 0 1,0-1 0,0 1-1,0-1 1,-1 0 0,0 0-1,0-1 1,-9 5 0,10-7-36,0 0 0,0 0 1,0-1-1,0 0 0,0 0 1,-1-1-1,1 1 0,0-1 0,-8-1 1,6 1-64,117 7-1146,-74-8 1571,51-6 0,-69 4-342,-1-1 0,1 0 0,-1-1 1,31-14-1,-35 13-52,12-6 77,43-28-1,32-22-320,-96 60 180,1 0-1,0 0 1,-1 0-1,1 1 1,0 0-1,0 0 0,0 0 1,0 0-1,0 1 1,0 0-1,0 0 1,0 0-1,0 0 1,0 1-1,0 0 1,0 0-1,0 1 1,0-1-1,8 5 1,-8-4 145,0 0 0,1 0 1,-1 0-1,1-1 0,-1 1 1,1-1-1,8 0 0,-18-14 512,2 9-612,-1 0-1,0-1 0,0 1 0,0 0 0,-1 0 0,1 1 0,-1-1 0,0 1 0,0 0 0,0 0 0,-1 0 0,1 0 0,-1 1 0,-6-3 1,7 4-56,1 0 1,-1 0-1,1 0 1,-1 1 0,0-1-1,1 1 1,-1 0-1,1 0 1,-1 0 0,0 1-1,1-1 1,-1 1-1,1 0 1,-1 0 0,1 0-1,-1 0 1,1 1-1,0-1 1,0 1 0,-6 4-1,2-1 12,1 1-1,0 0 1,0 0-1,0 0 1,1 1 0,-8 13-1,4-4 156,1 0 0,-8 20 0,15-33-85,0 0 1,0-1-1,1 1 0,-1 0 1,1 0-1,-1 0 0,1 0 1,0 0-1,0 0 0,0 0 0,1 0 1,-1 0-1,1 0 0,0 0 1,-1 0-1,1 0 0,1-1 0,-1 1 1,0 0-1,3 4 0,-3-6 21,1 1-1,-1 0 0,1-1 0,-1 1 0,1-1 0,0 0 0,-1 1 1,1-1-1,0 0 0,0 0 0,0 0 0,0 0 0,0-1 0,0 1 1,0 0-1,0-1 0,0 1 0,1-1 0,-1 0 0,0 0 0,0 0 1,0 0-1,0 0 0,1 0 0,-1-1 0,0 1 0,4-2 0,-1 0-9,1 0 0,-1-1-1,1 0 1,-1 0-1,0-1 1,0 1 0,0-1-1,0 0 1,-1 0-1,0 0 1,0-1 0,0 0-1,0 0 1,-1 0-1,1 0 1,-1 0 0,-1-1-1,1 1 1,2-11-1,-2 8-41,-1 5-72,-1-1-1,0 1 1,0-1 0,0 1-1,-1-1 1,1-5 0,-1 28-1151,1-10 1224,0 0-1,0 0 1,5 13-1,-1-1 82,-5-19-48,1 0-1,0 0 0,-1 1 1,1-1-1,0 0 1,0 0-1,1 0 0,-1 0 1,0 0-1,1-1 0,-1 1 1,1 0-1,-1-1 1,1 1-1,0-1 0,0 1 1,0-1-1,0 0 1,0 0-1,0 1 0,0-2 1,0 1-1,0 0 1,1 0-1,1 0 0,0 0 45,0-1 0,-1 0 0,1 1 0,0-1 0,-1 0 0,1-1 0,0 1 0,0-1-1,-1 1 1,1-1 0,-1 0 0,1-1 0,-1 1 0,1 0 0,3-4 0,13-6 196,-15 9-222,0-1 0,0 0 0,-1 0 1,1 0-1,-1-1 0,0 1 0,6-7 1,4-7 0,-1-1 1,13-23-1,-20 30-60,0 0-1,-1 0 1,-1-1 0,1 1-1,3-20 1,-8-8-901,0 39 752,-1 1 78,0 1 1,0-1-1,0 1 1,0-1 0,1 1-1,-1-1 1,0 1-1,1 0 1,-1-1-1,0 3 1,-2 46-10,3-43 99,-1-1 0,2 0 0,-1 1 0,1-1 0,0 1-1,0-1 1,0 0 0,1 0 0,0 0 0,1 0 0,-1 0 0,6 8 0,-6-10 42,0 0 0,1-1 1,0 1-1,0-1 0,0 1 0,0-1 1,1 0-1,-1 0 0,1 0 1,0 0-1,0-1 0,0 0 1,0 0-1,0 0 0,0 0 1,1-1-1,7 3 0,-9-4-8,1 0-1,0 0 1,-1 0-1,1 0 1,0 0-1,-1-1 1,1 0-1,0 0 1,-1 0 0,6-2-1,34-19 191,-31 15-174,-2 0-17,0 0 1,-1 0 0,0-1-1,-1-1 1,0 1-1,0-1 1,9-15 0,-4 6-151,8-17 55,-18 30-353,-2 3-235,4 6 614,-2-1 10,-1-1 0,0 1 0,-1 0 0,1 0 0,-1 0 0,1 1 0,-1-1-1,0 0 1,1 7 0,4 6-116,2 5 272,-4-9-142,1 0 0,0 0 1,11 16-1,-15-25 38,1-1 1,0 0-1,-1 1 0,1-1 0,0 0 1,0 0-1,0 0 0,0-1 0,1 1 1,2 1-1,-3-2-13,-1-1-1,0 1 1,1-1 0,-1 0-1,0 1 1,1-1 0,-1 0 0,0 0-1,1 0 1,-1 0 0,0 0 0,1-1-1,-1 1 1,0 0 0,1-1-1,-1 1 1,0 0 0,1-1 0,-1 0-1,0 1 1,0-1 0,2-1-1,2-1 47,0 0-1,-1-1 1,1 0-1,-1 0 1,1 0-1,-1-1 0,0 1 1,-1-1-1,1 0 1,3-8-1,1-4-9,0-1 0,-1 0 0,-2-1 1,1 1-1,-2-1 0,2-20 0,-4 29-115,0 1 1,1 0-1,0-1 0,0 1 0,6-10 0,-1-8-752,-3 35 292,-2 1 469,0 0-1,-1 0 1,0 0-1,-1 0 1,0 0-1,-1 13 1,-5 58 171,4-66-180,0-1 38,0 0 60,0 0-1,0 0 0,-2-1 1,1 1-1,-2-1 0,-7 20 1,10-30-4,-1 0 1,0 0-1,1 0 1,-1 0-1,0 0 0,0 0 1,0 0-1,0-1 1,0 1-1,0-1 1,-1 1-1,1-1 1,0 0-1,-1 0 0,1 0 1,-1 0-1,1-1 1,-1 1-1,0-1 1,1 1-1,-1-1 1,1 0-1,-4 0 0,5 0-11,0 0 0,0-1 0,-1 1 0,1 0 0,0-1 0,0 1 0,0-1 0,0 1 0,0-1-1,1 1 1,-1-1 0,0 0 0,0 1 0,0-1 0,0 0 0,1 0 0,-1 0 0,0 1 0,1-1-1,-1 0 1,1 0 0,-1-2 0,-9-8-310,5 7-85,7 3 166,13 3 88,4 0 44,167 2 237,-162-6-401,-14 1-1497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35 4576,'-31'-26'2048,"31"21"-1760,9 2-1568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60 1984,'-5'-23'4357,"5"22"-4211,0-1 0,0 1 0,0 0 0,0-1 0,0 1-1,-1-1 1,1 1 0,0-1 0,-1 1 0,1 0 0,-1-1 0,0 1 0,1 0-1,-1 0 1,0-1 0,0 1 0,1 0 0,-1 0 0,0 0 0,0 0 0,0 0-1,-1 0 1,1 0 0,0 0 0,0 0 0,0 1 0,-1-1 0,1 0 0,0 1 0,-2-1-1,0 0-60,0 1-1,1 0 0,-1 0 1,0 0-1,1 0 0,-1 0 1,0 0-1,1 1 1,-1-1-1,0 1 0,1 0 1,-1-1-1,1 1 0,-1 0 1,-3 3-1,-1 0-30,0 1 0,1 0 0,0 1 1,0-1-1,0 1 0,1 0 0,-1 0 0,2 1 0,-1-1 0,1 1 1,0 0-1,-4 9 0,5-7 28,-1 0 0,1 0 0,1 0 0,0 1 0,0-1 0,0 0-1,2 1 1,-1-1 0,1 1 0,1 10 0,-1-18-43,0-1-1,1 1 1,-1 0-1,1 0 1,-1 0-1,1 0 1,0 0-1,-1-1 1,1 1-1,0 0 1,0-1-1,0 1 1,0 0-1,1-1 1,-1 1-1,0-1 1,1 0-1,-1 1 1,1-1-1,-1 0 1,1 0-1,-1 0 1,1 0-1,0 0 1,0 0-1,-1-1 1,1 1-1,0-1 1,0 1-1,0-1 1,0 0-1,0 1 1,0-1-1,0 0 1,0 0-1,3-1 0,0 1 46,0-1-1,0 0 0,0 0 0,0-1 0,0 1 0,0-1 0,-1 0 0,1 0 0,-1-1 0,1 1 0,-1-1 0,0 0 0,4-4 0,-4 3-40,0-1-1,0 0 1,0 0 0,0-1 0,-1 1-1,0-1 1,-1 0 0,1 0 0,-1 0-1,0 0 1,2-10 0,-2 5-101,-1 0 0,0 0 0,-1 0 0,0 1 0,-3-22 0,-3 14-124,6 18 153,-1-1 0,1 1-1,0-1 1,0 1 0,0-1-1,-1 1 1,1-1 0,0 1-1,-1-1 1,1 1 0,0-1 0,-1 1-1,1-1 1,-1 1 0,1 0-1,-1-1 1,1 1 0,0 0-1,-1-1 1,1 1 0,-1 0-1,0 0 1,1 0 0,-1-1 0,0 1-1,0 0 12,1 1 0,0-1 0,-1 0 0,1 0 1,0 1-1,-1-1 0,1 0 0,0 1 0,-1-1 0,1 0 0,0 1 0,0-1 0,0 1 0,-1-1 0,1 1 0,0-1 0,0 0 0,0 1 1,0-1-1,0 1 0,0-1 0,0 1 0,0 0 0,0 14-71,0-9 32,0 3 108,1-1-1,0 1 1,0 0 0,1-1-1,0 1 1,0-1 0,1 1-1,5 8 1,-6-11 15,1-1 1,0 1 0,1-1 0,-1 0-1,1 0 1,0-1 0,1 1-1,-1-1 1,1 0 0,-1 0-1,1 0 1,9 5 0,-9-7 12,0 0 1,1-1-1,-1 0 0,0 1 1,1-1-1,-1-1 0,0 1 1,1-1-1,-1 0 0,1-1 1,-1 1-1,0-1 0,1 0 1,9-3-1,-3 0 53,0 0 1,0-1-1,-1 0 0,0-1 0,15-9 1,-1-3-124,0-1 1,-2-1 0,0-1-1,30-36 1,-22 21-933,-31 38 855,0 0 0,0-1 0,1 1 0,-1 0 0,1 0 0,-1-1 0,1 1 0,1 1 0,-2-1 19,22 66-195,-17-48 368,1-1-1,1 0 1,10 19-1,-16-34-97,1-1 0,1 1 0,-1 0-1,1 0 1,-1-1 0,1 0 0,0 1-1,4 3 1,-4-6 0,0 1 0,0-1 0,-1 0 0,1 0 1,0 0-1,0 0 0,0 0 0,0-1 0,0 1 0,0-1 0,0 1 0,6-2 0,1 1 79,1-1 0,-1-1 0,0 1-1,0-2 1,1 1 0,-2-2 0,1 1 0,0-1-1,-1-1 1,15-8 0,-17 9-94,0-1-1,-1 0 1,1-1-1,-1 1 1,0-1 0,0 0-1,0-1 1,-1 1-1,0-1 1,-1 0 0,1 0-1,-1-1 1,4-11-1,-7 15-20,0 0 0,0 0-1,-1-1 1,1 1 0,-1 0-1,0 0 1,0-1 0,-1 1-1,1 0 1,-3-8 0,3 11-15,-1 0 0,1 0 0,0 0 0,0 0 0,-1 0 0,1-1 0,-1 1 0,1 0 0,-1 0 0,0 0 0,1 1 0,-1-1 0,0 0 0,0 0 0,1 0 0,-1 0 0,0 1 0,0-1 0,0 0-1,0 1 1,0-1 0,0 1 0,0-1 0,0 1 0,0-1 0,0 1 0,-1 0 0,1 0 0,0-1 0,0 1 0,0 0 0,0 0 0,0 0 0,-1 0 0,1 0 0,0 0 0,0 1 0,0-1 0,0 0 0,0 1 0,0-1 0,-2 1 0,-1 2-32,0-1-1,1 0 1,-1 1-1,1 0 1,0 0-1,-1 0 1,1 0-1,1 1 1,-6 6-1,4-4 61,0 1 0,0 0 0,1 0 0,-5 12 0,7-16 58,0 0 0,0 1 0,1-1 0,-1 0 0,1 1 0,0-1-1,0 1 1,0-1 0,0 0 0,0 1 0,1-1 0,-1 0 0,3 6 0,-2-7-11,0 1 0,0-1 0,1 0-1,-1 1 1,1-1 0,0 0 0,0 0 0,0 0 0,0 0 0,0 0 0,0-1 0,0 1 0,0 0 0,1-1 0,-1 0 0,5 2-1,13 4 117,0-1-1,1-1 0,-1-1 1,1-1-1,0-1 0,0-1 1,39-2-1,-40-1-317,1 0 1,-1-1-1,0-1 0,22-8 1,-26 6-1684,0-1 1,27-14 0,-38 17 831,1 0 1,0 0-1,-1 0 0,0-1 1,0 1-1,-1-1 0,6-7 1,19-24-2502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147 476 2144,'4'1'5856,"-4"-2"-5752,0 0 0,0 1 1,0-1-1,0 0 0,0 1 1,0-1-1,0 0 0,0 1 1,0-1-1,-1 0 0,1 1 0,0-1 1,0 1-1,-1-1 0,1 1 1,0-1-1,-1 0 0,1 1 1,-1-1-1,1 1 0,-1 0 0,1-1 1,-1 1-1,1-1 0,-1 1 1,0-1-1,0 1-35,-1-1 0,1 1 0,-1 0 0,1 0 0,-1-1 0,1 1 0,0 0 0,-1 0 0,1 0 0,-1 1 0,-1-1 0,-2 1-9,0 1 0,1-1 0,-1 1 0,1 0 0,0 0 0,-8 5 0,3 1 40,0 1 1,1 0-1,0 1 1,1 0 0,0 0-1,0 0 1,-6 15-1,4-8-67,8-16-4,0 0 0,0 0 0,0 1 0,1-1 0,-1 1 0,1-1 0,-1 0 0,1 1 0,-1-1 0,1 1 0,0-1 0,0 1 0,-1-1 0,1 1 0,0-1 0,0 1 0,1-1 0,-1 1 0,0-1 0,1 1 0,-1-1 0,0 1 0,1-1 0,0 1 0,-1-1 0,1 0 0,0 1 0,0-1 0,-1 0 0,1 0 0,0 1 0,0-1 0,1 0 0,-1 0 0,0 0 0,0 0 0,0-1 0,1 1 0,-1 0 0,0 0 0,1-1 0,-1 1 0,1-1 0,-1 1 0,1-1 0,-1 0 0,1 1 0,-1-1 0,1 0 0,-1 0 0,1 0 0,-1 0 0,1 0 0,-1-1 0,1 1 0,2-1 0,0 0 28,-1 0-1,1 0 1,-1 0-1,1-1 0,-1 0 1,1 1-1,-1-1 1,0 0-1,1-1 1,-1 1-1,-1 0 1,1-1-1,3-3 1,0-2 4,-1 0 0,1 0 0,6-17 0,-9 20-99,-1 0-1,0 0 1,-1 0 0,1-1-1,-1 1 1,0-1 0,0 1-1,-1-1 1,1 1 0,-2-7 0,0 7-246,-2 8 143,-1 10 128,1 16 82,2-11-111,1-15 71,-1 1 0,1 0 0,0 0 0,0 0 0,1-1 0,-1 1 0,1 0 0,0-1 0,0 1 1,0 0-1,1-1 0,-1 1 0,1-1 0,-1 1 0,1-1 0,0 0 0,1 0 0,-1 0 0,4 3 0,-4-4 54,0 1 0,0-1 0,0 0 0,1 0 0,-1-1 0,4 3 0,-4-3-33,0-1-1,-1 0 1,1 1-1,-1-1 1,1 0-1,0 0 1,-1 0 0,1 0-1,-1 0 1,1 0-1,0 0 1,-1-1-1,3 0 1,11-3 63,0-1 0,-1 0 1,1-2-1,-1 1 0,0-2 1,20-14-1,-15 8-25,-2-1 0,0 0 1,29-35-1,-17 11 43,-2-1 0,-1-2-1,31-68 1,26-96-494,-81 200 264,-1 0-1,0 0 0,0-1 0,0 1 0,-1-11 1,0 15 4,0 2 88,0-1-1,0 1 1,0 0 0,0 0-1,0 0 1,0 0-1,0 0 1,0 0 0,0 0-1,0 0 1,0-1 0,0 1-1,0 0 1,0 0-1,0 0 1,0 0 0,0 0-1,0 0 1,0 0-1,0-1 1,0 1 0,0 0-1,0 0 1,0 0-1,0 0 1,0 0 0,0 0-1,0 0 1,0 0 0,-1 0-1,1-1 1,0 1-1,0 0 1,0 0 0,0 0-1,0 0 1,0 0-1,0 0 1,0 0 0,0 0-1,0 0 1,-1 0 0,1 0-1,0 0 1,0 0-1,0 0 1,0 0 0,0 0-1,0 0 1,0 0-1,-1 0 1,1 0 0,0 0-1,0 0 1,0 0 0,0 0-1,0 0 1,0 0-1,0 0 1,-1 0 0,-6 8-174,-5 11 119,7-7 77,1 0 1,0 1-1,1 0 0,1 0 1,-2 16-1,1-7 15,-1 9 76,2 1-1,1 0 0,2 0 0,1-1 0,1 1 0,10 40 0,-9-57-8,0-1 0,0 1-1,2-1 1,0 0-1,0-1 1,1 0-1,1 0 1,0 0-1,14 15 1,-20-25-65,1-1-1,-1 1 1,1-1 0,0 0 0,0 0 0,0 0-1,0-1 1,0 1 0,1-1 0,-1 1 0,0-1-1,1 0 1,-1-1 0,1 1 0,-1 0 0,1-1-1,-1 0 1,1 0 0,0 0 0,5-1 0,-4 0-333,1 0 0,-1-1 0,0 1 0,1-1 0,6-3 0,-7 2-821,1-1-1,-1 1 0,1-1 0,5-5 0,-10 8 883,-1 1-1,1-1 1,0 1-1,-1-1 1,1 0-1,-1 1 1,1-1-1,-1 0 1,1 1-1,-1-1 1,1 0 0,-1 1-1,0-1 1,1 0-1,-1 0 1,0 0-1,0 1 1,0-1-1,0 0 1,1 0-1,-1 0 1,0-1-1,0-11-3113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9 125 7040,'-8'-42'2624,"13"37"-2048,3-1-128,5-2-64,13-4-288,9-4 672,9 0-416,5 5-320,3 2-32,-4 9-160,1 0 64,-10 9-2976,-8-1 1696,-9-5-2976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23 2496,'0'0'5,"1"-1"95,0 1 0,0-1-1,-1 1 1,1-1-1,0 1 1,-1-1 0,1 0-1,-1 1 1,1-1 0,-1 0-1,1 1 1,-1-1-1,0 0 1,1 0 0,-1 1-1,0-1 1,1 0-1,-1 0 1,0 0 0,4-8 3704,-4 9-3734,0 0 26,1 1 0,-1-1 0,0 0 0,1 0 0,-1 0 0,0 1 0,0-1 0,0 0 0,1 0 0,-1 1 0,0-1 0,0 0 0,0 0 0,1 1 0,-1-1 0,0 0 0,0 0 0,0 1 0,0-1 0,0 0 0,0 1 0,0-1 0,0 0 0,0 1 0,0-1 0,0 1 0,-1 21 503,-8 40 0,6-45-464,-3 27 213,2-14 113,-8 29-1,0-11-92,7-25-164,0-1-1,-2 0 1,0-1-1,-2 0 1,-21 40 0,1-10 1012,63-50-674,-22 0-543,0-1-1,0 0 1,1 0 0,-1-1-1,0-1 1,13-3 0,-11 2 1,0-1 1,27-1 0,3-1 146,-28 5-287,2 1 19,-17 0 158,6-8-1996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05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4 1472,'22'-3'5050,"-22"3"-5010,1 0-1,-1 0 0,0 0 1,0 0-1,0 0 0,0 0 0,0 0 1,0 1-1,0-1 0,1 0 1,-1 0-1,0 0 0,0 0 0,0 0 1,0 1-1,0-1 0,0 0 1,0 0-1,0 0 0,0 0 0,0 0 1,0 1-1,0-1 0,0 0 1,0 0-1,0 0 0,0 0 0,0 1 1,0-1-1,0 0 0,0 0 1,0 0-1,0 0 0,-1 0 0,1 0 1,0 1-1,0-1 0,0 0 1,0 0-1,0 0 0,0 0 0,0 0 1,-1 0-1,1 0 0,0 1 1,0-1-1,0 0 0,0 0 0,0 0 1,0 0-1,-1 0 0,1 0 1,0 0-1,0 0 0,0 0 0,0 0 1,-1 0-1,1 0 0,0 0 1,0 0-1,0 0 0,0 0 0,0 0 1,-1 0-1,1 0 0,0 0 1,0 0-1,0 0 0,0 1 122,1 0 0,0 1 0,-1-1 0,1 1 0,-1-1 0,0 1 0,1-1-1,-1 1 1,0 2 0,2 17 1212,-2-17-1310,1 0 0,-1 0 0,0 0 0,0 0 0,0 0 1,0 0-1,-2 5 0,1 0 112,-1 0 0,2 1 0,-1-1 0,3 17 1,-1 4-60,7 400 1153,-1-333-1090,-1-28 165,-5 99 429,-6 67-640,4-143 55,-3 33-3,3-108-138,1-9 50,-1 1 0,0 0 0,0-1 0,-1 1 1,-5 13-1,5-15-68,-1-1 1,1 1-1,0 1 1,-1 12 0,2-13 12,0 0 1,0 0 0,-1 0 0,0 0 0,-4 8 0,-6 3 48,10-16-70,0 0-1,1 0 1,-1 0 0,1 0 0,-1 1 0,1-1 0,0 0 0,0 1-1,0-1 1,-1 5 0,-3 15 15,3-15-69,0-1 1,1 0-1,0 0 0,0 9 0,6 25 305,2-27-322,-1-3 95,-5-7-48,0-1-1,0 0 1,1 0 0,-1 1-1,0-1 1,1 0 0,0 0 0,-1 0-1,1 0 1,0-1 0,0 1-1,2 1 1,22 12 312,-19-9-265,-6-5-63,0 0 0,0 0 0,1 0 1,-1 0-1,0 0 0,1 0 1,-1-1-1,1 1 0,1 1 0,17 4 94,-15-4-68,-1 0 0,1 0 1,0-1-1,-1 0 0,1 0 0,0 0 0,0-1 0,8 0 0,3-2 30,-1-2 0,0 0-1,0 0 1,23-12 0,-15 7 35,49-16-39,2 3 0,106-18 0,156-1-121,-130 29 34,-70 8 220,9-1-38,149-23-192,-21 25 85,-233 6 16,59 10 1,-65-9-62,-27-4 8,-1 1 1,1 0-1,0 0 0,-1 0 1,0 1-1,9 3 0,42 11 0,-47-12-52,-4 0 113,1-1 0,0-1 0,12 4 0,-12-6-7,-5 0-4,-1 0 0,1 0 0,-1 0 0,0-1 0,1 1 0,-1 0 0,0-1 0,1 1 0,-1-1 0,0 0 0,1 1 0,-1-1 0,0 0 0,0 0 0,0 0 0,0 0 0,0 0 0,0 0 0,0 0 0,0 0 0,0 0 0,0 0 0,-1-1 0,1 1 0,-1 0 0,1 0 0,0-1 0,-1 1 0,0-1 0,1-1 0,1-5-29,-1 0 1,0 0-1,-1 0 0,0-8 0,0 10 51,-2-41 135,-13-70 0,8 70-190,-2-68 0,2-117-39,7 110-99,1 53-51,1 26 203,8-46 0,-1 13 110,35-279-563,-39 338 426,0 1 0,0 0-1,2 0 1,8-16-1,-8 17-42,-4 8-37,0-1-1,0 1 1,-1-1-1,0 0 1,0 0-1,-1 0 1,0 0 0,0-10-1,-2 17 88,1 0 0,-1 0 0,1 0 1,-1 1-1,1-1 0,-1 0 0,1 0 0,-1 0 0,1 1 0,-1-1 0,0 0 1,0 1-1,1-1 0,-1 1 0,0-1 0,0 1 0,0-1 0,0 1 0,1-1 1,-1 1-1,0 0 0,0 0 0,0-1 0,0 1 0,0 0 0,0 0 0,-2 0 0,-25-1-349,-70 12 392,23 1-81,-90 3 1,8-1-177,-58 15 133,44-12-4,119-13 127,-180 15 11,103-7-165,-208-6-1,-43-25-31,342 14 228,0-1 0,-66-21-1,69 16-105,0 2 0,-1 2 0,-45-5 0,58 11-20,6 0-16,1 0 1,-1 1-1,0 0 1,1 2-1,-1 0 0,-17 5 1,25-3-1038,8-3 930,1-1 114,0 0-1,0 0 1,0 0-1,0 0 1,0 0-1,0 1 1,0-1-1,0 0 1,23 8-6380,-16-6 4970,20 8-1563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4800,'-14'-8'2709,"15"6"-2358,0 1 0,0 0-1,0-1 1,0 1 0,0 0-1,0 0 1,0 0 0,0 0 0,1 0-1,-1 0 1,1 0 0,-1 0 0,2 0-1,26-12 519,-4 2-77,5-6-1132,1 2 0,60-22 1,-85 35-172,-3 1-137,0 1 1,0-1-1,-1 0 1,1 0 0,0-1-1,-1 1 1,4-2-1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82 5632,'-7'-16'1834,"7"15"-1751,0 0 0,0 1-1,0-1 1,0 1 0,-1-1-1,2 0 1,-1 1-1,0-1 1,0 1 0,0-1-1,0 0 1,0 1 0,0-1-1,1 1 1,-1-1-1,0 1 1,0-1 0,1 1-1,-1-1 1,1 1 0,-1-1-1,0 1 1,1-1-1,-1 1 1,1-1 0,-1 1-1,1 0 1,-1-1 0,1 1-1,-1 0 1,1 0-1,-1-1 1,1 1 0,0 0-1,26-11 1147,-25 10-1067,25-8 187,0 2-1,0 0 1,1 2 0,32-1 0,-22 4-1221,39 3 0,-71-1 229,0 0 1,0 1-1,0 0 0,0 0 1,0 0-1,0 1 0,-1 0 1,1 0-1,7 4 1,1 5-2313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 4480,'-13'0'4549,"5"16"-1525,-15 24-2129,2 1-1,2 1 1,-28 88 0,43-106-3324,22-51-7142,-6 10 7411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59 5632,'-9'-11'4256,"18"8"-3712,9-2 1120,3-3-960,5 4-128,10-4-352,3 5-288,1-5 0,-6 5 32,-3 3 32,0-5-160,-8 5 96,-2 0-2080,-8 0 1184,-4 5-2304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43 7456,'-5'-3'2784,"10"-2"-2176,8 2-160,0 0 896,13-2-832,5-3-288,9 1-160,4 2 0,0 2-32,-5 3-1152,-4 0 608,1 3-3520,-10 9 2240,-13 1-1760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13 5728,'-9'-8'2112,"18"3"192,-1 5 288,-8 8-1728,0 0 768,0 4-928,-3-1-97,-7 5-383,2 0-128,-5-1-64,-5 1 96,-7-1-64,-6 1-2975,-10 0 1567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2720,'7'-17'1467,"-7"19"-1202,0 0 1,0 0 0,0 0 0,0 0 0,0 0 0,0 0-1,1 0 1,-1 0 0,1 0 0,-1-1 0,1 1 0,0 0-1,1 2 1,6 24 108,-7-2 95,-2 1 0,0-1-1,-6 32 1,2-17-109,-6 116 432,4-43-464,7-78 227,-1-35-170,-1-7-166,-1-8-125,6-39-4,13-70-1,-10 87-188,44-212 239,-27 147 894,-20 88-901,-1 12-25,-1 7-29,0 11 97,0 1 1,6 20 0,1 14-99,36 294 444,-44-343-556,5 18 352,-5-21-302,0 0 1,0 1-1,0-1 1,0 1-1,0-1 1,0 0-1,0 1 1,1-1 0,-1 1-1,0-1 1,0 0-1,0 1 1,1-1-1,-1 1 1,0-1-1,0 0 1,1 0-1,-1 1 1,0-1-1,1 0 1,-1 1-1,0-1 1,1 0-1,-1 0 1,0 0-1,1 1 1,-1-1-1,1 0 1,-1 0-1,0 0 1,1 0-1,-1 0 1,1 0-1,-1 0 1,1 0-1,-1 0 1,0 0-1,1 0 1,0 0-1,0-1 10,0 0-1,1 0 1,-1 0 0,0-1-1,0 1 1,0 0-1,0-1 1,0 1-1,0 0 1,-1-1 0,1 1-1,1-4 1,6-21 44,-8 24-62,65-275-1229,-52 181 906,-9 60 64,-4 28 178,0 1-38,0 7 106,0 0 1,0 0-1,0 0 0,0 0 1,0 0-1,0 0 1,1 0-1,-1 0 0,0 0 1,0 0-1,0 0 1,0 0-1,0 0 0,0 0 1,0 0-1,0 0 1,0 0-1,0 0 0,0 1 1,0-1-1,0 0 1,0 0-1,0 0 0,0 0 1,0 0-1,0 0 1,0 0-1,0 0 0,0 0 1,0 0-1,1 0 1,-1 0-1,0 0 0,0 0 1,0 0-1,0 0 1,0-1-1,0 1 0,0 0 1,0 0-1,0 0 1,0 0-1,0 0 0,0 0 1,0 0-1,0 0 1,0 0-1,0 0 0,0 0 1,0 0-1,0 0 1,0 0-1,0 0 0,0 0 1,18 32 279,-1 1 0,-2 1 0,-2 0 1,15 56-1,-1 33 149,-13-58-320,-7-39 41,-4-18-388,-1 0-1,0 1 1,-1-1-1,1 12 1,16-54-11645,-6 17 9627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13 129 4384,'-5'13'2016,"1"6"-1760,0-8 1472,8 6-992,-4 5 640,4 1-832,1 9 0,0-1-352,-2 0-32,7-4-96,-10-4 32,3 2-64,-3-6-928,5 0 480</inkml:trace>
  <inkml:trace contextRef="#ctx0" brushRef="#br0" timeOffset="1">26 4 1248,'-13'-4'544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4224,'1'7'1203,"0"-1"0,0 1 0,1-1 1,3 11-1,2 12 297,7 55 0,3 15 150,-11-73-1312,-5-18-213,1-1 0,0 1 0,6 14 0,-8-22-116,0 0 1,0 0 0,0 1 0,0-1 0,0 0-1,0 0 1,0 0 0,1 1 0,-1-1 0,0 0 0,0 0-1,0 0 1,0 0 0,1 1 0,-1-1 0,0 0 0,0 0-1,0 0 1,0 0 0,1 0 0,-1 0 0,0 0-1,0 1 1,1-1 0,-1 0 0,0 0 0,0 0 0,0 0-1,1 0 1,-1 0 0,0 0 0,0 0 0,1 0 0,-1 0-1,0 0 1,0-1 0,1 1 0,-1 0 0,0 0-1,0 0 1,0 0 0,1 0 0,-1 0 0,0 0 0,0-1-1,0 1 1,0 0 0,1 0 0,-1 0 0,0 0-1,0-1 1,0 1 0,0 0 0,0 0 0,0 0 0,1-1-1,8-15-102,-6 11 85,26-54-539,13-24 432,-35 72 78,0 0 0,1 1 0,0-1-1,18-16 1,-24 24 102,0 1 0,1 0-1,-1 0 1,1 1 0,0-1-1,-1 0 1,1 1 0,0 0-1,0-1 1,0 1 0,0 0 0,5 0-1,-7 1-13,1 0-1,0 0 1,0 0 0,0 0-1,-1 1 1,1-1 0,0 1-1,-1-1 1,1 1-1,0 0 1,-1-1 0,1 1-1,-1 0 1,1 0 0,-1 0-1,1 0 1,-1 1-1,0-1 1,1 0 0,-1 0-1,0 1 1,0-1 0,0 1-1,1 1 1,2 4 100,0 1 0,-1-1 0,1 1-1,-1 0 1,-1 0 0,3 14 0,5 53 285,-9-60-456,4 32-2135,-2-27 849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23 2720,'0'0'39,"-1"0"-1,1 0 1,0 0 0,0 0 0,-1-1 0,1 1-1,0 0 1,0 0 0,0 0 0,-1 0-1,1-1 1,0 1 0,0 0 0,0 0 0,0 0-1,-1-1 1,1 1 0,0 0 0,0 0-1,0-1 1,0 1 0,0 0 0,0 0-1,0-1 1,-1 1 0,1 0 0,0 0 0,0-1-1,0 1 1,0 0 0,0 0 0,0-1-1,0 1 1,1 0 0,-1-1 0,0 1 0,0 0-1,0 0 1,0-1 0,0 1 0,0 0-1,0 0 1,1 0 0,-1-1 0,0 1-1,8-13 4648,-8 16-4454,0 0-1,0-1 1,0 1 0,0 0-1,0-1 1,0 1 0,-1-1-1,-1 5 1,-1 8 248,-1 18 553,-13 43-1,4-22-291,-9 52 197,1 6-399,14-70-375,4-30-80,1 0 0,0 0 0,1 0 0,1 1 0,0-1 0,1 14 0,0-24-66,-1-1 0,0 1 0,0-1 0,1 1 0,-1-1-1,1 0 1,0 1 0,-1-1 0,1 0 0,0 1 0,0-1 0,-1 0 0,1 0 0,0 0 0,0 0 0,1 0 0,-1 0 0,0 0 0,0 0 0,2 1 0,-1-1 31,0 0 1,1-1-1,-1 1 1,0-1-1,1 1 1,-1-1-1,0 0 1,1 0-1,-1 0 1,1 0-1,3-1 1,5-1 126,1-1 0,-1-1 1,0 0-1,12-6 0,-18 8-167,10-5 168,1 1 0,-1 0-1,18-3 1,3 6-6622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1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151 177 832,'0'0'16,"0"-1"0,0 1 1,0 0-1,0 0 0,0-1 0,0 1 1,0 0-1,0 0 0,0 0 0,0-1 0,-1 1 1,1 0-1,0 0 0,0 0 0,0 0 1,0-1-1,0 1 0,-1 0 0,1 0 1,0 0-1,0 0 0,0 0 0,-1-1 0,1 1 1,0 0-1,0 0 0,0 0 0,-1 0 1,1 0-1,0 0 0,0 0 0,-1 0 0,1 0 1,0 0-1,0 0 0,0 0 0,-1 0 1,1 0-1,0 0 0,0 0 0,-1 0 0,1 0 1,0 0-1,0 0 0,0 0 0,-1 1 1,1-1 39,0 0 1,0 1-1,0-1 1,0 0-1,0 1 1,0-1-1,0 0 1,-1 1-1,1-1 1,0 0-1,0 1 1,0-1 0,-1 0-1,1 1 1,0-1-1,0 0 1,0 0-1,-1 1 1,1-1-1,0 0 1,-1 0-1,1 0 1,0 1-1,-1-1 1,1 0-1,0 0 1,-1 0 0,1 0-1,0 0 1,-1 0-1,1 0 1,0 0-1,-1 0 1,1 0-1,0 0 1,-1 0-1,1 0 1,0 0-1,-1 0 1,-1 0 284,-1 4 214,2-3-203,-4 6 125,0 0-1,-7 13 0,-1 15 916,13-30-1306,-1 0-1,1 0 0,0 0 1,0 0-1,1 8 1,0 4 41,-1-3 126,-1-1 1,0 1-1,-6 22 0,-4 17 398,4-15-43,6-30-567,0 0-1,0 0 1,-1-1-1,-6 16 1,4-11 43,0 0 0,1 0 0,1 0 0,-1 0 0,2 0 0,-1 17 0,-1 10 133,1-17 127,3 38 0,0-16-88,-1-33-111,0-1-52,0 1 0,1-1 0,2 17 0,2 12 126,-3-31-186,-1 0 0,-1 0 0,1 0 0,-2 0 0,0 9-1,0 9 38,0 33-126,6 114 298,-1-79-220,-3 43 13,-2-74 298,1-56-292,-1-1 0,0 0 0,0 1 0,-1-1 0,1 0 0,-1 0 0,-1 0 0,1 0 0,-7 10 0,8-14-18,1-2-5,0 0-17,0 0 1,0 0-1,0 0 0,0 0 1,0 0-1,1 0 1,-1 0-1,0 0 0,0 0 1,0 0-1,0 0 0,0 0 1,0 0-1,0 0 1,0 0-1,1 0 0,-1 0 1,0 0-1,0 0 1,0 0-1,0 0 0,0 0 1,0 0-1,0 0 1,0 0-1,0 0 0,0 1 1,0-1-1,1 0 0,-1 0 1,0 0-1,0 0 1,0 0-1,0 0 0,0 0 1,0 0-1,0 0 1,0 1-1,0-1 0,0 0 1,0 0-1,0 0 0,0 0 1,0 0-1,0 0 1,0 0-1,0 0 0,0 0 1,0 1-1,0-1 1,0 0-1,0 0 0,0 0 1,0 0-1,0 0 0,0 0 1,-1 0-1,1 0 1,0 0-1,0 1 0,0-1 1,0 0-1,-5 7-28,0 1 69,5-7-38,0-1-1,-1 0 1,1 0 0,0 0-1,0 0 1,0 0 0,0 0-1,0 0 1,0 0 0,0 0-1,0 0 1,0 0-1,0 0 1,0 0 0,0 1-1,0-1 1,0 0 0,0 0-1,-1 0 1,1 0 0,0 0-1,2 2 1033,-2 9-1514,0-9 478,0-1 1,0 1 0,0-1 0,0 1-1,0-1 1,0 1 0,-1-1-1,1 0 1,0 1 0,-1-1-1,1 1 1,-2 1 0,1 4-37,1-6 34,0-1 0,0 1 0,0-1 0,0 1 0,0 0 0,0-1 0,0 1 0,0-1 0,0 1 0,0-1 0,0 1 0,-1-1 0,1 1 0,0-1 0,0 1 0,-1-1 0,1 1 0,0-1 0,-1 0 0,1 1 0,-1 0 0,0 0 4,0-1 1,1 1 0,-1-1 0,1 0 0,-1 1 0,1-1 0,-1 1 0,1-1 0,-1 1 0,1-1 0,0 1-1,-1-1 1,1 1 0,0-1 0,-1 1 0,1-1 0,0 1 0,0 0 0,0-1 0,0 1 0,-1 0 0,1-1-1,0 1 1,0-1 0,0 1 0,0 0 0,0-1 0,0 1 0,1 0 0,-1-1 0,0 1 0,0 0 0,1 0 29,0-1 0,0 1 0,-1-1 1,1 1-1,0-1 0,0 0 0,0 1 1,0-1-1,-1 0 0,1 0 0,0 0 1,0 1-1,0-1 0,0 0 0,0 0 1,0-1-1,0 1 0,-1 0 0,1 0 1,1-1-1,25-4-56,-24 4 16,191-42-65,-94 24 146,-21 0 163,-33 8-349,1 1 1,64-4 0,-96 13 115,12 0 17,30 1-1,41 3 392,-55-4-291,47 7 0,-66-3-55,0-1 0,0-1-1,0-1 1,1-2 0,40-6 0,-10-1 7,80-1 0,-63 6-51,88 3-95,-75 3 159,80-10-11,-162 8-68,193-5-1,-148 5-66,114 4 437,-88-3-476,-41-1 275,45-5 107,-78 5-84,5-5 596,-10-15-388,-13-38-29,-4-21-130,1-32-127,-14-69-219,-5 15 30,15 37 47,11-20 22,13-86-339,2 113 92,-1 120 244,1-40-124,-11-78 1,9 112 75,0 1 0,-1-1 1,0 1-1,0-1 0,-1 1 1,1 0-1,-7-10 0,2 2 111,5 9-101,-1-1 0,0 1 0,-7-11-1,10 15 8,-1 0 0,0 0-1,0 0 1,0 1-1,1-1 1,-1 0-1,0 0 1,0 1 0,0-1-1,0 0 1,0 1-1,0-1 1,-1 1-1,1-1 1,0 1 0,0 0-1,0 0 1,0-1-1,-1 1 1,1 0-1,0 0 1,0 0 0,0 0-1,0 0 1,-1 0-1,0 1 1,-10 2-14,6-2 77,-1 1 1,1 0-1,-11 5 0,-13 6-50,-1-2-1,0-1 1,-56 11 0,51-14-34,-238 37 83,82-23-223,80-7 235,55-8-128,9 1 139,-1-2 0,-87-4-1,53-8-85,-1 4-1,-92 9 1,121 2-53,-25 3 90,51-9-59,7 0 27,0-1 1,1-1-1,-28-4 0,18 1-16,1 1 0,-33 3 0,23-1 115,21 1-75,0 1-1,0 0 1,0 2 0,-26 7-1,84 19-14803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4 156 5632,'-3'-20'2112,"6"12"-1664,10-6-96,0 5 1472,5-4-1056,10 2 896,1 0-960,2 3-160,-1-4-352,1 4 96,-3 0-192,-2 2-448,0 1 160,-4 1-2176,-6 0 1312,7 0-2368,-5 1 1952,0-5-1856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1 279 2816,'0'1'29,"0"-1"1,0 0-1,0 0 1,0 0-1,0 0 0,0 0 1,-1 0-1,1 1 1,0-1-1,0 0 1,0 0-1,0 0 0,0 0 1,0 1-1,0-1 1,0 0-1,0 0 0,0 0 1,0 1-1,0-1 1,0 0-1,0 0 1,0 0-1,0 0 0,0 1 1,0-1-1,0 0 1,0 0-1,1 0 0,-1 0 1,0 0-1,0 1 1,0-1-1,0 0 1,0 0-1,0 0 0,1 0 1,8 7 798,17 3 354,-22-9-929,9 4 107,0-1-1,1-1 1,-1 0-1,1-1 1,0-1-1,-1 0 1,1 0-1,0-2 1,0 0 0,-1 0-1,21-5 1,-27 4-265,-1-1 0,0 1 0,0-1 1,0-1-1,0 1 0,-1-1 1,1 0-1,-1 0 0,0 0 0,0-1 1,0 0-1,-1 0 0,0 0 0,8-11 1,-5 3-34,1-1 0,-2 1 1,0-1-1,0 0 0,5-22 0,-9 26-60,-1 1 0,0 0 0,0 0 0,0 0 0,-1-1 0,-1 1 0,-1-14 0,1 20 6,0-1-1,0 1 1,0 0 0,0 0 0,0 0 0,-1 0-1,1 0 1,-1 0 0,0 0 0,-3-3 0,4 4 8,-1 1 1,0-1-1,1 1 1,-1 0 0,0-1-1,0 1 1,0 0-1,0 0 1,0 0 0,0 1-1,0-1 1,0 0-1,0 1 1,0 0 0,0-1-1,0 1 1,-4 0-1,3 0 47,0 1 0,-1-1-1,1 1 1,0-1 0,0 1-1,0 0 1,0 0 0,0 1-1,0-1 1,0 1 0,0-1-1,0 1 1,1 0 0,-1 0 0,1 0-1,-1 0 1,1 1 0,0-1-1,0 1 1,0-1 0,0 1-1,0 0 1,1 0 0,-3 5-1,-1 3 168,1 1-1,0-1 1,1 1-1,0 0 1,-1 15-1,1-9-40,2 1 0,1-1 0,0 1-1,1-1 1,1 0 0,5 24 0,-4-28-26,1-1 0,1 1 1,0-1-1,0 0 0,2-1 1,-1 1-1,2-2 0,-1 1 0,11 11 1,-17-21-147,1-1 1,0 1-1,-1-1 1,1 1-1,0-1 1,0 0-1,0 1 0,0-1 1,0 0-1,0 0 1,0-1-1,1 1 1,-1 0-1,0-1 1,0 1-1,1-1 1,-1 0-1,0 0 1,0 0-1,1 0 1,-1 0-1,0 0 0,1-1 1,-1 1-1,0-1 1,0 0-1,0 1 1,0-1-1,1 0 1,-1 0-1,0 0 1,-1-1-1,1 1 1,0 0-1,0-1 1,0 1-1,-1-1 0,1 0 1,1-2-1,11-15 54,-1-1-1,0 0 0,13-32 0,-12 24-117,20-30 0,-27 47 26,16-22-136,-22 31 150,0 1 0,0 0 0,1-1 1,-1 1-1,0 0 0,0 0 0,1 0 1,-1 0-1,1 0 0,-1 0 0,1 0 1,0 0-1,-1 1 0,1-1 0,0 1 1,2-1-1,-3 1 10,-1 0 0,1 0-1,0 0 1,-1 0 0,1 1 0,0-1 0,-1 0 0,1 1 0,-1-1 0,1 0 0,0 1 0,-1-1 0,1 1 0,-1-1-1,1 1 1,-1-1 0,1 1 0,-1-1 0,0 1 0,1 0 0,-1-1 0,0 1 0,1 0 0,-1-1 0,0 1 0,0 0-1,0-1 1,1 2 0,2 23 129,-3-22-108,0 24 201,-1 0 1,-6 32-1,-1 35 443,8-94-648,1 1 1,-1-1-1,0 0 1,1 0-1,-1 0 1,0 0-1,1 0 1,-1 0-1,0 0 1,1-1-1,-1 1 1,0 0-1,1 0 1,-1 0-1,0 0 1,1 0-1,-1 0 1,0-1-1,0 1 1,1 0-1,-1 0 1,0 0 0,0-1-1,1 1 1,-1-1-1,25-26-154,30-43 0,-31 37-20,30-31 0,-46 56 97,0-1 1,1 1-1,-1 1 0,2-1 1,-1 1-1,1 1 0,19-10 1,-28 16 51,0-1 0,1 1 0,-1-1 0,0 1 0,0 0 0,1 0 0,-1 0 1,0 0-1,1 0 0,-1 0 0,0 0 0,0 0 0,1 0 0,-1 1 0,0-1 0,0 0 1,1 1-1,-1-1 0,0 1 0,0-1 0,0 1 0,0 0 0,0 0 0,0-1 1,0 1-1,0 0 0,0 0 0,0 0 0,0 0 0,0 0 0,-1 0 0,2 1 0,1 3 23,-1 0-1,0 1 0,1-1 0,-2 0 0,3 10 0,1 9 311,1 31 0,-4-37-171,0 0 1,0-1-1,8 25 0,-8-38-96,-1 0 1,1 0-1,0 0 0,0 0 0,0 0 0,1 0 0,-1-1 0,1 1 1,0-1-1,6 6 0,-7-8-44,-1 0 0,1 0 0,0 0 1,0 0-1,0 0 0,-1 0 0,1 0 0,0-1 1,0 1-1,0-1 0,0 1 0,0-1 1,0 0-1,0 0 0,0 0 0,0 0 0,0 0 1,0 0-1,0-1 0,0 1 0,0-1 0,0 1 1,0-1-1,0 0 0,2-1 0,1 0-11,0-1 1,0 0-1,0 0 0,-1-1 0,1 1 0,-1-1 0,0 0 0,0 0 0,4-6 1,0-1 58,-2-1-1,10-22 1,-14 30-48,5-10-26,-1 1 0,-1-1-1,0 0 1,-1 0 0,0-1 0,2-21-1,-4 7 11,0 16-32,-1 0 1,-1-23-1,-1 32 4,1 1 0,-1 0 0,1-1 0,-1 1 0,0 0 0,0 0 0,-1-1 0,1 1 0,-1 0 1,1 0-1,-1 1 0,0-1 0,0 0 0,0 0 0,-4-3 0,5 5 19,1 1 1,-1-1 0,0 0-1,0 1 1,1-1 0,-1 1-1,0-1 1,0 1-1,0-1 1,0 1 0,1 0-1,-1-1 1,0 1 0,0 0-1,0 0 1,0-1 0,0 1-1,0 0 1,0 0 0,0 0-1,0 0 1,0 0-1,0 1 1,0-1 0,0 0-1,0 0 1,1 1 0,-1-1-1,0 0 1,0 1 0,0-1-1,0 1 1,0-1 0,1 1-1,-1-1 1,0 1 0,1 0-1,-1-1 1,0 1-1,1 0 1,-1 0 0,0 0-1,-2 3-14,1 0-1,0 1 1,-1-1 0,2 0-1,-1 1 1,0 0-1,0 4 1,-2 13 42,1 0 1,1 1-1,1-1 0,1 0 1,1 1-1,1-1 1,1 0-1,1 0 1,1 0-1,1 0 1,10 25-1,-10-34 12,0 0 0,8 13 1,-11-22 8,0 1 1,0-1-1,0 0 0,0 0 1,1 0-1,-1-1 1,1 1-1,8 5 0,-9-8-20,-1 0 0,1-1 0,-1 1 1,1 0-1,-1-1 0,1 1 0,-1-1 0,1 0 0,0 0 0,-1 0 0,1 0 0,-1-1 0,1 1 0,0-1 0,-1 1 0,1-1 0,2-1 0,2-1 26,1 0 0,0-1-1,13-10 1,-10 6-21,-1 0 1,0-1-1,-1 0 1,0-1-1,14-19 1,34-62 72,-33 51-5,-6 7-269,20-53 0,-32 72 114,-4 10 69,-2 3-22,0 1 0,0-1 0,0 1 0,0-1 0,0 1 0,1-1 0,-1 1 0,0-1 0,0 1 0,0 0 0,1-1 0,-1 1 0,0-1 0,1 1 0,-1 0 0,0-1 0,1 1 0,-1 0 0,1-1 0,8 12-202,-8-9 229,4 8-22,0 0 0,-1 0 0,-1 0-1,0 1 1,0-1 0,-1 1 0,2 16 0,2 10-30,-3-17 67,1 32-1,-1-7 137,-2-41-171,-1 0 0,1 0 0,0 0 0,0 0 0,1 0 1,-1 0-1,1 0 0,0 0 0,-1-1 0,2 1 0,3 4 0,-5-6 16,0-1 1,1 1-1,-1-1 0,1 1 1,0-1-1,-1 0 0,1 0 1,0 0-1,0 0 1,-1 0-1,1-1 0,0 1 1,0 0-1,0-1 0,0 1 1,0-1-1,0 0 0,0 0 1,0 0-1,0 0 0,0 0 1,0 0-1,0 0 0,0-1 1,2 0-1,5-1-2,0-2 0,-1 1 0,1-1 0,-1-1 0,0 1-1,-1-1 1,1-1 0,-1 1 0,0-1 0,8-9 0,7-9-13,28-41 0,-38 49 11,53-80-148,-34 49 281,-26 39-133,-15 22-5,1 1 0,1 0 0,0 1 0,-9 27 0,0-2 0,-2 1-44,2 1-1,-13 51 1,29-64-47,1-21 70,0-8 36,0 1-1,0-1 1,0 1 0,0-1-1,0 1 1,0-1 0,1 1 0,-1-1-1,0 1 1,1-1 0,0 1-1,0 1 1,0-3-12,-1 1-1,0-1 1,0 0-1,1 0 1,-1 1-1,0-1 1,0 0-1,1 0 1,-1 0-1,0 1 1,1-1-1,-1 0 1,0 0-1,1 0 1,-1 0-1,1 0 1,-1 0-1,0 0 1,1 0-1,-1 0 1,0 0-1,1 0 1,-1 0 0,0 0-1,1 0 1,-1 0-1,0 0 1,1 0-1,-1-1 1,2 0-5,0 0 0,0 0 0,-1 0 1,1 0-1,0 0 0,-1-1 0,0 1 0,3-3 1,0-3-32,1-1 0,-1 1 0,0-1 0,-1 0 0,0-1 0,3-10 0,8-55-438,-9 38 287,0 0-55,-1 14-603,-5 48 414,-2 6 393,1-16 45,1 0 0,0 0 1,2 0-1,2 20 0,-2-27-9,7 28 410,-8-35-374,1-1-1,0 1 1,-1 0 0,1 0-1,0-1 1,0 1-1,0 0 1,0-1 0,0 1-1,1-1 1,-1 0 0,0 1-1,1-1 1,-1 0-1,0 0 1,4 2 0,-4-3-15,0 0 0,0 0 1,0 0-1,0 1 0,0-1 1,0-1-1,0 1 0,0 0 1,0 0-1,0 0 0,1-1 1,-1 1-1,0 0 1,0-1-1,0 1 0,0-1 1,0 1-1,-1-1 0,3-1 1,17-14 86,-18 14-79,15-15 33,-1 0-1,23-32 1,-26 30-147,2 1 0,30-30 0,-45 47 66,1 0 0,0 1 1,-1-1-1,1 1 0,0-1 0,0 1 0,-1-1 0,1 1 0,0-1 0,0 1 0,0-1 0,-1 1 0,1 0 0,0 0 0,0 0 0,0-1 0,0 1 0,0 0 1,1 0-1,-1 0 14,-1 1 1,1-1 0,-1 0 0,1 1 0,-1-1 0,0 0 0,1 1 0,-1-1 0,1 1-1,-1-1 1,0 1 0,1-1 0,-1 0 0,0 1 0,0 0 0,1-1 0,-1 1-1,0-1 1,0 1 0,0-1 0,1 1 0,-1 0 0,0 5 55,1 0 0,-1 1 0,0-1 0,-1 8 0,-2 8 102,-2-1 1,0 1 0,-1-1-1,-1 0 1,-1-1 0,-1 0-1,0 0 1,-21 30 0,19-36-18,11-13-119,0 0-1,0-1 1,-1 1-1,1-1 1,-1 1-1,1-1 1,-1 1 0,1-1-1,-1 1 1,1-1-1,-1 0 1,1 1 0,-1-1-1,1 0 1,-1 1-1,1-1 1,-1 0 0,0 0-1,1 1 1,-2-1-1,3-2 14,-1 0-1,1 0 1,-1 0-1,1 0 1,0 0 0,0 0-1,0 0 1,1-1-1,0-1-33,14-27-59,2 2 0,24-31 0,-32 45-40,6-1-260,-15 15 399,4 1-62,-4 0 14,1 0 0,0 1 0,-1-1 0,1 0 0,0 1 0,-1-1 0,1 1 0,-1 0 0,1-1 0,-1 1 0,3 1 0,-3-1 8,1 0 15,-1 0 1,1 0-1,-1-1 0,1 1 0,-1 0 1,1-1-1,0 1 0,-1-1 1,1 0-1,0 1 0,-1-1 0,1 0 1,0 0-1,-1 0 0,1 0 0,0-1 1,0 1-1,-1 0 0,1-1 1,-1 1-1,1-1 0,0 0 0,-1 1 1,1-1-1,-1 0 0,1 0 1,-1 0-1,0 0 0,1 0 0,-1 0 1,0 0-1,2-2 0,50-63 223,-44 53-200,-1 0 0,0 0 0,-1 0 0,0-1 0,-1 0 0,6-23 0,-8 29-180,-2 6 81,-3 5 92,-5 19-1,-2 7-23,-1-2-1,-12 27 0,14-38-3,-3 4 19,0 0 1,-17 25 0,3-13 12,-1-1 0,-2-1 0,-46 40 0,56-53 34,13-13-25,1 0 0,-1 0 1,0 0-1,0-1 0,0 0 0,-1 0 1,1 0-1,-8 3 0,11-5-39,1-1-1,-1 0 0,0 0 1,0 0-1,0 0 0,0 0 1,0 0-1,0 0 1,0 0-1,0 0 0,1 0 1,-1 0-1,0-1 0,0 1 1,0 0-1,0-1 0,0 1 1,1-1-1,-1 1 1,0-1-1,0 0 0,-15-15-154,3 2-337,12 13 357,-3 3-187,-9 20 139,4-6 84,0 0 54,-12 29-1,2-4 19,-16 38 105,33-74-54,-1 1-1,-1-1 1,1 0 0,-1 0-1,1-1 1,-1 1-1,-1-1 1,-7 6-1,10-8-18,1-1-1,-1 0 0,0 0 0,0 0 0,0 0 0,1 0 0,-1-1 1,0 1-1,0 0 0,0-1 0,0 0 0,-3 1 0,4-1-7,-1 0 0,1-1 0,0 1-1,0 0 1,-1-1 0,1 1 0,0 0-1,0-1 1,0 0 0,0 1 0,-1-1-1,1 0 1,0 1 0,0-1 0,0 0-1,1 0 1,-1 0 0,0 0 0,0 0-1,0 0 1,0-2 0,-1 1-23,0-1 0,1 0 0,-1-1 0,1 1-1,0 0 1,0 0 0,0 0 0,0-1 0,1 1 0,0 0 0,-1-1 0,1 1 0,0-1 0,0 1-1,1 0 1,-1-1 0,1 1 0,0 0 0,0-1 0,0 1 0,2-3 0,-1 1 21,0 0 1,1 1-1,-1 0 1,1 0-1,1 0 1,-1 0-1,0 0 1,1 0-1,0 1 1,0 0-1,0 0 1,0 0-1,8-4 1,7-2 184,0 2 1,0 0-1,1 1 1,25-5-1,83-6-153,-65 10-341,11-1-4813,-2 5-10843,-63 3 14267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86 6880,'3'-16'2229,"-3"16"-2192,0 0 0,0 0 0,0 1-1,0-1 1,0 0 0,0 0 0,0 0 0,0 0 0,0 0-1,0 0 1,0 0 0,0 0 0,1 0 0,-1 0 0,0 0-1,0 1 1,0-1 0,0 0 0,0 0 0,0 0 0,0 0 0,1 0-1,-1 0 1,0 0 0,0 0 0,0 0 0,0 0 0,0 0-1,0 0 1,0 0 0,1 0 0,-1 0 0,0 0 0,0 0-1,0 0 1,0 0 0,0 0 0,0-1 0,0 1 0,1 0-1,-1 0 1,0 0 0,0 0 0,0 0 37,0 0-37,0 0-1,0 0 1,0 0 0,0 0 0,0-1 0,0 1 0,1 0-1,-1 0 1,0 0 0,0 0 0,0 0 0,0 0 0,0 0-1,0-1 1,0 1 0,0 0 0,0 0 0,0 0 0,0 0-1,0 0 1,0 0 0,4 6 983,-4-6-1030,1 8 434,-1 0 1,0 1-1,0-1 1,0 0 0,-1-1-1,-1 1 1,1 0-1,-6 14 1,4-9-167,-12 44 578,-3-1 0,-45 100-1,54-137-702,1-4 302,0 1 1,-6 20 0,16-43-364,1 1 1,0 0-1,5-8 0,7-16 7,30-99 11,23-54-79,-49 142 653,30-47 0,-45 82-524,-3 5-61,0-1-1,0 0 1,0 0-1,0 1 1,1-1-1,-1 0 1,0 1-1,1-1 1,1 0-1,-2 2-60,-1-1-1,0 1 1,1 0-1,-1 0 1,1 0-1,-1 0 1,0 0-1,1 0 1,-1 0-1,1 0 0,-1 0 1,0 0-1,1 0 1,-1 0-1,1 0 1,-1 0-1,0 0 1,1 0-1,-1 0 1,1 1-1,10 10 201,-3 1-213,-1 1 1,-1 0-1,0 0 1,6 20-1,11 59 88,-2-8 128,70 170-72,-84-235-14,-2 1 0,5 26 1,-9-45-127,-1 0 0,0 0 1,0 0-1,0 0 0,0 0 1,0 0-1,0 0 1,0-1-1,0 1 0,0 0 1,-1 0-1,1 0 0,0 0 1,0 0-1,-1-1 0,1 1 1,-1 0-1,1 0 1,-1 0-1,1-1 0,-1 1 1,1 0-1,-1-1 0,0 1 1,1 0-1,-1-1 1,0 1-1,1-1 0,-1 1 1,0-1-1,0 1 0,0-1 1,1 0-1,-1 1 0,0-1 1,0 0-1,0 0 1,0 0-1,0 1 0,0-1 1,-1 0-1,-5 0 12,0 0 1,0 0-1,0-1 1,-9-2-1,9 2-15,-292-28-518,267 27-1124,0 2 0,-1 1 0,1 1-1,-37 8 1,65-9 1117,1-1-1,-1 1 0,1 0 1,0 0-1,-1 0 0,1 0 1,0 1-1,-1-1 0,1 1 1,0 0-1,0 0 0,0 0 1,0 0-1,1 1 0,-5 3 1,0 13-4185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1 621 2560,'0'0'44,"0"0"0,0 0 1,0-1-1,0 1 0,0 0 1,0-1-1,0 1 0,0 0 0,0-1 1,0 1-1,0 0 0,0-1 1,0 1-1,0 0 0,1-1 0,-1 1 1,0 0-1,0 0 0,0-1 1,1 1-1,-1 0 0,0 0 0,0-1 1,1 1-1,-1 0 0,0 0 1,1 0-1,12-12 983,-3 3 55,105-134 3724,-75 83-4226,-3-1 0,-2-3 0,49-128-1,-76 174-390,-6 13-169,0 1 0,0-2-1,0 1 1,0 0 0,-1 0 0,0 0-1,1-8 1,-4 7 108,-1 8-23,-5 13 43,7-13-134,-16 38 394,-18 69 1,5-15-261,-56 124 259,5-16 135,73-181-416,0 0-1,-2 0 0,-17 25 1,21-35-69,-5 3 342,16-31-184,5-6-221,0 2-1,2 0 0,0 0 0,1 1 0,2 0 0,23-24 0,-22 27 6,1 1-1,1 1 0,39-24 0,66-30-146,-71 42 165,-51 27-23,0-1 1,-1 1 0,1 0-1,0-1 1,-1 1 0,1 0-1,0-1 1,0 1 0,-1 0-1,1 0 1,0 0-1,0 0 1,0 0 0,-1 0-1,1 0 1,1 0 0,-2 0 3,0 0 0,1 0 0,-1 1 1,0-1-1,0 0 0,1 0 0,-1 0 1,0 1-1,0-1 0,0 0 1,1 1-1,-1-1 0,0 0 0,0 0 1,0 1-1,0-1 0,0 0 0,0 1 1,1-1-1,-1 0 0,0 1 1,0-1-1,0 0 0,0 1 0,0-1 1,-1 1-1,1 4 8,-1 0 0,0 0 1,-1 0-1,-2 5 0,1 1 63,1-5-9,1 0 0,0 0-1,1 1 1,-1-1-1,1 0 1,1 11-1,-1-16-32,0 1 0,1-1 0,-1 0-1,0 0 1,0 0 0,1 0 0,-1 0-1,0 0 1,1 0 0,-1 0 0,1 0-1,-1 0 1,1 0 0,0-1 0,-1 1 0,1 0-1,0 0 1,0 0 0,0-1 0,-1 1-1,1 0 1,0-1 0,0 1 0,0-1-1,0 1 1,0-1 0,0 0 0,0 1-1,0-1 1,0 0 0,0 0 0,0 1-1,0-1 1,1 0 0,-1 0 0,0 0 0,0 0-1,0-1 1,0 1 0,0 0 0,0 0-1,0-1 1,0 1 0,0 0 0,0-1-1,2 0 1,1-1 3,1-1 0,-1 1 0,0-1 0,1 0 0,-1 0 0,-1 0 0,1 0 1,0-1-1,-1 0 0,1 1 0,-1-1 0,0 0 0,-1-1 0,4-6 0,-2 4-53,-1 0 0,0 0 0,-1 0 1,0-1-1,0 0 0,0 1 0,-1-1 0,0-14 0,0 15 6,-1 0 0,1 0-1,3-10 1,-4 17 42,1-1 0,-1 1 0,0-1 0,1 1 0,-1 0 0,1-1 0,-1 1 0,1 0 0,-1-1 0,1 1 0,-1 0 1,1 0-1,-1-1 0,1 1 0,-1 0 0,1 0 0,0 0 0,-1 0 0,1 0 0,-1 0 0,1 0 0,0 0 0,-1 0 0,1 0 0,-1 0 0,1 0 0,0 1 0,18 3 559,-8 1-131,-1 1 0,0 0 0,15 11 0,-8-5-99,34 28 335,-36-27-535,29 20 0,-42-32-361,-1-1 1,1 1-1,-1 0 0,1-1 1,0 1-1,-1-1 0,1 1 0,0-1 1,-1 0-1,1 0 0,3 0 1,16-5-6540,-12 2 3754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35 3968,'-26'0'4533,"21"1"-3986,0-1 1,-1 0-1,1 1 0,-1 0 1,1 1-1,0-1 0,0 1 1,0 0-1,-9 5 0,2 0 77,1 0-1,-18 18 1,27-24-561,0 1 0,1 0-1,-1 0 1,1 1 0,-1-1 0,1 0 0,0 0 0,0 1 0,0-1-1,0 1 1,1-1 0,-1 1 0,0-1 0,1 1 0,0-1 0,0 1-1,0 0 1,0-1 0,0 1 0,0-1 0,1 1 0,0 2 0,-1-3-46,1 0 1,-1 0-1,1-1 0,0 1 1,-1 0-1,1-1 1,0 1-1,0 0 1,0-1-1,0 1 0,0-1 1,0 0-1,1 1 1,-1-1-1,0 0 1,1 0-1,-1 0 1,1 0-1,-1 0 0,1 0 1,-1 0-1,1 0 1,0-1-1,0 1 1,-1-1-1,1 1 0,0-1 1,0 0-1,-1 1 1,1-1-1,0 0 1,3-1-1,3 0 54,-1-1 0,0 1-1,0-2 1,0 1 0,0-1-1,0 0 1,-1-1 0,1 1 0,-1-1-1,0-1 1,7-5 0,1-3 1,-1 0-1,0 0 1,15-23 0,-22 28-75,-1 0 0,0 0-1,0-1 1,5-15 0,-8 16-151,-5 8 123,-3 16 339,5-9-156,1 1 1,-1-1 0,1 0 0,1 1-1,-1-1 1,2 1 0,-1-1-1,1 0 1,0 0 0,0 0-1,1 0 1,0 0 0,0 0-1,0 0 1,1-1 0,0 0 0,0 0-1,7 7 1,-10-12-132,0 0-1,1 1 1,-1-1 0,0 0 0,1 0-1,-1 0 1,1-1 0,-1 1 0,1 0-1,-1 0 1,1-1 0,0 1-1,-1-1 1,1 0 0,0 1 0,-1-1-1,1 0 1,0 0 0,0 0 0,-1 0-1,1 0 1,0 0 0,-1-1-1,1 1 1,0-1 0,-1 1 0,3-2-1,4-1 63,0-1 0,0-1 0,-1 0 0,10-7 0,3-2-107,-6 6-10,11-7-12,1 0 0,0 2-1,54-19 1,-78 31 30,0 1 0,0-1 0,1 1 0,-1 0-1,0-1 1,1 1 0,-1 0 0,0 1 0,1-1 0,-1 0 0,0 1 0,0-1 0,3 2 0,-4-2 16,0 1 1,0-1 0,0 1 0,0 0 0,0-1 0,0 1-1,-1 0 1,1 0 0,0 0 0,0 0 0,-1-1 0,1 1 0,0 0-1,-1 0 1,1 1 0,-1-1 0,1 0 0,-1 0 0,0 0-1,1 0 1,-1 0 0,0 0 0,0 1 0,0-1 0,0 0-1,0 1 1,0 49 469,0-50-353,0-1-87,0-1 1,0 1 0,0-1-1,0 0 1,1 1-1,-1-1 1,0 1-1,0 0 1,0-1-1,1 1 1,-1-1-1,0 1 1,0-1-1,1 1 1,-1-1-1,0 1 1,1-1-1,13-11-40,-11 8-20,0 1 1,1-1-1,0 1 1,0 0-1,0 0 0,0 0 1,1 1-1,-1 0 0,1 0 1,7-3-1,-7 4-1,0-1-1,0 1 0,1 1 1,-1-1-1,10 1 1,-12 0 49,0 1-1,-1-1 1,1 1 0,0 0 0,0 0 0,-1 0 0,1 0 0,-1 1-1,1-1 1,-1 1 0,0-1 0,4 4 0,-2-1 124,0 0 1,0 1-1,0 0 0,4 8 1,-6-10-93,0 0 0,0 0 0,0 1 0,0-1 0,1 0 0,-1-1 0,1 1 0,0 0 0,-1-1 0,1 0 0,7 4 0,-9-5 83,1-1-709,-1 0-1,1 0 1,-1 0 0,1-1-1,-1 1 1,1 0-1,-1-1 1,1 1 0,-1-1-1,1 1 1,-1-1-1,0 0 1,7-5-2306,-4 3 1018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18 191 2912,'-2'0'173,"1"0"-129,1 0 1,-1 0-1,1 0 0,-1 0 1,1 0-1,-1 0 0,1 0 0,-1 0 1,1 0-1,-1 0 0,1 0 1,-1 0-1,0 0 0,1 0 1,-1 0-1,1 1 0,-1-1 1,1 0-1,-1 0 0,1 1 1,-1-1-1,1 0 0,0 0 1,-1 1-1,1-1 0,-1 1 1,1-1-1,0 0 0,-1 1 1,1-1-1,0 1 0,0-1 1,1 4 1065,4-1-747,0-1-1,0 0 0,0 0 0,0 0 0,0 0 0,0-1 1,0 0-1,1 0 0,-1 0 0,0-1 0,1 1 0,-1-1 0,0-1 1,1 1-1,-1-1 0,0 0 0,1 0 0,-1 0 0,0-1 0,9-3 1,-9 1-220,4-1 34,0 0 0,0-1 0,11-9 1,-18 12-152,1 1 1,-1 0 0,0-1 0,0 0-1,0 1 1,0-1 0,-1 0 0,1 0-1,-1 0 1,0 0 0,1 0 0,-2 0-1,1 0 1,0-1 0,0-4 0,0-2-25,-1 0 1,0 0 0,-1 0 0,0 0-1,-4-18 1,4 26-24,0-1-1,0 0 0,0 0 1,-1 0-1,1 1 0,-1-1 1,1 0-1,-1 1 1,0 0-1,-3-4 0,3 5-1,1 0 1,-1-1-1,1 1 0,-1 0 0,0 1 0,0-1 0,0 0 0,1 0 0,-1 1 0,0-1 0,0 1 0,0 0 0,0-1 0,0 1 0,0 0 0,0 0 0,-3 1 0,2-1 40,0 1 0,0 1 0,0-1 0,0 0 0,0 0 0,1 1 1,-1 0-1,1 0 0,-1-1 0,1 1 0,0 1 0,-1-1 0,1 0 0,0 0 0,0 1 0,1-1 1,-4 6-1,2-2 109,0 0 0,0 0 0,0 0 0,1 1 1,-1-1-1,1 1 0,-1 9 0,3-9-13,0 1 0,0-1 0,1 0 0,0 0 0,0 0 0,1 0 0,-1 0 0,2 0 0,-1-1 0,1 1 0,0 0 0,0-1 0,1 0 0,0 0 0,0 0 0,6 6 0,-7-7-47,1-1-1,0 0 1,0 0 0,1 0-1,-1-1 1,1 1 0,-1-1-1,1 0 1,0-1 0,0 1-1,1-1 1,-1 0-1,0 0 1,1-1 0,-1 1-1,1-1 1,0 0 0,-1-1-1,1 0 1,0 1 0,5-2-1,8-3 129,-2 0-1,1-1 1,32-13-1,47-30 4,-59 26-109,-18 10-244,41-17 0,-60 28 143,0 1 0,0-1-1,0 1 1,1 0 0,-1-1 0,0 1-1,0 0 1,1 0 0,-1 0-1,0 0 1,0 0 0,1 0 0,-1 0-1,0 0 1,0 1 0,1-1 0,-1 0-1,0 1 1,0-1 0,0 1 0,2 1-1,0 0 18,0 1 0,-1-1 0,0 1 0,1 0 0,-1-1 0,2 6 0,-2-6 41,13 20 470,0-1-1,34 35 0,-37-44-326,1 0-1,1-1 0,0-1 0,0 0 1,20 10-1,-31-18-417,0-1 1,0 0-1,0 0 1,0 0-1,1 0 0,-1 0 1,5 0-1,-7-1-83,-1 0-1,1 0 1,0 0-1,0 0 1,0 0-1,0-1 1,0 1-1,-1 0 1,1 0-1,0 0 1,0-1-1,0 1 1,-1 0-1,1-1 1,0 1-1,7-13-5329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439 8 4064,'-5'-8'4565,"-5"16"-1626,0-1-2262,-27 16 1819,-43 21 0,52-30-2046,1 1 1,-44 32-1,-45 47-1130,87-70-285,24-19-158,0-1-1,0 1 0,-5 6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77 525 2720,'0'-1'39,"0"1"-1,0 0 1,0-1 0,0 1 0,0 0 0,0 0-1,0-1 1,0 1 0,0 0 0,0-1 0,0 1-1,1 0 1,-1-1 0,0 1 0,0 0-1,0 0 1,0-1 0,0 1 0,1 0 0,-1 0-1,0-1 1,0 1 0,1 0 0,-1 0 0,0 0-1,0 0 1,0-1 0,1 1 0,-1 0-1,0 0 1,1 0 0,10 0 802,-9 0-351,-1 0-1,0 1 1,0-1-1,0 0 0,0 0 1,0 0-1,1 0 1,-1-1-1,0 1 1,2 0-1,-12 15 2301,-11 3-1404,14-14-1062,1 0 0,0 1 0,-7 7 0,5-3-103,0 0 1,1 1-1,0 0 0,1 0 1,-8 20-1,12-27-204,-1 0 0,1 0 0,1 0 0,-1 0 0,0 0 0,1 0 0,-1 1 0,1-1 0,0 0 0,0 0 0,1 0 0,-1 1 0,1-1 0,-1 0 0,1 0 0,0 0 1,0 0-1,0 0 0,1 0 0,-1 0 0,1 0 0,-1-1 0,1 1 0,0-1 0,3 4 0,-3-5 17,-1 0 1,1 0 0,0 0-1,-1 0 1,1 0 0,0 0-1,0-1 1,0 1 0,-1-1-1,1 0 1,0 1-1,0-1 1,0 0 0,0 0-1,0 0 1,0 0 0,0 0-1,-1-1 1,4 0 0,3-1 70,-1 0 1,0-1-1,12-5 0,69-37-40,77-34-204,-86 52 16,-77 26 108,12-1 322,-14 2-281,0 1 0,0-1 0,1 1 0,-1-1 0,0 0 0,0 1 0,0-1 0,0 1 0,1-1 0,-1 1 0,0-1-1,0 1 1,0-1 0,0 1 0,0-1 0,0 1 0,0-1 0,0 1 0,-1 0 0,1 8 22,-1 12 293,0 0 0,-5 23 1,5-31-308,1-1 0,0 1 0,0 0 0,2 0 0,0 0 0,0-1 0,7 22 0,-5-18 3,-3-12 14,0-1 0,1 1 0,-1 0 0,1-1 0,0 1 0,0-1 0,0 1 1,0-1-1,1 0 0,-1 0 0,1 0 0,3 3 0,-5-6-31,0 1-1,0 0 1,0-1 0,0 1-1,0 0 1,0-1 0,0 1 0,0-1-1,1 0 1,-1 1 0,0-1-1,0 0 1,0 0 0,1 0 0,-1 0-1,0 0 1,2 0 0,-1 0-6,-1-1 0,1 0 0,-1 1 0,1-1 0,-1 0 0,1 0 0,-1 0 1,0 0-1,1 0 0,-1 0 0,0 0 0,0 0 0,0-1 0,0 1 0,0 0 1,1-3-1,81-116 295,-3 12-227,-49 68-251,-2-1-1,41-74 0,27-139-607,-80 203 808,-9 29-81,8-24-49,-15 42 90,0 0-1,0 0 1,-1-1-1,1 1 0,-1 0 1,0 0-1,0-1 1,-1-4-1,1 9 4,0 0 1,0-1-1,0 1 1,0-1-1,0 1 1,0 0-1,0-1 0,-1 1 1,1 0-1,0-1 1,0 1-1,0 0 1,0-1-1,-1 1 0,1 0 1,0-1-1,0 1 1,-1 0-1,1-1 0,0 1 1,-1 0-1,1 0 1,0-1-1,0 1 1,-1 0-1,1 0 0,-1 0 1,1-1-1,0 1 1,-1 0-1,1 0 1,0 0-1,-1 0 0,1 0 1,-1 0-1,1 0 1,0 0-1,-1 0 0,1 0 1,-1 0-1,1 0 1,0 0-1,-1 0 1,1 0-1,-1 0 0,1 1 1,0-1-1,-1 0 1,-1 1-13,0 1 0,-1-1-1,1 1 1,0-1 0,0 1 0,-3 3 0,-5 8 21,1 0 0,0 1 0,0 0 0,2 1 0,-8 17 0,5-10 11,-103 266 557,103-257-397,-9 44 0,16-59-137,0 1 0,2-1 0,0 1 0,2 25 0,-1-39-24,1 0 1,-1 0-1,1 0 1,-1 0-1,1 0 1,0-1-1,0 1 1,0 0-1,1 0 1,-1-1-1,1 1 0,-1 0 1,1-1-1,4 5 1,-5-6-10,1 0 0,0 0 0,0 1 0,0-1 1,0-1-1,0 1 0,0 0 0,0 0 0,0-1 0,0 1 1,0-1-1,0 1 0,0-1 0,0 0 0,1 0 0,-1 0 1,0 0-1,0 0 0,0-1 0,0 1 0,2-1 0,36-11-340,53-22 0,-21 6 144,-30 15 122,-22 7 116,0 0-1,-1-2 1,34-18-1,-52 26-35,-1 0 0,1 0 0,-1 0 0,1-1 0,-1 1 0,1 0 0,-1 0 0,1-1 0,-1 1 0,1 0 0,-1-1 0,0 1 0,1 0 0,-1-1 0,1 1-1,-1-1 1,0 1 0,1-1 0,-1 1 0,0-1 0,0 1 0,0-1 0,1 1 0,-1-2 0,-1 2-10,0 0 0,0 1-1,0-1 1,0 0 0,0 0 0,1 0 0,-1 1-1,0-1 1,0 0 0,0 1 0,0-1 0,0 1-1,1-1 1,-1 1 0,-1 0 0,-85 52 122,66-37-64,2 0-1,0 2 0,1 0 1,1 2-1,0-1 0,2 2 1,-20 33-1,34-51-41,-3 1 30,2 1 0,-1 0 0,0 0 1,1 0-1,0 0 0,0 0 0,1 0 1,-2 9-1,3-14-43,0 0 0,0 0 0,0 0 0,0 1 0,0-1 0,0 0 0,0 0 0,0 0 0,0 0 0,0 0 0,0 0 0,0 0 0,0 0 0,0 0 0,0 0 0,0 0 0,0 0 0,0 0 0,0 1 0,0-1 0,0 0 0,0 0 0,0 0 0,0 0-1,0 0 1,0 0 0,0 0 0,0 0 0,0 0 0,0 0 0,0 0 0,0 0 0,1 0 0,-1 0 0,0 0 0,0 0 0,0 0 0,0 0 0,0 0 0,0 0 0,0 0 0,0 0 0,0 0 0,0 0 0,0 0 0,0 0 0,0 0 0,1 0 0,-1 0 0,0 0 0,0 0 0,0 0 0,0 0 0,0 0 0,0 0 0,0 0 0,0 0 0,0 0 0,0 0 0,0 0 0,0 0 0,0 0 0,0 0 0,0 0 0,0-1 0,1 1 0,-1 0 0,5-1 6,0-1 0,-1-1 0,1 1 0,0 0 0,-1-1 0,9-6 1,26-26-170,-24 21 101,118-117-1105,-110 108 1165,-9 11 0,3-4-18,-17 16 16,0 0 0,0 0 0,0 0 1,0 0-1,0 0 0,0 0 0,0 0 0,0 0 0,0 0 0,1 0 0,-1 0 0,0 0 0,0-1 0,0 1 0,0 0 0,0 0 0,0 0 0,0 0 0,0 0 0,0 0 0,0 0 0,0 0 0,0 0 0,0 0 0,0 0 0,0 0 0,1 0 1,-1 0-1,0 0 0,0 0 0,0 0 0,0 0 0,0 0 0,0 0 0,0 0 0,0 0 0,0 0 0,0 0 0,0 0 0,0 0 0,1 0 0,-1 0 0,0 0 0,0 0 0,0 0 0,0 0 0,0 0 0,0 0 0,0 0 0,0 1 0,0-1 0,0 0 1,0 0-1,0 0 0,0 0 0,0 0 0,0 0 0,0 0 0,0 0 0,0 0 0,0 0 0,0 0 0,0 0 0,0 0 0,0 0 0,0 1 0,0-1 0,2 9 20,-3 13 17,0-14-5,0 0 0,1 1 0,0-1 1,1 0-1,0 1 0,0-1 0,0 0 1,1 0-1,1 0 0,-1 0 0,1 0 1,1 0-1,7 13 0,-10-19-14,-1-1 1,1 0-1,0 0 0,0 0 1,0 1-1,0-1 0,0 0 1,0 0-1,0 0 1,0-1-1,0 1 0,1 0 1,-1 0-1,0-1 0,1 1 1,-1 0-1,0-1 0,1 1 1,-1-1-1,0 0 0,1 1 1,-1-1-1,1 0 1,-1 0-1,1 0 0,-1 0 1,1 0-1,-1 0 0,1-1 1,-1 1-1,0 0 0,1-1 1,-1 1-1,0-1 0,1 1 1,-1-1-1,0 0 0,1 0 1,0-1-1,6-4 14,0 0-1,-1 0 1,0-1-1,11-14 1,-12 14-94,33-33-321,84-69 0,-102 93 296,-2-2 1,-1 0-1,0-1 1,-1-1-1,-1 0 1,-1-2-1,-1 1 1,-1-2-1,-1 0 0,0 0 1,10-37-1,-10 25-20,8-51-1,-18 75 139,0 0 0,-1-1-1,-1 1 1,0 0 0,0-1 0,-1 1-1,-1 0 1,0-1 0,-4-10-1,6 20-46,0 1 0,-1 0 0,1-1 0,-1 1 0,0 0-1,1-1 1,-1 1 0,0 0 0,0 0 0,0 0-1,1-1 1,-1 1 0,-1 0 0,1 0 0,0 0 0,0 1-1,-2-2 1,2 2 13,0-1 0,0 1 0,0 0 0,0 0 0,0 0 0,0-1 1,0 1-1,0 0 0,0 1 0,0-1 0,0 0 0,0 0 0,0 0 0,0 1 0,0-1 0,0 0 0,0 1 0,-1 0 0,-3 2 22,1 0 0,0 0 0,0 1 0,0 0 0,0 0 0,0 0 0,-5 8 0,-13 23 269,1 0 0,-22 52-1,-23 82 405,54-139-615,-4 15 127,-18 77 1,31-103-120,0 0-1,0 0 1,2 1-1,1-1 1,0 1-1,6 34 1,-6-52-62,0-1 0,0 1 0,0-1 0,0 0 0,1 1 0,-1-1 0,1 1 0,-1-1 0,1 1 0,0-1 0,-1 0 0,1 0 0,0 1 0,0-1 0,0 0 0,0 0 0,0 0 0,0 0 0,0 0 0,0 0 0,1 0 0,1 1 0,-1-2-11,0 0 0,0 1-1,0-2 1,0 1 0,0 0-1,0 0 1,0-1 0,0 1-1,0-1 1,0 1 0,0-1 0,-1 0-1,1 1 1,0-1 0,0 0-1,-1-1 1,3 0 0,95-74-587,-56 45 115,-18 12 247,0 1-1,2 2 1,49-24 0,-76 40 215,0 0-1,0 0 1,1 0-1,-1 0 1,0 0-1,0 0 0,0 0 1,0 0-1,1 0 1,-1 0-1,0 0 1,0 0-1,0 0 0,0 0 1,1 1-1,-1-1 1,0 0-1,0 0 1,0 0-1,0 0 1,0 0-1,0 0 0,1 0 1,-1 1-1,0-1 1,0 0-1,0 0 1,0 0-1,0 0 0,0 0 1,0 1-1,0-1 1,0 0-1,0 0 1,0 0-1,1 0 1,-1 1-1,0-1 0,0 0 1,0 0-1,0 0 1,0 1-1,0-1 1,-1 0-1,1 0 0,0 0 1,0 0-1,0 1 1,0-1-1,0 0 1,0 0-1,0 0 1,0 1-1,-3 11 152,-27 43 670,30-54-782,-16 42 252,16-40-281,-1-1 0,0 0-1,1 1 1,0-1 0,-1 1 0,1-1 0,0 1 0,0-1 0,1 1 0,-1-1 0,0 1 0,1-1 0,-1 1-1,1-1 1,2 5 0,-2-6 2,0 0 0,0 0 0,0-1 0,0 1 0,0 0 0,0 0 0,0-1 0,0 1 0,0-1 0,0 1 0,1-1 0,-1 1 0,0-1 0,0 0 0,1 0 0,-1 0 0,0 1 0,0-1 0,1 0 0,-1 0 0,0-1 0,0 1 0,1 0 0,1-1 0,4-1-32,1 0-1,12-5 1,-5-1-74,0 0 0,-1-1 0,0-1 0,0 0 0,20-20 1,-16 14-35,32-22 0,-41 31 42,-6 4-31,-4 1-72,0 3 177,0-1 1,0 1-1,1-1 1,-1 1-1,0-1 1,1 1-1,-1 0 0,1-1 1,-1 1-1,0 0 1,1 0-1,0-1 0,-1 2 1,0 0 3,-17 18 135,15-17-111,0 0 0,0 0-1,0 1 1,0 0 0,0-1-1,1 1 1,-3 7 0,3-6 39,0 0 1,1 0 0,0 1 0,0-1 0,0 0 0,1 1-1,0 5 1,0-10-43,0 1 1,0-1-1,1 1 0,-1-1 0,0 1 0,1-1 0,-1 1 0,1-1 1,-1 0-1,1 1 0,0-1 0,-1 0 0,2 2 0,-1-3-2,0 1 0,-1 0 0,1-1 0,0 1 0,0-1 0,-1 0 0,1 1 0,0-1 0,0 0-1,0 1 1,0-1 0,-1 0 0,1 0 0,0 0 0,0 1 0,0-1 0,0 0 0,0 0 0,0 0 0,0-1 0,0 1-1,-1 0 1,3-1 0,0 0 11,1 0 0,0 0 0,0-1 0,-1 1 0,1-1 0,-1 0 0,1 0-1,-1-1 1,0 1 0,0-1 0,0 0 0,0 1 0,0-1 0,4-7 0,0-1-82,0 0 0,-1-1 1,5-14-1,-8 20 62,-3 5-12,1-1 0,-1 1 0,1-1 0,-1 1 0,0 0 0,0-1 0,1 1 0,-1-1 0,0 1 0,0-1 0,-1 1 0,1-1 0,0 1 0,0 0 0,-1-1 0,1 1 0,-1-1 0,1 1 0,-1 0 0,0 0 0,1-1 0,-1 1 0,0 0 0,0 0 0,0 0 0,0 0 0,0 0 0,0 0 0,0 0 0,0 0 0,0 0 0,-1 0 0,1 1 0,0-1 0,-2 0 1,-5-4-54,-1 2 0,0-1 0,0 1 0,-10-2 0,13 4 119,-3 0-57,0 0 1,0 0-1,-13 2 0,18-1-12,5 0-14,38-9-159,-26 5 187,23-3 0,6-2-11,-35 7 44,1 0 0,-1 0 0,1 1 0,-1 0 0,1 0 0,-1 1 1,11 0-1,-17 0-16,0 0 0,-1 0 1,1 1-1,0-1 0,-1 0 1,1 0-1,0 1 1,-1-1-1,1 0 0,0 1 1,-1-1-1,1 1 0,-1-1 1,1 0-1,0 1 0,-1 0 1,1-1-1,-1 1 0,0-1 1,1 1-1,-1 0 1,1-1-1,-1 1 0,0-1 1,0 1-1,1 0 0,-1 0 1,0-1-1,0 1 0,0 0 1,0 0-1,0-1 1,0 1-1,0 0 0,0-1 1,0 1-1,0 0 0,0 0 1,0-1-1,0 1 0,-1 0 1,1-1-1,-1 2 1,-1 4 55,0 0 0,-1 0 0,-6 10 0,8-14-75,-24 52 645,34-64-680,1 1 1,0 1 0,1 0-1,-1 0 1,2 1-1,12-7 1,-3 4-19,1 1 0,37-12 0,-35 16 7,1 0-1,29-1 1,-44 6 137,0 1 0,0-1-1,0 1 1,-1 1 0,1 0-1,-1 0 1,1 1 0,-1 0-1,0 1 1,0 0 0,0 0-1,0 1 1,9 7 0,2 4-1091,22 22 0,-116-17-20701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51 7456,'-31'-17'2784,"31"14"-2176,3 3-160,2-5-576,5-1-32,3 1-160,0 5 192,0-3-1984,0-2 1184</inkml:trace>
  <inkml:trace contextRef="#ctx0" brushRef="#br0" timeOffset="1">0 124 7808,'0'-20'2880,"8"20"-2240,15-6-160,-2-7 224,15 1-480,15-2 320,11-2-288,8-1-704,-4 6 224,-9 3-3104,-8 1 1856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382 173 7392,'-21'-13'2720,"29"10"-2080,14-6-224,-5 6 64,14-5-352,12 5-32,11-5-64,-2 0-1600,4 8 864,-2 0-4640</inkml:trace>
  <inkml:trace contextRef="#ctx0" brushRef="#br0" timeOffset="1">32 59 480,'-31'-16'192,"34"5"-160,38-1 0,-24-7-352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11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0 2496,'-12'0'7055,"-36"1"-6036,33 5-824,1 0-1,1 1 0,-1 0 1,1 1-1,-22 17 0,-18 11 86,49-33-264,-1 0 40,-1 0 0,1 0 0,0 1 0,0 0 0,-7 7 0,11-10-46,1-1 0,-1 1-1,0 0 1,1 0 0,-1 0 0,1 0-1,-1-1 1,1 1 0,0 0-1,-1 0 1,1 0 0,0 0-1,0 0 1,0 0 0,0 0-1,0 0 1,0 2 0,0-2-6,1 0 0,-1 1 0,1-1 1,-1 0-1,1 0 0,-1 0 0,1 0 0,0 1 1,0-1-1,0 0 0,0 0 0,0-1 0,0 1 1,0 0-1,0 0 0,0 0 0,1 0 0,9 6 26,-1-1 0,1-1-1,0 0 1,0 0 0,1-1 0,14 3-1,8 2 34,0 0 0,-1 2 0,0 2 0,37 19 0,-64-29 144,0 0 1,0 1 0,-1 0-1,10 8 1,-14-11-174,-1 0 0,1-1 0,0 1-1,0 0 1,-1 0 0,1 0 0,0 0 0,-1-1 0,1 1 0,0 0 0,-1 0 0,0 0 0,1 0 0,-1 0 0,1 0 0,-1 0 0,0 0-1,0 0 1,0 0 0,0 1 0,0-1 0,0 0 0,0 0 0,0 0 0,0 0 0,0 0 0,0 0 0,-1 0 0,1 0 0,0 0 0,-1 0 0,1 0-1,-1 0 1,1 0 0,-1 0 0,-1 1 0,-3 2 83,0 0 0,0 0-1,0-1 1,-1 0 0,0 0-1,1 0 1,-1-1 0,0 0 0,-9 2-1,-24 11 178,-8 6-128,-92 39 175,120-51-447,12-4-1412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1984,'1'-2'184,"-1"1"1,1 0-1,-1 0 0,1 0 1,-1 0-1,1 0 1,0 0-1,-1 0 0,1 0 1,0 0-1,0 0 0,0 0 1,0 0-1,0 0 1,0 1-1,0-1 0,2-1 1,-2 2-58,0-1 0,1 0 0,-1 0 0,0 0 0,0 0 0,0 0 0,0 0 0,0 0 0,0 0 0,0 0 0,0-1 1,0 1-1,0 0 0,-1 0 0,1-1 0,0 1 0,-1-1 0,1-2 0,-1 4-70,0 0 0,0 0-1,0-1 1,0 1 0,0 0 0,0 0 0,0-1-1,0 1 1,0 0 0,0 0 0,0-1 0,0 1-1,0 0 1,0 0 0,0-1 0,0 1-1,0 0 1,0 0 0,0-1 0,0 1 0,1 0-1,-1 0 1,0-1 0,0 1 0,0 0 0,0 0-1,0 0 1,1 0 0,-1-1 0,0 1 0,0 0-1,0 0 1,1 0 0,-1 0 0,0 0-1,0-1 1,1 1 0,-1 0 0,0 0 0,0 0-1,1 0 1,-1 0 0,1 0-6,-1 1 1,0-1-1,1 0 0,-1 1 1,1-1-1,-1 1 1,0-1-1,0 0 0,1 1 1,-1-1-1,0 1 0,0-1 1,1 1-1,-1-1 0,0 1 1,0-1-1,0 1 0,0-1 1,0 1-1,0 0 1,0-1-1,0 1 0,0 0 1,0 49 1461,3 99-482,-2-127-887,-1-14-59,0 0 0,1-1 1,1 9-1,-2-16-142,0 1 0,0-1 1,0 0-1,0 0 0,0 0 0,0 0 1,0 1-1,1-1 0,-1 0 1,0 0-1,0 0 0,0 1 0,0-1 1,0 0-1,0 0 0,0 0 0,0 0 1,0 0-1,0 1 0,1-1-56,-1 0 56,0 0 0,0 0 0,0 0 1,0 0-1,1 0 0,-1 0 0,0 1 1,0-1-1,0 0 0,1 0 1,-1 0-1,0 0 0,0 0 0,0 0 1,0 0-1,1 0 0,-1 0 0,0 0 1,0 0-1,0 0 0,0 0 0,1 0 1,-1 0-1,0 0 0,0-1 0,0 1 1,1 0-1,9-10-2919,8-20-973,-17 28 3813,13-26-2595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2496,'4'-7'752,"-4"7"-741,0 0 0,1 0-1,-1 0 1,0 0 0,0 0 0,0 0-1,0 0 1,0 0 0,0 0 0,0 0-1,0 0 1,0 0 0,0 0 0,0-1-1,1 1 1,-1 0 0,0 0 0,0 0-1,0 0 1,0 0 0,0 0 0,0 0 0,0 0-1,0-1 1,0 1 0,0 0 0,0 0-1,0 0 1,0 0 0,0 0 0,0 0-1,0 0 1,0 0 0,0-1 0,0 1-1,0 0 1,0 0 0,0 0 0,-1 0 0,1 0-1,0 0 1,0 0 0,0 0 0,0-1-1,0 1 1,0 0 0,0 0 0,0 0-1,0 0 1,0 0 0,-2-1 512,11 5 640,-4 1-861,-1 0 0,0-1 1,0 1-1,-1 1 1,0-1-1,0 0 1,0 1-1,3 7 1,14 49 634,-18-54-815,1 5 126,0 1 1,-1 0-1,0 0 1,-1 20-1,-1-31-235,0 0-1,1 1 1,0-1-1,0 0 1,0 0 0,0 0-1,2 4 1,-1-1-535,-2-6 502,0 0 0,0 0 0,0 0-1,0 0 1,0 0 0,0 0 0,0-1 0,1 1 0,-1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1312,'0'3'3850,"0"-3"-3792,5 12 2247,-1-1-1829,-4-10-425,1 0-1,-1 1 0,1-1 1,-1 0-1,0 0 0,1 1 1,-1-1-1,0 1 0,0-1 1,0 0-1,0 1 0,0 2 1,-2 7 258,1-5-120,0 0 0,-1 0 0,1-1 0,-1 1 0,0 0 0,-4 6 0,-4 6 311,-1-1 0,-15 18 0,22-31-461,0 1 1,-1 0-1,1-1 0,-1 0 0,0 0 0,0 0 0,0-1 0,-1 1 0,0-1 0,-10 4 0,13-6-647,-1-1-1,1 1 1,0-1-1,0 0 1,0 0-1,-1 0 1,-3 0-1,-2-1-2405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105 429 2816,'-15'3'4570,"12"-2"-4421,0 1 1,1-1 0,-1 1 0,1 0 0,-1 0 0,1 0 0,0 0 0,0 0 0,0 1-1,-3 4 1,-2 3 40,1 0 0,0 1-1,1 0 1,0 0-1,0 1 1,1-1 0,-3 17-1,1 7 64,-4 43-1,10-77-211,0 1 1,0 0-1,0 0 0,0 0 1,0 0-1,1 0 1,-1 0-1,1 0 1,-1 0-1,1 0 1,1 3-1,-2-5-24,0 0-1,1 1 1,-1-1 0,0 0 0,0 1-1,1-1 1,-1 0 0,0 0-1,1 1 1,-1-1 0,0 0 0,0 0-1,1 0 1,-1 1 0,1-1 0,-1 0-1,0 0 1,1 0 0,-1 0-1,0 0 1,1 0 0,-1 0 0,1 0-1,-1 0 1,1 0 0,0 0-1,0-1 1,0 1-1,0 0 1,0-1-1,0 1 1,0-1-1,0 1 1,-1-1-1,1 0 1,0 1-1,0-1 1,1-1-1,37-47 479,-18 21-318,6-13-441,-20 29 79,16-20 0,-21 32-312,-1 6 261,1 13 234,-1 3 75,2-14-2,-1 0 0,1 0 0,0 0 0,8 14 0,-8-18-11,-1 0-1,1 0 1,0 0 0,0-1 0,0 1 0,0-1 0,1 0 0,-1 0 0,1 0 0,7 4 0,-9-7-38,0 1 0,0-1 0,0 1 0,0-1 0,0 0 0,0 0 1,0 0-1,0 0 0,0 0 0,0 0 0,0 0 0,0-1 0,0 1 1,0-1-1,-1 1 0,1-1 0,0 0 0,0 0 0,0 0 0,1-1 1,4-3 95,0 1 0,0-1 1,9-10-1,-10 9-96,0 0 0,0-1-1,-1 0 1,0 0 0,0 0 0,-1-1-1,0 1 1,0-1 0,3-12 0,-5 15-17,-1 0 0,0 0 1,0 0-1,0 0 1,0 0-1,-1 0 0,0 0 1,0 0-1,-1 0 1,1 0-1,-1 0 0,0 0 1,0 0-1,-1 0 1,0 0-1,1 0 0,-5-6 1,6 11-9,-1-2-11,0 1 0,0 0 0,0-1 0,0 0 0,1 1 0,-1-1 0,1 1 0,-1-1 0,1 0 0,-1 1 0,1-4 0,51 6-1103,3 0 1162,-30-4 110,0-1 0,0-2-1,35-11 1,-50 13-114,-1 0 0,1 0 0,-1-1 0,0 1 0,0-2 0,13-11 0,-8 5 11,0-1 0,17-24 0,-19 21-16,-2-1 0,0 0 1,0 0-1,-2-1 0,0 0 1,4-22-1,6-10-34,-15 42-51,14-45-50,-15 49 59,0-1 0,0 0 1,-1 1-1,0-1 1,0 0-1,0 0 0,0 1 1,-1-1-1,-1-5 1,2 10 31,0 0 0,0 0 0,0-1 1,0 1-1,0 0 0,0 0 1,0 0-1,0 0 0,0 0 0,0 0 1,0 0-1,0 0 0,0 0 1,0 0-1,0 0 0,0 0 0,0 0 1,-1-1-1,1 1 0,0 0 1,0 0-1,0 0 0,0 0 0,0 0 1,0 0-1,0 0 0,0 0 1,0 0-1,0 0 0,0 0 0,-1 0 1,1 0-1,0 0 0,0 0 1,0 0-1,0 0 0,0 0 0,0 0 1,0 0-1,0 0 0,0 0 0,0 0 1,0 0-1,-1 0 0,1 0 1,0 0-1,0 0 0,0 0 0,0 0 1,0 1-1,-5 4-227,-5 12 32,4 0 126,0 1 0,-5 28 0,3-12 110,1-7-18,-39 175 146,31-135-17,8-40 69,-5 37 1,6-9 842,6-54-907,1-1-116,0-1-1,0 1 1,0-1-1,0 1 0,0-1 1,-1 0-1,1 1 1,0-1-1,0 0 1,-1 1-1,2-3 1,1 1 20,17-18-8,21-23 1,-19 20-164,-15 16 57,-1 0-1,1 0 1,5-8 0,-9 11-19,-1 1 0,1 0 0,0 1 0,0-1 0,1 1 0,2-3 0,-5 4-80,0 22-208,25 87 864,-24-101-401,1 0 1,-1 0-1,1 0 0,0-1 1,1 1-1,0-1 0,8 12 1,-11-17-63,0 1-1,1-1 1,-1 0 0,0 1 0,1-1-1,-1 0 1,1 0 0,0 0-1,-1 0 1,1 0 0,0 0 0,-1 0-1,1-1 1,0 1 0,0-1 0,0 1-1,0-1 1,0 0 0,0 1-1,0-1 1,-1 0 0,1 0 0,0-1-1,0 1 1,0 0 0,0-1 0,0 1-1,0-1 1,0 1 0,-1-1 0,1 0-1,0 0 1,-1 0 0,1 0-1,2-1 1,16-14 261,1-1-1,32-36 1,-9 8-439,0 3-708,-43 41 714,0 3 130,0-1 0,0 1 0,0 0-1,0 0 1,0 0 0,0 0 0,1 3-1,-2-4 10,12 30 62,-9-23-27,0 0 1,0 0-1,1 0 1,0 0-1,0 0 1,1-1 0,6 8-1,6 8 111,-15-19-55,1 0 0,0 0 0,-1 0 0,1 0 0,1-1 0,-1 1 0,0-1 0,1 0 0,0 0 0,7 4 0,-11-7-158,1 0-1,-1 0 1,1 1 0,-1-1-1,1 0 1,-1 0 0,1 0-1,-1 0 1,1 0 0,-1 0 0,1 0-1,-1 0 1,1 0 0,0 0-1,-1 0 1,1 0 0,-1 0-1,1-1 1,-1 1 0,1 0 0,-1 0-1,1-1 1,-1 1 0,0 0-1,1 0 1,-1-1 0,1 1-1,-1 0 1,0-1 0,1 1 0,-1-1-1,0 1 1,1-1 0,-1 0-1,7-18-2515,-6 16 2322,3-20-2598,0-3 945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95 4800,'-26'-28'1792,"13"25"-1408,-5-10-96,10 10 768,-1-5-640,0-4 192,0 1-352,5 3-384,4 3 64,0 2-992,9 3 608,-1 8-2144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110 217 3392,'-3'1'419,"1"0"1,0 1-1,-1-1 0,1 1 0,0-1 1,0 1-1,0 0 0,0 0 1,-2 2-1,-24 27 1126,23-25-1326,3-4-116,-5 5 202,0 1 1,0 0 0,1 1-1,0-1 1,-5 11-1,10-16-274,0 0 0,0 0-1,0 0 1,0 0 0,1 1 0,-1-1-1,1 0 1,0 0 0,0 0-1,0 1 1,0-1 0,1 0 0,-1 0-1,1 0 1,0 0 0,0 0-1,0 1 1,0-1 0,0-1 0,4 7-1,-4-6 3,1 0-1,0 0 1,1 0 0,-1 0-1,0-1 1,1 1-1,-1-1 1,1 1 0,0-1-1,0 0 1,6 3-1,-7-4-77,0 0 0,0 0-1,0-1 1,0 1 0,1-1 0,-1 1-1,0-1 1,0 0 0,0 0-1,1 0 1,-1 0 0,0-1 0,0 1-1,1 0 1,-1-1 0,0 0-1,0 1 1,0-1 0,0 0 0,3-2-1,11-8-780,-1-1-1,0 0 1,-1 0 0,-1-2-1,20-24 1,-20 24 334,-1-1 134,0 0-1,-2 0 1,1-1 0,-2-1 0,10-21 0,-14 25 825,0-1 0,0-1 0,-2 1 1,0-1-1,0 1 0,-1-1 1,0-18-1,-2-40 3053,-1 77-3414,0-1 0,0 1-1,0-1 1,0 1 0,-3 4 0,-1 4 96,-14 44 309,2 1-1,-13 78 0,29-130-421,0 4 113,0 1-1,0-1 0,1 18 0,0-26-183,0 1 0,0-1-1,0 0 1,0 1 0,0-1-1,1 1 1,-1-1 0,0 0-1,1 0 1,-1 1 0,1-1-1,0 0 1,-1 0 0,1 0-1,0 1 1,0-1 0,-1 0-1,1 0 1,0 0 0,0 0-1,0 0 1,0-1 0,0 1-1,1 0 1,-1 0 0,0-1-1,0 1 1,0-1 0,1 1-1,-1-1 1,0 1 0,1-1 0,-1 0-1,0 0 1,2 1 0,32-5 130,-29 3-201,-1 0 1,1 1-1,0-1 0,0 1 1,-1 0-1,1 1 1,0-1-1,10 4 0,-8-1 51,0 1 0,0 0 0,0 0-1,-1 1 1,0 0 0,0 0 0,7 7 0,25 18-1394,-36-28 773,0 0-1,0 1 1,0-1 0,0 0 0,0 1 0,3 2-1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12 391 1984,'-11'13'7734,"18"-14"-7644,4-3 94,0 0 1,-1-1-1,1 0 1,-1-1-1,0 0 1,-1 0-1,0-1 1,0 0-1,14-15 1,-5 0-109,0 0 0,-2-1 1,-1-1-1,0-1 0,-2 0 0,20-54 0,-28 66-36,-1 1-25,0 1 0,-1-1 0,0 0-1,0 0 1,-1 0 0,0-14 0,-2 26-20,0 0 1,0 0-1,0 0 0,0 0 0,0 0 0,0 0 0,-1 0 1,1 0-1,0 0 0,0-1 0,0 1 0,0 0 0,0 0 0,0 0 1,0 0-1,0 0 0,0 0 0,-1 0 0,1 0 0,0 0 1,0 0-1,0 0 0,0 0 0,0 0 0,0 0 0,0 0 0,0 0 1,-1 0-1,1 1 0,0-1 0,0 0 0,0 0 0,0 0 1,0 0-1,0 0 0,0 0 0,0 0 0,0 0 0,0 0 0,0 0 1,0 0-1,-1 0 0,1 0 0,0 0 0,0 1 0,0-1 1,0 0-1,0 0 0,0 0 0,0 0 0,0 0 0,0 0 0,0 0 1,0 0-1,0 0 0,0 1 0,0-1 0,-4 6-71,-3 16 35,1 0 1,-4 31-1,3-14 179,4-25-88,1-1-1,1 1 1,1 0-1,0 0 1,0 0 0,1 0-1,1 0 1,1-1-1,5 20 1,-6-27-10,1 0 1,0-1-1,0 1 0,0 0 0,1-1 1,-1 0-1,1 0 0,9 8 1,-11-11 3,0 0-1,0 0 1,0-1 0,1 1 0,-1-1 0,1 0-1,-1 1 1,1-1 0,0 0 0,2 0 0,-3 0 1,0-1 1,0 0 0,-1 0 0,1 0 0,0 0 0,-1 0-1,1-1 1,0 1 0,0 0 0,-1-1 0,1 1-1,-1-1 1,1 1 0,0-1 0,-1 0 0,1 0-1,2-2 1,3-2 23,0-1 0,0 0 0,0-1 0,-1 1 0,0-1 0,0-1 0,-1 1 0,0-1 0,0 0-1,-1 0 1,1 0 0,4-17 0,30-88-287,-28 78-19,-6 22-123,-4 10 21,0 5-144,9 106-237,-10-90 798,-3 89-103,1-92 322,0 0 0,-1-1 0,0 0 0,-1 1 0,-6 14 0,9-27 71,14-14-86,2 0-291,-12 9-42,0 0 0,1 0-1,-1 1 1,1-1 0,0 1 0,6-4-1,9 1-93,-1-1-1,1 2 0,20-3 1,-34 7 77,19-2-1559,0 0 0,30 3 1,-15 0-2726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42 4800,'-25'-22'1792,"16"13"-1408,0 1-96,18 5-2208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34 510 3136,'0'0'39,"0"0"0,0 0-1,-1 0 1,1 0 0,0 0 0,0 0 0,0 0 0,-1 0-1,1 0 1,0 0 0,0 0 0,0 0 0,-1 0 0,1 0-1,0 0 1,0 0 0,0 1 0,0-1 0,-1 0 0,1 0-1,0 0 1,0 0 0,0 0 0,0 1 0,0-1 0,0 0-1,-1 0 1,1 0 0,0 0 0,0 1 0,0-1 0,0 0-1,0 0 1,0 0 0,0 1 0,0-1 0,0 0 0,0 0-1,0 0 1,0 1 0,0-1 0,0 0 0,0 0 0,0 0-1,0 1 1,0-1 0,0 0 0,0 0 0,0 20 660,0-10-384,-6 39 703,3-23-631,-1 28 0,1 116 1485,3-159-1630,-2 0 1,-3 20-1,2-18 92,1-31 1637,2-14-2016,7-35-58,3 1 0,2 1 1,23-68-1,-32 125 122,0 0 0,0 1 0,0-1 0,1 1 0,9-14 0,-11 19-26,-1 0 0,1 0 0,-1 0-1,1 0 1,-1 1 0,1-1 0,0 1 0,0-1 0,0 1 0,0 0 0,0 0-1,0 0 1,0 0 0,0 0 0,1 0 0,-1 0 0,0 1 0,0-1 0,1 1 0,-1 0-1,0-1 1,1 1 0,-1 0 0,5 1 0,-5 0-5,0-1-1,0 1 1,0 0-1,0 1 1,0-1-1,0 0 1,0 0-1,-1 1 1,1-1 0,0 1-1,-1-1 1,1 1-1,-1 0 1,1 0-1,-1 0 1,0 0-1,0 0 1,2 4 0,0 1 40,0 1 0,0 0 1,2 14-1,-3-10 59,-1 0 1,0 0-1,0 1 0,-1-1 0,-1 0 0,0 0 0,-1 0 0,0 0 0,-8 23 0,7-26 21,0-1 0,-1 0 0,0 0 0,0 0 0,-1-1 0,0 0 0,0 1 0,0-2 0,-1 1 0,-1-1 0,1 0 0,-1 0 0,0 0 0,-11 6 0,9-7-6,8-3-68,-1-1 0,0 0 0,0 0-1,0 0 1,0 0 0,-1 0-1,1 0 1,0 0 0,0 0 0,0-1-1,-1 1 1,1-1 0,0 0-1,-1 0 1,1 0 0,0 0-1,-4 0 1,0-2-71,5 2 28,1 0 0,0 1 1,-1-1-1,1 0 1,-1 0-1,1 0 0,0 0 1,-1-1-1,1 1 0,-1 0 1,1 0-1,0 0 0,-1 0 1,1 0-1,0 0 0,-1 0 1,1-1-1,0 1 1,-1 0-1,1 0 0,0-1 1,-1 1-1,1 0 0,0 0 1,0-1-1,-1 1 0,1 0 1,0-1-1,0 1 1,0 0-1,-1-1 0,1 1 1,0 0-1,0-1 0,0 1 1,0 0-1,0-1 0,0 1 1,0-1-1,0 1 0,0 0 1,0-1-1,0 1 1,0 0-1,0-1 0,0 1 1,0-1-1,0 1 0,0 0 1,0-1-1,0 1 0,1 0 1,-1-1-1,0 1 0,0 0 1,0-1-1,1 1 1,0-1-9,-1 0 0,1 0 0,0 1 0,-1-1 0,1 0 1,0 1-1,0-1 0,-1 1 0,1-1 0,0 1 0,0-1 1,0 1-1,0 0 0,0-1 0,0 1 0,-1 0 1,3-1-1,18-2-84,-17 3 73,98-16-28,-34 5 85,4 0 48,105-32 1,-160 38-11,0-1 0,0-1 1,0-1-1,-1 0 0,0-1 1,0 0-1,17-16 0,-32 24-65,0 1 1,0-1-1,-1 0 0,1 1 0,0-1 1,-1 0-1,1 0 0,-1 1 0,1-1 1,-1 0-1,1 0 0,-1 0 0,0 0 1,1 0-1,-1 0 0,0 0 0,0 0 1,1 0-1,-1 0 0,0 0 0,0 0 1,0 0-1,0 0 0,-1 0 0,1 0 1,0-1-1,-1 1-12,1 0 0,0 1 1,-1-1-1,1 0 0,-1 1 0,1-1 0,-1 1 1,1-1-1,-1 1 0,1-1 0,-1 1 1,0-1-1,1 1 0,-1-1 0,1 1 0,-1 0 1,0-1-1,0 1 0,1 0 0,-1 0 0,0 0 1,1-1-1,-1 1 0,0 0 0,0 0 1,1 0-1,-1 0 0,0 0 0,0 0 0,1 0 1,-1 1-1,0-1 0,0 0 0,-4 2-60,1-1 0,-1 1 0,1 0 0,0 1-1,-1-1 1,1 1 0,-6 5 0,-26 27 5,9-8 99,6-9 89,1 1 0,-26 34-1,44-51-118,0 1 0,1 0 0,-1 0 0,1-1 0,-1 1 0,1 0 0,0 0-1,1 0 1,-1 0 0,0 1 0,1-1 0,0 0 0,-1 0 0,2 5 0,-1-6 19,0 0 1,0 0-1,1-1 1,-1 1-1,1 0 1,-1 0 0,1 0-1,0 0 1,0-1-1,-1 1 1,1 0-1,0-1 1,1 1 0,-1-1-1,0 1 1,0-1-1,1 1 1,-1-1-1,1 0 1,-1 0 0,1 0-1,0 0 1,2 2-1,0-2 38,-1 1 1,0-1-1,1 0 0,-1-1 0,1 1 1,-1 0-1,1-1 0,-1 0 0,1 0 1,-1 0-1,1 0 0,-1-1 0,1 1 1,-1-1-1,1 0 0,-1 0 0,1 0 1,-1 0-1,0-1 0,0 1 0,5-4 1,-2 1-13,-1-1 1,1 0 0,-1 0 0,0-1 0,0 1-1,-1-1 1,1 0 0,-1 0 0,4-9-1,5-14-43,-2 0-1,0 0 0,6-34 0,-14 54-4,-1 3-102,-1 0 0,0-1 1,0 1-1,0 0 0,-1-1 1,0 1-1,-1-11 1,-3 8-309,-1 12 65,-4 16-85,9-17 400,-4 9-72,-1-1 50,2 1 0,-1 0 1,1 1-1,1-1 0,-2 16 1,4-25 47,-1 15 18,1 1 0,2 25 0,-1-38 25,0 0 0,0 0 0,0 0 0,0 0 0,1 0 0,0-1 0,0 1 0,0-1 0,1 1 0,-1-1 0,1 0 0,0 0 0,7 7 0,-9-10-2,1 0 0,0 0 0,0 0 1,-1 0-1,1 0 0,0 0 0,0-1 0,0 1 0,0 0 0,0-1 0,0 0 0,0 1 0,0-1 0,0 0 1,0 0-1,0 0 0,0-1 0,0 1 0,0 0 0,0-1 0,0 1 0,0-1 0,0 0 0,0 1 0,3-3 1,2 0 60,-1-1 1,0 0 0,0 0 0,0 0 0,10-10-1,-5 3-6,5-4-72,-1-1-1,27-36 1,-30 33 31,-4 8-7,0-1 1,-1 0 0,9-22 0,-15 30-60,1 1 0,-1-1-1,0 0 1,-1 0 0,1 0 0,-1 0-1,1 0 1,-1 0 0,0-1 0,-1 1-1,1 0 1,-1 0 0,0 0 0,0 0 0,0 0-1,0 1 1,-3-6 0,3 7 19,-3-9-303,12 13-118,3 1 400,8 2-58,-1 1 0,0 0 0,0 2 0,0 0 0,-1 1 0,23 15 0,-37-21 64,1 0-1,-1 0 1,0 0-1,0 0 1,0 1-1,0-1 1,0 1-1,-1 0 1,0-1-1,0 1 1,0 0 0,0 0-1,0 1 1,1 7-1,-2-6 19,0 0 0,-1-1-1,0 1 1,0 0 0,0-1 0,-1 1-1,0 0 1,0-1 0,0 1 0,-1-1-1,-3 8 1,-18 32 79,11-24-136,11-19 68,0-1 1,1 1-1,-1-1 1,0 1 0,1 0-1,0-1 1,-1 1 0,1 0-1,0 0 1,0-1 0,0 1-1,0 0 1,0 0-1,0-1 1,0 1 0,0 0-1,1 0 1,0 2 0,0-3-6,-1 0 0,1 0 0,0 0 0,0 0 0,-1 0 1,1 0-1,0 0 0,0 0 0,0 0 0,0 0 0,0-1 1,0 1-1,0 0 0,0-1 0,1 1 0,-1 0 0,0-1 1,0 0-1,0 1 0,1-1 0,-1 0 0,0 0 0,0 1 1,1-1-1,1 0 0,9-1 7,-1 0 0,0 0-1,0-1 1,0 0 0,0-1 0,0-1 0,0 1 0,-1-2 0,1 1 0,-1-1 0,0-1-1,9-7 1,-7 4-57,-1 0-1,0-1 0,0 0 1,-1-1-1,-1 0 0,1 0 1,-2-1-1,14-25 0,22-61 130,-16 33-202,76-149-83,-54 108-119,-42 85 257,0-1-1,-2 1 1,5-26 0,-10 43-1,-1-1-1,1 1 1,0-1 0,-1 1-1,0 0 1,0-1 0,-1 1-1,1 0 1,-1-1-1,0 1 1,0 0 0,-2-5-1,3 8 37,-1 1 0,1-1 0,0 1 0,-1 0 0,1-1 0,-1 1 0,1 0 0,-1-1 0,1 1 0,0 0 0,-1 0 0,1 0 0,-1-1-1,1 1 1,-1 0 0,1 0 0,-1 0 0,1 0 0,-1 0 0,1 0 0,-1 0 0,1 0 0,-1 0 0,1 0 0,-1 0 0,1 0 0,-1 0 0,1 0 0,-1 1 0,1-1 0,-1 0 0,1 0-1,-1 1 1,1-1 0,-1 1 0,-16 12-329,6 0 258,0-1 1,1 2 0,1-1 0,0 2 0,-8 17 0,-30 81 101,38-84 62,1 0 1,2 0-1,-4 34 0,-1 89-86,11-150 10,-1 23 87,2 0 0,3 31 0,-2-43 65,0-1 0,1 1 1,1-1-1,0 0 0,0 0 0,8 14 0,-11-25-113,-1 0 0,1 1 0,0-1-1,-1 0 1,1 0 0,0 0 0,0 1 0,0-1 0,0 0-1,0 0 1,0-1 0,0 1 0,0 0 0,1 0-1,-1 0 1,0-1 0,1 1 0,-1-1 0,0 1 0,1-1-1,-1 1 1,2-1 0,-1 0 0,0 0 0,0 0 0,0-1 0,-1 1 0,1-1 0,0 1 0,0-1 0,0 0 0,-1 1 0,1-1-1,0 0 1,-1 0 0,1 0 0,1-2 0,6-5 60,-1 0 1,-1 0-1,0-1 0,9-12 0,-15 19-91,24-34-157,-2-2 0,36-80 0,-58 114-227,-2 4 93,-7 8-62,-9 14 99,5-3 73,-14 31 1,21-40 190,1-1-1,1 1 1,0 0-1,0 0 0,-1 15 1,4-22 11,0-1 0,0 1 0,0-1 0,0 1 0,0-1 0,0 1 0,1-1 0,0 0 0,-1 1 0,1-1 0,0 1 0,0-1 0,0 0 0,0 0 0,1 0 0,-1 0 0,3 3 0,-2-2 9,1-1-1,0 1 1,0-1 0,0 0 0,1 0 0,-1 0 0,0 0-1,1-1 1,-1 1 0,6 1 0,2-1 49,0 0 0,-1 0 1,1-1-1,0 0 0,0-1 1,22-3-1,-14 0-62,-1-2 1,1 0 0,-1-1-1,0-1 1,-1 0 0,27-16-1,-31 15 1,0 0-1,-1 0 1,0-1-1,17-17 0,-28 25-32,-1 1 0,0 0 0,1-1 0,-1 1 0,0-1 0,1 1 0,-1-1 0,0 1 0,0-1 0,0 1 0,1-1 0,-1 1 0,0-1 0,0 1 0,0-1 0,0 1 0,0-2 0,0 2-1,0 0 0,0 0 0,-1 0 0,1 0 1,0 0-1,0-1 0,0 1 0,-1 0 0,1 0 1,0 0-1,0 0 0,0 0 0,-1 0 1,1 0-1,0 0 0,0 0 0,0 0 0,-1 0 1,1 0-1,0 0 0,0 0 0,0 0 0,-1 0 1,1 0-1,0 1 0,0-1 0,0 0 0,0 0 1,-1 0-1,1 0 0,0 0 0,0 0 0,0 0 1,0 1-1,-1-1 0,1 0 0,0 0 1,0 0-1,0 0 0,0 1 0,0-1 0,0 0 1,0 0-1,0 0 0,-1 1 0,-64 57-448,44-41 694,1 1 0,1 0 0,-22 28 0,42-46-223,-1 1 0,1-1 0,-1 1 0,1-1 0,-1 0 0,1 1 0,-1-1 0,1 0 0,0 1 0,-1-1 0,1 0 0,0 0-1,-1 0 1,1 1 0,0-1 0,2 0 27,1 0 0,-1 0 0,0-1 0,0 1 0,0-1 0,0 0-1,0 1 1,0-1 0,0-1 0,0 1 0,0 0 0,3-3-1,34-21 28,-37 23-70,6-5-84,0-1-1,13-14 1,4-3-46,18-21-304,-33 36 4,-6 9 63,-5 9 122,-3 5 53,-11 26 0,10-31 208,1 0 0,0 0 0,1 0 0,-1 0 0,1 1-1,1-1 1,0 1 0,0-1 0,1 12 0,0-19 6,0 1-1,0-1 1,0 0-1,0 0 1,1 1 0,-1-1-1,0 0 1,1 0 0,-1 0-1,1 1 1,0-1 0,-1 0-1,1 0 1,0 0 0,-1 0-1,1 0 1,0 0 0,0 0-1,0-1 1,0 1 0,0 0-1,0 0 1,0-1 0,2 2-1,-1-2 33,1 1-1,-1-1 1,0 0-1,1 0 1,-1 0-1,0 0 1,1 0-1,-1 0 1,0-1-1,0 1 1,1-1-1,-1 0 1,3-1-1,3-1 13,0-1-1,-1 0 1,1-1-1,-1 0 1,0 0-1,0-1 0,-1 1 1,9-11-1,5-6-71,18-29 0,159-243-1052,-184 276 956,8-10 14,-1-2 0,-1-1 0,25-56 0,-43 84 24,0 0 0,0 0 1,0 0-1,0 0 0,-1-1 1,1 1-1,-1 0 0,0-1 1,0-5-1,0 9 49,-1-1-1,1 1 1,0-1 0,0 1 0,0 0 0,0-1-1,0 1 1,-1-1 0,1 1 0,0 0-1,0-1 1,-1 1 0,1 0 0,0-1 0,0 1-1,-1 0 1,1 0 0,0-1 0,-1 1 0,1 0-1,0 0 1,-1-1 0,1 1 0,-1 0-1,1 0 1,0 0 0,-1 0 0,1 0 0,-1 0-1,1 0 1,0-1 0,-1 1 0,1 0-1,-1 0 1,1 1 0,-1-1 0,1 0 0,0 0-1,-1 0 1,1 0 0,-1 0 0,1 0-1,0 0 1,-1 1 0,0-1 0,-20 12-381,18-10 372,-11 8-11,-1 1-1,2 1 1,-1 0 0,2 0-1,-1 1 1,2 1 0,0 0 0,0 0-1,2 1 1,-11 22 0,6-9 110,-18 57 1,27-68 29,1 1 0,0 0 0,1 1 0,0 27 1,3-40-50,0 0 1,1-1 0,-1 1 0,1 0 0,1-1 0,-1 1 0,1 0 0,0-1 0,0 0-1,4 6 1,-5-9-26,0 0-1,0 0 1,1 0 0,-1 0-1,1-1 1,0 1-1,-1 0 1,1-1 0,0 1-1,0-1 1,0 0-1,0 0 1,0 0 0,0 0-1,0 0 1,0 0-1,0 0 1,1 0 0,-1-1-1,0 0 1,0 1-1,1-1 1,-1 0-1,0 0 1,1 0 0,-1 0-1,3-1 1,1 0 14,0-1 0,1 0 0,-1-1 0,0 1 0,-1-1 0,1 0 0,0-1 0,-1 1 0,9-9 1,0 0-41,0-1 0,12-17 0,-3 1-9,-2 0 1,20-40 0,27-68-354,-29 39 45,-34 84 133,-1-1-1,-1 0 1,0 0 0,1-29-1,-4 44 168,0 0 0,0 0 0,0-1 0,0 1-1,0 0 1,0 0 0,0 0 0,0 0 0,0 0 0,0-1 0,0 1-1,0 0 1,0 0 0,0 0 0,0 0 0,0 0 0,0 0-1,0-1 1,0 1 0,0 0 0,0 0 0,0 0 0,0 0 0,0 0-1,-1 0 1,1 0 0,0-1 0,0 1 0,0 0 0,0 0 0,0 0-1,0 0 1,0 0 0,0 0 0,-1 0 0,1 0 0,0 0-1,0 0 1,0 0 0,0-1 0,0 1 0,0 0 0,-1 0 0,1 0-1,0 0 1,-6 6-391,-11 18 105,12-15 228,-22 31 224,2 1-1,2 1 1,2 2-1,-16 45 1,16-24 51,2 0 1,-13 85-1,30-133 41,0 1-1,1 0 1,2 31 0,-1-49-212,0 1 0,0 0 0,0-1 0,1 1 0,-1 0 1,0-1-1,0 1 0,0 0 0,1-1 0,-1 1 1,0-1-1,1 1 0,-1 0 0,0-1 0,1 1 0,-1-1 1,1 1-1,-1-1 0,1 1 0,-1-1 0,1 0 0,-1 1 1,1-1-1,-1 0 0,1 1 0,-1-1 0,1 0 1,0 1-1,1-1 24,0 0 1,0 0 0,0 0 0,-1 0-1,1 0 1,0 0 0,0 0-1,-1-1 1,1 1 0,2-1-1,4-3 34,0 1 0,0-1 0,9-6-1,5-5 37,33-30 0,-35 27-370,35-23 1,-54 40 207,0 0 0,0 0 1,1 0-1,-1 1 0,0-1 1,0 0-1,1 1 0,-1 0 1,0-1-1,1 1 0,-1 0 1,1-1-1,-1 1 0,0 0 1,1 0-1,-1 0 0,3 1 1,-3-1 10,-1 0 0,1 1 0,0-1 0,0 1 0,-1-1 0,1 1 0,0-1 1,0 1-1,-1 0 0,1-1 0,-1 1 0,1 0 0,-1-1 0,1 1 0,-1 0 0,1 0 0,-1 0 1,0 0-1,1-1 0,-1 2 0,2 6-50,-1-1 0,0 1 0,-1-1 0,0 1 0,0 8 0,-1-3 168,1-1 75,-1 1 1,-1 0 0,0-1-1,0 1 1,-2-1 0,1 1-1,-2-1 1,-6 14 0,10-25 216,4-2-270,-1-1 0,1 1 0,-1-1 0,1 1 0,-1-1 0,4-4 0,-6 5-70,17-16-2,14-14-181,-29 29 90,0 0 1,0 1 0,0-1 0,0 1-1,1 0 1,-1 0 0,0 0 0,1 0-1,-1 0 1,1 0 0,-1 0 0,1 1-1,3-1 1,-5 1 29,-1 0-1,1 1 0,0-1 1,0 0-1,-1 0 1,1 1-1,0-1 0,0 0 1,-1 1-1,1-1 1,0 1-1,-1-1 1,1 1-1,-1-1 0,1 1 1,-1-1-1,1 1 1,-1-1-1,1 1 0,-1 0 1,1-1-1,-1 1 1,0 0-1,1 0 1,-1-1-1,0 1 0,0 0 1,0 0-1,1-1 1,-1 1-1,0 1 1,1 28-257,-1-25 224,0 1 72,-1-1 0,1 1 1,-1-1-1,-1 0 0,1 0 1,-1 1-1,1-1 0,-2 0 1,1-1-1,0 1 1,-7 8-1,-2 2 80,-1-1 1,-15 15-1,17-19-43,-50 46 92,51-48-48,-1-1-1,0-1 0,0 1 1,-20 8-1,26-14-18,0 1 0,-1-1 0,1 0 1,0 0-1,0-1 0,-1 1 0,1-1 0,-1 0 1,1 0-1,0-1 0,-1 1 0,-7-3 0,11 3-71,0-1 0,-1 1 0,1-1 0,0 1 0,-1-1 0,1 0 0,0 1 0,0-1 0,0 0 0,0 0 0,-1 0 0,1 0 0,1 0 0,-1 0 0,0 0 0,0-1 0,0 1 0,0 0 0,1 0 1,-1-1-1,1 1 0,-1 0 0,1-1 0,-1 1 0,1-1 0,0 1 0,0 0 0,0-1 0,-1 1 0,1-1 0,1 1 0,-1-1 0,0 1 0,0 0 0,0-1 0,1 1 0,-1-1 0,1 1 0,-1 0 0,2-2 0,-1 0-23,1-1 0,0 1-1,0 0 1,1 0 0,-1 0 0,0 0 0,1 0 0,0 0 0,0 1 0,0-1 0,0 1-1,0 0 1,0 0 0,5-2 0,4-2-608,0 1-1,22-7 1,47-15-5940,-62 22 4662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14 3328,'-10'-5'1216,"23"1"-928,18 0-96,-18 4-800,5 0 288,-1 0-1920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1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 2976,'-9'-14'8959,"13"22"-8321,-1 1 1,3 13-1,-3 25-112,-1-1-1,-2 1 0,-9 61 1,9-103-432,-1-1 0,1 1 1,0 0-1,0-1 1,1 1-1,-1 0 1,1 0-1,0-1 1,0 1-1,1-1 1,-1 1-1,1-1 1,4 7-1,-5-10-30,-1-1-1,1 0 0,0 1 1,0-1-1,0 0 0,0 1 1,0-1-1,-1 0 0,1 0 1,0 0-1,0 0 0,0 0 1,0 0-1,0 0 1,0 0-1,1 0 0,24-4 306,-7 2-306,34-5-41,-32 3-153,38-1 0,-34 7 51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19 142 6048,'-18'-55'2240,"31"51"-1728,26-4-160,1 5-736,17-2 128,18-6 512,12-9-96,23 1 96,17 11-160,1 5-1408,-6-2 736,1 13-3520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111 271 1664,'5'-4'969,"1"0"-1,-1 1 1,1-1-1,6-2 1,2-1-500,3-4-114,0 0 0,-2 0 0,20-19 0,36-44-26,-69 72-334,5-9 85,-9 10-8,-3 5 5,-5 5-30,1 1 0,0 0 1,1 1-1,0 0 0,0 0 0,-5 14 0,-31 76 440,-4 7 13,45-101-459,-42 74 523,-56 76-1,99-154-603,-6 9 814,8-9-315,7-5-270,28-20-142,64-52 0,-38 27-189,-46 35 51,-13 10 31,1-1 0,0 1 0,0 0 0,0 0 1,0 0-1,0 0 0,0 0 0,0 1 0,1-1 0,-1 1 0,0 0 0,7-2 0,-10 4 52,1-1-1,-1 1 0,0-1 0,1 0 1,-1 1-1,0-1 0,1 1 0,-1-1 1,0 1-1,1-1 0,-1 1 0,0-1 1,0 1-1,0-1 0,0 1 1,1-1-1,-1 1 0,0-1 0,0 1 1,0 0-1,0-1 0,0 1 0,0-1 1,0 1-1,-1 0 0,1 0 7,-1 12 34,-2 0 0,0 0 0,0 0 0,-1 0 0,-1 0 0,-9 20 0,7-20 6,3-5 84,1-1 0,0 1 0,0-1 0,0 1 0,1 0 0,0 0 0,1 0 0,-1 13 0,15-20 305,-4-2-409,1 1 0,-1-1 0,0 0 0,0-1 0,-1 0 0,1-1 0,0 0 0,-1 0 0,1-1 0,-1 0 0,0 0 0,9-7 0,17-7-105,-9 6-210,-23 11 137,-6 9-48,-4 5 157,7-11 28,-1 0 0,1 0 0,0 0 1,-1 0-1,1 0 0,0 0 0,0 0 0,1 0 0,-1 1 0,0-1 0,1 0 0,-1 1 0,1-1 1,0 5-1,4 1 33,-2-6 29,0-1 0,0 1 0,0-1 0,0 0 0,0 0-1,1 0 1,-1 0 0,0 0 0,1 0 0,-1 0 0,1-1 0,-1 1 0,0-1-1,1 0 1,-1 0 0,1 0 0,-1 0 0,1 0 0,3-1 0,-4 1 0,0-1 1,-1 1 0,1 0 0,-1 0 0,1-1 0,0 1 0,-1-1 0,1 1-1,-1-1 1,1 0 0,-1 0 0,0 1 0,1-1 0,-1 0 0,0 0 0,0-1-1,1 1 1,-1 0 0,0 0 0,0 0 0,0-1 0,0 1 0,0 0 0,-1-1-1,1 1 1,0-1 0,-1 1 0,1-1 0,-1 0 0,1 1 0,-1-2 0,0-3-70,0 1 1,0 0 0,0-1 0,-1 1-1,0 0 1,0 0 0,-1 0 0,1 0 0,-1 0-1,0 0 1,0 0 0,-1 0 0,0 1-1,0-1 1,0 1 0,0 0 0,0 0-1,-1 0 1,0 0 0,0 0 0,0 1 0,0 0-1,0 0 1,-8-4 0,11 6-3,0 1 0,0-1 1,0 1-1,0-1 0,0 1 0,0 0 1,0-1-1,0 1 0,0 0 0,0 0 0,0 0 1,0 0-1,0 0 0,0 0 0,0 0 1,0 0-1,0 0 0,-1 1 0,1-1 11,1 1 0,-1 0 0,0-1 0,1 1 0,-1 0 0,1 0 0,-1 0 0,1-1 0,0 1 0,-1 0 0,1 0 0,0 0 0,0 0 0,0 0 0,-1 0 0,1 0 0,0 0 0,0-1 0,0 1 0,1 2 0,-1-2 17,0 0 0,1 1 1,-1-1-1,1 0 0,-1 0 1,1 0-1,-1 0 0,1 0 1,0 0-1,-1 0 0,1 0 1,0 0-1,0 0 0,0-1 1,0 1-1,0 0 0,0 0 1,0-1-1,0 1 0,0-1 1,0 1-1,2 0 0,1 1 40,1 0 0,0-1 0,0 1 1,6 0-1,-1-2 30,0 0 0,0-1 0,1 0 0,-2-1 1,1 0-1,19-7 0,-26 8-60,21-7 67,0-1 0,-1-1 0,0-2 0,-1 0 0,-1-1 0,0-2 0,0 0 0,-2-1 0,0 0 0,21-24 0,-4-3 56,-2 0-1,-1-3 1,40-76-1,-33 45-161,-34 64-90,-1 0 1,-1 0 0,0 0-1,3-17 1,-7 29 109,0 1 0,0 0 0,0 0 0,0 0 0,0 0 1,0 0-1,0-1 0,0 1 0,0 0 0,0 0 0,0 0 0,0 0 0,0 0 0,0-1 1,0 1-1,0 0 0,0 0 0,0 0 0,0 0 0,0-1 0,0 1 0,0 0 0,0 0 1,0 0-1,0 0 0,0-1 0,0 1 0,0 0 0,0 0 0,0 0 0,-1 0 0,1 0 1,0 0-1,0-1 0,0 1 0,0 0 0,0 0 0,0 0 0,-1 0 0,1 0 0,0 0 1,0 0-1,0 0 0,0 0 0,0 0 0,-1 0 0,1 0 0,0 0 0,0 0 0,0 0 1,0 0-1,-1 0 0,1 0 0,0 0 0,0 0 0,0 0 0,0 0 0,-1 0 0,1 0 1,0 0-1,-14 10-261,-14 21 198,15-11 75,1 0 0,0 1 0,2 0 0,1 1 0,-9 27 0,-21 117 2,20 0 319,18-157-240,1-1 0,0 1 0,1-1 0,0 1 0,0-1 0,1 0 0,0 0 0,0 1 0,1-1 0,0 0 0,0-1 0,1 1 0,0-1 0,1 1 0,5 6 0,-8-11-39,0-1 0,-1 0 1,1 0-1,0 0 0,0-1 1,0 1-1,1 0 0,-1-1 1,0 1-1,1-1 0,-1 0 1,1 0-1,-1 0 0,1 0 1,0 0-1,-1-1 0,1 1 1,0-1-1,-1 1 0,1-1 1,0 0-1,0 0 0,-1 0 1,1-1-1,0 1 0,-1-1 1,5 0-1,-1-2-6,0 1-1,1-1 1,-1 1 0,0-2-1,-1 1 1,1-1 0,0 0-1,-1 0 1,9-9 0,-8 6-46,-1 0 1,0 0 0,0 0 0,0-1 0,-1 0 0,-1 0 0,1 0 0,-1 0 0,-1 0-1,1-1 1,-1 1 0,-1-1 0,0 1 0,0-1 0,0 0 0,-1 0 0,-1 1 0,-1-13 0,2 20-25,0 0 0,0 0 0,-1 0 0,1 0 1,0 0-1,0 0 0,-1 0 0,1 0 0,0 0 1,-1 0-1,1 0 0,-1 0 0,0 0 0,1 0 1,-1 0-1,0 1 0,0-2 0,0 2 14,0 0-1,1-1 1,-1 1-1,0 0 1,1 0 0,-1 0-1,0 0 1,1 0-1,-1 0 1,0 0-1,1 1 1,-1-1 0,1 0-1,-1 0 1,0 0-1,1 1 1,-1-1-1,1 0 1,-1 1 0,0-1-1,1 0 1,-1 1-1,1-1 1,-1 1-1,1-1 1,0 1 0,-1-1-1,1 1 1,-1 0-1,-4 6 76,0 0 0,0 1 0,1 0 0,0-1 0,0 2 0,1-1 1,0 0-1,1 0 0,-1 1 0,2 0 0,-1-1 0,1 1 0,1 0 0,0 16 0,0-21 3,1-1 1,-1 0 0,1 1-1,0-1 1,0 0-1,0 0 1,0 0 0,0 0-1,1 0 1,0 0-1,-1 0 1,1 0-1,0 0 1,1-1 0,-1 1-1,3 1 1,-2-1-17,1 0 0,0-1 0,0 0 0,0 1 0,0-2 0,1 1 0,-1 0 0,0-1 1,1 0-1,-1 0 0,8 1 0,12 0-183,-1-2 0,1 0 1,32-5-1,70-18-4336,-72 11-546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13 4640,'-1'-11'1106,"1"11"-1092,0 0 0,0 0 0,0 0 1,0 0-1,-1 0 0,1-1 0,0 1 0,0 0 0,0 0 1,0 0-1,0 0 0,0 0 0,0 0 0,0 0 1,0 0-1,0 0 0,0 0 0,0 0 0,0 0 1,0 0-1,0 0 0,0 0 0,0 0 0,0 0 0,0 0 1,0 0-1,0 0 0,-1 0 0,1 0 0,0 0 1,0 0-1,0 0 0,0 0 0,0 0 0,0 0 1,0 0-1,0 0 0,0 0 0,0 0 0,0 0 0,0 0 1,0 0-1,0 0 0,0 0 0,-1 0 0,1 0 1,0 0-1,0 0 0,0 0 0,0 0 0,0 0 1,0 0-1,0 0 0,0 0 0,0 0 0,0 0 0,0 0 1,0 0-1,0 0 0,0 1 0,0-1 0,0 0 1,-9 18 1299,0 3-324,-5-6-564,0-1 1,0-1 0,-1 0-1,-1 0 1,-23 13-1,-19 16-36,47-34-569,-17 14-837,26-21 804,1 0 0,-1 0 0,0 0 1,0 0-1,0 0 0,1-1 0,-1 1 0,0-1 0,0 1 0,0-1 0,0 0 0,0 0 1,0 0-1,-3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79 518 3328,'0'-1'39,"1"1"0,-1 0 0,1-1 0,-1 1 0,1 0 1,-1 0-1,1-1 0,0 1 0,-1 0 0,1 0 0,-1 0 0,1 0 0,0 0 1,-1 0-1,1 0 0,-1 0 0,1 0 0,0 0 0,-1 0 0,1 0 0,-1 0 1,1 1-1,-1-1 0,1 0 0,-1 0 0,1 1 0,0-1 0,-1 0 0,1 1 0,-1-1 1,0 0-1,1 1 0,-1-1 0,1 1 0,0 0 0,10 22 199,-7-15-65,1 2 124,-1 1 0,0-1 1,0 1-1,-1 0 1,0 1-1,-1-1 0,0 0 1,-1 1-1,0-1 1,-1 1-1,0-1 1,-3 18-1,-1-6 63,-2 1-1,0-1 1,-1 0-1,-2 0 1,0-1 0,-19 33-1,26-52-244,0 0-1,0 0 0,0 0 0,-1 0 0,-3 3 1,6-5-90,-1-1 1,1 1 0,-1-1 0,0 1 0,1-1-1,-1 0 1,0 1 0,1-1 0,-1 0 0,0 0 0,1 1-1,-1-1 1,0 0 0,0 0 0,1 0 0,-1 0 0,0 0-1,0 0 1,1 0 0,-1 0 0,0 0 0,1 0 0,-1 0-1,0 0 1,0-1 0,1 1 0,-1 0 0,0-1 0,1 1-1,-1 0 1,0-1 0,1 1 0,-1-1 0,0 0 0,-2-2 35,1 0 0,-1-1 0,1 1 0,0-1 0,0 0 0,0 1 0,1-1 0,-1 0 0,1 0 0,0 0 0,-2-9 0,1-1-29,0 0-1,1-18 0,3 12-63,0 0 0,1 0 0,2 0 0,0 1 0,1 0 0,10-25 0,-4 18-94,1 1 0,0 0 0,2 1 0,1 1 0,1 0 0,1 1 0,1 1 0,0 0 0,2 2 0,29-22 0,-43 35 44,1 1 1,-1 0-1,1 1 1,0-1-1,9-2 1,-15 6 76,0 0 0,1 1-1,-1-1 1,0 1 0,0-1 0,0 1 0,1 0-1,-1 0 1,0 0 0,0 0 0,1 0 0,-1 1-1,0-1 1,0 1 0,0-1 0,0 1 0,0 0-1,0 0 1,0 0 0,0 0 0,0 0-1,0 1 1,0-1 0,0 0 0,1 3 0,1-1 43,-1 2-1,0-1 1,0 0 0,0 1 0,0-1 0,-1 1 0,1 0 0,-1 0 0,-1 0 0,1 0 0,-1 0-1,0 1 1,0-1 0,0 0 0,-1 1 0,1-1 0,-1 0 0,-1 1 0,1-1 0,-1 0-1,-1 6 1,0-3 29,0-1 1,0 0-1,-1 0 0,0 0 0,0 0 0,-1 0 0,0 0 0,0-1 0,0 0 0,-1 0 0,0 0 0,0 0 0,0-1 1,-9 7-1,-4 0 230,0-1 1,0-1-1,-1-1 1,-26 10 0,31-13-173,14-6-126,0 0 0,0 0 0,0 0 0,0 0 0,0 0 0,0 0 0,0 0 0,0 1 0,1-1 0,-1 0 0,0 0 0,0 0 0,0 0 1,0 0-1,0 0 0,0 0 0,0 0 0,0 0 0,0 0 0,0 1 0,0-1 0,0 0 0,0 0 0,0 0 0,0 0 0,0 0 0,0 0 0,0 0 0,1 0 0,-1 0 0,0 0 0,0 0 0,0 0 0,0 0 0,0 0 0,0 0 0,0 0 0,0 0 0,0 0 0,0 0 0,1 0 0,-1 0 0,0 0 0,0 0 0,0 0 0,0 0 0,0 0 0,0 0 0,0 0 0,0 0 0,0 0 0,0 0 0,1 0 0,-1 0 0,0 0 0,0 0 0,0 0 0,0 0 0,0 0 0,0-1 1,28-2-189,6-3 140,-1 1 44,0-1 0,-1-1 0,51-20 0,98-53-65,-164 71 37,2 0-108,-19 9 140,0 0 0,0 0 1,0 0-1,0 0 0,0 0 0,0 0 0,0 0 0,-1 0 0,1 0 0,0 0 0,0 0 0,0 0 0,0 0 1,0 0-1,0 0 0,0 0 0,0 0 0,0 0 0,0 1 0,0-1 0,0 0 0,0 0 0,0 0 0,0 0 1,0 0-1,0 0 0,0 0 0,0 0 0,0 0 0,0 0 0,0 0 0,0 0 0,0 0 0,0 0 0,0 0 1,0 0-1,0 1 0,0-1 0,0 0 0,0 0 0,0 0 0,0 0 0,0 0 0,1 0 0,-1 0 0,0 0 1,0 0-1,0 0 0,0 0 0,0 0 0,0 0 0,0 0 0,0 0 0,0 0 0,0 0 0,0 0 0,0 0 1,0 0-1,0 0 0,0 0 0,0 0 0,0 0 0,1 0 0,-1 0 0,0 0 0,0 0 0,0 0 1,-9 11-26,-23 20 1,17-17 123,-20 24 0,3 0 180,15-18-88,1 0 0,-15 26 0,30-44-161,0 0 1,0-1 0,0 1 0,1 0 0,-1 0 0,1 0 0,-1 0 0,1 0 0,0 0 0,-1 3-1,1-4-18,0-1 0,0 0-1,0 1 1,1-1 0,-1 0-1,0 1 1,0-1-1,0 0 1,0 1 0,0-1-1,0 0 1,1 1-1,-1-1 1,0 0 0,0 1-1,1-1 1,-1 0 0,0 0-1,0 1 1,1-1-1,-1 0 1,0 0 0,1 0-1,-1 1 1,1-1 18,0 0 0,0 0 0,-1 0 1,1 0-1,0 0 0,0 0 0,0 0 0,0 0 1,-1 0-1,1 0 0,0-1 0,0 1 0,-1 0 0,1-1 1,1 0-1,4-2 73,0 0 1,0-1 0,0 0-1,-1-1 1,1 1 0,-1-1-1,0 0 1,-1 0-1,1 0 1,7-13 0,1-3-109,16-40 1,-19 39-4,-5 12-2,1-3-205,0 1 1,-1-1 0,-1 0-1,4-16 1,-12 42-1078,-3 21 970,5-23 325,2-1-1,-1 1 1,2 13 0,0-20 18,0 1 1,0-1 0,0 0 0,0 0 0,1 0-1,0 0 1,-1 0 0,1-1 0,1 1 0,-1 0-1,4 4 1,-2-4 6,-1-1 0,0 0 0,1 0 0,0 0 1,-1 0-1,1 0 0,1-1 0,-1 1 0,0-1 0,0-1 0,8 4 0,-4-4 59,0 1 0,-1-1-1,1 0 1,0 0 0,0-1 0,11-1 0,3-2 77,0-1 1,0-1 0,0-1-1,20-9 1,-24 7-124,-1 0-1,0-2 1,0 1 0,-1-2-1,0 0 1,23-23-1,-36 31-79,-1 1 0,0-1 0,0 0 0,-1 0 0,1 0 0,0 0 0,-1 0 0,0 0 0,2-7 0,-3 10-72,9 15-554,1-2 529,-8-10 147,1 1 1,-1-1-1,1 0 1,-1 1-1,0-1 1,0 1-1,2 6 1,-2-1-26,0-1 0,0 1 0,-1 0 0,0 0 1,-1 0-1,1 0 0,-2 0 0,1-1 1,-2 1-1,1 0 0,-1 0 0,-5 15 1,7-23 28,0 1 1,0-1 0,1 0-1,-1 0 1,0 0 0,1 0 0,-1 0-1,1 0 1,-1 0 0,1 0 0,0 0-1,-1 0 1,1 0 0,0 0 0,0 0-1,1 0 1,4-1 60,0 0 0,-1-1-1,1 0 1,0 0 0,-1-1-1,1 0 1,-1 0 0,1 0-1,-1 0 1,0-1 0,8-5-1,4-5-12,30-28-1,-32 27 72,13-15 10,0-1-1,34-49 0,39-75 31,-68 102-202,-15 24-36,43-72 152,-54 86-154,0 0 0,-1-1 0,0 1 1,-1-2-1,3-16 0,-8 30 6,1-1 0,-1 1 1,0 0-1,0 0 0,0-1 0,0 1 0,0 0 0,0 0 0,-1-4 0,1 5 42,-1 1-1,1 0 1,0-1-1,0 1 1,0 0-1,-1-1 1,1 1-1,0 0 1,0 0-1,-1 0 1,1-1-1,0 1 1,0 0-1,-1 0 1,1 0-1,0-1 1,-1 1-1,1 0 1,0 0-1,-1 0 1,1 0-1,0 0 1,-1 0-1,-13 3-316,10 0 318,0-1 0,0 1 0,0 0 1,0 0-1,0 0 0,1 0 0,0 1 0,-1 0 0,1-1 1,1 1-1,-5 8 0,0 1 25,1 0 1,-9 25-1,3 4 32,2 1 0,2 0-1,2 0 1,1 1 0,2-1 0,4 45 0,1-70 3,0 0 0,9 31-1,-5-24-27,3 1-654,-9-24 181,-1-6-618,-18-24 1059,-1 1 0,-2 1 0,0 1 0,-2 1 0,0 1 0,-2 1 0,-30-20 0,52 39 66,2 2-43,1 0 1,-1 0-1,0 0 0,1 0 0,-1 0 1,0 1-1,0-1 0,1 0 1,-1 1-1,-3-1 0,13 10-191,-2-4 220,0-1 0,1 1 1,0-1-1,0 0 1,0-1-1,12 5 0,50 13 385,-57-18-348,29 8 110,65 20-67,-92-26-25,-1 0-1,1 2 1,-2 0 0,1 0-1,19 15 1,-29-20-28,-1 0 0,0 1 0,1-1 0,-1 0 0,0 1 0,0-1 0,0 1 0,0 0 0,-1 0 0,1-1 0,-1 1 0,1 0 0,-1 0 0,0 1 0,0-1 0,-1 0 0,2 4 0,2 27 313,-4-32-108,1-4 81,6-11-179,0 0 0,-1-1 0,-1 0 0,0 0 0,4-19 0,-2 5-351,1 1-1,1 0 1,2 1-1,24-43 1,-34 67 178,0 0 0,0 0 0,0 1 0,0-1 0,1 0 1,-1 1-1,0-1 0,1 1 0,-1-1 0,1 1 0,0 0 0,0 0 1,-1 0-1,1 0 0,0 0 0,0 0 0,4-1 0,-4 2-17,1 0 0,0 0 0,-1 0 0,1 0 1,-1 0-1,1 1 0,-1-1 0,1 1 0,0 0 0,-1 0 0,0 0 0,1 0 0,3 2 0,3 3 1,0 0 1,-1 0-1,0 1 0,0-1 1,8 11-1,30 40-90,-43-54 102,-1 1-1,0-1 0,1 1 1,-2-1-1,1 1 0,0 0 0,-1 0 1,3 7-1,-4-8 16,0 0-1,0-1 1,0 1 0,0-1 0,0 1 0,-1-1 0,1 1-1,-1-1 1,0 1 0,1-1 0,-1 1 0,0-1-1,0 0 1,-1 0 0,-1 3 0,-2 2 27,0-1 0,-1 0 0,0 0 0,0 0 0,0-1 0,-8 5 0,-7 7 2,11-11-59,1 0-1,-1 0 1,-14 7-1,-10 4 278,28-14-46,7-8-193,8-6-59,-4 9 33,0-1 0,1 1 0,-1 0-1,1 0 1,-1 0 0,7 0 0,-11 1 3,1 1 0,-1 0 0,0 0-1,1 0 1,-1 0 0,0 0 0,1 0 0,-1 0 0,0 0 0,1 1 0,-1-1 0,0 0 0,0 1 0,1-1 0,-1 1-1,0-1 1,0 1 0,0 0 0,0 0 0,0-1 0,0 1 0,0 0 0,1 1 0,1 2-12,0 0 0,0 1 0,-1-1 0,1 0 0,1 6 0,-2-5 16,0 1 1,1-1 0,0 0 0,4 5-1,-6-9 10,0 0-1,0 0 1,0 0-1,0 0 0,0 0 1,0 0-1,1 0 1,-1 0-1,0 0 0,1-1 1,-1 1-1,1 0 1,-1-1-1,1 1 0,-1-1 1,1 0-1,-1 1 1,1-1-1,2 0 0,14 0 73,0-2 0,0 0-1,0 0 1,0-2 0,0 0-1,-1-1 1,18-8 0,-22 8-87,0-2 0,0 0 1,0 0-1,-1-2 1,0 1-1,0-1 1,-1-1-1,0 0 0,10-14 1,2-6-150,-1-1 0,20-38 0,30-73-184,-48 92 320,-6 10-222,12-42 0,-28 80 177,-1-1 1,-1 0-1,1 0 1,0 0 0,-1 1-1,1-1 1,-1 0-1,0 0 1,0 0 0,0-3-1,0 5 53,0 1-1,0 0 1,0 0-1,0 0 1,-1-1 0,1 1-1,0 0 1,0 0-1,0 0 1,0 0-1,0-1 1,0 1 0,0 0-1,-1 0 1,1 0-1,0 0 1,0-1 0,0 1-1,0 0 1,-1 0-1,1 0 1,0 0-1,0 0 1,0 0 0,-1 0-1,1 0 1,0 0-1,0 0 1,0 0-1,-1 0 1,1 0 0,0 0-1,0 0 1,0 0-1,-1 0 1,1 0-1,-11 4-271,-6 10 132,9-5 164,1 0 0,1 0 0,0 1 0,0 0-1,1 0 1,0 0 0,1 1 0,-4 12 0,-3 5 28,-6 14 18,2 0 0,2 1-1,-12 77 1,23-108-22,1 0 1,1 0-1,0 1 1,2 15-1,-2-24 5,1 0 1,-1-1-1,1 1 0,0 0 0,0-1 0,1 1 0,-1-1 0,1 1 0,0-1 0,0 0 0,0 0 1,0 0-1,0 0 0,1 0 0,-1 0 0,1-1 0,5 5 0,-5-6 10,-1 1 0,0-1 0,1-1 0,-1 1-1,0 0 1,1-1 0,-1 1 0,1-1 0,-1 1 0,1-1-1,-1 0 1,1 0 0,-1-1 0,1 1 0,-1 0 0,1-1-1,-1 1 1,1-1 0,-1 0 0,1 0 0,-1 0 0,0 0-1,0 0 1,4-3 0,1-1-33,-1 0 0,1 0 0,-1 0 0,0-1 0,0 0 0,6-10 0,17-27-209,-2-3-1,35-79 0,-17 31-42,-3 19-4,24-54-19,-63 122 145,0-1 1,-1 0-1,3-10 1,-5 16 90,0 1 0,0-1 0,0 1 0,0-1 0,0 0 0,0 1 0,0-1 0,0 1 0,-1-1 0,0-2-1,1 3 18,0 1-1,-1-1 1,1 1-1,0 0 0,-1-1 1,1 1-1,-1-1 0,1 1 1,0 0-1,-1-1 0,1 1 1,-1 0-1,1-1 0,-1 1 1,1 0-1,-1 0 1,1-1-1,-1 1 0,0 0 1,1 0-1,-1 0 0,1 0 1,-1 0-1,1 0 0,-1 0 1,0 0-1,1 0 1,-2 0-1,0 1-15,-1-1 0,0 1 0,1 0 0,-1 0 0,1 0 1,-1 0-1,1 0 0,0 1 0,-1-1 0,1 1 0,-4 3 0,-22 26 175,17-16-71,1 1 1,1 0-1,0 0 0,1 1 1,0 0-1,2 1 0,-8 28 0,-16 133 459,26-149-370,-9 212 811,21-176-239,-8-65-796,7 7 220,-1-7-119,1-1 1,0 0-1,0-1 1,0 0-1,0 0 1,-1 0-1,1-1 1,0 0-1,-1 0 1,9-5-1,-6 3-9,1-1-1,-1-1 0,0 0 1,-1 0-1,1-1 0,-1 0 1,0 0-1,8-11 0,-11 12-76,0 0-1,-1-1 0,0 1 0,0-1 0,-1 0 0,0 0 1,0 0-1,-1 0 0,0-1 0,0 1 0,0-1 0,-1 1 0,0-1 1,-1 1-1,1-1 0,-3-15 0,2 23 8,0-1 0,0 0 1,0 0-1,0 0 0,0 0 0,-1 1 0,1-1 0,0 0 0,-1 0 0,1 0 1,0 1-1,-1-1 0,1 0 0,-1 1 0,1-1 0,-1 0 0,1 1 1,-1-1-1,0 1 0,1-1 0,-1 1 0,0-1 0,1 1 0,-2-1 1,1 1 4,0 0 0,0 0 1,0 0-1,0 0 1,0 0-1,0 0 1,0 0-1,0 0 1,0 1-1,0-1 0,0 0 1,1 1-1,-1-1 1,0 1-1,0-1 1,0 1-1,0 0 1,-5 3-59,1 1 1,0-1 0,0 1-1,-7 9 1,-24 40-69,32-47 169,0 0 1,0 0 0,1 1-1,0 0 1,1-1-1,-2 11 1,3-17-2,1 0-1,0 1 1,-1-1 0,1 0 0,0 0 0,0 0 0,0 1-1,0-1 1,0 0 0,0 0 0,1 1 0,-1-1 0,0 0-1,1 0 1,-1 0 0,0 0 0,1 1 0,-1-1 0,1 0-1,0 0 1,-1 0 0,1 0 0,0 0 0,0 0-1,0-1 1,0 1 0,0 0 0,0 0 0,0 0 0,0-1-1,0 1 1,0-1 0,0 1 0,0-1 0,0 1 0,0-1-1,0 1 1,1-1 0,-1 0 0,0 0 0,2 0-1,5 1 76,0-1 0,1-1-1,-1 1 1,0-2-1,9-1 1,-8 1-50,6-1 26,0-2 0,-1 0 1,21-9-1,20-8 69,-32 14-145,24-8-453,-44 15 421,0 1-1,0-1 1,-1 1 0,1-1-1,0 1 1,0 0-1,0 0 1,0 1-1,0-1 1,0 0 0,0 1-1,4 1 1,-5-1 39,0 0 0,0 0 0,-1 0 0,1 1-1,0-1 1,-1 0 0,0 1 0,1-1 0,-1 1 0,0-1 0,0 1 0,1 0 0,-1-1 0,0 1 0,-1 0 0,1 0 0,0 0 0,-1 0 0,1 0-1,-1 0 1,1 0 0,-1 0 0,0 0 0,0 0 0,0 0 0,0 0 0,0 0 0,0 0 0,-1 0 0,1 0 0,-1 2 0,-2 5-1,0 0 1,0 0 0,-1 0 0,0 0 0,-6 9-1,-6 11-33,-4 5 116,-1 0 0,-36 45 0,50-71-40,-1 0 0,1 0 0,-1-1 0,-1 1 0,0-2 0,0 1 0,0-2 1,0 1-1,-1-1 0,0 0 0,0-1 0,0 0 0,-19 4 0,25-8-4,-1 1 0,0-1 0,1 1 0,-1-1 0,0-1 0,0 1 0,1-1 0,-1 1 0,1-1 0,-1-1 1,1 1-1,-1-1 0,-6-3 0,8 4-39,1-1 0,-1 0 0,0 0 0,1 0 1,0 0-1,-1 0 0,1 0 0,0-1 0,0 1 1,0-1-1,0 0 0,1 0 0,-1 1 0,1-1 1,0 0-1,0 0 0,0 0 0,0-1 0,0 1 1,0-6-1,1 5-10,0-1 0,0 1 0,0-1 0,1 1 0,0-1 0,0 1 0,0-1 0,0 1 0,1 0 0,-1 0 0,1 0 0,0 0 0,1 0 0,-1 0 0,1 0 0,-1 0 0,1 1 1,0 0-1,1-1 0,-1 1 0,5-3 0,4-3-19,1 0 1,0 1-1,0 0 1,30-11-1,1 4-375,0 1 0,1 3 1,48-7-1,-82 16-566,0 0 0,0 1 0,1 0 0,-1 1 0,0 0 0,0 1 0,13 2 0,11 9-1757,-1-2-362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1 741 3136,'2'1'183,"0"1"0,0 0 0,1-1-1,-1 1 1,1-1 0,-1 0 0,1 0 0,-1 0 0,1 0 0,0 0 0,0-1-1,-1 1 1,6-1 0,39 0 1403,-33-1-1306,72-7 506,-74 7-683,-1-1-1,0-1 1,1 0 0,-1-1 0,14-6 0,-22 8-82,0 0 0,0 0 0,0 0 0,0 0 0,0-1 0,-1 1 0,1-1 0,-1 0 0,0 0 0,0 1 0,0-1 0,0-1 0,0 1 0,-1 0 0,1 0 0,-1-1 0,0 1 0,0-1 0,0 1 0,0-1 0,-1 1 0,0-1 0,1-6 0,-1 7-17,-1 0-1,1 0 0,0 1 0,-1-1 1,0 0-1,1 1 0,-1-1 0,0 1 1,0-1-1,-1 1 0,1-1 0,0 1 1,-1 0-1,1 0 0,-1-1 0,0 1 0,0 0 1,0 1-1,0-1 0,0 0 0,0 0 1,-1 1-1,1 0 0,0-1 0,-1 1 1,1 0-1,-1 0 0,1 0 0,-1 0 1,0 1-1,-2-1 0,-1 0 28,0 1 0,0 0-1,0 0 1,0 1 0,0 0 0,0 0 0,0 0-1,1 1 1,-1 0 0,0 0 0,1 0 0,-6 4-1,-1 0 76,1 1-1,0 0 1,0 1 0,-11 11-1,18-15-54,1-1 1,-1 1-1,1 0 1,0 0-1,0 0 1,0 0-1,0 0 1,-3 9-1,6-11-19,-1 0 1,1-1-1,-1 1 0,1 0 0,0 0 1,0-1-1,0 1 0,0 0 0,0 0 0,0-1 1,0 1-1,0 0 0,1 0 0,-1-1 1,1 1-1,0 0 0,-1-1 0,1 1 0,0 0 1,0-1-1,0 1 0,0-1 0,0 1 0,0-1 1,0 0-1,0 0 0,3 2 0,3 2 43,0 0-1,0 0 1,0-1-1,1 0 1,-1-1 0,1 0-1,0 0 1,16 3-1,0-1 180,45 2 0,-51-7-134,1 0 0,0-1 0,0-1 0,-1-1 0,0-1 0,1 0 0,-1-1 0,-1-2 0,1 1 0,-1-2 0,0 0 0,-1-1 0,0-1 0,28-21 0,-10 1-42,-2-1 0,0-1-1,-2-1 1,-2-2 0,25-40 0,-19 26-196,66-102-560,-85 124 520,0-1-1,-2-1 1,17-49-1,-27 67 67,-1 0 0,2-11 0,-3 18 45,-1 1 0,0 0 0,0-1-1,0 1 1,0 0 0,-1-1 0,0 1 0,1 0 0,-1 0 0,-2-5 0,3 8 22,0-1 0,-1 1 0,1-1 0,-1 0 1,1 1-1,0-1 0,-1 1 0,1-1 0,-1 1 1,1 0-1,-1-1 0,0 1 0,1-1 0,-1 1 1,1 0-1,-1 0 0,0-1 0,1 1 0,-1 0 1,0 0-1,1 0 0,-1 0 0,0 0 0,1-1 1,-1 1-1,0 1 0,1-1 0,-1 0 0,0 0 0,1 0 1,-1 0-1,0 0 0,1 0 0,-1 1 0,1-1 1,-1 0-1,-1 1 0,-22 15-294,22-14 274,-12 9 51,1 0 0,0 1 0,1 1-1,0 0 1,1 0 0,1 1 0,0 0 0,1 1 0,-8 17 0,6-7 70,2 1 1,0 0 0,2 0-1,1 1 1,-5 48 0,9-59-22,2 1 1,0 0-1,0 0 1,2 0 0,0-1-1,1 1 1,1-1 0,0 1-1,1-1 1,12 26 0,-12-34 32,1 1 1,-1-1 0,1-1 0,0 1 0,1-1 0,0 0-1,0 0 1,1-1 0,-1 0 0,1 0 0,1-1 0,-1 0-1,1-1 1,0 0 0,0 0 0,0-1 0,0 0 0,17 3-1,-19-4-31,1-1-1,-1 0 0,1-1 0,0 0 0,0 0 0,-1-1 0,1 0 0,0 0 0,-1 0 1,1-1-1,-1 0 0,1-1 0,-1 0 0,0 0 0,0-1 0,-1 1 0,1-1 0,-1-1 1,1 1-1,-1-1 0,-1 0 0,1-1 0,8-9 0,-11 10-94,0 0 0,1-1 0,-1 1 0,-1-1 0,1 1 0,-1-1 0,0 0 1,-1 0-1,1 0 0,-1 0 0,0 0 0,-1 0 0,1 0 0,-1-1 0,0 1 0,-2-6 0,2 11 20,0 1-1,0-1 1,0 1 0,0-1 0,0 1 0,0-1-1,-1 1 1,1-1 0,0 1 0,0 0-1,-1-1 1,1 1 0,0-1 0,0 1 0,-1 0-1,1-1 1,0 1 0,-1 0 0,1 0-1,0-1 1,-1 1 0,1 0 0,-1 0 0,1-1-1,-1 1 1,1 0 0,0 0 0,-1 0-1,1 0 1,-1-1 0,1 1 0,-1 0 0,1 0-1,-1 0 1,1 0 0,-1 0 0,1 0-1,-1 1 1,1-1 0,-1 0 0,1 0 0,0 0-1,-1 0 1,1 0 0,-1 1 0,1-1 0,-1 1-1,-2 0-43,0 1-1,0 0 1,1 0-1,-1 0 1,0 1-1,-2 2 1,-8 10-187,1 1 0,-14 22 0,21-30 301,0 0 0,1 0 0,1 1 0,-1-1 0,1 1 0,1 0 0,-3 13 0,4-18-3,1-1 0,1 1 1,-1 0-1,0 0 0,1 0 0,2 7 0,1 6 77,-4-16-104,0 1 0,1-1 0,-1 0-1,0 1 1,1-1 0,-1 0 0,1 0 0,0 1 0,-1-1 0,1 0 0,0 0 0,0 0 0,0 0 0,0 0 0,0 0 0,0 0 0,0 0 0,1 1 0,1-1 18,-1 1-1,1-1 1,-1 0 0,1-1-1,-1 1 1,1 0-1,-1-1 1,1 1 0,3-1-1,4 0 74,0 0-1,-1-1 1,1 0-1,15-4 1,314-84 276,-332 87-503,-1 1 1,1 0-1,9 1 0,-15-1 82,0 1 0,1 1 0,-1-1-1,0 0 1,0 0 0,0 0-1,0 1 1,0-1 0,0 0-1,0 1 1,2 0 0,-3-1 19,0 0 1,0 1-1,0-1 0,1 0 1,-1 0-1,0 1 1,0-1-1,0 0 0,0 1 1,0-1-1,0 0 1,0 1-1,0-1 0,0 0 1,0 1-1,0-1 1,0 0-1,0 0 0,0 1 1,0-1-1,0 0 1,0 1-1,0-1 0,0 0 1,0 1-1,0-1 1,-1 0-1,1 0 1,0 1-1,0-1 0,0 0 1,-1 0-1,1 1 1,0-1-1,0 0 0,0 0 1,-1 0-1,0 1 1,-27 34-212,27-33 237,-1 0 1,0-1 0,1 1 0,0 0 0,-1 0-1,1 0 1,0 0 0,0 0 0,0 0 0,0 0 0,0 0-1,0 0 1,1 1 0,-1-1 0,1 0 0,0 0-1,-1 1 1,1-1 0,0 0 0,0 1 0,1-1-1,-1 0 1,0 1 0,1 1 0,0-1 8,0-1 1,1 1-1,-1-1 1,0 0-1,1 0 1,-1 1-1,1-1 1,0 0-1,0 0 1,0 0-1,0-1 0,0 1 1,0 0-1,0-1 1,1 1-1,-1-1 1,0 0-1,1 0 1,4 2-1,0-2 57,-1 1-1,1-1 0,0-1 1,0 1-1,0-1 1,0 0-1,0-1 1,0 1-1,9-4 0,-5 2 25,0-1-1,-1 0 0,0-1 0,0 0 0,12-8 0,-11 6-70,-2-1-1,1 0 0,-1-1 0,0 0 0,0 0 0,-1-1 0,0 0 0,-1-1 0,0 1 1,0-1-1,9-21 0,4-17 28,-2-1 1,19-86 0,-21 70-197,-12 48-5,0 0-1,-2-1 0,0 1 0,-1-19 0,-1 35 100,0 0 1,0 0 0,0 1-1,0-1 1,0 0 0,0 0-1,0 0 1,0 0-1,0 0 1,-1 1 0,1-1-1,0 0 1,-1 0 0,1 0-1,0 1 1,-1-1 0,0-1-1,1 2 21,-1 0 0,1 0 0,0 0 0,-1 0 0,1 0 0,0 0 0,-1 0 0,1 0 0,0 0 0,-1 0-1,1 0 1,0 0 0,-1 0 0,1 0 0,0 0 0,-1 0 0,1 0 0,0 0 0,-1 0 0,1 0 0,0 1 0,-1-1 0,1 0 0,0 0 0,0 0 0,-1 1 0,1-1-1,-3 3-34,0 0 0,1-1 0,-1 1-1,1 0 1,0 1 0,-3 3 0,-1 6 41,2 1 0,-1-1 1,2 0-1,0 1 0,0 0 1,0 18-1,-1-2 14,-22 224 402,26-254-413,-1 17-104,0-1 0,0 0 0,2 1 0,4 29 0,-4-45 66,-1-1 0,0 0-1,0 0 1,0 0 0,0 1 0,0-1-1,0 0 1,0 0 0,0 0 0,0 1-1,0-1 1,0 0 0,0 0 0,0 0-1,0 0 1,0 1 0,0-1 0,0 0-1,0 0 1,0 0 0,0 1 0,0-1-1,0 0 1,0 0 0,0 0 0,-1 1-1,1-1 1,0 0 0,0 0-1,0 0 1,0 0 0,0 0 0,0 1-1,-1-1 1,1 0 0,-8-2-1666,-9-11-22,-49-56 1239,-7 7 3869,70 59-3159,-16-13 1630,19 15-1811,-1 1 0,1 0-1,0-1 1,-1 1 0,1 0 0,0-1-1,0 1 1,0-1 0,-1 1 0,1 0 0,0-1-1,0 1 1,0-1 0,0 1 0,0 0-1,0-1 1,0 1 0,0-1 0,0 1-1,0-1 1,0 1 0,0 0 0,0-1-1,0 1 1,0-1 0,0 1 0,0 0-1,1-1 1,-1 1 0,0-1 0,0 1 0,1 0-1,-1-1 1,0 1 0,0 0 0,1-1-1,-1 1 1,0 0 0,1-1 0,-1 1-1,0 0 1,1 0 0,-1 0 0,0-1-1,1 1 1,-1 0 0,1 0 0,-1 0-1,1 0 1,23-8 175,0 0 0,0 2 0,0 2 0,41-4 1,-2 0-170,136-16 136,-194 23-177,12-1-34,-1 1 0,1 0 0,25 3 1,-42-2 39,0 0 0,1 0 0,-1 0 0,0 0 0,0 0 0,1 0 0,-1 0 0,0 0 0,0 0 0,0 0 0,1 0 0,-1 0 0,0 0 0,0 0 0,1 0 0,-1 1 0,0-1 0,0 0 0,0 0 0,0 0 0,1 0 0,-1 0 0,0 1 0,0-1 0,0 0 0,0 0 0,0 0 0,1 1 0,-1-1 0,0 0 0,0 0 0,0 1 0,0-1 0,0 0 0,0 0 0,0 0 0,0 1 0,0-1 0,-6 11 0,-15 8 0,-34 16-85,39-26 81,1 1 0,-26 21 1,40-31 3,0 1 0,0 0 0,1 0 1,-1-1-1,0 1 0,0 0 1,1 0-1,-1 0 0,0 0 1,1 0-1,-1 0 0,1 0 1,-1 0-1,1 0 0,0 0 0,-1 0 1,1 0-1,0 1 0,0-1 1,0 0-1,0 0 0,0 0 1,0 0-1,0 0 0,0 1 1,0-1-1,0 0 0,1 0 0,-1 0 1,0 0-1,1 1 0,1 0 7,-1 0 0,0-1 1,1 1-1,-1 0 0,1-1 0,0 0 0,-1 1 0,1-1 0,0 0 0,0 0 0,0 0 0,0 0 0,0 0 0,0 0 0,4 1 0,8 0 69,0 1 1,0-2-1,0 0 0,0 0 1,25-3-1,70-14 206,-104 15-254,9-3-18,1 0-1,-1-1 1,20-9-1,-11 4-58,15-12 12,-37 22-70,-5 4-197,-73 72 219,76-75 87,0 0 0,0 1 0,0-1 0,0 0 0,0 0 0,1 1 0,-1-1 0,1 0 0,-1 1 0,1-1 0,-1 1 0,1-1 0,0 1 0,0-1 0,-1 3 0,3-3 21,-1 0 1,1 0-1,-1-1 0,1 1 1,0 0-1,-1 0 0,1-1 0,0 1 1,-1-1-1,4 1 0,0 0 20,0-1 1,0 0-1,0-1 0,0 1 0,0-1 1,0 0-1,-1 0 0,1 0 0,0-1 1,-1 0-1,1 0 0,-1 0 0,1 0 0,-1-1 1,0 1-1,0-1 0,0 0 0,-1 0 1,7-7-1,-7 7-53,1-1 1,-1 1-1,-1-1 1,1 1-1,0-1 1,-1 0-1,0 0 1,0 0-1,0 0 1,0 0 0,-1-1-1,1 1 1,-1 0-1,0-1 1,-1 1-1,1-1 1,-1 1-1,0-1 1,0 1-1,0-1 1,-2-7-1,1 10-36,1-1 0,-1 1 0,0 0 0,0-1 1,-1 1-1,1 0 0,0 0 0,-1 0 0,-2-2 0,4 3 40,-1 0 0,0 1 0,1-1 1,-1 1-1,0-1 0,1 1 0,-1-1 0,0 1 0,0 0 1,0-1-1,1 1 0,-1 0 0,0 0 0,0-1 0,0 1 1,0 0-1,0 0 0,1 0 0,-1 0 0,0 0 0,0 0 1,0 0-1,0 0 0,0 1 0,1-1 0,-1 0 0,0 1 1,0-1-1,0 0 0,-1 1 0,2 0 5,0-1 1,0 0-1,0 0 0,0 0 1,0 0-1,0 0 0,0 0 0,0 0 1,0 0-1,0 0 0,0 0 1,0 1-1,0-1 0,0 0 0,0 0 1,0 0-1,0 0 0,0 0 1,0 0-1,0 0 0,0 0 0,0 0 1,0 1-1,0-1 0,0 0 1,0 0-1,0 0 0,0 0 0,0 0 1,0 0-1,0 0 0,0 0 1,0 0-1,0 0 0,1 0 0,-1 0 1,0 1-1,0-1 0,0 0 0,0 0 1,0 0-1,0 0 0,0 0 1,0 0-1,0 0 0,0 0 0,0 0 1,1 0-1,-1 0 0,0 0 1,0 0-1,0 0 0,0 0 0,0 0 1,0 0-1,0 0 0,0 0 1,0 0-1,1 0 0,-1 0 0,0 0 1,0 0-1,0 0 0,0-1 1,9 3 20,-7-2-15,22 3 37,28-1 0,-34-2-43,-1 1 1,1 0-1,-1 1 0,20 5 0,-21-2 12,19 8 0,-31-11-5,0 0 0,-1 0-1,1 0 1,-1 0 0,1 0 0,-1 1-1,0 0 1,0-1 0,0 1-1,4 5 1,-7-7-5,1 0 0,0 1 0,-1-1 0,1 0 0,-1 0 0,0 1 0,1-1 0,-1 0 0,0 1 0,0-1 0,0 0 0,0 1 0,0-1 0,0 0 0,0 1 0,0-1 0,-1 0 0,1 0 0,0 1 0,-1-1 0,1 0 0,-1 0 0,1 1 0,-1-1 0,0 0 0,0 0 0,1 0 0,-1 0 0,0 0 0,0 0 0,0 0 0,-1 1 0,-5 3 82,0 1 1,0-1 0,-14 7 0,11-6 316,6-4-230,5-3-54,8-5-23,17-5-79,-1 1 1,2 2-1,43-9 1,-60 15-6,0 1-1,-1 0 1,1 1 0,0 0 0,0 0 0,0 1-1,-1 1 1,1 0 0,0 0 0,-1 0 0,1 1-1,-1 1 1,16 8 0,11 14 773,-31-21-694,-1-1 0,1 0 1,0 0-1,1-1 0,-1 0 0,1 0 0,-1 0 0,1 0 1,0-1-1,0 0 0,6 1 0,-1-2-362,0-1 0,-1 0 0,1-1 0,0 0 0,-1-1-1,17-4 1,16-2-3604,7 2 1137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52 1568,'3'-3'214,"-2"2"-125,0 1 1,-1-1 0,1 1-1,0-1 1,-1 1 0,1-1-1,-1 1 1,1-1 0,0 0 0,-1 1-1,0-1 1,1 0 0,-1 1-1,1-1 1,-1 0 0,0 0-1,1 1 1,-1-1 0,0 0 0,0 0-1,0 1 1,0-1 0,0 0-1,1 0 1,-1 0 0,-1 0-1,1 1 1,0-1 0,0 0 0,0 0-1,0 0 1,-1 1 0,1-1-1,0 0 1,0 0 0,-1 1-1,1-1 1,-2-1 0,-1 0 24,0-1 0,-1 1 0,1 0 0,-1 0 0,0 0 1,1 1-1,-1-1 0,0 1 0,-7-1 0,6 1-60,1 1-1,0 0 0,-1 0 1,1 1-1,-1-1 1,1 1-1,-8 2 0,-29 12 389,35-13-383,1 0 0,1 1 0,-1-1 0,0 1 0,0 0 0,1 1 0,0-1 0,0 1 0,0 0 0,0 0 0,0 0 0,1 1 0,0-1-1,0 1 1,0-1 0,0 1 0,1 0 0,0 0 0,-3 9 0,0 10 36,0-1 1,2 1-1,0 0 0,2-1 0,1 1 0,3 34 1,3-24 249,-3-25-201,-1 0 1,-1 1-1,1 10 0,1 48 459,-3-66-491,1 7 249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04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7 295 3552,'-1'-1'159,"0"-1"0,1 0 1,-1 1-1,0-1 0,1 0 1,-1 0-1,1 0 0,-1-3 0,1 4-35,0 0-1,0 0 0,1 0 0,-1 0 0,0 0 1,1 1-1,-1-1 0,1 0 0,-1 0 0,1 0 1,-1 1-1,1-1 0,-1 0 0,1 0 0,0 1 1,-1-1-1,1 1 0,0-1 0,0 0 0,-1 1 1,2-1-1,18-11 915,0 0-1,1 2 1,-1 0 0,41-12 0,-34 15-927,0 1 1,1 2-1,0 0 0,0 2 1,0 1-1,0 2 0,33 4 1,-42 0-173,-17-4-459,0 0 0,0 1 0,0-1 0,0 1-1,0-1 1,-1 1 0,1 0 0,-1 0-1,1 0 1,-1 0 0,1 0 0,-1 0 0,0 0-1,0 0 1,1 4 0,-2-5 315,1 0-1,0 1 1,-1-1 0,1 0 0,0 0-1,-1 0 1,1 0 0,0 0 0,0 0 0,0 0-1,0 0 1,0-1 0,0 1 0,0 0-1,0-1 1,0 1 0,1 0 0,-1-1-1,0 1 1,2-1 0,1 1 210,0 0 0,0-1 0,1 0 0,6 0 0,-2 0 1757,-14 20 825,1-10-2094,1 1 0,0-1 0,1 1 0,0-1 0,-1 14 0,3-21-466,0 0 0,0 0 0,0 0 0,0-1-1,1 1 1,0 0 0,-1 0 0,1 0 0,0-1 0,0 1 0,0 0 0,1-1 0,-1 1 0,0-1 0,1 1 0,0-1 0,0 0 0,0 1 0,0-1 0,0 0 0,0 0 0,0-1 0,0 1 0,5 2 0,-3-2 49,-1-1 0,1 1 1,0-1-1,0 0 1,0 0-1,0 0 0,0 0 1,0-1-1,0 0 0,0 0 1,0 0-1,1 0 0,-1 0 1,0-1-1,6-1 0,-8 1-43,0 0-1,-1 1 0,1-1 1,0 0-1,0 0 0,0 0 1,0 0-1,-1 0 0,1-1 1,-1 1-1,1 0 0,-1-1 1,1 1-1,-1-1 0,0 1 0,0-1 1,1 0-1,-1 0 0,-1 1 1,1-1-1,0 0 0,0 0 1,-1 0-1,1 0 0,-1 0 1,1 0-1,-1 0 0,0 0 0,0 0 1,0 0-1,0 0 0,0-3 1,-2-3 20,1 1 1,-1-1-1,0 1 1,0 0 0,-1 0-1,0 0 1,0 0-1,-1 0 1,0 0 0,-9-10-1,7 9-125,-2 0-1,1 0 1,-1 1 0,0 1-1,-1-1 1,0 1 0,-11-6-1,10 8-1339,30 19-3602,21 2 2905,-20-10 1897,0 2 0,0 0 0,-1 2 0,-1 0 0,29 22 0,-22-9 962,-13-12 351,0-1 0,23 16 0,-36-27-1044,0 0 1,1 1-1,-1-1 1,1 0-1,-1 0 1,1 1-1,-1-1 1,1 0-1,-1 0 1,1 0-1,-1 0 1,1 1-1,-1-1 1,1 0-1,-1 0 1,1 0-1,-1 0 1,1 0-1,-1-1 1,1 1-1,-1 0 1,1 0-1,-1 0 1,1 0-1,-1 0 1,2-1-1,-2 0 15,1 0 1,0 1-1,-1-1 0,1 0 0,0 0 0,-1 0 0,1 0 1,-1 0-1,1 0 0,-1 0 0,0 0 0,1-2 0,1-5 197,-1 0-1,0-17 0,0 16-118,0-61 614,2-23 219,-2 82-875,1-1 1,0 0 0,1 1 0,0 0 0,9-22 0,-10 30-116,0-1 0,1 0 0,-1 0 0,1 1 0,-1-1 0,1 1 0,0-1 0,0 1 0,1 0 0,-1 1 0,0-1 0,1 0 0,0 1 0,6-3 0,-5 3 45,1 0-1,-1 0 0,1 1 1,-1 0-1,1 0 0,0 0 1,0 1-1,-1 0 0,1 0 1,6 1-1,0 1-271,-1 0-1,1 1 1,-1 1 0,0 0-1,0 0 1,0 1 0,0 0-1,-1 1 1,0 0-1,11 9 1,4 8-1755,-6 1-1867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52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96 832,'0'0'992,"0"17"-544,-3-6-229,-2 7 72,5-18-277,0 1 0,0-1 1,0 1-1,0-1 0,0 0 0,-1 1 0,1-1 0,0 1 1,0-1-1,-1 1 0,1-1 0,0 0 0,0 1 0,-1-1 0,1 0 1,0 1-1,-1-1 0,1 0 0,-1 0 0,1 1 0,0-1 0,-1 0 1,1 0-1,-1 1 0,0 0 77,1 3-27,0-3-48,1-2-61,-1 0 64,1 0 0,0 0 0,-1 1 0,1-1 0,0 0 0,0 0 0,0 1 0,0-1 0,1-1 0,1 1 12,9-10 64,-4 5 4,-1-1 0,-1 1-1,8-10 1,-6 7-4,-3 4 528,-14 6-61,3 1-454,-1 0 0,0 1 0,1 0 0,-1 0 0,-10 8 0,-29 25 512,42-33-613,-6 2-38,20-6 24,-10 1 21,0 0-1,1 0 0,-1 0 0,1-1 0,-1 1 0,0 0 0,1 0 0,-1 0 0,1 0 0,-1-1 0,0 1 0,1 0 0,-1 0 0,0-1 0,1 1 0,-1 0 0,0-1 0,0 1 0,1 0 0,-1-1 0,0 1 0,0 0 1,1-1-1,-1 1 0,0 0 0,0-1 0,0 1 0,0-1 0,0 1 0,0-1 0,1 1 0,-1 0 0,0-1 0,0 1 0,0-1 0,-1 1 0,1-1 0,0 1 0,0 0 0,0-1 0,0 1 0,0-1 0,0 1 0,0 0 1,-1-1-1,1 1 0,0 0 0,0-1 0,-1 1 0,1 0 0,0-1 0,-1 1 0,1 0 0,0-1 0,-1 1 0,1 0 0,0 0 0,-1-1 0,1 1 0,0 0 0,-1 0 0,1 0 0,-1 0 0,0-1 0,0 1-24,0 0-1,0 0 1,1 0-1,-1 0 1,0 1-1,0-1 1,0 0-1,0 0 1,0 0-1,0 1 1,0-1-1,0 1 1,1-1-1,-1 1 1,0-1-1,0 1 1,0-1-1,1 1 1,-1-1-1,0 1 1,1 0-1,-2 1 1,-8 8-87,8-9 106,-1 2-2,3 7-51,0-6 28,-2 0 206,4-7-85,-1 2-90,0 0-1,0 0 1,0-1-1,0 1 0,-1 0 1,1-1-1,0 1 1,-1 0-1,1-1 1,-1 1-1,1-1 1,-1 1-1,0-1 1,1 1-1,-1-1 1,0 1-1,0-1 1,-1-2-1,1 25-77,-2-17 85,2-4-16,0 0-1,0 1 0,0-1 1,-1 1-1,1-1 1,0 0-1,0 1 1,0-1-1,0 1 1,0-1-1,0 0 1,0 1-1,0-1 0,0 1 1,0-1-1,0 0 1,0 1-1,0-1 1,0 1-1,0-1 1,0 0-1,1 1 1,-1-1-1,0 0 0,0 1 1,0-1-1,1 1 1,-1-1-1,1 1 1,12-5 139,-11 3-132,0 1-1,-1-1 1,1 1 0,0-1 0,-1 1-1,1-1 1,0 0 0,-1 0 0,1 0 0,-1 0-1,1 0 1,-1 0 0,0 0 0,1 0-1,1-3 1,5-3-120,-8 6 115,1 0 0,-1 1 1,1-1-1,-1 0 0,0 0 0,1 0 1,-1 0-1,0 0 0,1 0 1,-1 1-1,0-1 0,0 0 0,0 0 1,0 0-1,0 0 0,0-1 1,0 2-8,0 0 0,0 0 0,-1 0 0,1 0 0,0 1 0,0-1 0,0 0 0,0 0 0,0 0 0,0 0 0,-1 0 0,1 0 0,0 0 1,0 1-1,0-1 0,0 0 0,-1 0 0,1 0 0,0 0 0,0 0 0,0 0 0,0 0 0,-1 0 0,1 0 0,0 0 0,0 0 0,0 0 0,-1 0 1,1 0-1,0 0 0,0 0 0,0 0 0,0 0 0,-1 0 0,1 0 0,0-1 0,0 1 0,0 0 0,0 0 0,-1 0 0,1 0 0,0 0 0,0 0 1,0 0-1,0-1 0,0 1 0,0 0 0,-1 0 0,1 0 0,0 0 0,0-1 0,0 1 0,0 0 0,0 0 0,0 0 0,0 0 0,0-1 0,0 1 0,0 0 1,0 0-1,0 0 0,0-1 0,-36 47-107,32-43 86,4-2 191,0-1-168,0 0-1,0-1 0,0 1 1,0 0-1,0 0 0,0 0 1,0 0-1,0 0 0,0 0 1,0 0-1,0 0 0,0 0 1,0 0-1,0 0 0,0 0 0,0 0 1,0 0-1,0-1 0,0 1 1,1 0-1,-1 0 0,0 0 1,0 0-1,0 0 0,0 0 1,0 0-1,0 0 0,0 0 1,0 0-1,0 0 0,0 0 0,0 0 1,1 0-1,-1 0 0,0 0 1,0 0-1,0 0 0,0 0 1,0 0-1,0 0 0,0 0 1,0 0-1,0 0 0,0 0 1,0 0-1,0 1 0,1-1 0,-1 0 1,0 0-1,0 0 0,0 0 1,0 0-1,0 0 0,3 2-4,8-7 58,-11 5-42,1 0 0,-1-1 0,1 1 0,-1-1 0,0 1 0,1 0 1,-1-1-1,0 1 0,1-1 0,-1 1 0,0-1 0,0 1 0,1-1 0,-1 1 0,0-1 0,0 1 0,0-1 0,0 1 0,1-1 0,-1 1 0,0-1 1,0 1-1,0-1 0,0 1 0,0-1 0,-1 0 0,1 1-8,0-1 0,0 1 0,0 0 0,0 0 0,0-1-1,0 1 1,0 0 0,0 0 0,-1-1 0,1 1 0,0 0 0,0 0 0,0-1 0,0 1 0,-1 0 0,1 0 0,0-1 0,0 1 0,-1 0 0,1 0-1,0 0 1,0 0 0,-1 0 0,1-1 0,0 1 0,0 0 0,-1 0 0,1 0 0,0 0 0,-1 0 0,1 0 0,0 0 0,0 0 0,-1 0 0,1 0-1,0 0 1,-1 0 0,1 0 0,0 0 0,0 0 0,-1 1 0,-9 0-103,9-1 91,1 0 1,-1-1-1,0 1 1,0 1-1,1-1 1,-1 0-1,0 0 1,0 0-1,1 0 1,-1 0-1,0 1 0,1-1 1,-1 0-1,0 1 1,1-1-1,-1 0 1,0 1-1,1-1 1,-1 1-1,1-1 1,-1 1-1,1-1 1,-1 1-1,0 0 1,-28 39-21,28-40 21,1 1 0,0-1 0,-1 1 0,1-1 0,0 1 0,-1 0 0,1-1 0,0 1 0,0-1 0,0 1 0,0 0-1,-1-1 1,1 1 0,0-1 0,0 1 0,0 0 0,0-1 0,1 2 0,-1-1 10,0-1 1,0 0-1,1 0 0,-1 1 0,0-1 1,0 0-1,1 0 0,-1 1 0,0-1 1,0 0-1,1 0 0,-1 0 1,0 0-1,1 1 0,-1-1 0,0 0 1,1 0-1,-1 0 0,0 0 0,1 0 1,-1 0-1,0 0 0,1 0 0,1 0 19,0 0-1,-1 0 0,1 0 1,-1-1-1,1 1 0,0-1 1,-1 1-1,1-1 0,-1 1 0,1-1 1,-1 0-1,3-1 0,2-5 46,0 1-1,-1-1 0,9-11 0,-13 16-96,1 0-1,-1 0 1,0 0-1,0 0 1,1 0-1,-1 0 1,-1 0-1,1-1 1,0 1-1,0 0 1,0-5-1,-1 9 38,1 0-1,0 1 1,-1-1 0,0 0-1,0 1 1,0 3-1,2-3-119,5 2 27,-4-2 51,0-1 0,1 1 0,-1-1 0,1 0 0,0 0 0,7 3-1,-10-5 64,0 0-1,0 1 0,0-1 0,0 0 0,0 0 0,0 1 1,0-1-1,0 0 0,0 0 0,0 0 0,0 0 0,0-1 1,0 1-1,0 0 0,0 0 0,0-1 0,0 1 0,0 0 1,0-1-1,0 1 0,0-1 0,0 1 0,0-1 1,-1 0-1,1 1 0,0-1 0,0 0 0,0 1 0,-1-1 1,2-2-1,-2 3-18,0-1 0,1 0-1,-1 0 1,0 0 0,0 1 0,0-1 0,0 0 0,0 0 0,0 0 0,0 1 0,0-1-1,0 0 1,0 0 0,0 0 0,-1 1 0,1-1 0,0 0 0,0 0 0,-1 1 0,1-1 0,-1 0-1,1 1 1,0-1 0,-1 0 0,0 1 0,1-1 0,-1 1 0,1-1 0,-1 1 0,-1-2-1,2 2-21,-1-1-1,1 1 0,-1-1 0,1 1 0,-1 0 1,1-1-1,-1 1 0,0 0 0,1-1 0,-1 1 1,1 0-1,-1 0 0,0 0 0,1-1 0,-1 1 0,0 0 1,1 0-1,-1 0 0,0 0 0,1 0 0,-1 0 1,0 0-1,1 1 0,-1-1 0,0 0 0,1 0 0,-1 0 1,0 1-1,1-1 0,-1 0 0,1 1 0,-1-1 1,1 0-1,-1 1 0,0 0 0,-1 1-24,1 0-1,-1 0 1,1 0 0,0 0-1,0 1 1,0-1 0,0 0-1,0 1 1,1-1 0,-1 0-1,1 1 1,-1 4 0,2-6 33,0 0 1,1 0-1,-1 0 0,1-1 1,-1 1-1,0 0 1,1 0-1,2 0 1,-3 0 13,2 0 17,0-1 0,-1 1 0,1 0 0,0-1 0,-1 1 0,1-1-1,0 0 1,0 0 0,-1 0 0,1 0 0,0-1 0,-1 1 0,1-1 0,0 0-1,-1 1 1,6-3 0,-7 2-11,0 0 1,1 1-1,-1-1 0,0 0 0,0 0 0,1 1 1,-1-1-1,0 0 0,0 0 0,0 0 1,0 0-1,0-1 0,0 1 0,-1 0 0,1 0 1,0-1-1,-1 1 0,1 0 0,-1-1 1,1 1-1,-1 0 0,1-1 0,-1 1 0,0-1 1,0 1-1,0-1 0,0 1 0,0 0 1,0-1-1,0 1 0,0-1 0,-1-2 0,0 3-21,1 0 0,-1 0-1,0 0 1,1 0 0,-1 0-1,0 0 1,0 0-1,0 0 1,0 0 0,0 0-1,0 0 1,0 0 0,0 1-1,0-1 1,0 0-1,0 1 1,0-1 0,-1 1-1,1-1 1,0 1 0,0 0-1,-1-1 1,1 1-1,0 0 1,0 0 0,-1 0-1,1 0 1,0 0 0,-1 0-1,1 1 1,-2-1-1,-1 1-17,0 0 0,1-1 0,-1 1 0,1 1 0,-1-1-1,1 0 1,0 1 0,0 0 0,-1-1 0,-3 5 0,4-4-13,0 1 0,0-1-1,0 1 1,0 0 0,1 0 0,-1 1 0,1-1 0,0 0 0,0 1 0,0-1 0,0 1 0,1 0 0,-1-1 0,1 1 0,0 0-1,-1 5 1,3-8 44,-1-1 0,1 1-1,-1-1 1,1 1-1,-1-1 1,1 1 0,-1-1-1,1 1 1,-1-1 0,1 0-1,-1 1 1,1-1-1,0 0 1,-1 1 0,1-1-1,0 0 1,-1 0-1,2 1 1,0-1 18,1 1 1,0 0 0,0 0 0,0-1 0,1 1 0,-1-1 0,0 0 0,1 0 0,-1 0 0,0 0 0,0-1 0,1 1 0,-1-1 0,0 0 0,0 0 0,6-2 0,-9 3-15,0-1 1,1 1-1,-1 0 0,1 0 0,-1-1 1,0 1-1,1 0 0,-1 0 1,0-1-1,0 1 0,1 0 0,-1-1 1,0 1-1,0 0 0,1-1 1,-1 1-1,0-1 0,0 1 0,0 0 1,0-1-1,1 1 0,-1-1 0,0 1 1,0 0-1,0-1 0,0 1 1,0-1-1,0 1 0,0-1 0,0 1 1,0 0-1,0-1 0,-1 1 1,1-1-1,0 1 0,0 0 0,0-1 1,0 1-1,-1-1 0,1 1 0,0-1 1,-1 0-7,0 0 0,0 0 0,0 0 0,0-1 0,0 1 0,0 0 0,0 1 0,0-1 0,-3-2 0,1 2-33,0 0-1,0 1 1,0-1 0,0 0-1,0 1 1,0 0 0,0 0-1,0 0 1,0 0 0,0 0-1,0 1 1,0-1 0,0 1-1,0 0 1,0 0 0,0 0-1,0 0 1,1 0 0,-1 1-1,0-1 1,1 1 0,-3 1 0,3-1 9,0-1 1,0 0 0,1 1 0,-1-1 0,1 1-1,-1-1 1,1 1 0,0 0 0,-1 0 0,1-1-1,0 1 1,0 0 0,0 0 0,1 0 0,-1 0-1,0 0 1,1 0 0,-1 1 0,1-1 0,0 0 0,0 0-1,0 0 1,0 0 0,0 0 0,0 1 0,1-1-1,-1 0 1,0 0 0,1 0 0,0 0 0,0 2-1,0-2 35,-1-1-1,1 0 0,0 1 0,-1-1 1,1 0-1,0 0 0,0 0 0,-1 1 1,1-1-1,0 0 0,0 0 0,0 0 1,1 0-1,-1 0 0,0-1 0,0 1 1,0 0-1,1 0 0,-1-1 0,0 1 0,1-1 1,-1 1-1,0-1 0,1 0 0,-1 1 1,1-1-1,-1 0 0,1 0 0,-1 0 1,0 0-1,1 0 0,-1 0 0,1-1 1,-1 1-1,1 0 0,-1-1 0,0 1 1,1-1-1,-1 1 0,0-1 0,0 0 1,1 0-1,1-1 0,0-1 25,0 0-1,-1-1 0,1 1 1,-1-1-1,1 0 1,-1 0-1,0 1 1,-1-1-1,1-1 1,-1 1-1,2-6 1,-1 2 17,-1 6-56,0 0 0,-1 0 0,1 0 0,-1 0 1,1 0-1,-1 0 0,0 0 0,0 0 0,0 0 0,0 0 0,0-1 0,-1 1 0,1 0 0,-2-3 1,2 4-15,-1 0 1,1 0 0,-1 0-1,0 1 1,0-1 0,1 0-1,-1 0 1,0 1 0,0-1-1,0 0 1,0 1-1,0-1 1,0 1 0,0-1-1,0 1 1,0 0 0,0-1-1,0 1 1,0 0 0,0 0-1,0 0 1,0-1 0,0 1-1,0 0 1,-1 1 0,1-1-1,0 0 1,0 0 0,0 0-1,-1 1 1,-1 0 0,1 0 0,-1 0 0,1 0 0,0 0-1,0 1 1,-1-1 0,1 1 0,0-1 0,0 1 0,1 0 0,-1 0-1,0 0 1,0 0 0,1 0 0,-1 0 0,1 0 0,0 0 0,0 1-1,0-1 1,0 0 0,0 1 0,0-1 0,1 1 0,-1 0 0,1-1-1,-1 1 1,1-1 0,0 1 0,0-1 0,0 1 0,1 0 0,-1-1 0,1 4-1,0-5 15,-1-1-1,0 1 1,0 0-1,1-1 0,-1 1 1,1 0-1,-1-1 0,1 1 1,-1 0-1,1-1 0,-1 1 1,1-1-1,-1 1 1,1-1-1,0 1 0,-1-1 1,1 1-1,0-1 0,0 0 1,-1 1-1,1-1 1,0 0-1,1 1 0,-1-1 20,1 0 0,0 0 0,0 0-1,0 0 1,0 0 0,0 0 0,0-1 0,0 1-1,3-2 1,-2 1 31,0 0-1,0 0 1,0-1 0,0 1-1,0-1 1,0 0 0,-1 0-1,1 0 1,-1 0 0,1 0-1,3-5 1,-5 6-51,-1 1 0,0-1 0,1 0-1,-1 1 1,1-1 0,-1 0 0,0 1 0,0-1-1,1 0 1,-1 1 0,0-1 0,0 0 0,0 0 0,0 1-1,0-1 1,0 0 0,0 0 0,0 1 0,0-1 0,0 0-1,0 0 1,0 1 0,0-1 0,-1 0 0,1 1 0,0-1-1,-1 0 1,1 1 0,0-1 0,-1 0 0,1 1-1,-1-1 1,1 1 0,-1-1 0,1 1 0,-1-1 0,1 1-1,-1-1 1,0 1 0,1-1 0,-1 1 0,0 0 0,1-1-1,-2 1 1,0-1-9,0 1 0,0-1 0,0 1 0,0-1 0,0 1-1,0 0 1,0 0 0,0 0 0,0 0 0,0 0 0,0 0 0,0 1-1,0-1 1,0 1 0,-4 1 0,0 1-54,-1 1 0,1-1 0,-8 8 0,12-10 38,1 0-1,-1 1 1,1-1-1,-1 0 1,1 1-1,0 0 1,0-1-1,0 1 1,0 0-1,0-1 1,0 1-1,0 0 1,1 0-1,-1 0 1,1-1-1,-1 1 1,0 4-1,1-5 28,0-1 0,0 1 0,0-1 0,0 1-1,0-1 1,0 1 0,0 0 0,0-1 0,1 1-1,-1-1 1,0 1 0,0-1 0,0 1 0,1-1-1,-1 1 1,0-1 0,0 1 0,1-1-1,-1 0 1,0 1 0,1-1 0,-1 1 0,1-1-1,-1 0 1,0 1 0,1-1 0,-1 0 0,1 1-1,-1-1 1,1 0 0,-1 0 0,1 0 0,-1 1-1,1-1 1,-1 0 0,1 0 0,0 0 0,16-3 63,-15 3-65,8-4 49,0 0 1,-1 0 0,1-1-1,-1 0 1,0 0 0,-1-1-1,1 0 1,-1-1 0,0 0-1,-1 0 1,1-1 0,-2 0-1,1 0 1,-1 0 0,9-17-1,-14 24-42,-1 0-1,1 0 1,0-1-1,-1 1 1,1 0-1,-1 0 1,0-1-1,1 1 0,-1-1 1,0 1-1,0 0 1,0-1-1,0 1 1,0 0-1,0-1 1,0 1-1,-1-1 0,1 1 1,0 0-1,-1-1 1,1 1-1,-1 0 1,1 0-1,-1-1 1,0 1-1,0 0 1,1 0-1,-1 0 0,0 0 1,0 0-1,0 0 1,-2-1-1,1 0-12,-1 1-1,1-1 1,-1 1 0,0 0-1,1 0 1,-1 1-1,0-1 1,1 0-1,-1 1 1,0 0 0,0 0-1,0 0 1,1 0-1,-1 0 1,-5 1-1,5 0-26,1 0 1,-1-1-1,1 2 0,-1-1 0,1 0 0,-1 0 0,1 1 0,0-1 0,0 1 0,0 0 0,0 0 1,0-1-1,0 1 0,0 1 0,1-1 0,-4 5 0,5-7 20,-1 1 0,1 0 0,-1 0 1,1 1-1,0-1 0,-1 0 0,1 0 0,0 0 0,0 0 1,0 0-1,0 0 0,0 0 0,0 0 0,0 0 0,0 1 0,0-1 1,0 0-1,0 0 0,1 0 0,-1 0 0,1 0 0,-1 0 1,1 0-1,-1 0 0,1 0 0,-1 0 0,1 0 0,0 0 0,-1-1 1,1 1-1,0 0 0,0 0 0,0-1 0,0 1 0,0 0 0,-1-1 1,1 1-1,0-1 0,0 1 0,0-1 0,1 0 0,-1 1 1,1-1-1,2 1 47,0 0 1,0-1 0,0 0-1,-1 1 1,1-1-1,0-1 1,0 1 0,0 0-1,0-1 1,0 0-1,-1 0 1,5-2 0,-3 2 22,-1-1 0,1 0 0,-1 0 0,1 0 0,-1-1 0,0 1 0,0-1 1,7-7-1,-10 9-46,0 0 1,-1 0 0,1 0 0,-1 0 0,1 0-1,-1-1 1,0 1 0,1 0 0,-1 0-1,0-1 1,0 1 0,0 0 0,0 0 0,0-1-1,0 1 1,0 0 0,0-1 0,0 1-1,-1 0 1,1 0 0,-1 0 0,1-1 0,-1 1-1,1 0 1,-1 0 0,0 0 0,1 0-1,-1 0 1,0 0 0,0 0 0,0 0 0,0 0-1,1 0 1,-1 0 0,-2 0 0,-4-3 9,0 1 1,-1 0-1,1 1 1,-1 0-1,0 0 1,1 0 0,-9 0-1,10 2-40,1 0 0,0 0 0,0 1 0,0-1 0,0 1 0,0 0 0,0 0 0,0 1 0,0-1 0,0 1 0,-6 4 0,-7 3 59,10-6-115,1 1-1,-1 0 1,-10 9-1,16-13 62,1 1 0,0 0 0,0 0 0,0 1 0,0-1 0,0 0 0,0 0 0,0 0 0,0 1 0,0-1 0,0 1-1,1-1 1,-1 0 0,1 1 0,-1-1 0,1 1 0,-1-1 0,1 1 0,0 0 0,0-1 0,0 1 0,0-1 0,0 1 0,0-1-1,1 3 1,-1-2-2,1-1-1,0 1 0,0-1 0,0 1 1,0 0-1,0-1 0,0 0 1,0 1-1,1-1 0,-1 0 0,0 1 1,1-1-1,-1 0 0,1 0 0,0 0 1,-1-1-1,3 2 0,0 0-33,0 0 0,0-1 0,1 1-1,-1-1 1,8 1 0,0-1 176,1-1 0,-1 0 0,1-1 0,-1-1 0,0 0 0,1 0 0,18-7 0,-29 8-108,1 0 1,-1 0 0,1-1-1,-1 1 1,0 0 0,1-1 0,-1 0-1,0 0 1,0 0 0,0 0-1,0 0 1,0 0 0,-1 0-1,1 0 1,-1-1 0,1 1-1,-1 0 1,0-1 0,0 0-1,0 1 1,0-1 0,-1 0 0,1 1-1,-1-1 1,1 0 0,-1 1-1,0-1 1,0 0 0,0 0-1,-1 0 1,0-4 0,0 0 21,-1 0 1,0 0 0,0 0-1,-1 0 1,1 0-1,-1 1 1,-1 0 0,1-1-1,-1 1 1,-9-11-1,9 13-70,0 1 0,0-1 0,0 1 0,0 0 0,0 0 0,0 0 0,-1 1 0,-7-4 0,10 6-5,1-1 0,-1 0 0,0 1 0,0 0 0,1-1-1,-1 1 1,0 0 0,0 0 0,0 0 0,0 0 0,0 0 0,1 1 0,-1-1-1,0 0 1,0 1 0,1-1 0,-1 1 0,0 0 0,0 0 0,1-1-1,-1 1 1,1 0 0,-1 1 0,1-1 0,-1 0 0,-1 2 0,1 0 12,0-1 0,0 0 0,0 0 0,1 1 0,-1-1 0,1 1 0,-1-1 1,1 1-1,0 0 0,0 0 0,0-1 0,1 1 0,-1 0 0,1 0 0,-1 0 0,1 0 1,0 5-1,1-5 4,-1 0 1,1 1-1,0-1 1,0 0-1,0 0 1,1 0-1,-1 0 1,1 0-1,0 0 1,0 0-1,0-1 1,0 1-1,0-1 1,0 1-1,4 2 1,-3-3 44,0 0 1,1 0 0,-1 0-1,1 0 1,-1-1 0,1 1-1,-1-1 1,1 0 0,0 0-1,-1-1 1,1 1 0,0-1-1,0 0 1,-1 0 0,1 0-1,0 0 1,5-1 0,-4 0 16,0 0 0,0 0 0,0-1 1,-1 1-1,1-1 0,0 0 0,-1 0 1,1-1-1,-1 1 0,0-1 0,0 0 0,8-7 1,-11 9-27,0 0-1,0-1 1,0 1 0,0-1 0,0 1 0,0-1 0,0 0 0,0 1-1,-1-1 1,1 0 0,-1 1 0,1-1 0,-1 0 0,0 0 0,0 0 0,1 1-1,-1-1 1,0 0 0,-1-3 0,0 2-1,0 0 0,0 0-1,0 0 1,0 0 0,0 0 0,-1 0-1,0 1 1,1-1 0,-1 1 0,0-1 0,-3-2-1,2 2-21,0 0 0,0 0-1,0 0 1,-1 0 0,1 1-1,-1 0 1,0-1-1,0 1 1,0 1 0,0-1-1,0 0 1,0 1 0,0 0-1,-1 0 1,1 0-1,0 1 1,-7-1 0,5 2-19,-1 1 0,1-1 0,0 1 1,0 1-1,-1-1 0,1 1 1,1 0-1,-1 1 0,0-1 0,1 1 1,0 0-1,0 0 0,0 1 0,-7 7 1,-3 7-90,0 0 1,-18 32 0,31-48 103,-1 2-4,1-1 0,0 0-1,0 1 1,0 0 0,1-1 0,-1 1-1,1 0 1,0 0 0,0 0 0,1 6-1,0-9 8,0-1 0,0 1 0,0-1 0,0 0 0,1 1 0,-1-1-1,0 1 1,1-1 0,-1 0 0,1 1 0,0-1 0,-1 0 0,1 0-1,0 0 1,0 1 0,1 0 0,0-1 3,-1 0 0,1 0-1,-1 0 1,1 0 0,-1-1 0,1 1 0,-1-1 0,1 1-1,0-1 1,-1 1 0,1-1 0,0 0 0,-1 0-1,1 0 1,0 0 0,-1 0 0,3-1 0,3 0 53,0 0 0,0-1 0,-1 0 0,1 0 0,0-1 1,-1 0-1,0 0 0,0 0 0,0-1 0,7-5 0,-5 2 37,0 0-1,-1 0 0,1 0 0,-2-1 0,1 0 1,6-11-1,-11 16-60,0-1 0,0 0 0,-1 0 0,1 0 0,-1 0 0,0 0 0,0 0 0,0-1 0,-1 1 0,1 0 0,-1-1 0,0 1 0,0 0 0,-1 0 0,1-1 0,-1 1 0,-2-7 0,2 8-34,0 0 1,0 0-1,-1-1 1,1 1-1,-1 0 1,0 1-1,0-1 1,0 0-1,0 0 1,0 1-1,-1 0 1,1-1-1,-1 1 1,0 0-1,1 0 1,-1 0-1,0 0 1,0 1-1,0-1 1,-1 1-1,1 0 0,-4-1 1,5 2-20,-1-1 0,1 1 0,-1 0 1,1 1-1,-1-1 0,1 0 0,-1 1 0,1-1 1,0 1-1,-1 0 0,1 0 0,0 0 0,0 0 0,-1 0 1,1 0-1,0 0 0,0 1 0,0-1 0,0 1 1,1 0-1,-1 0 0,-2 3 0,0-1-52,0 1 0,1 0 0,-1 0 0,1 0 0,0 1 0,1-1 0,-1 1 0,-1 7 0,3-10 56,0 1 1,1-1-1,-1 1 1,1-1-1,0 1 1,0 0-1,0-1 1,0 1-1,1-1 1,0 6-1,0-7 18,0 0-1,0 0 0,0 0 1,0 0-1,0 0 1,0 0-1,1 0 1,-1 0-1,0 0 0,1 0 1,0-1-1,-1 1 1,1 0-1,0-1 1,0 0-1,3 3 0,4 0 62,-1 0 0,0-1-1,1 1 1,0-2 0,17 4-1,-23-5-12,1-1-1,-1 1 1,1-1 0,-1 0-1,1 0 1,-1 0-1,0-1 1,1 1 0,-1-1-1,1 0 1,-1 0-1,0 0 1,0 0-1,1 0 1,-1-1 0,0 0-1,0 1 1,4-4-1,-6 3-21,1 1 0,-1 0 0,0-1 0,0 0 0,1 1 0,-1-1 0,0 0 0,0 1 0,0-1 0,-1 0 0,1 0-1,0 0 1,-1 0 0,1 0 0,-1 1 0,0-1 0,0 0 0,1 0 0,-1 0 0,0 0 0,-1 0 0,1 0 0,0 0 0,-1 0 0,1 0-1,-1 0 1,1 0 0,-1 0 0,0 0 0,0 1 0,0-1 0,-2-3 0,1 2-22,-1-1 0,0 1 0,0-1 0,0 1 1,0 0-1,-1 0 0,1 0 0,-1 1 0,0-1 0,0 1 0,0 0 0,0 0 1,-7-2-1,5 2-40,-1 1 0,1 0 0,-1 0 0,1 1 1,-1 0-1,0 0 0,1 0 0,-1 1 0,1 0 1,-1 0-1,1 1 0,-8 2 0,12-3 1,0 1 1,-1-1-1,1 1 0,0 0 0,0-1 0,0 1 1,0 0-1,0 0 0,0 1 0,1-1 0,-1 0 0,1 1 1,-1-1-1,1 0 0,0 1 0,0 0 0,0-1 0,0 1 1,1 0-1,-1-1 0,1 1 0,-1 4 0,1-5 44,0 0-1,0-1 1,0 1 0,0 0-1,0-1 1,1 1-1,-1 0 1,1-1 0,-1 1-1,1-1 1,-1 1-1,1-1 1,0 1-1,0-1 1,0 1 0,0-1-1,0 0 1,0 1-1,0-1 1,0 0-1,0 0 1,1 0 0,-1 0-1,1 0 1,-1 0-1,0 0 1,1 0-1,-1-1 1,1 1 0,0-1-1,-1 1 1,1-1-1,-1 1 1,1-1-1,0 0 1,-1 0 0,1 0-1,3 0 1,-1 0 38,0-1-1,0 0 1,1 0 0,-1 0 0,0 0 0,0 0 0,0-1 0,-1 0-1,1 0 1,0 0 0,-1 0 0,1-1 0,-1 1 0,1-1 0,-1 0-1,0 0 1,0 0 0,-1 0 0,1 0 0,-1-1 0,1 1-1,-1-1 1,0 0 0,-1 0 0,1 0 0,0 0 0,0-4 0,-2 6-36,0-1 1,0 1 0,0-1-1,0 1 1,-1-1 0,1 1 0,-1-1-1,1 1 1,-1-1 0,0 1-1,0 0 1,0-1 0,0 1-1,-1 0 1,1 0 0,-1 0 0,1 0-1,-1 0 1,0 0 0,1 0-1,-1 1 1,0-1 0,0 1 0,0-1-1,-1 1 1,-3-2 0,5 3-64,0-1 0,1 1 0,-1 0 0,0 1 0,0-1 0,0 0 1,1 0-1,-1 0 0,0 0 0,0 1 0,1-1 0,-1 0 0,0 1 1,0-1-1,1 1 0,-1-1 0,0 0 0,1 1 0,-1 0 0,1-1 1,-1 1-1,1-1 0,-1 1 0,0 1 0,0-1-176,0 0 0,1 0 0,-1 1 1,0-1-1,1 0 0,-1 0 0,1 1 0,0-1 0,-1 0 0,1 1 1,0-1-1,0 1 0,0-1 0,0 3 0,6 14-3741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4:55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303 148 1824,'0'-1'53,"0"1"1,0 0-1,0 0 0,0-1 0,0 1 1,0 0-1,0 0 0,0-1 1,0 1-1,0 0 0,0 0 0,0-1 1,-1 1-1,1 0 0,0 0 1,0 0-1,0-1 0,0 1 1,-1 0-1,1 0 0,0 0 0,0 0 1,0-1-1,-1 1 0,1 0 1,0 0-1,0 0 0,0 0 1,-1 0-1,1 0 0,0 0 0,0-1 1,-1 1-1,1 0 0,0 0 1,0 0-1,-1 0 0,1 0 0,0 0 1,-1 0-1,1 0 0,0 1 1,0-1-1,-1 0 0,1 0 1,0 0-1,0 0 0,-1 0 0,-15 7 946,11-4-716,-11 3 45,1 0-1,0 1 1,0 1-1,-17 12 0,21-13-279,7-5-61,1 0 1,-1 0-1,1 0 0,-5 6 0,7-8-35,5 1 80,0-1-1,0 0 1,0-1-1,-1 1 0,1-1 1,0 1-1,0-1 1,-1 0-1,1 0 0,0-1 1,-1 1-1,1-1 0,-1 0 1,1 0-1,-1 0 1,0 0-1,0 0 0,0-1 1,0 0-1,-1 1 1,1-1-1,0 0 0,-1 0 1,0 0-1,2-5 0,-3 7 3,-1 1-1,1-1 0,-1 0 0,1 0 1,-1 0-1,1 0 0,-1 0 0,0 0 0,0 0 1,1 0-1,-1 0 0,0 0 0,0 0 0,0 0 1,0 0-1,0 0 0,0 0 0,-1 0 1,1 0-1,0 0 0,0 0 0,-2-2 0,2 3-6,-1-1 0,0 0-1,0 0 1,0 1-1,0-1 1,0 1-1,0-1 1,0 1 0,0-1-1,0 1 1,0-1-1,0 1 1,0 0 0,0-1-1,0 1 1,0 0-1,-1 0 1,-6 0 54,1 0 0,0 0 0,-1 1 0,-12 3 0,4 1-103,0 0-1,1 2 0,-29 15 1,42-21 15,0 1 0,0-1 0,0 0 1,1 1-1,-1-1 0,1 1 0,-1-1 0,1 1 1,0 0-1,-2 2 0,21-7 300,-15 2-248,0-1-1,0 1 0,0-1 1,0 1-1,-1-1 0,1 0 1,0 0-1,-1 0 0,0 0 1,1 0-1,-1-1 0,0 1 0,0-1 1,0 1-1,-1-1 0,1 0 1,2-5-1,-4 6-14,1 0-1,-1 0 1,1 1-1,-1-1 1,0 0 0,0 0-1,0 0 1,0 0-1,0 0 1,0 0 0,0 0-1,-1 0 1,1 0-1,-1 0 1,1 0-1,-1 0 1,0 1 0,0-1-1,0 0 1,0 0-1,0 1 1,0-1 0,0 1-1,0-1 1,-1 1-1,1-1 1,-1 1-1,1 0 1,-3-2 0,1 1-48,1 1 0,-1-1-1,1 1 1,-1 0 0,0 0 0,0 0 0,1 0 0,-1 0 0,0 0 0,0 1 0,0 0 0,0-1 0,0 1 0,0 0 0,0 0 0,0 1 0,0-1-1,0 1 1,0-1 0,1 1 0,-1 0 0,0 0 0,0 0 0,1 1 0,-1-1 0,0 0 0,1 1 0,-1 0 0,1 0 0,-3 2 0,4-3 6,0 1 1,0-1-1,-1 1 0,1-1 1,0 1-1,0 0 1,0 0-1,1-1 1,-1 1-1,0 0 0,1 0 1,-1 2-1,1-3-2,0 1 0,0-1 1,0 0-1,1 0 0,-1 0 0,0 0 0,0 1 0,1-1 0,-1 0 0,1 0 0,-1 0 0,1 0 0,0 0 0,-1 0 1,1 0-1,0 0 0,0 0 0,0-1 0,0 1 0,1 1 0,1 0 48,0 0 1,0-1-1,0 1 1,0-1-1,0 0 1,0 1-1,1-2 1,-1 1-1,0 0 1,0-1-1,1 1 1,-1-1-1,0 0 0,1 0 1,-1 0-1,0-1 1,1 1-1,-1-1 1,0 0-1,1 0 1,-1 0-1,0 0 1,0-1-1,3-1 1,-2 2-6,-1-1 1,0 0-1,1 0 1,-1 0-1,0-1 1,0 1 0,0-1-1,0 0 1,0 0-1,-1 0 1,1 0-1,-1 0 1,0 0 0,0-1-1,0 1 1,-1-1-1,1 1 1,-1-1-1,1 0 1,0-5 0,-1 3 18,-1-1 0,0 0 0,0 0 0,-1 0 0,-1-11 1,1 16-50,0-1 1,1 0-1,-1 1 1,0-1 0,-1 0-1,1 1 1,0 0 0,-1-1-1,0 1 1,1 0 0,-1-1-1,0 1 1,0 0-1,0 1 1,0-1 0,-3-2-1,4 4-24,-1-1 1,1 1-1,0-1 0,0 1 0,0-1 0,-1 1 0,1 0 0,0 0 0,0 0 0,-1 0 1,1 0-1,0 0 0,0 0 0,-1 0 0,1 0 0,0 1 0,0-1 0,-1 0 1,1 1-1,0-1 0,0 1 0,0-1 0,0 1 0,0 0 0,-1-1 0,1 1 1,1 0-1,-1 0 0,0 0 0,0 0 0,0 0 0,0 0 0,-1 2 0,0-1-29,0 1 0,0 0 1,1 0-1,-1 0 0,0 0 0,1 0 0,0 0 0,0 1 0,0-1 0,0 0 0,0 6 0,1-5 48,0-1 0,0 0 1,0 0-1,1-1 0,-1 1 0,1 0 0,0 0 0,0 0 1,0 0-1,0 0 0,2 3 0,-2-5 16,1 1-1,-1-1 1,0 1-1,1-1 1,-1 1 0,1-1-1,-1 0 1,1 0-1,0 0 1,-1 0-1,1 0 1,0 0 0,0 0-1,0-1 1,0 1-1,0-1 1,0 1-1,3-1 1,0 1 47,1 0 0,0 0-1,-1-1 1,1 0 0,0 0 0,0 0-1,-1-1 1,1 0 0,0 0 0,-1-1-1,1 1 1,-1-1 0,9-4 0,-13 5-42,0 0 1,0 0 0,0 1 0,0-1-1,0 0 1,0 0 0,-1 0 0,1 0-1,0 0 1,-1 0 0,1 0 0,0-1-1,-1 1 1,0 0 0,1 0 0,-1 0-1,0-1 1,1 1 0,-1 0 0,0 0-1,0 0 1,0-1 0,0 1 0,-1-3-1,1 4-15,0-1 0,0 0 0,-1 0 0,1 0 0,0 0 0,-1 0 0,1 1 1,-1-1-1,1 0 0,-1 0 0,1 1 0,-1-1 0,1 0 0,-1 1 0,0-1 0,0 1 0,1-1 0,-1 1 0,0-1 0,0 1 0,1-1 0,-1 1 0,0 0 0,0-1 0,0 1 0,0 0 0,0 0 0,0 0 0,1-1 0,-1 1 0,0 0 0,0 0 0,0 0 0,0 1 0,-1-1 0,-5 2-62,1 0 0,-1 0-1,1 0 1,0 1 0,0 0-1,0 1 1,0-1 0,0 1-1,1 0 1,0 0 0,0 1 0,0 0-1,0 0 1,1 0 0,0 0-1,0 1 1,0-1 0,-3 8-1,6-11 63,0-1 1,1 0-1,-1 0 0,0 0 0,1 1 0,-1-1 0,1 0 1,0 1-1,-1-1 0,1 0 0,0 1 0,0-1 0,0 0 0,0 1 1,0-1-1,0 1 0,0-1 0,0 0 0,1 1 0,-1-1 1,0 0-1,1 1 0,-1-1 0,1 0 0,0 0 0,-1 0 0,1 1 1,0-1-1,0 0 0,0 0 0,0 0 0,0 0 0,0 0 1,0 0-1,0-1 0,0 1 0,0 0 0,0 0 0,0-1 0,1 1 1,-1-1-1,2 1 0,1 1 41,-1-2 1,1 1-1,-1 0 1,1-1-1,0 0 1,0 0 0,-1 0-1,1 0 1,0 0-1,-1-1 1,1 1-1,0-1 1,-1 0-1,7-3 1,-10 4-41,4-2 75,0 0-1,-1 0 0,1 0 1,-1 0-1,6-5 0,-9 6-65,1 0-1,-1 1 0,1-1 0,-1 0 1,1 1-1,-1-1 0,0 0 0,1 1 0,-1-1 1,0 0-1,1 0 0,-1 1 0,0-1 0,0 0 1,0 0-1,1 0 0,-1 0 0,0 1 0,0-1 1,-1 0-1,1 0 0,0 0 0,0 0 1,0 1-1,0-1 0,-1 0 0,1 0 0,0 1 1,-1-1-1,1 0 0,0 0 0,-1 1 0,1-1 1,-1 0-1,1 1 0,-2-2 0,1 1-18,0 0-1,0 0 1,0 0-1,0 0 1,-1 0-1,1 0 1,0 0-1,0 0 1,-1 1-1,1-1 1,-1 0-1,1 1 1,-1-1-1,1 1 1,-1 0-1,1-1 1,-1 1-1,-2 0 1,2 0-20,-1 0 0,0 1 0,0-1 0,1 1 0,-1 0 0,1 0 0,-1 0 0,1 0 0,-5 2 0,-2 3-27,1 0-1,0 0 1,1 1 0,-11 11-1,16-16 39,1-1-1,-1 1 0,1 0 0,-1 0 0,1 1 0,0-1 1,0 0-1,0 0 0,0 1 0,0-1 0,0 0 1,0 1-1,1-1 0,0 1 0,-1-1 0,1 1 1,0-1-1,0 5 0,1-5 20,-1-1 1,1 0-1,-1 1 1,1-1-1,-1 0 1,1 1-1,0-1 1,0 0-1,-1 0 1,1 0-1,0 0 0,0 0 1,0 0-1,0 0 1,1 0-1,-1 0 1,0 0-1,0 0 1,0 0-1,1-1 1,-1 1-1,0-1 0,1 1 1,-1-1-1,1 1 1,-1-1-1,0 0 1,1 0-1,-1 0 1,1 0-1,-1 0 1,3 0-1,-2 0 58,1 0 0,0 0-1,0-1 1,0 1 0,0-1 0,0 0-1,-1 1 1,1-1 0,0-1 0,0 1-1,-1 0 1,1-1 0,-1 1 0,1-1 0,-1 0-1,0 1 1,4-5 0,-2 1-3,0 0 1,-1 0-1,0-1 1,0 1-1,0-1 0,-1 1 1,3-9-1,-5 13-60,1 1-1,-1-1 1,0 1 0,0-1-1,0 1 1,0-1-1,0 1 1,0-1 0,0 0-1,0 1 1,0-1-1,0 1 1,0-1 0,0 1-1,0-1 1,0 1-1,0-1 1,-1 1 0,1-1-1,0 1 1,0-1-1,-1 1 1,1-1 0,0 1-1,-1-1 1,1 1-1,0-1 1,-1 1 0,1 0-1,-1-1 1,1 1-1,0 0 1,-1-1 0,1 1-1,-1 0 1,1 0-1,-1-1 1,1 1 0,-1 0-1,1 0 1,-1 0-1,0 0 1,1 0 0,-1 0-1,0 0 1,-1-1-39,1 1 0,-1 0 1,0 0-1,1 0 0,-1 1 1,0-1-1,1 0 0,-1 1 1,1-1-1,-1 1 0,0-1 1,1 1-1,-1 0 0,-1 1 1,1-1 9,1 1 0,0-1 1,0 0-1,1 1 1,-1-1-1,0 1 0,0 0 1,0 1-1,1 5 28,1-6 15,-1 0-1,1-1 1,0 1 0,0-1-1,-1 1 1,1-1-1,0 1 1,0-1 0,1 1-1,-1-1 1,0 0 0,0 0-1,1 0 1,-1 1-1,0-1 1,1-1 0,1 2-1,0 0-6,1-1-1,-1 0 1,0 0-1,1 0 1,-1-1-1,0 1 1,1-1-1,4 1 1,-1-2 29,-1 1 0,0-1 0,0 0 0,0 0 1,0 0-1,0-1 0,0 0 0,-1 0 0,11-6 0,-11 5 36,0-1 1,0 0-1,0 0 0,0-1 0,0 0 0,-1 1 0,0-1 0,4-7 0,-5 8-35,-1 1 0,-1-1 0,1 0-1,0 1 1,-1-1 0,0 0 0,0 0-1,0 0 1,0 0 0,-1 0-1,1 0 1,-1 0 0,0 0 0,-1-6-1,1 9-41,0 0-1,-1 0 1,1 0-1,0 0 1,-1 0-1,1 0 1,0 0-1,-1 0 1,1 0-1,-1 0 1,1 1-1,-1-1 1,0 0-1,1 0 1,-1 1-1,0-1 1,0 0-1,1 1 0,-1-1 1,0 0-1,0 1 1,0 0-1,-1-1 1,0 0 11,0 1 0,0-1-1,0 1 1,0 0 0,0-1 0,0 1 0,0 0-1,0 1 1,0-1 0,0 0 0,-3 1 0,2 0-21,0-1 0,1 1 0,-1 0 0,0 0 0,1 1-1,-1-1 1,1 0 0,-1 1 0,1-1 0,0 1 0,-1 0 0,1 0 0,0 0 0,0 0 0,0 0 0,1 0 0,-3 4 0,3-5 9,1-1 0,0 1 1,0 0-1,0 0 0,0-1 1,0 1-1,0 0 0,0 0 0,0-1 1,0 1-1,0 0 0,0 0 0,0-1 1,0 1-1,0 0 0,1-1 0,-1 1 1,0 0-1,1-1 0,-1 1 0,0 0 1,1-1-1,-1 1 0,1 0 0,-1-1 1,1 1-1,-1-1 0,1 1 0,-1-1 1,1 1-1,0-1 0,-1 0 1,1 1-1,0-1 0,-1 0 0,1 1 1,0-1-1,1 0 0,3 2-82,0-1-1,0 0 1,1 0-1,5 1 1,-9-2 17,12 0-1744,3 0 502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09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279 98 1408,'5'-70'2032,"-10"50"58,-8 16-1300,-19 2 86,24 1-792,0 1 0,0-1-1,0 1 1,0 1 0,0 0 0,0 0 0,-15 4-1,15-2-23,0 0 0,1 1 0,-1 0 0,1 0-1,0 1 1,0 0 0,0 0 0,0 1 0,1 0 0,0 0-1,0 0 1,1 1 0,-6 6 0,-6 13-47,13-20-18,0 0 0,0 0 0,0 0 1,1 0-1,-4 12 0,4-7-12,0-1-1,1 1 1,0-1 0,1 1 0,0 0-1,1-1 1,0 1 0,1 0 0,0 0-1,1-1 1,0 1 0,4 11 0,0 1 98,-5-19-62,0 1 0,1 0-1,-1-1 1,1 1 0,0 0 0,3 4 0,-2-5-5,-1 0-1,1 0 0,0 0 1,0-1-1,7 7 1,-8-9 8,-1 0 0,1 0 0,0 0 0,-1-1-1,1 1 1,0 0 0,0-1 0,0 1 0,-1-1 0,1 0 0,0 1 0,0-1 0,0 0 0,0 0 0,0 0-1,3-1 1,-3 0-4,0 1 0,0-1 0,0 0 0,0 0 0,0 0 0,0 0 0,0-1 0,-1 1 0,1 0-1,-1-1 1,1 1 0,-1-1 0,1 0 0,-1 1 0,2-4 0,1-2 69,0 1 0,0-1 0,3-9 0,47-151-103,-33 98 219,-18 50-130,1-1-1,11-27 1,-14 31-282,-1 14 49,-1 11 87,-8 65 259,7-26-146,2 29 61,1-68-93,0 0 0,1 0 0,0 0 1,0 0-1,1 0 0,5 11 0,-5-15 9,0 0 1,0 0-1,0 0 0,1 0 1,0-1-1,0 1 1,0-1-1,0 0 0,1-1 1,0 1-1,-1-1 1,1 1-1,1-2 0,-1 1 1,0 0-1,1-1 1,8 2-1,-8-2 1,-1-1-1,0 0 1,1 0 0,-1-1-1,1 1 1,-1-1 0,1-1-1,-1 1 1,1-1 0,-1 0-1,0 0 1,1 0 0,-1-1-1,0 0 1,0 0 0,0 0-1,0-1 1,0 1 0,6-6-1,11-10 61,-1-1-1,-1-1 0,30-38 1,-38 44-112,11-19-76,-20 28 104,0 0 0,1 0 0,-1 0 0,1 0 0,0 0 0,0 1 0,6-5 0,-10 9-4,0 0 1,0 0 0,0 0 0,1 0 0,-1 0-1,0 0 1,0 0 0,0 0 0,0 0 0,0 0-1,0 0 1,0 0 0,0 0 0,1 0 0,-1 0-1,0 0 1,0 0 0,0 0 0,0 0-1,0 0 1,0 1 0,0-1 0,0 0 0,0 0-1,0 0 1,1 0 0,-1 0 0,0 0 0,0 0-1,0 0 1,0 0 0,0 0 0,0 1 0,0-1-1,0 0 1,0 0 0,0 0 0,0 0-1,0 0 1,0 0 0,0 0 0,0 1 0,0-1-1,0 0 1,1 11-106,-1 18 221,0-21-130,0 13-46,-1 0 1,-6 35 0,-5 36 245,11-51 118,1-23 78,1-20-322,0-1 0,0 1 1,0 0-1,0 0 0,0-1 0,0 1 0,0 0 0,3-3 0,2-3-37,77-155-173,-80 156 119,1 1 1,-1-1-1,1 1 0,1 0 0,-1 0 0,1 0 0,0 0 0,10-8 0,-14 14 42,-1 0-1,0 0 0,1-1 0,-1 1 1,0 0-1,1 0 0,-1-1 0,1 1 1,-1 0-1,0 0 0,1 0 0,-1 0 0,1 0 1,-1 0-1,0 0 0,1 0 0,-1 0 1,1 0-1,-1 0 0,1 0 0,-1 0 1,0 0-1,1 0 0,-1 0 0,1 0 1,-1 0-1,0 0 0,1 1 0,-1-1 1,1 0-1,-1 0 0,0 1 0,1-1 1,-1 0-1,0 0 0,0 1 0,1-1 0,-1 0 1,1 1-1,6 18-191,-4-9 143,-1-6 47,-1 1 0,0-1 1,0 0-1,0 1 0,-1 4 0,4 15 59,1 6 10,-5-27-66,0 0-1,0 0 1,0 0-1,0-1 1,1 1-1,0 0 1,-1 0-1,1-1 1,0 1-1,0-1 1,1 1-1,-1 0 0,0-1 1,1 0-1,-1 1 1,1-1-1,0 0 1,3 3-1,-3-3 28,0 0 0,1 0 0,0-1 0,-1 1 1,1 0-1,0-1 0,0 0 0,0 1 0,0-1 0,0 0 0,0-1 0,0 1 0,0 0 0,0-1 0,0 0 0,0 0 0,6 0 0,6 0 38,1-1 0,0 0 1,0-1-1,-1-1 0,0 0 0,1-1 0,-1-1 1,0 0-1,26-14 0,-21 9-95,-1-2 1,1 0-1,-2-1 1,0 0-1,31-32 1,-31 27-374,-11 12-649,0-1-1,8-11 1,-9 6-3334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13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12 1888,'0'1'6509,"0"-1"-6554,0-1 120,-1 1 0,1-1 0,0 1 0,0-1 0,0 1 0,-1-1 0,1 1 0,0-1 0,0 1 0,-1-1 0,1 1 0,0 0 0,-1-1 0,1 1 0,-1 0 1,1-1-1,0 1 0,-1 0 0,1-1 0,-1 1 0,1 0 0,-1 0 0,1 0 0,-1-1 0,1 1 0,-1 0 0,0 0 0,-16-2 762,8 3-573,-1 0-1,0 1 1,-13 5-1,17-6-170,-5 3 32,0 0 0,0 0 0,1 1 0,-20 12 0,8-4-3,-34 20 119,1 3 1,-52 46 0,105-81-240,-31 30 22,30-28-19,1-1 1,0 1-1,0 0 1,0 0-1,0 0 0,1 0 1,-1 0-1,1 0 0,-1 0 1,0 5-1,2-7 12,0 0-1,0 1 0,0-1 1,0 0-1,0 0 0,0 0 1,0 0-1,0 0 0,0 0 1,1 0-1,-1 0 1,0 0-1,1 0 0,-1 0 1,1 0-1,-1 0 0,1 0 1,0 0-1,-1-1 0,1 1 1,0 0-1,0 0 0,-1-1 1,1 1-1,0 0 1,0-1-1,1 2 0,3 0 42,1 1-1,-1-1 1,0 0-1,7 1 1,-8-2-36,148 34 298,-151-34-321,119 36-172,-92-27 153,-1 2 0,32 18 0,-56-29 54,-1 1 1,1-1 0,-1 1 0,0-1 0,0 1-1,0 0 1,0 0 0,0 0 0,0 0 0,-1 0 0,1 0-1,0 1 1,-1-1 0,0 0 0,0 1 0,0-1 0,1 4-1,-1-4 29,-1 0 0,0 0-1,0 1 1,0-1-1,0 0 1,-1 0 0,1 1-1,-1-1 1,1 0-1,-1 0 1,0 0-1,1 0 1,-1 0 0,0 0-1,-1 0 1,1 0-1,0 0 1,0 0 0,-1 0-1,-2 2 1,-5 4 40,1-1-1,-1 1 1,0-2 0,-1 1 0,1-1 0,-1-1-1,-1 0 1,1 0 0,-14 3 0,-15 4 66,-51 7 0,26-6-357,10-6 1023,32-5-2210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11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1 187 1056,'0'-1'36,"1"1"0,-1 0 0,0 0 0,1 0 0,-1 0 0,1 0 0,-1 0 0,0 0 0,1 0 0,-1 0 0,0 0 0,1 0 0,-1 0 0,1 1 0,-1-1 0,0 0 0,1 0 0,-1 0 0,1 1 0,0 3 164,0 1 1,1-1 0,-1 1-1,1-1 1,0 0-1,0 0 1,5 7-1,2 5 735,-7-13-850,-1-1 1,1 1 0,0 0-1,0-1 1,0 1 0,0-1-1,1 0 1,-1 0 0,1 0-1,-1 0 1,1 0 0,0-1-1,0 1 1,-1-1-1,1 1 1,0-1 0,0 0-1,0 0 1,1 0 0,-1-1-1,0 1 1,0-1 0,0 0-1,0 0 1,1 0 0,5-1-1,0 0 20,-1-1-1,1 1 1,0-2-1,-1 1 1,1-1-1,-1-1 1,0 0-1,12-7 1,-16 8-79,1 0 1,0-1-1,-1 0 0,0 0 1,0 0-1,0-1 0,-1 0 1,1 1-1,-1-1 1,0 0-1,-1 0 0,1-1 1,-1 1-1,0-1 1,0 1-1,0-1 0,-1 1 1,0-1-1,0-7 0,0 5 40,-1 1 0,0-1 0,-1 1 0,1-1-1,-1 1 1,-1 0 0,0-1 0,0 1 0,0 0-1,-1 0 1,0 0 0,0 0 0,-1 1 0,-6-11-1,8 15-60,0-1 0,-1 1-1,1-1 1,0 1 0,-1 0-1,1 0 1,-1 0 0,0 0-1,1 1 1,-1-1 0,0 1-1,0 0 1,0-1 0,0 1-1,-1 1 1,1-1 0,0 0-1,0 1 1,0-1 0,-1 1-1,1 0 1,0 0 0,-7 2-1,5-1-31,1 0-1,-1 0 0,0 1 1,1 0-1,-1 0 0,1 0 1,0 1-1,0-1 0,0 1 1,0 0-1,0 0 0,0 0 1,1 1-1,-1-1 0,-2 6 1,-1 0 79,0 1 0,1 0 1,0 0-1,0 1 0,2 0 1,-1 0-1,1 0 0,1 0 1,0 1-1,0-1 0,1 1 1,1 0-1,0-1 0,1 1 1,1 15-1,0-22-41,0 1-1,0-1 1,1 1 0,0-1 0,0 0-1,1 0 1,0 0 0,-1 0-1,2 0 1,-1 0 0,0-1 0,1 1-1,0-1 1,0 0 0,8 6-1,0-1 50,1-1 0,0 0-1,0-1 1,24 10-1,-33-16-37,3 2 7,0 0 1,0 0-1,0-1 0,1 0 0,9 0 1,-7 0 56,1-2 1,-1 0 0,1 0-1,-1-1 1,18-3 0,-23 3-40,0-1 0,-1 0 0,1 0 0,0 0 0,-1 0 0,0-1 0,1 0 0,-1 0 0,0 0 0,0 0 0,-1-1 0,1 0 0,5-7 0,4-9-48,0 0 0,12-27 0,7-13-284,-23 45 177,-6 10 71,-1 0 0,1 0 0,1 0 0,-1 1 0,8-8 0,-10 11 48,0 0-7,-1 1-1,0 0 1,1 0-1,-1-1 1,0 1-1,1 0 1,-1 0-1,1 0 1,-1-1-1,0 1 1,1 0-1,-1 0 1,1 0-1,-1 0 1,0 0-1,1 0 1,-1 0-1,1 0 1,-1 0-1,1 0 1,-1 0-1,0 0 1,2 0-1,7 0 62,-7 1-72,-1-1 1,0 1 0,1-1-1,-1 1 1,0 0 0,0 0-1,0-1 1,0 1 0,0 0-1,1 0 1,-2 0 0,3 2-1,-1 0 10,3 2 16,0 0 1,-1 1-1,0-1 1,0 1-1,4 9 1,2 1 92,5 14 144,-13-24-167,1 0-1,0 1 1,1-1-1,4 6 1,-5-9-63,0 0 1,0 0 0,0 0 0,0-1 0,1 1-1,-1-1 1,1 0 0,-1 0 0,1 0 0,0 0-1,0-1 1,0 1 0,0-1 0,0 0-1,0 0 1,0-1 0,0 1 0,0-1 0,1 0-1,4 0 1,9-2 58,0 0 0,0-1-1,26-8 1,-14 3 182,-7 1-487,-15 5-469,-1 0 0,0 0 0,1 1 1,13-1-1,-12 2-1599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12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0 2400,'-16'5'4192,"12"-4"-4027,0 0 1,0 0-1,0 1 0,0-1 1,0 1-1,1 0 0,-1 0 1,1 0-1,-1 1 1,1-1-1,0 1 0,-3 3 1,-2 1 100,-8 7-68,0 1 0,2 0 1,-1 1-1,2 1 0,-19 30 0,-45 99 1070,63-116-1213,-31 45 108,1-3-33,16-14-2642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16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212 758 1248,'0'0'19,"-1"-1"1,1 1-1,-1 0 0,1 0 1,-1 0-1,0-1 0,1 1 1,-1 0-1,1 0 0,-1 0 1,1 0-1,-1 0 0,0 0 1,1 0-1,-1 0 0,1 1 1,-1-1-1,1 0 0,-1 0 1,1 0-1,-1 1 0,1-1 1,-1 0-1,1 0 0,-1 1 1,1-1-1,-1 0 0,1 1 1,0-1-1,-1 1 0,0 0 1,0 0 182,-21-1 2492,20 0-2528,0 0 0,0 0 0,1 1 0,-1-1 0,0 1 1,0 0-1,1-1 0,-1 1 0,0 0 0,1 0 0,-1 0 0,0 0 1,-2 2-1,-19 22 923,10-11-403,2-3-560,1 1 0,0 0 0,0 1 0,1 0 0,1 0 0,0 1 0,-8 20 0,15-31-104,-6 14 90,-6 21 0,11-32-128,1 0 0,0-1 0,0 1 0,1 0-1,-1 0 1,1 0 0,2 11 0,-1-15 36,0 0 0,0 1 0,0-1 0,0 0 0,0 0 0,0 0-1,1 0 1,-1 0 0,1 0 0,2 2 0,5 6 118,-8-8-130,1-1 0,-1 1 0,1 0-1,0-1 1,0 1 0,0-1 0,0 1-1,0-1 1,0 0 0,0 0-1,0 0 1,0 0 0,1 0 0,-1-1-1,0 1 1,1-1 0,-1 1 0,0-1-1,1 0 1,-1 0 0,0 0 0,3 0-1,3-1 59,-1 0-1,1 0 1,-1-1-1,0 0 1,12-4-1,42-23-40,-54 26-34,-1-1 0,1-1 0,-1 1 1,0-1-1,-1 0 0,10-10 0,7-12 28,-4 6 67,-1-2 0,19-31 0,-14 18 297,-15 26-466,0 0 0,-1-1 0,-1 1 0,8-22 0,-13 17 284,-3 11-225,-1 9-41,-3 12-79,1-5 137,1 1 1,0 0-1,-3 16 0,-23 96 194,24-93-32,4-20-267,0 0 0,1 0 0,0 16 0,2-24 132,0 0 1,0 0-1,0 0 1,1 0-1,1 5 0,-1-8-2,-1 0 0,1 0-1,-1 1 1,1-1-1,-1 0 1,1 0 0,0 0-1,0 0 1,-1 0-1,1 0 1,0 0 0,0 0-1,0 0 1,0-1-1,0 1 1,0 0 0,0-1-1,0 1 1,2 0-1,7 4-31,-9-4 16,0 0 0,1-1 0,-1 1 0,0 0 0,0-1 0,1 0 0,-1 1 0,0-1 0,1 0 0,-1 1 0,0-1 0,1 0 0,-1 0 0,2 0 0,14-2 40,-1-1 0,0 0 0,0-2 0,0 0 0,-1 0 0,0-1 0,25-15 0,-21 9-4,0 0 1,-1-2 0,0-1 0,29-30 0,-19 12 14,42-62-1,12-40 13,-70 114-55,6-9-62,-1-2 0,-2 0 0,-2-1 0,0-1 0,-3 0 0,0 0 0,-3-1 1,-1 0-1,-1 0 0,0-45 0,-4 39 110,-2-49-159,-6 65-60,6 24 130,1 0-1,0 1 0,-1-1 0,1 0 1,0 0-1,-1 0 0,1 0 1,-1 0-1,1 0 0,-1 1 1,0-1-1,1 0 0,-1 1 1,0-1-1,0 0 0,1 1 1,-1-1-1,0 1 0,-1-2 1,1 2 31,1 1 1,-1-1-1,1 0 0,-1 0 1,1 0-1,0 0 1,-1 1-1,1-1 1,0 0-1,-1 0 1,1 1-1,0-1 1,-1 0-1,1 1 0,0-1 1,-1 0-1,1 1 1,0-1-1,0 0 1,-1 1-1,1-1 1,0 1-1,0-1 0,0 0 1,0 1-1,-1 0 1,-1 13-87,2-12 90,-1 1 14,1 0 0,-1-1 0,0 1 0,0 0 0,0 0 0,-2 2 0,-5 16 219,-28 169-184,23-109-84,3-26 250,-6 109-1,15-114-31,-1-31-139,2 0-1,3 38 1,0-22 28,-2-26-55,-1 0 0,1 0 0,1 0 0,0 0 1,5 16-1,16 17 230,-23-41-241,1-1 0,0 1-1,-1-1 1,1 1 0,0-1 0,0 1 0,0-1 0,-1 1 0,1-1 0,0 0 0,0 1 0,0-1 0,0 0 0,0 0 0,0 0 0,-1 0 0,1 0 0,0 0 0,0 0 0,0 0 0,0 0 0,0 0 0,1-1 0,13 1-111,2 4 91,0-3 26,0 1 26,-15-1-4,5-1-12,-5 1-10,-1-1 1,1 0-1,0 1 0,-1-1 0,1 0 0,-1 0 0,1 0 1,-1-1-1,1 1 0,0 0 0,-1 0 0,1-1 0,-1 1 1,1-1-1,-1 0 0,0 1 0,1-1 0,-1 0 1,2-1-1,-1 0 2,0 0-1,0 0 1,-1 0 0,1-1 0,0 1 0,-1-1 0,2-3 0,3-6-15,28-44 56,-19 30-61,1 0 0,30-36 0,-44 59-30,1 0 1,0-1 0,0 1-1,0 0 1,1 1-1,-1-1 1,1 1-1,-1-1 1,1 1 0,0 0-1,0 0 1,0 1-1,0-1 1,0 1-1,1 0 1,-1 0-1,0 0 1,5 0 0,-11 2 68,0 0 0,0-1 1,0 1-1,0 0 0,0 0 1,0 0-1,0 1 1,-2 1-1,-3 2 16,-8 4 2,1 1 0,1 0-1,0 1 1,0 1 0,1 0 0,0 1 0,1 0-1,-12 19 1,-2 7 80,-35 74 0,55-102-165,-2 3 51,-8 25 0,14-34-34,0-1 1,0 0-1,0 1 0,0-1 0,1 1 0,0-1 1,0 1-1,0-1 0,0 1 0,2 5 1,-2-9 19,0 0 0,0-1-1,0 1 1,1 0 0,-1-1 0,0 1 0,0 0 0,1-1 0,-1 1 0,0 0 0,1-1 0,-1 1 0,1 0 0,-1-1 0,1 1 0,-1-1 0,1 1 0,-1-1 0,1 1 0,-1-1 0,1 0 0,0 1 0,-1-1 0,1 0 0,0 1-1,-1-1 1,1 0 0,0 0 0,-1 0 0,1 1 0,0-1 0,-1 0 0,1 0 0,0 0 0,0 0 0,-1 0 0,1 0 0,0-1 0,-1 1 0,1 0 0,0 0 0,0 0 0,-1-1 0,1 1 0,0 0 0,-1-1 0,2 0 0,3-2 82,0 0 0,-1 0 0,1-1 0,5-5 0,-8 8-84,5-6 59,-1-1 1,0 0 0,0 1 0,0-2-1,-1 1 1,0-1 0,-1 0 0,0 0 0,6-17-1,-3-2-44,8-58 1,-13 73-63,-2 8-66,1 0 0,0-1 0,0 1 0,3-7 0,-4 10-238,5 12-150,10 29 315,-7-15 105,2-1 0,16 30 0,-22-46 73,0-1 0,0 0-1,1 0 1,0 0-1,0-1 1,0 1-1,1-1 1,-1 0-1,1-1 1,1 1-1,-1-1 1,10 4-1,-8-5 51,0 1 0,1-1 0,0-1 1,-1 0-1,1 0 0,0-1 0,0 0 0,0 0 0,0-1 0,0 0 0,0-1 0,15-2 0,-17 1-22,0 0 0,0-1 0,0 0 0,0 0 1,0 0-1,-1-1 0,1 1 0,-1-2 0,0 1 0,0-1 0,0 0 0,-1 0 0,0 0 0,0-1 0,8-11 1,-1-3-72,0-2 0,14-34 0,12-51-129,-16 46 8,17-76-118,-30 101 271,4-25-59,-3-2-1,2-81 1,-7 79 122,-4 52-65,5-105 91,-6 100-178,-2 0-1,1-1 1,-2 1-1,-6-24 1,8 41 93,1 0 0,0 0 0,0 0 0,-1 0 0,1 1 0,0-1 0,-1 0 0,1 0 0,-1 0 0,1 1 0,-1-1 0,0 0 0,1 1 1,-1-1-1,1 1 0,-2-2 0,1 2-6,1 0 1,-1 0-1,1 0 1,-1-1-1,1 1 1,-1 0-1,1 0 1,-1 0-1,1 0 1,-1 0-1,1 0 1,-1 0-1,1 1 1,-1-1-1,1 0 1,-1 0-1,1 0 1,-1 0-1,1 1 1,-1-1-1,0 0 1,-1 2-26,0-1 0,1 1 1,-1 0-1,0-1 1,1 1-1,-1 0 0,1 0 1,-1 0-1,1 0 1,0 0-1,-1 3 0,-9 25 121,2 1 0,2 0 0,0 0-1,-2 39 1,3-23 92,-6 32-25,-23 241 213,33-263-407,0 99 44,4-132 50,0 1 1,1-1-1,2 0 0,9 30 0,-13-48 17,1 0 0,1-1 0,-1 1 0,1-1 0,0 0 0,0 1 0,0-1 0,7 7 0,-9-11-47,0-1-1,-1 0 0,1 1 1,0-1-1,0 0 1,0 1-1,-1-1 0,1 0 1,0 0-1,0 0 1,0 0-1,0 0 0,0 0 1,-1 0-1,1 0 1,0 0-1,0 0 0,0 0 1,0-1-1,-1 1 0,1 0 1,0 0-1,0-1 1,-1 1-1,1-1 0,0 1 1,0-1-1,-1 1 1,1-1-1,-1 1 0,1-1 1,0 0-1,-1 1 1,1-1-1,0-1 0,3-3 29,0 0-1,0-1 1,3-7 0,-7 13-46,49-107-344,-22 44 98,-10 33-83,-13 38-92,-2 1 373,0 0 0,0 0-1,-1 0 1,-1 14 0,2 2 130,-1-14-28,0 6-91,1 0 0,0-1 0,6 19 0,-7-31 48,0-1 1,1 1-1,-1-1 0,0 0 1,1 1-1,0-1 0,0 0 0,0 0 1,0 0-1,1 0 0,-1 0 1,1-1-1,-1 1 0,1-1 0,0 0 1,0 1-1,0-1 0,0 0 1,1-1-1,3 2 0,-4-2 15,1 0 0,0 0 0,0-1 0,0 0-1,0 0 1,0 0 0,0 0 0,0 0 0,0-1-1,0 0 1,0 0 0,0 0 0,0 0 0,-1-1-1,1 1 1,4-3 0,-1 0-24,0-1-1,1 0 1,-2 0 0,1 0 0,0-1-1,8-9 1,-11 9 30,1-1 0,-1 1 1,0-1-1,0 0 0,3-7 0,-6 10-25,1 1 0,-1-1-1,0 0 1,0 0 0,0 1 0,0-1-1,-1 0 1,0 0 0,0 0-1,0 0 1,-1-7 0,1 11-23,0-1-1,0 1 1,0 0 0,0-1 0,0 1-1,0 0 1,0-1 0,0 1 0,0-1-1,-1 1 1,1 0 0,0-1 0,0 1-1,0 0 1,-1 0 0,1-1-1,0 1 1,0 0 0,-1-1 0,1 1-1,0 0 1,-1 0 0,1 0 0,0-1-1,-1 1 1,1 0 0,0 0 0,-1 0-1,1 0 1,0 0 0,-1-1 0,0 2-6,0-1 1,0 0-1,0 0 1,1 1-1,-1-1 1,0 0-1,1 1 1,-1-1-1,0 1 1,1-1-1,-1 1 1,0 0-1,0 0 1,-2 2-17,1 1 1,-1-1-1,1 1 0,0-1 1,-2 5-1,2-3 12,0 1-1,1 0 1,0 0 0,0-1-1,0 1 1,1 0-1,-1 0 1,1 0-1,1 0 1,-1 0-1,1 0 1,0 0-1,1-1 1,2 9 0,-3-11 40,0 0 1,1 0 0,0-1-1,-1 1 1,1 0 0,0 0-1,0-1 1,0 1 0,1-1-1,-1 0 1,1 0 0,-1 1-1,1-2 1,0 1 0,0 0-1,-1-1 1,1 1 0,0-1-1,1 0 1,-1 0 0,0 0-1,0 0 1,0 0 0,1-1-1,-1 0 1,6 1 0,-4-1 33,0-1 0,0 1 0,0-1 0,0 0 0,0 0 0,0 0 0,0 0 1,0-1-1,-1 0 0,1 0 0,-1-1 0,1 1 0,-1-1 0,0 0 0,0 0 1,4-3-1,-6 3-30,1 0-1,-1 1 1,0-1 0,0 0 0,-1 0 0,1 0-1,-1 0 1,1-1 0,-1 1 0,0 0 0,0 0-1,0-1 1,-1 1 0,1-1 0,-1 1 0,0-1-1,0 1 1,0-1 0,0 1 0,0 0 0,-1-1-1,0 1 1,0-1 0,-1-3 0,0 1-19,-1 1 1,1-1-1,-1 1 0,0-1 1,-1 1-1,1 0 0,-1 1 1,0-1-1,0 1 0,-1-1 1,-8-6-1,3 5-82,1 0 0,-1 0 1,0 1-1,-1 0 0,-14-5 0,20 9 46,0-1 0,0 1-1,1 0 1,-1 0 0,0 1-1,0-1 1,0 1 0,0 1-1,0-1 1,0 0 0,1 1-1,-1 0 1,0 0 0,0 1-1,-6 2 1,10-3 20,0-1-1,0 1 1,0 0 0,0-1-1,0 1 1,0 0 0,1 0 0,-1 0-1,0 0 1,1-1 0,-1 1-1,0 0 1,1 0 0,-1 1-1,1-1 1,0 0 0,-1 0 0,1 0-1,0 0 1,-1 0 0,1 0-1,0 0 1,0 1 0,0-1-1,0 2 1,1-2 24,-1 0 0,0 0-1,1-1 1,-1 1 0,0 0-1,1 0 1,-1 0 0,1 0-1,-1-1 1,1 1 0,-1 0 0,1-1-1,0 1 1,-1 0 0,1-1-1,0 1 1,0-1 0,-1 1-1,1-1 1,0 1 0,0-1 0,0 0-1,0 1 1,0-1 0,-1 0-1,1 0 1,0 0 0,0 1 0,0-1-1,0 0 1,1 0 0,7-1 46,0 0 0,0 0 1,0-1-1,0 0 1,0 0-1,-1-1 0,9-4 1,57-30-160,-61 29 104,16-9 61,42-36-1,-43 31 160,36-22 0,-57 40-161,1 0 0,0 0 0,-1 1 1,10-3-1,-15 5-44,-1 1-1,0 0 1,1 0 0,-1-1 0,0 1 0,1 0 0,-1 0 0,1 0 0,-1 0 0,0 1 0,1-1 0,-1 0-1,0 1 1,3 0 0,-4-1 2,1 1 1,0 0-1,0-1 0,-1 1 0,1 0 1,0-1-1,-1 1 0,1 0 0,-1 0 0,1 0 1,-1 0-1,1 0 0,-1-1 0,0 1 0,1 0 1,-1 0-1,0 0 0,0 0 0,0 0 0,0 0 1,0 0-1,0 0 0,0 2 0,-2 37 548,-3 0-1,-15 67 1,13-75-359,1-10-220,4-17 50,1 0 0,0 0 0,0 1 0,0-1 0,0 5 1,1-8 14,4-6 112,1 1-176,-2-1 1,1 0 0,0 0 0,-1 0 0,0-1 0,0 1 0,0-1-1,0 1 1,-1-1 0,4-10 0,12-21-10,43-53-29,-60 87 38,0 1-1,0-1 0,0 1 1,0-1-1,0 1 0,0 0 1,1-1-1,-1 1 1,0 0-1,1 0 0,-1 0 1,1 0-1,-1 0 1,1 0-1,-1 0 0,1 1 1,0-1-1,0 1 0,3-1 1,-4 1 12,1 0 0,0 1 1,0-1-1,-1 1 0,1-1 0,0 1 1,-1 0-1,1 0 0,-1 0 1,1 0-1,-1 0 0,1 0 0,-1 0 1,0 0-1,0 1 0,1-1 0,-1 0 1,0 1-1,0-1 0,1 3 1,14 19 262,2 0 1,25 25 0,-32-37-229,1 0 0,0-1 0,1 0 0,0-1 0,24 12 0,-27-16-86,0 0-131,-1-1 0,1 0 0,12 4 0,-19-8-116,0 1 1,0 0-1,0-1 1,0 0-1,0 0 0,-1 0 1,1 0-1,0 0 1,0 0-1,0-1 1,0 0-1,0 1 1,-1-1-1,1 0 1,0 0-1,4-3 1,-6 4 112,0-1 0,-1 0 0,1 1 0,0-1 0,0 0 1,0 1-1,0-1 0,-1 0 0,1 0 0,0 0 0,-1 0 0,1 0 1,-1 0-1,1 0 0,-1 0 0,1 0 0,-1 0 0,0 0 0,0 0 1,1 0-1,-1 0 0,0 0 0,0 0 0,0 0 0,0 0 0,0 0 1,0 0-1,0 0 0,-1 0 0,1 0 0,0-1 0,0 1 0,-2-1 1,-12-23-2159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16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7136,'-8'-3'3232,"11"3"-2752,11 0-2752,-5 0 256,-1 3 1152,5 2-2112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16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71 4896,'-5'-9'1824,"18"9"-1440,5-8-96,-5 5-128,8 3-160,2-3 64,2-2-32,6-3-32,8 1 32,7 3-192,1 0 96,6-1-448,-1 2 256,1-2-928,-6 2 672,-6 0-1824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17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728 11 5408,'0'-11'2432,"13"11"-2112,-5 0-320,5 0-64,2 0 160,1 0-32,11 5-224,4-5 64,3 0-256,7 3 224,3 0-672,-1 2 480,1-5-1152,0-5 832,-5 5-1760</inkml:trace>
  <inkml:trace contextRef="#ctx0" brushRef="#br0" timeOffset="1">21 47 7136,'-21'-23'2656,"24"23"-2080,2 0-160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25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9 992,'-5'-5'352,"10"2"-256,-10 3-32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26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4 896,'-10'0'6026,"11"-4"-4778,5 15-1172,-3-7-5,0 0-1,0 0 1,-1 0-1,0 1 1,0-1 0,0 1-1,0 0 1,-1 0-1,0-1 1,0 1-1,1 9 1,-3 77 436,-11 94-1,7-147-343,-5 35-44,-27 112-1,32-173-74,4-10-24,0 0 1,1-1 0,-1 1-1,1 0 1,-1 0 0,1 0-1,-1 0 1,1 3 0,0-4-12,0 1 1,0-1 0,-1 1 0,1-1-1,0 1 1,-1-1 0,1 0-1,-1 1 1,0 1 0,-3 10-33,4-11 189,6-3-137,-1 1 0,1-1 0,-1 0 0,1-1 0,9-3 1,21-5 83,150-9 180,57-8 155,-226 23-476,22-1-1325,-38 6 999,-1 0 0,0 1 0,0-1 0,1 0 0,-1 0 0,0 0 0,0 0 1,0 1-1,0-1 0,0 0 0,0 0 0,0 0 0,-1 2 0,-3 12-2691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27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2496,'-1'1'190,"0"-1"1,1 0 0,-1 0-1,0 0 1,0 0-1,1 1 1,-1-1-1,0 0 1,0 1-1,1-1 1,-1 0 0,1 1-1,-1-1 1,0 1-1,1-1 1,-1 1-1,1-1 1,-1 1-1,1 0 1,-1-1 0,1 1-1,0 0 1,-1-1-1,1 1 1,0 0-1,-1-1 1,1 2-1,-5 24 2095,4-18-2412,-8 83 689,5-42-335,0 66 249,-4 29 72,3-93-421,4-33-43,-1 0 1,-1 0-1,-9 34 0,8-32-45,4-18-34,-1 1-1,1-1 0,0 0 0,-1 1 0,0-1 0,1 0 0,-1 0 0,0 0 0,-2 3 0,2-3 60,1-1 36,1-1-93,-1 1 0,0 0 0,0-1 0,0 1 0,0 0 0,0-1 0,0 1 0,0 0 0,0 0 0,0-1 0,0 1 0,0 0 0,0-1 0,0 1 0,0 0 1,-1-1-1,1 1 0,0 0 0,-1-1 0,1 1 0,0-1 0,-1 1 0,1 0 0,-1-1 0,0 1 0,0 0 212,3-1-97,6-1 63,0 0-1,0 0 0,14-5 0,18-4-89,-14 9-155,1 1-1,-1 1 1,35 5 0,-12 0 141,60-2 581,-44-1-1761,-54 1-1020,-5-1 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28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391 171 3808,'3'11'2752,"-3"-7"-2591,-1-1 0,0 1 0,0-1-1,0 0 1,0 1 0,0-1 0,-1 0 0,1 0 0,-1 0 0,0 0 0,0 0 0,0 0 0,0-1 0,-4 4 0,-4 4 268,0-1 0,-15 11 0,18-14-276,-1-2 0,1 1 0,-1-1 0,0 0 0,0-1 0,0 0 0,0 0 0,-1 0 0,-11 1 0,14-3-110,0-1 0,1 0 0,-1 0 0,0 0 0,0-1 0,1 1 0,-1-1 0,0-1 0,1 1 0,-1-1 0,1 0 0,0 0 0,-1-1 1,1 1-1,-7-6 0,5 3-10,0-1 1,0 0-1,1 0 1,0 0 0,0-1-1,1 0 1,0 0-1,0-1 1,0 1 0,1-1-1,0 0 1,1 0-1,0 0 1,0-1 0,1 1-1,0-1 1,0 1-1,1-1 1,-1-11 0,2 15-34,0 0 0,0 0 0,1 0 0,0 0 0,0 0 0,0 0 0,3-7 0,-3 9-33,1 0 0,-1 0 0,1 1 1,0-1-1,0 1 0,0-1 0,0 1 1,1 0-1,-1 0 0,0 0 0,1 0 0,-1 0 1,5-1-1,3-2 28,0 0-1,0 0 1,1 1 0,0 1-1,13-3 1,57-4 245,-68 8-235,11 0-64,-9 0 18,1 1 0,25 0 0,-36 2 45,0-1-1,0 1 1,-1 0 0,1 1 0,0-1 0,0 1-1,0 0 1,-1 0 0,1 0 0,-1 1-1,0-1 1,5 5 0,-1-1 2,-1 1-1,-1-1 1,1 1 0,-1 0-1,-1 1 1,1-1-1,-1 1 1,-1 0 0,1 1-1,-1-1 1,-1 1 0,1-1-1,-2 1 1,1 0 0,-1 0-1,1 15 1,1-3 81,-2 1 1,0-1-1,-2 0 1,-4 42-1,-2-21 15,-3 1-1,-22 69 1,25-98 9,0 1 0,-1 0 0,0-1 0,-1-1 0,-1 1 0,0-1 0,-1-1 0,0 1 0,-1-2 0,-22 20 0,-69 42 281,-53 44 117,67-42-3048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14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3552,'-3'0'1380,"3"0"-1323,0 0-29,0 1 0,0-1 0,0 0 0,-2 7 1507,1 18 829,1-10-1855,-3 33 565,-7 217 1959,12-238-2472,-2 0 1,-4 33 0,2-52-64,-1-10 185,-1-15-152,6-8-336,1-1 1,8-36-1,-6 35-168,0 3-82,0 0 1,2 0-1,1 0 0,20-44 1,-24 60 22,1 1-1,-1-1 1,1 1 0,0 0 0,1 0-1,0 1 1,0 0 0,0 0 0,1 0 0,0 0-1,0 1 1,0 1 0,1-1 0,0 1-1,0 0 1,0 1 0,12-4 0,-12 5 45,0 0 1,0 1-1,0-1 1,0 2-1,1-1 0,13 2 1,-19-1-14,0 1 0,0-1-1,0 1 1,-1 0 0,1 0 0,0 0 0,0 0 0,-1 0 0,1 1-1,-1-1 1,0 1 0,1 0 0,-1 0 0,0-1 0,0 2 0,0-1-1,0 0 1,0 0 0,0 0 0,-1 1 0,1-1 0,1 4-1,-1 1 3,1-1 0,-1 1-1,-1-1 1,1 1 0,-1 0-1,0 0 1,-1 0 0,0-1-1,0 1 1,0 0-1,-1 0 1,0 0 0,-3 12-1,3-14 42,-1 0 0,0 0 0,0 0 0,0-1 0,0 1-1,-1-1 1,1 1 0,-1-1 0,0 0 0,-1 0 0,1 0 0,-1-1 0,1 1-1,-1-1 1,0 0 0,-1 0 0,1 0 0,-9 4 0,9-6-14,0 0 1,0 0 0,0 0-1,0-1 1,-1 1-1,1-1 1,0 0-1,0 0 1,-1-1 0,-4 0-1,-14-1-93,22 2 68,0 0 0,-1 0 0,1 1 0,-1-1 0,1 0 0,0 1-1,-1-1 1,1 1 0,-2 0 0,3-1 12,-1 1 0,1-1 0,0 0 0,-1 0 0,1 0 0,0 0 0,0 1 0,-1-1 0,1 0 0,0 0 0,0 0 0,0 1 0,-1-1 0,1 0 0,0 0 0,0 1 0,0-1-1,0 0 1,0 1 0,-1-1 0,1 0 0,0 0 0,0 1 0,0-1 0,0 0 0,0 1 0,0-1 0,0 0 0,0 1 0,0-1 0,0 0 0,0 0 0,0 1 0,0-1 0,1 0 0,-1 1 0,0-1 0,0 0 0,0 0 0,0 1 0,0-1-1,1 0 1,-1 1 0,15 15 202,2 0-1,-1-1 0,35 24 0,-24-19-142,4 1-463,-4-4-4013,-9-3 1607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29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1 1472,'0'3'7744,"0"-2"-7673,0 1 0,0-1 0,-1 1 0,1-1 1,-1 1-1,1-1 0,-1 1 0,1-1 0,-1 0 0,0 1 1,1-1-1,-2 1 0,-6 15 241,7-12-260,-1 0 0,0 0-1,0-1 1,-1 1 0,1 0 0,-1-1 0,-4 5-1,-9 19 282,6-7-47,1 1 0,-11 41 0,-4 45 217,-27 110 509,42-185-1140,2 1 0,-4 43 0,11-58 143,0-1 1,1 0-1,1 0 0,0 0 1,1 0-1,1 0 0,12 30 1,-12-38 19,0 0 0,1 0 1,6 9-1,8 15 106,-16-25-52,1-1-1,1 1 0,-1-1 1,1 0-1,1-1 1,11 14-1,0-2 520,-16-19-528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32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60 480,'21'-24'8730,"-19"23"-8713,-1-1-1,0 1 1,1 0 0,0 0-1,-1 0 1,1 0-1,-1 0 1,1 0-1,2 0 1,7-3 72,-1 0 0,0 1 0,1 0 0,0 1 0,-1 0 1,16 0-1,21 0 91,-28 0-105,1 2 0,24 1 0,-41 0-79,0-1 0,-1 1 0,1-1 1,-1 1-1,1 0 0,-1 0 0,0 0 0,1 0 0,-1 1 0,0-1 1,1 1-1,-1-1 0,0 1 0,0 0 0,-1-1 0,1 1 0,0 0 1,0 0-1,-1 1 0,2 2 0,-1-2 19,0 1 0,-1 0 0,1 0-1,-1 0 1,0 0 0,0 0 0,0 0 0,-1 1 0,0-1-1,0 0 1,0 0 0,0 6 0,-2 5 86,-1 0-1,0 0 1,0-1-1,-2 1 1,0-1 0,0 0-1,-2 0 1,1 0 0,-2-1-1,0 0 1,0-1-1,-1 0 1,-1 0 0,-18 17-1,8-11-1,0-2 0,-2 0 0,0-2 0,0 0 1,-2-1-1,-25 9 0,39-16-116,8-4-22,6-2-60,16-4-12,-1 1 0,29-2 0,-4 2-143,-29 1 247,0 1-1,1 1 1,-1 0-1,0 2 1,0-1 0,0 2-1,-1 0 1,1 1-1,23 9 1,-31-10 15,-1 1 1,0 0-1,0 1 1,0 0-1,-1 0 1,1 0-1,-1 0 1,0 1-1,6 10 1,-9-13 31,-1 0 1,1 0-1,-1 0 1,0 1-1,0-1 1,0 0-1,0 1 1,0-1-1,-1 1 1,0-1-1,0 1 1,0-1-1,0 1 1,0-1-1,-2 6 0,1-2 42,-1 0-1,0 0 0,-1 0 0,1-1 1,-1 1-1,-7 10 0,4-10 24,0-1-1,0 0 1,0-1 0,-1 1 0,0-1-1,0-1 1,0 1 0,0-1-1,-1 0 1,-10 3 0,-5 0 140,0 0 1,-1-2 0,-1 0-1,-32 1 1,7-4-943,-57-6 1,81 2-911,-22-1-5202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33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314 240 2400,'0'0'298,"1"1"0,0-1 0,0 1 0,0-1 0,0 2 298,0-2-298,-1 1 0,1 0 0,-1 0 0,1-1 0,-1 1 0,1 0 0,-1 0-1,1 0 1,-1 0 0,0 0 0,0 0 0,1 0 0,-1 1 0,1 0-239,-1 1 0,1-1 1,-1 0-1,1 1 0,-1-1 0,0 1 0,0-1 0,-1 4 0,0-1 59,-3 7 256,0 1 0,-7 14 1,9-23-313,0-1 0,0 1 0,-1-1 0,1 0-1,-1 1 1,0-1 0,0 0 0,0 0 0,0-1 0,0 1 0,-5 2 0,0 0 123,-1 0-1,0-1 1,0 0 0,-1-1-1,-15 5 1,19-7-128,0 0-1,0-1 0,0 1 1,-1-1-1,1-1 0,0 1 1,0-1-1,0 0 0,0 0 1,-7-3-1,3 1 23,0-1 0,1 0-1,-1 0 1,-14-10 0,20 11-74,0 0-1,0-1 1,0 0-1,0 1 1,1-1-1,-1-1 1,1 1-1,0 0 0,1-1 1,-1 1-1,-2-7 1,1 1-28,1 0 0,0 0 0,0-1 0,1 0-1,0 1 1,-1-20 0,3 23 0,0 0 0,1 1 0,0-1 0,0 0 0,0 0 0,1 1 0,0-1 0,0 0 1,1 1-1,-1 0 0,8-11 0,-5 8-24,1 1 0,0 0 0,0 0 0,1 1 0,0 0 0,0 0 0,1 0 0,0 1 0,15-9 0,-5 6 22,0 0-1,0 1 0,1 1 1,29-7-1,-34 11 19,0 1 1,0 0-1,0 1 0,0 0 1,0 1-1,0 1 1,18 3-1,-23-3-63,1 1 61,0 0-1,1 1 1,13 5-1,-21-7 11,0 0-1,-1 1 0,1-1 1,-1 1-1,1 0 0,-1-1 1,0 1-1,1 0 0,-1 0 1,0 1-1,0-1 0,-1 0 1,1 1-1,0-1 1,-1 1-1,1-1 0,0 4 1,2 7 48,-1 0 1,0 0 0,-1 0 0,-1 1 0,0-1-1,-1 0 1,0 0 0,-3 18 0,1 4 340,-2 1 0,-10 38 0,11-61-273,-1 0 0,0-1 0,-1 1 0,-1-1 0,0 0 0,0-1 0,-1 1 0,-17 19 1,23-30-109,-6 8 62,0-1 1,-1 0-1,0-1 0,0 0 1,-10 7-1,-81 49 62,74-48-295,0 0 0,2 2 0,0 1 0,-40 40 0,37-34-6686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34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92 3072,'4'-24'10277,"10"16"-10176,-10 5 11,0 0 0,0 0 0,-1 0 0,1 0 0,-1-1 0,0 1 0,0-1 0,0 0 0,-1 0 0,1 0 0,-1 0 0,3-8 0,-2 6 93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35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46 275 1728,'-41'3'2805,"41"-3"-2743,0 0 1,0 0-1,-1 0 0,1 0 0,0 0 1,0 0-1,-2-1 560,2 1-560,0-1 0,0 1 1,0 0-1,0 0 0,0 0 0,0 0 1,0-1-1,0 1 0,0 0 0,0 0 0,0 0 1,0 0-1,0-1 0,0 1 0,0 0 1,0 0-1,0 0 0,0-1 0,0 1 0,1-12 1347,6-10-381,-6 22-1020,5-17 299,2 0 0,0 0 0,1 1 0,16-21 1,-14 25-154,-1 1 1,2 0-1,-1 1 1,2 0-1,20-12 1,-17 11-42,-5 4-137,1 0 1,0 1 0,0 0-1,1 1 1,-1 1 0,1 0-1,15-3 1,-25 6 15,-1 1 0,0 0 0,0 0 0,1 0 1,-1 0-1,0 0 0,1 0 0,-1 1 0,0-1 0,0 1 0,1 0 0,-1-1 1,0 1-1,0 0 0,0 0 0,0 0 0,0 1 0,0-1 0,0 0 1,-1 1-1,1-1 0,0 1 0,-1 0 0,1-1 0,-1 1 0,0 0 0,1 0 1,-1 0-1,1 3 0,1 1 44,0 1 0,-1 0 1,0-1-1,0 1 0,-1 0 1,0 0-1,0 0 0,0 10 1,-2 24 52,-1 1 0,-3-1 0,-1 0 0,-2 0 0,-1-1 0,-17 43 1,20-68-28,-1 0 1,-1-1-1,0 1 1,-1-1 0,-1-1-1,0 0 1,-21 22 0,2-9 106,0 0 0,-37 23 0,-18 1 156,77-48 268,13-7-493,-5 5-101,12-8-21,1 1 0,0 0 0,1 1 0,0 0 0,0 2 0,16-4 1,50-1-335,-71 8 380,0 2 0,0-1 0,0 1 0,0 0 1,0 1-1,11 3 0,40 14 328,-47-15-249,-1 0 0,1-2 0,0 0 0,0 0 1,0-1-1,21-2 0,-20 1-46,-14 0-144,1 0 1,-1 0 0,1-1-1,-1 1 1,1 0 0,-1-1-1,1 1 1,-1-1 0,1 1-1,-1-1 1,2-1 0,-2 2-74,-1-1 0,1 1 0,-1 0 0,1-1 0,-1 1 0,1 0 0,-1-1 0,0 1 0,1-1 0,-1 1 0,0-1 0,1 1 0,-1-1 0,0 1 0,0-1 0,1 0 0,-1 1 0,0-1 1,0 1-1,0-1 0,0 0 0,0 1 0,0-1 0,0 1 0,0-1 0,0 0 0,0 1 0,0-2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36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3136,'-8'1'4846,"8"-1"-4749,7 12 1001,15 11-1054,15 3 248,51 41 129,-72-53-345,-2 0 1,0 1-1,19 25 1,-10-7 265,-2 2 1,-2 0-1,20 50 1,-18-30 265,22 94 0,-39-131-460,0 1 0,-2-1 0,0 1 0,-1 32 0,-2-41-76,0-1-1,0 1 1,-1 0-1,-1-1 0,0 1 1,0-1-1,0 0 0,-1 0 1,-1 0-1,-9 14 1,-3 0-104,-1 0 1,-28 26 0,26-31-1504,0-1 0,-38 25 0,27-22-465,2 2-2037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41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72 1888,'1'-4'1662,"2"-6"1658,-3 10-3294,0 0 1,-1-1 0,1 1-1,0 0 1,0 0 0,0-1-1,0 1 1,0 0 0,0 0-1,0-1 1,-1 1-1,1 0 1,0 0 0,0 0-1,0-1 1,0 1 0,-1 0-1,1 0 1,0 0 0,0 0-1,-1 0 1,1-1 0,0 1-1,0 0 1,-1 0 0,1 0-1,0 0 1,0 0 0,-1 0-1,1 0 1,0 0 0,0 0-1,-1 0 1,1 0-1,0 0 1,0 0 0,-1 0-1,0 0 12,0 0 0,1 0 0,-1-1 0,0 1 0,0 0 0,0-1 0,1 1 0,-1 0 0,0-1 0,1 1 0,-1-1 0,0 1 0,0-2 0,-12-5 348,5 5 2,1 0 0,0 1 0,-12 0 0,17 0-351,0 1 1,1 0-1,-1-1 1,0 1-1,1-1 1,-1 0-1,1 0 1,-3-1-1,3 1-28,-1 0-1,0 1 0,1-1 0,-1 0 0,0 1 0,1-1 0,-1 0 0,-3 1 0,2-1 16,-1 1 0,0-1 0,0 0 0,1 0 0,-5-1 0,4 1 34,1 0 0,-1 0 0,0 0-1,0 0 1,-4 0 0,-31-2 550,19 0-566,17 2-39,0 1 1,-1-1 0,1 1 0,0-1 0,-1 1 0,1 0-1,0 0 1,-1 1 0,-3 0 0,-7 3 7,-25 11-1,31-10-27,1 0 0,0 0 0,-1 1 0,-9 10-1,-6 5-61,19-17 96,0-1 0,1 1 0,-1-1 0,1 1 0,0 0 0,0 0 0,0 1-1,1-1 1,-1 1 0,1-1 0,0 1 0,0 0 0,1 0 0,0 0 0,-1-1 0,0 11 0,3-10-18,-1 0 0,0 1 0,1-1 0,0 0 0,1 0-1,-1 0 1,1 0 0,0 0 0,0 0 0,0 0 0,1 0 0,-1-1 0,1 1 0,1-1 0,-1 0 0,0 0 0,1 0-1,0 0 1,0-1 0,6 5 0,-3-3 36,1-1 0,-1 0 0,1 0 0,0-1 0,0 0 0,0 0 0,0-1 0,1 0 0,-1 0 0,1-1 0,-1 0 0,10 0 0,9 0 51,21-1 59,-44 0-142,1 0 1,0-1 0,-1 0 0,1 0 0,0 0 0,-1 0-1,5-2 1,6 2 9,-14 1 272,-3-1 351,-10-1-628,1 1-1,-1 0 1,1 1 0,-13 1 0,-3-1-165,20 1 137,-1 1-1,0-1 0,1 1 1,-1 1-1,1-1 0,-1 1 1,1 1-1,0-1 0,0 1 1,-10 8-1,0-2-13,5-3 7,1 1 1,0 0-1,1 0 0,0 1 1,0 1-1,1-1 0,-15 22 1,-29 44 410,47-68-329,5-6-57,0 0-1,0 0 1,1 0-1,-1 0 1,0 0 0,0 0-1,0 0 1,1 0-1,-1 0 1,1 0 0,-1 1-1,1-1 1,-1 0-1,1 0 1,0 1-1,-1-1 1,1 0 0,0 0-1,0 1 1,0-1-1,0 0 1,0 2 0,1 1 7,0-1 1,0 1-1,0-1 1,0 1-1,1-1 1,-1 0-1,1 1 1,0-1-1,0 0 1,0 0-1,0 0 1,0-1-1,1 1 1,-1 0-1,1-1 1,0 0-1,0 0 1,0 1-1,0-2 1,0 1-1,0 0 1,0-1-1,1 1 1,-1-1-1,1 0 1,-1 0-1,1 0 1,-1-1-1,6 1 1,-6-1-3,98 8 250,-77-10-142,0 0 1,42-10-1,-9 1 83,-38 10-144,-17 1-27,0 0-1,0 0 0,0 0 0,0 0 0,0 0 0,0-1 0,-1 1 0,1 0 0,0-1 0,3-1 0,-3 1 42,0 0 439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42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1 2720,'0'0'5610,"-9"7"-4474,-34 24-202,28-20-593,0 0 0,0 1 1,1 0-1,-24 29 0,23-22-281,0 0 0,1 1 0,1 1 0,2 1 0,0-1 0,1 2 0,-9 27 0,12-25 82,-8 52 0,5-21-111,1-2-45,2 0-1,1 97 1,6-140 66,0 0 0,1 0 0,0 0 0,1 1 0,0-1 0,0-1 0,7 17 0,9 24-78,-12-31 70,7 36 0,3 8 230,23 72 158,-38-129 4,0 0-1605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43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86 137 1248,'1'-3'268,"1"0"0,-1 0 1,1 1-1,0-1 0,0 1 0,0-1 1,4-1-1,-3-7 3895,-7 13-3190,4-2-948,-1 1 1,1 0-1,-1 0 0,1 0 0,-1 0 0,1 0 0,-1 0 0,1 0 0,0 0 0,0 1 1,-1 0-1,1 11 145,0 0 42,0-1-1,1 1 1,0 0-1,0-1 1,7 21 0,-3-17-101,0 0 0,-1 0 0,-1 1 0,0-1 0,-1 1 0,-1-1 0,0 1 1,-2-1-1,0 1 0,0 0 0,-5 17 0,-12 42 644,-33 91-1,19-76-540,32-91-211,0 1 0,0-1 1,0 1-1,-1-1 0,1 1 1,0-1-1,0 1 1,-1-1-1,1 1 0,0-1 1,-1 1-1,1-1 0,0 1 1,-1-1-1,1 1 1,-1-1-1,0 1 0,1-1-16,0 0-1,-1 0 0,1 0 1,0 0-1,0 0 0,-1 0 1,1 0-1,0-1 0,0 1 1,0 0-1,-1 0 0,1 0 0,0 0 1,0 0-1,0-1 0,-1 1 1,1 0-1,0 0 0,0 0 1,0 0-1,0-1 0,0 1 1,-1 0-1,1 0 0,0 0 1,0-1-1,0 1 0,-6-21-863,3-9 735,1 0 1,2 0 0,6-50-1,3 9 505,-1 1-291,23-89 0,8 6 408,-15 91-58,-17 45-428,-5 13-14,1 0 0,-1 0 0,1 0 0,0 0 1,0 1-1,1-1 0,-1 1 0,1 0 0,0 0 0,0 0 0,0 1 0,0-1 1,0 1-1,0 0 0,1 0 0,-1 0 0,1 1 0,0 0 0,-1-1 0,1 2 0,5-2 1,-1 3-10,0-1 1,1 1 0,-1 0-1,0 1 1,0 0-1,0 1 1,0 0 0,0 0-1,-1 1 1,1 0 0,-1 0-1,0 1 1,0 0 0,-1 1-1,0 0 1,0 0-1,0 0 1,0 1 0,-1 0-1,0 0 1,7 12 0,-8-10 74,-1-1 0,0 1 1,0 0-1,-1 1 0,0-1 1,-1 0-1,0 1 0,0-1 0,-1 1 1,0 0-1,-1 0 0,0-1 1,-1 1-1,0 0 0,0-1 1,-1 1-1,0-1 0,-5 14 1,5-20 40,0 1 1,0-1-1,0 1 1,-1-1-1,1 0 1,-1 1-1,0-2 1,0 1-1,0 0 1,0 0-1,0-1 1,-1 0-1,1 1 1,-1-1-1,1-1 1,-1 1-1,0 0 1,0-1-1,0 0 1,0 0-1,0 0 1,-4 0-1,-11 1 60,1-1 0,-1-1 0,-29-3-1,25 2-255,-71-7-2589,55 5-1164,30 3 844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44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2912,'4'-3'5504,"-4"3"-5398,9 6 1306,10 14-2094,-17-18 1115,40 52-112,-29-35-191,16 17 0,-11-17-26,-1 0-1,-1 2 0,-1 0 1,-1 1-1,-1 0 0,-1 1 1,15 37-1,-11-17 186,-2 0 0,-2 1 1,10 71-1,-20-97-206,-1 0 1,0 0 0,-2 1 0,0-1-1,-1 0 1,0-1 0,-2 1 0,0 0-1,-1-1 1,-1 0 0,-1 0 0,-8 16-1,6-17 47,-56 96 930,3-15-762,10-7-404,14-26-2271,23-38 1175,15-24 850,-1-1-1,0 1 1,1-1-1,-1 1 1,1-1-1,0 1 1,-1-1-1,1 1 1,0 0-1,0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30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22 130 4064,'-21'-12'1824,"24"4"-128,7 12-1088,11-8 1600,9-1-1248,19-1 1216,0-2-1248,30-8 32,9 8-576,25-7-96,-3 4-192,9-6 96,-11 9-129,7-3-222,-9 6 63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2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20 1728,'-3'-6'553,"3"5"-417,0 1-1,0-1 0,-1 0 1,1 0-1,0 1 1,-1-1-1,1 0 1,-1 1-1,1-1 1,-1 0-1,1 1 0,-1-1 1,0 1-1,1-1 1,-1 1-1,0-1 1,1 1-1,-1-1 1,0 1-1,1 0 0,-1-1 1,0 1-1,0 0 1,0 0-1,1-1 1,-1 1-1,0 0 0,0 0 1,0 0-1,0 0 1,-14 0 196,-1 1 0,1 0 1,0 1-1,0 0 0,1 2 0,-1-1 1,1 2-1,-1 0 0,-22 12 0,19-7-81,0 1-1,1 1 1,0 0-1,0 2 1,2 0-1,-18 20 0,21-21-177,2 0-1,0 1 1,0 1-1,2 0 1,0 0-1,0 1 1,1-1-1,-5 21 1,4-5 2,1-1 0,1 2 1,-1 32-1,6-46-62,1 0 0,1-1 0,0 1 0,2-1 0,0 1 0,0-1 0,8 19 0,-9-30 46,0 1 0,1-1 1,1 0-1,-1 0 0,1-1 0,0 1 0,0-1 1,0 1-1,1-1 0,0-1 0,0 1 0,0-1 1,10 7-1,-6-6 35,1 0 0,-1-1 0,1 0 0,-1-1 0,1 0 0,0 0 0,0-1 0,16 1 0,12 0 231,1-2 0,51-5 1,-63 2-172,0-3 1,0 0 0,-1-1-1,31-12 1,-42 11-88,0 0 0,-1-1 0,0 0 0,0-1 1,-1-1-1,0 0 0,-1-1 0,0 0 0,-1-1 0,0 0 1,-1 0-1,0-2 0,11-19 0,-9 13-20,-2-2-1,0 1 1,-2-1 0,0 0-1,-1-1 1,-2 0 0,0 0-1,3-41 1,-8 56-40,0 0 1,0 0 0,0 0-1,-1 0 1,-1 0 0,1 0-1,-1 1 1,0-1-1,-1 0 1,0 1 0,0-1-1,-1 1 1,0 0-1,0 0 1,0 0 0,-1 1-1,0 0 1,0 0 0,-1 0-1,0 0 1,0 1-1,0 0 1,-1 0 0,1 1-1,-1 0 1,0 0 0,-8-3-1,0 1 20,-1 2 0,1 0 0,-1 0 0,0 2 0,-25-2 0,14 4-11,0 1-1,-40 6 0,57-6-25,1 2 0,0-1 1,-1 1-1,-16 7 0,22-8-145,0 1 1,-1-1-1,1 1 1,0 0-1,0 0 1,0 0-1,1 1 0,-1-1 1,1 1-1,0 0 1,-4 5-1,7-7-40,-1-1 0,0 1 0,1-1 0,-1 1-1,1 0 1,0-1 0,0 1 0,-1 0 0,1 0 0,0-1 0,0 1-1,1 0 1,-1-1 0,0 1 0,1 0 0,-1-1 0,0 1 0,1 0-1,0-1 1,0 1 0,0 1 0,0-2 56,11 25-1871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45.6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1472,'3'-3'6629,"5"3"-4229,2-1-2202,-1 0-1,1-1 1,-1 0-1,19-7 1,18-4 750,10 4-293,-18 4-372,53-16 0,-71 17-277,-19 4-118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46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31 1472,'0'0'78,"-1"0"1,0 0 0,1 0-1,-1 0 1,1 0-1,-1 0 1,1 0-1,-1-1 1,0 1-1,1 0 1,-1 0-1,1-1 1,-1 1-1,1 0 1,-1-1-1,1 1 1,0-1-1,-1 1 1,1 0-1,-1-1 1,1 1-1,0-1 1,-1 1 0,1-1-1,0 1 1,0-1-1,-1 0 1,-3-5 741,3 5-532,-8 9 618,-12 11-1119,20-19 343,0 1 0,1-1 0,-1 1 1,0-1-1,1 1 0,-1-1 0,0 0 0,1 1 1,-1-1-1,0 0 0,0 0 0,1 0 0,-1 1 1,0-1-1,0 0 0,1 0 0,-1 0 0,0 0 1,0 0-1,0 0 0,-1-1 0,-3 1 1992,5 0-2098,0 0 0,0 0 0,0 1 0,0-1 0,0 0 0,0 0 0,0 0 0,1 0 0,-1 1 0,0-1 0,0 0 0,0 0 0,0 0 0,0 0 0,1 1 0,-1-1 0,0 0 0,0 0 0,0 0 0,0 0 0,1 0 0,-1 0 0,0 0 0,0 0 0,0 0 0,1 0 0,-1 0 0,0 1-1,0-1 1,0 0 0,1 0 0,-1 0 0,0 0 0,0-1 0,0 1 0,1 0 0,-1 0 0,0 0 0,11-2 573,-10 2-465,69-8 663,-44 2-369,-17 4-274,1 0 0,0 1 0,11-1 1,120-4 601,-70 1-1808,-2 3-4406,-60 1 3001,-16-11-746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50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1 584 2400,'1'0'109,"0"-1"1,1 0 0,-1 0-1,1 1 1,-1-1-1,0 1 1,1-1-1,-1 1 1,1 0-1,-1 0 1,1-1-1,-1 1 1,3 0 0,9-1 655,27-11 2637,12 5-1781,-47 6-1567,0 0 0,0 1 0,0 0-1,9 0 1,-1 1-29,-12-1 1,0 0-36,-1 1 0,1-1 0,-1 0-1,1 1 1,-1-1 0,1 0-1,-1 1 1,1-1 0,0 0 0,-1 0-1,1 0 1,0 1 0,-1-1 0,1 0-1,0 0 1,0 0 0,6 2 275,-8 18-25,-5 27 1,-1 6 25,4 54-225,-1 18 19,2 40-125,4-79 269,-3-34-172,5 102 357,9 37-234,-12-176-49,0 1 1,1 0 0,1-1-1,4 17 1,-4-23-41,-2-8-59,-1 0 0,1 1-1,0-1 1,-1 0-1,0 1 1,1-1 0,-1 1-1,0-1 1,0 0-1,0 1 1,0-1 0,0 1-1,0-1 1,0 1 0,0-1-1,-1 1 1,1-1-1,-1 3 1,-2 2 246,8-8 271,5-9 230,-6 1-723,0-1 1,-1 1 0,0-1 0,2-18 0,2-10 38,-2 14-29,-1 0 0,1-40 1,-1 5-33,12-37-80,-4 31 116,39-250-120,-17 155 119,-23 116-35,14-37-258,-3 12 205,-2 1 56,10-46-45,26-101-160,-44 175 167,-7 24-2,-4 10 4,1 0 1,1 0-1,4-9 0,2-6-125,-7 18 79,0-1 0,0 1 0,0-1 0,0 1 0,1 0 0,0 0 0,3-4 0,-1 2-74,-5 6 133,0 0 1,0-1-1,1 1 0,-1 0 1,0 0-1,0-1 0,0 1 1,1 0-1,-1 0 0,0-1 1,1 1-1,-1 0 0,0 0 1,0 0-1,1 0 0,-1-1 1,0 1-1,1 0 0,-1 0 1,0 0-1,1 0 0,-1 0 1,0 0-1,1 0 0,-1 0 1,1 0-1,-1 0 0,0 0 1,1 0-1,-1 0 0,0 0 1,1 0-1,-1 0 0,0 1 1,0-1-1,1 0 0,-1 0 1,0 0-1,1 1 0,-1-1 1,0 0-1,0 0 0,1 1 1,8 2 30,0 0 0,1-1 1,-1 0-1,0 0 1,1-1-1,0-1 0,11 0 1,19 2 40,135 13 51,-118-13 4,90-7 0,-57 0 148,-54 4-177,63-1-65,-80 2 11,-1 2-1,0 0 1,23 6 0,8 5-107,47 12 47,-79-22 60,0 0 0,0-2 1,31 0-1,385-1 4,-349 6-89,87 3 99,202-12 166,-307 6-268,-37-1 109,0-2 0,30-2 0,-41-1 0,0-1 0,0-1 0,19-8 0,-20 7-18,0 0 1,1 1 0,19-3-1,24-2 209,27-2-324,-44 9-93,-26 0 74,-1 2-1,1 0 0,-1 1 1,1 1-1,29 5 1,-7 0-2830,-39 2-306,-2-7 2608,-10 11-1492,-12 4-437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53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9 1568,'1'-5'394,"1"5"-184,-2 0-200,0 0 1,0 0-1,0 0 0,1 0 0,-1 0 1,0 0-1,0 0 0,0 0 1,0 0-1,4-3 1608,-3 3-1399,0 0 0,-1 0 1,1 0-1,0 0 0,0 0 0,-1 0 0,1 0 0,0 0 0,0 0 0,-1 1 0,1-1 1,0 0-1,-1 0 0,2 1 0,-1 0-182,-1 0 0,0 0 1,1 0-1,-1 0 0,0-1 0,0 1 1,1 0-1,-1 0 0,0 0 0,0 0 0,0 0 1,0 0-1,0 1 0,-1 52 309,-15 101 0,10-119-102,-3 1 1,-1-2-1,-23 56 0,21-68-96,-2 0-1,0 0 0,-1-2 0,-35 38 0,-11 3 323,52-56-108,8-6-351,1 0 1,0 0-1,0 0 0,0 0 0,0-1 0,-1 1 0,1 0 0,0 0 0,0 0 0,0 0 0,0 0 0,0-1 0,0 1 0,0 0 0,-1 0 0,1 0 1,0 0-1,0-1 0,0 1 0,0 0 0,0 0 0,0 0 0,0 0 0,0-1 0,0 1 0,0 0 0,0 0 0,0 0 0,0-1 0,0 1 1,0 0-1,0-2 18,1-1 1,-1 1 0,1 0-1,-1 0 1,1 0 0,0 0 0,1-3-1,14-20-593,0-1 482,-2 1 0,15-36 0,9-43 244,37-157 1,-68 233-141,-4 20-6,-1-1 0,0 1 0,0-1-1,0-10 1,-2 18-19,0-1 0,0 1 1,0 0-1,0 0 0,0 0 0,0 0 0,0 0 0,1 0 0,-1 0 0,0 0 0,0 0 0,1 0 0,-1 0 0,1 0 0,-1 0 0,1 0 0,-1 0 1,1 0-1,1-1 0,-2 2 2,1 0 0,-1 0 0,0 0 0,0 0 0,0 0 0,1 0 0,-1 0 0,0 0 0,0 0 0,0 0 0,1 0 0,-1 0 0,0 0 0,0 0 0,0 0 0,0 0 0,1 0 0,-1 0 0,0 0 0,0 0 0,0 1 0,1-1 0,-1 0 0,0 0 0,0 0 0,0 0 0,0 0 0,0 0 0,1 1 0,-1-1 0,0 0 0,4 12 6,21 94 74,-5-23-99,12 27-78,-20-72 84,1-4 108,1-1 0,33 56 0,-8-26-62,-24-45 73,-13-16-93,1 0 1,-1 1-1,0-1 1,0 1-1,-1-1 1,3 5-1,3 7 70,-6-12-28,0-1 0,0 1 0,0 0 0,-1 0 0,1 0 0,0 0 0,-1-1 1,1 1-1,-1 0 0,0 0 0,0 3 0,0-4 95,-18 5 577,-5-5-477,3-1 63,1 0 1,0-1 0,0 0 0,-34-9 0,46 8-277,0-1 1,1-1-1,0 1 1,-1-1-1,1 0 0,-7-7 1,6 5-229,0 1 0,0 0 1,-13-6-1,17 10-92,-1 0 0,1 0 0,-1 0 1,0 1-1,0-1 0,1 1 0,-1 0 0,0 0 0,0 0 0,0 1 1,1-1-1,-1 1 0,0 0 0,1 0 0,-1 0 0,0 0 1,-3 3-1,-2 2-2180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54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21 123 1248,'1'-10'1177,"1"-3"745,0 9-1313,1 0 0,-1 0 0,1 0 0,-1 1 0,1-1 0,4-3 0,-2 3-457,0 0-1,-1 1 1,1-1 0,1 1-1,-1 0 1,0 1 0,10-4 0,19-8 209,-21 8-188,0 1 0,18-5 0,-31 10-172,6-2-12,0 1-1,-1 0 0,1 0 1,0 1-1,8 0 0,-13 0 8,1 0-1,-1 0 0,1 0 0,-1 1 1,1-1-1,-1 1 0,1-1 0,-1 1 0,1 0 1,-1 0-1,0-1 0,1 1 0,-1 0 1,0 0-1,0 0 0,0 0 0,0 0 0,0 1 1,0-1-1,0 0 0,0 0 0,0 1 0,-1-1 1,1 0-1,0 1 0,0 2 0,0-1 32,1 1 0,-1 0-1,0 0 1,0 0 0,-1 0-1,1 0 1,-1 0 0,0 0-1,0 0 1,0 0 0,0 0-1,-1 0 1,0 0 0,0 0-1,0 0 1,0 0 0,0-1-1,-1 1 1,-2 4 0,-4 6 145,0 0-1,-1 0 1,-1-1 0,0-1 0,-1 0 0,0 0 0,-1-1-1,-24 18 1,-51 22 154,71-40-128,14-9-194,0-1 0,0 1 0,0-1 0,0 1 1,0-1-1,-1 0 0,1 0 0,0 0 0,-1 0 0,1-1 0,-1 1 0,1-1 0,-4 1 1,5-1 2,1 0-1,0 0 1,0 0 0,0 0 0,0 0 0,0 0 0,0 0 0,0 0 0,0 0 0,0 0 0,-1 0 0,1 0 0,0 0-1,0 0 1,0 0 0,0 0 0,0 0 0,0 0 0,0 0 0,0 0 0,0 0 0,-1 0 0,1 0 0,0 0 0,0 0-1,0 0 1,0 0 0,0 0 0,0 0 0,0 0 0,0 0 0,0 0 0,0 0 0,0 1 0,-1-1 0,1 0 0,0 0-1,0 0 1,0 0 0,0 0 0,0 0 0,0 0 0,0 0 0,0 0 0,0 0 0,0 1 0,0-1 0,0 0 0,0 0-1,0 0 1,0 0 0,0 0 0,0 0 0,0 0 0,0 0 0,0 1 0,0-1 0,0 0 0,0 0 0,0 0 0,0 0-1,0 0 1,0 0 0,1 0 0,-1 0 0,0 0 0,0 0 0,0 1 0,0-1 5,1 0 0,-1 0 1,1 0-1,-1 1 0,1-1 0,-1 0 1,0 0-1,1 0 0,-1 0 0,1 0 1,-1 0-1,1 0 0,-1 0 0,1 0 1,-1 0-1,1 0 0,-1 0 0,1 0 1,-1 0-1,1 0 0,0-1 0,4 0 15,-1 0-1,1 0 0,0 0 1,9 0-1,10-1 120,10-1 30,-1 1 0,46 5 1,-6-1-72,-51-2-259,0 0-1,0 2 0,34 7 1,-42-4-230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57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 1888,'3'2'5100,"-3"4"-3454,0-3-1554,0 4 196,0-1 1,0 1 0,-1 0-1,0 0 1,0 0 0,-4 13-1,2-12-167,1 0 0,1 0-1,-2 16 1,-1 5 175,-5 22-9,-12 58 125,6-24 37,11-58-370,-9 36 1,12-60-95,-2 7-55,1-1 1,0 1-1,0 0 1,-1 14-1,3-23-52,0 0 1,0 0 0,0-1-1,0 1 1,0 0-1,0 0 1,0 0-1,0 0 1,-1 0-1,1-1 1,0 1-1,-1 0 1,1 0-1,0 0 1,-1-1-1,1 1 1,-1 0-1,1-1 1,-2 2-1,-7 1-3648,8-3 3428,-1 0-1,-6 0-2681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57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2976,'1'-2'5627,"8"3"-3067,-5 0-3430,7 0 1169,1 0 1,0-1-1,19-1 1,-17 0 61,25 1 0,48 4-62,-61-3-100,0-1 1,29-4 0,18 0-517,-70 4 30,-1 0-1,1 0 1,-1 0-1,0 0 0,1 0 1,-1-1-1,1 1 1,-1-1-1,0 0 0,0 1 1,1-1-1,2-2 1,-30-1-6721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5:59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1 597 2144,'0'0'1109,"14"-1"-1055,-6-2 397,-1-1 0,0 0 0,1 0 0,-1 0 0,-1-1 1,1 0-1,-1 0 0,0-1 0,10-12 0,1-10 157,21-49 0,-23 44-330,2-8 22,-3 0 1,14-59 0,-18 57-37,2 1 1,25-56 0,-33 87-310,-3 9 25,0 0-1,-1 0 0,1 0 1,0 0-1,0 0 0,0 0 0,0 0 1,0 1-1,1-1 0,1-2 1,3 11-151,-4 0 150,0 0 1,0 0-1,-1 0 1,0 0-1,0 1 1,-1-1-1,-1 11 0,1-7 47,0 17-13,-3 109 237,1-112-188,-1 0 0,-1 0 1,-10 33-1,12-51-3,0 1 0,1 0-1,0-1 1,-1 14 624,6-25-459,2-2-226,0-1 0,-1 0 1,0 0-1,-1 0 0,1-1 1,-1 0-1,-1 1 0,4-11 1,10-20 85,-3 8-14,12-36 0,-15 36-143,21-42 1,-20 48-25,-7 15-46,-1 0 0,1 0 0,1 0 0,0 1 0,7-10 0,-12 17-22,0 3 42,0 1 105,0 0-1,0 1 1,-1-1 0,1 0 0,-1 0-1,0 0 1,0 1 0,0-1 0,-1 5-1,-6 32 446,2-17-164,-8 34 51,-33 91-1,43-139-306,-14 35 87,11-30-17,0 0-1,1 0 1,-5 25-1,7-24-58,1 1 0,1 0 0,0-1-1,0 1 1,5 31 0,1-10-23,-2-18 65,7 30-1,-8-42-11,1 0 0,-1-1-1,1 0 1,0 0 0,1 0 0,-1 0-1,1 0 1,6 6 0,-5-6 19,0-1-1,0 0 1,1 0-1,0-1 1,-1 0 0,2 0-1,11 6 1,-14-8-39,0-1 0,0 0 0,1 1 0,-1-1 0,0-1 1,1 1-1,-1-1 0,0 1 0,1-1 0,-1 0 0,0-1 0,1 1 0,-1-1 0,7-2 1,-3 1-21,-4 1-230,0 0 0,1-1 0,-1 0 0,7-3 0,-10 4 29,0 0 1,0 0-1,1 0 0,-1 0 1,0 0-1,0 0 0,0 0 1,-1 0-1,1-1 0,0 1 1,0 0-1,-1-1 0,1 1 1,-1 0-1,1-1 0,-1 1 0,1-1 1,-1-1-1,1-9-2948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6:00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66 4480,'0'0'59,"0"0"0,0 0 0,0-1 1,0 1-1,0 0 0,0 0 0,1 0 0,-1 0 0,0 0 1,0 0-1,0-1 0,0 1 0,1 0 0,-1 0 0,0 0 0,0 0 1,0 0-1,0 0 0,1 0 0,-1 0 0,0 0 0,0 0 1,0 0-1,1 0 0,-1 0 0,0 0 0,0 0 0,0 0 1,1 0-1,-1 0 0,0 0 0,1 2-90,0 1-1,0-1 1,0 1-1,0-1 1,-1 0-1,1 1 1,-1-1-1,0 1 1,0 0 0,0 2-1,-3 32 337,0-14-83,-2 119 770,0-41-441,-3 39 797,7-118-910,1-16-307,0-1 0,0 0 0,-1 1 0,-1 6 0,1-23 1502,2-65-1287,6-7-142,11-93 83,-4 40-367,-11 121 76,-2 3 56,2 1-1,4-17 1,-6 25-105,0 1 1,0-1-1,1 0 1,-1 1 0,0-1-1,1 1 1,0 0 0,0-1-1,-1 1 1,1 0-1,0 0 1,1 0 0,-1 0-1,4-2 1,-4 3 52,-1 0 0,0 0 1,0 1-1,1-1 0,-1 0 0,1 1 1,-1-1-1,1 1 0,-1 0 0,1-1 1,-1 1-1,1 0 0,-1 0 0,1 0 1,-1 0-1,1 0 0,-1 0 0,1 0 1,-1 1-1,1-1 0,-1 1 0,1-1 1,-1 1-1,1-1 0,-1 1 0,0 0 1,1 0-1,-1-1 0,0 1 0,0 0 0,3 2 1,0 3-47,0-1 0,-1 1 0,0 0 0,1 0 0,-2 0 0,3 7 0,-3-10 77,2 10 64,-1 0-1,0 0 1,-1 1 0,-1-1-1,0 0 1,-1 26-1,0-21 199,0-6-10,-1-1-1,0 1 1,0-1 0,-1 1-1,-1-1 1,0 0 0,-5 14-1,8-24-239,-1 1-1,0 0 1,0-1 0,0 1-1,0-1 1,0 1-1,0-1 1,0 1 0,-1-1-1,1 1 1,0-1-1,-1 0 1,1 0 0,-1 0-1,0 0 1,1 0-1,-1 0 1,0 0 0,1-1-1,-1 1 1,0-1-1,0 1 1,1-1 0,-1 0-1,-4 1 1,3-1-70,-1-1-1,1 0 1,0 1 0,0-1-1,0 0 1,-1 0 0,1-1-1,0 1 1,0-1 0,0 1-1,1-1 1,-1 0 0,-4-4 0,-6-7-1017,0-1 0,0-1 0,-16-26 1,-4-4-2516,16 25 429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8:16:01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70 2496,'14'-8'6250,"6"-9"-5358,17-12-648,-34 27-202,1 0-1,0 0 1,0 0-1,0 0 1,0 1-1,0 0 1,1 0-1,-1 0 0,0 0 1,1 0-1,-1 1 1,0 0-1,1 0 1,-1 0-1,0 1 1,1 0-1,-1-1 1,0 1-1,0 1 0,0-1 1,8 4-1,-12-4-43,1 1 0,-1-1-1,1 0 1,-1 0 0,0 1 0,0-1-1,0 0 1,0 1 0,0-1-1,0 0 1,0 1 0,-1-1 0,1 2-1,-3 6 140,0-1 0,0 0 0,0 1 0,-1-2 0,-1 1 0,1 0 0,-9 10 0,3-5 205,-1-1 0,0 0 0,-16 12 0,16-15-246,-1-1 0,-1 0 0,1-1 0,-1-1 0,-21 8 0,27-11 112,-8 1 176,23-4-337,-1 1-1,0 0 0,9 3 1,11 2 199,34-1-82,71-3 0,-89-2-3270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3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17 3072,'-28'-12'976,"26"11"-870,0 0 1,1 1-1,-1-1 0,0 1 1,1-1-1,-1 1 0,0 0 1,0 0-1,0 0 0,1 0 1,-1 0-1,0 0 0,0 0 1,1 0-1,-1 1 0,-2 0 1,4-1 3,-1 0 1,1 1 0,-1-1-1,1 0 1,0 1 0,-1-1-1,1 1 1,0-1 0,-1 0-1,1 1 1,0-1 0,0 1-1,-1-1 1,1 1 0,0-1-1,0 1 1,0-1 0,0 1-1,0-1 1,0 1 0,0-1-1,-1 1 1,1-1 0,1 1-1,-1-1 1,0 1 0,0-1-1,0 1 1,0-1-1,0 1 1,5 16 1109,5-1-604,0 1 0,1-1 0,16 19 0,44 42 622,-69-75-1196,141 141 1500,-127-125-1349,7 6-6392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4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0 2560,'0'0'832,"-4"7"1205,-1-1-1478,1 1 0,-1-1 0,1 1 0,-3 6 0,0 0-373,0 0-38,1 2 0,1-1-1,0 1 1,1-1-1,-3 19 1,-8 28 76,-83 208 576,4-25-246,53-110 4,29-93-348,4-23 79,8-18-254,-1 1 0,1 0 0,-1-1 0,1 1 0,-1-1 0,1 1 0,-1-1 0,1 1 0,-1-1 0,0 1 0,1-1 0,-1 1 0,1-1 0,-1 0 0,0 1 0,0-1 0,1 0 0,-1 0 0,0 0 0,-1 1 0,7-6-124,0 0 0,1 0-1,7-4 1,10-6 26,1 2 1,0 0 0,1 2-1,1 0 1,-1 2-1,54-12 1,-45 14 32,0 2 0,0 1 0,0 1 1,0 2-1,1 2 0,53 7 1,-75-6 244,-1 2 0,14 5 0,-25-9-194,1 1 278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46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46 4064,'-8'-5'6069,"13"5"-5632,35-2-3,43-7 0,-10 0-278,-18 3-211,60-3 356,-90 5 351,-17 2-768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46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3552,'-1'-9'5484,"2"9"-5336,11-8 1694,28-5-2475,-31 10 1061,33-8-192,0 3 0,82-7 0,-67 10-11,9 1 119,-41 4 129,39-6 1,-54 3-1487,0 7 245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47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46 3392,'-25'-5'6610,"34"-1"-4986,10-1-1394,0 1-1,1 1 0,-1 1 1,39-4-1,9 5-12,1 2 1,-1 3-1,81 13 0,-130-14-2248,-12-1-462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48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 2976,'-8'-2'584,"11"2"420,21 5 2624,108-12 196,23 0-3312,-84 10-307,73 2-2261,-122-5 563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50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9 689 2720,'0'0'76,"-1"0"0,1 0 0,-1 0 0,1 0 0,-1 0 0,1 0 0,0 0 0,-1 0 0,1-1 0,-1 1 0,1 0 0,0 0 0,-1 0 0,1 0 0,-1-1 0,1 1 0,0 0 0,-1 0 0,1 0 0,-1-1 0,3-6 1690,12-8 508,-12 13-2246,9-10 243,0 0 1,-1-1-1,-1 0 1,0 0-1,-1-1 1,8-18 0,6-10-296,-6 12-78,-7 12 140,1 1-1,12-17 1,-17 27-66,2-1 128,-6 8-93,-1 0 0,0 1 0,1-1 0,-1 0 1,0 0-1,1 1 0,-1-1 0,0 0 0,1 0 0,-1 1 0,0-1 0,0 0 1,0 1-1,1-1 0,-1 1 0,0-1 0,0 0 0,0 1 0,0-1 1,0 1-1,1-1 0,-1 0 0,0 1 0,0-1 0,0 1 0,0-1 0,0 0 1,0 1-1,0-1 0,-1 1 0,3 21 172,-2 44 0,-1-26-190,12 211 597,-5-206-385,2 1 1,1-1-1,23 62 1,-21-74-84,-2-7 290,1 0 1,21 41 0,-30-66-79,7-20 582,4-3-517,13-39 1,-8 19-280,53-121-41,70-205-294,-53 87 27,-72 224 24,6-17-21,-19 70 172,-1-1 0,1 1 1,-1 0-1,0-1 0,-1 1 1,1-1-1,0-7 0,2-20-895,-3 32 795,-1 1 98,1-1 0,0 1 0,0 0 0,-1 0 0,1 0 1,0 0-1,0 0 0,0 0 0,0 0 0,0 0 0,0 0 0,0-1 0,0 1 0,1 0 1,-1 2-1,5 12-123,-5-14 133,1 3-1,1 0 1,0-1 0,-1 1-1,1 0 1,1-1 0,-1 1 0,0-1-1,1 0 1,0 0 0,0 0-1,0 0 1,0 0 0,0-1 0,1 1-1,-1-1 1,1 0 0,-1 0-1,1 0 1,8 2 0,0 0 38,0-2 0,0 1 0,0-2 1,1 0-1,19 0 0,85 4-227,-43-1 103,-35-3 95,277 1 0,-138-4 51,54-4 26,115-21-125,135 2 118,-391 22-82,261-5 338,-286 7-398,225-16 229,153-17-221,-322 27 277,-114 7-480,-1-1-1,0 1 0,1-2 0,10-2 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5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549 56 1984,'0'0'19,"0"0"0,0 0 0,0 0 0,0 1 0,0-1 0,0 0 0,0 0 0,0 0 0,0 0 0,0 1 0,0-1 0,0 0 0,-1 0 0,1 0 0,0 0 0,0 1 0,0-1 0,0 0 0,0 0 0,0 0 0,0 0 0,0 0 0,-1 0 0,1 1 0,0-1 0,0 0 0,0 0 0,0 0 0,-1 0 0,1 0 0,0 0 0,0 0 0,0 0 0,0 0 0,-1 0 0,1 0 0,0 0 0,-9-2 687,-2-4 1967,3 2-2018,7 2 8,-3-8-114,3 7-475,0 1 1,-1 0-1,1 0 0,-1 0 1,1 0-1,-1 1 0,0-1 1,0 0-1,0 1 1,0-1-1,0 1 0,0-1 1,0 1-1,-1 0 1,1 0-1,0 0 0,-1 0 1,-3 0-1,0-1 3,1 1-1,-1 0 1,0 0 0,1 1-1,-1-1 1,0 1 0,-7 1-1,-9 2 24,16-3-65,-1 1 0,0 0 0,1 0 1,-1 1-1,1-1 0,0 1 0,-1 1 0,-9 4 0,5 0-29,-1 1 0,2 0-1,-1 1 1,-17 19 0,25-25-2,0 0 1,1 0-1,-1 1 0,1-1 1,0 1-1,0-1 1,0 1-1,1 0 1,-1 0-1,1 0 1,0 0-1,0 0 1,0 0-1,1 0 0,0 0 1,-1 1-1,1-1 1,1 0-1,0 6 1,0-7 2,0 0 0,0-1 1,0 1-1,0 0 0,1-1 0,-1 0 1,1 1-1,-1-1 0,1 0 0,0 1 1,0-1-1,0 0 0,0-1 1,1 1-1,-1 0 0,5 2 0,-1 0 31,1-1 1,0 0-1,-1-1 0,1 0 0,11 3 0,-15-4-29,8 1 143,0 1-1,1-2 1,-1 1 0,1-2 0,0 1 0,21-3 0,-23 1-47,12-2 160,-21 3-263,-1 0 0,0 0 1,0 0-1,1 0 0,-1 0 0,0 0 1,0 0-1,0 0 0,1 0 1,-1 0-1,0-1 0,0 1 0,1 0 1,-1 0-1,0 0 0,0 0 1,0 0-1,0-1 0,1 1 0,-1 0 1,0 0-1,0 0 0,0 0 1,0-1-1,1 1 0,-1 0 0,0 0 1,0-1-1,0 1 0,0 0 1,0 0-1,0 0 0,0-1 1,0 1-1,0 0 0,0 0 0,0-1 1,0 1-1,0 0 0,0 0 1,0-1-1,0 1 0,0 0 0,0 0 1,0 0-1,0-1 0,0 1 1,0 0-1,-1 0 0,1-1 0,0 1 1,0 0-1,0 0 0,0 0 1,0 0-1,-1-1 0,1 1 0,0 0 1,0 0-1,0 0 0,-1 0 1,0-1-15,-1 0 1,1 1 0,0-1 0,-1 0 0,1 1 0,-1 0-1,1-1 1,0 1 0,-1 0 0,1 0 0,-1 0-1,1 0 1,-1 0 0,1 0 0,-1 0 0,1 1 0,-1-1-1,-1 1 1,-7 0-80,-10 0 12,0 1 0,-36 8 1,47-8 74,-16 4 4,1 0 0,-31 14 0,52-19 0,-11 4 8,0 2 1,0-1 0,1 2 0,0 0 0,1 1 0,0 0-1,-17 16 1,20-16-3,1-1 0,1 2-1,-1-1 1,2 1 0,-1 0-1,1 0 1,1 0 0,0 1 0,0 0-1,-4 16 1,7-17 32,0 1 0,0-1 0,1 0-1,0 0 1,1 1 0,0 10 0,1-17-22,-1-1 1,1 1-1,-1-1 0,1 1 1,0-1-1,1 0 0,-1 1 0,0-1 1,1 0-1,0 0 0,0 0 1,0 0-1,0 0 0,0 0 1,1-1-1,-1 1 0,1-1 1,-1 1-1,1-1 0,0 0 1,5 3-1,-2-3 35,0 1 0,1-1-1,-1 0 1,1 0 0,-1-1 0,1 0 0,0 0 0,0-1-1,-1 0 1,1 0 0,9-1 0,7-3 52,42-11 0,-63 15-92,32-10 185,0-2 1,-2 0-1,1-2 1,-1-2-1,-1-1 1,36-27 0,-60 39-1135,0-1 0,0-1 0,-1 1 1,0-1-1,6-8 0,1 2-875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54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41 2816,'-31'0'6405,"66"-22"-5589,-28 19-808,1 0-1,0 0 1,0 1 0,0 0-1,0 0 1,11-1-1,-14 3-5,-1 0-1,0-1 1,1 2-1,-1-1 1,1 0-1,-1 1 1,1 0 0,-1 0-1,0 0 1,0 0-1,0 1 1,1 0-1,4 3 1,-7-3 9,0-1 0,0 1 0,-1 0 0,1 0 0,-1 0 0,1 0 0,-1 0 0,0 0 0,0 0 0,0 1 0,0-1 0,0 0 0,0 1 0,-1-1 0,1 0 0,-1 1 0,0-1 0,1 1 0,-1-1 0,0 1 0,0-1 0,-1 5 0,-1 5 73,0-1-1,-1 1 1,-5 13-1,7-23-78,-9 24 124,-2-1 1,-1 0-1,-17 26 1,24-42-104,-3 4 94,-18 21 1,16-22 70,-15 23 1,26-35-190,0 1 1,0-1 0,1 0 0,-1 0-1,0 0 1,0 0 0,0 1 0,0-1 0,0 0-1,0 0 1,0 0 0,0 0 0,0 0-1,0 1 1,1-1 0,-1 0 0,0 0-1,0 0 1,0 0 0,0 0 0,0 0 0,0 0-1,1 1 1,-1-1 0,0 0 0,0 0-1,0 0 1,0 0 0,1 0 0,-1 0-1,0 0 1,0 0 0,0 0 0,0 0-1,1 0 1,-1 0 0,0 0 0,0 0 0,0 0-1,1 0 1,-1 0 0,0 0 0,0 0-1,0 0 1,0-1 0,0 1 0,1 0-1,14-1 235,-9 0-73,154-20 1031,-109 14-1048,-25 3-151,0 1-1,50 1 0,-73 3-67,28 0 425,-15-5-5375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56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34 1984,'0'-34'6677,"-1"52"-6293,-1-1 0,-4 19 0,-2 13 197,8-48-567,-2 23 544,-10 41 1,-9 28 140,-4 9-902,21-95-2464,8-7 1505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56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3136,'0'0'6250,"5"1"-5348,43 7-448,0-1 0,0-2 1,1-3-1,81-6 1,-121 3-883,0-1 1,13-4-1,4-3-3557,-16 5 1306,7-1-46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38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1006 1888,'0'-2'142,"-1"1"1,0 0-1,1-1 0,-1 1 0,1-1 1,-1 1-1,1 0 0,0-1 1,0 1-1,0-1 0,0 1 0,0-1 1,0 1-1,0-1 0,0 1 1,0-1-1,0 1 0,1-1 0,-1 1 1,1 0-1,-1-1 0,2-1 1,-1-1 728,0 0-506,0 0 1,0 0-1,0 0 1,-1 0-1,0 0 1,0 0-1,0 0 1,0 0-1,0 0 1,-1 0-1,0 0 1,0 1-1,0-1 1,-2-5-1,3 9-333,0-1-1,0 1 0,0 0 0,-1 0 0,1-1 1,0 1-1,0 0 0,0 0 0,0-1 0,0 1 1,0 0-1,-1 0 0,1-1 0,0 1 0,0 0 1,0 0-1,-1 0 0,1 0 0,0-1 1,0 1-1,-1 0 0,1 0 0,0 0 0,0 0 1,-1 0-1,1 0 0,0 0 0,0-1 0,-1 1 1,1 0-1,0 0 0,-1 0 0,1 0 0,0 0 1,0 0-1,-1 0 0,1 1 0,0-1 1,-1 0-1,1 0 0,-2 1 0,0 1 1,1-1-1,-1 1 0,1-1 1,0 1-1,-1 0 1,-1 3-1,-7 13 78,0 0 1,2 0-1,-11 33 0,11-20 71,-5 36 0,6-26-108,6-36-78,-3 14 94,-1 23 0,5-37-44,0 0 0,0 0 0,0-1 1,1 1-1,-1 0 0,1-1 0,0 1 1,0 0-1,1-1 0,3 8 0,-4-10-15,0 0 0,0-1 0,0 1-1,1 0 1,-1-1 0,1 1 0,-1-1-1,1 1 1,-1-1 0,1 0 0,0 0 0,0 0-1,0 0 1,0 0 0,0 0 0,0 0 0,0-1-1,0 1 1,0-1 0,0 1 0,0-1-1,0 0 1,0 0 0,0 0 0,0 0 0,4 0-1,4-2 84,0 0-1,-1-1 1,1 0-1,13-6 0,0 0 1,2 0 22,0-1 1,32-17 0,-46 20-107,-1 1 0,1-1 0,-2-1 0,1 0 1,-1 0-1,0-1 0,11-15 0,-7 6-79,-1-1 0,-1-1 1,-1 1-1,-1-2 1,-1 1-1,0-1 0,-2-1 1,0 1-1,4-34 0,-10 12-98,0 43-51,-2 2 150,-1 4 39,-24 94-128,20-74 162,-19 78 113,23-89-116,1 1 1,0-1-1,2 1 1,0 26-1,1-37-9,-1 0 0,1 0 0,0 0 1,1 0-1,-1 0 0,1-1 0,3 7 0,-4-9 28,-1-1 0,1 1-1,1-1 1,-1 0 0,0 1-1,0-1 1,0 0 0,1 0 0,-1 0-1,0 0 1,1 0 0,-1 0 0,1 0-1,0 0 1,-1-1 0,1 1 0,-1 0-1,1-1 1,0 0 0,0 1 0,-1-1-1,1 0 1,3 0 0,1-1-3,0 0-1,1-1 1,-1 0 0,0 0 0,0 0 0,0-1 0,0 0-1,-1 0 1,1-1 0,5-4 0,-3 3-20,6-5-15,-1-1-1,0 0 1,17-20-1,-9 9 20,8-9 111,-12 13-212,22-18-1,-32 30 50,-1 1-1,1 1 0,0-1 0,1 1 1,-1 0-1,1 1 0,10-4 0,-12 6 19,-1 0-1,0 1 0,1-1 1,-1 1-1,0 0 0,1 0 0,-1 1 1,0 0-1,1 0 0,-1 0 0,8 3 1,7 4 21,28 14 0,-41-18-42,67 31 94,-70-33-43,1 0 0,-1 0 0,1-1 0,-1 0 0,1 0 0,0 0 0,0 0 0,6-1 0,-11 0-13,1 0 0,-1 0 0,1 0 0,-1 0 0,0 0 0,1 0 0,-1 0 0,1 0 0,-1 0 0,1-1 1,-1 1-1,1 0 0,-1 0 0,0 0 0,1-1 0,-1 1 0,1 0 0,-1-1 0,0 1 0,1 0 0,-1-1 0,0 1 0,1 0 0,-1-1 0,0 1 0,0-1 1,1 1-1,-1-1 0,0 0-5,1-1-1,-1 1 1,0-1 0,0 1 0,0-1 0,0 1 0,0-1-1,0 1 1,0-3 0,-2-3 2,0 1 1,0-1-1,0 1 1,-4-8-1,3 9-17,0-1 0,0 0-1,-1 1 1,0-1 0,0 1 0,0 0-1,-1 1 1,0-1 0,0 1 0,0 0-1,0 0 1,-1 0 0,1 1 0,-1-1-1,0 2 1,0-1 0,0 0 0,0 1-1,-1 1 1,1-1 0,0 1 0,-1 0-1,1 0 1,-1 1 0,0-1 0,1 2-1,-1-1 1,1 1 0,-1 0-1,1 0 1,-1 0 0,1 1 0,-6 3-1,1 0-7,1 0 0,0 1 0,0 0-1,1 0 1,0 1 0,0 1 0,0-1-1,-10 13 1,-1 5-125,-32 47 0,45-61 165,1 1 0,0-1 0,0 1 0,1 1 0,-3 13 0,6-21 13,1-1 0,0 1 1,0 0-1,0 0 0,1-1 0,0 1 1,0 0-1,0 0 0,1 0 0,-1-1 1,1 1-1,0 0 0,0-1 0,1 1 1,-1 0-1,5 7 0,-4-10-2,-1 0 0,1 1-1,-1-1 1,1 0 0,0-1-1,0 1 1,0 0 0,0 0-1,0-1 1,1 1 0,-1-1 0,0 0-1,1 0 1,-1 0 0,1 0-1,-1 0 1,1 0 0,-1-1 0,1 1-1,0-1 1,-1 0 0,1 0-1,0 0 1,-1 0 0,1 0-1,-1 0 1,1-1 0,3 0 0,1-1 12,1-1 1,-1 0 0,0 0-1,1 0 1,-2-1-1,1 0 1,0-1 0,6-5-1,7-6 191,29-32-1,-40 38-203,-1-1-1,0 1 0,-1-1 1,0 0-1,7-17 0,9-39-259,-2 4-47,-12 45-222,-7 28 71,-2 8 346,0-8 89,1-1 0,0 0 0,1-1 1,-1 1-1,2 0 0,-1 0 0,1-1 1,1 1-1,-1-1 0,1 0 0,10 14 0,-1-5 55,1 1 0,1-2 0,33 29 0,-43-40-11,0-1 0,1-1 0,-1 1 1,1-1-1,0 0 0,-1 0 0,1-1 0,0 0 0,1 0 0,-1 0 0,0 0 1,1-1-1,-1 0 0,0-1 0,1 0 0,-1 0 0,1 0 0,7-1 0,-8-1 5,0 1 0,0-1 0,0-1 0,0 1 0,0-1 0,-1 0 0,1 0 0,-1 0 0,0-1 0,1 0 0,7-8 0,-5 4-48,-1-1 0,-1 0 1,0 0-1,0-1 0,0 0 1,4-12-1,88-216-88,-96 234 60,0-1-37,0 0 1,0 0-1,1 1 1,-1-1-1,1 0 1,0 1-1,1 0 1,-1-1-1,7-5 1,-10 10 56,0 0 1,1 0-1,-1 0 0,0 0 1,0 0-1,0 0 0,0 0 1,0 0-1,1 0 0,-1 0 1,0 0-1,0 0 0,0 0 1,0 0-1,0 0 0,1 0 1,-1 0-1,0 0 0,0 0 1,0 0-1,0 0 0,0 0 1,1 0-1,-1 0 1,0 0-1,0 0 0,0 1 1,0-1-1,0 0 0,0 0 1,1 0-1,-1 0 0,0 0 1,0 0-1,0 0 0,0 1 1,4 8-73,2 16-5,-4-14-51,2 8 105,-1 1 1,-1 0-1,-1-1 0,0 1 1,-2 0-1,0 0 0,-1-1 1,-1 1-1,-1 0 0,-12 36 1,12-46 86,0 0 1,-1 0 0,0-1-1,0 1 1,-8 9 0,9-14-1,0 0 0,-1 0 0,1-1 0,-1 1 0,0-1 0,0 0 1,0-1-1,-1 1 0,-10 4 0,13-7-25,0-1 0,0 1 1,0-1-1,0 1 0,0-1 0,0 0 0,0 0 1,0-1-1,0 1 0,0-1 0,-6-1 0,3 0 40,-1 0 0,1 0-1,0-1 1,-10-5 0,-19-20-490,34 26 155,6 8 127,-2-2 115,0-1 0,0 0 0,1 1 0,-1-1 0,1 0 0,-1 0 0,7 3 1,6 5 105,-12-7-69,0-1 0,1 1 0,0-1 0,0 0 0,-1-1 0,2 1 0,-1-1 0,0 0 0,0 0 0,1 0 0,-1-1 0,1 0 0,0 0 0,-1 0 0,12-1 0,2-1 50,0 0-1,-1-2 1,1 0 0,0-1-1,28-11 1,86-42 209,-118 49-284,0-1-1,-1 0 1,-1-1 0,0-1 0,0 0-1,-1 0 1,0-1 0,-1-1 0,-1 0-1,0-1 1,0 0 0,-2 0 0,12-25-1,-17 31 11,0-1-1,-1 1 1,0-1-1,0 0 0,-1 1 1,0-1-1,0 0 0,-2-9 1,6-20 45,-2-24-459,-17 91 128,-8 45-269,-6 25 566,13-49 93,10-38-88,1-1-1,1 1 1,0-1-1,1 1 1,-2 20-1,4-29-6,0-1 0,0 0-1,0 0 1,0 0-1,1 1 1,-1-1 0,1 0-1,-1 0 1,1 0-1,0 0 1,0 0-1,0 0 1,0 0 0,0 0-1,0 0 1,1 0-1,-1-1 1,0 1 0,1 0-1,0-1 1,-1 0-1,1 1 1,3 1 0,2 0 49,-1 0 1,1-1 0,-1 0 0,1 0-1,13 2 1,-2-1-140,-13-2 115,-1-1 1,1 1-1,-1-1 0,1 0 0,0 0 0,-1 0 1,1-1-1,-1 0 0,1 0 0,-1 0 1,1 0-1,-1-1 0,7-2 0,2-4 2,-1 1-1,23-19 0,2-1-45,-12 13-31,-19 11 23,1-1 0,0 0 0,-1 0 0,0-1 0,7-5 0,2-2 64,-13 11-29,1-1-1,-1 1 1,0-1-1,0 0 1,1 0-1,-2 0 1,1 0-1,2-2 0,39-62-77,-26 37 68,-17 28-17,1 0-1,-1-1 0,1 1 0,0 0 1,-1 0-1,1 0 0,0 0 0,0 0 1,0 1-1,0-1 0,1-1 0,0 1 28,-1 0 0,0-1 0,1 1 0,-1 0-1,0-1 1,0 1 0,0-1 0,2-2 0,1-3-14,1 0 0,0 0 0,9-10 0,-7 10-37,-2 0-1,1 0 0,-1 0 1,6-11-1,33-60 75,-23 46-310,-21 32 326,0 5-224,-2 41 35,-1 0 1,-3 0 0,-17 68-1,-48 107-189,10-34 393,4-3-74,50-164 272,-10 20-1,7-17 93,10-23-351,0 1-1,0-1 1,0 1 0,-1-1 0,1 1-1,0-1 1,0 0 0,0 1 0,-1-1 0,1 1-1,0-1 1,-1 0 0,1 1 0,0-1-1,-1 0 1,1 1 0,-1-1 0,1 0 0,-1 1-1,1-1-4,-1 0 0,1 0-1,0 0 1,-1 0 0,1-1-1,0 1 1,0 0 0,-1 0-1,1 0 1,0 0 0,0 0 0,-1 0-1,1-1 1,0 1 0,0 0-1,-1 0 1,1 0 0,0-1-1,0 1 1,0 0 0,0 0-1,-1-1 1,1 1 0,0 0-1,-1-3 13,-1 0 0,1 0 0,0 0 0,0 0 0,1 0 0,-2-4-1,0-17 46,1-1-1,1 1 1,4-37-1,17-70-87,-14 103 59,1 1-1,1 1 1,22-47 0,48-70-9,-50 93-85,58-97-166,-74 123 268,43-71-356,-50 86 283,0 1 1,1 0 0,-1 1 0,2 0-1,-1 0 1,1 0 0,0 1 0,14-9-1,-21 14 15,0 1-1,1-1 0,-1 0 1,1 1-1,0-1 0,-1 1 1,1 0-1,-1-1 0,1 1 1,0 0-1,-1 0 0,1 0 1,0 0-1,-1 1 0,1-1 1,0 0-1,-1 1 1,1-1-1,-1 0 0,1 1 1,-1 0-1,1-1 0,-1 1 1,1 0-1,-1 0 0,0 0 1,1 0-1,-1 0 0,0 0 1,0 0-1,0 1 0,0-1 1,0 0-1,0 1 0,0-1 1,0 1-1,0 1 0,2 3-13,1 0 0,-2 1-1,1 0 1,-1-1 0,0 1-1,0 0 1,0 8-1,2 24-4,-2 53 0,-3-70 28,0-1 0,-2 0 0,-1 0 1,-7 24-1,9-41 34,1 0 1,-1 0-1,1 0 0,-1 0 1,-1-1-1,1 1 1,0-1-1,-1 1 0,0-1 1,0 0-1,0 0 1,0 0-1,-6 4 0,4-4-9,0 0-1,0 0 0,0-1 1,-1 0-1,1 0 0,0 0 1,-1-1-1,0 0 0,1 0 0,-9 0 1,-21-1-48,0-1 0,0-1 0,-47-11 0,75 12 96,10 3-131,15 3 116,2-3-37,114 6 46,-112-8-48,-1-1 1,1 0-1,-1-2 0,27-7 1,263-100 104,-281 99-73,1-4-15,0 0 0,-1-2 0,-1-1 0,31-26 0,-30 21-85,-62 66-420,-100 93 508,7-8 145,121-124-139,-2 3-23,1-1 1,-8 12 0,13-16-7,-1-1 0,0 0 0,0 1 0,0-1 0,1 1 0,-1-1 1,1 1-1,-1 0 0,1-1 0,0 1 0,-1-1 0,1 1 0,0 0 0,0-1 0,0 1 0,0 0 0,1-1 0,-1 1 0,0-1 0,1 3 0,0-3 14,0 0 0,-1-1 0,1 1 0,0-1 0,0 1 0,0-1 0,-1 1 0,1-1 0,0 0 0,0 1 0,0-1 0,0 0 0,0 0 0,0 0 0,0 1 0,0-1 0,0 0 0,-1 0 0,1 0 0,0-1 0,0 1 0,0 0 0,0 0 0,0 0 0,0-1 0,1 0 0,31-10 38,-27 9-33,7-3 4,-1-1 0,0 0 0,0-1-1,-1 0 1,0-1 0,0 0 0,-1-1-1,0 0 1,0 0 0,-1-1 0,11-16-1,-10 12-35,-1-1 0,0 0-1,-1-1 1,-1 0 0,0 0-1,-1-1 1,-1 1 0,4-21-1,-8 32-38,-1 3 29,1 1 1,-1-1-1,1 0 0,-1 1 1,0-1-1,0 0 0,0 1 1,0-1-1,0 0 1,0 1-1,0-1 0,0 0 1,-1 1-1,1-1 1,-1 0-1,1 1 0,-2-3 1,0 5-75,1 0 1,-1 1 0,0 0-1,1-1 1,-1 1 0,1 0-1,0 0 1,-1 0 0,0 3-1,-6 13 110,1 0 0,1 1-1,1 0 1,0 0 0,1 1-1,-1 29 1,5-44-26,1-1 1,0 0-1,0 0 1,0 1-1,0-1 1,1 0-1,-1 0 1,1 0-1,0 0 1,5 6 0,-5-7 36,0-1 1,0 1-1,0 0 1,0-1-1,0 1 1,1-1 0,0 0-1,-1 0 1,1 0-1,0 0 1,0 0-1,0-1 1,0 1-1,5 1 1,0-1 10,-5-1-30,0 0 1,1-1-1,-1 1 1,0-1 0,0 1-1,1-1 1,-1 0 0,0-1-1,1 1 1,-1 0 0,5-2-1,-4 1 34,4-2-9,-1 1 1,1-1-1,-1 0 0,1-1 0,-1 1 0,0-2 0,10-7 0,-6 1-14,0-1 0,-1 0 0,0 0 0,-1-1-1,13-25 1,-12 18-62,-1-1 0,-1 0 0,8-31 0,-14 43 3,-1 1-1,0-1 0,0 0 0,-1-14 1,0 9-157,8 20 28,0 0-1,11 11 0,15 16 312,-23-23-187,0 0 0,-1 1 0,10 12-1,-17-18 33,0-1-1,-1 1 0,1 0 0,-1 0 0,0 0 0,0 0 1,-1 0-1,1 0 0,-1 0 0,0 0 0,-1 1 0,1 7 0,-1 2 2,0 1 0,-2-1 0,0 1-1,-7 27 1,8-41 15,0 1 0,0-1 0,1 1 0,-1-1 0,1 1 0,0 0 0,0-1 0,0 1 0,0 0 0,0-1 0,0 1 0,2 4-1,-2-6-5,1 0-1,-1 0 0,0-1 0,1 1 0,-1 0 0,1-1 0,0 1 0,-1-1 0,1 1 0,-1 0 0,1-1 0,0 1 0,-1-1 0,1 0 0,0 1 0,0-1 0,0 1 0,1-1 18,0 1 0,0-1-1,-1 0 1,1 1 0,0-1-1,0 0 1,0 0 0,0 0-1,4-1 1,18-4 89,-1 0-1,1-1 1,-1-2-1,0 0 1,32-17 0,-40 17-96,-1-1 1,0 0 0,0-1 0,-1-1-1,-1 0 1,0 0 0,0-2 0,-1 1 0,10-16-1,5-15-37,33-80-1,-48 100 47,120-294 63,-110 257-173,-3-2 0,-3 0 1,9-82-1,-23 141 67,0-2-42,-1 0 1,1-1-1,-1 1 1,0 0-1,0-1 1,-1 1-1,1 0 1,-1-1 0,-3-8-1,4 14 54,0 0 1,0 0-1,0-1 0,0 1 1,0 0-1,0 0 0,0 0 1,-1 0-1,1 0 0,0 0 1,0-1-1,0 1 0,0 0 0,0 0 1,0 0-1,0 0 0,-1 0 1,1 0-1,0 0 0,0 0 1,0 0-1,0 0 0,0 0 1,0-1-1,-1 1 0,1 0 1,0 0-1,0 0 0,0 0 1,0 0-1,-1 0 0,1 0 0,0 0 1,0 0-1,0 0 0,0 0 1,0 1-1,-1-1 0,1 0 1,-6 6-141,-5 15 20,10-18 103,-13 33-106,1 2 0,-12 58 0,9-31 50,-39 188 234,46-195-141,3 1 0,2 82-1,4-114 2,0-6 58,1-1 1,3 21-1,-3-35-37,0-1-1,0 0 1,1 0 0,-1 0 0,1 0 0,0 0-1,1 0 1,-1-1 0,1 1 0,0-1-1,0 0 1,7 8 0,-9-11-14,1 0-1,-1 0 1,1 0-1,-1 0 1,1 0-1,-1 0 1,1 0-1,-1-1 1,1 1-1,0-1 1,0 1-1,-1-1 1,1 0-1,0 0 0,-1 0 1,1 0-1,0 0 1,0 0-1,-1 0 1,1 0-1,0-1 1,-1 1-1,1-1 1,0 1-1,-1-1 1,1 0-1,-1 1 1,1-1-1,2-2 1,4-3-2,0 0 0,0 0 0,0-1 0,6-8 0,-6 7-9,-3 3-25,29-27 57,-30 29-73,-1 1 0,0-1 0,1 1 1,-1 0-1,1 0 0,0 0 0,0 1 0,7-3 0,-11 4 20,1 0 0,-1 0 0,1 0 0,-1 0-1,1 0 1,-1 0 0,1 0 0,-1 1-1,1-1 1,-1 0 0,1 0 0,-1 0 0,1 1-1,-1-1 1,1 0 0,-1 1 0,1-1 0,-1 0-1,0 1 1,1-1 0,-1 0 0,0 1 0,1-1-1,-1 1 1,0-1 0,0 1 0,1-1-1,-1 1 1,0-1 0,0 1 0,0-1 0,0 1-1,1-1 1,-1 1 0,0 0 0,2 23-241,-1-18 214,0 9-7,-1-4 46,1 0-1,1 0 1,4 20-1,15 26 592,-21-56-480,18-2 464,-16 0-574,0 0 1,-1-1-1,1 1 0,-1 0 0,1-1 0,-1 1 0,1-1 0,-1 1 0,0-1 0,0 0 0,0 0 0,0 1 0,1-5 1,10-29-653,-8 23 220,10-36-829,11-67 0,-17 68 856,23-71 1,0 13-424,-31 104 817,0 1 0,0 0 1,0 0-1,0 0 0,1 0 1,-1 0-1,0 0 1,0 0-1,0 0 0,0 0 1,0 0-1,0 0 1,0 0-1,1 0 0,-1 0 1,0 0-1,0-1 1,0 1-1,0 0 0,0 0 1,0 0-1,1 0 1,-1 1-1,0-1 0,0 0 1,0 0-1,0 0 0,0 0 1,0 0-1,0 0 1,1 0-1,-1 0 0,0 0 1,0 0-1,0 0 1,0 0-1,0 0 0,0 0 1,0 0-1,0 1 1,1-1-1,-1 0 0,0 0 1,0 0-1,0 0 1,0 0-1,9 10 21,8 14 209,-16-22-252,24 36-83,-13-18-219,1 0-1,1-1 0,1-1 0,0 0 0,35 30 0,-20-29 336,-23-15 20,0 1 0,0-1 0,-1 1 0,11 9 0,-17-13 54,1 0 0,-1 0 1,1 0-1,-1 0 0,1 0 0,-1 0 1,0 0-1,0 0 0,1 0 1,-1 0-1,0 0 0,0 0 1,0 1-1,0-1 0,0 0 1,-1 0-1,1 0 0,0 0 0,0 0 1,-1 0-1,1 0 0,0 0 1,-1 0-1,1 0 0,-1 0 1,0 0-1,0 1 0,-4 5 157,0 0 0,-10 10-1,8-8-96,-6 6 152,-24 35 232,33-43-466,0-1 1,0 1-1,1-1 1,0 1-1,1 0 1,-3 9-1,5-14-27,0 0-1,0 0 1,-1 0-1,2 0 1,-1 0-1,0 0 1,0 0-1,1-1 1,-1 1-1,1 0 1,-1 0-1,1 0 1,0-1-1,0 1 1,0 0-1,0-1 1,0 1-1,0-1 1,0 1-1,0-1 1,3 3-1,-2-2 4,1 0-1,-1 0 1,0-1-1,0 1 0,1-1 1,-1 0-1,1 0 1,-1 0-1,1 0 0,0 0 1,-1 0-1,1 0 1,0-1-1,3 1 0,1-2 38,0 0 0,-1 0-1,1 0 1,0-1 0,-1 1-1,0-2 1,1 1 0,-1-1-1,0 0 1,11-7 0,-1-2 53,0 0 0,21-21 0,-3-4-96,-1-2 0,54-84 0,-50 68-38,-26 38-3,27-36 5,-3-3 0,34-71 0,46-180-78,-81 209-140,-27 77 169,71-181-758,-71 183 337,-7 17 95,-4 12 237,-13 47 60,-19 108-1,20-82 96,-10 34 86,-23 134 693,35-50-850,14-169 186,2 0 0,0 0 0,2-1 0,11 41-1,-13-65-40,0-1 0,0 1-1,1-1 1,0 0 0,0 0-1,0 0 1,1 0 0,0 0-1,6 6 1,-9-10-59,1-1-1,-1 0 1,1 1-1,0-1 1,-1 0 0,1 0-1,0 0 1,0 0 0,0 0-1,-1 0 1,1 0 0,0-1-1,0 1 1,0-1 0,1 1-1,-1-1 1,0 0-1,0 0 1,0 0 0,0 0-1,0 0 1,0 0 0,0-1-1,0 1 1,0-1 0,0 1-1,0-1 1,0 0-1,0 0 1,0 0 0,-1 0-1,4-2 1,3-3-4,0-1 0,0 1 0,-1-2 0,0 1 0,-1-1 0,0 0 0,0 0 0,0-1 0,-1 1 0,6-16 0,-3 5 6,0-2-1,-2 1 0,8-40 0,-8 5-138,-5 50 62,-1-1 1,0 1-1,-1-1 0,1 1 1,-1 0-1,0-1 0,-3-7 1,4 12 45,0 1 0,0-1 1,0 1-1,-1-1 0,1 1 0,0-1 1,0 0-1,-1 1 0,1-1 0,0 1 1,-1-1-1,1 1 0,0 0 0,-1-1 1,1 1-1,-1-1 0,1 1 0,-1 0 1,1-1-1,-1 1 0,1 0 0,-1 0 1,1-1-1,-1 1 0,1 0 1,-1 0-1,0 0 0,1 0 0,-2-1 1,1 2-4,0-1 0,0 0 0,0 1 0,0-1 0,0 1 0,0 0 0,0-1 0,0 1 0,0 0 1,0-1-1,0 1 0,0 0 0,1 0 0,-2 1 0,-1 3-26,-1 0 1,1 0-1,0 0 0,1 0 1,-3 6-1,-1 9 18,1 0 0,0 1 0,2-1 0,-1 35 0,3-43 79,2 1 0,-1-1 0,2 0 0,0-1 0,0 1 0,1 0 0,0-1 1,1 1-1,8 16 0,-11-25-23,1 0 1,0 0 0,0 0-1,-1 0 1,2 0 0,-1-1-1,0 1 1,0-1 0,1 0-1,0 1 1,-1-1 0,1 0-1,0-1 1,0 1 0,0 0-1,0-1 1,0 1 0,0-1-1,1 0 1,-1 0 0,0-1-1,1 1 1,-1-1 0,1 1-1,-1-1 1,0 0 0,1 0-1,-1-1 1,1 1 0,-1-1-1,6-1 1,9-3 7,0-1-1,0 0 1,0-2-1,-1 0 1,0-1-1,-1 0 1,0-1 0,19-16-1,13-16 130,49-52 0,-57 53 257,-37 38-451,0 0 1,0 0-1,0 1 1,0-1-1,6-2 1,-9 4 13,0 1 0,0 0 0,0 0 0,1 0-1,-1 0 1,0 0 0,0 0 0,1 0 0,-1 0 0,0 0 0,0 0 0,0 0 0,1 0 0,-1 0 0,0 0-1,0 0 1,0 0 0,1 0 0,-1 0 0,0 0 0,0 0 0,0 0 0,1 0 0,-1 0 0,0 0 0,0 0 0,0 1-1,1-1 1,-1 0 0,0 0 0,0 0 0,0 0 0,0 0 0,0 1 0,1-1 0,-1 0 0,0 0 0,0 1-1,0 0-4,1 1 0,-1-1 0,0 1 0,0-1 0,0 1 0,0-1-1,0 1 1,0-1 0,-1 1 0,0 1 0,-1 6 9,-1-1-1,0 0 1,0 0 0,-1 0 0,0 0 0,-10 12 0,-35 42-71,29-41 117,-1 0 1,0-2-1,-2-1 0,0-1 1,-1-1-1,-31 16 1,54-31-1,-20 11 416,17-7-211,4-5-239,0 0 0,0 1-1,0-1 1,0 0-1,0 0 1,0 0 0,0 0-1,1 0 1,-1 0 0,0 1-1,0-1 1,0 0-1,0 0 1,0 0 0,0 0-1,1 0 1,-1 0 0,0 0-1,0 0 1,0 0 0,0 0-1,1 0 1,-1 0-1,0 1 1,0-1 0,0 0-1,0 0 1,1 0 0,-1 0-1,0-1 1,0 1-1,0 0 1,0 0 0,0 0-1,1 0 1,142-8 87,-49 2-240,-61 3-667,-30 3 157,0-1-1,0 1 0,0-1 0,0 0 1,0 0-1,3-2 0,-5 3 548,-1 0 0,0 0 1,1 0-1,-1-1 0,0 1 0,1 0 0,-1 0 1,0 0-1,1 0 0,-1-1 0,0 1 0,1 0 1,-1 0-1,0-1 0,0 1 0,1 0 0,-1-1 1,0 1-1,0 0 0,0-1 0,0 1 0,1 0 1,-1-1-1,0 1 0,0 0 0,0-1 0,0 1 1,0 0-1,0-1 0,0 1 0,0-1 0,0 1 1,0 0-1,0-1 0,0 1 0,0 0 0,0-1 1,0 1-1,0-1 0,-1 1 0,1 0 0,0-1 1,0 1-1,0 0 0,-1 0 0,1-1 0,0 1 1,0 0-1,-1-1 0,1 1 0,0 0 0,0 0 1,-1-1-1,1 1 0,0 0 0,-1 0 0,1 0 1,0 0-1,-1-1 0,1 1 0,0 0 0,-1 0 1,-56-31-6913,6-2 4822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0:58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289 119 3072,'0'-3'290,"0"3"-269,0 0 0,0 0 0,0 0 0,0 1 0,0-1 0,-1 0 1,1 0-1,0 0 0,0 0 0,0 0 0,0 0 0,0 0 1,0 0-1,0 0 0,0 0 0,0 0 0,-1 0 0,1 0 0,0 0 1,0 0-1,0 0 0,0 0 0,0 0 0,0 0 0,0 0 0,0 0 1,0 0-1,-1 0 0,1 0 0,0 0 0,0 0 0,0 0 1,0 0-1,0 0 0,0 0 0,0-1 0,0 1 0,0 0 0,0 0 1,0 0-1,-1 0 0,1 0 0,0 0 0,0 0 0,0 0 1,0 0-1,0 0 0,0 0 0,0-1 0,0 1 0,0 0 0,0 0 1,0 0-1,0 0 0,0 0 0,0 0 0,0 0 0,0 0 0,0-1 1,0 1-1,0 0 0,0 0 0,0 0 0,0 0 0,0 0 1,0 0-1,0 0 0,-2 4 610,-1 0 0,0 0 0,1 0-1,0 0 1,-2 7 0,-8 13-118,1-6-60,-1-2 0,0 1 0,-26 24 0,20-21-260,-27 36 0,14-3 374,2 1 0,-31 84 784,60-138-1329,6-7 333,9-16-39,121-190 255,-118 185-664,-1-1 1,-1 0 0,-1-1-1,-2-1 1,16-55-1,-25 71 72,-2-1 0,0 0-1,0-29 1,0 32-167,0 13-50,-1 10 72,1 24 45,12 61 0,-12-85 123,6 23 37,2 0 0,1-1 0,23 47 0,-17-40 128,21 65 1,5 39 269,-40-132-319,0-1 0,0 1 1,-1 0-1,-1 0 0,1 13 0,-2-22-87,0 0 0,0 0-1,0 0 1,0 0 0,-1-1 0,1 1-1,-1 0 1,1 0 0,-1-1-1,1 1 1,-1 0 0,0 0 0,0-1-1,0 1 1,0-1 0,0 1-1,0-1 1,0 1 0,0-1 0,-1 0-1,1 1 1,0-1 0,-1 0-1,1 0 1,-1 0 0,0 0 0,1-1-1,-1 1 1,0 0 0,1 0-1,-4 0 1,-5 0 54,0 1-1,1-2 1,-1 1 0,0-1-1,-11-2 1,3 1-13,-61-3-158,-80-15 1,90 7-3456,67 12 3151,-5-2-1177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0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2 188 2496,'0'-1'159,"0"1"0,-1-1 0,1 0 0,0 0 1,0 0-1,0 0 0,0 0 0,0 0 0,0 1 0,0-1 0,0 0 1,0 0-1,0 0 0,1 0 0,-1 0 0,0 1 0,1-1 0,-1 0 0,0 0 1,1 0-1,0 0 0,4-18 3385,-4 16-3396,-1 0-1,1 1 1,-1-1-1,1 1 1,0 0-1,0-1 1,0 1-1,0 0 1,3-5-1,17-20 165,-16 20-307,2-1-30,0 0 0,0 1 0,1 0 0,0 0 0,1 1 0,-1 0 0,1 1 0,0 0 0,1 0 0,-1 1 0,1 0 0,0 0 0,0 1 0,0 1 0,17-3 0,-22 5 12,0 0 1,0 0-1,-1 0 1,1 0-1,0 1 1,0 0-1,-1 0 1,7 3-1,-9-4 19,1 1 0,-1 1-1,1-1 1,-1 0 0,0 1-1,1-1 1,-1 1 0,0 0 0,0 0-1,0-1 1,0 1 0,0 1-1,-1-1 1,1 0 0,-1 0-1,3 5 1,-2-2 45,-1 1 0,1 0-1,-1 0 1,0-1 0,-1 1 0,1 0 0,-1 0 0,0 0-1,-1 0 1,1 0 0,-1 0 0,-1-1 0,1 1-1,-1 0 1,0 0 0,0-1 0,0 0 0,-4 7 0,-4 5 162,-1 1 0,-1-2 0,-26 30 1,-22 12 525,6-7 52,53-51-769,1 1-1,-1 0 0,1-1 1,-1 1-1,1-1 1,-1 1-1,1 0 0,-1-1 1,1 1-1,-1 0 1,1 0-1,0-1 0,-1 1 1,1 0-1,0 0 1,0 0-1,0 0-9,0-1 1,0 0-1,0 0 0,1 1 0,-1-1 1,0 0-1,0 0 0,1 0 1,-1 0-1,0 0 0,0 1 1,1-1-1,-1 0 0,0 0 0,1 0 1,-1 0-1,0 0 0,0 0 1,1 0-1,-1 0 0,0 0 1,1 0-1,-1 0 0,0 0 0,1 0 1,-1 0-1,0 0 0,1 0 1,33-10 493,-25 7-447,168-56 553,-76 24-2616,-77 27-892,-2 7 848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2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384 830 3328,'0'0'50,"0"0"-1,0 0 1,-1 0-1,1 0 1,0 0 0,0 0-1,0 0 1,0 0 0,-1 0-1,1 0 1,0 0-1,0 0 1,0 0 0,0 0-1,-1 0 1,1 0 0,0-1-1,0 1 1,0 0-1,0 0 1,0 0 0,-1 0-1,1 0 1,0 0 0,0 0-1,0 0 1,0-1 0,0 1-1,0 0 1,0 0-1,0 0 1,-1 0 0,1 0-1,0-1 1,0 1 0,0 0-1,0 0 1,0 0-1,0 0 1,0-1 0,0 1-1,0 0 1,0 0 0,5-10 1366,9-8-499,-4 8-780,-1 0 0,-1-1 0,0 0 0,12-23 0,20-54-60,-27 56-23,104-226 313,-86 191 34,-8 21-163,-11 24-128,14-41 1,-17 38 14,-3 9-34,0 1 0,-2-1 1,0 0-1,4-30 0,-11 35-231,3 11 136,0 0 0,0 0 0,0 0 0,-1 0-1,1 0 1,0 0 0,0 0 0,0 0 0,-1 0-1,1 0 1,0 0 0,0 0 0,-1 0 0,1 0 0,0 0-1,0 0 1,0 0 0,-1 0 0,1 0 0,0 0-1,0 0 1,0 0 0,-1 0 0,1 1 0,0-1 0,0 0-1,0 0 1,-1 1 0,-14 17-108,11-12 138,-22 31 63,1 2 0,-20 44-1,29-52-55,-116 206 428,-16-16 65,90-145-52,-64 111 1,7 26 229,91-165 197,24-47-890,0-1 1,0 0-1,0 0 0,-1 1 0,1-1 1,0 0-1,0 0 0,0 0 0,0 1 1,0-1-1,0 0 0,0 0 0,0 0 1,0 1-1,0-1 0,-1 0 0,1 0 0,0 0 1,0 1-1,0-1 0,0 0 0,-1 0 1,1 0-1,0 0 0,0 0 0,0 0 1,-1 1-1,1-1 0,0 0 0,0 0 0,0 0 1,-1 0-1,1 0 0,0 0 0,0 0 1,-1 0-1,1 0 0,0 0 0,0 0 1,0 0-1,-1 0 0,1 0 0,0 0 0,0 0 1,-1 0-1,1 0 0,0-1 0,0 1 1,0 0-1,-1 0 0,1 0 0,0 0 1,0 0-1,0-1 0,-1 0 8,1 0 0,-1 0 0,1 0 0,-1 0 0,1 0-1,0 0 1,0 0 0,0 0 0,-1 0 0,1 0 0,0 0 0,0 0 0,1 0 0,-1-1 0,2-19 115,-2 15-122,0 0 0,1 0 1,0 0-1,0 0 0,4-11 1,1 2-56,0 0 1,1 0 0,1 1-1,0-1 1,1 2 0,1-1-1,0 1 1,0 1 0,2 0-1,-1 1 1,1 0 0,1 0 0,0 1-1,21-11 1,100-52-58,10-5 51,-47 16-252,91-51 47,-187 113 254,35-18-71,-34 17 40,0 0 0,0 0 0,0 1-1,0-1 1,1 0 0,-1 1 0,0-1 0,0 1-1,0 0 1,0 0 0,1 0 0,-1 0 0,0 0-1,3 1 1,-9 15-129,-7 5 86,-27 37 1,12-21 167,16-22-54,0 1 1,2 0 0,0 0-1,-10 29 1,18-43-24,-1-1 0,1 0 0,-1 0 0,1 1 1,0-1-1,0 0 0,0 0 0,0 1 0,0-1 1,0 0-1,0 0 0,0 1 0,0-1 0,0 0 1,1 0-1,-1 0 0,1 1 0,0 1 0,0-2 6,0-1-1,-1 1 0,1 0 1,0-1-1,0 1 0,0 0 0,-1-1 1,1 1-1,0-1 0,0 0 0,0 1 1,0-1-1,0 0 0,0 1 1,0-1-1,0 0 0,0 0 0,1 0 1,5 0 66,-1 0 1,0-1-1,1 0 0,-1 0 1,0-1-1,8-2 1,9-4 100,-1-1 1,1-1-1,26-16 1,-38 19-120,0-1 0,-1 1 1,0-2-1,0 1 1,-1-1-1,0-1 0,14-18 1,-21 25-82,-1 0-1,1 0 1,0 0 0,-1 0-1,0 0 1,1-1 0,-1 1 0,-1 0-1,1-1 1,0 1 0,-1-1 0,0 1-1,0 0 1,0-5 0,0 5-14,-1 1-1,1 0 1,-1 0 0,0 0 0,0-1 0,0 1 0,0 0 0,0 0-1,0 0 1,0 0 0,-1 1 0,1-1 0,-1 0 0,1 1 0,-1-1 0,0 0-1,1 1 1,-1 0 0,0-1 0,0 1 0,0 0 0,-4-1 0,2 0-48,0 1 24,0-1 1,1 1-1,-1-1 0,0 0 0,1 0 1,-1 0-1,-2-4 0,6 6 48,0-1-1,1 0 1,-1 0-1,0 1 1,1-1-1,-1 0 0,1 1 1,0-1-1,-1 1 1,1-1-1,-1 0 1,1 1-1,0-1 1,-1 1-1,1 0 1,0-1-1,0 1 1,-1 0-1,3-1 1,-3 0 0,60-27-197,83-26 1,-84 32 119,-43 17-55,29-8 0,-41 12 93,1 0 1,0 1-1,-1-1 1,1 1 0,0 0-1,0 0 1,0 1-1,-1-1 1,1 1 0,0 0-1,4 2 1,-7-2 55,0 0-1,0 0 1,0 1 0,0-1-1,-1 1 1,1 0 0,-1-1 0,1 1-1,-1 0 1,1 0 0,-1 0-1,0 0 1,0 0 0,0 0 0,0 0-1,0 0 1,0 0 0,-1 1-1,1-1 1,0 3 0,0 5 260,1 1 0,-1 19 1,-1-29-261,4 80 937,-3-70-862,1-1 0,0 0-1,1 0 1,0 0-1,8 17 1,-9-24-69,0 0-1,1 0 1,-1 0 0,1 0 0,-1 0-1,1 0 1,0-1 0,0 1-1,1-1 1,-1 0 0,0 0 0,1 0-1,-1 0 1,1-1 0,0 0 0,0 1-1,-1-1 1,1 0 0,0-1 0,4 1-1,7 1 82,1-1-1,-1-1 0,27-2 0,42-13-888,-78 14 653,43-7-518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6 246 2560,'-6'1'1148,"13"1"-180,15 1 212,-11-3-868,0-1 0,1 0 1,-1-1-1,-1 0 0,1 0 0,0-1 1,14-7-1,-18 7-254,0 0 0,0-1 0,-1 0 0,1 0 0,-1-1 0,0 0 0,0 0 0,0 0 0,-1-1 0,0 0 0,5-7 0,-5 5-30,0 0 0,-1 0 0,1-1 0,-2 1-1,6-17 1,-8 20-14,0 0-1,-1 0 0,1 1 1,-1-1-1,0 0 1,0 0-1,0 0 1,-1 1-1,0-1 0,0 0 1,0 0-1,-3-7 1,3 11-10,1 0 0,0 0 1,-1 0-1,1 0 0,-1 0 1,0 0-1,1 0 0,-1 0 1,0 1-1,1-1 0,-1 0 1,0 0-1,0 1 0,0-1 1,0 1-1,0-1 0,0 1 1,1-1-1,-1 1 0,0-1 1,-2 1-1,1-1 1,0 1-1,0 0 0,0 0 1,0 0-1,0 1 1,0-1-1,0 0 1,0 1-1,0-1 1,-3 2-1,-2 1 16,1 1-1,0-1 1,0 1-1,0 0 1,-7 7-1,-1 2 91,-24 28 0,32-34-48,1 0-1,0 1 1,1-1-1,-1 1 1,1 0-1,-3 11 1,6-16-39,0-1 0,1 1 1,-1 0-1,1 0 1,-1 0-1,1 0 0,0 0 1,0 0-1,1-1 1,-1 1-1,1 0 0,-1 0 1,1 0-1,0 0 1,2 4-1,-1-3 9,0 0 0,1-1 1,-1 0-1,1 1 0,0-1 0,0 0 0,0 0 0,0 0 0,7 4 1,-2-2 49,1-1 0,-1 1 0,1-2 0,0 1 0,0-1 0,0 0 0,1-1 0,17 2 0,-16-4 22,-1 0-1,0-1 0,0 0 1,0 0-1,0-1 0,0-1 1,-1 1-1,1-2 0,10-4 1,12-8 77,37-23 1,-60 33-176,130-90 31,11-7-661,-149 103 624,0-1-1,0 1 1,0-1-1,0 1 1,0 0 0,0-1-1,0 1 1,0 0-1,-1 0 1,2-1-1,-1 1 1,0 0-1,0 0 1,0 0-1,0 0 1,0 0 0,0 1-1,0-1 1,0 0-1,0 0 1,-1 1-1,1-1 1,0 1-1,0-1 1,0 0-1,0 1 1,0 0-1,0-1 1,-1 1 0,1 0-1,0-1 1,0 2-1,3 3 12,0-1 0,-1 1 0,0 0-1,4 9 1,2 2 116,0-2-42,1 0 1,1-1 0,0 0 0,0-1 0,2 0 0,-1-1-1,1-1 1,1 0 0,0 0 0,27 12 0,40 15 836,-79-36-865,0-1-1,0 1 0,0-1 1,0 0-1,0 1 0,0-1 0,0 0 1,0 0-1,1-1 0,9 1-2283,-8 0 921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4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 0 5152,'-51'55'2309,"39"-43"-2164,0-1 315,1 1 0,-12 16 0,3-1 62,-1 0-1,-2-1 0,-1-1 0,-1-1 0,0-1 0,-36 23 0,18-15-140,-47 46-1,42-35-1407,41-33 147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7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289 635 2656,'-10'6'4561,"-9"15"-2555,9-9-1309,-9 5-118,-1-1 1,0-1 0,-43 23 0,35-21-311,-41 30 1,66-45-259,0 1 1,0-1-1,1 1 0,-1 0 0,1 0 1,-1 0-1,1 0 0,0 0 0,0 1 0,-2 3 1,4-5 1,-1 0 1,1 0 0,0-1 0,-1 1 0,1 0 0,0 0-1,0-1 1,0 1 0,0 0 0,1 0 0,-1-1 0,0 1 0,1 0-1,-1 0 1,1-1 0,0 1 0,-1 0 0,1-1 0,0 1-1,0-1 1,0 1 0,0-1 0,0 0 0,3 3 0,0 0 42,0-1 1,0 0 0,1 1 0,0-2 0,-1 1 0,1 0 0,0-1 0,0 0 0,0 0 0,1 0-1,-1-1 1,0 0 0,1 0 0,-1 0 0,11-1 0,-2 0 63,0 0 0,-1-2 1,1 1-1,0-2 0,15-4 1,-9 0 19,0-1 0,0 0 0,25-16 0,53-39-139,-35 21-221,-56 38 225,7-6-748,-14 10 726,0-1 0,0 1 0,1 0 1,-1 0-1,0 0 0,0 0 0,1 0 0,-1 0 0,0 0 0,0 0 0,0 0 0,1 0 0,-1 0 0,0 0 0,0 0 0,1 0 1,-1 0-1,0 0 0,0 0 0,1 1 0,-1-1 0,0 0 0,0 0 0,0 0 0,1 0 0,-1 0 0,0 0 0,0 1 0,0-1 1,0 0-1,1 0 0,-1 0 0,0 1 0,0-1 0,0 0 0,0 0 0,0 0 0,0 1 0,0-1 0,1 0 0,-1 0 0,0 0 1,0 1-1,0-1 0,0 0 0,0 0 0,0 1 0,0-1 0,0 0 0,0 0 0,0 1 0,0-1 0,-1 0 0,1 0 1,0 1-1,-1 9-89,0 0 0,-4 17 0,3-19 120,0 1-1,1-1 1,0 1 0,0 0-1,1 14 1,0-20 27,1-1 1,0 1-1,-1 0 1,1-1-1,0 1 0,0-1 1,0 0-1,1 1 0,-1-1 1,0 0-1,1 0 0,0 0 1,-1 0-1,1 0 1,0 0-1,0 0 0,0 0 1,0-1-1,0 1 0,1-1 1,-1 0-1,0 0 1,5 2-1,-2-2 34,0 1 0,0-1-1,0-1 1,0 1 0,0-1 0,0 0 0,0 0-1,0 0 1,0 0 0,0-1 0,0 0 0,6-2-1,11-4 161,28-12 0,-48 19-226,24-10 84,-1-1 0,0-2 1,-1 0-1,0-1 0,40-33 1,-41 25-13,0-2 0,36-51 1,31-64-64,-54 82 103,86-129-73,-100 153-181,-2-1 0,-2-1 0,-1-1-1,13-41 1,-29 75 78,0-1 1,0 1-1,0-1 1,-1 1-1,1-1 0,-1 0 1,0 1-1,1-1 1,-1 1-1,-1-1 1,1 0-1,-1-2 1,1 4 32,0 1 0,0 0 0,0 0 1,0-1-1,0 1 0,-1 0 1,1 0-1,0-1 0,0 1 1,0 0-1,-1 0 0,1 0 1,0-1-1,0 1 0,0 0 1,-1 0-1,1 0 0,0 0 1,-1 0-1,1 0 0,0 0 0,0-1 1,-1 1-1,1 0 0,0 0 1,-1 0-1,1 0 0,0 0 1,0 0-1,-1 0 0,1 0 1,0 0-1,-1 0 0,1 1 1,0-1-1,0 0 0,-1 0 1,1 0-1,0 0 0,-1 0 0,1 0 1,0 1-1,0-1 0,0 0 1,-1 0-1,1 0 0,0 1 1,-1-1-1,-14 13-357,14-12 327,-12 13-134,1 0 1,0 1-1,-16 30 0,21-34 140,-14 25-19,2 1 0,1 0 0,2 2 0,-15 55 0,-26 165 758,54-238-558,0 0-1,1-1 1,1 30 0,1-48-90,1 0 0,-1 0 1,0 0-1,0 0 0,1 0 1,-1 0-1,1-1 1,-1 1-1,1 0 0,0 0 1,0-1-1,0 1 0,0 0 1,0-1-1,0 1 1,0-1-1,1 1 0,-1-1 1,1 1-1,-1-1 0,1 0 1,-1 0-1,1 0 1,-1 0-1,1 0 0,0 0 1,0 0-1,0-1 0,-1 1 1,1-1-1,0 1 1,2-1-1,4 1 64,0-1 0,0 0 0,0 0 0,0-1 1,0 0-1,9-2 0,53-13-379,0-2-1,126-53 1,-174 62 78,0 0 0,1 2 0,30-7 0,-53 14 182,0 0 1,1 0-1,-1 0 0,0 0 0,1-1 1,-1 1-1,1 0 0,-1 0 0,0 0 1,1 0-1,-1 0 0,0 0 0,1 0 1,-1 0-1,1 0 0,-1 0 0,0 0 1,1 0-1,-1 0 0,0 0 0,1 1 1,-1-1-1,0 0 0,1 0 0,-1 0 1,0 0-1,1 1 0,-1-1 0,0 0 1,0 0-1,1 1 0,-1-1 0,0 0 1,0 0-1,1 1 0,-1-1 0,0 0 1,0 1-1,0-1 0,1 0 0,-1 1 1,0-1-1,0 0 0,0 1 0,0-1 1,0 1-1,0-1 0,0 0 0,0 1 0,0-1 1,0 0-1,0 1 0,0-1 0,0 1 1,0-1-1,0 0 0,0 1 0,-1-1 1,1 0-1,0 1 0,0-1 0,0 0 1,0 1-1,-1-1 0,1 1 0,-3 3 5,1 0-1,0 0 1,-1 0-1,-5 5 0,-8 7 219,-2-2-1,1 0 0,-2-1 1,-29 16-1,29-18-148,-2 1 1,-32 22 419,52-33-437,-1-1 0,1 1 0,0 0 1,0 0-1,0 1 0,0-1 0,0 0 0,0 0 0,1 0 1,-1 1-1,-1 0 0,2-2-31,0 1 0,0-1 0,0 0 0,0 0 0,0 0 0,0 0-1,0 1 1,0-1 0,0 0 0,0 0 0,0 0 0,0 0 0,0 1 0,0-1 0,0 0 0,0 0 0,0 0 0,0 0 0,1 1 0,-1-1 0,0 0-1,0 0 1,0 0 0,0 0 0,0 0 0,0 0 0,0 1 0,0-1 0,1 0 0,-1 0 0,0 0 0,11 1 460,-1-4-311,-1 1 0,1-2 0,0 1 0,-1-2 0,0 1 1,12-8-1,-14 7-327,0 1 0,1 0 0,-1 0 0,1 1 0,0 0 0,0 0 0,0 1 0,0 0 0,13-1 0,-19 4 135,0 0-1,0 0 1,0 0 0,0 0 0,0 0 0,-1 1-1,1-1 1,0 1 0,-1-1 0,1 1 0,-1 0-1,1-1 1,-1 1 0,2 3 0,3 3-29,-4-6 79,-1 0-1,1-1 1,0 1 0,0-1-1,0 1 1,0-1 0,0 0-1,0 1 1,0-1 0,1 0-1,-1-1 1,0 1 0,0 0 0,1-1-1,2 1 1,-1 0 36,0-1-1,0 0 1,0-1 0,0 1-1,0-1 1,-1 0-1,1 0 1,7-2 0,1-3 93,1-1 1,-1 0-1,0 0 1,16-14-1,11-11-3,-1-1 1,-2-1-1,34-43 0,49-77-14,-78 100-291,-12 13 51,-2-1 0,-3-1 0,-1-1 1,-2-1-1,24-72 0,-42 107-63,0 0 1,-1 0-1,1 0 1,-1-12-1,-2 6-457,0 16 611,0 0-1,0-1 1,0 1-1,0 0 1,0 0 0,-1 0-1,1 0 1,0 0-1,0 0 1,0 0-1,0 0 1,0 0 0,0 0-1,0 0 1,0 0-1,0 0 1,-1 0-1,1 0 1,0 0-1,0 0 1,0 0 0,0 0-1,0 0 1,0 0-1,0 0 1,-1 0-1,1 0 1,0 0 0,0 0-1,0 0 1,0 0-1,0 0 1,0 0-1,0 0 1,0 0 0,0 0-1,-1 0 1,1 0-1,0 0 1,0 0-1,0 0 1,0 1 0,-9 8-554,-22 35 532,2 2-1,2 0 1,2 2-1,2 1 1,-26 77 0,34-75 267,-12 76 1,24-107-162,1 0-1,1 0 0,0 0 1,2-1-1,0 1 0,1 0 1,6 20-1,-7-33 50,0-4-58,0 0 1,-1 0-1,1 0 0,0 0 0,0 0 0,1 0 1,-1-1-1,0 1 0,1 0 0,0 0 1,0-1-1,0 1 0,3 2 0,-5-5-78,0 1-1,0-1 0,0 0 1,1 0-1,-1 0 1,0 1-1,0-1 0,0 0 1,0 0-1,1 0 1,-1 0-1,0 0 0,0 1 1,1-1-1,-1 0 1,0 0-1,0 0 0,1 0 1,-1 0-1,0 0 0,0 0 1,1 0-1,-1 0 1,0 0-1,0 0 0,1 0 1,-1 0-1,0 0 1,0 0-1,1 0 0,-1 0 1,0 0-1,0 0 1,0 0-1,1 0 0,-1-1 1,0 1-1,3-11-1221,-3 6 967,0 0 0,-1 0 0,0 0-1,0 0 1,-2-5 0,-1 0 161,0 0-1,-1 1 1,-1-1-1,0 1 1,0 0 0,0 1-1,-1-1 1,-1 1-1,1 1 1,-1 0 0,-1 0-1,1 0 1,-18-9-1,13 8 262,1 2 0,-2-1 0,1 2 0,-1 0 0,0 1 1,0 0-1,0 1 0,0 0 0,-1 1 0,-15 0 0,12 4-199,13 1 82,12 1 239,3-2-242,0 0 0,0-1 1,0 1-1,0-2 0,13 0 1,15 1-16,43 3 153,146 12-395,-212-14 342,0 0 0,0 1-1,0 1 1,25 9-1,-36-11-18,1 0 0,-1 1-1,0-1 1,0 1 0,0 0-1,0 0 1,-1 0-1,5 5 1,-6-5-11,0-1-1,0 1 1,-1-1 0,1 1-1,-1 0 1,0 0 0,0 0-1,0 0 1,0-1 0,0 1-1,0 1 1,-1-1 0,0 0-1,1 4 1,-2 4 53,0 0 0,-1 0 0,0 0 0,0 0 0,-1-1 0,-1 1 0,0-1 1,0 1-1,-7 11 0,6-13-36,-4 16 604,9-25-696,0 0 0,0 0 0,0 0 1,0 0-1,0 0 0,0 0 0,0 1 0,0-1 0,0 0 1,0 0-1,0 0 0,0 0 0,0 0 0,0 0 0,0 0 1,0 0-1,0 0 0,0 1 0,0-1 0,0 0 0,0 0 0,0 0 1,0 0-1,0 0 0,0 0 0,0 0 0,0 0 0,0 0 1,0 0-1,0 1 0,0-1 0,0 0 0,0 0 0,1 0 1,-1 0-1,0 0 0,0 0 0,0 0 0,0 0 0,0 0 1,0 0-1,0 0 0,0 0 0,0 0 0,0 0 0,1 0 1,-1 0-1,0 0 0,0 0 0,0 0 0,0 0 0,0 0 0,0 0 1,0 0-1,0 0 0,1 0 0,-1 0 0,0 0 0,12-10 477,22-28-1056,10-11-489,-26 32 726,38-27 0,-50 39 252,0 2 1,1-1-1,-1 0 0,1 1 0,-1 1 1,1-1-1,0 1 0,0 0 0,0 0 0,1 1 1,6-1-1,-11 2 19,-1 1 0,1-1 0,0 0 0,-1 1 0,1-1 0,-1 1 0,1 0 0,-1 0 0,1 0 0,-1 0 1,0 0-1,0 0 0,1 1 0,-1-1 0,0 1 0,0 0 0,3 2 0,0 3-9,0 0 1,0 0-1,0 1 1,3 7-1,-5-9 103,0 0-1,0 0 1,1 0 0,0-1-1,0 0 1,0 0-1,6 6 1,-3-6 99,0-1 0,1 1 0,-1-1 0,1 0 0,0-1-1,0 0 1,0 0 0,0-1 0,16 3 0,-18-4-69,0 0 0,1-1-1,-1 0 1,0 0 0,0 0-1,1-1 1,-1 0 0,0 0 0,0-1-1,0 0 1,0 0 0,0 0-1,10-6 1,-7 3 61,0-1-1,-1 0 1,0-1 0,8-8-1,-15 13-132,1 1 0,0-1 0,-1 0-1,1 0 1,-1 0 0,0 0-1,0 0 1,0 0 0,1 0-1,-2 0 1,1 0 0,0 0-1,0-1 1,-1 1 0,1 0-1,-1-1 1,0 1 0,0 0-1,0-1 1,0 1 0,0 0-1,0 0 1,-2-5 0,1 5-22,0 0 0,0 0 0,0 0 0,-1 0 0,1 1 0,0-1 0,-1 1 0,0-1 0,1 1 0,-1-1 1,0 1-1,0 0 0,1 0 0,-1 0 0,0 0 0,0 0 0,0 0 0,-1 1 0,1-1 0,0 0 0,0 1 0,0 0 0,0 0 0,-1-1 1,-2 2-1,-3-1-22,-1 0 1,0 1-1,1 0 1,-17 5-1,16-4 54,-101 32 201,117-35 512,74-17-351,144-43-564,-211 57 151,-5 2-11,0 0 0,0 0 0,-1 1 0,1 0 0,0 1 0,11 1 0,-18-1 61,0 0 0,0 0 0,0 1 1,0-1-1,-1 1 0,1-1 0,0 1 0,0-1 0,0 1 1,-1 0-1,1 0 0,-1 0 0,1 0 0,0 0 1,-1 0-1,0 1 0,1-1 0,-1 0 0,0 1 0,0-1 1,0 1-1,1-1 0,-2 1 0,1 0 0,0-1 0,0 1 1,0 0-1,-1 0 0,1 0 0,-1-1 0,0 1 0,1 0 1,-1 0-1,0 0 0,0 2 0,0-1 51,-1 0-1,0 0 1,1 0-1,-1 1 1,0-1-1,0 0 1,-1 0-1,1-1 0,-4 6 1,4-6 8,0 0 1,-1 0-1,1 1 0,0-1 1,0 0-1,0 1 1,1-1-1,-1 1 0,0 2 1,1-5-42,1 0 0,-1 0 0,0 1 0,1-1-1,-1 0 1,0 0 0,0 0 0,1 0 0,-1 1 0,0-1 0,1 0 0,-1 0 0,0 0 0,1 0 0,-1 0 0,0 0 0,1 0 0,-1 0 0,0 0 0,1 0-1,-1 0 1,0 0 0,1 0 0,-1-1 0,0 1 0,0 0 0,1 0 0,-1 0 0,0 0 0,1 0 0,-1-1 0,0 1 0,61-40 328,-45 31-339,53-24-113,-58 28 53,0 1 1,0 1-1,1 0 0,15-2 1,-24 4 21,-1 1 1,1 0-1,-1-1 1,1 1 0,0 0-1,-1 1 1,1-1-1,-1 0 1,1 1-1,0 0 1,-1-1 0,1 1-1,-1 0 1,0 0-1,1 0 1,-1 1-1,4 2 1,-4-2 4,1 1-1,-1 0 1,0 0-1,0 0 1,-1 0 0,1 0-1,-1 0 1,1 0-1,-1 0 1,0 1 0,0-1-1,0 1 1,0 3-1,1 4-1,-1-5 54,0 0-1,0 0 1,1 0-1,3 8 0,-5-13 0,1 1-1,-1-1 0,1 0 1,0 1-1,0-1 0,0 0 1,0 0-1,0 0 0,0 0 1,0 0-1,0 0 0,0 0 1,0 0-1,1 0 0,-1-1 0,0 1 1,1 0-1,-1-1 0,0 1 1,1-1-1,-1 1 0,1-1 1,2 0-1,3 0 40,0 0 0,1 0 0,-1-1 1,1 0-1,-1-1 0,0 1 0,0-1 0,0-1 0,0 1 0,0-1 0,0-1 1,-1 1-1,1-1 0,6-6 0,6-5-47,0-1 0,30-34 0,-4-7-69,-38 45-69,2 1-1,-1 0 1,2 0 0,-1 1 0,2 0-1,10-9 1,-20 19 108,-1 0 1,0-1-1,1 1 0,-1 0 1,0 0-1,1-1 0,-1 1 0,0 0 1,1 0-1,-1-1 0,1 1 1,-1 0-1,1 0 0,-1 0 0,1 0 1,-1 0-1,0 0 0,1 0 1,-1 0-1,1 0 0,-1 0 1,1 0-1,-1 0 0,1 0 0,-1 0 1,0 0-1,1 1 0,-1-1 1,1 0-1,0 1 0,-1-1-1,1 1 0,-1 0 0,1 0 0,-1 0 0,1-1 0,-1 1 0,1 0 0,-1 0 0,0 0 0,0 0 0,1 0 0,-1 0 0,0 1 0,0 5-13,0-1 0,0 0 0,-2 10-1,-5 15 58,-1 0 0,-1 0 0,-2 0-1,-2-1 1,0-1 0,-27 43-1,38-69 67,0 1 0,0-1-1,0 0 1,-1 0 0,1 0-1,-1 0 1,0-1-1,0 1 1,0-1 0,0 1-1,0-1 1,0 0-1,-5 2 1,8-4-88,0 0 1,0 0-1,0 0 1,-1 0-1,1 0 0,0 0 1,0 0-1,0 0 1,0 0-1,-1 1 0,1-1 1,0 0-1,0 0 1,0 0-1,-1 0 0,1-1 1,0 1-1,0 0 1,0 0-1,0 0 0,-1 0 1,1 0-1,0 0 1,0 0-1,0 0 0,0 0 1,-1 0-1,1 0 1,0-1-1,0 1 0,0 0 1,0 0-1,0 0 1,-1 0-1,1 0 0,0-1 1,0 1-1,0 0 1,0 0-1,0 0 0,0 0 1,0-1-1,0 1 1,0 0-1,0 0 0,0 0 1,0 0-1,0-1 1,0 1-1,0 0 0,0 0 1,0 0-1,0-1 1,0 1-1,0 0 0,0 0 1,0 0-1,0 0 1,0-1-1,0 1 0,0 0 1,0 0-1,0 0 1,1 0-1,-1-1 0,0 1 1,7-14 217,3 0-408,0 0-1,1 1 0,1 0 0,0 1 0,0 0 1,1 0-1,1 2 0,0 0 0,0 0 1,19-8-1,40-12-4473,-41 20 2523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4480,'8'-5'2016,"23"10"-1728,-18-5-320,0 3-32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08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23 134 5568,'-23'-20'2528,"28"12"-2208,8 5 736,5-2-640,16-6 672,10 2-608,17-5 320,6 3-480,25-9-96,-9 7-128,14 2 192,-6 3-160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10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29 308 3712,'-29'15'2090,"69"-29"2517,7-3-3598,74-36-1,-100 41-890,-1-1 0,-1-1 0,0-1 0,24-25 0,-17 13 183,-2-2 0,24-36 1,-38 50-262,-5 7-137,-10 20-6,-29 75 108,25-62 102,4-11-44,-2 2 85,2 0 1,-1 1-1,2-1 1,0 1 0,-2 30-1,6-46-99,0 1-1,0-1 1,0 1-1,0-1 0,0 1 1,1-1-1,-1 1 1,1-1-1,-1 1 1,1-1-1,-1 0 1,1 1-1,0-1 1,-1 0-1,1 0 0,0 1 1,1 0-1,-1-1 1,0-1 1,0 1-1,0-1 0,0 1 0,0 0 0,0-1 0,1 0 0,-1 1 0,0-1 0,0 0 0,0 1 0,0-1 0,1 0 1,-1 0-1,0 0 0,0 0 0,0 0 0,1-1 0,-1 1 0,0 0 0,2-1 0,6-2 81,-1 0-1,0-1 1,0 1-1,0-2 1,0 1-1,11-10 1,39-38 78,-39 35-240,-12 10 19,134-115-556,-137 119 547,4-3-151,0 0 1,18-8-1,-25 13 131,1 0 0,-1 0 1,1 1-1,-1-1 0,1 1 0,-1-1 0,1 1 1,-1-1-1,1 1 0,-1 0 0,1 0 0,-1 0 0,1 0 1,0 0-1,-1 0 0,1 0 0,-1 1 0,1-1 1,-1 0-1,1 1 0,-1-1 0,1 1 0,-1 0 1,0 0-1,1-1 0,1 3 0,-2-2 20,0 0 0,0 1-1,0-1 1,-1 1 0,1-1-1,0 1 1,-1-1 0,1 1-1,-1-1 1,0 1 0,1-1-1,-1 1 1,0 0-1,0-1 1,0 3 0,-3 29 80,1-24-47,0 1 51,0 0 0,-1 0 0,-5 11 0,4-11 119,1 0-1,-4 15 1,7-24-133,0 0 1,0 0 0,0-1 0,0 1 0,0 0 0,0 0-1,0 0 1,0-1 0,0 1 0,0 0 0,0 0 0,0 0-1,1-1 1,-1 1 0,1 1 0,-1-1-19,1-1 0,-1 0 1,0 0-1,0 1 0,1-1 0,-1 0 1,0 0-1,1 0 0,-1 1 0,1-1 1,-1 0-1,0 0 0,1 0 0,-1 0 0,1 0 1,-1 0-1,0 0 0,1 0 0,-1 0 1,1 0-1,-1 0 0,0 0 0,1 0 0,3-1 116,0-1 0,0 1 1,0-1-1,0 0 0,4-2 0,-5 2-124,29-17 197,51-42-1,-7 5-874,-71 52 536,1 0 0,-1 1 0,1 0 1,0 0-1,0 1 0,10-4 0,-13 6 84,-1-1 0,0 1 0,0 0 0,0 0 0,0 0 0,1 0 0,-1 0 1,0 0-1,0 1 0,0-1 0,0 1 0,0 0 0,1-1 0,-1 1 0,0 0 0,-1 0 0,1 0 0,0 0 0,0 1 0,0-1 1,-1 1-1,1-1 0,2 3 0,2 5 6,1 0 0,-1 1 0,0 0 0,-1 0 0,0 0 1,4 14-1,12 25 36,-9-20 127,-10-24-370,0 1 0,0-1 0,1 1 0,0-1 1,0 0-1,6 9 0,0-6-1064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10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48 6240,'-62'-39'2816,"36"34"-2464,18 2-96,8 6-224,5-3-224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38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62 7456,'-12'-8'3392,"42"5"-2944,-7-5 1184,3 4-992,36-9 352,2 7-576,26-2-32,-3 3-224,1-2-32,-11 7-64,-5 0-3136,-15 4 1664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11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15 2496,'-8'-11'5782,"7"10"-5568,-20-2 2030,11 4-1847,1 0-1,-16 4 0,-18 7-88,1 1 0,1 3 1,0 1-1,-60 36 0,94-49-270,0 1-1,0-1 0,1 2 1,-11 10-1,16-16-27,1 1 1,-1-1-1,0 1 0,1-1 0,-1 1 1,1 0-1,-1-1 0,1 1 1,0 0-1,-1 0 0,1-1 0,0 1 1,-1 0-1,1 0 0,0 0 1,0-1-1,0 1 0,-1 0 0,1 0 1,0 0-1,0-1 0,0 1 1,1 0-1,-1 0 0,0 0 1,0 0-1,0-1 0,1 2 0,0 0 24,0-1 0,0 0 0,0 0 0,1-1 1,-1 1-1,0 0 0,0 0 0,1-1 0,-1 1 0,0 0 0,1-1 0,-1 1 0,1-1 0,1 1 0,5 0 156,1 0 0,-1 0 0,0-1 1,13-1-1,2-2-64,-1 0 0,-1-2 1,1-1-1,-1-1 0,1 0 0,-2-2 0,1 0 1,21-15-1,-29 16-642,1 0 1,18-7-1,-32 15 502,0 0 0,1 0-1,-1 0 1,1 0 0,-1 0-1,0 0 1,1 0 0,-1 1-1,0-1 1,1 0 0,-1 0-1,0 0 1,1 1 0,-1-1-1,0 0 1,0 0 0,1 1 0,-1-1-1,0 0 1,0 0 0,1 1-1,-1-1 1,0 0 0,0 1-1,0-1 1,1 1 0,-1-1-1,0 0 1,0 1 0,5 11 193,-5-12-179,2 8 136,1 0 1,0-1 0,1 1 0,-1-1 0,1 0 0,1 0 0,0 0 0,0-1 0,8 9 0,-10-12-147,1 0 1,-1 0 0,1 0 0,-1-1-1,1 0 1,0 0 0,0 0 0,0 0-1,0 0 1,0-1 0,0 0 0,0 0-1,1 0 1,-1 0 0,0-1 0,1 1-1,-1-1 1,0 0 0,6-1 0,20-3-631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17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10 918 4064,'-1'0'125,"1"0"1,-1 0-1,1 0 1,0 0-1,-1 0 1,1 0-1,0 0 0,-1 0 1,1-1-1,-1 1 1,1 0-1,0 0 1,-1 0-1,1 0 0,0 0 1,-2-2 752,1 2-753,1-1 1,0 1-1,0 0 1,0-1-1,-1 1 1,1-1-1,10-6 4135,0 1-4523,129-88 3211,-120 79-2837,0-2 0,-1 0 0,-1-1 0,25-31 1,81-143 829,-98 150-890,-19 32-92,11-17-10,-16 26 23,0-1 1,0 1-1,0-1 0,0 1 1,0 0-1,1 0 0,-1 0 1,0 0-1,1 0 0,-1 0 1,1 0-1,-1 0 0,1 0 1,1 0-1,-2 1 22,-1 0 1,0 0-1,1 0 1,-1 0-1,0 0 1,0 0-1,1 0 0,-1 0 1,0 0-1,0 0 1,1 0-1,-1 0 1,0 0-1,0 1 1,1-1-1,-1 0 0,0 0 1,0 0-1,1 0 1,-1 0-1,0 1 1,0-1-1,0 0 1,0 0-1,1 0 1,-1 1-1,0-1 0,0 0 1,0 0-1,0 1 1,0-1-1,1 0 1,-1 0-1,0 1 1,0-1-1,0 1 0,1 12-60,-1-11 55,-2 64 95,-3 0-1,-24 119 1,25-169-4,-1 1 0,-1 0 0,0-1 0,-1 0 0,-14 23 0,14-28 16,0-1 0,0-1 0,0 1 0,-1-1 0,-1 0 0,0-1 0,0 0 0,-17 11 0,24-17-48,-1 0 0,1 0 0,-1-1 1,0 1-1,1-1 0,-1 0 0,0 0 1,0 0-1,0 0 0,0 0 0,0-1 0,0 1 1,0-1-1,0 0 0,0 0 0,0 0 1,0 0-1,0-1 0,0 1 0,0-1 0,0 0 1,0 1-1,-3-3 0,-1 0-17,1 0-1,-1-1 1,1 0-1,0 0 1,0-1 0,0 1-1,1-1 1,-6-7-1,7 9-84,1-1 0,0 0-1,0 0 1,1 0 0,-1 0 0,1 0-1,0-1 1,0 1 0,1-1 0,-1 1-1,1-1 1,0 0 0,0 1 0,0-8-1,1 11 32,0 0-1,0 0 0,0 0 0,1 0 0,-1 1 1,1-1-1,-1 0 0,0 0 0,1 0 0,-1 0 1,1 1-1,0-1 0,-1 0 0,1 1 0,0-1 1,-1 0-1,1 1 0,0-1 0,0 1 0,0-1 0,-1 1 1,1-1-1,0 1 0,0 0 0,0-1 0,0 1 1,0 0-1,0 0 0,0 0 0,-1 0 0,3-1 1,2 1-61,0-1 0,0 1 1,0 0-1,0 1 0,5 0 1,30 5 22,-1-1 1,75-1 0,-93-5 144,-1 0 1,1-2-1,0-1 1,-1-1 0,0 0-1,0-1 1,24-12-1,-6-1 99,-2-1 0,58-41-1,-77 48-196,0 0-1,-2-2 1,0 0-1,0 0 1,-2-1-1,0-1 1,12-20-1,9-23-214,-31 53-135,-6 7-64,-7 8 47,-6 14 336,1 0-1,-22 45 1,30-52 105,0 1 0,1 0 0,1 0 0,1 0 0,-4 31 0,7-43-33,1 0 0,0 0-1,0 0 1,1 0 0,-1 0 0,1 0 0,0 0 0,0 0 0,2 6 0,-2-8 19,0 0 0,0 0 1,1 0-1,-1 0 1,0 0-1,1 0 0,-1-1 1,1 1-1,0 0 1,-1-1-1,1 1 0,0-1 1,0 0-1,0 1 1,0-1-1,0 0 0,4 1 1,1 0 39,1-1 0,-1 0 1,0-1-1,0 0 0,0 0 0,0 0 1,0-1-1,0 0 0,0 0 0,0-1 1,0 0-1,0 0 0,0 0 0,-1-1 1,1 0-1,-1-1 0,0 1 0,0-1 1,0-1-1,0 1 0,-1-1 0,6-5 1,8-15-40,0-1-1,-2-1 1,23-48 0,1-1-661,-30 61 241,-11 15 358,0 0 1,0 0-1,0 0 1,0 0-1,0 1 1,0-1-1,0 0 1,0 0-1,0 0 0,0 0 1,0 0-1,0 0 1,0 0-1,0 0 1,0 0-1,0 0 1,0 0-1,0 0 1,0 0-1,0 0 1,0 0-1,0 0 1,0 0-1,0 0 0,0 0 1,0 0-1,0 1 1,0-1-1,0 0 1,0 0-1,0 0 1,0 0-1,0 0 1,0 0-1,0 0 1,0 0-1,0 0 1,0 0-1,1 0 1,-1 0-1,0 0 0,0 0 1,0 0-1,0 0 1,0 0-1,0 0 1,0 0-1,0 0 1,0 0-1,0 0 1,0 0-1,0 0 1,0 0-1,0 0 1,0 0-1,-1 6-89,-1 1 25,-6 18 5,0 1 0,2 0 1,1 0-1,-3 29 0,8-41 74,0 1 0,2 18-1,-1-28 39,-1 0-1,1-1 0,0 0 1,1 1-1,-1-1 1,1 0-1,0 0 1,0 0-1,0 0 1,1 0-1,4 7 0,-5-10 3,-1 0 0,0 0-1,1 0 1,-1 0-1,1 0 1,-1 0-1,1-1 1,0 1-1,-1 0 1,1-1-1,-1 1 1,1-1-1,0 0 1,0 1-1,-1-1 1,1 0-1,0 0 1,0 0-1,-1 0 1,1-1-1,0 1 1,-1 0-1,1-1 1,2 0 0,4-2 54,1 0 1,-1-1-1,11-7 1,-10 6-43,53-32 140,94-76-1,-113 80-585,-39 31 315,-1-1-1,0 1 1,1 0-1,0 0 0,-1 0 1,1 1-1,5-2 0,-9 3 67,1-1 0,0 1 0,-1 0 0,1 0-1,0 0 1,-1 0 0,1 0 0,0 0-1,-1 0 1,1 0 0,0 0 0,-1 1 0,1-1-1,0 0 1,-1 0 0,1 1 0,0-1-1,-1 0 1,1 1 0,0 0 0,0-1 1,-1 1 0,1 0 0,-1 0 0,1 0 0,-1 0 0,0 0 0,1 0 0,-1 0 0,0 0 0,1 0 0,-1 0 0,0 0 0,0 0 0,0 0 0,0 0 0,0 0 0,-1 2 0,-1 7 0,0 1 0,-1-1 1,-1 0-1,0 0 0,0-1 0,-1 1 1,-6 9-1,0 0-60,8-12 58,-108 226-105,-26 147 880,101-273 313,31-85 332,7-24-1163,4-6-100,35-76 331,-40 81-471,120-249-11,40 0-163,19-45-122,-175 288 253,7-13-108,0 1 1,2 0-1,0 1 0,20-21 0,-33 39 114,1 0-1,-1 1 1,1-1-1,0 1 1,0-1-1,0 1 1,0 0-1,0 0 1,0 0-1,0 0 1,0 0-1,3-1 1,-5 2 15,1 0 1,0 0 0,-1 0 0,1 0 0,-1 0-1,1 0 1,-1 0 0,1 1 0,0-1-1,-1 0 1,1 0 0,-1 0 0,1 1-1,-1-1 1,1 0 0,-1 1 0,1-1-1,-1 0 1,1 1 0,0 0 0,0 0-4,0 0 0,0 1 0,-1-1 0,1 1 0,0-1 1,-1 1-1,1-1 0,0 1 0,-1-1 0,1 4 0,0 6-44,0 1 0,0 0 0,-1 0 0,-2 15 0,-9 51-14,6-53 81,-1-1 1,-1 0 0,0 0 0,-16 30-1,19-44 51,-2 0-1,1 0 1,-1-1-1,0 0 1,-1 0-1,0-1 0,-1 0 1,0 0-1,0 0 1,0-1-1,-1 0 1,-12 6-1,18-11-2,-1 0 1,0-1-1,0 0 1,1 0-1,-1 0 1,0 0-1,0 0 0,0-1 1,0 0-1,0 1 1,0-2-1,0 1 0,0 0 1,0-1-1,-6-1 1,7 1-39,0 0 1,1 0 0,-1 0-1,0-1 1,0 1 0,1-1-1,-1 1 1,0-1 0,1 0-1,0 0 1,-1 0 0,1 0-1,0-1 1,0 1 0,0-1-1,1 1 1,-1-1 0,1 1-1,-3-7 1,3 9-33,1-1 0,0 0 0,-1 0 0,1 1 0,0-1 0,-1 0 0,1 0 0,0 0 0,0 1-1,0-1 1,0 0 0,0 0 0,0 0 0,0 0 0,0 1 0,0-1 0,0 0 0,0 0 0,1 0 0,-1 0 0,0 1 0,0-1 0,1 0 0,-1 0 0,1 1 0,-1-1-1,1 0 1,-1 1 0,1-1 0,-1 0 0,1 1 0,-1-1 0,1 1 0,0-1 0,-1 1 0,1-1 0,0 1 0,0-1 0,-1 1 0,1 0 0,0-1 0,0 1 0,0 0-1,-1 0 1,3 0 0,2-1-82,1 1 0,-1 0-1,0 0 1,0 0-1,11 3 1,14 2 149,0 0 1,1-2 0,61-1-1,-36-8 40,0-2-1,59-17 0,-95 20-42,-1-1 0,0 0-1,-1-2 1,0 0 0,0-1-1,0-1 1,-1-1 0,-1 0-1,0-1 1,-1-1 0,0-1-1,-1 0 1,20-25 0,-20 20-37,-2 0 1,-1-1-1,0 0 0,10-27 1,-19 42-63,-1 1 0,1-1 0,-1 0 0,0 0 0,0 0 0,0 0 0,-1 0 0,0 0 0,0-9 0,0 12 20,-1 0 0,1 0 0,0 0 0,0 1 0,-1-1 0,1 0 0,-1 0 0,0 1 0,0-1 0,1 1 0,-3-4 0,2 5 21,0-1 1,1 0-1,-1 1 0,0-1 1,0 1-1,0-1 1,0 1-1,0 0 0,0-1 1,0 1-1,0 0 0,0 0 1,0 0-1,0-1 1,0 1-1,0 0 0,0 0 1,0 1-1,0-1 0,0 0 1,0 0-1,0 0 1,0 1-1,0-1 0,0 0 1,-1 1-1,-8 4-23,0-1 0,1 2-1,0-1 1,0 1 0,0 0-1,1 1 1,-15 15 0,2 0-38,-28 41-1,38-48 57,1 0 0,-13 28 0,20-36 33,0 0 0,0 1 0,1-1 0,0 0 0,1 1 0,-1-1 0,1 1 0,1-1 0,0 10 0,0-13 1,1 1 0,0-1 1,1 0-1,-1 0 0,1 0 1,-1 0-1,1-1 0,0 1 0,0 0 1,1-1-1,-1 1 0,1-1 1,0 0-1,0 0 0,0 0 1,0 0-1,0-1 0,1 1 0,-1-1 1,1 0-1,0 0 0,4 2 1,4 1 88,-1 0 1,2-1 0,-1 0 0,0-1 0,1 0 0,14 1 0,-14-4-46,1 0 0,-1 0 0,1-2 0,-1 1 0,1-2 0,-1 0 0,0 0 0,0-1 0,0-1 1,-1 0-1,21-12 0,-11 4-54,0-1-1,-1-1 1,0-2 0,-1 1 0,21-25 0,-28 28-11,-1-1 0,-1 0 0,0-1 0,-1 0 0,0-1 1,11-26-1,-18 34-74,-1-1 0,0 1 0,0-1 1,0 1-1,-1-1 0,0-14 0,-1 22 75,0 1 0,0 0 0,0-1 0,0 1 0,0 0 0,0-1 0,1 1 0,-1-1 0,0 1 0,0 0-1,0-1 1,1 1 0,-1 0 0,0-1 0,0 1 0,1 0 0,-1 0 0,0-1 0,0 1 0,1 0 0,-1 0-1,0-1 1,1 1 0,-1 0 0,1 0 0,-1 0 0,0 0 0,1 0 0,-1 0 0,0-1 0,1 1 0,-1 0 0,1 0-1,-1 0 1,0 0 0,1 0 0,-1 0 0,1 1 0,-1-1 0,0 0 0,1 0 0,-1 0 0,1 0 0,21 7-7,-18-6 32,2 2-35,1 0 0,-1 0 0,1 0 0,-1 1 0,0-1 0,-1 1 0,1 1 0,-1-1 0,1 1 0,-1 0 0,-1 1 0,8 9 0,-9-10 8,0 0 0,0 0 0,-1 0 0,0 1 0,0-1 0,0 1 0,-1-1 0,1 1 0,-1 0 0,-1 0 0,1-1 0,-1 1 0,0 0 0,0 0 0,-3 11 0,-1-1 6,-1 0 1,-8 20-1,8-26 26,1 1 1,0 0-1,1-1 0,0 1 1,1 1-1,-2 18 0,4-29-9,0 0-1,0 1 0,1-1 0,-1 0 0,0 1 0,1-1 0,-1 0 0,0 0 0,1 0 0,0 0 0,-1 1 1,1-1-1,0 0 0,-1 0 0,1 0 0,0 0 0,0 0 0,0 0 0,0-1 0,0 1 0,0 0 1,0 0-1,0-1 0,0 1 0,0 0 0,0-1 0,1 1 0,-1-1 0,0 0 0,0 1 0,1-1 1,-1 0-1,0 0 0,2 0 0,5 1 36,0-1 1,0 0 0,0 0-1,9-2 1,-16 1-51,17-2 57,0-1 0,0 0 0,-1-2 0,1 0 1,-1-1-1,27-15 0,91-68-144,-59 36 217,-48 35-132,69-41-144,-83 52 53,1 1 0,0 1 0,1 0-1,29-7 1,-41 13 92,1-1 0,-1 1-1,1 0 1,-1 0-1,1 0 1,-1 1-1,1-1 1,0 1 0,-1 0-1,0 1 1,1-1-1,4 3 1,2 1-16,0 1 0,0 1 1,12 9-1,-19-12-7,-1 0 0,1 0 0,-1 0 0,1 0 0,2 6 0,-4-8 125,-24-15 75,10 6-161,-1 0-1,-20-8 0,26 13-43,0 0 1,0 0-1,1 1 0,-1 0 1,0 0-1,0 1 0,-12 0 1,5 1-10,0 1 1,0 1-1,1 0 1,-1 1-1,1 0 1,0 1 0,0 0-1,-24 14 1,28-13 28,0 0 0,0 1 0,1 0 0,0 0 0,1 1 0,-1 0 0,1 0 0,1 0 0,0 1 0,0 0 0,0 0 0,-4 13 0,9-19 12,-1-1-1,1 1 0,0 0 0,1 0 0,-1 0 0,0 0 0,1 0 0,0 0 0,-1 0 0,1 0 0,0-1 1,1 1-1,-1 0 0,0 0 0,1 0 0,0 0 0,0 0 0,0 0 0,0 0 0,0-1 0,0 1 1,1 0-1,-1-1 0,1 1 0,0-1 0,-1 0 0,5 4 0,-2-1 14,1-1 0,-1 0 0,1 0 0,0-1 1,0 1-1,0-1 0,0 0 0,1 0 0,-1-1 0,1 0 0,10 3 0,6 0 127,40 5 0,-47-8-73,19 2-9,0-1-1,0-1 0,0-2 0,0-2 0,0-1 1,49-10-1,-39 0 16,61-27 0,-88 33-52,17-8-6,0-1 1,-2-1 0,51-35-1,-78 48-7,19-15-139,-23 18 99,0-1 0,0 1 1,0 0-1,0 0 0,0-1 1,0 1-1,0 0 0,0-1 1,-1 1-1,1-1 1,0 1-1,-1-1 0,0 1 1,1-1-1,-1-2 0,0 3 16,0 1-1,0 0 0,0 0 0,0-1 1,0 1-1,0 0 0,0 0 0,0-1 1,0 1-1,0 0 0,0 0 0,0-1 1,-1 1-1,1 0 0,0 0 0,0 0 1,0-1-1,0 1 0,-1 0 0,1 0 1,0 0-1,0 0 0,0-1 1,-1 1-1,1 0 0,0 0 0,0 0 1,0 0-1,-1 0 0,1 0 0,-1-1 1,-10 2-207,-14 7 107,22-7 96,-11 4 8,0 1 0,0 1-1,1 0 1,-17 11 0,24-13 9,0-1 1,1 1-1,0 0 0,0 0 0,0 0 1,0 1-1,1-1 0,0 1 1,0 0-1,0 1 0,-2 7 0,5-12 3,0 0-1,0 0 0,0 0 0,1 1 0,-1-1 1,1 0-1,0 0 0,0 1 0,0-1 0,0 0 1,0 1-1,0-1 0,0 0 0,1 1 0,-1-1 1,1 0-1,0 0 0,1 4 0,0-3 11,0-1-1,0 1 0,0-1 1,0 1-1,0-1 1,1 0-1,-1 0 1,1 0-1,-1-1 1,1 1-1,0 0 1,3 1-1,6 1 39,-1 0 0,1-1 0,0 0 0,0-1 0,0 0-1,13 0 1,-3-1 93,0-1-1,0-1 0,40-8 0,-53 8-118,0-1 0,0-1 1,-1 1-1,0-2 0,1 1 1,-1-1-1,-1 0 0,1-1 1,0 0-1,-1 0 0,0-1 0,8-8 1,-13 12-40,0 0 0,0-1 0,0 1 0,0-1 0,-1 1 1,1-1-1,-1 0 0,0 1 0,0-1 0,0 0 0,0 0 0,0 0 1,-1 0-1,1-6 0,-1 7-11,0-1 1,0 1 0,-1 0-1,1-1 1,-1 1 0,0 0-1,0 0 1,0 0-1,0-1 1,0 1 0,0 0-1,0 0 1,-1 1-1,1-1 1,-1 0 0,1 0-1,-1 1 1,0-1 0,1 1-1,-4-3 1,-3 0 12,1-1 0,-1 1 0,0 1 1,1-1-1,-2 1 0,-8-2 0,-57-8 52,22 3-168,-19-2 320,68 9-65,7 0-49,10-3-6,10 1-77,1 1 0,-1 0-1,0 2 1,1 1 0,0 1-1,-1 1 1,43 7 0,-51-5-50,1 2 1,-1-1 0,0 2 0,-1 0 0,1 1-1,21 13 1,-31-16 48,0-1-1,0 2 1,0-1-1,-1 0 1,0 1-1,0 0 1,0 1-1,0-1 1,-1 1-1,0 0 1,0 0 0,0 0-1,-1 0 1,0 1-1,0-1 1,-1 1-1,3 10 1,-5-16 19,0 1 1,0 0-1,0-1 0,0 1 1,0-1-1,0 1 1,-1-1-1,1 1 1,0-1-1,-1 1 1,1-1-1,-2 3 0,-4 11 367,6-5-69,2-8 85,15-14 60,-15 10-467,23-19 134,1-2-77,1 1 0,56-34 1,-67 47-132,1 1 1,-1 1 0,1 0 0,26-6-1,-41 13 45,0-1 0,1 1-1,-1-1 1,1 1-1,-1 0 1,1 0 0,-1 0-1,1 1 1,-1-1-1,1 1 1,-1-1 0,1 1-1,-1 0 1,5 2-1,-6-3 30,0 1-1,1 0 0,-1 1 0,0-1 0,0 0 0,0 0 0,0 0 0,0 1 0,0-1 0,0 0 0,-1 1 0,1-1 1,0 1-1,-1-1 0,1 1 0,-1-1 0,1 1 0,-1 0 0,0-1 0,0 1 0,0-1 0,0 3 0,-3 27 0,2-23 14,0-1-1,1 1 0,0 0 1,1 10-1,-1-15 11,1-1 0,-1 1 0,1-1-1,0 0 1,0 1 0,0-1 0,0 0-1,0 0 1,0 0 0,1 0 0,-1 0 0,1 0-1,-1 0 1,1 0 0,0-1 0,-1 1-1,1 0 1,4 1 0,2 1 58,0 0-1,1 0 1,0-1-1,-1 0 0,1 0 1,16 2-1,2-2 40,29 1 0,-30-4-115,1-1 0,-1-2 0,0 0-1,34-9 1,98-39 96,-154 50-86,1-1-54,0 0 0,0 0 1,0-1-1,0 1 1,7-5-1,-8 0-188,-10 5 46,-17 5-18,-22 10 114,1 2 0,0 1 0,-44 25 0,59-27 128,-32 20 0,60-33-23,0-1 0,0 1 0,0-1 0,0 1-1,0 0 1,1-1 0,-1 1 0,0 0-1,0 0 1,1-1 0,-1 1 0,0 0 0,1 0-1,-1 0 1,1 0 0,-1 0 0,1 0 0,-1 0-1,1 0 1,0 0 0,-1 0 0,1 0-1,0 0 1,0 0 0,0 0 0,0 0 0,0 0-1,0 1 1,0-1 0,0 0 0,0 0 0,1 0-1,-1 0 1,0 0 0,1 0 0,-1 0 0,1 0-1,0 2 1,1-2 14,-1 1-1,1 0 1,0 0-1,0 0 1,0-1 0,0 1-1,0-1 1,0 1-1,0-1 1,1 0-1,-1 0 1,0 0 0,1 0-1,-1 0 1,4 0-1,2-1 16,0 1-1,0-1 0,0-1 1,0 1-1,-1-1 0,1-1 0,0 0 1,0 0-1,-1 0 0,9-5 1,5-1 84,-2-2 1,26-16 0,-27 13-41,0-1 0,-1-1 0,29-31 0,-41 40-63,41-46-48,-2-2 0,-3-3 1,-2-1-1,-3-1 0,-3-2 1,-2-2-1,23-68 0,-44 104-201,-2-1-1,-1-1 0,4-32 1,-10 58 170,-1-1 0,1 1 0,-1-1 0,0 1 0,0 0 0,0-1 0,0 1 0,-1-1 0,1 1 0,-1 0 0,-2-6 0,3 8 46,0 0 0,-1 1 0,1-1 0,0 1 1,-1 0-1,1-1 0,-1 1 0,1-1 0,0 1 0,-1 0 1,1-1-1,-1 1 0,1 0 0,-1-1 0,1 1 0,-1 0 1,1 0-1,-1-1 0,0 1 0,1 0 0,-1 0 0,1 0 1,-1 0-1,1 0 0,-1 0 0,0 0 0,1 0 0,-1 0 1,1 0-1,-1 0 0,1 0 0,-1 0 0,0 0 0,1 1 1,-1-1-1,1 0 0,-1 0 0,1 1 0,-1-1 0,0 1 1,-24 18-197,24-18 197,-2 1 4,-8 7-24,0 2 1,1-1 0,0 1 0,-10 15 0,2 1 42,2 2 0,1-1 0,1 2 0,2 0 0,1 1 0,-10 43 0,13-35 3,1 0-1,3 0 1,0 1 0,5 77-1,0-103 47,1 0 0,0-1 0,1 1 0,7 24 0,-8-34-10,-1-1 1,1 1-1,0 0 1,0-1-1,0 1 1,0-1-1,1 1 1,-1-1-1,1 0 0,0 0 1,0 0-1,0-1 1,0 1-1,0-1 1,1 1-1,-1-1 1,1 0-1,-1 0 0,1-1 1,7 3-1,-4-3-7,-1 0-1,1 0 0,0-1 0,-1 0 1,1 0-1,-1-1 0,1 0 1,-1 0-1,1 0 0,-1-1 0,1 0 1,-1 0-1,0 0 0,0-1 0,0 0 1,0 0-1,-1-1 0,1 0 1,-1 0-1,0 0 0,0 0 0,4-6 1,3-3 3,-2-1 1,1 0-1,7-16 1,26-53-5,-21 38-67,9-25-317,-16 34-199,-15 35 512,-1 0 0,1 1 1,-1-1-1,0 0 1,1 0-1,-1 1 0,0-1 1,0 0-1,1 0 0,-1 0 1,0 1-1,0-1 0,0 0 1,0 0-1,0-1 0,-1 3 0,0 0-1,0 0 0,0 0 0,0 0 0,1 0 1,-1 0-1,0 0 0,1 0 0,-1 0 0,1 0 1,-1 0-1,0 2 0,-22 56 36,1 1 1,4 0-1,-13 73 0,29-123 61,1 0-1,0 0 0,0 0 0,1 0 0,2 18 0,-1-26-27,-1 0 0,1 1 0,-1-1 1,1 0-1,0 0 0,0 1 0,0-1 0,0 0 0,0 0 0,0 0 0,1 0 0,-1 0 1,3 2-1,-3-3-14,1-1-1,-1 1 1,0 0 0,1 0 0,-1 0 0,1-1 0,0 1 0,-1-1 0,1 1 0,-1-1 0,1 0 0,0 0 0,-1 0 0,1 0 0,0 0-1,0 0 1,-1 0 0,1 0 0,-1 0 0,1-1 0,1 0 0,11-4 32,0-1 0,-1 0 0,0-1 0,0 0 0,-1-1 0,15-12 0,-7 5-32,176-145-243,-178 143 152,-15 12 23,1 1 0,0 0 1,0 1-1,1-1 0,-1 1 1,6-4-1,-11 12-324,-3 3 299,1-5 20,-58 79-350,54-71 426,0 0 1,1 1-1,1 0 0,0 0 1,0 0-1,-2 13 1,6-21-1,0-1-1,0 1 1,1-1 0,-1 1 0,1-1 0,0 1-1,0-1 1,1 1 0,-1-1 0,1 1 0,-1-1 0,1 1-1,0-1 1,0 1 0,1-1 0,-1 0 0,1 0 0,0 0-1,0 0 1,0 0 0,0 0 0,0 0 0,0 0-1,1-1 1,-1 1 0,1-1 0,0 0 0,0 0 0,0 0-1,0 0 1,0 0 0,0-1 0,6 3 0,2-1 39,1 0 1,-1 0-1,0-1 1,1 0-1,0-1 1,-1-1-1,1 0 1,16-1-1,-8-2-5,0 0-1,-1-1 1,0-1-1,23-9 1,1-5-47,-2-1 0,42-29 0,20-11-56,-77 46-203,28-19-1,-37 26 11,-16 7 127,-11 3 67,3-2-17,0 0 39,0 0 0,0 1 0,0 0 0,0 0-1,0 0 1,-11 7 0,9-4 8,1 1-1,0 0 0,0 0 0,1 1 1,-13 14-1,16-16-6,0 0 0,1 0 0,0 1 1,0-1-1,1 1 0,-1-1 0,1 1 0,0 0 0,1 0 1,-2 9-1,2-9-9,0-2 39,0 0-1,1 1 1,0-1 0,0 0-1,0 0 1,1 5 0,-1-7-5,1 0-1,-1 0 1,1-1 0,0 1 0,0-1 0,-1 1 0,1-1 0,0 1 0,1-1 0,-1 1 0,0-1 0,0 0 0,1 0 0,-1 0 0,0 1 0,1-1-1,-1-1 1,3 2 0,2 1 26,-1 0-1,1-1 0,0 0 1,0 0-1,0-1 0,0 0 0,1 0 1,6 0-1,53-2 285,-63 1-306,70-4 124,1-4 0,94-22 0,-130 19-99,0-2 1,-1-1-1,57-31 0,-40 14-20,75-57-1,-93 59-68,0-2 0,-3-1-1,0-2 1,-2-1 0,-2-1-1,41-66 1,-63 88-82,0 0 1,0-1-1,4-18 0,-10 32 103,0 0 0,-1-1 0,0 1 0,1 0 0,-1-1 0,0 1 0,0-1 0,0 1 0,0 0 0,0-1 0,0 1 0,0-1-1,0 1 1,-1 0 0,1-1 0,-1-1 0,0 2 15,1 1 0,-1-1 0,0 1 1,1-1-1,-1 1 0,1-1 0,-1 1 0,0 0 0,1-1 0,-1 1 0,0 0 0,1 0 0,-1-1 1,0 1-1,1 0 0,-1 0 0,0 0 0,0 0 0,1 0 0,-1 0 0,0 0 0,0 0 0,1 0 0,-1 0 1,0 1-1,1-1 0,-1 0 0,0 0 0,1 1 0,-1-1 0,0 0 0,1 1 0,-2 0 0,-2 1-1,-1 1-1,1 0 1,-1 0-1,1 0 1,0 0-1,0 1 1,1 0-1,-1 0 1,-5 8-1,4-6 12,-17 26 4,1 0-1,2 2 1,1 0-1,2 2 1,-15 43-1,24-60 12,1 2 0,1-1 0,1 0 0,0 1-1,1 0 1,2 0 0,0 28 0,2-40 20,0 1 0,0-1 0,0 1 1,1-1-1,1 0 0,0 0 0,0 0 0,1 0 0,0 0 0,0-1 0,1 1 1,0-1-1,0 0 0,1-1 0,0 1 0,1-1 0,-1-1 0,9 7 0,-11-10 38,1 0 0,-1 0-1,1 0 1,7 2 0,-10-4-76,-1 0 1,0-1-1,0 0 0,0 1 1,1-1-1,-1 0 0,0 0 1,0 1-1,1-1 0,-1 0 1,0 0-1,0 0 0,1-1 1,-1 1-1,0 0 1,0 0-1,0-1 0,1 1 1,-1-1-1,0 1 0,0-1 1,2 0-1,-3 0-30,1 0 0,-1 0-1,0 1 1,0-1 0,1 0 0,-1 0-1,0 1 1,0-1 0,0 0 0,0 0-1,0 0 1,0 1 0,0-1 0,0 0-1,0 0 1,-1 0 0,1 1 0,0-1-1,0 0 1,-1 0 0,1 1 0,0-1 0,-1 0-1,1 1 1,-1-1 0,1 0 0,-1 1-1,1-1 1,-1 1 0,1-1 0,-1 1-1,-1-1 1,-13-13-309,-1 1 0,-1 1 0,0 1 0,-20-10 0,-76-32-17,102 48 296,-58-24-1,-52-25 1155,102 45-749,13 6-221,0 1 0,0-1 1,0 0-1,1-1 0,-1 1 0,1-1 0,-5-5 0,9 9-104,1 0 0,0-1 1,-1 1-1,1 0 0,0 0 0,0-1 0,-1 1 0,1 0 1,0 0-1,0-1 0,-1 1 0,1 0 0,0-1 1,0 1-1,0 0 0,-1-1 0,1 1 0,0 0 0,0-1 1,0 1-1,0-1 0,0 1 0,0 0 0,0-1 0,0 1 1,0 0-1,0-1 0,0 1 0,0-1 0,0 1 0,0 0 1,0-1-1,0 1 0,1 0 0,-1-1 0,0 1 0,0 0 1,0-1-1,1 1 0,-1 0 0,0-1 0,0 1 1,1 0-1,-1 0 0,0-1 0,0 1 0,1 0 0,-1 0 1,0-1-1,1 1 0,-1 0 0,0 0 0,1 0 0,-1 0 1,1 0-1,-1 0 0,0 0 0,1-1 0,-1 1 0,0 0 1,1 0-1,32-2 89,-32 2-98,54 2 22,61 10 1,58 17-77,-145-23 47,205 42-260,-228-46 230,0 0 0,1 0-1,-1 0 1,0 1-1,0 0 1,9 6-1,-14-8 39,0 0 0,0-1 0,0 1 0,0 0 0,0 0-1,0 0 1,0 1 0,0-1 0,0 0 0,-1 0 0,1 0 0,0 1-1,-1-1 1,1 0 0,-1 1 0,1-1 0,-1 0 0,0 1-1,0-1 1,1 0 0,-1 1 0,0-1 0,0 1 0,-1-1 0,1 0-1,0 1 1,0-1 0,-1 1 0,1-1 0,0 0 0,-1 1 0,0-1-1,1 0 1,-1 0 0,0 1 0,-1 1 0,-5 7 69,1-1 42,0 0-1,1 0 0,-4 11 0,8-17-80,0-1 0,0 1 0,0 0 0,0 0 1,1 0-1,-1 0 0,1 0 0,0 1 0,0-1 0,0 0 1,0 0-1,1 0 0,-1 0 0,1 0 0,1 3 0,-1-3 7,0 0-1,0-1 0,1 1 0,-1-1 0,0 0 0,1 1 0,0-1 0,-1 0 1,1 0-1,0 0 0,0 0 0,1 0 0,-1 0 0,0-1 0,0 1 0,4 1 1,-2-2 6,-1 0 1,1 1-1,0-1 1,0-1-1,0 1 0,0 0 1,0-1-1,0 0 1,1 0-1,3-1 1,6-1 26,0-1 1,0 0 0,0-2-1,0 1 1,14-8-1,-6 2 47,40-24-1,-57 31-126,0 0 0,0-1 0,-1 0-1,1 0 1,-1 0 0,1-1 0,-1 1 0,-1-1 0,1 0 0,-1 0-1,1-1 1,-2 1 0,4-7 0,-6 10-12,1 0-1,-1 0 1,1 0 0,-1 0 0,0 0-1,0-1 1,0 1 0,0 0 0,0 0-1,0 0 1,-1-1 0,1 1 0,-1 0-1,1 0 1,-1 0 0,0 0-1,0 0 1,0 0 0,0 0 0,0 0-1,0 0 1,0 1 0,-1-1 0,1 0-1,-1 1 1,1-1 0,-1 1 0,0-1-1,-3-1 1,5 3 22,0 0-1,0 0 1,0 0 0,0 0 0,0 0-1,0 0 1,0 0 0,1 0 0,-1 0-1,0 0 1,0-1 0,0 1 0,0 0-1,0 0 1,0 0 0,0 0 0,0 0-1,0 0 1,0 0 0,0 0 0,0 0-1,0 0 1,0 0 0,0 0 0,0 0-1,0-1 1,0 1 0,0 0-1,0 0 1,0 0 0,-1 0 0,1 0-1,0 0 1,0 0 0,0 0 0,0 0-1,0 0 1,0 0 0,0 0 0,0 0-1,0 0 1,0 0 0,0 0 0,0 0-1,0-1 1,0 1 0,0 0 0,0 0-1,0 0 1,-1 0 0,1 0-1,0 0 1,0 0 0,0 0 0,0 0-1,0 0 1,0 0 0,10 0 101,19 2-14,22 4-87,1 2 0,75 22 0,-98-21 118,-1 2 0,0 0 0,0 2 0,-1 1 0,46 32 0,-55-31 11,-1 2 0,0 0 1,-1 1-1,-1 1 1,22 34-1,11 14-1129,-38-53-482,2-2 0,23 22-1,-31-31 198,1 1 0,0-1 0,-1 0-1,7 2 1,20 7-3207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28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19 1728,'-8'-19'5791,"5"31"-4457,-15 63-305,4 11-408,-14 120-186,28-190-377,0 1 0,1 0 0,0-1 0,2 1 1,0-1-1,0 0 0,2 0 0,0 0 0,1 0 0,0-1 0,13 22 0,-9-22-4,1 1 1,0-1 0,1-1-1,0 0 1,1 0-1,1-2 1,0 1 0,1-2-1,31 20 1,-17-16 69,0 0 1,1-2-1,1-1 1,0-1-1,38 7 1,-64-17 26,-1 0-1,1-1 1,-1 0 0,0 0 0,1 0 0,5-1 0,-9 1-193,1 0 0,-1-1-1,0 1 1,1-1 0,-1 1 0,0-1 0,1 1-1,-1-1 1,2-1 0,-2 1-172,-1 1-1,1-1 1,-1 1-1,1-1 1,-1 0-1,1 1 1,-1-1 0,0 0-1,1 1 1,-1-1-1,0 0 1,0 1-1,1-1 1,-1 0-1,0 0 1,0 1 0,0-1-1,0-1 1,0-8-3909,0-2 1318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29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12 2912,'-4'-11'3609,"-5"25"-1082,5-8-2615,-44 73 1338,-17 29-799,40-58-196,13-26 140,0 0 0,-2-1 0,-29 39 0,41-60-267,2-2-114,0 1 0,0-1-1,0 0 1,0 0-1,0 0 1,0 0 0,0 1-1,-1-1 1,1 0 0,0 0-1,0 0 1,0 0 0,0 0-1,0 1 1,0-1-1,0 0 1,0 0 0,-1 0-1,1 0 1,0 0 0,0 0-1,0 0 1,0 1 0,0-1-1,-1 0 1,1 0-1,0 0 1,0 0 0,0 0-1,0 0 1,0 0 0,-1 0-1,1 0 1,0 0 0,0 0-1,0 0 1,0 0-1,-1 0 1,1 0 0,0 0-1,0 0 1,0 0 0,0 0-1,-1 0 1,1 0 0,0-1-1,0 1 1,0 0-1,0 0 1,0 0 0,-1 0-1,-9-6 88,-1-1-64,10 3-17,1 4-13,-1-4 0,0 0 0,1 0-1,-1 0 1,1-1 0,0 1-1,0 0 1,0 0 0,0 0-1,2-6 1,-1 4-4,6-29 128,1 1 0,23-62 0,-28 90-135,0-4-10,1 1 0,1 0-1,-1 0 1,13-17 0,-14 22-12,0 1 1,0-1-1,1 0 0,-1 1 1,1 0-1,0 0 1,0 0-1,0 0 0,0 1 1,1-1-1,7-2 0,-10 5 18,0-1 0,0 1 1,-1 0-1,1 0 0,0 0 0,-1 0 0,1 1 0,0-1 0,0 0 0,-1 1 0,1-1 0,0 1 0,-1 0 1,1-1-1,-1 1 0,1 0 0,-1 0 0,1 0 0,-1 0 0,0 0 0,1 0 0,-1 1 0,0-1 0,0 0 1,0 1-1,2 2 0,1 3-16,0-1 1,0 1-1,0 0 1,4 12 0,-1 5 171,-1 1 0,5 46-1,3 15-270,5 12 459,-18-97-295,-1 0 1,0 1 0,0-1 0,1 1 0,-1-1 0,0 0 0,0 1 0,-1-1 0,1 0 0,0 1 0,-1 2 0,1-4-2,-1 1 1,1-1 0,0 1 0,-1-1 0,1 1 0,0 0-1,-1-1 1,1 0 0,-1 1 0,1-1 0,-1 1 0,1-1-1,-1 1 1,0-1 0,1 0 0,-1 0 0,1 1 0,-2-1-1,-3 1 139,1-1 0,-1 1 1,1-1-1,-1 0 0,0 0 0,-6-2 0,5 1-136,-156-7 59,155 7-359,-11-1 155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3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23 250 2496,'-22'3'1403,"35"-1"2626,26 1-2843,-19-3-1084,-1 1 233,1-1-1,-1-1 1,29-6-1,-43 6-263,0 0 1,0-1-1,0 0 0,0 1 0,0-2 0,0 1 0,-1-1 0,1 1 0,-1-1 0,0 0 1,0-1-1,0 1 0,0-1 0,-1 0 0,1 0 0,-1 0 0,5-8 0,-4 6-39,-1 0 0,0-1 0,0 1 0,-1-1 0,0 1 0,0-1 0,0 0 0,-1 1 0,0-1 0,0 0 0,-1 0 0,0 0 0,-1-11 0,0 11-45,0 1-1,-1-1 1,0 1-1,0-1 1,0 1-1,-1 0 1,-6-10-1,8 14-18,0 0 1,-1 0-1,1 0 0,-1 0 0,0 0 1,0 1-1,1-1 0,-1 1 0,0-1 1,0 1-1,0 0 0,-1 0 0,1 0 1,0 0-1,0 0 0,-1 0 0,1 0 1,0 1-1,-1-1 0,1 1 0,-1 0 1,1 0-1,0 0 0,-1 0 0,1 0 1,-3 1-1,-3 1 23,0 0 0,0 1 0,0 0 0,1 1 0,0-1 0,-1 1-1,1 1 1,1-1 0,-1 1 0,1 0 0,0 1 0,0 0 0,0 0 0,-6 8 0,6-5 26,-1 0-1,1 0 1,1 0 0,-1 1 0,2-1-1,-1 1 1,1 1 0,1-1 0,0 0-1,-2 17 1,5-22 4,0-1 0,0 0-1,0 0 1,1 0 0,0 1 0,0-1 0,0 0 0,0 0-1,1 0 1,-1 0 0,1 0 0,0-1 0,1 1-1,-1-1 1,0 1 0,1-1 0,0 0 0,0 1 0,0-1-1,0-1 1,0 1 0,1 0 0,5 2 0,-4-1 70,1-1 0,-1 0 0,1 0 0,0-1 0,0 0 0,-1 0 0,1 0 0,1-1 1,-1 0-1,0 0 0,0 0 0,0-1 0,1 0 0,-1 0 0,8-2 0,-2 0-62,0-1 0,0-1-1,0-1 1,-1 1 0,1-2 0,-1 1-1,0-2 1,-1 1 0,0-2-1,0 1 1,0-1 0,16-18 0,-21 21-26,2-5-77,1 1 1,1 1-1,-1-1 0,2 1 1,-1 1-1,17-11 1,-25 18 66,0-1 0,0 1 1,0-1-1,0 1 1,0 0-1,0-1 1,0 1-1,1 0 1,-1 0-1,0-1 0,0 1 1,0 0-1,0 0 1,0 0-1,0 1 1,0-1-1,0 0 0,0 0 1,1 1-1,-1-1 1,0 0-1,0 1 1,0-1-1,0 1 0,-1-1 1,1 1-1,0 0 1,0-1-1,0 1 1,0 0-1,0 0 0,-1-1 1,1 1-1,0 0 1,-1 0-1,1 0 1,-1 0-1,1 0 1,0 2-1,1 1 18,-1 0 1,1 1-1,-1-1 1,0 1-1,0-1 1,0 1-1,-1 8 1,-1-1 139,0 0 1,-2 0-1,1 0 1,-2-1-1,1 1 0,-10 18 1,2-3 1113,24-45-859,1 2-1,21-22 0,-33 36-409,97-92-318,-88 85 205,0 1 1,0 0-1,1 0 1,0 1-1,0 1 1,1 0-1,22-6 1,-32 11 57,-1 0 0,1 0 0,0 1 0,0-1 0,0 1 0,0 0 1,0 0-1,0 0 0,0 0 0,0 1 0,5 0 0,-7 0 34,1 0 0,-1 0 0,1-1 0,-1 1 0,0 0 0,0 0 0,1 0-1,-1 0 1,0 0 0,0 1 0,0-1 0,0 0 0,0 1 0,-1-1 0,1 0 0,0 1-1,0-1 1,-1 1 0,1-1 0,-1 1 0,1 1 0,17 67 41,-17-65 32,0 0 0,1 0 1,0 0-1,0 0 0,1-1 1,-1 1-1,1-1 0,0 1 1,0-1-1,0 0 0,1 0 0,-1 0 1,1 0-1,0-1 0,0 0 1,1 0-1,-1 0 0,1 0 1,-1 0-1,1-1 0,0 0 0,0 0 1,0 0-1,8 1 0,-6-2 26,0 1 0,0-2 0,0 1 0,0-1 0,0 0 0,0 0 0,0-1 0,0 0 0,0 0 0,0-1 0,0 0 0,0 0 0,-1-1 0,1 1 0,-1-1 0,1-1 0,8-6-1,-9 6-47,0-1-1,-1 0 0,1 0 0,-1-1 0,0 1 0,-1-1 0,1 0 0,-1 0 0,0-1 0,-1 1 0,0-1 0,0 0 0,0 0 0,-1 0 0,0 0 0,0 0 0,-1-1 0,0 1 0,0-1 0,0 1 0,-1 0 0,-2-15 0,2 21-52,0-1-1,0 1 0,0 0 0,-1 0 0,1-1 0,0 1 0,-1 0 0,1 0 0,-1 0 0,1 0 1,-1-1-1,0 1 0,1 0 0,-1 0 0,0 0 0,0 0 0,0 1 0,0-1 0,0 0 0,-1-1 1,1 2-4,0 0 0,1-1 0,-1 1 0,0 0 0,0 0 0,0 0 0,0 0 0,0 0 0,0 0 0,1 0 0,-1 0 0,0 0 0,0 1 0,0-1 0,0 0 0,0 0 0,1 1 0,-1-1 0,0 1 0,0-1 0,1 1 0,-1-1 0,0 1 0,0-1 0,1 1 0,-1-1 0,1 1 0,-1 0 0,1-1 0,-1 2 0,-4 4-32,0 0 0,1 0 0,0 1 0,1-1 0,-1 1 1,1 0-1,1 0 0,-1 0 0,1 1 0,0-1 0,1 0 0,0 1 0,0-1 0,0 9 1,1-12 76,0 0 0,0 0 0,1 0 0,0 0 1,-1 1-1,1-1 0,0 0 0,1-1 0,-1 1 1,1 0-1,0 0 0,0-1 0,0 1 0,0-1 1,1 1-1,-1-1 0,1 0 0,0 0 0,0 0 1,0 0-1,0-1 0,1 1 0,-1-1 0,1 0 0,-1 0 1,8 3-1,-4-3 73,0 0-1,1-1 1,-1 0 0,1 0 0,-1-1-1,1 0 1,-1 0 0,1 0-1,-1-1 1,1 0 0,-1-1 0,0 0-1,11-4 1,11-5 160,52-29-1,-69 33-204,7-4-35,28-23 0,2-1-144,-37 26 5,13-8-250,-24 16 359,0 0 0,0 1 0,0 0 0,-1-1 0,1 1 0,0-1 0,0 1 0,0 0 0,0 0 0,0 0 0,0 0 0,0 0 0,0-1 0,0 2 0,0-1 0,0 0 0,0 0 0,0 0 0,0 0 0,0 1 0,0-1 0,0 0 0,1 1 0,0 1-24,0 0-1,0 0 1,0 0 0,0 0 0,-1 0-1,1 1 1,-1-1 0,0 1 0,1-1-1,0 4 1,10 31-239,-8-25 233,3 11-51,-4-12 127,1 0 1,0 0-1,0 0 0,1-1 0,7 12 0,-10-19 27,0 0 0,1 0 0,-1-1 0,1 1 0,-1-1 0,1 0 0,0 0 0,0 0 0,0 0 1,0 0-1,0-1 0,1 1 0,-1-1 0,0 0 0,1 0 0,-1 0 0,1 0 0,-1-1 0,1 1 0,-1-1 0,5 0 0,-1 0 26,-1-1 0,1 0 0,-1 0 0,1-1 0,-1 1 0,8-4 0,38-20 46,-25 13-157,18-9 29,58-28 6,-57 24-191,70-26-1,-100 47-118,-15 4 304,-1 0 1,0 0-1,0 0 1,0 0 0,0 0-1,0 0 1,1 1-1,-1-1 1,0 0-1,0 0 1,0 0-1,0 0 1,0 0 0,0 0-1,0 0 1,0 0-1,1 1 1,-1-1-1,0 0 1,0 0-1,0 0 1,0 0-1,0 0 1,0 1 0,0-1-1,0 0 1,0 0-1,0 0 1,0 0-1,0 0 1,0 1-1,0-1 1,0 0 0,0 0-1,0 0 1,0 0-1,0 0 1,0 1-1,0-1 1,0 0-1,-1 0 1,1 0 0,0 0-1,0 0 1,0 0-1,0 1 1,0-1-1,0 0 1,-22 25-124,15-17 248,-18 16 28,-35 27 1,-10 8-201,60-49 109,0 1 0,1-1 0,0 1 0,-10 17 1,18-26-30,0 0 0,1-1 1,-1 1-1,0 0 1,0-1-1,1 1 1,-1 0-1,1 0 0,0 0 1,-1 0-1,1 0 1,0-1-1,0 4 1,0-5-17,0 1 0,0-1 0,1 0 1,-1 1-1,0-1 0,0 1 1,0-1-1,0 0 0,1 1 1,-1-1-1,0 0 0,0 1 1,1-1-1,-1 0 0,0 1 1,1-1-1,-1 0 0,0 0 1,1 1-1,-1-1 0,0 0 1,1 0-1,1 1 10,-1-1 0,0 0 0,0 0 0,0 0 0,0 0 0,0 0 0,0 0 0,0 0 0,0 0 0,0-1 0,0 1 0,2-1 0,24-9 177,-1-1 0,0-1 0,-1-2 0,-1 0 0,0-2 0,0 0 0,37-37 0,-55 47-195,-1 0 1,0-1-1,8-13 1,-4 7-306,-10 15-156,-5 7-30,0 0 1,1 0-1,-7 18 0,11-24 502,-1 0-1,1 0 1,0 0 0,0 0-1,1 1 1,-1-1-1,1 0 1,0 1 0,0-1-1,0 1 1,0-1 0,0 0-1,1 1 1,-1-1-1,1 0 1,0 0 0,0 1-1,0-1 1,1 0 0,2 5-1,-1-4 15,0 0-1,0-1 0,0 0 1,1 1-1,-1-1 0,1 0 1,0 0-1,0-1 0,0 1 1,0-1-1,0 0 1,0 0-1,1 0 0,-1-1 1,7 2-1,-5-2 43,1 0-1,-1-1 1,1 0 0,-1 0-1,1 0 1,-1-1-1,1 0 1,-1 0 0,1-1-1,6-2 1,-2-1 19,0 0-1,0 0 1,-1-1-1,1 0 1,-2 0-1,1-1 1,-1-1 0,0 0-1,0 0 1,-1-1-1,14-17 1,66-135-309,-85 155 226,12-28-1216,-20 60 1108,4-22 105,0-1-1,0 1 0,0 0 1,1-1-1,-1 1 1,1 0-1,0-1 0,1 7 1,0 5 117,1 0 0,-2 0 0,-1 21 0,-1 1-78,2-3 1489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0 2656,'-3'2'2955,"-4"10"-988,-8 18-292,-20 41-132,-87 175 1181,101-206-2252,-1 0 1,-3-2-1,-1 0 1,-58 63-1,82-99-388,0 0 0,-1 0 0,1 0 0,0 0 0,-1-1-1,1 1 1,-1-1 0,0 1 0,1-1 0,-1 0 0,0 0 0,0 0 0,0-1-1,0 1 1,1-1 0,-6 1 0,6-1-69,0-1 0,1 1-1,-1 0 1,0-1 0,0 1 0,1-1 0,-1 0-1,0 1 1,1-1 0,-1 0 0,1 0 0,-1 0-1,1 0 1,-1 0 0,1-1 0,0 1-1,-1 0 1,1-1 0,0 1 0,0-1 0,0 1-1,0-1 1,0 1 0,1-1 0,-1 0 0,0 1-1,0-4 1,0-3-52,0-1-1,1 1 1,0 0 0,0 0-1,1 0 1,0 0 0,0-1-1,1 1 1,0 0 0,4-10-1,-3 11-20,1 1 0,-1 1 0,1-1 0,0 0 0,1 1 0,-1 0 0,1 0 0,0 0 0,0 0 0,6-3 0,3-2-258,0 2-1,0-1 1,16-6 0,114-44-7306,-103 44 5596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4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11 4224,'-4'-10'6483,"-15"56"-4710,8-18-1200,6-19-463,1 1 1,0 0 0,1-1-1,0 1 1,1 1 0,0-1 0,0 0-1,1 0 1,0 16 0,1-24-74,0-1 1,1 1 0,-1-1 0,0 1 0,1-1-1,-1 1 1,1-1 0,0 0 0,-1 1 0,1-1-1,0 0 1,0 0 0,0 1 0,0-1 0,0 0-1,0 0 1,0 0 0,0 0 0,0 0 0,1-1-1,-1 1 1,0 0 0,1 0 0,-1-1 0,0 1-1,1-1 1,-1 1 0,1-1 0,-1 0 0,1 1-1,-1-1 1,1 0 0,-1 0 0,2 0 0,5 0 97,0-1 0,-1 1 0,1-1 0,-1-1 0,10-2 0,6-4-17,0-1 0,-1-1 0,0 0 1,0-2-1,36-27 0,-52 35-125,-2 1-90,-1 0-1,1 0 1,0 1-1,0 0 1,0-1-1,0 1 1,0 1 0,1-1-1,5-1 1,-10 3 78,0 0 0,1 0 1,-1 0-1,0 0 0,1 0 0,-1 1 1,1-1-1,-1 0 0,0 0 0,1 0 1,-1 0-1,0 0 0,0 1 0,1-1 1,-1 0-1,0 0 0,1 1 0,-1-1 1,0 0-1,0 0 0,1 1 0,-1-1 1,0 0-1,0 1 0,0-1 1,0 0-1,1 1 0,-1-1 0,0 0 1,0 1-1,0-1 0,0 0 0,0 1 1,0-1-1,0 0 0,0 1 0,0-1 1,0 1-1,-2 14-302,1-13 221,-9 34 113,-17 40 1,8-24 82,6-16-32,-46 128 431,39-114-183,-33 56 1,43-89-209,-30 51 449,34-60-375,0 0-1,0 0 1,-1-1-1,0 1 1,-12 8-1,17-15-146,1 1-1,-1-1 0,1 0 1,-1 0-1,0 0 1,0 0-1,0-1 0,1 1 1,-1 0-1,0-1 1,0 1-1,0-1 1,0 0-1,0 0 0,-4 1 1,5-2 5,-1 1 1,1 0-1,0-1 0,-1 1 1,1-1-1,0 0 0,0 1 1,-1-1-1,1 0 0,0 0 1,0 0-1,0 1 1,0-1-1,0 0 0,0-1 1,0 1-1,-1-1 0,0-3 56,-1-1-1,0 1 0,1-1 0,0 1 1,1-1-1,-1 0 0,1 0 0,-1-9 1,1-6-150,0 0 1,2 0-1,0 0 1,2 0-1,0 0 1,1 0-1,1 1 1,10-26-1,-10 33 85,1 1 0,1 0-1,0 1 1,0-1-1,1 1 1,1 1-1,0-1 1,0 1 0,1 1-1,22-17 1,1 4 101,0 1 0,54-23 1,132-40-345,-179 70-64,-36 13-214,0-1 1,0 1-1,1 0 0,-1 0 1,0 1-1,1-1 0,-1 1 1,5 0-1,5 3-2044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6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137 546 2816,'0'0'83,"1"0"1,-1-1-1,0 1 0,0 0 1,1-1-1,-7-11 5369,-12 30-4673,-5 4 141,-25 32-1,43-47-875,0 0-1,0 0 0,0 1 0,1-1 0,0 1 1,1 0-1,0 0 0,0 1 0,-2 13 0,4-20-16,1-1 1,0 1-1,-1-1 0,1 1 0,0 0 0,0-1 0,0 1 1,0-1-1,0 1 0,1-1 0,-1 1 0,0-1 0,1 1 0,-1-1 1,1 1-1,0-1 0,-1 1 0,1-1 0,0 0 0,0 0 1,0 1-1,0-1 0,0 0 0,0 0 0,0 0 0,0 0 0,0 0 1,1 0-1,-1 0 0,0 0 0,1 0 0,-1-1 0,0 1 0,1-1 1,-1 1-1,3 0 0,0-1 59,-1 1 0,1-1 1,0 0-1,-1 0 0,1-1 1,0 1-1,-1-1 0,1 1 0,-1-1 1,1 0-1,-1 0 0,1-1 0,-1 1 1,6-4-1,-5 2-35,-1 0-1,1 0 1,-1-1 0,0 1-1,0-1 1,0 0 0,0 1-1,-1-1 1,0 0 0,1-1-1,-2 1 1,1 0 0,0 0-1,-1-1 1,0 1 0,0-1-1,1-7 1,-1 8-63,-1-1 1,0 0-1,0 1 1,0-1-1,0 1 1,-1-1-1,1 0 1,-1 1-1,0-1 1,-1 1-1,1 0 1,-1-1-1,0 1 1,0 0-1,0 0 1,-1 0-1,1 0 1,-5-5-1,3 6-82,0 0-1,1 0 1,-1 0 0,0 0-1,-7-3 1,9 5 59,1 0-1,0 1 1,0-1 0,-1 1 0,1-1-1,0 1 1,0 0 0,-1-1-1,1 1 1,0 0 0,-1 0-1,1 0 1,0 0 0,-1 0 0,1 0-1,-1 1 1,1-1 0,0 0-1,0 1 1,-1-1 0,1 0 0,0 1-1,-2 1 1,3-2 29,-1 0 0,1 0 0,0 0 0,0 1 0,0-1 0,-1 0 0,1 0 0,0 1 0,0-1 0,0 0 0,0 0 0,0 1 0,0-1 0,0 0 0,-1 0 0,1 1 0,0-1 0,0 0 0,0 0 0,0 1 0,0-1 0,0 0 0,0 1 0,0-1 0,0 0 0,1 0 0,-1 1 0,0-1 0,0 0 0,0 0 0,0 1 0,0-1 0,0 0 0,1 0 0,-1 1 0,0-1 0,0 0 0,0 0 0,0 0 0,1 1 0,-1-1 0,0 0 0,0 0 0,1 0 0,-1 0 0,0 0 0,0 0 0,1 1 1,-1-1-1,15 7-100,-12-7 123,0 1 1,1-1 0,-1 0 0,0 1-1,0-2 1,0 1 0,0 0 0,0-1-1,0 1 1,0-1 0,0 0 0,0 0 0,4-2-1,6-2 205,18-13-1,-27 15-187,17-10 60,-1-2 0,-1-1 1,0-1-1,25-28 0,58-82 86,-65 78 17,130-197-357,-165 243 121,-1 1 0,1 0-1,0 0 1,-1-1 0,1 1 0,0 0 0,0 1 0,3-3 0,-5 4 32,0 0 1,0 0-1,0-1 1,0 1-1,1 0 0,-1 0 1,0 0-1,0 0 1,0 0-1,0 0 1,0 0-1,0 0 1,1 0-1,-1 0 1,0 0-1,0 0 1,0 0-1,0 0 0,1 0 1,-1 0-1,0 0 1,0 0-1,0 0 1,0 0-1,0 0 1,0 0-1,1 0 1,-1 1-1,0-1 1,0 0-1,0 0 1,0 0-1,0 0 0,0 0 1,0 0-1,1 0 1,-1 0-1,0 0 1,0 1-1,0-1 1,0 0-1,0 0 1,0 0-1,0 1 1,-1 14 60,-16 92-78,5-23-21,-46 185 118,31-155-13,-98 383 1124,121-482-1057,-27 87 489,25-86-244,-1-1 0,0 1 0,-1-1 0,-10 14-1,17-28-280,0 1-1,0-1 0,-1 1 1,1-1-1,-1 0 0,1 1 1,-1-1-1,1 0 0,-4 2 0,5-3-65,-1 0-1,1 0 0,-1 0 0,1 1 0,0-1 1,-1 0-1,1 0 0,-1 0 0,1 0 0,-1 0 1,1 0-1,-1 0 0,1 0 0,0-1 0,-1 1 0,1 0 1,-1 0-1,1 0 0,0 0 0,-1 0 0,0-1 1,1 0 10,-1 1 0,0-1 1,1 0-1,-1 1 1,0-1-1,1 0 0,-1 0 1,1 0-1,-1 0 1,1 0-1,0 0 0,-1 0 1,1-1-1,-3-10-23,1 0 0,1 0 1,0-1-1,1 1 0,0 0 0,1 0 0,0-1 1,6-20-1,-1 8-161,2-1 0,0 2 0,14-29 1,-14 39 175,-1-1 0,2 1 0,0 1 0,1-1 0,0 1 0,1 1-1,0 0 1,1 1 0,0 0 0,1 1 0,0 0 0,0 1 0,1 0 0,1 1 0,-1 1 0,1 0 0,23-6 0,25-4-891,73-9 0,-126 25 288,12-1-682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8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41 2144,'5'-22'2220,"-5"21"-2129,1 1-1,-1-1 0,0 1 0,0-1 1,0 0-1,0 1 0,-1-1 1,1 0-1,0 1 0,0-1 1,0 0-1,0 1 0,-1-1 1,1 1-1,0-1 0,0 1 1,-1-1-1,1 0 0,-1 1 1,1-1-1,0 1 0,-1 0 1,1-1-1,-1 1 0,1-1 1,-1 1-1,1 0 0,-1-1 1,1 1-1,-1 0 0,0-1 0,1 1 1,-1 0-1,1 0 0,-2-1 1,-6 1 117,-1 0-1,1 0 1,-1 0 0,1 1 0,-1 0 0,1 1 0,0 0-1,0 0 1,0 1 0,-9 4 0,-11 6 289,-34 22 0,59-34-465,-12 8 1,1 1 0,0 0 1,1 0-1,0 1 0,1 1 1,0 0-1,1 1 0,0 0 1,1 1-1,1 0 0,-10 18 1,17-28-26,1 0 1,-1 0-1,1 1 1,0-1-1,0 0 1,1 0 0,-1 1-1,1-1 1,0 6-1,0-8 18,0 0 0,0 0 0,1-1 0,-1 1-1,0 0 1,1-1 0,0 1 0,-1 0 0,1-1 0,0 1-1,0-1 1,0 1 0,0-1 0,0 0 0,0 1 0,0-1-1,0 0 1,0 0 0,1 0 0,-1 0 0,0 0 0,1 0-1,-1 0 1,1 0 0,2 1 0,1-1 56,0 0 1,0 0-1,-1 0 1,1-1-1,0 0 1,0 0-1,0 0 1,0 0-1,0-1 0,0 0 1,8-2-1,1-2 65,1 0 0,18-9-1,-24 9-85,-1 0 0,-1 0 0,1-1 1,-1 0-1,0 0 0,0-1 0,0 0 0,6-9 0,-11 14-51,4-7-23,0 1 0,-1-1 0,0-1 1,0 1-1,-1-1 0,-1 1 0,4-15 0,-5 19-28,-2 4 0,1 0 0,-1-1 0,0 1-1,0 0 1,0-1 0,0 1 0,0 0-1,0-1 1,0 1 0,0 0 0,0-1-1,-1-1 1,1 2 29,0 1-1,0 0 1,0 0 0,-1 0-1,1 0 1,0 0-1,0-1 1,0 1 0,0 0-1,0 0 1,0 0 0,0 0-1,0 0 1,-1 0-1,1-1 1,0 1 0,0 0-1,0 0 1,0 0-1,0 0 1,-1 0 0,1 0-1,0 0 1,0 0 0,0 0-1,0 0 1,-1 0-1,1 0 1,0 0 0,0 0-1,0 0 1,0 0-1,0 0 1,-1 0 0,1 0-1,-8 9-397,5-2 463,1 0 0,-1 0-1,1 0 1,0 0 0,1 1-1,-1-1 1,1 1-1,1 0 1,0-1 0,0 1-1,0-1 1,1 1 0,0-1-1,1 1 1,-1-1 0,7 15-1,-6-17 28,0 0 0,0 0 0,1-1 0,-1 1 1,1-1-1,1 1 0,-1-1 0,0 0 0,1 0 0,0 0 0,5 3 0,-6-5 22,0 0 0,1 0 0,-1 0 0,0-1 0,1 1 0,0-1 0,-1 0 0,1 0 0,0 0 0,-1-1 0,1 1 0,0-1 0,0 0 0,0 0 0,0 0 0,7-2 0,-5 0-37,0 0 1,0 0-1,0 0 1,0-1 0,0 0-1,-1-1 1,1 1 0,-1-1-1,0 0 1,0 0 0,7-8-1,5-6 5,22-32 0,-34 42-75,29-41-40,-21 29-105,0 1 0,1 1 0,31-31 0,-45 48 123,1 0 0,-1 1 0,1-1 0,0 0-1,0 1 1,-1-1 0,1 1 0,0-1 0,0 1 0,0-1 0,-1 1 0,1 0 0,0-1 0,0 1 0,0 0 0,0 0-1,0-1 1,0 1 0,0 0 0,0 0 0,0 0 0,0 0 0,0 0 0,1 1 0,-1 0 14,0-1 0,0 1 0,0 0 0,-1-1 1,1 1-1,0 0 0,0 0 0,-1 0 0,1 0 0,0 0 1,-1 0-1,1 0 0,-1 0 0,1 0 0,-1 0 0,1 2 1,1 5 31,-1 1 0,0-1 0,0 1 0,-1 8 0,-6 60 151,-1-4 551,9-59-56,-2-14-651,0 0 0,0 0 1,0 0-1,0 0 0,0 0 0,0 0 0,0 1 0,0-1 0,0 0 1,0 0-1,0 0 0,0 0 0,0 0 0,0 0 0,0 0 0,0 0 1,0 1-1,0-1 0,0 0 0,0 0 0,1 0 0,-1 0 0,0 0 1,0 0-1,0 0 0,0 0 0,0 0 0,0 0 0,0 0 0,0 0 1,1 0-1,-1 0 0,0 0 0,0 0 0,0 0 0,0 0 0,0 0 1,0 0-1,0 0 0,0 0 0,1 0 0,-1 0 0,0 0 0,0 0 1,11-15 871,-5 5-781,13-19 67,5-9-504,51-61 1,-70 94 217,0 0-1,0 0 1,1 1-1,-1-1 1,13-6-1,-16 10 90,0 0-1,0 0 1,0 0 0,0 0-1,0 1 1,0-1 0,0 0-1,0 1 1,0 0-1,1 0 1,-1-1 0,0 1-1,0 1 1,0-1 0,0 0-1,0 0 1,0 1-1,1-1 1,-1 1 0,0 0-1,0-1 1,0 1 0,2 2-1,1 1 32,0 1 0,0 0 0,-1 0-1,0 0 1,0 0 0,0 1 0,4 9 0,3 3 75,-1-2 88,1 0 0,0-1 0,1 0 0,1-1 0,25 22-1,-35-33-147,0-1-1,1 0 0,-1 0 0,0-1 0,1 1 0,-1-1 0,1 1 1,5 0-1,9 2-42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13 275 2240,'-13'0'4858,"16"2"-4696,-1-1 0,0 1 0,1 0 0,-1-1 0,1 0 0,0 1-1,-1-1 1,1 0 0,0 0 0,0-1 0,0 1 0,0-1 0,-1 1 0,1-1-1,4 0 1,-2-1-17,0 1 0,0-1 0,0 0 0,-1 0 0,1-1 0,-1 0 0,1 0 0,6-4 0,-2 1-15,0-1 0,-1 0 0,0-1-1,0 1 1,-1-2 0,0 1 0,12-18 0,-12 16-71,-1-2 0,-1 1 0,0-1 0,0 0 0,-1 0 0,0 0 1,3-21-1,-6 27-65,0 0 0,-1 1 0,0-1 0,0 0 1,-1 0-1,1 1 0,-1-1 0,0 0 0,-2-6 1,2 8-27,-1 0 0,1 0 1,-1 0-1,0 0 1,0 0-1,0 1 1,0-1-1,0 1 0,-1-1 1,1 1-1,-1 0 1,1 0-1,-1 0 1,-5-3-1,7 5 20,-1-1 0,1 0 0,-1 1 0,0 0-1,1-1 1,-1 1 0,0 0 0,0 0 0,1-1 0,-1 1 0,0 1 0,1-1 0,-1 0-1,0 0 1,0 1 0,1-1 0,-1 1 0,1-1 0,-1 1 0,0 0 0,1-1 0,-1 1-1,1 0 1,0 0 0,-3 2 0,0 0-2,0 1 1,0 0-1,0 0 0,0 0 1,1 1-1,-4 6 0,-1 3 72,1 1-1,0 0 1,1 1-1,1 0 1,0 0-1,2 0 1,-1 0-1,2 1 1,0-1 0,1 1-1,1-1 1,1 1-1,2 20 1,-1-30 24,-1 0 0,1 0 0,0-1 0,0 1 0,1-1 0,0 1 0,0-1 0,1 0 0,-1 0 0,1-1 0,0 1 0,6 5 0,-8-9-20,1 0 1,0 1-1,-1-1 1,1 0 0,0-1-1,1 1 1,-1 0-1,0-1 1,0 0-1,1 0 1,-1 0 0,0 0-1,1 0 1,-1-1-1,1 1 1,-1-1 0,1 0-1,-1 0 1,1 0-1,-1-1 1,1 1 0,-1-1-1,1 0 1,-1 0-1,7-2 1,16-10 161,0-2-1,39-27 1,-53 34-196,96-78 194,-6 4-620,-97 79 353,0-1-11,0 0 0,0 1 0,1 0 1,-1 0-1,8-2 0,-12 5 53,1-1-1,0 1 1,0 0 0,-1-1-1,1 1 1,0 0-1,0 0 1,-1 0-1,1 1 1,0-1-1,0 0 1,-1 1-1,1-1 1,0 1 0,-1-1-1,1 1 1,0 0-1,-1 0 1,1 0-1,-1 0 1,1 0-1,1 2 1,8 8 104,-1 0 1,0 0 0,-1 2-1,13 21 1,-10-15 300,20 25 0,-19-31-316,0 0 0,1-1 0,0 0 0,1-1 0,0-1 0,22 12 0,-22-12-106,3 3 401,-17-13-466,-1 0 0,0 1 0,1-1 0,-1 0 1,1 0-1,-1 1 0,1-1 0,-1 0 0,1 0 0,-1 0 1,1 0-1,-1 0 0,1 0 0,-1 0 0,1 0 0,-1 0 1,0 0-1,1 0 0,-1 0 0,1 0 0,-1 0 1,1 0-1,-1 0 0,1 0 0,0-1 0,20-26-10197,-7 11 7802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39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6304,'-10'-39'2336,"7"42"-1824,-2-3-128,5 9-96,8-6-256,5 5-832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39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2 4160,'-3'0'404,"3"-1"-353,-1 1 1,1 0-1,-1 0 1,0 0-1,1 0 1,-1 0-1,0 0 1,1 0-1,-1 0 1,1 0-1,-1 0 1,0 0-1,1 0 0,-1 1 1,1-1-1,-1 0 1,0 0-1,1 1 1,-1-1-1,1 0 1,-1 1-1,1-1 1,-1 0-1,1 1 1,-1-1-1,1 1 1,-1 0-1,-119 103 4418,1 28-1568,16-15-1439,1-22-930,35-33-61,53-46-692,14-15 187,0-1 0,0 0 0,-1 0 0,1 1 0,0-1 0,0 0 0,0 0 0,-1 1 0,1-1 1,0 0-1,0 1 0,0-1 0,0 0 0,0 0 0,0 1 0,0-1 0,0 0 0,0 1 0,0-1 0,0 0 0,0 1 0,0-1 0,0 0 0,0 1 0,0-1 0,0 0 0,0 1 0,0-1 0,0 0 0,1 1 0,-1-1 0,0 0 0,0 0 0,0 1 0,1-1 0,-1 0 0,0 0 0,0 1 0,0-1 0,1 0 0,-1 0 0,0 0 1,1 1-1,-1-1 0,0 0 0,0 0 0,1 0 0,-1 0 0,0 0 0,1 0 0,-1 0 0,0 0 0,1 0 0,-1 0 0,1 0 0,16-1-2526,8 0 779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1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184 389 2656,'-7'8'6330,"-19"25"-4199,16-20-1337,-14 20-1,-2 8 236,-47 84 160,70-119-1141,0 0-1,1 1 0,0-1 1,0 1-1,0-1 0,1 1 0,-2 12 1,3-16-14,0 0 0,0 0 0,0 0 1,1-1-1,-1 1 0,1 0 0,0 0 0,0-1 0,0 1 1,0 0-1,0-1 0,0 1 0,1-1 0,-1 0 1,1 1-1,-1-1 0,1 0 0,0 0 0,0 0 0,0 0 1,4 2-1,-2-2 36,0 1 0,0-1 0,0 0 0,0-1 0,1 1 0,-1-1 0,1 0 1,-1 0-1,1 0 0,0-1 0,-1 0 0,1 1 0,-1-2 0,1 1 0,0 0 0,-1-1 0,1 0 0,-1 0 1,1 0-1,-1-1 0,7-2 0,7-5 80,0 0-1,0-2 1,23-16 0,-31 20-169,7-5-196,1 0 0,0 1 0,1 1 0,0 1 0,24-9 0,-42 18 198,0 0-1,0-1 1,0 1 0,0 0-1,0 0 1,0-1 0,0 1-1,0 0 1,0 0 0,0 0-1,0 0 1,0 0 0,0 0 0,0 1-1,0-1 1,0 0 0,0 0-1,0 1 1,0-1 0,-1 1-1,1-1 1,0 1 0,0-1-1,0 1 1,0-1 0,-1 1 0,1 0-1,0-1 1,0 1 0,-1 0-1,1 0 1,-1 0 0,1-1-1,-1 1 1,1 1 0,1 4 4,0 0 1,0-1 0,-1 1 0,0 0-1,1 8 1,-2-10 88,0 0 0,1 0-1,0 0 1,0 0 0,0 0 0,0 0-1,4 8 1,-4-11-26,0 0 0,-1 0 0,1 0 0,0-1 0,1 1 0,-1 0 0,0 0 0,0-1 0,0 1 0,0-1 0,1 1-1,-1-1 1,0 1 0,0-1 0,1 0 0,-1 0 0,0 1 0,1-1 0,-1 0 0,0 0 0,1 0 0,-1 0 0,0-1 0,0 1 0,1 0 0,-1-1 0,0 1 0,0 0 0,1-1-1,-1 1 1,0-1 0,0 0 0,2 0 0,4-4 104,0 0 1,0 0-1,0 0 0,7-8 0,8-9-60,-2-1 1,0-1-1,26-43 0,41-86-307,-43 72 124,-26 49 100,-4 8-139,-1 0 0,-1 0 0,10-29 0,-20 46-175,-2 7 290,0 0 0,0 0-1,0 0 1,-1 0 0,1 0-1,0 0 1,0 0-1,0 0 1,0 0 0,0 0-1,0 0 1,0 0 0,-1 0-1,1 0 1,0 0 0,0 0-1,0 0 1,0 0 0,0 0-1,0 0 1,-1 0 0,1 0-1,0 0 1,0 0-1,0 0 1,0 0 0,0 0-1,0 0 1,0-1 0,0 1-1,0 0 1,-1 0 0,1 0-1,0 0 1,0 0 0,0 0-1,0 0 1,0 0 0,0-1-1,0 1 1,0 0-1,0 0 1,0 0 0,0 0-1,0 0 1,0 0 0,0-1-1,0 1 1,0 0 0,0 0-1,0 0 1,0 0 0,0 0-1,0 0 1,0-1 0,0 1-1,0 0 1,0 0-1,0 0 1,0 0 0,1 0-1,-1 0 1,0 0 0,0 0-1,0-1 1,-4 1 253,-2 3-236,5-3 13,1 0 1,0 1-1,-1-1 1,1 0-1,0 0 1,-1 0-1,1 1 0,0-1 1,-1 0-1,1 0 1,0 0-1,-1 0 1,1 0-1,-1 0 0,1 0 1,0 0-1,-1 0 1,1 0-1,0 0 1,-1 0-1,1 0 0,-1 0 1,1 0-1,0 0 1,-1 0-1,1 0 1,0-1-1,-1 1 0,1 0 1,0 0-1,-1 0 1,1-1-1,0 1 1,0 0-1,-1 0 0,1-1 1,0 1-1,0 0 1,-1-1-1,1 1 1,0 0-1,0-1 0,0 1 1,-1 0-1,1-1 1,0 1-1,0 0 1,0-1-1,0 1 0,0 0 1,0-1-1,0 0 1,-1-1 0,1 0 1,0 0-1,0 0 1,-1-1-1,1 1 0,1 0 1,-1 0-1,0-1 1,0 1-1,1 0 1,1-3-1,2-21 70,-4 13-133,2 1-1,0 0 1,6-24 0,-5 23-35,2-4-326,-9 40-554,-1 9 763,-2 45 0,1-4 181,0-7 202,3 0 1,9 106 0,-3-124-86,-2-22-79,2 0-1,7 33 0,-46-92-11344,-4-29 8618,-10-12 3651,14 35 853,23 25 397,-20-27 1,32 39-2084,0 1 1,1 0 0,-1-1 0,0 1 0,1-1 0,-1 1-1,1-1 1,0 1 0,0-1 0,-1 0 0,1 1-1,0-1 1,0 1 0,0-1 0,0 1 0,1-1-1,-1 0 1,0 1 0,1-1 0,-1 1 0,1-1-1,0 1 1,-1 0 0,3-3 0,-1 0 25,0 1 0,1 0 0,-1 0 0,1 0 0,0 0 0,0 0 0,0 1 0,4-3 0,10-4-25,1 1 0,0 0 0,0 1 0,0 2 0,34-7 1,-44 10-107,37-7-40,0 3 0,0 1 0,0 2 0,76 5 0,-101 0-455,1 0 0,-1 2 0,1 0 0,22 8 0,-35-9 421,-1 0 0,1 0 0,0 1 0,-1 0 0,0 0 0,0 1 0,-1 0 0,1 0 0,-1 1-1,0-1 1,0 1 0,-1 1 0,6 6 0,-10-10 80,0-1 1,0 1-1,0-1 0,0 1 0,0 0 1,0 0-1,-1-1 0,1 1 0,-1 0 1,0 0-1,0 0 0,0 0 1,-1 3-1,-8 38 1024,8-39-916,-10 34 278,-5 49 0,15-80-465,0 1 1,-5 14 0,5-20-556,-1 0 1,1 0 0,-1 0-1,0 0 1,-3 5 0,-1 0-869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25 5984,'-39'-24'2688,"34"29"-2240,15-5-480,6 0-192,7 0 128,7 0-2272,6 6 1280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3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214 762 1984,'8'-8'6800,"-8"7"-6651,4-11 1112,-3 11-1171,-1-1 0,1 1 0,0 0 0,-1-1 0,1 1 0,-1 0 0,1-1 0,-1 1 0,0-1 0,0 1 0,0-2 0,0-13-500,-31 60 1236,10-15-548,-25 43-1,-15 18 566,5-9-193,54-78-611,0 0 0,0 1 0,0-1-1,1 1 1,-1-1 0,1 1 0,0 0 0,0 0-1,1 0 1,-1 4 0,1-7-7,0 1 1,0-1-1,0 0 1,0 0-1,1 1 1,-1-1-1,1 0 1,-1 1-1,1-1 1,-1 0-1,1 0 1,-1 0-1,1 0 1,0 0-1,0 0 1,0 0-1,0 0 1,0 0-1,0 0 1,0 0-1,0 0 1,0 0-1,0-1 1,0 1-1,0 0 0,1-1 1,-1 1-1,0-1 1,0 0-1,1 1 1,-1-1-1,3 0 1,-1 1 37,1-1 1,0 0-1,0 0 0,-1 0 1,1 0-1,0 0 0,-1-1 0,1 0 1,0 0-1,-1 0 0,1 0 1,-1-1-1,7-2 0,0-2 16,-1-1 0,0 1 0,10-10 0,8-9-66,-2-2 0,40-54 0,-29 34-805,-31 44 194,-3 6 346,-3 11 172,0-13 38,-3 27 98,-1 11 223,-2 45-1,7-82-246,0 0 0,0 0 0,0 0 0,0 0 0,1 0 0,-1 0 0,0 0 0,1 0 0,0 0 0,-1 0 0,1 0 0,0 0 0,0 0 0,0-1 0,0 1 0,0 0 0,0-1 0,1 1 0,-1-1 0,0 1 0,1-1 0,2 2 0,-1-1 19,0-1 1,1 0 0,-1 0-1,0 0 1,0 0-1,0-1 1,1 0 0,-1 1-1,0-1 1,0 0 0,1 0-1,-1-1 1,0 1 0,4-2-1,11-2 102,-1-1 1,0-1-1,0-1 0,0 0 0,-1-2 1,27-17-1,-7 1-20,54-48 1,-47 30-79,-1-1 0,46-64 0,56-99-142,-124 173 56,-2-1-1,-2-1 1,-1-1-1,13-47 1,-15 33-106,-2-2 0,7-81 0,-17 128 32,-1 1 0,-1-1 0,-1-11 0,2 16 84,0 0-1,0 0 0,0-1 0,-1 1 1,1 0-1,0 0 0,-1 0 1,1 0-1,-1 0 0,1 0 0,-1 0 1,1 0-1,-1 0 0,0 0 1,1 1-1,-1-1 0,0 0 1,0 0-1,0 1 0,0-1 0,1 0 1,-1 1-1,0-1 0,0 1 1,0-1-1,-2 0 0,2 1 11,1 0 0,-1 0 0,0 0 0,1 0 0,-1 0 0,0 0 1,1 1-1,-1-1 0,0 0 0,1 0 0,-1 1 0,1-1 0,-1 0 0,0 1 0,1-1 0,-1 0 0,1 1 0,-1-1 0,1 1 0,-1-1 0,1 1 0,-1 0 0,-5 7 1,2 0-1,-1 0 0,1 1 0,0 0 0,-5 16 0,6-15-5,-20 58 91,4 1-1,3 1 0,3 0 0,-7 114 0,17-102 144,4 0 0,3 0 0,4 0 0,21 98 0,-24-162-470,-5-18 174,0 1-1,0-1 1,1 0 0,-1 1 0,0-1 0,0 1 0,0-1-1,0 0 1,1 1 0,-1-1 0,0 0 0,0 1 0,1-1-1,-1 0 1,0 0 0,1 1 0,-1-1 0,0 0 0,1 0-1,-1 0 1,0 1 0,1-1 0,-1 0 35,1 0 0,-1 0 0,0 0 0,0 0 0,1 0 0,-1 0 0,0 0 0,0 0 0,0 0 0,1 0 0,-1-1 0,0 1 0,0 0 0,0 0 0,1 0 0,-1 0 0,0 0 0,0-1 0,0 1 0,1 0 1,-1 0-1,0 0 0,0 0 0,0-1 0,0 1 0,0 0 0,0 0 0,0-1 0,1 1 0,-1 0 0,1-5-398,-1 0 0,1 0 0,-1 0 0,0 0 0,0 0 0,0 0 0,-3-10 0,-3-17-438,-2 1 0,-2 0 0,-21-49-1,20 57 1347,-1 0 0,-1 1 0,-1 1 0,-1 0 0,-21-23 0,-10-6 1259,45 50-1732,1-1 0,0 1 0,-1 0 0,1-1 0,0 1 0,0 0 0,-1-1 0,1 1 0,0 0 0,0-1 0,-1 1 0,1-1 0,0 1 1,0-1-1,0 1 0,0 0 0,0-1 0,0 1 0,0-1 0,0 1 0,0-1 0,0 1 0,0-1 0,0 1 0,0 0 0,0-1 0,0 1 0,0-1 0,0 1 0,0-1 0,1 1 0,-1 0 0,0-1 0,0 1 0,1 0 0,-1-1 0,0 1 1,0-1-1,1 1 0,-1 0 0,0 0 0,1-1 0,-1 1 0,1 0 0,-1 0 0,0-1 0,1 1 0,-1 0 0,1 0 0,-1 0 0,0 0 0,1 0 0,-1-1 0,2 1 0,1-1-6,1 0 0,0 0 0,0 1 0,0-1 0,5 1 0,22 1 114,-1 2 1,1 2-1,-1 0 1,0 2 0,0 2-1,-1 0 1,0 2 0,37 20-1,-48-21 28,-1 0-1,0 1 1,0 2-1,-1-1 0,28 30 1,-35-32 7,0 1 0,0 0 1,-1 1-1,-1 0 0,0 0 0,0 0 1,-2 1-1,1 0 0,4 20 0,-8-27-85,-2-1-1,1 1 0,0-1 0,-1 1 0,0-1 0,-1 1 0,1 0 0,-1-1 0,-1 6 0,1-8-5,1-1 1,-1 0-1,0 0 0,1 0 1,-1 0-1,0 0 1,-1 0-1,1 0 0,0 0 1,0 0-1,-1 0 0,1-1 1,-1 1-1,0 0 0,1-1 1,-1 1-1,0-1 1,0 0-1,0 0 0,0 0 1,0 0-1,0 0 0,-4 1 1,6-1-80,-1-1 0,1 0-1,-1 0 1,1 0 0,-1 0 0,1 0 0,-1 1 0,1-1 0,-1 0 0,1 0-1,-1 0 1,1 0 0,-1 0 0,1 0 0,-1-1 0,1 1 0,-1 0 0,1 0-1,-1 0 1,1 0 0,-1-1 0,1 1 0,0 0 0,-1 0 0,1-1-1,-1 1 1,1 0 0,0-1 0,-1 1 0,1 0 0,0-1 0,-1 1 0,1-1-1,0 1 1,0 0 0,-1-1 0,1 1 0,0-1 0,0 1 0,0-1 0,0 1-1,-1-1 1,1 1 0,0-1 0,0-1-219,0 0 1,1 0-1,-1 0 1,0 0-1,1 0 0,-1 0 1,1 0-1,0 0 0,0 0 1,2-3-1,0 0-267,1-1 0,0 1-1,0 0 1,1 1 0,0-1-1,9-6 1,34-21-1359,-38 27 1702,13-10 219,1 2 1,1 1 0,41-15-1,-64 27 61,1-1-1,-1 1 1,0-1-1,1 1 1,-1 0-1,0 0 1,1 0-1,-1 0 1,1 0-1,-1 0 1,1 1-1,-1-1 1,4 2-1,-1 0 173,-1 1-1,0-1 1,1 1-1,5 5 1,10 6 800,-18-13-979,0 0 0,0 0 1,1 0-1,-1 0 0,0 0 0,1-1 0,-1 1 0,1-1 1,-1 0-1,1 1 0,-1-1 0,1 0 0,-1-1 1,1 1-1,-1 0 0,0-1 0,1 1 0,-1-1 1,1 0-1,3-2 0,1 0 91,0-1 1,0 0-1,-1 0 0,1-1 1,5-6-1,-3 4-69,-1-1 1,0-1-1,-1 1 1,0-1 0,0-1-1,-1 1 1,0-1-1,-1 0 1,0 0-1,6-19 1,-9 24-134,-1 0 0,0 0-1,-1-1 1,1 1 0,-1 0 0,0 0 0,0 0 0,-1 0 0,1 0 0,-3-8 0,2 11-28,1 0 1,-1-1-1,0 1 1,0 0-1,0-1 0,-1 1 1,1 0-1,0 0 1,-1 0-1,0 0 1,1 0-1,-1 0 1,0 0-1,0 1 1,0-1-1,0 1 1,0-1-1,0 1 1,0 0-1,-1 0 1,1 0-1,0 0 1,-4-1-1,1 1-6,0 1 0,1-1 1,-1 1-1,0 0 0,0 0 0,0 1 0,0-1 1,1 1-1,-1 0 0,0 0 0,0 1 0,1 0 0,-1-1 1,-7 6-1,7-4 39,0 0 0,0 1 1,0-1-1,0 1 0,1 1 0,-1-1 1,1 0-1,0 1 0,1 0 1,-1 0-1,1 0 0,-3 6 0,6-11 12,-1 1 0,1 0-1,0-1 1,-1 1-1,1 0 1,0-1-1,-1 1 1,1 0-1,0-1 1,0 1 0,0 0-1,-1 0 1,1-1-1,0 1 1,0 0-1,0 0 1,0-1-1,0 1 1,0 0-1,1 0 1,-1-1 0,0 1-1,0 0 1,1-1-1,-1 1 1,0 0-1,1-1 1,-1 1-1,0 0 1,1-1-1,-1 1 1,1-1 0,-1 1-1,1 0 1,-1-1-1,1 0 1,0 1-1,-1-1 1,1 1-1,-1-1 1,1 0 0,0 1-1,-1-1 1,1 0-1,0 0 1,0 1-1,0-1 1,5 1 39,1 0-1,-1-1 1,0 0 0,12 0-1,-13-1-51,59-3 43,58-1-183,-101 5 26,-1 1 0,0 1 0,40 10 0,-54-10 137,0 0-1,-1 0 1,1 0-1,-1 1 1,1 0-1,-1 0 1,0 0-1,0 1 1,-1 0-1,1 0 1,-1 0-1,0 0 1,0 1-1,0-1 1,0 1-1,-1 0 1,0 0-1,0 0 1,0 1-1,-1-1 1,0 1-1,3 8 0,-5-13-33,5 10 662,-5-11-622,0 0 1,1 0-1,-1 1 1,0-1-1,1 0 0,-1 0 1,0 0-1,1 0 1,-1 0-1,0 1 0,1-1 1,-1 0-1,0 0 1,1 0-1,-1 0 1,1 0-1,-1 0 0,0 0 1,1 0-1,-1 0 1,0 0-1,1-1 0,-1 1 1,0 0-1,1 0 1,-1 0-1,0 0 1,1 0-1,-1-1 0,0 1 1,0 0-1,1 0 1,-1-1-1,0 1 1,1 0-1,-1 0 0,0-1 1,15-13 273,0-1 1,13-19-1,-18 21-353,0 0 0,1 2-1,1-1 1,-1 1-1,17-11 1,-24 19 75,0 1 0,0-1 0,0 1-1,1 0 1,-1 1 0,1-1 0,-1 1 0,1 0 0,-1 0 0,7-1-1,-8 2 12,0 0 0,-1 0 0,1 1 0,0-1 0,0 1 0,0 0-1,0-1 1,0 1 0,-1 0 0,1 1 0,0-1 0,-1 0 0,1 1 0,-1 0-1,1-1 1,-1 1 0,3 3 0,2 2 75,-1 0 0,0 1 0,0 0-1,0 0 1,4 11 0,20 47 210,-18-39-136,-6-14-324,17 35 487,-3-19-3615,-7-13 1308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1 525 2144,'1'1'360,"1"-1"0,-1 1-1,1-1 1,-1 0 0,1 1 0,-1-1 0,1 0-1,-1 0 1,1 0 0,-1 0 0,1 0 0,-1 0-1,1-1 1,-1 1 0,3-1 0,25-9 1177,-23 8-1082,17-8 45,0-1 1,-1-1-1,0 0 0,29-24 0,-25 16-385,-2-2 0,-1 0-1,0-1 1,-2-1 0,-1-1-1,-1-1 1,25-44 0,39-81 1229,-81 148-1364,-1 1 0,1 0 0,-1-1 0,0 1 0,0-1 0,0 0 0,0 1 0,0-1 0,-1 0 0,1 0 0,-1 1 0,0-1 0,0 0 0,0 0 0,0-3 0,0 6 14,0 0 0,0 0 0,0-1-1,0 1 1,-1 0 0,1 0 0,0 0 0,0-1 0,0 1 0,0 0 0,0 0 0,0 0 0,0 0 0,-1-1 0,1 1 0,0 0 0,0 0 0,0 0 0,0 0 0,-1 0 0,1 0 0,0-1 0,0 1 0,0 0 0,0 0 0,-1 0 0,1 0 0,0 0 0,0 0 0,0 0 0,-1 0 0,1 0 0,0 0 0,0 0 0,0 0 0,-1 0 0,1 0 0,0 0 0,0 0 0,0 0 0,-1 0 0,1 1 0,0-1 0,0 0 0,0 0 0,-1 0 0,1 0 0,0 0 0,0 0-1,0 0 1,0 1 0,0-1 0,-1 0 0,1 0 0,0 0 0,0 0 0,0 1 0,-11 13-2,0 4 89,2 1-1,0-1 1,1 2-1,2-1 1,-1 1-1,2 0 1,1 0-1,0 1 1,2-1-1,0 31 1,2-43 8,0 0 1,1 1-1,0-1 1,1 0-1,0 1 1,0-1-1,1 0 0,0-1 1,0 1-1,5 8 1,-6-13-36,-1-1-1,1 1 1,0-1 0,-1 0 0,1 0-1,0 1 1,0-1 0,1 0 0,-1-1-1,0 1 1,1 0 0,-1-1 0,1 1-1,-1-1 1,1 0 0,0 0-1,-1 0 1,1 0 0,0 0 0,0-1-1,0 1 1,-1-1 0,1 0 0,0 0-1,0 0 1,0 0 0,0 0 0,0-1-1,0 1 1,0-1 0,3-1-1,1-1 19,0 0 0,0 0 0,0-1 0,-1 0 0,0 0 0,1-1 0,-2 0 0,7-5 0,3-6 135,20-27 0,6-13-148,-27 34-209,1 1 1,1 0 0,1 2-1,36-33 1,-41 42-58,-8 7 104,0-1-1,0 1 0,0 0 0,7-4 0,-10 7 103,-1 0 0,0 0 0,0 0-1,1-1 1,-1 1 0,0 0-1,1 0 1,-1 0 0,0 0 0,1 0-1,-1 0 1,0 0 0,1 0-1,-1 0 1,1 0 0,-1 0-1,0 0 1,1 0 0,-1 0 0,0 0-1,1 0 1,-1 0 0,0 0-1,1 0 1,-1 0 0,0 0-1,1 1 1,-1-1 0,0 0 0,0 0-1,1 0 1,-1 1 0,0-1-1,1 0 1,-1 0 0,0 1 0,0-1-1,0 0 1,1 1 0,-1-1-1,0 0 1,0 1 0,0-1-1,0 0 1,0 1 0,0-1 0,0 0-1,1 1 1,-1-1 0,0 0-1,0 1 1,0-1 0,0 0-1,0 1 1,-1-1 0,1 1 0,0-1-1,0 1 1,-5 24 109,4-22-92,-51 173 491,51-172-372,0 0 0,0 0 0,0 1 0,0 7 0,1-12-117,0 0-1,0 0 1,0 1-1,0-1 1,0 0-1,0 1 0,0-1 1,1 0-1,-1 0 1,0 1-1,0-1 1,0 0-1,0 1 1,0-1-1,0 0 0,1 0 1,-1 0-1,0 1 1,0-1-1,0 0 1,1 0-1,-1 0 0,0 1 1,0-1-1,1 0 1,-1 0-1,1 0 1,0 0 4,-1 0 0,1 0 1,0 0-1,0 0 0,0 0 1,0 0-1,-1 0 0,1-1 1,0 1-1,0 0 0,0-1 1,-1 1-1,1-1 0,1 0 1,32-22 103,-19 12-242,1 1-1,20-10 0,-30 17 79,0 1 0,0-1-1,0 2 1,0-1 0,1 1-1,-1 0 1,0 0-1,1 0 1,-1 1 0,11 1-1,-7 0 8,-1 1-1,1 1 0,0-1 1,-1 1-1,0 1 0,18 9 1,49 37 5,-39-25 151,-14-8-46,19 10-62,-30-18-388,-10-7-256,0 0 1,0-1-1,0 1 1,0 0 0,1-1-1,-1 0 1,0 1 0,1-1-1,-1 0 1,1 0-1,5 1 1,0-2-1411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6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36 5312,'-26'-28'2400,"31"24"-2080,-5 0-160,0 8-160,8-4-288,5 4 160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6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54 2240,'6'-6'263,"-5"5"-203,0 0 1,0 0 0,1-1 0,-1 1 0,0 0-1,1 1 1,-1-1 0,1 0 0,-1 0-1,1 1 1,2-2 0,-1 1-58,3-1 672,-1 1 1,0-1-1,1-1 1,-1 1-1,0-1 0,0 0 1,-1 0-1,1 0 1,5-6-1,-10 9-644,0 0 1,0 0-1,0 0 0,0 0 1,0 0-1,0 0 0,0 0 1,0 0-1,0 0 0,0 0 0,0-1 1,0 1-1,0 0 0,0 0 1,0 0-1,0 0 0,0 0 1,0 0-1,0 0 0,0 0 1,0-1-1,0 1 0,0 0 1,0 0-1,0 0 0,0 0 0,0 0 1,0 0-1,0 0 0,0 0 1,0 0-1,0-1 0,0 1 1,0 0-1,0 0 32,0 0-32,0 0 0,-1 0 1,1 0-1,0 0 0,0 0 0,0 0 1,0 0-1,0 0 0,0 0 1,0 0-1,0 0 0,0-1 1,-1 1-1,1 0 0,0 0 1,0 0-1,0 0 0,0 0 1,0 0-1,0 0 0,0 0 0,-1 1 1,-14 3 814,-1 5-551,1 0-1,0 1 0,0 1 1,1 1-1,-17 16 1,-59 75 588,66-73-642,11-16-121,-37 49 279,44-53-325,0-1 1,0 1-1,0 1 0,-6 19 0,11-27-27,0-1-1,1 1 0,-1 0 0,1 0 0,0-1 0,0 1 0,0 0 0,0 0 0,0 0 0,0 0 0,1-1 0,1 5 0,-2-5-10,0-1-1,1 0 1,0 0 0,-1 0 0,1 1 0,0-1 0,-1 0-1,1 0 1,0 0 0,0 0 0,0 0 0,0-1 0,0 1-1,0 0 1,0 0 0,0-1 0,1 1 0,-1 0 0,0-1-1,0 1 1,0-1 0,1 0 0,-1 1 0,0-1-1,1 0 1,-1 0 0,0 0 0,2 0 0,1 0 54,-1 0 0,1-1 1,-1 1-1,0-1 0,1 0 0,-1 0 1,1 0-1,-1-1 0,0 1 0,3-3 1,28-21 243,-25 19-248,25-24-33,-1-2 0,51-62 0,-52 56-761,-19 26 212,-13 12 488,0-1-1,0 1 1,0 0 0,1 0 0,-1 0 0,0 0-1,0 0 1,0 0 0,1 0 0,-1 0 0,0 0-1,0 0 1,1 0 0,-1 0 0,0 0 0,0 0-1,0 0 1,1 0 0,-1 0 0,0 0 0,0 0-1,1 0 1,-1 0 0,0 0 0,0 0 0,0 0 0,1 0-1,-1 1 1,0-1 0,0 0 0,0 0 0,1 0-1,-1 0 1,0 0 0,0 1 0,0-1 0,0 0-1,0 0 1,1 0 0,-1 1 0,0-1 0,0 0-1,0 0 1,0 0 0,0 1 0,0-1 0,0 0-1,0 0 1,0 1 0,0-1 0,0 0 0,0 0-1,0 1 1,0-1 0,0 0 0,1 17 292,-1-16-248,0 5 39,0 8 142,0-1 1,1 1-1,4 22 1,-4-32-180,1 1 0,-1-1-1,1 0 1,0 0 0,0 0 0,0 0 0,0 0 0,1 0 0,0-1 0,-1 1 0,1-1 0,1 0 0,-1 0 0,0 0 0,5 3 0,0-1 14,0-1-1,0 0 1,0 0-1,1-1 1,-1 0-1,18 4 1,-10-4-464,1-1 0,28 0 0,-5-2-420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4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1196 2656,'-5'1'495,"-1"1"0,1-1 1,0 1-1,0 0 0,0 1 0,0-1 1,-9 7-1,12-8-121,-13 3 2599,16-5-2845,-1 0-1,0 0 0,1 0 0,-1 0 0,1 0 0,0 0 0,-1 0 1,1 0-1,0 0 0,-1 0 0,1 0 0,0 0 0,0 1 0,0-1 1,1 0-1,9-10 36,-1 0 0,0-1 0,-1 0 0,0-1 0,12-23 0,-9 15-48,40-62 824,97-118-1,-144 195-869,-4 4-59,1-1 0,-1 1 1,1 0-1,0 0 0,0 0 1,0 0-1,0 1 0,0-1 1,1 0-1,-1 1 0,0 0 1,4-2-1,-5 3-10,-1-1 0,0 1 0,0 0 0,0 0 0,1 0 0,-1 0 0,0 0 0,0 0 0,1 0 0,-1 0 0,0 0 0,0 0 0,0 0 0,1 0 0,-1 0 0,0 0 0,0 1 0,0-1 0,1 0 0,-1 0 0,0 0 0,0 0 0,0 0 0,1 0 0,-1 0 0,0 1 0,0-1 0,0 0 0,0 0 0,1 0 0,-1 0 0,0 1 0,0-1 0,0 0 0,0 0 0,0 0 0,0 1 0,0-1 0,0 0 0,0 0 0,0 0 0,0 1 0,0-1 0,0 0 0,0 0 0,0 1 0,0-1 0,-1 11 55,-2-1 1,1 1-1,-7 15 1,7-22-49,-87 213 473,73-180-128,10-24 163,-7 27-1,12-29-248,1-11-258,0 0 0,0 0 0,0 0 0,0 0 0,0 0 0,-1 0 0,1 0 0,0 0 0,0 0 0,0 1 0,0-1 0,0 0 0,0 0 0,0 0 0,0 0 0,0 0 0,0 0 0,1 0 0,-1 0 0,0 0 0,0 0 0,0 0 0,0 0 0,0 0 0,0 0 0,0 0 0,0 0 0,0 0 0,0 1 0,0-1 0,0 0 0,0 0 0,0 0 0,0 0-1,0 0 1,0 0 0,0 0 0,0 0 0,0 0 0,0 0 0,0 0 0,0 0 0,1 0 0,-1 0 0,0 0 0,0 0 0,0 0 0,0 0 0,0 0 0,0 0 0,0 0 0,0 0 0,0 0 0,0 0 0,0 0 0,0 0 0,0 0 0,0 0 0,0 0 0,1 0 0,-1 0 0,0 0 0,13-20 754,14-26-788,1 2 1,2 1-1,2 1 0,2 1 0,45-40 0,-69 71-184,0 0 0,1 1 0,1 1 0,14-9 0,-25 17 164,0-1 0,1 0 1,-1 1-1,0-1 0,1 1 0,-1-1 1,0 1-1,1 0 0,-1 0 0,1-1 1,-1 1-1,0 0 0,3 1 0,-3-1 35,0 0-1,-1 0 0,1 1 0,-1-1 0,1 0 0,-1 0 0,1 1 0,-1-1 0,1 1 0,-1-1 0,1 0 0,-1 1 0,1-1 0,-1 1 0,0-1 0,1 1 1,-1-1-1,0 1 0,1 0 0,-1-1 0,0 1 0,1 3 20,0-1 0,-1 1-1,1 0 1,-1-1 0,0 1 0,0-1 0,0 1 0,-1 3 0,-5 27 245,-2 0 1,-18 50-1,-3 11 37,28-89-218,-1 1-1,1-1 0,0 1 0,1 0 0,-1-1 1,2 9-1,-1-14-44,0 1 0,0-1 1,1 1-1,-1-1 0,1 1 0,-1 0 1,1-1-1,-1 1 0,1-1 1,0 0-1,0 1 0,0-1 0,0 0 1,0 1-1,0-1 0,0 0 1,0 0-1,0 0 0,0 0 0,1 0 1,-1 0-1,0 0 0,1 0 0,-1-1 1,1 1-1,-1-1 0,1 1 1,-1-1-1,1 1 0,2-1 0,2 1 23,0-1 0,0 0 0,0 0 0,0 0 0,0-1 0,0 0-1,0 0 1,10-5 0,0 0 86,28-15-1,-23 9-104,0-2 0,-2 0 0,29-25 0,46-57-341,-87 88 262,-5 6 58,3-3-114,-1 1-1,1-1 0,8-5 1,-12 9 88,-1 1 1,1-1-1,-1 1 1,1 0-1,-1-1 1,1 1-1,-1 0 1,1-1-1,-1 1 1,1 0-1,0 0 1,-1-1-1,1 1 1,-1 0-1,1 0 1,0 0-1,-1 0 1,1 0-1,-1 0 1,1 0-1,0 0 1,-1 0-1,1 0 1,-1 0-1,1 1 1,0-1-1,-1 0 1,1 0-1,-1 1 1,1-1-1,-1 0 1,1 1-1,-1-1 1,1 0-1,-1 1 1,1-1-1,-1 1 1,1-1-1,-1 1 1,0-1-1,1 1 1,-1-1-1,0 1 1,1-1-1,-1 1 1,0-1-1,1 2 1,-1 1-11,1 0 0,-1-1 0,1 1 0,-1 0 0,0 0 1,0-1-1,0 1 0,-1 0 0,1 0 0,-2 5 0,-11 30-60,6-19 142,-10 41 49,16-53-92,0-1-1,0 1 0,1 0 1,-1-1-1,2 1 1,0 12-1,0-17 16,-1-1 0,0 1 0,1 0 0,-1-1 0,1 1 0,0-1 0,-1 1 0,1-1 0,0 0 0,0 1 0,0-1 0,0 0 0,0 1 0,0-1 0,0 0 0,1 0 0,-1 0 0,3 2 0,-2-2-4,1 0 1,-1-1-1,0 1 0,1 0 1,-1-1-1,0 0 1,1 1-1,-1-1 1,1 0-1,-1 0 1,4-1-1,5-1 36,1-1 1,-1 0-1,-1 0 0,15-8 0,-22 10-45,4-2 28,0-2 0,0 1 0,0-1-1,0 0 1,-1 0 0,1-1-1,5-7 1,1 0 5,-5 5-31,-1 0 1,0 0 0,0-1-1,-1 1 1,0-1-1,7-15 1,-12 21-32,1-1 0,0 0 0,-1 0 0,0 0 0,0 0 0,0 0 0,0 0 0,-1 0 0,1 0 0,-1 0 0,0 0 0,-1 0 0,1 0 0,-1 0 0,1 0 0,-1 0 0,0 0 0,-1 0 0,1 0 0,-3-4 0,2 5-13,1 1 0,-1-1 0,0 1 0,0-1 0,0 1 0,-1 0 0,1 0 0,0 0 0,-1 0 0,1 1 0,-1-1 0,0 1 0,-3-2-1,-3 0-100,0 0 0,-17-3 0,20 5 153,1 0 0,-1 0 0,1-1 0,-1 0 0,1 0 0,0 0 0,0 0 0,-7-5-1,11 6-23,0 1 0,1-1 0,-1 1 1,0-1-1,1 0 0,-1 1 0,1-1 0,-1 0 0,1 1 0,0-1 0,-1 0 0,1 0 0,0 1 0,-1-1 0,1 0 0,0 0 0,0 0 0,0 0 0,0 1 0,0-1 0,-1 0 0,2 0 0,-1 0 0,0 0 0,0 1 0,0-1 0,0 0 0,0 0 0,1 0 0,-1 1 0,0-1 0,1 0 0,-1 0 0,1 1 0,-1-1 0,1 0 0,-1 1 0,1-1 0,-1 0 0,1 1 0,0-1 0,-1 1 1,1-1-1,0 1 0,-1-1 0,1 1 0,0 0 0,0-1 0,-1 1 0,1 0 0,1-1 0,27-9 32,32-17 1,8-3-155,81-14 252,-97 30-63,61-24 0,-96 29 16,-14 7-78,0 0 0,0 0 0,0 0-1,0 1 1,1-1 0,5 0 0,-9 1-11,1 1 0,-1 0 0,1 0-1,-1 1 1,0-1 0,1 0 0,-1 0-1,1 1 1,-1-1 0,0 1 0,0-1 0,1 1-1,-1-1 1,0 1 0,0 0 0,0 0-1,1 0 1,-1 0 0,0 0 0,0 0 0,0 0-1,-1 0 1,1 0 0,0 0 0,1 2-1,1 1-4,-1 1-1,1 0 1,-1 0-1,0 0 0,0 0 1,-1 0-1,0 0 0,1 1 1,-1 8-1,0 3 49,-3 30 0,-1-4-82,-2 90 412,3-92-162,2-37-181,1-1 0,-1 1-1,1-1 1,-1 0 0,1 1-1,0-1 1,0 0 0,1 1-1,2 5 1,-4-9-14,1 0-1,-1 1 1,1-1-1,-1 1 1,0-1 0,1 1-1,-1-1 1,1 0-1,-1 1 1,1-1 0,-1 0-1,1 0 1,-1 1-1,1-1 1,-1 0 0,1 0-1,-1 0 1,1 1 0,0-1-1,-1 0 1,1 0-1,-1 0 1,1 0 0,0 0-1,-1 0 1,1 0-1,-1-1 1,1 1 0,-1 0-1,1 0 1,-1 0-1,1 0 1,0-1 0,0 0-1,20-14 266,-13 8-288,26-19 176,61-62-1,-23 19-197,-58 57-1,85-72-29,-79 69-6,-1 1 0,2 2 0,29-15 0,-48 26 37,1 0 0,0 0 0,0 0 0,0 0 0,0 0 0,0 1 0,1-1 0,3 1 0,-6 0 26,0 0 1,-1 0-1,1 0 0,0 0 1,0 1-1,0-1 1,0 0-1,0 1 1,-1-1-1,1 0 0,0 1 1,0-1-1,0 1 1,-1-1-1,1 1 0,0 0 1,-1-1-1,1 1 1,0 0-1,-1-1 1,1 1-1,-1 0 0,1 0 1,-1 0-1,0-1 1,1 1-1,-1 0 0,0 0 1,0 0-1,1 0 1,-1 0-1,0 0 1,0 0-1,0 1 0,1 10-27,-1 1 0,-1 0 0,0 0 0,-3 15-1,-14 54 145,15-71-102,-6 25 276,-1 0 1,-29 64-1,39-98 118,6-6-164,10-14 13,45-81 49,13-22-499,-26 60-32,-42 55 169,0 0 0,0 0-1,1 0 1,0 1 0,0 0 0,10-6 0,-16 11 51,0-1 0,0 1 0,0-1-1,0 1 1,0 0 0,0-1 0,0 1 0,-1 0 0,1 0 0,0 0 0,0 0 0,0-1 0,0 1 0,0 1 0,0-1 0,0 0 0,0 0 0,1 0 0,-1 1-1,-1-1 0,1 1 0,0-1 0,-1 1 0,1-1 1,-1 0-1,1 1 0,-1 0 0,1-1 0,-1 1 0,0-1 0,1 1 1,-1 0-1,0-1 0,1 1 0,-1 0 0,0-1 0,1 2 0,-1 3-33,1 0-1,-1 0 0,0 0 1,0 0-1,-2 7 0,-12 60 0,9-51 107,1 0 0,1 1 0,-1 22 0,4-43-33,0 0 0,-1 0 0,1-1 0,0 1 1,1 0-1,-1 0 0,0 0 0,0 0 0,0-1 0,0 1 1,1 0-1,-1 0 0,0 0 0,1-1 0,-1 1 0,0 0 1,1-1-1,-1 1 0,2 0 0,-2 0-18,1-1 0,-1 0 1,0 0-1,1 0 0,-1 0 0,1 0 0,-1 0 0,1 0 1,-1 0-1,1 0 0,0 0 0,-1 0 0,1 0 0,-1 0 1,0 0-1,1 0 0,-1 0 0,1 0 0,-1-1 0,1 1 1,-1 0-1,1 0 0,0-1 0,4-3 18,1 0 0,-1-1 0,8-9-1,-9 10 4,23-24 49,62-59 2,-78 78-141,0 0-1,1 0 0,0 1 0,0 1 1,1 0-1,20-7 0,-32 13 45,0 0 1,0 1-1,0 0 1,0-1-1,0 1 1,0-1-1,0 1 1,0 0-1,0 0 1,1 0-1,-1 0 1,0 0-1,0 0 0,0 0 1,0 0-1,0 0 1,1 0-1,-1 1 1,0-1-1,0 0 1,0 1-1,0-1 1,0 1-1,0-1 0,0 1 1,0 0-1,0-1 1,0 1-1,0 0 1,-1 0-1,1 0 1,0-1-1,0 1 1,-1 0-1,1 0 0,-1 0 1,1 0-1,-1 0 1,1 0-1,-1 1 1,1-1-1,-1 0 1,0 0-1,0 0 1,1 1-1,0 8-19,-1-1-1,0 0 1,0 0-1,-2 17 1,0-9-48,0 4 59,1-2 68,0 24 0,1-38 0,1 0-1,-1-1 0,1 1 1,0 0-1,0-1 0,1 1 1,-1-1-1,1 0 0,0 1 1,4 5-1,-5-8-29,1 0 0,-1 0 0,1-1 0,0 1 0,0-1 0,0 1 0,0-1 0,0 0 0,0 0-1,0 0 1,0 0 0,0 0 0,0 0 0,0 0 0,1-1 0,-1 1 0,0-1 0,1 0 0,-1 1 0,0-1 0,1 0 0,-1-1 0,0 1 0,1 0 0,-1-1 0,3 0 0,5-2-4,0 0 0,0 0 0,-1-1 0,16-9 0,18-14 74,-2-1 0,56-50 0,-25 18-180,5 1-92,-71 54-62,-9 5 32,-10 9 54,-20 24 14,-30 38 0,51-56 169,-8 10 14,-20 35-1,24-36 82,15-22-85,1-1 1,-1 0 0,0 0-1,0 0 1,1 1 0,-1-1-1,1 0 1,-1 1-1,1-1 1,-1 0 0,1 1-1,0-1 1,0 2 0,0-3-22,0 1 0,0-1 0,0 0 0,0 0 0,0 0 0,0 0 0,0 0 0,0 0 0,0 1 0,0-1 1,1 0-1,-1 0 0,0 0 0,0 0 0,0 0 0,0 0 0,0 0 0,0 0 0,1 0 0,-1 0 0,0 0 0,0 1 0,0-1 1,0 0-1,0 0 0,1 0 0,-1 0 0,0 0 0,0 0 0,0 0 0,0 0 0,1 0 0,-1 0 0,0-1 0,0 1 1,11-5 7,32-27-17,-31 22-89,0 1 0,26-14 0,-38 22 79,1 1-1,-1 0 0,1 0 1,-1-1-1,1 1 0,-1 0 1,1 0-1,0 0 0,-1 0 1,1-1-1,-1 1 0,1 0 0,-1 0 1,1 0-1,-1 0 0,1 0 1,0 1-1,-1-1 0,1 0 1,-1 0-1,1 0 0,-1 0 1,1 1-1,-1-1 0,1 0 1,0 1-5,0 0 1,-1 0-1,1-1 1,0 1 0,-1 0-1,1 0 1,-1 0-1,0 0 1,1 0-1,-1 0 1,1-1 0,-1 1-1,0 2 1,1 4-27,0 1 1,-1-1 0,0 10-1,0-9 58,-1 4-7,2 0-1,0-1 0,0 1 0,1-1 0,0 1 0,4 11 1,-5-20-2,0-1 0,0 1 1,1 0-1,-1-1 1,0 1-1,1-1 1,0 0-1,-1 1 0,1-1 1,0 0-1,0 0 1,0 0-1,1 0 1,-1 0-1,0-1 0,1 1 1,-1-1-1,1 1 1,-1-1-1,1 0 0,0 0 1,-1 0-1,1 0 1,0-1-1,0 1 1,0-1-1,0 0 0,-1 0 1,1 0-1,5 0 1,7-2 33,-1 0 1,1 0 0,-1-2-1,1 0 1,-1-1 0,0 0-1,0-1 1,-1 0 0,0-1-1,15-11 1,-12 6-18,-1-1 0,0-1 0,15-19 0,36-49 143,-64 79-159,40-51 71,79-115-160,150-314 16,-269 478 60,7-12-133,0 0 1,-2-1 0,9-30 0,-15 46 109,-1 0 0,1 0 0,-1 0 1,0 0-1,0 0 0,0 0 0,0 0 0,0 0 0,0 0 0,-1 0 0,1-1 1,-1 1-1,1 0 0,-1 0 0,0 1 0,0-1 0,0 0 0,-2-3 0,2 4 11,0 0-1,0 0 0,-1 0 0,1 0 0,0 0 1,-1 0-1,1 1 0,-1-1 0,1 0 0,-1 1 0,0-1 1,1 1-1,-1 0 0,1-1 0,-1 1 0,0 0 1,1 0-1,-1 0 0,0 0 0,1 0 0,-1 1 1,0-1-1,1 0 0,-1 1 0,1-1 0,-1 1 1,-1 0-1,-7 4-19,0-1 0,1 1 1,0 1-1,0 0 0,0 0 1,1 0-1,0 1 0,-9 10 1,-2 4-2,1 0 0,-16 26 0,14-17 73,1 1 0,2 0 0,1 2 0,2 0 0,1 1 0,1 0 0,2 1 0,-6 37 0,13-50 26,1 1 1,1-1 0,1 1 0,1-1-1,7 44 1,-4-49-19,0 1 1,2-1-1,0 0 0,1 0 0,0-1 1,2 0-1,0 0 0,11 15 0,-8-15-14,1-2 0,0 1-1,1-2 1,1 0 0,0 0-1,0-1 1,28 15 0,-15-12-916,0-2 0,1 0 0,58 15 0,-1-7-1199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1:52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1155 2720,'0'0'36,"0"0"0,0 0 0,0 0 0,0 0 0,1 0 0,-1 0 0,0 0 0,0 0 0,0 0 0,0 0 0,0 0 0,1 0 0,-1 0 0,0 0 0,0 0 0,0 0 0,0 0 0,0 0 0,0 0 0,1 0 0,-1 0 0,0 0 0,0 0 0,0 0 0,0 0 0,0-1 0,0 1 0,0 0 0,1 0 0,-1 0 0,0 0 0,0 0 0,0 0 0,0-1 0,0 1 0,0 0 0,0 0 0,0 0 0,0 0-1,0 0 1,0 0 0,0-1 0,0 1 0,0 0 0,0 0 0,0 0 0,0 0 0,0 0 0,0-1 0,0 1 0,0 0 0,0 0 0,0 0 0,0 0 0,0 0 0,0-1 0,0 1 0,0 0 0,-1 0 0,1 0 0,0 0 0,0 0 0,0 0 0,0 0 0,0 0 0,0-1 0,-1 1 0,13-5 2194,67-93 1813,15-14-3147,-86 103-835,37-41 422,2 3-1,64-50 1,-83 76-171,58-32 0,-83 52-337,0-1 1,-1 1-1,1 0 1,0 0-1,0 0 1,3-1-1,-5 2 19,-1 0 0,1 0-1,0 0 1,-1 0 0,1 0-1,-1 0 1,1 1 0,0-1-1,-1 0 1,1 0 0,-1 0-1,1 1 1,0-1 0,-1 0-1,1 0 1,-1 1 0,1-1 0,-1 0-1,1 1 1,-1-1 0,0 1-1,1-1 1,-1 1 0,1-1-1,-1 1 1,0-1 0,1 1-1,-1-1 1,0 1 0,0-1-1,0 1 1,1 0 0,-1-1 0,0 1-1,0-1 1,0 2 0,2 7 44,-2 0 1,1 1 0,-1-1 0,0 0-1,-1 0 1,-2 12 0,-15 58 161,8-41-175,-1 6 102,3-17 433,-3 30 1,10-47-307,4-8 260,-1-3-405,0-1 0,0 1-1,0-1 1,-1 0-1,1 1 1,0-1-1,1-4 1,16-21 348,21-44-1,13-20-399,-38 69-300,0 1-1,2 0 1,0 1-1,1 1 1,27-21-1,-43 38 123,1 0 0,-1 0-1,1 0 1,-1 1 0,1-1 0,0 1-1,5-2 1,-8 3 110,1 0-1,-1 0 1,0 0-1,1 0 1,-1 0-1,0 0 1,1 0-1,-1 0 1,0 0-1,1 0 1,-1 0-1,0 1 1,1-1-1,-1 0 1,0 0-1,0 0 1,1 0-1,-1 0 1,0 1-1,1-1 1,-1 0-1,0 0 1,0 1-1,0-1 1,1 0-1,-1 2 10,1-1-1,-1 0 0,1 0 0,-1 0 0,0 0 0,1 0 0,-1 0 0,0 1 0,0-1 0,0 2 0,-2 29 39,-2-1 1,0 1-1,-15 45 0,-4 34 512,23-108-482,-1 0 4,0-1-1,1 0 1,0 0-1,0 0 1,-1 0-1,1 0 1,0 0-1,1 0 1,-1 0-1,0 0 1,1 1-1,-1-1 1,1 0 0,-1 0-1,1 0 1,2 3-1,-3-5-53,0 0 0,0 1 1,1-1-1,-1 0 0,0 0 0,0 0 0,1 0 0,-1 1 0,0-1 1,0 0-1,1 0 0,-1 0 0,0 0 0,1 0 0,-1 0 0,0 0 1,0 0-1,1 0 0,-1 0 0,0 0 0,1 0 0,-1 0 0,0 0 1,0 0-1,1 0 0,-1 0 0,0 0 0,1 0 0,-1 0 0,0 0 1,0-1-1,1 1 0,-1 0 0,0 0 0,0 0 0,1-1 0,15-12 163,0 0 0,0-1 0,-2-1 0,19-24 0,-4 5-151,-10 13-142,-10 10-62,1 0-1,0 1 0,0 0 1,1 0-1,14-8 1,-25 17 145,1 1 1,0-1-1,0 1 1,0-1 0,0 1-1,0-1 1,0 1-1,0-1 1,0 1-1,0 0 1,0 0-1,0 0 1,0-1 0,0 1-1,0 0 1,0 0-1,1 0 1,0 1-1,-1-1 10,-1 0-1,1 1 0,0-1 1,-1 1-1,1-1 0,-1 1 1,1-1-1,-1 1 0,1-1 1,-1 1-1,1 0 1,-1-1-1,1 1 0,-1-1 1,0 1-1,1 0 0,-1 0 1,0-1-1,0 1 0,1 1 1,-1 4-49,1 1 1,0 0 0,-1-1 0,-2 13 0,2-11 120,0-4-47,-2 69-20,3-65 50,-1-1 0,1 1 0,1 0 0,-1-1 1,1 0-1,1 1 0,4 9 0,-6-14 1,0-1-1,1 1 1,0 0 0,-1-1-1,1 0 1,0 1-1,0-1 1,1 0 0,-1 0-1,0 0 1,1-1-1,-1 1 1,1 0 0,-1-1-1,1 0 1,0 1-1,3 0 1,-2-1 22,1 0 0,-1-1 0,1 1 0,-1-1 0,1 0-1,-1 0 1,1 0 0,-1-1 0,1 0 0,5-1 0,3-3 51,-1 1 0,0-1 0,0-1 0,0 0 0,-1-1 0,20-15 0,-8 2-62,-1 0 1,0-2-1,20-27 0,46-79-39,-83 120-1,-3 5-71,0 0 0,0 0 0,0 0-1,-1-1 1,1 1 0,-1 0 0,0-1-1,2-6 1,-3 9 42,0 1 0,0-1 0,0 1 1,1-1-1,-1 1 0,0-1 0,0 1 0,0-1 0,0 1 0,0-1 1,-1 1-1,1-1 0,0 1 0,0-1 0,0 1 0,0 0 0,0-1 1,-1 1-1,1-1 0,0 1 0,0-1 0,-1 1 0,1 0 0,0-1 0,-1 1 1,1 0-1,0-1 0,-1 1 0,1 0 0,0-1 0,-1 1 0,1 0 1,-1 0-1,1 0 0,-1-1 0,-1 1-18,1 0-1,0 0 1,0 0 0,-1 1 0,1-1 0,0 0-1,0 1 1,0-1 0,-1 1 0,1-1 0,0 1-1,0-1 1,0 1 0,0 0 0,-2 1-1,-4 5-18,0 0 0,0 0 0,1 0 0,0 1 0,-8 12 0,-25 50 66,26-46-9,0 0 76,-1 1-116,-19 45 1,31-64 56,0 0 0,0 0 0,0 1 1,1-1-1,0 1 0,0-1 0,0 1 1,1-1-1,0 1 0,0 0 0,1-1 0,0 1 1,2 7-1,-3-12 17,1 1 1,0-1-1,0 0 1,0 1-1,1-1 1,-1 0-1,0 0 1,1 0-1,0 0 1,-1 0 0,1-1-1,0 1 1,0 0-1,0-1 1,0 1-1,0-1 1,0 0-1,0 0 1,1 1-1,-1-1 1,0-1-1,1 1 1,3 1-1,0-2 26,0 1 0,1-1 0,-1 0-1,0 0 1,1-1 0,-1 1 0,12-4-1,1-2 35,-1 0 0,1-2 0,27-14-1,-29 13-37,48-26 1,-1-3-1,-2-2 0,-2-3 1,-2-2-1,-2-3 0,-2-3 1,-3-2-1,-2-2 0,-2-2 1,-2-2-1,-4-2 0,-2-1 1,-3-3-1,29-70 0,-59 121-158,-1-1-1,0 1 1,-1-1-1,4-30 0,-8 42 82,1-24-196,-1 26 210,0-1 0,0 1 0,-1-1 0,1 1 0,-1-1 0,1 1 0,-1 0 0,0-1 0,1 1 0,-1 0 0,0-1 0,0 1 0,-2-2 0,3 3 7,0-1-1,-1 1 0,0-1 1,1 1-1,-1-1 0,1 1 1,-1 0-1,1-1 0,-1 1 1,0 0-1,1-1 0,-1 1 1,0 0-1,1 0 0,-1 0 0,0 0 1,0-1-1,1 1 0,-1 0 1,0 0-1,1 0 0,-1 1 1,0-1-1,1 0 0,-1 0 1,0 0-1,1 0 0,-1 1 1,0-1-1,0 1 0,-18 14-104,15-11 80,-5 5 14,1 1 0,0 0 0,1 0 0,0 1 0,0 0 0,2 0 0,-8 18 0,8-17 14,-25 54 21,3 2 0,-23 91 1,-20 225 228,61-273 80,4-43 210,4-62 48,-1-7-210,-4-12-67,-3-30-127,3-2-73,2 8-128,-2 1-1,-17-60 1,-28-24-1215,49 107 959,2 13 263,0 0-1,0-1 1,0 1 0,0 0-1,0 0 1,0-1-1,0 1 1,0 0 0,0 0-1,1 0 1,-1-1-1,0 1 1,0 0 0,0 0-1,0 0 1,1-1-1,-1 1 1,0 0 0,0 0-1,0 0 1,1 0-1,-1 0 1,0-1-1,0 1 1,0 0 0,1 0-1,-1 0 1,0 0-1,3 0-25,0 0 0,-1 0-1,1 1 1,0-1-1,-1 1 1,1 0 0,2 1-1,-3-2 44,113 29 105,130 14-1,-131-24-286,-41-8 84,-26-5 180,0 3 0,48 15 0,-91-23-118,-1 0-1,0 0 0,0 0 1,0 1-1,0-1 1,0 1-1,0 0 1,0 0-1,2 2 1,-4-3 26,0 0 1,-1 0 0,1 0-1,-1 0 1,0 0 0,1 0 0,-1 0-1,0 0 1,1 0 0,-1 0-1,0 0 1,0 0 0,0 0-1,0 0 1,0 0 0,0 0 0,0 0-1,0 0 1,0 0 0,-1 0-1,1 0 1,0 0 0,-1 0 0,1 0-1,0 0 1,-1 0 0,0 0-1,1 0 1,-1-1 0,1 1 0,-1 0-1,0 0 1,-1 1 0,-8 9 43,0-1 1,-1 0-1,0-1 0,-17 12 1,-57 30 60,4-12-157,45-23 378,-37 23 1,66-34-134,7-6 94,16-10 95,108-71-597,-119 79 166,-1 1 0,0-1 0,1 1 0,-1 1 0,1-1 0,-1 1 0,1-1 0,0 1 0,6 0 0,-8 1 34,-1 0 0,0 0 0,0 0 0,0 0 0,1 1 0,-1-1 0,0 1 0,0 0 1,0-1-1,0 1 0,0 0 0,0 0 0,0 0 0,-1 1 0,1-1 0,0 0 1,0 1-1,-1-1 0,1 1 0,-1-1 0,1 1 0,-1 0 0,2 3 0,18 34-90,-17-28 126,1-1 0,1 0 0,0 0 0,0 0 0,12 12 0,-16-20 10,0 0 0,0-1-1,0 1 1,0-1 0,1 1-1,-1-1 1,0 0 0,1 0-1,-1 0 1,1 0 0,-1-1-1,1 1 1,0-1 0,-1 1-1,1-1 1,0 0 0,-1 0-1,1 0 1,0 0 0,-1 0-1,1-1 1,-1 0 0,1 1-1,-1-1 1,1 0 0,2-1-1,7-4 48,-1 1-1,1-2 1,-2 0-1,12-8 0,-14 9-57,225-182 292,-218 175-266,85-77 134,-76 66-138,-2-1 0,21-30 0,-12 7-52,-2-1 0,24-52 0,32-113-540,-82 203 510,-1 6-15,0 1-1,0-1 0,-1 0 1,1 0-1,-1 0 0,-1 0 0,1 0 1,-1 0-1,0 0 0,0 0 1,-1-5-1,1 10 53,1-1 1,-1 1-1,0 0 1,0 0-1,0 0 0,0-1 1,0 1-1,0 0 1,0 0-1,0 0 0,0-1 1,0 1-1,0 0 1,0 0-1,0-1 0,-1 1 1,1 0-1,0 0 1,0 0-1,0 0 0,0-1 1,0 1-1,0 0 1,0 0-1,0 0 0,-1 0 1,1-1-1,0 1 1,0 0-1,0 0 0,0 0 1,-1 0-1,1 0 1,0 0-1,0 0 0,0-1 1,-1 1-1,1 0 1,0 0-1,0 0 1,0 0-1,-1 0 0,1 0 1,0 0-1,0 0 1,0 0-1,-1 0 0,1 0 1,0 0-1,0 0 1,0 0-1,-1 0 0,1 1 1,0-1-1,0 0 1,0 0-1,-1 0 0,1 0 1,0 0-1,-7 7-43,0-1 1,0 1-1,1 0 1,0 1-1,-7 12 0,5-9 48,-143 217 326,136-201-255,0 1-1,2 0 0,1 1 1,1 0-1,2 1 1,-8 37-1,15-52-20,0-1-1,0 1 1,2 0 0,0 0-1,0-1 1,2 1-1,0 0 1,0-1 0,1 1-1,1-1 1,1 0 0,0 0-1,0-1 1,1 1-1,9 12 1,-11-19-24,0-1-1,1 0 1,0 0-1,0 0 1,1-1-1,0 0 1,0 0-1,0 0 1,0 0-1,1-1 1,-1 0-1,1-1 1,0 0 0,12 4-1,43 10 93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6 3392,'-3'-6'2189,"-3"12"276,6-5-2303,-33 49 2561,-12 16-1014,35-53-1475,-3 3 98,0 1 0,1 0 0,-15 32 0,11-16-145,2 0-1,1 1 1,2 1 0,1 0-1,2 0 1,-6 59 0,13-75-98,0 0 0,1 0 0,1 0 1,1-1-1,1 1 0,0 0 0,2-1 1,0 0-1,1 0 0,0 0 0,2-1 1,0 0-1,1 0 0,18 26 0,-22-37-357,0-1-1,0 1 1,1-1-1,0 0 0,-1 0 1,2-1-1,8 6 0,1-1-1181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41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17 2976,'0'-1'57,"0"1"0,0-1 0,0 1 1,0-1-1,0 0 0,0 1 0,0-1 0,0 1 1,0-1-1,0 0 0,0 1 0,1-1 0,-1 1 1,0-1-1,0 1 0,1-1 0,-1 0 0,0 1 1,1-1-1,-1 1 0,0 0 0,1-1 0,-1 1 1,1-1-1,2-1 1441,-8 2-272,2 0-1089,1 0-1,-1 1 1,1-1-1,0 1 1,-1 0-1,1 0 0,0 0 1,-1 0-1,1 0 1,0 0-1,0 0 1,-2 3-1,-26 22 577,17-14-373,-18 16 242,-45 43 431,64-59-850,1 1 0,1 0 1,0 1-1,-10 20 0,3 2 57,1 1 0,2 0 1,-17 74-1,21-64 228,3 1-1,-3 93 1,10-129-304,1 1 0,0-1 0,0 1 0,2-1 1,4 17-1,-4-21-9,0 0-1,0-1 1,1 0 0,0 1 0,1-1 0,-1 0-1,1-1 1,0 0 0,8 8 0,-2-4 84,0-1 0,0 0 0,1 0 0,0-2 0,21 12 0,-25-16-159,0 0 0,-1 0 0,1 0 0,0-1-1,1 0 1,-1-1 0,0 0 0,0 0-1,1-1 1,-1 0 0,10-1 0,-18 1-83,1 0 0,0 0 0,-1 0 1,1-1-1,-1 1 0,1 0 0,0 0 1,-1 0-1,1-1 0,0 1 0,-1 0 1,1-1-1,-1 1 0,1 0 0,-1-1 1,1 1-1,-1-1 0,1 1 0,-1-1 1,0 1-1,1-1 0,-1 1 0,1-1 1,-1 0-1,0 1 0,0-1 0,1 1 1,-1-1-1,0 0 0,0 1 0,0-1 1,0 0-1,0 1 0,0-1 0,0 0 1,0 1-1,0-1 0,0 0 0,0 0 1,-1-3-1226,0-1 1,0 1 0,-1 0 0,-3-7-1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4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 3392,'2'-1'2172,"-2"1"-2120,3 9 1260,-11 123 3753,-23 64-3193,7-56-969,14-88-453,-3 15-40,12-59-310,0 0 0,1-1 1,0 1-1,1 0 0,-1 0 1,3 9-1,-2-15-60,-1-1-1,1 1 1,0 0-1,0-1 1,0 1 0,0-1-1,0 1 1,0-1-1,0 1 1,0-1-1,0 0 1,1 0 0,-1 1-1,0-1 1,1 0-1,-1 0 1,1 0-1,-1-1 1,1 1 0,0 0-1,-1-1 1,1 1-1,0-1 1,-1 1-1,1-1 1,3 1 0,5-1-20,0 1 1,-1-1 0,18-3-1,-16 2 72,160-7 1156,-155 7-1206,-2 0 35,1 0 0,-1-1 0,0-1 0,23-7-1,-30 6-2137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6048,'-5'-2'2709,"10"3"-1045,19 6 555,112-4 1127,-92-4-3187,0 2 0,54 9 1,-91-9-659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4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95 6560,'-21'-11'4858,"47"1"-2437,-17 5-1790,1 2 0,16-6 1,217-37 1592,-223 42-2212,-1 1 0,39-1 0,-17 7-2544,-29 0 1023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5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 3232,'-3'-3'425,"3"2"-345,-1 1 0,1-1 0,-1 1 0,1-1-1,0 1 1,-1-1 0,1 1 0,0-1-1,-1 1 1,1-1 0,0 0 0,0 1 0,-1-1-1,1 1 1,0-1 0,0 0 0,0 1-1,0-2 1,1 2 285,0 0-1,0 0 0,1 0 1,-1 0-1,0 0 0,0 1 1,0-1-1,0 0 0,0 0 1,0 1-1,0-1 1,0 1-1,2 0 0,24 11 1084,-16-6-979,0 1 0,0 1-1,-1 0 1,15 14 0,32 40 830,-50-51-1168,0-1-1,0 1 1,-1 0-1,0 0 1,6 21 0,-2-3 127,6 38 1,-6 1 125,-3 1 0,-3 93 0,-5-119-265,-2 0 1,-2-1-1,-2 1 0,-1-1 1,-3-1-1,-1 0 0,-21 48 1,27-76-594,0 0-1,-1 0 1,-15 21 0,16-26-1070,-1 0-1,0-1 1,-11 10-1,3-5-1313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288 693 2560,'0'0'46,"0"-1"1,0 0-1,-1 1 0,1-1 1,0 0-1,0 1 0,0-1 0,0 0 1,0 1-1,0-1 0,1 0 1,-1 1-1,0-1 0,0 1 1,0-1-1,1 0 0,-1 1 1,0-1-1,1 1 0,-1-1 1,0 0-1,1 1 0,-1-1 1,1 1-1,-1-1 0,1 1 1,-1 0-1,2-1 0,5-8 1080,-7 9-1025,1-1 0,-1 0 1,0 1-1,1-1 0,-1 1 0,0-1 0,1 0 0,-1 1 0,0-1 0,0 0 1,0 0-1,0 1 0,1-1 0,-1 0 0,0 1 0,0-1 0,-1 0 1,1 0-1,0 1 0,0-1 0,0 0 0,0 1 0,0-1 0,-1 0 0,1 1 1,0-1-1,-1-1 0,0 1 6,-1 0 0,1 0 1,0 0-1,0 0 0,-1 0 0,1 1 0,0-1 1,-1 0-1,1 1 0,-1-1 0,1 1 0,-2-1 1,-4-1 69,0 1 1,0 0 0,0 0 0,-12 1 0,3 2-108,1 1 0,0 0 0,0 1 1,0 1-1,1 0 0,-1 1 0,1 0 0,0 1 1,1 1-1,0 0 0,-16 13 0,24-17-36,1 0 0,-1 1 0,1-1-1,0 1 1,0 0 0,1 0 0,0 0-1,-1 0 1,-3 12 0,5-14-24,1 0 1,1 0 0,-1 0-1,0 0 1,1 0-1,-1 0 1,1 0 0,0 0-1,0 0 1,0 0-1,1 0 1,-1 1 0,1-1-1,0 0 1,0 0-1,0 0 1,0-1 0,0 1-1,0 0 1,1 0-1,2 3 1,-1-1 35,1-1 0,0 0 0,0 1 0,1-1 0,-1-1 0,1 1 0,-1-1 0,1 0 1,0 0-1,1 0 0,-1 0 0,9 2 0,-6-3 18,0 0 0,0 0 1,1-1-1,-1 0 0,0-1 0,1 1 1,-1-2-1,12-1 0,-10 1 28,-1-1-1,1 0 0,-1-1 1,0 0-1,0 0 1,0-1-1,0 0 0,-1-1 1,1 0-1,-1 0 0,0-1 1,-1 0-1,1 0 0,-1-1 1,0 0-1,7-9 1,-8 6-20,0-1 1,-1 1-1,0-1 1,0 0-1,-1 0 1,4-15-1,9-78 82,-9 10-122,-4 0 0,-11-131 0,3 192-199,-15-55-1,6 32-329,12 51 452,1 4 13,0 0 0,0 0 0,0 0-1,-1 0 1,1 0 0,0 0 0,0 0 0,-1 0 0,1 1 0,-1-1-1,1 0 1,-1 0 0,1 0 0,-1 0 0,1 1 0,-1-1-1,0 0 1,1 0 0,-2 0 0,2 1 23,-1 0-1,1 0 1,0 0-1,0 0 1,-1 0 0,1 0-1,0 0 1,0 0-1,-1 0 1,1 0 0,0 0-1,-1 0 1,1 0-1,0 0 1,0 0 0,0 1-1,-1-1 1,1 0-1,0 0 1,0 0 0,-1 0-1,1 0 1,0 1-1,0-1 1,0 0 0,0 0-1,-1 0 1,1 1-1,0-1 1,0 0 0,0 0-1,0 1 1,0-1-1,0 0 1,0 0 0,-1 1-1,1-1 1,0 0-1,0 0 1,0 1 0,0-1-1,0 0 1,0 1-1,0-1 1,1 0 0,-4 19 6,3-16-15,-1 20 74,2 29 0,4 77 209,22 330 1032,-19-383-942,5 67-534,-13-138-1257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8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4384,'0'0'1424,"1"2"-854,0 3-203,1 1 0,-2-1 0,1 0 0,0 0 0,-1 1 0,0-1 0,-1 0 0,1 1-1,-2 5 1,0 7 124,-39 351 4165,26-303-3912,8-39-528,2 0-1,0-1 0,0 35 0,8-26 388,-3-34-118,5-1 38,8-1-353,0-1 0,24-5-1,5-1-347,150-10 130,-162 10 42,-24 7 6,-1-1 0,0 1 0,11-1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9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26 5632,'-7'-13'4751,"15"14"-4004,-1-1-159,0 1-1,0-1 0,0 0 1,0 0-1,13-3 0,8 0 289,17-1 47,-23 1-707,41 2 0,-36 2-209,-15-1 14,0 0 0,0 1 0,17 4-1,-27-4-95,1-1 0,-1 1-1,1-1 1,0 0-1,-1 0 1,1 0-1,-1 0 1,1 0-1,-1 0 1,1-1-1,-1 1 1,4-2-1,-5 1-25,0 1 30,-1 0-72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0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6880,'-10'-15'3136,"23"15"-2720,-3-4 1600,-2 4-1184,15-4 1216,3 8-1184,5-8-33,3 4-479,1-3-32,1-2-192,-2-3-64,-3 8-32,0-6 32,-4 6-32,-6-5-2399,2 5 1279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11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8 155 2080,'-7'6'2649,"21"-6"1431,-4-1-3929,-4 1 145,0 0 0,-1-1 0,1 0 0,0-1 0,0 1 0,-1-1 0,1 0 1,-1 0-1,1-1 0,5-3 0,-2 0-30,-1 0 0,1 0-1,-1-1 1,13-14 0,-18 17-217,0 0-1,0 0 1,0 0-1,-1-1 1,1 1-1,-1-1 0,2-8 1,3-3-47,-4 7-441,-6 18-312,-13 46 842,15-53-86,1-1 0,0 1 0,0-1 0,0 1 0,0-1 0,0 1 0,0-1 0,0 1 0,0-1 1,0 1-1,1-1 0,0 2 0,2 11 190,-3-6-120,1-1 0,1 1-1,-1 0 1,1 0 0,1-1-1,0 0 1,0 1 0,0-1-1,1 0 1,0 0 0,0-1-1,0 1 1,1-1 0,0 0-1,8 7 1,-12-12-29,0 0 0,0-1 0,0 1 0,1 0 0,-1-1 1,0 1-1,1 0 0,-1-1 0,0 0 0,1 1 0,-1-1 0,1 0 0,-1 0 0,0 0 0,1 0 1,-1 0-1,1 0 0,-1 0 0,1 0 0,-1-1 0,0 1 0,1 0 0,-1-1 0,1 1 0,-1-1 1,0 0-1,0 1 0,1-1 0,-1 0 0,0 0 0,1-1 0,5-4 56,0 0 0,0-1 0,11-14 0,-3 2-92,24-23 146,-22 23-117,28-26 1,-18 20-153,-22 19 19,0 0 0,1 1 1,-1 0-1,1 0 0,0 0 0,1 1 1,-1 0-1,1 0 0,9-4 0,-14 8 65,-1 0 0,1-1 0,-1 1 0,1 0-1,-1 0 1,1 0 0,-1 0 0,1 1 0,-1-1 0,1 0-1,-1 1 1,1-1 0,-1 1 0,0-1 0,1 1 0,-1-1-1,0 1 1,1 0 0,-1 0 0,0 0 0,0 0 0,0 0-1,1 0 1,-1 0 0,1 2 0,1 1 31,0 1 0,0-1 0,0 1 0,-1 0 0,5 9 0,-5-6 18,-1-1 1,1 1-1,-1 0 1,0-1 0,-1 1-1,0 0 1,0 0-1,-1-1 1,0 1 0,0 0-1,-3 10 1,0-5 168,0-1-1,-1 0 1,0 0 0,0 0-1,-1-1 1,-8 11 0,12-19-124,0-1 1,1 0 0,-1 1 0,0-1 0,0 0 0,0-1 0,0 1 0,0 0 0,-1 0 0,1-1 0,-1 0 0,1 1 0,-5 1 0,5-3-33,0 0 1,0 0 0,0 1 0,0-1-1,0 0 1,0-1 0,-1 1 0,1 0-1,0-1 1,0 1 0,0-1 0,0 1-1,0-1 1,0 0 0,1 0 0,-1 0-1,0 0 1,0 0 0,1-1 0,-3-1-1,-36-32 112,36 31-212,1 0 0,-1 0 0,1 0 0,0 0 0,0-1 0,0 1 0,1-1 0,-3-5 0,5 9 50,0 0 0,0 1 1,0-1-1,0 0 0,0 1 0,0-1 1,0 1-1,0-1 0,1 0 0,-1 1 1,0-1-1,0 1 0,1-1 1,-1 0-1,0 1 0,1-1 0,-1 1 1,0-1-1,1 1 0,-1-1 0,1 1 1,-1-1-1,1 1 0,-1 0 0,1-1 1,-1 1-1,1 0 0,-1-1 0,2 1 1,16-7-191,1 3 187,0 1 1,1 1 0,-1 1 0,0 1 0,1 1 0,30 4 0,-6 4-1682,72 22 0,-101-26-1217,-2 3 908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1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53 4160,'-13'-36'1856,"18"25"-1600,-5 6-416,0 10 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47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1017 2912,'0'0'48,"0"1"-1,-1-1 1,1 0 0,0 0 0,0 1-1,0-1 1,0 0 0,0 0 0,0 1-1,0-1 1,0 0 0,0 1-1,0-1 1,0 0 0,0 0 0,0 1-1,0-1 1,0 0 0,0 1 0,0-1-1,0 0 1,0 0 0,0 1 0,0-1-1,1 0 1,-1 0 0,0 1 0,0-1-1,0 0 1,10 12 1510,15 7 1046,-21-16-2362,1-1-1,-1 0 0,1 0 0,0 0 1,0 0-1,0-1 0,0 0 1,0 0-1,9 1 0,7-2 557,22-1-1,-41 1-746,6-1 6,1 0 1,-1-1-1,0 0 0,0 0 1,0-1-1,0 0 0,0 0 1,0-1-1,-1 0 0,0 0 1,1-1-1,-2 0 0,1 0 1,-1-1-1,1 0 0,-2 0 1,1 0-1,-1-1 0,6-8 1,8-15 63,-1 0 0,24-56 1,16-71 580,-37 98-414,-4-7-666,-10 152 174,-1-13 205,-4-15 117,2 60-15,-5-94-18,-1-1-1,-8 46 1,7-59 18,0 0 0,-8 16 0,10-23-59,-1-1 0,1 1 0,-1 0 1,0-1-1,0 0 0,0 1 0,0-1 1,0 0-1,0 0 0,0 0 0,-1-1 0,1 1 1,-1 0-1,1-1 0,-1 0 0,0 1 0,1-1 1,-1 0-1,0 0 0,0-1 0,0 1 0,0-1 1,0 1-1,0-1 0,0 0 0,0 0 1,0 0-1,0-1 0,0 1 0,0-1 0,0 1 1,1-1-1,-1 0 0,0 0 0,0 0 0,1-1 1,-6-2-1,-18-14-55,20 13-45,-1 0 0,0 1 0,0 0 0,0 0 0,-9-3 0,16 7 47,0 0 1,0 0-1,0 0 0,0 0 0,0 0 0,0 0 1,1 1-1,-1-1 0,0 0 0,0 0 1,0 0-1,0 0 0,0 0 0,0 0 0,-1 0 1,1 1-1,0-1 0,0 0 0,0 0 1,0 0-1,0 0 0,0 0 0,0 0 0,0 0 1,0 0-1,0 1 0,0-1 0,0 0 1,0 0-1,0 0 0,0 0 0,-1 0 0,1 0 1,0 0-1,0 0 0,0 0 0,0 0 1,0 0-1,0 0 0,0 0 0,0 0 0,-1 0 1,1 0-1,0 0 0,0 0 0,0 0 1,0 0-1,0 0 0,0 0 0,11 13-195,-7-9 127,1 1 73,-1-1 0,1 0 0,0 0 0,0-1 0,0 1 0,0-1 0,1 0 0,-1 0 0,1-1 0,0 0 0,0 0 0,0 0 0,0-1 0,8 2 0,6-2 220,1 0-1,-1-2 1,21-2-1,-29 2-46,27-2 79,0-3-1,66-17 1,-89 19-213,-1-1 0,0-1 0,0-1 0,-1 0 0,0-1 0,0 0 0,0-1 0,-1-1 0,18-17 0,-13 7-59,-1-1 0,-1 0 0,-1-1 0,-1-1 0,-1 0 0,-1-1 0,-1-1 0,-1 0 0,7-28 0,-9 18-221,-11 53 149,1 1 1,0-1-1,2 19 0,3 71 108,-2-99-41,-1 3 87,2-1 0,-1 1 1,2-1-1,6 20 0,-7-24 0,1-1 1,0 1-1,0 0 0,1-1 1,0 0-1,0 0 0,1 0 0,8 9 1,-11-14-20,-1 1 1,1-1-1,0 0 1,0 0-1,0 0 1,0 0-1,0 0 1,0 0 0,0-1-1,0 1 1,1-1-1,-1 1 1,0-1-1,0 0 1,1 0-1,-1 0 1,0 0-1,0 0 1,0-1-1,4 0 1,3-1 62,0-1 1,0 0 0,11-6-1,-14 6-73,33-17-23,-1-1 0,50-39 0,-21 14-157,-42 30 92,46-20 0,-69 35 31,0 0 0,1 0-1,-1 0 1,0 1 0,1-1 0,-1 0-1,1 1 1,-1 0 0,1 0-1,-1 0 1,1 0 0,2 0-1,-4 0 21,0 1-1,1-1 0,-1 1 0,0-1 0,0 1 0,0 0 0,0-1 0,1 1 0,-1 0 1,0 0-1,0 0 0,0 0 0,-1 0 0,1 0 0,0 0 0,0 0 0,-1 0 0,1 0 1,0 0-1,-1 1 0,1-1 0,-1 0 0,1 2 0,1 3 1,-1 0 0,0 1 0,0-1 0,0 0 0,-1 1-1,0-1 1,0 0 0,-2 12 0,-2 3 41,-8 26-1,-1 1 435,13-46-410,-1 7 553,2-9-593,-1 0 0,1 0 0,0 0 1,-1 0-1,1 0 0,-1 0 0,1 0 1,-1 0-1,1 0 0,-1-1 0,1 1 1,-1 0-1,1 0 0,-1-1 0,1 1 1,-1 0-1,1-1 0,-1 1 1,0 0-1,1-1 0,14-12 31,-2 0 0,0 0 0,21-29 0,-17 21-107,12-19-46,-20 27 17,1 0 1,13-14-1,-22 25 76,0 1 0,0 0 0,1 0 0,-1 0 0,1 0 0,-1 0 0,1 0 0,-1 0 0,1 1 0,2-2 0,-4 2 5,1 0 1,-1 0 0,0 0-1,1 0 1,-1 0 0,1 0 0,-1 0-1,1 0 1,-1 0 0,1 0-1,-1 1 1,0-1 0,1 0 0,-1 0-1,1 0 1,-1 1 0,0-1 0,1 0-1,-1 0 1,1 1 0,-1-1-1,0 0 1,1 1 0,-1-1 0,0 0-1,0 1 1,1-1 0,-1 1-1,0-1 1,0 0 0,0 1 0,1-1-1,-1 1 1,0-1 0,0 1 0,0-1-1,0 1 1,0-1 0,0 1-1,3 18-132,0 29 0,-2-30 139,0 0 1,5 22-1,-6-35 5,2 0 1,-1 0-1,1 0 0,0-1 0,0 1 0,4 8 1,-4-11 6,0 0 0,-1 0 1,1 0-1,0-1 1,0 1-1,0 0 0,0-1 1,0 1-1,1-1 0,-1 0 1,0 0-1,1 0 1,-1 0-1,1 0 0,3 0 1,1 0 22,-1 0 0,0-1 0,1 1 1,-1-1-1,0-1 0,12-1 0,40-13 188,-25 4-189,0-2 0,-1-1-1,0-1 1,-1-2 0,39-29 0,-51 31-29,0-1 0,-1-1 1,-1-1-1,-1 0 0,0-1 1,-1-1-1,-1-1 0,20-39 1,-32 56-37,0 0 0,0-1 1,-1 1-1,1 0 0,-1 0 1,0-1-1,1-4 0,-2 8 19,0 1 0,0 0-1,1-1 1,-1 1-1,0-1 1,0 1-1,0 0 1,0-1-1,0 1 1,0-1 0,0 1-1,0-1 1,0 1-1,-1 0 1,1-1-1,0 1 1,0-1 0,0 1-1,0 0 1,-1-1-1,1 1 1,0 0-1,0-1 1,-1 1-1,1 0 1,0-1 0,-1 1 0,1 0 1,-1 0 0,1 0 0,-1 0-1,1 0 1,-1 0 0,1 0 0,-1 0-1,1 0 1,-1 1 0,1-1 0,-1 0-1,1 0 1,-1 0 0,1 1 0,0-1-1,-1 0 1,0 1 0,-18 17-101,-113 141-272,123-147 402,1 1 0,0-1-1,1 1 1,1 1 0,-8 19 0,13-30 4,1 0-1,-1 0 1,1-1 0,-1 1 0,1 0 0,0 0 0,0 0 0,0 0 0,0 0-1,1 0 1,-1-1 0,1 1 0,0 0 0,1 4 0,-1-5-9,-1-1 1,1 0-1,0 1 0,-1-1 1,1 0-1,0 0 1,0 0-1,0 0 1,0 1-1,0-1 0,0-1 1,0 1-1,1 0 1,-1 0-1,0 0 0,0 0 1,1-1-1,-1 1 1,0-1-1,1 1 1,-1-1-1,1 0 0,-1 1 1,0-1-1,1 0 1,-1 0-1,1 0 1,-1 0-1,3 0 0,1-1 13,0-1 0,0 1-1,0-1 1,0 0 0,-1-1-1,1 1 1,-1-1 0,1 1-1,-1-2 1,0 1 0,0 0-1,0-1 1,-1 1-1,1-1 1,-1 0 0,0 0-1,0-1 1,3-5 0,3-7 21,0-1 1,-1-1-1,7-22 1,27-100-470,-38 131 96,-5 15 58,-5 22 46,-47 166 108,38-149 12,-2-1 0,-32 57-1,-112 168 610,157-262-480,-3 4 46,-16 20 0,22-28-48,-1-1 1,1 1-1,0-1 1,-1 1-1,0-1 1,1 0-1,-1 0 1,0 0-1,1 1 1,-1-2-1,0 1 1,0 0-1,0 0 1,0-1-1,0 1 1,0-1-1,0 1 0,0-1 1,-2 0-1,2 0-12,1 0 0,0-1 0,0 1 0,0 0 0,0-1 0,0 1 0,0-1 0,0 0 0,0 1 0,0-1 0,0 0 0,1 1 0,-1-1 0,0 0 0,0 0 0,0 0 0,1 0 0,-1 0 0,1 0 0,-1 0 0,0-1 0,-7-25 128,6 20-140,1 0-1,0 0 0,1 0 1,-1 0-1,1 0 1,1 0-1,-1 0 1,1-1-1,0 1 1,1 0-1,3-9 0,0 3-8,0 0-1,1 0 0,9-12 0,-11 18-9,1 1 0,0 0 0,0 0-1,0 1 1,1-1 0,0 1-1,10-6 1,1 1 1,1 1-1,0 1 1,0 1 0,26-7-1,20-8-44,-42 13 58,-5 3 4,0 0 0,0-2-1,-1 0 1,0-1 0,22-17-1,99-99 60,-17-4-14,-80 84-53,103-123 46,-126 145-36,0-2 0,-2 0 0,0 0 0,-2-1 0,-1-1 1,-1 0-1,-2-1 0,0 0 0,4-30 0,9-74-224,-19 106 53,-2 1 1,0-1 0,-5-31-1,4 56 142,0-1 0,0 1 1,0-1-1,-1 1 0,1 0 0,-1-1 1,1 1-1,-1 0 0,1-1 0,-3-1 0,3 3 21,0-1 0,0 1 0,-1 0 0,1 0 0,0-1-1,-1 1 1,1 0 0,0 0 0,-1 0 0,1-1 0,0 1 0,-1 0-1,1 0 1,0 0 0,-1 0 0,1 0 0,0 0 0,-1 0 0,1 0-1,-1 0 1,1 0 0,0 0 0,-1 0 0,1 0 0,0 0 0,-1 0 0,0 0-1,-1 2-1,-1-1 0,1 1 0,0 0 0,0 0 0,-1 0 0,1 0 0,0 0 0,1 0 0,-1 0 0,-2 5 0,-69 121-274,36-60 138,18-32 97,-24 39-66,-58 144 1,84-167 139,-17 82 0,29-105 51,1 0-1,1 0 1,2 0 0,4 46-1,-3-69-32,1 0-1,0-1 1,1 1-1,0 0 0,0-1 1,0 1-1,0-1 1,1 0-1,0 0 1,5 8-1,-6-10-5,1 0 1,-1 0-1,1 0 0,0-1 1,0 1-1,1-1 0,-1 1 1,0-1-1,1 0 0,-1 0 1,1-1-1,0 1 0,0-1 1,0 0-1,-1 0 0,6 1 1,0-1-23,0 0 0,0-1 1,0 0-1,0-1 1,0 0-1,0 0 0,0-1 1,0 0-1,0-1 0,0 0 1,-1 0-1,1-1 0,-1 0 1,10-7-1,-6 3-3,0-1-1,0-1 1,-1 0-1,0 0 0,0-1 1,-1-1-1,13-21 1,-7 9 11,-1-1 1,-1-1 0,-2 0-1,14-44 1,-22 60-87,-2 0 1,1-1-1,-2 1 1,1-1 0,-1-15-1,-1 25 47,0 1 0,0-1 1,0 0-1,0 1 0,0-1 0,0 1 0,0-1 0,0 1 1,0-1-1,0 0 0,0 1 0,0-1 0,0 1 0,-1-1 0,1 1 1,0-1-1,0 1 0,-1-1 0,1 1 0,0-1 0,-1 1 1,1-1-1,0 1 0,-1-1 0,1 1 0,-1 0 0,1-1 1,-1 1-1,0-1 0,0 1 3,0 0 0,0 0 0,0 0 0,0 1 0,0-1-1,0 0 1,0 0 0,1 1 0,-1-1 0,0 1 0,0-1 0,0 0 0,0 1 0,1 0 0,-2 0 0,-3 3-11,0 0 1,1 1 0,-1 0 0,-4 6-1,2 1 68,0 0 0,0 0-1,2 1 1,0 0 0,0 0-1,1 0 1,1 1-1,0-1 1,0 1 0,0 24-1,3-30 9,0 0-1,1 0 0,0 1 1,0-1-1,0 0 0,1 0 0,0-1 1,1 1-1,0 0 0,0-1 1,1 1-1,0-1 0,0 0 1,0 0-1,1-1 0,0 1 1,1-1-1,-1 0 0,10 7 0,-7-6-263,0-1 0,0 0-1,1-1 1,0 1 0,0-2-1,1 1 1,-1-1-1,21 5 1,-12-5-1097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13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1048 3712,'0'0'1221,"10"-2"544,1-2-764,1 0-1,15-8 0,0-1-166,-2 2-510,0-1 1,-1-1-1,-1-1 1,0-1-1,28-24 1,-35 24-299,0 0 1,-1-1 0,20-29 0,31-56-15,-34 48 109,152-232-185,-179 278 14,-4 7 21,0-1 0,-1 0 0,1 1 0,-1-1 0,1 0 0,-1 1 0,1-1 0,-1 0 0,1 1 0,-1-1 0,0 0 0,1 0 0,-1 0 0,0 1 0,0-1 0,0 0 0,0 0 0,0 0 0,0-1 0,0 2 22,0 0 1,0 0-1,0-1 0,0 1 0,0 0 0,-1 0 1,1 0-1,0 0 0,0 0 0,0 0 0,0 0 1,0 0-1,-1 0 0,1 0 0,0 0 0,0 0 1,0 0-1,0 0 0,-1 0 0,1 0 0,0 0 1,0 0-1,0 0 0,0 0 0,0 0 0,-1 0 0,1 1 1,0-1-1,0 0 0,0 0 0,0 0 0,0 0 1,-1 0-1,1 0 0,0 0 0,0 1 0,0-1 1,0 0-1,0 0 0,0 0 0,0 0 0,0 0 1,0 1-1,0-1 0,0 0 0,0 0 0,-6 6-42,1-1-1,0 1 1,0 0-1,1 1 1,0-1-1,-7 14 1,-13 36 372,-31 109 1,36-100-97,6-23 50,-23 78 459,31-98-600,1 1 1,1-1-1,-1 32 0,4-52-82,0 0 0,0 0 0,0-1 0,0 1 0,0 0 0,0 0 0,1-1 0,-1 1 0,1 0 0,-1 0 0,1-1 0,0 1 0,0-1 0,-1 1 0,3 1 0,-3-2-26,1-1 0,0 1 1,0-1-1,0 0 0,0 1 1,0-1-1,0 0 0,0 1 1,0-1-1,0 0 0,0 0 1,0 0-1,0 0 0,0 0 0,0 0 1,0 0-1,0 0 0,0-1 1,0 1-1,-1 0 0,1-1 1,0 1-1,0 0 0,0-1 1,0 1-1,0-1 0,0 1 1,0-2-1,26-15 105,0-1 1,-2-1-1,0-1 0,-1-1 1,-1-2-1,22-27 0,0-6-53,72-119 0,12-47-25,-95 155-112,37-102 0,-55 123-7,11-60 1,-102 373 500,29-118-324,16-46 87,-59 133-1,76-207-79,-1 0 0,-2-1 0,-24 34 0,4-12 584,30-43-295,6-7-388,0 1 1,0-1-1,0 0 0,0 1 1,0-1-1,-1 0 0,1 1 1,0-1-1,0 0 1,0 0-1,-1 1 0,1-1 1,0 0-1,0 0 0,0 0 1,-1 1-1,1-1 1,0 0-1,0 0 0,-1 0 1,1 0-1,0 1 0,-1-1 1,1 0-1,0 0 0,-1 0 1,1 0-1,0 0 1,0 0-1,-1 0 0,1 0 1,0 0-1,-1 0 0,1 0 1,0 0-1,-1 0 1,1 0-1,0 0 0,-1 0 1,1-1-1,0 1-1,0-1 1,0 0-1,0 1 0,0-1 0,0 0 0,0 1 1,0-1-1,0 1 0,0-1 0,1 0 0,-1 1 1,0-1-1,1 1 0,-1-1 0,0 1 1,1-1-1,0 0 0,-1 1-11,9-12-32,0 0 0,1 0-1,0 1 1,13-10-1,49-35-495,-40 32 302,-29 22 142,-1 0 1,1 0-1,0 0 1,0 1-1,0-1 0,5-1 1,-8 3 38,1 0 0,0-1 1,0 1-1,0 0 0,0 0 1,0 0-1,-1 0 0,1 0 1,0 0-1,0 0 0,0 0 1,0 0-1,0 1 0,-1-1 1,1 0-1,0 1 0,0-1 1,0 0-1,-1 1 0,1-1 1,0 1-1,-1-1 0,1 1 1,0-1-1,-1 1 0,1-1 0,0 1 1,-1 0-1,1 0 0,-1-1 1,1 2-1,3 6-25,-1 0 1,0-1-1,-1 1 0,0 0 1,1 9-1,-1-6 95,1-1 1,5 17-1,-6-22 27,1 0 0,0 0-1,-1 0 1,2 0 0,-1 0 0,0 0 0,1-1 0,0 0-1,0 0 1,0 0 0,6 4 0,-7-6 0,0 0 1,1 0-1,-1-1 0,1 1 1,0-1-1,-1 0 0,1 0 1,0 0-1,0 0 1,0 0-1,0-1 0,0 0 1,-1 0-1,1 0 0,0 0 1,0-1-1,5-1 0,-1 0 24,-1-1-1,0 0 1,0 0-1,0-1 1,0 0-1,0-1 1,10-8-1,1-1 51,-6 5-86,0 0 0,-1-2-1,-1 1 1,0-2 0,0 1 0,11-19-1,-18 26-70,0 0 0,-1-1 0,1 0 0,-1 1 0,-1-1 0,1 0 0,1-5 0,-3 8 3,1 1 0,-1 0 0,0-1-1,0 1 1,0-1 0,1 1 0,-1-1-1,-1 1 1,1 0 0,0-1 0,0 1-1,0-1 1,-1 1 0,1 0 0,-1-1-1,0-2 1,0 4-14,1-1-1,-1 1 1,0-1-1,1 0 1,-1 1-1,0-1 1,1 1 0,-1-1-1,0 1 1,0 0-1,1-1 1,-1 1-1,0 0 1,0 0-1,0-1 1,1 1-1,-1 0 1,0 0-1,0 0 1,-1 0 0,-1 0-49,0 1 1,0-1 0,0 1 0,0 0 0,0 0-1,0 0 1,0 0 0,0 0 0,1 1 0,-1-1-1,0 1 1,-3 3 0,-3 2 137,1 1 0,-1 0 0,2 1 0,-1 0 0,2 0 0,-1 1 0,1 0 0,0 0 0,1 0 0,0 0 0,-3 14 0,7-23-32,1 1-1,-1 0 1,1-1-1,0 1 1,0-1-1,0 1 1,0 0-1,0-1 0,0 1 1,0-1-1,0 1 1,1 0-1,-1-1 1,0 1-1,1-1 1,0 1-1,-1-1 1,1 1-1,1 1 1,-1-1 8,1-1 0,0 1 0,0 0 1,-1 0-1,1-1 0,0 1 0,1-1 0,-1 0 1,0 0-1,0 1 0,3 0 0,3 0 57,0 0-1,1 0 0,-1 0 1,0-1-1,17 0 1,33-2 55,-1-3 1,64-12-1,-44 0-2756,-2-6-3945,-57 12 2280,-3 2 1429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13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10 106 6048,'-10'-20'2752,"38"17"-2400,-12-5 1248,7 3-960,16-6 288,1-1-544,30-4-224,0 5-96,17-1-64,2 4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17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1403 3392,'0'-2'312,"1"1"0,-1-1 0,1 0 0,-1 0 0,1 0 0,0 0 0,0 1-1,0-1 1,0 0 0,0 1 0,0-1 0,1 1 0,-1-1 0,0 1 0,1 0 0,-1 0 0,1-1 0,2 0 0,15-16 918,1-4-214,42-35 0,5-5-403,-33 21-230,-1-1 0,-2-1 0,28-53 1,33-48 35,-91 143-442,-1 0-1,1 0 0,0-1 1,0 1-1,0 0 1,0 0-1,0 0 0,0 0 1,0 0-1,1 0 0,-1 0 1,0 1-1,0-1 1,1 0-1,-1 1 0,0-1 1,1 1-1,-1-1 1,3 1-1,-3 0 12,0 0 0,0 1 0,0-1 1,0 0-1,0 1 0,0-1 0,0 1 0,0 0 0,-1-1 1,1 1-1,0 0 0,0-1 0,0 1 0,-1 0 0,1 0 1,0 0-1,-1 0 0,1-1 0,-1 1 0,1 0 1,-1 0-1,1 0 0,-1 0 0,1 2 0,1 5 15,0 0-1,0-1 0,-1 1 0,0 0 1,0 0-1,-1 8 0,-4 49 145,3-53-112,-1 13 69,-2 0 1,-1-1-1,-1 0 1,-15 42-1,-16 49 899,36-109-455,1-6-532,0 0-1,0 0 1,0 0 0,0 0 0,0 0 0,0 0 0,0 0 0,0 1 237,1-1-237,-1 0 0,0 0 0,0 0-1,0 0 1,0 0 0,0 0 0,0 0 0,5-5 81,64-54 81,-28 22-84,24-17-265,110-119 0,-73 57-421,-101 118 134,-3 7 220,-4 11 103,-55 138 635,47-126-339,-22 68 180,34-96-295,1-1 1,0 0-1,0 1 0,0-1 1,1 1-1,-1-1 0,1 1 1,0-1-1,0 5 0,0-7-14,0 0-1,1 0 1,-1 1-1,0-1 1,1 0-1,-1 0 0,1 0 1,0 0-1,-1 0 1,1 1-1,0-1 1,0 0-1,-1 0 1,1-1-1,0 1 1,0 0-1,0 0 1,0 0-1,0-1 0,1 1 1,-1 0-1,0-1 1,0 1-1,0-1 1,1 1-1,-1-1 1,2 1-1,2-1 39,1 1 1,-1-1-1,0 0 0,0 0 0,0 0 0,0-1 1,0 0-1,0 0 0,0 0 0,8-4 1,-6 3-35,-1-1 1,1 0 0,-1-1 0,1 1-1,-1-1 1,0-1 0,6-5 0,3-5-13,-1-1 1,-1 0-1,-1 0 1,0-2 0,10-20-1,39-97-18,-60 132-5,2-4-19,2-3-64,-1 1 0,-1-1-1,0 0 1,0 0 0,2-19-1,-7 61-852,-12 62 0,-2 21 981,15-101-53,0 0-1,1 0 1,1-1-1,1 1 0,0 0 1,4 16-1,-5-26 71,1 0 0,-1 0 0,1 0 0,-1-1 0,1 1 0,3 4 0,-4-7-22,0 0 0,0 0 0,-1 0-1,1 0 1,0-1 0,0 1 0,0 0 0,0 0 0,1-1 0,-1 1 0,0 0 0,0-1-1,0 1 1,0-1 0,1 0 0,-1 1 0,0-1 0,0 0 0,1 0 0,-1 1 0,0-1 0,3-1-1,2 0 33,0 0 0,0 0 0,0-1 0,0 0 0,-1-1-1,1 1 1,0-1 0,-1 0 0,0 0 0,6-5-1,4-5 43,25-24-1,-11 3-75,-1-2 0,-2 0 0,34-61-1,-29 45-108,-12 18-76,11-15-695,-36 80-391,-20 96 875,22-104 394,0-1 101,0 28-1,3-41-88,1-1 0,1 1 0,0-1 1,0 0-1,0 1 0,5 12 0,-5-18 36,0-1 0,1 1 1,-1-1-1,1 0 0,-1 1 0,1-1 0,0 0 0,0 0 0,0 0 0,0 0 1,4 3-1,-4-4-31,-1 0 1,1 0 0,-1 0 0,1-1 0,0 1-1,-1 0 1,1-1 0,0 1 0,0-1 0,-1 0-1,1 1 1,0-1 0,0 0 0,-1 0-1,1 0 1,0 0 0,0 0 0,0-1 0,2 0-1,2-1-17,-1-1 0,0 0 0,0 0 0,0-1-1,0 1 1,0-1 0,0 0 0,-1-1 0,5-5-1,33-47 72,-32 43-66,116-165-618,-124 177 512,-1-1 1,1 1-1,0 0 1,0 0-1,0 0 1,4-2 0,-5 3 51,-1 1 1,0 0-1,1 0 1,-1 0 0,0 0-1,1-1 1,-1 1 0,0 0-1,1 0 1,-1 0 0,1 0-1,-1 0 1,0 0 0,1 0-1,-1 0 1,1 0 0,-1 0-1,0 0 1,1 0-1,-1 0 1,0 0 0,1 1-1,-1-1 1,1 0 0,-1 0-1,0 0 1,1 0 0,-1 1-1,0-1 1,1 0 0,-1 0-1,0 1 1,0-1-1,1 0 1,-1 1 0,0-1-1,0 0 1,0 1 0,1-1-1,-1 0 1,0 1 0,0-1-1,0 0 1,0 1 0,0-1-1,0 1 1,1-1 0,-1 0-1,0 1 1,0-1-1,-1 1 1,5 25 95,-2 0 1,-1-1-1,0 1 0,-6 39 0,0 22 348,2-64 60,3-20-36,2-8-77,1-3-239,13-23-78,0 1 0,28-40-1,-29 51-169,0 1-1,1 1 1,1 0-1,23-18 1,-36 31 22,15-9-135,-18 13 206,0-1 1,0 1-1,-1 0 1,1 0-1,0-1 1,0 1-1,0 0 1,-1 0-1,1 0 1,0 0-1,0 0 1,0 0-1,0 0 1,-1 0-1,1 0 1,0 0-1,0 1 1,0-1-1,-1 0 1,1 1-1,0-1 1,0 0-1,-1 1 1,1-1-1,0 1 1,0 0-1,1 1-5,0 1 0,0 0 0,0-1 0,0 1 1,-1 0-1,1 0 0,-1 0 0,0 0 0,1 0 0,-2 0 0,1 0 0,0 1 0,-1-1 0,1 0 0,-1 4 1,0 8-36,-2 31 0,0-33 30,-2 94 451,4-107-416,0 0 0,0 0 0,0 0 0,0 0-1,0 0 1,0 0 0,0 0 0,0 1-1,0-1 1,0 0 0,0 0 0,1 0 0,-1 0-1,0 0 1,0 0 0,0 0 0,0 0 0,0 1-1,0-1 1,0 0 0,0 0 0,0 0 0,0 0-1,0 0 1,0 0 0,1 0 0,-1 0-1,0 0 1,0 0 0,0 0 0,0 0 0,0 0-1,0 0 1,0 1 0,1-1 0,-1 0 0,0 0-1,0 0 1,0 0 0,0 0 0,0 0 0,0 0-1,0 0 1,1-1 0,-1 1 0,0 0-1,0 0 1,0 0 0,0 0 0,0 0 0,0 0-1,0 0 1,10-6 323,12-12-37,-21 17-286,39-40-44,-2-2 0,36-51 0,-59 73-10,-11 14-66,1 0 0,0 1 0,0 0 0,0 0 0,9-8 0,-14 14 103,1 0-1,-1 0 1,0 0-1,0 0 1,1-1-1,-1 1 1,0 0-1,0 0 1,1 0-1,-1 0 0,0 0 1,0 0-1,1 0 1,-1 0-1,0 0 1,1 0-1,-1 0 1,0 0-1,0 0 1,1 0-1,-1 0 1,0 0-1,0 0 0,1 0 1,-1 0-1,0 0 1,0 0-1,1 0 1,-1 1-1,0-1 1,0 0-1,1 0 1,-1 0-1,0 0 1,0 1-1,0-1 0,1 0 1,-1 0-1,0 1 1,0-1-1,0 0 1,0 0-1,1 0 1,-1 1-1,0-1 1,0 0-1,0 1 1,0-1-1,0 0 0,0 0 1,0 1-1,0-1 1,0 0-1,0 1 1,2 21-193,-1-15 153,5 82-55,1 16 255,-4-88-81,0 0 0,1 0 0,0-1 0,8 18 0,-11-33-47,0 1 1,-1-1 0,1 1-1,0-1 1,0 1-1,0-1 1,0 0 0,0 0-1,3 2 1,-3-1 86,4-6 165,9-1-101,-10 4-144,0 0-1,0-1 0,0 0 0,0 1 0,0-1 1,6-5-1,1-3 19,0 0 0,-1-1 1,0-1-1,-1 0 0,0 0 1,12-23-1,-19 31-29,247-375 422,-218 333-398,-2-1 0,-2-2 1,25-63-1,37-130-362,-49 127 21,-15 36-856,-43 142 117,-66 331 1030,69-290 229,-1 189 0,16-282-70,0-1 1,1 0 0,3 15-1,0-15 52,-4-10-197,1 0 0,-1 0 1,0 0-1,0 0 1,0 0-1,1 1 1,-1-1-1,0 0 0,0 0 1,0 0-1,1 0 1,-1 0-1,0 0 1,0 0-1,1 0 0,-1 0 1,0 0-1,0 0 1,0 0-1,1 0 0,-1 0 1,0 0-1,0 0 1,1 0-1,-1-1 1,0 1-1,0 0 1,2-1 29,-1-1 1,1 1-1,-1-1 1,0 1-1,1-1 1,-1 1 0,0-1-1,0 0 1,0 0-1,-1 1 1,2-4-1,28-75 47,18-42-1292,-31 92 625,-14 29-531,-2 6 610,0 12 275,-1-15 159,0 10 63,1-1 1,0 1 0,1-1-1,0 1 1,8 20 0,-7-24 93,0-1 0,0 0 0,1 1 0,0-1 0,1-1 0,-1 1 0,1-1 0,0 1 0,9 7 0,-12-12-52,1-1 1,-1 1-1,0 0 1,0-1-1,1 0 1,-1 0 0,1 1-1,0-1 1,-1-1-1,1 1 1,0 0-1,-1-1 1,1 1-1,0-1 1,0 0-1,0 0 1,-1 0 0,1 0-1,0 0 1,0-1-1,-1 1 1,1-1-1,0 0 1,-1 0-1,5-2 1,3-2 86,1-1 0,-2 0 1,1-1-1,15-13 0,-17 13-36,5-4-10,4-2 54,0-2 0,22-26 1,-17 17-103,-14 16-97,-1 1 0,0-1 1,-1-1-1,0 1 0,0-1 0,8-17 0,-14 17-358,-5 7-98,3 2 484,1 1 0,-1-1 1,1 1-1,-1-1 1,1 1-1,0-1 1,-1 1-1,-2 2 0,0 1 6,0 0 0,0 0-1,0 1 1,0-1-1,1 1 1,-6 10-1,6-10 12,-10 18 92,2 1-1,1 0 0,1 0 1,1 1-1,0 0 0,3 1 1,-5 36-1,9-54-14,0 0-1,1 0 1,0 0-1,1 0 1,0 1-1,2 8 1,-3-15-38,1 0 1,0 1-1,-1-1 0,1 0 1,0 0-1,0 0 1,0 1-1,0-1 0,1 0 1,-1 0-1,1-1 0,-1 1 1,1 0-1,0 0 0,-1-1 1,1 1-1,0-1 1,0 1-1,0-1 0,0 0 1,0 0-1,0 0 0,1 0 1,3 1-1,0-1 23,-1-1 0,0 0 0,0 0 0,0 0 0,0 0 0,0-1 0,0 0 0,0 0 0,0 0 0,8-4 0,4-2 143,24-14 1,-37 18-148,40-24-6,-1-2 0,62-54 0,-65 52-259,-37 29 189,0 0 1,0 0 0,0 1 0,0-1-1,1 1 1,-1 0 0,1 0 0,-1 0 0,1 0-1,5 0 1,-8 1 19,0 0 1,1 0-1,-1 0 0,0 1 0,0-1 1,1 0-1,-1 1 0,0-1 1,0 1-1,0 0 0,1-1 0,-1 1 1,0 0-1,0 0 0,0 0 1,0 0-1,0 0 0,-1 0 0,1 0 1,0 0-1,0 0 0,-1 0 1,2 2-1,0 2-8,1 0 1,-1 1-1,2 9 0,-4-14 25,9 35 148,-1-4 596,14 38 0,-20-66-671,0 0 1,0 1-1,1-1 0,-1 0 1,1 0-1,0-1 0,0 1 1,0 0-1,0-1 0,1 0 0,-1 0 1,8 5-1,-5-5-24,0 0 0,0 0 0,0 0 0,0-1 0,1 0 0,-1 0 0,1-1 0,7 1 0,5-1 20,1 0 0,0-2-1,0 0 1,-1-2 0,21-4 0,-16 2-360,-2-1 0,1-1 0,42-19 0,-47 16-1574,0 0 1,25-19-1,-11 5-990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1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180 386 2400,'-5'-8'3198,"4"8"-2998,1 0 0,-1-1 0,1 1 0,-2 0-1,1-1 42,-1 1-1,1 0 1,-1 0-1,1 0 1,-1 1-1,1-1 1,0 0-1,-1 0 0,1 1 1,-2 0-1,-1 1-99,-1 0-1,1 0 1,0 0-1,1 0 1,-1 1-1,0 0 1,1 0-1,-6 5 1,-24 31 289,27-32-359,-5 9 7,-1 0 1,2 0-1,-10 21 1,16-29-59,1-1 1,0 1 0,0 0 0,1 0 0,0 0 0,0 0 0,1 0 0,0 1-1,1 12 1,0-17 26,1 0-1,-1 0 1,1 0-1,0-1 0,0 1 1,1 0-1,-1-1 1,1 1-1,0-1 1,0 1-1,0-1 0,0 0 1,0 0-1,1 0 1,0 0-1,-1 0 0,1-1 1,0 1-1,0-1 1,1 0-1,-1 0 1,0 0-1,1 0 0,-1-1 1,1 1-1,-1-1 1,1 0-1,0 0 1,0 0-1,0 0 0,-1-1 1,1 0-1,0 1 1,0-1-1,0-1 1,0 1-1,0-1 0,-1 1 1,1-1-1,0 0 1,0 0-1,-1-1 0,7-2 1,-7 2 7,-1 0-1,1-1 1,0 1 0,-1 0 0,0-1-1,1 0 1,-1 1 0,0-1 0,0 0 0,0 0-1,-1 0 1,3-6 0,0-3 70,0 0 1,2-13-1,-6 25-124,2-9-23,-1 0 0,1-1 0,-2 1 0,1 0 0,-2-1 0,1 1 1,-1 0-1,0-1 0,-1 1 0,0 0 0,-1 0 0,0 0 0,0 0 0,-1 1 0,0-1 0,-9-13 1,12 21-19,1 0-1,-1-1 1,0 1 0,0 0 0,0 0 0,0 0 0,-1 0 0,1 0 0,0 0 0,0 0 0,-1 0 0,1 0 0,0 0 0,-1 1 0,1-1 0,-1 1-1,1-1 1,-1 1 0,-2-1 0,2 1 6,1 0 0,-1 1 0,1-1-1,0 0 1,-1 1 0,1-1 0,0 1-1,0 0 1,-1-1 0,1 1 0,0 0 0,0 0-1,0 0 1,0-1 0,0 1 0,0 0-1,0 1 1,-1 0 0,-1 2-25,0 1 0,1 0 0,-1-1 0,1 1 1,0 0-1,0 0 0,0 1 0,1-1 0,0 0 0,-1 8 0,1-9 77,1-1 0,1 1 0,-1 0 0,0 0 0,1 0 0,0 0 0,0-1 1,0 1-1,0 0 0,1-1 0,-1 1 0,1-1 0,0 1 0,0-1 0,0 0 0,4 5 0,-5-7 13,1 0 0,-1 1-1,1-1 1,-1 0 0,1 0 0,-1 0 0,1 0 0,0 0 0,-1-1-1,1 1 1,0 0 0,0-1 0,0 0 0,0 1 0,1-1 0,0 0-6,-1 0 1,1 0-1,-1-1 1,1 1-1,-1-1 1,1 1 0,-1-1-1,0 0 1,1 0-1,-1 0 1,0 0 0,0-1-1,0 1 1,3-2-1,15-15 235,0-1 0,19-24 0,-13 15-129,28-32 42,-2-3 1,82-132-1,-55 61 586,-74 126-786,-1 8-77,-4 1 92,0 1 0,0 0 0,0-1 0,0 1-1,0-1 1,0 1 0,0 0 0,-1-1 0,1 1-1,-1 1 1,-22 80-45,-245 938 1412,266-1012-1316,-14 55 426,-2 0 0,-34 81-1,49-137-344,2-5-39,0-1 0,0 1 0,0-1 0,-1 1 0,1-1 0,0 1-1,-1-1 1,0 0 0,1 0 0,-1 0 0,0 0 0,0 0 0,0 0 0,-1 0 0,1-1 0,-3 3 0,4-4-56,0 1 0,0-1 0,1 0 1,-1 0-1,0 1 0,0-1 0,1 0 0,-1 0 1,0 0-1,0 0 0,0 0 0,0 0 0,1 0 1,-1 0-1,0 0 0,0 0 0,1 0 0,-1-1 1,0 1-1,0 0 0,0-1 0,1 1 0,-1 0 1,0-1-1,-12-15 125,9 11-87,-1-4-51,-1-1-1,1 0 1,0 0 0,1 0 0,1-1 0,-1 1 0,2-1 0,-3-12-1,1-13-61,-1-37-1,5 73 52,0-16-51,0-1-1,1 1 0,0 0 1,1 0-1,1 0 0,1 0 1,1 0-1,10-25 0,-10 31-21,0-1 0,1 1-1,0 1 1,1-1 0,0 1-1,1 0 1,0 1 0,0 0-1,1 0 1,0 1-1,0 0 1,19-11 0,-9 8-8,0 2 1,1 0 0,0 1 0,0 1-1,1 1 1,39-5 0,-41 9-795,0 0 1,0 1 0,-1 0 0,33 7 0,-12 4-3681,-3 4 1414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0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1309 1664,'-15'0'528,"15"0"-524,-1 0 0,1 0 1,0 0-1,0 1 0,0-1 1,0 0-1,0 0 0,-1 0 0,1 0 1,0 1-1,0-1 0,0 0 0,0 0 1,0 0-1,0 1 0,0-1 1,0 0-1,0 0 0,0 0 0,0 1 1,0-1-1,0 0 0,0 0 0,0 1 1,0-1-1,0 0 0,0 0 0,0 0 1,0 1-1,0-1 0,0 0 1,0 0-1,1 0 0,-1 0 0,0 1 1,3 6 1921,17-19 740,-14 9-2444,0 0 0,-1 0 0,1-1 0,4-4 0,2-4 79,-1-1 0,0 0 0,0 0 0,11-21 0,29-60 647,-29 49-324,31-93 0,-49 124-904,-3 10-3,-1 8 69,-2 14 266,-6 54 465,-2 0 0,-23 78 1,29-135-368,-1 1-1,0-1 1,-11 22 0,14-33-69,0 0 0,-1-1 0,1 1 0,0-1 1,-1 1-1,0-1 0,0 0 0,0 0 0,0 0 0,0 0 0,-1-1 0,1 1 0,-1-1 0,0 0 0,1 0 0,-1 0 0,-6 2 0,7-4-40,1 1 0,-1-1 0,0 0 0,1 0 0,-1 0 0,1 0-1,-1 0 1,0 0 0,1-1 0,-1 1 0,1-1 0,-1 0 0,1 0 0,-1 0 0,1 0 0,0 0-1,-1 0 1,1 0 0,-4-4 0,2 2-76,1-1 0,0 0 0,-1 0-1,1 0 1,0 0 0,1 0 0,-1-1 0,-3-8 0,6 13 18,0 0 0,-1-1 0,1 1 0,0 0 0,0 0 0,0-1 0,0 1 0,-1 0 0,1 0 0,0-1 0,0 1 0,0 0 0,0 0 0,0-1 0,0 1 0,0 0 0,0-1 0,0 1 0,0 0 0,0 0 0,0-1 0,0 1 0,0 0 0,0-1 0,0 1 0,0 0 0,0 0 0,0-1 0,1 1 0,-1 0 0,0 0 0,0-1 0,0 1 0,0 0 0,1 0 0,-1-1 0,0 1 0,0 0 0,0 0 0,1 0 0,-1 0 0,0-1 0,0 1 0,1 0 0,-1 0 0,0 0 0,0 0 0,1 0 0,-1 0 0,0 0 0,1 0 0,-1 0 0,0 0 0,0 0 0,1 0 0,-1 0 0,0 0 0,1 0-1,21 5-538,-15-3 457,17 5 53,30 5 1,-46-11 93,1 0 0,0 0 0,0-1 0,0-1 0,-1 1 0,1-1 0,11-3 0,-6-1 37,1 0-1,-1-1 1,0 0-1,0-1 1,-1-1-1,0 0 1,0-1-1,20-19 1,5-9 56,41-52-1,-16 17-51,-48 57-76,22-24 50,-1-2 0,33-49 1,-53 64 12,-1 0 0,15-38 0,15-59-22,-28 70-47,11-67 1,-23 90-80,-2 0 0,-1 0 1,-3-54-1,1 74-29,-1 1 0,-4-14 0,5 22 24,-1-1-1,1 0 1,-1 0-1,0 0 1,1 1-1,-1-1 0,0 0 1,0 1-1,0-1 1,-1 0-1,1 1 1,0 0-1,0-1 1,-1 1-1,1 0 0,-4-3 1,4 4 53,-1 0-1,1 0 1,0-1 0,-1 1 0,1 0 0,0 0-1,-1 0 1,1 0 0,0 1 0,-1-1-1,1 0 1,0 1 0,-1-1 0,1 0-1,0 1 1,0 0 0,-1-1 0,1 1-1,0 0 1,0-1 0,-1 2 0,1-1 24,-1 0 2,0 1 1,0 0 0,0 0-1,0 0 1,0 0 0,1 0-1,-3 3 1,-10 18 51,0 1 0,1 0 0,-10 29 1,-25 83 92,28-74-10,9-31 11,1 2 1,1-1-1,2 1 0,-5 64 0,11-84-71,2-1 0,0 1 0,0 0-1,1-1 1,1 1 0,6 20 0,-5-23-7,0-2 0,1 1 0,-1 0 0,2-1 0,-1 0 0,1 0 0,0 0 0,1-1 0,13 12 0,-14-14 0,0 0 1,1-1-1,0 1 1,0-2-1,0 1 1,0-1-1,1 0 1,0 0-1,-1-1 1,15 3-1,-10-4 0,1 0-1,-1 0 0,0-2 1,0 1-1,0-2 0,17-3 1,8-6 2,0-1-1,-1-2 1,49-26 0,-73 34-79,114-52-148,-137 64 155,0 0-1,-1 0 0,2 1 0,-1 0 0,1 1 0,0 0 1,1 1-1,0 0 0,-15 19 0,1 3 181,-37 69 0,45-71 53,1 1 0,-17 50 0,31-78-187,-1-1 0,1 1 0,0-1 0,-1 1 0,1-1-1,0 1 1,0-1 0,0 1 0,0-1 0,0 1 0,1-1 0,-1 1 0,0-1-1,1 1 1,0 1 0,-1-2-30,1-1 0,-1 0-1,0 0 1,0 1-1,0-1 1,1 0 0,-1 0-1,0 1 1,0-1 0,1 0-1,-1 0 1,0 0 0,1 0-1,-1 1 1,0-1 0,1 0-1,-1 0 1,0 0-1,0 0 1,1 0 0,-1 0-1,0 0 1,1 0 0,-1 0-1,0 0 1,1 0 0,0 0 6,1-1 1,-1 1 0,0-1 0,0 1-1,0-1 1,0 1 0,0-1-1,0 0 1,0 0 0,0 1 0,1-3-1,8-9 41,-1-1 0,0 0-1,0-1 1,-1 0 0,-1 0-1,6-18 1,20-35-267,-15 34-409,-15 29-228,-3 8 446,-2 11 41,-9 23 211,5-16 113,-5 25 1,10-40 63,0 0 1,0 1 0,1-1-1,0 0 1,1 1 0,0-1-1,2 12 1,-3-18 0,0 0 0,1 0-1,-1 0 1,0 0 0,1 0-1,-1 0 1,1 0 0,-1 0 0,1-1-1,-1 1 1,1 0 0,0 0-1,-1 0 1,1-1 0,0 1 0,0 0-1,-1-1 1,1 1 0,0 0-1,0-1 1,0 1 0,0-1 0,1 1-1,0-1 7,0 0 0,0 1 0,0-1 0,0 0 0,-1-1 0,1 1 0,0 0 0,0 0 0,0-1 0,0 1 0,0-1 0,1 0 0,6-4 60,0 1 0,0-1-1,14-11 1,-19 13-94,142-121 322,-95 77-258,-22 22-4,-2-1 0,0-2 1,-2 0-1,34-52 0,77-162-449,-110 193 295,155-299-436,-166 320 432,26-53-129,-37 70 59,1 0 1,-2-1-1,0 1 1,0-1-1,1-13 0,-3 22 92,-1 1 0,0 0-1,0 0 1,0 0 0,0-1-1,-1 1 1,0-4 0,1 6 50,0-1-1,-1 1 1,1 0 0,0-1 0,0 1 0,0 0 0,-1 0-1,1-1 1,0 1 0,0 0 0,0 0 0,-1-1 0,1 1-1,0 0 1,-1 0 0,1 0 0,0-1 0,-1 1-1,1 0 1,0 0 0,0 0 0,-1 0 0,0 0-14,0 0 1,0 0-1,0 0 1,1 0-1,-1 0 1,0 0 0,0 1-1,0-1 1,1 0-1,-1 1 1,0-1-1,1 0 1,-1 1-1,-1 0 1,-8 8-56,-1 1-1,1 0 1,1 0 0,0 1 0,-14 22 0,15-22 46,-6 11 14,1 0 0,1 1 0,1 0 0,-14 42 1,-17 99 86,-2 101-29,41-226 93,1 1 0,2-1 0,2 1 0,12 67 1,-11-94-8,0 0 1,1 0 0,9 23 0,-12-34-70,0 1 0,1 0 0,-1 0 0,1-1 0,0 1-1,0-1 1,0 1 0,0-1 0,0 0 0,0 0 0,1 0 0,-1 0 0,1 0 0,-1-1 0,1 1 0,0-1 0,-1 1 0,1-1-1,0 0 1,0 0 0,0 0 0,6 0 0,-3-1 29,1 0-1,-1-1 1,0 0 0,1-1-1,-1 1 1,0-1-1,0 0 1,0-1 0,7-3-1,9-5 62,21-17-1,-25 15-31,0-1-1,30-31 1,-37 34-133,-1 0-1,-1-1 1,0 0 0,-1-1 0,9-18-1,-10 10-478,-7 21 481,0-1 1,1 1-1,-1-1 1,0 1 0,-1 0-1,1-1 1,0 1-1,0 0 1,0-1-1,0 1 1,0 0-1,0-1 1,0 1 0,0 0-1,-1-1 1,1 1-1,0 0 1,0-1-1,0 1 1,-1 0-1,1 0 1,-1-1 0,1 1-24,-1 0 0,1-1 1,-1 1-1,0 0 0,0 0 1,1 0-1,-1 0 0,0 0 1,1 0-1,-1 0 0,0 0 1,1 0-1,-1 0 0,0 0 1,1 0-1,-2 1 0,-3 0 0,1 1 0,-1 0 0,1 0 0,0 0 0,0 1 0,0-1 0,0 1 0,0 0 0,0 0 0,1 0 0,-1 1 0,1 0-1,0-1 1,0 1 0,1 0 0,-1 0 0,1 0 0,0 1 0,-4 7 0,5-7 68,-1-1-1,1 1 1,0 0-1,0 0 1,0-1-1,0 1 1,1 0-1,0 0 1,0 0-1,0-1 1,1 1 0,0 0-1,0 0 1,0-1-1,0 1 1,1-1-1,-1 1 1,1-1-1,0 1 1,4 4 0,-3-4 38,1 0 1,0-1 0,0 1 0,1-1 0,-1 0 0,1 0 0,0 0 0,0-1 0,0 0 0,1 0 0,-1 0 0,1 0 0,0-1 0,-1 0 0,1 0 0,0-1 0,0 0 0,0 0 0,0 0 0,1 0 0,-1-1 0,0 0 0,0-1 0,0 1 0,7-3 0,1 0 45,0 0 1,0-2 0,0 0-1,-1 0 1,1-2 0,-1 1-1,-1-2 1,1 0 0,16-14-1,42-46 49,-55 51-359,1 0-1,0 1 1,27-19 0,-44 35 185,0 0 0,0 0 0,0 0 0,0 0 0,0 0 0,0 0 0,0 0 0,1-1 0,-1 1 0,0 0 0,0 0 0,0 0 0,0 0 0,0 0 0,0 0 0,0 0 0,0 0 0,0 0 0,0 0 0,1 0 0,-1 0 0,0 0 0,0 0 0,0-1 0,0 1 0,0 0 0,0 0 0,0 0 0,0 0 0,1 0 0,-1 0 0,0 0 0,0 0 0,0 0 0,0 0 0,0 0 0,0 1 0,0-1 0,0 0 0,1 0 0,-1 0 0,0 0 0,0 0 0,0 0 0,0 0 1,0 0-1,0 0 0,0 0 0,0 0 0,0 0 0,1 0 0,-1 0 0,0 1 0,0-1 0,0 0 0,0 0 0,0 0 0,0 0 0,0 0 0,0 0 0,0 0 0,0 0 0,0 1 0,0-1 0,-4 11-372,-16 25 710,14-26-441,-53 113 163,43-86 584,-1-1 0,-37 58 0,93-108-9,16-13-685,25-11 48,-52 27-103,76-31-938,-82 31-1261,21-13-1,-38 20 1785,-3 4 271,-1-1 0,0 1 0,0-1-1,0 1 1,1-1 0,-1 0 0,0 0-1,0 0 1,0 0 0,0 1 0,0-1-1,-1-1 1,1 1 0,0 0 0,0 0-1,-1 0 1,1 0 0,0 0 0,-1-1-1,1 1 1,-1 0 0,0-1 0,1 1-1,-1 0 1,0-2 0,0-9-2913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1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84 5984,'-31'-11'2688,"46"8"-2336,-2-2 544,5 5-576,16-7 768,10 3-608,27-8-96,3 4-224,14-3-128,-5 8 0,-9-6 32,-7 5-32,-20-3-1344,-7 7 704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1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59 6048,'-5'-8'2752,"54"1"-2400,-9 2 608,-1 2-608,31-8 0,1 3-224,17-4-32,-11 7-32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4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1108 2560,'0'-1'49,"0"1"0,-1-1-1,1 0 1,0 1 0,0-1 0,0 1 0,-1-1 0,1 1 0,0-1-1,0 1 1,0-1 0,0 0 0,0 1 0,0-1 0,0 1 0,0-1-1,0 1 1,1-1 0,-1 0 0,0 1 0,0-1 0,0 1 0,1-1-1,-1 1 1,0-1 0,0 1 0,1-1 0,-1 1 0,1-1 0,-1 1-1,1-1 1,19-7 745,-8 4-399,24-12 302,-2-1-1,0-2 1,-1-1 0,39-31 0,-17 6-111,70-75 0,-102 96-429,-2-2 1,-1 0-1,-1-1 0,-2-1 1,24-49-1,-31 56-17,-2-1 0,0 0 0,-2 0-1,0 0 1,-1-1 0,-2 0 0,0 0 0,-1-41-1,-2 56-95,-1 0-1,0-1 0,-1 2 0,1-1 1,-2 0-1,1 0 0,-1 0 1,-4-7-1,6 13-55,0-1 0,-1 1 0,1 0 0,-1 0 0,1 0 0,-1 0 0,0 0 0,0 0 0,0 0 0,0 1 0,0-1 0,0 1 0,-1-1 0,1 1 0,0 0 0,-1 0 0,1 0 0,-1 0 0,1 0 0,-1 1 0,1-1 0,-1 1 0,0-1 0,1 1 0,-1 0 0,0 0 0,-4 1 0,3 0 6,0 0 0,0 1 0,0-1 0,0 1 0,0 0 0,1 0 0,-1 0 0,0 1 0,1-1 0,0 1 0,0 0 0,-1-1 0,2 2 0,-1-1 0,0 0 0,-2 4 0,5-6 6,-14 18 36,0 0-1,2 2 0,1-1 0,0 1 0,2 1 1,-9 25-1,4-9 28,-84 266 694,33-38-222,25 2 541,39-254-812,1 23 1,0-32-151,1-1-1,-1 0 1,1 1 0,0-1-1,0 0 1,1 0-1,-1 0 1,5 8 0,-5-11-71,-1 0 0,1-1 1,0 1-1,-1 0 1,1 0-1,0 0 1,-1-1-1,1 1 1,0 0-1,0-1 1,0 1-1,0-1 1,0 1-1,0-1 1,0 1-1,0-1 1,0 0-1,0 0 1,0 1-1,0-1 1,0 0-1,0 0 1,0 0-1,0 0 1,0 0-1,0 0 1,2-1-1,1 0 32,-1 0 0,1 0-1,-1-1 1,1 1 0,5-5-1,-7 5-28,6-5 1,0 1 0,-1-2 0,1 1 0,-2-1 0,1 0 0,-1-1 0,0 1 0,8-14 0,32-68-63,-44 87 15,1-7-16,54-125-15,-50 117-164,-2-1 0,-1 0-1,0-1 1,-1 1 0,1-31-1,-4 46 96,0 1 1,0-1-1,0 0 0,-1 1 0,1-1 0,-1 0 1,0 1-1,1-1 0,-3-3 0,4 8-9,0 0 0,0 0 0,-1 0-1,1 0 1,0 0 0,-1 0 0,0 1 0,1 3 0,-1-3 111,1 0 1,-1-1 0,1 1 0,-1 0 0,1-1 0,0 1 0,2 3 0,1 0 48,1 0-1,-1 0 1,2 0 0,-1 0-1,1-1 1,-1 0 0,1 0-1,1-1 1,-1 0 0,1 0-1,-1 0 1,1-1 0,0 0-1,1 0 1,-1-1-1,0 0 1,1 0 0,-1 0-1,9-1 1,-3 0 45,0 0 0,0-1 0,-1-1 0,1 0 0,0-1 0,0 0 0,-1-1 0,1 0 0,-1-1 0,19-8-1,-9 1 3,-1 0 0,0-1-1,0-1 1,-1-2-1,-1 1 1,-1-2-1,0-1 1,-1 0-1,26-34 1,-32 37-205,-9 12 67,0 1-1,0-1 1,0 0-1,-1 0 1,1 0-1,-1-1 1,0 1-1,1 0 1,-1-1-1,0 1 1,0 0-1,0-1 1,-1 1-1,1-1 1,-1 1-1,1-1 1,-1 1-1,0-6 1,0 8 9,-1-1 1,1 0-1,-1 0 1,1 1-1,-1-1 0,1 0 1,-1 1-1,0-1 1,1 1-1,-1-1 1,0 1-1,0-1 0,1 1 1,-1-1-1,0 1 1,0 0-1,1-1 1,-1 1-1,0 0 0,0 0 1,0-1-1,0 1 1,0 0-1,1 0 1,-1 0-1,0 0 1,0 0-1,-1 1 0,-25 2-460,24-1 453,-1-1 0,0 1 0,0 0-1,1 0 1,-1 0 0,1 1 0,-1-1 0,1 1 0,0 0 0,0-1 0,1 2 0,-1-1 0,-3 4 0,2 0 36,-1 0 0,2 1 0,-1-1 0,1 0 0,-5 15 0,5-11 99,0 0 0,1 0 0,0 1 0,0-1 0,1 1 0,2 17 0,0-3 137,-1-20-161,0 0 1,0 0-1,1 0 1,0 0 0,0 0-1,3 11 1,1-6 4,1 1-1,-1-1 1,10 13 0,-11-19-42,0 0 1,0-1 0,0 1 0,1-1 0,-1 0 0,1 0-1,0 0 1,9 4 0,-11-6-8,1 0 0,-1 0 0,1 0 0,-1 0 0,1-1 0,0 0 0,0 0 0,0 0 0,-1 0 0,1 0 0,0-1 0,0 0 0,0 0 0,0 0 0,6-1 0,15-4 105,0-1 0,0-2 0,-1 0-1,0-2 1,0-1 0,24-14 0,128-94 90,-114 75-139,-52 37-60,16-11 14,-1-1 0,0-1 0,-2 0 0,27-31 0,-30 26-13,-1-2 0,15-29-1,28-59-2,-11 10 2,56-105-107,-79 163-82,-3-2-1,23-58 1,-44 97-104,-1 0-1,-1 0 1,3-11 0,-6 10-235,1 11 492,0 0 1,0 0-1,0-1 1,0 1-1,0 0 1,0 0-1,0 0 0,0 0 1,0 0-1,-1 0 1,1-1-1,0 1 1,0 0-1,0 0 1,0 0-1,0 0 1,-1 0-1,1 0 1,0 0-1,0 0 1,0 0-1,0 0 1,-1 0-1,1 0 0,0 0 1,0 0-1,0 0 1,0 0-1,0 0 1,-1 0-1,1 0 1,0 0-1,0 0 1,-20 13-432,16-10 394,-5 3-40,0 2 1,1-1 0,0 1 0,-10 13 0,-1 5 37,2 2 0,0 0 1,-20 50-1,-30 102 162,35-90-62,-50 139 127,-62 283 0,142-501-102,0-5 15,1 1 1,-1-1 0,1 1 0,1 0 0,0 10 0,0-16-44,0 0-1,0 0 0,0 0 1,0 0-1,0 0 0,0 0 1,1 0-1,-1-1 0,0 1 1,1 0-1,-1 0 1,1 0-1,-1-1 0,1 1 1,-1 0-1,1 0 0,0-1 1,-1 1-1,1 0 0,0 0 1,0-1-12,0 0-1,0 0 1,-1 1 0,1-1 0,0 0 0,0 0 0,0 0-1,-1 0 1,1 0 0,0 0 0,0 0 0,0 0-1,-1 0 1,1-1 0,0 1 0,0 0 0,-1 0 0,2-1-1,2-1 47,0 0-1,-1-1 0,1 1 0,-1-1 1,1 0-1,-1 0 0,5-5 0,92-138 106,-31 41-226,-36 62-540,1 2 0,71-66-1,-100 103 190,-4 7 116,-6 13 5,2-7 240,-82 314 233,84-316-127,-1-1-1,1 1 0,1-1 0,-1 1 0,1-1 0,0 1 0,1 0 1,0-1-1,2 12 0,-3-18-48,1 1-1,-1-1 1,0 1 0,1-1 0,-1 1-1,0-1 1,1 1 0,-1-1 0,1 1 0,-1-1-1,1 1 1,-1-1 0,1 1 0,-1-1 0,1 0-1,-1 1 1,1-1 0,-1 0 0,1 0-1,0 1 1,-1-1 0,1 0 0,0 0 0,-1 0-1,1 0 1,-1 0 0,1 0 0,0 0-1,-1 0 1,1 0 0,0 0 0,-1 0 0,1 0-1,0-1 1,20-10 286,-17 9-241,8-7 58,-1 1 1,0-1-1,0-1 1,9-11-1,35-46 205,-40 48-323,174-207-576,-186 222 536,18-18-545,-14 19-24,-7 3 556,0 0 0,1 1 0,-1 0 1,0-1-1,0 1 0,0-1 0,0 1 0,0-1 0,0 1 1,0-1-1,0 1 0,0-1 0,-1 1 0,1-1 1,0 1-1,0-1 0,0 1 0,-1-1 0,1 1 0,-8 22 85,1 0-1,1 1 0,2 0 0,0-1 0,1 1 0,1 1 0,2-1 0,4 47 0,-3-66 20,0-1-1,0 0 1,0 0 0,0 0-1,0 0 1,1-1 0,0 1-1,0 0 1,0-1 0,0 1 0,5 5-1,-6-8-30,0 0 1,-1 0-1,1-1 0,0 1 1,0-1-1,0 1 0,0 0 0,0-1 1,0 0-1,0 1 0,0-1 0,0 0 1,0 1-1,0-1 0,0 0 1,0 0-1,0 0 0,0 0 0,2 0 1,-1-1-4,0 1 0,0-1 1,0 0-1,-1 1 1,1-1-1,0 0 1,-1 0-1,1-1 0,0 1 1,-1 0-1,1 0 1,-1-1-1,0 1 1,2-3-1,16-21 60,-1-2 0,-2 0 1,-1 0-1,13-34 0,-13 27-159,2 1 1,31-47-1,-17 27-1230,-29 57 1242,0 0 1,0 0-1,1-1 0,-1 1 1,1-1-1,0 0 0,0 0 1,0 0-1,5 3 0,1 0 139,1-2-1,-1 1 0,1-1 1,0-1-1,0 0 0,0 0 0,1-1 1,-1 0-1,1-1 0,15 0 1,0-2 27,1 0 0,-1-2 0,27-7 1,-36 7-57,0-2 0,-1 0 0,1-1 1,-1 0-1,0-2 0,-1 0 0,0 0 0,0-1 1,20-17-1,-33 23-83,0 1 1,0-1-1,0 0 1,0 0-1,-1 1 1,1-1-1,-1 0 1,1 0-1,-1 0 1,1-5-1,-2 7-2,1 0-1,-1 0 1,0 0-1,0 0 1,0 1-1,0-1 1,0 0-1,0 0 1,0 0-1,-1 0 1,1 0 0,0 1-1,0-1 1,0 0-1,-1 0 1,1 1-1,-1-1 1,1 0-1,-1-1 1,0 2-14,0-1 1,0 1 0,0-1-1,0 1 1,0-1-1,0 1 1,0-1 0,0 1-1,0 0 1,0-1-1,0 1 1,0 0 0,0 0-1,0 0 1,0 0-1,0 0 1,0 0 0,0 0-1,-3 1 1,-15 2 8,0 1 0,0 0 0,1 2 1,-1 0-1,1 1 0,0 1 0,1 1 1,0 0-1,0 1 0,-21 17 0,34-23 54,1-1 0,-1 1 0,1-1 0,-1 1 0,1 0 0,0 1 0,1-1 0,-1 0 0,1 1 0,0-1 0,0 1 0,0 0 0,1 0 0,-1-1 0,1 1 0,0 0 0,1 0 0,-1 0 0,1 0 0,0 0 0,0 0 0,1 1 0,0-1 0,-1 0 0,2-1 0,-1 1 0,0 0 0,1 0 0,0 0 0,0-1 0,1 1 0,-1-1 0,1 0 0,0 0 0,0 0 0,5 5 0,-3-4 37,0 1 1,1-2-1,0 1 0,0-1 1,0 0-1,1 0 1,0 0-1,-1-1 0,1 0 1,0 0-1,0-1 1,1 0-1,-1 0 1,0-1-1,1 0 0,-1 0 1,1-1-1,10 0 1,-4-2-22,-1 0 0,0 0 0,0-1 0,0-1 0,0 0 0,0-1 0,-1 0 0,0-1 0,18-11 0,38-26 244,101-83 0,-168 125-284,10-9-15,18-20 0,-27 28-17,0-1 0,0 1 0,0-1 1,0 0-1,-1 0 0,1 0 0,-1 0 0,0 0 0,0 0 0,0 0 0,0 0 0,0-1 0,0-4 0,-1 7 14,0 0-1,-1 1 0,1-1 0,0 0 1,0 0-1,0 0 0,-1 0 0,1 0 1,0 1-1,-1-1 0,1 0 0,-1 0 0,1 0 1,-1 1-1,1-1 0,-1 0 0,1 1 1,-1-1-1,0 0 0,1 1 0,-1-1 1,0 1-1,0-1 0,1 1 0,-1-1 0,0 1 1,0 0-1,0-1 0,0 1 0,1 0 1,-1 0-1,0 0 0,0 0 0,0 0 1,0 0-1,-1 0 0,-4 0-72,1 0 1,-1 0-1,1 1 1,-10 2-1,7-1 85,1 1 0,-1 0 0,0 0 1,1 1-1,0-1 0,0 2 0,0-1 0,1 1 0,-1 0 0,1 1 0,0-1 0,0 1 0,1 0 0,0 1 1,0-1-1,1 1 0,-1 0 0,-5 14 0,7-14 34,0-1 1,1 1-1,0 0 1,0 0-1,0 0 0,1 0 1,0 0-1,1 0 1,-1 0-1,1 0 1,1 0-1,-1 0 0,1 0 1,1 0-1,-1 0 1,1 0-1,0 0 0,1 0 1,0-1-1,0 1 1,7 10-1,-7-12 23,1-1 0,0 0 0,0 0 0,0-1 0,0 1 0,0-1 0,1 0 0,0 0 0,0 0 0,-1 0 0,2-1 0,-1 0 0,0 0 0,0-1 0,1 1 0,-1-1 0,1 0 0,-1-1 0,1 1 0,-1-1 0,6 0 0,6-1 40,0-1-1,0-1 1,-1 0-1,1-1 1,27-11-1,-9 0 53,-1-1 0,45-27 0,60-51 53,-18 12-605,-93 67 181,-27 14 207,1 0 0,0 0 0,-1 1 0,1-1 0,0 0 1,-1 1-1,1 0 0,0-1 0,0 1 0,0 0 0,-1 0 0,1 0 0,3 0 0,-4 1 26,-1 0 0,0-1-1,0 1 1,1-1 0,-1 1 0,0 0-1,0-1 1,0 1 0,1 0-1,-1-1 1,0 1 0,0 0 0,0-1-1,0 1 1,0 0 0,0-1 0,-1 1-1,1-1 1,0 1 0,0 0-1,0-1 1,-1 1 0,1 0 0,-1 0-1,-59 119 251,55-109-151,-2 5 160,0 0 0,1 1 0,-7 32-1,14-41 379,3-8-356,6-10-146,-8 8-62,12-14-25,1 1-1,1 1 1,0 1 0,1 0 0,1 1 0,0 0 0,0 2 0,21-9-1,-23 12-156,0 0-1,0 1 1,1 1-1,26-5 1,-36 9 90,0 1 0,0 0 0,0 0 0,0 0 0,0 1 0,0-1 0,0 2 0,0-1 0,0 1 0,0 0 0,-1 1 0,1-1 0,-1 1 0,9 6 0,0 2 128,-1 0-1,0 1 1,14 16-1,24 20 241,-43-41-273,0 0-1,1-1 1,-1 0-1,1-1 1,1 0 0,-1-1-1,20 6 1,-22-8-291,0-1-1,0 0 1,0 0 0,0-1-1,0 0 1,0 0 0,1-1 0,-1 0-1,0-1 1,0 0 0,10-3-1,14-10-4067,-2-1 1263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18 122 4992,'-17'-24'2240,"47"20"-1952,1-4 992,3 0-768,33-11 768,7 7-736,27-7-64,-1 8-288,33-2 96,-14 9-192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0 3072,'-10'6'6552,"9"5"-5862,-4 13-10,-2-1-1,-1 0 1,-1 0-1,-16 29 1,13-31-554,-56 107 526,-170 382 1609,235-502-2138,-1-1 74,1 0 0,0 1 1,0-1-1,-1 9 1,4-16-181,0 0-1,0 1 1,0-1 0,0 0-1,0 0 1,0 0 0,0 0 0,0 1-1,0-1 1,0 0 0,0 0 0,0 0-1,0 0 1,0 1 0,0-1-1,0 0 1,0 0 0,0 0 0,1 0-1,-1 0 1,0 0 0,0 1 0,0-1-1,0 0 1,0 0 0,0 0-1,1 0 1,-1 0 0,0 0 0,0 0-1,0 0 1,0 0 0,0 0 0,1 0-1,-1 0 1,0 0 0,0 1-1,0-1 1,0 0 0,1 0 0,-1 0-1,0-1 1,13 0 356,17-8-83,-24 8-206,197-80 423,-166 65-502,-26 11-17,2 0-1,-1 1 0,0 0 0,1 1 0,-1 0 0,1 1 0,0 1 0,0 0 0,0 0 1,0 2-1,14 1 0,-18-2-1864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47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23 4224,'-57'-22'1568,"40"25"-1216,7-6-96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6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62 4992,'-2'-16'1589,"2"16"-1542,0-1-1,1 1 0,-1 0 1,0-1-1,1 1 0,-1 0 1,1 0-1,-1-1 1,1 1-1,-1 0 0,1 0 1,-1 0-1,1-1 0,-1 1 1,1 0-1,-1 0 1,1 0-1,-1 0 0,1 0 1,-1 0-1,1 0 0,0 0 1,160-15 6077,-37 4-5630,-89 3-754,-16 2-2290,-2 5 822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7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15 137 6560,'-14'-47'2976,"28"35"-2592,-6 4 224,5 5-416,10-10 768,-2 10-544,15-8 96,-2 2-320,14-2-96,6 3-64,7 0 160,-1 8-96,2-3-1440,-4 6 736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29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413 302 2080,'-1'-1'170,"1"-1"1,0 0-1,-1 1 0,1-1 1,-1 1-1,0-1 1,1 0-1,-1 1 0,0-1 1,0 1-1,0 0 1,0-1-1,0 1 0,0 0 1,0 0-1,-1-1 0,1 1 1,0 0-1,-1 0 1,1 0-1,-2 0 0,-2-2 199,0 0 0,0 1 0,-1 0 0,1 0 0,0 0 0,-7 0-1,3 0-255,0 1 0,-1 1-1,1-1 1,-1 2 0,1-1-1,0 1 1,-1 1 0,1-1-1,0 2 1,0-1 0,0 1-1,1 1 1,-12 5 0,7-2-69,0 2 0,0-1 0,1 1 0,0 1 1,1 0-1,0 1 0,-16 21 0,12-14 25,2 2 0,0-1 0,-19 42 0,28-51-20,0 0-1,0 0 1,1 1-1,0-1 1,1 1 0,1 0-1,-1-1 1,2 1-1,-1 0 1,1 0-1,2 11 1,-1-19 16,0 0 0,0 1 0,0-1 1,0 0-1,0-1 0,3 6 0,-3-6-30,-1-1 0,1 0 0,0 0 0,0-1 0,-1 1 0,1 0 0,0 0 0,0 0 0,0 0 0,0-1 0,0 1 0,0 0 0,0-1 0,0 1 0,0-1 0,1 1 0,-1-1 0,0 0 0,0 0 0,0 1 0,2-1 0,4-1 51,0 0 0,0-1 1,-1 0-1,1 0 0,0-1 0,-1 0 0,0 0 0,7-4 0,-12 6-71,17-10 61,-1 0 0,-1-1 0,0-1 0,0 0 1,21-25-1,58-84-197,-85 107 13,-8 11-21,0 1 1,0-1-1,1 1 0,-1-1 0,5-3 1,-7 19 293,-18 41 341,12-36-335,0 1 0,-5 25 0,9-28-3,1 0 0,1 0 0,1 16 0,-1-29-128,0-1 0,0 1 0,0-1 0,1 1 0,-1 0 0,0-1 0,1 1 1,-1-1-1,1 1 0,0-1 0,-1 1 0,1-1 0,0 0 0,0 1 0,0-1 1,0 0-1,0 0 0,0 1 0,2 0 0,-2-1 10,0-1 1,1 1-1,-1 0 0,1-1 0,-1 0 1,1 1-1,-1-1 0,1 0 0,0 1 1,-1-1-1,1 0 0,-1 0 0,1 0 1,0-1-1,2 0 0,3-1 60,0 0 1,0 0-1,-1-1 0,1 0 1,0-1-1,9-7 0,58-46-109,-35 25-157,-13 11 77,-9 7-169,20-13 0,-37 26 224,1 1 0,0-1 0,0 0 0,-1 1 0,1-1 0,0 1 0,0 0 0,0-1 0,0 1 0,0 0 0,0 0 0,0-1 0,-1 1 1,1 0-1,0 0 0,0 0 0,0 0 0,0 0 0,0 0 0,0 0 0,0 1 0,1-1 0,-1 1 20,0-1-1,-1 1 0,1 0 1,-1-1-1,1 1 1,0 0-1,-1 0 0,1-1 1,-1 1-1,0 0 1,1 0-1,-1 0 1,0-1-1,1 1 0,-1 0 1,0 0-1,0 0 1,0 1-1,0 6 39,0-1 1,0 0-1,-1 1 0,-1 7 1,2-14-39,-13 46 148,3-17-37,6-14 28,-3 7 92,7-17 352,4-8 581,9-14-1211,2 1 0,-1 0 0,2 1 0,0 1 0,1 0 0,36-20 0,-52 32 16,1 0 0,0 0-1,0 0 1,0 0 0,0 1 0,0-1 0,0 0 0,0 1 0,1 0-1,-1-1 1,0 1 0,0 0 0,0 0 0,0 0 0,0 1 0,1-1-1,-1 0 1,0 1 0,0-1 0,0 1 0,0 0 0,0 0 0,0 0-1,0 0 1,-1 0 0,1 0 0,0 0 0,0 1 0,-1-1 0,1 0-1,2 4 1,0 1 17,-1 0 1,1 0-1,-1 0 0,0 1 0,-1-1 0,0 1 0,0 0 0,2 9 1,-4-14 33,1 1 0,-1-1 0,1 1 0,0-1 0,0 0 0,0 1 0,0-1 0,0 0 0,1 0 0,-1 0 0,1 0 0,-1 0 0,1 0 0,0 0 0,0 0 1,2 1-1,-2-2 44,1 1 0,0-1 0,0 0 0,0 0 1,0 0-1,0 0 0,0 0 0,0-1 1,0 1-1,0-1 0,1 0 0,5 0 0,16-2 84,0-1 0,0-1 0,0-1 0,0-1 0,32-13 0,-7-4-281,-2-2 0,-1-3-1,50-36 1,-87 59-92,-7 5-110,-6 4 11,-59 49-248,-110 103 230,171-155 347,-7 6 37,-1 0 1,1 1-1,-13 15 0,20-22-15,1 0 0,-1 0 0,0 0 1,1 0-1,-1 0 0,0 0 0,1 0 0,0 0 0,-1 1 0,1-1 0,-1 0 0,1 0 0,0 0 1,0 1-1,0-1 0,0 0 0,0 0 0,0 0 0,0 1 0,1 1 0,-1-2 11,1 0-1,0 0 0,-1 1 1,1-1-1,0-1 1,0 1-1,0 0 0,-1 0 1,1 0-1,0 0 1,0-1-1,0 1 0,1 0 1,-1-1-1,0 1 1,2 0-1,3 1 74,-1-1 0,1 1 0,0-1 0,0-1 0,0 1 0,0-1 0,7 0 0,-3-1-33,0-1 0,0 0 0,0 0 1,0-1-1,-1 0 0,18-9 0,-11 3 7,1 0 1,25-21-1,-18 10-54,-1-1-1,-1-1 0,-1-1 1,30-43-1,-33 42-14,123-170 46,-112 148-105,-1-1-1,31-72 0,-59 118 29,6-12-200,5-24 0,-10 34 135,0 0-1,0 0 0,-1 0 0,0 0 1,0 0-1,0 0 0,0-1 1,0 1-1,0 0 0,-1 0 0,1 0 1,-1 0-1,-2-5 0,2 7 55,1 0-1,-1 0 1,1 0 0,-1 0 0,1 1-1,-1-1 1,0 0 0,0 1-1,1-1 1,-1 0 0,0 1-1,0-1 1,0 1 0,0-1-1,1 1 1,-1 0 0,0-1-1,0 1 1,0 0 0,0-1-1,0 1 1,0 0 0,0 0-1,0 0 1,0 0 0,0 0-1,0 0 1,0 0 0,0 0-1,-2 1 1,-1 0-26,0 1 0,1-1 0,-1 1-1,0 0 1,0 0 0,-5 4 0,-1 1 38,1 1 1,-1 0-1,2 1 1,-1 0-1,1 1 1,1-1-1,0 2 0,0-1 1,1 1-1,0 0 1,1 0-1,-5 14 1,1 3 21,1 1 0,2-1 0,1 1 0,-2 31 0,4-18 176,3 45-1,1-65-181,1-1-1,1 0 1,1 0-1,7 21 1,-9-35-337,0 0 0,1 0 0,0-1 0,0 1 0,1-1 1,-1 1-1,1-1 0,1 0 0,-1-1 0,1 1 1,0-1-1,0 0 0,1 0 0,-1-1 0,1 1 0,7 3 1,27 12-1758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 3552,'0'0'2629,"1"4"-1050,0 0-1210,0 0 1,-1 1 0,1-1-1,-1 1 1,0-1 0,0 1-1,-1-1 1,-1 7 0,-11 36 981,8-31-979,-50 178 716,-45 136 336,90-302-829,-19 39-1,27-65-515,-5 16 704,7-18-766,0 1 0,0-1 0,0 0 0,0 1 0,0-1 0,0 0 0,0 1 0,0-1 1,0 0-1,0 1 0,0-1 0,0 1 0,0-1 0,0 0 0,0 1 0,0-1 0,1 0 0,-1 0 0,0 1 0,0-1 0,0 0 1,1 1-1,-1-1 0,0 0 0,0 0 0,1 1 0,-1-1 0,0 0 0,1 0 0,-1 0 0,0 1 0,1-1 0,-1 0 0,0 0 0,1 0 1,-1 0-1,0 0 0,1 0 0,-1 0 0,0 0 0,1 0 0,-1 0 0,0 0 0,1 0 0,-1 0 0,1 0 0,10-1 95,1 0-1,-1-1 1,0-1-1,12-3 1,4-2-35,166-27-482,-74 22 63,-117 13 88,-1 0 0,0 0 0,0 0 0,1 0 0,-1-1 0,0 1-1,0 0 1,1-1 0,-1 1 0,0 0 0,0-1 0,0 0 0,1 1-1,-1-1 1,0 0 0,0 1 0,0-1 0,0 0 0,0 0 0,0 0-1,-1 0 1,1 0 0,0 0 0,0 0 0,-1 0 0,1 0 0,-1-1-1,1 1 1,-1 0 0,1 0 0,-1 0 0,0-1 0,1 1 0,-1 0-1,0-1 1,0 1 0,0 0 0,0 0 0,0-1 0,0 1 0,-1 0-1,1-1 1,0 1 0,-1 0 0,1 0 0,-1 0 0,1-1 0,-1 0-1,-5-11-2347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0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13 109 6720,'-11'-27'2170,"11"27"-2139,0-1 0,0 1 0,-1-1 0,1 1 1,0-1-1,0 1 0,0-1 0,0 1 0,0-1 0,0 1 0,0-1 0,0 1 0,0-1 0,0 1 0,0-1 0,0 1 0,0-1 0,1 1 0,-1-1 0,0 1 0,0-1 0,0 1 0,1-1 0,-1 1 0,0 0 0,1-1 0,-1 1 0,0-1 0,1 1 0,-1 0 0,0-1 0,1 1 0,-1 0 0,1 0 0,-1-1 0,1 1 0,-1 0 0,1 0 0,-1 0 0,1-1 0,-1 1 0,1 0 0,-1 0 0,1 0 0,-1 0 0,1 0 0,-1 0 1,1 0-1,0 0 0,3 0 209,50-16 1674,70-11-1,-51 17-1725,129-1 0,-135 12 67,-35 0-1195,-1 0-3356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1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83 7872,'-13'-31'3584,"21"23"-3104,0 3-608,5 5-32,15-6 1120,6 1-512,15-7 32,4 9-288,17-5 160,-5 8-224,1-5-96,-4 5-64,-10 0-1376,-4 5 768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1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3 4992,'-1'-2'5920,"-30"98"-2392,0-1-3024,8-19-208,-52 119 0,68-181-253,-5 11 487,-13 38 0,25-63-591,0 1 0,-1 0 0,1-1 0,0 1 0,0 0 0,0-1 0,0 1 0,0 0 0,0-1-1,0 1 1,0 0 0,0-1 0,0 1 0,0 0 0,0-1 0,1 1 0,-1 0 0,0-1 0,0 1-1,1 0 1,-1-1 0,1 1 0,-1 0 0,1-1-97,-1 0 0,1 1 0,-1-1 0,1 0 0,-1 0 0,0 0 0,1 1 0,-1-1 0,1 0 0,-1 0 0,1 0-1,-1 0 1,1 0 0,-1 0 0,1 0 0,-1 0 0,1 0 0,-1 0 0,1 0 0,-1 0 0,1 0 0,-1-1 0,1 1 0,-1 0 0,1 0 0,-1 0 0,1-1 0,-1 1 0,1-1 0,7-2-1826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36 6656,'-29'-12'2144,"16"9"-342,20 3-1098,22-6 968,-1 0-1,1 2 1,44 0-1,87 9-517,-67 3-1298,51 3 309,-119-12-1778,-23 0 1095,-1 1-1,1 0 1,-1-1 0,1 1-1,-1-1 1,1 1 0,-1-1-1,0 1 1,1-1 0,-1 0-1,0 0 1,2-1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2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394 600 1312,'3'-13'3739,"-12"7"-1889,8 5-1757,-1 1-1,1-1 1,-1 1-1,1 0 0,0-1 1,-1 1-1,1 0 1,-1 0-1,1 0 1,-1 0-1,1 0 1,-1 1-1,1-1 1,-1 0-1,-1 1 1,-24 12 611,12-5-360,-41 22 396,2 3-1,-83 66 1,129-93-716,2-1 10,-1 0-1,1 0 0,0 0 0,0 1 1,0 0-1,1 0 0,0 1 0,0-1 1,-4 9-1,8-14-8,1 0-1,-1 1 1,1-1-1,-1 0 1,1 0 0,0 0-1,-1 1 1,1-1-1,0 0 1,0 0 0,0 1-1,0-1 1,0 0-1,0 1 1,0-1 0,0 0-1,1 0 1,-1 1-1,0-1 1,1 0 0,-1 0-1,1 0 1,0 1-1,-1-1 1,1 0 0,0 0-1,-1 0 1,1 0-1,0 0 1,0 0 0,0 0-1,0-1 1,0 1-1,0 0 1,0 0 0,0-1-1,0 1 1,1-1-1,-1 1 1,0-1 0,0 1-1,2-1 1,4 2 86,-1 0 0,1 0 0,0-1 0,0-1 0,0 1 0,11-1 0,-5-1-10,0-1 0,0 0 1,1 0-1,-1-2 0,-1 1 1,1-2-1,17-8 0,-22 9-60,0-1-1,0 0 0,-1-1 1,1 0-1,-1 0 1,-1 0-1,1-1 0,9-14 1,-12 16-15,11-13 12,-2-2 0,-1 1 1,0-2-1,15-36 1,69-199-157,-79 201-96,-3 0-1,-2-2 1,-3 1 0,4-88-1,-16 124-153,3 19 365,0 1 0,0 0-1,0 0 1,0-1 0,0 1 0,0 0-1,0 0 1,-1-1 0,1 1 0,0 0-1,0 0 1,0 0 0,0-1-1,0 1 1,-1 0 0,1 0 0,0 0-1,0 0 1,0-1 0,0 1-1,-1 0 1,1 0 0,0 0 0,0 0-1,-1 0 1,1 0 0,0 0 0,0-1-1,-1 1 1,1 0 0,0 0-1,0 0 1,-1 0 0,1 0 0,0 0-1,0 0 1,-1 0 0,1 0 0,0 0-1,0 0 1,0 1 0,-1-1-1,1 0 1,0 0 0,0 0 0,-1 0-1,1 0 1,0 0 0,0 1-1,0-1 1,-1 0 0,1 0 0,0 0-1,-10 12 96,2-1-12,2 0 1,0 0-1,0 1 1,1 0-1,1 0 1,-6 21-1,3-8-40,-20 73 130,-20 141 0,12 108 1282,35-340-2057,-2 14 42,2-21 408,0 1-1,0-1 1,0 1-1,0-1 0,1 1 1,-1-1-1,0 1 0,0-1 1,0 1-1,0-1 1,0 1-1,1-1 0,-1 1 1,0-1-1,1 1 1,-1-1-1,0 1 0,1-1 1,-1 0-1,0 1 1,1-1-1,-1 0 0,1 1 1,-1-1-1,0 0 1,1 1-1,-1-1 0,2 0 1,6 1-2053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3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11 5888,'-2'-10'2620,"2"10"-2591,0 0-15,0-1 1,0 1-1,0 0 1,0 0-1,0 0 0,-5 17 303,-2 5 1367,3-12-827,1 0 0,0 1 0,-3 20 0,-1 3-253,-64 212 512,53-200-780,-2-1-1,-1-1 1,-34 51-1,36-68-170,6-8 110,-13 25 0,25-43-224,1 0 0,-1 0 0,1 0 0,0 0 0,-1 0 0,1 0 0,0 0 0,-1 0 0,1 0 0,0 0 1,0 0-1,0 0 0,0 2 0,0-2-27,1-1 0,-1 1 0,0-1 0,0 0 0,0 1 0,1-1 0,-1 1 0,0-1 0,0 0 1,1 1-1,-1-1 0,0 0 0,1 0 0,-1 1 0,0-1 0,1 0 0,-1 0 0,1 1 0,-1-1 0,0 0 1,1 0-1,-1 0 0,1 0 0,3 1 67,0-1 0,0 0 1,0 0-1,0 0 0,0 0 1,4-2-1,3 1-66,65-4 198,38-3-121,-112 7-97,271-28 86,-259 29-294,32-4 26,-43 4-437,0 0-1,0-1 1,0 0-1,-1 1 1,1-1-1,0 0 1,0-1-1,-1 1 0,1 0 1,-1-1-1,5-2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51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1161 3072,'-16'-2'4421,"17"4"-4266,1-1-1,0 1 0,0-1 1,0 0-1,0 1 0,0-1 1,0 0-1,0 0 1,0-1-1,0 1 0,0 0 1,1-1-1,-1 1 1,0-1-1,5 1 0,1-2 268,1 1 0,0-1 0,9-3 0,-18 4-409,7-2 45,0 0 0,-1 0 0,0-1 0,1 0 0,-1-1 1,0 1-1,0-1 0,-1 0 0,1 0 0,-1-1 0,0 0 1,0 0-1,-1 0 0,1-1 0,-1 1 0,0-1 0,-1 0 0,1 0 1,-1 0-1,3-9 0,-5 8-72,1-1-1,-1 1 1,0-1 0,-1 1 0,0-1 0,0 1-1,-1-1 1,1 1 0,-2-1 0,1 1-1,-1 0 1,0-1 0,-1 1 0,-4-9 0,7 15-17,-1 0 1,0-1 0,1 1 0,-1 0 0,0 0-1,0 0 1,0 0 0,0 0 0,0 1-1,0-1 1,0 0 0,0 0 0,0 1 0,0-1-1,0 0 1,-1 1 0,1-1 0,0 1-1,0-1 1,-1 1 0,-1 0 0,1 0 10,0 0 1,-1 0 0,1 0-1,0 1 1,0-1 0,0 1-1,0 0 1,0 0-1,0-1 1,0 1 0,1 0-1,-4 2 1,-2 3 41,0 0 0,0 0 0,0 1 0,0 0 1,-5 8-1,4-4 198,0 1 1,0 1-1,1-1 1,0 1-1,1 0 1,-5 18 0,9-23-120,0 0 0,0 0 0,0 0 0,1 1 0,1-1 0,-1 0 0,1 1 1,1-1-1,0 0 0,0 1 0,0-1 0,4 9 0,-4-13-47,1 0 0,0-1-1,0 1 1,0-1 0,1 0-1,-1 1 1,1-1 0,0 0-1,0 0 1,0-1 0,0 1-1,0-1 1,1 1 0,-1-1-1,1 0 1,4 2 0,-2-2-3,0 1 0,0-1 1,0 0-1,0-1 0,1 0 1,-1 0-1,0 0 0,1 0 1,-1-1-1,8-1 1,27-5 125,-1-2 0,0-1 0,57-23 1,-62 19-136,-1-1 0,0-2 0,-2-1 0,0-2 0,0-1 0,-2-2 0,39-35 0,2-13 82,60-54 232,-92 91-165,-6 6-129,-1-2-1,-2-1 1,32-41-1,-40 41-104,-3-1 0,0-1-1,15-39 1,-10 13-105,16-62 0,-32 92 19,7-52 0,-13 68 50,-1-1-1,-1 1 0,0 0 0,-1-1 0,0 1 1,-5-20-1,5 28 35,0 1-1,0 0 1,0 0 0,0 0 0,0-1 0,-1 1-1,1 1 1,-1-1 0,0 0 0,0 0-1,0 1 1,0-1 0,-1 1 0,1-1 0,-1 1-1,1 0 1,-1 0 0,0 0 0,0 0 0,0 1-1,0-1 1,0 1 0,0 0 0,0 0 0,0 0-1,-1 0 1,1 0 0,0 1 0,0 0-1,-1-1 1,1 1 0,-1 0 0,1 1 0,0-1-1,-4 1 1,-2 1-2,0 0 0,0 1 0,0 0 0,1 0 0,0 1 0,-1 0 0,1 0 0,0 1 0,1 0 0,-1 1 0,-12 11 0,8-3 17,1-1 0,0 1 1,1 1-1,1 0 0,-12 25 0,-30 86 100,30-68-41,18-49-34,-59 163-143,48-126 230,-15 85 0,23-79 67,-1 81 0,8-105-52,0 1 0,2-1 0,2 0 1,11 43-1,-13-63-33,0 0 0,0 0 0,1 0 0,0-1 0,0 0 0,0 0 0,1 0 0,8 9 1,-10-13-21,1 1 1,0-1 0,0 0 0,0 1-1,0-2 1,1 1 0,-1 0-1,1-1 1,-1 0 0,1 0 0,0 0-1,0-1 1,0 0 0,10 2-1,-3-2 49,0-1-1,0 0 0,0-1 0,0 0 0,0-1 0,0 0 0,0 0 0,0-2 0,17-6 0,-21 6-48,1-1-1,-1 0 1,1 0 0,-1-1-1,-1 1 1,1-2 0,-1 1-1,0-1 1,-1 0 0,0-1-1,0 1 1,8-14-1,-7 8-92,0 0 1,-1 0-1,-1 0 0,0-1 0,-1 1 0,0-1 0,-1 0 0,-1-1 0,0 1 0,0-23 0,-2 35 12,0 1-1,0-1 1,0 0 0,0 1 0,-1-1 0,1 1 0,-1-1-1,1 0 1,-1 1 0,1-1 0,-1 1 0,0-1-1,0 1 1,0 0 0,0-1 0,0 1 0,0 0 0,-2-2-1,2 2 7,0 1 0,0-1-1,-1 1 1,1 0-1,0-1 1,0 1-1,-1 0 1,1 0 0,0 0-1,-1 0 1,1 0-1,0 0 1,-1 0-1,1 0 1,0 0 0,0 1-1,-1-1 1,1 0-1,0 1 1,0-1-1,-1 1 1,-1 1 0,-5 3 10,-1 0 0,1 0 1,0 1-1,0 1 1,1-1-1,0 1 1,0 0-1,1 1 1,0 0-1,-9 14 1,8-10 21,0 1 1,1-1-1,1 1 1,0 0-1,1 1 1,0-1 0,-1 16-1,4-25 9,0 0 0,1 0 1,0 0-1,0 0 0,0 0 0,1 0 0,-1 0 0,1 0 0,0-1 1,0 1-1,0 0 0,0 0 0,1-1 0,-1 1 0,1-1 0,4 7 1,-2-6 25,0 0 1,-1 0 0,1-1 0,1 1 0,-1-1 0,0 0 0,1 0 0,0-1 0,0 1-1,-1-1 1,7 2 0,4 0 91,0 0 0,0-1 0,1-1-1,-1 0 1,1-1 0,-1-1 0,26-2-1,-13-3-65,0 0-1,0-2 0,-1-1 1,0-2-1,29-13 0,-41 15-44,-1-1-1,0 0 1,19-16-1,-4 2-34,15-10-33,34-25 92,-68 52-101,0 0 1,1 1-1,0 0 1,0 1 0,0 0-1,12-3 1,13-2-11,-30 7 71,-5-1 0,-4 1 8,0 1-6,1 0-1,-1 0 1,1 0-1,-1 1 1,1-1-1,-1 1 1,0 0-1,1-1 0,-1 1 1,1 0-1,-1 1 1,0-1-1,-4 1 1,-35 11-189,41-12 182,-17 6-66,0 1 1,-29 15-1,38-16 53,0 0 1,1 0-1,-1 1 1,1 0-1,0 0 1,-10 14-1,8-10 25,1 2 1,0 0-1,-10 21 0,16-29 12,1 0-1,0 0 1,1 0-1,-1 0 1,1 1-1,0-1 1,0 0-1,1 0 1,-1 1-1,1-1 1,0 0-1,1 1 1,-1-1-1,2 6 0,-1-9 4,0 1-1,0 0 0,0-1 0,0 0 0,1 1 0,-1-1 0,1 0 1,-1 1-1,1-1 0,0 0 0,0 0 0,0-1 0,0 1 0,0 0 0,0-1 1,0 1-1,1-1 0,-1 1 0,1-1 0,-1 0 0,1 0 0,-1 0 1,1-1-1,-1 1 0,1-1 0,3 1 0,7 0 62,1 0-1,-1-1 1,0 0-1,15-3 1,-24 2-54,24-2 48,-1-2 0,0 0 1,-1-2-1,0-1 1,30-13-1,-39 13-43,-1-1 1,1 0-1,-1-1 1,-1-1-1,0 0 1,0-1-1,-1-1 1,18-21-1,3-13 72,-2-2 0,31-62 1,-21 35 34,0-2-101,36-93 0,20-87-406,-23 53-104,-70 192 363,10-33-188,-15 43 241,0 0 0,0 0 1,-1-1-1,1 1 0,-1 0 0,0-1 0,0 1 0,0-1 0,0 1 1,-2-7-1,1 10 36,1-1 1,0 1-1,0 0 1,0-1-1,0 1 1,-1-1-1,1 1 1,0 0-1,-1-1 0,1 1 1,0 0-1,-1-1 1,1 1-1,0 0 1,-1 0-1,1-1 1,0 1-1,-1 0 1,1 0-1,-1 0 1,1-1-1,-1 1 1,1 0-1,0 0 1,-1 0-1,1 0 1,-1 0-1,1 0 0,-1 0 1,1 0-1,-1 0 1,1 0-1,0 0 1,-1 0-1,1 0 1,-1 0-1,1 1 1,-1-1-1,-19 11-218,18-10 208,-5 4 11,0 0 0,0 1-1,1 0 1,0 1 0,0-1 0,1 1-1,0 0 1,0 0 0,-8 16 0,-1 8 23,-13 39-1,23-59-12,-87 249-95,69-187 119,4 1 0,4 1 1,2 0-1,-2 116 0,13-161 98,4 53 0,-2-74-63,1-1 0,-1 1 0,1-1 0,1 0 0,-1 0 1,2 0-1,-1 0 0,1-1 0,0 1 0,0-1 0,7 8 0,-9-13-9,1 1-1,-1 0 1,1-1-1,0 0 1,-1 1 0,1-1-1,1-1 1,-1 1-1,0 0 1,0-1-1,1 1 1,-1-1 0,0 0-1,1 0 1,4 0-1,-2 0 6,0-1 0,0 0 1,0 0-1,0-1 0,0 0 0,0 0 0,0 0 0,8-3 0,3-3 28,-1 0 0,-1-1 0,1-1-1,-2 0 1,21-16 0,-18 11-83,0-1-1,-1-1 1,0-1-1,-1 0 1,-1 0 0,-1-2-1,-1 0 1,0 0-1,12-30 1,-22 44-18,0-1 1,0 1-1,0-1 1,-1 0-1,0 1 0,-1-1 1,1 0-1,-1 0 0,0 1 1,-1-9-1,-2-2-19,0 0 0,-8-20 0,7 22-32,4 14 72,0-1 0,0 0 0,0 1 1,0-1-1,0 1 0,-1-1 0,1 0 0,0 1 0,0-1 0,1 0 0,-1 1 0,0-1 1,0 1-1,0-1 0,0 1 0,0-1 0,1 0 0,-1 1 0,0-1 0,0 1 0,1-1 1,-1 1-1,1-1 0,-1 1 0,0-1 0,1 1 0,-1 0 0,1-1 0,-1 1 1,1-1-1,-1 1 0,1 0 0,-1-1 0,1 1 0,-1 0 0,1 0 0,0 0 0,-1-1 1,1 1-1,-1 0 0,1 0 0,1 0 0,3-1 4,1 1 0,0 0 0,10 0 0,-6 1 39,-6-1-56,0 0 0,0 0 0,0 0 0,0 1 0,0 0 0,0 0 0,0 0 0,-1 0 1,1 1-1,0-1 0,0 1 0,-1 0 0,1 0 0,-1 0 0,0 1 0,4 3 0,-4-3-8,0 1 1,0-1-1,0 1 1,-1 0-1,0 0 1,0 0-1,0 0 1,0 1-1,0-1 1,-1 0-1,0 1 1,0-1-1,0 1 1,0 6-1,-1 11 29,-1 1 1,-1-1-1,-1 0 1,-10 40-1,7-36 14,1-1 1,-3 52-1,8-75 5,-1 0-1,1 0 0,1 0 0,-1-1 0,0 1 0,0 0 0,1-1 1,-1 1-1,1 0 0,-1 0 0,1-1 0,0 1 0,-1-1 0,1 1 0,0-1 1,0 1-1,0-1 0,2 2 0,-2-2-6,1 0 0,-1-1 0,0 1 0,1 0 1,-1-1-1,0 0 0,1 1 0,-1-1 0,1 0 0,-1 1 0,1-1 0,-1 0 0,1 0 1,-1 0-1,1 0 0,-1-1 0,0 1 0,1 0 0,-1-1 0,1 1 0,1-1 0,2-2 32,1 1-1,-1-1 1,0 0-1,0 0 0,0-1 1,0 1-1,-1-1 0,1 0 1,-1 0-1,7-10 0,3-5 15,17-29-1,-19 26-196,88-140-383,-95 152 351,-9 12 10,-9 14-328,7-3 475,0 1 0,0 0-1,2 1 1,0-1 0,0 1-1,1 0 1,1 0 0,1 0-1,0 0 1,1 0 0,2 22-1,-1-34 33,0 1-1,-1-1 0,1 1 0,0-1 0,1 0 0,-1 1 1,0-1-1,1 0 0,0 0 0,0 0 0,0 0 0,3 3 0,-4-5-4,0 1-1,1-1 0,-1 0 0,0 0 0,0 0 0,1-1 0,-1 1 0,0 0 0,1 0 0,-1-1 0,1 1 0,-1-1 0,1 1 0,-1-1 0,1 0 1,0 1-1,-1-1 0,1 0 0,-1 0 0,1 0 0,-1 0 0,1 0 0,0-1 0,-1 1 0,1 0 0,-1-1 0,1 1 0,-1-1 0,2 0 0,3-3 19,0 0 0,0 0 0,0 0 0,-1-1-1,1 1 1,-1-1 0,0-1 0,-1 1 0,0-1-1,1 0 1,-2 0 0,1 0 0,-1 0 0,0-1-1,0 1 1,0-1 0,-1 0 0,0 0 0,-1 0-1,2-11 1,-2 9-66,0 0 0,-1-1-1,0 1 1,-1 0 0,0 0-1,0 0 1,-1 0 0,0 0-1,0 0 1,-1 0 0,0 0-1,-1 1 1,0 0 0,0 0-1,-9-12 1,8 14-21,0 0-1,-1 0 0,0 1 1,0-1-1,-1 1 1,1 1-1,-1-1 1,-10-4-1,17 9 57,0 0-1,0 0 1,0 0-1,0 0 1,0 0-1,0 0 1,0 0-1,0 0 1,0 0-1,0 0 1,0 0-1,0 0 1,0-1 0,0 1-1,0 0 1,0 0-1,-1 0 1,1 0-1,0 0 1,0 0-1,0 0 1,0 0-1,1 0 1,-1-1-1,0 1 1,0 0-1,0 0 1,0 0-1,0 0 1,0 0 0,0 0-1,0 0 1,0 0-1,0 0 1,0 0-1,0-1 1,0 1-1,0 0 1,0 0-1,0 0 1,0 0-1,0 0 1,0 0-1,1 0 1,-1 0-1,0 0 1,0 0-1,0 0 1,0 0 0,0 0-1,0 0 1,0 0-1,0 0 1,0 0-1,1 0 1,-1 0-1,0 0 1,0 0-1,11-5 33,16-1-106,-3 4 67,0 2 0,35 3 0,-46-1 2,0 0 0,-1 0 0,1 2 0,-1-1 0,0 2 0,16 7 0,-24-10 6,1 1-1,-1-1 0,0 1 0,0 0 0,0 1 0,0-1 0,-1 1 0,1-1 0,-1 1 1,0 0-1,0 1 0,0-1 0,-1 0 0,0 1 0,1-1 0,-2 1 0,1 0 1,1 5-1,-2-2 6,1 0 1,-2-1-1,1 1 0,-1 0 1,-1 0-1,1 0 1,-1 0-1,-1-1 1,1 1-1,-1 0 1,-4 8-1,-28 60 368,21-53-213,9-15 264,17-19-93,6-11-250,-2 0 0,0-1 0,16-30 0,10-13-184,-29 45 62,-7 10-106,1 1-1,11-14 1,-18 24 128,-1 0-1,1 1 1,-1-1 0,0 0 0,1 0-1,-1 1 1,0-1 0,1 0-1,-1 1 1,0-1 0,1 0 0,-1 1-1,0-1 1,0 0 0,1 1-1,-1-1 1,0 1 0,0-1 0,0 0-1,0 1 1,1 0 0,-1-1 6,2 8-31,-1 0 0,1-1-1,-1 1 1,-1 0 0,0 0 0,-1 15-1,1 0 35,0 0 75,1-1 0,1 1-1,6 28 1,-5-37 8,-1-7 20,-1 1 0,1-1 0,1 0-1,-1 1 1,6 9 0,-7-16-76,-1 1-1,1-1 0,0 0 0,0 0 1,0 0-1,0 1 0,0-1 0,0 0 1,1-1-1,-1 1 0,0 0 0,0 0 1,1 0-1,-1-1 0,0 1 1,1-1-1,-1 1 0,1-1 0,-1 1 1,1-1-1,-1 0 0,1 0 0,-1 0 1,1 0-1,-1 0 0,1 0 0,-1 0 1,1 0-1,-1-1 0,1 1 1,-1 0-1,0-1 0,3 0 0,2-2 9,0 0-1,0 0 1,-1-1-1,1 1 1,-1-1-1,0 0 1,0-1-1,0 1 1,5-8-1,6-8 6,14-23 0,-16 22 41,18-24-68,2 0-1,2 2 1,3 2 0,0 2 0,51-39 0,-83 72-78,-1 1-1,1 0 1,0 1 0,0 0-1,0 0 1,1 0 0,-1 1-1,16-5 1,-23 8 62,1 0 0,-1 0-1,1 0 1,-1 0 0,1 0 0,-1 0-1,1 0 1,-1 0 0,1 0 0,-1 0 0,1 0-1,-1 0 1,1 0 0,-1 0 0,0 0 0,1 1-1,-1-1 1,1 0 0,-1 0 0,1 1-1,-1-1 1,0 0 0,1 0 0,-1 1 0,0-1-1,1 0 1,-1 1 0,0-1 0,1 1-1,-1-1 1,0 0 0,0 1 0,1-1 0,-1 1-1,0-1 1,0 1 0,0-1 0,0 1-1,0-1 1,0 1 0,1-1 0,-1 0 0,0 1-1,0-1 1,-1 1 0,1-1 0,0 1 0,0-1-1,0 1 1,-1 3-8,0 0 0,0 0-1,0 0 1,-4 6 0,-18 33 116,-35 48 1,17-29-28,29-43 39,-16 19-1,24-33-78,-1 1-1,0-1 0,0 0 0,-1-1 0,1 1 0,-1-1 1,-9 5-1,13-8-9,0 0 1,0 0 0,1-1-1,-1 1 1,0-1 0,0 0-1,0 1 1,0-1-1,0 0 1,1 0 0,-1 0-1,0 0 1,0-1 0,0 1-1,0 0 1,0-1 0,1 1-1,-1-1 1,-3-1 0,2 0-7,1 1 1,-1-1-1,1 0 1,0 0-1,0 0 1,0 0-1,0 0 1,0 0 0,0-1-1,0 1 1,1 0-1,-2-4 1,2 4-17,0-1 0,0 1 1,0-1-1,0 0 0,0 1 0,1-1 1,-1 1-1,1-1 0,0 0 0,0 1 0,0-1 1,0 0-1,1-3 0,-1 5-8,1-1 0,-1 0 0,1 1-1,0-1 1,-1 0 0,1 1 0,0-1 0,0 1 0,0-1-1,0 1 1,0 0 0,1-1 0,-1 1 0,0 0-1,1 0 1,-1 0 0,1 0 0,-1 0 0,1 0-1,-1 0 1,3 0 0,10-4 39,0 0 0,1 1 1,-1 1-1,28-2 0,63 2 38,-45 2-52,-39 0-163,156-11-2229,-163 11-315,-4 1 827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3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22 5408,'-8'-13'1728,"8"13"-1677,0 0 1,0-1-1,1 1 1,-1 0-1,0 0 0,0 0 1,0 0-1,0-1 1,1 1-1,-1 0 1,0 0-1,0 0 0,0 0 1,1 0-1,-1 0 1,0 0-1,0 0 1,0 0-1,1 0 0,-1 0 1,0 0-1,0 0 1,1 0-1,-1 0 1,0 0-1,0 0 1,0 0-1,1 0 0,-1 0 1,0 0-1,0 0 1,0 0-1,1 0 1,-1 0-1,0 0 0,1 1 1,12 1 602,-12-2-459,12 1 830,0 0-1,1-1 1,24-4 0,-10 1-468,194-2 61,-184 8-532,16 0-3100,-50-3 1404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3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9312,'5'-20'4192,"31"15"-3616,-18 2 96,3-2-480,9-1-160,1 6-32,5-5 128,3 5-64,5 0 32,-5 5-32,9-5-3296,1 6 1760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8 396 2912,'-7'3'3266,"7"-3"-3161,0 1 1,0-1-1,0 0 0,-1 0 1,1 1-1,4 10 2050,-4-11-2122,1 1 1,-1-1-1,0 0 1,0 1-1,1-1 1,-1 0-1,0 0 1,1 1-1,-1-1 0,1 0 1,-1 0-1,0 0 1,1 1-1,-1-1 1,1 0-1,-1 0 0,0 0 1,1 0-1,-1 0 1,1 0-1,-1 0 1,1 0-1,-1 0 1,0 0-1,1 0 0,-1 0 1,2 0-1,12-6 752,-9 4-405,6-3-112,-1-1 0,1 0 0,-1-1 1,0 0-1,13-12 0,7-5 65,73-45-105,25-18-287,-113 75 97,-1-1 1,0 0-1,-1-1 1,0 0-1,20-32 1,-19 27-144,-11 16 67,0 0 1,-1 0-1,0 0 1,0 0-1,0 0 1,0-1-1,0 1 1,-1-1-1,1 1 1,-1-1-1,1-4 1,-4 5 56,-3 6-30,-4 5-72,-2 8 187,0 1 0,-10 24 0,3-7 80,10-21-110,0 1-1,1 0 1,1 1-1,1 0 1,0 0-1,1 0 1,0 0-1,-1 17 1,4-26 19,1 1-1,0-1 1,0 1 0,0-1 0,1 1 0,0-1 0,3 11 0,-3-15-54,-1-1-1,1 1 1,0-1-1,-1 1 1,1-1 0,0 0-1,0 1 1,0-1-1,0 0 1,0 0 0,0 0-1,0 0 1,1 0-1,-1 0 1,0 0 0,0 0-1,1 0 1,-1-1 0,1 1-1,-1 0 1,1-1-1,-1 0 1,1 1 0,-1-1-1,1 0 1,-1 1-1,1-1 1,-1 0 0,1 0-1,-1 0 1,1-1-1,0 1 1,-1 0 0,1 0-1,1-2 1,7-1 49,0-1 0,0-1 0,-1 0 0,1 0 0,-1-1 0,0 0 0,-1-1 0,12-10 0,4-3-48,-12 10-11,14-11-208,1 1 0,0 1-1,32-16 1,-57 34 118,-1 1 1,1-1-1,0 0 1,-1 1-1,1-1 0,0 1 1,-1 0-1,1-1 1,0 1-1,0 0 1,-1 0-1,1 0 1,0 0-1,0 0 0,2 1 1,-4 0 64,1-1 0,0 0 1,-1 1-1,1-1 0,-1 1 0,1-1 1,0 1-1,-1-1 0,1 1 0,-1 0 1,0-1-1,1 1 0,-1 0 0,1-1 1,-1 1-1,0 0 0,0-1 0,1 1 1,-1 0-1,0 0 0,0-1 0,0 1 1,0 0-1,0 0 0,0-1 0,0 1 1,0 0-1,0 0 0,0-1 0,0 1 1,-1 0-1,1-1 0,0 1 0,0 0 1,-1 0-1,-17 51 266,11-36 18,1 0 1,-6 33 0,13-36 100,-1-13-372,0 0-1,0 1 1,1-1 0,-1 0-1,0 0 1,0 0-1,0 1 1,0-1 0,1 0-1,-1 0 1,0 0-1,0 1 1,0-1-1,1 0 1,-1 0 0,0 0-1,0 0 1,1 0-1,-1 0 1,0 0 0,1 1-1,-1-1 1,0 0-1,0 0 1,1 0 0,-1 0-1,0 0 1,0 0-1,1 0 1,-1 0 0,0 0-1,1-1 1,-1 1-1,0 0 1,0 0-1,1 0 1,-1 0 0,0 0-1,0 0 1,1 0-1,-1-1 1,0 1 0,0 0-1,0 0 1,1 0-1,-1-1 1,0 1 0,0 0-1,0 0 1,0 0-1,1-1 1,-1 1 0,0-1-1,7-6 203,9-8-147,0 1 0,1 1 0,28-18 0,-15 13-113,-8 5-148,39-17-1,-53 27 129,0 0 0,0 0 0,0 1 0,0 1 0,1-1 0,-1 1 0,1 1 0,-1-1 0,11 2 0,-13 0 59,1 0 0,-1 0 0,1 0 0,-1 1 0,1 0 0,-1 1 0,9 4 0,11 7-367,-1-1 0,2-1 0,28 8-1,-51-18-55,14 1-4211,-6-3 2311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7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37 5216,'-39'-28'2368,"39"23"-2048,0 2-160,0 6-160,5-3-352,8 8 192,18 0-1632,5 9 992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3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13 2912,'12'-12'5236,"-12"12"-5160,-2 0 122,0-1 1,-1 1-1,1 0 0,0 0 1,0 0-1,0 1 1,0-1-1,0 0 0,-3 2 1,-23 6 947,-36 18 1,50-19-941,1 0 0,0 1 0,0 0 0,0 1-1,1 1 1,1 0 0,0 0 0,-13 16 0,18-20-166,1 1 0,-1 1 0,2-1-1,-1 1 1,1 0 0,0 0 0,1 0 0,-1 0 0,2 0 0,-1 1-1,1 0 1,1-1 0,-1 1 0,1 0 0,1 11 0,0-18 39,0 1-1,0 0 1,1-1 0,-1 1 0,1-1 0,0 1 0,0-1 0,0 1 0,0-1 0,0 0 0,0 1 0,3 2 0,-4-5-50,1 1 0,0 0 0,0-1 0,-1 1-1,1-1 1,0 1 0,0-1 0,0 1 0,0-1 0,0 1 0,0-1-1,0 0 1,0 1 0,0-1 0,0 0 0,0 0 0,0 0-1,0 0 1,0 0 0,0 0 0,0 0 0,0 0 0,0 0 0,0-1-1,0 1 1,0 0 0,0 0 0,-1-1 0,1 1 0,0-1-1,0 1 1,2-2 0,7-6 75,0 0 0,-1 0 0,0-1-1,13-16 1,-5 6-36,9-7-166,1 0 0,34-23 0,-55 44-14,-4 3 17,1 0 0,0 0 0,0 0 0,0 0 0,0 1 0,6-4 0,-8 5 91,-1 0 0,1 0 0,-1 0 0,1 0 0,-1 0 0,1 0 0,0 0 0,-1 0 0,1 0 0,-1 0 0,1 0 0,-1 0 0,1 1 0,-1-1 0,1 0 0,-1 0 0,1 0 0,-1 1 0,1 0 0,0-1 31,0 1 1,0 0-1,0 0 1,-1 0-1,1 0 0,0 0 1,-1 0-1,1 0 1,-1 1-1,0-1 0,1 0 1,-1 2-1,8 34 372,-7-28-344,0 1-1,1-1 0,1 0 1,-1 0-1,6 12 0,1-3 154,1 0 0,16 21 0,-20-32-598,0 0 1,0 0 0,1 0 0,-1-1 0,2 0-1,-1-1 1,12 7 0,7 3-1552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47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1016 2976,'-8'2'612,"-3"4"2120,18-6-1228,-3-1-1281,0 0 1,1 0 0,-1-1-1,0 1 1,0-1 0,0 0-1,0 0 1,-1-1 0,1 1-1,0-1 1,-1 1 0,5-6-1,2 0 70,16-12 279,-1-1 1,25-27-1,21-25 450,-23 25-202,64-82-1,-106 122-752,1-2-41,0 1 0,1-1 0,8-7 0,-16 17-29,0 0 0,1 0 0,-1-1 0,0 1 0,0 0 0,0 0 0,0 0 0,1 0 0,-1-1 0,0 1 0,0 0 0,0 0 0,0 0 0,1 0 0,-1 0 1,0 0-1,0 0 0,1 0 0,-1 0 0,0 0 0,0 0 0,0 0 0,1 0 0,-1 0 0,0 0 0,0 0 0,1 0 0,-1 0 0,0 0 0,0 0 0,1 0 0,1 7-125,-4 17-92,1-18 194,-4 37 26,-1 14 0,-1 35 149,-23 104 0,26-172-66,-9 27 0,11-45-4,0 1 0,0-1 0,-1-1 0,0 1 0,0 0-1,-1-1 1,1 1 0,-1-1 0,-6 6 0,8-9-19,0 0 0,1-1 0,-1 1 0,-1-1 0,1 1 0,0-1 0,0 0 0,0 1 1,-1-1-1,1 0 0,-1-1 0,1 1 0,-1 0 0,1-1 0,-1 1 0,1-1 0,-1 0 0,1 0 0,-1 0 0,-3 0 1,2-2 7,-1 1 1,1 0-1,0-1 1,-1 0-1,1 0 1,0 0 0,0-1-1,0 0 1,0 1-1,-5-7 1,1 2-114,0-1 0,1 0 0,0-1 1,0 1-1,1-1 0,0-1 0,1 1 0,0-1 1,-6-15-1,-2-9-181,-8-22-380,20 55 582,1 0 1,0 0-1,-1 0 1,1 0-1,0 0 1,0 0-1,0 0 1,-1 0-1,1 0 1,0 0-1,0 0 1,1 0-1,-1 0 1,0 0-1,0-1 1,0 1-1,1 0 1,-1 0-1,1 0 1,-1 0-1,0 0 1,1 1-1,0-1 1,-1 0-1,1 0 1,0 0-1,-1 0 1,1 1-1,0-1 1,0 0-1,0 0 1,-1 1-1,1-1 1,0 1-1,0-1 1,0 1-1,0-1 1,0 1-1,0 0 1,0-1-1,0 1 1,1 0-1,-1 0 1,0 0-1,0 0 1,0 0-1,0 0 1,0 0-1,0 0 1,0 0-1,0 0 1,0 1-1,2 0 1,18 5-122,34 14 0,-41-14 162,1 0 0,0-1 0,-1 0 1,2-2-1,25 4 0,-33-6 48,-1-1 1,0 0-1,1 0 1,-1-1-1,0 0 1,1 0 0,-1-1-1,0 0 1,0 0-1,0-1 1,0 0-1,-1 0 1,11-6-1,-1-5 83,-1 0-1,22-26 1,1-1 33,129-125-96,-157 154-241,-2 2-451,-10 16-459,-17 23 756,15-24 337,0 1 1,0-1 0,1 1 0,-1 0-1,-1 7 1,1-4 79,1 0 0,1 0-1,0 0 1,0 0 0,1 0-1,0 1 1,0-1 0,1 0-1,0 1 1,1-1-1,0 0 1,1 1 0,3 11-1,-5-19-72,1 0 0,0 0 0,0 0 0,0-1 0,0 1 0,1 0 0,-1 0-1,1-1 1,-1 1 0,1-1 0,-1 1 0,1-1 0,0 0 0,-1 0 0,1 1-1,0-1 1,0 0 0,0-1 0,0 1 0,0 0 0,0 0 0,0-1 0,0 1-1,0-1 1,1 0 0,-1 0 0,0 0 0,0 0 0,0 0 0,0 0 0,0 0-1,1-1 1,-1 1 0,0-1 0,0 0 0,3-1 0,3-1 49,-1-1 0,0 0 0,0 0 0,-1-1 0,1 1 0,11-12 0,1-1 18,44-38 122,-35 29-585,60-43 0,-88 69 347,0 0-1,0 0 0,0 0 1,0 0-1,1 0 1,-1 0-1,0 0 1,0 0-1,0 0 1,0 0-1,0 0 0,0 0 1,1 0-1,-1 0 1,0 0-1,0 0 1,0 0-1,0 0 1,0 0-1,0 0 0,0 0 1,1 0-1,-1 0 1,0 0-1,0 0 1,0 0-1,0 0 0,0 1 1,0-1-1,0 0 1,0 0-1,1 0 1,-1 0-1,0 0 1,0 0-1,0 0 0,0 0 1,0 0-1,0 1 1,0-1-1,0 0 1,0 0-1,0 0 1,0 0-1,0 0 0,0 0 1,0 1-1,0-1 1,0 0-1,0 0 1,0 0-1,0 0 1,0 0-1,0 0 0,0 1 1,0 13-283,-6 23 275,5-32-44,-2 7 68,2 1-1,0-1 0,0 20 0,2-26 51,-1 0 1,1 1-1,1-1 1,-1 0-1,1 0 1,0 1-1,0-2 1,6 11-1,-7-14-20,0-1 0,0 0-1,0 1 1,0-1 0,0 0-1,1 0 1,-1 0 0,0 0-1,1 0 1,-1 0 0,1 0-1,-1 0 1,1 0 0,-1-1-1,1 1 1,0-1 0,-1 1-1,1-1 1,0 0 0,-1 0-1,1 1 1,0-1 0,-1 0-1,1-1 1,0 1 0,0 0-1,-1 0 1,1-1 0,0 1-1,-1-1 1,1 1 0,-1-1-1,1 0 1,-1 0 0,1 0-1,-1 1 1,1-1 0,-1-1-1,2 0 1,20-21 193,-2-1 0,37-52 0,-38 50-333,1 0 1,32-28-1,-43 44-248,-26 53-475,-50 190 638,58-204 234,-15 72 104,-18 62-98,29-121 288,-32 70 0,40-101-75,-6 11 104,9-21-313,1-1 0,0 1 0,-1 0-1,1 0 1,-1-1 0,1 1 0,0-1 0,-1 1-1,1 0 1,-1-1 0,0 1 0,1-1 0,-1 1-1,1-1 1,-1 0 0,0 1 0,1-1 0,-2 1-1,2-1-41,0 0 0,0 0-1,-1 0 1,1 0-1,0 0 1,0 0 0,0 0-1,0 0 1,0 0-1,0 0 1,0 0 0,0 0-1,0 0 1,0 0-1,0 0 1,-1 0 0,1 0-1,0 0 1,0-1-1,0 1 1,0 0 0,0 0-1,0 0 1,0 0 0,0 0-1,0 0 1,0 0-1,0 0 1,0 0 0,0 0-1,0 0 1,0 0-1,0-1 1,0 1 0,0 0-1,0 0 1,0 0-1,0 0 1,0 0 0,0 0-1,0 0 1,0 0-1,0 0 1,0 0 0,0-1-1,0 1 1,0 0-1,0 0 1,0 0 0,0 0-1,0 0 1,0 0-1,0 0 1,1-5 87,-1 1-1,1 0 1,0-1 0,2-6-1,1 0-12,32-127 170,8-28-403,-30 122 66,32-69-1,-35 92 62,1 0-1,1 1 0,0 0 1,2 1-1,25-26 0,-27 32-82,0 2 0,1-1-1,0 2 1,0 0-1,1 1 1,0 0 0,1 1-1,19-7 1,-30 13 46,1 1 1,-1-1-1,0 1 0,1 0 1,-1 0-1,1 1 0,-1 0 1,0 0-1,9 1 1,-12-1 45,-1 0 1,1 1 0,-1-1 0,1 1-1,-1-1 1,0 1 0,1 0 0,-1 0-1,0-1 1,1 1 0,-1 0 0,0 0-1,0 0 1,0 0 0,2 3 0,-2-3 14,0 1 1,0 0 0,-1 0 0,1 0 0,0 0 0,-1 0 0,0 0-1,1 0 1,-1 0 0,0 0 0,0 0 0,0 0 0,0 0 0,-1 4-1,-2 11 4,-1 0-1,0-1 1,-2 0-1,0 0 1,-11 23-1,-49 75 184,54-96-113,0 0 0,-17 19 0,25-33-22,0 0 0,0 1-1,0-1 1,-1-1-1,1 1 1,-1-1-1,0 0 1,0 0 0,0 0-1,-1-1 1,1 1-1,-1-1 1,-6 1-1,10-3-40,0 0 0,-1 0 0,1 0 0,0 0 0,-1-1 0,1 1 0,0-1 0,-1 0 0,1 1 0,0-1 0,0 0 0,0 0 0,0-1 0,0 1 0,0 0 0,0-1 0,0 1 0,0-1 0,1 1 0,-1-1 0,0 0 0,1 0 0,-2-3 0,1 3-30,1 0 0,0 0 0,-1 0 0,1 0 0,0 0 0,0 0 0,1-1 0,-1 1 0,0 0 0,1 0 0,0-1 0,-1 1 0,1 0 0,0-1 0,0 1 0,0-1 0,0 1 0,1 0 0,-1-1 0,1 1 0,-1 0 0,1 0 0,1-3 0,-1 4 8,0-1-1,0 1 1,0 0-1,0 0 1,0 0-1,0 0 1,1 0-1,-1 0 0,0 0 1,1 0-1,-1 1 1,1-1-1,-1 0 1,0 1-1,3-1 1,27-4-65,-21 4 48,48-7 121,0-2-1,60-20 1,-89 19-94,-1-1-1,0-1 1,30-20 0,-29 16 43,-13 8 10,0-1-1,-1-1 1,20-18-1,-27 22-36,-1-1 0,0 0 0,-1 0 0,0 0 0,0-1 0,0 0-1,6-16 1,-10 22-30,-1 0-1,0-1 1,0 1-1,-1-1 0,1 1 1,-1-1-1,1-3 0,-1 6 6,0 1 1,0-1-1,0 0 0,0 1 0,0-1 0,-1 0 0,1 1 0,0-1 0,0 0 0,0 1 0,0-1 0,-1 1 0,1-1 0,0 0 0,-1 1 0,1-1 0,0 1 0,-1-1 0,1 1 0,-1-1 0,1 1 1,-1-1-1,1 1 0,-1 0 0,1-1 0,-1 1 0,1 0 0,-1-1 0,0 1 0,1 0 0,-1 0 0,1-1 0,-1 1 0,0 0 0,1 0 0,-1 0 0,0 0 0,1 0 0,-1 0 0,0 0 0,1 0 0,-1 0 1,1 0-1,-1 0 0,0 1 0,1-1 0,-2 1 0,-6 1-76,0 2 1,0-1-1,0 1 0,1 0 1,-14 11-1,-34 30 125,50-40-30,0 1 0,-1-1 0,2 1 0,-1 1 0,1-1-1,0 0 1,0 1 0,1 0 0,-1 0 0,2 0 0,-1 0 0,1 1 0,0-1 0,1 1-1,-1-1 1,1 1 0,1 0 0,0-1 0,0 1 0,0 0 0,1-1 0,0 1 0,1-1-1,-1 1 1,2-1 0,-1 1 0,1-1 0,0 0 0,0 0 0,1-1 0,0 1 0,7 9-1,-8-13 14,-1 0 0,1-1 0,-1 1 0,1-1 0,0 0 0,0 0-1,0 0 1,0 0 0,1 0 0,-1-1 0,0 1 0,1-1 0,-1 0-1,1 0 1,0 0 0,-1-1 0,1 1 0,-1-1 0,1 0 0,0 0-1,-1 0 1,1 0 0,0-1 0,-1 1 0,1-1 0,-1 0 0,1 0-1,5-3 1,8-4 47,-1 0-1,0-1 0,-1-1 0,22-18 1,-33 25-63,56-44 111,76-55-10,-103 81-111,70-42 18,-99 61-30,0 0 0,-1 0 0,1 0 0,0 0 0,0 1 0,0 0 0,1 0 0,-1 0 0,0 0 0,0 0 0,1 1 0,-1 0 0,5 0 0,15 2-37,-18-2 37,0 0 0,-1 0 0,1 1 0,-1 0 0,9 2 0,-13-3 18,0 1 0,0-1 0,-1 1 0,1-1 0,0 1 0,0-1-1,0 1 1,-1-1 0,1 1 0,0 0 0,-1-1 0,1 1 0,0 0-1,-1 0 1,1 0 0,-1-1 0,1 1 0,-1 0 0,1 0 0,-1 0 0,0 0-1,0 0 1,1 0 0,-1 0 0,0 0 0,0 0 0,0 0 0,0 0-1,0-1 1,0 1 0,0 0 0,0 0 0,0 0 0,-1 0 0,1 0-1,-1 1 1,-22 64-114,21-58 136,-13 56-27,14-56 32,0 0 0,1 0 0,0 0 0,0 0 0,1-1 0,2 14 0,-2-18-10,0 1 0,0-1 0,0 0 0,0 0 0,1 0 0,-1 0 0,1 0 0,0 0 0,0 0 0,0 0 0,0-1-1,1 1 1,-1-1 0,5 4 0,-5-5-4,-1 0 0,1 0-1,0-1 1,-1 1 0,1 0-1,0-1 1,-1 1 0,1-1-1,0 1 1,0-1 0,0 0-1,-1 0 1,1 0 0,0 0-1,0 0 1,0 0 0,-1-1-1,1 1 1,0 0 0,0-1-1,-1 0 1,1 1 0,0-1-1,-1 0 1,1 0 0,-1 0-1,1 0 1,2-2 0,9-9 32,-1 0 1,0-1 0,-1-1 0,11-16-1,-10 13-25,1 1 0,20-21 0,-9 17-33,0 2 0,1 1 1,1 0-1,0 2 0,1 1 1,1 1-1,50-15 0,-61 22-86,1 2 0,30-5 0,-40 8 69,0 1 0,0-1 0,0 2 0,0-1 0,0 1 0,0 0 0,0 1-1,12 3 1,-16-3 2,5 1 51,0 0 0,-1 0 0,1 1-1,-1 1 1,15 9 0,-23-13 50,-3-1-84,-1 0-1,1-1 1,-1 1 0,1-1 0,-5-1 0,-6-2 10,-5 3-45,0 0 0,0 2-1,0 0 1,0 0 0,0 2-1,1 1 1,-1 0 0,1 1-1,-18 8 1,25-8 14,0 0 0,0 1 0,1 0 0,0 0 0,0 1 0,-14 13 0,18-14 41,0 1 1,1-1-1,0 1 1,0 0-1,0 0 0,1 0 1,0 1-1,1-1 1,-1 1-1,-2 9 0,5-11-5,0-1-1,0 0 1,0 1-1,0-1 1,1 0-1,0 1 1,0-1-1,1 1 1,-1-1-1,1 1 1,0-1-1,1 0 1,-1 0-1,1 0 0,0 1 1,1-2-1,-1 1 1,1 0-1,0 0 1,0-1-1,0 0 1,0 1-1,1-1 1,0 0-1,0-1 1,5 4-1,1 1 6,0-1 1,1 0-1,0-1 0,0-1 1,0 0-1,1 0 0,0-1 1,0 0-1,0-1 0,17 2 0,-10-3 39,-1-1-1,1-1 0,-1-1 0,1-1 1,-1 0-1,1-1 0,-1-1 0,31-11 1,5-7-49,73-40 1,-103 49 15,107-64 141,-69 38-81,-58 36-65,11-5-105,-1-1 0,18-15 0,-32 24 89,0 0-1,0 0 0,0 0 1,1-1-1,-1 1 0,0 0 1,0 0-1,0 0 0,1 0 1,-1 0-1,0 0 0,0 0 1,0-1-1,0 1 0,0 0 1,1 0-1,-1 0 0,0 0 1,0-1-1,0 1 0,0 0 1,0 0-1,0 0 0,0-1 1,0 1-1,0 0 0,1 0 1,-1 0-1,0-1 0,0 1 1,0 0-1,0 0 0,0-1 1,0 1-1,-1 0 0,1 0 1,0 0-1,0-1 0,0 1 1,0 0-1,0 0 0,0 0 1,0-1-1,0 1 0,0 0 1,-1 0-1,1 0 0,0 0 1,0 0-1,0-1 0,0 1 1,0 0-1,-1 0 0,1 0 1,0 0-1,0 0 0,0 0 1,-1-1-1,-11 1-141,2 3 111,0 2-1,0-1 1,1 1 0,-1 1-1,1 0 1,0 0 0,-13 12-1,17-13 36,0 0 0,0 0-1,0 0 1,0 1-1,1 0 1,0 0-1,0 0 1,1 1 0,-5 10-1,7-14 6,0 0 0,1 0 0,-1 0 0,1 0 0,-1 0 0,1 1 1,0-1-1,0 0 0,0 0 0,0 0 0,1 0 0,-1 0 0,1 0 0,0 0 0,0 0 0,0 0 0,0 0 0,1 0 0,-1-1 0,1 1 1,0 0-1,-1-1 0,5 5 0,0-2 12,0 0 0,0 0 0,0 0 0,1-1 0,0 0 0,0 0 1,0-1-1,0 0 0,1 0 0,-1 0 0,1-1 0,15 2 0,-12-2 14,0-1-1,0-1 0,0 1 1,0-2-1,-1 0 1,1 0-1,0-1 0,19-5 1,-20 3 6,-1-1 1,-1 0 0,1 0 0,-1-1 0,0 0-1,13-13 1,-19 17-36,2-1 2,-1 0-1,0 0 0,0 0 0,-1-1 1,1 1-1,-1-1 0,1 1 1,-1-1-1,0 0 0,-1 0 0,1 0 1,-1 0-1,1 0 0,-1 0 1,-1 0-1,1-1 0,0-7 0,-1 8-17,-1 1-1,1-1 0,-1 1 0,0-1 0,0 1 0,0 0 0,0-1 1,0 1-1,-1 0 0,0 0 0,1 0 0,-1 0 0,-1 0 0,1 0 1,0 1-1,0-1 0,-1 1 0,0-1 0,1 1 0,-1 0 0,0 0 1,-5-2-1,-1 0-7,0 0 0,-1 1 0,0 0 0,0 0 1,0 1-1,0 1 0,0 0 0,-17 0 0,-8-2 43,-31 4 208,61-2-285,7-1 21,7 0 30,58-9 102,27-1-141,-67 10 33,5-1-15,0 2 0,33 2-1,-56 0 4,-1 0-1,1 0 0,0 1 0,-1 0 0,0 1 0,1 0 0,-1 0 1,0 1-1,0 0 0,-1 0 0,1 0 0,9 9 0,-14-10 28,0 1-1,1 0 1,-1-1-1,-1 1 0,1 0 1,0 1-1,-1-1 1,0 0-1,0 1 0,0-1 1,2 10-1,-2-1 27,0-1 0,-1 0 0,0 18-1,0-29-9,-1-1-1,0 0 0,0 0 0,1 0 0,-1 0 0,0 1 1,0-1-1,1 0 0,-1 0 0,0 0 0,0 0 0,1 0 1,-1 0-1,0 0 0,1 0 0,-1 0 0,0 0 0,0 0 1,1 0-1,-1 0 0,0 0 0,1 0 0,-1 0 0,0 0 1,0-1-1,1 1 0,-1 0 0,0 0 0,0 0 1,1 0-1,-1 0 0,0-1 0,0 1 0,0 0 0,1 0 1,-1-1-1,30-22 309,59-41-315,-58 46-156,0 1 1,1 2-1,57-19 0,-68 31-115,-21 3 250,1 0-1,-1 0 1,1 0-1,-1 0 1,1 0-1,-1 0 1,1 0 0,-1 0-1,1 0 1,-1 1-1,1-1 1,-1 0-1,1 0 1,-1 0 0,0 1-1,1-1 1,-1 0-1,1 1 1,-1-1-1,0 0 1,1 1-1,-1-1 1,0 0 0,1 1-1,-1-1 1,0 1-1,0-1 1,0 1-1,1-1 1,-1 0 0,0 1-1,0-1 1,0 1-1,0-1 1,0 1-1,0-1 1,0 1 0,0-1-1,0 1 1,0-1-1,0 1 1,0-1-1,0 1 1,-3 9-8,1 0-1,-2-1 1,1 1-1,-7 11 1,6-15 33,1 0 0,0 0 0,0 0 0,1 1 0,0-1 0,0 1 0,1 0 0,-1-1 0,1 1 1,1 0-1,-1 9 0,2-15-7,-1 1-1,0 0 1,1 0 0,-1-1 0,1 1 0,-1 0 0,1-1 0,0 1 0,0-1-1,0 1 1,0-1 0,0 1 0,0-1 0,0 1 0,0-1 0,1 0 0,-1 0-1,0 0 1,1 0 0,-1 0 0,1 0 0,-1 0 0,1 0 0,-1 0 0,1-1-1,0 1 1,0-1 0,-1 1 0,1-1 0,0 0 0,0 1 0,-1-1 0,1 0-1,0 0 1,1-1 0,8 1 26,-1-1 0,0-1 0,0 1-1,15-6 1,-24 6-37,30-9 20,53-27 1,-6 3-22,156-39-2,-205 65-189,-15 2 15,-31 13-140,-16 8 232,0 2 0,-57 39 0,74-44 63,0 1-1,1 1 1,0 0 0,1 1-1,0 0 1,-20 33 0,32-45 51,0 1-1,0 0 1,1-1 0,-1 1 0,1 0 0,0 0 0,-1 7-1,2-10-18,0-1-1,0 1 0,0 0 0,0 0 0,0 0 1,0 0-1,0 0 0,0 0 0,0 0 1,0-1-1,1 1 0,-1 0 0,0 0 0,1 0 1,-1 0-1,0-1 0,1 1 0,-1 0 0,1 0 1,-1-1-1,1 1 0,0 0 0,-1-1 1,1 1-1,0-1 0,-1 1 0,1-1 0,0 1 1,0-1-1,-1 1 0,1-1 0,0 0 1,0 1-1,0-1 0,0 0 0,0 0 0,-1 0 1,1 0-1,0 1 0,0-1 0,0 0 1,1-1-1,4 1 38,-1-1 0,0 0 1,1 0-1,-1 0 0,0-1 0,1 1 1,8-6-1,36-21 106,-39 21-120,30-20 22,-2-3-1,-1-1 0,53-55 1,-75 70-82,0-1 0,-2 0 0,0-1 0,-1-1 0,-1 0 0,0-1 0,9-23 0,3-22-525,-2-1 0,19-94 0,-40 155 506,10-53-330,-11 52 266,1-1-1,-1 1 0,-1 0 1,1 0-1,-1-1 0,0 1 0,-2-7 1,3 12 85,0 1 1,0-1-1,-1 0 0,1 0 1,0 0-1,0 0 1,-1 1-1,1-1 0,-1 0 1,1 0-1,-1 1 1,1-1-1,-1 0 0,1 0 1,-1 1-1,0-1 1,1 1-1,-1-1 0,0 1 1,0-1-1,1 1 1,-1-1-1,0 1 0,0 0 1,-1-1-1,1 1 1,0 0 1,-1 1-1,1-1 0,-1 1 0,1-1 1,0 1-1,-1-1 0,1 1 0,0 0 1,0 0-1,-1-1 0,1 1 0,0 0 1,0 0-1,0 0 0,0 0 0,0 1 1,-1 0-1,-11 15-49,0 1 1,1 0-1,2 0 0,-14 30 1,11-18 71,2 1 0,-12 45 0,19-57 34,1-1 0,1 0 0,0 1 0,1 0 0,1-1 0,1 1 0,1-1 0,0 1 0,9 32 0,-2-20 154,1 0-1,2-1 0,22 43 1,-32-69-121,1 0 0,-1-1 0,1 1 0,0-1 0,0 1 1,6 3-1,-8-5-26,1-1 0,0 0 0,-1 0 1,1 0-1,0 0 0,0 0 1,-1 0-1,1-1 0,0 1 0,0-1 1,0 1-1,0-1 0,0 0 0,0 1 1,0-1-1,0 0 0,3-1 0,-2 0 2,0 0-1,0 0 0,0 0 0,0 0 0,0-1 1,0 1-1,0-1 0,-1 0 0,4-3 0,22-22 176,-12 10-82,80-67-118,-55 51 6,-27 22-166,1-1 0,-1-1 0,16-17 0,-30 29 126,1 1 0,-1 0 1,0-1-1,1 1 0,-1-1 1,0 1-1,1 0 0,-1-1 0,0 1 1,1-1-1,-1 1 0,0-1 1,0 1-1,0-1 0,0 1 1,1-1-1,-1 1 0,0-1 0,0 1 1,0-1-1,0 0 0,-9 4-233,-20 16 33,22-12 246,0 0 0,0 0-1,0 0 1,1 1 0,0 0-1,1 0 1,-1 1 0,2 0 0,-5 9-1,1 2 131,4-12-56,1 0-1,0-1 1,0 1-1,1 0 1,0 0-1,0 1 1,1-1 0,0 0-1,0 17 1,1-25-92,0 0 0,0 1 1,0-1-1,0 1 1,0-1-1,0 1 0,1-1 1,-1 1-1,0-1 1,0 1-1,0-1 0,0 1 1,0-1-1,1 1 1,-1-1-1,0 0 0,0 1 1,1-1-1,-1 1 1,0-1-1,1 0 0,-1 1 1,0-1-1,1 0 0,-1 1 1,1-1-1,-1 0 1,0 0-1,1 0 0,-1 1 1,1-1-1,-1 0 1,1 0-1,-1 0 0,1 0 1,-1 0-1,1 0 1,-1 0-1,1 0 0,-1 0 1,0 0-1,1 0 1,-1 0-1,1 0 0,-1 0 1,1 0-1,-1 0 0,1 0 1,-1-1-1,1 1 1,-1 0-1,1-1 0,3-1 45,1-1 0,-1 1-1,0-1 1,4-4 0,-4 3-53,171-115 454,-149 102-480,9-2-440,-29 18 232,-4 3 101,-6 7-13,3-7 86,-5 9 13,1 0-1,0 1 1,1-1-1,-5 25 1,8-30 71,0 1 1,0-1-1,1 1 1,0-1-1,0 1 1,0-1-1,1 1 1,0-1-1,0 0 1,5 13-1,-6-17-9,1-1 1,0 1-1,0 0 0,0-1 0,0 0 1,1 1-1,-1-1 0,0 1 0,1-1 1,-1 0-1,1 0 0,-1 0 0,1 0 1,-1 0-1,1 0 0,0 0 0,0-1 1,-1 1-1,1-1 0,0 1 0,0-1 0,0 1 1,-1-1-1,1 0 0,0 0 0,0 0 1,0 0-1,0 0 0,0-1 0,-1 1 1,3-1-1,5-1 43,0-1 1,0 1-1,0-2 0,14-6 0,38-23 76,71-33-112,-119 61-62,195-75-398,-178 73-3,-25 5 184,-17 6 101,1-1 161,-1 1 0,0 0-1,1 1 1,0 0 0,0 1 0,0 0 0,-14 11 0,19-12-13,0 0-1,0 0 1,1 1 0,-1-1-1,1 1 1,1 1 0,-1-1 0,1 1-1,0 0 1,0 0 0,1 0-1,-4 12 1,5-11 14,0-1-1,0 1 1,1-1-1,0 15 1,1-20 11,0-1 1,0 1 0,0 0 0,0-1 0,1 1 0,-1 0 0,0-1-1,1 1 1,-1 0 0,1-1 0,0 1 0,0-1 0,-1 1 0,1-1-1,0 0 1,0 1 0,0-1 0,0 0 0,1 0 0,-1 1 0,0-1-1,1 0 1,-1 0 0,0 0 0,1-1 0,-1 1 0,1 0 0,1 0-1,3 0 15,0 0 0,-1 0 0,1-1-1,0 0 1,0 0 0,-1-1 0,1 0-1,0 1 1,-1-2 0,1 1 0,-1-1-1,8-3 1,-3 2-14,66-25 78,-2-3 0,100-58-1,-160 82-68,0-1 0,-1-1 0,1 0 0,-2 0 1,1-1-1,-1-1 0,-1 0 0,19-24 0,-12 9-5,29-57-1,10-37-261,-54 111 205,181-353-1370,-179 352 1254,1 1-62,-1 0 0,0-1 1,3-10-1,-8 12-65,0 8 268,0 0 0,0 0 0,-1 0-1,1 0 1,0 0 0,0 0 0,-1-1 0,1 1 0,0 0-1,0 0 1,-1 0 0,1 0 0,0 0 0,0 0 0,-1 0-1,1 0 1,0 0 0,0 0 0,-1 0 0,1 0 0,0 0-1,0 0 1,-1 0 0,1 0 0,0 1 0,0-1 0,-1 0-1,1 0 1,0 0 0,0 0 0,-1 0 0,1 1 0,0-1-1,0 0 1,0 0 0,0 0 0,-1 1 0,1-1 0,0 0-1,-6 5-6,1 1 0,-1-1-1,1 1 1,0 0-1,1 0 1,-1 0 0,1 1-1,-4 8 1,-18 36-36,3 2 1,2 0-1,-18 69 0,17-35 211,-14 131 0,30-122-41,-2 15 466,7-102-486,1-8-69,0 0 0,0 1-1,0-1 1,0 1 0,-1-1 0,1 0-1,0 1 1,-1-1 0,1 0-1,0 1 1,-1-1 0,0 0-1,1 1 1,-1-1 0,0 0 0,0 0-1,1 0 1,-1 0 0,-2 2-1,2-3 129,-1-4-17,-22-68 405,11 34-814,-14-61 1,27 98 255,-1 0 1,1 0-1,0 0 0,0 0 1,0 0-1,0 0 1,0 0-1,0 0 0,0 0 1,1-1-1,-1 1 1,0 0-1,0 0 0,1 0 1,-1 0-1,1 0 1,-1 1-1,1-1 0,-1 0 1,1 0-1,0 0 1,-1 0-1,1 0 0,0 1 1,0-1-1,-1 0 1,1 1-1,0-1 0,0 1 1,0-1-1,0 1 1,0-1-1,0 1 0,2-1 1,3-1-21,0 1 0,0 0 0,0 0 0,13 1 0,-8 0 16,48-1-73,90 9-1,56 23 115,-201-30-19,2 0-42,0 0 0,0 0 1,-1 1-1,9 3 0,-13-4 38,0-1-1,-1 0 1,1 0-1,-1 1 1,1-1-1,-1 0 1,1 1-1,-1-1 1,1 1-1,-1-1 1,1 0-1,-1 1 1,1-1-1,-1 1 1,0-1-1,1 1 1,-1 0-1,0-1 1,0 1-1,1-1 1,-1 1-1,0 0 1,0-1-1,0 1 1,0-1-1,0 1 1,1 0-1,-1-1 1,0 1-1,-1 0 1,1-1-1,0 1 1,0 0-1,0-1 1,0 1-1,0-1 1,-1 1-1,1 0 1,0-1-1,0 1 1,-1-1-1,1 1 1,-1-1-1,1 1 1,0-1-1,-1 1 1,1-1-1,-1 1 1,1-1-1,-2 1 1,-25 19 166,22-16-137,-1 0 1,1-1-1,-1 2 1,1-1-1,-8 10 1,12-13-32,0 0 1,1 0-1,-1 0 0,0 1 1,1-1-1,-1 0 0,1 1 1,-1-1-1,1 0 0,0 1 1,-1-1-1,1 1 0,0-1 1,0 1-1,0-1 0,0 0 1,0 1-1,1-1 0,-1 1 1,0-1-1,1 0 0,-1 1 0,1-1 1,-1 0-1,1 1 0,0-1 1,-1 0-1,1 0 0,0 0 1,0 1-1,0-1 0,1 1 1,4 5 68,1-1 1,-1 1 0,1-1-1,1-1 1,-1 1 0,14 6 0,-17-10-42,0 0 0,-1 0 0,1 0 1,0-1-1,-1 0 0,1 0 1,0 0-1,0 0 0,0-1 1,0 1-1,0-1 0,0 0 0,0 0 1,0-1-1,0 1 0,0-1 1,7-1-1,-2-4 73,1 1-1,-1-1 1,0-1-1,-1 0 1,1 0-1,7-10 1,-7 9-26,0-1 1,-1-1-1,0 1 1,-1-1-1,0 0 1,11-22-1,-18 31-81,0 0 1,1 0-1,-1 0 0,0 0 1,0 0-1,0 0 1,1 0-1,-1 0 0,0 0 1,0 0-1,-1-1 0,1 1 1,0 0-1,0 0 1,0 0-1,-1 0 0,1 0 1,-1 0-1,1 0 0,-2-2 1,1 2-17,0-1 1,-1 1 0,1-1-1,-1 1 1,1-1-1,-1 1 1,0 0 0,0 0-1,1 0 1,-3-1 0,-2-1 26,1 1 1,-1 1-1,1-1 1,-1 1-1,1 0 1,-1 0-1,-7 0 391,16 0-137,12-2-40,21-2-271,1 4 14,1 1 0,49 6 1,-65-3 135,1 2 1,-1 0 0,0 1 0,0 2 0,25 11 0,26 19 564,39 17-96,-96-49-542,0 0 0,0-1 1,0-1-1,1-1 0,24 3 0,181-12-4366,-210 6 3669,73-4-2133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4:04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13 552 3488,'-13'3'7413,"21"-9"-7051,0 0 0,0 0 0,-1 0 0,0-1 0,0 0 0,6-10 1,-10 14-247,9-14 175,0 0 1,-2 0 0,0-1 0,11-29-1,3-4-91,98-202 691,-117 242-906,1-1 1,7-11 0,-11 21-38,-1-1 1,1 1 0,0 0 0,0-1 0,0 1 0,0 0-1,0 0 1,0 1 0,1-1 0,-1 0 0,1 1 0,-1-1 0,1 1-1,4-2 1,-7 3 48,1 0-1,0 0 1,0 0-1,-1 0 1,1 0-1,0 0 1,0 0-1,-1 0 1,1 0-1,0 0 1,-1 0-1,1 1 1,0-1-1,0 0 1,-1 0-1,1 1 1,0-1-1,-1 0 1,1 1-1,-1-1 1,1 1-1,0 0 1,0 0 2,1 1 0,-1 0 0,0-1 0,0 1-1,0 0 1,0 0 0,0-1 0,0 4 0,2 3-12,-1 1 0,2 16 0,-4-23-2,14 202 23,-14-164 96,-1 1-1,-3-1 0,-9 43 1,10-70 8,0 1 1,-1-2 0,-1 1-1,0 0 1,-1-1 0,0 0-1,-14 20 1,18-30-61,1 0 1,-1 0 0,1 0-1,-1 0 1,0 0 0,1 0-1,-1 0 1,0 0 0,0-1-1,0 1 1,-1-1-1,1 0 1,0 0 0,0 0-1,-1 0 1,1 0 0,-1 0-1,1 0 1,-1-1 0,1 1-1,-1-1 1,-2 0-1,-2-1 24,0 0 0,0-1 0,1 0-1,-1 0 1,1 0 0,-1-1 0,-10-7-1,-41-30-308,47 31 170,9 8 5,-1-1 1,2 1-1,-1-1 0,0 0 1,0 0-1,0 0 1,1 0-1,-3-4 0,4 6 45,0 0 0,0 0 0,0 0-1,0 0 1,0 0 0,-1-1 0,1 1 0,0 0-1,0 0 1,0 0 0,0 0 0,0 0-1,0-1 1,0 1 0,0 0 0,0 0 0,1 0-1,-1 0 1,0 0 0,0-1 0,0 1-1,0 0 1,0 0 0,0 0 0,0 0 0,0 0-1,0-1 1,0 1 0,0 0 0,1 0-1,-1 0 1,0 0 0,0 0 0,0 0 0,0 0-1,0 0 1,0 0 0,1-1 0,-1 1-1,0 0 1,0 0 0,0 0 0,16 2-324,13 8 237,12 2 173,-13-8-53,0-1 1,0-1-1,1-2 0,-1-1 1,0 0-1,0-3 0,44-10 1,-38 5 31,0-2 0,-1-1 0,-1-1 0,0-2 0,51-33 0,-52 26 25,-1-1 1,-1-2 0,31-34-1,70-95-211,-115 128 76,-11 16-26,-5 10 26,-4 4-14,-10 14 74,2 0 1,-21 36-1,2-2 87,-31 32 146,38-54-162,2 1-1,-19 34 1,38-58-46,1 0 0,0-1-1,-4 15 1,6-19-17,1-1 0,0 1 0,-1-1 0,1 1-1,0-1 1,0 1 0,0-1 0,0 1 0,1-1 0,-1 1 0,1 2-1,-1-4 0,1 1-1,-1 0 1,0 0-1,1-1 1,-1 1 0,1 0-1,0-1 1,-1 1-1,1-1 1,-1 1-1,1-1 1,0 1-1,-1-1 1,1 1-1,0-1 1,0 0-1,-1 1 1,1-1-1,0 0 1,0 0-1,0 1 1,1-1-1,1 0 19,-1 0-1,1 0 0,-1 0 0,1 0 0,-1-1 1,1 1-1,-1-1 0,1 0 0,-1 1 0,0-1 0,1 0 1,-1-1-1,0 1 0,0 0 0,0 0 0,0-1 0,0 0 1,0 1-1,0-1 0,0 0 0,1-2 0,4-4 36,-1 0-1,-1 0 0,9-17 1,6-18 74,18-57 1,-27 68-229,-2-6-415,-8 36 6,1 7 362,0 11 102,-2 19 54,1-1 1,2 1-1,12 54 0,-14-84 54,1 1 0,0-1 0,0 1 0,1-1 0,5 9 0,-7-12-41,0-1 1,0 1-1,0-1 0,0 0 1,0 0-1,0 1 1,0-1-1,1 0 0,-1 0 1,0 0-1,1 0 1,-1-1-1,1 1 1,-1 0-1,1-1 0,-1 1 1,1 0-1,-1-1 1,1 0-1,0 1 0,-1-1 1,1 0-1,0 0 1,-1 0-1,4 0 0,0-3 43,1 1 0,0-1 0,-1 0 0,1-1 0,-1 1 0,0-1 0,0 0 0,-1 0 0,8-9 0,-2 4-8,13-16-39,-1 0 0,26-39 0,-10 12 67,-20 29-68,4-6-254,48-48 1,-69 75 204,0 1 0,1 0 0,-1 0 1,1-1-1,-1 1 0,1 0 0,0 0 0,-1 1 1,1-1-1,0 0 0,0 1 0,0-1 0,0 1 1,-1-1-1,4 1 0,-4 0 14,0 0-1,0 0 0,0 1 1,0-1-1,0 0 0,-1 1 1,1-1-1,0 1 1,0-1-1,0 1 0,0-1 1,0 1-1,-1 0 1,1-1-1,0 1 0,-1 0 1,1 0-1,0 0 1,-1-1-1,1 1 0,-1 0 1,1 0-1,-1 0 1,0 0-1,1 0 0,-1 0 1,0 0-1,0 0 1,1 1-1,0 12 43,0 0 0,0-1 0,-1 1 0,-1 0 0,-1 0 0,-3 18 0,-2 0 69,4-24 17,1 1-1,0 0 0,0 16 1,2-25-111,-1 1 0,1-1 1,0 0-1,0 0 0,0 1 0,0-1 1,0 0-1,0 0 0,0 1 1,0-1-1,0 0 0,0 0 0,0 1 1,0-1-1,0 0 0,0 0 1,0 1-1,1-1 0,-1 0 0,0 0 1,0 1-1,0-1 0,0 0 0,0 0 1,0 0-1,1 1 0,-1-1 1,0 0-1,0 0 0,0 0 0,1 0 1,-1 1-1,0-1 0,0 0 1,1 0-1,-1 0 0,0 0 0,0 0 1,1 0-1,-1 0 0,0 0 1,0 0-1,1 1 0,-1-1 0,0 0 1,0 0-1,1 0 0,-1-1 1,0 1-1,0 0 0,1 0 0,-1 0 1,0 0-1,0 0 0,1 0 0,-1 0 1,0 0-1,0 0 0,0-1 1,1 1-1,-1 0 0,0 0 0,0 0 1,0 0-1,1-1 0,-1 1 1,0 0-1,0-1 0,19-17 268,-14 12-242,11-11 70,-1-1 0,22-33 0,-6 7-326,-28 41 170,-1 0 1,0 1-1,1-1 1,-1 0 0,1 1-1,5-4 1,-7 5 40,0 1 1,-1 0-1,1-1 0,0 1 1,-1 0-1,1 0 1,0-1-1,-1 1 0,1 0 1,0 0-1,0 0 1,-1 0-1,1 0 1,0 0-1,-1 0 0,1 0 1,0 0-1,0 1 1,-1-1-1,1 0 1,0 0-1,-1 1 0,1-1 1,0 0-1,-1 1 1,1-1-1,-1 0 0,1 1 1,0-1-1,-1 1 1,1-1-1,-1 1 1,1-1-1,-1 1 0,0 0 1,1-1-1,-1 1 1,0 0-1,1-1 1,-1 1-1,0 0 0,2 4-20,0 0-1,0 0 0,-1 0 0,0 0 0,0 0 0,0 0 0,-1 0 1,0 6-1,-3 45 7,2-38 43,-6 61 495,10-66-355,-2-12-151,-1-1 0,0 0 0,0 1-1,0-1 1,1 0 0,-1 0-1,0 0 1,0 1 0,1-1 0,-1 0-1,0 0 1,0 0 0,1 0-1,-1 1 1,0-1 0,1 0 0,-1 0-1,0 0 1,0 0 0,1 0-1,-1 0 1,0 0 0,1 0 0,-1 0-1,0 0 1,1 0 0,-1 0-1,0 0 1,1 0 0,-1 0 0,0 0-1,1 0 1,-1 0 0,0-1-1,0 1 1,1 0 0,-1 0 0,0 0-1,0 0 1,1-1 0,-1 1-1,0 0 1,0 0 0,1-1 0,-1 1-1,0 0 1,0 0 0,0-1-1,1 1 1,7-10 88,-1 0-1,0 0 1,12-23-1,15-40-99,-26 53-26,-8 20 32,20-39-126,-19 36 100,1 1-1,-1-1 1,1 1 0,0-1-1,0 1 1,0 0-1,0-1 1,0 1 0,1 0-1,4-2 1,-7 3 15,0 1 0,1 0 0,-1 0 0,1 0 0,-1 0 0,0 0-1,1-1 1,-1 1 0,1 0 0,-1 0 0,0 0 0,1 0 0,-1 0 0,1 0 0,-1 0 0,0 1 0,1-1-1,-1 0 1,1 0 0,-1 0 0,0 0 0,1 0 0,-1 1 0,1-1 0,-1 0 0,0 0 0,1 1 0,-1-1-1,0 0 1,0 0 0,1 1 0,5 12-162,-4 11 65,0-1 1,-1 26-1,-1-25 196,0 1 0,5 24 0,-4-46-61,-1-1 0,1 1-1,-1-1 1,1 1-1,0-1 1,0 0-1,0 1 1,0-1 0,0 0-1,1 0 1,-1 1-1,1-1 1,-1 0 0,5 3-1,-4-4-12,0 0-1,0 0 0,0 0 1,0 0-1,0 0 1,0 0-1,1-1 0,-1 1 1,0-1-1,1 1 1,-1-1-1,0 0 0,1 0 1,-1 0-1,0 0 1,1-1-1,2 0 0,20-5 29,-1-2-1,0 0 0,35-19 1,-36 15-28,-1-1 0,0 0 0,-1-2 1,-1 0-1,27-27 0,-40 36 7,-1-1 1,0 0-1,0 0 1,6-11-1,-10 14-21,1 0 0,-2 0 0,1 0 0,0 0 0,-1-1 0,0 1 0,0 0 0,0-1 0,0 1 0,0-7 0,-1 10-7,0 1 0,0-1 0,0 0 0,0 0 0,0 0 1,0 0-1,-1 0 0,1 0 0,0 1 0,0-1 0,-1 0 0,1 0 1,0 0-1,-1 0 0,1 1 0,-1-1 0,1 0 0,-1 1 0,1-1 1,-1 0-1,0 1 0,1-1 0,-2 0 0,0 0-7,1 1-1,0-1 1,0 1-1,-1 0 1,1-1-1,0 1 1,-1 0 0,1 0-1,0 0 1,-1 0-1,1 0 1,0 1-1,-1-1 1,0 1-1,-4 0-32,1 1-1,-1 0 1,1 1-1,0-1 0,0 1 1,-6 5-1,-6 6 44,0 2 0,1 0-1,-17 22 1,24-26 21,2-4 39,1 1 0,0 0 0,0 0 0,-8 17 0,13-22-20,-1-1 0,1 1 0,0-1 0,0 1 0,0-1 0,0 1 0,1 0 0,-1-1 0,1 1 0,0 0 0,0 0 0,1-1 0,-1 1 0,1 0 0,0-1 0,-1 1 0,3 4 0,0-3 4,0-1 1,0 1-1,0-1 0,1 1 1,0-1-1,0-1 1,0 1-1,0 0 0,0-1 1,1 0-1,-1 0 0,1 0 1,0-1-1,0 1 0,0-1 1,9 2-1,2 0 48,0 0 0,0-1 0,0-1-1,22 1 1,-16-3-29,0-1 0,0 0 0,24-6 0,-27 3-1444,34-12 1,-14 0-307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4:06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1110 2144,'-48'31'4005,"53"-35"-3173,0-1 1,-1 1-1,0-1 0,0 0 0,4-5 1,24-38-571,-14 21 290,152-232 1112,-124 187-1379,39-82 1,-43 60 151,40-134 0,-67 182-281,25-88 163,-35 108-459,-5 25 117,0 0 1,0 1-1,0-1 0,0 0 1,0 0-1,0 0 0,0 0 1,0 1-1,0-1 1,0 0-1,-1 0 0,1 0 1,0 1-1,0-1 1,-1 0-1,1 0 0,-1 1 1,1-1-1,-1 0 1,1 1-1,-1-1 0,1 0 1,-2 0-1,2 1 12,0 0 0,0 0 1,-1 0-1,1 0 0,0-1 0,0 1 0,-1 0 0,1 0 0,0 0 1,0 0-1,-1 0 0,1 0 0,0 0 0,0 0 0,-1 0 0,1 0 1,0 1-1,0-1 0,-1 0 0,1 0 0,0 0 0,0 0 0,-1 0 0,1 0 1,0 0-1,0 1 0,-3 1-28,0 0 0,0 0 0,0 0-1,1 0 1,-1 1 0,1-1 0,0 1 0,-1 0 0,1 0 0,0 0 0,-2 4 0,-65 121 133,31-55-188,-281 535 646,296-564-518,-259 556 1220,271-575-1143,2-1 149,-2-1 1,0 0-1,-1 0 1,-2-1 0,-15 20-1,28-41-212,0 0 0,1 0 0,-1-1 0,0 1 0,0 0 0,0 0 0,0 0 0,0-1 0,0 1 0,0 0 0,0-1 0,0 1 0,-2 0-1,3-1-35,0 0-1,-1 0 0,1 0 0,0 0 0,0-1 0,0 1 1,-1 0-1,1 0 0,0 0 0,0 0 0,0 0 0,0 0 0,-1-1 1,1 1-1,0 0 0,0 0 0,0 0 0,0 0 0,0-1 1,-1 1-1,1 0 0,0 0 0,0 0 0,0-1 0,0 1 0,0 0 1,0 0-1,0 0 0,0-1 0,0 1 0,1-18 252,3-5-295,1-1 1,2 1-1,0 0 1,1 1-1,2 0 0,0 0 1,1 1-1,1 0 1,1 1-1,1 0 0,1 1 1,1 1-1,21-20 0,183-136-411,-64 56 241,-101 73 161,86-75-243,-65 46-351,-75 77 600,-1-1 0,1 0 0,-1 0-1,0 1 1,0-1 0,0 0 0,0 1 0,-1-1-1,0 4 1,-16 62-176,9-42 243,2 1-1,0-1 1,2 1-1,-1 27 1,5-50-17,0-1 0,1 0 1,-1 0-1,1 1 0,-1-1 0,1 0 1,0 0-1,0 0 0,0 0 0,1 0 1,-1 0-1,1 0 0,-1 0 0,1 0 1,4 4-1,-5-6 11,1 0 0,-1 0 0,1 0 0,-1 0 0,1 0 0,0 0 0,-1 0 0,1 0 0,0-1 0,-1 1 0,1-1 0,0 0-1,0 1 1,0-1 0,0 0 0,-1 0 0,1 0 0,0 0 0,0 0 0,0 0 0,0-1 0,-1 1 0,1-1 0,0 1 0,0-1 0,-1 0 0,1 1 0,3-3 0,2-1 57,0-1 1,0 0-1,-1-1 0,0 1 0,1-1 1,-2 0-1,1 0 0,6-11 1,0-1-25,-1 0 1,9-21-1,-13 22-69,-1-1 0,-1 0-1,0 0 1,3-35 0,5-17-126,-12 65 113,1 0 0,0 0 0,1 0-1,-1 0 1,1 1 0,0-1-1,0 1 1,0-1 0,1 1-1,-1 0 1,1 1 0,0-1 0,0 1-1,1-1 1,-1 1 0,1 1-1,-1-1 1,1 1 0,0-1-1,8-1 1,1-1-15,0 1 0,0 0-1,1 2 1,0-1 0,-1 2-1,18 0 1,-25 1 39,1 0 0,-1 0 1,0 1-1,1 1 0,-1-1 0,0 1 0,13 5 0,-16-5 22,0 0-1,-1 0 1,1 0-1,0 1 1,-1 0-1,1 0 1,-1 0-1,0 0 1,0 0-1,0 1 1,-1-1-1,1 1 1,-1 0-1,2 3 1,3 11 126,0-1 0,-2 1 1,0 0-1,-1 0 0,2 21 1,-3-18 31,1 0 0,1 0 1,11 29-1,-15-46-141,1 0 0,0 0 0,1 0-1,-1 0 1,1 0 0,0 0 0,0-1 0,6 6-1,-8-7-22,1-1-1,0 1 1,0-1-1,0 0 1,1 0-1,-1 0 1,0 0-1,0 0 1,1 0-1,-1 0 1,0-1 0,1 1-1,-1-1 1,1 0-1,-1 0 1,0 0-1,1 0 1,3 0-1,-1-1 11,-1-1 0,1 1 0,-1-1 0,1 0 0,-1 0 0,0 0 0,0 0 0,4-4 1,30-25-215,-27 21 71,80-74-3515,-42 36 1599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4:0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1261 2496,'-15'-3'784,"15"3"-764,-1 0 0,1 0 1,0 0-1,0 0 0,-1 0 1,1 0-1,0 0 0,0 0 1,-1 0-1,1 0 0,0 0 0,0 0 1,-1 1-1,1-1 0,0 0 1,0 0-1,0 0 0,-1 0 0,1 0 1,0 1-1,0-1 0,0 0 1,-1 0-1,1 0 0,0 0 0,0 1 1,-6 2 1751,6-3-1682,-1 0 0,1-1 1,0 1-1,0 0 0,0 0 1,-1-1-1,1 1 0,0 0 0,0-1 1,0 1-1,0 0 0,-1-1 0,1 1 1,0 0-1,0-1 0,0 1 1,0 0-1,0-1 0,0 1 0,0 0 1,0-1-1,0 1 0,0 0 1,0-1-1,0 1 0,1 0 0,-1-1 1,0 1-1,0 0 0,0-1 0,0 1 1,0 0-1,1-1 0,-1 1 1,0 0-1,1-1 0,7-18 458,-6 16-282,18-37 364,1 2-1,42-57 0,-33 57-398,1 1-1,2 2 0,1 1 0,1 2 0,56-38 1,-89 69-215,42-27 81,-41 26-94,1 1 0,-1-1 1,0 1-1,1 0 1,0 0-1,-1 0 1,1 0-1,-1 0 1,1 1-1,0-1 1,4 1-1,-7 1 14,0-1 0,-1 0 0,1 1 0,0-1-1,0 1 1,0-1 0,0 1 0,0-1 0,-1 1 0,1 0-1,0-1 1,-1 1 0,1 0 0,0 0 0,-1-1-1,1 1 1,-1 0 0,1 0 0,-1 0 0,1 0 0,-1 0-1,0 0 1,1 0 0,-1 0 0,0 0 0,0 0 0,0 0-1,0 0 1,0 0 0,0 0 0,0 0 0,0 1-1,-1 5 67,1 1-1,-1-1 1,-2 8-1,2-13-60,-13 56 529,-33 78-1,25-76 56,22-53 233,4-11-431,19-43 30,-16 31-461,1 0 1,1 0-1,16-22 0,-10 19-76,1 1 1,2 0-1,-1 1 0,2 1 1,0 1-1,1 1 0,0 1 1,1 0-1,1 2 0,0 0 1,31-10-1,-48 20 56,-1-1 1,1 1-1,0 1 0,-1-1 0,1 1 0,-1-1 0,9 2 0,-12-1 41,0 0 0,0 0 0,0 1 0,0-1-1,0 0 1,0 1 0,0-1 0,0 1 0,0-1-1,0 1 1,0-1 0,0 1 0,0 0 0,0-1-1,-1 1 1,1 0 0,0 0 0,-1-1-1,1 1 1,0 0 0,-1 0 0,1 0 0,-1 0-1,1 0 1,-1 0 0,0 0 0,1 0 0,-1 0-1,0 0 1,0 0 0,0 0 0,0 0 0,1 0-1,-2 1 1,1-1 0,0 0 0,0 2 0,-4 16 129,0 1 0,-1-1 1,-16 37-1,12-34 95,2-1-1,-9 40 0,15-59-167,1 1 1,-1 0-1,1-1 1,0 1-1,0 0 1,0 0-1,1 4 1,-1-7-43,0 1 0,1-1 1,-1 1-1,0-1 1,0 1-1,1-1 0,-1 0 1,0 1-1,1-1 0,-1 1 1,1-1-1,-1 0 1,0 1-1,1-1 0,-1 0 1,1 0-1,-1 1 1,1-1-1,-1 0 0,1 0 1,-1 0-1,1 1 1,-1-1-1,1 0 0,-1 0 1,1 0-1,-1 0 1,1 0-1,0 0 0,-1 0 1,1 0-1,-1 0 0,1-1 1,-1 1-1,1 0 1,-1 0-1,1-1 0,12-3 50,-1-1 1,0-1-1,0 0 0,-1 0 0,1-1 0,17-15 0,4-2 5,3 1-23,134-84-142,-153 97 65,-14 7-35,1 1 0,-1-1-1,1 1 1,0 0 0,-1 0 0,1 1-1,0-1 1,0 1 0,0 0 0,8-1-1,-11 24-285,-1-21 340,5 73-114,-4-66 149,0-1 0,0 1-1,1-1 1,0 0-1,0 1 1,1-1-1,0 0 1,0 0-1,1 0 1,0-1-1,0 1 1,10 10-1,-14-16-2,1 0 1,-1 0-1,1 0 0,0 0 1,0-1-1,0 1 0,-1 0 0,1 0 1,0-1-1,0 1 0,0-1 1,0 1-1,0-1 0,0 1 0,0-1 1,0 1-1,0-1 0,0 0 1,1 0-1,-1 0 0,0 1 0,0-1 1,0 0-1,0 0 0,0 0 1,0-1-1,0 1 0,1 0 0,-1 0 1,0-1-1,0 1 0,0 0 1,0-1-1,0 1 0,0-1 0,0 0 1,0 1-1,0-1 0,1-1 1,0 0 29,0-1 0,0 0 1,0 0-1,0 0 0,0 0 1,-1 0-1,1 0 0,-1 0 1,0 0-1,0-1 0,0 1 1,1-4-1,-1-5 18,1 0-1,-2 0 1,0 0-1,-2-22 1,1 27-82,0 0 0,-1 1 1,0-1-1,0 1 0,0-1 0,-1 1 1,0 0-1,0 0 0,-1 0 0,-4-5 1,6 9-25,0 0 1,1 1 0,-1-1-1,0 1 1,-1-1 0,1 1-1,0 0 1,0 0 0,-1 0-1,1 0 1,0 0 0,-1 1-1,-3-1 1,1 0 2,1 0 0,-1 1 0,0 0 0,1 0-1,-1 0 1,-5 1 0,-13 1-254,20-2 303,0 0 1,0 0-1,-1 0 1,1 0-1,0 1 0,0 0 1,0-1-1,0 1 1,0 0-1,-4 2 0,5-2-27,1 0-1,-1 0 1,0 0-1,0-1 1,0 1-1,0 0 1,0-1-1,0 0 0,0 1 1,0-1-1,-4 0 1,24-3 183,-1 0 1,0-1-1,30-11 1,-4 2-193,138-23 64,-79 18-80,-47 6 29,-23 5 180,1 0 1,-1 2-1,36 0 1,-67 5-152,0 0-1,1 0 1,-1 0 0,0 0-1,0 1 1,0-1 0,0 0-1,0 1 1,0-1 0,0 0-1,0 1 1,0-1 0,0 1-1,0 0 1,0-1-1,0 1 1,0 0 0,0 0-1,-1 0 1,1-1 0,0 1-1,0 0 1,-1 0 0,1 0-1,-1 0 1,1 0 0,-1 0-1,1 0 1,-1 0 0,0 1-1,1-1 1,-1 0-1,0 0 1,0 0 0,0 0-1,0 0 1,0 0 0,0 1-1,0-1 1,0 0 0,-1 0-1,1 0 1,0 0 0,-1 0-1,1 0 1,0 0 0,-1 0-1,1 0 1,-1 0-1,0 0 1,1 0 0,-1 0-1,0 0 1,-1 1 0,70-1 248,-67-1-271,1 1-1,-1-1 1,1 0-1,-1 0 1,1 1-1,-1-1 0,0 1 1,1-1-1,-1 1 1,1 0-1,-1-1 1,0 1-1,0 0 0,1 0 1,-1 0-1,0 0 1,0 0-1,0 0 1,0 0-1,1 2 0,-2-1 7,1 0-1,0 0 0,-1 0 1,1 0-1,-1 0 0,0 1 1,0-1-1,0 0 0,0 0 1,0 0-1,0 0 0,0 1 1,-1-1-1,0 3 0,-13 46-13,-9 49-61,21-87 136,0 1-1,2 0 1,-1 0 0,1 0-1,3 18 1,3-15 121,-5-17-174,-1 1-1,0-1 1,1 0 0,-1 1 0,0-1 0,1 0-1,-1 1 1,0-1 0,1 0 0,-1 1 0,0-1-1,1 0 1,-1 0 0,1 1 0,-1-1 0,1 0-1,-1 0 1,1 0 0,-1 0 0,1 0 0,-1 1-1,1-1 1,-1 0 0,1 0 0,-1 0 0,1 0-1,-1-1 1,1 1 0,-1 0 0,1 0 0,-1 0-1,1 0 1,-1 0 0,1-1 0,7-4 51,-1-1 1,0 1-1,-1-1 1,1-1-1,8-11 1,-8 10-3,21-22 9,1 2 1,1 0-1,45-30 0,-50 40-90,2 2 0,0 1 0,1 1 1,56-20-1,-83 34 16,8-4-81,1 1 0,-1 1 1,1-1-1,0 2 0,-1-1 0,1 1 0,10 1 0,-19 0 82,0 0 0,1 1 0,-1-1-1,0 1 1,0-1 0,0 1 0,0-1 0,0 1-1,0 0 1,0-1 0,0 1 0,-1 0 0,1 0-1,0 0 1,0 0 0,-1 0 0,1 0-1,0 0 1,-1 0 0,1 0 0,-1 0 0,1 0-1,-1 0 1,0 0 0,1 0 0,-1 1-1,0-1 1,0 0 0,0 2 0,1 5-12,-1-1 0,0 1 0,-2 9 0,2-15 20,-2 15 113,-1-1-1,-1 1 0,0-1 1,-1 0-1,-1 0 0,-8 16 0,23-49 88,2 1-1,0 1 0,21-24 0,-22 29-249,-1 0-1,1 1 0,1 0 1,-1 0-1,2 1 1,-1 1-1,16-8 0,-24 14 10,0-1-1,0 1 0,0 0 1,0 1-1,0-1 0,0 0 1,0 1-1,0 0 0,0 0 1,0 0-1,0 0 0,5 1 0,-6-1 36,-1 1-1,0-1 0,0 1 1,1 0-1,-1-1 0,0 1 1,0 0-1,0 0 0,0 0 1,0 0-1,0 0 0,0 0 0,0 0 1,-1 0-1,1 0 0,0 0 1,-1 0-1,1 0 0,0 1 1,-1-1-1,1 0 0,-1 0 1,0 1-1,0-1 0,1 0 1,-1 1-1,0-1 0,0 0 0,0 1 1,0 1-1,-3 21-83,2-20 108,0 0 1,1 1-1,0-1 0,-1 0 1,2 0-1,-1 1 0,1 3 1,-1-7-8,0-1 0,0 0 0,0 0 0,0 0 0,0 0 1,0 1-1,0-1 0,0 0 0,0 0 0,0 0 0,0 0 0,0 1 1,0-1-1,0 0 0,1 0 0,-1 0 0,0 0 0,0 1 0,0-1 1,0 0-1,0 0 0,0 0 0,1 0 0,-1 0 0,0 0 0,0 0 1,0 0-1,0 1 0,0-1 0,1 0 0,-1 0 0,0 0 0,0 0 1,0 0-1,1 0 0,-1 0 0,0 0 0,0 0 0,0 0 0,0 0 1,1 0-1,-1 0 0,0 0 0,0 0 0,1 0 0,5-6 120,-4 3-28,18-12-81,0 0 0,1 2 0,35-18 0,-46 27-94,-1 0-1,18-5 1,-24 8 37,0 0-1,0 0 1,0 1 0,1 0-1,-1 0 1,0 0-1,0 0 1,1 0 0,-1 0-1,0 1 1,0 0-1,5 1 1,-7-2 11,0 1 0,0 0 0,0-1 0,0 1 0,0 0 0,0 0 0,0-1 0,0 1 0,0 0 0,0 0 0,0 0 0,-1 0 0,1 0 0,0 1 0,-1-1 0,1 0 0,-1 0 0,1 2 0,4 24-78,-2-10 101,0-2 65,-3-9-33,2 0 0,-1 0-1,4 10 1,-4-14-24,-1-1 0,1 0 0,0 1 0,0-1 0,0 1 0,0-1 0,0 0 0,0 1 0,0-1 0,1 0 0,-1 0 0,0 0 0,1 0 0,-1 0 0,0 0 0,1-1 0,-1 1 0,4 1 0,-1-2 23,-1 1 0,1 0 0,0-1 0,0 0 0,0 0 1,0 0-1,0 0 0,0-1 0,5-1 0,36-12 91,-34 10-103,167-70 120,33-10-254,-209 83 115,38-11-241,-25 10 25,-15 2 211,0 0 0,0 0 1,0 0-1,0 0 0,0 0 1,0 0-1,0 0 0,0 0 1,0 0-1,-1 0 0,1 0 1,0 1-1,0-1 0,0 0 1,0 0-1,0 0 0,0 0 0,0 0 1,0 0-1,0 0 0,0 0 1,0 0-1,0 0 0,0 1 1,0-1-1,0 0 0,0 0 1,0 0-1,0 0 0,0 0 1,0 0-1,0 0 0,0 0 1,0 0-1,0 0 0,0 1 0,0-1 1,0 0-1,1 0 0,-1 0 1,0 0-1,0 0 0,0 0 1,0 0-1,0 0 0,0 0 1,0 0-1,0 0 0,0 0 1,0 0-1,0 0 0,0 0 0,1 0 1,-1 1-1,0-1 0,0 0 1,0 0-1,0 0 0,-18 14-101,0-1-1,-28 15 0,24-15 93,-105 69 429,96-63 21,29-19-271,4-2-55,6-8-14,14-11-76,-13 13-73,1 1 1,0 1-1,1-1 0,-1 2 1,1-1-1,0 1 1,1 1-1,12-4 1,-23 8 35,0 0 0,0 0 1,0 0-1,0 0 1,0 0-1,0 0 1,-1 0-1,1 0 0,0 0 1,0 0-1,0 0 1,0 1-1,0-1 0,-1 0 1,1 1-1,0-1 1,0 0-1,0 1 0,-1-1 1,1 1-1,0-1 1,-1 1-1,1 0 0,0-1 1,-1 1-1,1 0 1,-1-1-1,1 1 1,-1 0-1,1 0 0,-1-1 1,1 1-1,-1 0 1,0 0-1,0 0 0,1 1 1,0 4 8,0 0 1,-1-1-1,0 1 1,0 10-1,-1-3 35,1-4-69,0-3 48,0-1 0,0 0 0,0 1-1,1-1 1,1 8 0,-1-12 1,-1 0-1,1 0 1,-1 1-1,1-1 1,0 0-1,-1 0 1,1 0-1,0 0 1,0 0-1,0 0 1,0 0-1,0 0 1,0 0-1,0 0 1,0 0-1,0-1 1,0 1-1,1 0 1,-1-1-1,0 1 1,0-1-1,1 1 1,-1-1-1,0 0 1,1 0 0,1 1-1,4-1 21,1 0 0,-1-1-1,1 0 1,-1 0 0,1 0 0,-1-1-1,1 0 1,-1-1 0,12-5 0,-3 2 9,-10 3-14,123-50 201,-105 41-167,-1 0 0,0-2 0,28-22-1,-41 27-35,1-1-1,-2 0 0,0 0 1,0-1-1,-1-1 0,0 1 1,10-22-1,-12 22-12,130-261-83,-131 263 79,100-238 78,-101 234-153,1 1 0,-2-1 0,0 0 0,0 0 0,-1 0 1,0-16-1,-2 28 42,0-1 1,0 0-1,0 1 1,0-1-1,0 0 1,0 1-1,-1-1 1,1 0-1,0 1 1,-1-1 0,0 1-1,1-1 1,-1 0-1,0 1 1,0 0-1,0-1 1,1 1-1,-2-1 1,0 0-1,1 1 7,-1 1-1,1-1 0,-1 1 0,1 0 1,0-1-1,-1 1 0,1 0 1,-1 0-1,0 0 0,1 0 0,-1 0 1,1 1-1,0-1 0,-1 0 1,1 1-1,-1-1 0,1 1 0,-1-1 1,1 1-1,0-1 0,-1 1 0,1 0 1,-2 1-1,-6 4 7,-1 1 0,1 0 0,0 0-1,1 1 1,0 0 0,0 0 0,1 1 0,0 0 0,-12 20-1,1 4 26,-25 66 0,18-32 48,3 2 0,-16 83 0,35-134-39,1 0-1,0 0 1,2 0 0,0 0 0,5 34 0,-3-40 14,0 0 1,2 0-1,-1 0 1,1 0-1,1-1 1,0 0-1,1 0 1,0 0-1,10 12 1,-12-18-55,0 1 1,1-1-1,0-1 1,0 1-1,0-1 1,0 0-1,1 0 1,9 5-1,-4-4-189,1-1-1,0 0 0,18 4 1,-8-3-317,0-1 0,26 0 0,69-4-4367,-117 0 4889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4:1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1396 2816,'-11'16'8171,"27"-32"-7579,-12 12-43,156-149 2375,-127 122-2691,57-60 274,109-143-1,-185 217-464,-3 2 13,0 0 0,1 1 1,1 0-1,1 1 0,25-19 0,-36 30-62,-1 1 0,1-1-1,-1 1 1,1 0-1,0 0 1,6-1 0,-9 2 4,1 0-1,0 0 1,0 0 0,-1 0 0,1 0 0,0 0 0,0 0 0,0 0-1,-1 0 1,1 0 0,0 0 0,0 0 0,0 1 0,-1-1 0,1 0-1,0 1 1,0-1 0,-1 0 0,1 1 0,0-1 0,-1 1-1,1-1 1,-1 1 0,1-1 0,-1 1 0,1 0 0,-1-1 0,1 1-1,-1 0 1,1 0 0,1 6 8,-1 0 1,0 1-1,0-1 0,0 0 1,-1 11-1,-2 14 87,0-1-1,-2 1 0,-10 37 1,-32 91 305,37-128 85,8-22 22,6-19-130,7-12-317,1 1 0,1 0-1,0 1 1,22-22 0,-19 22-96,75-78-110,-75 82 92,0 0-1,2 2 1,35-21-1,-48 31 6,0 0-1,0 1 1,1-1 0,-1 1-1,12-2 1,-15 3 22,-1 1 1,0 0 0,0 0 0,0 0 0,1 0-1,-1 0 1,0 0 0,0 1 0,0-1 0,1 0-1,-1 1 1,0 0 0,0 0 0,0 0 0,0 0-1,0 0 1,0 0 0,-1 0 0,1 0 0,3 4-1,-3-2 15,1 0 0,-1 0-1,0 0 1,-1 1-1,1-1 1,0 1-1,-1 0 1,0-1-1,0 1 1,0 0 0,0 0-1,0 4 1,0 7-32,-1 26 1,-2-20 183,0-1-1,-2 1 1,0-1-1,-11 31 1,11-34 145,4-17-274,0 1 0,1-1-1,-1 0 1,0 0 0,0 1-1,0-1 1,0 0 0,0 0-1,0 1 1,0-1-1,1 0 1,-1 0 0,0 1-1,0-1 1,0 0 0,0 0-1,1 1 1,-1-1-1,0 0 1,0 0 0,1 0-1,-1 0 1,0 0 0,0 1-1,1-1 1,-1 0 0,0 0-1,0 0 1,1 0-1,-1 0 1,0 0 0,1 0-1,-1 0 1,0 0 0,0 0-1,1 0 1,-1 0-1,0 0 1,1 0 0,-1 0-1,0 0 1,0 0 0,1 0-1,-1 0 1,0-1 0,0 1-1,1 0 1,-1 0-1,0 0 1,0 0 0,1-1-1,-1 1 1,0 0 0,0 0-1,0 0 1,0-1 0,1 1-1,11-13 74,0 0-1,0-1 1,13-21-1,5-6-263,-29 39 157,0 1 0,0-1 1,0 1-1,1 0 0,-1 0 1,0-1-1,0 1 0,1 0 0,-1 0 1,0 0-1,1 1 0,-1-1 1,1 0-1,-1 0 0,1 1 0,0-1 1,2 0-1,-3 2 3,0-1 1,0 0-1,0 1 0,0-1 0,0 1 1,0-1-1,0 1 0,-1-1 1,1 1-1,0 0 0,0-1 1,-1 1-1,1 0 0,0 0 0,-1 0 1,1-1-1,0 1 0,-1 0 1,1 0-1,-1 0 0,0 0 0,1 0 1,-1 0-1,0 0 0,1 0 1,-1 0-1,0 2 0,3 10-72,-1 1 1,0 1-1,-1-1 0,-1 17 1,-1-17 114,2 0 0,-1 0 0,2 0 0,5 24 0,-7-37 7,1 1-1,-1-1 1,1 1 0,0-1-1,-1 1 1,1-1 0,0 1 0,0-1-1,0 1 1,0-1 0,0 0-1,0 0 1,0 0 0,1 1 0,-1-1-1,0 0 1,1-1 0,-1 1-1,3 1 1,-1-1 12,0 0 0,-1-1 0,1 1 0,0-1 0,0 1 0,0-1 0,-1 0 0,1-1 0,0 1-1,5-1 1,6-3 67,-1 0-1,0-1 0,23-13 0,-22 11-112,43-20 94,84-53 0,-126 70-78,-1 0-1,0-2 0,0 1 1,-1-2-1,0 0 1,-1 0-1,-1-1 0,0 0 1,-1-1-1,11-21 0,-19 31-47,0 0 0,0 0 0,0 0 0,0 0 0,-1 0 0,0 0 0,0-1 0,0-9-1,-1 14 21,0-1 0,0 1 0,0-1 0,-1 1-1,1-1 1,0 1 0,-1-1 0,1 1-1,-1-1 1,1 1 0,-1-1 0,1 1-1,-1 0 1,-1-2 0,1 2 4,0 1 0,0-1 0,1 0 0,-1 1 0,0-1 0,0 1 0,0 0 0,0-1 0,0 1 0,0 0 0,0-1 0,0 1 0,0 0 0,0 0 0,0 0 0,0 0 0,0 0 0,0 0 0,0 0 0,0 0 0,0 0 0,0 1 0,0-1 0,0 0 0,1 1 0,-3 0 0,-4 2-44,0 1 1,0 0-1,1 0 0,-1 0 0,-7 8 1,-29 29-38,27-26 82,1 1 1,1 1-1,1 0 0,0 1 1,1 1-1,-15 31 0,26-47 14,-1 1-1,1 0 1,0-1-1,0 1 1,0 0-1,0 0 1,1 0-1,-1 0 1,1-1-1,0 1 1,0 0-1,1 0 1,-1 0-1,1 0 1,0 0-1,0-1 1,2 8-1,-1-7 25,1-1 0,-1 1 0,0-1-1,1 1 1,0-1 0,0 0 0,0 0-1,0 0 1,0 0 0,1-1-1,-1 1 1,1-1 0,0 0 0,0 0-1,-1 0 1,8 1 0,6 2 89,1-1-1,0-1 1,0 0 0,0-1 0,0-2-1,25-1 1,-31 1-79,-1-2 0,0 1 0,0-2 0,0 1 0,0-2 0,0 1-1,-1-1 1,0-1 0,1 0 0,-2-1 0,1 0 0,-1 0 0,14-11 0,25-27 99,65-72 0,-78 77-69,13-12-6,128-151 204,-142 152-290,-3 0 0,-1-3 0,41-102 0,-16 5 47,-43 111 20,13-73-1,-24 109-54,0-1-1,0 0 0,-1 1 0,0-1 1,1 0-1,-1 0 0,-1 0 0,1 1 1,-1-1-1,1 0 0,-1 0 0,0 1 1,-3-7-1,4 10 14,0-1 0,0 1 0,0 0 0,0-1 0,-1 1 0,1 0 0,0 0-1,0-1 1,0 1 0,-1 0 0,1-1 0,0 1 0,0 0 0,-1 0 0,1 0 0,0-1 0,-1 1 0,1 0 0,0 0 0,0 0 0,-1 0 0,1-1 0,0 1 0,-1 0 0,1 0 0,-1 0 0,1 0 0,0 0 0,-1 0 0,1 0 0,0 0 0,-1 0 0,1 0 0,0 0 0,-1 0 0,1 1 0,0-1 0,-1 0 0,1 0-1,0 0 1,-1 0 0,1 0 0,-1 1 0,-3 2-20,0-1-1,0 1 0,0 0 0,1 1 0,-1-1 1,-4 7-1,-27 38-34,-19 41 130,-65 149 0,72-123 12,4 3 0,-42 192-1,49-108 227,21-107 249,15-94-513,0 0-1,0 1 0,0-1 1,0 0-1,-1 1 0,1-1 1,0 0-1,-1 1 0,1-1 1,-1 0-1,0 0 0,1 0 1,-1 1-1,-1 1 0,-3-8 203,-2-11-162,-38-144-284,22 75-426,23 84 618,0 1 0,0 0 0,0-1 1,0 1-1,0 0 0,0 0 0,0-1 0,0 1 0,0 0 0,0 0 0,0-1 0,0 1 0,0 0 0,0 0 0,0-1 0,0 1 0,1 0 0,-1 0 0,0 0 0,0-1 0,0 1 0,0 0 0,0 0 0,1 0 0,-1-1 0,0 1 0,0 0 1,0 0-1,1 0 0,-1 0 0,0 0 0,0-1 0,1 1 0,-1 0 0,0 0 0,0 0 0,1 0 0,-1 0 0,14-2-9,-7 2 6,126-1 9,-31 2 0,40-8 3,263-48 0,-393 52-6,-7 2 4,-1 0 0,1 0 0,-1 0 0,1 1 0,-1-1 0,1 1 0,8 1 0,-13-1 2,1 0 0,-1 0 0,1 0 0,-1 0 0,1 1 0,-1-1 0,1 0 0,-1 0 0,0 0 0,1 1 0,-1-1 0,1 0 0,-1 1-1,0-1 1,1 0 0,-1 1 0,0-1 0,1 1 0,-1-1 0,0 0 0,1 1 0,-1-1 0,0 1 0,0-1 0,0 1 0,1-1 0,-1 1 0,0-1 0,0 1 0,0-1 0,0 1 0,0-1 0,0 1 0,0-1 0,0 1 0,0-1 0,0 1 0,0-1 0,0 1-1,-1-1 1,1 1 0,0-1 0,0 1 0,-1 0 0,-12 19 193,12-19-178,-26 28 228,-2-1 0,-56 42 0,35-30-62,41-32-184,-31 22 512,38-29-337,7-2-103,10-6-9,-6 1-56,6-3-34,0 0 0,20-9 0,-32 16 11,1 1 0,-1 0 0,1-1 0,0 1 0,0 1 0,-1-1 0,1 0-1,0 1 1,0 0 0,0 0 0,0 0 0,-1 0 0,1 1 0,0-1 0,0 1 0,4 2 0,-5-2-19,0 1 0,0 0-1,-1 0 1,1 0 0,0 0 0,-1 1 0,0-1-1,1 1 1,-1-1 0,2 4 0,-3-3 52,1-1 1,0 0 0,-1 1-1,1-1 1,0 0 0,0 0-1,0 0 1,1-1-1,-1 1 1,0 0 0,1-1-1,-1 0 1,1 1 0,2 0-1,2-1 11,0 0 0,0 0 0,0 0 0,0-1 0,0 0 0,0 0 0,1-1 0,-1 0 0,7-2 0,9-4-47,29-11 0,-43 14 60,8-2-15,-1-1 0,1-2 0,-2 1 0,1-2 0,-1 0 0,0 0 0,-1-2 1,14-14-1,5-13 16,-2-1 1,35-57 0,-61 88-43,74-103 25,-12 20-13,-30 35 9,-2-1 1,-3-2-1,36-95 0,-24 27-266,-42 121 179,-1 0 1,1 0-1,-1 0 0,1-10 1,-2 17 53,0-1 1,0 0 0,0 1 0,0-1-1,0 1 1,0-1 0,0 0 0,0 1-1,0-1 1,0 0 0,0 1-1,-1-1 1,1 1 0,0-1 0,0 1-1,-1-1 1,1 1 0,0-1 0,-1 0-1,1 1 1,0 0 0,-1-1 0,1 1-1,-1-1 1,1 1 0,-1-1 0,1 1-1,-1 0 1,1-1 0,-1 1 0,1 0-1,-1 0 1,1-1 0,-1 1 0,0 0-1,1 0 1,-1 0 0,1 0 0,-1 0-1,0 0 1,1 0 0,-1 0 0,1 0-1,-1 0 1,0 0 0,1 0-1,-1 0 1,1 0 0,-1 0 0,0 1-1,1-1 1,-1 0 0,1 1 0,-1-1-1,1 0 1,-1 1 0,0-1 0,-5 4-25,0 0 1,1 0-1,-1 1 1,1-1-1,0 1 1,0 0-1,0 1 1,1-1-1,0 1 1,-5 8-1,1-2 0,-15 21 50,2 2 0,2 0 0,1 1-1,-16 44 1,16-29-23,-21 101 0,32-115 61,2 0 1,2 1 0,2 60-1,2-83 9,1 1 0,0-1 1,8 28-1,-8-37-23,1 1 1,-1-1 0,1 0 0,0 0 0,1 0 0,-1 0 0,1-1 0,0 1 0,1-1-1,9 9 1,-7-8-94,0-1-1,1-1 1,0 1-1,0-1 1,0-1-1,0 1 1,0-1-1,1-1 0,-1 1 1,1-2-1,0 1 1,0-1-1,-1 0 1,1-1-1,0 0 1,10-2-1,-1 0-719,0-1-1,0-1 0,0-1 1,-1 0-1,0-1 1,30-15-1,-23 8-1352,-1-1 0,-1-1 0,36-32 0,1-4-1562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52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7808,'3'-8'2880,"33"16"-2240,33-11-160,-25 3 1632,18 0-1248,25-8 160,41-4-640,4 4-97,-14 0-191,-13 5 96,-7-2-128,-3 2-2847,-2 0 1535,-6-2-5088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2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438 829 2080,'-6'-5'1217,"-1"1"1,0-1-1,-10-9 0,17 13-1145,-1 0 0,0 1 1,0-1-1,0 0 0,0 1 0,0-1 0,0 1 0,0-1 0,0 1 0,0-1 1,-1 1-1,1 0 0,0 0 0,0-1 0,0 1 0,0 0 0,0 0 1,-1 0-1,-1 1 0,-26 4 789,15 0-674,1 1 0,0 0-1,0 1 1,0 0 0,-12 10 0,-55 47 281,46-35-206,-30 34 0,51-49-211,1 2 0,0-1 0,1 2 0,-15 27 0,25-42-42,0 0 0,1 0 1,-1 0-1,0 0 0,1 0 0,-1 0 1,1 0-1,0 0 0,-1 0 0,1 0 0,0 0 1,0 0-1,1 0 0,-1 0 0,0 0 1,1 0-1,-1 0 0,1 0 0,-1 0 0,1 0 1,2 3-1,-2-4 11,0 1 0,1 0 0,-1 0 0,1-1 0,0 1 0,-1-1 0,1 0 0,0 1 0,0-1 0,0 0 0,0 0 0,0 0 1,0 0-1,0 0 0,1-1 0,-1 1 0,0-1 0,0 1 0,1-1 0,1 0 0,9 1 72,-1-1 0,1-1-1,-1 0 1,0-1 0,0 0 0,0 0 0,0-2 0,0 1 0,0-2-1,-1 1 1,0-2 0,0 1 0,0-2 0,0 1 0,-1-1 0,0-1-1,15-15 1,-7 1-102,-2-2-1,0 0 0,-1 0 1,20-51-1,-5 2 106,-4-1-1,-3-1 1,25-150 0,-33-2-159,-15 219 96,1 6-44,-1-1 0,0 1 1,0-1-1,0 1 1,0 0-1,0-1 0,-1 1 1,1-1-1,-1 1 0,1 0 1,-1-1-1,0 1 1,0 0-1,0-1 0,0 1 1,-3-4-1,3 6 6,1 0-1,0 0 1,-1-1-1,1 1 1,0 0 0,-1 0-1,1 0 1,-1 0-1,1 0 1,0 0-1,-1 0 1,1-1-1,-1 1 1,1 0-1,0 0 1,-1 1 0,1-1-1,-1 0 1,1 0-1,0 0 1,-1 0-1,1 0 1,-1 0-1,1 0 1,0 1 0,-1-1-1,1 0 1,0 0-1,-1 1 1,1-1-1,0 0 1,-1 0-1,1 1 1,0-1-1,0 0 1,-1 1 0,1-1-1,0 0 1,0 1-1,0-1 1,-1 1-1,-8 19-79,-18 80-197,8-22 241,-2-4 126,-18 126-1,36-175-52,1 0-1,1 1 1,2-1 0,0 1-1,1-1 1,2 1-1,1-1 1,14 46-1,-10-48-8,-2-3 47,11 22-1,-15-36-3,1 0-1,0 0 0,0 0 0,0-1 0,0 0 0,1 1 0,8 6 0,-11-11-29,0 1 1,1-1-1,-1 1 0,1-1 0,-1 1 0,1-1 1,0 0-1,0 0 0,-1-1 0,1 1 0,0-1 1,0 1-1,0-1 0,0 0 0,-1 0 0,1 0 1,0 0-1,0 0 0,0-1 0,0 0 0,-1 1 1,4-2-1,5-3 64,-1 1 1,0-2-1,0 1 0,11-9 1,-16 11-57,4-4-43,-1 0 1,0 0-1,0-1 1,0 0-1,-1 0 1,0-1-1,-1 1 1,0-2-1,0 1 1,-1-1-1,0 0 1,-1 0-1,0 0 1,-1 0 0,0-1-1,0 0 1,-1 1-1,0-1 1,-1-12-1,0 18-18,-1-46-137,-1 46 81,1 1-1,-1 0 1,0 0-1,0 0 1,0-1 0,-1 1-1,1 0 1,-1 1-1,-2-5 1,3 7 59,1 0-1,-1 1 1,1-1 0,0 0 0,-1 1-1,1-1 1,-1 1 0,0-1 0,1 1-1,-1-1 1,1 1 0,-1-1 0,0 1 0,1-1-1,-1 1 1,0 0 0,0-1 0,1 1-1,-1 0 1,0 0 0,0 0 0,1-1-1,-1 1 1,0 0 0,0 0 0,0 0-1,1 0 1,-1 0 0,0 1 0,0-1-1,0 0 1,1 0 0,-1 0 0,0 1-1,1-1 1,-1 0 0,0 1 0,0-1-1,1 1 1,-1-1 0,1 1 0,-2 0 0,-1 1 13,0 1 0,1 0 1,-1 0-1,1 0 0,-1 0 1,-3 7-1,0 2 34,1 0-1,1 0 0,0 1 1,0 0-1,2 0 0,-1 0 1,1 0-1,1 0 1,1 0-1,0 0 0,0 1 1,1-1-1,1 0 0,0 0 1,1 0-1,6 17 1,-7-26 16,0 1 1,0 0 0,1-1 0,-1 1 0,1-1 0,0 0 0,0 0 0,1 0 0,-1 0 0,1-1 0,0 1 0,0-1 0,0 0-1,0 0 1,1 0 0,-1-1 0,8 4 0,-6-5 25,-1 1 0,1-1 0,-1 0 0,1 0 0,0-1 0,0 1 0,-1-1 0,1 0 0,0-1 0,0 0 0,-1 0 0,1 0 0,0 0 0,-1-1 0,10-4-1,16-10-53,-1-2 1,0-1-1,48-39 0,-21 14-90,-53 41 65,0 1 0,0-1-1,0 1 1,0 0 0,0 0 0,0 0-1,10-2 1,-13 4 8,0-1 1,1 1-1,-1 0 1,0 0-1,0 0 1,1 0-1,-1 0 0,0 0 1,0 1-1,0-1 1,1 0-1,-1 0 1,0 1-1,0-1 1,0 1-1,0-1 0,1 1 1,-1 0-1,0-1 1,0 1-1,0 0 1,-1 0-1,1 0 0,0-1 1,0 1-1,0 0 1,0 0-1,-1 0 1,1 0-1,-1 1 1,1-1-1,-1 0 0,2 2 1,0 5 40,-1 0 0,1 1 0,-1-1 0,-1 17 1,1 1 27,1 4 21,5 37 198,-2-50 4,-5-17-274,0 1 0,1-1 0,-1 0 0,0 0-1,0 0 1,0 1 0,1-1 0,-1 0 0,0 0 0,0 0 0,1 1 0,-1-1-1,0 0 1,0 0 0,1 0 0,-1 0 0,0 0 0,1 0 0,-1 0-1,0 0 1,1 0 0,-1 0 0,0 0 0,0 0 0,1 0 0,-1 0-1,0 0 1,1 0 0,-1 0 0,0 0 0,0 0 0,1 0 0,-1 0-1,0 0 1,1-1 0,-1 1 0,0 0 0,0 0 0,1 0 0,-1 0 0,0-1-1,0 1 1,0 0 0,1 0 0,-1-1 0,0 1 0,0 0 0,0-1-1,8-9 55,-1 0-1,0-1 0,-1 0 1,0 0-1,5-15 0,-6 15-238,0 0 0,0 0-1,1 1 1,0 0 0,1 0 0,11-14-1,-17 24 139,-1-1 0,0 1 0,1-1-1,-1 1 1,1 0 0,-1-1-1,1 1 1,-1-1 0,1 1 0,-1 0-1,1-1 1,-1 1 0,1 0-1,-1 0 1,1-1 0,0 1 0,-1 0-1,1 0 1,-1 0 0,1 0-1,0 0 1,-1 0 0,2 0 0,-2 0 7,1 1 0,-1-1 0,1 0 1,-1 1-1,0-1 0,1 1 0,-1-1 0,1 1 1,-1-1-1,0 1 0,0-1 0,1 1 1,-1-1-1,0 1 0,0-1 0,1 1 1,-1-1-1,0 1 0,0 0 0,1 7-44,-1-1 0,1 0-1,-2 9 1,1-9 53,0 11 2,-1-6 62,1-1-1,1 1 0,3 18 0,-4-26-33,1-1-1,0 0 0,0-1 0,0 1 0,0 0 1,1 0-1,-1 0 0,1-1 0,0 1 1,0-1-1,0 1 0,0-1 0,0 0 1,0 0-1,1 1 0,-1-2 0,1 1 1,3 2-1,-3-3 30,0 0-1,0 0 1,0 0 0,0 0 0,0-1-1,1 0 1,-1 1 0,0-1 0,0 0-1,0-1 1,0 1 0,1 0 0,-1-1-1,0 0 1,0 0 0,0 0 0,0 0-1,4-2 1,4-3 118,0 0 0,0-1 0,13-10 0,-5 1-106,0-1 0,-1-1-1,-1 0 1,20-27 0,52-90-95,-28 41-401,-58 89 342,-1 2 9,0 0 0,0 0 0,1 0 0,-1 0 1,1 0-1,-1 1 0,1-1 0,6-3 0,-9 5 83,0 1-1,1 0 1,-1-1 0,1 1-1,-1 0 1,1 0-1,0-1 1,-1 1 0,1 0-1,-1 0 1,1 0 0,-1 0-1,1 0 1,-1 0-1,1 0 1,0 0 0,-1 0-1,1 0 1,-1 0-1,1 0 1,-1 0 0,1 0-1,0 0 1,-1 1 0,1-1-1,-1 0 1,1 0-1,-1 1 1,1-1 0,-1 0-1,1 1 1,-1-1-1,0 0 1,1 1 0,0 0-1,0 2 26,0-1 0,1 0-1,-1 1 1,0-1-1,-1 1 1,2 2 0,-1 0 15,3 11 38,-1 0 1,0 0-1,0 23 1,-3 53 213,-1-42-140,1-27-60,-5 33 0,4-48-49,0-1 0,-1 1-1,0 0 1,-1-1 0,1 1 0,-1-1 0,-8 13 0,11-19-27,-1 0 0,0-1 1,0 1-1,1 0 0,-1 0 0,0 0 0,0-1 0,0 1 0,0 0 1,0-1-1,0 1 0,0-1 0,0 0 0,0 1 0,0-1 1,0 0-1,-1 1 0,1-1 0,0 0 0,0 0 0,0 0 1,0 0-1,0 0 0,-2 0 0,-4-2-121,1 1 0,0-1-1,-9-3 1,-5-2-243,3 2 26,12 3 172,-1 1 0,0-1 0,-11-1 0,15 3 111,1 0-1,-1 0 1,1 0 0,-1 0-1,1 0 1,-1 1-1,1-1 1,-1 0 0,1 1-1,0-1 1,-1 1-1,1 0 1,-1-1-1,1 1 1,0 0 0,0 0-1,-1 0 1,1 0-1,0 0 1,-1 1-1,2-1 30,-1-1-1,1 1 0,0 0 1,0-1-1,0 1 0,0 0 0,-1-1 1,1 1-1,0 0 0,0-1 1,1 1-1,-1 0 0,0-1 0,0 1 1,0 0-1,0-1 0,1 1 1,-1 0-1,0-1 0,0 1 1,1 0-1,-1-1 0,1 1 0,-1-1 1,0 1-1,1-1 0,-1 1 1,1-1-1,-1 1 0,2 0 0,17 14 215,-13-13-117,0 1 0,0-1 0,0 0 0,0-1 0,0 1-1,0-1 1,0 0 0,1-1 0,-1 1 0,1-1 0,-1-1 0,0 1-1,1-1 1,-1 0 0,0-1 0,0 1 0,0-1 0,0 0-1,8-4 1,-5 1-24,-1-1 1,1 1-1,-1-1 0,0-1 1,0 0-1,-1 0 0,0 0 0,0-1 1,-1 0-1,0 0 0,6-12 0,36-78-303,-20 39 109,-28 58 131,0 1 0,0 0 0,0 0 0,0 0 0,0 0 0,1-1 0,-1 1 0,0 0 0,0 0 0,0 0 0,0 0 0,0-1 0,0 1 0,0 0 0,0 0 0,1 0 0,-1 0 0,0 0 0,0 0 0,0 0 0,0-1 0,0 1 0,1 0 0,-1 0 0,0 0 0,0 0 0,0 0 0,0 0 0,1 0 0,-1 0 0,0 0 0,0 0 0,0 0 0,1 0 0,-1 0 0,0 0 0,1 1-3,-1-1 0,0 1 1,1 0-1,-1 0 0,0-1 1,1 1-1,-1 0 0,0 0 1,0 0-1,0-1 0,0 1 1,0 0-1,0 0 0,0 0 1,0 0-1,0-1 0,0 3 0,-3 19-48,2-15 64,0 11 59,2 26 0,0-9-85,-1-29 37,0 1-1,1 0 1,0 0-1,0 0 1,1-1 0,-1 1-1,1-1 1,4 9-1,-5-14-4,0 1 1,0 0-1,0-1 0,0 1 0,0 0 0,0-1 1,0 1-1,1-1 0,-1 0 0,1 1 0,-1-1 0,1 0 1,-1 0-1,1 0 0,0 0 0,-1 0 0,1 0 0,0-1 1,0 1-1,0 0 0,0-1 0,-1 0 0,1 1 1,0-1-1,0 0 0,0 0 0,0 0 0,0 0 0,0 0 1,0 0-1,0-1 0,0 1 0,2-2 0,6-1 41,-1 0 0,0-1 0,0-1 1,0 0-1,-1 0 0,0 0 0,0-1 0,13-12 0,0-3 62,28-37 0,-49 57-121,123-177 112,-82 115-208,-9 14 85,35-71 0,-41 60-29,23-80 0,25-151-344,-69 259 330,-4 20-15,7-25 0,-7 36 49,-1 0 0,1 0 0,-1 0 0,0 0-1,0 0 1,1 0 0,-1 0 0,0 0 0,0 0-1,0 0 1,0 0 0,0 0 0,0 0-1,0 0 1,-1 0 0,1 0 0,0 0 0,-1-1-1,-2 0-243,-1 6 127,-4 11-16,-3 11 76,0 0 1,-7 33 0,-8 60 47,-1-1 9,-12 1 20,22-71 5,-13 60 1,14-15 26,-4 104 0,19-186-4,0 0 0,1 0 0,0 0 1,1-1-1,1 1 0,-1 0 0,2 0 0,-1 0 0,1-1 0,6 12 0,-8-18 4,1 0-1,0 0 0,1 0 0,-1 0 0,1 0 1,-1 0-1,1-1 0,5 5 0,-7-7-15,0 0 0,1 0-1,-1 0 1,1-1 0,-1 1-1,1 0 1,-1-1 0,1 1-1,-1-1 1,1 0 0,0 1-1,-1-1 1,1 0 0,-1 0-1,1 0 1,0 0 0,-1-1 0,1 1-1,0 0 1,-1 0 0,1-1-1,-1 1 1,1-1 0,-1 0-1,1 1 1,-1-1 0,2-1-1,5-3 20,-1 0-1,0-1 0,0 1 0,12-14 0,-12 11-84,1 1 1,11-9-1,-19 16 41,0-1 1,1 1-1,-1 0 1,0 0-1,1 0 1,-1-1-1,0 1 1,1 0-1,-1 0 1,0 0-1,1 0 1,-1 0-1,0-1 1,1 1-1,-1 0 1,0 0-1,1 0 1,-1 0-1,1 0 1,-1 0-1,0 0 1,1 0-1,-1 0 1,0 1-1,1-1 1,-1 0-1,1 0 1,-1 0-1,0 0 1,1 0-1,-1 1 1,0-1-1,0 0 1,1 0-1,-1 1 1,0-1-1,1 0 1,-1 0-1,0 1 1,0-1-1,0 0 1,1 1-1,-1-1 1,0 0-1,0 1 1,0-1-1,0 0 1,0 1-1,1-1 1,-1 0-1,0 1 1,3 23-184,-2-18 159,3 107 202,-4-113-167,1 9 85,3-7 69,8-10 155,-2 1-284,-3 3-7,-2 1-55,0 1-1,0-1 1,11-3-1,-15 6 22,0 0-1,0-1 1,-1 1-1,1 0 1,0 0-1,0 0 1,0 0-1,0 0 1,-1 0-1,1 0 1,0 0-1,0 0 1,0 0-1,0 0 1,-1 0-1,1 1 1,0-1-1,0 0 1,0 1-1,-1-1 1,1 0-1,0 1 1,-1-1-1,1 1 1,0 0-1,-1-1 1,1 1-1,-1-1 1,1 1-1,0 0 1,-1-1-1,0 1 1,1 0-1,0 0 1,0 3 0,0 0 1,-1 0-1,1 0 1,-1 1 0,1-1-1,-1 0 1,0 0-1,-1 0 1,1 0-1,-1 0 1,0 0 0,-1 4-1,-1 9 7,-12 54 229,-45 132-1,60-202-205,-12 27 244,11-27-233,1 0 0,0 0 0,-1 0 0,1 0 0,-1 0 0,0 0 0,1 0 0,-1 0 0,0 0 0,0-1 0,1 1 0,-1 0 0,0-1 0,0 1 0,0 0 0,0-1 0,0 1 0,0-1 0,0 0 0,-1 1 0,2-1-17,-1 0 1,1 0-1,-1 0 1,1 0-1,0 0 1,0 0-1,-1-1 0,1 1 1,0 0-1,-1 0 1,1 0-1,0-1 1,0 1-1,-1 0 1,1 0-1,0-1 1,0 1-1,-1 0 1,1-1-1,0 1 1,0 0-1,0-1 1,0 1-1,0 0 1,-1-1-1,1 1 1,0 0-1,0-1 1,0 1-1,-1-11 39,1 11-34,1-9-16,-1 0-1,2 0 1,-1 0-1,1 0 0,1 0 1,-1 1-1,1-1 1,1 1-1,0 0 0,0 0 1,0 0-1,1 1 1,0-1-1,1 1 0,0 0 1,0 1-1,11-10 1,0 1-318,1 2 0,1 0 0,0 1 1,0 1-1,41-16 0,93-32-6753,-126 51 5542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25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325 292 5728,'-26'-34'2592,"29"15"-2240,10 6 864,5 6-736,23-12-64,2 6-256,14-7-128,0 9 0,-4 0-128,-6 2 64,-11 1-2432,-10 8 1344</inkml:trace>
  <inkml:trace contextRef="#ctx0" brushRef="#br0" timeOffset="1">48 36 6720,'-39'-24'3040,"34"20"-2624,2-1-224,3 2-192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26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109 556 3072,'1'-5'244,"1"1"1,0 0-1,0-1 0,0 1 1,0 0-1,6-7 0,0-2 771,-7 12-801,0 0-1,-1 0 1,1 0-1,-1 0 1,1-1-1,-1 1 0,1 0 1,-1 0-1,0-1 1,0 1-1,1 0 1,-1 0-1,0-1 1,0 1-1,0 0 1,-1-1-1,1 1 1,0 0-1,0 0 1,-1-2-1,0 2-127,1 0 1,-1 1-1,1-1 0,-1 1 0,1-1 1,-1 1-1,1-1 0,-1 1 1,0-1-1,1 1 0,-1-1 0,0 1 1,1 0-1,-1 0 0,0-1 1,0 1-1,1 0 0,-1 0 0,0 0 1,0 0-1,0-1 0,1 1 1,-1 0-1,0 1 0,0-1 0,1 0 1,-1 0-1,0 0 0,0 0 1,1 1-1,-1-1 0,0 0 0,0 0 1,1 1-1,-2 0 0,-5 3-82,0 0-1,0 1 1,0 0-1,1 0 1,-9 9-1,0 0 110,9-9-59,0 1-1,1 0 1,-1 0 0,-6 11 0,10-14-52,0 0 0,1 0 1,-1 0-1,1 0 0,0 0 0,0 0 0,0 0 0,0 0 0,0 0 0,1 1 0,-1-1 0,1 0 0,0 6 0,0-7 16,1 0 0,0-1-1,-1 1 1,1 0 0,0-1-1,0 1 1,0-1-1,0 0 1,0 1 0,0-1-1,0 0 1,0 1 0,1-1-1,-1 0 1,0 0 0,1 0-1,-1 0 1,3 1 0,33 13 148,-28-11-156,-7-3 23,0-1 0,-1 1 0,1 0 0,0-1 0,0 0 0,-1 1 0,1-1 0,0 0 0,0 0 0,0 0 0,-1 0 0,1 0-1,0 0 1,0-1 0,0 1 0,-1-1 0,1 1 0,0-1 0,-1 0 0,1 1 0,0-1 0,-1 0 0,1 0 0,-1 0 0,1 0 0,-1-1 0,0 1 0,1 0 0,-1 0-1,0-1 1,0 1 0,0-1 0,0 1 0,0-1 0,0 0 0,0-1 0,3-7 114,0 0-1,0-1 0,-1 0 1,2-19-1,-2 14-97,48-184 195,-37 159-252,1 0-1,37-66 1,-49 102-1,10-21-197,2 1 1,1 1-1,32-38 0,-46 60 175,-1 0 0,1 1-1,0-1 1,0 1 0,-1 0 0,1-1 0,0 1 0,0 0 0,0 0-1,0 0 1,1 0 0,-1 1 0,3-2 0,-3 2 21,-1 0 1,0 0-1,0 1 1,0-1 0,0 0-1,1 0 1,-1 1-1,0-1 1,0 0-1,0 1 1,0-1-1,0 1 1,0-1-1,0 1 1,0 0-1,0-1 1,0 1-1,0 0 1,0 0 0,-1 0-1,1 0 1,0 0-1,0 0 1,-1 0-1,1 0 1,-1 0-1,1 0 1,-1 0-1,1 1 1,3 6 16,-1 0 0,0 0-1,-1 0 1,0 0 0,0 1 0,1 15 0,-3 61-48,-14 104 1,14-184 46,-42 336 298,-4-112 491,-23-4 218,69-224-1011,-8 18 225,-9 19 0,14-33-120,0 0 1,0 0 0,0 0-1,-1-1 1,0 1-1,0-1 1,0 0 0,-6 5-1,8-9-69,1 1 1,0 0-1,0 0 0,-1-1 1,1 1-1,-1-1 0,1 1 1,-1-1-1,1 0 0,0 1 1,-1-1-1,1 0 0,-1 0 1,1 0-1,-1 0 0,1 0 1,-1 0-1,1-1 0,-1 1 1,1-1-1,-1 1 0,1-1 1,-1 1-1,1-1 0,0 1 0,0-1 1,-1 0-1,1 0 0,-1-1 1,-2-1-3,1 0 0,-1 0 0,1-1 0,0 0 0,0 1 0,1-1-1,-1 0 1,1 0 0,-2-5 0,0-1-16,1 0-1,0-1 1,0 1-1,1-1 1,1 0-1,0 1 1,0-18-1,2 7 33,0 1 0,2 0-1,6-24 1,-7 36-52,0 0-1,1 0 1,0 1-1,1-1 1,0 1-1,0 0 1,0 0 0,1 0-1,0 0 1,7-6-1,-3 4 10,1 1-1,0 0 1,0 0-1,0 1 1,1 1-1,12-6 0,5 0-99,1 1-1,1 2 0,-1 1 0,51-7 0,-64 12-722,-9 2 151,-1 0 0,1 0 0,0 0 1,0 1-1,0 0 0,0 0 1,0 1-1,11 2 0,4 4-1619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29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1212 2816,'0'0'917,"10"1"2688,-5 0-3286,-1 1 1,1-1-1,-1 0 0,1 0 0,0-1 0,-1 0 0,1 1 0,0-1 0,-1-1 0,1 1 0,0-1 0,-1 0 0,1 0 0,-1 0 0,1 0 0,6-4 0,-5 1-174,1 1 1,-1-1-1,-1 0 0,1-1 1,0 1-1,-1-1 0,0 0 1,0 0-1,-1-1 1,1 0-1,3-6 0,4-9 59,0-1 0,-2-1 0,14-42 0,-16 40-106,79-238 460,-84 256-859,-6 24 10,-55 373 579,56-378-111,-1 0 1,-1 0-1,0-1 0,-1 1 0,0-1 0,-1 0 0,0 0 1,-13 17-1,18-27-122,-1 0 1,1 0-1,-1 0 1,0 0-1,0 0 1,1 0-1,-1 0 1,0-1-1,0 1 1,0-1-1,1 1 1,-1-1-1,0 0 1,0 0-1,0 0 1,-3 0-1,2 0-139,0 0 1,0-1-1,0 1 0,0-1 1,0 0-1,0 1 0,0-1 1,0-1-1,-4-1 0,6 3-113,11 6-262,-4-4 456,0 0 0,0-1-1,1 0 1,-1-1 0,0 1-1,1-1 1,-1 0-1,0-1 1,1 1 0,6-3-1,22-5 255,64-23 0,-98 30-246,24-9 97,0-1 1,-1-1-1,0-1 0,-1-2 1,-1 0-1,0-1 1,-1-1-1,35-38 1,-1-9 95,71-106 0,-72 94-172,-15 21-8,56-106 1,-70 113-4,-3-2 0,-2 0 0,-2-2 1,-2 0-1,16-102 0,-31 147-60,0-1 0,-1 1 1,0-1-1,0 0 0,-3-14 1,3 20 22,-1 1 0,1-1 1,-1 1-1,1-1 0,-1 1 0,1-1 1,-1 1-1,0-1 0,0 1 0,0 0 1,1-1-1,-1 1 0,-1 0 0,1 0 1,0-1-1,0 1 0,0 0 0,-1 0 1,1 1-1,0-1 0,-1 0 0,1 0 1,-1 1-1,1-1 0,-1 0 0,1 1 0,-1 0 1,1-1-1,-1 1 0,1 0 0,-1 0 1,0 0-1,1 0 0,-3 0 0,2 1 3,-1 0-1,0 0 0,1 0 0,0 0 0,-1 0 0,1 1 0,0-1 0,-1 1 0,1-1 0,0 1 0,0 0 0,0 0 0,0 0 0,1 0 0,-1 0 0,1 1 1,-3 4-1,0-3-16,-6 13 23,1-1 0,0 1 0,1 1 1,-7 24-1,15-42 13,-30 98 87,-20 113 1,42-169-119,-8 46 175,3 2 0,0 173 0,13-238-34,1-1 0,6 36 0,-6-54-56,0 0 0,1 1 0,-1-1 0,1 0 0,1-1 0,-1 1 0,1 0 0,0-1 0,0 1 0,1-1 0,0 0 0,-1 0 0,2 0 0,-1-1 0,6 5 0,-7-7-36,0 0 1,1 0-1,0 0 0,0-1 0,-1 1 0,1-1 0,0 0 0,0 0 0,0 0 0,0 0 0,0-1 0,0 0 0,1 0 0,-1 0 0,0 0 1,0-1-1,4 0 0,6-3 39,0 1 0,-1-2 1,21-9-1,7-7-35,0-1 1,-2-3-1,0-1 0,-2-1 0,63-62 0,-92 82-81,-6 3 12,1 2 0,0-1 0,1 0 0,-1 0 0,4-2 0,-7 5 44,1 0 0,-1 0 0,0 0 0,0 0 0,0 0 0,0 0 0,0 0 0,0 0 0,0 0 0,0 0 0,0 0 0,0 0 0,1-1 0,-1 1 0,0 0 0,0 0-1,0 0 1,0 0 0,0 0 0,0 0 0,0 0 0,1 0 0,-1 0 0,0 0 0,0 0 0,0 0 0,0 0 0,0 0 0,0 0 0,0 0 0,1 0 0,-1 0 0,0 1 0,0-1 0,0 0 0,0 0 0,0 0 0,0 0 0,0 0 0,0 0 0,1 0 0,-1 0 0,0 0 0,0 0 0,0 0-1,0 1 1,0-1 0,0 0 0,0 0 0,0 0 0,0 0 0,0 0 0,0 0 0,0 0 0,0 0 0,0 1 0,-2 7-59,-20 37-1,-51 79 0,19-38 536,53-85-447,1 0 0,-1 0-1,0 1 1,1-1 0,-1 0 0,1 1 0,0-1-1,-1 0 1,1 1 0,0-1 0,0 3-1,3 0 256,7-6-44,3-6-155,0-1 0,0 0 0,-1-1 0,15-16 0,-16 16-181,1 0-1,21-13 1,-33 23 83,1-1 0,0 1 0,0-1 0,0 1 0,0 0 0,0-1 0,0 1 0,0 0 0,0 0 0,0 0 0,0 0 0,0 0 0,0 0 0,0 0 0,0 0 0,0 0 0,0 0 0,0 0 0,0 1 0,0-1 0,0 0 0,0 1 0,0-1 0,0 1 0,0-1 0,0 1 0,-1-1 0,1 1 0,0 0 0,0-1 0,-1 1 0,1 0 0,0 0 0,0 1 0,3 4-23,0 0 1,0 1 0,5 12 0,-4-8-23,-1-4 64,-1 0 0,1-1-1,1 1 1,-1-1-1,1 0 1,0 0-1,9 8 1,-12-13 17,0 1 0,0-1 0,1 1 0,-1-1 1,1 0-1,-1 0 0,1 0 0,0 0 0,-1 0 0,1-1 0,0 1 1,-1-1-1,1 0 0,0 0 0,0 0 0,-1 0 0,1 0 0,0 0 0,0-1 1,-1 1-1,1-1 0,0 0 0,-1 0 0,1 0 0,2-2 0,6-3 27,-1-1-1,-1 0 1,1 0-1,-1-1 1,-1 0-1,13-15 0,-6 7 35,203-244 137,-181 211-191,-2-2 0,51-99-1,-49 66-60,33-102 0,12-97-474,-78 271 474,-2 5-51,0-1 0,-1 1 0,1-1 0,0-9 1,-2 16 55,0 0 1,0 0 0,0 0 0,-1 0-1,1 0 1,0 0 0,0-1 0,-1 1-1,1 0 1,0 0 0,-1 0-1,1 0 1,-2-1 0,-3 1-230,-3 8 74,2 1 142,1 1-1,1 0 0,0 0 1,0 0-1,-4 14 0,-37 121 73,-36 197-1,71-276 14,2 0-1,4 0 1,6 119 0,0-154 3,13 58 1,-11-75 5,0 1-1,1 0 0,0-1 1,1 0-1,0 0 1,11 16-1,-16-27-18,1 0 0,0 0 1,-1 0-1,1 0 0,0 0 0,0-1 0,0 1 0,0 0 0,0-1 1,1 0-1,-1 1 0,0-1 0,1 0 0,-1 0 0,1 0 0,3 0 1,-2 0-12,-1-1 0,1 0 1,0 0-1,-1 0 0,1-1 1,-1 1-1,1-1 0,0 0 1,-1 0-1,7-2 0,0-2-16,-1-1-1,1 1 1,-1-1-1,0-1 1,-1 0-1,1 0 1,8-11-1,4-5 12,-2-1 0,0-1-1,-2 0 1,0-2 0,-2 0-1,-1-1 1,11-33 0,-22 54-17,-1 0-1,0 0 1,0-8 0,-2 13-22,1 0 1,-1 0-1,0 0 1,0 0-1,0 0 0,-1 0 1,1 0-1,0 0 0,-1 0 1,1 0-1,-1 0 0,0 0 1,0 0-1,-1-3 0,1 5 9,1-1 0,-1 0 0,1 1 0,-1-1 0,1 1-1,-1-1 1,1 1 0,-1-1 0,0 1 0,1 0-1,-1-1 1,1 1 0,-1 0 0,0-1 0,0 1 0,1 0-1,-1 0 1,0-1 0,1 1 0,-1 0 0,0 0 0,0 0-1,1 0 1,-2 0 0,0 1-4,0-1-1,0 1 1,1 0 0,-1-1 0,0 1-1,1 0 1,-1 0 0,1 0 0,-3 2-1,-1 2-8,0-1-1,1 1 1,0 0-1,-6 9 1,2-1 6,1 1-1,0-1 1,1 1 0,1 1 0,-6 22 0,10-31 30,0 0 0,0 0 1,0 0-1,0-1 0,1 1 0,0 0 1,0 0-1,1 0 0,0 0 1,0 0-1,0-1 0,1 1 0,0 0 1,0-1-1,0 1 0,1-1 0,3 6 1,-3-7 10,0 0 1,1-1-1,-1 0 1,1 1-1,0-1 1,0 0-1,0-1 1,0 1-1,1-1 1,-1 0-1,1 0 1,-1 0-1,1 0 1,0-1-1,-1 0 1,1 0-1,0 0 1,0-1-1,0 0 1,8 0-1,-2-1 39,0 0 0,0 0 0,-1-1 1,1-1-1,-1 0 0,1-1 0,-1 1 0,11-7 0,-9 3-28,0-1 0,0 0 1,-1 0-1,-1-1 1,1 0-1,-1-1 0,-1 0 1,10-14-1,5-10-113,27-52 0,2-5-411,-53 91 481,0-1 1,1 1-1,-1 0 1,0-1-1,0 1 0,0 0 1,1-1-1,-1 1 1,0-1-1,0 1 0,1 0 1,-1 0-1,0-1 0,1 1 1,-1 0-1,0 0 1,1-1-1,-1 1 0,0 0 1,1 0-1,-1 0 1,0-1-1,1 1 0,-1 0 1,1 0-1,-1 0 1,0 0-1,1 0 0,-1 0 1,1 0-1,-1 0 0,1 0 1,-1 0-1,0 0 1,1 0-1,0 1-3,0 0 1,-1 0-1,1 0 0,0-1 1,-1 1-1,1 0 1,-1 0-1,1 0 0,-1 0 1,1 0-1,-1 0 0,0 0 1,1 2-1,0 5-35,1 0 0,0 16 0,-5 36 181,-1 0-1,-26 117 1,28-168-26,-1-1-1,-5 16 1,8-23-70,-1 1-1,0-1 0,1 0 1,-1 1-1,0-1 1,0 1-1,1-1 1,-1 0-1,0 0 1,-1 0-1,1 1 0,0-1 1,0 0-1,0 0 1,-1 0-1,1-1 1,0 1-1,-1 0 1,1 0-1,0-1 0,-1 1 1,1-1-1,-3 1 1,4-1-28,0 0 1,-1 0-1,1 0 0,0 0 1,0 0-1,0 0 1,-1 0-1,1 0 1,0 0-1,0 0 1,0 0-1,-1-1 0,1 1 1,0 0-1,0 0 1,0 0-1,0 0 1,-1 0-1,1-1 0,0 1 1,0 0-1,0 0 1,0 0-1,0 0 1,0-1-1,-1 1 1,1 0-1,0 0 0,0 0 1,0-1-1,0 1 1,0 0-1,0 0 1,0-1-1,0 1 1,0 0-1,0 0 0,0 0 1,0-1-1,0 1 1,0 0-1,0 0 1,0 0-1,0-1 0,1 1 1,-1 0-1,0 0 1,0 0-1,0-1 1,0 1-1,0 0 1,0 0-1,1 0 0,-1-1 1,8-10-36,0 6 0,0-1 0,0 1 1,1 0-1,0 0 0,13-4 0,53-13-51,-7 2-126,-48 13-136,62-25-1760,-74 29 1359,-1-1 0,1 0 0,-1 0 0,0-1 0,-1 0 0,1 0 0,-1-1 0,6-6 0,-11 11 586,0 1-1,-1-1 0,1 0 0,-1 1 1,1-1-1,-1 0 0,1 1 0,-1-1 1,0 0-1,1 0 0,-1 0 0,0 1 1,1-1-1,-1 0 0,0 0 1,0 0-1,0 0 0,0-1 0,0 1-147,-1 0 0,0 0 0,1 0 0,-1 0-1,0 0 1,0 0 0,0 0 0,0 0 0,0 0 0,0 1-1,-2-2 1,-14-12-2358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29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34 142 6048,'-34'-28'2752,"42"14"-2400,10 1 800,3 10-704,20-9 480,3 4-576,7-3-160,3 3-128,11-9 0,1 9-32,1 2-224,-7 1 96,-12 2-1792,-7 3 1024,-25-5-2656,-1 10 1984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29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97 6720,'-18'-14'2496,"31"14"-1952,23-8-128,-1-1 384,9 9-512,31-11 544,-1 3-512,32-8-192,-1 4-128,17 1 64,-12 3-32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00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37 1472,'-1'-1'186,"1"1"1,-1-1 0,1 0-1,-1 0 1,1 1-1,0-1 1,-1 0-1,1 0 1,0 0-1,-1 0 1,1 1-1,0-1 1,0 0-1,0 0 1,0 0-1,0 0 1,0-1-1,1 1 57,-1 0 0,9-9 3943,-9 10-4149,0-7 406,0 6-307,-5 29 1727,3-16-1666,0 0 0,-1 14-1,5 551 2711,-1-563-2835,0 1 0,4 17 1,-2-18-57,-1 1 1,1 17 0,-2-9-948,-4-123-9178,2 84 10088,-5-30 1,-1 3 498,-8-70 1863,6 61-1196,-12-96 2153,20 66-2317,1 78-884,1 0-1,-1 0 0,1 0 1,0 0-1,0 0 0,1 0 1,-1 1-1,1-1 0,0 0 1,0 1-1,0-1 0,4-5 1,3-4 597,0-8 282,-9 18-913,1-7-49,7 7-334,0 2 195,-1 0 93,0 1 0,1-1 0,-1 2 0,0-1 0,8 2 0,6 0-160,4 0 182,-1 1 0,1 1-1,-1 1 1,0 1 0,0 1 0,0 1 0,-1 1 0,-1 1 0,33 20 0,-38-19 9,-2 1 0,1 1 0,-1 0 1,-1 1-1,0 1 0,-1 0 0,19 30 1,-15-18 26,-2 1 1,-1 0 0,-1 1 0,11 37 0,-17-43 138,-1 0 0,-1 1 0,-1-1 0,-1 1 1,-1 0-1,-1 33 0,-2-42-6,-1 0 0,0 0 1,-1-1-1,-1 1 0,0-1 0,-1 0 0,0 0 0,-1 0 1,-1-1-1,0 0 0,-13 17 0,8-14-23,-1-2-1,-1 0 1,0 0-1,0-2 1,-1 1 0,-30 17-1,12-12-263,-1-1 0,-51 19 0,62-28-843,-28 5 0,30-8-1900,-29 1-1,31-4 782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56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51 1472,'13'-4'8720,"-13"0"-8283,-2-6 958,-10-3-646,9 10-664,0 1 0,-1 0 0,1 0 0,-1 0 0,1 1 0,-1-1 0,1 1 0,-1 0 0,0 0 0,0 0 0,1 0 0,-1 1 0,0 0 0,0-1 0,0 1 1,0 1-1,-4-1 0,2 1-41,-1-1 0,0 1 0,0 0 1,1 1-1,-1 0 0,1 0 0,-1 0 1,1 0-1,-11 7 0,11-5 28,-2 1-15,0 0-1,1 0 1,-1 1-1,-7 8 1,14-13-53,-1 1 0,1-1 0,0 1 0,-1-1 0,1 1 0,0 0 0,0-1 0,0 1 0,1 0 0,-1 0 0,0 0 0,1 0 0,-1 0 0,1 0 0,0 0 0,-1 0 0,1 0 0,0 0 0,0 0 0,0 0 0,1 0 0,-1 0 0,0 0 0,1 0 0,1 3 0,0 1 41,1-1 0,0 0 0,0 0 0,1 0 0,0 0 0,0-1 0,0 1 0,0-1 0,0 0 0,1 0 0,0 0 0,7 3 0,-9-5 11,0 0 0,1 0-1,-1 0 1,1-1 0,0 0-1,-1 0 1,1 0 0,0 0-1,0 0 1,0-1 0,0 0-1,-1 1 1,1-2 0,0 1-1,0 0 1,0-1 0,0 1-1,-1-1 1,1 0 0,4-2-1,5-9 320,-11 6-288,-2 6-95,0 0 0,0 0 0,-1 0 0,1-1 0,0 1 0,0 0 0,-1 0 0,1 0 0,0 0 0,0 0 0,-1 0 0,1 0 0,0-1 0,0 1 0,-1 0 0,1 0 0,0 0 0,0 0 0,-1 0 0,1 0 0,0 0 0,-1 1 0,1-1 0,0 0 0,0 0 0,-1 0 0,1 0 0,0 0 0,-5 2-42,0 0 0,0 1 0,1-1 0,-1 1 0,1 0 0,-1 0-1,1 1 1,0-1 0,0 1 0,1 0 0,-4 4 0,0 0 16,-27 26 279,3 3 1,1 0-1,-32 54 0,59-86-216,0 0 0,1 0 0,-1 1-1,1-1 1,0 1 0,1-1-1,-2 8 1,3-11-15,0 1-1,0-1 1,0 1-1,0-1 1,0 0-1,0 1 1,1-1 0,-1 0-1,1 1 1,0-1-1,0 0 1,0 1 0,0-1-1,0 0 1,0 0-1,0 0 1,1 0 0,-1 0-1,4 3 1,-1-1 38,1-1 0,0 0 0,-1 1 0,1-1 0,0-1 0,1 1 1,-1-1-1,0 0 0,1 0 0,-1 0 0,9 0 0,8 2 74,35 0 1,-45-4-56,0 1-180,35 1-802,64-5 0,-109 3 419,0 0-1,0-1 1,0 1-1,0 0 1,0-1-1,-1 0 0,1 1 1,0-1-1,0 0 1,2-2-1,5-1-1992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57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5 3968,'-15'-4'1285,"15"4"-1268,0-1 1,0 1-1,-1 0 0,1 0 0,0 0 1,0 0-1,-1 0 0,1 0 0,0 0 1,0 0-1,-1 0 0,1 0 0,0 0 1,0 1-1,-1-1 0,1 0 0,0 0 1,0 0-1,-1 0 0,1 0 0,0 0 1,0 0-1,-1 1 0,1-1 0,0 0 1,0 0-1,0 0 0,0 1 0,-1-1 0,-81 76 3946,73-66-3674,1 0 1,1 0-1,0 1 0,0 0 1,1 1-1,-6 14 0,11-23-239,-15 36 185,2 1 1,1 0 0,3 1 0,1 0 0,1 1 0,3 0 0,2 0-1,2 53 1,1-73-174,2-1 0,0-1-1,2 1 1,6 24 0,-7-35 3,1 0 0,0 0 0,0-1 0,1 0 0,0 0 0,1 0 0,0-1 0,0 1 0,1-1 0,12 11 0,-8-10-122,0 0 0,1-1 0,1 0 0,-1-1 0,1 0 0,0-1 0,1-1 0,0 0 0,16 4 0,-8-5-1356,-1 0-1,0-2 1,1 0 0,0-1-1,33-3 1,3-6-1963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57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3552,'3'-12'1147,"-3"12"-1139,0 0 0,0 0 0,0-1 1,0 1-1,0 0 0,0 0 1,0 0-1,0 0 0,0 0 0,0 0 1,0 0-1,0 0 0,0 0 1,0-1-1,0 1 0,0 0 0,1 0 1,-1 0-1,0 0 0,0 0 1,0 0-1,0 0 0,0 0 0,0 0 1,0 0-1,0 0 0,0 0 1,0 0-1,0 0 0,0 0 0,1-1 1,-1 1-1,0 0 0,0 0 1,0 0-1,0 0 0,0 0 0,0 0 1,0 0-1,0 0 0,0 0 1,1 0-1,-1 0 0,0 0 0,0 0 1,0 0-1,0 0 0,0 1 1,0-1-1,0 0 0,0 0 0,0 0 1,0 0-1,1 0 0,-1 0 1,7 2 485,1 0 0,-1 1 1,0 0-1,0 0 0,0 0 1,-1 1-1,8 5 0,44 35 1595,-54-40-1946,19 15 260,-2 0-1,0 1 1,-1 2 0,-1 0-1,-1 0 1,-1 2 0,-1 0-1,-1 1 1,-2 1 0,0 0-1,9 30 1,4 37 562,22 155 0,-39-197-826,-4-18 154,1 43 0,-5-59-151,-2 0 0,0 0 0,-1 0 0,-6 24 0,6-32-101,-1-1-1,0 1 1,0-1-1,-1 1 1,0-1-1,-1 0 1,1 0-1,-1-1 1,-12 14-1,13-18-256,1 1 0,-1-1 0,0 0 0,0 0 0,-1 0 0,1-1 0,0 0 0,-1 1 0,0-1 0,-8 2 0,2-2-1303,1 0 0,0 0-1,-1-1 1,-11-1-1,-10 0-2058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3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55 2400,'-1'0'124,"1"1"-1,-1-1 1,1 0 0,-1 0-1,0 0 1,1 0-1,-1 0 1,1 0 0,-1 0-1,1 0 1,-1 0 0,1 0-1,-1-1 1,1 1 0,-1 0-1,1 0 1,-1 0 0,1 0-1,-1-1 1,1 1 0,-1-1-1,-10-6 1626,-11-12 310,13 14-1570,4 2-339,1 1 0,-1-1 0,0 1 0,0 1 0,0-1 0,0 1 0,0-1 0,0 1-1,0 1 1,-8-1 0,-9-1 163,16 1-211,0 1 0,0-1-1,0 1 1,-8 1 0,7 0-104,-1 0 24,-1 0 0,1 1 0,0 0 1,0 0-1,0 1 0,1 0 0,-13 6 1,13-5-29,1 1 1,-1-1 0,1 1-1,0 1 1,0-1 0,1 1-1,0 0 1,0 0 0,0 1-1,1 0 1,-1-1 0,2 1-1,-1 1 1,1-1 0,0 0-1,1 1 1,-4 13 0,6-16 17,-1-1 1,1 1-1,-1 0 0,1 0 1,0-1-1,1 1 1,-1 0-1,1 0 1,0-1-1,2 6 0,-2-7-12,1 0-1,-1 0 1,1 0-1,0 0 1,0 0-1,0 0 1,0 0-1,0-1 0,1 1 1,-1-1-1,1 0 1,0 0-1,-1 0 1,1 0-1,5 3 1,81 42-64,-67-35 49,27 21 0,-7-5 7,46 31 39,-72-47 85,-1 0 1,0 1-1,16 20 0,-28-30-62,-1-1-1,0 2 1,0-1 0,-1 0-1,1 0 1,1 5-1,6 12 474,-8-18-477,0 0 0,0-1 0,-1 1 1,1-1-1,-1 1 0,1 0 0,-1 0 0,0-1 1,0 1-1,1 0 0,-1 0 0,0-1 1,0 1-1,-1 0 0,1 0 0,0-1 1,-1 1-1,1 0 0,-2 3 0,1-3 31,0 0-1,-1 0 1,1 0-1,-1 0 1,1 0-1,-1 0 1,0 0 0,0 0-1,0-1 1,0 1-1,0-1 1,0 1-1,0-1 1,0 0-1,-3 1 1,-15 5 154,0-2-1,0-1 1,0 0-1,-25 0 1,6 1 38,-43 3-77,9-14 338,45 0-972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5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5472,'4'-2'145,"1"0"0,-1 0 1,1 0-1,0 0 0,-1 1 0,1 0 1,0 0-1,0 0 0,0 1 0,0 0 1,0-1-1,0 2 0,0-1 0,0 1 1,0-1-1,6 3 0,5 0-150,21 3 988,0 2 0,60 22 0,-83-24-684,0 0 0,-1 2-1,-1-1 1,1 2 0,-1 0 0,-1 0 0,1 1-1,17 21 1,-16-16-96,-2 2 0,0-1-1,-1 2 1,0-1 0,14 38 0,-12-15-20,-1 0 1,-2 0 0,-2 1-1,-2 0 1,0 81 0,-6-53 112,-2 0 0,-15 71 0,13-108-235,-3 0 1,0 0-1,-2-1 0,-2 0 1,-1-1-1,-24 42 0,5-24-136,-50 56 0,-3 3-2991,44-47-2832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3:59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412 755 2720,'-5'-4'364,"0"1"1,-1-1 0,1 1-1,-1 0 1,0 1-1,0-1 1,0 1-1,-1 0 1,1 1-1,0-1 1,-1 1-1,1 1 1,0-1 0,-1 1-1,1 0 1,-1 1-1,1-1 1,-1 1-1,1 0 1,-11 4-1,2 0-199,1 0 0,-1 1 0,1 1 1,1 0-1,-1 1 0,1 1 0,-19 16 0,16-12-71,1 1 0,0 1 0,1 0 1,1 1-1,0 0 0,1 1 0,1 1 0,-13 28 1,22-42-93,0 1 0,1-1 0,-1 1 0,1-1 0,0 1 0,1-1 0,-1 1 0,1 0 1,0-1-1,0 1 0,1 5 0,-1-9 15,1 1 0,-1 0 1,1 0-1,0 0 0,0-1 0,-1 1 1,1 0-1,0-1 0,0 1 0,1 0 1,-1-1-1,0 0 0,0 1 0,1-1 1,-1 0-1,1 1 0,-1-1 0,1 0 1,0 0-1,-1 0 0,1-1 0,0 1 1,-1 0-1,1-1 0,0 1 0,0-1 1,0 1-1,0-1 0,0 0 0,2 0 1,5 1 78,-1-1 0,1 0 0,0-1 0,-1 0 0,1 0 1,-1-1-1,1 0 0,-1-1 0,11-4 0,-6 1 7,-1-1 0,0 0 0,-1 0 1,1-1-1,13-13 0,-4 0 2,-1-1 0,-1-1 1,0 0-1,26-46 0,-19 23-27,-2-1 1,26-71-1,-35 67-25,-1-1 1,10-73-1,-17 63-64,-2-101 1,-5 135-121,0 0 0,-3 0 1,-5-31-1,7 56 74,1 0-1,-1-1 1,0 1-1,-1 0 1,1 0 0,-3-4-1,4 7 41,0-1-1,0 1 0,-1-1 1,1 1-1,0 0 0,-1 0 0,1-1 1,0 1-1,-1 0 0,1-1 1,0 1-1,-1 0 0,1 0 0,-1 0 1,1-1-1,-1 1 0,1 0 1,0 0-1,-1 0 0,1 0 0,-1 0 1,0 0-1,0 0 1,0 0 0,0 1 0,0-1 0,1 1 0,-1-1 0,0 1 0,0-1 0,0 1 0,1-1 0,-1 1 0,0 0-1,1-1 1,-1 1 0,1 0 0,-1-1 0,0 2 0,-4 5 9,1 1 0,0-1-1,1 1 1,-1 0-1,2 0 1,-4 13 0,-8 54 149,13-69-128,-7 63 273,3 0 1,3 1-1,9 84 0,44 203 729,-31-263-687,3 15 565,-22-103-1948,-1-2 223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4:00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79 2080,'-2'-5'5381,"-3"-4"-2627,-1-1-1631,5 8-949,0 0 0,0 0-1,0 1 1,0-1 0,-1 0-1,1 0 1,-1 1 0,1-1-1,-1 1 1,0-1-1,0 1 1,-1-1 0,-28-16 1067,25 15-1159,-1 1 0,0-1 0,-1 1 0,1 1 0,0-1 0,-1 1 0,1 1 0,0-1 0,-1 1 1,1 1-1,-1-1 0,-10 3 0,8-1-58,0 1 0,1 0 1,-1 0-1,0 0 0,1 2 0,0-1 1,0 1-1,-14 10 0,19-12-19,1 0 0,-1 1 1,1-1-1,0 1 0,0-1 0,0 1 0,1 0 0,-1 0 0,1 0 1,0 1-1,0-1 0,1 1 0,-1-1 0,1 1 0,0-1 0,0 1 0,0-1 1,1 1-1,0 0 0,0 0 0,0-1 0,1 8 0,0-7 16,0 0 0,0 0 0,1 0-1,-1 0 1,1-1 0,0 1 0,1 0 0,-1-1-1,1 1 1,0-1 0,0 0 0,0 0 0,0 0-1,1-1 1,0 1 0,-1-1 0,1 0-1,1 0 1,-1 0 0,9 4 0,-6-4 34,1 0-1,0 0 1,0-1 0,0-1 0,0 1 0,0-1 0,0-1-1,0 1 1,11-2 0,-14 1-6,0-1 1,-1 1-1,1-1 0,0 0 0,-1 0 1,0-1-1,1 0 0,-1 1 0,0-1 0,0-1 1,1 1-1,-2-1 0,1 1 0,0-1 1,0 0-1,-1 0 0,4-4 0,-7 6-43,1 0 0,-1 1-1,1-1 1,-1 0-1,1 0 1,-1 1 0,1-1-1,-1 0 1,0 0-1,1 0 1,-1 0 0,0 0-1,0 1 1,0-1-1,0 0 1,0 0 0,0-1-1,0 1-17,0 1-1,0 0 0,0-1 0,-1 1 1,1-1-1,0 1 0,0 0 0,-1-1 1,1 1-1,0-1 0,-1 1 1,1 0-1,0 0 0,-1-1 0,1 1 1,-1 0-1,1 0 0,0-1 0,-1 1 1,1 0-1,-1 0 0,0-1 0,-2 1-47,1 0 0,0-1 0,-1 1 0,1 0 0,-1 0 0,1 0 0,-1 1 0,1-1-1,0 1 1,-5 1 0,-9 5 36,1 2-1,0 0 1,0 0-1,1 1 1,0 1-1,-16 16 1,19-16-8,-82 75 391,74-67-16,1 2-1,-24 34 1,39-50-302,0 0 1,0 0-1,0 0 0,1 0 0,0 1 0,-3 10 1,5-15-17,0 1 1,-1 0-1,1-1 1,0 1-1,0 0 1,0-1-1,0 1 1,0 0-1,1 0 1,-1-1-1,1 1 1,-1 0-1,1-1 1,-1 1-1,1-1 1,0 1-1,0-1 1,0 1-1,-1-1 1,2 1-1,-1-1 1,0 0-1,0 0 1,0 1-1,1-1 1,-1 0-1,2 1 1,3 1 63,0 0 0,1 0 0,-1-1 0,1 1 0,-1-2 0,1 1 0,0-1 0,7 1 0,59 1 350,-60-4-378,15 1 49,0-1 0,0-1 0,0-2-1,29-7 1,-41 6-683,1-1-1,16-7 1,-27 10-1227,1-1 0,-1 0 0,0 0 1,6-6-1,5-3-1928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06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168 195 1152,'0'6'3115,"0"-2"-2964,0 0 0,0-1 1,0 1-1,0 0 0,-1-1 1,1 1-1,-1 0 0,0-1 1,0 1-1,-1-1 1,1 1-1,-1-1 0,1 0 1,-1 0-1,0 1 0,0-1 1,-1-1-1,1 1 0,0 0 1,-5 3-1,2-2 6,-2 3 9,0 0 1,0-1-1,-1 0 1,0-1-1,-12 7 1,18-11-157,0 0 0,0-1 1,1 1-1,-1 0 1,0-1-1,0 1 1,0-1-1,0 0 0,0 0 1,0 0-1,0 0 1,0 0-1,0 0 0,0 0 1,0-1-1,0 1 1,0-1-1,0 1 0,1-1 1,-1 0-1,0 0 1,0 1-1,1-1 1,-1-1-1,0 1 0,1 0 1,-1 0-1,1-1 1,-1 1-1,1 0 0,0-1 1,0 0-1,0 1 1,-2-3-1,1 1-20,1-1 1,-1 1-1,0-1 0,1 1 1,0-1-1,0 0 0,0 0 1,0 0-1,0-4 0,0-38-141,2 25 196,-1 18-75,1-1 0,-1 1-1,1 0 1,0 0 0,0 0-1,0 0 1,0 0 0,3-4-1,4-12-26,-5 13 80,-1 0 0,1 0 1,1 0-1,-1 1 0,1-1 1,0 1-1,0 0 0,1 0 1,-1 0-1,1 1 0,0 0 1,9-6-1,0 1 104,1 1 0,0 0 0,27-9-1,-15 9-74,1 1-1,39-6 1,-62 13 0,0 0 1,0-1-1,0 2 0,0-1 0,0 0 1,0 1-1,0 0 0,0 0 0,0 1 1,-1-1-1,1 1 0,0 0 0,-1 0 1,7 5-1,1 2-10,-4-3-5,0 1-1,0 0 0,10 11 0,-14-13 2,-3-3 1,1-1 0,-1 1 0,0 0 1,0-1-1,0 1 0,0 0 0,0 0 0,0 0 1,0 0-1,0 3 0,5 25 158,-4-18-35,1 0 0,8 23 0,-8-26-121,0 0-1,-1 0 1,0 1 0,-1-1 0,1 19 0,-3-15 99,0-1-1,-2 0 1,-3 15 0,3-17-16,-13 38-103,14-37 23,-1-1-1,-1 1 1,0-1-1,0 0 1,-7 11-1,8-15-42,0 1-1,0 0 1,-3 9-1,-1 3-34,-14 44 27,15-43 102,0-1 0,-2 1 0,-13 25 1,-66 88-43,72-108-183,6-10 91,-13 27 0,21-33 362,1 2-203,-8-23 248,12-16-507,-4 14 138,-1-39-27,2-1 0,17-100 0,-18 153 28,22-91-47,-18 78 44,1 1-1,0 1 1,1-1-1,12-19 1,-6 13 5,-5 7-45,0 1-1,11-12 1,39-31 148,-35 33 72,83-65 26,-86 71-126,-16 11-62,1 1 1,0-1 0,0 1-1,0 0 1,1 1 0,4-4 0,-6 0 298,3 1-355,-5 4 35,0 0 0,0 0 0,0 1 0,-1-1 0,1 0 0,0 1 1,0-1-1,0 1 0,0-1 0,1 1 0,0-1 0,1 0 17,0 0 1,1-1-1,-1 1 0,0-1 0,0 1 0,5-5 1,-6 4-7,0 0 0,0 1 0,0 0 0,0-1 0,1 1 0,-1 0 0,0 0 0,1 0 0,-1 0 0,0 1 0,1-1 0,-1 1 0,4-1 1,9-1-27,-12 2 12,-1-1 1,1 1-1,-1 0 0,0 0 0,1 0 0,-1 0 1,4 1-1,10 1-32,-15-2 42,1 0 1,-1 0-1,1 0 1,-1 0-1,1 0 1,-1 0-1,1 1 0,-1-1 1,2 1-1,2 1 55,0 1 0,0-1 0,0 1 0,-1 0 0,1 1 0,-1-1 0,1 1 0,-1-1 0,3 6 0,9 5 20,-13-12-36,0 1-1,0-1 1,0 1-1,-1 0 0,1 0 1,3 6-1,8 14 55,-6-11-2,10 22 0,-8-18-118,-9-15 24,1 1-1,-1 0 1,0 0-1,0 0 1,0 0-1,0 0 1,0 0-1,1 4 1,13 40 254,-9-29-125,8 32 0,-12-29-62,0 0-1,-2 0 1,0 0-1,-1 0 1,-4 20-1,0 4 99,3-33-138,0-1 1,0 1 0,-1-1 0,-1 0 0,0 0 0,0 0-1,-1 0 1,-9 12 0,0 0 48,-2 0-1,-24 24 1,-22 13 70,61-57-130,-1 0 0,0-1 1,0 1-1,-1 0 0,1-1 1,0 0-1,0 1 0,-1-1 1,1 0-1,-1 0 0,1 0 1,-1-1-1,1 1 0,-1-1 1,0 1-1,1-1 0,-1 0 1,-4 0-1,6 0-11,0 0 1,0 0-1,0 0 0,0 1 1,0-1-1,1 0 0,-1 0 1,0 1-1,0-1 0,0 1 1,0-1-1,-1 2 0,-12 4-228,3-5 273,0-1 0,0 0-1,1-1 1,-20-3 0,16 2-32,0 1 1,-26 0-1,-76 15-111,18-1 105,45-7 406,39-5-386,11 0-54,0 0 0,0-1 0,0 1 0,0-1 0,0 0 0,0 0 0,0 0 0,-6-2-1,1-2-431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12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235 153 2080,'0'0'3605,"-3"4"-2469,2-2-1044,1-1 0,-1 1 0,0-1 0,0 1 1,0-1-1,0 1 0,0-1 0,0 0 0,0 0 0,0 1 0,0-1 0,-1 0 0,1 0 0,0 0 0,-1 0 0,-2 1 1,-11 10 341,-24 18 1022,35-27-1349,0 0 0,0-1 0,0 0-1,0 0 1,-1 0 0,1-1 0,-1 1 0,1-1 0,-1 0 0,1 0-1,-1-1 1,0 1 0,0-1 0,1 0 0,-1 0 0,0-1 0,1 0 0,-1 1-1,1-1 1,-1-1 0,1 1 0,-1-1 0,1 0 0,0 0 0,-1 0-1,-6-5 1,9 5-119,0-1 0,0 1-1,0 0 1,1 0 0,-1-1 0,1 1-1,0-1 1,0 1 0,0-1-1,0 0 1,0 0 0,0 1 0,0-4-1,0 1 42,1 0 0,0 1 0,-1-1 0,2 0-1,-1 1 1,0-1 0,2-5 0,1 3-66,-1 1 1,2-1-1,-1 1 1,0 0-1,1 0 1,7-8-1,-4 6-1,2-1 0,-1 1 1,13-8-1,-4 3 34,-9 2 78,-8 10-70,1 0-1,-1 0 0,1 0 0,0 0 0,-1 0 0,1 0 0,0 0 1,0 0-1,0 0 0,0 0 0,1 0 0,1-1 6,0 0 0,1 1 0,-1 0 0,0-1 0,1 2 0,0-1 0,-1 0 0,1 0 0,0 1 0,-1 0 0,1 0 0,0 0 0,-1 0 0,1 1 0,0-1 0,-1 1 0,1 0 0,6 3 0,-4-3-67,-3 0 55,-1-1 0,0 1 0,1 0-1,-1-1 1,0 1 0,0 0-1,1 0 1,-1 0 0,0 1 0,0-1-1,0 1 1,-1-1 0,1 1 0,2 2-1,17 21 58,-14-14-118,-6-8 75,1 0-1,0 0 1,0 0-1,0-1 1,0 1 0,0-1-1,5 4 1,-5-2 11,1-1 1,-1 1-1,0 0 1,0-1-1,0 1 1,0 0-1,-1 0 1,0 0-1,0 0 1,1 5-1,8 23-120,-6-25 113,-1 1 0,0-1 0,0 1 0,-1 0-1,0 0 1,0 0 0,-1 0 0,1 12 0,0-10 184,-2-9-188,1 0 1,-1-1-1,0 1 1,0 0 0,1 0-1,-1 0 1,0-1 0,0 1-1,0 0 1,0 0-1,0 0 1,0-1 0,0 1-1,0 1 1,-2 5 6,-21 76 554,18-69-363,0 0-1,-1 0 0,-14 23 1,14-26-186,0 1-1,1 0 1,0 1 0,1-1-1,-3 20 1,-7 19-58,-31 67 393,39-105-295,1 0 44,-1 0 0,0 0-1,-11 15 1,-14 20-241,24-36 237,0 0 0,-1 0 0,0-1 0,-1 0 0,-1 0 0,-14 13 0,19-19 8,4-4-93,0 0 0,0-1-1,0 1 1,0 0 0,0 0-1,0 0 1,0-1 0,-1 1-1,1-1 1,0 1 0,0-1-1,-3 1 1,4-1-12,0 0 0,-1 1 0,1-1 1,0 0-1,0 0 0,0 0 0,0 0 0,0 0 0,-1 0 0,1 0 0,0 0 0,0 0 1,0 0-1,0 0 0,0 0 0,0 0 0,-1-1 0,1 1 0,0 0 0,0 0 0,0 0 0,0 0 1,0 0-1,0 0 0,0 0 0,-1 0 0,1 0 0,0 0 0,0 0 0,0-1 0,0 1 1,0 0-1,0 0 0,0 0 0,0 0 0,0 0 0,0 0 0,0 0 0,0-1 0,0 1 0,-1 0 1,1 0-1,0 0 0,0 0 0,0-1 0,1-9 134,3-10-177,14-24 1,95-259-291,-104 272 333,1 0-1,2 1 0,27-50 1,-18 42 189,-12 19-343,14-21-1,21-27 213,-35 56-128,1 0 0,14-13 0,-13 12 41,-11 11 21,1 0-1,0 0 1,-1 0 0,1 1-1,0-1 1,0 0-1,-1 0 1,1 1 0,0-1-1,0 0 1,0 1-1,0-1 1,0 1 0,0-1-1,0 1 1,2-1-1,11-7-39,-13 8 48,0-1 0,0 0 0,0 0 0,1 0 0,-1 1 0,0-1 0,1 1 0,-1-1 0,0 1 0,1-1 0,-1 1 0,1 0 0,-1 0 0,2 0 0,9-1-28,-2 1 19,0 0 0,0 0 1,0 1-1,0 0 0,0 0 0,0 1 0,0 1 0,16 5 0,9 5-30,-28-11 1,1 1 0,-1 0 1,0 0-1,8 5 0,17 8-33,-24-12 104,1 0 1,13 10 0,0 1 130,-13-9-227,0 1 0,-1 0-1,14 13 1,-9-7 140,-11-11-72,1-1 0,-1 1 0,0 0 0,-1 0 0,1 1 0,0-1 0,0 0 0,-1 0 0,0 1 0,1-1 0,-1 1 0,0 0 0,0-1 0,0 1 0,-1 0 0,1-1 0,-1 1 0,1 0 0,-1 0 0,0-1 0,0 6 0,-1 4 11,0 0-1,0 0 0,-1 1 1,-1-1-1,-7 20 0,3-9 57,-20 39-1,6-21-7,-2-1 0,-31 41 0,43-66-47,-1-1 0,-1-1 0,0 0 0,0-1-1,-1 0 1,-1-1 0,0 0 0,-23 11 0,-44 17 393,56-22-295,-2 1 99,-90 32 676,113-49-877,0 1 0,0-1 0,0 0 0,-1-1 0,1 1 0,-8-1-1,-18 3 85,9 1-150,-1 0 1,1-1-1,-28 0 0,47-2 24,0-1 0,1 0 0,-1 1 0,0 0 0,1 0 0,-1-1 0,0 2 0,-3 1-1,4-2 14,0 0 0,-1 0 0,1 0 0,-1 0 0,1 0 0,0-1 0,-1 1 0,-3 0 0,-1-1 286,11 1 83,16 1-370,40-2-85,-59 0 5,1 0 43,38 0 0,-38 0 96,-1 0 0,20 1-147,-14-1 117,-1 1 0,1-1 0,-1 0 0,1 0 0,0-1 0,-1 0-1,1 0 1,-1 0 0,9-4 0,19-10 105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32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78 2720,'0'4'4976,"3"-24"-587,-3 18-4347,0 0 1,1 0-1,-1 0 0,-1 0 1,1 0-1,0 0 0,0 0 1,-1 0-1,1 0 0,-1 0 1,1 1-1,-1-1 0,0 0 1,0 0-1,0 1 0,0-1 1,0 0-1,0 1 0,0-1 1,-1 1-1,1-1 0,0 1 1,-1 0-1,1 0 0,-1-1 1,0 1-1,1 0 0,-1 0 1,0 1-1,0-1 0,-3-1 1,-4-1 8,-1 1 0,1 0 0,-1 1 1,1 0-1,-1 0 0,0 1 0,0 0 1,1 1-1,-1 0 0,-15 3 1,5 1 64,1 1 1,-1 0-1,1 2 1,-22 11-1,-26 22 167,59-36-254,0 1 0,1 0 0,-1 1 0,2 0 0,-1 0 0,-6 8 0,12-12-7,0-1 1,0 0 0,-1 1 0,2-1 0,-1 1 0,0 0 0,0-1-1,1 1 1,0 0 0,-1-1 0,1 1 0,0 0 0,1 3 0,-1-5 2,0 1 1,0 0-1,0-1 0,1 1 1,-1 0-1,1-1 1,-1 1-1,1 0 1,0-1-1,0 1 1,0-1-1,0 1 0,0-1 1,0 0-1,0 1 1,0-1-1,0 0 1,0 0-1,1 0 1,-1 0-1,3 2 1,0-2 33,-1 0 0,1 1 0,0-1 0,0 0 1,0-1-1,-1 1 0,1-1 0,0 0 1,0 0-1,0 0 0,0 0 0,0-1 1,7-1-1,1-2 69,1 0-1,19-10 1,-23 10-34,-4 1 5,-9 3-202,-11 3-186,2 6 123,0 0 0,0 0-1,-20 21 1,11-9 132,-20 15 413,-59 67-1,97-98-340,-1 1-1,1 0 0,1-1 0,-1 2 0,1-1 1,0 0-1,-3 9 0,6-13-4,-1 0 0,0 0 0,1 0 0,0 0 0,-1 0 0,1 1 0,0-1 0,0 0 0,0 0 0,0 0 0,1 0 0,-1 1 0,1-1 0,-1 0 0,1 0 0,0 0 1,-1 0-1,1 0 0,0 0 0,0 0 0,1 0 0,-1-1 0,0 1 0,1 0 0,-1-1 0,4 4 0,1-2 28,-1 1 0,1-1 0,0 0 0,1 0 1,-1 0-1,0-1 0,1 0 0,-1-1 0,1 1 1,0-1-1,-1-1 0,1 1 0,0-1 0,0 0 0,9-2 1,-4 1-299,0-1 1,0 0 0,12-5 0,-13 3-1363,0-1 0,18-9 0,-16 8-107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33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31 4640,'-18'-26'1504,"18"26"-1493,0 0 0,0-1 0,0 1 0,0 0 1,0 0-1,0 0 0,0-1 0,0 1 0,0 0 1,0 0-1,0 0 0,0 0 0,-1-1 0,1 1 0,0 0 1,0 0-1,0 0 0,0 0 0,0 0 0,-1-1 0,1 1 1,0 0-1,0 0 0,0 0 0,0 0 0,-1 0 0,1 0 1,0 0-1,0 0 0,0 0 0,0 0 0,-1 0 0,1 0 1,0 0-1,0 0 0,0 0 0,-1 0 0,1 0 0,0 0 1,0 0-1,0 0 0,-1 0 0,1 0 0,0 0 0,0 0 1,0 0-1,0 0 0,-1 0 0,1 1 0,0-1 0,0 0 1,0 0-1,-22 15 608,-31 28 0,32-25-140,-4 2 4,2 1 0,0 2 0,1 0 0,1 1 0,2 2 0,-18 28 0,21-25-394,1 0-1,2 1 1,1 1-1,1 0 1,2 0-1,1 1 1,2 0 0,0 0-1,0 36 1,6-49-1,0 0 0,0 0 1,7 34-1,-4-40-8,1-1 1,-1 0 0,2 0-1,0-1 1,0 0-1,13 21 1,-6-16-167,1-1 0,0 0-1,1 0 1,1-1 0,0-1 0,0-1 0,2 0-1,-1-1 1,22 11 0,-19-12-862,1-1-1,0-1 1,1 0 0,0-2-1,0 0 1,0-2 0,1 0-1,28 1 1,7-5-1500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38:33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4736,'48'-3'1530,"-48"3"-1498,1 0-1,0 0 1,0 0-1,0 0 1,0 0-1,0 0 1,0 0-1,0 0 0,0 0 1,0 1-1,0-1 1,0 0-1,-1 1 1,1-1-1,0 0 0,0 1 1,0-1-1,1 2 1,1 0-43,18 10 511,-1 1 0,-1 1 0,20 18 0,11 16 1156,70 85 0,-107-116-1363,0 1 1,-1 1 0,-1 0 0,-1 0 0,-1 1 0,0 0 0,-2 1 0,0 0 0,5 29 0,-9-27-107,-1-1 1,-1 1 0,-1 0 0,-2 0 0,0 0 0,-1-1 0,-1 1 0,-8 25-1,2-20-81,0 0 0,-2-1 0,0 0-1,-2-1 1,-31 44 0,33-55-354,0 0 0,0 0 1,-1-2-1,-1 0 0,0 0 1,-1-1-1,-1-1 0,-25 14 1,9-8-905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17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2560,'-1'-7'9632,"10"2"-8849,-8 4-762,1 1 0,-1-1 0,0 1-1,1-1 1,-1 0 0,0 0 0,0 1 0,0-1 0,2-2 0,0 0 16,0-1 0,0 1 0,1 0 1,0 0-1,-1 1 0,1-1 1,5-2-1,33-15 347,-5 8-276,2 1-1,66-11 0,-50 12 142,116-12 44,-107 21 22,-61 1-144,4 0-1414,-28 1-5253,12 5 3467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1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4 126 2816,'-4'-8'7703,"13"2"-5950,-6 3-1605,0 1 0,0 0 0,1 0 1,6-4-1,4 2 347,-8 2-316,-1 1 0,1-1 0,11 0 0,306-36 1287,-259 28-919,87-24-1,-130 31-615,-19 3-197,-3 1-25,1 0 0,0 0 0,-1 0 0,1 0 0,-1 0 0,1 0 0,-1 0 0,1 0 0,-1 0 0,0 0 1,0 0-1,1 0 0,-1 0 0,0 0 0,0 0 0,0-1 0,0 1 0,-2 0 0,-19 10-4304,5-10 1086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19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445 760 1568,'6'-5'1099,"0"0"-1,13-8 1,-19 13-1018,0-1 0,1 1 1,-1 0-1,0 0 0,0 0 0,1-1 1,-1 1-1,0 0 0,1 0 0,-1-1 1,0 1-1,0 0 0,0 0 0,1-1 0,-1 1 1,0 0-1,0-1 0,0 1 0,0 0 1,1-1-1,-1 1 0,0 0 0,0-1 1,0 1-1,0 0 0,0-1 0,0 1 1,0 0-1,0-1 0,0 0 0,-9-8 1750,5 6-1567,0 0 0,0 1 0,-1 0 0,-5-2 0,-1 1 76,1 1 1,-1 0-1,0 1 1,-15 0-1,16 0-218,-6 1 49,0 0 1,1 2-1,-1-1 0,0 2 0,1 0 1,0 1-1,0 0 0,-20 10 1,11-3-90,1 1 0,0 1 0,1 1 0,-25 21 0,41-30-105,0 1 1,0-1-1,1 1 0,0 0 0,0 0 1,0 1-1,1 0 0,0-1 1,0 1-1,1 1 0,0-1 1,0 0-1,-3 14 0,5-15 36,1-1-1,-1 0 0,1 1 0,-1-1 1,2 1-1,-1-1 0,1 0 0,-1 1 1,1-1-1,1 0 0,-1 0 0,1 0 1,0 0-1,0 0 0,1 0 0,-1 0 1,1-1-1,0 1 0,0-1 0,0 0 1,5 5-1,-5-6 12,1 0 1,-1-1-1,0 1 1,1-1-1,-1 0 1,1 0-1,0 0 1,0-1-1,0 1 1,0-1 0,0 0-1,0 0 1,0 0-1,0-1 1,0 1-1,0-1 1,1 0-1,-1 0 1,0 0-1,0-1 1,0 0-1,7-1 1,6-4 142,0 0 0,-1 0 0,31-18 0,-47 24-167,9-5 65,0 0 0,0 0 0,-1-1 0,0 0 0,0 0 0,0-1 0,-1 0 0,0 0 0,6-10 1,0-4 12,-2-1 1,0 0 0,-2-1 0,10-31 0,-8 10 13,12-81 0,-20 104-84,2-16-5,-3-1 0,-2-56 0,-16-77 5,15 163 2,-2-93-42,0 13-112,4 19-1573,-1 94 1579,8 365 329,-4-328-188,32 340 1109,-34-379-894,-1-11-124,1 0 0,3 12 1,15-47-9642,-10 11 7681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5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67 2912,'2'-2'405,"-1"0"1,0-1 0,1 1-1,-1-1 1,0 1-1,-1-1 1,2-3 0,-2 5-312,0 0 0,0 0 0,0 0 0,0 0 1,0 0-1,0 0 0,-1 0 0,1 0 0,0 1 1,-1-1-1,1 0 0,0 0 0,-1 0 0,1 0 1,-1 0-1,1 1 0,-1-1 0,0 0 0,1 0 1,-1 1-1,0-1 0,0 0 0,1 1 1,-2-1-1,-3-2 79,0 0 0,-1 0-1,1 1 1,0-1 0,-1 1 0,0 1 0,1-1 0,-1 1 0,0 0 0,-9 0 0,-9 0 133,-30 3 0,36-1-308,7 0 55,0 1 1,1 0-1,-1 0 1,1 1-1,-1 0 1,1 1 0,0 0-1,0 1 1,1 0-1,0 0 1,-1 1-1,2 0 1,-1 1-1,1 0 1,-13 13 0,11-9-1,1 1 0,0 0 1,0 1-1,1 0 1,1 0-1,0 1 1,1 0-1,1 0 1,0 0-1,-5 24 1,7-26-18,2 1-1,-1 0 1,2-1 0,-1 1-1,2 0 1,0-1 0,3 21-1,-2-26 8,0 1-1,1-1 1,-1 0-1,2 1 1,-1-1-1,1 0 1,0-1-1,0 1 1,0-1-1,1 0 1,0 0-1,1 0 0,8 7 1,-8-8 0,1-1 0,0 0 0,1 0 0,-1 0 0,1-1 0,-1 0-1,1-1 1,14 3 0,-4-1 35,1-2-1,30 1 1,-24-3 73,0-1 1,0-2 0,0 0 0,37-10 0,-47 8-87,-1 0 0,1-1 0,-1 0 0,0-2 0,0 1 0,-1-2 0,0 0 0,17-15 0,-17 12 2,-1-2 1,0 1 0,20-31 0,23-50-140,-13 20-287,-38 68 267,0-1 0,1 0 0,0 1 0,0 0 0,1 0 1,-1 1-1,8-6 0,-9 9 45,-1-1-1,1 1 1,0 0-1,0 0 1,0 1 0,0-1-1,0 1 1,0 0 0,1 0-1,-1 0 1,0 0-1,1 1 1,-1 0 0,6 0-1,11 3 147,-1 1 0,0 1 0,0 0 0,29 14-1,-21-9-122,-3 2-7,-20-9 70,0-1 0,1 1 0,-1-1 1,0 0-1,1 0 0,0-1 0,8 2 0,-14-3-34,0 0 1,0 0-1,0 0 0,0 0 0,0 0 0,0 0 0,0 0 1,0-1-1,0 1 0,1 0 0,-1 0 0,0 0 0,0 0 1,0 0-1,0 0 0,0 0 0,0 0 0,0 0 0,0 0 1,0 0-1,0 0 0,0-1 0,0 1 0,0 0 0,0 0 1,1 0-1,-1 0 0,0 0 0,0 0 0,0 0 0,0 0 1,0 0-1,0-1 0,0 1 0,0 0 0,0 0 0,0 0 1,0 0-1,0 0 0,-1 0 0,1 0 0,0 0 0,0-1 1,0 1-1,0 0 0,0 0 0,0 0 0,0 0 0,0 0 1,0 0-1,0 0 0,0 0 0,0 0 0,0 0 0,0 0 1,0-1-1,-1 1 0,1 0 0,0 0 0,0 0 0,0 0 1,-5-6 215,4 6-213,-8-10-4,-1 1 1,-1 0-1,1 1 1,-1 0 0,-1 0-1,0 1 1,0 1 0,0 0-1,0 1 1,-1 0-1,0 1 1,0 0 0,0 1-1,-23-2 1,28 5-46,0 0 0,1 0 0,-1 1 1,0 0-1,0 0 0,1 1 0,-1 0 0,1 0 1,0 1-1,-1 0 0,1 0 0,0 1 0,1 0 1,-1 0-1,1 1 0,0-1 0,0 1 0,-9 10 1,3-2 53,1 1 0,0 0-1,1 1 1,0 0 0,2 1 0,-1 0 0,-5 17 0,9-21 31,1 0-1,1 0 1,0 1-1,1-1 1,0 1 0,1-1-1,0 1 1,1 0-1,0-1 1,1 1 0,1 0-1,0-1 1,1 1-1,0-1 1,1 0 0,9 21-1,-12-30-21,0-1-1,0 0 0,1 0 1,-1 0-1,0 0 0,1-1 1,0 1-1,-1 0 0,1-1 1,0 1-1,0-1 0,0 1 1,0-1-1,0 0 0,0 0 1,0 0-1,1 0 0,-1 0 1,0 0-1,1-1 0,-1 1 1,0-1-1,1 0 0,-1 1 1,0-1-1,1 0 0,-1 0 1,1-1-1,-1 1 0,0 0 1,1-1-1,-1 0 0,3 0 1,1-2 39,1 0-1,0 0 1,-1 0 0,0 0 0,0-1-1,0 0 1,0-1 0,-1 1 0,10-11 0,-2-2 15,-1 0 0,0-1 1,-1 0-1,11-26 0,-19 39-68,10-27 39,-1-1-1,-1-1 1,6-35 0,-4 15-421,-10 45 261,-2 8 78,-1-1-1,1 0 1,0 1 0,-1-1 0,0 0-1,1 1 1,-1-1 0,0 0-1,0 0 1,0 1 0,0-1-1,0 0 1,0 0 0,-1 1-1,1-1 1,0 0 0,-1 1-1,0-3 1,0 4 29,1 0-1,0 0 0,0-1 1,0 1-1,0 0 1,0 0-1,0 0 0,0 0 1,-1 0-1,1 0 1,0 0-1,0 0 1,0 0-1,0 0 0,0 0 1,0 0-1,-1 0 1,1 0-1,0 0 0,0 0 1,0 0-1,0 0 1,0 0-1,-1 0 1,1 0-1,0 0 0,0 0 1,0 0-1,0 0 1,0 1-1,0-1 0,0 0 1,-1 0-1,1 0 1,0 0-1,0 0 0,0 0 1,0 0-1,0 0 1,0 1-1,0-1 1,0 0-1,0 0 0,0 0 1,0 0-1,0 0 1,0 0-1,0 1 0,-1-1 1,1 0-1,0 0 1,0 0-1,-4 10-102,1 0 61,1 0 1,0 1-1,0 0 1,1-1-1,0 14 1,1-5 60,-1-4 9,2 0 1,-1 0-1,2-1 1,0 1-1,1-1 1,1 1-1,0-1 1,1 0 0,0-1-1,1 1 1,0-1-1,10 13 1,-12-18 42,1-1 1,0 0-1,1 0 1,0 0-1,0-1 0,0 0 1,1 0-1,0-1 1,0 0-1,1 0 1,-1 0-1,1-1 1,0 0-1,0-1 1,0 1-1,1-2 1,-1 1-1,1-1 0,-1-1 1,1 1-1,12-1 1,-14-1-36,0 0-1,1-1 1,-1 1 0,0-2 0,0 1-1,0-1 1,0 0 0,0-1 0,0 1-1,-1-1 1,1-1 0,-1 1 0,0-1-1,0 0 1,0-1 0,0 1 0,-1-1-1,8-9 1,0-2-18,-1 0 0,-1-1 0,10-19 0,24-61 98,6-8-113,-46 95-60,5-9-125,-10 18 173,0 0-1,1 1 1,-1-1-1,1 1 1,-1-1-1,0 0 1,1 1 0,0-1-1,-1 1 1,1-1-1,-1 1 1,1-1-1,-1 1 1,1 0 0,0-1-1,-1 1 1,1 0-1,1-1 1,0 5-151,-1 10 126,0 0-1,-1 0 0,-3 20 0,0 13-25,-2 121 306,5-160-142,0 0 0,1 0-1,-1 1 1,2-1 0,3 15 0,-5-23-80,0 0 0,0 1 0,0-1 0,0 0 0,0 1 0,0-1 0,0 0 1,1 0-1,-1 1 0,0-1 0,0 0 0,0 0 0,0 1 0,0-1 0,1 0 0,-1 0 0,0 0 1,0 1-1,1-1 0,-1 0 0,0 0 0,0 0 0,0 0 0,1 1 0,-1-1 0,0 0 0,1 0 0,-1 0 1,0 0-1,0 0 0,1 0 0,-1 0 0,0 0 0,1 0 0,-1 0 0,0 0 0,0 0 0,1 0 1,-1 0-1,0 0 0,1 0 0,-1 0 0,0 0 0,0 0 0,1 0 0,-1-1 0,0 1 0,0 0 0,1 0 1,-1 0-1,10-12 197,-9 9-143,26-36 41,69-95-130,-91 128-33,0 0 0,0 1-1,1 0 1,-1 0 0,1 0-1,0 0 1,1 1-1,12-7 1,-18 11 35,1-1 0,-1 1 0,0 0 0,1-1-1,-1 1 1,0 0 0,1 0 0,-1 0 0,0 0 0,1 0 0,-1 0-1,0 0 1,1 0 0,-1 1 0,0-1 0,1 0 0,-1 1 0,0-1-1,0 1 1,0 0 0,1-1 0,-1 1 0,0 0 0,0 0 0,0 0-1,0-1 1,0 1 0,0 0 0,1 3 0,3 2 73,0 2-1,-1-1 1,0 0 0,3 9-1,6 9 125,-4-10-11,0-1 0,2 0 1,-1-1-1,2 0 0,0-1 0,0 0 0,1-1 1,0-1-1,18 11 0,-31-21-170,69 37 292,-62-34-266,-1-1 1,1 0 0,0 0 0,0 0 0,-1 0 0,1-1-1,0-1 1,14 1 0,-13-2-382,-1 0-1,0-1 1,0 0 0,10-3-1,-6 0-1134,0 0-1,-1-1 0,0 0 0,0-1 0,0 0 0,-1 0 1,14-15-1,12-18-2542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20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19 123 4480,'-11'-23'1445,"11"22"-1404,-1 1-1,1 0 1,0-1-1,0 1 1,0 0-1,-1-1 1,1 1-1,0 0 1,0-1-1,-1 1 0,1 0 1,0 0-1,-1 0 1,1-1-1,0 1 1,-1 0-1,1 0 1,0 0-1,-1 0 1,1-1-1,-1 1 1,1 0-1,-1 0 1,1 0-25,0 0 0,0 0 0,0 0 0,0 0-1,0 0 1,0 0 0,0 1 0,0-1 0,0 0 0,0 0 0,0 0 0,0 0 0,0 0 0,0 0 0,0 0 0,0 0 0,1 21 1840,0 9-1048,2 0 1,8 37-1,0-6-556,68 370 2671,-76-418-2800,-3-10 89,0 1 1,1-1-1,0 0 0,0 0 1,2 6-1,-2-8 369,-11-42 305,3 12-759,-27-232-48,18 117-110,-2-1-139,19 79-262,-1 66 420,-1 0 0,1-1 0,0 1 1,0 0-1,0-1 0,0 1 0,0 0 1,0-1-1,0 1 0,0 0 0,1-1 0,-1 1 1,0 0-1,0-1 0,0 1 0,0 0 0,0-1 1,0 1-1,1 0 0,-1 0 0,0-1 1,0 1-1,0 0 0,1 0 0,-1-1 0,1 1 1,6 3-176,6 14-44,43 64 508,50 136-125,-27-52 171,-70-147-207,2 0 0,0-1 0,1 0 0,1-1 0,1 0 0,0-1 1,1-1-1,0 0 0,1-1 0,1-1 0,0 0 0,28 14 0,-44-26-85,0 1 0,0-1 0,-1 0 1,1 1-1,0-1 0,0 0 0,0 1 0,0-1 0,0 0 0,0 0 0,-1 0 0,1 0 0,0 0 1,0 0-1,0 0 0,0 0 0,0 0 0,0-1 0,0 1 0,-1 0 0,1-1 0,0 1 0,0 0 1,0-1-1,0 1 0,-1-1 0,1 1 0,0-1 0,-1 1 0,1-1 0,0 0 0,-1 1 0,2-2 1,0-2 55,0 1 0,-1-1 0,1 1 0,-1-1 1,0 0-1,1-4 0,-1 4-64,9-43 254,5-79 0,-10 74-218,7-82-28,16-109-419,-22 189 199,-4 35-362,6-31 0,-6 44-716,-4 25-4122,-5 5 1608,2 5 1216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21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1 164 2656,'0'0'837,"0"0"-770,0 0-1,0-1 0,0 1 1,0 0-1,0-1 1,1 1-1,-1 0 1,0 0-1,0-1 0,0 1 1,0 0-1,1 0 1,-1-1-1,0 1 1,0 0-1,1 0 0,-1 0 1,0-1-1,1 1 1,-1 0-1,1 0 1,109 6 6290,-75-3-5957,36 0 330,126-13 1,245-53 249,-164 19-451,27 7 395,-4 21-376,-287 16-530,-1-1 5,1 1 0,-1 1 0,0 0 0,26 6 1,-38-6-66,0-1 1,0 0-1,-1 0 1,1 0-1,0 0 1,0 0 0,-1 1-1,1-1 1,0 0-1,-1 1 1,1-1 0,0 0-1,-1 1 1,1-1-1,0 1 1,-1-1 0,1 1-1,-1-1 1,1 1-1,-1 0 1,1-1 0,-1 1-1,0 0 1,1-1-1,-1 1 1,0 0 0,1-1-1,-1 1 1,0 1-1,0-1-127,0 0 0,-1 0-1,1 0 1,-1 0-1,1 0 1,-1 0-1,1-1 1,-1 1 0,0 0-1,0 0 1,1 0-1,-1-1 1,0 1 0,0-1-1,1 1 1,-1 0-1,0-1 1,0 1-1,0-1 1,-1 1 0,-42 15-6076,17-5 3562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22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399 642 3328,'-9'-32'2991,"9"28"-2592,-1 0 1,0 0 0,0 0-1,0 0 1,0 0 0,-1 0-1,1 0 1,-1 0 0,0 0-1,-1 1 1,1-1 0,-4-4-1,1 4-223,1 0-1,-1 1 0,1-1 0,-1 1 0,0 0 1,0 0-1,-1 0 0,1 1 0,-1 0 1,1 0-1,-1 0 0,-7-1 0,4 2-74,0 0-1,0 1 1,0 0-1,0 0 1,0 1-1,0 0 1,-12 4-1,5-1-52,1 1 0,0 1 0,1 0 1,-1 1-1,1 0 0,0 2 0,1-1 0,-23 21 0,30-24-90,0 1 0,1 0 0,0 0 0,0 1 1,0-1-1,1 1 0,0 0 0,-4 8 0,7-11 22,-1 1-1,1-1 1,-1 1 0,1 0-1,0-1 1,1 1-1,-1 0 1,1 0 0,0-1-1,0 1 1,1 0-1,-1 0 1,1-1 0,3 9-1,-3-11 27,0 0 1,0 0-1,0 1 0,1-1 0,-1 0 1,1 0-1,-1 0 0,1-1 0,0 1 0,0 0 1,0-1-1,0 1 0,0-1 0,0 0 1,1 1-1,-1-1 0,0 0 0,1 0 1,-1-1-1,0 1 0,5 0 0,1 1 90,-1-1 1,1 0-1,0-1 0,-1 0 1,14-1-1,-8-2-14,0 0 1,-1-1-1,1 0 1,-1-1-1,0 0 0,-1-1 1,1 0-1,-1-1 1,-1-1-1,20-16 1,-18 12-58,0 0 1,-1-1-1,-1 0 1,0-1-1,-1 0 1,0 0 0,-1-1-1,-1 0 1,7-21-1,3-17 93,15-76 0,-30 120-103,5-35-3,-2 0-1,-2-1 1,-1 1-1,-3-1 1,-6-46-1,-2 54-648,6 29-36,6 26 346,37 124 450,-23-43 420,4 116 0,-2-18 269,-11-80-118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2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483 100 1472,'0'0'1899,"0"-14"3418,-5 8-4046,-4-3 71,-13-10 236,18 15-1467,1 0-1,-2 0 1,1 1-1,0 0 1,-1 0-1,-6-4 1,2 3 7,-1 0 1,1 1-1,-1 0 1,0 0-1,0 1 1,0 0-1,-1 1 1,1 0-1,0 0 1,-1 1-1,1 1 1,0 0-1,-13 2 1,11 0-113,0 0 1,0 1 0,0 0 0,-17 9-1,25-10 16,0-1-1,-1 1 0,1 0 0,0 0 0,1 1 1,-1-1-1,0 1 0,1 0 0,0 0 0,0 0 1,0 0-1,1 0 0,-1 1 0,-2 6 1,2-1-57,0 0 1,0 1 0,1-1 0,0 0 0,1 1 0,0 0 0,1-1 0,0 1 0,3 19 0,0-15 37,0-1 1,1 1 0,1-1 0,0 0-1,1 0 1,11 18 0,-15-27 29,1 0-1,1-1 1,-1 1 0,1-1 0,-1 0 0,1 0 0,0-1-1,1 1 1,8 5 0,-10-7 4,0-1 0,0 1 0,0-1 1,0 0-1,1 0 0,-1 0 0,0 0 0,1 0 0,-1-1 1,1 0-1,-1 1 0,1-1 0,-1 0 0,1-1 0,6 0 1,-8 0-1,0 0 1,0 0-1,0 0 1,-1 0 0,1 0-1,0 0 1,0 0 0,-1 0-1,1-1 1,-1 1-1,1 0 1,-1-1 0,1 0-1,-1 1 1,1-3 0,-2 3-34,1 1 0,-1-1 0,0 1 0,1-1 0,-1 0 0,0 1 0,0-1 0,0 0 0,0 1 0,1-1 0,-1 0 0,0 0 0,0 1 0,0-1 0,-1 0 0,1 1 0,0-1 0,0 0 0,0 1 0,0-1 0,-1 0 0,1 1 0,0-1 0,-1 0 0,1 1 0,0-1 0,-1 1 0,1-1 0,-1 1 0,1-1 0,-1 1 0,1-1 0,-1 1 0,1-1 0,-1 1 0,0-1 0,1 1 0,-1 0 0,1 0 0,-1-1 0,0 1 0,1 0 0,-1 0 0,0 0 0,1-1 0,-1 1 0,-1 0 0,-4 0-35,1 0-1,-1 0 1,0 0-1,0 0 1,1 1-1,-1 0 1,0 0-1,1 1 1,-8 2-1,6-1 3,0 0-1,1 0 0,-1 1 0,0 0 0,-7 6 0,-6 4-9,10-8 33,-8 6 138,-1 0-1,1 1 1,-16 16-1,30-25-115,0 0 0,0 1 0,0-1 0,1 1-1,-1 0 1,1 0 0,0 0 0,1 0 0,-1 0-1,1 1 1,0-1 0,0 1 0,1 0 0,0-1 0,0 1-1,-1 9 1,3-12 24,-1-1 0,0 1-1,1-1 1,-1 0 0,1 1-1,0-1 1,-1 0 0,1 1 0,0-1-1,1 0 1,-1 0 0,0 0-1,1 0 1,-1 0 0,1 0 0,0 0-1,-1 0 1,1 0 0,0-1 0,0 1-1,0-1 1,0 0 0,0 1-1,1-1 1,2 1 0,6 2 170,0 0 0,0 0 0,23 3 0,-33-7-206,19 3 116,1 0-1,0-1 0,-1-2 0,36-2 0,-39 0-713,-1-1 0,1-1-1,23-8 1,-14 3-568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57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1728,'-2'14'7080,"-1"-8"-6754,1 0 1,-1 0 0,1 0 0,-8 11 0,9-17-310,1 0-1,-1 1 1,1-1-1,-1 1 1,0-1-1,1 0 1,-1 0-1,1 1 1,-1-1-1,0 0 1,1 0-1,-1 0 0,1 1 1,-1-1-1,0 0 1,1 0-1,-1 0 1,0 0-1,1 0 1,-1 0-1,0-1 1,1 1-1,-1 0 1,0 0-1,1 0 1,-1-1-1,1 1 1,-1 0-1,0 0 0,1-1 1,-1 1-1,1-1 1,-1 1-1,0-4 22,1 3 164,-5 7-442,-10 22 501,13-23-150,-1-1 0,1 1 1,-1 0-1,0-1 0,-4 5 0,5-7-52,-13 13 547,14-15-598,1 0 0,0 0 0,0 0 0,0 0 0,-1 0 0,1 1-1,0-1 1,0 0 0,0 0 0,-1 0 0,1 0 0,0 0 0,0 0 0,0 0 0,-1 0-1,1 0 1,0 0 0,0 0 0,-1 0 0,1 0 0,0 0 0,0 0 0,0-1-1,-1 1 1,1 0 0,0 0 0,0 0 0,-1 0 0,-1-11 5,2 10-9,0 0 0,0 0 0,0 0 0,0 1 1,0-1-1,0 0 0,0 0 0,0 0 0,1 0 0,-1 0 0,0 0 1,1 1-1,-1-1 0,0 0 0,1 0 0,-1 1 0,1-1 0,0-1 1,0 2 18,-1 0 0,1-1 0,-1 1 0,1 0 0,-1 0 0,1 0 0,-1-1 1,1 1-1,0 0 0,-1 0 0,1 0 0,-1 0 0,1 0 0,-1 0 0,1 0 0,-1 0 1,1 0-1,0 0 0,-1 1 0,1-1 0,0 0 0,1 1 69,1 1-1,-1-1 1,0 0-1,0 1 1,0-1-1,0 1 1,0 0-1,0 0 1,0 0-1,0 0 1,1 2-1,5 9 338,0 0 0,0 1-1,-2 0 1,9 24 0,-13-31-262,0 0 0,-1 0 0,0-1 0,0 1 0,0 0 0,-1 0 0,-1 0 0,1 0 0,-1 0 0,0 0 0,0 0 0,-4 11 0,1-9-20,0 0 0,0 0 1,-1 0-1,0-1 0,-11 13 0,12-16-339,0 0 1,0 0-1,-1-1 0,0 0 0,0 0 0,0 0 1,0-1-1,0 0 0,-10 5 0,11-7-609,1 0 1,0 0-1,0-1 0,0 1 0,0-1 1,-6 0-1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6:59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9 126 1472,'5'-1'3497,"-4"1"-3420,2 10 1351,-3 19-983,0-24-84,8 504 4161,-12-348-3508,2-153-659,2-5 40,1-7-137,-1 2-220,1-1 0,-1 0 0,0 0 0,0 0 0,0 0 0,-1 1 0,0-5 1,-1-10 205,-7-231-312,1 74-13,15-2-143,-2 106-336,-1 42 5,-3 28 556,-1 0 0,0 0 0,0 0 0,0 0-1,0 0 1,0 0 0,1 0 0,-1 0 0,0 0 0,0 0 0,0 0 0,0 0 0,0 0-1,1 0 1,-1 0 0,0 0 0,0 0 0,0 0 0,0 0 0,0 0 0,0 0 0,1 0-1,-1 0 1,0 0 0,0 0 0,0 1 0,0-1 0,0 0 0,0 0 0,0 0 0,0 0-1,0 0 1,1 0 0,-1 0 0,0 1 0,0-1 0,0 0 0,0 0 0,0 0 0,0 0-1,0 0 1,0 1 0,0-1 0,0 0 0,0 0 0,8 15 117,6 17 293,-14-32-394,12 34 254,14 58 1,-7-19-95,-5-26-89,37 107 316,-43-137-344,0-1 1,0 0 0,2 0 0,0 0-1,1-1 1,22 23 0,-13-17 17,21 20 21,-36-37 2,-1-1-1,1 0 1,0 0-1,0 0 1,0 0-1,0-1 1,10 4-1,-13-6-57,-1 1-1,1-1 1,0 0-1,0 1 1,-1-1-1,1 0 1,0 0-1,0-1 1,0 1-1,-1 0 1,1 0-1,0-1 1,0 1 0,-1-1-1,1 0 1,0 1-1,-1-1 1,1 0-1,-1 0 1,1 0-1,-1 0 1,1 0-1,-1-1 1,0 1-1,1 0 1,-1 0-1,0-1 1,0 1-1,0-1 1,0 1-1,0-1 1,-1 0 0,1 1-1,0-3 1,4-8 86,-2 1 1,0-1-1,0 0 1,1-14-1,-2 9-94,16-100 9,21-98-440,17 12 188,-42 158 181,0-3-372,-11 15-3276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86 2656,'-4'-3'13,"-7"-9"2381,10 11-2248,1 1 0,0 0 0,0-1 0,0 1 0,0 0 0,0-1 0,0 1 0,-1-1 0,1 1 1,0 0-1,0-1 0,0 1 0,4-7 2876,27 7-740,-6 2-1993,-1-2 0,40-5 0,-1 0 108,-23 4-91,0-2 0,77-17 0,-102 17-259,-8 1 27,-1 1 1,1-1 0,0-1 0,-1 1 0,1-1-1,7-4 1,-14 5-831,-5 1-446,-6 2-1645,4 3 1271,-1 1 0,1 0 0,-7 7 0,14-12 1550,-21 20-2161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0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88 3648,'-6'-6'1798,"11"3"-979,4 0 9,18-8 1917,28-9-1,-16 10-1531,47-7 0,-51 11-962,-19 2-218,0 1 0,0 1 1,0 0-1,0 2 0,0 0 0,0 0 1,17 4-1,-20-2-447,-5-1 587,-1 1 0,0-1 0,8 4 0,-13-4-436,-1 0-1,1-1 0,-1 1 1,1 0-1,-1 0 1,1 0-1,-1 0 0,0 0 1,1 0-1,-1 0 0,0 1 1,0-1-1,0 0 1,0 1-1,0-1 0,0 1 1,0-1-1,0 4 0,0-5 123,-1 0-1,0 1 1,0-1 0,0 0-1,0 1 1,0-1-1,0 0 1,0 1-1,0-1 1,0 0 0,0 1-1,0-1 1,0 1-1,-1-1 1,1 0-1,0 0 1,-26 3-6841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2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13 2656,'4'-7'1488,"-7"7"-86,-3-2 583,6 1-1894,0 1-1,-1 0 1,1-1-1,0 1 1,-1 0-1,1 0 1,0 0-1,-1-1 1,1 1-1,0 0 0,-1 0 1,1 0-1,0 0 1,-1 0-1,1 0 1,-1 0-1,1-1 1,0 1-1,-1 0 1,1 0-1,-1 1 1,1-1-1,0 0 1,-1 0-1,1 0 1,0 0-1,-1 0 1,1 0-1,-1 0 1,1 1-1,0-1 1,-1 0-1,1 1 1,-6 5 199,2 1 1,-1 0 0,1 0 0,0 1 0,0-1-1,1 1 1,-3 10 0,-6 11 39,-28 88 902,2-6-715,-12 19-320,50-129-192,-1 1 0,1 0 0,-1 0 0,1 0 0,0 0-1,0 0 1,0 0 0,0 0 0,0-1 0,0 1 0,0 0 0,1 0 0,-1 0-1,1 0 1,-1 0 0,1-1 0,0 1 0,-1 0 0,1 0 0,0-1 0,0 1-1,2 1 1,-1-1 21,-1-1-1,1 1 1,0-1-1,0 0 1,0 1-1,0-1 1,0 0-1,1 0 1,-1 0-1,0-1 1,0 1-1,1 0 0,-1-1 1,0 0-1,1 1 1,-1-1-1,3 0 1,13-1 137,1 0 1,-1-1 0,0-1-1,0-1 1,30-9-1,-40 11 0,-7 2-252,-1 0-1,0 0 1,1 0 0,-1 0 0,0 0 0,1 0-1,-1 0 1,1-1 0,-1 1 0,0 0-1,1 0 1,-1 0 0,0 0 0,1 0-1,-1-1 1,0 1 0,1 0 0,-1 0 0,0 0-1,0-1 1,1 1 0,-1 0 0,0 0-1,0-1 1,1 1 0,-1 0 0,0-1-1,0 1 1,0 0 0,1-1 0,-1 1 0,0 0-1,0-1 1,0 1 0,0 0 0,0-1-1,0 1 1,0-1 0,-26 8-10956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2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22 4064,'-5'-1'449,"-8"-3"173,12 0 153,6-2 904,-1 5-1390,0 0 1,-1 0-1,1 0 0,0 0 1,0 1-1,-1-1 0,1 1 0,0 0 1,0 0-1,0 0 0,0 1 1,-1-1-1,6 2 0,8 1 344,62-1 1404,-25-1-1317,38 1-29,71 5 95,-150-6-696,79 6 1324,-91-7-1431,-1 0 0,0 0 0,0 0 0,0 0 0,0 0 0,0 0 0,0 0 0,0 0 0,0 0 0,0-1 1,0 1-1,0 0 0,0 0 0,0 0 0,0 0 0,0 0 0,0 0 0,0 0 0,0 0 0,1 0 0,-1 0 0,0 0 0,0 0 0,0-1 0,0 1 0,0 0 0,0 0 0,0 0 0,0 0 0,0 0 0,0 0 0,-1 0 0,1 0 0,0 0 0,0 0 0,0-1 0,0 1 0,0 0 1,0 0-1,0 0 0,0 0 0,0 0 0,0 0 0,0 0 0,0 0 0,0 0 0,0 0 0,0 0 0,0 0 0,0 0 0,-1 0 0,1 0 0,0 0 0,0 0 0,0 0 0,0-1 0,0 1 0,0 0 0,0 0 0,0 0 0,0 0 0,0 0 0,-1 0 0,-5-4-1313,3 4 795,0-1-1,1 1 0,-1 0 1,0 0-1,1 0 0,-1 0 1,0 0-1,0 0 0,1 1 1,-1-1-1,0 1 0,1 0 1,-1 0-1,0 0 0,1 0 1,-1 0-1,1 0 0,0 1 1,-1 0-1,1-1 0,0 1 1,0 0-1,0 0 0,-2 2 1,-5 10-964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5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19 999 1568,'-15'7'762,"15"-7"-728,0 0 0,0 0 0,0 1 0,-1-1 0,1 0 0,0 0 0,0 0 0,0 0 0,-1 1 0,1-1 0,0 0 0,0 0 0,0 0-1,0 1 1,-1-1 0,1 0 0,0 0 0,0 1 0,0-1 0,0 0 0,0 0 0,0 1 0,0-1 0,0 0 0,0 0 0,0 1 0,0-1 0,0 0-1,0 1 1,0-1 0,0 0 0,0 0 0,0 1 0,0-1 0,0 0 0,1 0 0,-1 0 0,0 1 0,0-1 0,0 0 0,0 0 0,0 1 0,1-1-1,-1 0 1,0 0 0,0 0 0,0 0 0,1 1 0,-1-1 0,0 0 0,0 0 0,1 0 0,-1 0 0,0 0 0,0 0 0,1 0 0,-1 0 0,1 1 136,1-1 0,-1 0 0,0 0 1,0 1-1,1-1 0,-1 0 0,0-1 0,1 1 1,-1 0-1,0 0 0,0 0 0,1-1 1,-1 1-1,0-1 0,0 1 0,1-1 1,21-12 1073,2-5-609,-1-1 0,-1-1-1,30-33 1,-27 26-422,320-309 907,-314 305-1054,-1-1 0,53-73-1,-12-8 161,-62 95-183,-1 0 1,-1-1-1,-1 0 0,8-32 1,-14 48-51,0 0 0,-1 0 0,1 0-1,-1 0 1,0 0 0,0 0 0,0 0 0,0 0 0,0 0 0,0 0 0,-2-4 0,2 7 3,0-1 1,0 1-1,0 0 1,0-1-1,0 1 1,0 0-1,-1-1 0,1 1 1,0 0-1,0 0 1,0-1-1,0 1 1,-1 0-1,1 0 1,0-1-1,0 1 1,0 0-1,-1 0 1,1-1-1,0 1 1,0 0-1,-1 0 1,1 0-1,0 0 1,-1-1-1,1 1 1,0 0-1,0 0 1,-1 0-1,1 0 1,0 0-1,-1 0 1,1 0-1,0 0 1,-1 0-1,1 0 0,0 0 1,-1 0-1,1 0 1,0 0-1,-1 0 1,1 0-1,0 0 1,0 1-1,-1-1 1,1 0-1,0 0 1,-1 0-1,1 0 1,-1 1-1,-12 14-93,11-13 91,-21 30 47,-27 53 0,20-33 261,13-22-164,0 1 0,2 1-1,1 0 1,2 1 0,1 0 0,1 1 0,3 0 0,0 1 0,2 0-1,2-1 1,1 1 0,3 47 0,1-68-68,-1 1 0,2-1 0,7 26 0,-8-35-10,0-1-1,0 1 1,0-1-1,0 1 1,1-1-1,-1 1 1,1-1-1,0 0 1,1 0-1,-1-1 1,1 1 0,-1-1-1,1 0 1,7 5-1,-9-7-39,0 0 0,0 0 0,0 0-1,0-1 1,0 1 0,0-1 0,0 0 0,0 1-1,0-1 1,0 0 0,0 0 0,0 0 0,0-1-1,0 1 1,0 0 0,0-1 0,0 1 0,0-1-1,0 0 1,0 1 0,0-1 0,3-2 0,2-2 24,-1 0 1,1 0 0,-1 0-1,6-8 1,-10 11-36,15-17 58,-1 0 0,19-31-1,-16 22-31,98-163 66,-115 187-92,1-1-46,0 1 0,-1-1 0,0 1 0,0-1-1,0 0 1,0 0 0,-1 0 0,2-9 0,-3 14 24,0 0 0,0-1 0,0 1 0,0 0 1,0 0-1,0 0 0,0 0 0,0-1 0,0 1 0,0 0 0,0 0 1,0 0-1,0-1 0,0 1 0,0 0 0,0 0 0,0 0 0,0 0 1,0-1-1,0 1 0,0 0 0,0 0 0,0 0 0,0 0 0,0-1 1,-1 1-1,1 0 0,0 0 0,0 0 0,0 0 0,0 0 0,0 0 1,-1-1-1,1 1 0,0 0 0,0 0 0,0 0 0,0 0 1,-1 0-1,1 0 0,0 0 0,0 0 0,0 0 0,-1 0 0,1 0 1,-9 7-271,-9 16 64,4 4 212,1 0 1,1 1 0,2 0 0,1 0-1,-11 54 1,17-66 17,0 0 0,1 0-1,1 0 1,0 1 0,3 31-1,-1-45 54,-1 1 0,1-1-1,0 1 1,1-1 0,-1 1-1,1-1 1,2 4 0,-4-5-44,1-1 0,0 0 0,0 0 0,0 0-1,-1-1 1,1 1 0,0 0 0,0 0 0,0 0 0,0-1 0,0 1 0,1 0 0,-1-1 0,0 1 0,0-1 0,0 1 0,1-1 0,-1 0 0,0 1 0,0-1-1,1 0 1,-1 0 0,0 0 0,2 0 0,2-1 24,0-1 0,0 1 0,0-1 0,0 0 0,0 0 0,0 0 0,0-1 0,-1 1 0,1-1 0,4-4-1,7-7 25,17-17 0,-30 28-52,23-26-49,-1 0 0,-1-1 0,-2-2 0,-1 0 0,25-52 0,-18 39-281,-28 43-45,-3 7 222,-6 10 78,1 8 88,0 0 0,2 1-1,-5 31 1,10-42-1,-1-1-1,2 1 1,0-1-1,0 0 1,1 1-1,1-1 1,0 0-1,6 18 1,-6-24 7,0-1-1,1 1 1,-1 0 0,2-1-1,-1 0 1,0 0 0,1 0-1,8 8 1,-11-11-19,1 0 0,0-1 0,0 1 1,0-1-1,0 0 0,0 1 0,0-1 0,0 0 0,0 0 0,0 0 0,1-1 0,-1 1 0,0-1 0,1 1 1,-1-1-1,0 1 0,1-1 0,-1 0 0,0 0 0,1-1 0,-1 1 0,0 0 0,1-1 0,3 0 0,0-3 45,1 1-1,-1 0 0,0-1 0,0 0 1,-1-1-1,1 1 0,-1-1 0,0 0 1,0-1-1,5-6 0,-7 9-40,21-28-134,21-34-1,-24 31 142,28-30-1,-41 54-77,-5 6 19,0 0 1,0 0 0,0 1-1,0-1 1,1 1 0,-1 0-1,1 0 1,0 0 0,0 0-1,0 1 1,1 0 0,6-3-1,-10 5 29,0 0-1,0-1 1,0 1-1,0 0 0,0 1 1,0-1-1,0 0 0,0 0 1,0 0-1,0 1 0,0-1 1,0 0-1,0 1 1,0-1-1,0 1 0,0-1 1,0 1-1,0 0 0,0-1 1,0 1-1,-1 0 0,1 0 1,0-1-1,-1 1 1,1 0-1,0 0 0,-1 0 1,1 0-1,-1 0 0,1 0 1,-1 0-1,0 0 0,1 0 1,-1 0-1,0 2 1,2 4 47,0 1 0,-1-1 1,1 13-1,-2-15-48,2 20 159,-2 1-1,0-1 1,-2 0 0,-1 0-1,-1-1 1,-1 1 0,-1-1-1,-1 0 1,-15 34 0,15-42 88,7-16-235,0 0 1,0 0-1,0 0 1,0 0-1,0 0 1,0 0-1,0 0 1,1 0-1,-1 0 1,0 0-1,0 0 1,0 0-1,0 0 1,0 0-1,0 0 1,0 0-1,0 0 1,0 0-1,0 0 1,0 0-1,0 0 1,0 0-1,0 0 1,0 0-1,0 0 1,0 0-1,0 0 1,0 0-1,0 0 1,0 0-1,0 0 1,0 1-1,0-1 1,0 0-1,0 0 1,0 0-1,1 0 1,14-22 396,-12 16-432,22-27 51,0 0 0,2 2 1,1 0-1,2 2 1,1 2-1,47-34 0,-53 43-40,-15 9-44,0 1 0,1 1-1,1 0 1,-1 0 0,1 1 0,16-5 0,-27 10 53,1 0 0,0 1-1,0 0 1,-1-1 0,1 1 0,0 0-1,0 0 1,-1 0 0,1 0 0,0 0-1,0 0 1,0 1 0,-1-1 0,1 0-1,0 1 1,-1 0 0,1-1 0,0 1-1,1 1 1,-1 0 3,0-1 0,-1 1 0,1-1 0,0 1 0,-1 0 0,0 0 0,1 0 0,-1 0 0,0 0 0,0 0 0,0 0 0,0 0 0,0 3 0,1 4 6,0 0-1,-1 1 0,0-1 0,-1 1 1,1-1-1,-3 11 0,-1 10 77,-11 35 1,9-43-113,0 1 0,2 0 0,-2 27 0,5-46 68,1-1-1,-1 1 0,0-1 1,1 1-1,0 0 0,0-1 1,0 0-1,0 1 0,0-1 1,1 0-1,-1 1 0,1-1 1,0 0-1,0 0 0,0 0 1,1-1-1,2 5 0,-3-6-13,0 1-1,0-1 0,0 0 1,0 0-1,0 1 1,1-1-1,-1-1 0,0 1 1,1 0-1,-1 0 1,0-1-1,1 1 0,-1-1 1,0 0-1,1 0 1,-1 0-1,1 0 0,-1 0 1,0-1-1,1 1 0,-1-1 1,1 1-1,-1-1 1,0 0-1,4-2 0,7-3 13,-1-2-1,0 1 1,0-2-1,-1 1 1,0-2-1,-1 1 1,16-20-1,57-87 39,-28 34-13,-53 80-49,18-24-14,38-42-1,-50 61-20,-1 0 1,1 1-1,1-1 0,-1 2 1,1-1-1,0 1 0,0 0 0,0 1 1,20-6-1,-27 9 9,0 1 0,0-1 0,0 1-1,0 0 1,0 0 0,0 0 0,0 0 0,0 0 0,0 0-1,0 0 1,0 0 0,0 1 0,0-1 0,0 1 0,0 0-1,-1-1 1,1 1 0,0 0 0,2 2 0,-1-1 6,-1 0-1,0 0 1,0 0 0,-1 0 0,1 1-1,0-1 1,-1 1 0,0-1 0,1 1-1,-1-1 1,0 1 0,1 3 0,0 5 9,0 0 0,0-1-1,-1 1 1,-1 0 0,1 0 0,-3 13 0,0-11 42,0 1-1,-1-1 1,0 1-1,-1-1 1,0 0-1,-1 0 1,-1-1-1,-8 14 1,13-25-29,1 0 1,-1 1 0,0-1-1,0 0 1,0 0 0,0 0-1,0 0 1,0 0 0,0 0-1,0 0 1,0 0 0,0 0-1,-1-1 1,1 1 0,0 0-1,-1-1 1,1 1 0,0-1-1,-1 1 1,1-1 0,-2 1-1,3-2-3,-1 1-1,1 0 0,0 0 1,0 0-1,-1 0 0,1 0 1,0 0-1,0-1 0,-1 1 1,1 0-1,0 0 0,0 0 1,0-1-1,-1 1 0,1 0 1,0 0-1,0 0 0,0-1 1,0 1-1,-1 0 0,1-1 1,0 1-1,0 0 0,0 0 1,0-1-1,0 1 0,0 0 1,0 0-1,0-1 0,0 1 1,0 0-1,0-1 0,0 1 1,0 0-1,0-1 0,0 1 1,0 0-1,0 0 0,1-1 1,-1 1-1,4-15-37,-3 14 26,10-23 10,0 1-1,2 1 1,31-41-1,-32 46-11,5-5-14,0 1-1,1 0 1,2 2 0,36-30-1,-52 45-15,1 1 0,-1 0-1,1 0 1,0 1 0,0-1-1,0 1 1,0 0 0,9-2-1,-13 4 30,0 0 0,-1 0-1,1 0 1,0 0 0,-1 0 0,1 0-1,-1 0 1,1 0 0,0 0-1,-1 0 1,1 0 0,0 0-1,-1 0 1,1 1 0,0-1-1,-1 0 1,1 1 0,-1-1-1,1 0 1,-1 1 0,1-1 0,-1 0-1,1 1 1,-1-1 0,1 1-1,-1-1 1,1 1 0,-1-1-1,0 1 1,1 0 0,-1-1-1,0 1 1,1-1 0,-1 1 0,0 0-1,0-1 1,0 1 0,0-1-1,0 1 1,0 0 0,1-1-1,-1 1 1,-1 1 0,1 4-7,0 0 0,-1 1 0,-2 10 0,1-7 8,-11 128-62,10-110 194,0 49 0,3-68-130,1-1 0,0 0 0,0 1 1,1-1-1,0 0 0,0 0 0,1 0 1,0 0-1,0-1 0,6 10 0,-8-16 17,0 0 0,0-1 0,0 1 0,0 0 0,0 0 0,0-1-1,0 1 1,0-1 0,0 1 0,0-1 0,0 1 0,0-1 0,0 0 0,0 1-1,1-1 1,-1 0 0,0 0 0,0 0 0,0 0 0,1 0 0,-1 0 0,1 0-1,1-1 2,0 1 0,0-1 0,0 1 0,0-1 0,0 0 0,-1 0 0,1 0 0,2-2 0,54-35 57,-2-2 1,-2-2 0,66-68-1,-107 96 1,-1-2 0,16-22-1,-24 31-82,-1 0 0,0 0 0,0 0-1,-1-1 1,0 0 0,0 0-1,-1 1 1,2-14 0,-3 19 7,-1 0 1,0 0 0,0 0 0,0 0 0,0-1-1,0 1 1,0 0 0,-1 0 0,1 0 0,-1 0-1,1-1 1,-1 1 0,0 0 0,0 0 0,0 0-1,0 1 1,0-1 0,0 0 0,-3-3 0,3 4-10,-1 0 1,0 0-1,0 0 1,1 0 0,-1 0-1,0 1 1,0-1-1,0 0 1,0 1 0,0 0-1,0-1 1,0 1 0,0 0-1,0 0 1,0 0-1,0 0 1,0 0 0,0 1-1,1-1 1,-1 0-1,-3 2 1,-4 1-11,0 0 1,1 1-1,-1 0 1,1 1-1,0 0 0,1 0 1,-1 0-1,1 1 1,0 0-1,0 0 0,1 1 1,0 0-1,0 0 1,0 1-1,-4 8 0,3-5 5,1 1 0,1-1 0,0 1 0,0 0 0,1 1 0,1-1 0,0 1 0,1-1 0,0 1 0,0 18 0,2-25 33,0-1-1,1 1 1,0-1-1,0 1 0,0-1 1,1 0-1,-1 1 0,1-1 1,0 0-1,1 0 1,-1 0-1,1 0 0,0 0 1,1-1-1,-1 0 1,1 1-1,0-1 0,0 0 1,0-1-1,0 1 0,0-1 1,7 4-1,-3-3 10,-1 0-1,1-1 1,0 0-1,0 0 1,0 0-1,0-1 1,0-1-1,0 1 1,1-1-1,-1-1 1,0 0-1,1 0 1,-1 0-1,11-3 1,-4 0 8,-1-1 1,1-1 0,-1 0 0,0 0-1,-1-2 1,1 0 0,-1 0 0,-1-1-1,19-15 1,3-8 32,54-62-1,-4 4 90,-29 37-99,-17 19-38,-2-2 0,57-72-1,-72 76-60,-1-2 0,-1 0-1,-2 0 1,-2-2 0,19-58-1,-32 86 10,0-1-1,-1 1 1,0-1-1,0 1 1,-1-1-1,0-12 0,0 19 21,0-1 0,0 1-1,0 0 1,-1-1 0,1 1-1,0 0 1,-1 0 0,1-1-1,-1 1 1,1 0-1,-1 0 1,0 0 0,1-1-1,-1 1 1,0 0 0,0 0-1,0 0 1,0 0 0,0 1-1,0-1 1,0 0 0,0 0-1,0 0 1,0 1-1,-1-1 1,1 1 0,0-1-1,0 1 1,-1-1 0,1 1-1,0 0 1,0 0 0,-1-1-1,1 1 1,0 0 0,-1 0-1,1 0 1,0 1 0,-1-1-1,1 0 1,0 0-1,-1 1 1,1-1 0,-2 2-1,-8 2-19,0 0-1,0 1 1,0 1-1,1-1 1,0 2-1,0 0 1,1 0-1,0 0 1,0 1-1,-15 18 1,0 4 36,0 2 1,-19 34-1,27-40 25,2 0 0,0 1-1,-13 40 1,23-53 38,0 1 0,0 0 0,1 0 0,1 1 0,1-1 1,0 0-1,1 1 0,3 21 0,-1-22-52,1 1 1,0-1-1,2 1 1,0-1-1,0 0 0,1-1 1,10 17-1,-7-16-1923,1-1 0,0 0 0,20 20 0,-28-32 1407,13 11-4134,-14-12 4487,-1-1 0,1 0 1,-1 0-1,1 1 0,0-1 0,-1 0 1,1 0-1,-1 0 0,1 0 0,0 1 0,-1-1 1,1 0-1,0 0 0,-1 0 0,1-1 0,0 1 1,-1 0-1,1 0 0,0 0 0,-1 0 0,1 0 1,-1-1-1,1 1 0,-1 0 0,1-1 0,1 0 1,7-13-2180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97 627 4576,'-10'3'510,"1"0"1,0 0-1,0 1 1,-11 6-1,17-8-327,0 0 0,0 0 0,0-1 0,1 2 0,-1-1 0,1 0 0,-1 0 1,1 1-1,0 0 0,0-1 0,0 1 0,0 0 0,1 0 0,-1 0 0,1 0 0,-3 6 0,4-8-151,0 1 1,0-1 0,0 0 0,0 1 0,1-1-1,-1 0 1,0 0 0,0 1 0,1-1-1,-1 0 1,1 0 0,-1 1 0,1-1 0,-1 0-1,1 0 1,0 0 0,0 0 0,-1 0-1,1 0 1,0 0 0,0 0 0,0 0-1,0 0 1,2 1 0,3 2 167,1-1 1,-1 1-1,9 3 0,-8-4 94,-2-2-206,-1 1-1,1-1 1,0 0 0,-1 0-1,1 0 1,0-1-1,0 0 1,-1 0-1,1 0 1,0 0 0,0-1-1,-1 0 1,1 0-1,0 0 1,8-4-1,-9 3 2,0 1 0,0-1 0,0 0 0,0-1 0,0 1 0,0-1-1,-1 0 1,1 0 0,-1 0 0,0 0 0,1-1 0,-2 1 0,1-1 0,0 1-1,-1-1 1,4-7 0,-6 9-37,0 0-1,1 1 0,-1-1 1,0 0-1,0 0 1,0 0-1,0 1 0,0-1 1,-1 0-1,1 0 0,0 0 1,-1 1-1,1-1 1,-1 0-1,0 1 0,0-1 1,1 0-1,-1 1 1,0-1-1,0 1 0,-2-3 1,-1 1 12,1-1 0,0 1 0,-1 0 0,1 0 0,-1 0 0,0 0 0,-4-2 0,-6-1-200,0 0 1,-22-5-1,-1-1-428,31 12 20,12 3 427,9-1 11,-1 0 1,28-2-1,-30 0 76,-1 0 57,0 0 0,0-1 0,1-1 1,-1 0-1,0 0 0,0-1 0,-1-1 0,1 0 0,-1 0 0,1-1 0,-1 0 0,13-10 0,-5 2 68,-1 0 1,-1-1-1,-1-1 0,0 0 0,0-1 1,-2-1-1,12-18 0,69-134 349,-34 32 98,-40 91-722,-18 40 118,8-19-109,-10 23 115,1 1 1,-1-1-1,1 0 1,-1 1-1,0-1 1,0 1-1,0-1 1,0 0-1,0 1 1,0-1-1,-1 0 1,0-2 0,1 4 42,0-1 1,0 1 0,0 0 0,-1 0 0,1-1 0,0 1 0,0 0 0,0 0 0,-1 0 0,1 0 0,0-1-1,0 1 1,-1 0 0,1 0 0,0 0 0,0 0 0,-1 0 0,1 0 0,0 0 0,0-1 0,-1 1 0,1 0-1,0 0 1,0 0 0,-1 0 0,1 0 0,0 0 0,-1 0 0,1 1 0,0-1 0,0 0 0,-1 0 0,1 0-1,0 0 1,0 0 0,-1 0 0,1 0 0,0 1 0,0-1 0,-1 0 0,1 0 0,0 0 0,0 0 0,0 1-1,-1-1 1,1 0 0,0 0 0,0 1 0,0-1 0,0 0 0,-10 13-177,3 1 141,1 0 0,0 0 0,1 1 0,-5 24 0,-6 64 437,9-48-276,-12 112 267,7-57 104,8-71-351,3-16-146,-6 22 1,5-37-969,0-1 1,0 1 0,-6 11-1,8-18 831,0-1-1,-1 1 1,1 0 0,0-1-1,0 1 1,-1-1-1,1 1 1,0-1 0,-1 1-1,1-1 1,0 1-1,-1-1 1,1 0-1,-1 1 1,1-1 0,0 1-1,-1-1 1,1 0-1,-1 0 1,1 1 0,-1-1-1,0 0 1,1 0-1,-1 1 1,1-1-1,-1 0 1,1 0 0,-1 0-1,1 0 1,-1 0-1,0 0 1,1 0-1,-1 0 1,1 0 0,-1 0-1,0 0 1,1 0-1,-1-1 1,1 1 0,-1 0-1,0-1 1,-2-1-443,0 0 1,0-1 0,0 0-1,0 1 1,-3-6 0,-5-4-651,-18-11 2771,-9-8 1865,-48-51 0,82 79-3134,0-1 0,1-1 0,-1 1-1,1-1 1,0 1 0,1-1-1,-1 0 1,1 0 0,0 0 0,-1-6-1,2 9-176,1 0-1,0-1 0,0 1 0,0-1 1,0 1-1,0 0 0,0-1 1,1 1-1,-1 0 0,1-1 1,-1 1-1,1 0 0,0 0 1,0-1-1,0 1 0,0 0 0,1 0 1,-1 0-1,1 0 0,-1 0 1,1 1-1,-1-1 0,1 0 1,0 1-1,3-3 0,4-2 24,0 1 0,0-1 0,1 2-1,-1-1 1,1 1 0,1 1 0,-1 0 0,0 0-1,1 1 1,11-1 0,18-1 43,55 4 1,-49 0-4,120 0 820,-165 0-1258,-17 35-10484,15-30 10200,-4 11-2330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4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122 522 3968,'9'-7'1388,"-9"7"-1370,0 0 0,0 0 0,1 0 0,-1 0 0,0 0 0,0 0 0,0 0 0,0 0 0,1 0 0,-1 0 0,0 0 0,0 0 0,0 0 0,0 0 0,1 0 0,-1 0 0,0 1 1,0-1-1,0 0 0,0 0 0,0 0 0,0 0 0,1 0 0,-1 0 0,0 0 0,0 1 0,0-1 0,0 0 0,0 0 0,0 0 0,0 0 0,0 0 0,0 0 0,0 1 0,0-1 0,0 4 1699,-1-4-1503,0 1-1,0 0 0,1 0 0,-1-1 0,0 1 0,0 0 0,1 0 1,-1 0-1,0 0 0,1 0 0,-1 0 0,1 0 0,-1 0 0,1 0 1,-1 0-1,1 0 0,-1 2 0,-2 4 350,-4 5-60,-1-1-1,-1 0 0,0-1 0,-11 10 1,12-12-321,1-1 0,-1 1 0,1 1 0,0 0 0,1 0 0,0 0 0,-8 18 0,13-26-173,1 0 1,-1 0-1,1 0 0,0 0 0,-1 0 0,1 0 0,0 0 1,0 0-1,0 1 0,0-1 0,0 0 0,0 0 0,0 0 1,0 0-1,0 0 0,1 1 0,-1-1 0,0 0 0,1 0 1,-1 0-1,1 0 0,-1 0 0,1 0 0,0 0 0,-1 0 1,2 1-1,-1-2 18,0 1 1,0 0-1,0-1 1,1 1-1,-1-1 1,0 1-1,0-1 1,1 0-1,-1 0 1,0 1-1,1-1 1,-1 0-1,0 0 1,1 0-1,-1 0 1,0-1-1,1 1 1,-1 0-1,0 0 1,1-1-1,-1 1 1,2-1-1,1-2-17,1 1 0,-1-1 0,0 0 0,0 1-1,0-2 1,0 1 0,0 0 0,-1-1 0,1 0 0,-1 0 0,0 0 0,4-8-1,-1 2-2,-1 0-1,0 0 0,-1-1 1,5-18-1,-7 18-385,-3 12 52,-4 21-188,6-18 507,-1 1 0,1-1 0,0 0 0,0 0 0,1 0 0,-1 0 0,1 0 0,-1 0 0,1 0 0,1-1 0,-1 1 1,0-1-1,1 1 0,0-1 0,3 3 0,2 4 140,-5-7-79,-3-2-33,1 0 0,-1 0 0,1 0 0,-1 0 0,1-1 0,0 1 0,-1 0 0,1 0 0,0-1 0,0 1 0,0 0 0,-1-1 0,1 1 0,0-1 0,0 1 0,0-1 0,0 0 0,0 1 0,0-1 0,0 0 0,0 0 0,0 0 0,0 0 0,0 1 0,0-1 0,0 0 0,0-1 0,0 1 0,0 0 0,0 0 0,2-1 0,5-1 32,1 0-1,-1-1 0,0 0 0,1 0 0,12-8 1,38-26 14,-50 31-45,10-8 30,0-2-1,-1 0 1,-1-1 0,0 0-1,-1-2 1,22-32 0,66-130 333,-103 179-382,18-34 59,-2 0 0,-1-1 0,-1-1 0,10-46-1,-24 79-83,0 0 0,-1 0 0,0 0 0,1 0 0,-2 0 0,1 0 0,0 0 0,-3-10 0,2 14 2,1 0 1,0 0-1,-1-1 0,1 1 0,-1 0 1,1 0-1,-1 0 0,0 0 0,1 0 1,-1 0-1,0 0 0,0 0 1,1 0-1,-1 0 0,0 1 0,0-1 1,0 0-1,0 1 0,0-1 0,0 0 1,0 1-1,-1-1 0,1 1 1,0 0-1,0-1 0,0 1 0,0 0 1,-1 0-1,1-1 0,0 1 1,0 0-1,0 0 0,-1 0 0,1 1 1,0-1-1,0 0 0,0 0 0,-1 1 1,1-1-1,0 1 0,0-1 1,-2 2-1,-3 1 8,-1 0 1,1 1 0,0 0-1,0 0 1,1 0 0,-1 1-1,1 0 1,0 0 0,1 0-1,-1 1 1,1 0-1,0 0 1,0 0 0,0 0-1,-3 10 1,-2 8 54,0 0 1,-8 48-1,15-67-35,-9 47 305,-6 80 0,15-114-213,2 0-1,0 0 0,1 0 0,1 0 1,1 0-1,1 0 0,0 0 1,8 19-1,-9-30-27,0-1 0,0 1 0,1-1-1,-1-1 1,2 1 0,-1 0 0,1-1 0,-1 0 0,11 8-1,-12-10-254,0-1 0,1 0 0,-1 0 0,0-1 0,1 1 1,0-1-1,-1 1 0,6 0 0,-6-1-327,-1-1 0,1 0 0,0 0 0,0 0 1,0 0-1,0 0 0,0 0 0,0-1 0,0 0 1,0 1-1,4-3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5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0 2976,'5'1'6189,"-6"-1"-6058,-4 21 780,-2-1 1,-15 33-1,8-20-264,-109 224 1694,13-61-1777,85-154-322,16-26-240,-12 26 1,47-53-3928,23-21-683,-19 10 704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5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19 4992,'0'0'17,"0"-1"84,0 1 0,0-1 0,0 0 0,-1 0 0,1 1 0,0-1-1,1 0 1,-1 0 0,0 1 0,0-1 0,0 0 0,0 1 0,1-1 0,-1 0-1,0 0 1,0 1 0,1-1 0,-1 1 0,1-1 0,-1 0 0,1 1 0,-1-1 0,1 1-1,-1-1 1,1 1 0,0-2 0,0 2-32,-1 1-1,0-1 1,0 0-1,0 0 1,1 0-1,-1 0 1,0 0-1,0 0 1,1 1 0,-1-1-1,0 0 1,0 0-1,0 0 1,0 1-1,1-1 1,-1 0-1,0 0 1,0 0-1,0 1 1,0-1-1,0 0 1,0 0 0,0 1-1,0-1 1,0 0-1,0 0 1,0 1-1,0-1 1,0 0-1,0 1 1,2 9 697,-2-2-133,-1 1 0,-3 13 0,0 4 70,-49 331 2721,40-303-3184,-2-1 0,-29 69-1,42-116-211,-14 29-647,14-32 17,1-1-1,-1 1 0,0-1 1,0 1-1,-4 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6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26 176 6240,'-22'-21'2005,"22"20"-1954,-1 1 0,1-1 0,0 1 0,-1-1 0,1 1 0,0-1 0,0 1 0,-1-1 0,1 0 0,0 1 0,0-1 0,0 1 0,0-1 0,0 0 0,0 1 0,0-1 0,0 1 0,0-1 0,0 0 0,0 1 0,0-1 0,0 0 0,0 1 0,1-1 0,-1 1 0,0-1 0,0 1 0,1-1 0,-1 1 0,1-1 0,-1 1 0,0-1 0,1 1 0,-1-1 0,1 1 0,-1 0 0,1-1 0,-1 1 0,1-1 0,-1 1 0,1 0 0,-1 0 0,1-1 0,-1 1 0,1 0 0,0 0 0,0 0 0,-1 0 18,23-12 1046,0 1 0,1 2-1,32-9 1,64-11-459,190-20 0,-308 49-656,18-2-475,40 1 1,-59 1 338,0 0 1,0 0-1,-1 0 1,1 0 0,0 0-1,0 0 1,-1 0 0,1 1-1,0-1 1,0 0 0,-1 0-1,1 1 1,0-1 0,-1 1-1,1-1 1,0 0 0,-1 1-1,1-1 1,0 1 0,-1-1-1,1 1 1,-1 0-1,1-1 1,-1 1 0,0 0-1,1-1 1,-1 1 0,0 0-1,1-1 1,-1 1 0,0 0-1,0 0 1,1-1 0,-1 1-1,0 0 1,0 0 0,0-1-1,0 1 1,0 0 0,0 0-1,0-1 1,0 1-1,-1 0 1,1 0 0,0-1-1,0 1 1,-1 0 0,1 0-1,0-1 1,-1 2 0,-2 3-612,1 0 1,-1-1-1,0 1 1,0-1 0,0 0-1,-5 5 1,-18 12-1398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06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7456,'13'-13'2784,"9"6"-2176,27-6-160,-18 10 1888,16-5-1376,6 0 448,4 2-833,4-3-127,-12 1-288,-10 5-96,-3 3-32,-10 0-32,-5 0 0,-3 3-991,-9 1 543,-6 15-5024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1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185 775 1984,'-1'-1'226,"1"-1"1,-1 0-1,0 1 1,1-1-1,-1 1 0,0 0 1,0-1-1,0 1 1,0 0-1,0-1 1,-1 1-1,1 0 0,-2-2 1,1 3-53,1 0 0,0-1 0,-1 1 0,1 0 0,0 0 0,-1 0 0,1 0 0,-1 0 0,1 0 0,0 0 0,-1 0 0,1 1 0,-1-1 0,1 0 0,0 1 0,-3 0 0,-14 6 532,-1 0 211,-30 14-1,44-18-833,1-1-1,-1 1 0,0 1 1,1-1-1,-1 1 0,1 0 1,0 0-1,0 0 0,1 0 1,-6 8-1,8-11-73,1 1 0,-1-1 0,0 0 0,1 1 0,-1-1 0,1 0 0,-1 1 0,1-1 0,0 1 0,0-1 0,0 1 0,-1-1 1,1 1-1,1-1 0,-1 1 0,0-1 0,0 1 0,0-1 0,1 0 0,-1 1 0,1-1 0,-1 1 0,1-1 0,0 0 0,-1 0 0,1 1 0,0-1 0,0 0 0,0 0 0,0 0 0,0 0 0,0 0 0,0 0 0,0 0 0,0 0 0,1 0 1,1 1-1,3 1 107,0 0 0,1 0 0,-1 0 1,1-1-1,0 1 0,8 0 0,-10-2-44,-1 0 1,1-1-1,0 0 0,-1 0 0,1-1 0,0 1 1,-1-1-1,1 0 0,0 0 0,-1 0 0,1-1 0,6-3 1,-8 4-36,0-1 1,0 1-1,0-1 1,0 0 0,0 0-1,-1 0 1,1-1 0,-1 1-1,1 0 1,-1-1 0,0 0-1,0 0 1,0 1 0,-1-1-1,1 0 1,-1 0 0,3-6-1,-3 3 21,0 1 0,0 0 0,0 0 1,-1-1-1,0 1 0,0-1 0,0 1 0,-1 0 0,1-1 0,-1 1 0,-3-8 0,3 9-68,-1 0 0,0 0-1,0 1 1,0-1 0,-1 1 0,1-1 0,-1 1-1,1 0 1,-1 0 0,0 0 0,0 0-1,-1 1 1,1-1 0,-1 1 0,-3-2 0,0 0-101,4 3 71,0-1 1,0 1 0,0-1 0,0 0-1,1 0 1,-1 0 0,1 0 0,-5-4 0,7 5 37,0 1 0,0 0 0,0-1 0,0 1 0,0-1 0,0 1 0,0-1 0,0 1 0,0 0 0,0-1 0,0 1 0,0-1 0,0 1 0,0-1 0,0 1 0,1 0 1,-1-1-1,0 1 0,0-1 0,1 1 0,-1 0 0,0-1 0,0 1 0,1 0 0,-1-1 0,0 1 0,1 0 0,-1-1 0,0 1 0,1 0 0,-1 0 0,0 0 0,1-1 1,0 1-1,18-9-1,-14 7-28,28-11-9,39-10 0,-37 12-189,-32 10 246,0 0 1,-1 1-1,1-1 1,0 1-1,-1 0 1,1-1-1,0 1 1,-1 1-1,1-1 1,0 0-1,0 0 1,-1 1-1,1 0 1,-1-1-1,1 1 1,0 0-1,2 2 1,-4-2 179,0 0-80,2 4-99,0-1-1,-1 1 0,1 0 1,-1 0-1,0 1 0,0-1 1,-1 0-1,0 0 0,0 1 1,0-1-1,0 8 0,4 95 154,-4-105-147,-1 0 0,1 0 0,0-1 1,-1 1-1,1 0 0,0-1 0,1 1 0,-1-1 0,0 1 0,1-1 1,0 1-1,-1-1 0,1 0 0,0 0 0,3 3 0,-3-4 12,-1 0-1,1 1 0,0-1 1,0 0-1,-1 0 1,1-1-1,0 1 0,0 0 1,0-1-1,0 1 0,0-1 1,0 1-1,0-1 1,0 0-1,0 0 0,0 0 1,0 0-1,0 0 0,0-1 1,0 1-1,0 0 0,3-2 1,9-3 16,0-1 1,0-1 0,-1 0-1,0-1 1,-1 0 0,0-1-1,0-1 1,-1 0-1,0 0 1,0-1 0,-1 0-1,-1-1 1,0 0 0,14-25-1,2-17 30,22-67 0,11-62-299,-50 156 146,-1 0 0,-1-1 0,-2 0 0,0-1 1,-2 1-1,-2-39 0,0 66 42,0 0 0,0 0-1,0-1 1,0 1 0,0 0 0,0 0 0,-1 0 0,1 0 0,0 0 0,-1 0 0,1 0-1,-1 0 1,1 0 0,-1 0 0,0 0 0,1 0 0,-2-1 0,1 1 10,1 1 1,-1 0-1,1 0 1,-1 0-1,1 0 0,-1 0 1,1 0-1,-1 0 1,1 0-1,-1 0 1,1 0-1,-1 0 1,1 0-1,-1 0 1,1 0-1,-1 1 0,1-1 1,-1 0-1,1 0 1,-1 1-1,1-1 1,-1 0-1,1 1 1,0-1-1,-1 1 1,-4 3-80,1 1 1,0 0-1,0 0 1,-6 9 0,2 1 5,0 0 1,1 1 0,0 0 0,-7 30 0,6-10 90,-4 46-1,7-34 78,3 0 1,2 0-1,3 0 1,1 0-1,12 53 1,-14-91 54,0 0 0,1 1 0,1-1 0,-1 0 0,2-1 0,-1 1 0,1-1 0,1 0 1,0 0-1,0 0 0,10 10 0,-16-19-99,1 1 1,0 0-1,0 0 0,0 0 1,0 0-1,0-1 0,0 1 1,0 0-1,0-1 0,0 1 1,0-1-1,0 1 0,0-1 1,0 1-1,1-1 0,-1 0 1,0 0-1,0 1 0,0-1 1,1 0-1,-1 0 0,0 0 1,0 0-1,0-1 0,1 1 1,-1 0-1,0 0 0,0-1 1,0 1-1,0-1 0,0 1 1,0-1-1,1 1 0,-1-1 1,0 0-1,0 0 0,-1 1 1,1-1-1,0 0 0,0 0 1,0 0-1,-1 0 0,2-2 1,2-2-24,-1-1 0,1 0 1,-1 0-1,-1-1 0,1 1 0,1-8 1,-2 2-30,0 0 0,0 0 1,-1 0-1,-1-1 0,0 1 0,-1 0 1,0 0-1,0 0 0,-7-23 0,-3 11-199,10 21 89,-1 1 1,1-1-1,0 1 1,-1-1-1,2 0 1,-1 0-1,0 1 1,0-1-1,0-4 1,1 6-68,2 2 170,0-1 1,0 1 0,0-1 0,-1 1 0,1 0 0,0 0 0,-1 0 0,1 0-1,-1 0 1,3 2 0,6 3-54,-7-4 62,-1 0 0,1-1 0,-1 1 0,0 0 0,1 0 0,-1 0 0,0 0 0,0 1 0,1 2 0,12 11-42,-13-14 69,0 1 1,0-1 0,0 1 0,0-1 0,0 1 0,-1 0-1,1 0 1,-1 0 0,1 0 0,-1 0 0,0 0 0,0 5 0,1 1 22,0 1 0,-2-1 0,1 11 0,-1-13 38,1-1 0,0 1 0,0 0 0,0-1 0,1 1 0,4 11 0,-5-16 74,11-1 68,-10-1-189,-1 1 0,1-1 1,-1 0-1,1 0 0,0 0 1,-1 0-1,1 0 1,-1 0-1,1 0 0,-1-1 1,1 1-1,-1 0 0,3-2 1,3-2 45,-1-1 0,0 1 1,0-2-1,0 1 0,-1-1 1,1 1-1,-1-2 0,-1 1 1,6-8-1,13-29-85,-19 32 23,-4 9-33,0 1 0,0 0 0,1 0 0,-1 0 0,0 0 0,1 0 0,-1 0 0,1 1 0,-1-1 0,1 0-1,0 0 1,-1 0 0,1 0 0,1-1 0,-1 2-86,-2 8 128,-26 57-107,21-47 101,-14 62-25,16-66-55,3-12 71,1 1-1,-1-1 0,1 0 1,-1 1-1,1-1 1,0 0-1,0 1 1,0-1-1,0 0 0,0 1 1,0-1-1,1 0 1,0 3-1,-1-4 14,1 0 0,-1 0 0,1-1 0,-1 1 0,1 0-1,0-1 1,-1 1 0,1-1 0,-1 1 0,1-1 0,0 1 0,0-1 0,-1 1-1,1-1 1,0 0 0,0 1 0,-1-1 0,1 0 0,0 0 0,0 0 0,0 1-1,0-1 1,-1 0 0,1 0 0,0 0 0,0 0 0,0-1 0,1 1 0,22-6 148,-7 1-125,-1-1 0,0-1 0,0-1-1,-1 0 1,0-1 0,0 0-1,-1-1 1,0-1 0,-1 0 0,0-1-1,-1-1 1,0 0 0,-1 0-1,-1-1 1,0-1 0,10-20-1,11-34-160,-2-2-1,-4 0 0,-4-2 0,19-109 0,-33 137-139,0-89 0,-7 133 241,0 0 0,0 0 0,0 0 0,0 0-1,0 0 1,0 0 0,-1-1 0,1 1-1,0 0 1,0 0 0,-1 0 0,0-1-1,1 2 12,0 0 1,-1-1-1,1 1 0,0 0 0,0 0 0,0 0 0,-1 0 0,1 0 0,0 0 0,0 0 0,0 0 0,-1 0 0,1 0 0,0 1 0,0-1 0,0 0 0,-1 0 0,1 0 1,0 0-1,0 0 0,0 0 0,-1 0 0,1 0 0,0 1 0,0-1 0,0 0 0,0 0 0,0 0 0,-1 0 0,1 1 0,0-1 0,0 0 0,0 0 0,0 0 0,0 0 0,0 1 1,-14 27-557,5 0 505,2 0 1,1 1 0,0 0 0,-1 53-1,11 117 160,1-55 150,-4-94-73,-3 57 691,2-100-796,-1 0-1,-1 0 0,-2 8 0,4-14-121,0 0-1,0 0 1,0 0 0,-1 0-1,1-1 1,0 1-1,-1 0 1,1 0 0,-1 0-1,1-1 1,-1 1 0,1 0-1,-1-1 1,1 1 0,-1 0-1,0-1 1,1 1 0,-1-1-1,0 1 1,0-1 0,1 1-1,-1-1 1,0 1 0,0-1-1,0 0 1,0 0 0,1 1-1,-1-1 1,0 0 0,0 0-1,0 0 1,0 0 0,0 0-1,0 0 1,-1 0 0,-3-2-164,0 0 0,0 0 1,1 0-1,-1-1 0,0 0 1,1 1-1,0-2 0,-1 1 1,-6-7-1,-3-6-15,-15-20 0,7 9 185,-14-17 613,-58-90-1,92 130-528,-1 0 0,1-1 1,0 1-1,0 0 0,1-1 0,-2-7 0,2 11-34,1 0-1,0-1 0,0 1 0,0 0 0,0-1 1,0 1-1,0 0 0,1-1 0,-1 1 1,0 0-1,1 0 0,-1-1 0,1 1 1,-1 0-1,1 0 0,-1 0 0,1 0 1,0-1-1,0 1 0,0 0 0,-1 0 1,1 1-1,0-1 0,0 0 0,0 0 1,0 0-1,1 0 0,0 0 0,1 0 12,1-1-1,-1 1 1,1 0-1,-1 0 1,1 0-1,-1 0 1,1 1-1,0-1 1,-1 1-1,6 0 1,37 6 75,-44-6-92,22 5-14,0 1 1,0 1-1,-1 1 1,32 15-1,-20-5 274,-2 1 0,35 27 0,-63-43-151,0 1 1,0 0-1,0 1 1,-1-1-1,1 1 0,-1 0 1,0 0-1,-1 0 1,1 1-1,-1-1 1,4 10-1,-6-11-52,0 0-1,0 0 1,0 0-1,-1 0 0,1 0 1,-1 0-1,0 0 1,0 0-1,0 0 1,-1 0-1,1 0 1,-1 0-1,0 0 1,0 0-1,-1 0 1,1 0-1,-1-1 1,-3 7-1,-43 60 630,14-24-161,33-44-498,1-1 0,-1 1-1,0-1 1,1 1 0,-1-1-1,1 1 1,-1-1 0,1 1-1,0-1 1,0 1 0,0-1-1,0 4 1,0-4 47,9 0 395,-8-1-415,2 0-26,0 0 0,0-1 0,0 0 0,0 1 1,0-1-1,0-1 0,0 1 0,0 0 0,0-1 0,-1 1 0,1-1 0,0 0 0,2-2 0,6-5-29,15-18 0,-12 11-40,-8 11 19,2-2-47,-1-1-1,-1 1 1,8-11-1,-13 17-23,-2 8-234,-2 1 242,2-5 26,0 1 0,0-1 1,0 1-1,0-1 0,1 1 1,-1-1-1,1 4 0,0 2-2,0-6 77,-1 0 1,1 0-1,0 0 1,0-1-1,0 1 1,1 0-1,-1 0 1,1-1 0,0 1-1,-1 0 1,1-1-1,0 1 1,1 0-1,-1-1 1,0 1-1,3 3 1,-3-5 4,0 0 0,0-1 0,0 1 0,0 0 0,0 0 0,0 0 0,0-1 0,0 1 0,0-1 0,0 1 0,0-1 0,0 1 0,0-1 0,0 1 0,1-1 0,-1 0 0,0 0 0,0 0 0,1 1 0,-1-1 0,0-1 0,0 1 0,0 0 0,1 0 0,-1 0 0,0 0 0,0-1 0,0 1 0,0-1 0,1 1 0,-1-1 0,0 1 0,0-1 0,0 0 0,0 1 0,0-1 0,0 0 0,0 0 0,-1 0 0,2-1 0,2-2 25,1-1-1,-1-1 0,0 1 1,0 0-1,-1-1 0,4-7 0,5-17 66,0 0 0,12-49 0,4-65-10,-17 86-18,4-56-89,-14 99-34,-1 1 0,0-1 0,-1 0 0,-1 0 0,-6-26 0,8 40 36,-8-17-694,8 18 686,0-1-1,-1 1 1,1 0 0,0 0 0,0-1 0,-1 1 0,1 0 0,0 0 0,0 0 0,-1 0 0,1-1 0,0 1 0,-1 0 0,1 0-1,0 0 1,-1 0 0,1 0 0,0 0 0,-1 0 0,1 0 0,0 0 0,-1 0 0,1 0 0,0 0 0,-1 0 0,1 0 0,0 0 0,-1 0-1,1 0 1,0 1 0,0-1 0,-1 0 0,1 0 0,0 0 0,-1 0 0,1 1 0,0-1 0,0 0 0,-1 0 0,1 1 0,0-1-1,0 0 1,0 0 0,-1 1 0,1-1 0,0 0 0,0 1 0,0-1 0,0 0 0,0 1 0,-4 6-64,0 0 0,1 0-1,0 1 1,0-1 0,1 1 0,0 0 0,0-1 0,1 1 0,-1 8 0,1-7 59,-6 50-36,0 86-1,17 64 463,-9-191-245,1-1 0,1 1 0,1 0 0,0-1 0,13 31 0,-16-46-108,0 0 0,0 0 1,0 0-1,0-1 0,0 1 1,1 0-1,-1 0 1,1-1-1,0 1 0,-1-1 1,1 1-1,0-1 0,0 0 1,0 0-1,0 0 0,0 0 1,0 0-1,0 0 0,0 0 1,0-1-1,1 1 0,-1-1 1,0 1-1,0-1 0,0 0 1,1 0-1,-1 0 0,0 0 1,0-1-1,1 1 0,-1 0 1,0-1-1,3-1 0,4-1 22,0 0 0,0-1-1,-1 0 1,1 0-1,-1-1 1,12-10 0,-4 3-16,97-71-785,-111 81 672,0 1 0,0 0 0,0-1 0,1 1 0,-1 0 0,0 1 0,1-1 0,-1 0 0,0 0 0,1 1 0,-1 0 0,1-1 0,-1 1 0,1 0 0,2 0 0,-4 1 28,0-1 0,0 0-1,0 0 1,-1 1 0,1-1-1,0 0 1,0 1-1,-1-1 1,1 1 0,0-1-1,-1 1 1,1-1 0,0 1-1,-1 0 1,1-1-1,-1 1 1,1 0 0,0 0-1,-1 1 33,1 0 0,-1-1-1,1 1 1,-1-1 0,1 1-1,-1 0 1,0 0 0,0-1 0,0 1-1,0 0 1,0-1 0,-1 3-1,0 1 43,0 1 0,-1-1 0,0 0 0,0 0-1,0 0 1,-1 0 0,1 0 0,-1 0-1,0-1 1,-1 1 0,-6 6 0,-5 4 235,-29 22 0,34-28-57,2-3-94,0 0 1,-1 0 0,-15 8-1,21-13-93,1 0 0,-1 0-1,0 0 1,1 0-1,-1 0 1,0 0 0,0-1-1,1 0 1,-1 1-1,0-1 1,0 0 0,0 0-1,0 0 1,1-1-1,-1 1 1,0-1 0,0 0-1,-3-1 1,5 2-44,1 0 0,-1 0 0,1 0 1,-1 0-1,1-1 0,0 1 0,-1 0 0,1 0 1,-1-1-1,1 1 0,-1 0 0,1 0 1,0-1-1,-1 1 0,1-1 0,0 1 0,-1 0 1,1-1-1,0 1 0,-1-1 0,1 1 0,0-1 1,0 1-1,0-1 0,-1 1 0,1-1 1,0 1-1,0-1 0,0 1 0,0-1 0,0 1 1,0-1-1,0 1 0,0-1 0,0 1 1,0-1-1,0 1 0,1-1 0,-1 1 0,0-1 1,0 1-1,0 0 0,1-1 0,-1 1 1,0-1-1,0 1 0,1-1 0,-1 1 0,0 0 1,1-1-1,-1 1 0,0 0 0,1-1 0,-1 1 1,1 0-1,0-1 0,3-2-96,0 1 0,0-1-1,0 1 1,10-4 0,-1 2 15,1 0-1,-1 1 1,1 0-1,18 0 1,59 1-618,-67 2 107,-18 0 504,3 0-715,1 0-1,12 2 1,-20-2 492,0 1 0,0-1 0,0 1 1,0 0-1,0-1 0,0 1 0,0 0 0,0 0 0,0 0 0,0 0 0,0 1 0,-1-1 1,1 0-1,0 1 0,-1-1 0,2 3 0,-1-2-546,-1 1 1,0-1-1,0 1 0,0-1 0,-1 1 1,1 3-1,-1-6 857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1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15 2656,'17'-14'7061,"-24"22"-6320,-7 16-317,1 0-1,1 1 0,2 0 1,0 1-1,2 0 0,0 1 1,-5 40-1,11-58-336,1 1-1,0 0 1,1 0 0,-1 0-1,2 0 1,0 0 0,1 10-1,-2-19-65,1 0 0,-1 0 0,0 0-1,0 0 1,0 0 0,1-1 0,-1 1 0,0 0-1,1 0 1,-1 0 0,1 0 0,-1 0 0,1 0-1,-1-1 1,1 1 0,-1 0 0,1 0 0,0-1-1,0 1 1,-1 0 0,1-1 0,0 1 0,0-1-1,0 1 1,0-1 0,-1 0 0,1 1 0,0-1-1,0 0 1,0 1 0,0-1 0,0 0 0,0 0-1,2 0 1,-1 0 12,1-1-1,-1 0 1,1 0 0,-1 1-1,0-1 1,0-1-1,0 1 1,1 0-1,-1 0 1,0-1-1,-1 1 1,1-1 0,3-2-1,5-9 24,-1 0-1,1 0 1,11-23 0,-10 15-39,16-29-12,11-21-410,-33 65 257,-3 6-64,-5 12-160,0-1 390,1 5-30,1 1 1,0-1 0,2 1-1,1 17 1,0-15 30,-1-6-12,0-1 0,2 0-1,3 14 1,-4-22 61,-1 1 1,1 0-1,0-1 0,0 1 1,0-1-1,1 1 0,0-1 1,0 0-1,0 0 1,6 6-1,-8-9-39,0 0 0,1-1 1,-1 1-1,1 0 0,-1 0 0,0-1 1,1 1-1,-1-1 0,1 1 0,-1-1 1,1 0-1,-1 0 0,1 1 0,0-1 1,-1 0-1,1 0 0,-1 0 0,1-1 1,-1 1-1,1 0 0,-1-1 0,1 1 1,-1-1-1,1 1 0,-1-1 0,0 0 1,1 1-1,-1-1 0,0 0 0,1 0 0,1-2 1,3-3 55,1 0-1,-2 0 1,1 0 0,7-11 0,0-1 165,-1-1 0,-1 0 0,11-24 0,-18 34-215,-1 0 0,0-1 1,0 1-1,-1-1 1,0 1-1,0-1 1,-1 0-1,-1 0 1,0-17-1,-1 24-74,1 0 0,-1-1-1,0 1 1,0 0 0,0 0-1,0 0 1,0 0 0,-1 0-1,0 0 1,1 0-1,-1 1 1,0-1 0,0 0-1,0 1 1,-1 0 0,1-1-1,-1 1 1,1 0 0,-1 0-1,-4-2 1,1 1-131,-8-2-487,66 0-100,0 5 659,218 6 164,-205 1-7,-64-7-35,-1 0 0,0 0 0,1 1 0,-1-1 0,0 0 0,1 0 0,-1 0 0,0 0 0,0 0 0,1 1 0,-1-1 0,0 0 0,1 0 0,-1 0 0,0 1 0,0-1 0,0 0 0,1 0 0,-1 1 0,0-1 0,0 0 0,0 1 0,0-1 0,1 0 0,-1 1 0,0-1 0,0 0 0,0 1 0,0-1 0,0 0 0,0 1 0,0-1 0,0 13-1,0-11 20,-1 9-13,0-1 0,-1 1 0,0-1 0,0 0 0,-6 12 0,-4 21-114,5-12-39,3-16 115,1 1 0,0-1 0,0 25 0,3-30 22,0 0 0,1 0 0,3 17 0,-3-25 13,-1 0 0,1 1 0,0-1 0,0 0 0,0 1 0,0-1 1,1 0-1,-1 0 0,3 3 0,-3-4-9,0 0 0,0-1 0,0 1 0,0 0 1,0-1-1,0 1 0,0 0 0,0-1 0,0 0 0,0 1 0,0-1 0,0 0 1,0 1-1,0-1 0,1 0 0,-1 0 0,0 0 0,0 0 0,0 0 1,0 0-1,2-1 0,-1 1 1,7-1-264,0-1 0,-1 0 1,12-5-1,-16 5-797,0 0-1,0 0 0,-1-1 0,1 1 1,5-6-1,16-19-6045,-12 8 5067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12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 4480,'-18'-16'1664,"23"13"-896,4 6-1120,4 2 192,0 1-288,0-1 256,5-5-2944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12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8 5216,'-4'-7'1824,"4"16"-52,0 6-558,-10 29 1069,-19 54 0,16-61-1569,2 1 1,-9 56-1,18-70-625,0 0-1,2 0 1,0 0-1,2 0 1,1 0-1,0 0 1,2 0-1,1-1 0,1 0 1,0 0-1,17 31 1,-21-48-86,1 1 0,0-1 0,1 1-1,-1-2 1,1 1 0,10 9 0,-13-13-202,0 0 1,1 0-1,-1-1 0,0 1 0,1-1 0,-1 1 1,1-1-1,0 0 0,-1 0 0,1 0 0,0 0 1,-1-1-1,1 1 0,0-1 0,0 0 0,0 0 0,0 0 1,0 0-1,-1 0 0,5-1 0,6-6-2638,-4-4 928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1:58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22 124 4224,'-22'-15'1568,"22"10"-1216,5-1-96,3 6 1120,14-5-800,18-3 1120,30-4-992,22 1 96,14 3-480,12-7 64,23-1-224,11 5 352,-16 3-288,-7 4-5248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1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18 156 6720,'-17'-17'2170,"17"17"-2142,0 0-1,0 0 0,0-1 0,0 1 0,0 0 1,0 0-1,0-1 0,-1 1 0,1 0 1,0 0-1,0-1 0,1 1 0,-1 0 0,0 0 1,0-1-1,0 1 0,0 0 0,0 0 0,0-1 1,0 1-1,0 0 0,0 0 0,0-1 1,1 1-1,-1 0 0,0 0 0,0 0 0,0-1 1,0 1-1,1 0 0,-1 0 0,0 0 0,0 0 1,0 0-1,1-1 0,-1 1 0,10-5 169,-9 5-71,20-10 383,2 1-1,-1 1 0,1 1 0,0 1 1,34-3-1,117-4-326,-147 12-40,45 0-189,22-1-1939,-80 1 931,1-1 1,-1 0-1,0-1 1,18-7 0,-26 8 391,-1 0 1,0-1-1,0 1 0,-1-1 1,1 0-1,6-6 1,7-9-420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13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4480,'-1'0'89,"0"0"0,1 0 0,-1 0 0,1 0 0,-1 1 0,0-1 0,1 0 0,-1 0 0,0 1 0,1-1-1,-1 0 1,1 1 0,-1-1 0,1 1 0,-1-1 0,1 1 0,-1-1 0,1 1 0,-1 0 0,0 14 1267,1-9-945,-2 16 820,0 0-1,-10 40 1,-2 14 16,-4 132 566,18-202-1728,-1-3-34,1 0-1,-1-1 0,1 1 1,0 0-1,0-1 0,0 1 0,1 0 1,-1-1-1,1 1 0,-1 0 1,1-1-1,0 1 0,2 3 1,-3-6-42,1 1 1,-1-1-1,0 0 1,1 1-1,-1-1 1,0 0 0,1 0-1,-1 1 1,1-1-1,-1 0 1,0 0 0,1 0-1,-1 0 1,1 0-1,-1 1 1,1-1 0,-1 0-1,1 0 1,-1 0-1,1 0 1,-1 0 0,0 0-1,1 0 1,-1-1-1,1 1 1,-1 0 0,1 0-1,-1 0 1,1 0-1,-1-1 1,0 1 0,1 0-1,-1 0 1,1-1-1,-1 1 1,0 0 0,1 0-1,-1-1 1,0 1-1,1-1 1,-1 1-1,0 0 1,0-1 0,1 1-1,-1-1 1,15-23 50,-12 20-39,5-10-126,1 0-1,0 1 0,22-24 1,-28 34 103,1-1 0,-1 1 1,1-1-1,0 1 0,0 0 1,0 1-1,0-1 0,1 1 0,-1 0 1,1 0-1,0 0 0,-1 0 0,1 1 1,0 0-1,0 0 0,0 0 1,7 0-1,-9 2 53,0-1 1,-1 1-1,1 0 1,-1 0-1,1 0 0,-1 0 1,1 0-1,-1 1 1,0-1-1,1 1 1,-1 0-1,0-1 0,0 1 1,0 0-1,0 0 1,-1 0-1,1 0 1,-1 1-1,1-1 0,-1 0 1,2 3-1,2 6 180,0 0-1,-1 0 1,4 16-1,-3-7 183,-2 0 0,0 0 0,0 36 0,-3-6-2875,0-20-2392,9-55-3279,0-7 5648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2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3392,'20'-1'5151,"-10"0"-4870,0 0-1,1-1 1,-1-1 0,13-4-1,-11 2-210,0 0-1,-1-1 0,1-1 1,-1 0-1,-1-1 0,1 0 1,-1 0-1,-1-1 0,0 0 1,0-1-1,14-21 0,-22 30-60,0 0-1,0-1 0,0 1 1,0-1-1,-1 1 1,1-1-1,-1 1 0,1-1 1,-1 0-1,1 1 1,-1-1-1,0 0 0,0 1 1,0-1-1,0 0 1,0 1-1,0-1 0,0 0 1,-1 1-1,1-1 0,0 0 1,-1 1-1,0-1 1,1 1-1,-1-1 0,-2-2 1,2 2-2,-1 0 0,1 0 0,-1 1 0,0-1 0,0 1 0,0-1 0,0 1 0,0 0 0,0 0 0,0 0-1,0 0 1,-1 0 0,1 0 0,0 1 0,-1-1 0,1 1 0,-4-1 0,-4 0 34,1 1 0,-1 1-1,1-1 1,-1 1 0,0 1 0,1 0-1,0 0 1,0 1 0,-1 0-1,1 0 1,-12 8 0,17-9 8,0 1 1,0-1-1,0 1 0,0 0 1,1 1-1,-1-1 0,1 1 1,0-1-1,0 1 1,0 0-1,0 0 0,1 0 1,0 0-1,0 1 0,0-1 1,0 1-1,0-1 0,1 1 1,0 0-1,0-1 0,1 1 1,-1 0-1,1 0 1,0 6-1,1 0 20,0-1 0,0 0 0,1 0 0,1 0 0,0 0 0,0 0 0,1 0 0,0-1 1,1 0-1,0 1 0,0-2 0,1 1 0,0-1 0,0 0 0,1 0 0,0 0 0,1-1 0,0-1 0,12 10 0,-15-13-28,0 0 0,0-1 0,1 0 0,-1 0 1,1 0-1,-1 0 0,1-1 0,-1 0 0,1 0 0,0 0 0,9-1 0,-6-1 34,0 0-1,1 0 1,-2-1-1,1-1 1,0 1-1,15-7 1,-6 0-23,-1-1 0,0 0 1,-1-2-1,0 0 1,0 0-1,15-17 1,-17 14-27,13-21 1,-19 25-43,0 1 0,1-1 0,0 1 0,0 1 0,21-17 0,-29 25 4,-1 1 1,0 0-1,0 0 1,1 0-1,-1-1 1,0 1 0,0 0-1,1 0 1,-1 0-1,0 0 1,0 0-1,1 0 1,-1 0-1,0 0 1,1 0-1,-1 0 1,0 0-1,0 0 1,1 0-1,-1 0 1,0 0-1,1 0 1,-1 0-1,0 0 1,0 0-1,1 0 1,-1 0-1,0 0 1,0 0 0,1 1-1,-1-1 1,0 0-1,0 0 1,1 1-1,3 10-71,-5 20 219,1-29-139,-25 187 760,25-155 240,8-42-533,7-17-433,23-47 0,-28 52-163,0-1-1,2 2 0,25-36 0,-36 54 120,-1 1 1,1-1-1,0 0 0,-1 0 1,1 1-1,0-1 0,0 0 1,-1 1-1,1-1 0,0 1 1,0-1-1,0 1 0,0-1 1,0 1-1,1-1 0,-1 1 1,-1 0 0,0 1 0,1-1 0,-1 0 0,0 0-1,1 0 1,-1 0 0,1 0 0,-1 0 0,0 1 0,1-1-1,-1 0 1,0 0 0,0 0 0,1 1 0,-1-1 0,0 0 0,1 1-1,-1-1 1,0 0 0,0 1 0,0-1 0,1 0 0,-1 1-1,0 0 1,1 2-40,0 0 0,0 1-1,0-1 1,-1 1 0,1-1-1,-1 7 1,-1 28 8,0-12-8,4 41-1,-3-61 101,1 1 0,1 0 0,-1 0 0,1-1 0,0 1 0,1-1 0,-1 1 0,1-1 0,1 0 0,7 11 0,-10-16-23,1 1 0,-1 0 0,1-1 0,0 1 0,0-1 0,-1 0 1,1 0-1,0 1 0,0-1 0,1-1 0,-1 1 0,0 0 1,0 0-1,3 0 0,0 0 5,0-1-1,0 0 1,0 0 0,0 0-1,0 0 1,6-2 0,3-1 25,0-1 0,0 0 0,20-10 0,-24 9-36,0 0 0,0-1-1,0 0 1,-1-1 0,0 0 0,0-1 0,12-12 0,-10 6 14,0 1 1,-1-2 0,-1 1 0,10-21 0,-15 27-8,-1 1 1,-1 0-1,1-1 0,-1 1 1,0-1-1,1-14 1,-3 18-64,0 0 0,0 0 0,0 0 0,0 0 0,-1 0 0,1 0 0,-1 0 1,0 1-1,0-1 0,-1 0 0,1 0 0,-1 1 0,0-1 0,0 1 0,-3-5 0,4 7 16,0 0-1,0 0 1,0 0-1,0 1 0,-1-1 1,1 0-1,0 1 0,0-1 1,-1 1-1,1-1 1,0 1-1,-1 0 0,1-1 1,-1 1-1,1 0 0,0 0 1,-1 0-1,1 0 1,0 0-1,-1 0 0,1 1 1,-1-1-1,1 0 0,0 1 1,-1-1-1,1 1 1,0-1-1,0 1 0,-1 0 1,1-1-1,-1 2 0,-4 2-38,0-1 0,1 1 0,0 1 0,-10 8 1,11-7 32,-1 0 0,1 0 0,0 0 0,0 0 1,1 1-1,0 0 0,0 0 0,0 0 0,1 0 1,0 0-1,-1 14 0,2-11 57,0-1 0,1 1-1,0-1 1,0 1 0,1-1 0,1 1 0,0-1-1,5 16 1,-6-20 3,1 0-1,0-1 1,1 1-1,-1-1 1,1 0 0,0 0-1,0 0 1,0 0-1,0 0 1,1-1-1,-1 1 1,1-1 0,0 0-1,0 0 1,1 0-1,-1-1 1,0 0-1,1 1 1,-1-1 0,1-1-1,0 1 1,0-1-1,0 0 1,5 1-1,-2-1 10,1-1 0,0 0 0,-1 0 0,1-1 1,0 0-1,-1-1 0,1 1 0,-1-2 0,0 1 0,1-1 0,-1 0 0,0-1 0,8-5 0,-6 2 12,0 0 1,0-1-1,-1 0 1,0 0-1,-1-1 1,8-10 0,39-61 0,-49 69-26,0 0-1,0 1 0,-2-2 1,1 1-1,4-21 1,-8 30-85,-1 1 0,1-1 1,-1 0-1,0 0 0,0 0 0,0 0 1,0 0-1,0 0 0,-1 0 0,1 0 1,-1 0-1,1 1 0,-1-1 1,1 0-1,-1 0 0,0 1 0,0-1 1,0 0-1,-2-2 0,2 4-51,15 7-53,1-4 138,29 10 0,-39-12 10,-1 1 0,1 0 0,-1 0 0,1 0 0,-1 1 0,0 0 0,0 0 0,0 0 0,0 0 0,3 5 0,-5-6 7,-1 1 0,0-1 0,1 0 0,-1 1 0,0 0 0,-1-1 0,1 1 0,0 0 0,-1-1 0,0 1 0,1 0 0,-1 0 0,0-1 0,0 1 0,-1 3 0,-1 7 33,-7 25 0,6-26-14,-1 2-105,-5 28 176,8-40-66,1 1-1,-1 0 1,1-1-1,0 1 1,0-1-1,1 1 1,-1-1-1,0 1 1,1-1-1,0 1 0,-1-1 1,3 5-1,-2-6-1,0 0 0,0-1-1,0 1 1,1 0-1,-1-1 1,0 1-1,0-1 1,1 1-1,-1-1 1,0 0-1,1 0 1,-1 0-1,0 1 1,1-1-1,-1 0 1,0 0 0,1-1-1,-1 1 1,2-1-1,32-5 42,-2-2-1,1-2 1,-1-1-1,-1-2 1,0 0-1,-1-3 1,0 0-1,41-31 0,-51 28 214,-19 18-273,-1 0 0,0 0 0,0-1-1,0 1 1,0 0 0,0-1 0,0 1 0,0-1-1,0 0 1,-1 1 0,1-1 0,0 0 0,0-2-1,-1 4-4,0-1 0,0 1-1,0 0 1,0 0 0,0 0-1,0-1 1,-1 1 0,1 0-1,0 0 1,0 0 0,0-1-1,0 1 1,0 0 0,0 0-1,0 0 1,0-1 0,-1 1-1,1 0 1,0 0 0,0 0-1,0 0 1,0 0 0,0-1-1,-1 1 1,1 0 0,0 0-1,0 0 1,0 0 0,-1 0-1,1 0 1,0 0 0,0 0-1,-1 0 1,-9 1-123,-10 6 13,-2 6 158,0 1-1,1 1 0,1 0 1,0 2-1,1 0 0,1 1 1,1 1-1,-20 28 0,34-44-41,1 1 0,0 0 0,0 0 0,0 0 0,1 0 0,-1 0 0,1 0 0,0 0 0,0 0 0,1 0 0,-1 8 1,1-11 20,0 1 1,0-1 0,0 1-1,0-1 1,0 0 0,0 1-1,1-1 1,-1 0 0,1 1-1,-1-1 1,1 0 0,-1 1-1,1-1 1,0 0 0,0 0-1,-1 0 1,1 0 0,0 0-1,0 0 1,0 0 0,0 0-1,0 0 1,1 0 0,-1 0-1,0 0 1,0-1 0,0 1-1,1-1 1,-1 1 0,0-1-1,1 1 1,-1-1 0,0 0-1,1 1 1,-1-1 0,1 0-1,-1 0 1,2 0 0,4-1 16,-1 1-1,0-1 1,0 1 0,1-2 0,-1 1 0,0-1 0,0 0-1,-1 0 1,1 0 0,0-1 0,-1 0 0,1 0 0,8-8-1,-6 5-113,-1-1 0,-1 0-1,1 0 1,-1-1-1,-1 0 1,1 0-1,-1 0 1,5-13-1,-5 11-45,5-11 95,0-1 0,-1 0 1,10-43-1,-19 54-360,-3 7-28,3 4 389,-1 0-1,0 1 1,1-1 0,-1 1-1,0-1 1,1 1 0,-1-1 0,0 1-1,1 0 1,-1-1 0,1 1-1,-1-1 1,1 1 0,-1 0-1,1 0 1,-1-1 0,1 1-1,0 1 1,-12 20-194,6-11 387,0 0 0,-4 13-1,8-20-101,1 0 0,0 0 0,0 1 1,0-1-1,1 0 0,0 1 0,-1-1 0,2 1 0,0 7 0,-1-9-10,1 0-1,-1-1 0,1 1 0,0 0 1,0-1-1,0 1 0,0-1 0,0 1 0,1-1 1,-1 1-1,1-1 0,2 4 0,-2-5-35,-1 0 0,1 0-1,-1 0 1,1-1-1,-1 1 1,1 0 0,-1 0-1,1-1 1,0 1-1,-1-1 1,1 0-1,0 1 1,-1-1 0,1 0-1,0 0 1,-1 0-1,1 0 1,0 0 0,0 0-1,1-1 1,6 0 76,-9 1-85,1 0 0,-1 0 0,1 1 1,-1-1-1,1 0 0,0-1 0,-1 1 0,1 0 0,-1 0 0,1 0 0,-1 0 0,1 0 1,-1 0-1,1-1 0,-1 1 0,1 0 0,-1 0 0,1-1 0,-1 1 0,1 0 1,-1-1-1,1 0 0,0 0-73,-1 18-480,-1-13 547,1 1 1,-1-1-1,0 1 1,0-1 0,-1 1-1,1-1 1,-4 7-1,-17 28 145,7-18-34,-1 0 0,-1 0 1,0-2-1,-2 0 0,-21 17 0,13-15 15,-1-1 0,-1-1-1,-44 21 1,66-36-41,-1-1 1,0 0 0,1 0-1,-1-1 1,-12 2 0,17-4-73,1 1 0,-1-1 1,1 0-1,-1 0 0,0 0 0,1 0 1,-1-1-1,1 1 0,-1-1 1,1 0-1,-1 1 0,1-1 1,-1 0-1,1 0 0,0-1 1,0 1-1,-1 0 0,1-1 0,0 1 1,0-1-1,-2-3 0,3 4-22,0 0 0,0 0 0,0 0-1,0-1 1,0 1 0,0 0 0,1 0 0,-1-1-1,1 1 1,-1-1 0,1 1 0,-1-1-1,1 1 1,0-1 0,0 1 0,0-1 0,-1 1-1,2-1 1,-1 1 0,0-1 0,0-1-1,1 1-26,0 0 0,0 0 0,0 0-1,0 0 1,1 0 0,-1 0 0,0 0-1,1 1 1,-1-1 0,1 0 0,0 1 0,2-3-1,5-1-44,0 0 0,0 0 0,0 0 0,18-5-1,-23 9 84,36-13-197,70-15 1,-75 22 307,0-3 1,37-14 0,-57 19-67,-5 1-15,-1 0 1,1-1 0,-1 0 0,-1 0-1,1-1 1,-1 0 0,10-10 0,-2 1 39,-2 0 0,20-29 1,-27 32-38,0 0 0,-1 0 0,-1-1 0,0 0 0,-1 0 0,0-1 0,2-18 0,-4 21 48,4-17-732,-5 24 223,-2 17 131,-16 57 169,-1 44 1409,18-108-1201,-1-1 0,1 0 0,0 0 0,1 1 0,-1-1 0,2 6 0,1 12 498,-2-23-532,0 1-1,0-1 0,-1 0 0,1 1 0,0-1 1,0 0-1,0 0 0,0 1 0,0-1 0,0 0 0,0 0 1,0 0-1,0 0 0,0-1 0,0 1 0,2 0 1,0-1-11,0-1 0,-1 1 0,1 0 0,0-1 0,0 0 0,-1 0 0,1 0 1,-1 0-1,1 0 0,-1 0 0,0 0 0,0-1 0,4-5 0,-4 4-83,2 1 0,-1-1 0,0 0 0,6-4 0,-7 7-11,0 0-1,-1 0 1,1 0-1,0 0 1,-1 0-1,1 0 1,0 1-1,0-1 1,0 0-1,2 0 1,-3 2 35,0-1 1,-1 0 0,1 0 0,0 0-1,-1 0 1,1 1 0,0-1 0,-1 0-1,1 1 1,-1-1 0,1 0 0,0 1-1,-1-1 1,1 1 0,-1-1 0,1 1-1,-1-1 1,1 1 0,-1 0-1,0-1 1,1 1 0,-1-1 0,0 1-1,1 0 1,-1-1 0,0 1 0,0 0-1,0-1 1,0 1 0,1 0 0,-1 0-1,1 7-28,0 0 0,0 0 0,0 0 0,-1 0-1,0 0 1,0-1 0,-4 15 0,-16 57-39,9-41 69,11-37 17,-39 133 143,29-104 9,-1 0-1,-23 39 1,30-62-83,-1 0 0,0 0 0,0-1 1,-1 1-1,0-1 0,0 0 0,-1-1 1,1 0-1,-10 6 0,14-10-41,-1 1-1,1-1 0,-1 0 1,0 0-1,1 0 0,-1 0 1,0-1-1,1 1 0,-1-1 1,0 1-1,0-1 0,1 0 1,-6-1-1,6 1-3,0-1-1,0 0 1,0 1 0,0-1 0,0 0-1,0 0 1,0-1 0,1 1-1,-1 0 1,0 0 0,1-1 0,-1 1-1,1-1 1,-1 0 0,1 1-1,0-1 1,-1 0 0,1 0 0,0 0-1,-1-2 1,-1-3-10,1-1 0,-1 1 0,1-1 0,1 0 0,-1 1 0,1-1 0,1 0 0,-1 0 0,1 0 1,1 0-1,-1 0 0,4-13 0,-1 9-33,0 1 1,0-1 0,1 0 0,1 1 0,0 0 0,1 0-1,9-15 1,-9 18 91,1 0 0,0 1-1,0 0 1,1 0 0,0 1-1,0 0 1,1 0 0,0 0-1,-1 1 1,16-5-1,-4 2-463,0 1-1,0 1 0,42-6 0,-46 12-2041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24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5 3232,'-1'-5'5463,"1"6"-5362,0 0 0,0-1 1,0 1-1,0-1 0,0 1 1,0-1-1,0 1 0,0-1 0,0 1 1,0-1-1,0 1 0,0-1 0,0 1 1,0-1-1,-1 1 0,1-1 0,0 1 1,0-1-1,-1 0 0,1 1 0,0-1 1,0 1-1,-1-1 0,1 0 0,-1 1 1,1 0-1,-31 27 1506,20-19-1101,1 1 0,-11 13 0,-7 15 441,-41 78 1,44-70-424,-38 52 1,37-65-168,-31 47 523,56-79-389,2-1-624,13 0 424,0 1 0,0 0 0,0 1 0,0 1 0,-1 0 0,25 9 0,2 0-84,-26-8-366,-9-3 882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25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25 8064,'-8'-5'2976,"16"2"-2304,13-5-192,2 8 1920,7 0-1408,9-4 1087,5-1-1215,5 5 32,-6 0-544,-2 0-160,-7 0-96,2 0-288,-10 0 96,-4 0-3263,-6 0 1823,-1 5-4288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26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78 3328,'9'-4'1656,"-8"3"-1418,-1 1 0,1 0-1,6-5 2852,-6 4-2851,1-2 410,-1-1 0,1 1 0,-1 0 0,0 0 1,1-5-1,-1 7-540,-1 0 0,0 0 0,0 0 0,0 0 1,0 0-1,0 0 0,0 0 0,0 0 0,0 0 0,0 0 1,0 0-1,0 0 0,-1 0 0,1 0 0,0 0 0,-1 0 1,1 0-1,-1 0 0,1 1 0,-1-1 0,1 0 1,-1 0-1,-1-1 0,-2-1 2,-1 1 1,1 0 0,-1 0-1,0 0 1,0 0-1,0 1 1,1-1 0,-2 1-1,1 1 1,0-1-1,0 1 1,0 0 0,-8 0-1,-5 2 279,1 0 0,-30 8-1,37-7-286,-1 0-1,1 0 1,0 2-1,0-1 1,0 1-1,1 0 1,-17 13-1,21-14-85,1 0 0,0 0 0,-1 1 0,1 0 0,1 0 0,-1 0 0,1 0 0,0 0 0,0 1 0,0-1 0,1 1-1,0 0 1,0 0 0,0 0 0,0 7 0,0-4 0,2 0 1,-1 0-1,1-1 1,0 1-1,1 0 0,0 0 1,1 0-1,0-1 0,0 1 1,6 15-1,-5-18 24,0 0-1,0 0 0,1-1 1,0 1-1,-1-1 1,2 0-1,-1 0 0,1 0 1,0-1-1,0 1 1,0-1-1,0 0 0,1-1 1,-1 1-1,8 2 1,-2-1 31,1-1 0,16 5 1,-23-8-67,0 0 0,0 0 1,0-1-1,0 1 0,0-1 0,0 0 1,0-1-1,8-1 0,-58 26-354,3 0 239,23-14 276,0 0 0,-21 16 0,35-23-18,1 1 1,0-1-1,0 1 0,0 0 1,0 0-1,0 0 1,1 1-1,0-1 1,0 1-1,0 0 1,0 0-1,1 0 1,-4 10-1,6-13-79,0-1 0,0 1 0,-1-1 0,1 1-1,0 0 1,0-1 0,1 1 0,-1 0-1,0-1 1,1 1 0,-1-1 0,1 1 0,-1-1-1,1 1 1,0-1 0,-1 1 0,1-1 0,0 1-1,0-1 1,0 0 0,0 0 0,0 1 0,0-1-1,1 0 1,-1 0 0,0 0 0,1 0 0,-1-1-1,0 1 1,1 0 0,2 1 0,4 1 74,0 0 1,1 0-1,-1-1 1,13 2-1,-21-4-139,19 3-184,0-1 0,0-1 0,1-1-1,35-3 1,-40 1-2020,0-1 0,0-1 0,27-10 0,-41 14 2129,4-2-740,1-1-1,-1 0 1,1 0-1,6-4 1,-4 0-1219,0-1-1,8-10 1,-14 16 1732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47:4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1568,'0'-4'5469,"8"-6"-4515,-1 0-1,-6 9-868,-1 1 0,0-1-1,-1 0 1,1 0 0,0 0-1,0 0 1,0 0-1,0 0 1,1 0 0,-1 1-1,0-1 1,0 0-1,0 0 1,1 0 0,0-1-1,0 3-57,0 0 0,0 0 0,0 0 0,0 0 0,0 0 0,0 0 1,0 0-1,0 0 0,-1 1 0,1-1 0,0 0 0,-1 0 0,1 1 0,-1-1 0,1 0 0,-1 1 0,0-1 0,1 1 0,-1-1 0,0 1 0,0 1 0,2 39 143,-2-35-188,6 130 740,-2-80-255,-1-17-253,2 26 36,-5-13 326,0-53-569,0 1-1,0 0 1,-1 0-1,1-1 1,0 1-1,0 0 0,0-1 1,0 1-1,-1-1 1,1 1-1,0 0 1,0-1-1,-1 1 1,1-1-1,-1 1 1,1 0-1,0-1 1,-1 1-1,1-1 0,-1 0 1,1 1-1,-1-1 1,0 1-1,1-1 1,-1 0-1,1 1 1,-1-1-1,0 0 1,1 0-1,-1 1 1,0-1-1,1 0 0,-1 0 1,0 0-1,1 0 1,-2 0-1,2 0-102,-1 0 0,1 0 0,-1 0 0,1 0 0,0 0 0,-1 0 0,1-1 0,-1 1 0,1 0 0,0 0 0,-1 0 0,1-1 0,-1 1 0,1 0-1,0-1 1,-1 1 0,1 0 0,0 0 0,0-1 0,-1 1 0,1-1 0,-1 0 0,1 1-159,0-1 0,0 0-1,0 0 1,-1 0 0,1 0-1,0 0 1,0 1 0,0-1 0,0 0-1,1 0 1,-1 0 0,0 0-1,0 0 1,0 1 0,1-1 0,-1 0-1,1-1 1,10-18-3350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0:06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2240,'0'0'8266,"15"-3"-7386,13-17-483,-21 15-345,0 0-1,0 0 1,0 0-1,0 1 1,0 1-1,15-6 1,18-1 102,0 2 1,59-5 0,-31 12 222,4-1-248,-47 0-51,-15 2 5,1-1-1,0-1 1,-1 0-1,15-4 1,4-3 48,-8 2-1279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0:07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1152,'13'0'10917,"15"7"-8122,-27-6-2791,1-1 19,0 1 1,0-1 0,0 0 0,0 1-1,0-1 1,0 0 0,0 0-1,0 0 1,0-1 0,0 1-1,0 0 1,0-1 0,2 0 0,6-2 104,0 1 1,-1 0 0,14 0 0,-1-1-10,54-9 200,40-5-344,6 3 131,-43 0-4586,-60 13 2582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3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2720,'0'-15'3978,"6"33"-3668,-2-8-305,-2 2 105,0 0 0,-1 0-1,0 0 1,-2 18 0,2 19 344,20 84 546,-1-10-288,34 260 1320,-38-307-752,-14-70-434,-2-7-762,-2-14-1344,0-6-896,5 1 754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0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1003 3392,'0'-3'136,"0"1"1,1 0-1,0 1 0,-1-1 1,1 0-1,0 0 0,0 0 1,0 0-1,0 0 0,0 1 1,1-1-1,-1 1 0,0-1 1,1 1-1,-1-1 0,1 1 1,0 0-1,3-2 0,16-18 975,38-50 596,14-8-755,95-81 1,69-73-416,-197 185-345,-1-1 0,-3-1 0,-2-3 0,30-61 0,-63 113-181,16-41 391,-16 39-396,0 0-1,0 0 1,-1 0 0,1-1-1,-1 1 1,0 0-1,0 0 1,0 0-1,0 0 1,0 0 0,-2-5-1,2 8-8,0 0 1,0-1-1,0 1 0,0 0 0,0 0 0,0-1 0,0 1 0,0 0 0,0 0 0,-1 0 1,1-1-1,0 1 0,0 0 0,0 0 0,0 0 0,0-1 0,-1 1 0,1 0 1,0 0-1,0 0 0,0 0 0,-1 0 0,1-1 0,0 1 0,0 0 0,-1 0 1,1 0-1,0 0 0,0 0 0,0 0 0,-1 0 0,1 0 0,0 0 0,0 0 0,-1 0 1,1 0-1,0 0 0,0 0 0,-1 0 0,1 0 0,0 0 0,0 0 0,-1 0 1,1 0-1,0 1 0,0-1 0,0 0 0,-1 0 0,1 0 0,-11 10-84,10-8 68,-22 26-19,1 2 1,-19 33-1,-4 5 183,-72 81 350,50-67-217,-161 222 815,14-22-159,113-167 212,96-108-825,7-6 86,13-11-31,36-35-259,268-213-479,-72 39 122,-221 196 234,-40 82-271,-17 72 603,24-102-263,3-12 67,-3 37-1,6-49-89,1 0 0,0-1-1,0 1 1,1 0 0,-1 0 0,1-1 0,0 1 0,0-1-1,1 1 1,-1-1 0,1 1 0,0-1 0,4 6-1,-5-9-20,0 1 0,0-1-1,1 1 1,-1-1 0,1 0-1,-1 1 1,1-1 0,0 0-1,-1 0 1,1 0 0,0-1-1,0 1 1,0 0 0,0 0-1,-1-1 1,1 1-1,0-1 1,0 0 0,0 0-1,0 0 1,0 0 0,3 0-1,3-1 22,0-1 1,0 0-1,0 0 0,9-4 0,19-10 72,0-2 1,52-34-1,-46 25-60,1 1-6,140-87-60,-148 88-7,-25 17-93,1 0 0,12-7 0,-12 12-99,-11 3 210,0 1 0,0-1 0,0 0 0,1 0 0,-1 0 1,0 0-1,0 0 0,0 1 0,0-1 0,0 0 0,0 0 0,0 0 1,0 0-1,0 1 0,1-1 0,-1 0 0,0 0 0,0 0 0,0 1 1,0-1-1,0 0 0,0 0 0,0 0 0,0 0 0,0 1 0,0-1 1,-1 0-1,1 0 0,0 0 0,0 1 0,0-1 0,0 0 0,-11 22-31,7-16 14,-28 47-176,21-37 158,1 0-1,0 1 1,2 0-1,0 0 1,-8 25-1,15-39 60,1-1-1,-1 1 1,0 0-1,1-1 0,0 1 1,0 0-1,0-1 1,0 1-1,0 0 1,0-1-1,1 1 1,0 0-1,-1-1 1,1 1-1,0-1 1,0 1-1,0-1 1,0 1-1,1-1 0,-1 0 1,3 4-1,-1-4 6,-1 0 0,0 0 0,0-1-1,1 1 1,0-1 0,-1 1 0,1-1-1,-1 0 1,1 0 0,0 0 0,0 0-1,0 0 1,0-1 0,0 0 0,-1 1-1,1-1 1,0 0 0,0 0 0,4-1-1,-1 0 19,1 0-1,0-1 0,-1 0 1,0 0-1,1 0 0,-1-1 0,0 0 1,0 0-1,0 0 0,-1-1 1,1 0-1,-1 0 0,0-1 1,0 1-1,0-1 0,7-9 0,-9 7-54,0 1 0,0-1-1,0 1 1,-1-1 0,0 0-1,0 0 1,-1 0 0,0 0-1,0-1 1,0 1 0,-1 0-1,0 0 1,-2-10 0,1 6-19,-1-1 1,0 1 0,-1 0 0,0 0 0,-1 1 0,0-1-1,-1 1 1,-6-10 0,7 13 10,-1 1 0,0 0-1,0 0 1,-1 1 0,0-1 0,0 1 0,0 0-1,0 1 1,-1 0 0,0 0 0,0 0 0,0 1-1,0 0 1,0 0 0,-1 1 0,1 0 0,-1 0-1,0 1 1,-11-1 0,9 2 122,12 1-23,19 0-103,164-14 317,-140 8-65,28 1-60,-63 4-161,-1 0-1,0 1 0,1 0 0,-1 1 1,15 5-1,-21-6 6,-1 0 1,0 0-1,0 0 1,1 0-1,-1 0 0,0 1 1,0-1-1,-1 1 0,1-1 1,0 1-1,0 0 1,-1 0-1,1 0 0,-1 0 1,1 0-1,1 4 0,-2-3 24,0 1 0,0-1 0,0 1 0,0-1 0,-1 1-1,1 0 1,-1-1 0,0 1 0,0 0 0,-1 4-1,-2 6 55,-1 1 1,0-1-1,-1 0 0,-9 18 0,-1 0 269,-26 43 0,31-66-179,5-7 37,3-5 151,5-6-338,0 1 0,0 0 0,1 0 0,0 0 0,0 1 0,1-1 0,11-12 0,45-44 2,-59 62-31,14-13-32,1 1 0,0 1 1,24-14-1,-31 21 10,1 0 1,-1 1-1,1 0 0,0 1 0,1 0 0,-1 1 0,20-3 0,-28 6-8,0-1 0,1 1 0,-1 0 0,0 0 0,1 1 0,-1-1 0,0 1 0,1-1-1,-1 1 1,0 0 0,4 2 0,-6-2 18,1-1-1,-1 1 0,1 1 1,-1-1-1,0 0 0,1 0 1,-1 0-1,0 1 1,0-1-1,0 1 0,0-1 1,0 1-1,0-1 1,0 1-1,-1 0 0,1-1 1,-1 1-1,1 0 0,-1-1 1,1 1-1,-1 0 1,0 3-1,0 4 23,0 1-1,-1-1 0,0 1 1,-1-1-1,0 0 1,0 0-1,-1 1 1,-4 9-1,-4 13 451,18-35 269,9-9-687,-4 3-13,-7 5-53,-1 2-1,1-1 1,0 0 0,0 1 0,0 0 0,0 0 0,6-1 0,-9 3 14,0-1 0,0 1 0,0 0 0,1 0 0,-1 0 0,0 0 0,0 0 0,0 0 0,0 1 0,0-1 0,0 1 0,0 0 0,0-1 0,0 1 0,0 0 0,0 0 0,0 0 1,0 0-1,-1 1 0,1-1 0,2 3 0,2 3 18,0 1 1,-1-1-1,0 2 1,0-1-1,-1 0 1,0 1-1,0 0 1,3 15-1,-2-10 156,0-1 0,10 20 0,-14-30-184,1-1 0,0 1 0,0-1 0,0 1 0,0-1 1,0 0-1,0 0 0,0 0 0,1 0 0,-1 0 1,1-1-1,3 3 0,38-23-18902,-27-15 16195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3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90 3328,'-25'-29'1061,"23"28"-961,1 0 0,0-1 0,0 1 0,0-1 0,-1 1 0,1-1 0,1 1 0,-1-1 0,0 0-1,0 0 1,1 1 0,-1-1 0,1 0 0,-1 0 0,1-2 0,0 3-37,0 0 0,0 0 0,0 0 0,1 0 0,-1 0 0,0 0 0,1 0 0,-1 0 1,0 0-1,1 0 0,0 1 0,-1-1 0,1 0 0,-1 0 0,1 0 0,0 1 0,0-1 0,-1 0 0,1 1 0,1-1 0,2-2 26,0 1 0,0 1 0,0-1 0,1 1-1,-1-1 1,0 1 0,1 0 0,8 0 0,4 1-26,1 0 1,-1 1 0,0 1-1,0 1 1,0 1-1,0 0 1,24 10-1,5 4 99,57 33 0,21 26-48,-68-41-79,-13-9 258,-2 1 1,71 62-1,-106-83-182,1 0 0,-1 1 1,0-1-1,-1 1 0,0 0 0,0 1 0,-1-1 1,0 1-1,0 0 0,2 11 0,-4-13-32,-1 0 0,0-1 0,0 1-1,-1 0 1,1 0 0,-2 0 0,1 0 0,-1 0-1,0-1 1,0 1 0,-1 0 0,0-1 0,0 1-1,-6 12 1,0-7 16,0 0 0,-1 0-1,0 0 1,0-1-1,-1 0 1,-1-1 0,0 0-1,0-1 1,-1 0 0,0-1-1,-1 0 1,-23 10-1,-12 3 211,-1-3 0,-61 15 0,98-30-242,-48 12 109,4-2-3287,22-3-4469,48-16 5157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5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33 3136,'5'-20'1776,"-1"13"-32,0 2-886,-7 32-526,2-6-205,0-9-76,-1 9 52,0 0 0,-2-1 1,-10 35-1,-66 142 845,60-150-643,-92 194 1397,111-239-1663,-1 1 10,0 1 1,0-1 0,0 1-1,0 0 1,1 0 0,-1 0-1,1 0 1,0 0-1,1 0 1,-1 0 0,0 7-1,2-10-41,-1 0 0,1 0 0,-1 0 0,1 0 0,-1-1 0,1 1-1,0 0 1,-1-1 0,1 1 0,0 0 0,0-1 0,-1 1 0,1-1 0,0 1 0,0-1-1,0 1 1,0-1 0,0 0 0,0 1 0,0-1 0,0 0 0,0 0 0,0 0 0,0 0-1,0 0 1,-1 0 0,1 0 0,2 0 0,34-4 31,-33 3-19,69-8-230,28-6 319,-41 5-58,-38 7-129,-1 0 1,21-8 0,-16 7 361,-22 4-164,-1 0-1,0 0 1,1-1-1,-1 0 1,0 1-1,1-1 1,-1-1-1,5-1 1,-8 3-149,1 0 1,-1-1-1,0 1 1,0 0-1,0 0 1,0 0-1,0 0 1,1 0 0,-1-1-1,0 1 1,0 0-1,0 0 1,0 0-1,0 0 1,0-1-1,0 1 1,0 0 0,0 0-1,0 0 1,0-1-1,0 1 1,0 0-1,0 0 1,0 0-1,0-1 1,0 1 0,0 0-1,0 0 1,0 0-1,0 0 1,0-1-1,0 1 1,0 0-1,0 0 1,0 0 0,0 0-1,-1-1 1,1 1-1,0 0 1,0 0-1,0 0 1,0 0-1,0 0 1,-1-1-1,1 1 1,0 0 0,0 0-1,0 0 1,0 0-1,-1 0 1,-10-7-2795,10 7 2345,-12-7-1186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5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59 3552,'-16'-27'1611,"16"27"-1537,0-1 1,0 1 0,0 0 0,0-1 0,0 1 0,0-1 0,0 1 0,0 0 0,0-1 0,1 1 0,-1 0 0,0-1 0,0 1 0,0 0 0,0-1 0,0 1 0,1 0 0,-1-1 0,0 1 0,0 0 0,1 0 0,-1-1 0,0 1 0,0 0 0,1 0 0,-1-1 0,0 1 0,1 0 0,-1 0 0,0 0 0,1 0 0,-1 0 0,0-1 0,1 1 0,-1 0 0,0 0 0,1 0 0,19-4 1312,-13 3-1112,51-7 383,0 2 0,95 4 0,-103 2-1149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6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8 144 5888,'-1'0'89,"1"0"1,-1-1 0,1 1-1,-1-1 1,1 1 0,-1 0-1,1-1 1,-1 1 0,1-1-1,0 0 1,-1 1 0,1-1-1,0 1 1,-1-1 0,1 0-1,0 1 1,0-1 0,-1 1-1,1-1 1,0 0 0,0 1-1,0-1 1,0 0 0,0 1-1,0-1 1,0-1 0,1 1 15,0 1 0,-1-1 0,1 0-1,0 0 1,0 0 0,0 0 0,0 1 0,0-1 0,0 0 0,0 1 0,0-1 0,0 1 0,0-1-1,0 1 1,0-1 0,0 1 0,2 0 0,100-27 2156,-73 20-2164,1 1-1,37-1 0,-32 4 218,45-10 1,-68 10-153,29-7-830,-2 0-3440,-39 10 3964,-1 0-1,1 0 1,-1 0-1,1-1 1,-1 1-1,1 0 1,-1 0-1,1 0 1,-1-1-1,1 1 1,-1 0 0,0-1-1,1 1 1,-1 0-1,0-1 1,1 1-1,-1 0 1,0-1-1,1 1 1,-1 0-1,0-1 1,0 1-1,1-1 1,-1 1-1,0-1 1,0 1-1,0-1 1,0 1-1,0-1 1,1 1-1,-1-1 1,0 1-1,0-1 1,0 1-1,0-1 1,-1 1-1,1-1 1,0 1-1,0-1 1,0 1-1,0 0 1,-1-2-1,-3-12-1508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6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8 2720,'-30'-7'891,"29"7"-877,1-1 0,-1 1 1,1 0-1,-1 0 1,0 0-1,1 0 1,-1 0-1,1 0 1,-1 0-1,0 0 0,1 0 1,-1 1-1,1-1 1,-1 0-1,0 0 1,1 0-1,-1 1 1,1-1-1,-1 0 0,1 1 1,-1-1-1,1 0 1,-2 2-1,-2 0-18,-15 10 449,0 0 0,0 1 0,-29 28 0,4 5 1112,-59 80 1,72-83-1123,3 1 1,-42 89-1,52-89-327,1 0 0,3 1 0,2 1-1,-9 60 1,3 100-55,16-182 53,2 1 0,1-1 1,1 1-1,7 29 0,-7-43-82,1 0-1,0 0 1,1-1 0,0 1 0,1-1 0,0 0-1,0-1 1,1 1 0,0-1 0,1 0 0,11 12-1,-14-18-234,0 1-1,1-1 0,-1 0 0,1 0 0,0 0 1,-1-1-1,1 1 0,0-1 0,1 0 1,6 1-1,3 0-1096,1-1-1,20 0 1,-26-1 416,41 1-1572,-5-8 1088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6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4160,'1'-1'94,"-1"0"1,1 0-1,0 0 0,0 0 1,0 0-1,0 0 1,0 0-1,0 1 0,0-1 1,0 0-1,1 0 0,-1 1 1,1-1-1,20 0 398,-15 2-460,12 0 20,2-1 390,0 2-1,1 1 1,21 5 0,-28-4-279,0 1-1,0 1 1,-1 1 0,0 0 0,0 0 0,0 1 0,-1 1 0,-1 1 0,0 0-1,0 0 1,0 1 0,10 14 0,11 17 224,-2 3 0,-2 0 1,-2 2-1,41 97 0,-55-109-242,-2 0 1,-1 1 0,-2 1-1,-1-1 1,-2 1-1,-2 0 1,-1 1-1,-2-1 1,-1 0-1,-2 0 1,-2 0-1,-1 0 1,-16 51-1,18-76-117,-1 1-1,-1-1 0,0-1 0,-1 1 1,0-1-1,0 0 0,-1 0 0,-1-1 1,0 0-1,-17 14 0,-6 1-1243,-1-2 0,-40 23 1,16-12-1774,14-5-1165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8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329 572 3808,'-1'0'126,"0"-1"1,0 0-1,0 0 1,0 1-1,0-1 1,0 0-1,0 1 1,0-1-1,0 1 1,0-1-1,-1 1 1,1 0-1,0-1 1,0 1-1,0 0 1,0 0-1,-1 0 1,1 0-1,0 0 1,0 0-1,0 0 1,-1 0-1,1 1 1,-2-1-1,-2 2 35,0 0-1,0 1 1,1-1-1,-8 5 0,8-3-178,-15 8 174,2 2-1,0 0 0,0 1 0,1 1 0,-26 34 0,13-10-90,-37 70 1,62-104-35,-3 7 27,0 0 0,1 1 0,-6 17 0,11-28-31,0 0 0,0 0-1,1 1 1,-1-1-1,1 0 1,-1 1-1,1-1 1,0 0-1,1 0 1,-1 1 0,0-1-1,1 0 1,0 1-1,0-1 1,0 0-1,0 0 1,0 0-1,0 0 1,1 0-1,3 5 1,-3-6 9,0-1-1,0 1 1,0 0 0,0-1-1,0 0 1,0 1 0,1-1-1,-1 0 1,0 0-1,1-1 1,-1 1 0,0 0-1,1-1 1,-1 1 0,1-1-1,-1 0 1,1 0 0,-1 0-1,1 0 1,-1 0-1,5-1 1,1-1 74,-1 0 0,1 0 1,0 0-1,-1-1 0,13-7 0,-11 5-33,0-1 0,0-1 0,0 0 0,-1 0 0,0-1 0,0 0 0,12-17 0,-3 0 106,22-42 0,-23 36-122,-2 0 0,0-1 1,-3-1-1,0 0 0,-2 0 1,-2-1-1,4-41 0,-7 20-18,-3-1 0,-3 0-1,-12-80 1,7 86-118,-21-100-778,28 147 699,-1-1 1,-1 1-1,1 0 1,0 0 0,-1-1-1,-2-3 1,3 6 138,1 1 1,0 0-1,0 0 1,0 0 0,0 0-1,0 0 1,0 0-1,0-1 1,0 1 0,0 0-1,-1 0 1,1 0 0,0 0-1,0 0 1,0 0-1,0 0 1,0 0 0,-1 0-1,1 0 1,0 0-1,0 0 1,0 0 0,0 0-1,0 0 1,-1 0 0,1 0-1,0 0 1,0 0-1,0 0 1,0 0 0,-1 0-1,1 0 1,0 0-1,0 0 1,0 0 0,0 0-1,0 0 1,0 0 0,-1 0-1,1 0 1,0 0-1,0 0 1,0 1 0,0-1-1,0 0 1,0 0-1,0 0 1,-1 0 0,1 0-1,0 1 1,-4 19-471,2 42 598,2-1 0,4 1 1,14 83-1,-3-63 60,12 67 49,-9-24 4,13 101 849,-30-224-1285,-1-1 139,-1-1 0,1 1-1,0-1 1,0 0 0,0 1 0,0-1 0,0 1-1,0-1 1,0 1 0,1-1 0,-1 1 0,0-1-1,0 0 1,0 1 0,0-1 0,0 1 0,1-1-1,-1 1 1,0-1 0,0 0 0,1 1 0,-1-1-1,0 0 1,1 1 0,-1-1 0,0 0 0,1 0-1,-1 1 1,0-1 0,1 0 0,-1 0 0,1 1-1,-1-1 1,1 0 0,0 0 0,6 0-1321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10 3808,'1'-1'86,"-1"1"-1,0-1 1,1 0 0,-1 1-1,1-1 1,-1 1 0,1-1 0,-1 1-1,1-1 1,-1 1 0,1-1-1,-1 1 1,1-1 0,-1 1-1,1 0 1,0-1 0,-1 1 0,2 0-1,-2 0-67,0 0 0,1 0 0,-1 0 0,0 0 0,1 0 0,-1 0 0,0 0 0,1 0 0,-1 0 0,0 0 0,1 0 0,-1 0 0,0 1 0,0-1 0,1 0 0,-1 0 0,0 0 0,0 1 0,1-1 0,-1 0 0,0 0 0,0 1 0,1-1 0,-1 0 0,0 0 0,0 1 0,0-1 0,0 0 0,0 1 0,1-1-1,-1 0 1,0 1 0,0-1 0,0 0 0,0 1 0,0-1 0,0 0 0,0 1 0,0-1 0,0 0 0,0 1 0,0-1 0,0 0 0,-1 1 0,4 81 1908,0 21-1015,-4-82-784,0 93 674,2-72-493,-2-1-1,-11 74 1,-28 79 393,31-151-538,-15 39-37,1-3 932,23-79-1052,0 0 0,-1 0 0,1 1 0,0-1 0,0 0 0,0 1 0,0-1 0,0 0 0,0 1 0,0-1 0,1 0 0,-1 1 0,0-1 0,0 0 0,0 1 0,0-1 0,0 0 0,0 1 0,1-1 0,-1 0 0,0 0 0,0 1 0,0-1 0,1 0 0,-1 0 0,0 1 0,0-1 0,1 0 0,-1 0 0,0 0 0,0 1 0,1-1 0,-1 0 0,0 0 0,1 0 0,-1 0 0,0 0 0,1 0 0,-1 0 0,0 0 0,1 0 0,-1 0 0,0 0 0,1 0 0,-1 0 0,0 0 0,1 0 0,-1 0 0,22-4 12,-17 3 6,43-11 125,-14 2-131,1 3 0,52-6 0,13 8 174,-43 1 144,-49 2 12,-7-2-1808,-2 3 1149,0 0 0,1 0 0,-1 0 1,0 1-1,0-1 0,0 0 0,1 1 0,-1-1 1,0 0-1,0 1 0,0-1 0,-2 0 1,-10-3-1760,0-3-1588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7 114 4992,'-1'-3'163,"0"2"42,1-1-1,-1 1 0,0-1 1,1 1-1,-1-1 0,1 0 1,0 1-1,-1-1 0,1 1 1,0-4-1,0 5-106,1-1 0,-1 0 1,1 0-1,-1 0 0,1 1 0,0-1 1,-1 0-1,1 1 0,0-1 0,-1 0 1,1 1-1,0-1 0,0 1 1,0-1-1,-1 1 0,1 0 0,0-1 1,0 1-1,0 0 0,1-1 0,67-21 2674,-34 12-2663,1 1 0,56-5 0,-41 10-145,-1 0-455,54-11-1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9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15 118 4320,'-13'-27'1392,"12"27"-1345,1 0 1,0-1 0,0 1-1,0 0 1,0-1 0,0 1-1,0 0 1,-1-1 0,1 1-1,0 0 1,0-1 0,0 1-1,0-1 1,0 1 0,0 0-1,0-1 1,1 1-1,-1 0 1,0-1 0,0 1-1,0 0 1,0-1 0,0 1-1,1 0 1,-1-1 0,0 1-1,0 0 1,0-1 0,1 1-1,-1 0 1,0 0-1,0-1 1,1 1 0,-1 0-1,0 0 1,1-1 0,-1 1-1,1 0 1,10-3 1950,98-2 572,-37-3-2329,167-16-1586,-230 24 863,3-1-365,0 0 0,0-1 1,0 0-1,0 0 0,16-7 1,16-13-2258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2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143 198 2400,'-1'-3'89,"0"-2"75,-1 0 1,0 1 0,0-1 0,-1 1-1,-3-6 1,4 6 246,0 0 0,1 0-1,-1 0 1,1 0 0,-2-9-1,-4-12 1921,6 23-2177,1 1 0,-1-1 0,0 1 0,0-1 0,0 1 0,1 0 0,-1-1 0,-1 1 0,1 0 0,0-1 0,0 1 0,-2-1 0,2 1-110,0 1 0,0 0 0,0 0 0,1 0 0,-1 0 0,0 0 0,0 0 0,0 0 0,1 0-1,-1 0 1,0 0 0,0 0 0,0 1 0,1-1 0,-1 0 0,0 1 0,0-1 0,1 0 0,-1 1 0,0-1 0,1 1 0,-1-1 0,1 1 0,-1-1 0,0 1 0,1 0 0,-1-1 0,1 1 0,0 0 0,-2 1 0,-6 10 177,0 1 0,1 0 0,0 0 0,1 1 0,0 0 0,-7 27 0,9-26-98,0 0 0,2 0 0,-1 0 0,2 1 1,0-1-1,1 0 0,0 1 0,1-1 0,5 22 1,-6-35-82,1 1 1,0-1-1,0 0 1,0 1 0,0-1-1,0 0 1,0 1 0,0-1-1,1 0 1,0 0-1,-1 0 1,1 0 0,0 0-1,0-1 1,0 1 0,0-1-1,0 1 1,0-1-1,4 3 1,-3-4 0,0 1 1,0 0-1,-1 0 0,1-1 1,0 0-1,0 1 0,0-1 1,0 0-1,0-1 0,0 1 1,0 0-1,0-1 0,0 0 1,0 0-1,0 1 0,5-4 1,5-2 63,1-1 0,-2 0 0,1-1 0,-1 0 1,0-1-1,-1 0 0,19-20 0,-26 25-92,0-1 1,0 0-1,-1-1 0,0 1 1,0-1-1,0 1 0,0-1 1,-1 0-1,0 0 0,0 0 0,0 0 1,-1 0-1,0 0 0,0-1 1,-1 1-1,0 0 0,0-1 1,0 1-1,-1 0 0,-2-12 0,1 9-63,-1 1 0,1 0 0,-2 0 0,1 0 0,-1 1 0,0-1 0,0 1 0,-1 0 0,0 0 0,-1 0 0,1 1 0,-1 0 0,0 0 0,-1 0 0,1 1 0,-1 0 0,0 0 0,-1 1 1,-11-6-1,7 6 273,-1-1 1,-14-9 0,27 14-224,0 0 1,-1 0-1,1 0 1,0 0-1,0 0 0,0-1 1,-1 1-1,1 0 1,0 0-1,0 0 1,-1-1-1,1 1 0,0 0 1,0 0-1,0 0 1,0-1-1,0 1 1,-1 0-1,1-1 0,0 1 1,0 0-1,0 0 1,0-1-1,0 1 1,0 0-1,0 0 0,0-1 1,0 1-1,0 0 1,0-1-1,0 1 1,0 0-1,0 0 0,0-1 1,0 1-1,0 0 1,0 0-1,1-1 1,-1 1-1,0 0 1,0 0-1,0-1 0,0 1 1,0 0-1,1 0 1,-1-1-1,0 1 1,0 0-1,1 0 0,-1 0 1,0 0-1,1-1 1,16-8-120,-12 6 131,2 0 26,0 0 0,0 1 0,1-1 0,-1 2 0,12-3-1,43-1 203,-39 3-179,15 0 248,62 2 0,-84 2-242,0 0 0,0 1 0,0 0 0,0 1 0,-1 1 0,23 10-1,-34-13-37,-1-1-1,1 1 0,-1 0 0,0 0 0,0 1 0,1-1 1,-2 1-1,1-1 0,0 1 0,-1 0 0,1 0 0,-1 0 1,0 0-1,0 0 0,0 1 0,0-1 0,0 1 0,-1-1 1,0 1-1,0 0 0,0-1 0,0 1 0,0 0 0,-1 0 1,0 0-1,1 0 0,-1 0 0,-1-1 0,1 1 0,-1 0 1,0 4-1,-3 5 63,-1 0 1,0 0 0,0-1-1,-1 0 1,-1 0-1,0-1 1,0 0 0,-17 18-1,21-25 27,0-1-1,0 0 1,-1 0-1,-4 4 1,8-7-115,0 0 1,0 0-1,0 0 1,-1 0-1,1 0 1,0 0-1,0 1 0,0-1 1,0 0-1,0 0 1,0 0-1,0 0 1,0 0-1,0 0 1,0 0-1,0 0 1,-1 0-1,1 0 1,0 0-1,0 0 1,0 0-1,0 0 1,0 0-1,0 0 0,0 0 1,0 0-1,-1 0 1,1 0-1,0 0 1,0 0-1,0 0 1,0 0-1,0 0 1,0 0-1,0 0 1,0 0-1,0 0 1,-1 0-1,1 0 1,0 0-1,0-1 0,0 1 1,0 0-1,0 0 1,0 0-1,0 0 1,0 0-1,0 0 1,0 0-1,0 0 1,0 0-1,0 0 1,0-1-1,0 1 1,0 0-1,0 0 1,0 0-1,0 0 0,0 0 1,0 0-1,1-8 88,2 0-54,0 1 0,0-1 0,1 1 0,1 0 0,7-12 0,31-31 42,17-11-85,-52 53-74,1 2-1,-1-1 1,1 1-1,1 0 1,16-8-1,-24 13 64,-1 1 0,1-1 0,0 0 0,-1 1 0,1 0 0,-1-1 0,1 1 0,0 0 0,-1 0 0,1 0 0,-1 0 0,1 0 0,0 0 1,-1 0-1,1 1 0,0-1 0,-1 0 0,1 1 0,-1-1 0,1 1 0,-1 0 0,1 0 0,-1-1 0,0 1 0,1 0 0,-1 0 0,0 0 0,0 1 0,1-1 0,-1 0 0,0 0 0,0 1 0,0-1 0,-1 0 0,1 1 0,0-1 0,0 1 0,-1-1 0,1 3 0,3 6-7,-1 1 1,0 0-1,-1 0 1,1 19-1,-1-12 68,1 13 24,-2-20-7,1 1-1,-1-1 1,5 14-1,-5-22-49,2 6 28,0-1-1,0 0 1,0-1-1,7 13 1,-8-18-19,0 0 0,0 1 0,0-1 0,0 0 0,0 0 0,0 0 0,1 0 0,-1-1 1,1 1-1,-1-1 0,1 1 0,-1-1 0,1 0 0,0 0 0,0 0 0,0 0 0,4 0 0,7 1 23,1-1-1,-1-1 1,0-1 0,0 0-1,0-1 1,0 0-1,0-1 1,0 0-1,0-2 1,21-9-1,-14 5-31,0-2 0,-1-1-1,0 0 1,-1-2-1,30-26 1,-41 33 6,0-1 0,-1 0 0,0-1 0,-1 1 1,0-1-1,0-1 0,-1 1 0,0-1 0,-1 0 1,0 0-1,0 0 0,-1 0 0,-1-1 0,3-21 1,-4 31-36,-1-1 0,0 0 0,0 1 0,0-1 0,0 0 1,0 1-1,0-1 0,0 0 0,-1 1 0,1-1 1,-1 0-1,1 1 0,-1-1 0,1 1 0,-1-1 0,0 1 1,0-1-1,0 1 0,0-1 0,-2-1 0,1 2-3,1 0-1,-1 0 1,1 0 0,-1 1-1,0-1 1,0 0 0,1 1-1,-1-1 1,0 1-1,0 0 1,0 0 0,0 0-1,0 0 1,1 0 0,-1 0-1,0 0 1,0 0-1,0 1 1,-2 0 0,-2 1 7,0 0-1,0 0 1,0 1 0,0 0 0,1 0 0,-1 1 0,1-1 0,0 1 0,0 0 0,0 1 0,-5 5-1,4-2 30,0-1-1,0 1 0,0 0 0,1 0 0,1 1 1,-8 17-1,9-20 16,1 1 0,1 0 0,-1 0 0,1 0 0,0 0 0,1 0 0,-1 0 0,1 0 0,1 0 0,-1 0 0,1 0 0,3 11 0,-2-12 6,0-1-1,1 0 0,-1 0 1,1 0-1,0 0 0,0 0 0,0-1 1,1 1-1,0-1 0,0 0 1,0 0-1,0 0 0,0 0 0,1-1 1,0 0-1,6 3 0,1 0 10,1 0 0,0-1-1,0-1 1,1 0-1,-1-1 1,26 2 0,-16-3-889,1-1 1,0-1-1,29-5 0,0-2-3456,7 0 1285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49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73 2240,'-24'0'5813,"59"-1"-4741,0-1 0,44-9 0,144-21-292,-126 21-621,-48 7 33,-34 4-6,0-2 1,25-4 0,-22 2 318,-16 4-286,-5 0-384,-9 0-1189,7 0 743,-1 0 1,1 1-1,0-1 0,-1 1 1,1 0-1,0 1 0,-6 1 1,-11 4-2766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0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94 4064,'-16'-4'3584,"21"3"-3133,-1 0 1,1 0-1,-1 0 1,1-1 0,-1 1-1,6-5 1,6-1 264,21-7-359,1 2 1,0 1-1,0 2 0,60-7 1,-64 12-334,-1 2 1,1 1-1,0 1 1,49 7-1,-56 1-2008,-5 3 518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361 207 2816,'-4'9'387,"0"1"-1,1-1 1,-4 17 0,6-21-220,-1 0 0,1 0 0,-1 0 0,-1 0 0,1-1 0,-1 1 0,1-1-1,-6 7 1,-28 28 690,25-29-550,5-4-159,0 0 0,-1 0 0,0 0 0,0 0 0,-1-1 0,0-1 0,0 1-1,0-1 1,-12 4 0,15-7-89,0 0-1,0 0 0,0 0 0,0-1 1,0 0-1,0 0 0,0 0 1,0-1-1,0 1 0,0-1 0,0 0 1,0-1-1,1 1 0,-1-1 1,0 0-1,1 0 0,-1-1 0,-6-4 1,4 2-45,0-1 0,0 0 0,1-1 1,0 1-1,0-1 0,0 0 0,1-1 1,0 1-1,0-1 0,1 0 0,0 0 0,0-1 1,1 1-1,1-1 0,-1 0 0,1 0 1,0 1-1,0-16 0,1 13-67,1 1-1,0-1 0,0 0 1,1 1-1,1-1 1,-1 1-1,2 0 1,0-1-1,0 1 0,1 0 1,0 0-1,0 1 1,1-1-1,0 1 1,13-16-1,-12 19 39,-1 1 0,1 0 0,0 0 0,1 0 0,-1 1 0,1 0 0,0 0 0,0 0 0,0 1-1,0 0 1,1 1 0,-1 0 0,1 0 0,-1 0 0,1 1 0,8-1 0,3 2 105,-1 0 0,1 1-1,-1 0 1,1 2 0,30 8 0,-44-10-54,1 1 1,-1 0 0,0 0-1,0 0 1,0 1 0,0 0-1,-1 0 1,1 0 0,-1 1-1,0-1 1,0 1 0,0 0 0,0 0-1,-1 1 1,1-1 0,-1 1-1,3 5 1,-2-2 12,0 1-1,-1 0 1,0 0-1,0 0 1,-1 0 0,0 1-1,-1-1 1,0 0 0,0 14-1,-1-14-18,-7 177 390,4-165-343,-1 0-1,0 0 1,-2-1 0,0 1 0,-1-1-1,-17 34 1,-45 88 376,59-115-432,1 2 0,1-1 0,-5 40 0,-5 20 45,15-78-37,-8 35 194,-24 60-1,33-101-148,1 0-1,-1 0 1,0-1 0,0 1-1,-1-1 1,1 1-1,-1-1 1,0 0 0,-3 3-1,6-6-47,0 1-1,-1-1 0,1 0 1,0 0-1,-1 0 0,1 0 1,0 0-1,-1 0 0,1 0 1,0 0-1,0 0 0,-1-1 1,1 1-1,0 0 0,-1 0 1,1 0-1,0 0 0,-1 0 1,1 0-1,0-1 0,0 1 1,-1 0-1,1 0 0,0 0 1,0-1-1,0 1 0,-1 0 1,1 0-1,0-1 0,0 1 1,0 0-1,0-1 0,-1 1 1,1 0-1,0 0 0,0-1 1,0 1-1,0 0 0,0-1 1,0 1-1,0 0 0,0-1 1,0 1-1,0-1 0,-3-17 280,3 17-299,-3-63 298,9-112 0,0 126-328,2 0 1,2 1-1,3 0 0,1 1 1,2 1-1,28-55 1,-16 43-65,3 2 0,3 1 0,52-67 0,-71 106-12,0 1 0,2 0 0,0 1 0,0 1 0,1 0 0,1 2 0,1 0 1,-1 1-1,2 1 0,37-13 0,-50 20 7,0 1 0,1 0 0,-1 1 0,1 0 0,-1 0 0,1 1 0,-1 0 0,18 2 0,-24-1 83,1 0 1,-1 0 0,1 0-1,-1 0 1,0 1-1,0-1 1,1 1 0,-1-1-1,0 1 1,0 0 0,2 2-1,20 26-71,-20-25 83,2 5 50,0 0-1,-1 0 1,0 1 0,-1 0 0,5 14 0,-1-1-17,22 87-362,-15-51 190,-10-38 146,-1 0 0,0 1-1,-2-1 1,-1 1 0,0 0-1,-2-1 1,-6 44 0,-3-22 39,-16 49 0,6-32 170,-52 110 1,67-161-148,0-1 0,0 0 0,-1-1 0,0 1-1,-1-1 1,0 0 0,0-1 0,-1 1 0,1-2 0,-1 1 0,-1-1 0,0 0 0,1-1 0,-2 0-1,1 0 1,-13 4 0,-20 3 220,-69 11 1,-47-3-142,60-9-205,5-4 189,24-2-18,53-6-235,15 1-98,0 0 0,0-1 1,-1 1-1,1 0 0,0 0 0,0 0 0,0 0 0,0 0 0,-1 0 0,1 1 0,0-1 1,0 0-1,0 1 0,0-1 0,0 0 0,0 1 0,0-1 0,0 1 0,0 0 0,0-1 1,-1 2-1,1 0-621,1-2 733,0 0 1,0 1-1,0-1 0,0 0 1,0 0-1,0 1 0,0-1 1,0 0-1,0 1 0,0-1 1,0 0-1,0 0 0,0 1 1,0-1-1,0 0 0,0 0 0,0 1 1,23 0-5526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58 1824,'0'3'6517,"-12"-17"-5840,9 11-600,-1 1-1,1 0 0,0 0 0,-1 0 0,1 0 0,-1 1 0,0-1 0,1 1 1,-9-2-1,-4-2 106,-2 0-106,-1 0 0,0 1 0,0 1 0,-31-1-1,35 3-11,8 1-68,0 0 0,-1 1 0,1 0 0,0 0 0,0 0 0,0 1 0,0 0 0,-9 4 0,1 1 30,1 0 0,-24 15 1,26-13 84,0 1 0,1 1 0,-13 13 0,4-3 90,18-19-189,0 0 1,0 1-1,0-1 0,0 1 1,0 0-1,0 0 1,1 0-1,-2 3 0,2-5-12,1 0 0,0 0 0,-1 0-1,1 1 1,0-1 0,0 0 0,0 0 0,0 0 0,0 0-1,0 1 1,0-1 0,0 0 0,0 0 0,1 0-1,-1 0 1,0 0 0,1 0 0,-1 1 0,1-1 0,-1 0-1,1 0 1,0 0 0,-1-1 0,2 2 0,-1 0 0,3 3 28,0-1 1,1 1 0,-1-1 0,1 0 0,0 0-1,0 0 1,1 0 0,-1-1 0,8 3 0,-5-3 40,0 0 1,1-1-1,-1 0 1,1-1-1,-1 1 1,1-2-1,-1 1 1,13-2-1,-8 0 121,1-1-1,-1-1 1,0 0-1,20-7 1,-14 0 190,-19 10-375,1 0-1,-1 0 1,0-1-1,1 1 1,-1 0 0,0 0-1,0 0 1,1-1-1,-1 1 1,0 0 0,0 0-1,0-1 1,1 1-1,-1 0 1,0 0 0,0-1-1,0 1 1,0 0-1,1 0 1,-1-1 0,0 1-1,0 0 1,0-1-1,0 1 1,0 0 0,0-1-1,0 1 1,0 0-1,0-1 1,0 1 0,0 0-1,0-1 1,0 1-1,0 0 1,0-1 0,-1 1-1,1 0 1,0 0-1,0-1 1,0 1 0,0 0-1,0 0 1,-1-1-1,1 1 1,0 0-1,0 0 1,-1-1 0,1 1-1,0 0 1,0 0-1,-1 0 1,1-1 0,0 1-1,0 0 1,-1 0-1,1 0 1,0 0 0,-1 0-1,1 0 1,-5-2-18,1 1-1,-1 0 1,0 0 0,1 0-1,-1 1 1,0 0 0,1 0-1,-1 0 1,-8 2 0,1-1-75,0 2 1,-18 5 0,18-3 52,-1 0 0,0 1 0,1 1 0,0 0 0,0 1 0,1 0 0,0 0 0,1 1 0,0 1 0,0 0 0,1 0 0,0 1 0,1 0 0,0 0 0,0 1 0,2 0 0,-1 1 0,2-1 0,0 1 0,0 0 0,1 1 0,-4 23 0,7-32 67,1 1-1,0 0 1,0-1 0,0 1-1,0-1 1,1 1 0,0-1-1,0 1 1,1-1 0,2 8-1,-2-10 16,-1-1-1,0 1 0,1-1 0,-1 1 0,1-1 1,0 0-1,0 1 0,0-1 0,0 0 1,0 0-1,0 0 0,0-1 0,1 1 0,-1 0 1,1-1-1,-1 0 0,1 1 0,0-1 1,-1 0-1,1-1 0,5 2 0,2-1 51,0 0 0,0-1 1,0-1-1,0 1 0,16-4 0,53-16 245,-38 9-259,121-39 88,-141 42 60,38-18-1,-29 5-4494,-52 4-5074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8 1984,'-11'-7'640,"10"7"-577,1 1 0,-1-1 0,0 1 0,0-1 0,0 1 0,1 0 0,-1-1 0,0 1 0,1 0 0,-1 0 1,1-1-1,-1 1 0,1 0 0,-1 0 0,1 0 0,-1 1 0,0 0 321,-96 142 3008,-4-12-2583,74-101-561,0 2 1,3 1-1,-31 54 0,34-41-69,2 1 0,1 0-1,-12 63 1,25-93-137,2 0-1,1 0 1,0 1-1,1-1 1,1 1-1,0-1 1,4 20-1,-2-29 17,0 0-1,0 0 0,1 0 0,0-1 0,1 1 1,-1-1-1,2 1 0,-1-1 0,1-1 1,0 1-1,1-1 0,0 0 0,0 0 1,1 0-1,13 10 0,-1-3-337,0-1 1,1-2-1,0 0 1,1-1-1,0 0 0,42 11 1,-14-13-3369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5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2720,'0'-1'73,"0"-1"1,0 1-1,-1-1 1,1 0-1,1 1 1,-1-1-1,0 1 1,0-1-1,1 0 1,-1 1-1,1-1 1,-1 1-1,1-1 1,-1 1-1,1 0 1,0-1-1,0 1 1,0 0-1,0-1 1,0 1-1,0 0 0,0 0 1,0 0-1,1 0 1,-1 0-1,0 0 1,1 0-1,-1 0 1,0 1-1,1-1 1,-1 0-1,1 1 1,-1-1-1,1 1 1,1-1-1,4 1 120,-1-1 0,1 1 0,-1 0 0,0 1 0,1-1 0,-1 1 0,0 1 0,1-1 0,-1 1 0,0 0 0,0 0 0,0 1 0,-1 0 0,1 0 0,7 5 0,4 4-98,-1 0-1,0 1 1,22 24 0,0 8 126,-2 2 1,41 69 0,-59-87-135,-1-3 108,-2 0 0,-2 1 0,16 43 0,-22-50-24,-1 1 0,-2 0 1,0 0-1,-1 0 0,1 36 1,-5-29 37,-1 0 1,-1-1 0,-1 0 0,-9 32 0,8-40-73,-1-1 0,-1 0 1,-1 0-1,-1 0 1,0-1-1,-21 28 0,9-19 25,-2-1 0,0-1-1,-2-1 1,0-1-1,-41 26 1,-26 6-2817,65-40-1286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335 732 2720,'22'-28'2187,"-22"28"-2140,0 0 0,0 0 1,0 0-1,1-1 1,-1 1-1,0 0 1,0 0-1,0 0 1,0-1-1,0 1 1,0 0-1,0-1 1,1 1-1,-1 0 1,0 0-1,0-1 1,0 1-1,0 0 1,0 0-1,0-1 1,0 1-1,0 0 1,-1 0-1,1-1 1,0 1-1,0 0 1,0-1-1,0 1 1,0 0-1,0 0 1,0 0-1,-1-1 0,-8-4 836,-13 2-143,10 4-585,1 0 1,-1 1-1,1 0 1,0 1-1,0 0 1,0 1-1,-11 4 1,3 1-29,0 1 1,-33 23-1,42-25-38,0 0 0,1 1 0,0 0 0,0 1 0,1 0 0,0 0 0,-12 21 0,11-13-39,1-1-1,0 2 1,1-1 0,-6 27-1,11-36-29,0 0-1,1 0 1,0 0 0,1 10-1,0-16 23,0 0-1,0 0 1,0 0 0,1 0-1,-1 0 1,1 0-1,0 0 1,0-1 0,0 1-1,0 0 1,1 0 0,-1-1-1,1 1 1,-1-1-1,1 0 1,3 4 0,-3-5-10,0 0 0,0 0 0,0 0 1,0 0-1,0 0 0,0 0 0,1-1 1,-1 1-1,0-1 0,0 0 0,0 1 1,1-1-1,-1 0 0,0 0 0,0-1 1,0 1-1,1 0 0,-1-1 0,0 1 1,0-1-1,0 0 0,0 0 0,0 1 1,4-3-1,3-2 68,0 0 0,-1-1 0,1 0 0,8-8 0,38-38 270,-3-2 0,51-68 0,-90 103-321,0-1 1,0-1 0,-2 0-1,-1 0 1,0-1-1,-2-1 1,-1 1 0,0-1-1,-2-1 1,5-36 0,-5 0-56,-3 1 0,-3-1 0,-7-61 0,5 96-74,-1 0 0,-10-39 0,10 52-33,-1 0-1,0-1 1,0 2-1,-1-1 1,-1 1-1,-14-20 1,20 29 36,-1 0 1,0-1 0,-1 1-1,1 0 1,0 1-1,0-1 1,-1 0 0,1 1-1,-1-1 1,0 1 0,1 0-1,-1 0 1,0 0 0,0 0-1,-4-1 1,5 2 33,1 0-1,-1 0 1,0 1-1,0-1 1,1 0 0,-1 0-1,0 1 1,1-1-1,-1 1 1,0 0 0,1-1-1,-1 1 1,1 0-1,-1 0 1,1 0 0,-1 0-1,1 0 1,0 0 0,0 0-1,-1 1 1,1-1-1,0 0 1,0 1 0,0-1-1,0 1 1,1-1-1,-1 1 1,-1 2 0,-2 9 20,0 0 0,0 0 0,2 1 0,-1-1 0,2 0 1,-1 15-1,2-20 23,-4 73 147,5-1 1,17 131-1,54 160 456,-53-293-75,32 78 0,-50-151-341,2 1 1,-1-1-1,0 0 1,1 0-1,0-1 0,7 9 1,-10-12-220,0-2 0,1 1 0,-1 0-1,0 0 1,1 0 0,-1 0 0,0 0 0,0 0 0,1 0 0,-1 0 0,0 0-1,0 0 1,1-1 0,-1 1 0,0 0 0,0 0 0,1 0 0,-1 0 0,0-1-1,0 1 1,0 0 0,0 0 0,1-1 0,-1 1 0,0 0 0,0 0 0,0-1 0,0 1-1,0 0 1,0 0 0,1-1 0,-1 1 0,4-10-1212,-3 6 628,0 0 1,0 0-1,0 0 0,0 0 1,-1 0-1,0-1 1,0 1-1,-1-8 0,1 6 168,-4-36-2864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2:57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684 51 2720,'0'3'2245,"0"-3"-2146,0 0-1,0-1 1,0 1-1,0 0 1,0-1-1,0 1 1,0-1-1,0 1 1,0 0 0,0-1-1,0 1 1,0 0-1,0-1 1,0 1-1,0 0 1,0-1-1,-1 1 1,1 0-1,0 0 1,0-1-1,-18-4 1625,8-1-1632,-1 0-1,1 1 1,-1 1 0,0-1-1,0 2 1,0-1 0,-1 2-1,1-1 1,-1 2 0,0-1-1,1 2 1,-1 0 0,0 0-1,0 1 1,1 0 0,-15 4-1,-131 39 22,130-34-32,0 1 0,0 2 0,-40 25 0,61-34-60,0 1 0,0 0-1,0 0 1,0 0-1,1 1 1,0-1 0,0 1-1,-4 7 1,8-11-12,0 0 1,0-1-1,1 1 0,-1-1 1,0 1-1,1 0 1,-1-1-1,1 1 0,-1 0 1,1 0-1,0 0 1,0-1-1,0 1 0,0 0 1,0 0-1,0 0 0,0-1 1,1 1-1,-1 0 1,1 0-1,-1-1 0,1 1 1,0 0-1,-1-1 1,1 1-1,0-1 0,0 1 1,0-1-1,0 1 0,1-1 1,-1 0-1,0 1 1,0-1-1,1 0 0,-1 0 1,1 0-1,-1 0 1,1 0-1,3 1 0,6 3 72,1 1 1,0-2-1,0 0 0,0 0 0,0-1 0,15 1 0,-2-1-25,0-1 0,31-2 0,-32-1 178,-1-1 1,1-1-1,-1-1 1,28-9 0,-51 13-226,1 0 0,-1 0 0,1 0 0,-1 0 1,0 0-1,1 0 0,-1 0 0,1-1 1,-1 1-1,0 0 0,1 0 0,-1 0 1,1-1-1,-1 1 0,0 0 0,1-1 0,-1 1 1,0 0-1,0-1 0,1 1 0,-1 0 1,0-1-1,0 1 0,1 0 0,-1-1 0,0 1 1,0-1-1,0 0 0,0 1-7,0-1 0,-1 1-1,1-1 1,0 1 0,-1 0 0,1-1 0,0 1-1,-1-1 1,1 1 0,-1-1 0,1 1 0,-1 0-1,1-1 1,-1 1 0,1 0 0,-1 0-1,0-1 1,-28-7-72,14 8 7,0 1 1,0 0-1,1 1 0,-1 0 1,0 1-1,-16 6 0,12-4 9,1 0 10,0 1 1,0 1 0,1 0 0,0 1-1,0 1 1,-24 17 0,30-17 64,0 0 0,0 0 1,1 1-1,1 0 0,-1 1 1,2 0-1,0 1 0,0 0 1,-9 19-1,7-10 21,0 1 0,2 0 0,1 0-1,0 1 1,-3 27 0,10-44 14,-1 0-1,1 0 0,0 0 0,1 0 1,0 0-1,0 0 0,0 0 1,0 0-1,5 9 0,-5-12 3,0 0 1,0-1-1,1 1 0,-1 0 0,1-1 1,0 1-1,0-1 0,0 0 1,0 1-1,0-1 0,1 0 0,-1 0 1,1-1-1,-1 1 0,1 0 0,0-1 1,-1 0-1,1 1 0,0-1 0,0 0 1,5 1-1,9-1 110,0 0 1,1-1-1,-1-1 0,0 0 1,27-6-1,-21 4-94,13-3 84,1-2 0,-1-1 0,-1-1 0,46-21 0,-59 21-500,-1-1 0,-1-1 1,0-1-1,0 0 0,-1-1 0,-1-2 1,32-34-1,-19 16-3444,3 7 1121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17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55 1888,'-2'-2'98,"2"2"-75,-1 0 0,1 0-1,0 0 1,0 0 0,0 0 0,-1-1-1,1 1 1,0 0 0,0 0 0,0 0-1,-1 0 1,1-1 0,0 1-1,0 0 1,0 0 0,0-1 0,0 1-1,0 0 1,-1 0 0,1 0 0,0-1-1,0 1 1,0 0 0,0 0 0,0-1-1,0 1 1,0 0 0,0 0 0,0-1-1,0 1 1,0 0 0,0 0-1,0-1 1,0 1 0,0 0 0,1 0-1,-1-1 1,0 1 0,0 0 0,0 0-1,0-1 1,0 1 0,1 0 0,3-5 1049,1 0 0,1 1 0,6-5 0,13-11 2095,-25 20-3158,0 0 0,0 0 0,0 0 0,0 0 0,0 0 0,0 0 0,0 0 0,0 0 0,0 0 0,0 0 0,0 0 0,0 0 0,0 0 0,0 0 0,0 0 0,0 0 0,0 0 0,0 0 0,0 1-1,0-1 1,0 0 0,0 0 0,0 0 0,0 0 0,0 0 0,0 0 0,0 0 0,0 0 0,0 0 0,0 0 0,0 0 0,0 0 0,0 0 0,0 0 0,0 0 0,0 0 0,0 0 0,0 0 0,0 0 0,0 0 0,0 0 0,0 0-1,0 0 1,1 0 0,-1 0 0,0 0 0,0 0 0,0 0 0,0 0 0,0 0 0,0 0 0,0 0 0,0 0 0,0 0 0,0 0 0,0 0 0,0 0 0,0 0 0,0 0 0,0 0 0,-1 6 748,0-4-658,0 0 0,1-1-1,-1 1 1,0 0 0,0-1-1,0 1 1,0-1 0,-2 2-1,-1 1 7,0-1-1,0 0 0,0 0 0,-1 0 0,1-1 1,-1 1-1,0-1 0,1 0 0,-1-1 1,-11 3-1,16-4-104,0 0-1,0 0 1,0 0 0,0 0-1,-1 0 1,1 0 0,0 0 0,0 0-1,0 0 1,0 0 0,0 0-1,-1 0 1,1 0 0,0 0-1,0 0 1,0 0 0,0 0 0,-1 0-1,1 0 1,0 0 0,0-1-1,0 1 1,0 0 0,0 0-1,0 0 1,-1 0 0,1 0 0,0 0-1,0 0 1,0-1 0,0 1-1,0 0 1,0 0 0,0 0-1,0 0 1,0 0 0,0-1 0,0 1-1,0 0 1,0 0 0,0 0-1,0 0 1,0-1 0,0 1-1,0 0 1,0 0 0,0 0 0,0 0-1,0 0 1,0-1 0,0 1-1,0 0 1,0 0 0,0 0-1,0 0 1,0 0 0,0-1 0,1 1-1,6-8-72,-3 6 47,-1 0-1,1 0 1,0 0-1,0 1 1,0 0-1,0 0 1,0 0-1,0 0 1,0 1-1,6-1 1,-9 1 40,0 0 1,0 0-1,0 0 1,0 0 0,0 0-1,0 1 1,0-1-1,0 0 1,0 0 0,0 1-1,0-1 1,0 1-1,-1-1 1,1 1 0,0-1-1,0 1 1,0 0-1,0-1 1,-1 1 0,1 0-1,0-1 1,-1 1-1,1 0 1,-1 0 0,1 0-1,0 0 1,-1 0-1,0 0 1,1 0 0,-1-1-1,0 1 1,1 0-1,-1 0 1,0 1 0,0-1-1,0 0 1,0 0-1,0 0 1,0 0 0,0 0-1,0 0 1,0 0-1,-1 0 1,1 0 0,0 0-1,-1 1 1,0-1 18,1 1 1,0-1-1,-1 0 1,0 1-1,1-1 0,-1 0 1,0 1-1,0-1 1,1 0-1,-1 0 0,0 1 1,0-1-1,0 0 1,0 0-1,-1 0 1,1 0-1,0-1 0,0 1 1,-1 0-1,1 0 1,0-1-1,-1 1 0,1-1 1,-1 1-1,1-1 1,-2 1-1,0-1-33,0 0 1,0 0-1,0 0 0,1 0 1,-1 0-1,0 0 0,0-1 1,1 1-1,-1-1 0,0 0 1,1 0-1,-1 0 0,-4-2 1,5 2-87,0-1-104,6 0 87,-2 2 162,1-1 1,-1 1-1,0 0 1,1 0-1,-1 0 1,1 0-1,-1 1 1,0-1-1,0 1 1,1-1-1,-1 1 1,0 0-1,0 0 1,0 0-1,0 0 1,4 2-1,-3-1 72,-1-1 0,1 1 0,0 0 1,0 0-1,-1 1 0,1-1 0,-1 0 0,0 1 0,0 0 0,4 5 0,-5-7-62,-1 0 0,0 1 0,0-1 0,1 0 0,-1 0 0,0 1 0,0-1 0,0 0-1,0 0 1,0 1 0,-1-1 0,1 0 0,0 0 0,-1 1 0,1-1 0,0 0 0,-1 0 0,0 0 0,1 0 0,-1 0-1,1 0 1,-1 0 0,0 0 0,-1 2 0,-2 1 36,-1 1 0,0-1 0,-8 5 1,6-3-58,-63 46 170,-6 4-1474,30-15-3252,36-26 2636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3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614 48 2400,'5'-4'2736,"-5"3"-2558,0 0 0,-1 0 0,1 0 1,-1 0-1,1 0 0,-1 0 0,1 0 0,-1 0 0,0 0 1,0 0-1,1 0 0,-1 0 0,0 0 0,0 1 0,0-1 1,0 0-1,0 1 0,0-1 0,0 1 0,0-1 0,-1 0 1,-2-1 285,0 1 0,0-1 0,0 1 0,-8-2 0,-6-2 406,14 4-667,0 0 1,0 0 0,-1 0-1,-7-1 1,-24 0 457,29 1-504,0 0-1,0 0 1,-1 1 0,1 0-1,0 1 1,-1 0 0,-11 2-1,6 2 64,-1 0 0,1 1 0,0 1-1,0 0 1,0 1 0,-21 18 0,-59 65 661,84-82-736,-1 1-13,1 0 0,0 1 0,1 0 0,0 1-1,1 0 1,-9 17 0,15-25-106,-1 0 1,1 1-1,-1-1 0,1 0 0,1 1 0,-1-1 1,0 0-1,1 1 0,0-1 0,0 1 1,1-1-1,-1 1 0,1-1 0,0 0 0,0 1 1,0-1-1,1 0 0,-1 0 0,1 0 1,0 0-1,0 0 0,1 0 0,4 6 0,-2-5 18,0 0 0,0 0 0,0 0 0,1 0-1,-1-1 1,1 0 0,0 0 0,0-1 0,1 0 0,-1 0-1,1 0 1,0-1 0,8 2 0,1-1 254,-14-3-186,-7 0-165,-1 1 14,1 0 0,-1 0 0,0 0 0,0 1 0,1 0 0,-6 2 0,-9 4 19,-2-1-8,0 1 1,-29 15 0,41-17 128,1-1 0,-1 1 0,1 1-1,1 0 1,-1 0 0,1 0 0,-8 12 0,13-17-64,1 1 0,1 0 0,-1 0 0,0 0 0,1 0 0,-1 0 0,1 1-1,0-1 1,0 0 0,0 1 0,0-1 0,1 1 0,0-1 0,-1 1 0,1-1 0,0 0 0,1 1 0,-1-1 0,1 1 0,-1-1-1,1 1 1,0-1 0,0 0 0,0 0 0,3 5 0,-2-4 29,1 0 0,0 0 0,0 0 0,0 0 0,0 0 1,1-1-1,-1 1 0,1-1 0,0 0 0,0 0 0,0 0 0,0-1 0,1 1 0,-1-1 0,1 0 0,0-1 0,6 3 0,3-2 66,0 0 0,0-1 0,0 0 0,1-1 0,-1-1 0,0 0 0,0-1 0,0-1 0,21-6 0,-6 0-263,-1-2-1,-1 0 1,41-25 0,-43 22-2147,-10 4-2383</inkml:trace>
  <inkml:trace contextRef="#ctx0" brushRef="#br0" timeOffset="1">1075 375 2560,'-18'-6'12832,"19"6"-12758,0 0 1,0-1 0,1 1-1,-1 0 1,0-1 0,0 1-1,0-1 1,0 1 0,0-1-1,1 0 1,0 0-22,-1 0 0,1-1 0,0 1 0,-1 0 0,1 1 0,0-1 0,0 0 0,-1 0 0,1 1 0,0-1 0,0 1 0,3-1 0,26 0 36,-16 1-19,77-9 456,16-1-34,-12 5-53,36-2 264,-53-1-159,-79 8-549,0 0 1,1 0 0,-1 0-1,0 0 1,0-1 0,1 1-1,-1 0 1,0 0 0,1-1-1,-1 1 1,0 0 0,0-1-1,0 1 1,1 0 0,-1 0-1,0-1 1,0 1 0,0 0-1,0-1 1,0 1 0,0 0-1,1-1 1,-1 1 0,0-1-1,-21 1-8969,19 1 8556,1 0 0,-1 0 1,1 0-1,-1 0 0,-1 2 1,-9 8-1455</inkml:trace>
  <inkml:trace contextRef="#ctx0" brushRef="#br0" timeOffset="2">1057 617 2912,'-2'-10'6186,"9"4"-4735,1 0-729,0 1 0,0-1 1,0 1-1,1 1 0,0 0 0,0 0 0,0 1 1,12-4-1,81-11 444,-78 14-747,84-7-987,138 3 0,-202 11-4589,-30-3 656</inkml:trace>
  <inkml:trace contextRef="#ctx0" brushRef="#br0" timeOffset="3">2654 103 1824,'0'-2'175,"0"0"-1,0 0 1,1 0-1,-1 0 1,1 0 0,-1 0-1,1 0 1,0 1-1,-1-1 1,1 0-1,0 0 1,0 1 0,1-1-1,-1 1 1,2-3-1,7-12 5498,-11 25-4543,0 32-603,-3-1 0,-1 0-1,-2 0 1,-2-1 0,-1 0 0,-20 47-1,-18 28 467,41-98-865,-1 3 47,-8 28 0,9-15 84,7-30-247,-1 0 0,1 0 0,0 0 0,0 1 0,0-1 0,0 0 0,0 0 0,1 0-1,-1 0 1,0 0 0,2 5 0,-1-6 48,31 2 26,58-15 205,32-3-228,125 7 786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3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22 982 4064,'-1'-1'82,"0"1"1,0 0-1,0 0 1,0-1-1,1 1 0,-1 0 1,0 0-1,0 0 1,0 0-1,0 0 1,0 0-1,0 1 0,0-1 1,0 0-1,0 0 1,0 1-1,1-1 0,-1 1 1,0-1-1,0 0 1,-1 2-1,2-2-19,0 1-1,1-1 1,-1 0 0,0 1-1,1-1 1,-1 0-1,1 0 1,-1 0 0,0 1-1,1-1 1,-1 0-1,1 0 1,-1 0-1,0 0 1,1 0 0,-1 0-1,1 1 1,0-1-1,2-1 111,0 0-1,0 0 0,0-1 0,-1 1 0,1 0 0,0-1 0,0 0 0,-1 1 0,1-1 0,-1 0 0,0-1 0,1 1 1,1-4-1,1 1-38,63-70 1281,-24 24-755,101-91 440,14 11-454,-124 102-573,23-21 94,-2-2 1,-2-3-1,-3-3 0,59-84 1,-99 127-85,0-1 0,-1 0 0,-1-1 0,0 0 0,-1 0 0,7-25 0,-14 40-74,-1 1-1,1-1 1,-1 0 0,0 0-1,0 1 1,1-1-1,-1 0 1,0 0 0,-1 1-1,1-1 1,0 0-1,0 0 1,-1 1 0,0-3-1,1 4-7,0 0 0,-1-1 0,1 1 0,0 0 0,0 0 0,0 0 0,0-1 0,-1 1 1,1 0-1,0 0 0,0 0 0,-1 0 0,1-1 0,0 1 0,0 0 0,-1 0 0,1 0 0,0 0 0,-1 0 0,1 0 0,0 0 0,0 0 0,-1 0 0,1 0 0,0 0 0,-1 0 0,1 0 0,0 0 0,-1 0 0,0 1 1,0-1 0,0 1-1,-1 0 1,1-1-1,0 1 1,0 0-1,0 0 1,0 0 0,-2 2-1,-7 9 0,0 2 0,1-1 0,0 1 0,1 1 0,-8 18 0,-1 2-1,-9 10 113,-39 51 1,35-55 71,-35 66 0,55-87-60,1 1 0,1 0 0,-5 24 0,10-33-85,0 0-1,1 0 1,1 1-1,0-1 1,1 1-1,0-1 0,2 15 1,-1-23-10,0 0 1,0 0-1,0 0 1,0 0-1,1-1 0,0 1 1,-1 0-1,1-1 1,1 1-1,-1-1 1,0 1-1,1-1 1,3 3-1,-4-4 8,1 0 0,-1 0 0,0-1 1,1 1-1,-1-1 0,1 1 0,0-1 0,-1 0 0,1 0 1,0 0-1,0-1 0,0 1 0,-1-1 0,1 1 0,0-1 1,0 0-1,0 0 0,0 0 0,5-1 0,1-1 3,-1-1-1,1 0 0,-1 0 1,0-1-1,0 1 0,0-2 1,0 1-1,12-11 0,5-7 123,24-25 0,-22 20-148,-16 17-49,-6 6-22,-1 0 0,1-1 1,-1 0-1,0 1 1,6-11-1,-8 10-192,-6 7-21,-6 9 18,-4 11 216,0 1 1,2 0-1,1 1 0,1 0 1,0 0-1,2 1 0,-9 50 1,16-70 69,0 1 0,1-1 1,-1 0-1,1 1 0,0-1 1,1 0-1,-1 1 0,1-1 1,0 0-1,0 1 0,1-1 0,0 0 1,0 0-1,0 0 0,0 0 1,1-1-1,0 1 0,0-1 1,0 1-1,5 5 0,-7-10-15,0 1 0,0 0 1,0-1-1,0 1 0,-1-1 0,1 1 0,0-1 1,0 1-1,0-1 0,1 1 0,-1-1 0,0 0 0,0 0 1,0 1-1,0-1 0,0 0 0,0 0 0,0 0 0,0 0 1,0-1-1,0 1 0,0 0 0,1 0 0,-1 0 1,0-1-1,0 1 0,0-1 0,0 1 0,0-1 0,-1 1 1,1-1-1,0 0 0,2-1 0,-1 1 2,-1-1 1,1 0-1,0 0 0,-1 0 0,1 0 0,-1 0 0,1 0 1,-1 0-1,0-1 0,0 1 0,0 0 0,0-1 0,-1 1 1,1-3-1,0-9 1,-2 0 0,0 0 0,-1 0 0,0 0 1,-1 0-1,-5-14 0,4 11-20,-6-19-71,4 17-15,-5-32-1,11 50 79,0 0-1,0 0 0,0 0 0,0 0 1,-1-1-1,2 1 0,-1 0 1,0 0-1,0 0 0,0 0 0,0-1 1,1 1-1,-1 0 0,1 0 0,-1 0 1,1 0-1,-1 0 0,1 0 0,-1 0 1,1 0-1,0 0 0,0 0 0,-1 0 1,1 1-1,0-1 0,0 0 1,0 0-1,0 1 0,0-1 0,0 1 1,0-1-1,2 0 0,2 0-14,1-1 0,-1 2 0,1-1 0,-1 1 0,11 0 0,-10 0 9,30 1 95,0 1 1,54 12-1,67 26-2960,-134-33-4490,-37-13 2892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3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24 106 2144,'-3'-3'194,"2"2"-148,0 1 1,1-1-1,-1 1 1,0-1-1,0 0 1,1 1-1,-15-12 6173,16 10-5805,6-3 214,0 0 0,1 0 1,-1 0-1,1 1 0,0 0 1,0 1-1,0 0 0,1 0 1,12-3-1,9 1-165,44-2 0,-7 0 226,57-5 10,-99 7-1110,5-1-4917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3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1 181 3136,'3'-3'6765,"11"-8"-4514,23-15-894,7 1-705,1 2 1,1 3-1,1 1 1,1 2-1,71-15 0,-102 30-547,0 0-1,0 1 0,19 2 0,-10-1 7,-25 0-399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4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42 3392,'-8'-3'618,"-10"-2"3228,31-6-481,-4 7-3084,0 0 1,0 1-1,0 0 0,0 1 1,0 0-1,12-1 0,-18 2-263,0 1 0,0-1-1,0 1 1,0 0 0,0 0 0,0 1-1,0-1 1,0 1 0,0-1-1,0 1 1,0 0 0,0 0 0,-1 0-1,1 1 1,0-1 0,0 0-1,-1 1 1,1 0 0,-1 0 0,0 0-1,1 0 1,-1 0 0,2 3 0,-3-4-3,0 1-1,0-1 1,-1 1 0,1 0 0,0-1 0,-1 1 0,1 0 0,-1 0 0,0 0 0,1-1 0,-1 1 0,0 0 0,0 0 0,0 0 0,0 0 0,-1-1 0,1 3 0,-1 0-2,-1-1 0,1 1 0,-1-1 0,1 0 0,-1 1 0,0-1 1,0 0-1,-3 3 0,-3 3 122,1-1-1,-2-1 1,1 1 0,-17 10 0,-62 32 1182,87-50-1304,0 0-1,0 0 1,0 0 0,0 0-1,0 0 1,-1 0 0,1 0-1,0 0 1,0 1 0,0-1-1,0 0 1,0 0-1,0 0 1,0 0 0,-1 0-1,1 0 1,0 0 0,0 1-1,0-1 1,0 0 0,0 0-1,0 0 1,0 0-1,0 0 1,0 1 0,0-1-1,0 0 1,0 0 0,0 0-1,0 0 1,0 0 0,0 1-1,0-1 1,0 0-1,0 0 1,0 0 0,0 0-1,0 1 1,6 2 350,12 1 50,-6-3-73,1-1-1,22-3 0,-4 0 169,52-4 366,-38 3-743,-2 1-3584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5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2720,'2'-4'10341,"8"0"-9887,1 1 0,-1 0 1,1 1-1,0 0 0,-1 1 0,16-1 1,0 0-222,249-6 291,-210 8-3320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5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219 124 4224,'1'-1'139,"-1"0"0,0 0 0,1 0 0,-1-1 0,1 1 0,0 0 0,-1 0 0,1 1 0,0-1 0,0 0 1,-1 0-1,1 0 0,0 0 0,0 1 0,0-1 0,2-1 0,-3 2-64,0 0 0,1 0 0,-1 0 0,0 0 0,1 0 0,-1 0 0,0 0 0,1 0 0,-1 0 0,0 0 0,0 0 0,1 0 0,-1 0 0,0 0 0,1 0 0,-1 0 0,0 0 0,1 0 0,-1 0 0,0 0 0,1 1 0,-1-1 0,1 0 0,-1 1 35,1 0 0,-1-1 0,1 1-1,-1 0 1,1-1 0,-1 1 0,0 0-1,1 0 1,-1 0 0,0-1 0,0 1 0,1 0-1,-1 1 1,1 8 253,-1 0 0,0 0-1,-1 0 1,0-1 0,-3 14-1,-1 4-21,-5 25 273,-2 0 0,-29 76 1,26-82-351,0-1 223,-2-1 0,-29 54 0,72-173 132,-1-7-802,19-102-1,-34 137 178,4-25-37,5-26-8,-14 79 109,0 1 0,2 0 0,8-19 0,-14 35-18,1-1-1,-1 1 1,1-1 0,-1 1-1,1-1 1,0 1-1,0 0 1,0 0 0,0 0-1,0 0 1,5-2-1,-6 3-12,0 0 0,1 1 0,-1-1 0,1 1 0,-1-1 0,1 1-1,-1 0 1,1 0 0,-1 0 0,1 0 0,-1 0 0,1 0 0,-1 0 0,1 0-1,-1 1 1,1-1 0,-1 0 0,1 1 0,-1-1 0,0 1 0,1 0-1,-1-1 1,2 3 0,8 4 56,0 2 0,-1-1 0,0 1-1,-1 1 1,0-1 0,0 2 0,-1-1 0,11 20 0,3 10-51,20 52-1,-14-28 40,64 134 84,-55-134 17,-28-51-136,-1 0-1,0 0 1,-1 1 0,-1 0-1,0 0 1,5 18-1,-11-31-16,0 1 0,0 0 0,0 0-1,0 0 1,0 0 0,0 0 0,0 0 0,0 0 0,-1 0-1,1 0 1,-1-1 0,0 1 0,1 0 0,-1 0 0,0-1-1,0 1 1,0 0 0,0-1 0,0 1 0,-1-1 0,1 1-1,0-1 1,-1 0 0,1 1 0,-1-1 0,1 0 0,-1 0-1,-2 1 1,-4 2 6,0 0 1,0 0-1,0-1 0,-15 3 0,-20 3 52,0-2-1,-69 2 1,19-3-40,-23 10-107,-36 3-3300,151-19 3351,-29 0-3430,29 0 3212,0 0 0,0 0 1,0 0-1,0-1 0,0 1 1,0 0-1,0 0 0,1-1 1,-1 1-1,0-1 0,0 1 0,-1-1 1,2 0 138,0 1 0,0 0 0,0-1 1,0 1-1,-1 0 0,1-1 0,0 1 0,0 0 1,0-1-1,0 1 0,0 0 0,0-1 1,0 1-1,0 0 0,0-1 0,0 1 0,0 0 1,0-1-1,1 1 0,-1 0 0,0-1 0,0 1 1,0 0-1,0-1 0,0 1 0,1 0 0,-1 0 1,0-1-1,0 1 0,1 0 0,-1 0 0,0-1 1,0 1-1,1 0 0,18-12-3523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6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80 2912,'-21'-23'7760,"22"21"-7554,0-1-1,0 1 1,0 0 0,1-1 0,-1 1 0,1 0 0,0 0-1,-1 0 1,1 0 0,0 0 0,0 0 0,0 1 0,4-4 0,0 2 14,-1 0 0,1 0 1,-1 0-1,12-3 1,-10 4-146,0 1 0,0-1 1,0 2-1,-1-1 1,1 1-1,0 0 1,14 2-1,-17-2-41,1 1-1,0 0 1,-1 1 0,1-1-1,-1 1 1,0 0-1,0 0 1,1 0-1,-1 1 1,-1-1-1,1 1 1,7 6 0,-10-7-22,0-1 0,0 1 1,1-1-1,-1 1 1,0-1-1,0 1 0,0 0 1,-1-1-1,1 1 1,0 0-1,-1 0 0,1 0 1,-1 0-1,0 0 1,1-1-1,-1 1 0,0 3 1,-1-2 4,1 0 0,-1 0-1,0 0 1,1 0 0,-2 0 0,1 0 0,0 0 0,0-1 0,-4 6 0,-2 1 55,0 0 0,-1-1 0,1 0 0,-15 11-1,-1 0 123,-46 39 3126,69-58-3293,12 0 770,25-4-669,-16 2 36,-7 0-467,0 1 1,0 1-1,0 1 1,0 0-1,0 1 1,18 4-1,-28-5-231,0 0 1,0 1-1,0 0 0,0 0 0,-1 0 0,1 0 0,0 0 0,-1 1 1,0-1-1,6 6 0,-7-5-87,0 0 0,0 0 1,0 0-1,-1 0 0,1 0 0,-1 0 1,0 0-1,1 0 0,-1 1 1,-1-1-1,1 0 0,0 1 0,-1-1 1,0 7-1,0-6 217,0 0 0,-1 0 0,0 0 0,0 0 0,-1 3 0,2-6 396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29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1311 2240,'7'-7'7197,"-6"7"-6940,21-9 1036,5-2-323,-14 4-790,0 1-1,0 0 1,1 1-1,-1 0 1,23-4-1,-36 9-179,1 0-1,0 0 1,-1 0 0,1-1-1,0 1 1,-1 0-1,1 0 1,0 0 0,-1 0-1,1 1 1,0-1-1,-1 0 1,1 0 0,0 0-1,-1 0 1,1 1-1,-1-1 1,1 0 0,0 1-1,-1-1 1,1 0-1,-1 1 1,1-1 0,-1 1-1,1-1 1,-1 0-1,1 1 1,-1-1 0,0 1-1,1 0 1,-1-1-1,0 1 1,1-1 0,-1 1-1,0 1 1,1 1 45,0 1 0,-1 0 1,1-1-1,-1 1 0,-1 5 1,1 0 11,0 52 268,2 114 513,1-127-244,14 79 1,-15-120-532,0-1 0,1 1 1,-1-1-1,1 0 0,1 0 0,4 8 1,-1-4 159,-7-9-200,0-1 0,0 0 0,1 0 0,-1 0-1,0 1 1,0-1 0,1 0 0,-1 0-1,0 0 1,1 0 0,-1 0 0,0 0-1,0 0 1,1 1 0,-1-1 0,0 0 0,1 0-1,-1 0 1,0 0 0,1 0 0,-1 0-1,0 0 1,1 0 0,-1-1 0,0 1-1,0 0 1,1 0 0,-1 0 0,0 0-1,1-1 1,7-3 135,-5 1-135,0-1-1,0 1 0,-1-1 0,0 1 0,1-1 0,-1 0 0,0 0 0,-1 1 0,1-2 0,-1 1 0,0 0 1,1-6-1,1-8-137,1-32 0,-3 23-103,11-135-727,9-110-361,17 4 486,-35 253 821,37-163-306,-29 142 247,0 1-1,33-64 0,-33 76 31,-2 5-76,0 0 0,2 1-1,0 1 1,21-26-1,-21 29 81,-6 8-11,-1-1-1,1 1 0,1 0 1,-1 0-1,0 1 0,1-1 1,0 1-1,0 1 1,0-1-1,8-3 0,-13 7 30,3-2 4,9 9-16,-11-5 36,1 0 1,-1-1 0,1 1 0,-1-1 0,1 1-1,-1-1 1,1 0 0,0 0 0,0 0 0,0-1-1,-1 1 1,1 0 0,0-1 0,0 0 0,0 0 0,0 0-1,0 0 1,5-1 0,3-1 67,-1 1 0,15 1 0,4-1-40,104-12 341,37-2-251,-127 11-113,1-2 1,-1-2-1,0-2 0,64-24 1,-77 25-12,1 1 0,42-5-1,65 0 4,-50 5 31,156-27 45,-240 35-90,170-42 174,-135 31-141,53-7 1,-12 4 13,-23 2-69,60-3-1,-86 13 48,1 1-1,-1 1 1,0 2 0,32 6-1,-42-5 73,0-1 1,1-1-1,26-2 0,-6 0-187,42 1 193,161-20 0,-235 19-75,13-3-23,-1 0 0,1-1 0,-1-2 0,28-11 0,-37 13 6,0 1 1,0 0-1,1 1 1,0 1-1,19-2 1,46 3-12,-50 2 83,43-5 1,-55 2-141,30 2 0,-18 1-82,-16 0 141,0 0 1,0 1 0,20 6-1,-20-5 8,-1 0 0,1 0 0,19 0 0,-30-3 28,-1 0 0,1 1-1,-1-1 1,1 0 0,-1 1-1,0-1 1,1 1 0,-1-1-1,0 1 1,1 0 0,-1-1-1,0 1 1,0 0 0,0 0-1,0 0 1,0 0 0,0 0-1,0 0 1,0 0 0,0 0-1,0 0 1,-1 1 0,1-1-1,0 0 1,-1 1 0,1-1-1,-1 0 1,1 1 0,-1-1-1,0 0 1,1 1 0,-1 2-1,1 5 161,-1 1 0,1-1 0,-3 17-1,2-23-194,-25 179 1457,23-172-1932,-1 0 0,0-1 0,-1 1-1,-8 16 1,7-16-1957,-1-1 0,0 1 0,-1-1 0,-9 9 1,0-6-64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5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36 1728,'0'0'38,"-1"0"0,1 0 0,-1 0 0,1 0 0,0 0 0,-1 0 0,1 0 0,-1 0 0,1 0 0,-1-1 0,1 1 0,-1 0-1,1 0 1,0 0 0,-1-1 0,1 1 0,-1 0 0,1-1 0,0 1 0,-1 0 0,1-1 0,0 1 0,-1 0 0,1-1 0,0 1 0,0-1 0,0 1 0,-1 0 0,1-2 0,-2-14 3262,2 13-2673,-13-5 829,13 8-1448,-1 0-1,1 0 1,0 0-1,-1 0 1,1 0-1,-1 0 0,1-1 1,0 1-1,-1 0 1,1 1-1,-1-1 1,1 0-1,0 0 0,-1 0 1,1 0-1,-1 0 1,1 0-1,0 0 0,-1 1 1,1-1-1,0 0 1,-1 0-1,1 0 1,0 1-1,-1-1 0,1 0 1,0 0-1,-1 1 1,1-1-1,0 0 1,0 1-1,0-1 0,-1 0 1,1 1-1,0-1 1,0 1-1,0 0 1,-5 16 499,2 5 143,2-18-588,0 0 1,1 1-1,-1 0 1,1-1 0,0 1-1,2 7 1,1 1 15,10 25 0,-7-25-42,6 27 1,32 275 909,-36-238-644,-2 102 936,-7-124-812,1-54-405,0 0 0,0 0 0,0 0-1,0 0 1,0 0 0,0 0 0,0 0 0,0 0 0,-1 0 0,1 0-1,0 0 1,-1 0 0,1 0 0,-1 0 0,1 0 0,-1 0 0,1-1 0,-1 1-1,0 0 1,1 0 0,-1-1 0,-1 2 0,1-2-53,16-23-6549,-7 8 2773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3488,'0'-1'73,"0"0"0,0 0 0,-1 0 1,1 0-1,0 0 0,0 0 0,0 0 0,1 0 1,-1 0-1,0 0 0,0 0 0,0 0 0,1 0 0,-1 0 1,0 0-1,1 0 0,-1 0 0,1 1 0,-1-1 1,1 0-1,0 0 0,0-1 0,1 0 77,1 0 1,-1 0-1,1 0 0,0 0 1,-1 0-1,1 1 0,4-2 1,5-2 232,1 0-1,20-4 1,-32 9-369,33-8 186,0 2 1,0 2-1,0 0 1,58 3-1,-72 3-91,0 0 0,-1 1 0,1 1 0,-1 0-1,0 2 1,0 0 0,-1 1 0,0 1 0,28 17-1,-40-21-52,1 1-1,-1 0 0,0 0 0,-1 0 0,0 1 1,1 0-1,-2 0 0,1 0 0,-1 0 1,4 8-1,-3-3 39,0 0 0,-1 0 0,0 0 0,-1 0 0,3 24 0,-3-5 76,-2 0 0,-1 0 0,-2 0 0,-6 38 0,2-39 21,0 1 0,-2-1 0,-1 0 1,-2-1-1,-26 52 0,19-49 67,-1 0 0,-1-2 0,-2 0 0,-41 42 0,50-58-194,-1-1 1,1 0 0,-2-2-1,0 1 1,0-2-1,0 0 1,-2-1 0,1 0-1,-1-1 1,1-1-1,-2-1 1,1-1 0,-1 0-1,1-1 1,-1-1-1,0 0 1,-19-2 0,32 0-486,1 0 1,0-1 0,-1 0-1,1 0 1,0 0 0,0 0-1,-8-5 1,11 6 253,0 0 1,1-1-1,-1 1 0,1 0 1,-1-1-1,0 1 0,1-1 1,-1 0-1,1 1 0,-1-1 0,1 1 1,-1-1-1,1 0 0,0 1 1,-1-1-1,1 0 0,0 1 1,0-1-1,-1-1 0,1 1-7,0 0 0,0 0 0,1 0 0,-1 0 0,0 0 0,1 0 0,-1 0 0,0 0 0,1 0 1,-1 1-1,1-1 0,-1 0 0,1 0 0,0 0 0,-1 1 0,1-1 0,0 0 0,0 1 0,1-2 0,15-10-2754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17 2816,'-3'-9'740,"3"8"-721,0 1 0,0 0 0,0 0 1,0 0-1,0-1 0,0 1 0,0 0 1,0 0-1,0 0 0,0-1 0,0 1 1,0 0-1,0 0 0,0 0 0,0-1 1,3-3 1753,-4 6-1122,-29 83 1295,-55 89-388,8-19-902,49-89-368,3 2 0,3 0 0,-24 132 0,44-183-242,1 0 1,0 0 0,2 0-1,0 0 1,1 0 0,0 0 0,2-1-1,0 1 1,8 20 0,-2-13 78,0 0 1,2-1 0,1 0-1,1-1 1,22 28 0,-28-40 13,0-1-1,0 0 1,1 0 0,0-1-1,1 0 1,16 10 0,-25-18-252,1 1 1,-1-1 0,0 1 0,0-1 0,1 1 0,-1-1 0,0 0 0,1 0 0,-1 0 0,0 0-1,1 0 1,-1 0 0,1 0 0,-1 0 0,0 0 0,1-1 0,-1 1 0,0 0 0,0-1-1,1 1 1,-1-1 0,0 1 0,0-1 0,0 0 0,1 0 0,0-1 0,3-3-791,0 1 1,-1-1-1,1 0 1,4-8-1,3-3-954,9-4-682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3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62 5472,'-9'-6'2016,"22"1"-1536,27-6-160,-6 11-32,10-8-224,10 4-96,-3-4 0,16 0-32,7 0 0,9 5-2752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7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23 3392,'13'-23'3882,"-8"33"-3140,-3-5-638,-1 0-1,0 1 1,0-1 0,0 1 0,-1-1 0,1 1 0,-2-1-1,1 7 1,-1 5 55,1 35 303,-4 136 651,2-157-816,-3 0-1,0 0 0,-2-1 0,-10 31 0,-4-19 82,16-32-174,0 0 1,-7 19 0,11-29-202,1 1 0,0-1 0,0 0 0,0 0-1,0 1 1,0-1 0,0 0 0,0 1 0,0-1 0,0 0 0,0 0 0,0 1 0,0-1 0,1 0-1,-1 1 1,0-1 0,0 0 0,0 0 0,0 1 0,0-1 0,1 0 0,-1 0 0,0 1 0,0-1-1,0 0 1,1 0 0,-1 0 0,0 1 0,0-1 0,0 0 0,1 0 0,-1 0 0,1 1 0,13 2 99,19-4 130,-31 1-206,34-3 176,89-5-362,5 8 219,-128 0 400,-11 3-2203,-21-3-3376,17-3 3792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6 117 2912,'-1'-1'75,"0"0"-1,1 1 1,-1-1-1,1 0 1,0 1 0,-1-1-1,1 0 1,0 0-1,-1 0 1,1 1 0,0-1-1,0 0 1,-1 0 0,1 0-1,0 0 1,0 1-1,0-1 1,0 0 0,0 0-1,0 0 1,1 0-1,-1-1 1,1 0 246,0 0 0,1 1-1,-1-1 1,0 0 0,1 0 0,0 1 0,2-3-1,2-1 176,-1 1-1,1 0 1,1 0-1,-1 0 1,1 1-1,-1 0 1,9-3-1,50-11 324,-43 12-508,-1 1-212,0 1 1,40 0 0,-11 1 38,6-6 785,-43 3-1032,-13 5-10,1-1-1,-1 1 1,0 0-1,0 0 1,1 0-1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8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61 113 2720,'-8'-2'676,"-25"-8"-508,32 10 391,-1-1 0,0 1-1,1 0 1,-1 0 0,0 0 0,1 0-1,-1 0 1,1 0 0,-4 1 0,29-9 746,40-8 1,-21 6-835,83-16 276,0 1-486,-110 21-517,28-6 941,-40 9-1552,0 1-1,1 0 0,-1 0 1,8 1-1,-11-1 668,-1 0 0,1 1 0,0-1 0,-1 0 1,1 0-1,0 1 0,-1-1 0,1 0 0,-1 1 0,1-1 0,0 1 0,-1-1 0,1 1 0,-1-1 1,1 1-1,-1-1 0,0 1 0,1-1 0,-1 1 0,0 0 0,1-1 0,-1 1 0,0 0 0,0-1 0,1 1 1,-1 0-1,0-1 0,0 2 0,5 13-1928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09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2400,'-13'4'3003,"17"0"-1830,-3-3-1112,2 2 60,-1 1 1,1-1 0,-1 0 0,1 0 0,0 0 0,0 0-1,1 0 1,4 3 0,22 11 471,38 16 0,-48-25-537,0 1 0,0 2 0,-1-1 0,-1 2 0,0 1 1,18 15-1,-17-8 0,-2 0 1,0 1 0,-1 0 0,24 44-1,-19-23 293,31 86 0,-46-110-244,0 1 0,-2 0 1,0 0-1,-1 1 0,-1-1 0,-1 1 0,-1-1 1,0 1-1,-2-1 0,-3 21 0,-9 21 291,-22 68 1,-31 56-2294,53-148-1441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1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10 137 2816,'-5'-20'2573,"5"18"-2242,-1 0-1,0 0 1,0 0 0,1 0 0,0 0 0,-1 0 0,1-1 0,0 1-1,0 0 1,0 0 0,0 0 0,0 0 0,0 0 0,1-3 0,2 3-258,-1 0 1,0 0-1,1 1 0,-1-1 1,1 1-1,0-1 1,-1 1-1,1 0 1,0 0-1,0 0 0,0 0 1,5 0-1,49-2 684,-37 3-578,26-3 0,128-14 707,0 0-524,-147 13-55,31 0-1,-57 4-272,1 0 0,0 0 0,0 0 0,-1 0 0,1-1 0,0 1 0,-1-1-1,1 1 1,0-1 0,-1 1 0,1-1 0,0 0 0,2-2 0,0 1 11,4-2 177,-8 2-793,-3 2-912,0 1 827,1 0-1,0 0 1,0 0-1,0 0 1,-1 0-1,1 1 1,0-1-1,1 1 1,-1 0 0,0-1-1,0 1 1,-2 4-1,1-3 194,-13 16-1846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3:10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13 106 3072,'-12'3'7424,"32"-14"-5115,-7 5-2064,0-1-99,1 2 1,-1 0 0,27-7 0,-16 9 10,36-2 1,6 0-4,-10-2 9,61 0 0,-23-1 102,-4 0-114,-83 7-2060,-38-18-8470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207 105 992,'6'-10'5888,"-16"30"-5290,8-16-500,0 1-1,0-1 0,0 0 1,0 0-1,-1 0 0,-6 7 1,3-5 96,6-5-176,-1 0 1,0 0-1,0 0 1,0 0-1,0 0 1,0 0 0,0 0-1,0 0 1,0-1-1,0 1 1,0 0-1,0-1 1,0 1-1,0-1 1,-1 1 0,1-1-1,-2 1 1,-4 0 54,1 0 0,-1-1 0,0 1 0,1-1 0,-1 0 1,-9-2-1,13 1-96,-6 0-31,0-2 1,0 1-1,-13-6 1,19 6 62,0 0 0,0 0 0,-1 0 1,1 0-1,1 0 0,-1-1 0,0 0 0,0 1 1,1-1-1,0 0 0,-1 0 0,-2-5 0,4 6-22,0 1 0,1 0 0,-1-1 1,0 1-1,0-1 0,1 1 0,-1-1 0,1 1 0,-1-1 0,1 1 0,0-1 0,0 1 0,0-1 0,0 0 0,0 1 0,0-1 0,0 1 0,0-1 0,0 1 0,1-1 0,0-1 0,0 1-3,1-1 0,0 1-1,0 0 1,0 0 0,0 0 0,0 1 0,0-1-1,1 0 1,-1 1 0,1-1 0,2 0-1,9-6 153,22-10 240,25-9-360,-58 25 0,0 1-1,0 0 1,0 0-1,0 0 1,0 0-1,0 1 1,0-1-1,0 1 1,6 0-1,-7 0-7,0 0 0,-1 1 0,1-1 1,-1 0-1,1 1 0,-1 0 0,1-1 0,-1 1 0,0 0 0,1 0 0,-1 0 0,0 0 1,0 0-1,1 0 0,-1 0 0,0 1 0,0-1 0,0 0 0,0 0 0,-1 1 0,1-1 1,1 3-1,0 3 52,1 0 1,-1 0-1,0 0 1,-1 0-1,0 1 1,0-1-1,0 1 1,-1-1 0,-1 9-1,1-8-36,10 75 51,-11-29 71,-15 97 1,-2-49-124,-27 167 13,43-262 38,1 0 1,-1 1 0,-3 6 0,-5 20 79,9-23-99,1-10-14,0 1 1,0-1-1,0 1 0,0-1 1,0 1-1,-1 0 1,1-1-1,-1 0 0,1 1 1,-1-1-1,1 1 1,-1-1-1,0 1 0,1-1 1,-1 0-1,0 0 1,-2 3-1,2-3 26,-3-2 506,5-45 110,-1 25-530,-1 6-124,1-1 0,1 1-1,0 1 1,1-1-1,5-21 1,18-60-14,-11 35-105,7-40-54,-13 59 166,16-50-1,-11 43-178,-9 34 157,-1 0 0,2 1 1,0 0-1,1 0 1,10-19-1,-1 7-98,-12 20 65,0 0 1,0 1 0,1-1-1,-1 1 1,2-1 0,-1 1-1,5-4 1,-3 3-19,1 1 1,-1 1-1,1 0 0,0 0 1,0 0-1,0 1 0,15-6 1,-14 7-42,1 0 1,-1 0-1,0 1 0,1 0 1,16 0-1,-6 1-49,0 0-1,33 7 1,-45-6 102,0 1 1,0 0-1,0 1 1,0-1-1,-1 1 1,1 1-1,-1-1 1,0 1-1,0 0 1,9 9-1,-6-6 10,-1 2 0,1-1-1,-2 2 1,1-1 0,7 13-1,-8-9 28,0 0-1,-2 1 1,1 0 0,-2 0-1,6 24 1,-6-13 51,-1 0 0,-1 37 1,1-4-60,-1-33-52,-3 32 0,-5 80 52,5-129 41,-1-1 1,1 0-1,-1 0 1,-1 0-1,1 0 1,-1 0-1,-1 0 1,1 0-1,-1-1 1,0 0-1,0 0 1,-8 8-1,-5 5 129,-1-2 1,-28 23-1,33-30-74,-1 0-1,1 0 0,-2-2 1,1 1-1,-1-2 0,-19 7 1,11-7 26,0 0 1,0-2 0,-30 3 0,43-7-97,0-1 0,0 0 0,0-1 0,0 1 1,0-2-1,0 0 0,0 0 0,0-1 1,0 0-1,-13-6 0,15 4-57,-1 1-1,1 1 1,-1-1 0,0 1-1,1 1 1,-1 0 0,-18-2-1,20 4-608,6 3 186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6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66 1728,'-3'-3'582,"9"3"1241,-9-20 278,2 19-2073,1-1-1,-1 1 1,0 0-1,1-1 1,-1 1 0,0 0-1,0 0 1,0 0-1,0 0 1,0 0-1,0 0 1,0 0-1,-3-2 1,-17-11 365,18 12-354,0 1-1,-1 0 1,1-1 0,0 1-1,-1 0 1,1 0 0,-1 1-1,0-1 1,1 1 0,-1 0-1,1 0 1,-1 0-1,-6 1 1,5 1 15,0-1-1,-1 1 1,1 0 0,0 1-1,0-1 1,0 1 0,1 0-1,-6 5 1,-3 1 20,1 2 1,0-1-1,-14 17 0,22-21-59,-1 0-1,1 0 1,0 0-1,0 1 1,0-1-1,1 1 1,0 0 0,1 0-1,-3 10 1,2-5 20,2-9-25,0-1 1,1 1-1,-1 0 1,1 0-1,-1 0 1,1-1-1,0 1 1,0 0-1,0 0 1,0 0-1,0 0 1,1 0-1,-1-1 1,1 1-1,0 0 1,0 0-1,2 3 1,0 0 27,0-1 1,1 0 0,0 0 0,0 0 0,0-1-1,0 1 1,1-1 0,-1 0 0,1 0-1,0-1 1,1 0 0,-1 1 0,0-2-1,12 6 1,-11-6 16,0 0-1,0 0 1,0-1-1,0 1 1,0-1-1,1 0 1,-1-1-1,7 0 1,-11 0-6,0 0 0,1 0 0,-1 0 0,0 1 1,0-1-1,1 0 0,-1 1 0,2 0 0,-1-3 259,-2 1-90,-5 1-125,-5 1-123,0-1 0,0 2 1,1-1-1,-1 1 0,-15 6 0,-41 20-182,40-16 64,25-12 148,-22 9-2,2 1 0,-1 1 0,1 0 0,-28 23 0,45-31 30,0 0 0,0 1 0,0-1 0,1 1 0,0-1 0,-1 1 0,1 0 0,0 0 0,1 0 0,-3 6 1,4-8-18,-1 0 1,0 0-1,1 1 1,0-1 0,0 0-1,-1 0 1,1 0-1,0 0 1,1 1 0,-1-1-1,0 0 1,1 0 0,-1 0-1,1 0 1,0 0-1,-1 0 1,1 0 0,0 0-1,0 0 1,1 0-1,-1 0 1,2 3 0,4 1 24,-1 0 0,1-1 0,0 0 0,0 0 0,11 6 0,-13-9 18,-1 0 0,1 0 0,0-1 0,-1 1 0,1-1 0,0 0 0,0 0 0,0-1 0,0 1 0,9-1 0,109-19 1098,-85 7-1261,-1 0-3643,-21 8-733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6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5 2720,'-3'-1'146,"0"0"-1,0 0 1,0 1 0,0-1-1,1 1 1,-1 0 0,0 0 0,0 0-1,0 0 1,0 0 0,0 1-1,0-1 1,0 1 0,1 0-1,-1 0 1,0 0 0,0 0-1,1 0 1,-5 3 0,0 1 50,-1 1 0,1 0 0,1 0 0,-1 0 0,-8 13 0,-4 6-9,2 0-1,1 1 1,-16 34-1,-32 90 128,38-84-142,13-37-133,2 0 0,1 0 0,2 1 0,0 0 0,2 1 0,-3 51-1,8-29-13,9 73-1,-5-100 166,2 0 0,0 0-1,2-1 1,18 45 0,-21-62-106,0 0 0,1 0 0,-1-1 1,2 1-1,8 9 0,-7-10-472,0 0-1,0-1 0,1 0 1,0-1-1,0 1 1,0-2-1,1 1 0,10 4 1,21 7-2988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7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2816,'0'0'43,"0"-1"1,-1 1-1,1-1 1,0 1-1,0-1 1,0 0-1,0 1 1,-1-1-1,1 1 1,0-1-1,0 0 1,0 1-1,0-1 0,0 1 1,0-1-1,1 1 1,-1-1-1,0 0 1,0 1-1,0-1 1,0 1-1,1-1 1,-1 1-1,0-1 1,1 1-1,0-2 1,0 1-2,1 1 0,0-1 0,-1 1 0,1-1 0,0 1 0,-1 0 1,1 0-1,0 0 0,0 0 0,2 0 0,11 0 172,0 0 0,0 1-1,0 1 1,0 0 0,-1 1 0,1 1-1,-1 0 1,1 1 0,-1 0 0,-1 2-1,1-1 1,21 16 0,-15-7-119,-1 1 0,-1 2 0,30 35 0,37 69 586,-68-94-326,-1 1 0,19 47 1,-28-59-177,-2 0 0,0 1 0,-1-1 0,0 1 1,-1 0-1,0 25 0,-4-30-81,0 1-1,0 0 1,-1-1-1,-1 1 1,0-1 0,-1 0-1,-10 24 1,5-20 129,-1 1 0,0-1-1,-1-1 1,-24 28 0,5-14-350,-1-1 0,-1-1 1,-1-2-1,-50 30 0,65-45-107,5-2-1029,-1 0 1,-1-1 0,1 0-1,-25 8 1,24-14-1766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5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1122 2976,'43'-28'3560,"3"-1"-2429,-1-2 1,41-38-1,75-104-64,-105 110-958,-17 20 146,46-65 0,-74 92-146,-8 14-91,-1-1 0,0 0 0,0 0-1,0 0 1,0 0 0,0-1 0,0 1 0,-1 0 0,0-1-1,0 1 1,0-1 0,1-5 0,-2 9-24,0 0 0,0-1 0,0 1 0,0 0 0,0-1 0,0 1 0,0 0 0,0-1 0,0 1 0,0 0 0,0-1 0,0 1 0,-1 0 0,1-1 1,0 1-1,0 0 0,0 0 0,-1-1 0,1 1 0,0 0 0,0 0 0,-1-1 0,1 1 0,0 0 0,0 0 0,-1 0 0,1-1 0,0 1 0,-1 0 0,1 0 0,0 0 0,-1 0 0,1 0 0,0 0 0,-1 0 0,1-1 0,0 1 0,-1 0 0,1 0 0,0 0 0,-1 1 1,1-1-1,0 0 0,-1 0 0,1 0 0,0 0 0,-1 0 0,-17 8-302,17-8 283,-9 6-31,0 0-1,1 0 0,0 1 0,1 0 0,-1 1 1,-12 15-1,-39 60 374,34-42-130,1 2 0,2 0-1,2 1 1,-22 69 0,41-106-148,1-1 0,-1 1 1,1-1-1,0 1 1,1 0-1,0-1 0,0 1 1,0 0-1,2 7 1,-2-11 0,1 0 0,0-1 0,0 1 0,0 0 0,0 0 1,1-1-1,-1 1 0,1-1 0,-1 1 0,1-1 0,0 0 0,0 0 1,0 1-1,0-1 0,0 0 0,1-1 0,-1 1 0,0 0 0,1-1 1,0 1-1,-1-1 0,4 1 0,1 1 5,0-1 0,0-1 0,0 1 1,0-1-1,0 0 0,0-1 0,0 1 0,0-1 1,0-1-1,0 1 0,0-1 0,0-1 0,0 1 0,0-1 1,0-1-1,-1 1 0,1-1 0,-1 0 0,0 0 1,1-1-1,-2 0 0,10-7 0,6-7 44,-1-2 0,-1 0 1,-1-1-1,21-32 0,-34 47-70,218-263 2,-189 230-10,-1-2 0,-3-1-1,41-73 1,84-235 885,-152 343-860,-1 3 34,-1-1-1,1 1 1,0-1-1,-1 0 1,0 0-1,1-7 1,-8 21-60,0 5-2,1 1 0,1-1 0,-4 18 0,-4 18 275,-11 10 30,-3 0 0,-65 112-1,21-41 267,-64 174 0,72-167 647,55-115-916,7-12-67,0-11-235,0 0 1,0 0-1,0 0 1,1 0-1,-1 1 1,0-1-1,0 0 0,0 0 1,0 0-1,1 0 1,-1 0-1,0 0 1,0 0-1,0 0 0,1 0 1,-1 1-1,0-1 1,0 0-1,0 0 1,1 0-1,-1 0 0,0 0 1,0 0-1,1 0 1,-1 0-1,0-1 1,0 1-1,0 0 0,1 0 1,-1 0-1,0 0 1,0 0-1,0 0 1,0 0-1,1 0 0,-1 0 1,0-1-1,0 1 1,0 0-1,0 0 1,1 0-1,3-4 80,1 0 0,-1 0-1,0 0 1,-1-1 0,1 1 0,4-9 0,-1 4-47,29-39-88,2 2 1,2 1-1,76-65 0,-116 110 46,3-3-27,0 1 1,0-1-1,0 1 1,0 0-1,0-1 0,1 1 1,-1 1-1,1-1 1,6-2-1,-10 4 19,1 0 0,-1 0 0,1 0 1,-1 0-1,1 0 0,-1 0 0,0 0 0,1 0 0,-1 0 0,1 1 0,-1-1 1,1 0-1,-1 0 0,0 0 0,1 0 0,-1 1 0,0-1 0,1 0 1,-1 0-1,0 1 0,1-1 0,-1 0 0,0 1 0,1-1 0,-1 0 0,0 1 1,0-1-1,1 0 0,-1 1 0,0-1 0,0 1 0,0 0 0,2 15-125,-3 10-48,-9 46-1,1-9 116,8-50 110,0 1-1,0-1 1,2 1-1,0-1 0,0 1 1,6 22-1,-5-32-13,-1 0 0,0 1 1,1-2-1,0 1 0,0 0 0,0 0 0,0-1 1,1 1-1,-1-1 0,1 1 0,0-1 0,0 0 1,0 0-1,0 0 0,1-1 0,-1 1 1,1-1-1,0 0 0,-1 0 0,1 0 0,0-1 1,0 1-1,0-1 0,1 0 0,3 1 0,-3-1-9,0-1-1,-1 0 0,1 0 0,0 0 0,-1-1 1,1 0-1,-1 0 0,1 0 0,-1 0 1,1-1-1,-1 1 0,0-1 0,0 0 0,1 0 1,-1-1-1,-1 1 0,1-1 0,0 0 1,-1 0-1,1 0 0,-1-1 0,5-6 0,1-2 30,-1 0 0,0 0 0,-1-1 0,-1 0 0,0 0-1,5-16 1,-5 12-58,-1 1 1,0-1-1,-1 0 0,-1 0 0,1-26 0,-3 28-21,-2-26-126,1 40 139,0 0 0,0 0 0,0-1 0,0 1 0,-1 0-1,1 0 1,0-1 0,-1 1 0,1 0 0,-1 0 0,0 0-1,1-1 1,-1 1 0,0 0 0,1 0 0,-1 0 0,0 0 0,0 0-1,0 1 1,0-1 0,0 0 0,0 0 0,-2 0 0,2 1 2,0 0 1,1-1-1,-1 1 1,0 0-1,0 0 1,0 1 0,0-1-1,0 0 1,0 0-1,0 0 1,1 1-1,-1-1 1,0 0-1,0 1 1,0-1 0,0 0-1,1 1 1,-1-1-1,0 1 1,0 0-1,1-1 1,-1 1 0,0 1-1,-14 18 58,12-14-18,0 0 0,1 1 0,0 0-1,0-1 1,1 1 0,0 0 0,0 0 0,0 0 0,1 0 0,0 0 0,0-1 0,1 1 0,0 0 0,0 0 0,1 0 0,-1-1 0,2 1 0,-1 0 0,1-1 0,0 0 0,0 0-1,0 0 1,1 0 0,0 0 0,0-1 0,1 1 0,-1-1 0,1 0 0,1-1 0,8 7 0,-3-4-61,0 0 0,1-1 0,0-1 0,0 0 0,1 0 0,21 4 0,-11-4-1910,0-2-1,0-1 1,24 0 0,-24-4-1163,-5-4-2059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8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240 311 3072,'-1'-1'141,"-1"0"0,1 0 0,0 0-1,-1 1 1,1-1 0,-1 1 0,1-1 0,-1 1 0,1-1 0,-1 1-1,1 0 1,-1 0 0,1-1 0,-1 1 0,1 0 0,-1 1 0,1-1 0,-1 0-1,0 0 1,1 1 0,-1-1 0,1 1 0,-1-1 0,1 1 0,0 0 0,-1-1-1,1 1 1,-2 1 0,-15 13 175,1 1-1,1 1 1,0 1-1,1 0 1,-17 27-1,14-18-309,0 1-1,-21 48 0,38-73 4,0-1-1,0 1 1,0 0-1,0 0 0,1 0 1,-1 0-1,1 0 1,0 0-1,-1 0 1,1 0-1,1 1 0,-1-1 1,0 0-1,1 0 1,0 0-1,-1 0 0,1-1 1,2 5-1,-2-5 32,0-1-1,1 1 1,-1 0-1,0-1 0,1 1 1,-1-1-1,1 0 1,0 1-1,-1-1 1,1 0-1,0 0 0,0 0 1,0 0-1,0-1 1,-1 1-1,1 0 1,0-1-1,1 1 0,-1-1 1,0 0-1,0 0 1,0 1-1,0-1 1,0-1-1,0 1 0,0 0 1,4-1-1,-2-1 17,0 1 0,0-1 0,1 1 0,-1-1 0,0 0 0,-1-1 0,1 1 0,0-1 0,-1 0 0,1 1 0,-1-2 0,0 1 0,0 0 0,0-1 0,2-3 0,4-5 51,-1-1 0,-1 1-1,8-20 1,4-22 59,-2-1 1,14-76 0,-24 96-102,2-14-340,-2 0-1,1-94 1,-8 141 230,0 1-1,0 0 1,0-1 0,0 1 0,0 0 0,-1-1 0,1 1 0,0 0 0,-1 0 0,1-1 0,-1 1 0,1 0 0,-1 0 0,0 0-1,0-2 1,1 3 25,-1 0 0,1 0-1,0 0 1,0 0-1,0 0 1,0 0 0,0 0-1,-1 0 1,1 0-1,0 0 1,0-1 0,0 1-1,0 0 1,-1 0-1,1 0 1,0 0 0,0 0-1,0 0 1,-1 0-1,1 1 1,0-1 0,0 0-1,0 0 1,0 0-1,-1 0 1,1 0 0,0 0-1,0 0 1,0 0-1,0 0 1,0 0 0,-1 0-1,1 1 1,0-1-1,0 0 1,-6 13-434,1 9 506,1 1-1,1-1 0,2 1 0,1 43 0,0-31 131,3 57 844,25 164 1,-21-224-536,-7-32-574,0 0 1,1 1 0,-1-1-1,0 0 1,0 0 0,0 1 0,1-1-1,-1 0 1,0 0 0,0 1 0,1-1-1,-1 0 1,0 0 0,0 0-1,1 1 1,-1-1 0,0 0 0,0 0-1,1 0 1,-1 0 0,0 0-1,1 0 1,-1 1 0,0-1 0,1 0-1,-1 0 1,1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8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53 2816,'-4'-5'2131,"3"4"-1598,0 0 0,0 0 0,0-1 0,0 1 0,-1-4 0,-5-7 324,4 10-765,1 0-1,-1-1 1,1 1-1,-1 0 1,0 0-1,0 1 0,0-1 1,0 0-1,0 1 1,0 0-1,0 0 1,-1 0-1,1 0 1,0 0-1,-1 1 0,1 0 1,-1-1-1,1 1 1,-4 1-1,-3-1-26,1 1 0,-1 1 0,0-1 0,1 2 0,-14 4 0,17-5-40,0 0 0,1 1 0,-1 0 0,0 1 0,1-1 0,0 1 0,0 0 0,0 0 0,0 1 0,-4 5 0,6-7-17,0 0-1,1 1 1,0 0 0,0-1-1,0 1 1,0 0 0,0 0-1,1 0 1,0 0 0,0 1-1,0-1 1,0 0 0,1 0-1,-1 1 1,1-1 0,0 5-1,1-3 34,0 0-1,1 1 1,-1-1-1,1 0 1,0 0 0,1 0-1,0 0 1,0-1-1,0 1 1,0-1-1,1 0 1,0 1-1,0-2 1,0 1-1,1 0 1,-1-1-1,1 0 1,0 0-1,1 0 1,-1-1-1,0 0 1,1 0 0,0 0-1,11 3 1,-15-5 11,1-1 1,-1 1-1,0-1 1,0 0 0,0 0-1,1 0 1,-1 0-1,0 0 1,0-1 0,1 1-1,-1-1 1,0 1-1,0-1 1,0 0-1,0 0 1,0 0 0,2-1-1,-3 1-23,0 0 0,0 0 0,0 0-1,0 0 1,0 0 0,0 0 0,0 0-1,0 0 1,0 0 0,-1 0 0,1 0 0,0-1-1,-1 1 1,1 0 0,-1 0 0,0-1 0,1 1-1,-1 0 1,0-1 0,0 1 0,0 0-1,0-1 1,0 1 0,0-1 0,0 1 0,0 0-1,0-1 1,-1-1 0,0 2-42,1 0 0,0 0 0,-1 0 0,1 0 0,-1 0 0,1 0 0,-1 0 0,0 0 0,1 1 0,-1-1 0,0 0 0,0 0 0,1 1 0,-1-1 0,0 0 0,0 1 0,0-1 0,0 1 0,0-1 0,0 1 0,0 0 0,0-1 0,0 1 0,0 0 0,0 0 0,0-1 0,0 1 0,0 0 0,0 0 0,0 0 0,0 0-1,0 0 1,0 1 0,0-1 0,0 0 0,-2 1 0,-2 0-55,0 1 0,0 0 0,0 0 0,0 1-1,-8 4 1,-7 6-101,1 1 0,0 1-1,1 1 1,1 0 0,0 2-1,1 0 1,-18 27 0,30-40 166,1-1 0,1 1 0,-1 1 1,1-1-1,0 0 0,0 1 1,0-1-1,1 1 0,0-1 0,0 1 1,0 0-1,1 0 0,0 8 0,0-11 39,1 1-1,-1-1 0,1 1 0,0-1 0,0 0 0,1 1 0,-1-1 0,1 0 0,-1 0 0,1 0 0,0 0 0,0 0 0,0-1 0,1 1 0,-1 0 0,1-1 0,-1 0 0,1 1 0,0-1 0,0 0 0,0-1 1,6 4-1,0-2 56,1 0 1,0 0 0,0-1 0,10 2 0,8 1 163,-21-3-208,-1-1 0,1 0 0,-1 0-1,1 0 1,0-1 0,-1 0 0,1 0-1,0 0 1,-1-1 0,1 0 0,0-1-1,10-3 1,-13 3-509,1 0 0,0 0 0,0 1-1,0-1 1,6 0 0,2 2-1079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4:5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13 220 2560,'-12'-13'4624,"14"12"-4439,1 0 0,0 0 1,0 0-1,-1 1 0,1-1 1,0 1-1,0 0 0,0-1 1,0 1-1,0 1 0,0-1 0,3 1 1,2 0 130,32-2 115,1 0 0,-1-3 0,0-1 0,-1-3 1,49-14-1,299-73 241,-252 68-296,54-9-3275,-157 32-546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00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259 264 1728,'-1'-2'168,"1"0"-1,-1 0 1,0 0 0,0 0-1,0 0 1,0 1 0,-1-1 0,1 1-1,0-1 1,-1 0 0,1 1-1,-1 0 1,0-1 0,1 1 0,-1 0-1,0 0 1,0 0 0,0 0-1,1 0 1,-1 1 0,0-1-1,0 0 1,0 1 0,0 0 0,-1-1-1,1 1 1,0 0 0,0 0-1,0 0 1,0 0 0,0 0 0,0 1-1,-3 0 1,-2 1 21,0 0 0,0 1 0,0 0 0,1 0 0,-1 0 0,1 1 0,0 0-1,-9 7 1,2 1-137,1 1 0,0 0 0,1 0 0,0 1-1,2 0 1,-1 1 0,2 0 0,0 1 0,0 0-1,2 0 1,0 0 0,1 1 0,-6 34 0,10-44-15,0 1 0,1 0 0,0 0 0,1-1 0,-1 1 0,1 0 0,1-1 0,0 1 0,0-1 0,0 1 0,1-1 0,6 12 0,-6-14 7,-1 0 0,1-1 0,0 0 1,1 1-1,-1-1 0,1 0 0,0-1 1,0 1-1,0-1 0,0 0 0,1 0 0,-1 0 1,1 0-1,-1-1 0,1 0 0,0 0 0,0 0 1,0-1-1,7 2 0,-9-3 0,0 1 1,0-1-1,0 0 1,0 0-1,-1-1 1,1 1-1,0 0 1,0-1-1,0 0 0,0 1 1,-1-1-1,1 0 1,0-1-1,-1 1 1,6-3-1,-4 0 19,-1 1 0,1 0 0,0-1 1,-1 0-1,0 0 0,0 0 0,0 0 0,3-7 0,2-4 50,-2-1 1,0 0-1,-1 0 0,5-25 0,-2-9 38,5-79 0,-11-52-298,-2 137-8,8-80-1189,-3 132 400,-1 7 1003,-1 0-1,4 29 0,-3-7 119,19 162 1061,-3-15-598,-2-54 384,-19-114-1256,1-14-155,0 0 0,0 0-1,0 0 1,-1-1-1,2 1 1,-1 0 0,0 0-1,0 0 1,1-1-1,-1 1 1,2 3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01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2976,'0'0'163,"1"-1"1,0 1-1,0-1 1,-1 1-1,1 0 1,0-1-1,0 1 1,0 0-1,-1-1 1,1 1-1,0 0 0,0 0 1,0 0-1,0 0 1,0 0-1,0 0 1,-1 0-1,1 0 1,0 0-1,0 0 1,0 0-1,1 1 1,0 0 56,1 1 1,-1-1 0,0 1-1,0 0 1,0 0 0,0 0-1,2 2 1,-1 0-118,0 0-1,-1 0 1,1 0-1,-1 0 1,0 1-1,0-1 1,-1 1-1,3 8 1,-1 0 174,-1 0 0,1 15 1,-3 11 163,-2-1-1,-10 56 1,6-47-41,3-21-227,-5 34 301,-17 71-1,22-123-188,2-1 0,-1 1 0,1-1-1,-1 11 1,16-22-301,-9 2 34,0 0-1,0 0 1,1 1-1,-1-1 1,1 1 0,6-1-1,18-4 74,18-10-93,-29 11 56,0-2 0,35-16 0,-45 17-25,0 1 0,0 1 0,1 0 0,-1 0 0,1 1 0,0 0 0,0 0 0,15-1 0,-16 4-21,-7 0-207,-9 3-1013,6-3 943,1 1-1,-1-1 1,0 0 0,0 0-1,1 0 1,-1 0-1,0 0 1,0 0 0,1 0-1,-1 0 1,0 0-1,0 0 1,1 0-1,-1-1 1,0 1 0,0 0-1,1 0 1,-1-1-1,0 1 1,1-1 0,-1 1-1,0 0 1,-3-6-1886,-1-5-800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0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81 2144,'-1'-1'57,"0"1"0,0-1 0,0 0 0,-1 1 0,1 0 0,0-1 0,0 1 0,0 0 0,0-1 0,0 1-1,-1 0 1,-21 4 10062,34-8-9705,71-19 839,93-24-878,-158 43-217,-12 2 378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01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21 109 5056,'-16'-11'1888,"11"16"-1472,13-5 1856,5 0-1440,2-5 1152,6-6-1152,2 2 256,3 1-608,0-3-288,4 3-128,1-3-64,0 2 0,0 1 64,4 2-32,4-2-2144,5 0 1184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48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4 211 2144,'-4'-4'6320,"11"6"-6143,0 0 1,0-1-1,0 0 1,0 0-1,0-1 0,0 0 1,0 0-1,8-2 1,11 1 150,2 2-318,26-1 87,43-5 831,-27 2-770,-9 2-114,5-8-136,-35 4 197,44 0 0,156 1 60,-50-1 0,-154 4-112,0-2 0,0-1 0,43-13 0,25-4-238,-44 14 212,78-1-1,41 3 86,-95 0-218,-36 1 20,15 2 39,-22 1 137,37-6 1,-9-3-51,113-3 0,-9 5-163,-140 8 167,0-1 1,31-6-1,-17 3 249,-28 4-199,0-1 1,15-3-1,13-2 3,0 1 0,0 3-1,47 1 1,-65 1-68,317-8 1641,-314 7-1510,22-4 1,19 0 158,9-4-906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11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88 2720,'-5'-17'7152,"-4"-1"-3558,3 15-3118,5 3-463,1 0 1,0 0 0,0 0-1,-1 0 1,1 0 0,0 0-1,0 0 1,-1 0 0,1-1-1,0 1 1,0 0 0,-1 0-1,1 0 1,0 0 0,0 0-1,-1-1 1,1 1 0,0 0 0,0 0-1,0 0 1,0-1 0,-1 1-1,1 0 1,0 0 0,0-1-1,0 1 1,0 0 0,0 0-1,0-1 1,0 1 0,0 0-1,0 0 1,0-1 0,0 1-1,0 0 1,0-1 0,0 1-1,0 0 1,0 0 0,0-1-1,0 1 1,0-1 552,13 0-731,-1 0 171,16-4 0,7 0-93,337-14 1042,-267 11-326,-102 6-211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13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225 125 2976,'0'0'206,"1"-1"0,-1 1 0,1-1 0,-1 1 0,0-1 0,1 0 0,-1 1 0,1-1 0,-1 0 0,0 1 0,0-1 0,1 0 0,-1 1 1,0-1-1,0 0 0,0 0 0,0 1 0,0-1 0,0 0 0,0 0 0,0 1 0,-3-6 1987,3 6-2102,0 0-1,-1 0 0,1-1 1,0 1-1,-1 0-76,0 0 1,1 0-1,-1 1 0,1-1 0,-1 0 1,1 0-1,-1 0 0,1 1 0,-1-1 0,1 0 1,-1 0-1,1 1 0,-1-1 0,1 0 1,0 1-1,-1-1 0,0 1 0,-4 5 112,-1 1 0,1-1 0,0 1-1,1 0 1,-7 14 0,-13 41 207,19-46-295,-32 115 182,-6 19 344,-14-2 326,57-146-838,-1-1 0,1 1 0,-1-1 0,0 1 0,1-1 0,-1 0 0,0 1 0,0-1 0,0 0 0,0 0 0,0 1 0,-2 0 0,3-2-42,0 0-1,0 0 1,0 0-1,0 0 1,0 0-1,0 0 1,0 0-1,0 0 1,0 0-1,0 0 1,-1 0-1,1 0 1,0 0-1,0 0 1,0 0-1,0 0 1,0 0-1,0 0 1,0 0-1,0 0 1,0 0-1,0 0 1,0 0-1,0 0 1,0 0-1,0 0 0,-1 0 1,1 0-1,0 0 1,0 0-1,0 0 1,0 0-1,0-1 1,0 1-1,0 0 1,0 0-1,0 0 1,0 0-1,0 0 1,0 0-1,0 0 1,0 0-1,0 0 1,0 0-1,0 0 1,0 0-1,0 0 1,0-1-1,0 1 1,0 0-1,0 0 1,0 0-1,0 0 1,0 0-1,0 0 1,0 0-1,0 0 1,0 0-1,0 0 0,0 0 1,0 0-1,1 0 1,4-13 220,3-3-181,-2 0 0,0 0-1,7-30 1,-8 26-52,28-146 132,-11 50-60,-17 89-82,1-2-59,0-1 0,2 1 0,2 1-1,18-43 1,-20 57-16,10-19 45,-17 32 38,0-1 1,-1 1-1,1 0 0,0 0 1,1 0-1,-1 0 0,0 0 1,0 0-1,0 0 1,1 0-1,-1 1 0,0-1 1,1 0-1,-1 1 0,0-1 1,1 1-1,-1-1 0,1 1 1,2-1-1,-3 2-6,1 0 0,-1-1-1,0 1 1,0 0 0,1 0-1,-1 0 1,0 0 0,0 0-1,0 0 1,0 0 0,2 2-1,1 1-22,9 8-16,0 1 1,-1 1 0,-1 0-1,12 18 1,34 64 79,-29-48 48,200 299 418,-163-261 379,-66-85-797,0-1 0,0 1-1,0-1 1,0 1 0,-1-1 0,1 0 0,0 1 0,0-1 0,0 0 0,-1 0 0,1 0 0,0 1 0,0-2 0,-1 1 0,1 0 0,-2 0 0,-35-1-145,-247-6 136,52 18-826,232-10 752,-8 0-561,0 0 0,0 1 0,-15 5 0,22-7 292,1 0 0,-1 1-1,1-1 1,0 1 0,-1 0-1,1-1 1,0 1 0,-1 0-1,1 0 1,0 0 0,0 0-1,0 0 1,0 0 0,0 0-1,0 0 1,0 0 0,0 1-1,0-1 1,0 0 0,1 1-1,-1-1 1,1 0 0,-1 1-1,1-1 1,-1 1 0,1-1-1,0 1 1,0-1 0,0 1 0,0 2-1,4 15-2818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5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54 111 7136,'-53'-17'2656,"53"21"-2080,9-8-160,12 4 0,20-8-320,16 0 192,8 2-192,6-2 32,12-9-64,27-2-1024,26 8 512,-14 2-3840,1 6 2368,-8-2-640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4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317 503 480,'6'-5'3350,"-6"4"-3211,0 1 1,0 0-1,0-1 1,-11 0 1920,-25 0-531,24 0-1333,0 0 1,0 2-1,0-1 1,0 1-1,0 1 0,0 0 1,0 0-1,0 2 1,-11 3-1,15-2-198,0-1 1,0 1-1,0 0 0,0 1 1,1 0-1,0 0 0,0 0 1,1 1-1,0 0 0,0 0 1,1 1-1,-1 0 0,2 0 1,-1 0-1,-5 13 0,3 0-7,0 0-1,1 1 0,1-1 0,1 1 0,-1 31 1,4-43 82,1 0 0,0-1 1,1 1-1,3 19 0,-3-25-37,0-1 0,0 1-1,0 0 1,1 0 0,-1 0-1,1-1 1,0 1-1,0-1 1,0 1 0,1-1-1,-1 0 1,1 0 0,0 0-1,4 3 1,-5-5 5,-1 0 0,0 0-1,1-1 1,0 1 0,-1-1 0,1 1-1,-1-1 1,1 1 0,0-1 0,-1 0-1,1 0 1,0 0 0,-1 0 0,1 0-1,-1 0 1,1-1 0,0 1 0,-1 0-1,1-1 1,-1 1 0,1-1 0,0 0 0,0 0-1,3-2 22,0 1 0,-1-1 0,1 0 0,-1-1-1,6-5 1,5-7 59,0-2 0,-1 1-1,15-28 1,29-61-6,-51 92-107,55-115 136,-52 104-82,-1 0 0,-2 0 0,7-38 0,-6 15 50,2-75 0,-9 74-119,0 19 98,-1 1 0,-6-42 0,2 51-141,2 14-72,1 0 0,0 0 0,0-10 0,-7 52-385,7 88 388,2-68 163,19 225 1112,-6-130-488,-7-70-415,4 81 764,10-197-14030,-7 12 11354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5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91 2816,'-1'-11'771,"2"10"-390,-2 6 1837,-8 10-1153,-7 11-354,1 0 0,1 1-1,1 1 1,-16 48 0,8 12-337,-15 53 948,32-132-835,2-11 41,4-17-146,27-103-176,52-136-1,-53 193 29,-8 22-63,-20 42-175,0 1 0,0-1 0,0 1 0,0-1 0,1 1 0,-1-1 0,0 1-1,0-1 1,0 1 0,1 0 0,-1-1 0,0 1 0,1-1 0,-1 1 0,0 0 0,1-1 0,-1 1 0,0 0-1,1-1 1,-1 1 0,0 0 0,1 0 0,-1 0 0,1-1 0,-1 1 0,1 0 0,-1 0 0,1 0 0,-1 0-1,1 0 1,-1 0 0,0-1 0,1 1 0,-1 0 0,1 1 0,-1-1 0,1 0 0,-1 0 0,1 0 0,-1 0-1,1 0 1,-1 0 0,1 1 0,-1-1 0,0 0 0,1 0 0,-1 0 0,1 1 0,-1-1 0,0 0 0,1 1-1,3 3-1,-1 0-1,1 0 0,-1 0 0,3 5 0,0-1 14,74 87-45,-47-57 39,45 63-1,-8 19 273,-38-62 89,47 63 0,-74-115-245,0 0-1,0 0 1,0 0-1,1-1 0,11 9 1,-5-1 677,-15-15-803,0 0 0,-1 0 0,1 1 0,-1-1 0,0 1 0,1 0 0,-1 0 0,0 0 0,-5 0 0,-6-2 30,-15-3 4,-1 1 0,0 2 0,-35 0 0,-93 8-70,145-4 33,-36 1-235,0 3 1,1 1-1,-76 20 0,115-23-464,7-3 273,0 1 1,0 0 0,0-1 0,1 1 0,-1 0 0,0 1 0,1-1-1,-1 0 1,0 1 0,1-1 0,0 1 0,-3 2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5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1044 6 1408,'2'-5'851,"-1"15"442,-4 0-541,0 0 0,0 0 1,-1-1-1,-7 13 0,3-4-273,-4 5 102,0-1 1,-2 0-1,0 0 1,-32 34-1,-81 70 1354,30-32-852,-34 56-70,-46 45-341,102-129-186,-3-4-1,-114 69 0,183-125-484,7-4-37,0-1 0,0 1 1,0-1-1,0 0 1,0 0-1,-1 0 0,1 0 1,0 0-1,-1 0 1,1 0-1,-5 0 0,21-26-8395,6 11 4111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6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397 397 4224,'0'-7'424,"0"5"-121,0 1-1,0-1 1,0 0-1,0 0 1,0 0-1,-1 1 1,1-1-1,-1-2 1,0 3-203,1 1 0,0-1 1,-1 1-1,1-1 0,-1 1 1,1-1-1,-1 1 0,1-1 0,-1 1 1,0-1-1,1 1 0,-1 0 1,0-1-1,1 1 0,-1 0 0,0 0 1,1-1-1,-1 1 0,0 0 1,1 0-1,-1 0 0,0 0 0,1 0 1,-1 0-1,-1 0 0,-8 1 86,1 0-1,0 0 0,0 1 0,-1 0 0,1 1 0,1 0 0,-1 1 1,0-1-1,1 2 0,-9 4 0,-5 5-2,1 1 1,-26 24-1,25-20-168,1 1 1,1 1-1,1 1 0,1 0 1,1 2-1,1 0 0,-15 30 1,28-49-31,0 1 1,1 0-1,0 0 1,0 0-1,1 0 1,0 0-1,0 1 0,0-1 1,1 0-1,0 0 1,1 11-1,-1-14 47,1 0-1,0 0 0,0 1 1,0-1-1,0 0 0,0-1 0,1 1 1,0 0-1,-1 0 0,1 0 1,0-1-1,0 1 0,0-1 0,1 0 1,-1 0-1,0 1 0,1-1 1,0-1-1,-1 1 0,1 0 0,0-1 1,0 1-1,0-1 0,4 1 1,-1 0-11,0-1 0,0 0 0,0 0 1,1 0-1,-1-1 0,0 0 0,0 0 0,0-1 1,1 1-1,-1-1 0,0-1 0,0 1 1,0-1-1,0 0 0,-1-1 0,10-4 0,-5 1-96,0 0-1,0-1 1,-1 0-1,1-1 0,-2 0 1,1 0-1,-1-1 0,7-9 1,-1-3 13,-1-1 1,-1 0 0,-1 0-1,-1-1 1,-1 0 0,7-32-1,-3 1-120,11-98-1,-19 110 230,-2-1-1,-2 0 1,-4-44 0,0 51-79,2 24-100,0-1 0,0 0 0,-7-22 0,4 29-259,1 10 219,1 15 297,1 158 1157,3 204-276,2-305-762,1 51 355,-4-104-680,1-2-5630,12-37-150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7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0 4064,'0'1'69,"0"0"0,0-1 0,0 1 0,0 0 0,0-1 0,0 1 0,0 0 0,0-1 0,0 1 0,0 0 0,1-1 0,-1 1 0,0 0 0,0-1 0,1 1 0,-1 0 0,0-1 0,1 1 0,-1-1 0,1 1 0,-1-1 0,1 1 0,-1-1 0,1 1 0,-1-1 0,1 1 0,-1-1 0,1 1 0,0-1 0,-1 0 0,1 0 0,1 1 0,-2-1 17,0 1 0,1-1-1,-1 1 1,1-1 0,-1 0 0,0 1-1,1-1 1,-1 1 0,0-1 0,0 1-1,1-1 1,-1 1 0,0 0 0,0-1-1,0 1 1,0-1 0,0 1-1,0-1 1,0 2 0,1 0 210,1 5 100,-1 0 0,0 1 0,0-1 0,0 1 0,-1-1 0,-1 9 0,-7 46 225,2-31-286,-20 128 766,19-126-581,-2-1 0,-23 57 0,-42 57 339,69-135-783,4-10-49,0 1 1,1 0-1,-1-1 1,0 1-1,0 0 1,0-1-1,0 1 1,0-1-1,0 0 1,-3 3-1,3-4 128,20 0 149,-2-1-265,1 0 1,17-5-1,8-1-24,105-16-127,-107 15 207,-18 4-46,-1-1-1,26-9 0,-44 13-71,0-1 0,1 1 1,0-1-1,-1 1 0,1 1 0,5-1 0,-4-1-1314,-13 5-1256,5-2 2042,0 0 1,0 0 0,0 0-1,0-1 1,0 1 0,0-1 0,0 1-1,0-1 1,0 1 0,-2-1-1,-8 0-2995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7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36 103 4384,'-26'-13'1424,"26"13"-1404,-1 0 1,1-1-1,0 1 0,0 0 1,-1 0-1,1 0 0,0 0 1,-1 0-1,1 0 1,0 0-1,0 0 0,-1 0 1,1 0-1,0 0 1,-1 0-1,1 0 0,0 0 1,-1 0-1,1 0 0,0 0 1,0 0-1,-1 0 1,1 1-1,0-1 0,-1 0 1,1 0-1,-1 1 560,9-1 2098,120-6 2222,61-16-2995,-138 15-1527,-41 5-402,-1 1 0,1-1 0,-1-1 0,0 1 0,15-8 0,-24 10-43,0 0-1,1 0 0,-1 0 0,0 0 0,0 0 0,1 0 0,-1 0 1,0-1-1,0 1 0,1 0 0,-1 0 0,0 0 0,0 0 0,1-1 1,-1 1-1,0 0 0,0 0 0,0 0 0,1-1 0,-1 1 0,0 0 1,0 0-1,0-1 0,0 1 0,0 0 0,0 0 0,0-1 0,1 1 1,-1 0-1,0 0 0,0-1 0,0 1 0,0 0 0,0-1 0,0 1 1,0 0-1,0 0 0,0-1 0,0 1 0,-1 0 0,1-1 0,0 1 1,0 0-1,-11-10-4649,3 5 1998,-4-7-667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2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40 5568,'-13'-3'815,"9"2"-337,-1 0 0,1 0 0,0 1 0,-9-1 0,41-7 4471,184-13-1490,4 18-3564,-208 3 106,-2 0-739,1 0 0,-1 1-1,0 0 1,8 1 0,1 2-1384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4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6 211 2080,'0'0'73,"-1"0"1,1 0-1,0 1 1,0-1-1,-1 0 1,1 0-1,0 0 0,0 0 1,-1 0-1,1 0 1,0 0-1,0 1 1,0-1-1,-1 0 0,1 0 1,0 0-1,0 0 1,0 1-1,-1-1 1,1 0-1,0 0 1,0 0-1,0 1 0,0-1 1,0 0-1,0 0 1,-1 1-1,1-1 1,0 0-1,0 0 0,0 1 1,0-1-1,0 0 1,0 1-1,0-1 1,0 0-1,0 0 0,0 1 1,0-1-1,0 0 1,0 0-1,1 1 1,-1-1-1,0 0 1,0 4 1047,13 0 223,12 1-871,1 0-1,0-2 1,0-1 0,30-1-1,94-14 411,-44 2-667,290-4-83,-220 7-41,-4 0 131,52 0 140,-143 4-321,237-31 349,-47 4-601,-205 26 301,159-6-134,-81 3 159,0 1 94,98-1-418,103-3 416,-235 7-160,112 0 42,210 4-159,-288 7 503,38 0 177,-46-7-739,174-23 0,-302 22-368,0 0-1,1-1 1,-1 1-1,0-2 1,0 1-1,0-1 1,0 0-1,-1-1 1,8-4-1,0-7-4084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6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1 664 1984,'0'1'4283,"7"1"-2761,13 0-453,-1-3-552,0-1 0,0-1-1,31-9 1,8-1-98,-48 11-337,0-1 0,-1 0 1,16-7-1,-1 0 47,-12 4-41,-10 5-80,0 0 0,1 0 1,-1 0-1,0 0 0,0 0 0,1 0 0,-1 1 1,3-1-1,-5 1-6,1 0 0,-1 0 0,1 0-1,-1 0 1,0 0 0,1 0 0,-1 0 0,1 0 0,-1 0 0,0 1-1,1-1 1,-1 0 0,0 0 0,1 0 0,-1 1 0,0-1 0,1 0 0,-1 0-1,0 1 1,0-1 0,1 1 0,0 0 5,-1 0 0,1 0-1,-1 0 1,0 0 0,1 1 0,-1-1 0,0 0-1,0 0 1,0 0 0,0 3 0,7 141-45,0-33 156,-1-6 322,25 130 0,-12-161-218,-2-14 430,-17-60-606,0-1 0,0 1-1,0 0 1,0-1 0,0 1 0,0-1-1,0 1 1,0 0 0,0-1 0,1 1-1,-1-1 1,0 1 0,0-1 0,1 1-1,-1-1 1,0 1 0,1-1-1,-1 1 1,0-1 0,1 1 0,-1-1-1,1 1 1,1-2 4,-1 0 1,0 1-1,0-1 0,0 0 1,0 0-1,0 0 0,0 0 1,-1 0-1,1-1 0,1-1 1,2-2-26,-1-1 0,0 1 1,0-1-1,-1 0 0,0 0 1,0 0-1,2-9 0,5-49-86,-5 32 0,11-58-15,28-97 1,-25 128-44,2 0 0,47-93 1,98-168-463,-146 284 522,41-62 0,-45 72 51,-13 21-61,0 1 1,1-1-1,-1 1 0,1-1 0,5-5 0,-6 9 53,-1 0 1,0 0-1,0 0 0,0 1 1,1-1-1,-1 0 1,0 1-1,1-1 0,-1 1 1,0 0-1,1-1 1,-1 1-1,1 0 0,-1 0 1,1 0-1,-1 0 1,1 0-1,-1 0 0,3 1 1,33 9-151,-11-2 47,34 1 83,95 2 0,-76-8 28,491 10 328,-280-34-192,238-32 565,-419 46-683,335-14-121,42 9 516,-222 6-389,-104 4 128,145-25 165,-199 15-351,-7-3 344,-54 7-1340,-38 7-1405,-17 2 501,8-1 1553,-25 4-4725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7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20 2720,'2'-2'289,"-1"1"-61,1-1 0,-1 1 0,0 0 0,0-1-1,1 1 1,-1 0 0,1 0 0,-1 0 0,1 0 0,0 0 0,-1 0-1,1 1 1,0-1 0,-1 0 0,1 1 0,0 0 0,0-1 0,4 1 650,-5 1-765,-1 0 0,1 0 0,-1 0 0,1 0 0,-1 0-1,0 0 1,0 0 0,1 1 0,-1-1 0,0 0 0,0 2 0,-10 21 486,-1 0 1,-1-1-1,-1 0 1,-25 32 0,-9 15-196,-5 21-87,-45 70 49,96-160-364,-21 31 224,-25 48-1,44-74-212,0-1-27,1 1-1,-1-1 1,1 1-1,0 0 0,-2 10 1,4 4 440,-2-14-330,1-6-95,1 0 1,0 0-1,0 1 0,0-1 0,0 0 0,0 0 0,0 1 0,0-1 1,0 0-1,0 0 0,0 1 0,0-1 0,0 0 0,0 0 0,0 1 1,0-1-1,0 0 0,1 0 0,-1 1 0,0-1 0,0 0 0,0 0 1,0 1-1,0-1 0,1 0 0,-1 0 0,0 0 0,0 0 0,0 1 1,0-1-1,1 0 0,-1 0 0,0 0 0,0 0 0,1 0 0,-1 1 1,0-1-1,0 0 0,1 0 0,-1 0 0,0 0 0,0 0 0,1 0 1,-1 0-1,0 0 0,0 0 0,1 0 0,-1 0 0,0 0 0,0 0 0,1 0 1,-1 0-1,0 0 0,0-1 0,1 1 0,61-5 693,-39 2-566,245-23 832,-114 16-1024,-154 11 17,0-1 0,0 0 1,0 0-1,0 0 0,1 0 1,-1 0-1,0 0 0,0 0 1,0 0-1,0 0 0,1 0 1,-1 0-1,0 0 1,0 0-1,0 0 0,0 0 1,1 0-1,-1 0 0,0 0 1,0 0-1,0 0 0,0 0 1,0 0-1,1 0 1,-1 0-1,0 0 0,0 0 1,0-1-1,0 1 0,0 0 1,1 0-1,-1 0 0,0 0 1,0 0-1,0 0 0,0 0 1,0-1-1,0 1 1,0 0-1,0 0 0,1 0 1,-1 0-1,0 0 0,0-1 1,0 1-1,0 0 0,0 0 1,0 0-1,0 0 1,0-1-1,0 1 0,0 0 1,0 0-1,0 0 0,0 0 1,0-1-1,0 1 0,0 0 1,-1 0-1,1 0 1,0 0-1,0 0 0,0-1 1,0 1-1,0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3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 2560,'0'0'55,"0"0"0,0-1 0,0 1 0,-1 0 1,1 0-1,0 0 0,0 0 0,-1 0 0,1-1 0,0 1 0,0 0 0,0 0 1,0 0-1,-1-1 0,1 1 0,0 0 0,0 0 0,0-1 0,0 1 1,0 0-1,0 0 0,0-1 0,0 1 0,0 0 0,0 0 0,-1-1 0,1 1 1,0 0-1,1 0 0,-1-1 0,0 1 0,0 0 0,0-1 0,0 1 1,0 0-1,0 0 0,0-1 0,0 1 0,0 0 0,0 0 0,1 0 0,-1-1 1,0 1-1,0 0 0,1-1 0,10-7 3058,-8 7-2234,2 52 2251,-8 28-2047,1-45-790,2 41 1,1-7 129,-2-46-122,2 0 0,0 0-1,5 25 1,-4-40 338,1-9-185,3-4-422,2-2-64,-1 2-28,0-1 0,1 1 0,-1 0-1,1 0 1,0 1 0,1 0 0,-1 1-1,1 0 1,18-6 0,13 3 31,0 1 0,0 3 0,0 1 1,78 7-1,-96-2 227,7 1-2024,-14-5-2935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7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250 753 4064,'-3'-2'349,"-1"1"1,0 0-1,0 0 1,1 0-1,-1 1 1,0-1-1,0 1 0,0 0 1,0 0-1,0 0 1,0 1-1,0-1 1,1 1-1,-1 0 1,0 0-1,0 0 1,1 1-1,-1-1 0,0 1 1,-4 3-1,-4 3-31,1 0 0,0 1 0,0 0 0,1 1 0,1 0 0,0 1 0,-14 19 0,13-14-119,1 1-1,0 0 1,1 1-1,1 0 1,1 0 0,1 1-1,0 0 1,1 0-1,1 0 1,1 0-1,1 0 1,1 29-1,0-45-155,1-1-1,-1 0 1,0 0-1,1 0 1,-1 1-1,1-1 0,0 0 1,-1 0-1,1 0 1,0 0-1,0 0 0,1 0 1,-1 0-1,3 2 1,-3-3-17,0 0 0,0 0 0,0-1 0,0 1 0,1 0-1,-1-1 1,0 1 0,0-1 0,1 1 0,-1-1 0,0 0 0,1 1 0,-1-1 0,0 0 0,1 0 0,-1 0 0,1 0 0,-1 0 0,0 0 0,1 0 0,-1-1 0,0 1 0,1-1 0,1 0 0,6-3 55,-1 0 1,1 0 0,-1-1-1,0 0 1,-1-1-1,1 1 1,-1-2-1,0 1 1,-1-1 0,0 0-1,8-11 1,1-4 46,-1 0 1,20-46 0,-32 64-116,10-22-62,10-33-1,-20 52 2,0 0 1,0 0-1,-1 0 1,0 0 0,0 0-1,-1 0 1,0 0-1,0-1 1,-1 1 0,-2-12-1,2 18 6,1-1 1,-1 0-1,0 1 0,0-1 1,0 0-1,0 1 0,0-1 0,0 1 1,0 0-1,0-1 0,-1 1 1,1 0-1,-1 0 0,1 0 0,-1 0 1,1 0-1,-1 0 0,1 0 0,-1 0 1,0 1-1,1-1 0,-1 1 1,0-1-1,0 1 0,0 0 0,1 0 1,-1-1-1,0 1 0,0 0 1,0 1-1,-2-1 0,-1 1 8,1-1-1,0 1 1,0 0 0,0 0-1,0 1 1,0-1 0,0 1-1,0 0 1,1 0 0,-1 0-1,0 0 1,-4 5 0,6-6 38,1 0 0,0 0 0,0 0 0,0-1-1,1 1 1,-1 1 0,0-1 0,0 0 0,0 0 0,1 0 0,-1 0 0,1 0 0,-1 1 0,1-1 0,-1 0 0,1 0 0,0 1 0,-1-1 0,1 0 0,0 1-1,0-1 1,0 0 0,0 1 0,0-1 0,0 0 0,1 1 0,-1-1 0,0 0 0,1 1 0,-1-1 0,1 0 0,-1 0 0,1 0 0,-1 1 0,1-1-1,0 0 1,0 0 0,0 0 0,0 0 0,0 0 0,-1 0 0,2 0 0,-1-1 0,2 2 0,3 2 63,1 0 0,-1 0 0,1-1-1,0 0 1,0-1 0,13 4 0,-1-2 36,0-2 1,0 0-1,0-1 0,24-2 1,77-12 227,-65 2-199,-1-2 0,67-26 0,-69 21-85,127-51-162,-157 58 146,0-1 1,0-1 0,-1 0-1,-1-2 1,30-28-1,-25 16 49,42-56-1,13-38-38,-42 61-118,-29 46 31,62-103-52,-64 100 132,-6 10-76,-1 7 36,0 0 1,-1 0-1,1-1 0,0 1 0,0 0 0,0 0 0,0 0 0,0 0 1,0 0-1,0 0 0,0 0 0,0 0 0,-1 0 0,1 0 1,0 0-1,0 0 0,0 0 0,0-1 0,0 1 0,0 0 0,0 0 1,-1 0-1,1 0 0,0 0 0,0 0 0,0 0 0,0 0 1,0 0-1,0 1 0,-1-1 0,1 0 0,0 0 0,0 0 0,0 0 1,0 0-1,0 0 0,0 0 0,0 0 0,0 0 0,-1 0 1,1 0-1,0 0 0,0 0 0,0 0 0,0 1 0,0-1 0,-6 5-60,0 1-1,0 0 1,1 0-1,-1 0 1,2 1-1,-1 0 0,1 0 1,-5 10-1,4-8 64,-52 105 85,0 1 17,-4-15-85,35-61-21,1 2-1,3 1 1,-22 53-1,39-79 126,0 0 0,-3 22 0,7-33-73,0-1 1,1 1 0,-1-1 0,1 0-1,0 1 1,1-1 0,-1 0 0,1 1 0,0-1-1,0 0 1,0 1 0,0-1 0,1 0-1,2 4 1,-3-6-22,1 0 0,0 0 0,-1 0 0,1 0 0,0-1 0,0 1-1,0-1 1,0 1 0,1-1 0,-1 0 0,0 0 0,0 0 0,1 0 0,-1 0 0,0-1 0,1 1-1,-1-1 1,1 1 0,-1-1 0,1 0 0,-1 0 0,1 0 0,-1 0 0,1-1 0,-1 1 0,5-2 0,2 0 31,-1-1 1,1 0-1,0 0 1,-1-1 0,0 0-1,8-6 1,14-10 47,-1-2-1,-1-1 1,-1-1 0,-1-1 0,22-30-1,103-149-110,-70 90 72,120-133-566,-144 176 549,31-34 194,-91 125-459,-4-10 236,1 0 0,-1-1 0,-1 0 0,0 0 1,0 0-1,-1-1 0,-12 9 0,-16 17 61,3 3 26,2 2 0,-38 58 0,49-66-84,-153 229 219,130-185-183,3 2 0,4 2 1,-30 91-1,1-3 604,63-158-392,5-9 11,8-18 83,59-120-38,-54 113-333,0 1 0,2 1 1,29-32-1,-19 29-46,1 1 1,1 2 0,1 0-1,52-27 1,-79 48 28,2-2-39,1 1 1,0-1-1,1 1 1,-1 1-1,0-1 0,1 1 1,-1 0-1,13-2 1,-19 4 54,0 1 1,1-1-1,-1 0 1,1 0-1,-1 0 1,0 0-1,1 0 1,-1 0-1,1 0 1,-1 1-1,0-1 1,1 0 0,-1 0-1,0 0 1,1 1-1,-1-1 1,0 0-1,0 1 1,1-1-1,-1 0 1,0 0-1,0 1 1,1-1-1,-1 1 1,0-1-1,0 0 1,0 1-1,0-1 1,1 0-1,-1 1 1,0-1 0,0 1-1,0-1 1,0 0-1,0 1 1,0-1-1,0 1 1,0-1-1,0 0 1,0 1-1,0-1 1,-1 1-1,1-1 1,0 0-1,0 1 1,0-1-1,-8 21-191,8-21 196,-4 7-44,-10 22 0,2-1 0,-17 54 0,27-72 84,0 0 1,0 0-1,1 0 1,1 0-1,0 14 1,1-18-12,-1-1-1,1 1 1,1 0 0,-1-1-1,1 1 1,0-1 0,0 1 0,1-1-1,-1 0 1,5 6 0,-5-9-8,0 1 1,0-1-1,0 0 1,0 0-1,0 0 1,0-1-1,0 1 0,1 0 1,-1-1-1,1 0 1,-1 1-1,1-1 1,-1 0-1,1 0 1,0 0-1,0-1 1,-1 1-1,1-1 1,0 0-1,0 1 1,0-1-1,-1 0 1,1-1-1,0 1 1,0 0-1,0-1 1,-1 0-1,1 1 0,3-2 1,5-3 47,0 1 1,-1-1-1,1-1 1,-1 0-1,16-12 1,1-6-42,0-2-1,-1 0 1,-2-1-1,26-37 1,-8 10 98,-38 49-169,0 0-1,-1 0 1,1-1-1,-1 1 1,0-1 0,-1 1-1,1-1 1,2-10-1,-5 16 36,0 0 0,0-1 0,0 1 0,0 0-1,0 0 1,0 0 0,0-1 0,0 1 0,0 0-1,0 0 1,0 0 0,0-1 0,0 1 0,0 0-1,0 0 1,0-1 0,0 1 0,0 0 0,0 0-1,0 0 1,0-1 0,0 1 0,0 0 0,0 0-1,-1 0 1,1 0 0,0-1 0,0 1 0,0 0-1,0 0 1,0 0 0,-1 0 0,1 0 0,0-1-1,0 1 1,-9 2-212,-10 9 36,18-10 154,-7 5 17,1 0 0,0 0-1,0 0 1,0 1 0,1 0 0,0 1-1,0-1 1,1 1 0,-6 12 0,8-14 41,0 0 1,0 0 0,1 1-1,0-1 1,1 0 0,-1 1-1,1-1 1,0 1 0,1 0-1,0-1 1,0 1-1,0 0 1,1-1 0,1 10-1,-1-14-13,-1 0-1,1 1 1,-1-1 0,1 0-1,0 0 1,0 0-1,0 0 1,0 0-1,0 0 1,0 0 0,1 0-1,-1 0 1,1 0-1,-1 0 1,1-1-1,0 1 1,0-1-1,-1 1 1,1-1 0,0 0-1,0 0 1,0 0-1,1 0 1,-1 0-1,0 0 1,0 0-1,0-1 1,1 1 0,-1-1-1,0 0 1,1 0-1,-1 0 1,0 0-1,4 0 1,6-2 19,0-1-1,0 0 1,0-1-1,-1 0 1,17-8 0,3-1 78,5 0-118,0 1-1,1 3 0,45-7 1,-76 15 6,-1 1 1,0 0 0,0 0-1,0 0 1,0 0 0,1 1-1,-1 0 1,0 0 0,0 1-1,0-1 1,0 1 0,-1 0-1,1 0 1,0 1 0,-1-1-1,0 1 1,1 0 0,-1 0-1,0 1 1,-1-1 0,1 1-1,-1 0 1,5 5 0,40 64 689,-5-6 46,-37-59-667,39 48 359,-40-50-385,1-1 0,0 1 0,1-1 0,-1 0 1,1-1-1,11 6 0,-7-5-297,0-1 1,1 0-1,-1 0 1,1-2-1,-1 1 1,1-2-1,0 1 1,18-1-1,-23-2-424,0 1 0,0-1 0,-1 0 0,1-1 0,0 0 0,-1 0 0,8-3 0,-10 3 12,0 0-1,0 0 0,-1-1 0,1 1 0,-1-1 0,1 0 0,-1 0 0,0 0 0,0 0 0,-1-1 0,1 1 0,2-5 0,-1 0-266,0 0 0,-1 0-1,3-9 1,4-29-1980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7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28 137 1984,'-19'-4'640,"19"4"-525,-1 0 0,1 0-1,0 0 1,-1 0 0,1 0 0,0-1 0,-1 1-1,1 0 1,0 0 0,-1 0 0,1 0 0,0-1-1,-1 1 1,1 0 0,0 0 0,0 0 0,-1-1 0,1 1-1,0 0 1,0-1 0,-1 1 0,1 0 0,0-1-1,0 1 1,0 0 0,-1-1 0,1 1 0,0 0-1,0-1 1,0 1 0,0 0 0,0-1 0,0 1-1,0 0 1,0-1 0,0 1 0,0-1 0,0 1 0,0 0-1,0-1 1,0 1 0,0 0 0,1-1 0,-1 1-1,0 0 1,0-1 0,0 1 0,0 0 0,1-1-1,-1 1 1,0 0 0,1-1 0,11-12 1432,-1 6-878,1 1 1,0 0-1,0 1 0,19-5 1,53-9 868,18 6-640,0 1-431,-84 9-632,29-8 130,-20-1-3274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8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40 1728,'-6'0'166,"5"0"-111,0 0 0,-1-1 0,1 1 0,-1 0 0,1 0 0,-1-1 0,1 1 1,0 0-1,-1-1 0,-9-7 4844,79 4 1651,0 0-5378,125 9 124,-173-7-1362,1 0-1,0-1 0,35-11 1,-47 9-1422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8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50 2816,'0'0'32,"-1"0"0,1-1-1,0 1 1,0 0 0,-1 0 0,1-1 0,0 1-1,0 0 1,0-1 0,-1 1 0,1 0 0,0-1 0,0 1-1,0 0 1,0-1 0,0 1 0,0 0 0,0-1-1,0 1 1,0 0 0,0-1 0,0 1 0,0 0-1,0-1 1,0 1 0,0 0 0,0-1 0,0 1 0,0-1-1,0 1 1,0 0 0,1-1 0,-1 1 0,0-1-1,14-3 605,-3 1-108,8-3 661,-5 0-802,0 2 1,0 0-1,1 0 0,-1 2 1,1 0-1,0 0 1,17 1-1,-29 2-322,1-1 0,-1 1 1,0-1-1,0 1 0,0 0 0,0 0 1,0 1-1,-1-1 0,1 0 0,4 4 0,-6-4-39,0 0-1,0 0 1,0-1 0,0 1-1,0 0 1,0 0-1,0 1 1,-1-1-1,1 0 1,-1 0-1,1 0 1,-1 0-1,1 1 1,-1-1-1,1 0 1,-1 0-1,0 1 1,0-1-1,0 0 1,0 1-1,0-1 1,0 0-1,0 1 1,0-1-1,0 0 1,-1 0-1,1 1 1,0-1-1,-1 2 1,-2 2 30,1 0 1,-1 0 0,0 0-1,0 0 1,0-1-1,-1 1 1,0-1 0,1 0-1,-1 0 1,-5 3 0,-7 5 419,-26 15 1,8-6-27,12-10-219,19-9-186,-1-1 1,0 1-1,1 0 1,-1 0-1,1 0 0,0 1 1,0-1-1,0 1 1,0 0-1,0 0 1,0 0-1,-2 3 1,7-3 55,2-1-15,0 0 1,1 0-1,-1 0 1,1-1-1,-1 0 0,1 1 1,-1-2-1,9 2 1,44-2 361,-8 0-175,16 0-591,-31-1-3716,-27 25-5710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59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55 2816,'-5'1'472,"1"0"-1,-1 0 1,1 0 0,-1 1 0,1-1 0,-1 1-1,1 0 1,-7 5 0,5-4 666,-1 1 1,1-1-1,-11 3 1,4-2 638,16-3-814,21-5 3,187-38 1782,-60 14-2205,-120 21-1176,-1 2 0,52-3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7:00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82 2912,'0'-1'76,"0"0"0,-1 0 0,1 1 0,-1-1 0,1 0 0,-1 0 0,1 1 0,-1-1 0,0 0 0,1 1 0,-1-1 0,0 0 0,1 1 0,-1-1 0,0 1 0,0-1 0,-7-2 3096,8 5-2500,-12 24 276,0 0 0,-2-2 0,-18 27 0,-156 247 1100,157-247-1830,18-31-1,10-15 1,3-7 105,13-23-376,5-9-206,33-49 0,-22 43 231,94-134 161,-100 135 92,0 0-1,28-71 1,-40 88 346,-11 22-567,0 0-1,0 0 1,0 0-1,0 0 1,0 0-1,1-1 1,-1 1-1,0 0 1,0 0-1,0 0 1,0 0-1,0 0 1,1 0-1,-1 0 1,0 0-1,0 0 1,0 0-1,1-1 1,-1 1-1,0 0 1,0 0-1,0 0 1,0 0-1,1 0 1,-1 0-1,0 0 1,0 0-1,0 0 1,1 1-1,-1-1 1,0 0-1,0 0 1,0 0-1,0 0 1,1 0-1,5 13-28,3 24-68,-2-7 93,1 0 1,2 0-1,0-1 0,24 44 1,-16-47 66,1 0 1,1-1-1,37 36 1,-17-20-93,-24-24 86,-2 0 0,14 20-1,-23-29-38,0 1 0,-1-1 0,0 0 0,0 1 0,-1 0 0,0 0 0,2 16 0,-4-23-4,-1 0 1,0 0 0,0 1-1,0-1 1,0 0 0,0 0-1,0 1 1,-1-1 0,1 0-1,-1 0 1,1 0 0,-1 0 0,0 0-1,0 0 1,0 0 0,-2 3-1,1-2 13,-1 0 0,1-1-1,0 0 1,-1 1-1,0-1 1,0 0-1,1 0 1,-1-1 0,-6 4-1,-1-2 43,0 1 0,-1-2 0,1 1 0,0-1 0,-22 1 0,-235-2 368,142-2-520,75 0-50,-58 3-1160,88 3-273,64-19-10961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7:01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14 2912,'-16'-6'5280,"35"2"-3781,-16 3-1383,1 1 1,-1-1-1,1 0 0,-1 1 1,8-1-1,6 3 272,0 0 0,25 7 0,-37-8-320,0 0 0,-1 1 0,1 0 1,-1 0-1,0 0 0,0 0 0,1 1 0,-2 0 1,1 0-1,0 0 0,0 0 0,-1 0 0,0 1 0,4 3 1,-7-5-48,1-1-1,-1 0 1,0 1 0,1-1 0,-1 0 0,0 0 0,0 1 0,1-1 0,-1 0-1,0 1 1,0-1 0,-1 1 0,1-1 0,0 0 0,0 0 0,-1 1 0,1-1-1,-1 0 1,1 1 0,-1-1 0,1 0 0,-1 0 0,0 0 0,0 0 0,1 0-1,-1 0 1,0 0 0,-1 1 0,-3 3 118,1 0 0,-1-1 1,0 0-1,-9 7 0,-32 12 862,31-16-531,-23 14 0,-5 5 426,51-21-395,15 1-519,1-1-1,0 0 0,0-2 0,43-1 1,-36 0-1808,4-2-830,0 0-3968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7:04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27 2400,'11'-4'7751,"-9"5"-7363,28-4-14,-12 1 265,68-8-99,-1 3 1,125 5-1,-204 3-460,0 0 0,0 0 0,0 0 0,0 0 0,8 4-1,-12-5-76,0 1-1,0 0 0,0 0 1,-1 0-1,1 1 0,0-1 0,0 0 1,-1 1-1,1-1 0,-1 1 0,1-1 1,-1 1-1,1 0 0,-1-1 0,0 1 1,0 0-1,0 0 0,1 4 1,1 6 10,-1 0 0,-1 0 1,0 0-1,0 0 0,-2 17 1,0 4 12,1 562 124,17 54 414,-3-226-291,-1-183-207,-1 9 156,-7-99-67,0 71 207,8-3-164,-10-189-104,0 8 30,9 38-1,-10-65-36,-1 0 0,1 1-1,-2 0 1,0-1 0,0 1 0,-2 14 0,1-23-63,0-1 1,0 1-1,0-1 1,0 0-1,0 0 1,0 1 0,0-1-1,-1 0 1,1 0-1,0 0 1,-1 0-1,1 0 1,-1 0-1,1-1 1,-1 1-1,-2 0 1,1 1 22,-13 4 48,0-1 0,0-1 0,0 0 0,-1-1 0,-30 2 0,7 0-57,-320 45-1974,353-49 1953,-140 16-10636,98-20 7392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13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6 142 2144,'0'0'134,"-1"0"0,1-1 0,0 1 1,-1-1-1,1 1 0,-1-1 0,1 1 0,0-1 1,-1 1-1,1-1 0,0 1 0,0-1 0,-1 1 0,1-1 1,0 0-1,0 1 0,0-1 0,0 1 0,0-1 1,0 0-1,0 1 0,0-1 0,0 1 0,0-1 0,0 0 1,0 1-1,0-1 0,1 0 0,0-18 3521,7 19-3585,-1-1-13,-1 0 0,0 0 0,0 0 0,0 0 0,0-1 0,0 0-1,9-5 1,-7 3-37,0 1-1,1 0 1,9-2-1,21-2 15,0 1 0,55-1-1,-73 7 56,1-1-1,0-1 0,-1-1 1,0-1-1,1-1 1,28-11-1,20-7-291,-70 23 198,0 0-1,0 0 1,0 0 0,0 0-1,0 0 1,0 0-1,0-1 1,0 1-1,0 0 1,0 0-1,0 0 1,0 0 0,1 0-1,-1 0 1,0 0-1,0 0 1,0 0-1,0 0 1,0 0-1,0 0 1,0 0 0,0 0-1,0 0 1,1 0-1,-1 0 1,0 0-1,0 0 1,0 0 0,0 0-1,0 0 1,0 0-1,0 0 1,0 0-1,0 0 1,1 0-1,-1 0 1,0 0 0,0 0-1,0 0 1,0 0-1,0 0 1,0 0-1,0 1 1,0-1-1,0 0 1,0 0 0,0 0-1,0 0 1,1 0-1,-1 0 1,0 0-1,0 0 1,0 0-1,0 0 1,0 0 0,0 1-1,0-1 1,-3 5-957,2-4 725,-4 8-2307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14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3072,'11'2'5651,"18"-4"-3647,24-9-2091,77-16 697,-85 19-452,96-8 203,-60 8-56,-10 5 634,-71 3-977,0 0 0,0 0-1,0 0 1,0 0 0,1-1-534,-1 0 534,0 1 0,0 0-1,0 0 1,0 0 0,0 0 0,0 0 0,0 0 0,0 0-1,0 0 1,0-1 0,0 1 0,0 0 0,0 0 0,0 0 0,0 0-1,0 0 1,0 0 0,0 0 0,0-1 0,0 1 0,-1 0-382,-1-1 87,1 0-1,0 1 1,0-1 0,-1 1 0,1-1-1,0 1 1,0 0 0,-1 0 0,1-1-1,0 1 1,-1 0 0,1 0-1,-1 0 1,-1 1 0,-19 3-2497,1 3 846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16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391 122 1728,'2'10'1401,"-1"-8"-1274,-1-1-1,1 1 1,-1-1-1,0 1 1,1-1-1,-1 1 1,0-1-1,0 1 1,-1 2 0,1 0-11,-1 2 44,0 1 0,-1-1 1,0 0-1,0 1 0,0-1 0,-1 0 0,1 0 0,-8 10 0,-1-2 41,0-1 1,0-1-1,-2 0 0,-16 13 1,21-19-156,0-1 0,-1 1 1,0-1-1,0-1 0,0 0 1,-1 0-1,1-1 0,-17 3 1,17-4 8,-1 0 0,0-2 0,0 1 0,1-1 0,-1 0 0,0-1 0,-15-3 0,19 2-29,0 1 1,0-1-1,1-1 1,-1 1-1,1-1 1,0 0-1,0 0 1,0 0-1,0-1 1,1 1-1,-1-1 0,1-1 1,-7-7-1,7 7-33,1 1-1,0-1 0,0 0 0,1 0 0,-1 0 0,1 0 0,-3-9 0,5 11 4,-1 0 0,1 0 0,-1 1 0,1-1-1,0 0 1,0 0 0,0 0 0,1 1 0,-1-1-1,1 0 1,-1 0 0,1 0 0,0 1 0,0-1-1,0 1 1,0-1 0,3-3 0,4-5-23,0 0 1,0 1 0,1 0 0,1 1-1,-1 0 1,2 0 0,-1 1-1,1 0 1,0 1 0,1 0 0,0 1-1,0 0 1,13-4 0,-14 7-8,106-33 713,-113 36-657,2-2-30,0 0 0,0 1 0,0 0 0,1 0 0,-1 0 0,0 1 0,1 0 0,-1 0 0,0 1-1,1 0 1,9 2 0,-10-1 60,1 1-1,-1 0 0,1 0 0,-1 1 0,0 0 1,-1 0-1,1 0 0,-1 1 0,9 9 0,-11-11-36,-1 1-1,1-1 0,-1 1 0,0 0 0,0-1 1,-1 1-1,1 0 0,-1 0 0,0 1 1,0-1-1,1 8 0,-1 4 64,-1 30 0,-1-21 22,-2 43 172,-16 90 0,11-110-174,-3-1 0,-2-1 0,-2 0 1,-34 71-1,23-54 209,-8 14 420,25-57-579,-6 12 103,14-30-192,0 0 1,-1 0-1,1 0 0,0 0 0,-1-1 0,0 1 1,1 0-1,-1-1 0,0 0 0,0 1 0,-2 1 1,3-3-35,0 0 0,1 1 0,-1-1 0,1 0 0,-1 0 0,1 0 0,-1 0 0,0 0 0,1 0 0,-1 0 1,1 0-1,-1 0 0,0 0 0,1 0 0,-1 0 0,1-1 0,-1 1 0,1 0 0,-1 0 0,1-1 0,-1 1 0,1 0 0,-1-1 1,1 1-1,-1 0 0,1-1 0,-1 1 0,1 0 0,0-1 0,-1 1 0,1-1 0,0 1 0,-1-1 0,1 1 0,0-1 0,-1 0 1,1 0-1,-7-22 334,3 2-309,1 1 0,1-1 0,0 1 0,2-1 0,1 0 0,0 0 0,8-36 0,0 32-87,0 1 1,1 0 0,19-33 0,-15 31 26,48-107-216,-2 2 207,-25 76-87,-10 17-44,-12 18 82,1 1 1,23-25 0,-13 16-35,-17 21 99,0 0 1,0 1-1,1 0 1,0 0-1,0 0 1,12-5-1,-3 2-129,1 1-1,23-7 0,-21 10 2,0 1 1,0 1 0,0 1 0,40 0 0,-55 2 87,0 0 0,0 1 0,0 0 0,0 0 0,0 0 1,0 1-1,0-1 0,-1 1 0,1 0 0,-1 1 0,0-1 0,1 1 0,-1 0 0,0 0 0,0 0 0,5 6 0,-4-3-2,1 0-1,-2 0 0,1 1 0,-1 0 0,0 0 0,0 0 0,-1 0 0,0 0 0,3 13 0,-1 7 78,-2 0 1,-1 0 0,-1 0-1,-3 36 1,2-43-84,-2 21 175,-1 0 0,-2 0 0,-19 77 0,19-106-61,1 0 0,-2 0 1,0 0-1,0 0 0,-12 14 0,-45 51-176,9-12 204,35-40 24,-23 32 393,-64 66 0,102-119-466,0 0 0,-1-1 0,0 1 0,1-1 0,-1 0 0,0 0 0,0-1 0,-1 1 0,1-1 1,0 0-1,-1-1 0,1 1 0,-1-1 0,0 0 0,0 0 0,1-1 0,-1 0 0,0 0 0,0 0 0,1-1 1,-1 1-1,-6-3 0,-3-1 45,0-1 0,0-1 0,1 0 0,0-1 0,0 0 0,0-2 0,-12-9 0,22 15-82,-119-91-938,122 93 548,-1 0 0,1 0 0,0 0 0,0-1 1,-1 1-1,1 0 0,0-1 0,0 1 0,0-1 1,1 1-1,-1-1 0,0 0 0,0 1 1,1-1-1,-1 0 0,1 1 0,0-1 0,-1 0 1,1-3-1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0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32 10304,'-38'-20'3808,"38"17"-2944,8 11-256,19-5-256,25-3-320,18 0 543,14-3-319,4-2 128,12 2-256,18-5-2943,14 8 1503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18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381 180 1056,'1'-1'203,"1"0"-1,-1 0 1,0-1 0,0 1-1,0 0 1,0 0 0,0 0-1,0-1 1,0 1 0,-1-1-1,1 1 1,0-1 0,-1 1-1,1-1 1,-1 1 0,1-1-1,-1 1 1,0-1 0,0 1-1,0-1 1,0 0-1,0 1 1,0-1 0,0 1-1,0-1 1,0 1 0,-2-4-1,-3-12 322,4 14-447,1 1-1,-1 0 0,1 0 1,-1 0-1,0-1 0,0 1 1,0 0-1,-2-3 0,-1-1 87,-1 0 0,1 0 0,-2 0 0,1 0 0,-1 1 0,0 0-1,0 0 1,0 0 0,-1 1 0,-7-4 0,3 1 114,1 2-66,0-1 1,-19-6-1,25 11-225,1 0-1,0 0 1,-1 1-1,1-1 1,-1 1 0,1 0-1,-1 0 1,1 0-1,-1 0 1,1 0 0,-1 1-1,1 0 1,-5 1-1,-3 3 45,0 0 0,1 0 0,0 1 0,0 1 1,0 0-1,1 0 0,0 1 0,0 0 0,1 0 0,0 1 0,0 0 0,1 0 0,1 1 0,-1 0 0,2 1 0,-1-1 0,1 1 0,-4 14 0,8-22-11,0 0 1,0 0-1,1 0 1,-1 0-1,1 0 0,0 0 1,0 0-1,0 0 0,0 0 1,0 0-1,1 0 1,0 0-1,-1 0 0,1 0 1,0 0-1,0 0 0,1 0 1,-1 0-1,0-1 1,1 1-1,0-1 0,0 1 1,-1-1-1,1 1 0,1-1 1,-1 0-1,0 0 1,1 0-1,-1 0 0,1-1 1,-1 1-1,6 2 0,3 1 88,0-1 0,1-1 0,-1 0-1,1 0 1,-1-1 0,1 0 0,14 0-1,54-2 375,-71-1-401,0 0 1,1-1 0,-1 1-1,0-2 1,-1 1 0,15-7 0,-12 1 84,-11 8-164,0 0-1,0-1 0,0 1 0,-1 0 0,1 0 0,0 0 0,0 0 0,0-1 1,0 1-1,0 0 0,0 0 0,0 0 0,0 0 0,0-1 0,0 1 1,0 0-1,0 0 0,-1 0 0,1 0 0,0 0 0,0-1 0,0 1 0,0 0 1,0 0-1,-1 0 0,1 0 0,0 0 0,0 0 0,0 0 0,0 0 0,-1 0 1,1 0-1,0-1 0,0 1 0,-1 0 0,-2 0-28,0-1-1,0 1 1,0-1-1,-1 1 1,-4 1 0,-11 2-79,0 1 1,0 2 0,1-1 0,0 2 0,-28 14 0,23-10 1,6-4 7,0 2 0,1 0 0,0 0 0,-20 18 0,30-23 86,1 1 1,0-1 0,1 1-1,-1 0 1,1 1 0,0-1-1,0 1 1,1 0 0,-1 0-1,1 0 1,1 0 0,-1 1-1,1-1 1,0 1 0,-1 9-1,2-13 27,1-1 0,0 1 0,0 0 0,0 0 0,0 0-1,1-1 1,-1 1 0,1 0 0,-1 0 0,1-1 0,0 1 0,0 0-1,1-1 1,-1 1 0,0-1 0,3 3 0,-2-2 13,1 0-1,0 0 1,0 0-1,0-1 1,0 1 0,1-1-1,-1 0 1,0 0 0,1 0-1,4 1 1,5 1 65,-1 0-1,0-2 1,0 1 0,1-2-1,0 1 1,15-2 0,-3 1 62,-1-1 1,0 0-1,0-1 0,0-1 1,0-1-1,23-7 1,-41 8-883,-1 0 0,1-1 0,-1 1 0,0-1 0,1 0 0,-1-1 0,-1 1 0,1-1 0,7-8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1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3 3072,'0'-1'90,"-1"1"1,1 0-1,-1-1 0,0 1 1,1 0-1,-1 0 0,0 0 1,0 0-1,1 0 1,-1 0-1,0 0 0,1 0 1,-1 0-1,0 0 0,0 0 1,1 0-1,-1 0 0,0 0 1,1 1-1,-1-1 0,0 0 1,1 0-1,-1 1 1,1-1-1,-1 1 0,0-1 1,0 1-1,-17 17 1399,10-10-1284,-3 4 87,1 2 1,0-1-1,0 1 1,2 1-1,-1-1 1,-6 21-1,5-15 29,-76 179 876,75-168-1079,2 1 0,1 1-1,2-1 1,-4 54 0,9-35 9,1 0 0,9 54-1,-4-71 74,2 0-1,1-1 0,1 1 0,15 31 0,-22-60-144,0 0 0,0-1-1,0 0 1,1 1 0,0-1 0,-1 0-1,2 0 1,-1 0 0,0-1 0,1 1-1,0-1 1,0 0 0,0 0 0,0 0-1,8 4 1,-8-6-259,0 1-1,0-1 1,0 0 0,0 0-1,0 0 1,0-1 0,1 0-1,3 0 1,-2 0-823,0-1 0,0 0 0,0 0 0,0 0 0,11-5 0,-10 3 28,0 0 0,12-8 0,16-18-873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19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3552,'2'3'623,"1"0"0,0 0 1,0-1-1,0 1 0,0 0 1,6 3-1,9 8 64,-5-1-440,0 2 0,-1 0 0,0 0-1,18 33 1,-9-15-233,123 211 1586,-139-233-1502,-1 0-1,0 1 1,-1-1-1,0 1 1,0-1-1,-2 1 1,1 0-1,-2-1 1,1 1-1,-2 0 1,1 0 0,-2 0-1,1 0 1,-2-1-1,-4 14 1,-5 13 71,-2-1 1,-2-1 0,-24 40 0,18-38-42,-1-1 0,-53 63 0,14-34-3045,35-40-1360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28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 2304,'-4'-1'5237,"4"13"-4592,-7 21 72,-16 83-31,18-83-409,-25 140 875,-9 60-27,29-155-852,10-51-45,0-15 717,0-15-140,0 2-807,0-1-1,1 1 1,-1 0-1,1 0 1,-1-1-1,1 1 1,-1 0 0,1 0-1,0 0 1,0 0-1,-1 0 1,1 0-1,0 0 1,0 0-1,0 0 1,0 0-1,0 1 1,0-1-1,2-1 1,24-11-31,-26 12 30,39-16-285,86-24 0,5 10 357,-101 23 134,-29 8 378,-1-15-5615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29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2400,'-2'0'172,"1"0"0,0-1-1,-1 1 1,1 0 0,-1 0 0,1 0 0,-1 0 0,1 1-1,-1-1 1,1 0 0,-1 1 0,-2 0 0,-13 2 2132,-4 0 219,22-2-2032,6 1-321,1-1 0,-1 0 0,0 0 0,0-1 0,0 0 0,14-1 0,1 0 32,10 0 182,8 1 51,40 5-1,-13-1 697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30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9 180 1248,'-1'-1'6624,"0"-1"-6416,0 0 0,0 0 0,0 0 0,0 0 0,1 0 0,-1-1 0,1 1 0,-1 0 0,1 0 0,0-1 0,-1 1 0,1 0 0,1-5 0,-1 6-184,0 0 1,1 0-1,-1-1 0,0 1 1,1 0-1,-1 0 1,1 0-1,-1 0 1,1-1-1,0 1 1,-1 0-1,1 0 0,0 0 1,0 0-1,0 0 1,0 1-1,0-1 1,0 0-1,0 0 1,0 1-1,0-1 0,0 0 1,0 1-1,0-1 1,1 1-1,-1 0 1,0-1-1,2 1 1,4-2 18,-1 1 1,1 0 0,-1 0 0,9 1 0,89 4 890,-81-2-631,-3-1-209,33-3 0,-44 1 52,0 0 0,-1-1 0,1 0 1,-1 0-1,1-1 0,10-5 0,-18 8-189,0-1 0,0 0 0,1 0 0,-1 0 0,0 0 1,0 0-1,0-1 0,0 1 0,0 0 0,0 0 0,0-1 1,-1 1-1,1-1 0,0 1 0,-1 0 0,1-1 0,0-1 1,4-32-3853,-5 29 2444,1 1 0,-1 0 0,1-1 1,2-5-1,1 2-117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3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48 710 2656,'-3'1'1224,"0"0"1,0 0 0,0 0-1,-1-1 1,1 1-1,0-1 1,-5 0-1,1 0-1191,5 0-684,2 0 881,-8 1 1002,9-1-1238,3 2 35,0-1 0,0 1-1,1-1 1,-1 0-1,0 0 1,1-1-1,-1 1 1,1-1-1,-1 0 1,0 0 0,1 0-1,-1-1 1,8-1-1,39-11-21,68-20 221,-14 1-47,-104 32-195,-1 0-1,0 0 1,1 0-1,-1 1 1,1-1-1,-1 0 1,1 0-1,-1 0 1,0 0-1,1 0 1,-1 0-1,1 0 1,-1 1-1,0-1 1,1 0-1,-1 0 1,0 1-1,1-1 1,-1 0-1,0 1 1,1-1-1,-1 0 1,0 1-1,0-1 1,1 0-1,-1 1 1,0-1-1,0 0 1,0 1-1,0-1 1,1 1-1,-1-1 1,0 0-1,0 1 1,0 0-1,3 17-81,-3 34 191,5 156 107,-2-180-83,0-1-1,2 1 1,2-1-1,0-1 0,15 36 1,-1-21-66,4 7 331,-25-46-361,1 0 0,0 0 0,-1 0 0,1 0 0,0 0 1,0 0-1,0 0 0,1 0 0,-1-1 0,0 1 0,1 0 0,-1-1 0,1 1 0,-1-1 1,1 0-1,0 1 0,1 0 0,-1-1 84,8 3 138,-9-4-218,1 0-1,0-1 1,-1 1 0,1-1-1,0 1 1,-1-1 0,1 0-1,-1 0 1,1 0 0,-1 0 0,0 0-1,1 0 1,-1 0 0,0 0-1,0 0 1,0-1 0,0 1-1,0 0 1,0-1 0,0 1 0,1-3-1,3-5-11,0-1-1,3-12 0,-5 16 87,0-5-67,0-1 0,3-16 1,-1-1-21,39-175 210,-34 154-230,10-40 6,-11 59-47,3-8-65,12-71-1,-21 75-88,-4-53-1,0 31 24,1 43 41,-1 5 43,1 1 1,1-1-1,2-13 0,-2 10 52,-1 10 35,-1 1 0,2 0 0,-1-1 0,0 1-1,0-1 1,0 1 0,1-1 0,-1 1 0,1 0 0,-1-1-1,2-2 1,0 1 7,-1 0 0,1-1-1,-1 1 1,0-1 0,1 1-1,-2-1 1,2-6 0,-2 7-15,1-1 0,0 1 0,-1 0 0,1 0 0,1 0 0,-1-1 0,2-3 0,-2 5-17,0 1 1,0-1 0,0 0 0,-1 0 0,1 1-1,-1-1 1,0 0 0,1 0 0,-1-3 0,4-11-52,1-8 147,-2 2-64,-2 14-292,0 5-93,6 2 342,-5 1 102,0 1-102,13 3 25,0-1 0,0 0 1,1-1-1,-1-1 0,25-1 0,-30-1 56,373-20-97,-247 14 368,-102 6-305,12-2-120,84-12 144,-66 10-125,220-18 550,-162 22-810,-7 0 528,-62-6 33,-13 0-99,-14 4-55,251-21 108,-237 23-192,208-6 73,-230 6 29,29-5 0,-11 1-129,41 0 103,10-1-73,-5-1 80,89 5 0,-95 3-35,19-6-116,5 5 262,-99 0-138,1 0-97,4 0-192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5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30 1472,'0'0'475,"6"-8"2047,-4 8-2376,0-1-1,-1 1 1,1 0 0,0-1-1,-1 0 1,1 1 0,0-1-1,-1 0 1,1 0-1,-1 0 1,3-2 0,12-6 1279,-12 8-969,-1 0 914,-5 6-376,-3 3-1174,-7 13 497,2 0 1,0 0-1,1 1 0,-6 26 0,-16 93 71,4-14-84,-17 13 26,42-134-269,0 0-1,0 0 0,0 0 0,-1-1 1,0 1-1,0-1 0,0 0 0,-1 0 1,-7 8-1,11-12 73,5-1-426,16-2 289,0 0 0,0-1 0,31-10 0,16-2-1,151-8 122,-114 26 91,-105-3-208,0 0 0,0 0 0,0 0 0,1 0 1,-1 0-1,0 0 0,0 0 0,0 0 0,0 0 0,0 0 0,0 0 0,0 0 1,1 0-1,-1 0 0,0 0 0,0 1 0,0-1 0,0 0 0,0 0 0,0 0 1,0 0-1,0 0 0,0 0 0,0 0 0,0 1 0,0-1 0,0 0 0,0 0 0,0 0 1,0 0-1,0 0 0,0 0 0,0 1 0,0-1 0,0 0 0,0 0 0,0 0 1,0 0-1,0 0 0,0 0 0,0 1 0,0-1 0,0 0 0,0 0 0,0 0 1,0 0-1,0 0 0,0 0 0,0 1 0,-4 7-616,3-7 181,-9 7-3128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1824,'-4'0'6522,"34"-1"-5085,53-10 0,-34 3-887,1 4-291,53 1 0,-88 1-1870,-15 3 1509,1-1 0,-1 0 0,1-1 0,-1 1 1,1 0-1,-1 0 0,1 0 0,-1 0 0,0 0 0,1 0 0,-1-1 0,1 1 1,-1 0-1,0 0 0,1 0 0,-1-1 0,1 1 0,-1 0 0,0-1 0,0 1 0,1 0 1,-1-1-1,0 1 0,1 0 0,-1-1 0,0 1 0,0-1 0,1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2720,'7'0'4234,"105"-9"-389,-17-1-2826,-20 6-378,-42 1-530,-1 1-1,1 2 1,44 5-1,-75-5-153,0 1-1,1-1 1,-1 0-1,0 1 1,0-1 0,0 0-1,1-1 1,-1 1 0,0 0-1,0-1 1,0 1-1,1-1 1,-1 1 0,3-2-1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16.61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116 143 1568,'0'0'58,"0"-1"0,0 1 0,0-1 0,0 1 0,0-1 0,0 1 0,0-1 0,0 0 0,0 1 0,0-1 0,0 1 0,-1-1 0,1 1 0,0-1 0,0 1 0,-1-1 0,1 1 0,0-1 0,-1 1 0,1 0 0,0-1 0,-1 1 0,1-1 0,-1 1 0,1 0 0,-1-1 0,1 1 0,-1 0 0,1 0 0,-1-1 0,1 1 0,-1 0 0,1 0 0,-1 0 0,1 0 0,-1-1 0,1 1 0,-1 0 0,0 0 0,1 0 0,-1 0 0,1 0 0,-1 1 0,1-1 0,-1 0 0,1 0 0,-2 1-1,-1-1 157,1 1 0,-1 0 0,1 0 0,0 0 0,-1 1 0,1-1 0,0 0 0,0 1 0,-3 2-1,2-1-130,2-3-67,0 1 1,0-1 0,0 1 0,0 0 0,0 0-1,0-1 1,0 1 0,1 0 0,-1 0-1,0 0 1,1 0 0,-1 0 0,0 0-1,1 0 1,0 0 0,-1 0 0,0 2-1,4 13 179,-3-16-188,-1 1-1,1 0 0,0 0 0,0-1 1,0 1-1,0 0 0,0 0 1,0-1-1,1 1 0,-1 0 0,0 0 1,0-1-1,0 1 0,1 0 1,-1 0-1,0-1 0,1 1 0,-1 0 1,1-1-1,-1 1 0,1-1 1,-1 1-1,1 0 0,-1-1 0,1 1 1,-1-1-1,1 0 0,0 1 0,-1-1 1,1 1-1,0-1 0,0 0 1,-1 0-1,1 1 0,0-1 0,-1 0 1,1 0-1,0 0 0,0 0 1,0 0-1,0 0 0,14 1 4,0-1 1,-1-1-1,23-4 0,7 0-51,5 1 24,1 2 0,0 2 0,-1 2 0,73 13 0,-50 1-39,-20-4 73,68 7 0,-96-17 42,0-1 0,0-1-1,0-1 1,0-1 0,41-9-1,-37 3 11,0-1-1,0-1 1,-1-1-1,0-1 1,27-18-1,-53 29-69,0 1-1,-1 0 1,1-1-1,0 1 1,-1-1-1,1 1 1,0-1 0,-1 1-1,1-1 1,-1 1-1,1-1 1,-1 1-1,1-1 1,-1 0 0,1 1-1,-1-1 1,1-1-1,-1 2-1,-1 0 0,1 0-1,0-1 1,0 1 0,-1 0-1,1 0 1,0 0 0,-1-1-1,1 1 1,0 0 0,-1 0-1,1 0 1,0 0 0,-1 0-1,1 0 1,0-1 0,-1 1-1,1 0 1,-1 0 0,1 0-1,0 0 1,-1 0 0,1 1 0,-1-1-1,-34 4-63,-72 20 118,-207 18-1,-170-1 1076,313-29-417,166-12-597,11-1-32,11-1 69,149 3 135,395-11 238,-423 4-391,122-11 260,-244 16-369,10-2 188,37-9 1,-50 6 89,-12 5-294,-1 1 1,0 0-1,0 0 1,1-1 0,-1 1-1,0 0 1,0 0 0,0-1-1,0 1 1,1 0 0,-1-1-1,0 1 1,0 0 0,0-1-1,0 1 1,0 0 0,0-1-1,0 1 1,0 0 0,0-1-1,0 1 1,0 0 0,0-1-1,0 1 1,-1-1-7,1 0 0,-1 0 0,0 0 0,0 0 1,1 1-1,-1-1 0,0 0 0,0 0 0,0 1 0,0-1 1,0 1-1,0-1 0,0 1 0,0-1 0,0 1 0,0 0 1,0-1-1,0 1 0,0 0 0,0 0 0,-2 0 0,-43-4 22,0 2-1,-67 7 0,91-4-21,-32 1-52,5 0 6,-81 13 0,65-3-263,64-12 298,0 0 0,1 0 0,-1 0-1,0 1 1,0-1 0,1 0 0,-1 0 0,0 1 0,1-1-1,-1 0 1,1 1 0,-1-1 0,0 0 0,1 1 0,-1-1 0,1 1-1,-1-1 1,1 1 0,-1-1 0,1 1 0,-1 0 0,1-1-1,-1 2 1,1-1 6,1-1 0,-1 1 0,0-1 0,0 1 0,1-1 0,-1 1 0,1-1-1,-1 1 1,0-1 0,1 0 0,-1 1 0,1-1 0,-1 1 0,1-1 0,-1 0 0,1 1 0,-1-1-1,1 0 1,-1 0 0,1 0 0,0 1 0,-1-1 0,1 0 0,-1 0 0,1 0 0,0 0-1,0 0 1,9 1 12,0 0 0,0 0 0,0-1 0,14-2-1,-5 1 8,637-80 72,-306 22 495,-328 53-383,-17 1-80,-5 5-115,-1-1 0,1 1 0,0 0 0,0 0 0,-1-1 0,1 1 0,0 0 1,-1-1-1,1 1 0,0 0 0,-1 0 0,1 0 0,-1 0 0,1-1 0,0 1 0,-1 0 0,1 0 1,-1 0-1,1 0 0,0 0 0,-1 0 0,-12-2 47,1 1 0,-1 1 1,-22 1-1,3 0-107,22-1 21,6 1 56,0-1-1,0 0 1,0 0 0,0 0 0,-1-1-1,1 0 1,0 1 0,0-1 0,1-1 0,-8-2-1,11 4-22,-1-1 0,1 1 0,-1 0 0,1-1 0,0 1 0,-1-1-1,1 1 1,-1-1 0,1 0 0,0 1 0,0-1 0,-1 1 0,1-1 0,0 0-1,0 1 1,0-1 0,-1 1 0,1-1 0,0 0 0,0 1 0,0-1 0,0 0-1,0 1 1,0-1 0,1 0 0,-1 1 0,0-1 0,0 1 0,0-1 0,1 0-1,-1 1 1,0-1 0,0 1 0,1-1 0,-1 1 0,1-1 0,-1 1 0,1-2 0,17-17-20,-13 15-5,0 0-1,0 0 1,0 0-1,0 1 1,1-1-1,-1 2 0,11-5 1,-14 6 16,0 1 1,0-1-1,0 1 1,0 0-1,0 0 1,0 0-1,0 0 1,0 0-1,0 0 1,0 0-1,0 1 1,1-1 0,-1 1-1,0-1 1,0 1-1,-1 0 1,1 0-1,0 0 1,0 0-1,0 0 1,-1 0-1,1 0 1,0 1-1,-1-1 1,1 1-1,1 2 1,3 3-2,-1 1 1,-1-1 0,0 1 0,0 0 0,0 0 0,2 11-1,14 53 93,7 77 43,-14-57 99,-12-82-172,-1-7 31,1 1 0,-1-1 1,1 0-1,0 1 0,0-1 0,0 0 0,4 6 1,-5-8-61,1-1-1,-1 1 1,0-1 0,0 0 0,1 1 0,-1-1 0,1 1 0,-1-1 0,0 0-1,1 1 1,-1-1 0,1 0 0,-1 0 0,1 1 0,-1-1 0,1 0-1,-1 0 1,1 0 0,-1 0 0,1 1 0,-1-1 0,1 0 0,0-1-1,0 1 0,0 0-1,0-1 1,0 1 0,0 0 0,-1-1 0,1 1 0,0-1 0,0 0 0,-1 1 0,1-1 0,0 0-1,-1 1 1,1-1 0,-1 0 0,1 0 0,0-1 0,2-2 28,-1-1 0,0 0 0,0 1 0,2-11 0,1-4 64,56-183-112,-53 181-174,-7 19 129,1 0 1,-1 0 0,0 0-1,-1 0 1,1 0 0,0-1-1,-1 1 1,1 0 0,-1 0-1,0-1 1,1 1 0,-1 0 0,-1-4-1,1 5 39,0 1-1,0 0 0,0 0 0,0 0 1,0-1-1,0 1 0,0 0 1,0 0-1,0 0 0,0 0 1,0-1-1,0 1 0,-1 0 1,1 0-1,0 0 0,0 0 0,0-1 1,0 1-1,0 0 0,-1 0 1,1 0-1,0 0 0,0 0 1,0 0-1,0-1 0,-1 1 0,1 0 1,0 0-1,0 0 0,0 0 1,-1 0-1,1 0 0,0 0 1,0 0-1,0 0 0,-1 0 0,1 0 1,0 0-1,0 0 0,0 0 1,-1 0-1,1 0 0,0 0 1,0 0-1,0 1 0,-1-1 1,1 0-1,0 0 0,0 0 0,0 0 1,0 0-1,-1 0 0,1 0 1,0 1-1,0-1 0,0 0 1,0 0-1,0 0 0,0 0 0,-1 1 1,1-1-1,0 0 0,0 0 1,0 0-1,0 1 0,0-1 1,-7 13-31,-14 37 168,-13 56 0,-12 29 188,12-64-259,-7 17 88,31-64-106,8-19-10,-1 1 0,1-1 0,0 1 0,0-1 0,1 1 0,0-1 1,0 1-1,-1 8 0,6-1 533,7-23-63,-8 7-566,44-46-400,-47 48 443,1 0 0,0 1 1,0-1-1,0 1 1,-1-1-1,1 1 1,0 0-1,0-1 0,0 1 1,0 0-1,0-1 1,0 1-1,0 0 1,0 0-1,0 0 1,0 0-1,0 0 0,1 0 1,1 0-133,-2 1 130,-1-1 1,1 1-1,-1-1 1,1 1 0,-1-1-1,0 1 1,1 0-1,-1-1 1,0 1 0,1 0-1,-1-1 1,0 1-1,0 0 1,0-1 0,1 1-1,-1 0 1,0-1-1,0 1 1,0 1 0,0-2-16,4 34-140,-2 39 0,0-16 204,-1-6-74,-2-26 178,6 44 1,-2-48-19,-2-16-99,-1 0 0,1 0 0,0 0 0,0 0 0,0 0 0,1 0 0,0-1 1,0 1-1,0-1 0,4 7 0,6 11-552,-11-20 443,-1 5-282,0-2 371,-2 13 177,2-18-163,0 1-1,-1-1 1,1 0 0,0 1-1,-1-1 1,1 1-1,0-1 1,-1 0 0,1 0-1,0 1 1,-1-1-1,1 0 1,0 0 0,-1 1-1,1-1 1,-1 0-1,1 0 1,-1 0 0,1 0-1,-1 1 1,1-1-1,0 0 1,-1 0 0,1 0-1,-1 0 1,1 0-1,-1 0 1,1 0 0,-1 0-1,1-1 1,-1 1-1,1 0 1,-1 0 0,0-1-1,-58-8 229,-176-42-89,106 25-196,34 9 47,-1 4 1,-1 5-1,-121 4 0,-42 26-226,5 21 123,205-34 143,-13 3-77,-64 21 0,113-28 33,9-3 34,-1 0 0,1 0 0,-1 0-1,0-1 1,1 0 0,-1 0 0,0-1-1,1 0 1,-9 0 0,14 0-28,0 0 0,0 0 1,0 0-1,0 0 0,0 0 1,0 0-1,0 0 0,-1 0 0,1 0 1,0 0-1,0 0 0,0 0 0,0 0 1,0 0-1,0 0 0,0 0 0,0 0 1,0 0-1,0 0 0,0 0 0,0 0 1,0 0-1,0 0 0,0 0 1,-1 0-1,1-1 0,0 1 0,0 0 1,0 0-1,0 0 0,0 0 0,0 0 1,0 0-1,0 0 0,0 0 0,0 0 1,0 0-1,0 0 0,0 0 0,0 0 1,0 0-1,0-1 0,0 1 1,0 0-1,0 0 0,0 0 0,0 0 1,0 0-1,0 0 0,0 0 0,0 0 1,0 0-1,0 0 0,1 0 0,-1 0 1,5-5-23,11-6-9,410-262-123,-128 99 428,-282 165-247,-5 4-8,24-15 5,-33 19-21,0-1 0,0 1 0,0-1 1,0 1-1,-1-1 0,1 0 0,0 1 0,-1-1 0,0 0 1,1 0-1,-1 0 0,2-4 0,-3 5-2,0 1 1,0-1-1,0 1 0,0-1 0,0 1 0,0-1 1,0 1-1,0-1 0,0 1 0,0-1 1,0 1-1,0-1 0,0 1 0,0-1 0,-1 1 1,1-1-1,0 1 0,0 0 0,0-1 0,-1 1 1,1-1-1,0 1 0,-1 0 0,1-1 0,0 1 1,-1 0-1,1-1 0,-1 1 0,0-1 0,-15-6-37,16 7 36,-11-3-40,0 1 0,-1 0 0,1 1-1,-1 0 1,-13 0 0,-13 0 91,-139-17-172,84 7-28,-149 1 1,229 10 79,-1 1 0,1 0 0,-1 1 1,1 1-1,-19 6 0,28-7 41,-1 0-1,1 0 1,-1 0 0,1 1-1,0-1 1,0 1 0,0 0-1,0 1 1,1-1 0,-1 1-1,1-1 1,0 1 0,0 0-1,0 0 1,0 1 0,1-1-1,0 0 1,-2 6 0,-3 9-26,2 0 1,0 0 0,1 1 0,1 0-1,0 33 1,9 102 23,-3-115 25,-3-36 30,5 45 262,-4-44-260,0-1 0,0 0 0,0 0 0,0 0 0,1 0 0,0 0 0,-1 0 0,2 0 1,1 3-1,-3-5-14,1-1 1,-1 0-1,0 0 1,1 0-1,-1 1 1,1-1-1,-1-1 1,1 1 0,0 0-1,-1 0 1,1 0-1,0-1 1,0 1-1,-1-1 1,1 0-1,0 1 1,2-1-1,4 0 36,-1 0-1,0-1 1,9-1-1,-13 1-25,33-6 25,-1-2 0,0-1-1,32-15 1,101-51-150,-97 42 11,103-36-1,-101 50 110,116-18 0,78 9-339,-233 26 385,90-5 343,-122 8-337,-16-1 33,9-3-94,2 0 0,-1 0 1,0-1-1,-4-7 1,6 9-9,-10-22-6,10 20-30,-1 0 0,1 0 0,-6-8 0,7 11 13,0 1 0,0 0 0,0 0 0,0 0-1,0 0 1,0 0 0,-1 0 0,1 0 0,0 0 0,-1 0 0,1 0 0,-1 1 0,1-1 0,-1 1 0,1-1 0,-1 1 0,-2-1 0,-1 1-23,-1 0 1,1 0-1,-1 0 1,1 1-1,-1 0 1,1 0-1,-1 0 0,1 1 1,-10 4-1,-4 2-175,-22 16-1,30-17 204,3-2 16,0 1 1,0 0-1,0 1 1,1 0-1,0 0 1,0 1 0,1-1-1,0 1 1,0 1-1,1-1 1,-5 12-1,7-14 2,0 1-1,0 0 1,1 0-1,0 0 1,0 0-1,1 0 0,0 0 1,0 0-1,1 1 1,0-1-1,0 0 1,0 0-1,1 1 1,0-1-1,1 0 1,2 7-1,3 3-27,1 0 1,1-1-1,0-1 0,1 0 0,1 0 1,1-1-1,0 0 0,0-1 0,19 15 1,-31-28 26,1 1 0,0 0 0,-1-1 1,1 1-1,0 0 0,-1-1 1,1 1-1,-1 0 0,1 0 0,-1-1 1,1 1-1,-1 0 0,0 0 0,1 0 1,-1 0-1,0 0 0,0 0 1,1-1-1,-1 1 0,0 0 0,0 0 1,0 1-1,-1-1 10,1 0 0,0-1-1,-1 1 1,1 0 0,-1-1 0,1 1 0,-1 0 0,1-1 0,-1 1-1,1-1 1,-1 1 0,1-1 0,-1 1 0,0-1 0,1 1 0,-1-1-1,0 0 1,0 1 0,1-1 0,-1 0 0,0 0 0,0 0 0,1 1-1,-1-1 1,0 0 0,0 0 0,0 0 0,0 0 0,-46 1 233,-62-6 1,51 1-168,58 4-75,-338-27 661,230 14-714,-2 5-1,-113 6 1,202 4-12,1 0 0,-1 1 0,1 1 0,-25 8 0,41-10 64,-1 0 1,1 0 0,0 1 0,0 0 0,-5 4 0,8-6-14,0 0 0,0-1 1,0 1-1,1 0 0,-1 0 0,0 0 1,1 0-1,-1 0 0,0 0 0,1 0 0,-1 0 1,1 1-1,0-1 12,0-1-1,0 0 1,0 1 0,0-1 0,0 1 0,0-1-1,0 0 1,0 1 0,0-1 0,0 1-1,1-1 1,-1 0 0,0 1 0,0-1-1,1 0 1,-1 1 0,0-1 0,0 0-1,1 1 1,-1-1 0,0 0 0,1 0-1,-1 1 1,0-1 0,1 0 0,-1 0-1,0 0 1,1 0 0,-1 1 0,0-1-1,1 0 1,-1 0 0,1 0 0,3 1 17,0-1 1,0 0 0,0 1 0,-1-1 0,1-1-1,0 1 1,0 0 0,-1-1 0,5-1 0,5-1 28,58-11-58,-1-3 0,85-33 0,-114 35-14,255-90 2,-114 47 102,129-38 3,-278 87-141,-1 1 0,1 2 0,0 2 1,39-2-1,-71 6 58,1 0 0,-1 0 0,1 0 0,0 0 1,-1 1-1,1-1 0,-1 0 0,1 0 0,0 1 1,-1-1-1,1 1 0,-1 0 0,1-1 0,2 3 1,-4-3 3,0 1 1,1-1 0,-1 1-1,0-1 1,0 0 0,0 1-1,1-1 1,-1 1 0,0-1 0,0 1-1,0-1 1,0 1 0,0-1-1,0 1 1,0-1 0,0 1-1,0-1 1,0 1 0,0 0 0,-7 15-12,-24 26-173,18-25 194,-20 32-1,-88 168 156,117-210-200,1 0-1,0 0 1,0 0-1,0 0 1,1 1-1,1-1 1,-1 1-1,0 14 1,2-20 27,0 0 0,0 0 0,0 0 0,0 0 0,0 0 0,1 0 0,-1 1 0,1-1 0,0 0 0,-1 0 0,1 0 0,0-1 0,0 1 0,0 0 0,0 0 0,1 0-1,-1-1 1,0 1 0,1 0 0,-1-1 0,1 0 0,0 1 0,-1-1 0,1 0 0,0 0 0,0 0 0,0 0 0,0 0 0,0 0 0,0 0 0,0-1 0,0 1 0,0-1 0,0 1 0,4-1 0,12 1-112,0-2 0,0 0 0,-1 0-1,31-8 1,16-2-356,-44 6 195,-20 5 281,0 0-1,0 0 1,0 0 0,0 0 0,0 0-1,0 0 1,0 0 0,0 0 0,0 0-1,0 0 1,0 0 0,0 0 0,0 0-1,0 0 1,0 0 0,0 0 0,0 0-1,0 0 1,0 0 0,-1 0 0,1 0-1,0 0 1,0 0 0,0 0 0,0 0-1,0 0 1,0 0 0,0 0 0,0 0-1,0 0 1,0 0 0,0 0 0,0 0-1,0-1 1,0 1 0,0 0 0,1 0-1,-1 0 1,0 0 0,0 0 0,0 0-1,0 0 1,-11 2-7,-18 6-78,-12 4 128,0-2-1,-1-2 1,-51 3 0,-99-1-147,-197 35 0,154-21 104,52-8 0,115-7-5,-104 12 15,153-21 90,0 0-1,-24-4 1,39 4-102,0-1 0,0 0 0,1 0 0,-8-3 0,11 4 1,-1 0 0,1 0 0,0 0 0,0 0 0,-1 0 0,1-1 0,0 1 1,0 0-1,-1 0 0,1 0 0,0 0 0,0-1 0,0 1 0,-1 0 1,1 0-1,0 0 0,0-1 0,0 1 0,0 0 0,-1-1 0,1 1 0,0 0 1,0 0-1,0-1 0,0 1 0,0-1 0,0 1-7,1 0-1,-1-1 0,0 1 1,1-1-1,-1 1 0,1-1 1,-1 1-1,1 0 1,-1-1-1,1 1 0,-1 0 1,1 0-1,-1-1 0,1 1 1,0 0-1,-1 0 1,1 0-1,0-1 0,69-22 395,11-4 23,-34 16-372,1 2 0,77-4 0,101 11-5140,-161 6 3301,5 8-369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7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36 1312,'-5'0'5386,"11"-4"-3594,1 1-1674,0-1-1,0 1 0,0 1 1,0-1-1,14-1 0,40-5 702,-36 6-699,-19 3-99,-1-1 0,0 1 0,1 0 0,-1 1 0,0-1 1,0 1-1,1 0 0,-1 1 0,0-1 0,5 3 0,-9-4-11,0 1-1,0 0 1,1-1-1,-2 1 1,1-1-1,0 1 1,0 0-1,0 0 1,0 0 0,0-1-1,-1 1 1,1 0-1,0 0 1,-1 0-1,1 0 1,0 0-1,-1 0 1,0 1-1,1 1 1,-1-2-1,0 1-1,0 0 1,0-1-1,0 1 1,-1 0-1,1 0 1,0-1-1,-1 1 1,0-1-1,1 1 1,-1-1-1,0 1 1,0-1-1,0 1 1,0-1-1,0 1 1,-2 1-1,-7 6 203,0 0 1,0-1-1,0 0 0,-1-1 0,0-1 1,-21 10-1,-5 4 59,21-13-130,12-5-114,0-1 1,1 1-1,-1 0 1,0 0-1,-4 4 1,7-6-59,19 4 811,-6-2-655,1-1 1,0-1-1,21-1 1,-2 0 6,-4 1-125,-9-1-915,0 1 1,30 5-1,-28-1-2920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2080,'6'2'13639,"0"-4"-15449,4-4 1977,0 1 0,1 1 0,-1-1-1,1 2 1,0-1 0,0 1 0,1 1 0,11-1 0,95-1 63,-85 4-218,-13 0-114,18 1 146,-1-2 1,68-11 0,-103 12-343,-1-1 1,0 1-1,0 0 0,1-1 1,-1 0-1,0 1 1,0-1-1,0 0 1,0 1-1,1-1 0,-1 0 1,0 0-1,-1 0 1,2-1-1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5:59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90 2400,'-3'-3'352,"2"2"-267,1 1 0,0-1 0,-1 1 0,1 0 0,0-1 0,-1 1 0,1 0 0,-1-1 0,1 1 1,-1 0-1,1 0 0,-1-1 0,1 1 0,-1 0 0,1 0 0,-1 0 0,1 0 0,-1 0 0,0-1 0,-4 11 1430,-2 7-359,-11 19 0,10-21-647,1 0 0,-7 19 1,-29 128 470,12-42-371,15-54 591,53-224-1232,-18 73-336,11-33 549,18-45 683,-47 160-813,0 0-1,0 1 1,0-1-1,0 0 0,0 1 1,1-1-1,-1 1 1,1-1-1,0 1 0,2-3 1,-3 4 29,8 13-32,0 2 95,11 25 0,-15-27-169,1 0-1,1-1 1,12 18 0,38 46-32,69 121-1,-36-46 582,-83-137-441,-3-7-9,-1-1 1,0 1-1,-1 0 0,4 11 0,-5-17-56,-1 1 1,0-1 0,0 0-1,0 1 1,0-1 0,0 1-1,0-1 1,0 0 0,0 1-1,0-1 1,0 1 0,0-1-1,-1 0 1,1 1 0,0-1-1,0 0 1,0 1 0,0-1 0,-1 0-1,1 1 1,0-1 0,0 0-1,-1 1 1,1-1 0,0 0-1,-1 1 1,-12 4 159,-23-3-36,29-2-46,-175-14 445,-1 0-621,73 14-1743,83 3-915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6:00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29 1728,'-16'6'902,"13"-4"-221,-1-1-1,0 1 1,0-1-1,1 0 1,-1 0-1,0-1 1,-8 1-1,0-2 942,12 1-1605,-1 0 0,1 0 0,0 0 0,0 0 0,0 0 0,0 0 1,0 0-1,0 0 0,0 0 0,0-1 0,0 1 0,0 0 0,0 0 0,0 0 1,0 0-1,0 0 0,0 0 0,-1 0 0,1 0 0,0 0 0,0 0 0,0 0 1,0 0-1,0 0 0,0 0 0,0 0 0,0-1 0,0 1 0,0 0 0,0 0 1,0 0-1,0 0 0,0 0 0,0 0 0,0 0 0,0 0 0,0 0 0,0 0 1,0 0-1,0 0 0,0-1 0,0 1 0,0 0 0,0 0 0,0 0 0,1 0 1,-1 0-1,0 0 0,0 0 0,0 0 0,0 0 0,0 0 0,0 0 0,0 0 1,0 0-1,0 0 0,0 0 0,0 0 0,0 0 0,19-10 838,-6 5-716,-5 0-85,1 2 0,0-1 1,0 1-1,0 1 0,1-1 0,-1 2 1,1-1-1,-1 1 0,1 1 0,-1 0 0,17 1 1,-22 0-64,-3-1 6,0 0 1,0 0-1,1 0 0,-1 0 1,0 0-1,0 1 0,0-1 1,0 1-1,1-1 1,-1 1-1,0-1 0,0 1 1,0-1-1,0 1 0,0 0 1,0 0-1,0 0 0,0-1 1,-1 1-1,1 0 1,0 0-1,1 2 0,-2-2 10,1 0 1,-1 1-1,1-1 0,-1 0 0,0 1 0,1-1 0,-1 1 0,0-1 0,0 0 0,0 1 1,0-1-1,0 1 0,0-1 0,-1 0 0,1 1 0,0-1 0,-1 1 0,1-1 0,-1 0 1,1 0-1,-1 1 0,0 0 0,-2 4 7,0-1-1,0 1 1,-7 7 0,1-3 53,-1-1 1,1-1-1,-2 0 0,1 0 0,-1-1 1,0-1-1,-14 6 0,21-10-24,-13 12 94,16-12-116,-1 0 1,1-1-1,-1 1 1,0-1 0,0 0-1,0 1 1,0-1-1,-3 2 1,5-4-14,-1 1-1,1 0 1,0 1 0,0-1 0,-1 0-1,1 0 1,0 0 0,-1 0-1,1 0 1,0 0 0,0 0 0,-1 0-1,1 0 1,0 0 0,0 1 0,-1-1-1,1 0 1,0 0 0,0 0-1,0 1 1,-1-1 0,1 0 0,0 0-1,0 0 1,0 1 0,0-1 0,-1 0-1,1 0 1,0 1 0,0-1-1,0 0 1,0 1 0,0-1 0,0 0-1,8 5 112,16 0 372,-23-5-310,-1 1-163,0-1 0,1 0 0,-1 0 0,0 1 0,1-1-1,-1 0 1,0 0 0,1 1 0,-1-1 0,0 0 0,1 0 0,-1 0-1,0 0 1,1 1 0,-1-1 0,1 0 0,-1 0 0,0 0 0,1 0 0,-1 0-1,1 0 1,-1 0 0,0 0 0,1 0 0,-1 0 0,1 0 0,-1-1-1,0 1 1,1 0 0,4-2 24,-8 1-262,44 8 70,110-13-3028,-142 5 2021,0 1 1,-1 1 0,1-1 0,9 3-1,9 5-2085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9:57:11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1048 1 2560,'-1'0'264,"0"0"0,-1 0-1,1 0 1,0 0 0,-1 0 0,1 0 0,0 1 0,0-1 0,-1 1-1,1-1 1,-2 1 0,-2 1 209,-1 0-1,1-1 0,-11 2 1,-2-2 141,-25 5 0,8-2-45,-5 3 428,-72 20 1,80-18-854,-69 23 752,98-31-894,1 0 1,0-1 0,0 1-1,0 0 1,0 0 0,0 0-1,0 1 1,0-1 0,0 0-1,1 1 1,-1-1 0,0 1-1,1 0 1,-1-1 0,1 1-1,0 0 1,-1 0 0,1 0-1,0 0 1,0 0 0,0 0-1,1 0 1,-1 0 0,0 1-1,1-1 1,-1 0 0,1 0-1,0 1 1,0-1 0,0 0-1,0 4 1,1 34 87,-6 114-169,3-61 188,1-6 123,-1-69-260,-1 1 0,0-1 0,-8 20 0,8-23 2,-1 1 1,-1 26 0,4-25 79,-2-1-1,-4 19 1,0-11 10,3-11 27,-6 25 0,-20 137-257,27-159 188,-1-1-1,0 0 1,-2 0-1,1 0 1,-2-1-1,0 0 1,-10 15-1,2-6 31,-2 0 0,-1-1-1,-24 22 1,34-35-77,1 1 0,0-1 0,0 1 1,0 1-1,2-1 0,-1 1 0,-4 14 0,-24 86-43,24-74 106,-3 11-1,-9 59 0,18-76-5,-2 1 0,-1-2 0,-1 1 0,-2-1 0,-1 0 0,-1-1 0,-18 31 0,21-45-55,2 0 0,0 1 0,2 0-1,-1 0 1,-3 20 0,-9 85 109,4 26-81,13-102 8,-2 15-90,-1-21 4,-5 31 306,5-26-104,4-34-94,-1 0 1,-2 16-1,1-12 40,0-2-118,1-11 70,1-1 40,0 1 1,0-1-1,-1 0 0,1 1 1,0-1-1,-1 0 1,1 1-1,0-1 1,0 1-1,0-1 1,-1 1-1,1-1 1,0 0-1,0 1 1,0-1-1,0 1 0,0-1 1,0 1-1,0 0 1,2 0-29,0-1 0,0 1 0,0-1 0,-1 1 0,1-1 0,0 0 0,0 0 0,0 0 0,0 0 0,0 0 0,0 0 0,0-1 0,3 0 0,13-1 71,300 2 1436,-224 3-830,-5-1-3847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02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1408,'0'0'448,"-1"10"1936,-2-9-2046,3-1-276,0 0 1,-1 0 0,1 0-1,0 0 1,0 0 0,-1 1-1,1-1 1,0 0 0,0 0-1,-1 0 1,1 0-1,0 0 1,0 0 0,0 1-1,-1-1 1,1 0 0,0 0-1,0 0 1,0 0 0,-1 1-1,1-1 1,0 0 0,0 0-1,0 1 1,0-1 0,0 0-1,0 0 1,-1 1-1,1 0-9,0 0 0,0-1 0,0 1 0,-1 0 0,1 0 0,0 0 0,-1 0-1,1-1 1,0 1 0,-1 0 0,1 0 0,-1-1 0,1 1 0,-2 0 0,1 0-19,1 0 0,-1-1 0,1 1 0,-1 0 1,1 0-1,-1 0 0,1-1 0,-1 1 1,1 0-1,0 0 0,-1 0 0,1 0 1,0 0-1,-1 1 0,-7 42 1145,0 45-454,3-51-604,4-29-43,-1 0 1,0 14 0,-1 161 585,2 127-133,9-138-144,6 125-155,-8 62 251,-7-224-524,1-94 124,-9 321 512,7-238-640,1-20 10,2 36 294,0-53-252,9 60 527,-7-115-4,-5-55-7588,1-23 3202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03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247 148 1568,'0'-16'5184,"-12"25"-3595,8-1-957,0-1 1,0 0-1,-10 12 0,8-12-510,1 0-1,0 0 0,0 0 1,-3 9-1,-8 15-25,12-24-53,-1 1-1,-4 13 1,4-8 143,0 1 0,-1-1-1,-10 16 1,13-23-128,-2 0 0,1 0 0,-1 0 0,1 0-1,-2-1 1,1 0 0,0 0 0,-10 5 0,-37 25 1201,52-35-1250,1 0 1,-1 0 0,0-1-1,0 1 1,0 0-1,0 0 1,0-1 0,0 1-1,0 0 1,0-1 0,0 1-1,1 0 1,-1 0 0,0-1-1,0 1 1,0 0 0,-1 0-1,1-1 1,0 1 0,0 0-1,0 0 1,0-1-1,0 1 1,0 0 0,0 0-1,0-1 1,0 1 0,-1 0-1,1 0 1,0-1 0,0 1-1,0 0 1,0 0 0,-1 0-1,1-1 1,0 1 0,0 0-1,-1 0 1,1 0-1,0 0 1,0 0 0,-1 0-1,1-1 1,0 1 0,0 0-1,-1 0 1,1 0 0,0 0-1,0 0 1,-1 0 0,1 0-1,0 0 1,0 0 0,-1 0-1,1 0 1,0 0-1,-1 0 1,1 1 0,0-1-1,0 0 1,-1 0 0,1 0-1,0 0 1,0 0 0,0 0-1,-1 1 1,1-1 0,20-31-104,-4 4 268,-8 15-188,-1 0 1,9-20 0,1-3 143,-8 16-176,-1 0-1,7-24 1,-3 8-71,0 3 81,-2 10 23,-2-2 0,10-42 1,-12 41-820,-2 16 242,-3 9 382,0 3 110,4 110 296,-3-98-208,0-1 0,1 0 0,1 0 0,0 0 0,12 25 0,-9-23 92,-4-10-4,-1-1 0,0 0 0,1 1 0,0-1 0,1-1 0,-1 1 0,1 0 0,4 4 0,-2-4-39,0 0 0,0-1-1,16 9 1057,-32-6-738,5-1-342,0 0 0,0-1-1,-1 0 1,0 0 0,-1 0 0,1-1-1,-1 0 1,1 0 0,-1-1-1,-10 4 1,-11 6-1494,1-1-3284,10-9 2625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06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51 2400,'4'1'7498,"-19"-11"-6597,6 3-673,0 1-1,-14-7 1,12 8-136,8 3-47,1 1-1,0 0 1,-1 0-1,0 0 1,1 0-1,-1 0 1,1 0-1,-1 1 1,0-1-1,-4 1 1,-5 0-37,0 1 1,0 0-1,0 0 1,1 1-1,-1 1 1,0 0-1,1 1 1,0 0-1,-16 8 1,18-7 19,0 0 1,0 0-1,1 1 1,0 0-1,-14 12 1,18-13-23,0-1 0,1 1 0,-1-1 1,1 1-1,0 0 0,0 0 0,1 1 0,0-1 1,0 1-1,0-1 0,-2 12 0,2-10 13,1 0 1,0 0-1,1 1 0,-1-1 0,1 1 0,1-1 1,-1 0-1,1 0 0,1 1 0,-1-1 0,1 0 1,0 0-1,1 0 0,0 0 0,0-1 0,0 1 1,1-1-1,0 0 0,7 9 0,-8-11 33,0-1 0,0 0 0,0 0 0,1 0 1,-1-1-1,1 1 0,-1-1 0,1 1 0,0-1 0,0-1 0,0 1 0,0 0 0,0-1 0,1 0 0,-1 0 0,8 1 0,-6-2 8,-1 0 1,1-1-1,0 1 1,-1-1-1,1 0 0,-1-1 1,0 1-1,1-1 0,-1 0 1,0 0-1,0-1 0,7-4 1,-11 7-56,-1 0 0,1 0 1,-1-1-1,1 1 0,-1 0 1,1 0-1,-1-1 1,1 1-1,-1 0 0,1-1 1,-1 1-1,0 0 0,1-1 1,-1 1-1,0-1 0,1 1 1,-1-1-1,0 1 1,1-1-1,-1 1 0,0-1 1,0 1-1,0-1 0,0 1 1,1-1-1,-1 1 1,0-1-1,0 1 0,0-1 1,0 0-1,0 1 0,0-1 1,0 1-1,0-1 1,-1 1-1,1-1 0,0 1 1,0-1-1,0 1 0,0-1 1,-1 1-1,1-1 0,0 1 1,-1-1-1,0 0-13,0 0-1,0 0 0,0 1 1,0-1-1,0 0 1,0 1-1,0-1 0,0 1 1,0-1-1,0 1 0,-1 0 1,1 0-1,0-1 1,0 1-1,0 0 0,-1 0 1,1 0-1,0 0 0,-1 0 1,-6 3-74,0-1 0,0 1 0,0 0 1,0 0-1,-8 6 0,-33 23-19,19-10-62,1 1 0,0 1-1,2 1 1,-29 36 0,53-57 135,0 0-1,0 0 1,0 1-1,0-1 1,1 1 0,-1-1-1,1 1 1,1 0-1,-1 0 1,1 0-1,0 0 1,-1 10 0,2-13 39,0 0 0,0 1 0,0-1 1,0 0-1,1 1 0,-1-1 0,1 0 0,0 0 1,0 0-1,0 1 0,0-1 0,0 0 1,0 0-1,0 0 0,1 0 0,-1-1 0,1 1 1,-1 0-1,1-1 0,0 1 0,0 0 1,-1-1-1,1 0 0,0 0 0,0 1 0,1-1 1,-1 0-1,0-1 0,0 1 0,4 1 1,8 1 134,0 0 0,0-1 0,1-1 0,17 0 0,56-7 313,-57 2-251,0-2-1,36-12 1,-49 12-986,-1 0-1,26-15 1,-3 0-4347,-22 10 1077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0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67 1472,'0'-1'15,"-3"-5"421,9 5 574,14-3 1310,-17 4-2191,0-1-1,0 1 1,-1-1 0,1 0-1,0-1 1,0 1-1,0 0 1,2-2-1,2 1 167,-7 2-294,0 0 1,0 0-1,0 0 0,1 0 0,-1 0 0,0 0 0,0 0 0,0 0 0,0 0 0,0 0 0,1 0 0,-1 0 0,0 0 0,0 0 1,0 0-1,0 0 0,0 0 0,1 0 0,-1 0 0,0-1 0,0 1 0,0 0 0,0 0 0,0 0 0,0 0 0,0 0 1,1 0-1,-1 0 0,0-1 0,0 1 0,0 0 0,0 0 0,0 0 0,0 0 0,0 0 0,0 0 0,0-1 0,0 1 0,0 0 1,0 0-1,0 0 0,0-1 0,4 0 43,1-1 1,-1 1-1,1-1 1,-1 1-1,8 0 0,177-25-3558,-155 21 1610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10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2400,'0'0'109,"1"1"0,-1-1-1,1 0 1,-1 1 0,0-1 0,1 0 0,-1 1 0,1-1-1,-1 0 1,0 0 0,1 0 0,-1 1 0,1-1-1,-1 0 1,1 0 0,-1 0 0,1 0 0,-1 0 0,1 0-1,-1 0 1,1 0 0,-1 0 0,1 0 0,-1 0-1,0 0 1,1 0 0,0-1 0,27-3 1827,2 0-1437,26 4-373,-1-1-506,61 7 0,-55-2-2516,-34-1 560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21.22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54 258 1472,'0'-8'412,"-1"7"-340,1-1 0,0 1 0,0-1 0,0 1 0,0-1 0,0 1 0,0-1 0,0 0 0,0 1 1,1-1-1,-1 1 0,1-1 0,-1 1 0,1 0 0,0-1 0,1-2 0,-1 2 136,0 0-1,0 0 1,0 0-1,0 0 1,0 0-1,0 0 1,0 0-1,-1-1 1,1 1-1,-1 0 1,0-1-1,0 1 1,0-3-1,3-12 1112,-3 15-1186,1-1 1,-1 1-1,0 0 0,0 0 1,0-1-1,0 1 0,0 0 0,0-1 1,-1 1-1,1 0 0,-1 0 1,-1-4-1,-2-16 865,3 23-980,1 0 1,0-1-1,0 1 0,-1 0 1,1 0-1,-1 0 1,1 0-1,-1-1 1,1 1-1,-1 0 1,1-1-1,-1 1 0,1 0 1,-1-1-1,0 1 1,0 0-1,1-1 1,-1 1-1,0-1 0,0 0 1,0 1-1,1-1 1,-1 0-1,0 1 1,0-1-1,0 0 1,0 0-1,0 0 0,0 1 1,1-1-1,-1 0 1,0 0-1,0-1 1,0 1-1,0 0 0,0 0 1,0 0-1,0-1 1,0 1-1,1 0 1,-1-1-1,0 1 1,0 0-1,0-1 0,1 1 1,-1-1-1,0 0 1,1 1-1,-1-1 1,0 0-1,1 1 0,-1-1 1,1 0-1,-1 1 1,1-1-1,-1 0 1,1 0-1,0 0 1,-1 0-1,1 1 0,0-1 1,0 0-1,-1 0 1,1 0-1,0 0 1,0 0-1,0 0 0,0 0 1,1-1-1,-18 31 996,16-27-955,0 1 0,0 0 0,0 0 1,0 0-1,1-1 0,0 1 0,-1 0 1,1 0-1,0 0 0,0 0 1,1 4-1,6 38-60,-4-31 96,12 70-101,0 6 521,38 121 0,-45-181-451,-2 1 1,0-1-1,-2 2 0,0 47 1,-2-24 104,-1-23 65,-6 60 1,4-81-87,-3 17 424,4-28-565,0 0 1,0 0-1,-1 0 1,1 0-1,0 0 0,0-1 1,0 1-1,0 0 1,0 0-1,0 0 1,0 0-1,0 0 1,0 0-1,0 0 0,-1 0 1,1 0-1,0-1 1,0 1-1,0 0 1,0 0-1,0 0 0,0 0 1,-1 0-1,1 0 1,0 0-1,0 0 1,0 0-1,0 0 0,0 0 1,0 0-1,-1 0 1,1 0-1,0 0 1,0 0-1,0 0 1,0 0-1,0 0 0,0 0 1,-1 0-1,1 1 1,0-1-1,0 0 1,0 0-1,0 0 0,0 0 1,0 0-1,0 0 1,-1 0-1,1 0 1,0 0-1,0 1 1,-2-18 176,0 4-72,-2-29-184,1-48 0,7-362-862,-7 397 864,-2-52-1134,1 189 665,3 30 854,6 225 319,-3-262-553,-2-41 89,6 48 1,0-43 152,6 31-54,-12-53 253,2-16-372,7 0-198,-1 0 0,1 0 0,-1 0 1,1-1-1,8-1 0,49-8-78,-38 5 85,118-13-297,166 3-1,-66 3 232,-173 4 121,77-9 10,-87 6-4,84-16 61,-142 24-77,13 1-67,-20 1 37,0 1 0,0-1 0,0 1 0,0 0 0,1 0 0,-1 0 0,-3 2 0,-8 4-38,-65 16-308,-116 21-1,164-38 297,-145 23-100,-254 9 0,393-36 96,-1 1 0,1 2 0,-44 11 0,63-12 42,14-3 7,1-1 1,-1 0-1,1 1 0,-1-1 1,1 1-1,0 0 0,0-1 0,-1 1 1,1 0-1,0 1 0,0-1 1,0 0-1,0 1 0,0-1 0,0 1 1,-3 2-1,7-1-17,3-1 66,1 0 0,0 0 0,0 0 0,0-1 0,0 0 0,0 0 0,0-1 0,0 0 0,0 0 1,9-1-1,4 1-14,117-3-18,169-25 1,-289 26 31,531-62 65,-533 63-74,1 0-1,-1 1 1,0 1-1,27 4 1,-34-3-45,-3-1 29,0 0 0,0 0 0,0 1 0,0-1 0,0 1 0,5 3 0,6 3 110,25 11 0,-29-14-75,2-1-16,0-1-1,0 0 1,0-1-1,1 0 0,-1-1 1,26-1-1,41-3 560,-79 2-656,0 0 67,0 1 0,0-1 0,0 1-1,0-1 1,0 1 0,0-1 0,0 1-1,0 0 1,1-1 0,-1 1 0,0 0-1,0 0 1,0 0 0,0 0-1,0 0 1,1 0 0,-1 0 0,0 0-1,0 0 1,0 1 0,0-1 0,0 0-1,0 1 1,0-1 0,0 1 0,0-1-1,0 1 1,0 0 0,0-1 0,1 2-1,12 10 5,-13-11 18,1 1 0,-1-1 1,0 1-1,1-1 0,-1 0 0,1 0 0,0 0 0,-1 1 1,1-2-1,0 1 0,0 0 0,0 0 0,-1-1 1,1 1-1,0 0 0,0-1 0,0 0 0,0 0 0,4 1 305,-5-2-292,-1 1 1,0 0 0,1-1 0,-1 1-1,0-1 1,1 1 0,-1-1 0,0 1-1,0-1 1,1 1 0,-1-1-1,0 1 1,0-1 0,0 1 0,0-1-1,0 1 1,0-1 0,0 1 0,1-1-1,-2 1 1,1-1 0,0 1 0,0-1-1,0 0 1,-3-15 150,2 13-86,-12-44 301,-5-20-121,-23-210 69,26 159-278,8 87 20,0 0 0,-3 0 0,-14-34 0,-7-23-295,30 83 233,-3-9-62,0 0-1,-1 0 0,-1 0 0,0 1 1,-9-14-1,13 23 64,0 1 0,1 0 0,-1 0 0,1 0 0,0-1 0,0 1 1,0-1-1,0 1 0,0-7 0,0-35 42,2 27-128,-1 8 35,-1 3 12,1 0 0,1 0-1,-1 0 1,4-13-1,-3 14 27,0 1 0,-1 0 1,0-1-1,0 1 0,0-9 0,-1-4 70,1 17-72,0 1 0,0-1-1,-1 1 1,1-1-1,0 1 1,0-1 0,0 1-1,0-1 1,-1 1 0,1 0-1,0-1 1,-1 1 0,1-1-1,0 1 1,-1-1 0,1 1-1,0 0 1,-1-1 0,1 1-1,-1 0 1,1 0 0,0-1-1,-1 1 1,1 0 0,-1 0-1,1-1 1,-1 1-1,1 0 1,-1 0 0,1 0-1,-1 0 1,1 0 0,-1 0-1,1 0 1,-2 0 0,-21 2-194,16-1 184,-211 36-233,-38 30 105,1 1 240,112-39 35,-102 25-60,-10 7-181,245-60 38,0 1-1,-18-1 1,46-8-267,18-2 326,1 1 0,66-6 1,77 8 264,-135 5-134,-16 0-21,216-1 540,-3 16-612,-210-11 20,-1 2 0,1 1 0,31 10 0,-60-15-43,0 0 0,0 0 0,-1 0 0,1 1 0,0-1 0,-1 1 0,0-1 0,1 1 0,-1 0 0,0 0 0,3 3 0,-4-4-6,0 0 0,-1 1-1,1-1 1,0 0 0,-1 0 0,1 1 0,-1-1 0,0 1 0,1-1 0,-1 0-1,0 1 1,0-1 0,0 1 0,0-1 0,0 1 0,0-1 0,-1 0-1,1 1 1,0-1 0,-1 1 0,1-1 0,-1 0 0,1 1 0,-2 1 0,-1 2 8,0 0 1,0 0 0,-1 0 0,0-1 0,0 1 0,0-1 0,0 0-1,0 0 1,-9 6 0,-6 2 46,-25 12 1,28-15-18,-90 48 41,-133 67 254,218-115-376,16-7 41,-1 0 1,1 0-1,0 0 1,0 1-1,0 0 1,1 0-1,-1 0 1,1 0-1,-9 9 1,13-12-1,0 0 0,0 0 0,0 0 1,0 1-1,-1-1 0,1 0 0,0 0 0,0 0 0,0 1 1,0-1-1,0 0 0,0 0 0,0 1 0,-1-1 0,1 0 1,0 1-1,0-1 0,0 0 0,0 0 0,0 1 1,0-1-1,0 0 0,0 0 0,1 1 0,-1-1 0,0 0 1,0 0-1,0 1 0,0-1 0,0 0 0,0 0 0,0 1 1,1-1-1,-1 0 0,10 3-58,-1-3 50,-1-1 0,0-1 0,0 0 0,12-4 0,-7 2-19,413-108-434,-187 54 688,-202 50-194,-33 8-38,-4 1-16,-19 5-86,-1-1 130,0-1 0,-23 2 0,26-4 10,-238 39 45,-125 14-38,336-54-117,56-10-224,18-6 289,1 2-1,55-17 0,-36 13 58,-46 16-39,334-129-123,-319 120 127,-1 0-1,0-1 1,-1 0 0,0-2 0,-1 0 0,-1-1 0,0 0 0,0-1 0,-2-1 0,13-19 0,-17 22 1,-1 0 1,0-1-1,-1 0 0,-1-1 0,0 1 1,-1-1-1,-1 0 0,0-1 0,-1 1 1,-1-1-1,0 1 0,-1-1 0,-2-28 1,-3 10-72,-1-18-248,3 39 69,1 12 227,1 1 0,0-1 0,-1 1 0,1-1 0,0 1 0,0-1 0,0 0 0,-1 1-1,1-1 1,0 1 0,0-1 0,0 0 0,0 1 0,0-1 0,0 1 0,0-1 0,0 0 0,0 1 0,1-1 0,-1 1 0,0-1 0,0 0-1,0 1 1,1-1 0,-1 1 0,0-1 0,1 1 0,-1-1 0,0 1 0,2-1 0,-2 0-10,0 1 1,1 0-1,-1 0 0,1 0 0,-1 0 1,0 0-1,1 0 0,-1 0 1,1 0-1,-1 0 0,1 0 1,-1 1-1,0-1 0,1 0 0,-1 0 1,1 0-1,-1 0 0,0 1 1,1-1-1,-1 0 0,0 0 1,1 1-1,-1-1 0,0 0 0,1 1 1,7 8-203,-3-2 227,-1 1 0,-1 0 0,1 0 0,-1 0 0,-1 0 0,1 1 0,1 16 0,2 65 206,-4-55-183,0 23 40,17 179 189,-4-115 59,9 60 476,-23-179-740,-1 1 0,1-1 0,0 0 0,0 0 0,0 0 0,1 0 0,-1 0 0,1-1 0,2 5 0,-4-6-33,1-1 0,-1 0 0,0 0 0,1 1 0,-1-1 0,1 0 1,-1 0-1,0 0 0,1 1 0,-1-1 0,1 0 0,-1 0 1,1 0-1,-1 0 0,0 0 0,1 0 0,-1 0 0,1 0 1,-1 0-1,1 0 0,-1 0 0,0 0 0,1 0 0,-1 0 0,1 0 1,-1-1-1,1 1 0,-1 0 0,0 0 0,1 0 0,-1-1 1,0 1-1,1 0 0,-1 0 0,0-1 0,1 1 0,-1 0 1,0-1-1,1 0 0,12-16 263,-11 13-251,13-21-20,-1 0-1,-1 0 1,-1-2 0,-2 1 0,0-2 0,10-55-1,12-173-368,-31 249 350,4-158-1534,-5 177 1646,1 1-1,1 0 0,0-1 0,1 0 1,0 1-1,7 15 0,-10-28-86,0 0 0,0 1 0,0-1 0,0 0 0,0 0 0,0 1 0,0-1 0,0 0 0,0 0 0,0 0-1,0 1 1,0-1 0,1 0 0,-1 0 0,0 1 0,0-1 0,0 0 0,0 0 0,0 0 0,1 0 0,-1 1 0,0-1 0,0 0 0,0 0 0,0 0 0,1 0-1,-1 0 1,0 0 0,0 1 0,1-1 0,-1 0 0,0 0 0,0 0 0,0 0 0,1 0 0,-1 0 0,0 0 0,0 0 0,1 0 0,-1 0 0,0 0-1,0 0 1,1 0 0,-1 0 0,0 0 0,0 0 0,1-1 0,-1 1 0,0 0 0,0 0 0,0 0 0,1 0 0,-1 0 0,0 0 0,0-1 0,0 1 0,0 0-1,1 0 1,-1 0 0,0 0 0,0-1 0,0 1 0,0 0 0,0 0 0,0-1 0,1 1 0,-1 0 0,0 0 0,0-1 0,6-16 278,-2 2-252,-1 0 1,-1 0 0,-1 0-1,0 0 1,-1 0 0,0 0-1,-6-30 1,6 44-73,0 0 0,0 0 0,0 0 0,-1 0 0,1 0 0,0 1 0,0-1 0,-1 0 0,1 0 0,0 0 0,-1 1 0,1-1 0,-1 0 0,1 0 0,-1 1 0,0-1 0,1 0 0,-1 1 0,1-1 0,-1 1 0,-1-2 0,1 3 16,1-1 0,-1 0 0,1 0 0,-1 0 0,0 1 0,1-1 0,-1 0 0,1 1 0,-1-1 0,1 1 0,0-1 0,-1 0 0,1 1 0,-1-1 0,1 1 0,0-1 1,-1 1-1,1-1 0,0 1 0,-1 0 0,1-1 0,0 1 0,-4 9 0,0 0 0,-3 13-1,7-22 24,-12 47 265,2 2-1,3-1 0,-3 90 1,11-117-224,2 0 1,0 0 0,1 0 0,9 24 0,-6-20-511,-1-1 0,5 42 0,-11 35-1752,1 15-5189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10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1408,'0'-5'512,"8"5"-384,7 0-64,-2 0 256,8 0-192,-3 0 672,8-4-448,1 4-256,2-4-64,7 4-192,0 0 96,-5-4-1856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11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2240,'3'-8'832,"7"13"-672,8-13 0,-5 8 448,5-3-352,3-5 608,10-1-480,4 1-192,4 0-128,5 0 64,0 5-64,-4 3-160,-6 3 32,2-3-1024,-5 0 608,-10 5-1856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11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2144,'14'-3'800,"-1"-2"-608,0 5-64,5 0 288,3 0-256,5-3-160,10-2 0,-1 5 64,-1 0-32,2 0-1280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19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100 167 2720,'-1'-7'590,"0"5"-469,0 0 0,1 1 0,-1-1 0,1 0 0,0 0 0,-1 0 0,1 0 0,0 0 0,0 0 0,0 0 0,1-4 1,-4-8 3111,2 21-2861,-4 90 108,0 102 48,7-129-249,-1-16 155,-6 63-1,4-82 474,1-34-491,2 0-756,-2-1 365,1 0 0,0 0 0,0 0-1,-1 0 1,1 0 0,0 0 0,0 0-1,-1 0 1,1 0 0,0 0 0,-1 0 0,1-1-1,0 1 1,1-1 0,0-1 13,0-1 0,0 1 0,0-1 1,0 0-1,0 1 0,0-1 0,-1 0 0,0 0 0,2-4 0,8-32 122,-8 27-104,3-11-23,-2 1 0,0-1-1,-1 1 1,-1-1 0,-1 0-1,-1 0 1,-5-40 0,-4 11-211,2-1 0,0-60 0,7 99 167,-1-7 76,2 0 0,0 0 1,1 0-1,9-37 0,-11 57-75,0 0 0,1 0-1,-1 0 1,1 0 0,-1 0 0,0 0-1,1 0 1,0 0 0,-1 0 0,1 0 0,0 0-1,-1 1 1,1-1 0,0 0 0,0 1 0,-1-1-1,1 0 1,0 1 0,0-1 0,0 1-1,0-1 1,0 1 0,0-1 0,0 1 0,0 0-1,0 0 1,0-1 0,0 1 0,0 0-1,0 0 1,1 0 0,-1 0 0,0 0 0,0 0-1,0 1 1,0-1 0,0 0 0,0 0 0,0 1-1,0-1 1,1 1 0,6 3-96,0 0 0,-1 0 1,1 0-1,8 8 0,-7-6 67,16 12-5,-1 1 0,-1 0 1,23 26-1,54 76-107,-87-104 181,-1 1 1,14 29-1,-22-39-8,0 1 1,-1 0-1,0 0 1,0 0-1,-1 1 1,0-1 0,-1 1-1,1 10 1,-2-12 19,0 0 0,0 0 1,-1 0-1,-1 0 0,1 0 1,-1 0-1,0 0 0,-1 0 0,0-1 1,0 1-1,-1-1 0,1 0 1,-2 0-1,-6 9 0,1-3 81,-1-1-1,-1 0 1,0 0-1,-1-1 1,-21 13-1,-74 39 324,107-63-443,-27 14 245,0-2 0,0-1 0,-58 14 0,80-23-312,0-1 0,0 0-1,0-1 1,0 1-1,1-1 1,-1 0 0,0-1-1,0 1 1,0-1 0,0 0-1,0-1 1,0 0 0,1 0-1,-9-4 1,13 6-70,0 0 0,1-1 1,-1 1-1,1 0 0,-1-1 0,1 1 1,-1 0-1,1-1 0,-1 1 0,1-1 1,-1 1-1,1-1 0,0 1 0,-1-1 1,1 1-1,0-1 0,0 1 0,-1-1 1,1 0-1,0 1 0,0-1 0,0 1 1,-1-1-1,1 0 0,0 1 0,0-1 0,0 0 1,0 1-1,0-1 0,0 1 0,1-1 1,-1 0-1,0 1 0,0-1 0,0 0 1,1 0-1,0-1-255,0 1-1,0-1 1,0 0 0,1 1-1,-1-1 1,0 1 0,1-1-1,-1 1 1,1 0 0,3-3-1,19-8-2015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20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47 2400,'0'0'154,"1"-1"-1,0 1 1,-1-1 0,1 1-1,-1-1 1,1 1 0,-1-1-1,0 0 1,1 1 0,-1-1-1,0 0 1,1 1 0,-1-1 0,0 0-1,0 0 1,1 1 0,-1-1-1,0 0 1,0 0 0,0 1-1,0-1 1,0 0 0,0 0-1,0 1 1,0-1 0,-1 0 0,1-1-1,-1 1 30,0 0 1,0-1-1,0 1 0,0 0 1,0 0-1,0 0 0,0 0 0,0 0 1,-1 0-1,1 0 0,0 0 0,-1 0 1,0 0-1,-3-1 4,1 0-1,-1 1 1,1-1 0,-1 1-1,0 0 1,1 0 0,-1 0-1,-8 1 1,6 0-110,1 1 1,-1 1-1,1-1 0,-1 1 1,1 0-1,0 0 0,0 1 1,0 0-1,0 0 0,0 0 1,1 1-1,-1 0 0,1 0 1,0 0-1,-6 8 0,-6 8-27,7-10-105,1 1-1,-13 21 1,20-28 44,1-1 0,-1 1 0,0-1 0,1 1 0,0-1-1,0 1 1,0 0 0,0 0 0,1-1 0,-1 1 0,1 0 0,0 0 0,0 0 0,2 7 0,-1-9 34,-1 0-1,1 0 1,0 0 0,1 0 0,-1 0 0,0 0 0,0 0 0,1 0 0,0 0 0,-1-1 0,1 1-1,0 0 1,-1-1 0,1 0 0,0 1 0,0-1 0,0 0 0,0 0 0,1 0 0,-1 0-1,0-1 1,4 2 0,3 0 103,0 0 1,0-1-1,0 1 0,14-2 0,-6 0 23,24-5 1,-29 3-22,-1 1 26,-8 1-48,-5 0 66,-5 1-196,-1 0 1,1 0-1,0 1 1,-1 0-1,1 0 1,0 1-1,-10 5 1,4-2-68,2 1 1,-1 0 0,-14 12-1,17-12 56,0 1-1,1 0 1,0 1-1,-14 19 0,20-25 43,0-1-1,0 1 0,1 0 0,-1 0 0,1 0 0,0 0 0,0 1 1,0-1-1,0 0 0,1 0 0,-1 1 0,1-1 0,0 0 0,0 1 1,0-1-1,0 0 0,0 0 0,1 1 0,0-1 0,-1 0 0,4 6 1,-4-7 10,1-1 0,0 0 0,0 1 0,0-1 0,0 0 0,0 0 1,0 1-1,0-1 0,0 0 0,1 0 0,-1 0 0,0-1 0,1 1 1,-1 0-1,1 0 0,-1-1 0,1 1 0,-1-1 0,1 1 1,-1-1-1,1 0 0,0 1 0,-1-1 0,1 0 0,-1 0 0,1 0 1,0 0-1,-1 0 0,4-1 0,4-1 109,0-1-1,0 0 1,0 0-1,8-5 1,-8 4-31,108-42 141,-39 19-5405,-63 23 3505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20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 1472,'-13'52'2101,"-102"313"3488,104-318-5460,2 0 0,2 0-1,3 1 1,1 0 0,3-1 0,5 51 0,-2-79-7,0-1 0,1 1 0,8 20 0,-10-33-156,0-1 0,0 1 0,0-1 0,1 0 0,0 0 0,0 0 0,0 0 0,1-1 0,0 1 0,0-1 0,0 0 0,0 0 0,1 0 0,7 5 0,-9-8-238,0 1-1,1-1 0,-1 0 0,0 0 1,1 0-1,-1 0 0,0-1 0,1 1 1,-1-1-1,1 0 0,-1 0 0,1 0 1,6-2-1,29-7-3071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2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7 2496,'-1'-6'866,"6"10"-582,14 14 710,21 30 589,-2 1-1,49 85 1,-73-113-1307,-7-9-79,0 0 0,0 0 1,-1 1-1,0-1 0,-1 1 1,-1 0-1,0 1 0,2 18 1,-3-13-81,-2 1 1,-1-1 0,0 0-1,-1 1 1,-1-1-1,-1 0 1,-1 0 0,-1 0-1,0 0 1,-1-1 0,-1 0-1,-1 0 1,-1-1-1,0 0 1,-1 0 0,-1-1-1,-18 22 1,3-9-863,-59 50 1,-39 14-6833,92-72 4910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3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1568,'-5'0'704,"5"8"-608,0 0 800,-5 3-512,0-3 192,2 7-320,-7 4 256,2 6-288,-2 2-32,2 4-128,3 5 160,2-2-128,-2 10-32,0-5-32,5-1-960,-3-4 512,6-6-2080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38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1472,'-3'0'544,"6"0"-416,2 3-32,-5 5 160,0 4-160,-5 9 800,2-2-480,-2 7-192,0 6-128,-3 2-192,-1 10 64,5 6 32,-1 1 0,-3 4-352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39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1 832,'3'35'288,"2"-12"-224,-5 10 0,0-11 800,5 6-480,-5 3 256,0-1-352,-5 3-320,0 1 0,2 2 224,-2-6-128,0 1-1184,-3 2 576,3-3-544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21.70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 3136,'10'0'1476,"-9"1"-1405,13 3 243,-8-1 45,-1 0 0,1 0 0,-1 0 0,0 0-1,0 1 1,0 0 0,-1 0 0,1 0 0,-1 1 0,5 5-1,5 9 679,15 27 0,-12-18-514,11 16 188,-3 2 0,23 54 0,-46-95-1235,0 0-1,-1 0 1,1 1-1,0 7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3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1312,'3'16'480,"-3"0"-352,5 10-64,-5-10 832,5 9-512,-5-3 256,-5 6-352,0 0-96,2-2-128,-2 1 32,-3 1-64,3 7-288,0 4 128,2 3-2144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47.14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28 1056,'1'0'78,"-1"0"0,1 0 1,-1 0-1,0 0 0,1 0 0,-1 0 1,1 0-1,-1 0 0,1 0 0,-1 0 0,0 0 1,1 0-1,-1 0 0,1 0 0,-1 0 0,1 0 1,-1-1-1,0 1 0,1 0 0,-1 0 1,0-1-1,1 1 0,-1 0 0,0-1 0,1 1 1,-1 0-1,0-1 0,1 1 0,-1 0 1,0-1-1,0 1 0,1-3 1254,3 0-63,-4 3-1249,0 0 0,-1-1 0,1 1 0,0 0 0,0 0 0,0 0 0,-1 0 0,1 0 0,0 0 0,0-1 0,0 1 0,-1 0 0,1 0 0,0 0 0,0 0 0,0-1 0,0 1 0,-1 0 0,1 0 0,0-1 0,0 1 0,0 0 0,0 0 0,0-1 0,0 1 0,0 0 0,0 0 0,0-1 0,0 1 0,0 0 0,0 0 0,0-1 0,0 1 0,0 0 0,0 0 0,0-1 0,0 1 0,0 0 0,0-1 0,0-1-15,0 1 38,0 0-17,-1-2-20,-2 2-22,2 1 336,15 27-310,-12-17 40,-1 0 0,-1-1 0,1 1 0,-3 15 0,1 2 79,0-3-206,1-15 110,-1 0 0,1 0 0,1 1 0,0-1 0,0 0 0,0 0 0,5 12 0,6 18-124,-10-32 122,0 0 0,0 1 0,1-1 0,0 0 1,4 8-1,1-1-75,-7-11 51,1 0 0,-1 0 1,1 0-1,0 0 0,0 0 0,0 0 0,1 0 1,-1-1-1,1 1 0,-1-1 0,7 4 0,1 1-34,0 0 0,0 0-1,14 15 1,-12-11 72,-1-2-19,0-1-1,15 8 0,-14-8 7,20 14-1,-28-18-15,0-1-1,0 0 1,1-1 0,-1 1-1,1-1 1,0 0-1,0 0 1,0 0 0,0-1-1,0 0 1,0 0 0,1 0-1,7 0 1,31 5 266,-22-2-351,-20-3 75,0-1-1,0 1 0,0-1 1,-1 1-1,1-1 0,0 0 1,0 0-1,0 0 0,0 0 0,0 0 1,0 0-1,3-1 0,-3 0 91,12 1 22,-13 0-63,1 0-1,-1 0 1,1-1 0,-1 1 0,1 0 0,-1-1 0,0 1 0,1-1-1,-1 1 1,0-1 0,1 0 0,-1 0 0,2-1 448,-2 19-1015,5-6 434,-6-11 89,0 1 1,0-1-1,1 1 1,-1-1-1,0 1 1,0-1-1,1 1 1,-1-1-1,0 1 1,0-1-1,1 1 0,-1-1 1,1 1-1,-1-1 1,1 1-1,-1-1 1,0 0-1,1 1 1,-1-1-1,1 0 1,0 1-1,-1-1 1,1 0-1,-1 0 1,1 0-1,-1 0 1,1 1-1,0-1 1,0 0-1,1 6-568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49.43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 29 1152,'-6'0'1619,"12"0"-1252,12 0 719,-10-1-750,-6 1-239,1-1 0,-1 0 0,0 0 0,1 0 0,-1 0 0,4-2 0,-4 2-9,0-1-1,1 1 0,-1 0 1,0 0-1,0 1 0,5-2 0,5-1 420,15 0-235,22-2-261,-39 5-16,1 0 0,0 0 0,0 1 0,0 1 0,0 0 0,-1 0 0,1 1 0,-1 0 0,1 1 0,-1 0 0,0 1 0,-1 0 0,16 11 0,42 34 69,-6-13-53,-59-35 15,2 1-7,0-1 0,0 1 0,0-1 0,0 1 1,0-1-1,8 2 0,-10-3 440,-2-1-453,1 0-1,-1 0 1,0 0 0,1 0 0,-1 0-1,1 0 1,-1 0 0,0 0 0,1 0 0,-1 0-1,1 0 1,-1 1 0,0-1 0,1 0 0,-1 0-1,0 0 1,1 1 0,-1-1 0,0 0-1,1 0 1,-1 1 0,0-1 0,0 0 0,1 1-1,-1-1 1,0 1 0,9 12-251,-5-8 302,3 2-60,-1 1 1,0 0-1,0 0 1,0 0 0,-1 1-1,4 10 1,2 1 104,-9-16-75,0 0 0,0 1 1,-1-1-1,2 8 0,-2-8-28,-1-1-1,1 0 1,0 0 0,0 1 0,1-1 0,-1 0-1,1 0 1,-1 0 0,1-1 0,2 4 0,5 7 66,-9-11-63,1-1 0,0 0 0,0 1 0,-1-1 0,1 0 0,0 0 0,0 0 0,0 0 0,2 2 0,-2-2-15,1 0 0,-1 1-1,0-1 1,0 1 0,1 0 0,-1-1 0,0 1-1,-1 0 1,1 0 0,0 0 0,0 2 0,7 13 59,-7-15-19,0 0-1,0 0 1,0 0-1,0 0 1,-1 0-1,1 1 1,-1-1-1,1 4 1,-1-3-42,0-1 1,1 1-1,-1-1 1,1 1-1,0-1 1,-1 0-1,3 4 1,7 28 56,-9-27 62,-1-6-105,0 1 0,0-1 0,0 0 0,0 0 0,0 1 0,1-1 0,-1 0 0,0 1-1,1-1 1,-1 0 0,0 0 0,1 0 0,0 0 0,-1 1 0,1-1 0,1 1 0,3 10-81,-5-11 87,1 0-1,-1 0 1,0 0-1,1 0 1,-1 0-1,1 0 1,-1 0-1,1 0 0,0-1 1,-1 1-1,1 0 1,0 0-1,0 0 1,-1-1-1,1 1 1,1 0-1,-1 0 5,0 0-1,0 0 0,0 0 0,-1-1 0,1 1 0,0 0 0,-1 0 1,1 1-1,0-1 0,-1 0 0,1 0 0,-1 0 0,0 0 0,1 0 1,-1 0-1,0 1 0,0-1 0,0 2 0,1-1 6,-1 0-1,0 0 1,0 0 0,0 0-1,0 0 1,0 1 0,-1-1-1,0 2 1,1-2 4,-1 0 0,0 0 0,0 0 0,-1 0 0,1-1 1,0 1-1,0 0 0,-1-1 0,1 1 0,-1-1 0,0 0 0,1 1 0,-1-1 1,0 0-1,0 0 0,0 0 0,0 0 0,0 0 0,0 0 0,0-1 1,0 1-1,0-1 0,0 1 0,-2-1 0,3 0-36,0 0 0,0 0 0,0 1 1,0-1-1,0 0 0,0 1 0,0-1 0,0 1 0,0-1 0,0 1 0,-1 0 0,-3 2-338,-4 2-1286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51.24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 1 992,'0'19'352,"-3"-11"-256,6 12-32,-3-9 224,0-3-160,0 4 32,0 1-96,0-2 96,0-3-96,-3-1 128,3 1-128,0 0 0,0-5-288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51.96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14 1408,'0'7'205,"1"0"-1,0 0 1,3 12 0,-2-12 44,-1 0-1,1 0 1,0 13-1,-7 69 2349,2-79-2121,5-15 104,-2 3-546,1-1-1,-1 1 1,1 0 0,-1 0-1,0 0 1,0-1-1,0 1 1,0 0-1,-1-4 1,1-4 36,-5-109-801,5 118 597,0 0 1,0 0-1,0 0 0,0 0 1,0 1-1,0-1 0,0 0 1,1 0-1,-1 0 0,0 0 1,0 0-1,1 1 0,-1-1 1,1 0-1,-1 0 0,1 1 0,-1-1 1,1 0-1,-1 1 0,1-1 1,0 0-1,-1 1 0,1-1 1,0 1-1,0-1 0,-1 1 1,1-1-1,0 1 0,1-1 1,15-10-1350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52.60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1248,'2'6'225,"0"-1"-132,-1 0-1,0 0 1,0 0-1,0 6 1,4 22 1278,0 3 21,12-36-1478,-13-1 117,0 1 0,0 0 0,0-1 0,0 0-1,8-2 1,-1 0 51,-10 3-103,-1 0 11,0 0 0,1 0 1,-1 0-1,0 0 0,1 0 0,-1-1 1,0 1-1,1 0 0,-1 0 0,0 0 1,1 0-1,-1 0 0,0 0 0,0-1 0,1 1 1,-1 0-1,0 0 0,1 0 0,-1-1 1,0 1-1,0 0 0,0 0 0,1-1 1,-1 1-1,0 0 0,0-1 0,0 1 1,0 0-1,1-1 0,-1 1 0,0 0 0,0-1 1,0 1-1,0-1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53.38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111 43 2144,'-11'-2'920,"10"2"-793,0-1 0,0 1 1,0 0-1,0-1 0,0 1 0,0 0 0,0 0 0,0 0 0,-1 0 0,1 0 0,0 0 0,0 1 0,0-1 0,-1 0 1,-4 2 266,1-1 1,-1 0-1,0 0 1,1 0 0,-1-1-1,0 0 1,0 0 0,1 0-1,-9-2 1,-3 1-363,17 1-208,1 1-267,5 1 459,0 1-1,0-1 0,1-1 0,-1 1 1,0-1-1,1 0 0,-1 0 0,1-1 1,0 0-1,-1 0 0,1-1 0,-1 0 1,10-2-1,-5 2 154,-10 1-176,-1 1 0,0-1-1,1 0 1,-1 0 0,1 0-1,-1 0 1,1 0 0,-1 0-1,1 0 1,-1 0-1,1 0 1,-1 0 0,1 0-1,-1 0 1,1-1 0,-1 1-1,1 0 1,-1 0 0,0 0-1,1-1 1,-1 1 0,1 0-1,-1 0 1,0-1 0,1 1-1,-1 0 1,0-1-1,1 1 1,-1 0 0,0-1-1,1 1 1,-1-1 0,0 1-1,0-1 1,1 1 0,-1 0-1,0-1 1,0 1 0,0-1-1,0 1 1,0-1 0,0 1-1,0-1 1,0 1-1,0-1 1,0 0 0,0 0-251,0 1 1,0-1-1,0 0 1,1 0-1,-1 1 1,0-1-1,0 0 1,1 1-1,-1-1 1,0 0-1,1 1 1,-1-1-1,0 0 1,3-1-516,1-4-44,9-14-1140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54.05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33 118 2496,'0'-6'217,"0"-1"0,-1 0 0,0 1 0,-1-1 0,1 1 0,-1-1 0,0 1 0,-1 0 0,-3-6 1,-6-26 374,9 29-157,6 11-44,8 14-25,-9-13-401,1 2 71,5 6 178,16 20 0,-17-22 66,12 20 698,-10-42-3511,0 7-384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6:58.60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77 364 2656,'-6'9'1035,"5"-7"-964,0-1 0,0 1 0,0-1 0,0 1-1,1-1 1,-1 1 0,1-1 0,-1 1 0,0 2 0,-3 14 317,-8 23 0,6-23 160,-5 26 0,11-43-548,-2 7 215,0-5 7,1-4 61,9-7-81,0-3-173,0 0 0,-1-1-1,0 0 1,-1 0-1,6-16 1,-2 6-62,-7 15 24,0 0 0,-1 0 0,0 0 0,0 0-1,0 0 1,0-14 0,-18 33-236,10-6 160,3-3 124,0 0 0,0 0 1,-1 0-1,1-1 0,-1 1 0,1-1 1,-8 4-1,11-6-56,-1 0 1,0 1-1,1-1 0,-1 1 1,0-1-1,1 1 0,-1 0 0,0-1 1,1 1-1,-1-1 0,1 1 1,-1 0-1,1 0 0,-1-1 0,1 1 1,0 0-1,0 0 0,-1-1 1,1 1-1,0 0 0,0 0 1,0 0-1,-1 0 0,1-1 0,0 1 1,0 0-1,1 0 0,-1 0 1,0 0-1,0 0 0,0-1 0,0 1 1,1 1-1,8 28-130,-2-17 77,0 0-1,12 16 0,-16-24 105,1-1-1,0 1 1,0-1 0,0 1-1,1-1 1,-1 0 0,1-1-1,6 5 1,-9-8 57,-2 2-261,1-1 172,-1 0-1,1 0 0,-1 0 1,1 0-1,-1 0 0,1 0 1,-1 0-1,1-1 0,0 1 1,0 0-1,-1 0 0,1 0 1,0-1-1,0 1 0,0 0 1,0-1-1,0 1 0,1 0 1,23 6-27,-13-5 12,14-1 221,-18-1-133,-6 0-139,6 1 192,-8 0-126,0 0 0,1-1 0,-1 1 0,0-1 0,1 1 0,-1 0 0,1-1 0,-1 1 0,1-1 0,0 1 0,-1-1 0,1 1-1,-1-1 1,1 1 0,0-1 0,-1 0 0,1 1 0,0-1 0,-1 0 0,1 1 0,0-1 0,0 0 0,-1 0 0,1 0 0,0 0 0,0 0 0,0 0 0,-1 0 0,3 0 0,16-1 504,-67-9-415,38 9-128,-10 0 260,0-1-1,0-1 1,-37-11-1,55 14-213,0-1 1,1 0-1,-1 0 0,0 0 0,1 0 0,-1 0 0,0 0 0,1 0 0,-1 0 0,1-1 0,0 1 0,-1-1 0,1 1 0,0-1 0,-2-2 0,2 0-2,-1 0 0,0-1 0,1 1 0,0-1 0,-1-6 0,-3-3-14,1-3-77,3 11 107,0 0-1,0 0 1,0 0-1,-4-10 0,-15-42-64,15 35-390,0 77 42,2-28 449,2-22-29,0 0 0,1 0-1,-1 0 1,1 0 0,0 0-1,0 4 1,1 1 103,0-9-122,-1 0 0,0-1 1,0 1-1,0 0 0,0 0 0,0 0 1,0 0-1,0 0 0,0 0 0,0 0 0,0 0 1,0 0-1,0 0 0,1 0 0,-1 0 0,0 0 1,0 0-1,0 0 0,0 0 0,0 0 0,0 0 1,0 0-1,0 0 0,0 0 0,0 0 1,0 0-1,1 0 0,-1 0 0,0 0 0,0 1 1,0-1-1,0 0 0,0 0 0,0 0 0,0 0 1,0 0-1,0 0 0,0 0 0,0 0 1,0 0-1,0 0 0,0 0 0,0 0 0,0 0 1,0 0-1,0 1 0,0-1 0,0 0 0,7-6 166,-4 3-185,0 0 0,-1 0 0,1 0 1,-1-1-1,1 1 0,-1-1 0,2-3 0,8-14 92,-12 19-91,2-1 63,9-2-430,-10 4 246,0 7 50,0-1-1,-1 1 1,2-1 0,-1 0 0,4 9 0,2 7-13,-4-9 52,1 0 1,0 0 0,11 19-1,-12-25 72,1-1-1,-1 1 1,1-1-1,0 0 0,0 0 1,1-1-1,0 1 1,0-1-1,6 5 0,-6-7-5,-1 0-1,0-1 0,0 1 0,1-1 0,-1 0 0,1 0 0,-1 0 0,1 0 1,-1-1-1,1 0 0,8 0 0,-5 0 71,-7 0 52,12-12 438,-13 11-585,0 0-1,0 0 1,0 0-1,-1 0 1,1 0-1,-1 0 1,1 1-1,0-1 1,-1 0-1,1 0 1,-1 1-1,0-1 1,1 0-1,-1 1 1,0-1 0,1 0-1,-1 1 1,0-1-1,0 1 1,1-1-1,-1 1 1,0 0-1,0-1 1,0 1-1,-1-1 1,-30-6 39,23 5 11,-5-1-11,3 1-55,0 0 0,1-1 0,-1 0-1,0-1 1,1 0 0,-13-7 0,21 10 18,0-1 0,1 0 1,-1 0-1,0 0 0,1 0 1,0 0-1,-1 0 0,1 0 1,0 0-1,0 0 0,0-1 1,-1-2-1,-6-32 30,4 8-66,2 1 1,2-38-1,-2-33 549,-4 62-617,4 20-159,-2-30-1,4 47 250,0-1 0,0 1 0,0 0 1,0-1-1,0 1 0,0 0 0,0-1 0,0 1 0,0 0 0,0-1 0,0 1 0,0 0 1,0-1-1,-1 1 0,1 0 0,0-1 0,0 1 0,0 0 0,0-1 0,-1 1 1,1 0-1,0 0 0,0-1 0,0 1 0,-1 0 0,1 0 0,0-1 0,-1 1 0,1 0 1,0 0-1,0 0 0,-1-1 0,1 1 0,-1 0 0,1 0 0,-1 0 0,1 1-1,0-1 1,-1 0 0,1 0-1,-1 0 1,1 1 0,0-1-1,-1 0 1,1 1 0,0-1-1,-1 0 1,1 1 0,0-1-1,0 0 1,-1 1 0,1-1 0,0 0-1,0 1 1,0-1 0,0 1-1,-1-1 1,1 0 0,0 1-1,0-1 1,0 1 0,0 0-1,-4 29-247,-1 50-1,14-3 88,-2-3 58,2 29 664,-9-101-402,5-6 246,12-20-225,-10 15-320,4-4 76,-11 12-64,5 6-92,0 0 191,0 0 0,-1 1 0,1-1 0,-1 1 0,7 13-1,-7-11 3,1 0 0,12 15 0,-12-17 47,0-1 0,12 10 0,-15-14 14,1 1 0,-1-1 0,0 0 0,0 0 1,1 1-1,-1-1 0,0-1 0,1 1 0,-1 0 0,1 0 1,4 0-1,19 7 210,-24-8 172,-2-1-398,0 1 1,0 0-1,0 0 1,0 0-1,-1 0 1,1 0-1,0-1 1,0 1-1,0 0 1,0 0-1,0 0 1,0 0-1,0 0 1,0-1-1,0 1 1,0 0-1,-1 0 1,1 0-1,0 0 1,0 0-1,0 0 1,0 0-1,0 0 1,-1 0-1,1 0 1,0-1-1,0 1 1,0 0-1,0 0 1,0 0-1,-1 0 1,1 0-1,0 0 1,0 0-1,0 0 1,-1 0-1,-55-4-77,47 3 59,0 1-52,1 0 0,0 1 0,-1-1 0,-9 4 0,-9 0-2,27-20 229,-1 5-113,-1-1 0,0 0 0,0 1 0,-1-1 0,-1 1 0,-6-14 0,6 14-71,-1 0 0,2 0 0,-1-1-1,2 0 1,0 0 0,-1-15 0,6-145-120,-2 157 142,0 0 0,1 0 0,5-16-1,-3 16 4,-1 0-1,-1 1 0,0-18 0,-2-18-133,-1 48-146,-4 6 165,-2 5 17,4 2 12,0 1-1,0-1 0,1 1 0,0 0 0,1 0 0,1 19 0,-3 27 39,-3-11 66,0 63 0,9-64-35,-2-31 54,0 0 0,-1 0 0,-2 26-1,1-38 42,0 1 0,1-1-1,-1 1 1,-1-1-1,-1 6 1,2-8-154,1 0-186,0 4 256,0-3 96,1-1-266,10 5 116,-1 0 1,1 0-1,0-1 1,0-1-1,1 0 1,16 4-1,-5-1 98,-13-5-7,-1 0 0,1 0 0,-1-1 0,1-1 0,0 0 0,14-1 0,8 0 77,21-4-92,-52 5-1,0 0 0,-1 0 0,1 0 0,0 0 0,-1 0 0,1 0 0,0 0 0,-1 0 0,1-1 0,0 1 0,-1 0 0,1 0 0,0-1 0,-1 1 0,1 0 0,-1-1 0,1 1 0,0 0 0,-1-1 0,1 1 0,-1-1-1,1 1 1,-1-1 0,1 1 0,-1-1 0,0 0 0,1 1 0,-1-1 0,0 1 0,1-2 0,-1 1 75,-9 1-113,1 0-1,-1 1 0,0 0 0,1 0 1,-11 4-1,-19 3 60,32-6-21,-1 0 0,1-1-1,-1 0 1,1-1 0,-1 1 0,1-1-1,-1 0 1,1-1 0,-1 0-1,1 0 1,-1 0 0,1-1-1,-10-3 1,-12-3 31,-10 6-1407,42 5 1341,1 1-1,-1-1 1,1 0-1,0-1 1,0 1-1,0-1 1,1 0-1,-1 0 1,0-1-1,10 2 1,7 1 155,30 1 0,-5-3 227,72-6 0,-101 0-100,-16 3-110,-12 0-88,-39 6-182,-99-2 224,121-4-198,18 0 28,-1 1-1,1 0 0,0 0 1,-14 3-1,13 2-58,2 0-65,7-4 17,3-1-6,2 2 162,1-1-1,-1 0 0,1 0 0,-1 0 0,1-1 0,0 0 0,-1 0 0,1 0 1,6-1-1,5 0-14,19 0 244,50-10 0,-38 4-724,14-5-3901,-34 8 2234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04.01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41 3 640,'0'0'859,"13"-3"4100,-15 6-4863,1 0 0,0-1 0,0 1 0,0 0 0,0 0-1,0 0 1,0 4 0,-2 8 92,-2 0-49,1 0 0,1 1 1,0-1-1,-1 23 0,4 65 32,1-52-137,-1 7 28,2-20 125,-3 0 1,-9 69-1,8-91 0,1 0 0,0 18-1,1-17-58,-4 25 0,0-3-8,2 0 1,2 47-1,1-26-6,-1-45-61,0 7 107,5 42 0,3 10 112,-3-42-210,-2 0 0,-2 65-1,-1-52 64,-1-23-327,1-10 295,0 0 0,0 0 0,5 23 0,-2-17-40,-3-16-44,0 1 1,0 0 0,1-1-1,0 1 1,-1-1-1,1 1 1,0-1-1,2 3 1,11 23-49,-12-9 873,3-23-680,-2-1-165,-1 0-1,0-1 1,0 1 0,-1 0-1,0-1 1,1 1-1,-2-1 1,1 1-1,-1-10 1,4-19 19,6-33-411,-2-2 0,-2-70 1,1-15 511,41-254-397,-41 349 281,-4 0-1,-3-67 1,-1 42-126,0 56 121,0 14-66,1-1 0,1 1-1,4-28 1,-5 38 27,-1 3 47,1 1 0,0-1 1,0 1-1,0-1 0,0 1 0,0-1 0,0 1 0,1-1 0,-1 0 0,0 1 0,0-1 0,0 1 0,0-1 0,1 1 0,-1-1 0,0 1 0,1-1 0,-1 1 1,0-1-1,1 0 0,0 0 4,16-13 133,-16-2-224,-23 16 139,-12 3-5,33-3-42,1 0-1,0 0 1,-1 0-1,1-1 1,0 1-1,-1 0 1,1 0-1,0 0 1,0 0-1,-1-1 1,1 1-1,0 0 1,0 0-1,-1 0 1,1-1 0,0 1-1,0 0 1,0-1-1,-1 1 1,1 0-1,0 0 1,0-1-1,0 1 1,0 0-1,0-1 1,0 1-1,0 0 1,0-1-1,0 1 1,-1 0-1,2-1 1,-2-1-271,-2 10-69,0 4 265,0-1 0,1 1 0,1 0 1,-1 0-1,2 18 0,7 59-192,12 19-75,1 13 687,-15-84-258,3 47 96,-8-71-122,0 0 0,-1 0 0,-1 0 0,-3 18-1,-3 3 69,4-15-67,-1 0 1,0 0 0,-13 27-1,12-38 150,2-13 27,1-18 79,3 17-328,-17-118 340,-14-147-550,21 166 166,6 79-148,1 16 8,3 10-6,-1 2-99,3 24 54,1-1 1,8 33-1,-5-29 143,4 14 45,23 59 0,-10-33 216,-19-57-17,1 0 0,12 20 0,-9-17 121,-4-5-114,-3-8-33,0-3 107,2-1-199,-1 1 1,1-1-1,-1 0 1,0 0-1,0 0 1,0 0-1,0-1 1,0 1-1,-1-1 1,1 1-1,0-1 1,-1 1-1,0-1 1,0 0-1,0 1 0,0-1 1,0 0-1,0 0 1,0-5-1,0-8 19,0 0 0,-1-25 0,-1 19 72,8-164-208,-3 153 28,0 1 1,3 0-1,15-51 1,8 10-220,-28 63 316,-2 10-42,-1-1 0,1 1 1,0 0-1,0 0 0,0 0 0,0-1 0,0 1 1,0 0-1,0 0 0,0-1 0,0 1 0,0 0 0,0 0 1,0 0-1,0-1 0,1 1 0,-1 0 0,0 0 1,0 0-1,0-1 0,0 1 0,0 0 0,0 0 1,0 0-1,1-1 0,-1 1 0,0 0 0,0 0 0,0 0 1,0 0-1,1 0 0,-1-1 0,0 1 0,0 0 1,0 0-1,1 0 0,-1 0 0,0 0 0,0 0 1,0 0-1,1 0 0,-1 0 0,0 0 0,0 0 0,1 0 1,-1 0-1,0 0 0,0 0 0,1 0 0,-1 0 1,0 0-1,0 0 0,0 0 0,1 0 0,-1 0 0,0 1 1,9 0 22,-3 1-26,1-1 0,-1 0-1,0 0 1,1-1 0,-1 0 0,1 0 0,-1 0 0,0-1 0,8-1 0,20-3 29,-25 4 6,0 0 0,13-4-1,-13 3-21,0 1 0,0-1 0,0 2-1,0-1 1,0 1 0,12 2 0,10-1-87,-20-1 41,0 1 0,15 3 0,-21-3 31,-1 0 0,1 0 0,-1 0 1,1 1-1,-1 0 0,1 0 1,7 5-1,-6-4 26,0 0 1,0 0-1,0-1 0,1 0 0,-1 0 1,1-1-1,-1 0 0,1 0 0,6 0 1,117 1 250,-67-3-1822,-41 1-297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2:5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41 428 2304,'0'-3'273,"0"3"-219,0 0 0,0-1 0,0 1 0,0 0 0,0 0 0,0-1 0,0 1 0,0 0-1,0 0 1,0-1 0,0 1 0,0 0 0,0 0 0,0-1 0,0 1 0,0 0 0,0 0 0,0-1 0,0 1-1,0 0 1,0 0 0,1-1 0,-1 1 0,0 0 0,0 0 0,0 0 0,0-1 0,1 1 0,-1 0-1,0 0 1,0 0 0,0 0 0,1-1 0,-1 1 0,0 0 0,0 0 0,0 0 0,1 0 0,-1 0 0,0 0-1,0 0 1,1 0 0,-1 0 0,0 16 1845,0-7-1402,-2 0 0,1 0 0,-5 14 0,-1 8 363,-4 51 678,-2 135 1,10-170-1239,2-32-32,0 0 0,2 24 0,0 1 825,7-70-5,5-16-1141,-7 3 125,-2-1 1,-4-73 0,-1 55-62,1 57-22,3-94-22,-2 80 123,1 0-1,1 0 1,7-21 0,10-15 267,3 0 0,47-81 1,-55 109-294,0 2 0,23-29-1,-33 47-74,1 1-1,-1 0 1,1 0 0,0 0-1,1 1 1,0-1-1,-1 2 1,2-1-1,-1 1 1,0 0-1,1 0 1,13-3-1,-17 6 7,0 0-1,0 0 0,0 1 0,0 0 1,1 0-1,-1 0 0,0 0 0,0 1 1,0-1-1,0 1 0,0 0 0,0 1 1,6 1-1,-5 0 16,1 0-1,-1 0 1,1 1 0,-1 0-1,0 0 1,-1 0 0,1 0 0,5 7-1,-4-3 9,0 0 0,-1 0-1,0 0 1,0 1-1,-1-1 1,0 1 0,-1 0-1,0 0 1,0 1 0,-1-1-1,2 17 1,-3-14-7,-2 1 1,1-1-1,-2 0 0,1 0 0,-2 1 0,1-1 1,-2-1-1,0 1 0,0 0 0,-12 20 0,6-14 89,-1-1-1,-1 0 1,-1-1-1,0 0 1,-27 23-1,34-34-28,0 0-1,0-1 1,-1 1 0,0-1 0,0-1-1,0 1 1,0-1 0,0-1-1,-10 4 1,-5-2 74,-42 4 0,18-4-449,44-4 276,1 1-1,0-1 1,-1 0-1,1 1 1,0-1-1,0 1 1,-1-1-1,1 1 1,0 0-1,0-1 1,0 1-1,0 0 1,0 0-1,0 0 0,0 0 1,0 0-1,0 0 1,0 0-1,1 0 1,-1 0-1,0 0 1,1 0-1,-1 1 1,1-1-1,-1 0 1,1 1-1,0-1 1,-1 0-1,1 0 1,0 1-1,0-1 0,0 0 1,0 1-1,0 1 1,0 6-28,1 0-1,0 0 1,1 0 0,2 8 0,-2-12 39,13 58-90,61 213 332,-68-256-89,17 37 0,-21-51-76,0 1 0,0-1 1,0 0-1,1 0 0,0-1 0,0 1 1,0-1-1,1 0 0,8 5 0,-10-8-17,0 0-1,0 0 0,0 0 0,1-1 0,-1 0 0,1 0 0,-1 0 0,1 0 0,-1-1 0,1 0 0,-1 0 1,1 0-1,-1 0 0,1-1 0,-1 0 0,1 0 0,-1 0 0,1 0 0,-1-1 0,6-2 0,-4 1-28,0 0-1,0 0 1,-1 0-1,1-1 1,-1 0-1,0 0 0,0-1 1,0 1-1,0-1 1,-1 0-1,0 0 1,0-1-1,5-9 0,-5 6-45,-1 1 0,0-1 0,-1 0 0,0 0 0,-1 0 0,0 0-1,0 0 1,-1-18 0,0 19-2,-1 1 0,0-1-1,0 0 1,-1 1 0,0-1-1,0 1 1,-1-1 0,0 1-1,0 0 1,-8-12 0,11 18 15,-1 1 0,1-1 0,0 1-1,-1-1 1,1 1 0,-1-1 0,0 0 0,1 1 0,-1 0 0,1-1 0,-1 1 0,0-1 0,1 1 0,-1 0 0,0-1 0,1 1-1,-1 0 1,0 0 0,0 0 0,1-1 0,-1 1 0,0 0 0,0 0 0,1 0 0,-2 0 0,1 1-8,0-1 1,-1 1 0,1-1-1,0 1 1,-1 0-1,1-1 1,0 1 0,0 0-1,0 0 1,0 0-1,0 0 1,-1 1 0,-2 3-47,0 0 1,0 0 0,1 1 0,-5 9 0,1 2 126,1 1 1,1 0-1,0 0 0,-3 32 1,8-47-30,0-1 0,0 1 1,0-1-1,0 1 0,1-1 1,-1 0-1,1 1 1,-1-1-1,1 1 0,0-1 1,0 0-1,0 0 0,0 1 1,0-1-1,1 0 0,-1 0 1,0 0-1,1 0 0,0-1 1,-1 1-1,1 0 0,0-1 1,0 1-1,0-1 0,0 1 1,0-1-1,1 0 0,-1 0 1,4 1-1,4 2 53,0-1-1,0 0 1,1-1 0,-1 0 0,18 1-1,-4-3-35,0 0-1,1-2 0,-1-1 0,0-1 0,0-1 0,32-12 0,-41 12-27,0-2 0,-1 0-1,1 0 1,-1-2-1,-1 1 1,22-19 0,-8 3 53,44-53 0,-46 44-38,37-62 0,-61 94-30,1-2 1,0-1 0,0 1 1,0-1-1,-1 0 0,2-4 0,-4 7-295,-2 5 190,-5 9 25,-30 70-32,-55 89 0,88-163 100,0-1 0,1 1-1,-4 12 1,6-17 26,1-1 1,0 1-1,1 0 0,-1-1 1,1 1-1,-1 0 0,1-1 1,0 1-1,1 0 0,-1 0 1,2 6-1,-2-9-7,1 0 0,-1 0 0,0 0 0,1 0-1,-1-1 1,1 1 0,0 0 0,-1 0 0,1 0 0,0 0 0,-1-1 0,1 1 0,0 0-1,0-1 1,0 1 0,0 0 0,0-1 0,0 1 0,0-1 0,0 1 0,0-1-1,0 0 1,0 1 0,0-1 0,0 0 0,0 0 0,0 0 0,0 0 0,0 0-1,0 0 1,0 0 0,0 0 0,0 0 0,2-1 0,1 0 23,0 0 0,0 0 0,0-1 0,0 1 1,0-1-1,-1 0 0,1 0 0,3-3 0,8-8-13,0-1 0,0 0 0,-2-1 0,0 0 0,20-32 0,45-94-294,-67 120 212,18-34-24,47-97 185,-57 109-35,22-73-1,-28 66-113,9-61 0,-19 87-13,-1-1 0,-1 0-1,-1 1 1,-6-43 0,6 63 23,-1 1 0,0 0-1,0 0 1,0-1 0,0 1 0,0 0 0,-1 0 0,-2-4 0,4 6 34,0 1 0,-1 0-1,1-1 1,-1 1 0,1 0-1,0-1 1,-1 1 0,1 0 0,-1-1-1,1 1 1,-1 0 0,1 0 0,-1-1-1,1 1 1,-1 0 0,1 0 0,-1 0-1,1 0 1,-1 0 0,1 0 0,-1 0-1,1 0 1,-2 0 0,1 0 3,0 1 0,0-1 0,0 1 0,0-1 0,0 1 0,0 0 0,0 0 1,0-1-1,0 1 0,0 0 0,0 0 0,0 0 0,0 0 0,-1 2 0,-5 9 15,-1 0 0,1 1 0,-8 22 0,-12 47 131,-37 151 197,53-176-223,1 0-1,-1 68 0,10-93-37,1 0-1,6 45 0,-4-65 3,0 1 1,1-1-1,1 0 0,0 0 0,1 0 0,0-1 1,1 1-1,0-1 0,8 11 0,-12-20-45,0 0-1,0 1 1,0-1-1,0 0 0,1 0 1,-1 0-1,0-1 1,1 1-1,0-1 1,-1 1-1,1-1 0,0 0 1,0 0-1,0 0 1,0 0-1,0-1 0,0 1 1,0-1-1,0 1 1,0-1-1,0 0 1,0 0-1,0-1 0,0 1 1,0-1-1,4-1 1,1 0 20,-1 0 1,0-1 0,0 0 0,-1 0 0,1-1-1,-1 0 1,1 0 0,-1-1 0,10-9 0,-5 2-43,-1 0 0,0 0 0,-1-1 1,14-25-1,21-60 23,-37 82-44,4-9-348,17-27 1,-28 72 109,1-9 213,-6 167 78,5-174 2,2 60 291,-1-57-324,0 0-1,0-1 1,0 1 0,1 0 0,0 0 0,6 11 0,-7-16 27,0 1-1,0-1 1,0 0 0,1 0 0,-1 0-1,1 0 1,0 0 0,0-1-1,-1 1 1,1 0 0,0-1 0,0 1-1,1-1 1,-1 0 0,3 2-1,-3-3-5,0 1 0,0-1 0,0 0 0,0 0-1,0 0 1,0 0 0,0 0 0,0 0 0,1-1-1,-1 1 1,0-1 0,0 1 0,-1-1 0,1 0-1,0 0 1,0 0 0,0 0 0,2-2 0,2-1-9,-1 0 0,1-1 0,-2 0 0,1 0 0,0 0 0,-1 0 0,0-1 0,5-7 0,0-3 31,13-33-1,-1-3-36,23-66-239,-41 109-153,-2 11 181,-4 21 124,1-8 71,-1 28 14,4 69 0,-1-110-16,1 4 38,-1 0-1,1 0 0,0 0 0,0 0 1,4 8-1,-5-13-29,1 0 0,-1 0 0,0 0 0,1 0 1,0 0-1,-1 0 0,1-1 0,-1 1 0,1 0 0,0 0 0,0-1 0,-1 1 1,1-1-1,0 1 0,0 0 0,0-1 0,0 0 0,0 1 0,-1-1 0,1 1 1,0-1-1,0 0 0,0 0 0,0 0 0,0 1 0,0-1 0,0 0 0,0 0 1,0 0-1,0-1 0,0 1 0,0 0 0,0 0 0,0 0 0,0-1 1,0 1-1,0 0 0,0-1 0,1 0 0,10-5 33,0 0 1,-1-1-1,0-1 1,-1 1-1,1-2 0,15-16 1,49-64 200,-55 63-225,-14 18-21,9-11-91,0 0 0,1 1 0,37-31 0,-51 47 81,-1 1 0,1 0-1,0-1 1,0 1 0,0 0-1,0 0 1,0 0 0,0 0-1,0 1 1,0-1 0,0 1-1,0-1 1,1 1 0,-1-1 0,0 1-1,0 0 1,0 0 0,1 0-1,-1 1 1,0-1 0,0 0-1,0 1 1,0-1 0,1 1-1,-1 0 1,0 0 0,0 0-1,0 0 1,-1 0 0,1 0-1,0 0 1,0 1 0,0-1 0,-1 1-1,1-1 1,-1 1 0,2 2-1,4 3 25,0 0 0,0-1 0,1 0-1,0 0 1,10 5 0,-4-1 117,-13-9-121,0 0 0,0 0 0,0 0 0,1 0 0,-1 0 0,0-1 0,0 1 0,1 0 0,-1-1 0,0 1 0,1-1 0,-1 1 0,1-1 0,-1 0 0,1 1 0,-1-1 0,0 0 0,1 0 0,-1 0 0,1 0 0,-1 0 0,1-1 0,-1 1 0,2-1 0,-2 1 1,-1-1 0,1 1 0,0-1 1,-1 1-1,1-1 0,-1 1 0,1-1 0,-1 0 0,0 1 0,1-1 0,-1 0 0,1 1 0,-1-1 0,0 0 0,0 0 0,0 1 0,1-1 0,-1 0 0,0 0 0,0 1 0,0-1 1,0 0-1,0 0 0,0 0 0,0 1 0,0-1 0,-1 0 0,1 0 0,0 1 0,-1-2 0,0-1-1,1 0 0,-1 1 0,0-1 0,0 1 0,0 0 0,-1-1 0,-2-3 0,1 2-7,-1 0 1,0 0-1,0 1 0,-1-1 0,1 1 1,-1 0-1,1 0 0,-1 1 1,0-1-1,0 1 0,-10-3 0,11 4-9,0 1-1,1 0 0,-1-1 0,0 1 0,0 1 1,0-1-1,0 0 0,0 1 0,1 0 1,-1 0-1,0 0 0,0 0 0,1 1 0,-1 0 1,1-1-1,0 1 0,-6 4 0,-1 2-15,0 0-1,1 1 1,0 0 0,-13 18-1,-26 44-86,41-60 100,0 0 0,2 0 0,-1 0 0,1 1-1,1 0 1,-5 21 0,8-29 28,1-1-1,-1 1 0,1 0 1,-1-1-1,1 1 0,0 0 1,1-1-1,-1 1 0,1-1 0,-1 1 1,1 0-1,0-1 0,1 1 1,-1-1-1,0 0 0,1 1 1,0-1-1,0 0 0,0 0 1,0 0-1,0 0 0,1 0 1,-1-1-1,1 1 0,0-1 1,0 0-1,4 4 0,4-1 15,-1 1-1,1-1 1,1 0-1,-1-1 1,1-1-1,-1 0 1,1 0-1,0-1 1,0-1-1,0 0 1,0-1-1,0 0 1,19-2 0,-15-1-12,1-1 0,-1 0 0,0-1 0,0 0 0,0-2 0,-1 1 1,0-2-1,-1 0 0,18-14 0,-11 8 10,0-2 0,-2-1 1,0 0-1,-1-1 0,-1-1 0,0-1 0,-2 0 1,0-1-1,16-31 0,-29 48-21,5-10-17,-1 0-1,10-29 1,-15 40 6,0-1-1,-1 0 1,1 1 0,-1-1 0,1 0-1,-1 0 1,0 1 0,0-1 0,-1 0-1,1 0 1,-1 1 0,0-1 0,0 0-1,0 1 1,-1-1 0,1 1 0,-4-7-1,4 9-1,1 0-1,-1 0 0,0 0 1,0 0-1,0 0 1,0 0-1,0 0 0,0 0 1,0 1-1,0-1 1,0 0-1,0 1 0,-1-1 1,1 1-1,0-1 0,0 1 1,-1-1-1,1 1 1,0 0-1,-2-1 0,1 1-6,-1 1-1,1-1 1,0 0-1,0 1 1,0-1-1,0 1 1,0 0-1,0-1 1,0 1-1,0 0 1,-2 2-1,-4 2-18,1 1-1,1 0 1,-1 0-1,-9 12 1,6-5 19,1 1-1,1 0 1,1 0-1,0 0 1,0 1 0,2 0-1,0 0 1,0 1-1,-3 24 1,7-34 72,1-1 0,-1 1 1,1-1-1,0 1 0,0-1 0,0 1 1,1 0-1,1 7 0,-1-9-11,0-1 0,1 0 0,-1 0 0,1 0 0,-1 0 0,1 0-1,0 0 1,0-1 0,0 1 0,0-1 0,1 1 0,-1-1 0,1 0 0,-1 0 0,6 3 0,-1-1 12,0-1 1,1 0 0,-1 0-1,1-1 1,-1 0 0,1 0-1,0-1 1,0 0 0,12 0-1,10-1 100,33-5 0,-57 5-151,22-4-243,-1 0 0,1-2 0,-1-1 0,0-2 0,28-12 0,5-8-4332,-1-5-4378,-28 12 3020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04.93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535 75 2304,'-4'-2'199,"1"0"0,-1 0-1,0 1 1,0-1 0,0 1 0,0 0 0,-1 0 0,1 1 0,0-1-1,0 1 1,0 0 0,-1 0 0,-3 0 0,-180 0 2137,157 3-1972,26-2-334,1 0-1,-1-1 0,0 0 1,1 1-1,-1-2 1,0 1-1,0 0 0,1-1 1,-1 0-1,-4-1 1,3-1 20,-10-4 98,0 1-1,-1 0 1,0 1-1,0 1 0,-1 1 1,-34-3-1,13 6-291,58-6-314,24-2 375,1 3 0,0 2 0,55 3 0,-64 0 73,-17 0 147,-1 2 0,30 6 0,-46-7-127,-1 0-1,1 0 1,-1 0 0,0 0 0,0-1-1,1 1 1,-1 0 0,0 0-1,0 0 1,0 0 0,0 0-1,0 0 1,0 0 0,0 0 0,0-1-1,0 1 1,0 0 0,0 0-1,-1 0 1,1 0 0,-1 1-1,-12 6-2222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05.62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258 15 1248,'2'-7'436,"-1"1"88,-2 5-470,1 1 1,-1 0 0,1 0-1,-1 0 1,1 0 0,-1 0-1,1 0 1,-1 0 0,0 0-1,1 0 1,-1 0 0,1 0-1,-1 0 1,1 0 0,-1 0-1,1 1 1,-1-1 0,1 0 0,-2 1-1,-5 1 410,-1-1-1,1 0 1,-1 0 0,-12 0-1,-13 1 126,-89 20 120,91-20-588,19-3 281,12 1-328,2 0-58,113 7-265,4 1 354,-108-8-109,0 1-1,0 1 1,-1 0 0,1 0-1,0 1 1,-1 0-1,0 1 1,0 0-1,0 1 1,0 0-1,14 10 1,-1 1-91,-2 2 1,0 0-1,25 28 0,-25-22-1419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06.36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12 1568,'5'-12'1483,"7"12"-454,-7 1-906,-1-1 0,1 1 0,-1 0 0,1 0 0,4 2 0,8 2 190,98 18 998,-62-9-1331,60 11-18,-51-18-2069,-32-7-154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17.99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369 117 1472,'0'0'23,"0"0"0,0-1 0,0 1 1,0 0-1,-1 0 0,1 0 0,0-1 0,0 1 0,0 0 1,0 0-1,0-1 0,0 1 0,0 0 0,0 0 1,0-1-1,0 1 0,-1 0 0,1 0 0,0-1 0,1 1 1,-1 0-1,0 0 0,0-1 0,0 1 0,0 0 0,0 0 1,0-1-1,0 1 0,0 0 0,0 0 0,0 0 0,1-1 1,-1 1-1,9-8 1150,15-3 407,-8 7-1465,0 1-1,1 0 0,-1 2 1,1 0-1,0 0 1,-1 2-1,1 0 1,-1 1-1,1 1 0,23 6 1,-3-1 261,56 4 0,-26-4-46,-59-7-298,0 0-1,0 0 1,0-1-1,0-1 0,0 1 1,0-1-1,0 0 1,8-3-1,-12 3-23,0 0 0,0 0 0,1 0 0,-1 1 0,0-1 0,1 1 0,-1 0 1,5 1-1,17 0-54,-22-1 42,1 1 1,-1 0-1,0 0 1,0 1-1,0-1 1,0 1-1,0 0 1,0 0-1,0 0 1,-1 1-1,1-1 1,-1 1-1,1 0 1,4 5-1,18 13-18,-5-2 86,-16-16-59,-1-1 0,0 1 0,1 1 0,-1-1 0,6 8 0,14 10-24,8 6-93,-25-22 109,0 1-1,0 0 1,-1 0 0,1 0 0,-1 1 0,6 7-1,-3-2-59,22 20 42,-26-28 40,0 1 0,0-1 1,1 0-1,-1 0 0,1-1 0,0 1 0,0-1 0,10 3 0,21 13 140,-24-12-240,-10-6 90,1 1 1,-1 0-1,-1-1 0,1 1 0,0 0 1,4 5-1,3 4-93,3 7 146,-12-16-110,0 0 0,1 0 0,0 0 0,-1 0-1,1 0 1,2 2 0,10 12 49,12 18 629,0 6-113,-16-25-606,-8-13 101,-1-1-1,0 0 1,0 1 0,0-1-1,0 1 1,0-1-1,0 1 1,-1-1 0,1 1-1,0 0 1,-1-1 0,0 1-1,1 0 1,-1 3-1,1-3 27,2 4-12,2 2-20,-5-7 1,1 0 0,0 0 0,0 0 0,-1 1 0,1-1 1,0 1-1,-1-1 0,0 0 0,1 1 0,-1-1 0,0 1 0,0-1 1,1 1-1,-1 1 0,-1-2-5,1-1 1,0 0-1,0 1 1,0-1-1,0 1 1,0-1 0,0 1-1,1-1 1,-1 1-1,0-1 1,0 0-1,0 1 1,0-1-1,0 1 1,1-1-1,-1 0 1,0 1-1,0-1 1,1 0-1,-1 1 1,4 4 12,-1 0 1,0 0 0,0 0 0,0 1-1,0-1 1,-1 1 0,0-1-1,1 9 1,0-3 23,-1 1 1,0-1-1,-1 20 0,0-12-83,1 0 0,5 23-1,2 11-99,-2 114 437,-5-126-138,0-30-54,-2-1 1,1 1-1,-1-1 0,-1 1 1,0-1-1,0 0 0,-4 13 1,-1-6 48,2 0 0,0 0 0,1 0 1,0 0-1,0 30 0,3-23-187,5 22 575,-5-45-218,0 7-426,-10 214-417,10-142 1046,0-79-219,-2-21 160,-8-124-411,-8-15-71,8 88 1,3 1 0,3-93 0,22-35-170,-9 133 94,-6 48-207,0-1 1,-1-19-1,-2 37 193,3 16-106,-2-11 301,3 23-235,1 12 553,-1-28-384,-3-10-43,-1-1-1,1 1 1,-1-1-1,1 1 1,-1-1-1,1 1 1,-1-1-1,0 4 1,1 14-173,6 30 0,-1-9 86,6 80-68,10 83 480,-21-177-53,-1-24 234,1-8 91,1-7-580,0 1 0,-1-1 0,0 0 0,-1 0 0,-1-13 0,0-20 49,3-3 10,3-56-360,-3 77-58,-3 27 231,1 2 3,0 15-85,0 310 961,6-377-304,-4 35-395,21-150-224,-20 139-163,-1-38 0,-2 64 57,0 3 116,0 8 147,-1-2 6,1-1 0,1 1 0,0 0-1,2 11 1,2 9 60,-1-1 1,-2 1-1,-1 47 1,-1-52 439,0-22-476,0-1 1,-1 0-1,1 0 0,0 0 0,0 0 0,0 0 0,-1 0 0,1 0 0,0 0 0,0 0 0,0 1 1,-1-1-1,1 0 0,0 0 0,0 0 0,0 0 0,-1 0 0,1 0 0,0 0 0,0 0 0,0 0 1,-1-1-1,1 1 0,0 0 0,0 0 0,-1 0 0,1 0 0,0 0 0,0 0 0,0 0 0,0 0 1,-1 0-1,1-1 0,0 1 0,0 0 0,0 0 0,0 0 0,0 0 0,-1-1 0,1 1 0,0 0 1,0 0-1,0 0 0,0-1 0,0 1 0,0 0 0,0 0 0,0-1 0,-2-33 96,-8-46 0,0 9 10,8 42-92,-5-66-215,2 1-296,4 84 376,-2 16-213,-1 16 36,4-20 315,0-1-1,0 0 1,0 0 0,0 1-1,0-1 1,-1 0-1,1 0 1,0 0-1,-1 1 1,1-1-1,0 0 1,-1 0 0,0 0-1,1 0 1,-1 0-1,0 0 1,-1 2-1,2-3-12,0 0 0,0-1 0,-1 1-1,1 0 1,0 0 0,0 0 0,-1 0-1,1 0 1,0 0 0,0 0 0,-1 0-1,1 0 1,0-1 0,0 1 0,-1 0-1,1 0 1,0 0 0,0-1 0,0 1-1,0 0 1,-1 0 0,1 0 0,0-1-1,0 1 1,0 0 0,0 0 0,0-1-1,0 1 1,-1 0 0,1 0-1,0-1 1,-4-9 73,2 0-34,0 0-1,-2-19 1,-1-15 25,-4 15-93,-1 0-1,-27-54 0,32 72 54,2 4 1,1 3-55,1-1-1,-1 1 0,0 0 0,-1 0 0,1 0 0,-1 0 0,0 0 1,0 0-1,0 1 0,0 0 0,-1-1 0,1 1 0,-1 0 0,-5-3 1,-37-13 111,37 15 29,1 1 0,-1 0 1,1 0-1,-1 1 1,0 0-1,-15 0 1,-6-3 153,-19-1 43,-12-3-25,44 6-246,13 3-91,1 0 0,0-1 0,0 1 0,0-1-1,0 0 1,-4-1 0,8-1-193,10-3 89,18-5 98,-18 7 133,-7 2-63,1 0 0,-1 0 0,0 0 0,0 0-1,0-1 1,0 0 0,0 0 0,-1 0 0,1 0 0,-1 0-1,0-1 1,0 1 0,0-1 0,0 0 0,0 0 0,-1 0-1,0 0 1,0-1 0,0 1 0,0-1 0,-1 1 0,0-1-1,0 1 1,0-1 0,0 0 0,-1 0 0,0 1 0,0-1-1,0 0 1,0 0 0,-3-7 0,-1-12 11,-14-46-1,17 66-129,0-1 1,0 0-1,1 0 0,-1 0 0,2-9 0,-1 5 30,0 9 66,0 0 0,0 0 0,-1-1 1,1 1-1,0 0 0,0 0 1,0 0-1,0-1 0,0 1 1,0 0-1,-1 0 0,1 0 0,0-1 1,0 1-1,0 0 0,-1 0 1,1 0-1,0 0 0,0 0 1,0 0-1,-1-1 0,1 1 0,0 0 1,0 0-1,-1 0 0,1 0 1,0 0-1,0 0 0,-1 0 1,1 0-1,0 0 0,0 0 1,-1 0-1,1 0 0,0 0 0,0 0 1,-1 0-1,1 0 0,0 1 1,0-1-1,-1 0 0,-8 3-135,7-2 105,1 1 0,0-1 1,-1 0-1,1 0 1,0 1-1,0-1 0,0 1 1,0-1-1,0 1 1,0-1-1,0 1 1,1 0-1,-1-1 0,0 1 1,1 0-1,0 0 1,-1-1-1,1 1 0,0 3 1,0-1 9,0-1-1,1 0 1,0 1 0,0-1-1,0 0 1,0 1 0,0-1-1,1 0 1,3 5 0,2 3 29,1 0 0,0-1 0,1 0 0,15 13 0,-7-9-12,0-1 1,1 0-1,0-1 1,1-1-1,0-1 1,35 13-1,-50-22 22,0 1-1,-1-1 0,1 1 1,0 0-1,-1 0 0,1 0 1,6 6 602,-28-8-409,13 0-186,0-1 1,0 0-1,0 0 1,0 0-1,0-1 0,0 0 1,0 0-1,1 0 1,-8-5-1,-5-4-52,-15-13 0,-56-41 478,13 21-927,54 31 514,-6-5-48,22 13-14,-1 1 0,0 0 0,-10-5 0,-13-8-29,24 14 21,-1 0 0,0 1 0,1-1 0,-13-2 1,-104-30 263,109 31-245,1 0-1,0-2 1,0 1-1,-18-13 1,4 3-102,22 13 118,0-1 1,0 1-1,-1 0 1,1 0 0,-1 1-1,1-1 1,-1 1-1,0 0 1,1 0 0,-1 0-1,0 1 1,0 0 0,0-1-1,0 2 1,1-1-1,-1 1 1,0 0 0,-5 1-1,-49 13-357,56-14 358,1 0 1,0-1-1,0 1 0,-1-1 0,1 1 0,-1-1 1,1 0-1,0 0 0,-1 0 0,1 0 0,-1 0 1,1 0-1,0-1 0,-1 0 0,1 1 0,0-1 1,-1 0-1,1 0 0,0 0 0,0 0 0,0 0 1,0-1-1,0 1 0,-2-2 0,-4-2-17,2 1 14,0 0-1,0 1 1,0-1-1,-1 1 1,0 1-1,1-1 0,-1 1 1,0 1-1,0-1 1,0 1-1,0 0 1,-11 0-1,-74-4-108,89 5 91,-1 1 27,0-1 0,0 0 0,0 0 0,0-1 0,0 0 1,0 1-1,0-1 0,0 0 0,-5-3 0,8 4-32,1 0 14,-1 0 1,1 0 0,-1 0 0,1 0 0,-1 0 0,1 0 0,-1-1 0,1 1 0,-1 0 0,1 0-1,0 0 1,-1 0 0,1-1 0,-1 1 0,1 0 0,0-1 0,-1 1 0,1 0 0,-1-1 0,1 0-86,0 0 82,0 1 0,0-1 1,-1 1-1,1-1 0,0 1 0,0-1 0,0 1 1,0-1-1,0 1 0,0-1 0,0 1 0,0-1 1,0 1-1,0-1 0,0 1 0,1-1 0,-1 1 1,0 0-1,0-1 0,0 1 0,1-1 1,-1 1-1,0-1 0,1 1 0,-1 0 0,0-1 1,0 1-1,1 0 0,-1-1 0,1 1 0,-1 0 1,0-1-1,1 1 0,-1 0 0,1 0 0,0-1 1,53-14-121,95-14 0,-68 16 88,-51 8-178,61-2 1,-89 7 506,-12 2-301,1-1 0,0 0 0,-19 0 0,18-1 64,-1 0 0,-18 3 0,-30 9-36,-57 11-9,100-22 15,-27-1-1,19 0-471,23 0 323,3 1 27,0-1 75,1 1 0,-1-1 0,0 1 0,0-1 0,1 0-1,-1 0 1,3 0 0,95 3-48,-8 3 138,-55-1-104,0 1 1,57 18 0,-38-9 205,-50-14-176,-1 0 1,0 1 0,0-1 0,0 1 0,0 1-1,0-1 1,0 1 0,-1 0 0,1 0 0,7 6-1,-1 2 93,-5-7-85,-1 0 0,0 1 1,0-1-1,-1 1 0,1 0 0,-1 1 0,0-1 0,-1 1 0,6 10 0,-7-10-59,1-1 0,-1 0-1,7 9 1,-6-9 42,0-1 1,0 1-1,3 10 0,25 58 163,-28-66-101,0 0-1,0 1 0,8 11 0,-6-11-27,-1-1 0,6 15 0,-7-17-13,0 1 0,0-1 0,1 0 0,-1 0 0,1 0 0,0 0 0,7 6 0,-5-7-6,-1-1 0,1 1 0,0-1 0,0 0 0,0 0 0,0-1 0,1 0 0,12 3 0,-10-3 52,0 1-1,15 6 0,0-2-13,-7-2-46,7 2 76,-22-6 437,-16-13-256,-11-8-78,-46-40-47,62 51-129,0-1-1,0 0 0,1 0 1,1 0-1,-7-13 1,-8-13-63,15 26 56,0-1 1,1 0-1,0-1 1,-4-13-1,7 18-24,-1 0-1,0 0 1,0 0-1,0 0 1,-9-10-1,5 6 50,4 7-9,1-1-1,-1 1 1,0 0 0,0 0 0,0 1 0,-1-1 0,1 1 0,-7-4 0,0 2 4,-1 0-1,-18-5 1,24 8-28,-16-6 43,0 2 0,0 0 0,0 1 1,-1 2-1,-27-2 0,31 5-39,1-1-1,0 0 1,-1-2 0,-30-8 0,29 6 4,12 3-656,23 1 346,45 1 317,5-2 8,125 16 1,-183-14-2,0 2 0,0-1 1,-1 1-1,1 0 1,-1 0-1,1 1 1,-1 0-1,0 0 1,0 0-1,0 1 0,0 0 1,-1 0-1,1 1 1,-1-1-1,0 1 1,4 6-1,56 75-30,-51-70-45,16 16 0,-8-9 151,56 55 219,-57-51-378,-20-27 74,-1 0 26,0 0-1,0 0 1,-1 0-1,1 1 1,0-1-1,0 0 1,0 0 0,0 0-1,0 0 1,0 0-1,0 0 1,-1 0-1,1 0 1,0 0-1,0 0 1,0 1-1,0-1 1,0 0-1,0 0 1,0 0-1,0 0 1,0 0-1,0 0 1,0 0-1,0 1 1,0-1 0,0 0-1,-1 0 1,1 0-1,0 0 1,0 0-1,0 1 1,0-1-1,1 0 1,-1 0-1,0 0 1,0 0-1,0 0 1,0 0-1,0 1 1,0-1-1,0 0 1,0 0 0,0 0-1,0 0 1,0 0-1,0 0 1,0 0-1,0 1 1,1-1-1,-1 0 1,0 0-1,0 0 1,0 0-1,0 0 1,0 0-1,0 0 1,-7-3-45,0 0-1,0 0 1,0-1-1,0 0 1,1-1 0,-1 1-1,1-1 1,-11-11-1,-7-6 193,-57-53-270,71 64 77,-2-2 50,1-1 0,0-1 0,1 0-1,-9-18 1,6 11-81,9 16 34,0 1 1,-1-1-1,0 2 0,0-1 0,0 0 0,-1 1 0,1 0 0,-9-4 1,3 2 23,0 1 1,0 0 0,-1 0 0,0 1 0,-14-2 0,11 2 0,0-1 1,-24-10-1,36 13-2,0 1 0,0-1 0,0 1 1,-1 0-1,1 0 0,0 0 0,-1 0 0,1 1 0,-1-1 0,-3 1 1,6 0-103,3 0-325,100 43 41,-70-28 238,3-2 156,-24-9 1,-1 1 0,1-1 1,0 1-1,-1 1 0,0 0 0,16 13 0,-6-2-17,0-1 0,2-1 1,0-1-1,38 18 0,-45-24 84,0 2 0,25 20-1,-32-23-197,9 5 122,-1 2 0,0 0-1,-1 1 1,-1 0 0,14 20-1,-14-18 247,3 8-503,1-1 447,-15-20-152,0-1 0,-1 0 0,1 1 1,-1 0-1,3 4 0,-4-5-51,1 0 0,0 0 0,-1 0 0,1 0 0,1 0 0,-1-1 0,0 1 0,1-1 0,-1 0 0,1 1 0,0-1 0,-1 0 0,1-1 0,5 3 0,4 1 111,0 0-1,19 4 1,-25-7-48,2 1-31,0 0-97,-11-5 856,-114-80-378,109 76-434,1-1 0,-1 1 1,2-1-1,-1-1 0,1 1 0,0-1 0,1 0 1,-1 0-1,2-1 0,-8-15 0,12 23 29,0 1-1,0-1 1,-1 0-1,1 0 0,0 1 1,0-1-1,0 0 1,0 1-1,0-1 0,0 0 1,0 0-1,0 1 1,1-1-1,-1 0 0,0 0 1,0 1-1,0-1 1,1 0-1,-1 1 1,0-1-1,1 0 0,-1 1 1,1-1-1,-1 1 1,1-1-1,-1 1 0,1-1 1,-1 1-1,1-1 1,-1 1-1,1-1 0,0 1 1,-1 0-1,1-1 1,0 1-1,-1 0 0,1-1 1,0 1-1,0 0 1,-1 0-1,1 0 1,0 0-1,-1 0 0,1 0 1,0 0-1,1 0 1,2 0-19,1 0 0,0 0 0,-1 0 1,1 1-1,-1 0 0,6 1 1,7 5-53,0 0 0,-1 1 0,0 1 1,-1 0-1,1 2 0,14 12 0,14 17 236,-40-34 268,-8-5 184,-14-6-144,-3-6-447,0 0 0,1-2 0,-23-18 0,-12-7-261,14 21-43,38 14 219,2 2-102,9 18-261,-1-6 373,0 0 0,0-1 0,1 0-1,0-1 1,17 16 0,-13-14 377,-11-9 28,-6-14 396,-86-135-593,78 130-188,-30-32-1,28 33-52,3 4 110,-1 1-1,0 1 1,0 0-1,-1 1 0,-18-9 1,-10-6-197,38 20 117,-12-5 12,15 8 25,0 1 0,1 0 1,-1-1-1,1 1 0,-1 0 0,0 0 0,1-1 0,-1 1 0,0 0 0,1 0 0,-1 0 0,0 0 0,1 0 0,-1 0 0,0 0 1,0 0-1,1 0 0,-1 0 0,0 1 0,0-1 0,9 28-418,0-7 344,1-1 0,0-1-1,2 1 1,23 32 0,62 66 41,-71-89 4,89 96 166,-109-119-61,-1-1-1,0 1 0,0 0 1,0 0-1,-1 1 1,0-1-1,0 1 0,2 11 1,-1-5-62,-2 1 0,0 0 0,0-1 0,-1 1 1,-2 21-1,1-14 97,0 2-2,-1-1 1,-1 1-1,-1-1 0,-9 36 0,10-39-24,2-16-40,0-1 0,0 1 0,-1 0 0,1-1 0,-1 1 0,1 0 0,-1-1 0,-2 5 0,3-7 199,-4-9 560,-6-26-652,7 20-72,-1 0 1,-1 0 0,-1 0-1,-7-14 1,3 13-68,-1 0 0,-1 0 0,0 1 0,-1 0 0,-1 1 0,0 1 0,-23-17 0,24 21-7,-22-11 0,9 5 20,-4 0-34,-14-10-46,15 6 76,-1 1 1,0 2 0,-1 1 0,-52-18 0,-162-66 19,210 83-66,-83-31-84,106 42 67,0 0 0,-22-5 0,28 10 14,1-1 1,-1 1-1,0 0 0,0 1 0,0-1 0,0 1 0,-10 3 0,8-2 95,0-1-1,-1 1 1,-10-1-1,4-1-66,10-1 12,-1 1 0,1 0 0,-1 0 1,1 0-1,-1 1 0,1 0 0,0 0 1,-1 0-1,1 1 0,0 0 0,-7 3 1,7-2 12,-17 9 19,21-11-18,0-1-1,0 0 1,0 0-1,0 1 1,1-1-1,-1 0 1,0 0-1,0 0 1,0 0-1,0 0 1,0 0-1,0 0 0,1-1 1,-1 1-1,0 0 1,0 0-1,0-1 1,0 1-1,1 0 1,-1-1-1,0 1 1,0-1-1,1 1 1,-2-2-1,-1 0-5,0-1 0,0 1 1,0 0-1,0 0 0,-1 0 0,-6-2 0,7 2 23,-1 1 0,1-1 0,0 0 0,0 0 1,-1 0-1,-4-4 0,-8-5-133,15 10 113,-1 0-1,1 1 0,-1-1 0,1 0 0,0 0 1,-1 0-1,1 1 0,0-1 0,0-1 0,0 1 1,0 0-1,0 0 0,0 0 0,0-1 1,0 1-1,0 0 0,0-1 0,1 1 0,-1 0 1,1-1-1,-1 1 0,1-1 0,-1 0 1,1 1-1,0-3 0,0 3-6,0 1 0,0-1 0,0 0 1,0 0-1,0 0 0,0 0 0,0 0 0,0 0 0,-1 0 0,1 1 1,0-1-1,0 0 0,-1 0 0,1 0 0,-1 1 0,1-1 0,0 0 1,-1 0-1,0 0 0,0 1-3,0 0-1,1 0 1,-1 0 0,1 0-1,-1 0 1,1 0 0,-1 1-1,1-1 1,-1 0 0,1 0 0,-1 1-1,1-1 1,-1 0 0,1 1-1,-1-1 1,1 0 0,-1 1 0,1-1-1,0 1 1,-1-1 0,1 1-1,0-1 1,-1 1 0,1-1-1,0 1 1,0-1 0,0 1 0,-1-1-1,1 1 1,-1 4-37,-1 0 0,1 0 0,1 0 0,-1 0 0,1 1 0,0-1 0,0 0 0,0 0 0,1 0 0,1 7 0,1 2-37,0 0 0,2 0 0,-1 0-1,2-1 1,8 18 0,-2-10 76,1 0 0,22 27-1,-22-34 56,1-1 0,0 0-1,1-1 1,26 17 0,-29-21-19,-6-4-1,0 0 0,1 0 0,-1-1 0,1 0 0,-1 0 0,1-1 0,0 0 0,0 0-1,0-1 1,0 1 0,0-1 0,0-1 0,8 0 0,30 0 177,71-11-1,-32 0-175,-73 9-25,-5 1 34,0 0 0,0 0 0,-1-1 0,1 1 0,-1-1 0,1 0 0,-1-1-1,9-5 1,-8 5-215,-1 0 0,1 1 0,0-1-1,0 1 1,11-3 0,-9 4 17,-1-1 0,0-1 0,13-5 1,-8 1 130,0 0 1,16-14 0,-27 20 44,-1 1-1,1-1 1,-1 1-1,0-1 1,1 1-1,-1-1 1,1 1-1,-1-1 1,0 1-1,0-1 1,1 0-1,-1 1 1,0-1 0,0 0-1,0 1 1,1-1-1,-1 1 1,0-1-1,0 0 1,0 1-1,0-1 1,0 0-1,-1 0 1,1-1 8,-1 0-1,1 1 1,-1-1 0,0 0-1,1 1 1,-1-1 0,0 1 0,-2-3-1,-3-3 26,0 1 1,-12-10-1,16 14-42,-9-7-39,1 1 0,-23-12 0,28 18 30,1-1 0,-1 1 0,1 0 0,-1 1 0,0-1 0,1 1 0,-1 0 0,0 0 0,0 1 0,0-1 0,-7 1 0,10 1-17,0-1 0,0 1-1,0-1 1,0 1 0,0 0-1,0 0 1,0 0 0,0 0-1,0 0 1,1 0 0,-1 0-1,0 0 1,1 1 0,-1-1-1,1 1 1,-1-1 0,1 1-1,0 0 1,0 0 0,0-1-1,0 1 1,0 0 0,0 0-1,0 0 1,0 0 0,1 0-1,-1 0 1,1 0 0,0 0-1,-1 0 1,1 1 0,0-1-1,0 0 1,0 0 0,1 0-1,-1 0 1,0 0 0,1 0-1,0 0 1,-1 0 0,1 0-1,0 0 1,0 0 0,0 0-1,0 0 1,0-1 0,3 4-1,2 1 3,0 0 0,1 0 0,0-1 0,0 0 0,0 0-1,1 0 1,0-1 0,-1 0 0,12 3 0,2 0 180,0 0 1,32 4 0,-47-10-114,25 3 265,-29-4-287,0 0 0,0 0 0,0-1 0,-1 1 0,1 0 0,0-1 0,0 1 0,0-1 0,-1 1 0,1-1 0,0 0 1,-1 0-1,1 0 0,2-1 0,-4 1 1,1-1 0,0 1 0,0 0 1,-1 0-1,1 0 0,-1-1 0,1 1 1,-1 0-1,0-1 0,1 1 0,-1 0 1,0-1-1,0 1 0,0 0 0,0-1 1,0 1-1,0 0 0,0-1 0,-1 1 1,1-1-1,0 1 0,-1 0 0,1 0 1,-1-1-1,1 1 0,-1 0 0,0 0 1,-1-2-1,0-2 17,-1 0 0,-1 0 1,1 1-1,-1-1 0,-7-7 1,-6-1-81,0 0 1,0 1-1,-1 1 0,-1 1 1,0 0-1,-1 2 1,1 0-1,-1 1 1,-1 1-1,0 1 1,1 0-1,-1 2 0,-1 1 1,-34 0-1,36 4 117,0 0 0,0 2 1,1 0-1,-37 14 0,51-16-103,1-1 1,0 1 0,-1-1-1,1 0 1,-1-1 0,1 1-1,-9-1 1,12 0 106,-2-16 17,3 2-265,0 21-173,0 14 24,6 85 221,1 1 97,1 203 911,-8-232-288,-2-66-235,2-12-388,0 0 1,0 0-1,0 0 1,0 0 0,0 1-1,0-1 1,0 0 0,0 0-1,0 0 1,0 0 0,0 0-1,0 0 1,0 0 0,0 0-1,0 0 1,0 0-1,0 0 1,0 0 0,-1 0-1,1 0 1,0 0 0,0 0-1,0 1 1,0-1 0,0 0-1,0 0 1,0 0 0,0 0-1,0 0 1,0 0 0,-1 0-1,1 0 1,0 0-1,0 0 1,0 0 0,0 0-1,0 0 1,0-1 0,0 1-1,0 0 1,0 0 0,0 0-1,-1 0 1,1 0 0,0 0-1,0 0 1,0 0-1,0 0 1,0 0 0,0 0-1,0 0 1,0 0 0,-1-2 19,0 0 0,0 0 0,0 1 1,0-1-1,0 0 0,1 0 0,-1 0 0,0-4 1,-22-168 279,7 38-319,-11-77-414,23 184 254,-8-33 0,11 60 157,-5-12-191,2 13-35,0 8 19,-1 17-182,-3 47-1,3-22 294,-21 299 16,12-175 507,9-136-34,-2-1 0,-19 60-1,23-89-194,1-11-9,3-15-42,4-255 146,-5 92-240,11-172-405,-10 291 246,-1 38-160,0 19 4,-7 152-805,7-92 1035,0 183-103,2-77 89,-1-92 115,-5 113 555,3-173-462,0-1 0,0 1 0,0-1 0,-1 0 0,0 1 0,0-1 0,-7 12 0,9-19-133,0 1 0,0-1 1,0 0-1,-1 1 0,1-1 0,0 1 0,0-1 1,0 0-1,-1 1 0,1-1 0,0 0 0,-1 0 1,1 1-1,0-1 0,-1 0 0,1 0 0,0 1 1,-1-1-1,1 0 0,-1 0 0,1 0 1,0 0-1,-1 0 0,1 0 0,-1 1 0,1-1 1,0 0-1,-1 0 0,1 0 0,-1 0 0,1 0 1,0-1-1,-1 1 0,1 0 0,-1 0 0,1 0 1,0 0-1,-1 0 0,1 0 0,-1-1 1,1 1-1,0 0 0,-1 0 0,1-1 0,0 1 1,-1 0-1,1-1 0,-1 1 0,0-3 14,-1 1 1,0 0-1,0-1 0,1 1 0,-1-1 0,0-2 0,-3-9-27,0-1-1,1 0 1,1 0-1,0 0 0,0-31 1,-1 8-7,-12-88-96,-8-80-152,20 168-3,-13-58-1,11 82 15,6 14 235,0 0 0,0 0-1,0 0 1,0-1 0,0 1-1,0 0 1,0 0 0,0 0 0,0 0-1,0 0 1,-1 0 0,1 0-1,0 0 1,0 0 0,0 0 0,0 0-1,0 0 1,0 0 0,0 0-1,0 0 1,-1 0 0,1 0 0,0 0-1,0 0 1,0 0 0,0 0-1,0 0 1,0 0 0,0 0 0,-1 0-1,1 0 1,0 0 0,0 0-1,0 0 1,0 0 0,0 0 0,0 0-1,0 0 1,-1 0 0,1 0-1,0 0 1,0 0 0,0 0 0,0 1-1,0-1 1,0 0 0,0 0-1,0 0 1,0 0 0,-2 3-97,1 1 0,0-1 0,0 0 0,0 1 0,-1 6 0,-13 171-200,12-120 297,-1 40 122,-9 102 548,9-145 667,-1-194-910,0-24-520,5 130-81,2 0 0,2 0 0,8-37 0,-7 40-15,-6 22 43,0 7 49,-2 8-65,1 32 53,1-30-184,0 0 0,1 0 0,0 0 0,1 0 0,1 0 1,-1-1-1,5 15 0,11 13-3175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26.07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1154 217 1984,'-4'-5'2088,"4"5"-2033,-16-8 1416,-22-5-88,-62-10 532,89 21-1752,-1 1 1,0 1 0,-13 1-1,-2 0 15,19-2-180,7-2-1,10-8 17,-5 7-2,-3 3 84,-3 1-70,0 0-1,0-1 1,0 1-1,0 0 1,1 0-1,-1 0 1,0 0-1,-3 1 1,-3-1-16,-96 5 97,95-4-144,0-1 1,1 2-1,-12 2 1,-9 1-213,11 0 208,12-2 29,10-3-143,17-3 96,0 0 1,0 2-1,0 0 0,1 2 1,-1 0-1,0 1 0,0 1 1,39 12-1,-53-13 64,0-1 1,0 1-1,0-1 1,6 0-1,5 0 613,-24-12-47,1 7-514,1 1 0,-1-1 1,0 1-1,-1 0 0,1 1 0,-1-1 0,-6-1 0,-43-11-103,41 12 19,-11-3-49,0 1 1,-1 1-1,1 1 1,-1 1-1,-27 2 1,37 1 109,10-1-40,1 0 0,0 0 1,-1 1-1,-9 2 0,13-2 6,1-1 0,-1 1 0,0-1 0,1 0 0,-1 1-1,1-1 1,-1 0 0,0 0 0,-2-1 0,3 1-4,1 0 1,-1 0-1,0 0 1,1 0-1,-1-1 1,1 1-1,-1 0 1,1-1-1,0 1 1,-1 0-1,1-1 0,-1 1 1,1 0-1,-1-1 1,1 1-1,0-1 1,-1 1-1,1-1 1,0 1-1,-1-1 1,1-1-2,-1-1 1,1 1-1,0 0 0,0 0 1,0-1-1,0 1 1,0 0-1,0 0 1,1-1-1,-1 1 1,1 0-1,-1 0 1,2-3-1,-1 0 10,3-5-60,-1-1 0,0 1 0,-1-1 0,0 0 0,1-16 0,1 29-295,1 0 272,0 0 0,0 1 0,-1 0 1,0-1-1,1 2 0,6 6 0,3 1-3,11 6 137,1-1 0,0-1 0,1-1 0,1-1 0,0-2 0,1-1 0,43 10 0,-61-19 56,-1 1 0,1-2-1,14-3 622,-25 2-704,0 1-14,0 0 0,0 0 0,0 0 0,0 0 0,-1 0 0,-5-6 87,5 5-52,-8-7-35,-1 0 0,0 1 0,0 0 1,0 0-1,-1 1 0,0 1 0,0 0 0,-1 0 1,1 1-1,-1 1 0,-23-5 0,3 4-46,0 1 0,-1 1 0,-42 4 0,-53 15-76,116-16 76,-75 19-23,76-16-17,1 0 0,0 1 0,0 0 0,-14 10 0,0-1-54,15-7 83,0 0-1,0 1 0,1-1 1,0 2-1,0-1 0,-10 16 1,-29 32 142,36-44-65,0 1 0,0 0 0,1 0 1,1 1-1,0 1 0,-12 25 0,0 28 279,-23 129-1,27-106-486,5-23 774,3-1-1,-1 95 1,0-342 116,6 127-874,0 15 122,-1-29-52,2-69-313,3 133 331,0 2 46,0 0 0,0 1 0,0-1 0,0 0 1,0 1-1,0-1 0,0 0 0,0 1 0,0-1 0,0 0 0,0 1 1,1-1-1,-1 1 0,0-1 0,0 0 0,1 1 0,0-2 1,4 14-373,38 130-17,7 16 525,-49-154-83,0 0-1,1-1 1,0 1-1,0 0 1,0-1 0,0 1-1,0-1 1,1 1-1,0-1 1,0 0-1,-1 0 1,8 5-1,-9-8-8,0 0-1,0 0 1,0 0-1,-1 0 1,1 0-1,0 0 1,0 0-1,0 0 1,0 0-1,0 0 1,0 0-1,0-1 1,-1 1-1,1 0 1,0-1-1,0 1 1,0 0-1,1-2 1,16-10 131,-14 8-86,9-7-39,-1 0 0,0-1 0,-1 0 0,0-1 0,-1 0-1,0 0 1,-1-1 0,10-21 0,4-15-79,19-64 0,-5 12-107,-28 82-380,-9 79 66,9 232 285,-6-263 231,-3-20 67,0 1 0,1-1-1,0 0 1,0 0-1,1 1 1,0-1-1,1 0 1,6 14-1,-9-22-100,0 1 1,0-1-1,0 0 0,1 0 0,-1 0 0,0 0 0,0 0 0,0 0 0,0 0 0,0 1 0,1-1 1,-1 0-1,0 0 0,0 0 0,0 0 0,0 0 0,0 0 0,1 0 0,-1 0 0,0 0 1,0 0-1,0 0 0,0 0 0,1 0 0,-1 0 0,0 0 0,0 0 0,0 0 0,0 0 0,1 0 1,-1 0-1,0 0 0,0 0 0,0-1 0,0 1 0,0 0 0,1 0 0,-1 0 0,0 0 1,0 0-1,0 0 0,7-7 135,-6 6-105,3-5 15,0 0 1,0 0-1,0 0 1,-1 0 0,5-13-1,10-39 73,-16 48-107,35-152 0,-17 69-370,-17 80 195,1 1 0,0 0 1,0 0-1,8-13 0,-11 24 33,0 5 56,0 14 43,0 24 0,4 266 583,-5-261 352,0-47-898,0 0 1,0 0-1,0 0 1,0 0-1,1 0 1,-1 0-1,0 0 1,0 0 0,0 0-1,0 0 1,0 0-1,1 0 1,-1 0-1,0 0 1,0 0-1,0 0 1,0 0-1,0 0 1,0-1 0,1 1-1,-1 0 1,0 0 14,0 0 0,0 0-15,0 0 1,0 0-1,0-1 1,1 1 0,-1 0-1,0 0 1,0 0-1,0 0 1,0 0-1,0 0 1,0-1-1,0 1 1,0 0-1,0 0 1,0 0 0,0 0-1,0-1 1,5-37 315,21-99-420,-19 106 27,1-9-128,2 1 0,2 0 0,26-59 0,-37 95 161,0 0 1,0 1-1,1-1 1,-1 1-1,1-1 1,-1 1-1,1-1 1,0 1-1,0 0 1,0 0-1,1 0 0,2-2 1,-5 3 24,1 1 0,-1 0 1,0 0-1,0 0 0,1 0 0,-1 0 0,0 0 1,0 0-1,1 0 0,-1 0 0,0 0 1,1 0-1,-1 0 0,0 0 0,0 0 0,1 0 1,-1 0-1,0 1 0,0-1 0,1 0 0,-1 0 1,0 0-1,0 0 0,0 0 0,1 1 1,-1-1-1,0 0 0,0 0 0,0 0 0,1 1 1,-1-1-1,0 0 0,0 0 0,0 0 0,0 1 1,0-1-1,0 0 0,1 1 0,2 8-63,-1 0 1,0 1-1,0-1 0,0 1 0,-2 0 0,1 15 0,0 4 21,3 84 132,1 13 123,-4-106 11,1 10 543,-1-30-721,0-1-1,0 1 0,-1 0 1,1-1-1,0 1 1,0-1-1,-1 1 0,1-1 1,-1 1-1,1-1 0,0 1 1,-1-1-1,1-1 1,5-5 5,-2 0 0,1 0 0,-1-1 0,-1 0 0,5-13 0,10-43 192,-17 58-203,5-19 25,3-15-198,1 1 1,2 1-1,26-58 0,-23 73-299,-5 16 172,-10 7 252,1 0 0,-1-1 0,0 1 0,1 0 0,-1 0 0,0 0 0,1 0 0,-1 0 0,0 0 0,1 1 0,-1-1 0,0 0 1,1 0-1,-1 0 0,0 0 0,1 0 0,-1 0 0,0 1 0,1-1 0,-1 0 0,0 0 0,0 0 0,1 1 0,-1-1 0,0 0 0,0 0 0,0 1 0,1-1 0,-1 0 0,0 1 0,3 4-31,0 1-1,0 0 0,-1-1 1,0 1-1,-1 0 1,2 7-1,5 41-45,-7-42 76,6 112-7,-6-80 439,9 64 1,-9-100-416,4 16 500,-5-24-489,1 1 0,-1-1 0,0 1 0,0-1 0,0 0 0,0 1 1,1-1-1,-1 0 0,0 0 0,0 1 0,1-1 0,-1 0 0,0 1 0,1-1 0,-1 0 0,0 0 0,1 0 0,-1 1 0,0-1 0,1 0 0,-1 0 0,0 0 0,1 0 0,-1 0 0,0 1 0,1-1 0,-1 0 0,1 0 0,-1 0 0,0 0 0,1 0 0,-1 0 0,1-1 0,-1 1 0,0 0 0,1 0 0,-1 0 0,0 0 0,1 0 0,-1 0 0,0-1 0,1 1 0,-1 0 0,0 0 0,1-1 0,-1 1 0,1 0 0,1-2-8,0 0 0,-1 0 0,1 0 0,0-1 0,-1 1 0,1 0 0,-1-1 0,0 1 0,1-1 0,-1 1 0,-1-1 0,2-3 0,0 1 7,37-140 105,-12 35-300,-20 84 130,-5 17-32,0 1 1,1-1-1,0 1 1,0-1-1,1 1 1,0 0-1,8-12 1,-11 19 40,0 0 0,0 0 0,0 0 0,-1 0 1,1 0-1,0 0 0,1 1 0,-1-1 1,0 0-1,2 0 0,-3 1 26,0-1 1,1 1-1,-1 0 1,1 0-1,-1 0 1,1 0-1,-1 0 0,1 0 1,-1 0-1,1 0 1,-1 0-1,0 0 0,1 0 1,-1 1-1,1-1 1,-1 0-1,1 0 0,-1 0 1,0 0-1,1 1 1,0-1-1,0 2-5,0-1-1,1 1 1,-1 0 0,0-1 0,0 1-1,0 0 1,0 0 0,0-1-1,-1 1 1,1 0 0,0 0 0,0 4-1,6 39 80,5 92 0,-9-83-128,0 22 68,2 23 571,-4-68 722,-2-46-1049,6-160-150,-2 98-425,16-105 1,-18 168 310,2-6-687,-3 20 704,0 0 1,0 0-1,0 0 1,0 0-1,0 0 1,0 0-6,0 0 0,1 1-77,-1-1 82,0 0 1,0 0-1,0 0 1,0 0-1,0 0 1,0 0-1,0 0 1,0 0-1,0 0 1,0 0-1,0 0 1,0 0-1,0 0 1,0 0-1,0 0 1,0-1-6,0 1 0,1 0-72,2 12-32,10 143-120,-5-37 219,-3-22 1163,-5-93-907,5-9 251,-2-5-436,0 1 0,-1-1 1,0 1-1,1-18 1,1-10-99,4-3-253,15-49 0,-23 89 266,1 0 0,-1-1 0,1 1 0,-1 0 0,1 0-1,0 0 1,0-1 0,-1 1 0,1 0 0,0 0 0,0 0-1,0 0 1,2-1 0,-3 2 25,0 0 0,1 0 0,-1 0 0,0 0 0,0 0-1,1 0 1,-1-1 0,0 1 0,1 0 0,-1 0 0,0 0 0,0 0 0,1 0-1,-1 0 1,0 0 0,1 0 0,-1 0 0,0 1 0,1-1 0,-1 0 0,0 0-1,0 0 1,1 0 0,5 10 28,-2 5-113,-1 0 1,-1 0 0,1 23 0,-1-14 8,1 68-216,-3-58 563,5 43 0,-5-68-106,2 2 620,1-17-653,1-6-48,0 0 1,-1-1 0,-1 1 0,2-22 0,2-13-261,-1 12 15,-2 16-63,1 1 0,5-19 0,-9 37 218,0 1-1,0-1 1,0 0-1,0 0 1,0 0 0,0 0-1,0 0 1,0 0-1,0 0 1,0 1-1,0-1 1,0 0 0,0 0-1,1 0 1,-1 0-1,0 0 1,0 0 0,0 0-35,0 1 35,0-1-1,0 0 1,0 0-1,1 0 1,-1 0 0,0 0-1,0 0 1,0 0-1,0 0 1,0 0 0,0 0-1,0 0 1,0 0-1,1 0 1,-1 0 0,0 0-1,0 0 1,0 0-1,0 0 1,0 0 0,0 0-1,0 0 1,1 0-1,-1 0 1,0 0 0,0 0-1,0 0 1,0 0-1,0-1 1,0 1 0,0 0-12,1 0 0,-1 0 12,0 0-1,0 0 1,0 0-1,0 0 1,0-1 0,5 20-177,2 22 177,-6-32-8,0 10 95,0 1 0,2-1 0,1 0 0,0 0 0,8 22 0,-11-39 100,7-3 395,-6 0-543,0 0 0,-1-1 0,1 1 1,-1 0-1,0-1 0,1 1 0,-1-1 1,0 1-1,0-1 0,0 0 0,0 0 1,0 1-1,1-5 0,10-29-82,-8 22 17,-1 5-90,0 0 0,0 0 0,1 0 0,6-10 0,-10 18 118,0 0 0,0 0 0,0 0 0,1 0 1,-1 0-1,0 0 0,0 0 0,0-1 0,0 1 0,0 0 0,0 0 1,0 0-1,1 0 0,-1 0 0,0 0 0,0 0 0,0 0 0,0 0 1,0 0-1,0 0 0,1 0 0,-1 0 0,0 0 0,0 0 0,0 0 0,0 0 1,0 0-1,0 0 0,1 0 0,-1 1 0,0-1 0,0 0 0,0 0 1,0 0-1,0 0 0,0 0 0,0 0 0,0 0 0,1 0 0,-1 0 1,0 0-1,0 1 0,0-1 0,0 0 0,0 0 0,6 10-197,4 13 26,-10-21 153,8 22-44,8 42 1,0-2 445,-13-54-199,-2-8-5,5-6 378,-4 1-533,1 0 0,0 0 0,-1-1 0,1 1 0,-1-1 0,0 0 0,0 1 0,-1-1 0,1 0 1,1-7-1,1-7-169,2-21 0,-3 22 101,0-9-243,-1-43 0,-2 59 149,-13 29-318,10-12 506,3-5-21,-1 0 1,1-1 0,-1 1 0,1-1-1,-1 1 1,0 0 0,1-1-1,-1 1 1,0-1 0,0 1 0,0-1-1,0 0 1,-1 0 0,1 1 0,-2 0-1,-2 0 29,-4 0 143,0-11-110,4 1-37,1 0 0,0 0-1,0-1 1,1 0 0,0 1 0,0-1 0,1 0 0,-1-16 0,-5-10-187,6 24 141,0 0 0,1-1 0,0 1 0,1 0 0,0 0 0,3-19 0,1 5-53,14-44-1,-13 54 22,13-23 0,-12 26 9,-1-1 0,8-22 0,-12 6-305,-2 20 71,-2 19 74,-5 50-88,4-30 236,-7 32-1,5-43-423,0-1 0,-11 24 0,6-19-2012,-19 26-1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26.73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43 0 1568,'0'1'32,"1"-1"1,0 0-1,-1 1 1,1-1-1,-1 1 1,1-1-1,-1 1 1,1-1-1,-1 1 1,0 0-1,1-1 0,-1 1 1,0-1-1,1 1 1,-1 0-1,0-1 1,1 1-1,-1 0 1,0-1-1,0 1 1,0 0-1,0-1 1,0 2-1,1 3 101,5 17 155,-1 1 1,-2 0-1,0 0 1,-1 0-1,-2 0 0,0 0 1,-1 0-1,-2 0 1,0 0-1,-1 0 0,-2-1 1,-13 39-1,18-60-347,-12 29 390,12-29-497,1 1 1,-1-1-1,0 0 1,1 0-1,-1 0 1,-16 12-2154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29.66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280 0 992,'-3'1'236,"0"0"0,1 0 0,-1 0 0,1 1 1,-1-1-1,1 0 0,-1 1 0,1 0 0,0 0 0,0 0 0,0 0 0,0 0 0,0 0 1,-2 3-1,-7 7-39,-50 47 862,-31 26-236,81-75-814,1 0-1,0 0 1,1 1-1,-9 14 1,9-18 423,1-7-123,4 0-256,66-22 289,5 7-445,18-6-13,-49 11 130,55-19 52,-47 13-31,0 2 0,1 2 0,0 2 0,0 2 0,1 2 0,80-1 0,-109 8-3,1 0 0,0 1 0,-1 1 0,26 8 0,65 28 594,-53-18-260,-46-18-309,-1-1 0,0 0-1,1-1 1,-1 1 0,1-2-1,-1 1 1,1-1 0,0 0 0,14-3-1,4-2 168,44-16 1,-27 8-249,0 0 72,-23 6-49,1 0 0,0 2 0,0 1 0,44-4 0,-57 8 22,-1 1 1,1 0-1,0 0 0,-1 0 1,1 1-1,8 3 0,-14-4-79,-3-1 57,1 0-1,-1 0 1,1 0 0,-1 0 0,1 1 0,-1-1 0,0 0 0,1 0 0,-1 1-1,0-1 1,1 0 0,-1 1 0,0-1 0,1 0 0,-1 1 0,0-1 0,0 0 0,1 1-1,-1-1 1,0 1 0,0-1 0,0 0 0,1 1 0,-1-1 0,0 1 0,0-1-1,0 1 1,0-1 0,0 1 0,0-1 0,0 1 0,0-1 0,0 0 0,0 1-1,0-1 1,0 1 0,0-1 0,-1 1 0,1-1 0,0 0 0,-1 2 0,1-2-123,0 3-160,-1-1 0,0 0 0,0 0 0,-7 10-1135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39.4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8 576,'0'-8'192,"0"16"288,5 0-32,0 0-320,-5 0 64,0-1-192,3 1 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39.96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1408,'0'8'512,"5"-13"-384,-2 18-64,7-10 704,-2 5-448,2 0-128,3-1-128,0 6 64,0-7-64,0 3 32,-4-1-32,-1 0-416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40.45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13 0 1984,'-1'2'126,"0"-1"0,0 1 0,1-1 0,-1 1 0,0 0 0,1-1 0,-1 1 0,1 0 0,0 0 0,0-1 0,0 1 0,-1 0 0,2 2 0,-1 39 466,1-23 311,-1-17-969,0-3 46,0 1-1,0-1 1,1 0-1,-1 1 1,0-1-1,0 1 1,0-1-1,0 1 1,0-1-1,0 0 1,0 1-1,0-1 1,0 1-1,0-1 1,-1 1-1,1-1 1,0 0-1,0 1 1,0-1-1,0 1 1,-1-1-1,1 0 1,0 1-1,0-1 1,-1 0-1,1 1 1,0-1-1,-1 0 1,1 0-1,0 1 1,-1-1-1,1 0 1,0 0-1,-1 1 1,1-1-1,0 0 1,-1 0-1,1 0 1,-1 0-1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1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93 2240,'1'-3'134,"1"1"1,-1 0-1,0 0 0,1 0 1,-1 0-1,1 0 0,0 1 1,-1-1-1,1 0 1,0 1-1,0-1 0,0 1 1,0 0-1,3-2 0,16-12 2587,-20 15-2663,-1 0 0,0 0 0,0-1 0,0 1 1,1 0-1,-1 0 0,0 0 0,0-1 0,0 1 1,1 0-1,-1 0 0,0-1 0,0 1 0,0 0 0,0 0 1,0-1-1,1 1 0,-1 0 0,0 0 0,0-1 0,0 1 1,0 0-1,0-1 0,0 1 0,0 0 0,0 0 0,0-1 1,0 1-1,0 0 0,0-1 0,-1 1 0,1 0 0,0 0 1,0-1-1,0 1 0,0 0 0,0 0 0,0-1 0,-1 1 1,-13-6 1358,-18 3 12,19 3-1111,1 0 0,-1 1 1,1 1-1,0 0 0,0 1 0,-15 4 1,19-4-228,0 1 0,1 0 1,-1 0-1,1 1 0,-1 0 1,1 0-1,1 1 1,-1-1-1,-9 13 0,1 1 31,1 1 0,1 1 1,0 0-1,2 0 0,1 1 0,0 1 0,2 0 0,0 0 0,-4 29 0,10-42-80,1 0-1,0 0 0,0 0 0,1 0 1,0 0-1,2 11 0,-1-18-1,0 0 0,-1 0 0,1 1 0,1-1 0,-1 0-1,0 0 1,1 0 0,-1 0 0,5 5 0,-5-7-18,0 0 0,1 1 0,-1-1 0,1 0 0,-1 0 0,1 0-1,0 0 1,-1 0 0,1 0 0,0 0 0,0-1 0,-1 1 0,1-1 0,0 1 0,0-1 0,0 0 0,0 1 0,3-1-1,0-1 16,0 0-1,0-1 0,-1 1 0,1-1 1,0 0-1,0 0 0,-1 0 0,1-1 1,-1 1-1,7-7 0,-3 4 35,1-1-33,-1-2 0,1 1 0,-1-1 1,-1 0-1,1-1 0,-1 1 0,-1-2 0,0 1 1,0-1-1,-1 0 0,0 0 0,0 0 0,-2 0 0,1-1 1,2-15-1,-2 10-11,-2-1 1,0 1-1,-1-1 1,0 1-1,-1-1 0,-1 1 1,-1-1-1,-1 1 1,-7-28-1,-2-3-11,25 107-256,51 260 475,-61-288-123,-1 1 0,-4 47-1,-13 64 258,11-115-201,0-1 0,-2 0 0,-2 0 0,0 0 0,-21 44 0,26-66-115,0 0 1,-1 0-1,0-1 1,0 0-1,0 0 1,-1 0-1,-10 8 1,14-11-28,0-1 0,-1 0 1,0 0-1,1 0 0,-1 0 0,0 0 1,1-1-1,-1 1 0,0 0 1,0-1-1,0 1 0,1-1 0,-1 0 1,0 0-1,0 1 0,0-1 1,0 0-1,0-1 0,0 1 1,1 0-1,-1-1 0,0 1 0,0-1 1,0 1-1,1-1 0,-1 0 1,0 1-1,0-1 0,1 0 0,-1 0 1,-2-3-1,0 0-2,-1-1 0,1 0 0,0 0-1,1-1 1,-1 1 0,1-1 0,0 0 0,1 0 0,-1 0-1,1 0 1,-3-12 0,2 1-134,0 0 0,1-1 0,0-22-1,3 30 83,-1 0-1,2 1 0,-1-1 0,1 0 0,0 1 0,1-1 1,0 1-1,1 0 0,0 0 0,0 0 0,1 1 0,0-1 1,9-9-1,-4 6-7,0 0 1,1 1-1,1 1 1,0 0-1,0 0 0,1 1 1,23-12-1,77-35-89,31-16 7,-112 54 91,-2-2-1,41-32 1,67-75 126,0 1-129,-118 110 35,-8 7 38,-1 0 0,0-1-1,-1 0 1,15-18 0,-23 23-32,-4 4-21,-10 5-42,-16 15 12,11-5 50,1 2 0,0 0 1,1 1-1,1 0 0,0 2 0,-16 29 0,1 6 61,-25 66 1,45-97 144,-7 37 1,9-34 38,7-25-242,0-1 0,-1 1 1,1 0-1,0 0 0,0 0 0,-1 0 1,1 0-1,0 0 0,0 0 1,0 0-1,0 0 0,0 0 1,1 0-1,-1-1 0,0 1 0,0 0 1,0 0-1,2 2 0,-2-3 0,0 0 0,1 0-1,-1 0 1,1 1-1,-1-1 1,0 0 0,1 0-1,-1 0 1,1 0-1,-1 0 1,1 0 0,-1 0-1,1 0 1,-1 0-1,0 0 1,1 0 0,-1 0-1,1 0 1,-1 0-1,1 0 1,-1 0 0,1-1-1,-1 1 1,0 0-1,1-1 1,3-1 24,0 0 0,-1 0-1,0 0 1,1-1 0,-1 0 0,0 0 0,2-3-1,6-9-5,-2-1 1,0 0-1,-1 0 0,-1-1 0,0 0 0,5-20 0,-5 15-74,0 2-1,1-1 0,19-33 0,-25 52 39,-1 0-9,-1 1-1,1-1 1,1 1-1,-1-1 1,0 1-1,0 0 1,0-1-1,3 0 1,2 2-166,1 9-124,-1 6 286,-1 0 0,0 0 0,-1 1 0,2 16 0,-3-13 94,1-1 0,13 37-1,-15-50-25,1 0-1,-1 0 1,1 0-1,0-1 1,0 1-1,0-1 1,1 0 0,-1 0-1,1 0 1,0 0-1,0-1 1,1 0-1,-1 1 1,10 4-1,-10-7 0,0 1 0,0-1 0,0 1 0,0-1 0,1-1 0,-1 1 0,0-1 0,1 1 0,-1-1 0,0 0 0,0-1 0,1 1 0,-1-1 0,0 0 0,0 0 0,1 0 0,5-3 0,4-2 38,0-2-1,0 0 1,18-13 0,-5 2-153,-26 18 44,1 0 0,-1 0 0,0 0 0,1 1-1,-1-1 1,1 0 0,-1 1 0,1-1 0,-1 1 0,1-1 0,-1 1 0,1 0 0,0 0-1,-1-1 1,1 1 0,0 0 0,-1 1 0,1-1 0,-1 0 0,1 0 0,2 1 0,-3 0 5,0 0 1,0 0 0,1 0 0,-1 0 0,0 1-1,0-1 1,0 0 0,0 0 0,0 1 0,-1-1-1,1 0 1,0 1 0,0-1 0,-1 1 0,1-1-1,-1 1 1,0 0 0,1-1 0,-1 1 0,0 2-1,3 48-14,-2 1 0,-2-1-1,-9 57 1,5-54 92,3-18-70,1-23 63,1 0 0,-2 0 0,0 0 0,0 0 0,-7 20 0,1-24 313,8-10-359,0 0 0,0 0 0,0 1-1,-1-1 1,1 0 0,0 0 0,0 0-1,-1 0 1,1 0 0,0 0-1,0 0 1,-1 0 0,1 0 0,0 0-1,0 0 1,-1 0 0,1 0 0,0 0-1,0 0 1,-1 0 0,1 0-1,0 0 1,0 0 0,0 0 0,-1-1-1,1 1 1,0 0 0,0 0-1,-1 0 1,1 0 0,0 0 0,0-1-1,0 1 1,0 0 0,-1 0 0,1 0-1,0-1 1,0 1 0,0 0-1,0 0 1,0 0 0,0-1 0,0 1-1,-1 0 1,1 0 0,0-1 0,-2-6 52,1 1 0,-1-1 1,1 0-1,0 0 0,0-13 1,1 10-29,-1-37 20,9-75-1,16-48-268,-20 143 251,30-153-52,-25 145-74,2 0-1,2 0 0,16-33 0,-22 55 35,0 1 1,0 0-1,12-13 1,-16 20 22,2 1 0,-1-1-1,0 1 1,1 0 0,0 0 0,0 1 0,0-1 0,0 1 0,10-5 0,-13 8 19,-1-1 1,0 1 0,0-1 0,0 1-1,1 0 1,-1-1 0,0 1-1,0 0 1,1 0 0,-1 0 0,0 0-1,0 0 1,1 0 0,-1 0 0,0 0-1,0 1 1,1-1 0,-1 0-1,0 1 1,0-1 0,0 1 0,0-1-1,0 1 1,1 0 0,-1-1 0,0 1-1,0 0 1,0 0 0,-1 0-1,1 0 1,0 0 0,0 0 0,0 0-1,-1 0 1,1 0 0,0 0 0,-1 0-1,1 0 1,-1 1 0,0-1-1,1 0 1,-1 0 0,0 2 0,2 6 22,-1-1 0,0 0 0,0 0 0,-1 0 0,0 1-1,-3 13 1,0 1 164,-8 24-1,7-32-53,-1-1 0,0 0 1,-1-1-1,-8 15 0,11-23-100,0 1 0,-1-1 0,0 0 0,0 0 0,0 0 0,-1-1 0,1 0-1,-1 0 1,0 0 0,0 0 0,-12 6 0,15-9-213,0-1 0,0 1-1,0 0 1,0 0-1,0-1 1,0 0 0,-1 1-1,1-1 1,0 0 0,0 0-1,-1 0 1,1 0-1,0 0 1,-3-1 0,2 0-803,0 0 1,0 0-1,0-1 0,1 1 1,-1-1-1,-2-1 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41.30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10 25 480,'0'0'165,"0"-12"859,0 12-1002,0-1 0,0 1-1,0 0 1,0-1 0,0 1 0,0 0-1,-1-1 1,1 1 0,0 0 0,0-1-1,0 1 1,0 0 0,0-1-1,0 1 1,-1 0 0,1 0 0,0-1-1,0 1 1,0 0 0,-7-7 1373,8 10-1409,0-1 0,-1 0 1,0 1-1,0-1 1,0 1-1,0-1 0,0 0 1,-1 5-1,0 3-34,1 9-1,0-8-550,0 0 0,2 17 1,5-8-213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42.0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18 23 1248,'2'-1'77,"1"1"1,-1-1-1,1 1 0,0-1 1,-1 1-1,1 0 0,-1 0 1,1 0-1,0 1 0,-1-1 1,1 1-1,-1-1 0,1 1 1,-1 0-1,1 0 0,-1 0 1,1 0-1,-1 0 0,0 1 1,0-1-1,1 1 0,-1-1 1,3 5-1,51 44 568,-52-47-643,7 7 563,-8-10-153,-4-7-15,0 4-372,-1 0 0,0-1 0,1 1 0,-1 0 0,0 0 0,-1 0 0,1 1 0,0-1 0,-1 0 0,0 1 0,1-1 0,-1 1 0,-5-3 0,-6-3 245,-26-12-1,22 11 74,11 5-218,3 2-116,1 1 0,-1-1-1,1 0 1,-1 1-1,0 0 1,0-1 0,1 2-1,-5-2 1,30 19-479,35 25-1033,-35-26-844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42.71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1824,'1'5'317,"-1"0"-1,1 0 1,0 0 0,0 0 0,1 0-1,0-1 1,-1 1 0,2-1 0,-1 1-1,5 6 1,4 6 117,18 18 0,-20-24-440,-2-3 90,-1-1 0,2 0 0,13 12 0,-21-19-70,0 0 0,1 0 0,-1 0 0,1 1 0,-1-1 0,1 0 0,-1 0 0,1 0 0,-1 0 0,1 0 0,-1 0 0,1 0 0,-1 0 0,1 0 0,-1 0 0,1 0 0,-1 0 0,1 0 0,-1-1 0,1 1 0,-1 0 0,0 0 0,1 0 0,-1-1 0,1 1 0,-1 0 0,0-1 0,1 1 0,-1 0 0,0-1 0,1 1 0,-1 0 0,0-1 0,1 0 0,7-13-408,-7 10 57,-1 0 0,1 0-1,-1 0 1,0 0-1,0 0 1,0 0 0,-1-4-1,1 4 152,-4-25-1835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46.89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83 0 320,'0'1'27,"-1"-1"-1,1 1 1,-1 0 0,1-1 0,0 1-1,-1 0 1,1-1 0,0 1-1,0 0 1,-1 0 0,1-1 0,0 1-1,0 0 1,0 0 0,0-1-1,0 1 1,0 0 0,0 0 0,0-1-1,0 1 1,0 0 0,1-1-1,-1 1 1,1 1 0,1 12 612,-2 449 1601,0-460-2201,0 1 0,0-1 1,-1 1-1,1-1 1,-1 1-1,0-1 1,0 1-1,0-1 1,-2 4-1,-1-3 63,3-4-134,1-11-123,0-26 143,-4-132-72,3 129-2,0 24 118,-2-26 1,0 24-24,2 0 0,1-33 0,0 21-116,-5-12-48,5 41 112,0 1 45,0 0 0,0 0-1,0 0 1,0-1 0,0 1 0,0 0-1,0 0 1,0-1 0,0 1 0,0 0-1,0 0 1,0 0 0,0-1 0,-1 1-1,1 0 1,0 0 0,0 0 0,0 0-1,0-1 1,0 1 0,-1 0 0,1 0-1,0 0 1,0 0 0,0 0 0,-1-1-1,1 1 1,0 0 0,0 0 0,0 0-1,-1 0 1,1 0 0,0 0 0,0 0-1,-1 0 1,1 0 0,0 0 0,0 0-1,0 0 1,-1 0 0,1 0 0,0 0-1,0 0 1,-1 0 0,1 0 0,0 0-1,0 0 1,0 0 0,-1 1-1,1-1 1,0 0 0,0 0 0,0 0-1,-1 0 1,-3 5 16,0 0 0,1 0-1,-1 1 1,1-1-1,0 1 1,0 0 0,1-1-1,0 1 1,0 0 0,0 1-1,1-1 1,-1 0 0,2 0-1,-1 1 1,1 6 0,0 14 48,1-1 1,7 34 0,-7-55-43,4 29 44,5 32 184,-7-35 34,1 14 233,-4-19-428,-7 44-1,1-45 76,6-24-163,1 0 0,-1-1 0,0 1 0,0 0 1,0 0-1,0-1 0,0 1 0,-1 0 0,1 0 0,0-1 0,0 1 1,0 0-1,-1 0 0,1-1 0,0 1 0,-1 0 0,0 1 1,-1 3 29,3-2-36,0 0-1,0 0 0,0 1 0,0-1 0,0 0 1,2 4-1,-2-6 148,-1 15-22,-5 17 198,5-30-288,-1-1 0,1 1 0,-1 0 0,0-1 0,0 1-1,0 0 1,-1 2 0,-3 7 60,1-1-217,3-7 152,0 1 0,-1-1 0,1 1 0,1-1 0,-1 10 0,-3 49 811,7-83-828,15-70 44,-15 55 0,-2 23-76,0 1 1,4-16-1,-3 11 17,0 0 0,0 1-1,-2-1 1,-1-23 0,-1 0-49,3-9 62,0 2-36,-7-54 0,1 63-36,1 16-21,0-38-1,8-1-159,1 38 156,-1 14 36,-4 8 46,0 0 0,0 0 0,0 0-8,0 0 8,0 0 0,0 0 0,0 0-1,0 0 1,0 0 0,0 0 0,0 0 0,0 0-1,0 0 1,0 0 0,0 0 0,0 0 0,0 0-1,0 0 1,0 0 0,0 0 0,1 0 0,-1 0 0,0 0-1,0 0 1,0 0 0,0 0 0,0 0 0,0-1-108,0 1 107,0 0 1,-5 52-89,5 408 469,8-402-303,-8-41-51,0-6 30,0 0-1,0 0 1,4 20-1,-3-26-34,0 1 0,-1-1 0,0 0 0,0 9 0,-1-3 295,1-11-300,0 0 0,0 0 0,0 0 0,0 0 0,0 0 0,0 0 0,0 0 0,0 0 0,-1 0 1,1 0-1,0 0 0,0 0 0,0 0 0,0 0 0,0 0 0,0 0 0,0 0 0,0 0 0,-1 0 0,1 0 0,0 0 1,0 0-1,0 0 0,0 0 0,0 0 0,0 0 0,0 0 0,0 0 0,0 0 0,0 0 0,-1 0 0,1 0 0,0 0 0,0 0 1,0 0-1,0 1 0,0-1 0,0 0 0,0 0 0,0 0 0,0 0 0,0 0 0,0 0 0,0 0 0,0 0 0,0 0 0,0 0 1,0 1-1,0-1 0,0 0 0,0 0 0,-1 0 0,1 0 0,1 0 0,-1 0 0,0 0 0,0 0 0,0 0 0,0 1 1,0-1-1,0 0 0,0 0 0,-4-6 491,-2-45-644,4 36 160,0 1 1,-1-23-1,1 3-76,0-116-171,3 43 131,-4 65 15,2 22 61,0 0 0,1 0 0,2-20 0,2-79-1299,-8 214 1128,0 26 294,7-52-124,-1 8 267,23 139 0,-22-199-52,0 0 1,-1 28-1,-2-44-282,0-1-1,0 1 1,0 0 0,0 0 0,0-1-1,0 1 1,0 0 0,0 0 0,0-1 0,1 1-1,-1 0 1,0-1 0,0 1 0,1 0-1,-1-1 1,0 1 0,1 0 0,-1-1 0,1 1-1,-1 0 1,1-1 0,-1 1 0,2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49.07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80 1 736,'1'0'155,"0"1"0,0-1 0,0 1 0,0-1 0,0 1-1,0 0 1,0-1 0,0 1 0,0 0 0,0 0 0,0 0 0,-1 0 0,1-1 0,0 1 0,-1 0 0,2 2 0,8 19 496,-4-3-494,-1 0 0,-1 1 0,-1 0-1,2 30 1,-3 18-13,-1-32 165,-4 66 1,0-81-257,-2 22-7,-1 0 1,-16 52-1,17-73-132,5-19 49,0-3 36,-1 0-1,1 0 1,0 0-1,0 1 1,-1-1 0,1 0-1,0 0 1,0 0-1,-1 0 1,1 0-1,0 0 1,-1 1-1,1-1 1,0 0 0,0 0-1,-1 0 1,1 0-1,0 0 1,-1 0-1,1 0 1,0 0-1,0 0 1,-1 0 0,1-1-1,0 1 1,-1 0-1,1 0 1,0 0-1,0 0 1,-1 0-1,1 0 1,0-1 0,0 1-1,0 0 1,-1 0-1,1 0 1,0-1-1,0 1 1,0 0-1,-1 0 1,1-1 0,0 1-1,0 0 1,0 0-1,0-1 1,0 1-1,0 0 1,-1-1-1,-3-12-60,4 12 61,0 0 0,0 1 1,0-1-1,0 1 0,-1-1 1,1 0-1,0 1 0,0-1 1,-1 1-1,1-1 0,0 1 0,-1-1 1,1 1-1,0-1 0,-1 1 1,0-1-1,1 0 4,-1 1 1,1-1-1,-1 1 1,1 0 0,0-1-1,-1 1 1,1-1-1,0 1 1,0-1-1,-1 1 1,1-1-1,0 1 1,0-1-1,0 1 1,-1-1-1,1 0 1,0 0-4,0 0 0,0-1 1,0 1-1,0 0 0,0 0 0,-1 0 1,1 0-1,0 0 0,-1 0 1,1 0-1,-1 0 0,0-1 0,-3-9 39,-1-10-103,0-10 448,2 0-277,3 31-83,-1 0-1,1 0 1,0 0-1,-1 0 1,1 0-1,-1 0 1,1 0 0,0 1-1,-1-1 1,1 0-1,0 0 1,-1 0-1,1 0 1,-1 0-1,1 1 1,0-1 0,-1 0-1,1 0 1,0 0-1,-1 1 1,1-1-1,0 0 1,-1 1-1,0 4-19,-1 0-1,1 0 0,0 0 0,-1 7 1,2-7 1,-1 1 0,0 0 1,0-1-1,-3 7 0,-8 19-224,7-19 113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50.091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1472,'1'2'99,"-1"0"0,0 0 0,1 1 0,0-1-1,0 0 1,-1 0 0,1 0 0,0 0 0,2 2 0,6 15 336,-4-2 51,4 21 276,-2 8-217,2 29 467,-8-67-1034,2 27 303,-1 1 0,-6 61 0,2-67-350,3-23 121,-2 1 0,1 0 0,-3 9 0,2-6 9,-1 0 0,1 16 0,1-15-14,-1-1 1,-2 14-1,1-8-45,-1 4 55,2-16 30,1-4-84,0-1 0,0 1-1,0-1 1,-1 1-1,1-1 1,0 1 0,0-1-1,0 1 1,0-1-1,0 1 1,-1-1 0,1 1-1,0-1 1,0 0-1,-1 1 1,1-1 0,0 1-1,-1-1 1,1 0-1,0 1 1,-1-1 0,1 0-1,-1 1 1,1-1-1,0 0 1,-1 0 0,0 1-1,-4-17-274,5-12-1272,4-31 0,-3 40-477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7:57.77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21 32 1248,'0'0'91,"0"-1"0,-1 1 0,1-1 0,0 1 0,-1-1-1,1 1 1,0-1 0,0 0 0,-1 1 0,1-1 0,0 1 0,0-1 0,0 0 0,0 1 0,0-1 0,0-1 0,0 2-67,0-1 0,0 1 1,0-1-1,0 1 1,0-1-1,0 1 0,0-1 1,0 1-1,0-1 1,-1 0-1,1 1 0,0-1 1,0 1-1,0-1 0,-1 1 1,1 0-1,0-1 1,-1 1-1,1-1 0,0 1 1,-1 0-1,0-1 1,-7-8 1528,8 15-884,0 2-497,0 71 985,-5-63-2735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1.67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1152,'0'0'416,"0"3"-320,5 14 0,-2-9 416,2 0-288,0 3 480,-2 0-416,2 1 96,3-1-256,-3 2 64,5-2-96,-7 1 96,2-4-128,-5 0 32,5 0-32,-2-1-2848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2.43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12 1472,'1'-8'479,"-1"8"-472,1 0 0,-1 0 0,0 0 0,0 0-1,0 0 1,0 0 0,0-1 0,0 1 0,0 0 0,0 0 0,0 0-1,0 0 1,0 0 0,0 0 0,0 0 0,0 0 0,0 0 0,0 0-1,0 0 1,0 0 0,0-1 0,0 1 0,0 0 0,0 0 0,0 0-1,0 0 1,0 0 0,0 0 0,0 0 0,0 0 0,0 0 0,0-1-1,0 1 1,0 0 0,0 0 0,0 0 0,0 0 0,0 0 0,0 0-1,0 0 1,0 0 0,0 0 0,0 0 0,0 0 0,0 0 0,0 0-1,0-1 1,-1 1 0,1 0 0,0 0 0,0 0 0,-1 0 677,6 24 1145,-6-15-1535,2 0-1,-1 0 0,1 0 0,1 0 1,3 12-1,-3-14-44,0 1 0,0-1 1,-1 1-1,0-1 0,0 1 0,-1 13 0,-4-26 23,3 1-306,0-1 0,1 1 0,-1-1 0,1 0 1,0 1-1,0-1 0,0 1 0,1-1 0,0 1 0,2-9 0,-1 6 23,-1-17-522,-1 20 357,0 1-1,0 0 1,0 0-1,1-1 1,-1 1-1,1 0 1,0 0-1,0 0 1,0 0-1,1-4 0,3 0-1977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3.26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87 2400,'0'1'1903,"0"-3"-1177,4-39 1664,0-3-3191,-3 44 582,-1 0 181,1 0 0,-1 0 0,1-1-1,-1 1 1,1 0 0,0 0 0,-1 0-1,1 0 1,-1 0 0,1 1 0,-1-1-1,1 0 1,-1 0 0,1 0 0,-1 0-1,2 1 1,5 6-1743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2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0 985 2816,'1'3'264,"-1"1"0,0-1 0,1 0 0,0 0 0,-1 0 0,1 0 0,1 0 0,-1 0 0,0 0 0,1 0 0,-1 0 0,1 0 0,0-1 0,0 1 0,0-1 0,3 3 0,-4-3-21,1-1 1,0 1-1,0-1 1,0 1-1,0-1 0,0 0 1,0 0-1,0 0 1,1 0-1,-1 0 1,0-1-1,0 1 0,1-1 1,-1 1-1,0-1 1,1 0-1,-1 0 1,1 0-1,-1 0 1,0 0-1,1-1 0,-1 1 1,4-2-1,1 0 32,-1-1 0,1-1 0,-1 1 0,1-1 0,-1 0 0,0-1 0,0 1 0,-1-1 0,1 0 0,6-9 0,4-6 133,22-38 0,-20 29-222,16-22 31,2 2 0,65-67-1,-97 111-206,96-102 153,-76 78-23,38-57 1,-34 39-150,-2-2 1,-2-1-1,-3-1 1,26-89-1,-44 129 78,0-1-1,0 0 1,-1 0-1,-1 0 1,0 0 0,-1-22-1,0 34-65,0 0 1,0 0-1,0-1 1,0 1-1,0 0 0,0 0 1,0 0-1,0 0 0,0 0 1,0-1-1,0 1 1,-1 0-1,1 0 0,0 0 1,0 0-1,0 0 0,0-1 1,0 1-1,0 0 0,0 0 1,0 0-1,0 0 1,0 0-1,-1 0 0,1 0 1,0-1-1,0 1 0,0 0 1,0 0-1,0 0 0,0 0 1,-1 0-1,1 0 1,0 0-1,0 0 0,0 0 1,0 0-1,0 0 0,-1 0 1,1 0-1,0 0 1,0 0-1,0 0 0,0 0 1,-1 0-1,1 0 0,0 0 1,0 0-1,0 0 0,0 0 1,0 0-1,0 0 1,-1 0-1,1 1 0,0-1 1,0 0-1,-7 8 24,-1 5-63,1 1 1,1 1 0,0 0-1,1-1 1,-4 22-1,1-8 14,-65 247 785,38-94-125,32-152-512,1 0 0,1 0 0,1 0 1,6 38-1,-5-61-53,1 1 1,-1-1-1,1 0 1,0 0-1,0 0 1,6 9-1,-8-13-53,1-1 0,0 0 1,0 0-1,-1 0 0,1 0 0,0 0 1,0 0-1,0 0 0,0 0 0,0 0 0,0 0 1,1 0-1,-1-1 0,0 1 0,0 0 0,1-1 1,-1 1-1,0-1 0,1 0 0,-1 1 0,0-1 1,1 0-1,-1 0 0,0 0 0,1 0 0,-1 0 1,1 0-1,-1 0 0,0 0 0,1 0 1,-1-1-1,0 1 0,1-1 0,1 0 0,4-3 33,-1 1-1,0-1 1,-1 0 0,1 0-1,-1 0 1,8-8-1,27-35 100,-22 25-128,56-74-13,-67 87-74,8-8-567,-15 17 624,0 0-1,0 0 1,0 0 0,0 0 0,0 0-1,0 0 1,0 0 0,1 0 0,-1 0-1,0 0 1,0 0 0,0 0 0,0 0 0,0 0-1,0 0 1,0 0 0,0 0 0,1 0-1,-1 0 1,0 0 0,0 0 0,0 0-1,0 0 1,0 0 0,0 0 0,0 0 0,0 0-1,1 0 1,-1 0 0,0 0 0,0 0-1,0 0 1,0 0 0,0 0 0,0 0-1,0 0 1,0 0 0,0 0 0,0 0-1,1 0 1,-1 1 0,0-1 0,0 0 0,0 0-1,0 0 1,0 0 0,0 0 0,0 0-1,0 14-119,-5 17 121,2 0 1,1 43 0,3-59 91,0 1 0,1-1 0,0 0 1,1 0-1,1 0 0,11 28 0,-14-42-63,-1 1-1,1-1 1,0 1 0,0-1 0,0 1-1,0-1 1,0 1 0,0-1-1,0 0 1,0 0 0,0 0-1,1 1 1,-1-1 0,1 0 0,-1-1-1,0 1 1,1 0 0,0 0-1,2 0 1,-3 0 2,1-1-1,-1-1 1,0 1-1,1 0 0,-1 0 1,0 0-1,1-1 1,-1 1-1,0 0 1,0-1-1,1 1 1,-1-1-1,0 0 1,0 1-1,0-1 0,0 0 1,0 0-1,1 0 1,-2 0-1,1 0 1,0 0-1,0 0 1,0 0-1,0 0 1,0-2-1,2-2-3,0 0 1,-1-1-1,1 1 0,-1-1 1,-1 0-1,1 1 0,0-11 1,0 3-23,-1 0 1,0-18 0,-2 21-24,0 0 0,-1 0 0,0 0 0,0 0 0,-1 1 0,0-1 0,0 1-1,-1-1 1,-1 1 0,0 0 0,0 1 0,0-1 0,-1 1 0,-12-12 0,13 15-48,-1 1 0,1 0 0,-11-5 1,8 3 118,30 9 38,1-2 1,0 0-1,-1-2 1,35-4-1,16-2 69,-15 7 75,17-2-354,-26-3-3588,-100 20-13295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3.79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0 3712,'9'8'1408,"-1"5"-1120,10 7-64,-10-9 384,5 9-384,5-1 192,0 4-256,0-4 64,0 1-128,-5-1 0,-5 1-32,1-4-128,0-5 32,-5 1-1024,1 0 576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4.94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20 1408,'1'-1'56,"-1"1"-1,0 0 1,1 0 0,-1 0 0,0 0-1,0 0 1,1 0 0,-1 0-1,0-1 1,0 1 0,1 0-1,-1 0 1,0 0 0,0-1 0,1 1-1,-1 0 1,0 0 0,0-1-1,0 1 1,0 0 0,0 0 0,1-1-1,-1 1 1,0 0 0,0-1-1,0 1 1,0 0 0,0 0 0,0-1-1,0 1 1,0 0 0,0-1-1,0 1 1,0 0 0,0-1 0,-1-6 1293,1 6-1093,9-1 1503,-5 4-1641,-3-2-113,0 1-1,0 0 1,1 0 0,-1 0 0,0 0 0,0 0 0,0 0 0,0 0 0,0 0 0,0 0 0,1 3-1,2 2-46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5.87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7 109 1152,'1'-17'367,"0"15"-302,-1 0-1,1 0 1,-1 0-1,0 0 0,0 0 1,0 0-1,0-1 1,0 1-1,-1 0 1,1 0-1,0 0 1,-2-3-1,-3-22 310,5 23-284,-1 1 0,1-1 1,0 1-1,0-1 0,0-3 1,1-2 1127,6 10-195,-5 0-903,-1 0 0,1 1 0,-1 0 0,0-1 0,0 1 0,0 0 0,0-1 0,0 1 0,0 0 0,0 0 0,0 3 0,4 5 254,0-1-278,-1-1 1,0 1 0,0 0-1,-1 0 1,0 0-1,-1 1 1,0-1-1,1 19 1,-3-26-44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06.96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41 217 1568,'0'-8'576,"5"8"-448,-5-3 928,-5 0-640,0-2 416,5-3-512,-4 1-160,0-1-96,-1-3 192,1-5-128,0-1 96,-1-2-128,1-1-352,-1-2 160,5-3-352,0 3 288,5-1-1856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16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0 992,'-5'3'4746,"6"15"-4031,1-13-613,-1 0 0,0 0-1,0 1 1,0-1 0,-1 0-1,1 1 1,-2-1 0,0 11 0,0 2 315,-4 25 399,5-40-771,0 1-1,0 0 1,-1-1-1,0 1 0,0-1 1,0 1-1,-2 4 0,-2 6 380,3-3-261,1-9-125,1-1 0,-1 1 1,1 0-1,-1 0 0,1 0 1,-1-1-1,0 1 1,0 0-1,0-1 0,0 1 1,0 0-1,-2 1 0,2-2-21,0 1 0,1-1 0,-1 1-1,0 0 1,0 0 0,1-1 0,-1 1-1,1 0 1,-1 0 0,1 0 0,0 0-1,0 0 1,0 2 0,0-2 29,0 0-1,0 0 1,-1 1-1,1-1 1,-1 0 0,1 0-1,-1 0 1,-1 5 0,1-6-22,0 1 0,0 0-1,1-1 1,-1 1 0,1 0 0,-1 0 0,1 0 0,0-1 0,0 4 0,0-3 5,0 0 1,0 0-1,-1 0 1,1 0-1,-1 0 0,1 0 1,-2 2-1,0 2-3,1 0 0,-1 1 0,1-1-1,1 0 1,-1 0 0,1 0 0,0 1-1,2 10 1,-1 7 340,-2-5-270,0 0 0,-6 36 0,3-8 10,0-12 17,3-23 23,1-11-150,0 0 0,0 0 0,0-1 0,0 1 0,0 0-1,0 0 1,0 0 0,-1-1 0,1 1 0,0 0 0,0 0 0,0-1 0,-1 1 0,1 0 0,0-1 0,-1 1 0,1 0 0,-1 0 0,-3 23 159,5-11 134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1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6 832,'3'-5'2803,"-8"24"-2190,-2 9-216,1 66 387,5-84-709,0 1 1,-2 0-1,1 0 0,-1-1 0,-1 1 0,0-1 1,0 0-1,-1 0 0,-11 16 0,-1 1-2037,7-15-241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22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1248,'-1'1'82,"1"-1"1,0 1-1,-1-1 1,1 1-1,0-1 1,-1 1-1,1-1 1,0 1-1,0-1 1,-1 1-1,1 0 1,0-1-1,0 1 1,0 0-1,0-1 1,0 1-1,0-1 1,0 1-1,0 1 1,0 19 1235,1-16-1443,-3 40 1352,1-31-1005,0 1 1,1-1-1,3 19 1,-1-7 806,0 45 0,-2-48-495,0-22-521,-1 4 156,-6 8 27,-1 1-313,7-7-44,1-6 171,0-1-1,0 0 1,0 0-1,0 1 1,0-1-1,0 0 1,0 1-1,0-1 1,0 0-1,0 0 1,-1 1-1,1-1 1,0 0-1,0 0 1,0 1 0,0-1-1,0 0 1,0 0-1,-1 1 1,1-1-1,0 0 1,0 0-1,0 0 1,-1 1-1,1-1 1,0 0-1,-1 1-281,22 10-6245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1:08:2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2144,'0'0'26,"0"0"1,0 0-1,0 0 0,0 0 1,0 0-1,0 0 0,1 0 1,-1 0-1,0 0 1,0 0-1,0 0 0,0 0 1,0 0-1,1 0 475,-1 0-475,0 0 1,0 0-1,0 0 0,0-1 1,0 1-1,0 0 0,0 0 1,0 0-1,0 0 0,3 10 510,-8 240 3715,10-221-5489,13-39-4916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1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64 1472,'-1'-1'94,"-4"-1"284,11 2 1625,-6 12-249,0-3-1520,-1 0-1,0 0 1,-1 0-1,0 0 1,-1-1-1,1 1 0,-1 0 1,-7 12-1,6-14-84,0 0-1,0 0 0,0-1 0,-1 0 1,0 0-1,0 0 0,-1-1 1,1 1-1,-13 7 0,17-12-137,0 0 1,0-1-1,0 1 0,0-1 1,0 1-1,0-1 0,0 0 0,0 1 1,0-1-1,0 0 0,-1 0 1,1 0-1,0 0 0,0 0 1,0 0-1,0 0 0,-1 0 1,1 0-1,0-1 0,-1 1 0,0-1 26,0 0-1,0 0 0,0-1 1,0 1-1,0 0 1,1-1-1,-1 1 0,0-1 1,1 0-1,-2-1 0,-3-6 137,0-1 0,1 1 0,-7-17 0,7 16-131,3 4-56,-1 0 1,1 0-1,1 0 0,-1 0 1,1 0-1,0-1 1,0 1-1,1-1 0,-1 1 1,2-10-1,0 4 56,-1 11-58,0 0 0,0-1 1,0 1-1,0-1 0,0 1 1,1 0-1,-1-1 0,0 1 1,1 0-1,-1-1 0,1 1 1,-1 0-1,1 0 1,0 0-1,-1-1 0,1 1 1,0 0-1,1-1 0,4-3 38,1 0-1,0 1 0,0 0 0,0 1 0,0-1 1,0 1-1,10-2 0,4-2 39,-18 6-66,0 1 1,-1-1-1,1 1 1,0 0-1,0 0 1,-1 0-1,4 1 1,10 0-47,-14 0 60,0-1 0,0 0-1,0 1 1,0 0 0,1-1 0,-1 1 0,0 0 0,-1 0 0,1 0 0,0 0 0,0 0 0,0 1 0,-1-1 0,1 0-1,0 1 1,-1-1 0,1 1 0,-1 0 0,2 2 0,6 7 52,-6-8-38,-1 1-1,0-1 0,0 1 1,0 0-1,-1 0 0,0 0 1,1 0-1,-1 0 0,-1 0 1,1 0-1,0 0 0,-1 5 1,-14 337 815,10-293-943,1-21 273,0 0 0,-13 49 0,15-76-219,-2 11 248,3-15-187,0-1 0,0 1 0,0 0 0,0-1 0,0 1 1,0 0-1,-1-1 0,1 1 0,0 0 0,0-1 1,-1 1-1,1-1 0,0 1 0,-1-1 0,1 1 0,-1-1 1,1 1-1,0-1 0,-1 1 0,1-1 0,-1 1 0,0-1 1,1 0-1,-2 1 0,-3 4-20,1 7 150,1-3-281,3-9 146,-1 1 0,1 0-1,0-1 1,0 1 0,-1 0 0,1-1 0,0 1 0,-1 0-1,1-1 1,-1 1 0,1-1 0,-1 1 0,1-1-1,-1 1 1,1-1 0,-1 1 0,1-1 0,-2 1 0,-3 14-42,4-13 45,0 0 0,0 0 0,0 0 0,0 0 0,0 0 0,1 0 0,-1 0 0,0 0 0,0 5 0,1-4-25,-1 1 0,1-1 0,-1 0 0,0 1 0,0-1 0,-1 0 0,-1 4 0,1-3 5,1-1 0,-1 1 1,1-1-1,0 1 0,0 0 1,0 0-1,-1 5 0,3-3 22,-1-1-1,-1 1 1,1-1-1,-1 0 1,0 1-1,0-1 1,-1 0 0,1 0-1,-5 9 1,5-12 0,0 0 0,0 0 0,0 0 0,0 0 0,0 0 0,1 0 1,-1 0-1,1 0 0,0 1 0,-1-1 0,1 0 0,0 0 0,2 6 683,-3-8-663,0 0-1,1-1 1,-1 1-1,0 0 0,1-1 1,-1 1-1,1-1 1,-1 1-1,1-1 0,-1 1 1,1-1-1,-1 1 1,1-1-1,0 1 1,-1-1-1,1 0 0,0 1 1,-1-1-1,1 1 1,0-1-1,0 0 1,0 1-1,0-1 0,-1 0 1,1 0-1,0 0 1,-1-19 25,4-41 38,3 1 0,20-89 0,-19 110-80,15-50-316,-2 15 193,-5 20 168,6-13-339,-13 47 177,0 0 0,22-35 0,-30 54 105,4-5-45,-1-1-1,1 1 1,1 0 0,-1 0-1,10-9 1,0 1-41,2 1-84,-2 3 455,-14 9-290,1 0-1,0 0 0,0 1 0,-1-1 0,1 0 0,0 1 1,0-1-1,0 1 0,0-1 0,0 1 0,0-1 1,0 1-1,0 0 0,0-1 0,0 1 0,1 0 1,5-5-65,-7 5 72,0-1 0,0 1 0,0 0-1,0 0 1,0 0 0,0 0 0,0 0 0,0-1 0,0 1 0,0 0 0,0 0 0,1 0 0,-1 0 0,0 0 0,0 0-1,0 0 1,0-1 0,0 1 0,0 0 0,0 0 0,1 0 0,-1 0 0,0 0 0,0 0 0,0 0 0,0 0 0,0 0-1,0 0 1,1 0 0,-1 0 0,0 0 0,0 0 0,0 0 0,0 0 0,0 0 0,1 0 0,-1 0 0,0 0 0,0 0-1,0 0 1,0 0 0,13-3-156,-12 3 135,1 0 1,-1-1 0,1 1 0,-1 1 0,1-1 0,0 0 0,-1 0 0,1 1-1,-1-1 1,1 0 0,-1 1 0,1 0 0,-1-1 0,2 2 0,1 0-24,-1-1 0,1 2 1,-1-1-1,6 5 1,5 4-43,-11-9 72,-1-1 0,1 1-1,-1 0 1,1 1 0,-1-1 0,0 0 0,3 5-1,4 5 33,0 0-1,17 15 0,-4-4-23,-17-16 14,0 0 0,0 0 1,0 0-1,6 16 0,10 15 35,-19-34-36,0 1 1,0 0-1,0 0 1,-1 0 0,0 1-1,0-1 1,0 0-1,0 0 1,-1 9 0,1 35 87,0-14-33,-6 60-1,3-75 14,2-16-63,0 0 0,0-1 0,-1 1 0,1 0 0,-1-1-1,0 1 1,0-1 0,0 1 0,-1-1 0,1 1 0,-1-1 0,0 0 0,-3 5 0,1-3 19,0 0 1,0-1-1,0 1 1,-1-1-1,1 0 1,-7 4-1,-16 13 130,18-13-110,0-1-1,0-1 1,-11 6 0,-10 4-7,1-2 34,2 1 1,0 1-1,-40 32 1,52-34-58,4-5 28,0 1 0,-18 12 0,4-5-54,15-10 217,-1 0 0,-14 8 1,24-15-235,0 1 0,0-1 0,0 0 0,0 0 0,0 0 0,0 0 0,0 1 0,0-1 0,0 0 0,0-1 0,0 1 0,0 0 0,0 0 0,0 0 0,0-1 0,0 1 0,0 0 0,0-1 0,0 1 0,0-1 0,0 1 0,-1-2 0,1 2-261,0-1 0,0 0 0,0 0-1,1 1 1,-1-1 0,0 0-1,0 0 1,1 0 0,-1 0-1,0 0 1,1 0 0,-1 0 0,1 0-1,0-1 1,-1 1 0,1 0-1,0 0 1,-1 0 0,1-2-1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3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70 1472,'-2'-10'5054,"-6"0"-3451,7 9-1528,0 0 1,0 0-1,0 0 1,0 0-1,0 0 1,0 0 0,0-1-1,1 1 1,-1 0-1,0-3 1,0 2-22,0 1 0,0-1 0,0 0 1,0 0-1,0 1 0,-1-1 0,1 1 1,0-1-1,-1 1 0,1-1 0,-1 1 0,0 0 1,1 0-1,-1 0 0,0 0 0,0 0 1,1 0-1,-1 0 0,0 1 0,-3-2 1,-2 0 67,0 1 0,0 0 0,0 0 0,-14-1 0,12 3-10,0 0-1,0 0 1,0 1 0,0 0-1,0 1 1,0-1 0,1 2 0,-1-1-1,1 1 1,-10 7 0,1 0-18,1 1 0,-1 0 0,-22 24 0,34-31-100,1 0 0,0 0 0,-1 1 0,2 0 0,-1-1 0,1 2 0,0-1 0,0 0 0,0 0 0,-2 11 0,4-14 7,1 0 1,-1-1 0,1 1 0,0 0-1,0 0 1,0-1 0,0 1 0,0 0-1,0 0 1,1-1 0,0 1 0,-1 0-1,1-1 1,0 1 0,0 0 0,0-1-1,1 1 1,-1-1 0,1 0 0,-1 1-1,1-1 1,0 0 0,0 0 0,-1 0-1,2 0 1,-1-1 0,0 1 0,4 2-1,2 1 101,1-1 0,0 0 0,0-1 0,0 1 0,1-2 1,-1 1-1,1-1 0,-1-1 0,1 0 0,0 0 0,-1-1 0,1 0 0,0-1 0,16-3 0,-23 4-41,0-1 0,0 0 0,0 0-1,-1-1 1,1 1 0,0 0 0,-1-1 0,1 0 0,-1 0 0,1 1 0,2-4 0,-6 4-67,1 1 0,0 0 0,-1-1 1,1 1-1,-1-1 0,1 1 1,-1 0-1,1-1 0,-1 1 0,1 0 1,-1 0-1,1-1 0,-1 1 1,1 0-1,-1 0 0,1 0 1,-1 0-1,1 0 0,-1-1 0,0 1 1,1 0-1,-1 0 0,1 1 1,-1-1-1,1 0 0,-2 0 0,-13 2-229,-8 5 163,1 2 0,1 1 0,-1 0 0,-26 19 0,30-18 64,12-8 29,-1 1 0,1 1 0,-1-1 0,1 1 0,0 0 0,1 1-1,0-1 1,-1 1 0,2 0 0,-1 0 0,-6 13 0,10-18-10,1 0 0,0-1 0,-1 1 0,1 0 0,0 0 0,0 0-1,0 0 1,0-1 0,-1 1 0,1 0 0,0 0 0,0 0 0,1 0 0,-1 0 0,0-1 0,0 1 0,0 0 0,1 0 0,-1 0 0,0 0 0,1-1 0,-1 1-1,0 0 1,1 0 0,0 0 0,0 0 16,1 1 0,-1-1-1,1 0 1,-1 0 0,1 0-1,0 0 1,-1 0 0,1-1-1,0 1 1,3 1 0,4 0 64,0-1 1,0 0-1,16 1 1,193-2-604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2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4 101 7712,'-3'-3'2880,"11"-1"-2240,18-9-192,1 7-32,20-7-320,20-2 256,12 2-224,-1 7-1376,6-7 672,-6 6-4032,11 7 2592,2-8-544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20 3136,'-2'-5'388,"-2"-9"1693,-1 17-1263,-5 12 259,6-10-780,-9 14 219,2 0-1,0 1 1,-17 41-1,-15 69 421,34-100-702,0-1-158,2-1 0,1 1 0,1 0 0,2 1 0,0-1 0,2 1 0,3 30 0,0-46-44,0 0-1,1-1 1,1 1 0,0-1 0,0 1 0,1-1 0,9 15 0,-8-19-112,-1 0 0,1 0 0,1-1 0,0 0 0,0 0 0,0-1 1,1 0-1,0 0 0,1-1 0,15 9 0,-16-10-476,0-1 0,1 0-1,0-1 1,0 0 0,0 0 0,13 2 0,14-1-1124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3328,'0'-1'62,"0"1"1,0-1-1,0 0 0,0 1 1,0-1-1,1 1 0,-1-1 0,0 1 1,0-1-1,0 0 0,0 1 1,1-1-1,-1 1 0,0-1 1,1 1-1,-1-1 0,0 1 1,1 0-1,-1-1 0,0 1 1,1-1-1,-1 1 0,1-1 1,0 1 15,0-1 0,0 1 0,0 0 1,0-1-1,0 1 0,1 0 1,-1 0-1,0 0 0,0 0 1,0 0-1,0 0 0,0 0 1,2 1-1,6 0 226,0 1 1,0 0-1,0 1 1,0-1-1,0 2 1,0-1-1,-1 2 1,0-1-1,1 1 1,8 7-1,-2 1-61,0 1 0,-2 1 0,1 0 0,-2 0 0,0 1 0,-1 1 0,-1 0 0,0 0 0,-1 1 0,9 28 0,-13-30-81,0-1 0,-1 1 1,-1 0-1,0 0 0,-1 0 0,-1 1 0,-1-1 1,0 0-1,-1 0 0,-1 1 0,0-1 0,-1 0 1,-6 18-1,-6 2 35,-1-1 0,-28 45 0,6-12-41,26-45-240,-81 140-654,88-155-79,-1-1 0,0 0 0,0 0 0,-11 8 0,2 1-1012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 2560,'0'-11'1308,"0"7"-626,0 7 368,-2 10 470,0 1-1240,0 0 1,2 0-1,1 26 0,1 4-9,6 144 929,-2-76-550,14 232 1078,-15-236-677,-4-97-627,-1-11-378,1 0 1,-1 1 0,0-1 0,0 0 0,0 1-1,0-1 1,0 1 0,0-1 0,0 0 0,0 1-1,0-1 1,0 1 0,0-1 0,0 0-1,0 1 1,0-1 0,0 0 0,0 1 0,0-1-1,0 1 1,-1-1 0,1 0 0,0 1 0,-1-1-10,1-1 1,0 1 0,-1 0-1,1-1 1,0 1 0,-1-1 0,1 0-1,0 1 1,0-1 0,-1 1 0,1-1-1,0 1 1,0-1 0,0 1 0,0-1-1,0 0 1,0 0 46,-7-74-383,1 3-1221,6 62 1322,0-30-521,-1-1-1,-9-48 0,-6-55 491,10-113 5,6 204 250,1 35 177,0-1 0,6-30-1,-7 48-216,1-1 0,-1 1 0,1-1 0,-1 0 0,1 1 0,0-1 0,-1 1-1,1 0 1,0-1 0,0 1 0,0 0 0,0-1 0,0 1 0,0 0 0,1 0 0,-1 0-1,0 0 1,0 0 0,1 0 0,-1 0 0,1 0 0,-1 1 0,1-1 0,-1 1 0,1-1 0,-1 1-1,1-1 1,-1 1 0,1 0 0,0 0 0,-1 0 0,1 0 0,0 0 0,-1 0 0,1 0-1,-1 0 1,3 1 0,3 1 35,-1-1-1,0 1 1,0 1-1,0-1 1,0 1-1,0 0 0,0 0 1,7 6-1,-2 0-49,1 2 0,-1-1 0,-1 2 0,17 23 0,30 55-140,136 229 286,-184-302 48,0 0 0,-1 0 0,9 27 0,-15-35-45,0 0 0,0 0 1,0 0-1,-1 0 0,-1 1 0,0-1 0,0 0 0,0 0 0,-3 13 0,0-12 38,0 0 1,0 0-1,-1-1 0,0 1 0,0-1 0,-1 0 0,-1 0 0,1 0 1,-12 12-1,7-10 3,-1-1 0,1 0 0,-2-1-1,1 0 1,-1 0 0,-20 9 0,19-11-82,-1 0 0,0-1 0,0-1 0,-1-1 0,1 0 0,-1 0 0,0-2 0,0 0 0,0 0 0,0-1 0,0-1 0,0-1 0,0 0 0,-18-4 0,20 2-161,0-1 0,1 0 0,-16-8 0,5-3-2485,23 15 2483,0 0 1,0 0-1,-1-1 1,1 1 0,0 0-1,0 0 1,-1 0-1,1 0 1,0-1 0,0 1-1,0 0 1,-1 0-1,1 0 1,0-1 0,0 1-1,0 0 1,0 0-1,-1 0 1,1-1 0,0 1-1,0 0 1,0 0-1,0-1 1,0 1 0,0 0-1,0-1 1,0 1-1,0 0 1,0 0 0,0-1-1,0 1 1,0 0-1,0 0 1,0-1 0,0 1-1,0 0 1,0-1-1,0 1 1,0 0 0,1 0-1,-1-1 1,0 1-1,0 0 1,0 0 0,0 0-1,1-1 1,-1 1-1,0 0 1,0 0 0,0 0-1,1-1 1,-1 1-1,0 0 1,0 0 0,1 0-1,-1 0 1,0 0-1,12-5-1862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7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0 2240,'3'6'4397,"4"17"-3317,-6 5-534,-2 1 0,-1-1 0,-8 46 0,4-39-282,-40 249 1304,18-128-715,27-149-784,1 0-1,-1-1 0,1 1 0,0 0 1,1 0-1,0-1 0,0 1 0,0 0 1,4 9-1,-5-15 257,13-2 358,-11 1-661,0-1 0,0 0 0,0 0 1,0 0-1,0 0 0,-1 0 0,1 0 0,0 0 0,-1 0 1,1-1-1,-1 1 0,0-1 0,1 1 0,-1-1 1,2-3-1,10-10 66,-7 10-93,2-2-37,0 0 0,0 0 0,1 1-1,-1 0 1,2 1 0,-1 0 0,0 0 0,11-3 0,-5 4-577,-14 4 290,1-1 1,-1 1-1,0 0 1,1-1-1,-1 1 1,0-1-1,1 0 1,-1 1-1,0-1 0,3-1 1,-4 1 109,1-1 0,-1 1-1,1 0 1,-1 0 0,1 0 0,-1-1 0,1 1 0,-1 0 0,0-1 0,0 1-1,0 0 1,0-1 0,0 1 0,0-2 0,0-6-1349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7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86 4160,'-8'-10'1712,"6"5"768,5 5-2140,0 0 0,0 1 0,0-1 0,0 0 0,0-1 0,0 1 0,0 0 0,-1-1 0,1 0 0,5-1 0,-1 0-256,171-31 1020,-167 31-1111,21-4 500,-31 6-727,0 0 0,-1 0 1,1-1-1,0 1 1,0-1-1,0 1 1,-1 0-1,1-1 0,0 1 1,-1-1-1,1 0 1,0 1-1,-1-1 0,1 1 1,-1-1-1,1 0 1,-1 0-1,1 1 1,-1-1-1,1 0 0,-1 0 1,0 0-1,0 1 1,1-1-1,-1 0 1,0 0-1,0 0 0,0-1 1,0-3-1447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8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10 112 3904,'-2'-3'266,"-5"-13"889,7 15-1099,0 1 0,-1-1 1,1 1-1,0-1 1,0 1-1,0-1 0,0 1 1,0-1-1,0 1 0,0-1 1,0 1-1,0-1 0,0 1 1,0-1-1,1 1 0,-1-1 1,0 1-1,0-1 1,0 1-1,1-1 0,-1 1 1,0-1-1,0 1 0,1-1 1,-1 1-1,1 0 0,-1-1 1,0 1-1,1 0 0,0-1 1,29-16 2913,-23 12-2716,0 0-1,1 0 1,-1 1-1,1 0 0,17-6 1,44-8 135,-52 14-285,0 2 0,0 0-1,-1 1 1,19 1 0,-25 0-965,0 1 0,12 4 0,-11-2-1395,1 2 736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0 3328,'-10'4'394,"7"-3"-272,0 0-1,0 0 1,0 1-1,0-1 1,0 1-1,1 0 1,-1 0-1,-3 3 1,0-1-84,-4 4 175,0 0 0,0 0 0,0 1 1,-9 12-1,-39 65 1424,40-57-1512,1 0 0,2 1 1,1 1-1,1 0 0,2 1 0,1 0 0,1 0 0,2 1 1,1 1-1,2-1 0,1 1 0,2-1 0,1 1 1,2 0-1,1-1 0,12 56 0,-4-46 89,1-1 1,2-1-1,28 58 1,-26-67-178,2-1 1,1-1-1,1 0 1,41 45-1,-55-68-434,0-1-1,1 0 1,-1-1-1,1 1 1,0-1-1,1-1 1,-1 1-1,1-1 1,0-1-1,0 1 1,0-2-1,16 5 0,15 1-1420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28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3904,'11'7'415,"-1"1"0,-1 0 1,0 1-1,0 0 0,0 0 0,-1 1 0,13 21 1,38 82 1120,-55-104-1440,29 66 1216,-5 1 0,29 117 0,-51-164-1026,-1 2-1,-1-1 1,-2 0-1,-2 55 0,-4-40-65,-2-1-1,-17 66 1,19-97-164,0 0 1,-1 0 0,0 0-1,-1-1 1,0 0 0,-1 0-1,0-1 1,-14 16 0,12-17-967,0 0 1,-17 12-1,-10 6-999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36 1824,'0'-1'82,"0"0"0,-1 0 1,1 0-1,0 0 0,0 1 0,0-1 0,0 0 0,0 0 1,0 0-1,0 0 0,0 0 0,0 0 0,0 0 1,1 0-1,-1 0 0,0 0 0,1-1 0,3-16 4023,-5 21-3890,0 0 0,0 0 0,0 0 0,-1 0 1,1 0-1,-1 0 0,0-1 0,1 1 0,-1-1 1,0 1-1,-4 3 0,2-3-107,1 1 1,-1-1-1,0 0 0,0 0 1,0 0-1,0 0 0,-1 0 1,-7 2-1,11-5-88,0 1-1,0-1 1,0 0 0,-1 1-1,1-1 1,0 0 0,0 0-1,-1 0 1,1 0 0,0 0-1,0 0 1,-1-1 0,1 1 0,0 0-1,0-1 1,0 1 0,0-1-1,-1 1 1,1-1 0,0 1-1,-1-2 1,1 1-34,1 1 0,-1-1 0,0 0 0,1 1 0,-1-1 0,1 0 0,0 0-1,-1 1 1,1-1 0,-1 0 0,1 0 0,0 0 0,0 0 0,-1 0 0,1 0 0,0 1 0,0-1 0,0 0 0,0 0 0,0 0 0,0 0 0,0 0 0,1 0 0,-1 0-1,0 0 1,1-1 0,5-6-446,-6 8 454,0 0-1,0 0 1,1-1-1,-1 1 1,0 0-1,0 0 1,0 0-1,0 0 1,1 0-1,-1 0 1,0 0-1,0 0 0,0 0 1,1 0-1,-1 0 1,0 0-1,0 0 1,0 0-1,0 0 1,1 0-1,-1 1 1,0-1-1,0 0 1,0 0-1,1 0 1,-1 0-1,0 0 1,0 0-1,0 1 1,1-1 21,-1 1 0,0 0 1,1-1-1,-1 1 1,0 0-1,0-1 0,0 1 1,0 0-1,0 0 1,0-1-1,0 1 0,0 0 1,0 0-1,0-1 1,0 1-1,0 0 0,0-1 1,-1 1-1,1 0 1,0-1-1,0 1 0,-1 0 1,1-1-1,0 1 1,-1 0-1,0 0 0,-3 4 24,4-4-35,-1-1 1,1 0-1,-1 0 1,1 1-1,0-1 0,-1 0 1,1 1-1,0-1 1,-1 1-1,1-1 0,0 0 1,0 1-1,-1-1 1,1 1-1,0-1 0,0 1 1,0-1-1,0 1 1,-1-1-1,1 1 0,0-1 1,0 1-1,0-1 1,0 1-1,0-1 0,0 1 1,1-1-1,-1 1 1,0 0-1,1-1-95,5 2-213,2 2 396,-1 1-1,0 0 0,1 1 0,-2 0 0,1 0 0,-1 0 1,0 1-1,0 0 0,-1 0 0,0 1 0,0-1 0,-1 1 1,0 0-1,0 0 0,0 1 0,-2-1 0,1 1 0,-1-1 1,0 1-1,1 12 0,-3-15 7,0 0 0,0 0-1,-1 0 1,0 0 0,0 0 0,-1 0-1,1 0 1,-1 0 0,0-1 0,-1 1-1,-4 8 1,0-6 97,1-1-1,-1 0 0,0 0 0,-1 0 1,1-1-1,-11 7 0,-28 14-2844,23-11 922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22 2912,'1'0'123,"-1"-1"0,0 1-1,0-1 1,1 0 0,-1 0 0,0 1 0,0-1 0,0 0-1,0 1 1,0-1 0,0 0 0,0 0 0,0 1 0,0-1-1,0 0 1,0 0 0,0 1 0,-1-1 0,1 0 0,0 1-1,0-1 1,-1 0 0,1 1 0,-1-1 0,1 1-1,0-1 1,-1 0 0,1 1 0,-1-1 0,1 1 0,-2-1-1,-1 2 1,0-1 0,-1 1 0,1 1 0,0-1 0,0 0 0,0 1 0,0-1 0,0 1 0,0 0 0,1 0 0,-1 0 0,1 1 0,-5 4 0,-2 1 27,-3 3-114,-149 142 942,155-146-973,0 1 0,1-1 0,-1 1 0,1 1 0,-7 16 0,10-21 10,1 0-1,-1 0 1,1 0-1,0 1 0,1-1 1,-1 0-1,1 0 1,-1 1-1,1-1 1,1 0-1,-1 0 0,0 1 1,1-1-1,0 0 1,2 5-1,-3-8 18,0 0-1,1 1 1,-1-1-1,1 0 1,-1 0-1,1 0 1,0 0-1,-1 0 1,1 0 0,0 0-1,0 0 1,0 0-1,0-1 1,0 1-1,0 0 1,0 0-1,0-1 1,0 1 0,0-1-1,0 1 1,0-1-1,0 1 1,0-1-1,1 0 1,-1 1-1,0-1 1,0 0 0,0 0-1,1 0 1,-1 0-1,0 0 1,0 0-1,0 0 1,1-1-1,-1 1 1,0 0-1,0-1 1,0 1 0,0 0-1,1-1 1,0 0-1,6-4 109,-1 1 0,0-1 0,0 0 1,10-10-1,-9 8-65,7-5 36,1 0-39,-1 0 1,-1-2-1,0 0 0,0 0 0,20-30 0,18-43-1037,-49 82 462,-5 10 40,-3 9 37,0 3 311,1-1 0,0 1-1,0 21 1,3-32 177,1-1-1,0 0 1,0 1 0,1-1-1,-1 1 1,1-1 0,0 0-1,1 1 1,0-1 0,-1 0-1,1 0 1,1 0 0,-1 0-1,6 7 1,-8-11-27,1 0 0,0 0 0,0 0-1,0 0 1,0 0 0,1 0 0,-1-1 0,0 1 0,0 0-1,0 0 1,1-1 0,-1 1 0,0-1 0,1 1 0,-1-1 0,0 0-1,1 1 1,-1-1 0,1 0 0,-1 0 0,1 0 0,-1 0 0,0 0-1,1 0 1,-1 0 0,1-1 0,-1 1 0,3-1 0,2-2 129,0 0 1,-1 0 0,1 0-1,10-8 1,-15 10-154,27-20 286,-1-1 0,36-38 0,-52 48-335,0-1 0,-1 0 0,-1 0 0,-1-1 0,1 0 0,-2 0 0,9-25 0,-14 26-249,-2 12 224,0 1-1,0-1 1,0 0 0,0 0 0,0 1-1,0-1 1,0 0 0,1 0-1,-1 1 1,0-1 0,0 0-1,1 0 1,0 0 0,-1 0 43,1 1-1,0 0 1,-1-1 0,1 1-1,0 0 1,-1-1 0,1 1 0,0 0-1,0 0 1,-1 0 0,1 0 0,0 0-1,0 0 1,-1 0 0,1 0-1,0 0 1,0 0 0,-1 0 0,2 1-1,20 1-20,-10 0-53,0 0 1,1 0 0,14 6-1,-23-7 118,0 1 0,-1-1-1,1 1 1,-1 0 0,1 1 0,-1-1 0,0 0-1,0 1 1,0 0 0,0 0 0,0 0-1,0 0 1,-1 0 0,3 5 0,-2-3-6,-1 0 0,1 0 0,-1 0 1,0 1-1,-1-1 0,1 0 0,-1 1 0,0-1 1,-1 1-1,1-1 0,-1 6 0,0-6 20,0 0 0,1 0-1,0 1 1,0-2 0,0 1-1,0 0 1,1 0 0,0 0 0,0 0-1,0-1 1,1 1 0,-1-1-1,1 0 1,0 0 0,0 0-1,7 6 1,-8-8 11,1 0-1,-1 0 0,1 0 1,0 0-1,0 0 0,-1-1 1,1 1-1,0-1 0,0 0 1,1 0-1,-1 0 0,0 0 1,0-1-1,0 1 1,1-1-1,-1 0 0,0 0 1,0 0-1,1 0 0,-1-1 1,0 1-1,0-1 0,1 0 1,-1 0-1,0 0 1,4-2-1,1-1 69,1 0 1,-1-1-1,1 0 0,-1-1 1,-1 0-1,1 0 0,-1-1 1,0 0-1,9-11 0,-9 7 4,0 0 0,-1-1 0,0 1 0,5-16 0,-9 24-151,-1-1 0,0 0 0,0 1 0,0-1-1,0 0 1,0 1 0,-1-1 0,0 0 0,0 0 0,0 0-1,0 0 1,-1 1 0,1-1 0,-1 0 0,0 1 0,0-1 0,0 0-1,-4-5 1,5 8 0,0 1-1,-1-1 0,1 1 1,0 0-1,-1-1 0,1 1 0,-1 0 1,1 0-1,-1-1 0,1 1 1,-1 0-1,1 0 0,-1 0 1,1-1-1,-1 1 0,1 0 1,-1 0-1,1 0 0,-1 0 1,0 0-1,1 0 0,-1 0 1,1 0-1,-1 0 0,1 0 1,-1 1-1,1-1 0,-1 0 1,1 0-1,-1 0 0,0 1 1,-15 9-434,11-5 402,0 0 1,0 0-1,0 1 0,0-1 1,1 1-1,0 1 1,0-1-1,-4 10 0,2-3 245,1 1 0,0 0-1,-3 19 1,7-29-136,0 0 0,1 0 1,-1-1-1,1 1 0,0 0 0,0 0 0,0 0 1,1 0-1,-1 0 0,1 0 0,0 0 1,0-1-1,0 1 0,1 0 0,-1-1 0,1 1 1,0-1-1,0 1 0,0-1 0,0 0 1,1 0-1,0 0 0,-1 0 0,1 0 0,0-1 1,0 1-1,0-1 0,1 0 0,-1 0 0,0 0 1,1 0-1,-1-1 0,1 1 0,0-1 1,0 0-1,-1 0 0,1 0 0,0-1 0,0 1 1,5-1-1,9-1 19,0-2 1,0 0-1,-1-1 0,1-1 1,30-12-1,-37 13-219,69-31-3196,-41 18 1504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3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1 397 5056,'2'8'4427,"-2"-8"-4358,0 0 0,0 0 1,0 0-1,4-1 403,0 1 0,0-1 0,0 0 1,0-1-1,0 1 0,0-1 0,0 0 1,-1 1-1,8-6 0,-2 0-66,1 0 1,12-12-1,-10 6-237,-1-1-1,0 0 1,-1 0 0,0-1 0,-1 0-1,9-22 1,32-101-129,-47 125 70,0 0 0,0 0 0,-1 0 0,0-21-1,-2 34-98,0 0 1,1-1-1,-1 1 0,0 0 0,0 0 0,0-1 0,0 1 0,0 0 0,0-1 0,0 1 0,-1 0 0,1-1 0,0 1 0,0 0 0,0-1 0,0 1 0,0 0 0,0 0 0,0-1 0,-1 1 0,1 0 0,0 0 0,0-1 0,0 1 0,-1 0 0,-4 4 174,-6 16 21,3 4 30,1 1 0,1-1 0,1 2 0,-3 35 0,4 106 753,4-137-822,1 10 195,14 71 0,0 14 103,-8-1-134,-6-113-251,-1-9-33,1 1 0,-1-1 0,0 1 0,0 0 0,0-1 0,-1 1 0,1-1 0,0 1 0,-1-1 0,0 1 0,1-1 0,-1 1 0,0-1 0,0 0 0,-3 4 0,3-5-42,1-1 1,-1 1 0,0-1 0,0 0-1,0 0 1,0 1 0,0-1 0,1 0 0,-1 0-1,0 0 1,0 0 0,0 0 0,0 0-1,-1 0 1,-7 0 41,-89 12-70,53-8 89,14 3-93,31-7 91,14 3-144,78-3 427,-2 1-139,-83 0-317,1 0 0,-1 1 1,0 0-1,-1 0 1,8 4-1,13 3-7964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4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1228 2720,'4'0'271,"0"-1"-1,0 0 1,0 0-1,0 0 1,0 0 0,0-1-1,0 0 1,-1 0-1,5-3 1,6-2 217,-1 0-287,-1 0 0,0-1 0,0 0 0,-1-1 0,0-1 0,-1 0 0,13-15 0,57-84 458,-71 96-568,64-96 90,93-104 0,-7 39 108,-70 78-156,-128 151 165,-7 17 7,-41 87 0,-24 90 429,105-237-663,0 3 52,-8 26 0,13-37-38,0-1 0,0 1-1,1 0 1,0 0 0,-1-1 0,1 1-1,1 0 1,-1 0 0,0-1 0,1 1-1,0 0 1,2 5 0,-3-7-51,1-1 0,-1 0-1,1 0 1,-1 0 0,1 0 0,0 0 0,-1 0-1,1 0 1,0 0 0,0 0 0,0 0-1,0-1 1,0 1 0,-1 0 0,2-1 0,-1 1-1,0 0 1,0-1 0,0 1 0,0-1 0,0 0-1,0 1 1,1-1 0,-1 0 0,0 0 0,0 1-1,0-1 1,1 0 0,1-1 0,2 1 59,0-2 0,1 1 1,-1 0-1,0-1 0,7-3 0,-5 2-7,5-3-17,0 0 0,0-1 0,0-1 1,-1 0-1,0 0 0,14-14 0,-4 1-44,33-45-1,160-280 298,-166 260-265,62-132-313,-57 77 271,-41 107-164,-7 20 96,-1 6 6,-1 0 0,-1 0-1,1-1 1,-1 1 0,-1-1 0,1-10-1,-2 19 40,0 0 0,1-1-1,-1 1 1,0 0-1,0-1 1,0 1 0,0 0-1,0-1 1,0 1 0,0 0-1,-1 0 1,1-1 0,0 1-1,0 0 1,0-1 0,0 1-1,0 0 1,0 0 0,0-1-1,-1 1 1,1 0 0,0 0-1,0-1 1,0 1-1,-1 0 1,1 0 0,0 0-1,0-1 1,-1 1 0,1 0-1,-8 4-121,-6 12 61,-16 40 270,2 2 0,-21 63 0,21-50-68,-90 296 516,86-253-504,-8 16 842,39-121-259,4-11-391,9-17-219,-7 10-43,22-39-54,17-27-195,-36 64 65,0 0 0,1 0 0,0 1 0,11-10 0,-19 19 81,0 0 1,-1 0-1,1 0 1,0 1-1,0-1 1,0 0-1,-1 1 1,1-1-1,0 1 1,0-1-1,0 1 1,0-1-1,0 1 1,0 0-1,0-1 1,0 1-1,0 0 1,0 0-1,0 0 1,0 0-1,0 0 1,0 0-1,0 0 1,0 0-1,0 0 1,0 0-1,0 1 1,2-1 0,-2 2 1,1 0 1,0-1 0,-1 1 0,0 0-1,1 0 1,-1 0 0,0 0 0,0 0-1,0 0 1,0 0 0,0 0 0,1 4 0,16 73 4,-15-58 16,2 0-1,0 0 1,12 28-1,-15-45 38,0 0 0,0-1 1,0 1-1,1-1 0,-1 1 1,1-1-1,0 0 0,0 0 1,0 0-1,1 0 0,-1 0 1,1-1-1,-1 1 0,1-1 0,0 0 1,0 0-1,0-1 0,0 1 1,0-1-1,1 0 0,-1 0 1,0 0-1,0-1 0,1 1 0,-1-1 1,0 0-1,1-1 0,-1 1 1,0-1-1,1 1 0,-1-1 1,0 0-1,0-1 0,5-2 0,1-1 43,-1 0 0,0-1-1,0 0 1,0-1 0,-1 0-1,0 0 1,-1-1 0,0 0-1,8-10 1,-7 8-42,-1-1 0,0 0-1,-1 0 1,0 0 0,-1-1 0,0 1-1,0-1 1,-2 0 0,1-1 0,-2 1 0,1-1-1,-2 1 1,1-25 0,-2 35-77,0 0 0,0 0 1,-1 0-1,1 0 0,0 0 0,-1 0 1,1 0-1,-1 0 0,0 0 0,0 0 1,0 0-1,0 0 0,0 0 0,0 1 1,0-1-1,-1 0 0,1 1 0,-3-3 1,2 3 7,0 0 0,1 1 0,-1-1 1,0 1-1,1-1 0,-1 1 1,0 0-1,1 0 0,-1-1 0,0 1 1,1 1-1,-1-1 0,0 0 1,0 0-1,1 1 0,-1-1 0,0 1 1,1-1-1,-1 1 0,1-1 0,-1 1 1,1 0-1,-1 0 0,1 0 1,-3 2-1,-7 6-7,1-1-1,-1 2 1,2 0 0,-1 0 0,1 1-1,-11 17 1,8-9 6,0 1-1,2 0 0,-12 30 1,20-44 70,0 0 0,0 0 0,1 0 0,0 0 1,0 0-1,1 0 0,-1 0 0,1 0 1,1 1-1,-1-1 0,3 9 0,-2-11-9,0 0 0,1-1 0,-1 1 0,1-1 0,0 1 0,0-1 0,0 0 0,0 0 0,0 0 0,1 0-1,0 0 1,-1 0 0,1-1 0,0 1 0,0-1 0,1 0 0,-1 0 0,0 0 0,1 0 0,5 2 0,8 1 57,0 0-1,1-1 1,0-1 0,33 2-1,-13-3-321,52-6-1,-76 3-259,1-1 1,0-1-1,19-5 0,-28 5-183,0 1 0,1-1 0,-1 0 0,0 0 0,9-7 0,3-4-942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4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91 5152,'-44'-8'2336,"40"11"-2048,-1-3 928,10 0-736,3-3 160,6 3-384,25-8 32,5 0-160,26-4 0,1 4-64,4-3 288,-6 3-160,1-4-1504,-4 4 704,4 0-3936,-3 8 2528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14 571 2656,'-13'4'1173,"13"-5"-830,0-1 1,1 1-1,-1-1 0,0 1 1,1-1-1,0 1 0,-1-1 0,1 1 1,0 0-1,0-1 0,-1 1 0,3-2 1,19-21 1069,-14 17-1125,-1-1 1,12-14-1,18-42 379,-1-1 0,45-120-1,-62 139-559,31-54 0,-48 97-151,0-1 0,0 1 1,0 0-1,1 0 1,-1 0-1,1 0 0,5-4 1,-8 7 31,1-1 0,0 1 1,0-1-1,-1 1 0,1-1 0,0 1 1,0 0-1,0-1 0,-1 1 0,1 0 1,0 0-1,0 0 0,0 0 1,0-1-1,0 1 0,0 0 0,-1 1 1,1-1-1,0 0 0,0 0 0,0 0 1,0 0-1,0 1 0,-1-1 0,1 0 1,0 1-1,0-1 0,0 1 1,-1-1-1,1 1 0,0-1 0,-1 1 1,1-1-1,0 1 0,-1 0 0,1-1 1,0 2-1,1 2 3,1 0 1,-1 0-1,0 0 1,0 0-1,0 0 1,0 0-1,-1 1 1,0-1 0,1 7-1,1-1 9,7 34 134,-2 0 0,4 55 0,-11-81-69,0 1-1,-2 0 0,0-1 0,-1 1 1,-1 0-1,-1-1 0,-1 0 1,-7 21-1,9-34 45,0 1-1,0 0 1,0-1 0,-1 0 0,0 1-1,0-1 1,0-1 0,-1 1 0,1-1-1,-1 0 1,0 0 0,0 0 0,-1 0-1,1-1 1,-1 0 0,1 0 0,-1-1-1,0 0 1,0 0 0,-1 0 0,1 0-1,-9 0 1,0-1 76,1-2 1,0 1-1,0-2 0,-1 0 0,-19-5 0,27 5-231,0-1 0,0 1 0,0-1 0,1 0 0,-1 0 0,1-1 0,0 0 0,0 0 0,0 0-1,1-1 1,-1 0 0,-8-11 0,13 15 21,0 0 0,1 0 0,-1 0 0,0 0-1,1 0 1,-1 0 0,1 0 0,-1 0 0,1 0 0,0-1-1,-1-1 1,1 2 9,0 1 0,0 0 0,0-1 0,0 1 0,0-1 0,1 1 0,-1 0 0,0-1 0,0 1 0,0-1 0,0 1 0,1 0 0,-1-1 0,0 1 0,0 0 0,1-1 0,-1 1 0,0 0 0,1 0 0,-1-1 0,0 1 0,1 0 0,-1-1 0,4 0-88,-1 0 0,0 0-1,1 0 1,-1 0 0,1 1-1,5-1 1,-5 1 48,28-1-284,49 4-1,-29-1 297,-48-1 50,172-3 257,-155 0-201,1-1-1,0-1 0,-1-1 1,0-1-1,0-1 0,22-11 1,121-67 368,-129 64-394,-2-1 0,50-43 0,-68 52-34,-8 8-6,-1-1-1,1 1 0,-1-2 1,8-10-1,-30 27-602,4-4 473,-48 40 168,1 2 1,3 3 0,-61 72-1,110-115 61,0 0 0,1 1 1,0 0-1,0 0 0,-7 17 0,17-27 22,0 0 1,-1 0-1,1 0 0,0-1 1,-1 1-1,1-1 0,3-3 1,24-13 64,-2-2 1,0-2 0,37-34-1,24-41-182,-6 6-544,-74 83 112,-10 8 419,0 0 1,0 0-1,0 0 0,0 0 1,1 0-1,-1 0 0,0 0 1,0-1-1,0 1 0,0 0 1,0 0-1,0 0 0,1 0 1,-1 0-1,0 0 0,0 0 0,0 0 1,0 0-1,0 0 0,1 0 1,-1 0-1,0 1 0,0-1 1,0 0-1,0 0 0,0 0 1,0 0-1,0 0 0,1 0 0,-1 0 1,0 0-1,0 0 0,0 0 1,0 0-1,0 0 0,0 1 1,0-1-1,0 0 0,0 0 1,1 3-61,-1-1 0,0 1 0,1 0 0,-2-1 0,1 1 0,-1 5 0,0 0 27,-2 19 1,1 0 0,3 53 0,0-73 87,0 0 0,0 0 1,0 0-1,1 0 0,0 0 1,0-1-1,1 1 0,0 0 1,0-1-1,1 0 0,-1 0 1,1 0-1,1 0 0,-1 0 1,1-1-1,9 9 0,-12-13 1,0 1 1,0-1-1,1 0 0,-1 0 0,1 1 1,-1-1-1,1-1 0,-1 1 0,1 0 1,-1-1-1,1 1 0,-1-1 0,1 0 0,0 0 1,-1 0-1,1 0 0,0 0 0,-1-1 1,1 1-1,-1-1 0,1 1 0,-1-1 0,1 0 1,-1 0-1,1 0 0,-1-1 0,4-2 1,2-1 63,-1 0 1,0-1-1,0 0 0,-1-1 1,0 0-1,9-11 1,56-95-127,-3 5-592,-65 103 503,0 1-1,1 0 1,-1 0-1,6-4 1,-8 8 97,-1 0 0,0-1 0,0 1 1,1 0-1,-1-1 0,0 1 0,1 0 1,-1 0-1,0-1 0,1 1 0,-1 0 1,1 0-1,-1 0 0,0-1 0,1 1 0,-1 0 1,1 0-1,-1 0 0,0 0 0,1 0 1,-1 0-1,1 0 0,-1 0 0,1 0 0,-1 0 1,0 0-1,1 0 0,-1 0 0,1 0 1,-1 0-1,1 1 0,-1-1 0,0 0 1,1 0-1,-1 0 0,1 1 0,-1-1 0,0 0 1,1 0-1,-1 1 0,0-1 0,0 0 1,1 1-1,-1-1 0,0 0 0,0 1 1,1-1-1,-1 1 0,0-1 0,0 0 0,0 1 1,0-1-1,1 1 0,-1-1 0,0 1 1,0-1-1,0 0 0,0 1 0,0-1 1,0 1-1,0-1 0,-1 1 0,2 22 67,-1 0-1,-2 0 1,0 0-1,-1-1 1,-8 26-1,1 6 194,6-19 97,4-35-334,0 1-1,0-1 1,0 0-1,0 0 0,0 0 1,0 1-1,0-1 1,0 0-1,-1 0 1,1 0-1,0 1 1,0-1-1,0 0 0,0 0 1,1 0-1,-1 1 1,0-1-1,0 0 1,0 0-1,0 0 1,0 1-1,0-1 1,0 0-1,0 0 0,0 0 1,0 0-1,0 1 1,1-1-1,-1 0 1,0 0-1,0 0 1,0 0-1,0 0 0,1 1 1,-1-1-1,0 0 1,0 0-1,0 0 1,0 0-1,1 0 1,-1 0-1,0 0 0,0 0 1,0 0-1,1 0 1,-1 0-1,0 0 1,0 0-1,0 0 1,1 0-1,-1 0 1,0 0-1,0 0 0,0 0 1,1 0-1,-1 0 1,0 0-1,0 0 1,0 0-1,0 0 1,1 0-1,-1-1 0,0 1 1,0 0-1,0 0 1,1 0-1,9-10 182,-9 9-145,106-116 32,-101 111-170,-4 3 40,0 1-1,0-1 1,0 1-1,1-1 1,-1 1-1,1 0 1,0 0-1,-1 0 0,1 0 1,0 1-1,0-1 1,0 1-1,0 0 1,1 0-1,-1 0 0,6-1 1,-8 2 39,-1 0-1,1 0 1,0 0 0,0 1-1,0-1 1,0 0 0,0 1-1,-1-1 1,1 0 0,0 1 0,0-1-1,0 1 1,-1-1 0,1 1-1,0 0 1,-1-1 0,1 1-1,0 0 1,-1-1 0,1 1-1,-1 0 1,1 0 0,-1 0 0,0-1-1,1 1 1,-1 0 0,0 0-1,0 0 1,1 0 0,-1 0-1,0 0 1,0-1 0,0 3 0,1 4 7,-1 0 1,0 0 0,-2 10-1,2-13-3,-4 68 87,4-70-48,0-1 1,0 0-1,0 0 1,0 1-1,0-1 1,0 0-1,1 0 1,-1 1-1,0-1 1,1 0-1,-1 0 1,1 0-1,-1 0 1,1 1-1,0-1 1,0 1-1,0-2-14,0 1 0,-1-1 0,1 1 1,-1-1-1,1 0 0,0 1 0,0-1 0,-1 0 0,1 0 0,0 1 0,-1-1 0,1 0 0,0 0 1,0 0-1,-1 0 0,1 0 0,0 0 0,0 0 0,1-1 0,2 0 38,0 0-1,0-1 1,0 1 0,0-1-1,-1 0 1,1-1 0,4-2-1,15-14 54,22-22-1,-26 22-392,32-23-1,-50 41 251,0 0 0,0 0 0,1 0 0,-1 0 0,0 0-1,1 0 1,-1 1 0,0-1 0,1 1 0,-1-1-1,1 1 1,-1-1 0,1 1 0,-1 0 0,1 0 0,0 0-1,-1 0 1,1 0 0,-1 0 0,1 0 0,2 1-1,-2 0 1,0 1-1,0-1 0,0 0 1,0 1-1,-1 0 0,1-1 1,-1 1-1,1 0 0,-1 0 1,0 0-1,1 0 1,-1 0-1,1 4 0,4 9-38,8 26-1,-12-31 79,1 1-1,1-1 0,0 0 0,0 0 0,1-1 1,8 14-1,-12-21 29,1-1 0,-1 1 1,1 0-1,-1-1 0,1 1 0,-1-1 1,1 0-1,0 0 0,0 0 1,-1 0-1,1 0 0,0 0 0,0 0 1,0 0-1,0-1 0,0 1 0,1-1 1,1 1-1,0-1 12,-1 0 0,0-1 0,1 1 0,-1-1 0,1 1 0,-1-1 0,0 0 0,1 0 0,-1-1-1,4-1 1,4-4 85,0 0 0,0-1 0,-1 0 0,18-18 0,-20 18-101,0 0 0,-1-1 1,0 0-1,-1 0 0,11-20 1,-14 22-32,-1 0 0,1 0 0,-1 0 0,0 0 0,-1 0 0,0 0 0,0 0 0,0-1 0,-1 1 0,-1-11 0,1 15-25,0 1 0,-1 0 0,1 0 0,-1 0 0,0 0 0,1 0 0,-1 0 0,0 0 0,0 0-1,0 0 1,-1 0 0,1 0 0,-2-1 0,2 2-2,1 0-1,-1 1 1,0-1-1,1 1 0,-1 0 1,0-1-1,0 1 1,0 0-1,1-1 1,-1 1-1,0 0 1,0 0-1,0 0 1,0-1-1,1 1 1,-1 0-1,0 0 1,0 1-1,0-1 1,0 0-1,0 0 1,1 0-1,-1 0 1,0 1-1,0-1 1,0 0-1,1 1 1,-1-1-1,0 1 1,0-1-1,1 1 0,-1-1 1,0 1-1,1-1 1,-1 1-1,1 0 1,-1-1-1,0 2 1,-3 2-24,0 1 1,1 0-1,-1 0 0,1 1 1,0-1-1,1 0 1,-3 7-1,-13 44 312,17-51-230,-1 3 81,0 0 1,0 1 0,1-1-1,0 1 1,0 0 0,1-1-1,0 1 1,2 8 0,-2-14-78,1 1 0,-1-1-1,1 0 1,0 0 0,0 0 0,1-1 0,-1 1 0,1 0 0,-1 0-1,1-1 1,0 1 0,0-1 0,0 1 0,0-1 0,0 0 0,1 0-1,-1 0 1,1 0 0,-1 0 0,1-1 0,0 1 0,0-1 0,0 0-1,-1 0 1,5 1 0,13 2 76,0-1 0,1 0 0,-1-2 0,22-1 0,-31 0-35,15-1-395,0 0 0,42-8 0,-50 5-945,0-1-1,23-10 0,-5 3-663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8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1 711 2304,'6'-10'6212,"7"2"-4638,6-4-1542,-12 4 43,0 0-1,-1-1 1,0 1-1,0-1 1,-1 0-1,6-14 1,20-62 248,-17 42-112,3-15-403,-19 65 119,0-1-1,1 1 1,-1 0-1,1 12 0,-4 15 154,4-31-67,-5 25 125,-3 36-1,8-55-33,1-1 1,0 1-1,1 0 0,0-1 1,0 1-1,0-1 0,1 1 1,6 14-1,-8-22-61,1 0 0,-1 0 0,1 0 0,-1 0 0,1 1 1,0-1-1,-1 0 0,1 0 0,0 0 0,0 0 0,0-1 0,0 1 0,0 0 0,0 0 0,0 0 0,0-1 1,0 1-1,0 0 0,0-1 0,0 1 0,3 0 0,-2-1 3,-1 0 1,1 0-1,0 0 1,0 0-1,0-1 1,0 1-1,-1-1 0,1 1 1,0-1-1,0 1 1,-1-1-1,1 0 1,2-1-1,4-3 78,0-1-1,0 0 1,-1-1 0,9-9-1,-15 16-120,38-46 340,-1-1 1,40-68-1,-76 113-339,161-250 92,-139 213-217,-1 0 0,21-55 1,-33 68-1032,-33 75 752,-79 220 356,67-176 61,-107 320 506,105-285-214,-26 83 404,-16-7 606,75-197-1129,0-1-1,0 0 1,-1 0 0,1 0-1,-2 0 1,-4 6 0,8-12-158,1 1 0,-1-1 1,1 1-1,-1 0 0,1-1 1,-1 1-1,1-1 0,-1 1 1,0-1-1,1 1 0,-1-1 1,0 0-1,0 1 0,1-1 1,-1 0-1,0 0 0,0 1 1,1-1-1,-1 0 1,0 0-1,-1 0 0,1 0-14,1-1 0,-1 1 0,1 0 0,-1-1 0,1 1 0,-1 0 0,1-1 0,-1 1 1,1-1-1,0 1 0,-1-1 0,1 1 0,0-1 0,-1 1 0,1-1 0,0 0 0,-1 1 0,1-1 0,0 1 0,0-2 0,-1-3 15,0-1-1,0 1 1,1-1-1,0-9 1,3-15-137,2 0-1,2 1 1,0 0-1,19-46 0,-21 60 76,1 0 0,0 0 0,1 1 0,1 0 0,0 0 0,1 0 0,1 1 0,0 1 0,0-1 0,18-13-1,-5 6 11,1 2 0,1 1 0,0 1 0,40-18 0,117-40-1472,-153 63 624,-19 7-660,0 0 0,12-8 0,-9 8-382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3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42 5632,'-16'-27'2560,"16"16"-2208,0 7-416,0 8-32,3-8-512,10 4 320,10 4-3040,3 4 1856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4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208 116 3552,'0'-23'1973,"-1"30"-1371,0 1-1,0-1 1,-1 0 0,1 0-1,-6 10 1,-19 46 182,5-14-378,-15 44-83,-71 172 1882,103-250-696,4-14-1490,15-27 666,1-12-468,18-62 1,-11 32-167,-6 15-124,19-51-164,42-86 744,-77 186-482,1 0-10,-1 0 0,1 0 0,0 0-1,-1 0 1,2 1 0,-1-1 0,0 0-1,1 1 1,0-1 0,0 1 0,4-4 0,-7 7-26,1 0 1,-1 0 0,1 0 0,0-1 0,-1 1-1,1 0 1,0 0 0,-1 0 0,1 0 0,-1 0 0,1 0-1,0 1 1,-1-1 0,1 0 0,0 0 0,-1 0 0,1 1-1,-1-1 1,1 0 0,0 0 0,-1 1 0,1-1-1,-1 0 1,1 1 0,-1-1 0,1 1 0,-1 0 0,14 13-137,-6 1 127,0 0 1,11 29-1,-1-2 95,42 77-51,124 186 0,-117-211 232,-63-88-204,1 1 0,-1 0 0,0 0 1,-1 0-1,0 1 0,3 9 1,-5-15-31,-1-1 1,1 1-1,-1-1 1,0 1 0,1 0-1,-1-1 1,0 1-1,0 0 1,0-1-1,0 1 1,-1-1 0,1 1-1,0 0 1,-1-1-1,1 1 1,-1-1-1,1 1 1,-1-1 0,0 1-1,0-1 1,1 1-1,-1-1 1,0 0-1,0 1 1,-1-1-1,1 0 1,0 0 0,0 0-1,-1 0 1,1 0-1,0 0 1,-1 0-1,1 0 1,-1-1 0,-1 1-1,-11 3 71,0 0-1,0-1 0,-1-1 1,1-1-1,-22 0 1,7 0 61,-21 1-36,0-3-1,1-2 0,-1-2 1,-88-21-1,125 23-56,5 0-2153,19 3-687,36-3-4864,-24 7 5686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4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89 3808,'-12'-12'1664,"12"11"-1568,0 1 0,-1 0 0,1-1 1,0 1-1,-1 0 0,1 0 0,0-1 0,-1 1 1,1 0-1,0 0 0,-1 0 0,1 0 0,0-1 1,-1 1-1,1 0 0,0 0 0,-1 0 0,1 0 1,-1 0-1,1 0 0,0 0 0,-1 0 0,1 0 0,-1 0 1,1 0-1,-1 1 0,13 3 4463,-7-3-4414,0 0 0,0 0 0,0-1 0,0 1 0,7-1 0,154-27 1230,66-7-1278,-194 30 30,46-6 248,-65 4-4130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4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4992,'2'1'361,"0"0"1,0-1 0,0 1-1,0-1 1,0 1-1,0-1 1,0 0 0,0 0-1,0 0 1,0 0 0,0 0-1,0 0 1,0 0-1,0-1 1,3 0 0,6 0 353,137-18 2165,-15 14-2523,-104 6-334,-1 1 0,47 10 1,-43-3-2088,-28-7 848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4:41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11 4384,'-17'0'1424,"16"0"-1391,0 1 1,1-1 0,-1 0-1,1 0 1,-1 0-1,0 0 1,1 0-1,-1 1 1,1-1-1,-1 0 1,1 0 0,-1 1-1,1-1 1,-1 0-1,1 1 1,-2 0-1,-6 4 33,-7 5 262,0 0-1,1 0 1,-15 15-1,12-9 33,1 1 0,0 1 0,1 0 0,1 1 0,1 1 0,1 0 0,-16 36 0,20-36-170,0 1 0,2 0-1,1 0 1,1 0 0,-3 29-1,7-43-148,-1 0-1,1 0 0,1 0 1,-1 0-1,1-1 0,1 1 0,-1 0 1,1 0-1,0 0 0,1-1 0,-1 1 1,1-1-1,1 0 0,-1 0 1,1 0-1,0 0 0,0-1 0,1 1 1,0-1-1,8 8 0,-5-8 62,-1-1 0,1 1 0,0-1 0,0 0 0,1-1 0,14 5 0,-2-3 200,38 5 0,-46-9-201,0 0 0,0-1 0,1-1 0,-1 0 0,0 0 0,0-1 0,0-1 1,25-9-1,-23 6-5,0-1 0,-1-1 0,1 0 1,-1-1-1,-1 0 0,0-1 0,13-13 1,-1 0 56,-1-2 1,-2-1 0,30-43 0,-43 57-102,-2-1 0,0 0-1,0 0 1,-1 0 0,-1-1 0,0 0 0,-1 0-1,0-1 1,-2 1 0,1-1 0,-1-16 0,-2 24-66,0-1 1,-1 1-1,0 0 0,-1-1 1,1 1-1,-1 0 0,-1 0 1,1 0-1,-1 1 1,-1-1-1,1 0 0,-1 1 1,0 0-1,0 0 0,-1 0 1,0 1-1,0-1 1,-11-8-1,9 9-48,-1-1 1,0 1-1,0 1 0,0-1 1,-1 1-1,0 1 0,0 0 1,0 0-1,0 0 0,0 1 1,0 1-1,-1 0 0,1 0 1,-10 1-1,0 1-158,0 1 0,0 1 0,-25 7 0,-2 7-233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48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69 1472,'-1'-4'700,"0"-1"0,0 1 0,0-1-1,0 0 1,1 1 0,0-1 0,0-6 0,0 3-502,0 7-211,0 0 88,0 0 0,0 1 0,0-1-1,0 0 1,0 1 0,0-1 0,0 0-1,0 1 1,0-1 0,0 0 0,0 1-1,1-1 1,-1 0 0,0 1 0,0-1-1,1 0 1,-1 1 0,0-1 0,1 1-1,-1-1 1,0 1 0,1-1 0,0 0-1,-1 20 1932,-9 286 2772,1-94-3845,0-69-364,1 24 254,6-159-787,1-1-1,-1 0 1,-3 11-1,-2 10 513,6-26-539,0-1 0,0 0 1,0 0-1,0 1 0,0-1 1,0 0-1,0 0 0,0 1 0,0-1 1,0 0-1,0 0 0,0 0 1,-1 1-1,1-1 0,0 0 0,0 0 1,0 0-1,0 1 0,0-1 1,-1 0-1,1 0 0,0 0 0,0 0 1,0 0-1,-1 0 0,1 1 1,0-1-1,0 0 0,-1 0 0,1 0 1,0 0-1,0 0 0,-1 0 1,1 0-1,0 0 0,0 0 0,-1 0 1,1 0-1,0 0 0,0 0 1,-1 0-1,1 0 0,0 0 0,0 0 1,0 0-1,-1-1 0,1 1 1,0 0-1,0 0 0,0 0 0,-1 0 1,1 0-1,0-1 0,0 1 1,0 0-1,-1 0 0,1 0 0,0-1 1,-1 0-89,0 0 0,1-1 0,-1 1 0,0 0 0,1 0 0,-1-1 0,1 1 0,-1 0 0,1-1 0,0 1 0,-1-1 0,1 1 0,0-1 0,0 1 0,0 0 0,0-1 0,1 1 0,-1-1 0,0 1 0,1-3 0,0-7-438,-1-13-178,5-154-1533,3-202 659,-8 280 1293,1 95 273,-1 0 0,1 0 0,1-1-1,-1 1 1,1 1 0,0-1 0,0 0 0,6-8 0,4-12 324,-10 21-107,-1 1 0,1 0 0,0 0 0,0 1 0,1-1 0,-1 0 0,6-4 0,-8 7-210,0 0 0,0 0-1,0 0 1,0 0 0,0 0-1,0 0 1,0 0 0,0 0-1,1 0 1,-1 0 0,0 0-1,0 0 1,0 0 0,0-1-1,0 1 1,0 0 0,0 0 0,0 0-1,0 0 1,0 0 0,0 0-1,1 0 1,-1 0 0,0 0-1,0 0 1,0-1 0,0 1-1,0 0 1,0 0 0,0 0-1,0 0 1,0 0 0,0 0-1,0 0 1,0-1 0,0 1 0,0 0-1,0 0 1,0 0 0,0 0-1,0 0 1,0 0 0,0 0-1,0 0 1,0-1 0,0 1-1,-1 0 1,1 0 0,0 0-1,0 0 1,0 0 0,0 0-1,0 0 1,0 0 0,0 0-1,4 2 106,10 4-76,-1 2 1,0-1-1,12 11 0,1 1-23,41 28-20,-44-32 106,0 1-1,-1 0 1,-1 2-1,-1 1 1,-1 0 0,0 1-1,-2 1 1,0 1-1,-1 0 1,-2 1-1,21 42 1,-21-35 156,-2 0-1,0 0 1,-2 1 0,6 35-1,-14-53-41,0 1-1,-1 1 0,-1-1 0,-2 24 1,2-31-159,-2-1 1,1 1 0,-1-1-1,0 1 1,-1-1-1,1 0 1,-1 0 0,0 0-1,-1 0 1,1 0 0,-1-1-1,-6 7 1,-2 0 113,-1-1 1,0-1-1,-25 16 0,-45 20 38,46-28-279,-58 17 0,47-18 52,24-9-422,0 0 1,-1-2 0,-46 7-1,63-12-57,6 0 151,1-1-1,-1 0 0,1 0 1,-1 0-1,1 1 0,0-1 1,-1-1-1,1 1 1,-1 0-1,1 0 0,-1 0 1,1-1-1,-3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08:36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 3392,'0'0'1088,"13"4"421,-10-2-1216,-1 1 0,-1 0 0,1 0-1,0 0 1,-1 0 0,1 0 0,-1 0-1,0 0 1,1 7 0,18 146 2230,-6-84-2090,-6-30-26,7 75 1,17 381 1042,-32-497-1444,9 348 1454,-6-116-942,-2-55 52,-1-106-287,-2-7-3,-10 68 0,12-106-23,1-24-212,-1 1 0,0-1 0,0 0-1,0 0 1,0 0 0,0 1 0,-1-1 0,1 0 0,-1 0-1,0 0 1,-2 5 0,2-7-23,1-1-21,1 0 0,-1 0 1,0 0-1,0 0 1,0 0-1,0 0 0,0 0 1,0 0-1,0 0 1,0 0-1,0 0 0,0 0 1,0 0-1,1 0 1,-1 0-1,0 0 1,0 0-1,0 0 0,0 0 1,0 0-1,0 0 1,0 0-1,0 1 0,0-1 1,0 0-1,0 0 1,0 0-1,0 0 0,0 0 1,0 0-1,0 0 1,0 0-1,0 0 0,0 0 1,0 0-1,1 0 1,-1 1-1,0-1 1,0 0-1,0 0 0,0 0 1,0 0-1,-1 0 1,1 0-1,0 0 0,0 0 1,0 0-1,0 0 1,0 0-1,0 1 0,0-1 1,0 0-1,0 0 1,0 0-1,0 0 1,0 0-1,0 0 0,0 0 1,0 0-1,0 0 1,0 0-1,0 0 0,0 0 1,0 0-1,-1 0 1,1 0-1,0 0 0,1 1 266,12-1-278,5 0 59,0-1 0,0-1 0,-1 0 0,1-1 0,26-9 0,37-11-21,1 3 0,98-11-1,134-3-234,-272 31 198,64 4 0,43 13-53,67 2 312,-187-17-212,-1-1 0,1-1 1,43-10-1,7-3-97,141-8 1,-177 21 242,69-4-144,76-8-14,-45 1-26,-12 1 13,-35 4 30,154 6 0,-134 4 2,-97-1-79,14 0 188,36-4 1,-54 3-168,0 0 0,18 3 0,-3-1 136,-29-1 134,1-2-170,0 1 1,0 0-1,-1-1 1,1 1-1,-1-1 1,1 0-1,-1 1 1,3-5-1,-2-4-53,0 1-1,-1-1 1,0 0-1,-1 0 0,-1-16 1,0 3-142,-2-83-459,-26-170 0,-3 113-56,3-10 490,22 102 74,2 0 0,10-128-1,10 14-427,-8 96 293,-4-60 38,2-25-182,4 8-301,-19 165 473,1 1 0,-14 0-1,18 0 73,-16 0 15,-7 0 99,-40 4-1,43-2-19,0-2-1,-51-5 0,21 1-78,-261 14-218,-249 19-1254,412-22 1246,51-1 275,-111-8 0,12-2-195,131 5 276,6 1-193,-99 18 0,144-17 173,-143 15 22,86-12 2,-80 18 0,130-18-104,-19 3 1,2 2 0,-53 21-1,69-21 180,1-1 0,-1-2 0,0 0 0,-1-2 0,0-1 0,0-2 0,-44 1 0,64-3 1167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5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2976,'0'-12'7957,"14"35"-6240,-8 0-604,0-1 0,-2 1 0,4 38 0,-5 69 423,-3-113-1284,4-40 34,1 1 0,1-1 0,1 1 0,20-42-1,-22 54-350,1 1 0,0-1 0,0 1 1,1 0-1,0 1 0,1-1 0,0 1 0,0 1 0,1 0 0,11-8 0,-18 14 72,0-1-1,0 2 1,0-1 0,1 0 0,-1 0 0,0 1-1,0-1 1,0 1 0,0-1 0,1 1 0,-1 0 0,0 0-1,0 0 1,1 0 0,-1 0 0,0 1 0,4 0-1,-3 0 38,0 1-1,0-1 0,0 1 0,0 0 1,0 0-1,0 0 0,0 0 0,-1 0 0,1 0 1,2 5-1,1 0 128,-1 0 0,0 1 1,0-1-1,-1 1 0,0 1 0,0-1 0,4 17 1,-2 4 184,-1 0 0,-1 1 0,-1 51 0,0-65 275,0-16-277,1-8-299,39-100-23,-35 83-34,-6 19-39,0 0-1,0 0 0,1 0 0,-1 0 1,1 0-1,6-7 0,-8 10 16,0 0-1,1 0 0,-1 1 1,0-1-1,0 0 0,-1 0 1,1 0-1,0-5 0,-1 8-101,9 12-2522,-8-12 2656,0 1 1,-1-1-1,1 1 1,0-1-1,-1 0 1,1 1-1,0-1 1,0 0-1,-1 0 1,1 1-1,0-1 1,0 0-1,0 0 1,-1 0-1,1 0 0,0 0 1,0 0-1,-1 0 1,1 0-1,0 0 1,0-1-1,-1 1 1,1 0-1,0 0 1,0-1-1,-1 1 1,1 0-1,0-1 1,-1 1-1,1-1 1,0 1-1,-1-1 1,1 1-1,-1-1 1,1 0-1,0 0 1,-1 0-2,1 1 1,-1-1 0,0 1 0,1 0-1,-1-1 1,0 1 0,1-1 0,-1 1-1,1 0 1,-1 0 0,1-1 0,-1 1-1,1 0 1,-1 0 0,1-1 0,-1 1-1,1 0 1,0 0 0,11-6 205,-3-2-75,1 1 0,0 0 0,1 0 0,20-10 1,-5 4-205,-23 11 83,0 0-1,0 1 1,0-1-1,0 1 1,1 0-1,-1 0 1,1 0-1,-1 0 1,1 1-1,-1-1 1,0 1-1,1 0 1,6 1 0,-8-1-4,1 1 0,-1 0 0,0 0 0,0-1 0,0 1 0,0 1 0,0-1 0,0 0 0,-1 0 0,1 1 1,0-1-1,-1 1 0,1 0 0,-1-1 0,1 1 0,-1 0 0,0 0 0,0 0 0,0 0 0,0 0 0,0 0 1,1 3-1,0 5 14,0 0 1,-1 0-1,0 0 0,-1 0 1,0 0-1,0 1 1,-3 10-1,2 0 28,-5 32 437,5-45-175,0-12 9,-1-14-163,4 8-119,0 1 0,1 0-1,0 0 1,0 0-1,1 1 1,0-1 0,0 1-1,1 0 1,0 0 0,0 0-1,11-11 1,-10 13-104,0 0 1,0 1-1,0-1 1,1 1-1,0 0 0,0 1 1,1 0-1,-1 0 1,1 0-1,0 1 0,-1 0 1,2 1-1,9-3 1,-16 5 47,-1 0 1,1 1-1,0-1 1,0 0-1,0 0 1,0 1 0,0-1-1,0 1 1,0 0-1,-1-1 1,1 1-1,0 0 1,-1 0-1,1 0 1,0 0 0,-1 1-1,1-1 1,-1 0-1,0 1 1,1-1-1,-1 1 1,0-1-1,1 3 1,2 1-27,-1 0-1,0 0 1,0 1-1,-1-1 1,4 12-1,-2 1 96,-1-1-1,1 20 1,-2-11 37,-1 35 495,-1-59-598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0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0 1888,'-2'5'7888,"-10"16"-5838,-3 8-1716,14-27-301,-79 140 2626,60-102-1632,-23 65 0,25-49-703,2-1-1,3 2 1,3 0-1,1 0 1,0 72-1,11-97-166,1 0 0,1 0 0,2 0 0,1 0 0,1-1 0,23 55 0,-16-51 159,1-2 1,23 37-1,-39-70-360,1 0-1,-1 1 0,0-1 0,0 0 1,0 1-1,1-1 0,-1 0 0,0 1 1,0-1-1,1 0 0,-1 0 0,0 1 1,1-1-1,-1 0 0,0 0 1,1 0-1,-1 1 0,0-1 0,1 0 1,-1 0-1,1 0 0,-1 0 0,0 0 1,1 0-1,-1 0 0,0 0 0,1 0 1,-1 0-1,1 0 0,-1 0 0,0 0 1,1 0-1,-1 0 0,1 0 1,-1-1-1,5 1-1065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1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17 1984,'0'-1'194,"0"1"0,0-1 1,0 0-1,0 1 0,0-1 0,0 0 0,1 1 1,-1-1-1,0 0 0,0 1 0,0-1 0,1 0 0,-1 1 1,0-1-1,1 0 0,-1 1 0,0-1 0,1 1 1,-1-1-1,1 1 0,-1-1 0,1 1 0,-1-1 1,1 1-1,1-2 476,-4 22 3163,1-11-3255,-5 42 828,-38 244 2563,2-42-1414,40-245-2530,1-2 60,1 1-1,-1-1 1,1 0 0,0 7-1,0-12-66,0 0 0,0 0 0,1-1-1,-1 1 1,0 0 0,0 0 0,0 0-1,1 0 1,-1 0 0,0-1 0,1 1-1,-1 0 1,1 0 0,-1-1 0,1 1 0,-1 0-1,1-1 1,0 1 0,-1 0 0,1-1-1,0 1 1,-1-1 0,1 1 0,0-1 0,0 1-1,0-1 1,-1 0 0,1 1 0,0-1-1,0 0 1,0 0 0,0 0 0,-1 1-1,1-1 1,1 0 0,9-1 28,0-1 0,0 1 1,0-2-1,16-5 0,5-1-69,16-2 185,87-15 161,-110 18-219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2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94 5888,'-2'-3'455,"2"2"-290,-1 1 1,1-1-1,-1 1 1,1-1 0,-1 1-1,1-1 1,0 0-1,-1 1 1,1-1-1,0 1 1,0-1 0,-1 0-1,1 0 1,0 1-1,0-1 1,0 0-1,0 1 1,0-1 0,0 0-1,0 1 1,0-1-1,0 0 1,0 1-1,0-1 1,1 0 0,-1 1-1,0-1 1,0 0-1,1 1 1,-1-1 0,0 0-1,1 1 1,-1-1-1,1 1 1,-1-1-1,1 0 1,6-4 377,-1 1-1,1 0 1,0 0-1,0 0 1,1 1 0,-1 0-1,1 0 1,-1 1-1,1 0 1,11-1 0,7-3 64,-10 3-308,0 1 0,-1 1 0,27 0 0,22-1-1021,-56 1-182,0-1 0,0 0 0,9-2 1,-8-1-721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2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48 7456,'0'0'84,"-1"0"1,1 0 0,0 0-1,0-1 1,-1 1-1,1 0 1,0 0 0,-1 0-1,1 0 1,0-1-1,0 1 1,-1 0 0,1 0-1,0-1 1,0 1 0,0 0-1,-1 0 1,1-1-1,0 1 1,0 0 0,0-1-1,0 1 1,0 0-1,0 0 1,-1-1 0,1 1-1,0 0 1,0-1-1,0 1 1,0-1 0,10-4 1870,27 0 1071,-21 3-1223,30-6 293,-2 0-1322,50-2-1,-71 9-792,39 3 1,-34 3-2503,0 3-3715,-16-4 3356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2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3552,'-4'-3'427,"3"3"-341,1-1 1,-1 1-1,0 0 1,1-1-1,-1 1 1,1-1-1,-1 1 0,1-1 1,-1 1-1,1-1 1,-1 0-1,1 1 1,-1-1-1,1 1 0,0-1 1,-1 0-1,1 1 1,0-2-1,18 10 3946,-12-2-3520,0 0 1,-1 0-1,0 0 0,0 1 0,-1 0 1,0 0-1,4 9 0,6 8 665,7 14-430,-1 1 0,-2 0 1,-2 1-1,-2 1 0,13 57 1,-11-16 322,10 151-1,-25-188-903,-2 0 0,-2 0 0,-1 0 0,-3 0 0,-2-1 0,-1 0 0,-18 45 0,2-29-1539,17-41 277,-5 20-403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4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45 2304,'-21'-6'11321,"17"6"-9638,8-2-405,13-4-822,0 1-1,0 1 1,1 0-1,18-1 0,38-1 178,-1 4 0,120 10 0,-142-7-250,-31-1 98,-19 0-390,2-13-4849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4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71 4160,'-2'-1'227,"-6"-1"917,8 2-1115,0 0 0,0 0 0,0 0 0,-1 0 0,1 0 0,0 0 0,0 0 0,0 0 0,0 0 0,0 0 0,-1 0 0,1 1 0,0-1 0,0 0 0,0 0-1,0 0 1,0 0 0,0 0 0,0 1 0,-1-1 0,1 0 0,0 0 0,0 0 0,0 0 0,0 0 0,0 1 0,0-1 0,0 0 0,0 0 0,0 0 0,0 0 0,0 1 0,0-1 0,0 0 0,0 0 0,1 1 123,-1-1-29,0 0 0,0 0 1,1 0-1,-1 0 0,0 1 1,1-1-1,-1 0 0,0 0 0,1 0 1,-1 0-1,0 0 0,1 0 1,-1 0-1,0 0 0,1 0 1,-1 0-1,0 0 0,1 0 1,-1-1-1,0 1 0,1 0 0,-1 0 1,1 0-1,26-12 3392,44-12 1,32 2-522,-55 16-2497,0 2-1,67 4 0,19 1-2277,-122-3-1835,0-1 1062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6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24 2912,'-6'-8'6877,"7"8"-6734,-1 0-101,0 0 0,0-1 1,0 1-1,0 0 0,0 0 0,0 0 0,0-1 1,0 1-1,0 0 0,0 0 0,0 0 0,0-1 1,0 1-1,0 0 0,0 0 0,0 0 0,0 0 0,0-1 1,0 1-1,0 0 0,0 0 0,0 0 0,0-1 1,0 1-1,0 0 0,-1 0 0,1 0 0,0 0 0,0-1 1,0 1-1,0 0 0,0 0 0,0 0 0,-1 0 1,1 0-1,0 0 0,0-1 0,0 1 0,0 0 0,-1 0 1,1 0-1,0 0 0,0 0 0,0 0 0,-1 0 1,1 0-1,0 0 0,-1 0-14,1 0 1,0 0-1,0 0 1,0 0-1,-1 0 1,1 0-1,0 0 1,0 0-1,0 0 1,0 0-1,-1 0 1,1 0-1,0 0 1,0 0-1,0 0 1,0 0-1,-1 0 1,1-1-1,0 1 1,0 0-1,0 0 0,0 0 1,-1 0-1,1 0 1,0 0-1,0-1 1,0 1-1,0 0 1,0 0-1,0 0 1,0 0-1,0 0 1,-1-1-1,1 1 1,0 0-1,0 0 1,0 0-1,0-1 1,0 1-1,0 0 1,0 0-1,0 0 1,0 0-1,0-1 0,0 1 1,0 0-1,0 0 1,0 0-1,0-1 1,0 1-1,1 0 1,-1 0-1,2-3-11,-2 7 54,-1 9 220,9 298 4573,-4-180-4325,-2-64 31,10 78 1,-11-139-483,0 6-917,14-42-10915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7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28 3808,'-1'1'72,"1"-1"1,0 0 0,-1 0-1,1 1 1,-1-1 0,1 0-1,-1 0 1,1 0-1,0 0 1,-1 0 0,1 0-1,-1 0 1,1 0-1,-1 0 1,1 0 0,-1 0-1,1 0 1,0 0-1,-1 0 1,1 0 0,-1 0-1,1 0 1,-1-1-1,1 1 1,0 0 0,-1 0-1,1-1 1,-1 1-1,1 0 1,0 0 0,-1-1-1,1 1 1,0 0-1,0-1 1,-1 1 0,1 0-1,0-1 1,0 1-1,-1-1 1,1 1 0,0 0-1,0-1 1,0 0-1,0 1-22,0 0 0,0 1 0,0-1-1,0 0 1,0 0 0,0 0-1,0 1 1,0-1 0,1 0 0,-1 0-1,0 0 1,0 1 0,0-1-1,0 0 1,1 0 0,-1 0-1,0 0 1,0 0 0,0 1 0,1-1-1,-1 0 1,0 0 0,0 0-1,0 0 1,1 0 0,-1 0 0,0 0-1,0 0 1,1 0 0,-1 0-1,0 0 1,0 0 0,1 0 0,-1 0-1,0 0 1,0 0 0,0 0-1,1 0 1,-1 0 0,0 0-1,0 0 1,0-1 0,1 1 0,-1 0-1,0 0 1,1 0 0,13-7 2074,-11 5-2003,6-1 210,1 0 0,-1 0 1,1 1-1,-1 0 0,1 1 1,0 0-1,16 1 0,2 0 37,0 1 0,0 2 1,-1 0-1,1 2 0,-1 1 0,35 13 0,-49-14-217,0 1 0,-1 0 0,0 1-1,0 0 1,-1 1 0,15 12 0,-19-12-28,1-1 0,-1 1 0,-1 0 0,1 1 0,-1 0 1,-1 0-1,0 0 0,0 0 0,4 13 0,-1 3 90,-1 0-1,-1 1 0,-1 0 1,-1 0-1,0 33 1,-4-19 213,-1 0 1,-13 72 0,12-102-349,-1 0 0,0 0 1,0 0-1,-1 0 1,0-1-1,0 1 0,-1-1 1,-1 0-1,0 0 1,-9 10-1,10-13-17,-1 1 0,-1-2 1,1 1-1,-1-1 0,0 0 0,0 0 1,-1-1-1,0 0 0,1 0 1,-1-1-1,0 0 0,-17 4 0,3-3 62,-1-1 1,-36-1-1,-49-6-2409,102 3 1968,0 1-834,-1-1 0,1-1 0,-1 1 0,1-1 0,0 0 0,-7-4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8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7 3712,'-4'-7'2259,"1"13"-969,-2 4-477,-40 77 2733,-18 30-889,46-87-2072,1 1 1,1 0-1,-10 35 1,8-13 27,-11 63 0,22-82-366,1 0 0,2 0 1,2 64-1,3-76-83,0 1 0,2-1 1,0 0-1,2 0 0,0 0 0,17 36 0,-13-36-29,0 0 58,15 24 0,-22-41-197,0 0 0,1 0 0,0-1-1,0 1 1,0-1 0,0 0 0,0 0 0,1-1-1,0 1 1,6 3 0,-10-7-259,0 0 0,0 1-1,0-1 1,0 0 0,0 0 0,0 0 0,1 0 0,-1 0-1,0 0 1,0 0 0,0 0 0,0-1 0,0 1-1,0 0 1,0-1 0,0 1 0,0-1 0,0 1 0,0-1-1,0 1 1,0-1 0,0 0 0,0 0 0,0 1-1,0-1 1,-1 0 0,1 0 0,0 0 0,0-1 0,9-8-3596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5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4576,'0'-1'122,"1"0"1,-1 1 0,0-1-1,0 1 1,1-1 0,-1 1-1,0-1 1,1 1-1,-1-1 1,0 1 0,1-1-1,-1 1 1,1-1-1,-1 1 1,1-1 0,-1 1-1,1 0 1,-1-1-1,1 1 1,-1 0 0,2-1-1,16-6 1991,-10 4-1003,22-10 1785,-12 4-1331,31-9 0,-44 16-1402,0 1 0,-1 0 0,1 0 0,0 1 0,0-1 0,0 1 0,0 0 0,0 0 0,0 1 0,0-1 0,8 3 0,-10-2-107,-1 0 0,1 1-1,-1-1 1,0 0-1,1 1 1,-1 0-1,0-1 1,0 1 0,0 0-1,0 0 1,0 0-1,0 1 1,-1-1 0,1 0-1,-1 0 1,1 1-1,-1-1 1,0 1-1,0 0 1,0-1 0,-1 1-1,1 0 1,0 5-1,1 4 138,-1 1-1,-1 0 1,-2 23-1,1-30-101,-3 76 112,4-48-6495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5:59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87 4160,'-3'-13'6480,"1"19"-5808,-85 302 3348,47-155-3112,28-109 83,51-114 7,23-77-1280,-2 5 254,32-44-110,-69 148 1594,-23 38-1445,0 0 1,0 0 0,0 0-1,0 0 1,1 0-1,-1-1 1,0 1-1,0 0 1,0 0 0,0 0-1,1 0 1,-1 0-1,0 0 1,0 0 0,0 0-1,0 0 1,1 0-1,-1 0 1,0 0 0,0 0-1,0 0 1,1 0-1,-1 0 1,0 0-1,0 0 1,0 0 0,0 0-1,1 0 1,-1 0-1,0 0 1,0 0 0,0 0-1,0 1 1,1-1-1,-1 0 1,0 0 0,0 0-1,0 0 1,0 0-1,0 0 1,1 1 0,-1-1-1,0 0 1,0 0-1,0 0 1,0 0-1,0 1 1,0-1 0,0 0-1,0 0 1,0 0-1,0 0 1,0 1 0,0-1-1,0 0 1,5 11 208,30 121 495,9 31-505,-32-128-149,1-1 1,29 53-1,-35-74-22,2 0 0,0-1 0,0 0 0,1-1 0,12 11 0,60 45-49,-73-61 45,-3-2 37,0 1 1,0 0 0,-1 0 0,1 0 0,-1 0 0,5 7-1,-10-12-61,0 0 0,0 1 0,0-1 0,0 0 0,0 0 0,0 0 0,0 0 0,1 1 0,-1-1 0,0 0 0,0 0 0,0 0 0,0 1 0,0-1 0,0 0 0,0 0 0,0 0 0,0 1 0,-1-1 0,1 0 0,0 0 0,0 0 0,0 1 0,0-1 0,0 0 0,0 0 0,0 0 0,0 0 0,0 1 0,-1-1 0,1 0 0,0 0 0,0 0 0,0 0 0,0 0 0,0 0 0,-1 1-1,1-1 1,0 0 0,-13 4 263,-23-1-14,27-3-214,-135-1 389,39-2-283,-46-4-289,104 5-233,41 1-377,0 1-1,0-1 1,0 0-1,1 0 1,-1 0 0,-7-4-1,56 9-12494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0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30 103 3552,'-30'0'14426,"38"-1"-14158,1 0 0,-1-1 0,0 0-1,0 0 1,0-1 0,0 0 0,-1-1 0,1 0-1,10-7 1,-5 3-167,24-9 0,49-11 211,-71 24-299,0 0 0,0 2-1,29-2 1,-28 5-75,-13-1-155,0 0 1,1 0-1,-1 0 1,0 0-1,0 0 1,1 0-1,-1-1 1,5-1-1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0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29 5312,'-4'0'8346,"92"-3"-2281,42-13-3831,-110 12-2260,0 2 0,0 0 1,1 1-1,33 2 1,-52-1-246,0 0 1,0 0 0,0 0 0,0 0 0,0 0-1,0-1 1,3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0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57 4896,'0'0'68,"-1"0"-1,1-1 1,0 1-1,-1 0 1,1-1 0,0 1-1,-1-1 1,1 1 0,-1 0-1,1 0 1,-1-1 0,1 1-1,0 0 1,-1 0 0,1 0-1,-1-1 1,1 1 0,-1 0-1,1 0 1,-1 0 0,1 0-1,-1 0 1,0 0 0,1 0-1,-1 0 1,1 0 0,-1 0-1,1 1 1,-1-1-1,1 0 1,-1 0 0,1 0-1,0 0 1,-1 1 0,1-1-1,-1 0 1,1 1 0,-1-1-1,1 1 1,-3 0-33,-1 2 438,0 0 0,0 1 0,0-1 0,1 1 0,-1 0-1,1 0 1,0 0 0,-4 7 0,-8 10 855,-8 10 714,-22 36 0,38-56-1781,1 1 0,1 0 0,-1 0-1,2 1 1,0-1 0,0 1 0,-2 16-1,5-23-210,1 1 0,0-1-1,0 0 1,0 1-1,1-1 1,0 0 0,0 0-1,1 1 1,0-1-1,0 0 1,0 0-1,0 0 1,1-1 0,4 8-1,-2-7 20,0 1 0,1-1 0,0 0 0,0 0 0,0 0 0,0-1-1,1 0 1,0 0 0,14 7 0,-8-7 13,-1 0 1,1 0-1,-1-1 1,1-1-1,0 0 1,1 0-1,-1-2 0,0 0 1,1 0-1,-1-1 1,0-1-1,1 0 1,16-4-1,-19 2-27,0 0 0,0-1 0,0 0 0,0-1 0,-1-1 0,0 1 0,0-2 0,0 1 0,-1-1 0,0-1 0,-1 1 0,15-17 0,-18 17-13,1-1 1,-1 0 0,-1 0-1,0 0 1,0-1 0,0 1-1,-1-1 1,0 0 0,-1 0-1,0 0 1,0 0 0,-1 0-1,0-1 1,-1 1 0,0 0 0,0 0-1,-1-1 1,-3-15 0,1 12-32,-1 0 0,1 0 1,-2 0-1,0 1 1,-1 0-1,0 0 1,-1 0-1,0 1 1,0-1-1,-1 2 1,-1-1-1,-14-12 1,12 12-27,-1 2 0,0 0 0,-1 0 0,-21-10 0,26 15-51,-1 1 0,1 0-1,-1 0 1,0 0-1,0 1 1,0 1-1,0 0 1,-13-1 0,20 2-179,0 0 0,-1 1 1,1-1-1,0 0 1,0 1-1,0 0 1,0-1-1,0 1 1,0 0-1,0 0 0,0 0 1,0 0-1,-2 2 1,-6 8-1682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 4992,'0'-1'100,"-1"1"1,0-1-1,1 1 0,-1-1 1,1 0-1,-1 1 0,1-1 1,-1 0-1,1 0 1,0 1-1,-1-1 0,1 0 1,0 0-1,-1 0 1,1 1-1,0-1 0,0 0 1,0 0-1,0 0 0,0 0 1,0 1-1,0-1 1,0 0-1,0 0 0,0 0 1,1 0-1,0-1 0,-1 2 66,0-1 0,1 0-1,-1 1 1,1-1 0,-1 1-1,1-1 1,-1 1 0,1 0-1,-1-1 1,1 1-1,0 0 1,-1-1 0,1 1-1,0 0 1,-1-1 0,1 1-1,0 0 1,-1 0-1,1 0 1,0 0 0,1 0-1,18-1 1147,-17 1-1068,3 1 117,0-1 0,1 1-1,-1 1 1,0-1 0,1 1 0,-1 0-1,0 1 1,0-1 0,-1 1 0,1 1-1,-1-1 1,1 1 0,6 5 0,4 5 428,-1 1 0,25 30 1,-28-29-517,-2 1 0,1-1 1,-2 2-1,0 0 1,-1 0-1,-1 0 0,6 24 1,1 14 590,7 65-1,-14-63-504,-2 0 0,-2 0 0,-3 0 0,-3 0-1,-2 0 1,-17 79 0,-17 12-699,30-121-3383,-19 38 0,13-32 182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5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657 0 2496,'0'1'79,"0"-1"1,1 0 0,-1 1-1,0-1 1,0 0-1,0 1 1,0-1-1,1 0 1,-1 1 0,0-1-1,0 1 1,0-1-1,0 0 1,0 1-1,0-1 1,0 1 0,0-1-1,0 1 1,0-1-1,0 0 1,-1 1-1,1-1 1,0 0 0,0 1-1,0-1 1,0 1-1,-1-1 1,1 1-1,-13 6 1863,-25 1 669,34-7-2410,-117 23 2802,10-1-1403,57-15-801,26-5-480,1 1 0,-1 2 0,1 0 0,-35 14 0,59-18-280,-1 0 1,0 0-1,0 1 0,1-1 1,-1 1-1,1 0 0,0 0 1,-1 0-1,-2 5 0,4-6-5,0 0-1,1 0 0,0 1 1,-1-1-1,1 1 1,0-1-1,0 1 1,0 0-1,1-1 1,-1 1-1,0 0 0,1 0 1,0 0-1,0-1 1,0 7-1,39 232 458,-17-27 263,-11 416 1,-35-363-59,17-209-501,-33 259 711,-30 347 198,59-540-996,-1 46 472,16-114 551,-4-55-1119,0-1 0,0 0 0,0 0-1,0 0 1,0 1 0,0-1 0,0 0 0,1 0 0,-1 0 0,0 0 0,0 1-1,0-1 1,0 0 0,0 0 0,1 0 0,-1 0 0,0 0 0,0 0 0,0 1-1,1-1 1,-1 0 0,0 0 0,0 0 0,0 0 0,1 0 0,-1 0 0,0 0-1,0 0 1,0 0 0,1 0 0,-1 0 0,0 0 0,0 0 0,0 0 0,1 0-1,-1 0 1,0 0 0,0 0 0,0 0 0,1 0 0,-1-1 0,0 1 0,0 0-1,0 0 1,1 0 0,-1 0 0,0 0 0,0 0 0,0-1 0,0 1 0,1 0-1,16-11 82,-6 4-78,19-7 60,1 1 0,0 1 0,61-13 0,-43 16-52,97-7 1,-135 15 41,1 1 0,-1 1 0,12 1 0,-19-1-333,0 0 0,0 0 0,0 0-1,0 1 1,3 1 0,-4-2-390,-1 1 1,0-1-1,0 1 0,0-1 1,0 1-1,-1 0 1,1-1-1,0 1 0,1 3 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6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22 1472,'0'-2'56,"0"2"-20,0-1 0,1 1 0,-1-1 0,0 1 0,0-1 0,0 1 0,0-1 0,1 1 0,-1-1 0,0 1 0,1 0 0,-1-1 0,0 1 0,1-1 1,-1 1-1,0 0 0,1-1 0,-1 1 0,1 0 0,-1 0 0,1-1 0,-1 1 0,1 0 0,-1 0 0,18-10 7887,-23 19-6505,-5 10-273,1 1-1,1-1 0,-9 36 0,-8 65 174,15-69-786,-33 283 1745,43-274-725,13-55-1755,19-11 454,55-7-182,-3 6-42,177-8-22,-143 7-170,-111 6-2065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7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62 5056,'-15'-16'1642,"15"15"-1545,-1 1 0,1-1 0,-1 1-1,1-1 1,0 0 0,-1 1 0,1-1-1,0 0 1,-1 1 0,1-1 0,0 0-1,0 0 1,0 1 0,-1-1-1,1 0 1,0 0 0,0 1 0,0-1-1,0 0 1,1 0 0,-1 1 0,0-1-1,0 0 1,0 1 0,0-1-1,1 0 1,-1 0 0,1 0 0,0-1 231,0 1 1,0 0-1,0-1 1,0 1-1,0 0 1,0 0-1,0 0 1,0 0-1,3-2 1,0 1 50,1 0 1,-1 1-1,1 0 1,0-1-1,-1 1 0,1 1 1,9-1-1,36 2 1054,-36 0-931,-10-1-413,227 20 2126,-208-17-2358,0-1 1,1 0-1,-1-2 0,38-4 0,-59 4-223,-1 0 0,1-1 0,-1 1 0,1-1 0,-1 1 0,1-1 0,-1 1 0,1-1 0,-1 0 0,1 0 0,-1 0 0,1-1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7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 7040,'0'0'116,"0"-1"0,0 1-1,-1 0 1,1-1 0,0 1 0,0-1 0,0 1 0,0 0 0,0-1-1,-1 1 1,1-1 0,0 1 0,0-1 0,0 1 0,0-1 0,0 1-1,0 0 1,0-1 0,1 1 0,-1-1 0,0 1 0,0-1 0,0 1-1,0 0 1,1-1 0,11-1 3105,0 2-2270,166-7 5075,92 14-5050,-235-5-822,-3 1-2737,-10-3-4369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09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2496,'-12'0'2347,"11"4"-1458,-1-1 1,0 1 0,0 0 0,0-1-1,-3 13 4801,21-17-4682,1 0 1,26-7-1,-24 4-550,32-2 0,21 3 203,138-2 385,-86 6-657,-116-3-695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9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16 1728,'12'-15'8086,"-16"29"-6318,-13 18-454,-17 20 315,-24 41 192,-63 162-693,42-86-389,69-151-222,-5 9-5548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10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260 123 4736,'0'-1'99,"0"1"-1,-1-1 1,1 1 0,-1 0 0,1-1 0,0 1-1,-1-1 1,1 1 0,-1 0 0,1-1-1,-1 1 1,1 0 0,-1-1 0,0 1 0,1 0-1,-1 0 1,1 0 0,-1-1 0,1 1-1,-1 0 1,0 0 0,1 0 0,-1 0 0,1 0-1,-1 0 1,0 0 0,1 0 0,-1 0-1,1 1 1,-1-1 0,0 0 0,1 0 0,-1 0-1,1 1 1,-1-1 0,1 0 0,-1 1-1,1-1 1,-1 0 0,1 1 0,-1-1 0,1 1-1,-1-1 1,1 1 0,-1 0 0,-4 4 482,-4 2-106,1 1-1,0 0 1,0 1 0,1-1-1,0 1 1,-8 15 0,-8 19 435,-23 64 1,-10 52-61,21-57 142,27-71 27,8-27-763,1-5 1,6-16 265,29-87-286,-19 51-238,3 1-1,30-59 1,-10 43 484,3 1 0,59-68-1,-101 133-445,3-3 49,0 0 0,1 1 0,-1-1 0,10-7 0,-13 12-92,0-1-1,0 0 0,0 1 1,1-1-1,-1 0 1,0 1-1,0-1 0,1 1 1,-1 0-1,0 0 0,0-1 1,1 1-1,-1 0 1,0 0-1,1 0 0,-1 0 1,0 0-1,1 0 1,-1 1-1,0-1 0,0 0 1,1 1-1,-1-1 0,0 1 1,0-1-1,0 1 1,1 0-1,1 1 0,11 11-32,0 0-1,-1 1 1,-1 1-1,17 24 1,-18-24 40,11 17 20,32 63 1,9 41 145,6 13-53,-52-115-9,25 73 0,-41-104-82,0 0 1,-1 0-1,1 1 0,0-1 1,-1 0-1,0 0 1,0 5-1,0-6-8,0-1 0,0 0 0,-1 0 0,1 0 0,0 0 0,-1 0-1,1 0 1,-1 0 0,1 1 0,-1-2 0,0 1 0,0 0 0,1 0 0,-1 0 0,0 0-1,0 0 1,0-1 0,0 1 0,0 0 0,0-1 0,0 1 0,0 0 0,0-1 0,0 0 0,0 1-1,-1 0 1,-2 0 27,-2 1 22,-1 0 1,0 0-1,0-1 0,-13 2 1,-76-6 134,23 1-66,46 2-170,-62 0-239,-164-19 0,232 13-3205,6 2 917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4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0 437 1824,'7'4'5061,"13"-3"-3505,-7-1-1213,0 0-1,0 0 1,0-1 0,24-5-1,-27 3-219,0 0 0,1 1-1,-1 0 1,19 0 0,10 2-30,75-2 464,-44 2-123,-3 0-190,91-8 444,217 17 0,-177-5-446,0 0 44,249 11 1106,-85-19-915,-290 4-560,232-11 78,-102 2 272,-72 6-46,193-10-144,-75 4-120,-65 4 113,-61-2-18,199-5-83,79 1 137,-1 1 23,-79-2 330,-5 1-289,-15-10 116,-116 4-1,-7 8-17,126-11-195,121-4 164,-195 14-106,190 10-259,-72-16 313,-219 5-221,287-22 239,28-1-214,-97-10 365,-226 25-153,194-30-270,-304 47-899,1 0 0,17-5 0,-9-2-3851,-18 9 4330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36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789 1 2496,'-2'1'296,"0"1"0,0-1 0,0 1 1,0-1-1,0 1 0,0 0 0,0 0 0,0 0 0,1 0 1,-1 0-1,1 0 0,-1 1 0,1-1 0,0 0 0,0 1 0,0-1 1,0 1-1,0-1 0,1 1 0,-1-1 0,0 5 0,2-4-126,-1-1 0,1 0 0,-1 0 0,1 1 0,0-1 0,-1 0 0,1 0 0,0 0 0,1 0-1,-1 0 1,0 0 0,0 0 0,1 0 0,-1 0 0,1-1 0,0 1 0,0-1 0,-1 1 0,1-1-1,0 0 1,0 1 0,0-1 0,0 0 0,0 0 0,5 1 0,16 5 402,0-2 0,0 0 0,1-1 0,38 1 0,-52-5-461,68 2 1310,149-16 0,-178 10-1202,-23 1-101,-11 1 18,-1 0-1,1 1 0,0 1 0,26 3 0,-39-3-129,1 1 1,-1 0-1,0-1 0,0 1 0,0 0 0,0 0 0,0 0 0,0 0 0,0 1 0,0-1 0,-1 0 0,1 1 1,0-1-1,-1 1 0,1 0 0,-1 0 0,0-1 0,0 1 0,1 0 0,-1 0 0,0 0 0,0 0 0,-1 0 0,1 0 1,0 1-1,-1-1 0,1 3 0,0 5-21,0 0 0,-1 1 0,0-1 0,-3 17 0,3-27 15,-7 49-40,-16 59-1,-23 48 383,0 2-128,-8 91 206,34-148-157,-25 165 387,-4 156-166,5-39-328,-6-118 177,-20-6 134,58-218-461,-62 197 362,38-143-204,-15 54 173,46-132-335,-3 14 48,1 0 0,1 0 1,-4 63-1,10-55 54,1 1 0,2-1 0,11 53 0,-7-62-139,13 34 1,-15-52 44,0 0-1,1 1 1,1-2 0,0 1-1,11 13 1,51 73 177,-68-97-176,11 13 29,0 0-1,-1 0 0,-1 1 0,14 26 1,-24-39 141,-1-6 219,-3 0-347,0 1 1,1 0-1,-1 0 0,-1 0 1,1 0-1,0 1 0,-1 0 1,1 0-1,-1 0 0,0 0 1,-6-1-1,-25-6-36,-1 1 0,-45-4 1,51 8-49,-40-4-797,-118 3-1,-61 26-4271,203-14 2373,0 1 0,-71 23 0,33 3-702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7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0 569 2816,'0'8'5194,"9"-8"-3300,10-1-1439,0 0 0,0-1 1,0-1-1,-1-1 0,1-1 1,26-10-1,-6-1-225,67-41 1,-20 16 195,-86 41-418,0 0 0,0 0-1,0 0 1,0-1 0,0 1 0,1 0-1,-1 0 1,0 0 0,0 0 0,0 0-1,0 0 1,0 0 0,0 0-1,0 0 1,0 0 0,1 0 0,-1 0-1,0 0 1,0 0 0,0 1 0,0-1-1,0 0 1,0 0 0,0 0 0,0 0-1,0 0 1,1 0 0,-1 0-1,0 0 1,0 0 0,0 0 0,0 0-1,0 0 1,0 0 0,0 0 0,0 1-1,0-1 1,0 0 0,0 0-1,0 0 1,0 0 0,0 0 0,0 0-1,0 0 1,0 0 0,0 1 0,0-1-1,0 0 1,0 0 0,0 0 0,0 0-1,0 0 1,0 0 0,0 0-1,0 0 1,0 1 0,0-1 0,0 0-1,-1 13 365,-7 16 88,8-27-436,-17 56 315,7-29-201,2 0 0,1 0 0,2 1 0,-3 30 0,8 10 146,3 0 0,3 0 0,17 77 0,8-9 527,-22-122-534,-8-16-269,-1 1 0,0-1 1,1 0-1,-1 1 0,0-1 0,1 0 0,-1 1 0,0-1 0,1 0 0,-1 0 0,1 1 1,-1-1-1,0 0 0,1 0 0,-1 0 0,1 0 0,-1 0 0,1 0 0,-1 0 1,1 1-1,-1-1 0,0 0 0,1-1 0,-1 1 0,1 0 0,-1 0 0,1 0 1,-1 0-1,1 0 0,-1 0 0,0 0 0,1-1 0,-1 1 0,1 0 0,-1 0 1,0-1-1,1 1 0,-1 0 0,0-1 0,1 1 0,-1 0 0,0-1 0,1 1 0,-1 0 1,0-1-1,6-8 39,-2 0 1,1 0-1,-1 0 0,0-1 1,-1 0-1,0 1 1,1-13-1,3-4-74,119-495-2197,-112 458 2140,32-176-72,-38 193 105,-2 12-166,-1 0-1,-1-47 0,-3 81 205,-1-1 0,0 1 0,0-1 0,1 0 0,-1 1 0,0-1 0,1 1 0,-1-1 0,0 1 0,1-1 0,-1 1 0,1-1 0,-1 1 0,1-1 0,-1 1 0,1 0 0,-1-1 0,1 1 0,0 0 0,-1-1 0,1 1 0,-1 0 0,1 0 0,0 0 0,0-1 0,24-5-1,-14 4 30,12-2 120,-1 1-1,1 0 1,0 2 0,40 3-1,-7-1 104,139 6-27,7 1 317,-3 3-6,14 0 26,321-18-170,-201-9-225,-191 6-57,293-10 644,-82 12-84,-148 5-583,18-6 262,65 8-43,224-10 240,-181-5-1002,-306 15-2166,-4 3 715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3 2304,'-2'-2'3518,"4"13"-919,-2 8-1600,-2-1 0,0 1 0,-9 32-1,-22 54 592,12-46-903,-44 184 1010,39-135-1304,14-65-270,-21 105 624,33-146-728,-1 15 390,1-16-393,0-1-1,0 0 1,0 1 0,0-1-1,0 0 1,1 0 0,-1 1-1,0-1 1,0 0-1,0 1 1,0-1 0,0 0-1,0 0 1,1 0 0,-1 1-1,0-1 1,0 0 0,0 0-1,1 1 1,-1-1 0,0 0-1,0 0 1,1 0 0,-1 0-1,0 0 1,1 1 0,-1-1-1,0 0 1,0 0 0,1 0-1,-1 0 1,0 0 0,1 0-1,-1 0 1,0 0 0,0 0-1,1 0 1,-1 0 0,0 0-1,1 0 1,-1 0 0,0 0-1,0 0 1,1-1 0,-1 1-1,0 0 1,1 0-1,-1 0 1,0 0 0,1-1-1,26-11 41,0 1-1,39-9 1,-53 16-33,0 2 0,1 0 0,-1 0 1,1 2-1,0-1 0,-1 2 0,20 2 0,31 8 180,-54-11-924,-13-23-7639,-3 7 4636,4 2 540,1 4 1115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4640,'8'-6'5256,"-7"6"-5053,16-2 1068,-7 1-487,5-2 131,35-8 297,73-5 0,7 12-1197,-73 4-4003,-47 0 2548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9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3968,'3'-16'7799,"-1"15"-7550,98-13 4705,2 5-3404,94-13-4481,-166 15-72,-1 1 913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30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47 2912,'-7'-13'7267,"15"6"-6198,-6 4-986,1 1 1,-1-1 0,1 1-1,0 0 1,0 0 0,0 0-1,0 0 1,0 1-1,0-1 1,1 1 0,-1 0-1,0 0 1,1 0 0,-1 0-1,1 1 1,-1 0 0,1-1-1,-1 1 1,1 0 0,-1 0-1,1 1 1,-1-1-1,1 1 1,-1 0 0,1 0-1,-1 0 1,0 0 0,1 1-1,-1-1 1,0 1 0,0 0-1,4 3 1,-4-3-71,0 0 1,0 1 0,0-1-1,0 1 1,-1-1-1,1 1 1,-1 0-1,0 0 1,0 0 0,0 0-1,0 1 1,0-1-1,-1 0 1,0 1-1,1-1 1,-1 1 0,0 0-1,-1-1 1,1 1-1,-1 0 1,0-1-1,1 1 1,-2 0 0,1 0-1,0-1 1,-1 1-1,0 0 1,1-1-1,-2 1 1,1-1 0,-3 6-1,-2 3 78,0-2 0,-1 1-1,-1-1 1,-11 12 0,-40 36 237,31-32-38,-6 13 537,34-39-802,0 0 1,0 1-1,1-1 0,-1 0 1,0 0-1,0 1 0,0-1 1,1 0-1,-1 0 1,0 1-1,0-1 0,0 0 1,1 0-1,-1 1 0,0-1 1,1 0-1,-1 0 1,0 0-1,0 0 0,1 0 1,-1 0-1,0 1 0,1-1 1,-1 0-1,0 0 1,1 0-1,-1 0 0,0 0 1,1 0-1,14 3 264,-1-2-192,1-1 0,0 0 0,17-2 0,17-1-154,99 11-2359,-120-3-645,-2 6 928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31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2144,'-2'9'7642,"10"6"-5273,-5-8-1239,-2 0-724,-1 0 0,0 0-1,0 0 1,-1 0 0,0-1 0,0 1-1,0 0 1,-5 12 0,-1 9 176,-1 15-87,-35 213 866,33-204-1521,3-16-3503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32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 5408,'-7'-8'4119,"7"8"-4076,18 3 6008,-2-1-5017,135 11 2229,-1 5-6110,-123-13-587,-4 1 1029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09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39 176 6816,'-39'-22'3669,"50"17"-1509,151-25 3431,-71 16-4532,407-63 552,-414 67-1437,14-1-946,-35 5-2966,-47 6 494,-16 0 3110,1 0 0,-1 0 1,0 0-1,1 0 0,-1 0 0,0 0 0,1 0 0,-1 0 1,0 0-1,1 0 0,-1 0 0,0 0 0,1 0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34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91 1408,'10'-8'5058,"-12"16"-3823,0-2-852,0-1-1,0 0 1,-1 0 0,0 0-1,1 0 1,-1 0 0,-1 0-1,1-1 1,-8 8 0,-4 6 313,-10 16 6,3 1 0,-23 47 0,-26 77 2,55-123-502,-22 62 1202,39-94-1016,3-9-224,9-14-103,12-28-93,32-86 1,-3 4-29,-23 61 57,25-79 1,-29 84 860,-27 63-850,0 0-1,0 0 0,0-1 0,0 1 0,0 0 1,0 0-1,0 0 0,0 0 0,0 0 0,0 0 1,0 0-1,0-1 0,0 1 0,0 0 0,0 0 0,0 0 1,0 0-1,0 0 0,1 0 0,-1 0 0,0 0 1,0 0-1,0 0 0,0-1 0,0 1 0,0 0 1,0 0-1,0 0 0,0 0 0,1 0 0,-1 0 1,0 0-1,0 0 0,0 0 0,0 0 0,0 0 0,0 0 1,0 0-1,1 0 0,-1 0 0,0 0 0,0 0 1,0 0-1,0 0 0,0 0 0,0 0 0,0 0 1,0 0-1,1 0 0,-1 0 0,0 0 0,0 0 0,0 1 1,0-1-1,0 0 0,0 0 0,0 0 0,0 0 1,0 0-1,1 0 0,4 11 359,2 15 163,-3-9-415,0-1 1,1 1 0,0-1-1,2 0 1,14 27-1,-2-11 81,39 48 0,44 68 103,-16-20-255,-49-80 41,37 53 456,-72-99-515,0 1 10,0 0-1,0 0 1,0 1 0,0-1 0,1 4 0,-3-7-21,0 1-1,0 0 0,0-1 1,1 1-1,-1 0 1,0-1-1,0 1 1,0 0-1,0 0 1,0-1-1,0 1 0,0 0 1,-1-1-1,1 1 1,0 0-1,0-1 1,0 1-1,-1 0 0,1-1 1,0 1-1,-1 0 1,1-1-1,0 1 1,-1-1-1,1 1 0,-1-1 1,1 1-1,-1-1 1,1 1-1,-1-1 1,0 0-1,1 1 0,-1-1 1,0 1-1,-8 2 87,0 0-1,-15 3 1,-172 21 429,136-21-397,-25 2-567,0-4-1,-110-8 1,181 0-1169,52-28-10637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35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 3136,'-23'4'7946,"50"-11"-3775,-19 8-4014,0 0-1,0 0 1,-1 1 0,1 0 0,0 1 0,-1-1-1,1 1 1,-1 1 0,0-1 0,0 1 0,0 1-1,-1-1 1,0 1 0,1 0 0,-2 1 0,1-1-1,0 1 1,-1 0 0,7 13 0,-9-15-104,-1 1 0,0 0 0,0 0-1,0 0 1,-1 0 0,0 0 0,0 0 0,0 0 0,-1 0 0,0 1 0,0-1 0,0 0 0,0 0 0,-1 0 0,0 1 0,0-1-1,0 0 1,-4 8 0,1-3 8,0 0 0,-1 0 0,0-1 0,-1 0 0,0 0 0,0 0 0,-15 14 0,10-13 100,-1 0 1,0-1-1,0 0 0,-1-1 0,-17 8 0,1-1 397,29-15-520,-1 0 0,1 0 1,-1 1-1,0-1 0,1 0 0,-1 0 0,1 1 0,-1-1 0,1 0 0,-1 1 0,1-1 0,0 0 0,-1 1 0,1-1 0,-1 1 0,1-1 0,0 1 1,-1-1-1,1 1 0,0-1 0,0 1 0,-1 0 0,17 2 660,65 0-357,-11-2-1561,-24 5-2584,-12 4 1378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40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11 1056,'0'0'48,"0"-1"-1,0 1 1,0-1-1,0 1 1,0 0 0,0-1-1,0 1 1,0-1 0,0 1-1,0-1 1,0 1-1,0-1 1,0 1 0,0 0-1,1-1 1,-1 1-1,0-1 1,0 1 0,1 0-1,-1-1 1,0 1 0,0-1-1,1 1 1,-1 0-1,0-1 1,6 3 2344,-11 8-700,-73 114 3252,71-113-4531,-17 20-1,3-6 209,-75 85 1609,69-81-1959,-4-2 358,7-8 267,29-20-755,0-1 0,-1 1 1,1 0-1,0 0 0,9 0 0,16-3-129,70-17-3740,-65 15 1803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42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6 992,'-1'-1'78,"1"1"0,0 0 1,0-1-1,0 1 0,-1 0 0,1-1 0,0 1 1,0 0-1,-1 0 0,1-1 0,0 1 1,0 0-1,-1 0 0,1-1 0,0 1 0,-1 0 1,1 0-1,0 0 0,-1 0 0,1 0 1,0-1-1,-1 1 0,1 0 0,-1 0 0,1 0 1,0 0-1,-1 0 0,1 0 0,0 0 1,-1 0-1,1 0 0,-1 0 0,1 1 0,0-1 1,-1 0-1,1 0 0,0 0 0,-1 0 0,1 0 1,0 1-1,-1-1 0,1 0 0,0 0 1,-1 1-1,1-1 0,0 0 0,-4 3 1350,3-1-1299,0-1 0,0 0 0,0 1 0,0-1 0,1 0 0,-1 1 0,1-1 0,-1 1 0,1-1 0,-1 1 0,1 1 0,-5 13 456,-2 0 411,-7 29 0,1-1-28,0-10 222,-35 65 1,38-81-871,-2-1 1,0 1 0,-1-2-1,-30 30 1,-2 3 359,27-27-384,13-17-199,-10 11 302,14-15-370,1-1-1,-1 1 1,0-1 0,1 1-1,-1-1 1,0 1-1,1-1 1,-1 0-1,0 1 1,1-1 0,-1 0-1,0 0 1,0 1-1,1-1 1,-1 0 0,0 0-1,0 0 1,1 0-1,-1 0 1,0 0 0,-1 0-1,2-2 122,5-1-3,17-5 123,27-6 91,2 4-370,-1 3 0,85-1 0,-110 9-822,1 0-5772,-41-1 278,-165 57 12125,118-36-4278,41-15-939,0 0 0,-23 2 1,43-8-581,-3 1 131,0-1-1,0 0 1,0 1 0,-7-2-1,11 1-100,-1 0 0,0 0 0,1 0-1,-1 0 1,1 0 0,-1-1 0,0 1-1,1 0 1,-1 0 0,1 0 0,-1-1-1,1 1 1,-1 0 0,1-1 0,-1 1 0,1 0-1,-1-1 1,1 1 0,-1-1 0,1 1-1,0-1 1,-1 1 0,1-1 0,0 1-1,-1-1 1,1 1 0,0-1 0,0 1 0,-1-1-1,1 0 1,0 1 0,0-1 0,0 1-1,0-1 1,0 0 0,0 1 0,0-1-1,0 1 1,0-1 0,0 0 0,1 0 0,0-4 41,1 1 1,0-1-1,0 1 1,0-1-1,0 1 1,1 0 0,3-4-1,25-29 91,-25 30-94,26-30 33,-1-1-1,-2-1 1,43-75 0,-72 113-113,1 1-1,-1 0 0,0 0 1,0 0-1,0-1 0,0 1 1,1 0-1,-1-1 0,0 1 0,0 0 1,0 0-1,0-1 0,0 1 1,0 0-1,0-1 0,0 1 0,0 0 1,0-1-1,0 1 0,0 0 1,0-1-1,0 1 0,0 0 0,0 0 1,0-1-1,0 1 0,0 0 1,0-1-1,0 1 0,-1-1 1,1 2-2,-1-1 1,1 0 0,-1 0 0,1 0 0,0 0 0,-1 1 0,1-1 0,-1 0 0,1 0 0,0 1 0,-1-1 0,1 0 0,0 1-1,-1-1 1,1 0 0,0 1 0,-1-1 0,1 1 0,0-1 0,0 0 0,-1 2 0,-13 28-1335,13-28 738,0 0-1,1 0 0,-1 0 1,1 0-1,-1 0 1,1 0-1,0 0 0,0 0 1,0 0-1,0 0 1,0 0-1,0 0 0,0 0 1,1 0-1,0 2 1,7 3-2540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17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425 423 2144,'0'0'39,"0"0"0,0 0 0,0 0 0,-1 0 1,1 0-1,0 0 0,0 0 0,0-1 0,0 1 0,0 0 0,0 0 1,-1 0-1,1 0 0,0 0 0,0 0 0,0 0 0,0 0 0,0 0 1,0-1-1,0 1 0,-1 0 0,1 0 0,0 0 0,0 0 0,0 0 0,0-1 1,0 1-1,0 0 0,0 0 0,0 0 0,0 0 0,0 0 0,0-1 1,0 1-1,0 0 0,0 0 0,0 0 0,0 0 0,0 0 0,0-1 1,0 1-1,0 0 0,0 0 0,0 0 0,0 0 0,0 0 0,0-1 0,0 1 1,1 0-1,-1 0 0,0 0 0,0 0 0,0 0 0,0 0 0,0-1 1,2-5 1911,-3 6-1906,1 0 1,0 0-1,-1 0 0,1-1 1,0 1-1,0 0 0,-1 0 1,1 0-1,0 0 1,-1 0-1,1 0 0,0-1 1,-1 1-1,1 0 0,0 0 1,-1 0-1,1 0 0,0 0 1,-1 0-1,1 1 1,0-1-1,-1 0 0,1 0 1,0 0-1,-1 0 0,-22 3 967,16-3-752,0 1 1,0 0-1,-12 3 1,-26 8 385,24-7-381,0 1 0,0 1 0,-24 11 0,24-7-106,0 1-1,1 0 0,0 2 1,1 0-1,-20 20 0,32-27-96,1 1 0,0-1 0,0 1 0,0 0 0,1 1 0,-7 15 0,9-18-28,1 0 1,0 0-1,1 0 1,0 0-1,0 1 1,0-1-1,0 0 1,1 1-1,0-1 1,1 1-1,1 8 1,-1-10 4,0 0 0,1 0 0,0 0 0,0 0 0,0-1 0,1 1 0,0 0 0,0-1 0,0 0 0,0 0 0,1 0 0,-1 0 0,1-1 0,0 1 0,0-1 0,0 0 0,1 0 0,-1 0 0,1-1 0,-1 1 0,1-1 0,0 0 0,7 1 0,-4-1 8,-1 0 1,0 0-1,1-1 0,-1 0 0,1-1 0,-1 0 0,1 0 0,-1 0 0,1-1 0,-1 0 1,1-1-1,-1 1 0,0-1 0,1-1 0,12-6 0,-10 3-10,0-1 0,0-1 0,-1 0-1,0 0 1,-1 0 0,0-1 0,0-1-1,11-17 1,-2-1 70,25-59-1,-31 63-70,-2 0 1,0-1-1,-1 0 0,6-42 1,-3-33-272,-3-110 0,-8 194 181,1-1-85,-2 0 1,0 1 0,-4-23-1,5 38 128,0 1 0,0-1-1,0 1 1,0-1 0,0 1-1,-1-1 1,1 1 0,0-1 0,0 1-1,0 0 1,0-1 0,-1 1-1,1-1 1,0 1 0,-1-1 0,1 1-1,0 0 1,-1-1 0,1 1-1,0-1 1,-1 1 0,0 0 0,1 0 8,0 0 1,-1 0 0,1 0 0,0 0 0,-1 1 0,1-1 0,0 0 0,-1 0 0,1 1 0,0-1-1,-1 0 1,1 0 0,0 1 0,0-1 0,0 0 0,-1 1 0,1-1 0,0 1 0,0-1 0,0 0-1,0 1 1,-8 25 244,-17 200 1357,18-124-1113,1-28-174,4 0 0,4 0 0,13 95 0,3-1-637,-15-151-715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1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10 3904,'-4'-9'1170,"3"15"121,0 13 98,-2-11-924,0 0 0,0 0 0,-1 0 0,0 0 0,0-1 0,-7 9 0,-35 40 1022,25-31-1135,-5 7 79,-34 59 0,-12 39 282,67-120-646,-4 7 88,0-1 341,-11 30 0,18-39-153,5-9-33,9-18 50,-1-6-200,3-6-126,2-1 0,24-36-1,84-101 255,-101 134 26,-20 30-213,1 0 1,0-1-1,0 1 1,1 1 0,5-7-1,-9 12-81,0-1 0,0 0 0,0 1 0,0-1 0,0 1 0,0-1 0,0 1 0,0-1 0,0 1 0,0 0 0,0-1 0,1 1 0,-1 0 0,0 0 0,0 0 0,0 0 0,0 0 0,1 0 0,-1 0 0,0 0 0,0 1 0,0-1 0,0 0 0,0 1 0,0-1 0,0 1 0,0-1 0,0 1 0,1 0 0,4 3 65,0 0 0,-1 0 0,10 10 1,-6-6-51,78 64 114,20 17 59,-71-57-82,-2 1-1,0 1 0,32 45 1,-54-62-64,-5-8-6,0 0 1,-1 1 0,0 0-1,-1 0 1,0 0 0,4 13-1,-8-22-45,-1 0 0,0 1 0,1-1 0,-1 1 0,0-1 0,0 0-1,0 1 1,0-1 0,0 1 0,-1-1 0,1 0 0,0 1 0,-1-1-1,1 0 1,-1 1 0,1-1 0,-1 0 0,1 0 0,-1 1 0,0-1-1,0 0 1,0 0 0,0 0 0,1 0 0,-1 0 0,-1 0 0,1 0 0,0 0-1,0-1 1,0 1 0,0 0 0,-1 0 0,-1 0 0,-6 2 19,1 0 1,-1 0-1,0-1 1,-11 2-1,17-4-18,-148 20 254,-12-15-47,-34-9-470,165-1-3429,26 4 1601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1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750 11 2816,'2'-2'250,"14"-7"2895,-18 18-914,-6 12-324,0-2 276,-18 35-1,15-38-1714,-1 0 0,0-1-1,-1 0 1,-1-1 0,0 0 0,-1-1-1,0-1 1,-1 0 0,-23 12-1,-6 5-104,1 1 0,-42 39-1,59-42-309,0 1-1,2 1 0,1 1 0,-34 55 1,-19 40 59,-50 78 437,119-187-740,6-13-433,0 0 0,1 1 0,-1-1-1,-1 0 1,-2 3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19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337 389 3488,'-2'-1'262,"0"-1"-1,1 1 1,-1 0 0,0-1 0,0 1 0,0 0-1,0 0 1,-1 1 0,1-1 0,0 0 0,0 1-1,0-1 1,-1 1 0,1 0 0,0 0 0,-1 0-1,1 0 1,0 0 0,0 0 0,-1 0 0,-3 2-1,-4 0 462,0 1 0,1 0 0,-19 9-1,12-3-444,0 0-1,0 1 0,1 1 1,0 0-1,-24 26 0,19-15-57,1 0 0,1 2 0,-15 26 0,29-44-164,1 0 0,0 0 0,1 0 0,0 0 0,0 1 0,0-1 0,-1 12-1,3-16-32,0 0-1,0 0 0,0 0 1,0 0-1,0 0 0,0 0 0,1 0 1,-1 0-1,1 0 0,-1 0 1,1-1-1,0 1 0,1 2 0,-1-3 2,0 0 0,-1 0-1,1 0 1,0 0 0,1 0-1,-1 0 1,0-1 0,0 1-1,0 0 1,0-1 0,1 1-1,-1-1 1,0 1 0,0-1-1,1 0 1,-1 1 0,0-1-1,1 0 1,-1 0 0,1 0 0,1 0-1,0 0 15,1-1 0,0 0-1,0 1 1,0-1 0,0-1 0,-1 1-1,1-1 1,-1 1 0,1-1-1,-1 0 1,1 0 0,5-5 0,3-4 9,19-20 0,-27 26-29,32-36-20,-1-2 1,48-79-1,-43 50-22,37-86 0,-70 143 22,-1-1 1,-1 0-1,0 0 1,-1-1 0,-1 0-1,0 1 1,0-24 0,-3 36-19,0-1 1,0 1-1,-1 0 1,0-1 0,-2-6-1,3 10 18,0 1-1,0-1 0,0 0 1,-1 1-1,1-1 1,0 1-1,0-1 1,-1 0-1,1 1 1,0-1-1,-1 1 0,1-1 1,-1 0-1,1 1 1,-1 0-1,1-1 1,-1 1-1,1-1 1,-1 1-1,0-1 0,1 1 1,-1 0-1,1 0 1,-1-1-1,0 1 1,1 0-1,-1 0 1,0 0-1,1-1 0,-1 1 1,0 0-1,1 0 1,-1 0-1,0 0 1,0 0-1,1 1 1,-1-1-1,0 0 1,1 0-1,-1 0 0,0 1 1,-4 2 111,0 0 0,0 0 0,0 1 1,0 0-1,1 0 0,0 0 0,0 1 1,0-1-1,0 1 0,1 0 0,0 0 0,0 0 1,0 0-1,-2 8 0,-3 6 108,1 0-1,-8 37 1,8-16-113,2 1 1,-1 40-1,6 84-45,1-70-122,-1-86-258,0-1-132,0-1 0,0 1 0,3 12 0,-3-18 265,0-1 0,0 0 0,0 0-1,1 0 1,-1 0 0,0 0 0,1 0 0,-1 0 0,1 0-1,-1 0 1,1 0 0,0 0 0,-1 0 0,1 0 0,0 0-1,0 0 1,-1-1 0,1 1 0,0 0 0,0-1 0,0 1-1,0 0 1,0-1 0,0 1 0,0-1 0,0 0 0,0 1-1,0-1 1,1 0 0,-1 0 0,1 1 0,19-7-3786,6-5 1356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0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2 5056,'-1'-1'470,"1"1"-403,0 0 0,0 0 1,0-1-1,-1 1 0,1 0 0,0 0 0,0 0 0,0 0 1,-1 0-1,1 0 0,0 0 0,0 0 0,0 0 1,-1 0-1,1 0 0,0 0 0,0 0 0,0 0 0,0 0 1,-1 0-1,1 0 0,0 0 0,0 0 0,0 1 0,0-1 1,-1 0-1,0 7 803,-2 11 1346,-14 28 1239,-17 77-1,0 54-2269,-9 37-63,14-106-130,30-107-941,0-1-1,1 0 1,-1 0-1,1 1 1,-1-1-1,1 0 1,-1 0-1,1 0 1,-1-1-1,0 1 1,1 0-1,-1 0 1,1-1-1,1 0 1,44-10-142,-24 6 160,192-30-74,-97 27 122,-93 10-559,-1-1-3340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0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26 114 3552,'-26'-13'8191,"38"9"-5560,29-11-1101,-1 3-1043,0 3 1,66-8 0,-38 8-730,-58 7-559,0 0 0,0-1 0,10-3 0,-15 4-537,-1 0 0,0 0 0,0 0 0,-1 0 0,7-5 0,-3 3-1195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10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35 288 2144,'-3'0'149,"-1"0"1,1 0-1,-22-23 10379,27 22-10398,0 0 0,-1 0 0,1 0 0,0 0 1,0 0-1,0 0 0,0 1 0,0-1 0,0 1 0,0-1 1,0 1-1,0 0 0,0 0 0,0 0 0,2 0 1,35 4 845,-35-3-835,39 3 178,1-1 1,81-8 0,-83 3-250,453-37 431,-172-8 59,-317 46-427,0 0 1,1-1-1,-1 0 0,9-3 1,-14 4-133,-1 1 1,0 0-1,0 0 1,1 0-1,-1 0 1,0 0-1,0 0 1,1 0-1,-1-1 0,0 1 1,0 0-1,0 0 1,0 0-1,1-1 1,-1 1-1,0 0 1,0 0-1,0 0 1,0-1-1,0 1 1,1 0-1,-1 0 1,0-1-1,0 1 1,0 0-1,0 0 1,0-1-1,0 1 1,0 0-1,0 0 0,0-1 1,0 1-1,0 0 1,0-1-1,0 1 1,0 0-1,0 0 1,-1-1-1,1 1 1,0 0-1,0 0 1,0 0-1,0-1 1,0 1-1,-1 0 1,1 0-1,0 0 1,0-1-1,0 1 0,0 0 1,-1 0-1,1 0 1,0 0-1,0-1 1,-1 1-1,1 0 1,0 0-1,0 0 1,-1 0-1,1 0 1,-17-8 4,-122-36 236,-155-45-346,291 89 79,-1-1 0,1-1 0,0 1 0,0 0 0,-1-1 0,-2-2-1,27 4-278,3 5 252,0 1 0,0 0 0,36 17 0,-52-20 26,5 2 40,0 0 1,-1 2 0,0-1 0,-1 2-1,1-1 1,-1 1 0,-1 1-1,1 0 1,-2 1 0,11 11 0,-16-16 27,0 1 1,-1-1-1,1 0 1,-1 1 0,0 0-1,-1 0 1,1 0-1,-1 0 1,0 0-1,-1 0 1,1 1 0,-1-1-1,-1 0 1,1 1-1,-1-1 1,0 1 0,-1-1-1,1 1 1,-1-1-1,0 0 1,-1 1 0,0-1-1,-3 8 1,-1 0 77,-1-1 0,-1 0 0,0 0 0,-1-1 0,0 0 0,-16 16 0,4-7-96,-2-1 0,-29 20 0,41-33-551,3-3-1647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2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58 6720,'-1'0'89,"1"-1"0,0 1 0,0 0 0,-1 0 0,1 0 0,0-1 0,0 1 0,0 0 0,-1 0 0,1-1 0,0 1 0,0 0 0,0 0 0,0-1 0,0 1 0,-1 0 0,1-1 0,0 1 1,0 0-1,0 0 0,0-1 0,0 1 0,0 0 0,0-1 0,0 1 0,0 0 0,0-1 0,0 1 0,0 0 0,0-1 0,1 1 0,-1 0 0,0 0 0,0-1 0,0 1 0,0 0 0,0 0 0,1-1 0,-1 1 0,0 0 0,0 0 0,0-1 0,1 1 0,-1 0 0,0 0 1,0 0-1,1-1 0,-1 1 0,0 0 0,1 0 0,-1 0 0,0 0 0,1 0 0,23-7 2841,-14 5-1954,28-8 934,55-5-1,108 5-2304,-117 12-5535,-62-1 1476,-3 6 1452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46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32 832,'0'-1'57,"0"1"0,0-1 0,0 1 0,1-1-1,-1 1 1,0-1 0,0 1 0,0-1 0,1 1 0,-1-1 0,0 1 0,0-1 0,1 1-1,-1 0 1,0-1 0,1 1 0,-1-1 0,1 1 0,-1 0 0,0 0 0,1-1 0,-1 1-1,1 0 1,-1 0 0,1-1 0,-1 1 0,1 0 0,-1 0 0,1 0 0,-1 0 0,1 0-1,-1 0 1,1 0 0,13-6 206,5-8 1427,-19 14-1653,0 0 0,0-1 0,0 1 0,0 0 0,0 0 0,0 0 0,1 0 0,-1 0 0,0 0 0,0 0 1,0 0-1,0 0 0,0 0 0,0 0 0,0 0 0,0 0 0,1 0 0,-1 0 0,0 0 0,0 0 0,0 0 1,0 0-1,1 1 445,-1-1-445,0 0 0,0 0 0,0 0 0,0 1 0,1-1 0,-1 0 1,0 0-1,0 0 0,0 0 0,0 0 0,-5 13 1058,-1-3-543,0 0 0,-1-1 0,-14 15 0,-3 4 280,-27 31 174,4-5 57,47-53-1049,0-1 0,-1 0 0,1 0 0,0 0 0,0 0 0,0 0 0,0 1-1,0-1 1,-1 0 0,1 0 0,0 0 0,0 1 0,0-1 0,0 0 0,0 0 0,0 0-1,0 1 1,0-1 0,0 0 0,0 0 0,0 1 0,0-1 0,0 0 0,0 0 0,0 0-1,0 1 1,0-1 0,0 0 0,0 0 0,0 0 0,0 1 0,1-1 0,-1 0 0,0 0-1,9 3 226,18-4-61,-21 0-99,208-8 785,-190 9-664,61-2-1522,-71 0-351,0 0 1,15-5 0,-3-1-237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47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 1664,'-2'0'276,"0"1"0,0 0 0,0 0 0,0 0 0,1 0 0,-1 0 0,0 0 0,-2 2 0,-10 6 717,-5 1-391,0 0 0,-1-2 0,0 0 0,0-1 0,-1-2-1,-22 5 1,-97 11 993,123-19-1355,15-2-205,4 0-39,29-4-91,190-14 420,-202 17-291,-5 1 118,0 0 0,1-2 0,-1 1 1,15-5-1,-21 5-53,-8 1-88,0 0 0,0 1 1,0-1-1,0 0 1,0 0-1,0 0 0,0 0 1,0 0-1,0 0 0,0 0 1,0 0-1,0 0 0,0 0 1,0 0-1,0 0 1,0 0-1,0 0 0,0 0 1,0 1-1,0-1 0,0 0 1,0 0-1,0 0 0,0 0 1,0 0-1,0 0 1,0 0-1,0 0 0,0 0 1,0 0-1,0 0 0,0 0 1,0 0-1,0 0 0,0 0 1,0 0-1,0 1 1,0-1-1,0 0 0,0 0 1,1 0-1,-16 3 93,1-1-1,-1 0 1,1-1 0,-26-1 0,-2 0 124,-40 6 28,-89 19 0,91-9-214,132-17-1764,49-6-3441,-58 3 3718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06:48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155 275 1728,'0'0'49,"-1"0"-1,1 1 1,-1-1 0,1 0 0,-1 0-1,1 0 1,-1 0 0,1 1-1,-1-1 1,1 0 0,-1 0 0,1 1-1,-1-1 1,1 0 0,0 1 0,-1-1-1,1 0 1,0 1 0,-1-1-1,1 1 1,0-1 0,-1 1 0,1 0-1,-9 8 815,1-4-493,1 0 128,0 0-1,-13 5 1,18-9-335,1-1 0,-1 1 0,0 0 0,0-1 0,0 1 1,1-1-1,-1 0 0,0 0 0,0 1 0,0-1 0,0 0 1,0-1-1,0 1 0,0 0 0,0-1 0,1 1 1,-4-2-1,4 2-128,1 0 1,0 0 0,-1 0 0,1-1-1,0 1 1,-1 0 0,1 0-1,0-1 1,0 1 0,-1 0-1,1-1 1,0 1 0,0 0-1,-1-1 1,1 1 0,0-1 0,0 1-1,0 0 1,0-1 0,-1 1-1,1 0 1,0-1 0,0 1-1,0-1 1,0 1 0,0-1-1,0 1 1,0 0 0,0-1 0,0 1-1,0-1 1,1 1 0,5-15 261,-3 9-172,16-26 331,44-58 0,-57 82-408,17-24 76,-12 16-65,1-1-1,1 2 0,19-19 0,-30 33-60,0-1 0,-1 1 0,1-1 1,0 0-1,-1 1 0,1-1 0,-1 0 0,0 0 0,1 0 0,-1 0 0,0 0 1,0 0-1,0 0 0,-1-1 0,1 1 0,-1 0 0,1 0 0,-1-1 1,1-2-1,-13 9-308,8-1 343,1 0 0,1-1 0,-1 1 0,0 0-1,1 0 1,-1 1 0,1-1 0,0 1 0,-2 4-1,-7 11-2,-3 0-17,-140 182 992,140-184-771,10-11-101,0-1 1,0 0 0,-1 0-1,-9 8 1,25-16 53,0 0 0,0 0 0,15-1 0,-1 0-157,250-30 156,-43 6-1470,-212 24-394,-13 3 295,-1 0 0,1 0-1,9-1 1,1 5-750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36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1088 1568,'-8'-1'5701,"5"-2"-5474,0 0 1,0 0-1,1 0 1,-1-1-1,1 1 0,0-1 1,0 1-1,-3-9 0,-9-33 301,10 31-387,-4-23 50,1-1-1,-3-73 1,9 103-150,-5-167 196,7 140-245,1-1 0,13-62 0,-1 38-74,3-20-160,52-150 1,-64 220 224,-1 0 0,10-14-1,-12 20-16,1 1 0,-1-1-1,1 1 1,0 0 0,0 0 0,0 0-1,0 1 1,1-1 0,5-3-1,-8 5 30,1 1-1,-1-1 0,0 1 0,1-1 1,-1 1-1,1 0 0,-1-1 0,0 1 1,1 0-1,-1 0 0,1 0 0,-1 0 1,1 0-1,-1 0 0,1 1 0,-1-1 1,0 0-1,1 1 0,-1-1 0,1 1 1,-1-1-1,0 1 0,0 0 0,1 0 1,-1-1-1,0 1 0,0 0 0,0 0 1,1 1-1,2 2-7,-1 0 1,0 0 0,0 0-1,-1 0 1,1 0-1,-1 0 1,3 7-1,6 22 37,-1 0 0,-2 1 0,-1 0 0,-1 0 0,-2 1-1,-1 42 1,-21 203 439,12-222-363,-2-1 0,-3 1 0,-21 61 0,-86 173 198,72-195 292,-70 109-1,56-119-30,48-72-327,-1 1 1,0-2-1,-18 15 0,31-28-231,0-1 0,0 0 1,0 0-1,0 0 0,0 0 0,0 0 1,0 0-1,0 0 0,0 0 0,0 0 1,0 0-1,0 0 0,0 0 1,-1 1-1,1-1 0,0 0 0,0 0 1,0 0-1,0 0 0,0 0 0,0 0 1,0 0-1,0 0 0,0 0 0,0 0 1,0 0-1,-1 0 0,1 0 0,0 0 1,0 0-1,0 0 0,0 0 0,0 0 1,0 0-1,0 0 0,0 0 0,0 0 1,0 0-1,-1 0 0,1 0 0,0 0 1,0 0-1,0 0 0,0-1 0,0 1 1,0 0-1,0 0 0,0 0 1,0 0-1,0 0 0,0-6-30,4-6-155,1-2 166,-3 9-414,-1 1-1,1 0 0,0 0 0,4-7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43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449 818 2144,'-38'-11'4213,"27"3"-3844,0 0 0,1 0 0,0-1 0,1 0 0,-1-1 0,-10-16 0,-42-70 477,56 87-760,-11-25 155,1-1 0,1 0 1,-13-50-1,24 72-240,0 1-1,1-1 1,0 0 0,1 1-1,1-1 1,0 0 0,1-19-1,2 2-79,-2-33 0,-1 21-483,0 39 109,6 13 128,-3-3 322,-2-6 4,-1-1-1,1 0 1,0 1-1,0-1 1,1 0 0,-1 1-1,0-1 1,0 0-1,0 1 1,0-1-1,0 0 1,0 1 0,0-1-1,0 0 1,1 1-1,-1-1 1,0 0 0,0 1-1,0-1 1,1 0-1,-1 0 1,1 1-1,0 0 342,-2 0-343,5 6 498,-4-14-695,-7-5 556,7 12-356,1 0 0,-1 0 0,0 0 1,0 0-1,0 0 0,0 0 0,0 0 1,0 0-1,0 0 0,0 0 0,0 0 1,0 0-1,0 0 0,1 0 0,-1 0 1,0 0-1,0 0 0,0 0 0,0 0 1,0 0-1,0 0 0,0 0 0,0 0 1,0 0-1,0 0 0,0 0 0,0 0 1,0 0-1,0 0 0,1 0 0,-1 0 1,0-1-1,0 1 0,0 0 1,0 0-1,0 0 0,0 0 0,0 0 1,0 0-1,0 0 0,0 0 0,0 0 1,0 0-1,0-1 0,0 1-4,0 0-1,0 0 1,0 0 0,0 0-1,-1 0 1,1 0 0,0 0-1,0 0 1,0-1 0,0 1-1,0 0 1,0 0 0,0 0-1,0 0 1,0 0 0,-1 0-1,1 0 1,0 0 0,0 0 0,0 0-1,0 0 1,0 0 0,0 0-1,0 0 1,-1 0 0,1 0-1,0 0 1,0 0 0,0 0-1,0 0 1,0 0 0,0 0-1,-1 0 1,1 0 0,0 0-1,0 0 1,0 0 0,0 0-1,0 0 1,0 0 0,0 0-1,-1 0 1,1 0 0,0 0-1,0 0 1,0 1 0,0-1-1,0 0 1,0 0 0,0 0-1,0 0 1,0 0 0,0 0-1,0 0 1,-1 0 0,1 1-1,0-1 1,0 0 0,0-1-21,0 1 24,0 0-1,0 0 1,0 0-1,0-1 1,0 1-1,0 0 1,0 0-1,0 0 1,-1-1-1,1 1 1,0 0-1,0 0 1,0 0-1,0-1 1,0 1-1,-1 0 1,1 0-1,0 0 1,0 0-1,0 0 1,0 0-1,-1-1 1,1 1-1,0 0 1,0 0-1,0 0 1,-1 0-1,1 0 0,0 0 1,0 0-1,0 0 1,0 0-1,0 0 0,0 0 1,0 0-1,1 0 0,-1 0 1,0 0-1,0 0 0,0 0 1,0 0-1,0-1 1,0 1-1,0 0 0,0 0 1,0 0-1,0 0 0,0 0 1,0 0-1,0 0 1,0 0-1,0 0 0,0 0 1,0 0-1,0 0 0,0 0 1,0-1-1,0 1 1,0 0-1,0 0 0,0 0 1,0 0-1,0 0 0,0 0 1,0 0-1,0 0 0,0 0 1,0 0-1,0 0 1,0 0-1,0-1 0,0 1 1,0 0-1,0 0 0,0 0 1,0 0-1,0 0 1,0 0-1,0 0 0,0 0 1,0 0-1,0 0 0,0 0 1,0 0-1,-1 0 0,1 0 1,0 0-1,0 0 1,0 0-1,0 0 0,1-3 24,-1 1 0,1 0 0,-1-1-1,0 1 1,0 0 0,0-1 0,0 1-1,-1-3 1,1-3 104,-1-9-91,1 12-69,-1 1 0,1-1 0,0 0 0,0 0 0,1 0 0,-1 0 0,1 1 0,0-1 0,1 0 0,-1 0 0,1 1 0,2-6 0,2 1-83,-4 5 109,0 0 0,1 0 0,-1 1 0,1-1 1,0 0-1,0 1 0,0 0 0,1 0 0,-1 0 0,1 0 0,0 0 0,0 1 1,6-4-1,-3 3-44,-5 3 34,-1-1 0,0 1 0,0-1 0,0 1 0,0-1 0,0 1 0,0-1 0,1 1 0,-1 0 0,0 0 0,0 0 1,0 0-1,1 0 0,-1 0 0,0 0 0,0 0 0,0 0 0,1 1 0,-1-1 0,0 0 0,0 1 0,0-1 0,0 1 0,0-1 0,0 1 0,1-1 0,-1 1 0,-1 0 1,1 0-1,0 0 0,2 1 0,6 8 35,1 0-1,-1 0 1,-1 1 0,0 0 0,0 1 0,-1 0 0,-1 0-1,0 0 1,6 20 0,3 15 93,10 61 0,-22-96-108,0 10-20,-1-1 1,-1 1 0,-2 26 0,0-8 156,-2 46-27,1 30 49,0-14 108,0-29 23,2-67-244,0 1 0,-1-1-1,1 0 1,-1 0 0,0 0-1,-1 0 1,1-1 0,-1 1-1,-1 0 1,1-1 0,-1 1-1,0-1 1,0 1-1,0-1 1,-1 0 0,0-1-1,0 1 1,0-1 0,0 1-1,-1-1 1,1-1 0,-1 1-1,0-1 1,-1 1 0,1-1-1,0-1 1,-1 1 0,-10 2-1,-36 13 17,40-13-47,-1 0-1,0-1 1,0-1 0,-23 4 0,4-3 94,24-3-56,-1 1 1,1-2-1,-1 1 0,1-1 0,-1 0 0,1 0 0,-1-1 0,1-1 0,-1 1 0,-13-6 1,20 7-57,1-1 0,0 1 0,-1-1 1,1 1-1,0-1 0,0 0 1,0 0-1,0 0 0,0 0 0,0 0 1,0 0-1,0 0 0,0 0 0,0 0 1,0 0-1,0-2 0,0 2-11,1 0-1,0 0 1,0 0 0,0-1-1,0 1 1,0 0-1,0 0 1,0 0 0,0-1-1,1 1 1,-1 0-1,1 0 1,-1 0 0,0 0-1,1 0 1,0 0-1,-1 0 1,2-2 0,3-6 25,1 1 0,0-1 1,0 1-1,1 0 1,0 1-1,9-8 0,-12 11-17,1 1 0,-1 0-1,1 1 1,-1-1-1,1 1 1,0 0 0,0 0-1,0 0 1,0 1 0,0 0-1,1 0 1,-1 0 0,10 0-1,60 5 249,-68-3-207,1 0 1,-1 1 0,0 0 0,1 1 0,-1 0-1,0 0 1,0 0 0,10 8 0,1 1 247,29 27 1,-45-37-163,0 0 1,0-1-1,0 1 0,1-1 1,-1 0-1,0 0 0,0 1 1,1-1-1,-1-1 0,1 1 1,-1 0-1,1-1 0,-1 1 1,1-1-1,2 0 0,6-5-151,3-3 111,14-1-629,10 12 459,6-3 111,-43 0 81,7-6 480,-3 1-500,0 0 0,-1 0 1,0-1-1,0 1 1,0-1-1,5-12 0,5-7-91,13-21-23,21-49-1,-15 28-205,-25 51 172,-6 10-56,1-1-1,1 1 0,-1 0 1,1 0-1,0 0 0,1 0 1,8-8-1,-13 14 108,0 0 1,0 0 0,0 0-1,0 0 1,0 0-1,0 0 1,0 0-1,0 0 1,0 0-1,0 0 1,0 0-1,1 0 1,-1 0 0,0 0-1,0 0 1,0 0-1,0 0 1,0 0-1,0 0 1,0 0-1,0 0 1,0 0-1,1 0 1,-1 0 0,0 0-1,0 0 1,0 0-1,0 0 1,0 0-1,0 0 1,0 1-1,0-1 1,0 0-1,0 0 1,0 0 0,0 0-1,0 0 1,0 0-1,0 0 1,1 0-1,-1 0 1,0 0-1,0 0 1,0 1-1,0-1 1,0 0 0,2 8-215,0 11 65,-1 44 144,-12 104 0,9-147 72,-4 11 80,5-24 110,-1-1 0,1 1 0,-1 8 0,5-16 394,3-7-344,8-13-148,-12 17-95,118-163-84,-96 138-84,1 2 0,0 1 1,48-36-1,-69 58 37,1 1 0,-1 0 0,1 0 0,0 0-1,0 0 1,9-2 0,-12 5 47,-1-1 0,1 1 0,-1 0 0,1 0 0,-1-1 0,1 1 0,-1 1 0,1-1 0,-1 0 0,1 0 0,-1 0 0,1 1 0,-1-1 0,1 1 0,-1-1 0,0 1 0,1 0 0,-1-1 0,0 1 0,1 0 0,-1 0 0,0 0 0,0 0 0,0 0 0,0 0 0,0 0 0,0 0 0,0 1 0,1 0 0,1 3-12,-1 0-1,1 1 1,-1-1-1,0 0 0,0 1 1,2 10-1,2 37 84,-3-23 24,1-3 205,10 37 0,-12-55-157,1 0-1,1 0 1,-1 0-1,1-1 1,1 1-1,0-1 1,8 11-1,-11-17-73,0 1 0,0-1 0,1 0 0,-1 0 0,0-1 0,1 1 0,-1 0 0,1-1 0,0 1 0,-1-1 0,1 0 0,0 0 0,0 0 0,0-1 0,0 1 0,0 0 0,0-1-1,0 0 1,0 0 0,0 0 0,0 0 0,0 0 0,0-1 0,0 1 0,0-1 0,0 0 0,-1 0 0,1 0 0,3-2 0,1 0-217,0-1 0,0 1 0,-1-2 0,0 1 0,0-1 0,0 0 0,0 0 0,-1 0 0,0-1 0,7-9 0,33-60-8003,-32 58 5429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45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113 326 1312,'-1'-3'155,"0"0"-1,0 0 1,1 0 0,0 0-1,0 0 1,0 0 0,0 0-1,0 0 1,0-1 0,1 1-1,-1 0 1,1 0 0,0 0-1,2-4 1,11-47 2527,-12 51-2121,-1 8-259,-1 10 9,-5 49 567,-3 0 0,-28 109 0,-31 30 925,65-199-1705,-4 11 681,2-14-261,0-10-4,4-1-451,0 0 0,0 1-1,0-1 1,1 1 0,1-1-1,0 1 1,3-12 0,8-25-110,27-78-162,-30 98 196,60-143-289,-52 130 351,3 1 1,30-45 0,-40 67-40,-1 1-5,1 0-1,0 1 1,1 0-1,0 1 1,27-22 0,-36 32-47,0 1 1,1 0 0,0 0 0,-1 0 0,1 0-1,0 1 1,0-1 0,5 0 0,-7 1 27,-1 1-1,1 0 1,-1 0 0,1 0-1,-1 0 1,1 1 0,-1-1-1,1 0 1,-1 1 0,1-1-1,-1 1 1,0-1 0,1 1-1,-1 0 1,0-1 0,1 1-1,-1 0 1,0 0 0,0 0 0,1 0-1,-1 0 1,0 0 0,0 0-1,0 1 1,-1-1 0,2 2-1,2 4 15,-1-1 0,1 1 0,-1 0 0,-1 0 0,0 0 0,0 1 1,0-1-1,-1 0 0,0 1 0,0-1 0,-1 13 0,-2 6-22,-9 51-1,8-65 51,-2 16 125,-1 1 0,-2-1 0,-1-1-1,-16 34 1,21-51-54,-1 0-1,-1 0 0,0-1 1,0 0-1,-1 0 1,0-1-1,-1 1 0,0-1 1,0-1-1,-1 0 1,1 0-1,-2-1 0,1 0 1,-12 6-1,13-8-26,-1-1-1,0 0 0,0 0 1,0 0-1,0-1 0,-1-1 1,-9 1-1,13-3-68,8-1-127,11-2-112,34 2 116,-26 1-122,31 1 0,-44 1 165,0 0 0,-1 0 0,1 1-1,-1 0 1,1 1 0,-1-1-1,13 8 1,-15-8 35,0 1 0,0 0 0,0 0 0,0 0 0,0 1 0,-1-1 0,0 1 0,1 0 0,-1 1 0,-1-1 0,1 1 0,-1-1 0,0 1 0,0 0 0,3 7 0,-4-6 48,0 1 0,0-1 0,-1 1 0,0-1 0,-1 1 0,1-1 0,-1 1 0,-1 8-1,-1 2 220,-8 31-1,7-38-96,1 0 0,-2 0 0,0 0 0,0-1 0,0 1 0,-1-1 0,-13 17 0,15-22-84,-1 0 1,0-1-1,0 1 1,0-1-1,0 1 1,0-1-1,-1 0 0,1-1 1,-1 1-1,0-1 1,0 0-1,0 0 0,0-1 1,0 1-1,0-1 1,-1 0-1,-7 0 1,-1-1 46,1 0 0,-1-1 1,0-1-1,0 0 0,-24-7 1,15 1 11,1 0 1,-34-18-1,42 18-338,1-1 1,0 0-1,-17-15 1,29 23 64,0 0 0,0 0 0,0 0 0,0 0 0,0 0 0,0 0 0,1 0 0,-1 0 0,0 0 0,1 0 0,-1-1 0,1 1 0,-2-2 0,2 2 53,1 1 0,-1-1 0,0 1 0,0-1 0,0 0 0,0 1 0,0-1 0,0 1 0,0-1 0,1 1 0,-1-1 0,0 1 0,1-1 0,-1 1 0,0-1 0,1 1 0,-1 0 0,0-1 0,1 1 0,-1-1 0,1 1 0,-1 0 0,0-1 0,1 1 0,-1 0 0,1 0 0,-1-1 0,1 1 0,-1 0 0,1 0 0,0 0 0,-1 0 0,1 0 0,16-2-1221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4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540 92 3392,'4'-20'1088,"-4"18"-1000,0 1 1,1-1-1,-2 1 0,1-1 1,0 1-1,0-1 0,0 1 1,-1-1-1,1 1 0,-1-1 1,1 1-1,-1-1 0,0 1 1,1 0-1,-3-3 0,2 1 445,-1 0-331,0 0 0,0 1 0,0-1-1,0 1 1,0-1 0,0 1-1,-1-1 1,1 1 0,-1 0-1,1 0 1,-1 1 0,0-1 0,0 0-1,0 1 1,0 0 0,0-1-1,-4 0 1,2 1-103,0 0 1,0 0-1,0 0 0,0 1 1,-1 0-1,1 0 0,0 0 1,0 1-1,-9 1 0,3 2 46,0-1 0,0 2 0,0-1 0,-17 12 0,-37 29 283,44-30-338,-14 10 70,-71 54 275,88-64-399,1 1 1,0 0 0,-21 29-1,33-38-42,0-1 1,1 1-1,0 1 0,1-1 0,-1 0 0,1 1 0,1 0 0,-3 13 1,4-16 24,0 0 1,1 1 0,-1-1 0,1 1-1,1-1 1,-1 1 0,1-1 0,0 1-1,0-1 1,1 0 0,-1 1 0,1-1-1,5 9 1,-2-6 60,0 0 1,0 0-1,1-1 0,1 1 0,-1-1 0,1-1 1,0 1-1,0-1 0,1 0 0,0-1 0,0 0 0,1 0 1,-1-1-1,17 6 0,-13-6 20,0 0 0,1-2 0,-1 1 0,1-2 1,0 1-1,0-2 0,0 0 0,-1 0 0,1-1 0,19-4 0,144-49 313,-99 28-202,-53 16-1944,-20 10 656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4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628 144 2912,'9'-34'1413,"-7"27"-790,0 1 1,0-2 0,0 1 0,-1 0-1,1-12 1,-3 17-519,1-1 0,0 1 0,-1 0 0,1 0 0,-1 0 0,1 0 0,-1 0 0,0 0 0,0 0 0,0 0 0,0 0 0,0 0 0,-1 0 0,1 1 0,0-1 0,-1 0 0,1 1 0,-1-1 0,0 1-1,0 0 1,1-1 0,-1 1 0,-3-1 0,0 0-20,1 0 0,-1 0 1,0 1-1,0-1 0,0 1 0,0 0 0,0 1 0,0-1 0,0 1 0,0 0 0,-9 2 0,0 0 57,0 0-1,-25 9 1,13-1-106,-1 2 1,2 0 0,-1 2 0,2 1 0,0 1-1,1 0 1,0 2 0,2 1 0,-22 23 0,36-33-48,-1 0 1,1 0-1,1 0 1,-7 13-1,10-17 18,1 0 0,0 0-1,0 0 1,0 0 0,0 0-1,1 1 1,0-1 0,0 1 0,0-1-1,1 10 1,1-12-1,-1 0 0,1 0 0,0-1 1,0 1-1,0 0 0,0-1 0,1 1 0,-1 0 0,1-1 1,-1 0-1,1 1 0,0-1 0,0 0 0,0 0 0,4 3 0,4 3-31,1 0-1,13 7 0,-17-11-16,26 16 176,54 35 610,-76-47-549,0 1 0,-1 1 0,0-1 0,0 2 0,10 14 0,-15-18-35,-1-1 0,0 1 0,0 0 0,0 0 1,-1 1-1,0-1 0,2 12 0,-4-16-108,-1 0 0,1 1 0,-1-1 0,0 1 0,0-1 0,0 1 0,0-1 0,-1 1 0,0-1-1,1 0 1,-1 1 0,0-1 0,-1 0 0,1 0 0,0 0 0,-1 0 0,0 0 0,0 0 0,-3 5-1,-7 2 8,0 0 0,0 0-1,-1-1 1,0-1 0,-19 10-1,31-18-58,-13 8 14,2-1 37,-1-1-1,1 0 1,-1 0 0,-27 7-1,0-5-225,-48 3-1,0-5-4895,78-5 4051,-13 2-836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275 119 3136,'0'0'101,"0"-1"1,-1 0-1,1 1 0,0-1 0,-1 1 1,1-1-1,0 1 0,-1-1 1,1 1-1,-1-1 0,1 1 1,-1 0-1,1-1 0,-1 1 1,1 0-1,-1-1 0,1 1 1,-1 0-1,0-1 0,1 1 1,-1 0-1,0 0 0,1 0 1,-1 0-1,1 0 0,-1 0 0,0 0 1,1 0-1,-1 0 0,0 0 1,0 0-1,-25 2 987,15 2-874,1 0-1,-1 0 0,1 1 1,0 0-1,0 1 0,0 0 0,-12 10 1,9-5-50,0 0 0,1 2 1,1-1-1,-14 20 0,15-17-103,1 0 0,0 1 0,2 0 0,0 0 0,0 1 0,-5 23 0,12-37-6,-1 0-1,0 0 1,1 0 0,0 0 0,0 0-1,0 1 1,0-1 0,0 0-1,0 0 1,1 0 0,0 0 0,-1 0-1,1 0 1,3 5 0,-4-7-25,1 0 0,0 0 0,-1 0 0,1 0 0,0 0 0,-1-1 0,1 1 0,0 0 1,0-1-1,0 1 0,0 0 0,0-1 0,-1 1 0,1-1 0,0 0 0,0 1 0,2 0 0,-1-1 1,0 0 1,0 0-1,0 0 0,-1 0 0,1-1 0,0 1 0,0 0 0,0-1 0,-1 1 0,1-1 0,0 0 0,-1 1 0,4-3 0,1-1 69,0 0 0,0 0 0,-1-1 0,1 0 0,-1 0 0,7-9 0,27-39-41,-28 36 68,74-96-293,-82 109 79,-3 4 49,1-1 0,-1 0 0,1 0 0,0 0 1,-1 0-1,1 1 0,0-1 0,0 0 0,-1 0 0,1 1 0,0-1 0,0 1 0,2-2 0,-3 3-7,0-1 1,0 0 0,1 1 0,-1-1 0,0 1 0,0-1 0,0 0 0,0 1 0,0-1-1,0 1 1,0-1 0,0 1 0,0-1 0,0 0 0,0 1 0,0-1 0,0 1-1,0-1 1,0 1 0,0-1 0,0 1 0,-2 9-129,-2 6 193,1 1 1,1 0-1,0 0 0,2 0 0,0 0 0,4 32 0,-4-46 42,1 0 0,0 0-1,0-1 1,0 1 0,0-1 0,0 1 0,1-1 0,-1 1-1,1-1 1,3 4 0,-4-5-23,0 0 0,0 0 0,0 0 1,0 0-1,0 0 0,0-1 0,0 1 0,1-1 0,-1 1 0,0-1 1,0 1-1,1-1 0,-1 1 0,0-1 0,1 0 0,-1 0 0,0 0 1,1 0-1,-1 0 0,0 0 0,1 0 0,-1 0 0,0 0 0,3-1 1,2-2 70,-1 1 1,1-1 0,-1 0-1,0-1 1,0 1-1,0-1 1,5-4 0,33-36 207,-33 33-268,125-125-439,-133 134 335,0 0 0,0 1-1,0-1 1,0 0 0,1 1 0,-1 0 0,0-1 0,1 1 0,-1 0 0,1 0 0,-1 0 0,1 1 0,-1-1 0,1 0 0,0 1 0,3 0 0,-5 0 20,0 0-1,0 0 1,0 0-1,0 1 1,1-1 0,-1 1-1,0-1 1,0 1 0,0-1-1,0 1 1,0-1-1,0 1 1,-1 0 0,1 0-1,0-1 1,1 3 0,0-1 7,-1 0 1,0 0 0,0 1 0,1-1-1,-1 0 1,0 1 0,-1-1 0,1 1 0,0 4-1,1 10 59,0 1 0,-2-1 0,-2 28 0,-10 54 160,-18 50 680,-58 181 0,79-302-784,0 4 791,-18 42 0,17-61-130,10-13-729,-1 1 0,1-1-1,0 0 1,0 0-1,-1 1 1,1-1 0,0 0-1,0 0 1,-1 0-1,1 1 1,0-1 0,-1 0-1,1 0 1,0 0-1,0 0 1,-1 0 0,1 0-1,0 0 1,-1 1 0,1-1-1,0 0 1,-1 0-1,1 0 1,0 0 0,-1 0-1,1-1 1,0 1-1,-1 0 1,1 0 0,0 0-1,-1 0 1,1 0-1,0 0 1,-1 0 0,1-1-1,0 1 1,0 0-1,-1 0 1,-1-4 43,1 1 0,0 0 0,0 0 0,0 0 0,0-1 0,0 1 0,1 0 0,-1-1 0,1 1-1,0-1 1,0 1 0,0-5 0,7-44 47,44-132-105,-28 111-5,2-11-338,67-147-1,-82 209 248,46-85-165,-46 91-5,0 0-1,1 1 1,1 1 0,19-19 0,-18 25-246,-13 8 497,0 0 0,0 0-1,1 0 1,-1 0 0,0 0-1,0 0 1,1 0 0,-1 0 0,0 0-1,0 0 1,1 0 0,-1 0-1,0 0 1,0 0 0,1 0-1,-1 0 1,0 0 0,0 0-1,1 0 1,-1 0 0,0 0-1,0 0 1,0 0 0,1 1-1,-1-1 1,0 0 0,0 0 0,0 0-1,1 0 1,-1 1 0,0-1-1,0 0 1,0 0 0,0 0-1,0 1 1,1-1 0,-1 0-1,0 0 1,0 0 0,0 1-1,0-1 1,0 0 0,0 0 0,0 1-1,0-1 1,0 0 0,0 0-1,0 1 1,0-1 0,0 0-1,0 0 1,0 1 0,0-1-1,0 0 1,0 0 0,0 0-1,0 1 1,-1-1 0,1 0 0,-11 49-109,-18 48 0,4-16 250,21-65 294,-2 1 0,-12 26 0,91-157 70,-70 109-591,1 1 0,0-1 0,0 1 0,0-1 0,8-5 0,-11 9 64,0 0-1,0 1 1,0-1 0,1 0-1,-1 0 1,0 1 0,0-1-1,1 0 1,-1 1 0,0 0-1,1-1 1,-1 1 0,1 0-1,-1-1 1,0 1 0,1 0-1,-1 0 1,1 0 0,-1 0-1,0 1 1,1-1 0,-1 0 0,1 1-1,-1-1 1,0 1 0,1-1-1,-1 1 1,0-1 0,0 1-1,3 1 1,-1 2-59,1 1 1,-1-1-1,0 1 0,0 0 1,-1-1-1,1 1 0,-1 0 1,0 1-1,2 9 0,0 5 16,0 0-1,-2 1 0,0-1 0,-3 39 1,-14 86 8,9-98 54,-43 291 567,47-323-496,-1 8 666,-2 0 0,-11 37-1,16-60-705,0 0 0,-1 0-1,1 0 1,0 0-1,0 0 1,0 0-1,0 0 1,0 0-1,0 0 1,0 0 0,0 0-1,0 0 1,0 0-1,0 0 1,0 0-1,0 0 1,-1 0-1,1 0 1,0-1-1,0 1 1,0 0 0,0 0-1,0 0 1,0 0-1,0 0 1,0 0-1,0 0 1,0 1-1,-1-1 1,1 0-1,0 0 1,0 0 0,0 0-1,0 0 1,0 0-1,0 0 1,0 0-1,0 0 1,0 0-1,0 0 1,0 0 0,0 0-1,-1 0 1,1 0-1,0 0 1,0 0-1,0 0 1,0 1-1,0-1 1,0 0-1,0 0 1,0 0 0,0 0-1,0 0 1,0 0-1,0 0 1,-1-13 453,4-36-204,12-58 0,-5 61-192,25-76 0,-22 81-60,87-236-383,-79 229 177,3 2-1,28-44 0,-35 65 19,1 1 0,1 1 0,1 1 0,40-36 0,-55 54 68,-1 1 0,0 0 0,1 0 1,-1 0-1,1 0 0,0 1 0,0-1 0,0 1 0,0 0 0,0 1 0,9-2 1,-13 3 91,-1 0 1,1 0 0,0 0 0,-1 0-1,1 0 1,-1 0 0,1 0 0,0 0 0,-1 0-1,1 1 1,-1-1 0,1 0 0,-1 0-1,1 1 1,-1-1 0,1 0 0,-1 1 0,1-1-1,-1 0 1,1 1 0,-1-1 0,1 1 0,-1-1-1,0 1 1,1-1 0,-1 1 0,0-1-1,0 1 1,1-1 0,-1 1 0,0 0 0,1 19 101,-2-16-65,-1 16 71,-1 0-1,-1-1 0,-1 1 1,-9 24-1,-36 70 277,45-103-261,0-1 0,-1 1 0,-1-1 0,0 0 0,0-1 0,0 0 0,-1 0 0,-1 0 0,1-1 0,-12 8 0,20-16-109,0 0-1,0 0 0,0 0 0,0 0 0,0 0 0,0 0 0,0 0 1,1 0-1,-1 0 0,0 0 0,0 0 0,0 0 0,0 1 0,0-1 1,0 0-1,0 0 0,0 0 0,0 0 0,0 0 0,0 0 0,0 0 0,0 0 1,0 0-1,0 0 0,0 1 0,1-1 0,-1 0 0,0 0 0,0 0 1,0 0-1,0 0 0,0 0 0,0 0 0,0 0 0,0 0 0,-1 1 1,1-1-1,0 0 0,0 0 0,0 0 0,0 0 0,0 0 0,0 0 0,0 0 1,0 0-1,0 0 0,0 1 0,0-1 0,0 0 0,0 0 0,0 0 1,0 0-1,0 0 0,0 0 0,-1 0 0,1 0 0,0 0 0,0 0 1,0 0-1,0 0 0,0 0 0,0 0 0,0 0 0,0 0 0,-1 0 0,1 0 1,0 0-1,13 1-113,18-4-5,-30 3 131,11-2-33,-1 0 0,1 0 0,11-5-1,-17 5 41,-1 0 0,1-1-1,-1 1 1,0-1 0,0-1-1,0 1 1,-1-1 0,6-5-1,10-13 115,-2-1-1,0 0 0,-2-2 1,24-46-1,-11 19-69,-28 50-68,12-20-56,13-31 1,-23 44 25,0 0-1,0-1 1,-1 1 0,0-1 0,-1 1 0,1-19-1,-2 27 15,0 0 0,0 0-1,0 0 1,0 0 0,0 0-1,0 0 1,0 0 0,1 0-1,-1 0 1,0 1-1,0-1 1,1 0 0,-1 0-1,1 0 1,-1 0 0,1 0-1,-1 0 1,1 1 0,0-1-1,0-1 1,2 1-13,-1 0 1,0 0-1,0 0 1,0 0-1,1 1 1,-1-1-1,0 1 1,5-1-1,17-3-86,0 1-1,1 1 1,25 1-1,-43 2 101,1-1-1,-1 1 0,0 0 1,1 1-1,-1 0 0,0 0 1,0 1-1,0-1 0,-1 1 1,1 1-1,0-1 0,-1 1 1,0 1-1,10 7 0,-14-9 4,0-1 1,0 1-1,0 0 0,-1-1 1,1 1-1,-1 0 0,1 0 0,-1 0 1,0 0-1,0 0 0,0 0 1,-1 1-1,2 5 0,-2 4 89,0 0 0,-2 16 0,1 17-40,1-37 5,1 16 121,-1-25-148,0 1-1,0-1 0,0 1 1,0-1-1,0 1 1,1-1-1,-1 1 0,0-1 1,0 1-1,0-1 0,1 1 1,-1-1-1,0 1 1,1-1-1,-1 0 0,0 1 1,1-1-1,-1 1 1,0-1-1,1 0 0,-1 1 1,1-1-1,-1 0 0,1 0 1,-1 1-1,1-1 1,-1 0-1,1 0 0,-1 0 1,1 0-1,-1 0 1,1 1-1,-1-1 0,1 0 1,-1 0-1,1 0 0,9-3 135,-1-1 0,0 1 0,1-1 0,-2-1 0,15-9 0,-13 8-103,45-29 169,-24 15-314,36-18 1,-49 28-124,8-3-274,-26 13 489,0 0 0,0 0 0,1 0-1,-1 0 1,0 0 0,0 0-1,1 0 1,-1 0 0,0 0-1,0 0 1,1 0 0,-1 0-1,0 0 1,0 1 0,1-1 0,-1 0-1,0 0 1,0 0 0,1 0-1,-1 0 1,0 0 0,0 1-1,0-1 1,0 0 0,1 0-1,-1 0 1,0 1 0,0-1 0,0 0-1,0 0 1,1 0 0,-1 1-1,0-1 1,0 0 0,0 0-1,0 1 1,0-1 0,0 0-1,0 0 1,0 1 0,0-1 0,0 0-1,0 0 1,0 1 0,0-1-1,0 1 1,-1 14-164,1-14 156,-3 17-130,-9 26 0,8-29 156,0 0-1,1 0 1,-2 17-1,4-23 84,1 0 0,1 0-1,1 13 1,-2-20-67,1 1 0,-1-1-1,1 1 1,0-1 0,0 1 0,0-1 0,0 0 0,0 1-1,0-1 1,0 0 0,1 0 0,-1 0 0,1 0-1,0 0 1,0 0 0,3 2 0,-4-3-5,0-1 0,0 0 1,0 1-1,-1-1 0,1 0 1,0 0-1,0 0 0,0 0 1,0 1-1,0-1 0,0 0 1,0 0-1,0-1 0,0 1 1,0 0-1,0 0 0,-1 0 1,1-1-1,0 1 0,0 0 1,0-1-1,0 1 0,-1-1 1,1 1-1,0-1 0,0 1 1,-1-1-1,1 0 0,0 1 1,-1-1-1,1 0 0,0 1 1,0-2-1,2-2 58,-1 0-1,0 1 1,1-1 0,-1 0-1,2-5 1,-1-1-40,-1 1-1,0-1 1,0 1-1,-1-1 1,-1 0-1,1 1 1,-1-1 0,-1 0-1,0 1 1,0-1-1,-1 0 1,0 1-1,-1 0 1,-6-17-1,6 22-117,1 1-1,-1-1 1,1 1-1,-1-1 1,0 1-1,0 0 1,-4-3-1,6 5 35,0 0-1,-1 0 1,1 0-1,0 0 0,-1 1 1,1-1-1,-1 0 1,1 0-1,-1 1 0,1-1 1,-1 1-1,1 0 1,-1-1-1,0 1 0,1 0 1,-1 0-1,1 0 1,-1 0-1,-2 0 0,4 0 49,0 0 0,0 0 0,0 0-1,0 0 1,0 0 0,0 0 0,0 0-1,0 0 1,0 0 0,0 1 0,0-1-1,0 0 1,0 0 0,-1 0 0,1 0-1,0 0 1,0 0 0,0 0 0,0 0-1,0 0 1,0 0 0,0 0 0,0 0-1,0 0 1,0 0 0,0 0 0,0 0-1,0 1 1,0-1 0,0 0 0,0 0-1,0 0 1,0 0 0,0 0-1,0 0 1,0 0 0,0 0 0,0 0-1,0 0 1,0 0 0,0 0 0,0 0-1,0 0 1,0 1 0,0-1 0,0 0-1,0 0 1,0 0 0,1 0 0,-1 0-1,0 0 1,0 0 0,0 0 0,0 0-1,0 0 1,0 0 0,0 0 0,0 0-1,0 0 1,0 0 0,0 0-1,2 1 2,0 0-1,0 0 0,0-1 0,0 1 0,0-1 0,0 0 0,0 1 0,0-1 0,0 0 0,0 0 0,0 0 0,0 0 0,0-1 0,0 1 0,0 0 0,4-2 0,9-1 31,18-1 171,56-15 0,7-2-275,-75 18-46,0 0 0,0 2 0,37 2 0,-51 0 97,1 0 1,-1 0 0,1 1 0,-1 0 0,0 0-1,1 1 1,-1 0 0,-1 0 0,1 1 0,0 0-1,-1 0 1,0 0 0,11 10 0,6 12 147,24 34-1,6 6 189,-45-57-253,18 19 135,-24-27-166,0 1 1,0 0-1,0 0 1,1-1-1,-1 1 1,0-1-1,1 0 1,0 0-1,-1 0 1,4 1-1,-5-2-1,0 0 0,0-1 0,0 1 1,0 0-1,0-1 0,0 1 0,0-1 0,0 1 0,0-1 0,-1 0 0,1 1 1,0-1-1,0 0 0,-1 1 0,1-1 0,0 0 0,-1 0 0,2-1 0,2-4 85,7-5 92,-1-1 1,15-23 0,-6 9-107,21-33-49,11-12-145,-43 62 71,-1 0-1,0-1 1,-1 0 0,0 0-1,0-1 1,-1 1 0,4-15-1,-9 24-16,1 1 0,-1-1 0,0 0 0,0 0 0,0 0-1,1 0 1,-1 0 0,0 1 0,0-1 0,0 0 0,-1 0-1,1 0 1,0 0 0,0 0 0,0 0 0,-1-1 0,1 2 18,-1 0 0,1 0 1,0 0-1,0-1 0,-1 1 1,1 0-1,0 0 0,-1 0 1,1 0-1,0-1 1,-1 1-1,1 0 0,0 0 1,-1 0-1,1 0 0,0 0 1,-1 0-1,1 0 0,0 0 1,-1 0-1,1 0 0,-1 0 1,1 1-1,0-1 0,-1 0 1,1 0-1,-1 0 1,-3 2-49,0 0 0,0 1 1,0-1-1,-6 6 0,-12 10 21,0 1-1,2 2 1,1 0-1,-29 38 1,-53 103 239,90-143-181,-19 26 162,-1-1-1,-2-2 1,-72 69 0,37-53 170,64-55 140,4-5-1266,14-6-4409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12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24 3392,'1'-1'240,"0"-1"-100,-1 1-1,1-1 1,-1 1 0,1 0 0,0-1-1,0 1 1,-1 0 0,1 0 0,0 0-1,0 0 1,0 0 0,0 0-1,1 0 1,-1 0 0,0 0 0,0 0-1,0 0 1,1 1 0,1-2-1,-2 2-71,-1 0 0,1 0-1,-1 1 1,0-1-1,1 0 1,-1 0 0,0 0-1,1 0 1,-1 1-1,1-1 1,-1 0-1,0 1 1,0-1 0,1 0-1,-1 0 1,0 1-1,1-1 1,-1 1-1,0-1 1,0 0 0,0 1-1,1-1 1,-1 0-1,0 1 1,0-1-1,0 1 1,0-1 0,0 0-1,0 2 1,1 12 511,-1-13-444,0 14 655,-2 0-1,1 0 1,-2-1 0,-6 24 0,-26 57 1469,35-95-2249,-40 87 1016,6-18-495,-95 186 1133,124-248-1601,-68 105 641,60-95-484,-1 0 0,-1 0 0,0-1 0,-18 13 0,33-29-218,0 0 0,0 0 0,0 0 0,0 0 0,0 0 0,0 0 0,0 0 0,0 1 0,0-1 0,0 0 0,0 0 0,-1 0 0,1 0 0,0 0 0,0 0 0,0 0 0,0 0 0,0 0 0,0 0 0,0 0 0,0 0 0,0 0 0,0 0 0,0 0 0,0 0 0,0 0 0,0 0 0,-1 0 0,1 0 0,0 0 0,0 0 0,0 0 0,0 0 0,0 0 0,0 0 0,0 0 0,0 0 0,0 0 0,0 0 0,0 0 0,0 0 0,0 0 0,0 0 0,-1 0 0,1 0 0,0 0 0,0-1 0,0 1 0,0 0 0,0 0 0,0 0 0,0 0 0,0 0 0,0 0 0,0 0 0,0-7 31,5-11-53,-3 12 39,-1-9 27,-2 13-56,1 0 0,0 1 0,0-1 0,0 0 0,0 1 0,0-1 0,1 0 0,-1 0 0,0 1 0,1-1 0,0 1 0,-1-1 0,1 0 0,0 1 0,-1-1 0,1 1 0,0 0 0,2-3 0,76-78-113,-26 31 126,-30 28-119,49-38 0,-67 57 105,0 1 1,1 0-1,0-1 0,-1 2 1,1-1-1,0 1 0,1 0 1,9-2-1,-15 3 7,0 1 0,0 0 1,0 0-1,-1 0 0,1 0 0,0 0 0,0 0 0,0 0 0,0 1 1,0-1-1,0 0 0,0 0 0,0 1 0,-1-1 0,1 1 1,0-1-1,0 0 0,0 1 0,-1 0 0,2 0 0,0 1 2,-1-1-1,0 1 1,0 0 0,1-1-1,-1 1 1,0 0-1,0 0 1,1 4-1,0 0 20,-1 1 1,0-1-1,0 1 0,0 0 0,0 6 0,-3 21 105,-10 53 0,5-47-14,3-17-58,3-17 0,0-1-1,0 1 1,0 0-1,0 0 1,1-1 0,0 1-1,0 0 1,1 0 0,-1 0-1,1-1 1,3 11-1,-3-15-37,-1-1-1,0 1 0,1 0 1,-1-1-1,1 1 0,-1-1 1,1 1-1,-1 0 0,1-1 1,-1 1-1,1-1 0,0 1 1,-1-1-1,1 0 0,0 1 1,0-1-1,-1 0 0,1 1 1,0-1-1,0 0 0,0 0 1,2 1 11,0-1 1,-1 0 0,1 0-1,0 0 1,-1 0 0,5-1 0,0-1 13,0 0 1,1 0-1,12-6 1,119-71 130,-118 65-124,-1-1 0,0-1 1,-1-1-1,23-26 0,-34 33-23,-1 0 1,0 0-1,0-1 1,-1 0-1,-1 0 0,6-14 1,-9 19-14,0-1-1,0 0 1,0 0 0,-1 0 0,0 0-1,0 0 1,-1 0 0,0 0 0,0 0-1,-1-1 1,1 1 0,-4-10 0,4 15-31,-1 0 0,0 0 0,1 0 1,-1 0-1,0 1 0,0-1 1,0 0-1,0 0 0,-1 1 0,1-1 1,0 1-1,-1-1 0,1 1 0,-1-1 1,1 1-1,-1 0 0,0 0 0,1 0 1,-1 0-1,0 0 0,0 0 1,-4-1-1,4 2 12,-1-1 0,0 1 0,1 0 0,-1 0 0,0 0 0,1 1 0,-1-1 0,1 1 0,-1-1 0,1 1 0,-1 0 0,1 0 0,-1 0 0,1 0 1,0 1-1,-1-1 0,-2 3 0,-4 3-31,2 0-1,-1 0 1,1 1 0,0 0 0,0 1 0,1-1 0,0 1 0,1 1 0,-8 16 0,5-6-4,1 0 1,1 1-1,-7 39 1,12-52 42,0-1 0,0 0-1,1 1 1,0-1 0,0 1 0,1-1-1,0 0 1,0 1 0,1-1 0,-1 0-1,4 8 1,-3-11 19,1 0-1,-1 0 1,0 0-1,1-1 1,0 1-1,0 0 1,0-1-1,0 0 1,1 0-1,-1 0 1,1 0-1,0-1 1,0 1-1,0-1 1,0 0-1,0 0 1,0 0 0,8 2-1,-2-2 36,-1 0-1,1-1 1,0 0 0,0 0 0,0-1-1,0 0 1,0-1 0,13-2-1,-8 0-20,1-1-1,-2 0 0,1-2 0,24-10 1,-18 4 8,0-1 1,33-26 0,32-37-129,-54 46 71,2 1-1,41-28 1,-74 56 20,0 1 0,0-1 0,0 1 0,0-1 0,0 1 0,0-1 0,0 1 0,0-1 0,0 1 0,0 0 1,0-1-1,0 1 0,0 0 0,0 0 0,0 0 0,0 0 0,1 0 0,-1 0 0,2 0 0,-2 1 1,-1-1-1,1 1 0,-1-1 0,1 1 1,0-1-1,-1 1 0,1 0 1,-1-1-1,0 1 0,1 0 0,-1-1 1,1 1-1,-1 0 0,0-1 1,0 1-1,1 0 0,-1 0 0,0-1 1,0 1-1,0 1 0,1 5 17,-1-1 0,0 0-1,-1 0 1,0 1 0,-2 7-1,-8 37 385,-3-1 0,-21 52 0,34-100 35,11-15-106,12-14-289,3 1 1,0 0 0,34-26-1,-50 45-94,0 0 0,0 0 1,0 1-1,1 0 0,0 1 0,0 0 0,1 1 0,13-5 0,-19 8 41,1 0 0,-1 0 0,1 1 0,0-1 0,-1 1 0,1 0 0,0 1 0,-1-1 0,1 1 0,-1 0 0,1 1-1,-1-1 1,1 1 0,-1 0 0,0 1 0,0-1 0,0 1 0,7 5 0,-1 1 142,1 0 0,12 15 1,-14-13 65,1 0 0,13 9 0,-20-17-160,1 0-1,-1 0 1,1-1-1,0 1 0,0-1 1,0 0-1,0-1 0,0 1 1,10 1-1,-10-3-160,0 0-1,0-1 1,0 1-1,0-1 1,0 0-1,0 0 0,0-1 1,0 1-1,-1-1 1,6-2-1,8-5-2638,19-13 0,28-18-5514,-26 14 3003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54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1393 3136,'5'1'7063,"11"-7"-5507,21-11-1535,-16 4 195,-1 0 0,0-1 0,-1-1 1,-1-1-1,18-20 0,78-100 360,-17 20-343,-41 45-654,-67 87 295,1 1 0,1-1 0,0 2 0,-8 22 1,12-26 187,-26 93 537,29-97-478,0 1-1,0 0 0,2 0 0,-1 0 1,1 0-1,1 0 0,0 0 0,2 12 1,-2-20-73,0 0 0,0 0 1,0-1-1,0 1 0,0 0 1,1 0-1,-1-1 1,1 1-1,-1 0 0,1-1 1,0 0-1,0 1 1,0-1-1,0 0 0,1 0 1,-1 0-1,1-1 1,-1 1-1,1 0 0,-1-1 1,1 0-1,0 1 1,0-1-1,0 0 0,0-1 1,0 1-1,0 0 0,4 0 1,-2-1 11,0 0 1,-1-1-1,1 1 0,0-1 1,-1 0-1,1 0 1,-1 0-1,1-1 0,-1 1 1,0-1-1,0 0 1,1-1-1,-1 1 1,-1-1-1,1 1 0,0-1 1,6-7-1,8-13 20,0 0 0,-2-2 0,-1 0 0,23-50-1,-23 44-114,1 0-1,1 1 0,22-29 0,-33 52-366,0 0 1,14-11-1,-20 18 392,0-1-1,0 1 1,1 0 0,-1 0-1,0 0 1,0 0 0,0 0-1,1 0 1,-1 0 0,0 0-1,0 0 1,1 0 0,-1 0-1,0 0 1,0 0 0,1 0-1,-1 0 1,0 0 0,0 0-1,0 0 1,1 0 0,-1 0-1,0 0 1,0 0 0,1 0-1,-1 0 1,0 0 0,0 1-1,0-1 1,0 0 0,1 0-1,-1 0 1,0 0 0,0 1-1,0-1 1,0 0 0,1 0-1,-1 0 1,0 1 0,0-1 0,0 0-1,0 0 1,0 0 0,0 1-1,4 10-20,-2 11 101,0-1 1,-2 1-1,-1 0 1,-4 30 0,0 0 344,0-4 321,5-48-711,0 0 1,0 0-1,1 0 0,-1 0 1,0 0-1,0 1 1,0-1-1,1 0 0,-1 0 1,0 0-1,0 0 1,1 0-1,-1 0 0,0 0 1,0 0-1,0 0 1,1 0-1,-1 0 0,0 0 1,0 0-1,1 0 1,-1 0-1,0 0 0,0 0 1,1 0-1,-1 0 1,0 0-1,0 0 1,0 0-1,1-1 0,-1 1 1,0 0-1,0 0 1,0 0-1,1 0 0,-1 0 1,0-1-1,6-4 125,-1-1 0,-1 0 0,1 0-1,5-8 1,4-7-88,61-65-78,-69 78-87,1 2 0,1-1-1,-1 1 1,1 0 0,1 1 0,-1 0 0,1 0 0,-1 1 0,1 0 0,0 0 0,11-2-1,-19 5 90,1 1-1,-1 0 1,1 0-1,-1 0 1,0-1-1,1 1 0,-1 0 1,1 1-1,-1-1 1,0 0-1,1 0 1,-1 1-1,0-1 0,1 0 1,-1 1-1,0 0 1,0-1-1,1 1 1,-1 0-1,0-1 0,0 1 1,0 0-1,0 0 1,0 0-1,0 0 0,0 0 1,0 0-1,0 0 1,0 0-1,-1 1 1,1-1-1,0 0 0,-1 0 1,1 1-1,-1-1 1,0 0-1,1 1 1,-1-1-1,0 2 0,2 6 24,-2 1 0,1-1 0,-1 1 0,-3 16 0,2-10 12,-1 6 25,1-16 29,0 0 1,1 0-1,-1 0 1,1 0-1,1 0 1,-1 0-1,1 0 1,3 11-1,-4-17-58,0 1 0,0-1-1,0 0 1,1 0 0,-1 0 0,0 1-1,0-1 1,0 0 0,1 0-1,-1 0 1,0 0 0,0 0-1,1 1 1,-1-1 0,0 0-1,0 0 1,1 0 0,-1 0-1,0 0 1,1 0 0,-1 0-1,0 0 1,0 0 0,1 0-1,-1 0 1,0 0 0,0 0 0,1 0-1,-1-1 1,0 1 0,0 0-1,1 0 1,-1 0 0,0 0-1,1 0 1,8-6 156,6-8-6,0 0 1,-1-1-1,18-27 1,-22 29-258,0-1-1,1 2 1,1-1-1,0 2 1,26-21 0,-38 31 50,1 1 0,0-1 0,0 1-1,0-1 1,0 1 0,0-1 0,-1 1 0,1-1 0,0 1 0,0 0 0,0 0 0,0-1 0,0 1 0,0 0 0,0 0 0,0 0 0,0 0 0,0 0-1,0 0 1,0 0 0,0 1 0,0-1 0,0 0 0,0 1 0,1-1 0,-1 1 13,0 0-1,0 0 1,0 1-1,0-1 1,0 0 0,0 0-1,0 0 1,0 1-1,-1-1 1,1 0-1,0 1 1,-1-1 0,0 1-1,1 2 1,1 4 1,-1 1-1,0-1 1,-1 1 0,-1 13 0,-1-6 28,-1 23 156,3-37-124,0 0 0,0 0 0,1 0 1,-1 0-1,0 1 0,1-1 0,0 0 0,-1 0 0,1 0 0,0 0 0,0 0 0,0-1 1,0 1-1,2 2 0,-3-3-6,1 0 0,0-1 1,0 1-1,0 0 0,0-1 1,0 1-1,0 0 1,0-1-1,0 1 0,0-1 1,1 0-1,-1 1 0,0-1 1,0 0-1,0 0 0,0 0 1,1 1-1,-1-1 0,0-1 1,0 1-1,0 0 0,1 0 1,-1 0-1,0-1 0,0 1 1,0 0-1,0-1 0,1 0 1,5-2 32,-2 0 0,1-1 0,10-7 0,-11 7-18,99-73 122,-70 54-191,1 1 0,41-20 0,-30 18-72,8-7-414,-80 48 399,1 1 0,1 1-1,-25 24 1,24-15 350,0 0-1,-38 59 0,58-79-22,0 1-1,0 0 0,-5 17 1,10-26-210,0 0 0,0 0 1,0 0-1,0 0 0,0 1 1,-1-1-1,1 0 0,0 0 1,0 0-1,0 0 0,0 0 0,0 0 1,0 0-1,0 0 0,0 0 1,0 0-1,0 0 0,0 0 1,0 1-1,0-1 0,0 0 1,0 0-1,0 0 0,0 0 1,0 0-1,0 0 0,0 0 0,0 0 1,0 0-1,0 0 0,0 1 1,0-1-1,0 0 0,0 0 1,0 0-1,0 0 0,0 0 1,0 0-1,1 0 0,-1 0 1,0 0-1,0 0 0,0 0 0,0 0 1,0 0-1,0 0 0,0 0 1,0 1-1,0-1 0,0 0 1,0 0-1,0 0 0,0 0 1,1 0-1,-1 0 0,0 0 1,0 0-1,0 0 0,7-4 164,8-11-4,137-161 156,-149 172-356,7-9-277,20-18 1,-29 31 302,-1 0-1,0 0 1,0 0 0,0 0-1,0 0 1,1 0 0,-1 0-1,0 0 1,0 0 0,0 0-1,0 0 1,1 0 0,-1 0 0,0 0-1,0 0 1,0 0 0,0 0-1,0 0 1,1 0 0,-1 0-1,0 1 1,0-1 0,0 0-1,0 0 1,0 0 0,0 0-1,0 0 1,1 0 0,-1 0-1,0 1 1,0-1 0,0 0-1,0 0 1,0 0 0,0 0-1,0 1 1,0-1 0,0 0-1,0 0 1,0 0 0,0 0-1,0 1 1,0-1 0,0 0-1,0 0 1,0 0 0,0 0-1,0 0 1,0 1 0,0-1-1,0 0 1,0 0 0,0 0-1,0 15-67,0-13 47,0 97-6,0-95 51,0-1 0,0 1-1,0-1 1,1 1 0,-1-1 0,1 1-1,0-1 1,0 1 0,1-1 0,-1 0 0,1 0-1,-1 0 1,1 0 0,0 0 0,3 4-1,-3-5 8,0 0 0,0-1 0,0 1 0,0-1-1,0 0 1,1 1 0,-1-1 0,0 0-1,1 0 1,-1-1 0,1 1 0,-1 0-1,0-1 1,1 1 0,0-1 0,-1 0 0,1 0-1,-1 0 1,1 0 0,-1 0 0,5-2-1,-2 1 18,1-1-1,0 0 1,0 0-1,-1 0 1,1-1-1,-1 0 1,0 0-1,0 0 1,8-8-1,3-3 63,19-24 0,-16 17-56,11-9 11,-13 12-34,0-1 0,20-28-1,11-26 138,71-146-1,-110 199-157,174-387-629,-181 402 598,35-90-132,-32 79-19,-1 0 0,0 0-1,2-32 1,-6 44 118,0-19-377,0 22 427,0 1 0,0 0 0,0-1-1,-1 1 1,1 0 0,0-1 0,0 1 0,0 0 0,0-1 0,-1 1 0,1 0 0,0 0 0,0-1 0,0 1 0,-1 0 0,1 0 0,0 0 0,-1-1 0,1 1 0,0 0 0,0 0 0,-1-1 0,0 1-9,0 0 1,1 0-1,-1 0 1,0 1-1,1-1 1,-1 0-1,0 0 1,1 0-1,-1 0 1,0 1-1,1-1 1,-1 0-1,1 1 1,-1-1-1,1 0 1,-2 1-1,-9 9-30,1 0 0,0 0 0,1 1-1,0 0 1,0 1 0,-7 14-1,10-18 49,-10 18 3,2 1 1,0 0-1,-16 47 1,-17 87 2,42-141-2,-71 377 247,65-310-34,11-76-106,0 1 1,0-1 0,1 1 0,0-1 0,4 16 0,-5-26-82,0 0 1,0 0-1,1 0 0,-1 0 0,0 0 1,1 0-1,-1 0 0,1 0 1,-1 0-1,1 0 0,-1 0 0,1-1 1,0 1-1,0 0 0,-1 0 0,1 0 1,0-1-1,0 1 0,0 0 1,0-1-1,0 1 0,-1-1 0,1 1 1,0-1-1,0 1 0,1-1 1,-1 0-1,0 0 0,0 1 0,0-1 1,0 0-1,0 0 0,0 0 0,0 0 1,2 0-1,2-2 27,0 1 1,1-1-1,-1 0 0,0 0 1,9-5-1,-3 1 15,118-66 369,16-8-1118,-141 78 594,0 0-1,0 0 0,1 1 0,-1-1 1,0 1-1,0 0 0,1 0 1,-1 1-1,1 0 0,7 0 0,-12 0 72,1 0-1,-1 1 0,0-1 0,0 1 0,1 0 0,-1-1 1,0 1-1,0-1 0,0 1 0,1-1 0,-1 1 0,0-1 0,0 1 1,0 0-1,0-1 0,0 1 0,0-1 0,0 1 0,-1 0 1,1-1-1,0 1 0,0 0 0,-1 0-14,0 5 46,0 0 0,-1-1 0,-4 11 0,3-10 29,0 1 0,1 0 0,-2 7-1,4-12-22,-1-1-1,1 1 1,0-1-1,0 1 1,0 0 0,0-1-1,0 1 1,1-1-1,-1 1 1,0-1-1,1 1 1,-1-1 0,1 0-1,-1 1 1,1-1-1,0 1 1,-1-1-1,1 0 1,1 2-1,-1-2 6,0 0 1,0-1-1,0 1 0,0-1 0,0 1 0,0-1 0,0 0 0,0 1 0,0-1 0,0 0 0,0 0 0,1 1 0,-1-1 0,0 0 0,0 0 0,0 0 0,0 0 0,0-1 1,0 1-1,0 0 0,2-1 0,26-8 272,-23 6-239,5-2-34,0 0 0,0-1 0,13-10 0,17-9-659,-41 25 621,0 0 0,0 0-1,0 0 1,0 0 0,0-1-1,0 1 1,1 0 0,-1 0-1,0 0 1,0 0 0,0 0 0,0 0-1,0 0 1,1 0 0,-1 0-1,0 0 1,0 0 0,0 0-1,0 0 1,1 0 0,-1 0-1,0 0 1,0 0 0,0 0-1,0 0 1,0 0 0,1 0-1,-1 0 1,0 0 0,0 0-1,0 0 1,0 0 0,0 0-1,1 1 1,-1-1 0,0 0-1,0 0 1,0 0 0,0 0-1,0 0 1,0 0 0,0 1-1,0-1 1,1 0 0,-1 0-1,0 0 1,0 1 0,-1 10-271,-8 13 253,8-23 28,-1 4 16,0 1-1,0 0 0,0 0 0,1 0 0,0 1 0,0-1 0,1 0 0,-1 0 1,2 10-1,-1-14 13,0 0 0,0 0 1,1 0-1,-1 0 1,1-1-1,-1 1 0,1 0 1,0-1-1,0 1 1,0 0-1,0-1 0,0 1 1,0-1-1,0 1 1,0-1-1,0 1 0,1-1 1,-1 0-1,1 0 1,-1 0-1,1 0 1,-1 0-1,1 0 0,0 0 1,-1 0-1,1-1 1,0 1-1,0-1 0,-1 1 1,1-1-1,0 1 1,0-1-1,0 0 0,3 0 1,1-1 19,0 0 1,-1 0 0,1 0-1,0-1 1,-1 0 0,1 0-1,-1 0 1,1-1 0,-1 1-1,0-1 1,0-1 0,0 1-1,4-5 1,-3 3-4,0 0 0,0 0 0,-1-1 0,0 0 0,0 0 0,-1 0 0,0-1-1,0 1 1,5-12 0,-8 16-57,0 0-1,-1 0 1,1 0-1,0 0 1,-1 0-1,1 0 1,-1 0-1,0 0 1,0 0-1,0 0 1,0 0-1,0 0 0,0 0 1,0 0-1,-1 0 1,1 0-1,-1 0 1,1 0-1,-1 0 1,0 1-1,0-1 1,0 0-1,0 0 1,0 1-1,0-1 1,-1 0-1,1 1 0,0-1 1,-4-1-1,1 0-68,0 0-1,-1 0 1,1 1-1,-1-1 1,0 1-1,0 1 1,0-1-1,0 1 1,0 0-1,-9-1 1,1 1 57,0 1 1,1 0-1,-19 4 1,19-4 28,6 1 114,8-1 169,139-12-96,-26 1-46,-91 10-135,4 0-118,0 0 0,0 2 0,30 4 0,-56-4 112,1-1 0,-1 0 1,0 1-1,0-1 0,0 1 0,0 0 0,0 0 0,0-1 1,-1 1-1,1 1 0,0-1 0,0 0 0,-1 0 0,1 1 0,0-1 1,-1 1-1,0-1 0,1 1 0,-1-1 0,0 1 0,0 0 1,0 0-1,0 0 0,0 0 0,0 0 0,0 0 0,-1 0 1,1 0-1,-1 0 0,1 0 0,-1 0 0,0 0 0,0 0 1,0 0-1,0 0 0,0 1 0,0-1 0,-1 0 0,1 0 0,-1 0 1,0 0-1,1 0 0,-1 0 0,0 0 0,-2 2 0,3-3 23,0-1-1,-1 1 0,1-1 1,0 1-1,-1 0 0,1-1 1,0 1-1,0-1 0,0 1 1,-1 0-1,1-1 0,0 1 1,0 0-1,0-1 0,0 1 1,0 0-1,0-1 0,0 1 1,1-1-1,-1 1 0,0 1 1,1-2 3,-1 1-1,0-1 1,1 0 0,-1 0 0,1 1 0,-1-1-1,1 0 1,-1 0 0,1 0 0,-1 1 0,1-1-1,-1 0 1,1 0 0,-1 0 0,1 0 0,-1 0 0,1 0-1,-1 0 1,1 0 0,0 0 0,5-1 96,0-1 1,0 1-1,9-4 0,-13 4-167,30-13 88,-22 9-54,0 1 1,13-4 0,-17 6-10,5-1-79,0 0-1,1 0 1,14 0 0,-23 2 75,1 1 1,-1 1 0,0-1 0,1 0 0,-1 1-1,0-1 1,0 1 0,0 0 0,1 0 0,-1 0-1,0 1 1,0-1 0,-1 1 0,1-1 0,0 1 0,3 3-1,4 4 98,10 9 130,22 15 1,-34-28-170,0 1 1,1-2 0,-1 1-1,1-1 1,0-1-1,13 4 1,-12-5-422,-1 0 1,1 0-1,11 0 0,-17-2-301,0 0-1,0-1 0,0 1 0,0-1 0,0 0 0,4-1 0,0-3-2071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55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67 6400,'-26'-31'2880,"26"28"-2496,0-2 512,3 5-576,-3-6-64,10 1-160,-2-7-288,10 8 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3:55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9 218 9056,'-9'-31'4096,"105"20"-3552,-38 3 128,4-1-480,47-10 896,6 0-608,19-7-129,-6 5-223,12-2 96,-17 3-128,5 1-1663,-19 8 863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04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67 2976,'1'-5'469,"1"-1"1,0 1-1,0-1 0,0 1 1,0 0-1,1 0 0,0 0 0,0 0 1,0 0-1,5-5 0,-8 10-394,0-1 0,0 1-1,0 0 1,1 0-1,-1-1 1,0 1-1,0 0 1,0 0-1,1-1 1,-1 1 0,0 0-1,0 0 1,0 0-1,1 0 1,-1-1-1,0 1 1,0 0-1,1 0 1,-1 0 0,0 0-1,0 0 1,1 0-1,-1 0 1,0-1-1,1 1 1,-1 0-1,0 0 1,0 0 0,1 0-1,-1 0 1,0 0-1,1 1 1,1 9 1006,-6 22-480,3-26-296,-4 20 66,-1 1-1,-2-2 1,0 1-1,-15 30 1,-58 94 683,69-130-720,-17 22 0,23-35-663,0 0-1,-1 0 1,1 0 0,-2-1 0,-12 9 0,4-9-2385,2-1 842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0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304 104 3808,'7'-16'1154,"-5"9"1686,-15 29-1272,-25 30 0,21-30-1218,1 0 0,-24 47-1,23-37-208,-44 91 260,5-8 275,13-28 849,42-86-1470,1 0 1,0 0-1,-1 0 0,0 0 1,1 0-1,-1 0 0,1 0 0,-1-1 1,0 1-1,0 0 0,1 0 0,-3 0 1,3-2 4,0 0 1,-1 0 0,1-1-1,0 1 1,0 0 0,0 0-1,0-1 1,0 1 0,0 0-1,0-1 1,0 1 0,1 0 0,0-3-1,10-57 154,4 1-1,28-79 0,61-119-341,-94 233 128,-7 19-12,0-3-17,1 0 0,0 0 0,1 1 0,0-1 0,6-7 0,-11 15 22,1 1 0,-1-1 0,1 1 0,-1-1 0,1 1 0,-1-1 0,1 1 0,0 0 0,-1-1 0,1 1 0,0-1 0,-1 1 0,1 0 0,0 0 0,-1-1 0,1 1 0,0 0 0,-1 0 0,1 0 0,0 0 1,0 0-1,-1 0 0,1 0 0,0 0 0,-1 0 0,2 1 0,0-1 2,-1 1 0,1 0 0,0 0 0,-1 0 0,1 0-1,-1 0 1,1 0 0,-1 0 0,0 1 0,2 1 0,3 5 7,0-1 0,-1 1-1,4 10 1,-8-17-5,143 306 434,-125-264-379,1 0 0,3-2-1,2 0 1,1-2-1,58 67 1,-47-60 518,-34-38 85,-6-6-378,-11-3-126,13 1-82,-133-14 27,61 10-200,0 4 0,-101 12 0,37 6-2805,132-17 1920,-17 3-908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07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24 432 2976,'-1'0'202,"-1"1"0,1 0 0,-1-1 0,1 1 0,0 0 0,0 0 1,-1 0-1,1 0 0,0 0 0,0 0 0,0 0 0,0 0 0,0 0 0,0 0 0,1 1 0,-1-1 0,0 0 1,1 1-1,-1-1 0,0 1 0,1-1 0,0 1 0,-1-1 0,1 1 0,0-1 0,5 8 3638,-5-9-3752,11-6 1123,14-16-1123,-20 17 257,36-40-70,58-81-1,-82 103-231,92-121 309,-106 140-349,14-22 82,-16 25-94,-1 0 0,1 0 0,-1 0 0,1 0 0,-1 0 0,1 0 0,-1 0 0,0 0 0,1 0 0,-1-1 0,0 1 0,0 0 0,0 0 0,0 0 0,0 0 0,0-1 0,0 1 0,-1 0 0,1 0 0,-1-2 0,0 3-8,1 0 0,-1 0 1,1 0-1,-1 0 0,0 0 0,1 0 1,-1 0-1,0 0 0,1 0 0,-1 0 1,1 0-1,-1 0 0,0 1 0,1-1 0,-1 0 1,1 0-1,-1 1 0,1-1 0,-1 0 1,0 2-1,-4 2-39,0 0 1,1 0 0,0 1-1,0 0 1,0 0-1,0 0 1,-4 9 0,-19 42 41,26-53 23,-40 102 351,37-92-249,1 1-1,0-1 1,0 1 0,2-1 0,-1 1 0,2 16 0,0-25-62,1 0 0,-1 0 1,1-1-1,1 1 0,-1-1 1,0 1-1,1-1 0,0 1 0,0-1 1,1 0-1,-1 0 0,1 0 1,-1 0-1,1 0 0,1-1 0,-1 1 1,7 4-1,-6-4 18,1-2-1,0 1 1,-1 0-1,1-1 1,0 0-1,0 0 1,1-1-1,-1 1 1,0-1 0,0 0-1,1 0 1,-1-1-1,1 0 1,-1 0-1,8-1 1,-3-1-4,0 0 1,0-1 0,-1 0-1,1 0 1,-1-1 0,0-1-1,0 1 1,0-1 0,-1-1-1,0 0 1,0 0 0,0 0-1,-1-1 1,0 0 0,11-15-1,13-22 162,52-95-1,-43 67-225,-29 53-210,1 0 0,1 1 0,1 0 0,30-30-1,-36 43-335,-4 10 248,-4 13-36,0-16 285,-14 113-14,-34 133 0,46-241 82,-4 23 195,-3 0-1,0 0 1,-17 34 0,26-63-204,-1 0 45,1 1 0,-1-1-1,1 0 1,-1 1 0,0-1-1,0 0 1,1 0-1,-1 0 1,0 1 0,0-1-1,0 0 1,0 0 0,0 0-1,-1-1 1,1 1 0,0 0-1,0 0 1,0-1-1,-1 1 1,-1 0 0,3-1-35,0 0 0,-1 0 0,1 1 0,0-1 0,-1 0 0,1 0 0,0 0 0,-1 0 0,1 0 0,0-1 0,0 1 0,-1 0 0,1 0 0,0 0 0,0 0 1,-1 0-1,1 0 0,0 0 0,0 0 0,-1-1 0,1 1 0,0 0 0,0 0 0,-1 0 0,1-1 0,0 1 0,0 0 0,-3-4 47,0 0 0,1 0 0,0 0 1,0 0-1,0 0 0,1-1 0,0 1 0,-1 0 0,1-1 0,1 1 0,-1-1 0,1 1 1,0-8-1,0-8-164,5-32 1,-3 39-41,0 0 0,1 1 0,1-1-1,0 1 1,0 0 0,1 0 0,1 0 0,7-11 0,-11 21 92,0-1 0,0 1 0,0-1 0,0 1 0,0 0-1,1 0 1,-1 0 0,1 0 0,-1 0 0,1 1 0,0-1 0,-1 1 0,1 0-1,5-2 1,-3 2 24,0 0 0,1 0 0,0 0 0,-1 1 0,1 0-1,-1 0 1,9 1 0,1 2 7,0 0 0,-1 1 0,0 1 0,27 12 0,-27-10-372,0 1-1,-1 0 1,18 14-1,-22-15-519,-2 0 0,1 1 0,-1 0 0,0 0 0,11 17 0,-5-4-655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07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36 109 4640,'-23'-47'2112,"10"19"-1824,13 17-320,5 8-32,3-10-192,7 10 160,1-1-1856,7 4 1056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1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1262 2144,'1'3'5378,"4"-2"-3835,5-2-2071,-8 1 1047,6-2-255,1 1 0,-1-1 1,-1-1-1,1 1 1,12-7-1,36-21 190,-36 18-206,101-65 262,-101 63-455,-2-1 0,0 0-1,-1-2 1,15-19 0,52-82 521,-60 75-333,-21 39-225,-2 0-1,1-1 1,0 1 0,-1-1-1,0 1 1,0-1-1,1-7 1,-2 12-22,0-1 0,0 1 1,0-1-1,0 1 0,0 0 1,0-1-1,0 1 0,0 0 1,0-1-1,0 1 0,0 0 1,0-1-1,0 1 0,0-1 1,-1 1-1,1 0 0,0-1 1,0 1-1,0 0 0,0-1 1,-1 1-1,1 0 0,0 0 1,0-1-1,-1 1 0,1 0 1,0 0-1,-1-1 0,1 1 1,0 0-1,0 0 0,-1 0 0,1-1 1,0 1-1,-1 0 0,1 0 1,-1 0-1,0 0-4,0 0 1,1 1-1,-1-1 0,0 0 0,0 1 0,0-1 1,1 0-1,-1 1 0,0-1 0,0 1 0,1-1 1,-1 1-1,0 0 0,1-1 0,-1 1 0,0 0 1,-7 10-39,1 0 1,0 0-1,1 1 1,0 0 0,-5 14-1,-19 66 264,29-89-201,-6 20 225,-6 35-1,12-50-196,0-1 0,1 0 1,-1 0-1,1 1 0,1-1 0,0 0 0,0 1 0,0-1 0,3 9 0,-3-13 15,1 0 1,-1-1 0,0 1 0,1 0-1,-1-1 1,1 1 0,0-1 0,0 1-1,0-1 1,0 0 0,0 0 0,1 0-1,-1 0 1,1 0 0,-1 0 0,1-1-1,0 1 1,-1-1 0,1 0 0,0 0-1,0 0 1,0 0 0,0 0 0,0-1-1,0 1 1,0-1 0,0 0 0,0 0-1,0 0 1,4-1 0,0 0 38,1 0 1,0-1-1,-1 0 1,1 0-1,-1-1 1,0 1-1,0-2 1,0 1-1,0-1 1,-1 0-1,7-6 1,18-17-19,29-35 1,-59 61-80,39-49-88,-26 32-276,18-19-1,-30 36 311,-1-1-1,1 1 0,-1 0 0,1 0 0,0 0 0,0 0 0,-1 0 0,5-1 0,-6 2 37,1 0 0,-1-1 0,1 1-1,-1 0 1,1 0 0,-1 0 0,1 0 0,-1 0 0,1 0 0,-1 0 0,1 0 0,-1 0 0,1 0 0,-1 0 0,1 0-1,-1 1 1,1-1 0,-1 0 0,1 0 0,-1 0 0,1 1 0,-1-1 0,1 0 0,-1 1 0,0-1 0,1 0 0,-1 1-1,0-1 1,1 0 0,-1 1 0,0-1 0,1 1 0,-1-1 0,0 1 0,0-1 0,1 1 0,-1-1 0,0 1 0,1 6 33,-1 0 0,-1 0 1,1 0-1,-1 0 0,0-1 1,-1 1-1,-3 11 0,4-15 10,-33 101 373,29-86-50,5-18-331,0 0 0,0 0 0,0 0-1,0 0 1,0 0 0,0 1 0,0-1-1,0 0 1,0 0 0,0 0-1,0 0 1,0 1 0,0-1 0,0 0-1,0 0 1,0 0 0,0 0 0,0 1-1,0-1 1,1 0 0,-1 0 0,0 0-1,0 0 1,0 0 0,0 0 0,0 1-1,0-1 1,0 0 0,1 0 0,-1 0-1,0 0 1,0 0 0,0 0-1,0 0 1,1 0 0,-1 0 0,0 0-1,0 0 1,0 0 0,0 0 0,0 0-1,1 0 1,-1 0 0,4-1 106,0-1 1,-1 1-1,1-1 1,-1-1-1,1 1 1,3-3-1,175-115-66,-175 115-171,0 1 0,1 0 0,-1 0 0,1 1 0,0 0 0,14-3 0,-20 5 79,0 1 1,0 0-1,-1 0 1,1-1 0,0 1-1,-1 0 1,1 1-1,0-1 1,0 0 0,-1 0-1,1 1 1,0-1-1,-1 1 1,1-1 0,0 1-1,-1 0 1,1 0-1,-1-1 1,1 1 0,-1 0-1,0 0 1,1 1-1,-1-1 1,0 0 0,0 0-1,0 1 1,1-1-1,-1 1 1,-1-1 0,1 1-1,0-1 1,0 1-1,-1-1 1,1 1-1,0 0 1,-1-1 0,0 1-1,1 2 1,3 34-19,-3-29 95,0 0-1,0 0 0,1-1 1,0 1-1,0 0 1,4 9-1,-4-16-13,-1 1-1,0-1 1,1 0-1,-1 0 1,1 0 0,0 0-1,0 0 1,0 0 0,0-1-1,0 1 1,0 0 0,0-1-1,1 0 1,-1 1 0,0-1-1,1 0 1,-1 0 0,1-1-1,0 1 1,-1 0 0,1-1-1,-1 0 1,1 1 0,0-1-1,4-1 1,6 1 41,0-2 1,-1 1-1,1-2 1,0 0 0,-1 0-1,0-1 1,0-1-1,0 0 1,0 0-1,-1-2 1,15-9-1,27-22-21,-21 16 59,58-53-1,-87 72-95,-2 3-35,0-1 1,0 0 0,0 1 0,-1-1 0,1 0 0,0 1 0,-1-1 0,1 0-1,-1 0 1,1 0 0,-1 0 0,1 0 0,-1 1 0,0-1 0,1 0-1,-1 0 1,0-1 0,-13 9-619,-8 9 554,1 2-1,1 0 1,0 1 0,2 0-1,0 2 1,1 0-1,1 1 1,1 0 0,-15 35-1,28-57 103,1 1 0,-1 0 0,1-1-1,0 1 1,-1 0 0,1-1 0,0 1-1,0 0 1,-1 0 0,1-1 0,0 1 0,0 0-1,0 0 1,0-1 0,0 1 0,0 0-1,0 0 1,0-1 0,0 1 0,1 0 0,-1 0-1,0-1 1,0 1 0,1 0 0,-1 0-1,0-1 1,1 1 0,-1 0 0,1-1 0,-1 1-1,1-1 1,-1 1 0,1-1 0,-1 1-1,1-1 1,-1 1 0,1-1 0,0 1 0,-1-1-1,1 0 1,0 1 0,0-1 0,-1 0 0,2 1-1,1-1 34,0 1-1,0-1 1,0 0-1,0 0 0,1 0 1,-1 0-1,0-1 1,0 1-1,0-1 0,5-2 1,7-4 104,0-1 0,-1-1 1,0 0-1,0-1 0,12-12 1,-19 16-77,17-15 38,-1-1 1,-1-1-1,26-35 0,43-81-16,-68 98-274,-1-2 1,-3 0-1,27-86 0,21-145-630,-56 222 359,-3 1 0,4-79 0,-12 129 419,0 0 1,0 0-1,0 0 1,0 0 0,0 0-1,0 0 1,0 0 0,0 0-1,0 0 1,-1 0 0,1 0-1,0 0 1,-1 0 0,1 0-1,-1 0 1,1 0 0,-1 0-1,1 1 1,-1-1-1,1 0 1,-2-1 0,1 2 12,1 0 0,0 0-1,-1 0 1,1 0 0,-1 0 0,1 0 0,-1 0 0,1 0 0,0 0 0,-1 0 0,1 0 0,-1 0-1,1 0 1,0 0 0,-1 1 0,1-1 0,0 0 0,-1 0 0,1 0 0,0 1 0,-1-1 0,-12 14-163,-1 12 87,0 1 1,2 0-1,-12 39 1,12-35 79,-8 21 83,3 2 0,-20 101 0,29-109 45,3 1-1,2 0 1,2 0 0,7 76 0,-2-100-38,0 0-1,2 0 0,0-1 0,16 37 1,-15-44 2,0-1 0,1-1 0,1 1 0,0-1 0,1-1 0,0 0 0,21 19 0,-29-28-36,1 0 1,0-1-1,0 1 0,0-1 1,1 0-1,-1 0 0,0 0 0,1 0 1,-1-1-1,1 0 0,0 1 0,-1-1 1,1 0-1,0-1 0,0 1 1,0-1-1,-1 0 0,1 0 0,0 0 1,0 0-1,0 0 0,0-1 0,-1 0 1,1 0-1,0 0 0,-1 0 1,1-1-1,-1 1 0,1-1 0,-1 0 1,1 0-1,-1 0 0,3-3 0,3-2 31,0-1-1,-1 0 0,0-1 0,0 0 0,-1 0 1,0 0-1,-1-1 0,0 0 0,0 0 0,7-22 1,-4 7-110,-1-1 1,-1-1 0,5-42 0,-11 65-48,-1-1 1,1 1-1,-1-1 1,0 1-1,0-1 1,-1 0-1,1 1 1,-1-1-1,0 1 1,-2-6-1,3 10 60,0-1 0,0 1 0,0 0 0,0-1 0,0 1 0,0-1 0,-1 1 0,1-1-1,0 1 1,0-1 0,0 1 0,-1 0 0,1-1 0,0 1 0,0 0 0,-1-1 0,1 1 0,0 0 0,-1-1 0,1 1 0,0 0 0,-1-1-1,1 1 1,-1 0 0,1 0 0,0 0 0,-1-1 0,1 1 0,-1 0 0,1 0 0,-1 0 0,1 0 0,-1 0 0,1 0 0,0 0 0,-1 0-1,1 0 1,-1 0 0,1 0 0,-1 0 0,1 0 0,-1 0 0,1 0 0,0 0 0,-1 1 0,-2 1-55,0 0 1,1 0-1,-1 1 1,1-1-1,-4 6 1,-9 14-104,0 1 1,-21 46 0,13-24 207,23-44-28,-29 61 201,27-57-169,0 0 0,0 0 0,1 0 1,0 0-1,0 0 0,0 0 0,1 0 1,-1 1-1,1-1 0,1 8 1,0-11-16,-1 0 0,1 0 0,-1 0 0,1 0 0,0-1 0,0 1 1,-1 0-1,1-1 0,0 1 0,1-1 0,-1 1 0,0-1 1,0 1-1,1-1 0,-1 0 0,1 0 0,-1 0 0,2 2 1,0-2 9,0 0 0,-1 0 1,1 0-1,0 0 0,0-1 1,0 1-1,0-1 0,-1 0 1,1 1-1,5-2 1,4 0 77,-1-1 1,1 0-1,-1-1 1,16-6 0,-26 8-96,173-73 413,-12 5-872,-157 66 383,1 2-1,-1-1 0,1 0 0,-1 1 0,1 0 1,0 1-1,9-1 0,-13 1 47,-1 0 1,1 1-1,0-1 1,-1 0-1,1 1 1,-1 0-1,1-1 1,-1 1-1,1 0 0,-1 0 1,1 0-1,-1 0 1,0 0-1,1 0 1,-1 0-1,0 0 0,0 0 1,0 1-1,0-1 1,0 0-1,0 1 1,0-1-1,0 1 1,-1-1-1,1 1 0,-1-1 1,1 1-1,-1 0 1,1 1-1,0 5 20,0-1-1,-1 0 0,0 1 1,0-1-1,0 1 0,-1-1 1,0 0-1,-1 0 0,-3 11 1,-27 67 151,23-64-144,-77 175 220,16-38-133,-33 74 1563,98-223-448,12-26-742,106-215-26,-30 88-535,-30 56 50,41-97 148,-65 127-201,76-139-508,-98 184 524,0 1 0,1 1-1,0 0 1,1 0-1,0 0 1,1 1 0,0 0-1,13-8 1,-22 17 61,0 0 1,0 0-1,0 0 1,1 0-1,-1 0 1,0 1-1,1-1 1,-1 1-1,1-1 1,-1 1 0,0-1-1,1 1 1,-1 0-1,1 0 1,-1 0-1,1 0 1,-1 0-1,1 0 1,-1 0-1,1 0 1,-1 0-1,1 1 1,2 0-1,-2 0 0,-1 1 0,1-1 0,-1 0 0,1 1-1,-1-1 1,0 1 0,1 0 0,-1-1 0,0 1 0,0 0-1,0 0 1,0 0 0,-1 0 0,1 0 0,0 0-1,-1 0 1,1 4 0,1 4-43,-1 0-1,-1 0 0,0 0 1,0 0-1,-2 14 1,-13 51 88,14-68-10,-7 23 73,0 0 1,-2 0 0,-1-1-1,-22 42 1,32-70-92,-22 36 269,22-35-218,-1 1 0,0-1 0,0 0 0,-1 1 0,1-1 0,0 0-1,-1 0 1,1-1 0,-1 1 0,-4 2 0,6-4-35,1 1 0,-1-1 0,0 0 0,0 0-1,0 1 1,0-1 0,0 0 0,0 0 0,0 0 0,0 0 0,0 0-1,1 0 1,-1 0 0,0 0 0,0-1 0,0 1 0,0 0 0,0 0-1,0-1 1,0 1 0,1-1 0,-1 1 0,0 0 0,0-1 0,0 0-1,-1-1-29,1 0 0,0 1 0,-1-1 0,1 0 0,0 0 0,0 0 0,0 1 0,1-1 0,-1 0-1,-1-4 1,1-2-186,0-1 1,0 1-1,0 0 0,2-16 0,-1 23 170,0 0-1,0-1 1,0 1-1,1-1 1,-1 1-1,0 0 1,0-1-1,1 1 1,-1 0-1,1 0 1,0-1-1,-1 1 1,1 0-1,0 0 1,-1 0-1,1 0 1,0 0-1,0 0 1,0 0-1,0 0 1,0 0-1,0 0 1,0 0-1,1 1 1,-1-1-1,0 0 1,3 0-1,1 0-45,0 1-1,-1-1 0,1 1 1,0 0-1,0 0 0,8 2 1,4 0 67,37 0 30,1-2-1,-1-2 0,1-3 0,74-16 0,-109 17 68,0-1-1,0-2 0,0 0 0,-1-1 0,0 0 0,30-20 0,-39 20-29,1 0 0,-1-1 0,-1-1 1,0 1-1,0-1 0,-1-1 0,0 0 0,0 0 0,8-18 0,-4 2 15,0 0 0,-2-1 0,7-29 0,-13 44-111,-1-1 1,-1 1 0,0-1-1,0-24 1,-2 36-23,0 1-1,0-1 1,0 1 0,-1 0 0,1-1-1,0 1 1,-1-1 0,1 1 0,0 0-1,-1-1 1,0 1 0,1 0 0,-1 0 0,0-1-1,0 1 1,1 0 0,-2-1 0,1 1 30,0 1 1,0-1-1,0 1 1,1 0-1,-1-1 1,0 1-1,0 0 1,0 0 0,0-1-1,0 1 1,0 0-1,1 0 1,-1 0-1,0 0 1,0 0-1,0 0 1,0 0-1,0 1 1,0-1-1,0 0 1,0 0 0,1 1-1,-1-1 1,0 1-1,0-1 1,0 0-1,1 1 1,-1 0-1,-1 0 1,-3 3 6,-1 1-1,1 0 1,0 0 0,1 0 0,-1 1 0,1-1 0,0 1-1,1 0 1,-1 0 0,1 0 0,-3 9 0,-3 9 59,-9 40 1,13-43-23,1 1 1,1-1-1,0 27 0,2-41 30,1 0 0,1 0 0,0 1 0,-1-1 1,2 0-1,-1 0 0,1 0 0,1 0 0,-1 0 0,1 0 0,0-1 0,8 13 0,-10-17-2,1-1-1,-1 1 1,1 0-1,0-1 1,0 1-1,0-1 1,0 0-1,0 1 1,0-1-1,0 0 1,0 0-1,0 0 1,0-1-1,1 1 1,-1 0-1,0-1 1,0 0-1,1 1 1,-1-1-1,0 0 1,1 0-1,-1 0 1,0-1-1,1 1 1,-1 0-1,0-1 1,1 0-1,-1 1 1,0-1-1,2-1 1,6-3 18,-1 1 0,0-1 0,-1-1 1,0 0-1,12-10 0,0-1-15,34-31-96,2 3 0,63-38 0,-118 82 51,6-3-75,-1 1 1,1-1-1,8-2 1,-14 6 55,0-1-1,0 1 1,0-1-1,0 1 1,0 0-1,0 0 1,1-1-1,-1 1 1,0 0 0,0 0-1,0 0 1,1 0-1,-1 0 1,0 1-1,0-1 1,0 0-1,0 1 1,0-1 0,1 0-1,-1 1 1,0-1-1,0 1 1,0 0-1,0-1 1,0 1-1,0 0 1,0-1 0,1 3-1,-1-1 2,0-1-1,0 1 0,-1 0 1,1 0-1,0 0 1,-1 1-1,1-1 0,-1 0 1,0 0-1,0 0 1,1 0-1,-2 0 0,1 1 1,0 2-1,-9 32-57,6-28 75,-7 23 316,-26 52 1,31-73-235,-1 6 96,6-16-164,0-1-1,0 0 1,0 0-1,0 1 1,0-1-1,0 0 1,0 0-1,0 1 0,0-1 1,0 0-1,0 0 1,0 1-1,0-1 1,0 0-1,0 0 1,0 1-1,0-1 1,0 0-1,0 0 1,0 1-1,0-1 1,0 0-1,0 0 1,0 1-1,1-1 1,-1 0-1,0 0 1,0 0-1,0 1 1,0-1-1,1 0 1,-1 0-1,0 0 1,0 0-1,0 0 1,1 1-1,-1-1 1,0 0-1,0 0 1,1 0-1,-1 0 1,0 0-1,0 0 0,0 0 1,1 0-1,-1 0 1,0 0-1,1 0 1,-1 0-1,0 0 1,0 0-1,1 0 1,-1 0-1,0 0 1,0 0-1,1 0 1,-1 0-1,0 0 1,1-1-1,15-6 254,-15 6-195,17-10 20,-2-1 0,1-1 0,18-19 0,-19 17-231,1 1-1,30-21 1,-46 34 123,-1 1 1,1-1-1,0 1 0,0-1 1,0 1-1,0-1 0,-1 1 0,1-1 1,0 1-1,0 0 0,0-1 1,0 1-1,0 0 0,0 0 1,0 0-1,0 0 0,0 0 0,0 0 1,0 0-1,0 0 0,0 0 1,0 0-1,0 1 0,0-1 1,0 0-1,0 1 0,0-1 0,0 1 1,0-1-1,0 1 0,-1-1 1,1 1-1,0 0 0,0-1 0,-1 1 1,1 0-1,0-1 0,-1 1 1,1 0-1,-1 0 0,1 0 1,-1 0-1,1 0 0,-1 0 0,1-1 1,-1 3-1,3 6-10,0 0 0,-1 0 0,0 0 0,0 1-1,-1-1 1,0 14 0,0-7 140,3 21 0,-3-34-86,0 0 0,-1 1 0,1-1 1,0 0-1,0-1 0,1 1 0,-1 0 1,1 0-1,3 5 0,-4-7 0,1 0-1,-1 0 1,0 0-1,1 0 1,-1 0-1,1 0 1,-1 0 0,1 0-1,-1-1 1,1 1-1,0-1 1,-1 1-1,1-1 1,0 0-1,0 1 1,-1-1-1,1 0 1,0 0 0,3-1-1,1 1 16,1-2 0,-1 1 0,1-1 0,-1 0 0,0 0 1,9-4-1,-1 0-14,45-21 9,-1-3 0,-1-2 0,91-70 0,-129 88-161,-1 0 0,0-2 0,-1 0 1,17-21-1,-30 29-244,-10 8 47,-18 12-1,-26 21 235,1 2-1,-65 62 0,99-83 109,1 1-1,0 0 1,1 0 0,1 2 0,0-1 0,-14 29-1,25-43-3,0 0 0,1 0 0,-1 1 0,1-1 0,-1 0 0,1 1 0,-1-1 0,1 0 0,0 1 0,0-1 0,1 3 0,-1-4 1,0 0 0,0 0 1,1 0-1,-1 1 0,1-1 0,-1 0 0,1 0 0,-1 0 0,1 0 0,-1 0 0,1 0 0,0 0 0,-1-1 0,1 1 0,0 0 0,0 0 1,0 0-1,0-1 0,0 1 0,0-1 0,0 1 0,0 0 0,0-1 0,1 1 0,2 0 17,1 0 0,-1 0 1,1-1-1,-1 1 0,1-1 0,-1 0 0,1 0 0,-1-1 0,8-1 1,41-13 309,-46 13-278,8-3-3,1-1 0,-1-1 0,0 0 0,-1 0 0,1-2 0,-2 0 0,1 0 0,-1-1-1,18-19 1,-5-2 40,-2-1 0,-1-1-1,36-69 1,-41 67-129,23-69 1,-1-43-245,-39 144 266,92-442-1431,-91 437 1256,-1 0 0,0 1 0,0-1 0,0 0 0,-1 0 0,-2-13 0,-3 8-308,5 13 469,0 0-1,0 0 1,0 0 0,-1-1-1,1 1 1,0 0 0,0 0-1,-1 0 1,1 0-1,0-1 1,0 1 0,-1 0-1,1 0 1,0 0 0,0 0-1,-1 0 1,1 0-1,0 0 1,-1 0 0,1 0-1,0 0 1,0 0 0,-1 0-1,1 0 1,0 0-1,-1 0 1,-1 1-21,1 0 0,-1 0 0,1 0 0,0 0 0,-1 1 0,1-1 0,0 0 0,-1 1 0,1-1 0,0 1 0,0 0 0,0-1 0,1 1 0,-2 2 0,-8 17-47,1 1 1,1 1-1,-8 40 1,-8 79 129,21-126-45,-6 47 117,3 1 1,2-1-1,3 1 0,14 121 1,11-60 224,-18-101-218,0 0-1,2 0 1,12 24-1,-17-43-37,0 1-1,0-1 1,1 1-1,7 8 0,-10-12-45,1-1-1,-1 0 0,1 1 1,-1-1-1,1 0 0,-1 0 1,1 0-1,0 0 0,-1 0 1,1 0-1,0-1 0,0 1 1,-1 0-1,1-1 0,0 1 0,0-1 1,0 0-1,0 0 0,0 0 1,3 0-1,1-1 32,-1 0-1,0-1 1,0 0-1,1 0 1,-1 0-1,-1-1 1,1 0-1,0 1 1,7-8-1,1-1 77,21-23 0,-8 4-64,0 0-1,39-64 1,6-36-397,-69 126 305,0 1-77,-1 0 1,1-1-1,-1 1 1,0 0-1,2-7 1,-3 9 52,0 0 0,0 0 0,0 1 0,0-1 0,0 0 0,0 0 0,-1 0 0,1 0 0,0 1-1,0-1 1,0 0 0,-1 0 0,1 1 0,0-1 0,-1 0 0,1 0 0,-1 1 0,1-1 0,-1 0 0,1 1 0,-1-1 0,0 1 0,1-1 0,-1 1 0,0-1 0,1 1-1,-1-1 1,0 1 0,1-1 0,-1 1 0,0 0 0,-1-1 0,-2 0-3,-1 0 0,1 1 0,-1-1 0,0 1 0,0 0 0,1 0 0,-1 0-1,0 1 1,1-1 0,-1 1 0,1 0 0,-1 1 0,1-1 0,-1 1 0,1 0 0,0 0 0,-6 4 0,0 0 30,1 0 0,-1 1 0,2 0 1,-1 0-1,1 1 0,-9 10 0,11-10 30,0 1-1,1-1 0,0 1 1,1 0-1,-1 0 0,2 1 1,-1-1-1,1 1 0,1 0 1,0 0-1,0 0 0,1 0 1,0 0-1,1 0 0,0 12 1,1-17 17,-1-1 0,0 0 0,1 0 1,0 1-1,0-1 0,0 0 0,1 0 0,-1 0 1,1 0-1,0 0 0,0 0 0,0-1 0,1 1 1,-1-1-1,1 1 0,0-1 0,5 4 0,-4-4 15,0 0 0,0 0 0,1-1 0,-1 1 0,1-1 0,0-1 0,-1 1-1,1 0 1,0-1 0,0 0 0,0 0 0,0-1 0,0 1 0,10-2-1,-3 0 20,0-1 0,0 0 0,0-1-1,0 0 1,-1-1 0,1 0-1,-1-1 1,18-10 0,2-4 61,47-38 0,-36 21-165,17-14-119,-50 44-1,0-1 0,0 1 0,1 1 1,15-7-1,-24 12 118,0-1 1,0 1 0,1 0 0,-1-1-1,0 1 1,0 0 0,0 0-1,1 0 1,-1-1 0,0 1 0,0 0-1,1 1 1,-1-1 0,2 1-1,-2-1 20,-1 0-1,1 0 0,-1 1 1,1-1-1,-1 1 0,1-1 1,-1 0-1,1 1 1,-1-1-1,1 1 0,-1-1 1,0 1-1,1-1 0,-1 1 1,0-1-1,0 1 0,1 0 1,-1-1-1,0 1 0,0-1 1,0 2-1,1 2-10,-1 1 0,-1-1 0,1 0-1,0 1 1,-1-1 0,0 0 0,-2 5-1,-35 100 309,13-41 156,24-65-384,0-2 0,1 1 0,-1 0 0,0 0 0,1-1 1,0 1-1,-1 0 0,1 0 0,0 0 0,0 0 0,0 0 0,0 0 1,1 3-1,-1-5-30,1 0 0,0 0 0,0 0 0,-1 0 0,1-1 0,0 1 0,0 0 0,-1 0 0,1-1 0,0 1 0,-1 0 0,1-1 0,0 1 0,-1-1 0,1 1 0,-1-1 0,1 1 0,0-2 0,16-12 30,11-20 15,-22 26-148,0 0-1,1 0 1,0 0-1,0 0 1,1 1-1,14-10 0,-21 17 62,0-1-1,0 1 1,0-1-1,0 1 1,0-1-1,0 1 1,0 0-1,0 0 1,0-1-1,0 1 1,0 0-1,0 0 1,0 0-1,0 0 1,0 0-1,0 0 1,1 1-1,-1-1 1,0 0-1,0 0 1,0 1 0,0-1-1,0 1 1,0-1-1,0 1 1,-1-1-1,1 1 1,0-1-1,0 1 1,0 0-1,0 0 1,-1-1-1,1 1 1,1 2-1,1 2-35,1 0 0,-1 1 0,-1-1 0,5 12 0,-3-7 11,0 0 49,-3-6 39,1 0 1,0 0-1,0 0 0,0 0 0,0 0 0,6 6 1,-7-8-25,1-1 0,0 0 0,-1 0 0,1 0 0,0 0 0,0 0 1,0 0-1,0 0 0,0 0 0,0-1 0,0 1 0,0-1 1,0 0-1,0 0 0,0 1 0,0-1 0,0 0 0,4-1 0,5-1 37,1 0 0,-1-1 0,0 0-1,0-1 1,0 0 0,-1 0 0,0-1 0,1-1-1,-2 0 1,16-12 0,10-9 113,41-44 1,-72 67-169,29-31 77,-1-1 0,-2-2 1,-2 0-1,-1-2 0,-2-1 0,38-87 0,-30 51-70,60-123-186,-39 93-499,-49 97 541,4-10-113,-8 19 218,-1 1-1,0-1 1,0 0 0,0 0-1,0 1 1,1-1-1,-1 0 1,0 0 0,0 1-1,0-1 1,-1 0 0,1 1-1,0-1 1,0 0-1,0 0 1,0 1 0,-1-1-1,1 0 1,0 1 0,-1-1-1,1 0 1,-1 0-1,1 1 18,0 0 0,-1 0 0,1-1 1,0 1-1,-1 0 0,1 0 0,0 0 0,-1 0 0,1 0 0,0 0 0,-1 0 0,1 0 0,-1 0 0,1 0 0,0 0 0,-1 0 0,1 0 0,0 0 0,-1 0 0,1 0 0,0 0 0,-1 0 0,1 0 0,0 0 0,-1 1 0,1-1 0,0 0 0,-1 0 0,1 0 0,0 1 0,0-1 0,-1 0 0,1 0 0,0 1 0,0-1 0,0 0 0,-1 0 0,1 1 0,0-1 0,0 1 0,-12 13-45,2 0-1,0 1 0,1 0 0,-9 19 1,17-33 55,-139 297 405,110-221-296,3 1-1,4 2 1,3 1 0,-13 124 0,30-183 12,2 1-1,1-1 1,1 0-1,6 42 1,-6-62-168,-1 1-1,1 0 1,0 0 0,0-1-1,0 1 1,0-1 0,0 1-1,1-1 1,-1 1 0,1-1-1,-1 0 1,4 4 0,-4-6-61,0 1 1,0 0 0,0-1-1,0 1 1,0-1 0,0 0-1,0 1 1,0-1 0,0 0-1,0 1 1,0-1-1,0 0 1,0 0 0,0 0-1,0 0 1,0 0 0,0 0-1,0 0 1,1-1 0,-1 1-1,0 0 1,0 0-1,0-1 1,0 1 0,0-1-1,0 1 1,0-1 0,-1 1-1,1-1 1,0 0 0,0 1-1,0-1 1,1-1 0,0-1-255,1 0 1,0 0 0,-1 0 0,1 0 0,-1-1 0,0 1 0,0-1 0,0 1 0,-1-1 0,1 1-1,-1-1 1,1-6 0,1 3-228,10-33-1662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1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88 109 6464,'-48'-26'2944,"17"18"-2560,23 3 2528,8 2-1664,13-5 864,9 0-1281,17-4-159,5 9-448,26-5-192,1 3-64,25 2 160,1 3-64,-1-3-2911,-12 3 1535,-23-8-4800,-13 0 3392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12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78 8128,'-22'-77'3680,"14"77"-3168,3 0-2144,10 0 800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36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 2976,'0'0'150,"-1"0"0,1 0 0,-1 0 0,0 0 0,1 0 0,-1 0 0,0 0 0,1 0 0,-1 0 0,1 0 0,-1 0 0,0 1 0,1-1 0,-1 0 0,1 0 0,-1 0 0,1 1 0,-1-1 0,1 0 0,-2 1 0,-13 10 626,7-6-446,-79 44 1695,54-33-1088,-50 36 0,73-45-784,0 1 0,1 0 0,0 0 0,1 1 0,0 0 0,0 1 0,1-1 0,1 2 0,-7 11 0,6-6 24,0 1 0,1-1 0,2 1 1,-6 28-1,-1 71 185,11-100-250,0-1 0,1 0 1,0 0-1,1 1 0,1-1 0,0-1 1,8 22-1,-7-26 31,0-1 0,1 0 0,0 0 0,1 0 0,-1-1 0,1 0 0,1 0 0,0 0 0,0-1 0,0 0 0,1 0 0,9 5 0,3-1 151,-1-1 0,1-1 0,1-1 1,-1 0-1,42 7 0,-37-8-272,-12-3 51,31 6 170,-40-10-202,0 1 0,-1-1 0,1 0 0,0 0 0,0 0 0,-1 0-1,1-1 1,0 0 0,4-1 0,-8 2-232,1 0-1,0-1 0,-1 1 1,1-1-1,0 1 1,-1-1-1,1 1 1,-1-1-1,1 1 0,-1-1 1,0 0-1,1 1 1,-1-1-1,1 0 1,-1 1-1,0-1 1,0 0-1,1 0 0,-1 1 1,0-1-1,0 0 1,0 0-1,0 1 1,0-1-1,0 0 1,0 0-1,0 1 0,0-1 1,0 0-1,-1-1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14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268 697 2976,'0'-2'217,"0"1"0,1-1 0,-1 1 0,0 0 0,1-1 0,0 1 0,-1-1 1,1 1-1,0 0 0,-1-1 0,1 1 0,2-2 0,-2 2-19,0 0 1,0 0-1,0-1 1,-1 1-1,1 0 1,0 0-1,-1 0 1,1 0-1,-1-1 0,1 1 1,-1 0-1,0-1 1,1 1-1,-1 0 1,0-1-1,0 1 1,0 0-1,0-1 1,0 1-1,0-1 0,0 1 1,-1-3-1,1 3-87,-1 0 0,1 0 0,-1 0 0,1 0 0,-1 0 0,0 0 0,1 0 0,-1 0 0,0 0 0,0 0 0,1 0 0,-1 1 0,0-1 0,0 0 0,0 0 0,0 1 0,-1-1-1,-1 0-37,1 0 0,-1 0-1,1 0 1,0 1 0,-1 0-1,1-1 1,-1 1-1,-3 0 1,-3 1-9,1 0-1,-1 0 1,0 1-1,1 0 1,-1 0-1,1 1 1,0 0 0,0 0-1,-13 9 1,6-3 17,1 0 0,0 2 0,-24 22 0,30-24-38,1-1 0,0 1 0,0 0-1,1 1 1,0-1 0,-6 15 0,10-19-17,0 0 1,0 0-1,0 0 0,1 0 0,-1 0 0,2 0 1,-1 0-1,0 1 0,1-1 0,0 0 1,0 0-1,1 1 0,-1-1 0,1 0 1,2 7-1,-1-8 11,0-1 1,0 1-1,0-1 0,0 0 1,0 0-1,1 0 1,0 0-1,-1-1 0,1 1 1,0-1-1,0 1 1,0-1-1,1 0 0,-1 0 1,1 0-1,-1-1 1,1 1-1,-1-1 0,1 0 1,5 1-1,-1 0 82,1-1 1,-1 0-1,1 0 0,0-1 0,-1 0 0,1 0 0,16-4 1,-16 2-88,0-1 0,-1 0 0,1 0 0,-1-1 0,0 0 1,0 0-1,0-1 0,-1 0 0,1-1 0,-1 0 0,0 0 1,-1 0-1,0-1 0,0 0 0,0 0 0,-1 0 1,0-1-1,0 0 0,-1 0 0,0 0 0,0 0 0,-1-1 1,0 0-1,-1 1 0,0-1 0,0 0 0,-1 0 0,0 0 1,0-14-1,-1 20-65,-1 0 1,1 0-1,-1 1 1,1-1-1,-1 0 0,0 1 1,0-1-1,0 1 1,-1-1-1,1 1 0,0-1 1,-1 1-1,0 0 1,1 0-1,-1 0 1,0 0-1,0 0 0,0 0 1,0 0-1,-1 1 1,1-1-1,0 1 1,-1 0-1,1-1 0,-1 1 1,1 0-1,-1 0 1,0 1-1,1-1 1,-1 1-1,0-1 0,0 1 1,1 0-1,-1 0 1,0 0-1,-4 1 1,7-1 32,-14 0 78,14 0-76,0 0 1,-1 0-1,1 0 0,0 0 1,0 0-1,-1 0 1,1 0-1,0 0 0,0 0 1,0 0-1,-1 0 0,1 0 1,0 0-1,0 0 0,0-1 1,0 1-1,-1 0 0,1 0 1,0 0-1,0 0 1,0 0-1,0-1 0,0 1 1,-1 0-1,1 0 0,0 0 1,0 0-1,0-1 0,0 1 1,0 0-1,0 0 0,0 0 1,0-1-1,0 1 1,0 0-1,0 0 0,0 0 1,0-1-1,0 1 0,0 0 1,0 0-1,0-1 0,0 1 1,0 0-1,0 0 0,0 0 1,0-1-1,0 1 1,0 0-1,0 0 0,0 0 1,1 0-1,-1-1 0,0 1 1,0 0-1,0 0 0,0 0 1,0 0-1,1 0 0,-1-1 1,0 1-1,0 0 1,0 0-1,6-6 154,1-1 0,-1 1 0,14-9 0,13-12 62,24-31-247,-3-3 0,-2-2-1,51-83 1,48-68-371,-144 204 264,-5 6 38,0 0 0,1 0 0,0 0-1,-1 0 1,1 1 0,1-1 0,-1 1 0,0 0 0,1 0-1,6-4 1,-8 7-140,-2 5 76,-9 20 26,-15 31 0,6-17 125,-102 228 129,52-104-40,-43 99-23,-170 285 873,280-545-918,-13 22 495,-2 0 0,-20 24 0,22-36-56,13-12-425,1 1-1,-1-1 1,1 0-1,-1 0 0,1 0 1,-1 0-1,1 1 0,-1-1 1,1 0-1,-1 0 1,1 0-1,-1 0 0,1 0 1,-1 0-1,1 0 1,-1-1-1,1 1 0,-1 0 1,1 0-1,-1 0 1,0-1-1,0 0 12,0 0 1,0 0-1,0-1 1,1 1-1,-1 0 0,0-1 1,1 1-1,-1-1 0,0 1 1,1-1-1,0 1 1,-1-1-1,1 0 0,0 1 1,0-1-1,0 1 1,0-1-1,0 0 0,0 1 1,1-3-1,1-12-22,1 0 0,0 1-1,2-1 1,-1 1 0,2 0-1,0 0 1,1 1 0,0 0 0,1 0-1,1 0 1,10-12 0,9-9-141,2 2 1,58-52 0,-75 74 111,-1 1 1,1 0-1,1 1 1,15-8-1,-23 14 5,1 0-1,-1 0 0,1 1 0,0 0 0,0 0 1,0 1-1,0 0 0,0 0 0,0 1 1,0-1-1,14 3 0,-1 1-105,-1 1 0,35 12 1,-15 0-2910,-14-4 1192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17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56 148 4640,'-1'0'70,"1"0"0,-1 1 0,1-1 0,0 0-1,-1 0 1,1 1 0,-1-1 0,1 0 0,0 1 0,0-1 0,-1 0 0,1 1 0,0-1 0,-1 0 0,1 1-1,0-1 1,0 1 0,0-1 0,0 1 0,-1-1 0,1 0 0,0 1 0,0-1 0,0 1 0,0-1 0,0 1 0,0-1-1,0 1 1,0-1 0,0 0 0,0 1 0,0-1 0,1 1 0,-1-1 0,0 1 0,0-1 0,0 1 0,1-1-1,-1 0 1,0 1 0,0-1 0,1 0 0,-1 1 0,0-1 0,1 0 0,-1 1 0,0-1 0,1 0 0,-1 0 0,0 1-1,1-1 1,-1 0 0,1 0 0,0 1 0,1 0 110,1 0 0,0 0-1,0 0 1,0 0 0,0 0-1,0-1 1,0 1 0,0-1 0,1 0-1,-1 0 1,0 0 0,0 0 0,0-1-1,0 1 1,4-2 0,3-1 25,1 0 0,-1-1 0,12-5 0,-14 5-66,0-1 0,-1 0 0,1 0 0,-1 0 0,0-1 0,0 0 1,9-12-1,-14 16-143,1 0 1,-2-1-1,1 1 0,0-1 1,0 0-1,-1 0 1,1 0-1,-1 1 1,0-1-1,0-1 1,0 1-1,0 0 1,-1 0-1,1 0 0,-1 0 1,0 0-1,0-1 1,0 1-1,0 0 1,-1 0-1,1 0 1,-1 0-1,0 0 0,-1-5 1,1 6-12,0 1 0,0 0 0,0-1 0,0 1 0,0 0 0,0 0 0,0 0 0,0 0 0,0 0 0,-1 0 0,1 0-1,0 0 1,-1 0 0,1 0 0,-1 1 0,1-1 0,-1 1 0,1-1 0,-1 1 0,1-1 0,-1 1 0,1 0 0,-1 0 0,0 0 0,-2 0 0,-2 0 16,0 1 1,-1 0-1,1 0 1,-11 4-1,3 0 139,0 0 0,0 1 1,0 1-1,1 0 0,0 1 0,-15 11 1,23-15-84,1-1 0,0 1 0,-1 0 0,1 0 0,0 1-1,1-1 1,-1 1 0,1 0 0,0 0 0,0 0 0,1 0 0,-1 0 0,1 1 0,0-1 0,1 1 0,-1 0 0,1-1 0,-1 11 0,3-7 24,-1 0 0,2 1 0,-1-1 1,1-1-1,0 1 0,1 0 0,0 0 0,0-1 0,1 0 1,0 1-1,1-2 0,6 11 0,-8-14-45,0 0 0,0 0 0,1-1 0,-1 1 1,1-1-1,0 0 0,0 0 0,0 0 0,0 0 0,0-1 0,1 1 0,-1-1 0,1 0 0,-1-1 0,1 1 0,0-1 0,0 0 1,0 0-1,0 0 0,-1-1 0,1 0 0,0 0 0,0 0 0,5-1 0,6-3 80,-1 0-1,1 0 1,26-13 0,41-27 323,-27 14-205,36-12-362,157-50 0,-245 91 147,0-1-24,0 1 0,0 0 0,1 0 0,7-1-1,-12 2 7,1 0-1,0 0 0,-1 0 0,1 0 0,-1 0 0,1 0 1,0 1-1,-1-1 0,1 0 0,-1 0 0,1 0 0,0 1 1,-1-1-1,1 0 0,-1 1 0,1-1 0,-1 0 0,1 1 1,-1-1-1,1 0 0,-1 1 0,0-1 0,1 1 0,-1-1 1,0 1-1,1-1 0,-1 1 0,0-1 0,1 1 0,-1 0 0,0-1 1,0 1-1,0-1 0,0 1 0,0 0 0,1-1 0,-1 1 1,0-1-1,0 1 0,-1 0 0,1 5 24,-1-1 0,1 0 0,-2 0 0,1 0 0,0 0 0,-1 0 0,-4 7 0,-20 36 243,9-17-81,13-23-105,2-5-42,0 0-1,0 0 1,1 0-1,0 0 0,0 1 1,0-1-1,0 1 1,-1 3-1,2-7-26,0 1-1,0-1 1,0 0-1,0 0 1,1 1 0,-1-1-1,0 0 1,0 1-1,0-1 1,0 0 0,0 1-1,0-1 1,0 0-1,0 0 1,1 1 0,-1-1-1,0 0 1,0 0-1,0 1 1,1-1 0,-1 0-1,0 0 1,0 0-1,1 1 1,-1-1 0,0 0-1,0 0 1,1 0-1,-1 0 1,0 0 0,1 1-1,-1-1 1,0 0-1,0 0 1,1 0 0,-1 0-1,0 0 1,1 0-1,-1 0 1,0 0 0,1 0-1,-1 0 1,0 0-1,1 0 1,-1-1 0,0 1-1,0 0 1,1 0-1,-1 0 1,0 0 0,0 0-1,1-1 1,-1 1-1,0 0 1,0 0 0,1 0-1,-1-1 1,0 1-1,0 0 1,0 0 0,1-1-1,-1 1 1,60-62 457,-40 42-431,37-32-23,-48 46-123,0 0 1,0 0-1,0 0 1,1 1-1,12-4 1,-22 9 91,1-1 0,-1 1 0,1 0 0,-1 0 0,1 0 0,-1 0 0,1-1 0,-1 1 0,1 0 0,-1 0 1,1 0-1,0 0 0,-1 0 0,1 0 0,-1 1 0,1-1 0,-1 0 0,1 0 0,-1 0 0,1 0 0,-1 1 0,1-1 0,-1 0 0,1 1 0,-1-1 0,1 1 0,0 0-2,0 0 0,-1 0 0,1 0 0,0 0 0,-1 0 0,0 0 0,1 0 0,-1 0 0,1 0 0,-1 0 0,0 1 0,0 0 0,1 7-18,-1 0 0,-1-1 0,-1 10 0,1-8 13,-3 26 20,2-16 39,0 24 0,2-37 14,0-1 0,1 1 0,0-1 0,0 0 0,1 0 0,-1 1 0,6 10 0,-6-15-31,1 0-1,-1 0 0,0 0 1,1-1-1,-1 1 0,1 0 0,0-1 1,0 1-1,-1-1 0,1 0 1,0 0-1,0 0 0,0 0 0,0 0 1,0 0-1,1 0 0,-1 0 0,0-1 1,0 1-1,0-1 0,1 0 1,-1 0-1,0 0 0,0 0 0,3 0 1,8-1 33,-1-1 1,0 0-1,17-5 1,-24 6-45,27-9 54,0 0 1,0-3-1,48-26 1,-32 11 17,64-49 0,-98 66-130,0 0 0,-1-1 0,0-1 0,19-25 0,-31 37 24,0 1 0,-1-1-1,1 0 1,-1 0 0,0 0 0,1 1 0,-1-1 0,0 0 0,1 0 0,-1 0 0,0 0 0,0 0-1,0-2 1,0 3 2,0 0-1,0-1 1,0 1-1,0-1 1,0 1-1,0 0 1,-1-1-1,1 1 1,0 0-1,0-1 1,0 1-1,-1 0 1,1-1-1,0 1 1,-1 0-1,1-1 0,0 1 1,-1 0-1,1 0 1,0-1-1,-1 1 1,-1-1-16,0 1 0,0-1 1,0 1-1,0 0 0,1-1 1,-1 1-1,0 0 0,0 0 1,0 0-1,0 0 0,-3 1 0,-5 2 23,0 1 0,0-1-1,1 2 1,0-1 0,0 1-1,0 0 1,0 1 0,1 0-1,0 1 1,0-1 0,0 1-1,1 1 1,0 0 0,1 0-1,0 0 1,0 1 0,1-1-1,0 1 1,-5 12 0,9-16 44,-1 0 0,1 0 1,1 0-1,-1 1 1,1-1-1,-1 0 0,2 0 1,-1 0-1,0 0 0,1 1 1,0-1-1,0 0 0,1 0 1,-1 0-1,1-1 0,0 1 1,1 0-1,-1-1 0,1 1 1,0-1-1,0 0 0,0 0 1,6 6-1,-4-5 8,-1-1 1,2 1-1,-1-1 0,0 0 1,1-1-1,-1 0 1,1 1-1,0-2 0,0 1 1,0-1-1,1 0 0,-1 0 1,0-1-1,1 1 0,0-1 1,-1-1-1,1 1 0,10-2 1,0-2 7,1 0-1,-1-2 1,0 0 0,0-1 0,16-8 0,79-45 158,85-60-126,-178 107-71,-7 6-26,-1-2-1,1 0 0,-1 0 0,-1-1 0,12-11 0,-20 17-7,1 0 1,-1 1 0,0-1-1,0 0 1,0 0 0,-1 0-1,1-1 1,-1 1 0,0 0-1,0 0 1,0-1 0,0 1-1,0-5 1,-1 7 24,0 1-1,0-1 1,0 1 0,1-1-1,-1 1 1,0-1 0,0 1-1,0 0 1,0-1 0,1 1-1,-1-1 1,0 1 0,0-1-1,1 1 1,-1 0 0,0-1-1,1 1 1,-1 0 0,0-1-1,1 1 1,-1 0-1,0 0 1,1-1 0,-1 1-1,1 0 1,0 0 0,17-3-21,18 6 100,-27-1-111,1 0-1,-1 0 1,0 1-1,0 1 0,0-1 1,8 6-1,-14-8 25,0 1-1,-1 0 0,1 0 1,0 0-1,-1 0 1,1 1-1,-1-1 0,0 1 1,0-1-1,0 1 0,0 0 1,0 0-1,0 0 0,-1 0 1,0 0-1,1 0 0,-1 0 1,0 0-1,-1 0 0,2 5 1,-2 12 23,0-1 1,-5 37-1,-1 12 55,6-64-47,0-1 0,1 0 0,-1 0 0,1 0 1,0 0-1,-1 1 0,1-1 0,1 0 0,-1 0 0,2 3 1,-2-5 0,0 0 0,-1 0 1,1 0-1,0 0 1,0 0-1,0 0 0,0 0 1,0 0-1,0 0 1,0-1-1,0 1 0,0 0 1,0-1-1,0 1 1,0 0-1,1-1 1,-1 0-1,0 1 0,0-1 1,1 0-1,-1 0 1,0 1-1,1-1 0,-1 0 1,0 0-1,1 0 1,-1-1-1,2 1 0,20-7 80,-1-1-1,42-22 0,-37 17-62,264-113 135,-249 110-239,0-2 0,-1-2 0,54-36 0,-92 54-296,-5 2 161,-9 4 50,7-2 83,-4 1 17,-8 2 32,0 1-1,0 1 1,1 0 0,1 2-1,-16 10 1,19-11 33,-66 52 86,65-49-71,1 0 0,0 0 0,1 1 0,-12 18 0,-18 41 251,36-64-224,1 1 1,0-1 0,0 1-1,1 0 1,0 0 0,0 1-1,0 11 1,2-18-32,0 0-1,0-1 1,0 1 0,0 0-1,0-1 1,0 1-1,1 0 1,-1-1 0,1 1-1,-1 0 1,1-1 0,-1 1-1,1-1 1,0 1-1,0-1 1,0 0 0,0 1-1,2 1 1,-2-2-3,0 0-1,1-1 1,-1 1-1,0 0 1,0-1-1,1 0 1,-1 1-1,1-1 1,-1 0-1,0 1 1,1-1-1,-1 0 1,1 0-1,-1 0 1,1 0-1,-1-1 1,2 1-1,4-2 34,0 0 0,0-1 0,0 0 0,0 0 0,-1 0 0,11-8 0,-2 1-13,-1-2 1,0 0-1,17-19 1,32-45 24,-35 40-31,-23 30-61,43-59 4,-45 60-9,1-1 1,-1 1 0,-1-1 0,1 0-1,-1 0 1,0 0 0,0 0 0,0 0-1,-1-1 1,1-6 0,-2 13 9,0-1 1,0 1 0,0 0-1,0-1 1,0 1 0,0 0-1,0 0 1,0-1 0,0 1-1,0 0 1,0 0 0,0-1-1,0 1 1,0 0-1,0-1 1,0 1 0,0 0-1,-1 0 1,1-1 0,0 1-1,0 0 1,0 0 0,0-1-1,0 1 1,-1 0 0,1 0-1,0 0 1,0 0 0,0-1-1,-1 1 1,1 0 0,0 0-1,0 0 1,-1 0-1,1 0 1,0-1 0,0 1-1,-1 0 1,-10 7-294,-9 16 183,15-16 140,0 1 0,1 1 1,0-1-1,0 1 0,1-1 1,0 1-1,1 0 0,0 0 0,-1 13 1,0 9 115,3 45 1,1-34-111,-1-7 67,-2 1-1,-5 34 1,5-58-69,-1 0 0,0 0 0,-1-1 0,0 1 0,0-1 1,-1 0-1,-1 0 0,0-1 0,-11 16 0,1-7 149,0-1 1,-2 0-1,-25 21 0,37-35-58,1-1 0,-1 0 0,0-1 0,1 1 0,-9 2 0,0-1 159,10-3-284,0 0 0,-1 0 0,1-1 0,-1 1 0,1-1 0,-1-1-1,-6 0 1,-13 0 55,15 2-38,0 0 0,0 1-1,-1 0 1,1 0 0,-11 5 0,-1 1-14,-21 12 0,31-14 4,1 1 1,-11 9-1,-14 8 16,4-3-20,-18 10 381,45-29-341,-1 0 0,1 0 0,-1 0 1,0-1-1,0 1 0,1-1 0,-1 0 0,-9 0 1,12-1-8,0 0 0,1 0 0,-1 0 0,1 0 0,-1 0 0,1 0 0,-1-1 0,1 1 1,-1-1-1,1 1 0,-1-1 0,1 1 0,0-1 0,-1 0 0,1 0 0,0 0 0,0 0 0,-1 0 0,1 0 1,-2-2-1,2 1 6,0 1 0,1-1 0,-1 0 1,0 0-1,1 0 0,-1 1 0,1-1 0,-1 0 1,1 0-1,0 0 0,0 0 0,0 0 1,0 0-1,1-3 0,0-1-6,0 1 0,1-1 0,-1 1 0,1-1-1,1 1 1,-1 0 0,1 0 0,0 0 0,0 0 0,6-7 0,2 1-22,1 0 0,0 1 0,1 1 0,0 0 0,0 1 0,1 0 0,15-6 0,106-35-136,-117 43 154,200-72 65,-178 61-97,-1-2-1,0-1 0,46-34 0,73-78 65,-109 87-31,3 2 0,71-45 0,26-6-235,-139 88 113,-4 2-74,-14 7-223,0 1 349,-1 1-1,1 0 1,1 0-1,-1 1 1,1 0-1,-11 12 1,4-3 78,0 1-1,1 1 1,1 0 0,-16 30-1,23-37 7,0 0 0,1 0 0,0 0 0,0 1 0,1-1 0,1 1 0,0 0 0,0 0 0,1 0 0,1 19 0,0-27-8,0-1 1,0 0-1,1 0 1,-1 1-1,0-1 1,1 0-1,-1 0 1,1 0-1,0 0 1,0 0-1,0 0 1,0 0-1,0 0 1,0 0-1,1 0 1,-1-1-1,0 1 0,1 0 1,0-1-1,-1 1 1,1-1-1,0 0 1,0 1-1,0-1 1,0 0-1,0 0 1,0 0-1,2 1 1,1-2 2,0 0 0,-1 0 0,1 0 0,-1 0 0,1-1 0,0 1 1,-1-1-1,1 0 0,-1-1 0,1 1 0,-1-1 0,0 0 0,6-3 1,2-2 39,0-1 0,0 0 0,13-13 0,1-6 40,41-51 0,2-2-214,-48 57 87,-12 12-66,1 0-1,1 1 1,-1 1 0,1 0-1,16-10 1,-27 19 76,1-1 0,-1 1 0,0 0 0,1-1 0,-1 1 0,1 0 0,-1 0 0,0-1 0,1 1 0,-1 0 0,1 0 0,-1 0 0,1-1 0,-1 1 0,1 0 0,-1 0-1,0 0 1,1 0 0,-1 0 0,1 0 0,-1 0 0,1 0 0,-1 0 0,1 0 0,-1 1 0,1-1 0,-3 10-134,0-4 85,-6 19-41,-7 41 0,0 2 54,-66 195-102,-34 2 176,98-232 60,-2-1 0,-1 0 0,-2-2 0,-1-1 0,-43 44 0,58-65-16,-1-1 0,-1 1 0,1-1 0,-1-1 0,-14 7 0,20-11-35,-1 0-1,0 0 0,0 0 1,1-1-1,-1 0 1,0 0-1,0 0 1,-1-1-1,1 1 1,0-1-1,0 0 1,0-1-1,0 0 1,-10-2-1,10 1-6,0 0 0,-1 0 0,1-1 0,0 0 0,0 0 0,1 0 0,-1 0 0,0-1 0,1 0 0,0 0 0,0 0 0,0-1 0,1 1 0,-1-1 0,-4-9 0,4 5 0,1 0 0,0 0 1,1 0-1,0-1 0,0 1 0,1 0 1,0-1-1,1 1 0,0-1 0,0 1 1,1-1-1,0 1 0,5-19 0,-3 22-20,-1 0-1,1 1 1,0-1-1,0 0 1,1 1-1,0 0 1,0 0-1,0 0 1,0 0-1,1 0 1,0 1-1,0 0 1,0 0-1,6-3 0,7-4 16,0 2 0,39-16 0,-2 6 27,1 3 1,1 1 0,73-7-1,173-4-41,-103 12-99,-112 6-520,-18 3-3517,-38 1 1051,-2-5-3283,-7 1 2231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1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369 445 2080,'3'-2'391,"0"0"1,0 0-1,0 0 0,-1 0 0,1-1 1,0 1-1,2-4 0,-5 5-304,1 1 1,-1 0-1,0-1 0,0 1 1,1-1-1,-1 1 0,0-1 0,0 1 1,0-1-1,0 1 0,0-1 0,1 1 1,-1-1-1,0 1 0,0-1 0,0 1 1,0-1-1,-1 1 0,1-1 0,0 1 1,0-2-1,-1 2-22,1-1-1,-1 0 1,1 0 0,-1 1-1,0-1 1,1 0 0,-1 1-1,0-1 1,0 0 0,0 1 0,1-1-1,-1 1 1,0 0 0,0-1-1,-2 0 1,-1 0 83,0 0 1,0 0-1,0 0 1,0 1-1,0-1 0,-1 1 1,1 0-1,-6 0 0,-7 1 144,2-1-161,1 1 0,-1 0 0,1 1 0,-1 1 1,1 0-1,-15 6 0,19-5-114,0 0 1,0 1-1,0 0 1,1 1-1,0 0 1,0 1-1,0 0 1,1 0-1,-9 10 1,5-4-2,2 0 0,-1 1 0,2 1 0,-1-1 0,2 1 0,0 1 0,1 0 0,1 0 0,0 0 0,1 1 0,1 0 0,-4 31 0,8-46 27,0 0 0,0 0 0,0 0 0,0 0 0,0 0 0,1 0 0,-1 0 0,0 0 0,1 0 0,0 0 0,-1 0 0,1 0 0,0-1 1,0 1-1,1 2 0,-1-3-16,0-1 0,0 1 0,0 0 0,-1-1-1,1 1 1,0-1 0,0 1 0,0-1 0,0 0 0,0 1 0,0-1 0,0 0 0,0 0 0,0 0 0,0 0 0,0 0 0,0 0 0,0 0 0,0 0 0,0 0 0,0 0 0,0 0 0,0-1 0,0 1 0,0 0 0,0-1 0,0 1 0,0-1 0,0 1 0,0-1 0,1 0 0,8-7 81,-1 0 0,1 0-1,-2-1 1,1 0 0,-1 0 0,9-15 0,-2 5-52,126-167 642,-131 173-664,-1-1-1,0 1 0,-1-1 1,-1-1-1,0 0 0,-1 0 1,6-23-1,-1-9 12,4-50-1,-12 69-102,-2 0 0,0 1-1,-6-38 1,5 60 33,-1 0 0,0 0 0,0 0 0,-1 0 1,-2-5-1,4 10 18,0 0 1,0 0-1,0-1 1,0 1 0,0 0-1,0 0 1,0 0-1,0-1 1,-1 1-1,1 0 1,0 0 0,0 0-1,0-1 1,0 1-1,-1 0 1,1 0 0,0 0-1,0 0 1,0 0-1,-1-1 1,1 1-1,0 0 1,0 0 0,0 0-1,-1 0 1,1 0-1,0 0 1,0 0 0,-1 0-1,1 0 1,0 0-1,0 0 1,-1 0-1,1 0 1,0 0 0,0 0-1,-1 0 1,1 0-1,0 0 1,-1 2-19,0-1 0,0 0 0,0 0 1,0 0-1,0 1 0,1-1 0,-1 1 0,0-1 0,1 0 1,-1 1-1,1 2 0,-17 59 65,-17 125-1,11 71 789,21-205-482,1 1 1,13 96 0,-12-148-373,7 29-115,-7-31 40,1 0 0,-1 0 0,0 0-1,1-1 1,-1 1 0,1 0-1,-1 0 1,1 0 0,-1 0-1,1-1 1,-1 1 0,1 0 0,0-1-1,0 1 1,-1 0 0,1-1-1,0 1 1,0-1 0,0 1-1,-1-1 1,1 0 0,0 1-1,0-1 1,0 0 0,0 1 0,2-1-1,5 0-1060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198 147 4224,'-1'-4'1631,"0"8"-617,0 0-694,0-1 0,0 0 0,-1 0 0,1 1 0,-3 3 0,-15 24 657,1 1 1,1 0-1,-16 49 0,31-75-913,-21 56 574,-29 123-1,31-102 1304,116-387 240,-56 189-2283,33-82-324,-69 189 427,-1 3 2,0-1 0,0 1-1,1-1 1,0 1-1,0 0 1,0 0-1,1 1 1,-1-1 0,6-5-1,-8 10-2,-1 0-1,1-1 1,-1 1-1,0 0 1,1 0-1,-1-1 1,1 1-1,-1 0 1,1 0-1,-1 0 1,1 0-1,-1 0 1,1 0-1,-1 0 1,1 0-1,0 0 1,-1 0-1,1 0 1,-1 0-1,1 0 1,-1 0-1,1 0 1,-1 0-1,1 0 1,-1 1-1,1-1 1,-1 0-1,1 0 1,-1 1-1,0-1 1,1 0-1,-1 1 1,1-1-1,-1 0 1,0 1-1,1 0 1,10 19-95,-8-15 69,7 18 4,1 0 0,1-1-1,2 0 1,23 30-1,33 25-11,70 82 36,-110-120 71,-2 0 0,32 60 0,-56-92 8,0 0 0,-1 0-1,0 0 1,-1 0 0,1 0-1,2 14 1,-5-19-54,0 0 0,0-1 0,0 1 0,0 0 1,-1-1-1,1 1 0,0 0 0,-1-1 0,1 1 0,-1 0 0,1-1 0,-1 1 0,0-1 1,0 1-1,-1 1 0,0-1-9,1-1 1,-1 1 0,0 0-1,0-1 1,0 0-1,0 1 1,-1-1-1,1 0 1,0 0 0,0 0-1,-1 0 1,1-1-1,-4 2 1,-104 14 142,72-11-194,-24 3-120,0 3 0,-118 38 0,144-38-909,20-7-442,1 1 1,-17 8-1,31-12 1209,0-1 0,0 1 0,0 0 0,0-1 0,0 1 0,0 0 0,0 0 0,0 0 0,0 0 0,0 0 0,0 0 0,0 0 0,1 0 0,-1 0 0,0 0 0,1 0 0,-1 0 0,1 1 0,-1-1 0,1 0-1,-1 2 1,4 9-2355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2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14 3136,'-29'-14'3662,"42"17"1662,-4-3-5128,-1 1-1,1 1 0,-1-1 1,12 4-1,-8-1-30,0-1 0,25 2 0,373-7 1611,-239-7-1493,128-4-16,-1 18-97,-40 13-1412,-235-15 474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3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307 540 2912,'-1'-1'202,"0"-1"1,0 1-1,0-1 1,0 1-1,0-1 1,-1 1-1,1 0 1,0-1-1,-1 1 1,1 0-1,-1 0 1,1 0-1,-1 0 1,1 0 0,-1 0-1,0 1 1,1-1-1,-1 1 1,0-1-1,0 1 1,0-1-1,1 1 1,-1 0-1,0 0 1,0 0-1,-3 0 1,0 1 85,-1-1 1,0 1-1,1 0 1,-1 0-1,1 1 1,0-1-1,-8 5 1,1 0-87,0 1 0,1 1 1,0 0-1,1 0 0,0 1 1,0 1-1,1 0 0,0 0 1,-8 12-1,3-1-41,0 2 0,2-1-1,-18 44 1,23-47-163,0 1-1,-5 25 0,10-40 45,1 0 1,1 0-1,-1 1 0,1-1 0,0 0 0,0 1 0,0-1 0,1 0 0,0 0 1,0 0-1,0 1 0,0-1 0,1 0 0,4 8 0,-5-11-11,0-1-1,0 0 1,0 0-1,0 0 1,0 0-1,0 0 0,0 0 1,0 0-1,0 0 1,1 0-1,-1 0 1,0 0-1,1-1 1,-1 1-1,0-1 1,1 1-1,-1-1 1,1 1-1,-1-1 0,1 0 1,-1 0-1,1 0 1,-1 0-1,1 0 1,-1 0-1,1 0 1,-1 0-1,1-1 1,1 0-1,2 0 73,0-1 0,-1 0 0,1 0 0,-1 0 1,1-1-1,-1 1 0,5-5 0,-3 1-34,0 1 1,0-1 0,-1 0-1,0 0 1,0 0-1,0-1 1,6-12-1,-6 9-22,95-171 496,-66 118-534,27-70-1,-46 93-27,-2-1 0,-2 0 1,8-51-1,-15 70 5,6-45-315,3-94 0,-14 150 186,1 11 140,0 0 0,0 0 0,0 0-1,0 0 1,0 0 0,0 0 0,0 0 0,0 0 0,0 0 0,0 0-1,0 0 1,0 0 0,0 0 0,0 0 0,0 0 0,0 0 0,0 0 0,0 0-1,0 1 1,0-1 0,0 0 0,0 0 0,0 0 0,0 0 0,0 0 0,0 0-1,0 0 1,0 0 0,0 0 0,0 0 0,0 0 0,-1 0 0,1 0-1,0 0 1,0 0 0,0 0 0,0 0 0,0 0 0,0 0 0,0 0 0,0 0-1,0 0 1,0 0 0,0 0 0,0 0 0,0 0 0,0-1 0,0 1-1,0 0 1,0 0 0,0 0 0,0 0 0,0 0 0,0 0 0,0 0 0,-6 21-244,4-12 252,-17 67 1,-22 104 468,-2 112 272,34-196-557,5 107 1,4-192-233,0-3 94,0 1 0,1-1 0,-1 1 0,2 0 0,-1-1 0,1 0 0,0 1 0,7 13 0,-8-20-216,0-1 0,0 1 1,1-1-1,-1 1 0,1-1 0,-1 0 0,1 1 0,-1-1 0,1 0 1,0 0-1,-1 0 0,1-1 0,0 1 0,0 0 0,0-1 0,0 1 1,0-1-1,0 1 0,0-1 0,0 0 0,0 0 0,0 0 0,0 0 0,0 0 1,2-1-1,5-1-576,0 1 1,0-2-1,-1 1 1,12-6-1,18-12-2267,1-4 1051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4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4 5824,'-2'-3'2711,"-2"12"-851,-3 16 518,-35 115 667,-25 256-1045,64-376-1827,-2 29 199,5-44-276,0-1 0,0 0 0,1 0 0,-1 0-1,1 0 1,0 0 0,0 0 0,3 7 0,-4-10-73,1 0 0,-1 0 1,1-1-1,0 1 0,-1 0 0,1-1 1,-1 1-1,1 0 0,0-1 0,0 1 0,-1-1 1,1 1-1,0-1 0,0 0 0,0 1 0,-1-1 1,1 0-1,0 0 0,0 1 0,0-1 0,0 0 1,0 0-1,0 0 0,0 0 0,-1 0 0,2 0 1,26-6 138,-20 3-98,49-12-16,131-28-90,-67 31-99,-47 7 36,-45 5 114,-12 0-482,-47 15-11158,12-10 9455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17 205 5568,'-5'-7'645,"4"6"-502,0 0 0,0 0-1,0-1 1,0 1 0,1-1 0,-1 1-1,0 0 1,1-1 0,-1 0 0,1 1 0,-1-1-1,1-1 1,-1 0-151,1 1 266,-1-1 0,1 0 0,-1 0 0,1 0 0,0 0 0,0 0 0,0 0 0,1 0 0,-1 1 0,1-1 0,1-5 0,0 2 184,1 0 1,0 0-1,0 0 0,0 0 1,1 0-1,0 1 0,0-1 1,0 1-1,1 0 0,6-5 1,-4 4-271,1 1 1,-1 0 0,2 0 0,-1 0-1,0 1 1,15-4 0,5 0-334,2 1-1,-1 2 1,48-3 0,-68 7 256,15 0-61,0 0 1,37 6-1,-16 0-2337,-25-2-78,-10-3-392,-5 0 965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0 153 5888,'0'-15'2688,"13"7"-2336,-5 0 1568,5 0-1120,10-12 1216,3 4-1152,13-3-32,1 7-480,9-2-448,-2 1 32,6 1 0,-4 9 64,-5-2-448,-1 5 256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5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52 136 3808,'-5'0'522,"-16"-2"540,20 2-935,0 0 0,1 0 0,-1-1 0,0 1 0,0 0 0,1-1 0,-1 1 0,0-1 0,1 1 0,-1-1 0,0 1 0,1-1 0,-1 1 0,0-1 0,1 0 0,-1 1 0,1-1 0,-1 0 0,1 1 0,0-1 0,-1-1 0,-5-7 2658,5 8-2679,1 1 0,0 0 0,-1-1 0,1 1 1,-1-1-1,1 1 0,0-1 0,-1 1 0,1-1 1,0 1-1,-1-1 0,1 1 0,0-1 1,0 1-1,0-1 0,-1 1 0,1-1 0,0 0 1,0 1-1,0-1 0,0 1 0,0-1 0,0 0 1,0 1-1,0-1 0,0 1 0,1-1 1,-1 0-1,0 1 0,0-1 0,0 1 0,1-1 1,-1 1-1,0-1 0,1 1 0,-1-1 0,0 1 1,1-1-1,-1 1 0,1-1 0,-1 1 1,0 0-1,1-1 0,-1 1 0,1 0 0,-1-1 1,2 1-1,3-4 52,1 1 0,0 0 0,0 0 1,0 0-1,1 1 0,-1 0 0,0 0 0,9-1 0,56-6 239,-60 8-281,202-11 817,-46 3-458,-95 3-515,78-19 0,-142 24-1288,-23 9-4445,2-2 3477,-3 4 296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4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141 856 3648,'-7'1'351,"1"1"0,-1-2 0,0 1 0,0-1 0,0 0-1,0 0 1,-11-2 0,15 1-175,0 0 1,0 1-1,0-1 0,1 0 0,-1-1 0,0 1 0,0 0 0,1-1 1,-1 1-1,1-1 0,0 0 0,-1 0 0,1 0 0,0 0 0,0 0 1,0-1-1,0 1 0,1-1 0,-1 1 0,1-1 0,-2-3 0,-1-6 94,0 0 0,1 0 0,0-1 0,0-12 0,-2-53 605,5 69-796,0-29 201,1 0 0,2 0 0,11-52 0,-9 68-181,1-1-1,1 1 0,1 1 0,0-1 1,2 1-1,0 1 0,2 0 1,0 0-1,1 1 0,1 1 0,1 0 1,0 1-1,34-28 0,-33 31-66,4-3 0,0 1 0,1 1 0,1 1 0,23-12 0,-42 25-25,0-1 0,0 1 0,0 0 0,0 1 0,0-1 0,0 0 0,0 1 0,0 0 0,0 0 0,0 0 0,0 0 0,6 1 0,-7 0-1,1-1-1,-1 1 0,0 0 1,0 0-1,-1 0 0,1 0 1,0 0-1,0 1 0,0-1 0,-1 0 1,1 1-1,-1-1 0,1 1 1,-1 0-1,1 0 0,-1-1 1,0 1-1,0 0 0,1 3 1,1 3-6,0 0 0,-1 0 0,0 0 1,0 0-1,-1 1 0,0-1 1,0 0-1,-1 9 0,-9 71 36,7-68-69,-6 27 147,-1 0 1,-2-1-1,-2 0 1,-2-1-1,-2 0 0,-2-2 1,-2 0-1,-2-1 1,-2-2-1,-46 60 0,65-92-94,-13 16 131,-1 0-1,-1-1 1,-1-1 0,-25 19 0,44-39-57,-16 10 351,19-12-420,-1 1 0,0-1 0,1 0 0,-1 1 0,0-1 0,0 0 0,0 1 0,1-1 0,-1 0 0,0 0 0,0 0 0,0 0 0,0 0 0,1 0 0,-1 0 1,0 0-1,0 0 0,0 0 0,-1-1 0,2 1-17,0-1 0,0 1 1,-1 0-1,1-1 0,0 1 0,0-1 1,0 1-1,0 0 0,0-1 1,0 1-1,0-1 0,0 1 0,0-1 1,0 1-1,1 0 0,-1-1 0,0 1 1,0-1-1,0 1 0,0 0 1,1-1-1,-1 1 0,0 0 0,0-1 1,1 1-1,-1 0 0,0-1 1,0 1-1,1 0 0,10-12 48,11-2-30,0 2 1,0 1-1,44-16 1,-29 13-112,63-22 39,-62 24 42,0-2 0,61-33-1,-12 0-187,-66 33 118,-20 12 67,1 1 1,0-1 0,0 1 0,0-1 0,0 1 0,0 0 0,0 0 0,1 0 0,-1 0 0,0 0 0,1 0 0,-1 0 0,3 0-1,-4 2-4,-1-1 0,0 0-1,0 0 1,0 0-1,0 1 1,1-1-1,-1 0 1,0 0-1,0 0 1,0 1 0,0-1-1,0 0 1,0 0-1,0 1 1,0-1-1,0 0 1,0 0-1,0 1 1,0-1 0,0 0-1,0 0 1,0 0-1,0 1 1,0-1-1,0 0 1,0 0-1,0 1 1,0-1 0,0 0-1,-1 1 1,1-1-19,-2 6-52,0-1 0,-1 1 0,1-1 0,-6 7 0,-5 11-78,12-20 130,-4 7-33,1 0-1,-6 20 1,9-27 69,1 0 0,-1 0 0,1 0 0,0 0 0,0-1 0,0 1 1,0 0-1,1 0 0,-1 0 0,1 0 0,-1 0 0,1 0 0,0 0 0,0-1 0,2 4 0,-2-4 27,0 0 1,0-1-1,0 1 0,0-1 0,1 1 1,-1-1-1,0 0 0,1 1 0,-1-1 1,1 0-1,-1 0 0,1 0 0,0 0 1,-1 0-1,1-1 0,0 1 0,0 0 1,-1-1-1,1 1 0,0-1 0,0 0 1,0 1-1,0-1 0,0 0 0,-1 0 1,1 0-1,0-1 0,0 1 0,0 0 1,0-1-1,0 1 0,-1-1 0,4-1 1,2 0 7,0-1 1,-1 0 0,1 0-1,-1 0 1,0-1 0,6-4 0,-10 6-33,0 1 1,0-1-1,0 0 1,0 0 0,0 0-1,0 0 1,-1 0 0,1 0-1,-1-1 1,1 1-1,-1-1 1,0 1 0,0-1-1,0 1 1,0-1 0,-1 1-1,1-1 1,0-5-1,-2-3-33,0 0 0,0 1 0,-1-1 0,-1 1 0,0-1 0,0 1 0,-1 0 0,0 0 0,-1 1 0,0-1 0,-7-9 0,5 11-34,0 2 0,0-1 0,-9-6 0,10 8-440,11 6 516,0 1-1,0-1 1,0 0 0,0 0-1,0 0 1,1-1 0,-1 0 0,0 0-1,0 0 1,0-1 0,1 0 0,6-2-1,9-2 59,32-14 0,-48 17-69,17-7 62,0-2-1,-1 0 0,-1-1 1,37-28-1,65-71 106,-118 107-178,92-85-476,-91 85 431,1-2-118,-6 6 162,0 0 0,0 0 0,0 0 0,0 0 0,0 0 0,0 0 0,0 0 1,0 0-1,0 0 0,0 0 0,-1 0 0,1 0 0,0 0 0,0 0 0,0 0 0,0 0 0,0 0 0,0 0 0,0 0 0,0 0 0,0 0 0,0 0 0,0 0 0,0 0 0,0 0 0,0 0 0,0 0 0,0 0 0,0 0 0,0 0 0,-1 0 0,1 0 0,0 0 0,0 0 0,0 0 0,0 0 0,0-1 0,0 1 0,0 0 0,0 0 0,0 0 0,0 0 0,0 0 0,0 0 0,0 0 0,0 0 0,0 0 0,0 0 0,0 0 0,0 0 0,0 0 0,0 0 0,0 0 0,0-1 1,0 1-1,1 0 0,-1 0 0,0 0 0,0 0 0,0 0 0,0 0 0,0 0 0,0 0 0,0 0 0,0 0 0,0 0 0,-1 0-113,-16 15 225,16-15-118,0 1 0,0-1 0,0 1 0,0-1 0,1 1 0,-1-1 0,0 1 0,0-1 0,0 0 0,0 0 0,0 1 0,0-1 0,0 0 0,0 0-1,-2 0 1,2 0 13,0 0-1,1 0 1,-1 0-1,0 0 1,0 0-1,0 0 1,0 0-1,1 0 1,-1 1-1,0-1 1,0 0-1,1 0 1,-1 1-1,0-1 1,0 1-1,1-1 1,-1 1-1,0-1 1,1 1-1,-1-1 1,0 2-1,0-2 143,-4 15-37,6-9-171,-1-4 61,0-1 0,0 1 0,0 0-1,0-1 1,0 1 0,-1 0 0,1-1 0,-1 1 0,1-1 0,-1 1 0,-1 2-1,2 0-1,-1 0-1,0 0 0,1 0 0,0 0 1,0 0-1,0 0 0,0 0 0,1 0 1,0-1-1,-1 1 0,1 0 0,2 4 1,1 11-118,-1 28 149,-2-8 193,4 30-160,-4-54 106,-1 23-1,-1-16 62,2-20-217,-1-1 1,0 0-1,0 1 1,-1-1-1,1 1 1,0-1-1,0 0 1,-1 1-1,1-1 1,-1 0-1,1 0 1,-1 1-1,1-1 1,-1 0-1,0 0 1,0 0-1,1 0 1,-1 0-1,0 0 1,0 0-1,0 0 1,0 0-1,0 0 1,0 0-1,-1 0 1,1-1-1,0 1 1,0-1-1,-1 1 1,1-1-1,-3 1 1,3-1 171,1 0-180,0 0 0,0 0 1,0-1-1,0 1 0,0 0 0,-1 0 0,1-1 0,0 1 0,0 0 0,0 0 1,-1-1-1,1 1 0,0 0 0,0 0 0,-1 0 0,1 0 0,0-1 1,-1 1-1,1 0 0,0 0 0,0 0 0,-1 0 0,1 0 0,0 0 1,-1 0-1,1 0 0,0 0 0,-1 0 0,1 0 0,-1 0 0,-9 1 18,10-1-52,-1 0 16,0 1 0,0 0 0,0 0 0,1-1 0,-1 1 0,0 0 0,1 0-1,-1 0 1,0 0 0,1 0 0,-1 0 0,1 0 0,0 0 0,-1 0 0,1 0-1,0 1 1,-1 1 0,-1 6 155,1-6-137,-1 0 0,1 0 0,-1 0 0,0 0 0,0 0 0,0-1 1,0 1-1,-1 0 0,1-1 0,-1 0 0,1 0 0,-1 1 0,0-2 0,0 1 1,0 0-1,0 0 0,0-1 0,0 0 0,-5 2 0,-4 1 1,1-1 0,-1-1 0,1 0 0,-17 1 0,-8-1 107,-35-3 0,57 0-68,0-1 1,0 0 0,1-1 0,-1-1 0,-19-7 0,27 9-33,4 0-33,0 1-1,-1 0 1,1 0-1,-1 0 0,1 0 1,0 1-1,-1-1 1,1 1-1,-1-1 0,-3 1 1,6 0 18,-1 0 0,1 0 0,0 0 0,0 0 1,0 0-1,0 0 0,0 0 0,-1 1 0,1-1 1,0 0-1,0 0 0,0 0 0,0 0 0,0 0 0,0 1 1,-1-1-1,1 0 0,0 0 0,0 0 0,0 0 0,0 0 1,0 1-1,0-1 0,0 0 0,0 0 0,0 0 1,0 1-1,0-1 0,0 0 0,0 0 0,0 0 0,0 0 1,0 1-1,0-1 0,0 0 0,0 0 0,0 0 1,0 0-1,0 1 0,7 9-120,12 7 53,-3-7 110,2-1 1,-1 0-1,32 9 0,60 10 54,-78-21 44,0-3 0,0 0 1,53-2-1,-63-3-100,0-1-1,-1-1 1,0-1 0,0 0-1,0-2 1,32-13 0,-35 11-2,0 0 0,-1-1 0,0-1 0,0 0 0,22-21 0,-33 27-24,0-1 1,0 1-1,-1-1 0,0 0 1,0-1-1,0 1 0,-1-1 0,0 0 1,0 0-1,0 0 0,-1 0 0,1 0 1,-2 0-1,1-1 0,-1 1 1,0-1-1,0 1 0,0-1 0,-1-7 1,-1 6-18,0 0-1,-1 0 1,0-1 0,0 1 0,-1 0 0,1 1 0,-6-10-1,7 15-15,0-1-1,-1 1 0,1-1 0,-1 1 0,0 0 0,0-1 1,1 1-1,-1 0 0,-1 0 0,1 0 0,0 1 0,0-1 1,-1 0-1,1 1 0,-1 0 0,1-1 0,-1 1 0,0 0 1,1 1-1,-1-1 0,0 0 0,0 1 0,-4-1 0,4 1 5,0 1-1,1-1 1,-1 1-1,0 0 1,0-1-1,1 1 1,-1 1-1,0-1 1,1 0-1,-1 1 0,1-1 1,0 1-1,-1 0 1,1-1-1,0 1 1,0 0-1,0 0 1,0 1-1,1-1 1,-3 3-1,-3 6-6,1 1 0,0-1 0,-4 13 0,7-18 6,0 3 16,-1 1 0,1 0 0,1 1-1,0-1 1,0 0 0,1 1 0,0 19-1,1-25 18,1-1-1,-1 1 0,1-1 0,-1 1 0,1-1 0,1 1 0,-1-1 1,0 0-1,1 0 0,0 0 0,0 0 0,0 0 0,1 0 0,0 0 1,-1 0-1,1-1 0,0 0 0,0 1 0,1-1 0,6 5 0,-2-4 31,0-1 0,0 1 0,1-1 0,-1-1 0,1 0 0,0 0-1,15 1 1,2-1 33,35-3 1,-35 0 12,1-2 0,-1 0 0,0-2 0,32-10 0,-42 9-67,0 0-1,-1-1 0,1-1 0,-1 0 1,-1-1-1,0 0 0,21-19 0,-20 14-63,-8 8 17,0-1-1,13-8 1,-20 15 22,0 0 0,0 0 0,0 0 0,0 0 1,0 0-1,0 0 0,0 0 0,0 0 0,0 0 0,0 0 0,1 0 1,-1-1-1,0 1 0,0 0 0,0 0 0,0 0 0,0 0 1,0 0-1,0 0 0,0 0 0,0 0 0,0 0 0,0 0 0,0 0 1,0 0-1,0 0 0,1 0 0,-1 0 0,0 0 0,0 0 1,0 0-1,0 0 0,0 0 0,0 0 0,0 0 0,0 0 1,0 0-1,0 0 0,0 0 0,0 0 0,0 1 0,1-1 0,-1 0 1,0 0-1,0 0 0,0 0 0,0 0 0,0 0 0,0 0 1,0 0-1,0 0 0,0 0 0,0 0 0,0 0 0,0 0 0,0 0 1,0 0-1,0 0 0,0 1 0,0-1 0,0 0 0,0 0 1,0 0-1,0 0 0,0 0 0,0 0 0,0 0 0,0 5-21,1-1-1,-1 0 0,0 1 0,0-1 0,-1 1 0,0-1 0,1 0 0,-1 1 1,-1-1-1,1 0 0,-1 0 0,-1 4 0,-6 16-43,-19 60 26,7-26 17,-15 55-98,-62 181 1266,94-287-688,4-13-124,4-18-47,30-91-126,59-137 1,-32 127-376,-18 40 14,-37 72 176,-1 2-28,0 0 0,10-16 0,-14 26 29,0-1 1,0 0-1,1 1 1,-1-1-1,0 1 1,0 0-1,1-1 1,-1 1 0,1 0-1,-1 0 1,1 0-1,-1 0 1,1 0-1,0 0 1,0 0-1,-1 1 1,1-1-1,0 0 1,0 1-1,0 0 1,0-1 0,3 1-1,-4 0 16,0 1 0,1-1 0,-1 1-1,0-1 1,0 1 0,0 0 0,1-1 0,-1 1 0,0 0 0,0 0-1,0 0 1,0 0 0,0 0 0,-1 0 0,1 0 0,0 0 0,0 0-1,-1 0 1,1 0 0,-1 0 0,1 1 0,-1-1 0,1 0-1,-1 0 1,0 1 0,1-1 0,-1 0 0,0 1 0,0 1 0,1 6 25,-1 1 0,-1 17 0,1-23-21,-2 10-19,0 1 0,0-1 0,-2 1 0,1-1 0,-8 16 0,8-22 72,-1-1-1,1 1 0,-1-1 0,-1 0 0,0 0 1,0-1-1,0 0 0,0 0 0,-1 0 1,-12 9-1,15-13-4,0 0 0,0 0 0,0-1 0,-1 1 0,1-1 0,0 0 0,-1 0 0,1-1 0,0 1 0,-1 0 0,1-1 0,-5 0 0,19-2-72,1 0 0,-1 0 0,1-1 0,20-9 0,76-25 226,-40 14-180,97-46-1,-145 57 24,0 0-1,-1-1 0,0-1 0,-2-1 0,1-1 1,-2 0-1,27-34 0,-1-8 7,40-76 0,3-4-179,-42 70 18,49-105-1,-91 171 94,9-20-77,-9 21 76,-1 0 0,1 0 0,-1 0 0,0 0-1,1 0 1,-1 0 0,0 0 0,0 0 0,0 0-1,1 0 1,-1 0 0,0 0 0,0 0 0,-1 0 0,1-2-1,-5 7-160,-20 37-102,-41 88 1,-6 52 249,39-92 312,-50 94 1,4-45 247,79-137-503,-2 1 42,1-1 1,0 1 0,0 0 0,1-1 0,-1 1 0,0 0 0,1 0-1,-1 0 1,1 0 0,-1 2 0,16-7 311,9-7-232,-17 6-176,0 0-1,0 1 0,1 0 1,8-2-1,-14 5 18,-1 0-1,1-1 1,-1 1-1,1 0 1,-1 0-1,1 0 1,-1 0-1,1 0 1,-1 0-1,1 1 1,-1-1-1,1 0 1,-1 1-1,0-1 1,1 1-1,-1-1 1,0 1-1,1 0 1,-1 0 0,0 0-1,0-1 1,1 1-1,-1 0 1,0 1-1,0-1 1,0 0-1,1 2 1,3 6-37,0 1 0,-1 0 0,0 1 1,-1-1-1,0 0 0,3 20 0,-4-18 107,0 0 1,1 0-1,1 0 0,8 19 0,-11-30-36,-1 0 0,1 0 0,0 0 0,-1 0-1,1 0 1,0-1 0,0 1 0,-1 0 0,1 0 0,0-1 0,0 1-1,0-1 1,0 1 0,0-1 0,0 1 0,0-1 0,0 0 0,0 1 0,0-1-1,0 0 1,0 0 0,0 0 0,1 0 0,-1 0 0,0 0 0,0 0 0,0 0-1,0 0 1,0 0 0,0-1 0,0 1 0,0 0 0,0-1 0,0 1-1,1-1 1,5-2 55,-1-1 1,0 0-1,0 1 0,6-6 0,-10 7-54,48-34 182,-14 10-243,40-37 1,-29 15 128,-30 29-103,1 1 0,1 1 0,1 0 0,21-14 0,-38 29-10,-1 1 1,1 0-1,0-1 1,0 1-1,0 0 1,0 0-1,0 1 1,0-1-1,0 1 1,0-1-1,0 1 1,0 0-1,0 0 1,0 0-1,5 1 1,-6 0 12,0 0 0,0-1 0,0 1 0,0 0 0,-1 0 0,1 0 0,0 0 0,0 0 0,-1 1 0,1-1 0,0 0 0,-1 1 0,1-1 0,-1 1 0,0 0 0,1-1 0,-1 1 0,0 0 0,0 0 0,0 0 0,0 0 0,-1 0 0,2 3 0,0 3 16,-1-1 0,0 1 1,-1-1-1,1 1 0,-1 0 1,-1-1-1,1 1 0,-1-1 1,-1 1-1,-3 12 0,3-14 11,0 0 0,0 0-1,-1 0 1,0 0-1,0 0 1,-1-1-1,0 1 1,0-1 0,0 0-1,0 0 1,-1 0-1,-8 7 1,9-10 50,1 0-1,-1 0 1,1-1-1,-1 1 1,0-1 0,0 0-1,0 0 1,0 0-1,0 0 1,0-1 0,0 1-1,-6-1 1,8 0-57,0 0 1,0 0 0,0-1-1,0 1 1,0 0 0,0-1 0,0 1-1,1-1 1,-1 0 0,0 0-1,0 1 1,1-1 0,-1 0-1,0 0 1,1-1 0,-1 1-1,1 0 1,-1-1 0,1 1-1,0 0 1,0-1 0,-1 0 0,1 1-1,0-1 1,0 0 0,1 1-1,-2-4 1,2 5-9,0-1 0,0 0-1,-1 1 1,1-1 0,0 0 0,0 0-1,1 1 1,-1-1 0,0 0 0,0 1 0,0-1-1,0 0 1,1 0 0,-1 1 0,0-1-1,0 1 1,1-1 0,-1 0 0,1 1 0,-1-1-1,1 1 1,-1-1 0,1 1 0,-1-1 0,1 1-1,-1-1 1,1 1 0,-1-1 0,1 1-1,1-1 1,23-9-206,-20 9 198,20-6-84,43-6-1,-44 9 84,68-5-100,-84 8 103,4-1-15,1 1 0,18 0 0,-29 1 9,0 0 1,1 0-1,-1 0 1,0 1-1,0-1 1,0 0-1,0 1 1,0 0-1,0-1 1,0 1-1,0 0 1,0 0 0,0 0-1,0 0 1,0 0-1,-1 1 1,1-1-1,0 0 1,-1 1-1,1-1 1,2 4-1,-4-3 13,0-1-1,0 0 0,0 1 0,0-1 0,0 0 0,-1 1 1,1-1-1,0 0 0,-1 0 0,1 1 0,0-1 1,-1 0-1,0 0 0,1 0 0,-1 1 0,0 0 1,-13 19 39,13-21-37,-3 6 50,0 0-1,-7 13 1,11-18-42,0 0-1,-1 0 1,1 0 0,-1 0-1,1 0 1,0 1-1,0-1 1,0 0 0,0 0-1,0 0 1,0 0 0,0 2-1,0-3-5,0 1 0,1-1-1,-1 1 1,0-1 0,0 0-1,1 1 1,-1-1 0,0 1-1,1-1 1,-1 0 0,0 1-1,1-1 1,-1 0 0,1 0-1,-1 1 1,0-1 0,1 0-1,-1 0 1,1 0 0,-1 0-1,1 1 1,-1-1 0,1 0-1,-1 0 1,1 0 0,-1 0-1,1 0 1,-1 0 0,1 0-1,6-1 31,-1 1 0,0-1-1,0 0 1,0-1 0,0 1 0,0-1-1,-1 0 1,1-1 0,-1 1-1,1-1 1,-1 0 0,0 0 0,0-1-1,6-5 1,-8 7-34,-1-1-1,1 1 1,-1-1 0,1 0 0,-1 1-1,0-1 1,0 0 0,0 0-1,-1-1 1,1 1 0,-1 0 0,0-1-1,0 1 1,0 0 0,0-1-1,0 1 1,-1-1 0,1 1-1,-1-1 1,0 0 0,0 1 0,-1-1-1,1 1 1,-1-1 0,-1-4-1,0 3-7,1 0 0,-1 0 0,0 0 0,-1 0 0,1 0 0,-1 1-1,0-1 1,0 1 0,-1 0 0,1 0 0,-1 0 0,0 0 0,0 1-1,0 0 1,0 0 0,-1 0 0,1 0 0,-1 0 0,-5-1 0,2 1-80,-6-1-14,14 4 102,-1 0 1,1 0 0,-1 0 0,1 0 0,-1 0-1,1 0 1,0 0 0,-1 0 0,1 1 0,-1-1 0,1 0-1,0 0 1,-1 0 0,1 1 0,-1-1 0,1 0 0,0 0-1,0 1 1,-1-1 0,1 0 0,0 1 0,-1-1 0,1 0-1,0 1 1,0-1 0,0 1 0,-1-1 0,1 0-1,0 1 1,1 6 33,0-7-12,1 0-1,-1 1 1,1-1-1,-1 0 1,1 1-1,-1-1 1,1 0-1,-1 0 1,1 0-1,1-1 1,4 1 5,93-3 22,30 1-95,-104 3 43,0 1 0,50 11 0,-66-10 19,-2-2-21,-1 1 0,1 0 0,9 5 0,-16-7 16,1 1 0,-1 0 1,1 0-1,-1 0 0,1 0 0,-1 0 0,0 0 0,1 0 0,-1 0 0,0 1 0,0-1 0,0 1 0,0-1 0,0 0 0,0 1 0,0-1 0,-1 1 0,1 0 0,0-1 0,0 3 0,-1-2 2,0-1-1,-1 0 1,1 1-1,0-1 1,0 1-1,-1-1 1,1 0-1,-1 1 0,1-1 1,-1 0-1,1 0 1,-1 1-1,0-1 1,0 0-1,1 0 1,-1 0-1,0 0 1,0 0-1,0 0 1,0 0-1,-1 0 0,1 0 1,-2 1-1,-4 2 143,-1 1-1,-12 4 1,18-8-94,-5 3 72,-27 9 279,31-12-368,1 0 1,-1 0-1,1-1 1,-1 1-1,0-1 1,1 1-1,-1-1 1,1 0-1,-1 0 1,-3-1-1,5 1-39,1 0 0,0 0 0,0 0 0,-1 0 0,1 0 1,0-1-1,0 1 0,0 0 0,-1 0 0,1 0 0,0 0 0,0 0 0,0 0 0,-1-1 0,1 1 0,0 0 0,0 0 0,0 0 0,0 0 0,0-1 0,-1 1 0,1 0 0,0 0 0,0 0 0,0-1 0,0 1 0,0 0 1,0 0-1,0-1 0,0 1 0,0 0 0,0 0 0,0-1 0,0 1 0,0 0 0,0 0 0,0-1 0,0 1 0,0 0 0,0 0 0,0 0 0,0-1 0,0 1 0,0 0 0,0 0 0,1-1 0,-1 1 0,0 0 0,0 0 1,0 0-1,0 0 0,1-1 0,-1 1 0,0 0 0,0 0 0,0 0 0,1 0 0,-1 0 0,0 0 0,1-1 0,12-9 41,2 0-48,1 1 0,0 1 1,1 0-1,0 1 1,0 0-1,0 2 1,1 0-1,34-4 1,-48 8 27,1 1 1,0 1-1,-1-1 1,1 0-1,-1 1 1,1 0-1,0 0 1,-1 0-1,0 1 1,1 0-1,-1-1 1,0 2 0,0-1-1,0 0 1,0 1-1,0 0 1,-1-1-1,1 2 1,2 2-1,2 2 47,11 11 166,20 16-1,-35-33-214,0 1 0,0-1 0,1 0 0,-1 0 0,0-1 0,1 1 0,-1-1 0,1 0 0,0 0 0,-1-1-1,1 1 1,6-1 0,9-1-1148,32-5-1,-30 3-67,3 0-884,138-22-9220,-148 23 10418,-1-1 0,0-1 0,19-8 0,-10 0-714,36-24-1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6880,'0'-5'4115,"0"5"-4045,13-4 2066,25-5-571,-26 6-710,345-61 2110,-317 59-2962,106-17-545,-116 16-2325,1 4-4308,-9 5 4066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26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168 211 5888,'-26'6'1898,"25"-5"-1855,1-1-1,-1 0 1,0 0-1,1 0 0,-1 1 1,1-1-1,-1 0 0,1 0 1,-1 1-1,0-1 0,1 1 1,-1-1-1,1 0 1,0 1-1,-1-1 0,1 1 1,-1 0-1,-18 21 1273,-20 29-1,31-39-738,-4 5 75,1 1 0,1 0 0,-12 27 0,20-39-586,0 0 0,0 1 0,1-1 1,0 0-1,0 1 0,0-1 1,1 0-1,0 1 0,0-1 0,1 1 1,-1-1-1,1 0 0,1 1 1,-1-1-1,5 10 0,-4-12-15,0 0 0,1 1 0,0-1 0,0-1 0,0 1 0,0 0 0,0-1 0,1 0 0,0 1 0,-1-1 0,1-1 0,0 1 0,1 0 0,-1-1 0,0 0 0,1 0 0,8 2 0,3 1 117,1-2 0,-1 0 0,32 2 0,-9-4-11,0-2 0,-1-2 0,1-1 0,-1-2 0,0-1 0,-1-3 0,0 0 0,0-3 0,-1-1 0,-1-1 0,38-24 0,-60 32-86,0-2 1,0 0-1,-1-1 0,-1 0 1,13-14-1,-18 18-43,-1-1 0,1 0 0,-2-1 0,1 1 0,-1-1 0,0 0 0,-1 0 1,0 0-1,0-1 0,-1 1 0,2-10 0,-3 7-71,1 0 0,-2-1 0,1 1-1,-2 0 1,1-1 0,-2 1 0,1 0 0,-1-1 0,-1 1 0,0 1 0,-1-1 0,0 0 0,-1 1 0,0 0 0,0 0 0,-1 0 0,0 0 0,-10-10-1,8 12-34,-1 0-1,0 1 1,0 0-1,-1 0 0,0 1 1,0 0-1,0 1 1,-1 0-1,0 1 1,0 0-1,0 0 0,-15-2 1,6 3 16,-1 0-1,1 1 1,0 2 0,-1 0-1,-22 3 1,29-1-344,1 0-1,0 1 0,0 0 1,0 1-1,1 1 1,-1 0-1,1 0 0,-18 12 1,25-13-438,1-1 0,0 0 1,0 1-1,-6 6 0,-5 13-2072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2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66 1408,'0'-3'181,"1"0"1,-1-1-1,1 1 1,-1 0-1,1-1 1,3-5-1,-3 6 334,0 0 0,0 0 0,0 0 0,0 0 0,-1-1 0,1-5-1,-1 8-381,0 1 0,0-1 0,0 1 0,0-1 0,0 1 0,-1-1 0,1 1 0,0-1 0,0 1 0,0-1 0,-1 1 0,1 0 0,0-1 0,-1 1 0,1-1 0,0 1 0,-1-1 0,-1 1 731,2 5-703,1-2-105,-1-1 0,1 0 0,-1 0 0,0 0 0,0 0 0,0 1 0,0-1 0,-1 0-1,1 0 1,-2 4 0,0 6 150,-19 275 2253,20-252-2357,0 124 943,3-9-403,-3-85 588,2-64-1940,0-5-658,1-10-1390,-2 12 2388,4-13-1304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2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24 170 3392,'-15'-22'1088,"11"13"-651,3 1-361,0 3 316,0 0 1,1 0-1,-1 0 0,1 0 0,0 0 0,1-6 0,-1 6-170,1 0-1,0 1 0,0-1 0,1 0 0,-1 1 0,1-1 0,0 1 0,0-1 1,0 1-1,1 0 0,-1 0 0,6-6 0,-4 7-168,-1 0 0,1 1-1,0-1 1,0 1 0,0 0 0,0 0 0,0 0-1,0 1 1,0-1 0,0 1 0,1 0 0,-1 0-1,1 1 1,-1-1 0,0 1 0,1 0-1,-1 0 1,1 1 0,-1-1 0,1 1 0,3 1-1,12 3 52,0 1-1,-1 1 0,23 11 0,-29-13 3,17 9 60,-1 1 1,38 25-1,-51-29-26,-1 1 0,-1 0 0,0 1 0,-1 0 0,20 26 0,-20-20 11,-1 0 0,-1 1 0,0 0 0,-2 1 0,9 26 0,-13-30 35,-1-1 0,0 1 0,-1 0 0,-1 0 0,0 0 0,-1 0 0,-3 29 0,1-37-91,-1 0 0,0 1 0,-1-1 0,0 0 0,0 0 0,-1-1 0,0 1 0,-10 14 0,5-11-1,0 0 1,0-1-1,-1-1 1,-1 1 0,-14 10-1,2-4 3,-2-1 1,0-2-1,-1 0 0,0-1 0,-36 11 0,18-10-481,-1-2 0,-47 5 0,72-12-2085,9 2 699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3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25 3072,'0'-8'878,"-1"-6"2827,1 14-3657,0-1 0,-1 1 0,1 0 1,0 0-1,-1 0 0,1-1 0,0 1 0,-1 0 0,1 0 0,0 0 0,-1 0 0,1 0 0,0 0 0,-1 0 1,1 0-1,0 0 0,-1 0 0,1 0 0,0 0 0,-1 0 0,1 0 0,0 0 0,-1 0 0,1 0 0,0 0 0,0 1 1,-1-1-1,1 0 0,0 0 0,-1 0 0,1 0 0,0 1 0,0-1 0,-1 0 0,1 1 0,-4 1 171,1 0-1,0 1 0,-1 0 0,1 0 1,-5 5-1,-7 8 264,-20 16-61,2 1-1,1 1 1,1 2-1,2 1 0,-33 55 1,48-65-281,0 1-1,2 0 1,0 1 0,3 0 0,-11 48-1,-10 149 623,27-194-596,2-1 0,1 1 1,6 43-1,-4-62-80,0 1 1,2-1-1,-1 0 1,2 0-1,0 0 1,0 0-1,1-1 0,1 0 1,0 0-1,11 14 1,-13-20-325,1-1 0,-1 0 1,1 0-1,0 0 0,0-1 1,12 7-1,-6-4-1063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 4064,'0'0'157,"1"-1"-1,-1 1 1,1-1 0,-1 1 0,1 0-1,-1-1 1,1 1 0,-1 0 0,1-1-1,-1 1 1,1 0 0,-1 0 0,1-1-1,0 1 1,-1 0 0,1 0 0,-1 0-1,1 0 1,0 0 0,-1 0 0,1 0-1,1 0 1,-2 1-5,1-1-1,0 1 1,-1-1 0,1 1 0,-1 0-1,1-1 1,-1 1 0,1-1-1,-1 1 1,1 0 0,-1 0-1,0-1 1,1 1 0,-1 0 0,0 0-1,0-1 1,1 3 0,0 5 230,0 1 0,-1-1-1,1 1 1,-2-1 0,1 1 0,-3 9 0,1 7 166,-19 161 1029,4-35-759,-4 25 19,21-151-632,1-8-106,-1-17-46,5 2 70,0 0-67,0 1 1,0-1-1,0 0 0,0-1 1,1 1-1,-1-1 1,0 0-1,1 0 0,5 0 1,11-1 128,20-1 0,-33 0-191,147-15 48,-147 13-580,-34-4-8507,16 6 6981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4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6048,'0'-1'176,"-1"0"1,1 0-1,0 0 1,0 0-1,0 0 1,0 0-1,0 0 1,1 0-1,-1 0 1,0 0-1,0 0 0,1 0 1,-1 0-1,0 0 1,1 0-1,-1 0 1,1 0-1,-1 0 1,1 0-1,0 0 1,-1 0-1,1 1 1,1-2-1,2-2 416,1 1-1,-1 0 0,1 1 1,4-3-1,9-5 553,4-4-545,0 1 1,1 2 0,44-17-1,76-15-823,-115 36 210,-20 3-1740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44 6880,'0'-1'77,"-1"1"0,1-1-1,0 1 1,0-1 0,0 1 0,-1-1 0,1 1 0,0-1 0,0 1-1,0-1 1,0 1 0,0-1 0,0 1 0,0-1 0,0 1 0,0-1-1,0 1 1,0-1 0,1 1 0,-1-1 0,0 1 0,0-1 0,0 1 0,1-1-1,-1 1 1,0 0 0,0-1 0,1 1 0,-1-1 0,0 1 0,1 0-1,-1-1 1,1 1 0,-1 0 0,0-1 0,1 1 0,-1 0 0,1 0 0,-1-1-1,1 1 1,-1 0 0,1 0 0,-1 0 0,1 0 0,-1 0 0,1 0-1,-1 0 1,1 0 0,1-1-83,2 0 315,0 0 1,-1 0-1,1 1 1,0-1 0,0 1-1,0 0 1,4 0-1,14 0 905,11-6-80,50-7-449,102 11-511,-100 3-2188,-54-1-845,0 0 849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5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34 1568,'13'-24'6485,"-13"24"-6383,0-1 1,0 0-1,1 1 0,-1-1 0,1 1 0,-1-1 1,0 1-1,1-1 0,-1 1 0,1-1 1,-1 1-1,1-1 0,-1 1 0,1-1 1,-1 1-1,1 0 0,0-1 0,-1 1 0,1 0 1,0 0-1,-1 0 0,1-1 0,0 1 1,-1 0-1,1 0 0,0 0 0,-1 0 1,1 0-1,0 0 0,-1 0 0,2 0 0,0 2 28,-1-1-1,1 0 0,0 1 0,-1-1 1,1 1-1,-1 0 0,0-1 1,1 1-1,-1 0 0,1 2 0,10 16-35,-2 1 1,0 0-1,-1 0 0,-1 1 0,5 24 1,17 116 310,-16-60 244,0 109 1,-14-163-349,-2-1 0,-2 1 1,-2-1-1,-19 73 0,13-79-140,-3-1 0,-1-1 0,-2 0 0,-40 63 0,51-92-31,-16 20 0,20-26-410,0-1 1,0 0-1,-1-1 1,1 1-1,-1 0 1,1-1-1,-1 0 1,-7 3 0,0-1-1225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7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54 3904,'-1'0'142,"0"0"0,0 0 0,1 0 0,-1 0 0,0 0 0,0 0 0,1-1 0,-1 1 0,0 0 0,1-1 0,-1 1 1,0 0-1,1-1 0,-1 1 0,0-2 0,0 2-99,1 0 0,0 0 0,0 0 0,0 0 0,0 0 0,-1 0 0,1 0 0,0-1 0,0 1 0,0 0 0,0 0 1,0 0-1,0 0 0,0-1 0,-1 1 0,1 0 0,0 0 0,0 0 0,0-1 0,0 1 0,0 0 0,0 0 0,0 0 0,0-1 0,0 1 0,0 0 0,0 0 0,0 0 1,0-1-1,0 1 0,0 0 0,0 0 0,0 0 0,0-1 0,1 1 0,-1 0 0,0 0 0,1-12 3076,-1 7-1801,0 6-1115,1-1-162,0 0 0,0 1-1,1-1 1,-1 1 0,0-1 0,0 1 0,0-1-1,0 1 1,0 0 0,0-1 0,0 1 0,2 1 0,8 6 249,-3-5-124,1 0 0,-1-1 0,0 0 0,1 0 0,13 0 0,45 0 328,-58-2-496,73-3 517,123-19 0,-124 1-435,-80 21-60,-1 0 1,1-1 0,-1 1-1,1 0 1,0-1 0,-1 1 0,1 0-1,-1-1 1,1 1 0,-1 0 0,1-1-1,-1 1 1,1-1 0,-1 1-1,0-1 1,1 1 0,-1-1 0,0 1-1,1-2 1,0-2-1403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21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364 134 1824,'4'-3'463,"-4"2"-294,1 0 0,0 1-1,0-1 1,-1 0 0,1 1 0,0-1 0,-1 0 0,1 0 0,-1 0-1,1 1 1,-1-1 0,1 0 0,-1 0 0,1 0 0,-1 0 0,0 0-1,0 0 1,1 0 0,-1 0 0,0 0 0,0 0 0,0 0 0,0 0-1,0 0 1,0 0 0,-1 0 0,1 0 0,-1-2 0,0-1-53,-1 0 0,1 0 1,-1 0-1,0 0 0,0 0 1,-1 1-1,1-1 0,-1 0 0,0 1 1,0 0-1,0 0 0,0 0 1,0 0-1,-1 0 0,1 1 0,-1 0 1,0-1-1,0 1 0,0 0 1,0 1-1,-5-2 0,2 0-35,0 1 0,0 0 0,-1 1 0,1 0 0,0 0 0,-1 0 0,1 1 0,-1 0 0,1 1 0,0 0 0,-14 2 0,14-1-30,0 0 1,0 0-1,1 1 0,-1 0 0,1 0 0,-1 0 0,1 1 0,0 0 0,0 0 0,0 1 1,-6 7-1,-4 6 148,2 0 1,1 1 0,0 0 0,-19 42 0,25-45-79,1 0 0,1 0 0,1 0 0,0 0 0,1 1 0,0 0 0,1 26 1,2-38-145,-1 7 88,1-1 1,1 1-1,0-1 1,5 19-1,-5-27-27,0 0-1,0 0 0,0 0 0,0-1 1,1 1-1,-1 0 0,1 0 1,0-1-1,0 1 0,0-1 1,0 0-1,0 0 0,1 0 0,-1 0 1,1 0-1,-1 0 0,1 0 1,0-1-1,0 1 0,-1-1 1,6 2-1,12 2 51,1-1 0,-1 0 0,0-2 0,1 0 0,0-1 0,-1-1 0,1-1 0,0-1 0,22-5 0,-23 2-8,1 0 1,-1-2-1,20-9 1,-28 11-55,-1-1-1,-1 0 1,1 0-1,-1-2 1,-1 1 0,15-15-1,9-8-58,-19 17 79,16-17 1,-26 26-60,-1-1 1,1 1-1,-1-1 1,0 0-1,-1 1 0,1-1 1,-1 0-1,3-10 1,-5 15-1,0-1 0,0 0 0,0 0-1,0 0 1,1 1 0,-1-1 0,0 0 0,-1 0 0,1 0 0,0 0 0,0 1 0,0-1-1,0 0 1,-1 0 0,1 0 0,0 1 0,-1-1 0,1 0 0,0 0 0,-1 1-1,1-1 1,-1 0 0,1 1 0,-1-1 0,-1 0 0,2 1-2,0-1 1,-1 1-1,1 0 0,-1 0 1,1 0-1,-1 0 0,1 0 1,-1 0-1,1 0 0,-1 0 1,1 0-1,-1 0 0,1 0 0,0 0 1,-1 0-1,1 0 0,-1 0 1,1 1-1,-1-1 0,1 0 1,-1 0-1,1 1 0,0-1 1,-1 0-1,1 0 0,0 1 1,-1-1-1,1 0 0,0 1 1,-1-1-1,1 0 0,0 1 1,-1-1-1,1 1 0,0-1 1,0 1-1,0-1 0,0 0 1,-1 1-1,1-1 0,0 1 1,0-1-1,0 2 0,-10 26-118,-20 63 530,27-81-335,1 1 1,0 0-1,1 0 0,0-1 0,0 1 0,3 18 0,-2-26-28,1-1 1,-1 1-1,1 0 0,0-1 1,0 1-1,0-1 0,0 1 1,0-1-1,1 1 1,-1-1-1,1 0 0,0 0 1,-1 1-1,1-1 0,0 0 1,0-1-1,0 1 1,1 0-1,-1-1 0,0 1 1,1-1-1,-1 0 0,1 1 1,-1-1-1,1 0 0,-1-1 1,1 1-1,0 0 1,-1-1-1,1 0 0,0 1 1,0-1-1,-1 0 0,1 0 1,4-1-1,17-2 114,0 0-1,0-2 1,0-1-1,-1 0 1,33-15-1,-52 19-151,1 0 0,-1-1-1,1 0 1,-1 0-1,0 0 1,0 0-1,0 0 1,0-1-1,-1 0 1,0 0 0,0 0-1,0 0 1,0 0-1,0-1 1,-1 1-1,0-1 1,0 0-1,0 0 1,0 0 0,-1 0-1,0 0 1,0 0-1,0 0 1,-1 0-1,0 0 1,0 0-1,0 0 1,0-1 0,-1 1-1,0 0 1,0 0-1,0 0 1,-1 0-1,1 0 1,-5-6-1,3 5-33,0 0 0,-1 1 0,0-1 0,0 1 0,0 0 0,-1 0 0,0 0 0,0 1 0,0 0 0,0 0 0,-1 0 0,0 0 0,-11-4-1,9 4 8,-1 1-1,1 0 1,-1 1-1,0-1 1,0 2-1,0-1 1,0 2-1,0-1 1,-14 1 0,17 2 36,1-1 1,-1 1 0,1-1 0,0 1 0,-1 1-1,1-1 1,0 1 0,1 0 0,-1 0 0,-5 5-1,-1-2 0,7-4 261,10 3-99,-3-3-161,1 0 0,-1 0 0,1-1 1,-1 1-1,1-1 0,-1 0 0,1 0 1,0 0-1,0 0 0,-1-1 0,7 1 0,47 1-34,0-3 0,87-12-1,-119 9 154,0-2 1,-1-1-1,1-1 0,-2-1 1,1-1-1,-1 0 0,26-18 1,-29 15-197,-1-1 0,0 0-1,-1-2 1,-1 0 0,26-31 0,-42 47 63,0-1 1,-1 0-1,1 0 0,0 0 0,-1 0 1,1 0-1,-1 0 0,0 0 0,1 0 1,-1 0-1,0 0 0,1 0 0,-1 0 1,0 0-1,0 0 0,0-1 0,0 2 3,0 0 0,0 0 0,0 0-1,0 0 1,0 0 0,0 0 0,0 0 0,0 0-1,0-1 1,0 1 0,0 0 0,0 0 0,-1 0-1,1 0 1,0 0 0,0 0 0,0 0 0,0 0-1,0 0 1,0 0 0,0 0 0,0 0-1,0 0 1,0 0 0,0 0 0,0 0 0,0 0-1,-1 0 1,1 0 0,0 0 0,0 0 0,0 0-1,0 0 1,0 0 0,0 0 0,0 0 0,0 0-1,0 0 1,0 0 0,0 0 0,-1 0 0,1 0-1,0 0 1,0 0 0,0 0 0,0 0-1,0 0 1,0 0 0,0 0 0,0 0 0,0 1-1,0-1 1,-7 9-67,-12 18 61,14-22 11,1 1 0,0-1 0,-4 8 0,-29 51-31,24-43 12,-20 41 0,25-43 36,2-7-26,1-1-1,1 1 1,0 0-1,0 0 1,1 0-1,1 0 1,-2 22-1,4-26 30,0 0-1,0-1 1,1 1-1,3 14 1,-3-20-2,0 0 0,0 1 0,0-1 1,0 0-1,0 0 0,0 0 0,0 0 1,1 0-1,-1-1 0,1 1 0,0 0 0,-1-1 1,1 1-1,0-1 0,0 1 0,0-1 1,0 0-1,0 0 0,0 0 0,3 1 0,-2-1 38,1 0-1,0 0 0,0-1 0,0 1 0,0-1 0,0 0 0,0 0 0,0-1 1,-1 1-1,1-1 0,0 0 0,0 0 0,0 0 0,-1 0 0,1 0 0,0-1 0,4-3 1,-4 3-41,0 0 1,0-1-1,0 0 1,-1 0 0,1 0-1,-1 0 1,0 0 0,0-1-1,0 1 1,0-1 0,-1 0-1,1 0 1,-1 0-1,3-6 1,-3 3-24,1-1 0,-1 0 1,0 0-1,-1 0 0,0-1 0,0 1 0,-1 0 1,0 0-1,0 0 0,-1-1 0,0 1 0,-1 0 0,0 0 1,-4-12-1,-2-3-21,5 13 99,0 1 0,-1-1 1,0 1-1,0 0 1,-1 0-1,-7-9 1,6 9-14,-12-12-69,18 21 12,-1-1 0,1 1-1,-1-1 1,0 1 0,1-1 0,-1 1-1,1 0 1,-1-1 0,0 1 0,1 0-1,-1-1 1,0 1 0,1 0 0,-1 0-1,0 0 1,1 0 0,-1 0 0,0 0-1,0 0 1,1 0 0,-1 0-1,0 0 1,1 0 0,-1 0 0,0 0-1,1 1 1,-1-1 0,0 0 0,1 0-1,-2 1 1,1 0-64,12 15 240,-10-15-171,0 0-1,1 0 1,-1 0-1,1 0 0,-1 0 1,1-1-1,-1 1 1,1 0-1,-1-1 1,1 1-1,0-1 1,-1 0-1,1 1 1,0-1-1,-1 0 1,1 0-1,0 0 1,-1 0-1,1-1 1,0 1-1,2-1 1,6-1 69,1-1 1,11-4 0,-22 7-73,113-47 330,30-11-482,-126 53 164,-3 0-11,0 0 1,0 2-1,0-1 1,21-1 0,-31 5-20,-1 0 1,0 0-1,1 0 1,-1 0 0,0 1-1,0-1 1,1 1 0,-1 0-1,0 0 1,0 0-1,0 0 1,0 1 0,0-1-1,0 1 1,0 0 0,0-1-1,-1 1 1,1 1-1,-1-1 1,1 0 0,-1 1-1,0-1 1,0 1 0,0-1-1,2 6 1,0 0-20,-1 0 0,0 1 0,0-1 0,-1 1-1,-1 0 1,1 0 0,-1 0 0,-1 0 0,0 15 0,-2 5 45,-11 49 0,-4-11 0,-3-1 0,-30 67 1,12-33-90,16-39 209,-3 0 0,-47 84-1,71-142-84,-13 17 84,14-20-116,0 0 0,-1 0 1,1 1-1,0-1 0,0 0 0,-1 1 1,1-1-1,0 0 0,0 0 0,-1 1 0,1-1 1,0 0-1,-1 0 0,1 0 0,0 0 1,-1 1-1,1-1 0,0 0 0,-1 0 0,1 0 1,-1 0-1,1 0 0,0 0 0,-1 0 1,1 0-1,0 0 0,-1 0 0,1 0 0,0 0 1,-1 0-1,1 0 0,-1 0 0,1-1 0,0 1 1,-1 0-1,1 0 0,0 0 0,-1 0 1,1-1-1,0 1 0,0 0 0,-1 0 0,1-1 1,0 1-1,0 0 0,-1-1 0,1 1 1,0-1-1,-1-2 24,0 0 0,0 0 0,0-1 0,0 1 0,1 0-1,0 0 1,0-1 0,0 1 0,0 0 0,0-1 0,1 1 0,-1 0 0,2-4 0,0-3 22,2-24-25,3 1 1,0 0 0,2 1-1,2-1 1,21-44 0,27-36-64,31-62-177,-11 18 56,-58 120 33,2 2 0,32-40 0,-50 69 58,1-1-1,0 1 1,0 0 0,0 0 0,0 0 0,1 1-1,0 0 1,0 0 0,12-4 0,-18 8 47,-1 1 0,1-1 0,0 1 1,0-1-1,0 1 0,0 0 0,0-1 0,0 1 1,0 0-1,0 0 0,0 0 0,0 0 1,0 0-1,0 0 0,0 0 0,0 0 0,0 0 1,0 0-1,0 1 0,0-1 0,0 0 1,0 1-1,0-1 0,0 0 0,0 1 0,0 0 1,-1-1-1,1 1 0,0-1 0,0 1 0,-1 0 1,1 0-1,0-1 0,-1 1 0,1 0 1,0 0-1,-1 0 0,1 0 0,-1 0 0,1 1 1,1 4-15,-1 0-1,0-1 1,0 1 0,-1 0 0,1 11 0,-3 16 33,-1-1 1,-1 1-1,-2-1 1,-16 53-1,19-74 44,-1 0 1,-1 0-1,-11 20 1,15-28-34,-1 0 1,0-1-1,0 1 1,0 0-1,0 0 1,0-1-1,-1 0 1,1 1-1,-1-1 1,1 0-1,-1 0 1,0 0-1,0 0 1,0-1-1,0 1 1,0-1-1,-6 2 1,6-3-5,1-1 0,0 1 0,0 0 0,0-1 0,0 0 0,0 1 0,0-1 0,0 0 0,0 0 0,0 0 0,-3-2 0,-18-16 47,22 19-130,20 16-54,-11-12 130,0-1 0,0 1 0,0-1-1,1-1 1,-1 0 0,1 0 0,0 0 0,-1-1 0,1-1 0,0 0-1,0 0 1,10-1 0,14-4 99,61-15 0,-72 14-23,9-2-63,-2-2 0,1 0 0,-1-2 0,29-17 0,-39 18-9,-1 0 0,0-2 0,-1 0-1,-1 0 1,0-2 0,26-31 0,-36 39-17,-1-1 0,0 1 0,-1-1 0,0-1 0,0 1 0,0-1 0,-1 1 0,-1-1 0,1 0 0,-1 0 0,-1 0 0,0 0-1,0-1 1,-1-11 0,0 19-7,0 0 0,-1 0 0,1 0 0,-1 0-1,1 1 1,-1-1 0,0 0 0,1 0 0,-1 0 0,0 1-1,0-1 1,0 0 0,-1 1 0,1-1 0,0 1-1,-1-1 1,1 1 0,-1 0 0,1-1 0,-1 1 0,1 0-1,-1 0 1,0 0 0,0 0 0,0 1 0,1-1-1,-1 0 1,0 1 0,0-1 0,-3 1 0,0-1-6,1 1 0,-1 0 0,0 0 0,1 0 0,-1 1 0,0 0 0,1 0-1,-1 0 1,1 0 0,-1 1 0,1 0 0,-5 2 0,-2 3-10,1-1 0,0 2 0,0 0 0,0 0-1,1 1 1,1 0 0,0 0 0,0 1 0,0 0-1,1 1 1,-7 13 0,6-7 27,0 0 0,2 0-1,-1 1 1,2 0 0,1 0 0,0 0 0,-1 19-1,4-30 19,1 1 0,0 0-1,0-1 1,1 1 0,0 0-1,0-1 1,1 1 0,0-1-1,0 0 1,1 1-1,0-1 1,0 0 0,1-1-1,-1 1 1,8 8 0,-7-10 43,0 0 0,1-1 0,-1 1 0,1-1-1,0 0 1,0-1 0,0 1 0,1-1 0,0 0 0,-1-1 0,1 1 0,0-1 0,0 0 0,0 0 0,0-1 0,0 0 0,1 0 0,-1 0 0,7-1 0,-5 0 23,0-1 0,0 0 1,0 0-1,0-1 0,0 0 1,-1 0-1,1-1 0,13-7 1,1-3-141,31-22 0,3-3-13,-53 37 77,0-1 0,0 0 0,1 1 0,-1-1 0,0 1 0,1 0 0,-1 0 0,1 1-1,0-1 1,3 0 0,-4 2 19,-1-1 0,0 0 0,1 0 0,-1 1 0,0 0 0,1-1 0,-1 1 0,0 0 0,0 0 0,1 0 0,-1 0 0,0 1 0,0-1-1,0 0 1,3 4 0,-4-4-15,5 5 72,0 1 0,1-1 0,0-1 0,0 1 0,1-1 0,-1 0 0,1-1 0,0 0 0,0 0 0,16 5 0,-6-5-24,0 0 0,0-1 0,0 0 0,0-2 0,0 0 0,31-3 0,0-7-1230,-29 4-1909,32-13 1,-15 0-3656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7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65 4480,'-17'-14'3488,"46"4"-381,40-10 1,-40 13-2935,0 2 1,1 1-1,-1 1 1,1 2-1,0 1 0,36 4 1,-24 7-1408,-27-7-113,10 3-269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39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31 3072,'-8'-12'976,"8"12"-935,0-1 0,-1 1 0,1-1 1,0 1-1,0-1 0,0 1 0,0 0 0,0-1 1,0 1-1,0-1 0,0 1 0,0-1 0,0 1 0,0-1 1,0 1-1,1 0 0,-1-1 0,0 1 0,0-1 1,0 1-1,1 0 0,-1-1 0,0 1 0,0 0 1,1-1-1,-1 0 0,7-5 2468,-9 9-2048,0 0 0,0 1 0,0-1 0,1 0 0,-1 1 1,1-1-1,-1 6 0,-10 37-65,4 9 88,-2 92-1,8-96-212,5 91 776,0-38-548,-3-73-377,1 15 323,-2 0-1,-9 55 1,9-99-397,0 7-101,13-22-3904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94 4480,'-1'-14'520,"0"3"108,-1 0 1,-3-14-1,5 24-552,0 1-1,0-1 1,0 0 0,0 0 0,0 0-1,0 1 1,0-1 0,0 0-1,0 0 1,0 1 0,0-1-1,1 0 1,-1 1 0,0-1-1,1 0 1,-1 0 0,0 1-1,1-1 1,-1 1 0,1-1-1,-1 0 1,1 1 0,-1-1-1,1 1 1,-1-1 0,1 1 0,0-1-1,0 0 1,2 0 59,-1 0 0,0-1 0,1 1 0,-1 0 0,1 0 0,0 1 0,2-2 0,10 0-20,0 1 1,0 0 0,0 1 0,1 1-1,26 4 1,-16 0 62,1 1-1,33 14 0,-41-12-79,1 1 0,-1 1 0,-1 0 0,0 2 1,0 0-1,-1 1 0,-1 1 0,0 0 0,15 19 0,-10-8 86,0 1 0,-2 2 0,-1 0 0,-2 0 0,15 34 1,-23-44 124,-1 0 1,8 33-1,-13-42-153,-1 0-1,1 1 0,-2-1 0,1 0 1,-1 0-1,-1 0 0,-3 18 0,2-16-36,-1 0 0,0-1 1,0 1-1,-2 0 0,1-1 0,-1 0 0,-1 0 0,0 0 0,0-1 0,-1 0 0,-9 10 0,-7 4-42,-1-1 0,-1-1 0,-1-2 0,-1 0 0,-1-2 0,-29 14 0,13-10-70,0-2-1,-1-2 0,-1-2 1,-56 11-1,96-25-449,-1 0 1,1 0-1,-1-1 1,1 0-1,-1 0 0,-11-2 1,5-3-1420,13 5 1758,-1 0 1,-1-3-1034,2 3 1033,0 0 1,0 0 0,0-1-1,0 1 1,0 0-1,0-1 1,0 1 0,0 0-1,0-1 1,0 1-1,0 0 1,0 0 0,0-1-1,0 1 1,0 0-1,0-1 1,0 1 0,0 0-1,0 0 1,1-1-1,-1 1 1,0-1 0,8-7-2265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579 2 2912,'5'-2'5449,"-9"8"-4178,-24 22-168,-44 34 0,-23 22-349,49-29-237,-64 97 0,64-82-86,-51 105 0,81-141-225,1 1 0,2 1-1,2 0 1,1 1 0,-7 51-1,15-75-114,1 1-1,1-1 1,0 1-1,0 0 1,2-1-1,0 0 1,0 1-1,8 22 0,-7-27-8,2 1 0,-1-1 0,1 0 0,0-1-1,1 1 1,0-1 0,0 0 0,1 0-1,0-1 1,0 0 0,1 0 0,10 7-1,-3-5 101,0 0-1,0-1 1,0-1 0,31 11-1,67 10 234,-78-25-168,-19-5-451,-16 1 156,1 1 0,-1 0 0,0 0 0,1 0 1,-1 0-1,1 0 0,-1-1 0,0 1 0,0 0 1,1 0-1,-1-1 0,0 1 0,1 0 0,-1 0 1,0-1-1,0 1 0,0 0 0,1-1 0,-1 1 1,0 0-1,0-1 0,0 1 0,0 0 0,1-1 1,-1 1-1,0-1 0,0 1 0,0-4-843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146 116 3392,'0'-1'94,"0"1"0,0 0 0,0 0 0,0-1 0,-2-1 753,2 2-753,0 0 0,0 0 0,-1 0 0,1 0 0,0-1 0,0 1 1,-1 0-1,1 0 0,0 0 0,0 0 0,-1 0 0,1 0 0,0 0 0,0 0 0,-1 0 0,1 0 0,0 0 0,-1 0 0,1 0 1,0 0-1,-1 0 0,-11 8 1440,-10 15-50,8-4-710,-52 75 1609,62-87-2311,1 0-1,-1 0 1,2 0-1,-1 0 1,1 0-1,0 0 0,1 1 1,0-1-1,0 1 1,0-1-1,1 11 1,0-16-44,1 1 0,-1 0 1,0-1-1,1 1 1,0 0-1,0-1 0,-1 1 1,2 0-1,-1-1 0,0 0 1,0 1-1,1-1 1,-1 0-1,1 1 0,0-1 1,-1 0-1,1 0 0,0 0 1,0-1-1,1 1 1,-1 0-1,0-1 0,1 0 1,-1 1-1,0-1 0,1 0 1,-1 0-1,1 0 1,0 0-1,-1-1 0,1 1 1,0-1-1,0 0 0,3 0 1,6 0 152,-1 0 0,1-1 0,0 0 0,18-6 0,48-17 168,-72 22-323,14-5 45,84-31 326,-91 32-337,-1 0 1,0 0 0,-1-1-1,1-1 1,18-16 0,-27 21-56,0 1 0,-1-1 0,0 0 0,1 0 0,-1 0 0,0 0 0,-1 0 1,1-1-1,0 1 0,-1 0 0,0-1 0,0 1 0,0-1 0,0 0 0,-1 1 0,1-5 0,-1 3-11,0 0-1,-1-1 1,0 1-1,0 0 0,0-1 1,0 1-1,-1 0 1,0 0-1,0 0 0,-4-5 1,0-1-26,-1 1-1,0 1 1,0-1 0,-1 1-1,-1 0 1,0 1 0,0 0-1,0 1 1,-16-11-1,9 9 17,0 1 0,-1 1-1,1 0 1,-2 1-1,-23-6 1,33 10-2,-1 1 0,1-1 0,-1 2 0,0-1-1,1 1 1,-1 0 0,0 1 0,1 0 0,-1 0 0,1 1 0,-1 0 0,1 1 0,-12 4 0,16-5-77,1 0 0,0 0 1,0 0-1,0 0 0,1 1 1,-1-1-1,0 1 0,1-1 1,-3 4-1,4-5-126,1 1-1,-1-1 0,0 1 0,0-1 1,1 1-1,-1-1 0,1 1 1,-1-1-1,1 1 0,-1-1 0,1 1 1,0 0-1,0-1 0,0 1 1,0 0-1,0-1 0,0 1 1,0-1-1,1 1 0,-1 0 0,1 1 1,7 13-1827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2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13 4160,'-6'-7'873,"10"2"966,-2 5-1601,-1 0-1,0-1 1,1 1-1,-1 0 1,0 0-1,1 0 1,-1 0-1,0 0 1,1 0-1,-1 1 1,0-1-1,0 0 1,3 1-1,16 7 451,1 2 0,-1-1 0,20 15 1,-29-17-606,-1 1 0,0 0-1,0 1 1,-1 0 0,0 0 0,14 21 0,-2 3 141,-1 0 0,-1 2 0,-3 0 0,0 0 0,-3 2 0,-1 0 0,9 43 0,-19-66-82,-1 0 0,0 0 0,-1-1 0,0 1 0,-1 0 0,-1 0 0,0-1 0,-5 15 0,-6 14 245,-21 47 0,17-46-87,-7 15 50,-55 101-1,65-136-358,-1-1 1,0-1-1,-2 0 0,0-1 0,-1-1 1,-1-1-1,-23 18 0,-7-4-1932,7-5 491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5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25 2912,'0'-1'59,"0"1"0,0-1-1,1 0 1,-1 1 0,0-1 0,0 0 0,0 1 0,0-1 0,1 0-1,-1 1 1,0-1 0,1 1 0,-1-1 0,0 0 0,1 1 0,-1-1-1,11-11 5052,-12 12-5027,1 0 3,0 0 1,-1-1-1,1 1 1,0 0-1,-1 0 0,1 0 1,-1 0-1,1-1 0,-1 1 1,1 0-1,0 0 1,-1 0-1,1 0 0,-1 0 1,1 0-1,-1 0 1,1 0-1,-1 1 0,1-1 1,0 0-1,-1 0 1,1 0-1,-1 1 0,-2 1-2,1 1-1,0 0 0,0-1 1,0 1-1,0 0 0,0 1 1,0-1-1,1 0 0,0 0 1,-1 1-1,1-1 0,-1 7 1,0-1-10,-40 150 683,2-2-267,28-120-263,-1 0 1,-21 40 0,-35 78 914,66-148-1031,0-1 0,1 1 0,0-1 0,0 1 0,0 7 0,2-13 161,2-1-101,19-2 18,-1 0 0,1-2 0,31-9 0,5-1-33,10 2 88,83-3 0,69 11 377,-219 3-639,0 1 0,0 0-1,0 0 1,0 0 0,0 0 0,0 0-1,0 0 1,0 0 0,0 0 0,0 0-1,0 0 1,1 0 0,-1 0 0,0 0-1,0 0 1,0-1 0,0 1 0,0 0-1,0 0 1,0 0 0,0 0 0,0 0-1,0 0 1,0 0 0,0 0 0,0 0-1,0 0 1,0-1 0,0 1 0,0 0-1,0 0 1,0 0 0,0 0 0,0 0-1,0 0 1,0 0 0,0 0 0,0 0-1,-1 0 1,1-1 0,0 1 0,0 0-1,0 0 1,0 0 0,0 0 0,0 0-1,0 0 1,0 0 0,0 0 0,0 0-1,0 0 1,0 0 0,0 0 0,-1 0-1,-37-19-10641,21 17 6858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5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5 171 4480,'-1'0'98,"1"0"0,0 0 0,-1-1 0,1 1 0,0 0 0,-1-1 0,1 1 0,0 0 0,0-1 0,-1 1 0,1 0 0,0-1 0,0 1 0,0-1 0,0 1 0,-1-1 0,1 1 0,0 0 0,0-1 0,0 1 0,0-1 0,0 1 0,0-1 0,0 1 0,0-1-1,0 1 1,0 0 0,1-1 0,-1 1 0,0-1 0,0 1 0,0 0 0,0-1 0,1 1 0,-1-1 0,0 1 0,0 0 0,1-1 0,-1 1 0,0 0 0,1-1 0,-1 1 0,0 0 0,1 0 0,-1-1 0,0 1 0,1 0 0,-1 0 0,1 0 0,0-1 0,5-4 1550,3-2-743,0 0 1,0 1-1,1 0 0,16-7 0,47-15-110,-34 13-410,13-2 64,87-17 0,-111 28-499,35-3-110,-46 12 1165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93 3328,'-5'-7'-161,"-1"-3"3687,7 9-3384,-1 1-1,0-1 1,0 1 0,1-1 0,-1 1-1,0-1 1,1 1 0,-1-1 0,0 1 0,1-1-1,-1 1 1,1 0 0,-1-1 0,1 1 0,-1 0-1,1-1 1,-1 1 0,1 0 0,-1 0 0,1 0-1,0-1 1,-1 1 0,2 0 0,20-7 1955,37-7 0,66-2-897,-94 13-824,301-23 403,-258 26-3104,-74 0 2124,1 0 1,0 0-1,-1 0 1,1 0-1,0 0 1,0 0-1,-1 0 1,1 0-1,0 0 1,-1 0-1,1 1 1,-1-1-1,1 0 1,0 0-1,-1 1 1,1-1-1,-1 1 0,1-1 1,0 0-1,-1 1 1,1-1-1,-1 1 1,1-1-1,-1 2 1,1-1-111,-1 0 0,1 0 0,-1 1 1,0-1-1,0 0 0,0 1 0,0-1 0,0 0 0,0 1 1,0 1-1,-3 16-3017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47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1 323 1152,'0'-1'87,"0"0"0,0 0 0,1 1 1,-1-1-1,1 0 0,-1 0 0,1 1 0,-1-1 0,1 0 0,-1 1 0,1-1 1,0 1-1,-1-1 0,1 1 0,0-1 0,-1 1 0,1-1 0,0 1 1,0 0-1,-1-1 0,1 1 0,0 0 0,0-1 0,0 1 0,0 0 1,-1 0-1,1 0 0,2 0 0,12-5 2388,-12 3-2111,0 1 0,0 0-1,0 1 1,1-1 0,-1 1-1,0-1 1,0 1 0,0 0-1,0 0 1,1 0-1,2 1 1,5 0 424,44-1 831,54-8 0,34-13-673,86-8-351,-47 12-62,297-21 155,-266 21-589,95-5 42,273 3 771,-398 15-654,88-4 49,72-5 136,192-13 213,-285 2-784,-242 23-281,-6 1 230,0 0 1,0 0 0,0 0 0,0 0-1,0 0 1,0-1 0,0 1 0,0-1-1,0 1 1,0-1 0,0 0 0,0 0-1,0 0 1,-1 0 0,1 0-1,2-2 1,-4 3 78,0 0 1,0 0-1,0-1 0,0 1 0,0 0 1,0 0-1,0-1 0,0 1 0,0 0 0,0 0 1,0-1-1,0 1 0,0 0 0,0 0 1,0-1-1,0 1 0,0 0 0,0 0 1,0-1-1,-28-13-5366,2-9 437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16:13:2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104 355 3904,'0'-66'4005,"1"70"-3184,2 14-334,-1 1-1,-1-1 1,-1 1-1,-3 25 1,-14 77 1592,-65 238 1852,77-343-3585,5-16-333,-1 0 0,1 0 0,0 0-1,0 0 1,0 0 0,0 0 0,0 0-1,0 0 1,0 0 0,0 0-1,0 0 1,0 0 0,0 0 0,0 0-1,0 0 1,0 0 0,0 0 0,0 0-1,-1 0 1,1 0 0,0 0-1,0 0 1,0 0 0,0 0 0,0 0-1,0 0 1,0 0 0,0 0 0,0 0-1,0 0 1,0 0 0,0 0-1,0 0 1,0 0 0,-1 0 0,1 0-1,0 0 1,0 0 0,0 0 0,0 0-1,0 0 1,0 0 0,0 1-1,0-1 1,0 0 0,0 0 0,0 0-1,0 0 1,0 0 0,0 0 0,0 0-1,0 0 1,0 0 0,0 0-1,0 0 1,0 0 0,0 0 0,0 0-1,0 1 1,0-1 0,0 0-1,0 0 1,0 0 0,0 0 0,0-8 351,3-13-46,11-42 109,-7 29-366,16-48 0,11-15-108,40-100 104,-59 164-140,1 1 1,1 1-1,42-55 1,-34 55-39,44-42 0,-54 60 89,0 0 1,1 1-1,0 1 0,1 0 1,19-8-1,-29 16 18,-1 0 1,1 1-1,-1 0 0,1 0 0,0 1 1,0 0-1,-1 0 0,1 0 0,10 1 0,-15 0-3,1 1-1,-1-1 0,0 0 0,1 1 1,-1-1-1,1 1 0,-1 0 0,0 0 1,0 0-1,0 0 0,0 0 0,1 0 1,-2 1-1,1-1 0,0 1 0,0-1 1,0 1-1,-1 0 0,1 0 0,-1 0 1,1 0-1,-1 0 0,0 0 0,1 0 1,-1 0-1,0 0 0,-1 1 0,1-1 1,0 0-1,0 3 0,0 6-20,0 0-1,-1 0 1,0-1-1,-3 18 1,1-10 22,-1 10 168,-1 0 0,-1-1-1,-14 39 1,14-49-26,-2-1 0,0-1 0,0 1-1,-2-2 1,0 1 0,-21 25 0,26-35-99,0-1 0,0 0 0,-1 0-1,0 0 1,0-1 0,0 0 0,0 1 0,0-2-1,-1 1 1,1-1 0,-1 0 0,0 0 0,1 0-1,-1-1 1,0 0 0,0 0 0,0 0 0,0-1 0,0 0-1,0 0 1,0-1 0,0 0 0,0 0 0,0 0-1,0 0 1,1-1 0,-1 0 0,0 0 0,1-1-1,0 0 1,-1 0 0,1 0 0,0 0 0,0-1 0,-5-5-1,8 7-24,1 1 0,-1 0-1,1-1 1,0 1-1,-1-1 1,1 1-1,0-1 1,0 0-1,0 0 1,0 1 0,1-1-1,-1 0 1,0 0-1,1 0 1,-1 0-1,0-3 1,2 3 2,-1 1-1,0-1 1,0 1 0,1-1 0,-1 1-1,0-1 1,1 1 0,0-1 0,-1 1-1,1 0 1,0-1 0,0 1-1,-1 0 1,1 0 0,0-1 0,0 1-1,2-1 1,0-1 3,1 1 1,0-1-1,-1 1 1,1 0-1,0 0 0,0 0 1,1 0-1,-1 1 1,0 0-1,0 0 1,1 0-1,-1 0 0,9 0 1,9 3-116,-1 0 0,28 6 0,23 3 138,-34-8-25,-1-2 0,1-2 0,-1-1-1,50-9 1,-61 5 29,0 0-1,-1-2 1,0 0 0,0-2 0,-1-1-1,0-1 1,22-14 0,-2-5-27,-1-2 0,76-74 0,-90 80 73,-19 17-58,0 1 1,0-1 0,13-19 0,-22 28-30,-1 0 0,1-1 1,0 1-1,-1 0 0,1-1 0,-1 1 1,0 0-1,1-1 0,-1 1 1,0 0-1,0-3 0,-3-1-68,-7 7 1,-8 9 75,0 1-1,1 1 1,0 0 0,0 1-1,2 0 1,0 2-1,0 0 1,2 0-1,-15 24 1,14-20 47,1 2 1,-19 42 0,28-53-21,0-1 0,1 1 0,0 0 1,1-1-1,0 1 0,0 0 0,1 0 0,2 21 1,-1-28-5,1-1 1,-1 0 0,1 0 0,0 0-1,0 0 1,0 0 0,1 0 0,-1-1-1,1 1 1,-1 0 0,1-1-1,0 1 1,2 2 0,-3-4-5,0 0 1,0 0 0,0-1-1,0 1 1,0 0-1,0 0 1,0-1-1,1 1 1,-1-1-1,0 1 1,0-1-1,1 1 1,-1-1-1,0 0 1,0 1 0,1-1-1,-1 0 1,0 0-1,1 0 1,-1 0-1,0 0 1,1 0-1,-1 0 1,0-1-1,0 1 1,1 0-1,-1-1 1,0 1 0,0-1-1,1 0 1,-1 1-1,1-2 1,4-2 18,-1-1 1,0 1-1,0-1 1,-1 0-1,1-1 0,-1 1 1,0-1-1,3-6 1,23-52 85,52-142-125,-77 195-325,-6 16-174,-7 21 149,5 9 270,2 61 0,2-49 80,-1-31 54,0-1-1,4 19 1,-3-29-12,0 0 0,0 0 0,1 0 0,-1 0 1,1-1-1,1 1 0,-1 0 0,0-1 0,1 0 0,6 8 0,-8-11-15,1 0-1,-1 0 0,1 0 0,-1 0 0,1 0 0,0 0 1,-1 0-1,1-1 0,0 1 0,-1-1 0,1 1 1,0-1-1,0 0 0,0 0 0,-1 0 0,1 0 0,0 0 1,0 0-1,0 0 0,-1 0 0,1-1 0,0 1 1,0-1-1,-1 1 0,4-2 0,3-2 40,1 0 0,-1 0 0,12-9-1,24-20 7,-2-1-1,44-47 1,-26 23-63,-55 53-9,14-12 0,0-1 0,-2 0 0,0-2 0,15-22 0,-30 38 2,0 0-1,0 1 1,-1-1-1,0 0 1,1 0-1,-1 0 1,0-6-1,1-1 46,-1 8-34,1 1 0,-1-1-1,0 0 1,1 0 0,-1 1 0,1-1 0,0 1-1,0-1 1,4-3 0,-5 6 24,-1 20-181,-2 3 92,0 0-1,-9 37 0,0 5-141,-6 82 322,16-139-106,1-1 0,0 0 0,0 1-1,1-1 1,0 0 0,0 0 0,1 0 0,0 1-1,0-1 1,1-1 0,3 9 0,-6-15-9,1 1 0,-1 0 1,1 0-1,-1 0 0,1-1 1,0 1-1,-1 0 0,1-1 1,0 1-1,-1 0 0,1-1 1,0 1-1,0-1 0,0 1 1,0-1-1,-1 0 0,1 1 1,0-1-1,0 0 0,0 1 1,2-1-1,-2 0 10,1 0 0,0-1-1,-1 1 1,1 0 0,0-1 0,-1 1 0,1-1-1,-1 1 1,1-1 0,-1 0 0,3-1 0,1-2 25,0 0 1,0 0-1,0 0 1,0-1 0,5-7-1,4-8 88,-1-2 0,20-43 0,-13 24-85,-2 4-179,2 1 0,2 1 0,31-39 0,-27 50-91,-28 41 1,-2 11-37,0 41 1,4-56 293,1 0 1,0 0-1,1-1 1,1 1-1,5 18 1,-7-26-31,1-1 1,0 0 0,0 0 0,0 0 0,0 0-1,0 0 1,1 0 0,0-1 0,0 1-1,0-1 1,0 0 0,6 5 0,-5-6 24,-1 0 1,0 0-1,1-1 0,0 1 1,-1-1-1,1 0 1,0 0-1,0 0 0,0-1 1,0 1-1,0-1 0,0 0 1,0 0-1,-1 0 1,6-1-1,4-2 4,-1 0 0,0 0-1,0-1 1,0 0 0,13-8 0,1-1-18,26-19 0,-23 11 20,0-1 1,28-30 0,44-55 183,-79 79-166,-18 22-138,1-1 1,0 1 0,0 0 0,0 1 0,1-1 0,-1 1-1,12-8 1,-15 12-102,-2 11 48,-2 20 60,-2 1 1,-11 50 0,9-53 59,-4 12 173,-1-1 0,-25 57 0,34-93-111,1 1-1,-1-1 1,0 1 0,0-1-1,0 0 1,-5 5-1,7-7-36,-1-1 0,0 1 1,1-1-1,-1 1 0,0 0 0,0-1 0,1 1 0,-1-1 0,0 0 0,0 1 1,0-1-1,1 0 0,-1 1 0,0-1 0,0 0 0,0 0 0,0 0 0,0 0 0,0 1 1,0-2-1,0 1 0,1 0 0,-1 0 0,0 0 0,0 0 0,0 0 0,0-1 1,0 1-1,0 0 0,1-1 0,-1 1 0,0-1 0,-1 0 0,-2-3-6,-1 0 1,1 0-1,1 0 0,-1 0 0,0-1 0,1 1 0,0-1 1,0 0-1,0 0 0,1 0 0,0-1 0,0 1 1,0 0-1,1-1 0,-1 1 0,1-1 0,1 0 0,-1-9 1,1 15-11,0 0 1,1 0 0,-1 0-1,0 0 1,0-1 0,1 1 0,-1 0-1,0 0 1,0 0 0,1 0 0,-1 0-1,0 0 1,0 0 0,1 0-1,-1 0 1,0 0 0,1 0 0,-1 0-1,0 0 1,0 0 0,1 0 0,-1 0-1,0 0 1,0 0 0,1 1-1,-1-1 1,0 0 0,0 0 0,1 0-1,-1 0 1,0 0 0,1 1 0,8 4-65,18 13 81,-16-9-10,2-1-1,23 12 1,39 10 34,-69-27-162,1-1-1,0 0 1,0 0-1,0-1 1,8 1-1,2-1-2656,-1 0-3432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57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4 370 2304,'-3'-2'6627,"19"3"-2014,-5-1-5171,4-2 833,0-2 1,0 0-1,0 0 0,-1-1 0,0-1 0,0-1 1,0 0-1,-1-1 0,19-13 0,-32 20-282,1 1 0,-1-1 1,1 1-1,-1 0 0,1-1 0,-1 1 0,1-1 0,-1 1 0,1 0 0,0 0 1,-1-1-1,1 1 0,0 0 0,-1 0 0,1 0 0,-1 0 0,1 0 0,0 0 1,-1 0-1,1 0 0,0 0 0,-1 0 0,1 0 0,0 0 0,0 1 0,0-1 11,0 1-1,-1-1 1,1 1-1,0 0 0,0-1 1,-1 1-1,1 0 1,-1 0-1,1 0 0,-1 0 1,1-1-1,-1 1 1,1 0-1,-1 0 0,0 1 1,2 6 90,0 0 0,-1-1 0,0 12 0,-1-15-52,8 213 369,1 31-151,3-142 142,-2-31-126,-6-36-19,10 81 632,-13-118-805,-1 0-1,1 0 0,-1 0 1,1-1-1,0 1 0,0 0 1,2 3-1,2-7 408,-5 1-417,4-5 25,-1 1 0,0-1 0,0 0 0,-1 1 0,1-2 0,-2 1 0,3-8 0,4-13 11,10-34-66,-3 0 0,11-92-1,-19 109-30,30-174-201,17 5 50,-18 71-163,-27 105 224,-8 31 33,1 0 0,0 0 1,0 1-1,1-1 0,-1 1 1,1 0-1,0-1 0,1 1 1,-1 1-1,1-1 0,0 0 1,0 1-1,1 0 0,-1 0 1,1 0-1,0 1 0,0 0 0,0-1 1,1 2-1,9-5 0,-6 6 5,1 0 0,-1 0 0,0 1 0,0 0 0,16 3 0,181 12 257,64-18-320,-85-2 263,349-16 78,-1 0-270,-421 21 130,403-4 10,-249 2-79,9 0 236,-1-17 510,-240 16-1002,-22 2-2828,-53 6-3922,10-6 1286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58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57 3328,'2'-2'167,"-1"-1"1,0 1-1,0-1 1,0 0-1,0 1 0,0-1 1,-1 0-1,1 1 1,-1-5-1,1 0 58,0 6-82,-1 0 1,1 0 0,-1 0 0,1 0-1,-1 0 1,1 0 0,-1 0 0,1 0-1,0 1 1,0-1 0,-1 0 0,1 0-1,0 0 1,1 0 0,3-4 2217,-7 42-1505,-2 1 0,-1-1 0,-10 37 0,7-46-348,0 1 0,-2-1 0,-25 50 0,-48 81 1283,80-155-1741,1 1 0,0 0 0,1 0 0,0 0-1,-1 0 1,1 0 0,1 0 0,-1 7-1,1-11 181,18-1 692,-12 0-894,-1-1 0,0 0-1,0 0 1,1-1 0,4-1-1,18-5 85,39-4 571,51-7-177,-80 15-447,6 0-46,0 1-1,83 5 0,-79-1-55,-47-1 86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5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56 2400,'-23'-3'10613,"31"5"-9056,-5-1-1346,1-1 0,-1 0 0,1 0 0,-1 0 0,1-1-1,-1 1 1,0-1 0,4-1 0,11-2 344,83-14 1293,15-3-1669,-89 18-229,-10 0 26,0 2 0,32 0-1,-46 1-31,20 3-26,-23-3 71,1 1 0,-1-1-1,0 0 1,0 0 0,0 0 0,1 0 0,-1 0 0,0 0 0,0 0 0,0 0 0,1 1 0,-1-1 0,0 0 0,0 0 0,0 0 0,0 0 0,1 1 0,-1-1 0,0 0-1,0 0 1,0 0 0,0 1 0,0-1 0,0 0 0,0 0 0,1 0 0,-1 1 0,0-1 0,-1 1-37,1-1 1,0 1-1,0-1 0,-1 1 1,1-1-1,-1 1 0,1-1 1,0 1-1,-1-1 1,1 1-1,-1-1 0,1 1 1,-1-1-1,1 0 0,-1 1 1,0-1-1,-20 7-4256,12-2 1062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4:5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2144,'3'-18'11100,"0"17"-11107,16-12 597,2 1 1,-1 1-1,1 1 1,1 1-1,0 1 1,37-8-1,-14 7-290,74-5 0,-91 13-189,0 1 1,0 1-1,-1 2 1,30 6-1,-49-8-94,-1 1-1,0 1 0,0-1 0,12 7 0,-17-8-176,0 0 0,-1 0 0,1 0 0,0 1 0,-1-1 0,1 0 0,-1 1 0,0-1 0,1 1 0,0 2 0,-2-3-148,1 0 1,-1 0-1,1 0 1,-1 0-1,0 0 1,1 0 0,-1 0-1,0 0 1,0 0-1,0 0 1,0 1-1,0-1 1,0 0-1,0 0 1,0 0-1,-1 0 1,1 0-1,0 0 1,-1 2-1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0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42 1728,'0'-1'127,"0"-1"1,-1 1-1,1 0 0,-1 0 0,0 0 1,1 0-1,-1 0 0,0 0 1,1 0-1,-1 1 0,0-1 0,0 0 1,0 0-1,-1 0 0,-13-1 3537,-24 2 117,45-3-1534,0 0-2025,1-1-1,-1 1 1,1 1-1,13-5 1,13 5 26,51 2 1,-30 2 27,-43-2-256,-2-1-39,1 1 1,15 3 0,-23-3 14,0 1 0,0-1 0,0 1 0,0-1 0,0 1 0,0 0 0,0 0 0,0 0 0,-1 0 0,1 0 0,0 0 0,-1 0 0,1 1 0,0-1 1,-1 1-1,0-1 0,3 3 0,-4-2 4,1-1 0,-1 0 0,0 0 0,1 0 0,-1 0 0,0 0 0,0 0 0,0 1 0,0-1 0,0 0 0,0 0 0,0 0 0,0 0 0,0 1 0,-1-1 0,1 0 0,0 0 0,-1 2 0,-12 21 0,9-16 0,-1 0 27,-1 0 1,0 1 0,0-2 0,-14 14 0,-34 26 205,24-22-163,10-8 28,0 0-1,-1-2 0,-36 22 1,44-29 739,23-8 535,23-9-62,18-6-584,98-17-1,-127 29-860,-7 1-38,1 0 1,1 1-1,-1 0 1,21 3 0,-29 0-991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05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58 2240,'-35'-5'16104,"45"6"-14731,139-20 1091,12 2-2081,-65 6-734,-74 4-1198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06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236 201 5152,'-3'4'363,"0"1"1,1-1 0,-1 0-1,1 1 1,0 0-1,0-1 1,0 1 0,1 0-1,-1 0 1,0 8-1,-5 15 896,-15 28 250,-2-2 1,-37 61-1,33-65-895,15-23 421,13-22-173,9-19-413,61-134-57,-31 61-352,-4 9-134,27-52-136,-50 109 481,1 0-1,1 1 0,30-34 0,-43 52-214,1 0 0,0 0 0,0 0 0,1 0 0,-1 0 0,0 1 0,0-1 0,1 1 0,-1 0 0,1-1 0,0 1 0,2 0 0,-3 0-14,-1 1 0,1 0 0,0 0 1,-1 0-1,1 1 0,-1-1 0,1 0 0,0 1 0,-1-1 0,1 1 0,-1-1 0,1 1 0,-1 0 1,0-1-1,1 1 0,-1 0 0,0 0 0,1 0 0,-1 0 0,0 0 0,0 1 0,2 1 0,11 12 39,-5-5-44,1 1 0,-1 0 0,9 16-1,61 122 205,30 51 113,-83-160-287,23 33 34,-48-71-83,1 0-1,-1 0 1,1 1 0,-1-1-1,0 0 1,0 0-1,1 1 1,-1 3 0,-1 4-30,0-8 36,-1 0 1,0 0-1,0-1 0,0 1 1,0-1-1,0 1 1,0-1-1,0 1 1,0-1-1,-1 0 0,1 0 1,0 1-1,-1-1 1,1 0-1,-1 0 1,1 0-1,-1-1 0,0 1 1,0 0-1,1-1 1,-1 1-1,0-1 1,0 1-1,-1-1 0,-7 2 2,0-1 0,1 0 0,-12-1 0,15 0 57,-161-2 162,-102 1-333,183 6 263,-22 1-2539,100-6 1689,6-1 183,0 1 1,0 0-1,0 0 0,0 0 0,0 1 0,0-1 0,0 0 0,0 1 0,0-1 1,0 1-1,0 0 0,-2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06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25 3968,'4'-10'8592,"-3"9"-8114,12-5 2663,18 1-3438,-24 5 1076,10-1-483,-1 0 0,31 3 0,-41-1-308,0 0 0,0 0 0,0 0 1,0 1-1,0 0 0,-1 0 0,1 0 0,-1 1 0,1 0 0,8 6 0,-13-8 17,0 1 0,0-1 0,0 0 0,0 0 0,0 1 0,0-1 0,0 0 0,0 1 0,-1-1 0,1 1 0,-1-1 0,1 1 0,-1-1 0,0 1 0,1-1 0,-1 1 0,0-1 0,0 1 0,0 0 0,0-1 0,0 1 0,-1-1 0,1 1 0,0-1 0,-1 1 0,1-1 0,-1 1 0,0-1 0,1 1 0,-1-1 0,0 1 0,-1 1 0,-3 5 5,-1-1-1,1 0 1,-1-1 0,-9 9-1,-176 140 1293,184-150-1043,0 1 0,1-1 0,0 1 0,0 0 0,0 1 0,-6 8 0,27-14 1026,100-23-246,-70 12-2505,78-7 0,-96 17-853,9 5-6162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09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50 1152,'-1'-3'561,"1"-1"0,-1 0 0,1 0 0,0 0 0,0 0 0,1-7 0,0-4 2541,-2 15-2981,1 0 0,0 0-1,-1 0 1,1 0 0,0 0-1,-1 0 1,1 0 0,-1 0 0,1 0-1,0 0 1,-1 1 0,1-1-1,0 0 1,-1 0 0,1 0 0,0 1-1,-1-1 1,1 0 0,0 0 0,-1 1-1,1-1 1,-2 3 12,1 0 0,0 0 0,0 0-1,0 0 1,0 0 0,1 0 0,-1 0 0,1 1 0,-1-1 0,1 4-1,0 3 66,-17 327 3718,16 2-2008,2-174-666,-3-128-1035,-11 62 0,9-75-210,-2-3 217,0-11-2742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2T20:15:09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15 3552,'0'-14'9797,"0"30"-7584,-1 0-1631,-1 0 0,-1 0 0,0 0 0,-8 22 0,-5 21 12,-30 215 350,22-122-405,22-128-56,0 40 0,2-63-399,0 0-43,1-1 0,0 0 0,0 0-1,0 1 1,0-1 0,0 0 0,0 0-1,0 0 1,-1 0 0,1 0 0,0 0-1,2-1 1,-3 1-16,12-2 129,0-1 1,16-5-1,-18 5-105,1 0-1,0 0 0,16-1 0,-19 3-25,96-4-57,-26 3 132,41 1 23,-110 1-158,-1 1-1,1-1 1,0 0 0,-1 0-1,1-1 1,-1-1 0,16-3-1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9B40-93B5-4F9B-85CA-A55D398BF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13768-8A06-4E77-BCF6-938939E2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BA8B-1517-48AF-928F-B431E669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C972A-D9D0-48C9-B857-AF12C3B5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C6355-D5BD-4F3A-B1C2-414F4FFD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7393-9E32-48D1-B79B-EADBB711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8F278-CFBA-436C-BF66-646E8C0D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AE16-46B4-43E2-97CB-022E6ABB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52DB5-5DFC-4562-9C27-E79B44A1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B21C7-3AE7-4EAB-863B-D0436448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D8CD8-2910-414A-86A6-45EF5A9EE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E52B6-7C01-42A4-9A60-7CD93750A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7B47-8EEE-43C4-801A-16A91004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56C5-B6D8-4AFA-A0B5-29287349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05F23-96DD-4F5A-AACC-241F458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2778-4DBC-4C4C-904D-F11C2888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614B-0D6F-4857-8992-116DCF9E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C430-3123-49A3-9343-5CC60532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575A-DE7B-485C-BBB6-76F92173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35F7-4450-4100-AA04-90060D7E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41E0-556A-41D4-8273-CFE67931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744D-5928-4A31-BA5D-8886F4C83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A6884-21C9-4B88-A472-62F5C361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03D3D-AF27-4865-84A9-90D3DB6A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CD827-E2D6-4B82-B5BC-444BA4DF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785F-C407-4419-8DBA-709D3A54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8538-9C14-45DD-ABBA-E127EB09F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0ED52-D8FB-4C75-9E97-EA410DA13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B6479-9F8F-440E-9B14-F5B109D1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7F669-7CE2-46EE-BBA5-FE1598BB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2D8F-C539-44E3-ACD2-826993E9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F6D0-AC1C-4AF3-8919-742D4F60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4406-EB6A-42BB-94DC-1134C6245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5030-667E-45B5-B526-3844AC918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412E6-38D2-4F6D-83CE-EF636000D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9DAD8-C750-4801-846A-334937325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F072C-CE6B-445F-A370-EFB228F0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ABBAB-132E-4733-9400-63C3EE3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A08C5-E4F5-4063-B93A-F716CFF7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6343-B316-4E09-9E28-D10FA247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82864-9C17-427A-B3B8-149F6D83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7C3CE-82B7-4E41-98B8-03B85AF0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0F3DB-8ADD-436F-B6F1-8E71873E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8BA09-CD42-483C-92E8-16EAF2DB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F59E5-D1E1-4082-A4A9-9AC6024A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2448B-9B30-48BA-8530-D90D1873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7E78-B419-4F64-8E07-ECB7C4DD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D4A4-9FC8-4D76-BB31-3736886C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A2161-2D1A-4FD8-ABF9-5997215A7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1838A-0B69-40F3-B6CD-AC54DEF2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7EEAB-1B0C-4BF6-A428-69FE1BBA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B2CB9-16BF-4376-843C-E70A8025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D7F7-8C69-4C2F-8138-8530C153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6093D-9B9A-4F4C-956B-BDA7AC834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153E3-6B0E-490A-A425-BE63D10A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3AF94-8957-47AE-88D2-85C0613C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288AA-FC69-4AFE-AAEB-E6BF88F0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974EE-CDB4-4A6F-A886-8111E78E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119FB-701A-4C57-917E-FB07936B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CA56F-D063-4FA9-9AFC-9D18F836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B83D-75E0-4510-B98D-C52C92C5D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34CB-1585-4E45-B316-094318C7C33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708B9-BB65-4791-BF51-6DD180858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1767-C462-45FF-9614-764D827CB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691C-E221-4CE6-8473-358F98E3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5.png"/><Relationship Id="rId299" Type="http://schemas.openxmlformats.org/officeDocument/2006/relationships/image" Target="../media/image1416.png"/><Relationship Id="rId21" Type="http://schemas.openxmlformats.org/officeDocument/2006/relationships/image" Target="../media/image1277.png"/><Relationship Id="rId63" Type="http://schemas.openxmlformats.org/officeDocument/2006/relationships/image" Target="../media/image1298.png"/><Relationship Id="rId159" Type="http://schemas.openxmlformats.org/officeDocument/2006/relationships/image" Target="../media/image1346.png"/><Relationship Id="rId324" Type="http://schemas.openxmlformats.org/officeDocument/2006/relationships/customXml" Target="../ink/ink1450.xml"/><Relationship Id="rId366" Type="http://schemas.openxmlformats.org/officeDocument/2006/relationships/customXml" Target="../ink/ink1471.xml"/><Relationship Id="rId170" Type="http://schemas.openxmlformats.org/officeDocument/2006/relationships/customXml" Target="../ink/ink1373.xml"/><Relationship Id="rId226" Type="http://schemas.openxmlformats.org/officeDocument/2006/relationships/customXml" Target="../ink/ink1401.xml"/><Relationship Id="rId433" Type="http://schemas.openxmlformats.org/officeDocument/2006/relationships/image" Target="../media/image1483.png"/><Relationship Id="rId268" Type="http://schemas.openxmlformats.org/officeDocument/2006/relationships/customXml" Target="../ink/ink1422.xml"/><Relationship Id="rId32" Type="http://schemas.openxmlformats.org/officeDocument/2006/relationships/customXml" Target="../ink/ink1304.xml"/><Relationship Id="rId74" Type="http://schemas.openxmlformats.org/officeDocument/2006/relationships/customXml" Target="../ink/ink1325.xml"/><Relationship Id="rId128" Type="http://schemas.openxmlformats.org/officeDocument/2006/relationships/customXml" Target="../ink/ink1352.xml"/><Relationship Id="rId335" Type="http://schemas.openxmlformats.org/officeDocument/2006/relationships/image" Target="../media/image1434.png"/><Relationship Id="rId377" Type="http://schemas.openxmlformats.org/officeDocument/2006/relationships/image" Target="../media/image1455.png"/><Relationship Id="rId5" Type="http://schemas.openxmlformats.org/officeDocument/2006/relationships/image" Target="../media/image1269.png"/><Relationship Id="rId181" Type="http://schemas.openxmlformats.org/officeDocument/2006/relationships/image" Target="../media/image1357.png"/><Relationship Id="rId237" Type="http://schemas.openxmlformats.org/officeDocument/2006/relationships/image" Target="../media/image1385.png"/><Relationship Id="rId402" Type="http://schemas.openxmlformats.org/officeDocument/2006/relationships/customXml" Target="../ink/ink1489.xml"/><Relationship Id="rId279" Type="http://schemas.openxmlformats.org/officeDocument/2006/relationships/image" Target="../media/image1406.png"/><Relationship Id="rId43" Type="http://schemas.openxmlformats.org/officeDocument/2006/relationships/image" Target="../media/image1288.png"/><Relationship Id="rId139" Type="http://schemas.openxmlformats.org/officeDocument/2006/relationships/image" Target="../media/image1336.png"/><Relationship Id="rId290" Type="http://schemas.openxmlformats.org/officeDocument/2006/relationships/customXml" Target="../ink/ink1433.xml"/><Relationship Id="rId304" Type="http://schemas.openxmlformats.org/officeDocument/2006/relationships/customXml" Target="../ink/ink1440.xml"/><Relationship Id="rId346" Type="http://schemas.openxmlformats.org/officeDocument/2006/relationships/customXml" Target="../ink/ink1461.xml"/><Relationship Id="rId388" Type="http://schemas.openxmlformats.org/officeDocument/2006/relationships/customXml" Target="../ink/ink1482.xml"/><Relationship Id="rId85" Type="http://schemas.openxmlformats.org/officeDocument/2006/relationships/image" Target="../media/image1309.png"/><Relationship Id="rId150" Type="http://schemas.openxmlformats.org/officeDocument/2006/relationships/customXml" Target="../ink/ink1363.xml"/><Relationship Id="rId192" Type="http://schemas.openxmlformats.org/officeDocument/2006/relationships/customXml" Target="../ink/ink1384.xml"/><Relationship Id="rId206" Type="http://schemas.openxmlformats.org/officeDocument/2006/relationships/customXml" Target="../ink/ink1391.xml"/><Relationship Id="rId413" Type="http://schemas.openxmlformats.org/officeDocument/2006/relationships/image" Target="../media/image1473.png"/><Relationship Id="rId248" Type="http://schemas.openxmlformats.org/officeDocument/2006/relationships/customXml" Target="../ink/ink1412.xml"/><Relationship Id="rId12" Type="http://schemas.openxmlformats.org/officeDocument/2006/relationships/customXml" Target="../ink/ink1294.xml"/><Relationship Id="rId108" Type="http://schemas.openxmlformats.org/officeDocument/2006/relationships/customXml" Target="../ink/ink1342.xml"/><Relationship Id="rId315" Type="http://schemas.openxmlformats.org/officeDocument/2006/relationships/image" Target="../media/image1424.png"/><Relationship Id="rId357" Type="http://schemas.openxmlformats.org/officeDocument/2006/relationships/image" Target="../media/image1445.png"/><Relationship Id="rId54" Type="http://schemas.openxmlformats.org/officeDocument/2006/relationships/customXml" Target="../ink/ink1315.xml"/><Relationship Id="rId96" Type="http://schemas.openxmlformats.org/officeDocument/2006/relationships/customXml" Target="../ink/ink1336.xml"/><Relationship Id="rId161" Type="http://schemas.openxmlformats.org/officeDocument/2006/relationships/image" Target="../media/image1347.png"/><Relationship Id="rId217" Type="http://schemas.openxmlformats.org/officeDocument/2006/relationships/image" Target="../media/image1375.png"/><Relationship Id="rId399" Type="http://schemas.openxmlformats.org/officeDocument/2006/relationships/image" Target="../media/image1466.png"/><Relationship Id="rId259" Type="http://schemas.openxmlformats.org/officeDocument/2006/relationships/image" Target="../media/image1396.png"/><Relationship Id="rId424" Type="http://schemas.openxmlformats.org/officeDocument/2006/relationships/customXml" Target="../ink/ink1500.xml"/><Relationship Id="rId23" Type="http://schemas.openxmlformats.org/officeDocument/2006/relationships/image" Target="../media/image1278.png"/><Relationship Id="rId119" Type="http://schemas.openxmlformats.org/officeDocument/2006/relationships/image" Target="../media/image1326.png"/><Relationship Id="rId270" Type="http://schemas.openxmlformats.org/officeDocument/2006/relationships/customXml" Target="../ink/ink1423.xml"/><Relationship Id="rId326" Type="http://schemas.openxmlformats.org/officeDocument/2006/relationships/customXml" Target="../ink/ink1451.xml"/><Relationship Id="rId65" Type="http://schemas.openxmlformats.org/officeDocument/2006/relationships/image" Target="../media/image1299.png"/><Relationship Id="rId130" Type="http://schemas.openxmlformats.org/officeDocument/2006/relationships/customXml" Target="../ink/ink1353.xml"/><Relationship Id="rId368" Type="http://schemas.openxmlformats.org/officeDocument/2006/relationships/customXml" Target="../ink/ink1472.xml"/><Relationship Id="rId172" Type="http://schemas.openxmlformats.org/officeDocument/2006/relationships/customXml" Target="../ink/ink1374.xml"/><Relationship Id="rId228" Type="http://schemas.openxmlformats.org/officeDocument/2006/relationships/customXml" Target="../ink/ink1402.xml"/><Relationship Id="rId281" Type="http://schemas.openxmlformats.org/officeDocument/2006/relationships/image" Target="../media/image1407.png"/><Relationship Id="rId337" Type="http://schemas.openxmlformats.org/officeDocument/2006/relationships/image" Target="../media/image1435.png"/><Relationship Id="rId34" Type="http://schemas.openxmlformats.org/officeDocument/2006/relationships/customXml" Target="../ink/ink1305.xml"/><Relationship Id="rId76" Type="http://schemas.openxmlformats.org/officeDocument/2006/relationships/customXml" Target="../ink/ink1326.xml"/><Relationship Id="rId141" Type="http://schemas.openxmlformats.org/officeDocument/2006/relationships/image" Target="../media/image1337.png"/><Relationship Id="rId379" Type="http://schemas.openxmlformats.org/officeDocument/2006/relationships/image" Target="../media/image1456.png"/><Relationship Id="rId7" Type="http://schemas.openxmlformats.org/officeDocument/2006/relationships/image" Target="../media/image1270.png"/><Relationship Id="rId183" Type="http://schemas.openxmlformats.org/officeDocument/2006/relationships/image" Target="../media/image1358.png"/><Relationship Id="rId239" Type="http://schemas.openxmlformats.org/officeDocument/2006/relationships/image" Target="../media/image1386.png"/><Relationship Id="rId390" Type="http://schemas.openxmlformats.org/officeDocument/2006/relationships/customXml" Target="../ink/ink1483.xml"/><Relationship Id="rId404" Type="http://schemas.openxmlformats.org/officeDocument/2006/relationships/customXml" Target="../ink/ink1490.xml"/><Relationship Id="rId250" Type="http://schemas.openxmlformats.org/officeDocument/2006/relationships/customXml" Target="../ink/ink1413.xml"/><Relationship Id="rId292" Type="http://schemas.openxmlformats.org/officeDocument/2006/relationships/customXml" Target="../ink/ink1434.xml"/><Relationship Id="rId306" Type="http://schemas.openxmlformats.org/officeDocument/2006/relationships/customXml" Target="../ink/ink1441.xml"/><Relationship Id="rId45" Type="http://schemas.openxmlformats.org/officeDocument/2006/relationships/image" Target="../media/image1289.png"/><Relationship Id="rId87" Type="http://schemas.openxmlformats.org/officeDocument/2006/relationships/image" Target="../media/image1310.png"/><Relationship Id="rId110" Type="http://schemas.openxmlformats.org/officeDocument/2006/relationships/customXml" Target="../ink/ink1343.xml"/><Relationship Id="rId348" Type="http://schemas.openxmlformats.org/officeDocument/2006/relationships/customXml" Target="../ink/ink1462.xml"/><Relationship Id="rId152" Type="http://schemas.openxmlformats.org/officeDocument/2006/relationships/customXml" Target="../ink/ink1364.xml"/><Relationship Id="rId194" Type="http://schemas.openxmlformats.org/officeDocument/2006/relationships/customXml" Target="../ink/ink1385.xml"/><Relationship Id="rId208" Type="http://schemas.openxmlformats.org/officeDocument/2006/relationships/customXml" Target="../ink/ink1392.xml"/><Relationship Id="rId415" Type="http://schemas.openxmlformats.org/officeDocument/2006/relationships/image" Target="../media/image1474.png"/><Relationship Id="rId261" Type="http://schemas.openxmlformats.org/officeDocument/2006/relationships/image" Target="../media/image1397.png"/><Relationship Id="rId14" Type="http://schemas.openxmlformats.org/officeDocument/2006/relationships/customXml" Target="../ink/ink1295.xml"/><Relationship Id="rId56" Type="http://schemas.openxmlformats.org/officeDocument/2006/relationships/customXml" Target="../ink/ink1316.xml"/><Relationship Id="rId317" Type="http://schemas.openxmlformats.org/officeDocument/2006/relationships/image" Target="../media/image1425.png"/><Relationship Id="rId359" Type="http://schemas.openxmlformats.org/officeDocument/2006/relationships/image" Target="../media/image1446.png"/><Relationship Id="rId98" Type="http://schemas.openxmlformats.org/officeDocument/2006/relationships/customXml" Target="../ink/ink1337.xml"/><Relationship Id="rId121" Type="http://schemas.openxmlformats.org/officeDocument/2006/relationships/image" Target="../media/image1327.png"/><Relationship Id="rId163" Type="http://schemas.openxmlformats.org/officeDocument/2006/relationships/image" Target="../media/image1348.png"/><Relationship Id="rId219" Type="http://schemas.openxmlformats.org/officeDocument/2006/relationships/image" Target="../media/image1376.png"/><Relationship Id="rId370" Type="http://schemas.openxmlformats.org/officeDocument/2006/relationships/customXml" Target="../ink/ink1473.xml"/><Relationship Id="rId426" Type="http://schemas.openxmlformats.org/officeDocument/2006/relationships/customXml" Target="../ink/ink1501.xml"/><Relationship Id="rId230" Type="http://schemas.openxmlformats.org/officeDocument/2006/relationships/customXml" Target="../ink/ink1403.xml"/><Relationship Id="rId25" Type="http://schemas.openxmlformats.org/officeDocument/2006/relationships/image" Target="../media/image1279.png"/><Relationship Id="rId67" Type="http://schemas.openxmlformats.org/officeDocument/2006/relationships/image" Target="../media/image1300.png"/><Relationship Id="rId272" Type="http://schemas.openxmlformats.org/officeDocument/2006/relationships/customXml" Target="../ink/ink1424.xml"/><Relationship Id="rId328" Type="http://schemas.openxmlformats.org/officeDocument/2006/relationships/customXml" Target="../ink/ink1452.xml"/><Relationship Id="rId132" Type="http://schemas.openxmlformats.org/officeDocument/2006/relationships/customXml" Target="../ink/ink1354.xml"/><Relationship Id="rId174" Type="http://schemas.openxmlformats.org/officeDocument/2006/relationships/customXml" Target="../ink/ink1375.xml"/><Relationship Id="rId381" Type="http://schemas.openxmlformats.org/officeDocument/2006/relationships/image" Target="../media/image1457.png"/><Relationship Id="rId241" Type="http://schemas.openxmlformats.org/officeDocument/2006/relationships/image" Target="../media/image1387.png"/><Relationship Id="rId36" Type="http://schemas.openxmlformats.org/officeDocument/2006/relationships/customXml" Target="../ink/ink1306.xml"/><Relationship Id="rId283" Type="http://schemas.openxmlformats.org/officeDocument/2006/relationships/image" Target="../media/image1408.png"/><Relationship Id="rId339" Type="http://schemas.openxmlformats.org/officeDocument/2006/relationships/image" Target="../media/image1436.png"/><Relationship Id="rId78" Type="http://schemas.openxmlformats.org/officeDocument/2006/relationships/customXml" Target="../ink/ink1327.xml"/><Relationship Id="rId101" Type="http://schemas.openxmlformats.org/officeDocument/2006/relationships/image" Target="../media/image1317.png"/><Relationship Id="rId143" Type="http://schemas.openxmlformats.org/officeDocument/2006/relationships/image" Target="../media/image1338.png"/><Relationship Id="rId185" Type="http://schemas.openxmlformats.org/officeDocument/2006/relationships/image" Target="../media/image1359.png"/><Relationship Id="rId350" Type="http://schemas.openxmlformats.org/officeDocument/2006/relationships/customXml" Target="../ink/ink1463.xml"/><Relationship Id="rId406" Type="http://schemas.openxmlformats.org/officeDocument/2006/relationships/customXml" Target="../ink/ink1491.xml"/><Relationship Id="rId9" Type="http://schemas.openxmlformats.org/officeDocument/2006/relationships/image" Target="../media/image1271.png"/><Relationship Id="rId210" Type="http://schemas.openxmlformats.org/officeDocument/2006/relationships/customXml" Target="../ink/ink1393.xml"/><Relationship Id="rId392" Type="http://schemas.openxmlformats.org/officeDocument/2006/relationships/customXml" Target="../ink/ink1484.xml"/><Relationship Id="rId252" Type="http://schemas.openxmlformats.org/officeDocument/2006/relationships/customXml" Target="../ink/ink1414.xml"/><Relationship Id="rId294" Type="http://schemas.openxmlformats.org/officeDocument/2006/relationships/customXml" Target="../ink/ink1435.xml"/><Relationship Id="rId308" Type="http://schemas.openxmlformats.org/officeDocument/2006/relationships/customXml" Target="../ink/ink1442.xml"/><Relationship Id="rId47" Type="http://schemas.openxmlformats.org/officeDocument/2006/relationships/image" Target="../media/image1290.png"/><Relationship Id="rId89" Type="http://schemas.openxmlformats.org/officeDocument/2006/relationships/image" Target="../media/image1311.png"/><Relationship Id="rId112" Type="http://schemas.openxmlformats.org/officeDocument/2006/relationships/customXml" Target="../ink/ink1344.xml"/><Relationship Id="rId154" Type="http://schemas.openxmlformats.org/officeDocument/2006/relationships/customXml" Target="../ink/ink1365.xml"/><Relationship Id="rId361" Type="http://schemas.openxmlformats.org/officeDocument/2006/relationships/image" Target="../media/image1447.png"/><Relationship Id="rId196" Type="http://schemas.openxmlformats.org/officeDocument/2006/relationships/customXml" Target="../ink/ink1386.xml"/><Relationship Id="rId417" Type="http://schemas.openxmlformats.org/officeDocument/2006/relationships/image" Target="../media/image1475.png"/><Relationship Id="rId16" Type="http://schemas.openxmlformats.org/officeDocument/2006/relationships/customXml" Target="../ink/ink1296.xml"/><Relationship Id="rId221" Type="http://schemas.openxmlformats.org/officeDocument/2006/relationships/image" Target="../media/image1377.png"/><Relationship Id="rId263" Type="http://schemas.openxmlformats.org/officeDocument/2006/relationships/image" Target="../media/image1398.png"/><Relationship Id="rId319" Type="http://schemas.openxmlformats.org/officeDocument/2006/relationships/image" Target="../media/image1426.png"/><Relationship Id="rId58" Type="http://schemas.openxmlformats.org/officeDocument/2006/relationships/customXml" Target="../ink/ink1317.xml"/><Relationship Id="rId123" Type="http://schemas.openxmlformats.org/officeDocument/2006/relationships/image" Target="../media/image1328.png"/><Relationship Id="rId330" Type="http://schemas.openxmlformats.org/officeDocument/2006/relationships/customXml" Target="../ink/ink1453.xml"/><Relationship Id="rId165" Type="http://schemas.openxmlformats.org/officeDocument/2006/relationships/image" Target="../media/image1349.png"/><Relationship Id="rId372" Type="http://schemas.openxmlformats.org/officeDocument/2006/relationships/customXml" Target="../ink/ink1474.xml"/><Relationship Id="rId428" Type="http://schemas.openxmlformats.org/officeDocument/2006/relationships/customXml" Target="../ink/ink1502.xml"/><Relationship Id="rId232" Type="http://schemas.openxmlformats.org/officeDocument/2006/relationships/customXml" Target="../ink/ink1404.xml"/><Relationship Id="rId274" Type="http://schemas.openxmlformats.org/officeDocument/2006/relationships/customXml" Target="../ink/ink1425.xml"/><Relationship Id="rId27" Type="http://schemas.openxmlformats.org/officeDocument/2006/relationships/image" Target="../media/image1280.png"/><Relationship Id="rId69" Type="http://schemas.openxmlformats.org/officeDocument/2006/relationships/image" Target="../media/image1301.png"/><Relationship Id="rId134" Type="http://schemas.openxmlformats.org/officeDocument/2006/relationships/customXml" Target="../ink/ink1355.xml"/><Relationship Id="rId80" Type="http://schemas.openxmlformats.org/officeDocument/2006/relationships/customXml" Target="../ink/ink1328.xml"/><Relationship Id="rId176" Type="http://schemas.openxmlformats.org/officeDocument/2006/relationships/customXml" Target="../ink/ink1376.xml"/><Relationship Id="rId341" Type="http://schemas.openxmlformats.org/officeDocument/2006/relationships/image" Target="../media/image1437.png"/><Relationship Id="rId383" Type="http://schemas.openxmlformats.org/officeDocument/2006/relationships/image" Target="../media/image1458.png"/><Relationship Id="rId201" Type="http://schemas.openxmlformats.org/officeDocument/2006/relationships/image" Target="../media/image1367.png"/><Relationship Id="rId243" Type="http://schemas.openxmlformats.org/officeDocument/2006/relationships/image" Target="../media/image1388.png"/><Relationship Id="rId285" Type="http://schemas.openxmlformats.org/officeDocument/2006/relationships/image" Target="../media/image1409.png"/><Relationship Id="rId38" Type="http://schemas.openxmlformats.org/officeDocument/2006/relationships/customXml" Target="../ink/ink1307.xml"/><Relationship Id="rId103" Type="http://schemas.openxmlformats.org/officeDocument/2006/relationships/image" Target="../media/image1318.png"/><Relationship Id="rId310" Type="http://schemas.openxmlformats.org/officeDocument/2006/relationships/customXml" Target="../ink/ink1443.xml"/><Relationship Id="rId91" Type="http://schemas.openxmlformats.org/officeDocument/2006/relationships/image" Target="../media/image1312.png"/><Relationship Id="rId145" Type="http://schemas.openxmlformats.org/officeDocument/2006/relationships/image" Target="../media/image1339.png"/><Relationship Id="rId187" Type="http://schemas.openxmlformats.org/officeDocument/2006/relationships/image" Target="../media/image1360.png"/><Relationship Id="rId352" Type="http://schemas.openxmlformats.org/officeDocument/2006/relationships/customXml" Target="../ink/ink1464.xml"/><Relationship Id="rId394" Type="http://schemas.openxmlformats.org/officeDocument/2006/relationships/customXml" Target="../ink/ink1485.xml"/><Relationship Id="rId408" Type="http://schemas.openxmlformats.org/officeDocument/2006/relationships/customXml" Target="../ink/ink1492.xml"/><Relationship Id="rId212" Type="http://schemas.openxmlformats.org/officeDocument/2006/relationships/customXml" Target="../ink/ink1394.xml"/><Relationship Id="rId254" Type="http://schemas.openxmlformats.org/officeDocument/2006/relationships/customXml" Target="../ink/ink1415.xml"/><Relationship Id="rId28" Type="http://schemas.openxmlformats.org/officeDocument/2006/relationships/customXml" Target="../ink/ink1302.xml"/><Relationship Id="rId49" Type="http://schemas.openxmlformats.org/officeDocument/2006/relationships/image" Target="../media/image1291.png"/><Relationship Id="rId114" Type="http://schemas.openxmlformats.org/officeDocument/2006/relationships/customXml" Target="../ink/ink1345.xml"/><Relationship Id="rId275" Type="http://schemas.openxmlformats.org/officeDocument/2006/relationships/image" Target="../media/image1404.png"/><Relationship Id="rId296" Type="http://schemas.openxmlformats.org/officeDocument/2006/relationships/customXml" Target="../ink/ink1436.xml"/><Relationship Id="rId300" Type="http://schemas.openxmlformats.org/officeDocument/2006/relationships/customXml" Target="../ink/ink1438.xml"/><Relationship Id="rId60" Type="http://schemas.openxmlformats.org/officeDocument/2006/relationships/customXml" Target="../ink/ink1318.xml"/><Relationship Id="rId81" Type="http://schemas.openxmlformats.org/officeDocument/2006/relationships/image" Target="../media/image1307.png"/><Relationship Id="rId135" Type="http://schemas.openxmlformats.org/officeDocument/2006/relationships/image" Target="../media/image1334.png"/><Relationship Id="rId156" Type="http://schemas.openxmlformats.org/officeDocument/2006/relationships/customXml" Target="../ink/ink1366.xml"/><Relationship Id="rId177" Type="http://schemas.openxmlformats.org/officeDocument/2006/relationships/image" Target="../media/image1355.png"/><Relationship Id="rId198" Type="http://schemas.openxmlformats.org/officeDocument/2006/relationships/customXml" Target="../ink/ink1387.xml"/><Relationship Id="rId321" Type="http://schemas.openxmlformats.org/officeDocument/2006/relationships/image" Target="../media/image1427.png"/><Relationship Id="rId342" Type="http://schemas.openxmlformats.org/officeDocument/2006/relationships/customXml" Target="../ink/ink1459.xml"/><Relationship Id="rId363" Type="http://schemas.openxmlformats.org/officeDocument/2006/relationships/image" Target="../media/image1448.png"/><Relationship Id="rId384" Type="http://schemas.openxmlformats.org/officeDocument/2006/relationships/customXml" Target="../ink/ink1480.xml"/><Relationship Id="rId419" Type="http://schemas.openxmlformats.org/officeDocument/2006/relationships/image" Target="../media/image1476.png"/><Relationship Id="rId202" Type="http://schemas.openxmlformats.org/officeDocument/2006/relationships/customXml" Target="../ink/ink1389.xml"/><Relationship Id="rId223" Type="http://schemas.openxmlformats.org/officeDocument/2006/relationships/image" Target="../media/image1378.png"/><Relationship Id="rId244" Type="http://schemas.openxmlformats.org/officeDocument/2006/relationships/customXml" Target="../ink/ink1410.xml"/><Relationship Id="rId430" Type="http://schemas.openxmlformats.org/officeDocument/2006/relationships/customXml" Target="../ink/ink1503.xml"/><Relationship Id="rId18" Type="http://schemas.openxmlformats.org/officeDocument/2006/relationships/customXml" Target="../ink/ink1297.xml"/><Relationship Id="rId39" Type="http://schemas.openxmlformats.org/officeDocument/2006/relationships/image" Target="../media/image1286.png"/><Relationship Id="rId265" Type="http://schemas.openxmlformats.org/officeDocument/2006/relationships/image" Target="../media/image1399.png"/><Relationship Id="rId286" Type="http://schemas.openxmlformats.org/officeDocument/2006/relationships/customXml" Target="../ink/ink1431.xml"/><Relationship Id="rId50" Type="http://schemas.openxmlformats.org/officeDocument/2006/relationships/customXml" Target="../ink/ink1313.xml"/><Relationship Id="rId104" Type="http://schemas.openxmlformats.org/officeDocument/2006/relationships/customXml" Target="../ink/ink1340.xml"/><Relationship Id="rId125" Type="http://schemas.openxmlformats.org/officeDocument/2006/relationships/image" Target="../media/image1329.png"/><Relationship Id="rId146" Type="http://schemas.openxmlformats.org/officeDocument/2006/relationships/customXml" Target="../ink/ink1361.xml"/><Relationship Id="rId167" Type="http://schemas.openxmlformats.org/officeDocument/2006/relationships/image" Target="../media/image1350.png"/><Relationship Id="rId188" Type="http://schemas.openxmlformats.org/officeDocument/2006/relationships/customXml" Target="../ink/ink1382.xml"/><Relationship Id="rId311" Type="http://schemas.openxmlformats.org/officeDocument/2006/relationships/image" Target="../media/image1422.png"/><Relationship Id="rId332" Type="http://schemas.openxmlformats.org/officeDocument/2006/relationships/customXml" Target="../ink/ink1454.xml"/><Relationship Id="rId353" Type="http://schemas.openxmlformats.org/officeDocument/2006/relationships/image" Target="../media/image1443.png"/><Relationship Id="rId374" Type="http://schemas.openxmlformats.org/officeDocument/2006/relationships/customXml" Target="../ink/ink1475.xml"/><Relationship Id="rId395" Type="http://schemas.openxmlformats.org/officeDocument/2006/relationships/image" Target="../media/image1464.png"/><Relationship Id="rId409" Type="http://schemas.openxmlformats.org/officeDocument/2006/relationships/image" Target="../media/image1471.png"/><Relationship Id="rId71" Type="http://schemas.openxmlformats.org/officeDocument/2006/relationships/image" Target="../media/image1302.png"/><Relationship Id="rId92" Type="http://schemas.openxmlformats.org/officeDocument/2006/relationships/customXml" Target="../ink/ink1334.xml"/><Relationship Id="rId213" Type="http://schemas.openxmlformats.org/officeDocument/2006/relationships/image" Target="../media/image1373.png"/><Relationship Id="rId234" Type="http://schemas.openxmlformats.org/officeDocument/2006/relationships/customXml" Target="../ink/ink1405.xml"/><Relationship Id="rId420" Type="http://schemas.openxmlformats.org/officeDocument/2006/relationships/customXml" Target="../ink/ink1498.xml"/><Relationship Id="rId2" Type="http://schemas.openxmlformats.org/officeDocument/2006/relationships/customXml" Target="../ink/ink1289.xml"/><Relationship Id="rId29" Type="http://schemas.openxmlformats.org/officeDocument/2006/relationships/image" Target="../media/image1281.png"/><Relationship Id="rId255" Type="http://schemas.openxmlformats.org/officeDocument/2006/relationships/image" Target="../media/image1394.png"/><Relationship Id="rId276" Type="http://schemas.openxmlformats.org/officeDocument/2006/relationships/customXml" Target="../ink/ink1426.xml"/><Relationship Id="rId297" Type="http://schemas.openxmlformats.org/officeDocument/2006/relationships/image" Target="../media/image1415.png"/><Relationship Id="rId40" Type="http://schemas.openxmlformats.org/officeDocument/2006/relationships/customXml" Target="../ink/ink1308.xml"/><Relationship Id="rId115" Type="http://schemas.openxmlformats.org/officeDocument/2006/relationships/image" Target="../media/image1324.png"/><Relationship Id="rId136" Type="http://schemas.openxmlformats.org/officeDocument/2006/relationships/customXml" Target="../ink/ink1356.xml"/><Relationship Id="rId157" Type="http://schemas.openxmlformats.org/officeDocument/2006/relationships/image" Target="../media/image1345.png"/><Relationship Id="rId178" Type="http://schemas.openxmlformats.org/officeDocument/2006/relationships/customXml" Target="../ink/ink1377.xml"/><Relationship Id="rId301" Type="http://schemas.openxmlformats.org/officeDocument/2006/relationships/image" Target="../media/image1417.png"/><Relationship Id="rId322" Type="http://schemas.openxmlformats.org/officeDocument/2006/relationships/customXml" Target="../ink/ink1449.xml"/><Relationship Id="rId343" Type="http://schemas.openxmlformats.org/officeDocument/2006/relationships/image" Target="../media/image1438.png"/><Relationship Id="rId364" Type="http://schemas.openxmlformats.org/officeDocument/2006/relationships/customXml" Target="../ink/ink1470.xml"/><Relationship Id="rId61" Type="http://schemas.openxmlformats.org/officeDocument/2006/relationships/image" Target="../media/image1297.png"/><Relationship Id="rId82" Type="http://schemas.openxmlformats.org/officeDocument/2006/relationships/customXml" Target="../ink/ink1329.xml"/><Relationship Id="rId199" Type="http://schemas.openxmlformats.org/officeDocument/2006/relationships/image" Target="../media/image1366.png"/><Relationship Id="rId203" Type="http://schemas.openxmlformats.org/officeDocument/2006/relationships/image" Target="../media/image1368.png"/><Relationship Id="rId385" Type="http://schemas.openxmlformats.org/officeDocument/2006/relationships/image" Target="../media/image1459.png"/><Relationship Id="rId19" Type="http://schemas.openxmlformats.org/officeDocument/2006/relationships/image" Target="../media/image1276.png"/><Relationship Id="rId224" Type="http://schemas.openxmlformats.org/officeDocument/2006/relationships/customXml" Target="../ink/ink1400.xml"/><Relationship Id="rId245" Type="http://schemas.openxmlformats.org/officeDocument/2006/relationships/image" Target="../media/image1389.png"/><Relationship Id="rId266" Type="http://schemas.openxmlformats.org/officeDocument/2006/relationships/customXml" Target="../ink/ink1421.xml"/><Relationship Id="rId287" Type="http://schemas.openxmlformats.org/officeDocument/2006/relationships/image" Target="../media/image1410.png"/><Relationship Id="rId410" Type="http://schemas.openxmlformats.org/officeDocument/2006/relationships/customXml" Target="../ink/ink1493.xml"/><Relationship Id="rId431" Type="http://schemas.openxmlformats.org/officeDocument/2006/relationships/image" Target="../media/image1482.png"/><Relationship Id="rId30" Type="http://schemas.openxmlformats.org/officeDocument/2006/relationships/customXml" Target="../ink/ink1303.xml"/><Relationship Id="rId105" Type="http://schemas.openxmlformats.org/officeDocument/2006/relationships/image" Target="../media/image1319.png"/><Relationship Id="rId126" Type="http://schemas.openxmlformats.org/officeDocument/2006/relationships/customXml" Target="../ink/ink1351.xml"/><Relationship Id="rId147" Type="http://schemas.openxmlformats.org/officeDocument/2006/relationships/image" Target="../media/image1340.png"/><Relationship Id="rId168" Type="http://schemas.openxmlformats.org/officeDocument/2006/relationships/customXml" Target="../ink/ink1372.xml"/><Relationship Id="rId312" Type="http://schemas.openxmlformats.org/officeDocument/2006/relationships/customXml" Target="../ink/ink1444.xml"/><Relationship Id="rId333" Type="http://schemas.openxmlformats.org/officeDocument/2006/relationships/image" Target="../media/image1433.png"/><Relationship Id="rId354" Type="http://schemas.openxmlformats.org/officeDocument/2006/relationships/customXml" Target="../ink/ink1465.xml"/><Relationship Id="rId51" Type="http://schemas.openxmlformats.org/officeDocument/2006/relationships/image" Target="../media/image1292.png"/><Relationship Id="rId72" Type="http://schemas.openxmlformats.org/officeDocument/2006/relationships/customXml" Target="../ink/ink1324.xml"/><Relationship Id="rId93" Type="http://schemas.openxmlformats.org/officeDocument/2006/relationships/image" Target="../media/image1313.png"/><Relationship Id="rId189" Type="http://schemas.openxmlformats.org/officeDocument/2006/relationships/image" Target="../media/image1361.png"/><Relationship Id="rId375" Type="http://schemas.openxmlformats.org/officeDocument/2006/relationships/image" Target="../media/image1454.png"/><Relationship Id="rId396" Type="http://schemas.openxmlformats.org/officeDocument/2006/relationships/customXml" Target="../ink/ink1486.xml"/><Relationship Id="rId3" Type="http://schemas.openxmlformats.org/officeDocument/2006/relationships/image" Target="../media/image1268.png"/><Relationship Id="rId214" Type="http://schemas.openxmlformats.org/officeDocument/2006/relationships/customXml" Target="../ink/ink1395.xml"/><Relationship Id="rId235" Type="http://schemas.openxmlformats.org/officeDocument/2006/relationships/image" Target="../media/image1384.png"/><Relationship Id="rId256" Type="http://schemas.openxmlformats.org/officeDocument/2006/relationships/customXml" Target="../ink/ink1416.xml"/><Relationship Id="rId277" Type="http://schemas.openxmlformats.org/officeDocument/2006/relationships/image" Target="../media/image1405.png"/><Relationship Id="rId298" Type="http://schemas.openxmlformats.org/officeDocument/2006/relationships/customXml" Target="../ink/ink1437.xml"/><Relationship Id="rId400" Type="http://schemas.openxmlformats.org/officeDocument/2006/relationships/customXml" Target="../ink/ink1488.xml"/><Relationship Id="rId421" Type="http://schemas.openxmlformats.org/officeDocument/2006/relationships/image" Target="../media/image1477.png"/><Relationship Id="rId116" Type="http://schemas.openxmlformats.org/officeDocument/2006/relationships/customXml" Target="../ink/ink1346.xml"/><Relationship Id="rId137" Type="http://schemas.openxmlformats.org/officeDocument/2006/relationships/image" Target="../media/image1335.png"/><Relationship Id="rId158" Type="http://schemas.openxmlformats.org/officeDocument/2006/relationships/customXml" Target="../ink/ink1367.xml"/><Relationship Id="rId302" Type="http://schemas.openxmlformats.org/officeDocument/2006/relationships/customXml" Target="../ink/ink1439.xml"/><Relationship Id="rId323" Type="http://schemas.openxmlformats.org/officeDocument/2006/relationships/image" Target="../media/image1428.png"/><Relationship Id="rId344" Type="http://schemas.openxmlformats.org/officeDocument/2006/relationships/customXml" Target="../ink/ink1460.xml"/><Relationship Id="rId20" Type="http://schemas.openxmlformats.org/officeDocument/2006/relationships/customXml" Target="../ink/ink1298.xml"/><Relationship Id="rId41" Type="http://schemas.openxmlformats.org/officeDocument/2006/relationships/image" Target="../media/image1287.png"/><Relationship Id="rId62" Type="http://schemas.openxmlformats.org/officeDocument/2006/relationships/customXml" Target="../ink/ink1319.xml"/><Relationship Id="rId83" Type="http://schemas.openxmlformats.org/officeDocument/2006/relationships/image" Target="../media/image1308.png"/><Relationship Id="rId179" Type="http://schemas.openxmlformats.org/officeDocument/2006/relationships/image" Target="../media/image1356.png"/><Relationship Id="rId365" Type="http://schemas.openxmlformats.org/officeDocument/2006/relationships/image" Target="../media/image1449.png"/><Relationship Id="rId386" Type="http://schemas.openxmlformats.org/officeDocument/2006/relationships/customXml" Target="../ink/ink1481.xml"/><Relationship Id="rId190" Type="http://schemas.openxmlformats.org/officeDocument/2006/relationships/customXml" Target="../ink/ink1383.xml"/><Relationship Id="rId204" Type="http://schemas.openxmlformats.org/officeDocument/2006/relationships/customXml" Target="../ink/ink1390.xml"/><Relationship Id="rId225" Type="http://schemas.openxmlformats.org/officeDocument/2006/relationships/image" Target="../media/image1379.png"/><Relationship Id="rId246" Type="http://schemas.openxmlformats.org/officeDocument/2006/relationships/customXml" Target="../ink/ink1411.xml"/><Relationship Id="rId267" Type="http://schemas.openxmlformats.org/officeDocument/2006/relationships/image" Target="../media/image1400.png"/><Relationship Id="rId288" Type="http://schemas.openxmlformats.org/officeDocument/2006/relationships/customXml" Target="../ink/ink1432.xml"/><Relationship Id="rId411" Type="http://schemas.openxmlformats.org/officeDocument/2006/relationships/image" Target="../media/image1472.png"/><Relationship Id="rId432" Type="http://schemas.openxmlformats.org/officeDocument/2006/relationships/customXml" Target="../ink/ink1504.xml"/><Relationship Id="rId106" Type="http://schemas.openxmlformats.org/officeDocument/2006/relationships/customXml" Target="../ink/ink1341.xml"/><Relationship Id="rId127" Type="http://schemas.openxmlformats.org/officeDocument/2006/relationships/image" Target="../media/image1330.png"/><Relationship Id="rId313" Type="http://schemas.openxmlformats.org/officeDocument/2006/relationships/image" Target="../media/image1423.png"/><Relationship Id="rId10" Type="http://schemas.openxmlformats.org/officeDocument/2006/relationships/customXml" Target="../ink/ink1293.xml"/><Relationship Id="rId31" Type="http://schemas.openxmlformats.org/officeDocument/2006/relationships/image" Target="../media/image1282.png"/><Relationship Id="rId52" Type="http://schemas.openxmlformats.org/officeDocument/2006/relationships/customXml" Target="../ink/ink1314.xml"/><Relationship Id="rId73" Type="http://schemas.openxmlformats.org/officeDocument/2006/relationships/image" Target="../media/image1303.png"/><Relationship Id="rId94" Type="http://schemas.openxmlformats.org/officeDocument/2006/relationships/customXml" Target="../ink/ink1335.xml"/><Relationship Id="rId148" Type="http://schemas.openxmlformats.org/officeDocument/2006/relationships/customXml" Target="../ink/ink1362.xml"/><Relationship Id="rId169" Type="http://schemas.openxmlformats.org/officeDocument/2006/relationships/image" Target="../media/image1351.png"/><Relationship Id="rId334" Type="http://schemas.openxmlformats.org/officeDocument/2006/relationships/customXml" Target="../ink/ink1455.xml"/><Relationship Id="rId355" Type="http://schemas.openxmlformats.org/officeDocument/2006/relationships/image" Target="../media/image1444.png"/><Relationship Id="rId376" Type="http://schemas.openxmlformats.org/officeDocument/2006/relationships/customXml" Target="../ink/ink1476.xml"/><Relationship Id="rId397" Type="http://schemas.openxmlformats.org/officeDocument/2006/relationships/image" Target="../media/image1465.png"/><Relationship Id="rId4" Type="http://schemas.openxmlformats.org/officeDocument/2006/relationships/customXml" Target="../ink/ink1290.xml"/><Relationship Id="rId180" Type="http://schemas.openxmlformats.org/officeDocument/2006/relationships/customXml" Target="../ink/ink1378.xml"/><Relationship Id="rId215" Type="http://schemas.openxmlformats.org/officeDocument/2006/relationships/image" Target="../media/image1374.png"/><Relationship Id="rId236" Type="http://schemas.openxmlformats.org/officeDocument/2006/relationships/customXml" Target="../ink/ink1406.xml"/><Relationship Id="rId257" Type="http://schemas.openxmlformats.org/officeDocument/2006/relationships/image" Target="../media/image1395.png"/><Relationship Id="rId278" Type="http://schemas.openxmlformats.org/officeDocument/2006/relationships/customXml" Target="../ink/ink1427.xml"/><Relationship Id="rId401" Type="http://schemas.openxmlformats.org/officeDocument/2006/relationships/image" Target="../media/image1467.png"/><Relationship Id="rId422" Type="http://schemas.openxmlformats.org/officeDocument/2006/relationships/customXml" Target="../ink/ink1499.xml"/><Relationship Id="rId303" Type="http://schemas.openxmlformats.org/officeDocument/2006/relationships/image" Target="../media/image1418.png"/><Relationship Id="rId42" Type="http://schemas.openxmlformats.org/officeDocument/2006/relationships/customXml" Target="../ink/ink1309.xml"/><Relationship Id="rId84" Type="http://schemas.openxmlformats.org/officeDocument/2006/relationships/customXml" Target="../ink/ink1330.xml"/><Relationship Id="rId138" Type="http://schemas.openxmlformats.org/officeDocument/2006/relationships/customXml" Target="../ink/ink1357.xml"/><Relationship Id="rId345" Type="http://schemas.openxmlformats.org/officeDocument/2006/relationships/image" Target="../media/image1439.png"/><Relationship Id="rId387" Type="http://schemas.openxmlformats.org/officeDocument/2006/relationships/image" Target="../media/image1460.png"/><Relationship Id="rId191" Type="http://schemas.openxmlformats.org/officeDocument/2006/relationships/image" Target="../media/image1362.png"/><Relationship Id="rId205" Type="http://schemas.openxmlformats.org/officeDocument/2006/relationships/image" Target="../media/image1369.png"/><Relationship Id="rId247" Type="http://schemas.openxmlformats.org/officeDocument/2006/relationships/image" Target="../media/image1390.png"/><Relationship Id="rId412" Type="http://schemas.openxmlformats.org/officeDocument/2006/relationships/customXml" Target="../ink/ink1494.xml"/><Relationship Id="rId107" Type="http://schemas.openxmlformats.org/officeDocument/2006/relationships/image" Target="../media/image1320.png"/><Relationship Id="rId289" Type="http://schemas.openxmlformats.org/officeDocument/2006/relationships/image" Target="../media/image1411.png"/><Relationship Id="rId11" Type="http://schemas.openxmlformats.org/officeDocument/2006/relationships/image" Target="../media/image1272.png"/><Relationship Id="rId53" Type="http://schemas.openxmlformats.org/officeDocument/2006/relationships/image" Target="../media/image1293.png"/><Relationship Id="rId149" Type="http://schemas.openxmlformats.org/officeDocument/2006/relationships/image" Target="../media/image1341.png"/><Relationship Id="rId314" Type="http://schemas.openxmlformats.org/officeDocument/2006/relationships/customXml" Target="../ink/ink1445.xml"/><Relationship Id="rId356" Type="http://schemas.openxmlformats.org/officeDocument/2006/relationships/customXml" Target="../ink/ink1466.xml"/><Relationship Id="rId398" Type="http://schemas.openxmlformats.org/officeDocument/2006/relationships/customXml" Target="../ink/ink1487.xml"/><Relationship Id="rId95" Type="http://schemas.openxmlformats.org/officeDocument/2006/relationships/image" Target="../media/image1314.png"/><Relationship Id="rId160" Type="http://schemas.openxmlformats.org/officeDocument/2006/relationships/customXml" Target="../ink/ink1368.xml"/><Relationship Id="rId216" Type="http://schemas.openxmlformats.org/officeDocument/2006/relationships/customXml" Target="../ink/ink1396.xml"/><Relationship Id="rId423" Type="http://schemas.openxmlformats.org/officeDocument/2006/relationships/image" Target="../media/image1478.png"/><Relationship Id="rId258" Type="http://schemas.openxmlformats.org/officeDocument/2006/relationships/customXml" Target="../ink/ink1417.xml"/><Relationship Id="rId22" Type="http://schemas.openxmlformats.org/officeDocument/2006/relationships/customXml" Target="../ink/ink1299.xml"/><Relationship Id="rId64" Type="http://schemas.openxmlformats.org/officeDocument/2006/relationships/customXml" Target="../ink/ink1320.xml"/><Relationship Id="rId118" Type="http://schemas.openxmlformats.org/officeDocument/2006/relationships/customXml" Target="../ink/ink1347.xml"/><Relationship Id="rId325" Type="http://schemas.openxmlformats.org/officeDocument/2006/relationships/image" Target="../media/image1429.png"/><Relationship Id="rId367" Type="http://schemas.openxmlformats.org/officeDocument/2006/relationships/image" Target="../media/image1450.png"/><Relationship Id="rId171" Type="http://schemas.openxmlformats.org/officeDocument/2006/relationships/image" Target="../media/image1352.png"/><Relationship Id="rId227" Type="http://schemas.openxmlformats.org/officeDocument/2006/relationships/image" Target="../media/image1380.png"/><Relationship Id="rId269" Type="http://schemas.openxmlformats.org/officeDocument/2006/relationships/image" Target="../media/image1401.png"/><Relationship Id="rId33" Type="http://schemas.openxmlformats.org/officeDocument/2006/relationships/image" Target="../media/image1283.png"/><Relationship Id="rId129" Type="http://schemas.openxmlformats.org/officeDocument/2006/relationships/image" Target="../media/image1331.png"/><Relationship Id="rId280" Type="http://schemas.openxmlformats.org/officeDocument/2006/relationships/customXml" Target="../ink/ink1428.xml"/><Relationship Id="rId336" Type="http://schemas.openxmlformats.org/officeDocument/2006/relationships/customXml" Target="../ink/ink1456.xml"/><Relationship Id="rId75" Type="http://schemas.openxmlformats.org/officeDocument/2006/relationships/image" Target="../media/image1304.png"/><Relationship Id="rId140" Type="http://schemas.openxmlformats.org/officeDocument/2006/relationships/customXml" Target="../ink/ink1358.xml"/><Relationship Id="rId182" Type="http://schemas.openxmlformats.org/officeDocument/2006/relationships/customXml" Target="../ink/ink1379.xml"/><Relationship Id="rId378" Type="http://schemas.openxmlformats.org/officeDocument/2006/relationships/customXml" Target="../ink/ink1477.xml"/><Relationship Id="rId403" Type="http://schemas.openxmlformats.org/officeDocument/2006/relationships/image" Target="../media/image1468.png"/><Relationship Id="rId6" Type="http://schemas.openxmlformats.org/officeDocument/2006/relationships/customXml" Target="../ink/ink1291.xml"/><Relationship Id="rId238" Type="http://schemas.openxmlformats.org/officeDocument/2006/relationships/customXml" Target="../ink/ink1407.xml"/><Relationship Id="rId291" Type="http://schemas.openxmlformats.org/officeDocument/2006/relationships/image" Target="../media/image1412.png"/><Relationship Id="rId305" Type="http://schemas.openxmlformats.org/officeDocument/2006/relationships/image" Target="../media/image1419.png"/><Relationship Id="rId347" Type="http://schemas.openxmlformats.org/officeDocument/2006/relationships/image" Target="../media/image1440.png"/><Relationship Id="rId44" Type="http://schemas.openxmlformats.org/officeDocument/2006/relationships/customXml" Target="../ink/ink1310.xml"/><Relationship Id="rId86" Type="http://schemas.openxmlformats.org/officeDocument/2006/relationships/customXml" Target="../ink/ink1331.xml"/><Relationship Id="rId151" Type="http://schemas.openxmlformats.org/officeDocument/2006/relationships/image" Target="../media/image1342.png"/><Relationship Id="rId389" Type="http://schemas.openxmlformats.org/officeDocument/2006/relationships/image" Target="../media/image1461.png"/><Relationship Id="rId193" Type="http://schemas.openxmlformats.org/officeDocument/2006/relationships/image" Target="../media/image1363.png"/><Relationship Id="rId207" Type="http://schemas.openxmlformats.org/officeDocument/2006/relationships/image" Target="../media/image1370.png"/><Relationship Id="rId249" Type="http://schemas.openxmlformats.org/officeDocument/2006/relationships/image" Target="../media/image1391.png"/><Relationship Id="rId414" Type="http://schemas.openxmlformats.org/officeDocument/2006/relationships/customXml" Target="../ink/ink1495.xml"/><Relationship Id="rId13" Type="http://schemas.openxmlformats.org/officeDocument/2006/relationships/image" Target="../media/image1273.png"/><Relationship Id="rId109" Type="http://schemas.openxmlformats.org/officeDocument/2006/relationships/image" Target="../media/image1321.png"/><Relationship Id="rId260" Type="http://schemas.openxmlformats.org/officeDocument/2006/relationships/customXml" Target="../ink/ink1418.xml"/><Relationship Id="rId316" Type="http://schemas.openxmlformats.org/officeDocument/2006/relationships/customXml" Target="../ink/ink1446.xml"/><Relationship Id="rId55" Type="http://schemas.openxmlformats.org/officeDocument/2006/relationships/image" Target="../media/image1294.png"/><Relationship Id="rId97" Type="http://schemas.openxmlformats.org/officeDocument/2006/relationships/image" Target="../media/image1315.png"/><Relationship Id="rId120" Type="http://schemas.openxmlformats.org/officeDocument/2006/relationships/customXml" Target="../ink/ink1348.xml"/><Relationship Id="rId358" Type="http://schemas.openxmlformats.org/officeDocument/2006/relationships/customXml" Target="../ink/ink1467.xml"/><Relationship Id="rId162" Type="http://schemas.openxmlformats.org/officeDocument/2006/relationships/customXml" Target="../ink/ink1369.xml"/><Relationship Id="rId218" Type="http://schemas.openxmlformats.org/officeDocument/2006/relationships/customXml" Target="../ink/ink1397.xml"/><Relationship Id="rId425" Type="http://schemas.openxmlformats.org/officeDocument/2006/relationships/image" Target="../media/image1479.png"/><Relationship Id="rId271" Type="http://schemas.openxmlformats.org/officeDocument/2006/relationships/image" Target="../media/image1402.png"/><Relationship Id="rId24" Type="http://schemas.openxmlformats.org/officeDocument/2006/relationships/customXml" Target="../ink/ink1300.xml"/><Relationship Id="rId66" Type="http://schemas.openxmlformats.org/officeDocument/2006/relationships/customXml" Target="../ink/ink1321.xml"/><Relationship Id="rId131" Type="http://schemas.openxmlformats.org/officeDocument/2006/relationships/image" Target="../media/image1332.png"/><Relationship Id="rId327" Type="http://schemas.openxmlformats.org/officeDocument/2006/relationships/image" Target="../media/image1430.png"/><Relationship Id="rId369" Type="http://schemas.openxmlformats.org/officeDocument/2006/relationships/image" Target="../media/image1451.png"/><Relationship Id="rId173" Type="http://schemas.openxmlformats.org/officeDocument/2006/relationships/image" Target="../media/image1353.png"/><Relationship Id="rId229" Type="http://schemas.openxmlformats.org/officeDocument/2006/relationships/image" Target="../media/image1381.png"/><Relationship Id="rId380" Type="http://schemas.openxmlformats.org/officeDocument/2006/relationships/customXml" Target="../ink/ink1478.xml"/><Relationship Id="rId240" Type="http://schemas.openxmlformats.org/officeDocument/2006/relationships/customXml" Target="../ink/ink1408.xml"/><Relationship Id="rId35" Type="http://schemas.openxmlformats.org/officeDocument/2006/relationships/image" Target="../media/image1284.png"/><Relationship Id="rId77" Type="http://schemas.openxmlformats.org/officeDocument/2006/relationships/image" Target="../media/image1305.png"/><Relationship Id="rId100" Type="http://schemas.openxmlformats.org/officeDocument/2006/relationships/customXml" Target="../ink/ink1338.xml"/><Relationship Id="rId282" Type="http://schemas.openxmlformats.org/officeDocument/2006/relationships/customXml" Target="../ink/ink1429.xml"/><Relationship Id="rId338" Type="http://schemas.openxmlformats.org/officeDocument/2006/relationships/customXml" Target="../ink/ink1457.xml"/><Relationship Id="rId8" Type="http://schemas.openxmlformats.org/officeDocument/2006/relationships/customXml" Target="../ink/ink1292.xml"/><Relationship Id="rId142" Type="http://schemas.openxmlformats.org/officeDocument/2006/relationships/customXml" Target="../ink/ink1359.xml"/><Relationship Id="rId184" Type="http://schemas.openxmlformats.org/officeDocument/2006/relationships/customXml" Target="../ink/ink1380.xml"/><Relationship Id="rId391" Type="http://schemas.openxmlformats.org/officeDocument/2006/relationships/image" Target="../media/image1462.png"/><Relationship Id="rId405" Type="http://schemas.openxmlformats.org/officeDocument/2006/relationships/image" Target="../media/image1469.png"/><Relationship Id="rId251" Type="http://schemas.openxmlformats.org/officeDocument/2006/relationships/image" Target="../media/image1392.png"/><Relationship Id="rId46" Type="http://schemas.openxmlformats.org/officeDocument/2006/relationships/customXml" Target="../ink/ink1311.xml"/><Relationship Id="rId293" Type="http://schemas.openxmlformats.org/officeDocument/2006/relationships/image" Target="../media/image1413.png"/><Relationship Id="rId307" Type="http://schemas.openxmlformats.org/officeDocument/2006/relationships/image" Target="../media/image1420.png"/><Relationship Id="rId349" Type="http://schemas.openxmlformats.org/officeDocument/2006/relationships/image" Target="../media/image1441.png"/><Relationship Id="rId88" Type="http://schemas.openxmlformats.org/officeDocument/2006/relationships/customXml" Target="../ink/ink1332.xml"/><Relationship Id="rId111" Type="http://schemas.openxmlformats.org/officeDocument/2006/relationships/image" Target="../media/image1322.png"/><Relationship Id="rId153" Type="http://schemas.openxmlformats.org/officeDocument/2006/relationships/image" Target="../media/image1343.png"/><Relationship Id="rId195" Type="http://schemas.openxmlformats.org/officeDocument/2006/relationships/image" Target="../media/image1364.png"/><Relationship Id="rId209" Type="http://schemas.openxmlformats.org/officeDocument/2006/relationships/image" Target="../media/image1371.png"/><Relationship Id="rId360" Type="http://schemas.openxmlformats.org/officeDocument/2006/relationships/customXml" Target="../ink/ink1468.xml"/><Relationship Id="rId416" Type="http://schemas.openxmlformats.org/officeDocument/2006/relationships/customXml" Target="../ink/ink1496.xml"/><Relationship Id="rId220" Type="http://schemas.openxmlformats.org/officeDocument/2006/relationships/customXml" Target="../ink/ink1398.xml"/><Relationship Id="rId15" Type="http://schemas.openxmlformats.org/officeDocument/2006/relationships/image" Target="../media/image1274.png"/><Relationship Id="rId57" Type="http://schemas.openxmlformats.org/officeDocument/2006/relationships/image" Target="../media/image1295.png"/><Relationship Id="rId262" Type="http://schemas.openxmlformats.org/officeDocument/2006/relationships/customXml" Target="../ink/ink1419.xml"/><Relationship Id="rId318" Type="http://schemas.openxmlformats.org/officeDocument/2006/relationships/customXml" Target="../ink/ink1447.xml"/><Relationship Id="rId99" Type="http://schemas.openxmlformats.org/officeDocument/2006/relationships/image" Target="../media/image1316.png"/><Relationship Id="rId122" Type="http://schemas.openxmlformats.org/officeDocument/2006/relationships/customXml" Target="../ink/ink1349.xml"/><Relationship Id="rId164" Type="http://schemas.openxmlformats.org/officeDocument/2006/relationships/customXml" Target="../ink/ink1370.xml"/><Relationship Id="rId371" Type="http://schemas.openxmlformats.org/officeDocument/2006/relationships/image" Target="../media/image1452.png"/><Relationship Id="rId427" Type="http://schemas.openxmlformats.org/officeDocument/2006/relationships/image" Target="../media/image1480.png"/><Relationship Id="rId26" Type="http://schemas.openxmlformats.org/officeDocument/2006/relationships/customXml" Target="../ink/ink1301.xml"/><Relationship Id="rId231" Type="http://schemas.openxmlformats.org/officeDocument/2006/relationships/image" Target="../media/image1382.png"/><Relationship Id="rId273" Type="http://schemas.openxmlformats.org/officeDocument/2006/relationships/image" Target="../media/image1403.png"/><Relationship Id="rId329" Type="http://schemas.openxmlformats.org/officeDocument/2006/relationships/image" Target="../media/image1431.png"/><Relationship Id="rId68" Type="http://schemas.openxmlformats.org/officeDocument/2006/relationships/customXml" Target="../ink/ink1322.xml"/><Relationship Id="rId133" Type="http://schemas.openxmlformats.org/officeDocument/2006/relationships/image" Target="../media/image1333.png"/><Relationship Id="rId175" Type="http://schemas.openxmlformats.org/officeDocument/2006/relationships/image" Target="../media/image1354.png"/><Relationship Id="rId340" Type="http://schemas.openxmlformats.org/officeDocument/2006/relationships/customXml" Target="../ink/ink1458.xml"/><Relationship Id="rId200" Type="http://schemas.openxmlformats.org/officeDocument/2006/relationships/customXml" Target="../ink/ink1388.xml"/><Relationship Id="rId382" Type="http://schemas.openxmlformats.org/officeDocument/2006/relationships/customXml" Target="../ink/ink1479.xml"/><Relationship Id="rId242" Type="http://schemas.openxmlformats.org/officeDocument/2006/relationships/customXml" Target="../ink/ink1409.xml"/><Relationship Id="rId284" Type="http://schemas.openxmlformats.org/officeDocument/2006/relationships/customXml" Target="../ink/ink1430.xml"/><Relationship Id="rId37" Type="http://schemas.openxmlformats.org/officeDocument/2006/relationships/image" Target="../media/image1285.png"/><Relationship Id="rId79" Type="http://schemas.openxmlformats.org/officeDocument/2006/relationships/image" Target="../media/image1306.png"/><Relationship Id="rId102" Type="http://schemas.openxmlformats.org/officeDocument/2006/relationships/customXml" Target="../ink/ink1339.xml"/><Relationship Id="rId144" Type="http://schemas.openxmlformats.org/officeDocument/2006/relationships/customXml" Target="../ink/ink1360.xml"/><Relationship Id="rId90" Type="http://schemas.openxmlformats.org/officeDocument/2006/relationships/customXml" Target="../ink/ink1333.xml"/><Relationship Id="rId186" Type="http://schemas.openxmlformats.org/officeDocument/2006/relationships/customXml" Target="../ink/ink1381.xml"/><Relationship Id="rId351" Type="http://schemas.openxmlformats.org/officeDocument/2006/relationships/image" Target="../media/image1442.png"/><Relationship Id="rId393" Type="http://schemas.openxmlformats.org/officeDocument/2006/relationships/image" Target="../media/image1463.png"/><Relationship Id="rId407" Type="http://schemas.openxmlformats.org/officeDocument/2006/relationships/image" Target="../media/image1470.png"/><Relationship Id="rId211" Type="http://schemas.openxmlformats.org/officeDocument/2006/relationships/image" Target="../media/image1372.png"/><Relationship Id="rId253" Type="http://schemas.openxmlformats.org/officeDocument/2006/relationships/image" Target="../media/image1393.png"/><Relationship Id="rId295" Type="http://schemas.openxmlformats.org/officeDocument/2006/relationships/image" Target="../media/image1414.png"/><Relationship Id="rId309" Type="http://schemas.openxmlformats.org/officeDocument/2006/relationships/image" Target="../media/image1421.png"/><Relationship Id="rId48" Type="http://schemas.openxmlformats.org/officeDocument/2006/relationships/customXml" Target="../ink/ink1312.xml"/><Relationship Id="rId113" Type="http://schemas.openxmlformats.org/officeDocument/2006/relationships/image" Target="../media/image1323.png"/><Relationship Id="rId320" Type="http://schemas.openxmlformats.org/officeDocument/2006/relationships/customXml" Target="../ink/ink1448.xml"/><Relationship Id="rId155" Type="http://schemas.openxmlformats.org/officeDocument/2006/relationships/image" Target="../media/image1344.png"/><Relationship Id="rId197" Type="http://schemas.openxmlformats.org/officeDocument/2006/relationships/image" Target="../media/image1365.png"/><Relationship Id="rId362" Type="http://schemas.openxmlformats.org/officeDocument/2006/relationships/customXml" Target="../ink/ink1469.xml"/><Relationship Id="rId418" Type="http://schemas.openxmlformats.org/officeDocument/2006/relationships/customXml" Target="../ink/ink1497.xml"/><Relationship Id="rId222" Type="http://schemas.openxmlformats.org/officeDocument/2006/relationships/customXml" Target="../ink/ink1399.xml"/><Relationship Id="rId264" Type="http://schemas.openxmlformats.org/officeDocument/2006/relationships/customXml" Target="../ink/ink1420.xml"/><Relationship Id="rId17" Type="http://schemas.openxmlformats.org/officeDocument/2006/relationships/image" Target="../media/image1275.png"/><Relationship Id="rId59" Type="http://schemas.openxmlformats.org/officeDocument/2006/relationships/image" Target="../media/image1296.png"/><Relationship Id="rId124" Type="http://schemas.openxmlformats.org/officeDocument/2006/relationships/customXml" Target="../ink/ink1350.xml"/><Relationship Id="rId70" Type="http://schemas.openxmlformats.org/officeDocument/2006/relationships/customXml" Target="../ink/ink1323.xml"/><Relationship Id="rId166" Type="http://schemas.openxmlformats.org/officeDocument/2006/relationships/customXml" Target="../ink/ink1371.xml"/><Relationship Id="rId331" Type="http://schemas.openxmlformats.org/officeDocument/2006/relationships/image" Target="../media/image1432.png"/><Relationship Id="rId373" Type="http://schemas.openxmlformats.org/officeDocument/2006/relationships/image" Target="../media/image1453.png"/><Relationship Id="rId429" Type="http://schemas.openxmlformats.org/officeDocument/2006/relationships/image" Target="../media/image148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8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69.xml"/><Relationship Id="rId21" Type="http://schemas.openxmlformats.org/officeDocument/2006/relationships/image" Target="../media/image1493.png"/><Relationship Id="rId42" Type="http://schemas.openxmlformats.org/officeDocument/2006/relationships/image" Target="../media/image1497.png"/><Relationship Id="rId63" Type="http://schemas.openxmlformats.org/officeDocument/2006/relationships/customXml" Target="../ink/ink1542.xml"/><Relationship Id="rId84" Type="http://schemas.openxmlformats.org/officeDocument/2006/relationships/image" Target="../media/image1518.png"/><Relationship Id="rId138" Type="http://schemas.openxmlformats.org/officeDocument/2006/relationships/image" Target="../media/image1545.png"/><Relationship Id="rId159" Type="http://schemas.openxmlformats.org/officeDocument/2006/relationships/customXml" Target="../ink/ink1590.xml"/><Relationship Id="rId170" Type="http://schemas.openxmlformats.org/officeDocument/2006/relationships/image" Target="../media/image1561.png"/><Relationship Id="rId191" Type="http://schemas.openxmlformats.org/officeDocument/2006/relationships/customXml" Target="../ink/ink1606.xml"/><Relationship Id="rId205" Type="http://schemas.openxmlformats.org/officeDocument/2006/relationships/customXml" Target="../ink/ink1613.xml"/><Relationship Id="rId226" Type="http://schemas.openxmlformats.org/officeDocument/2006/relationships/image" Target="../media/image1584.png"/><Relationship Id="rId247" Type="http://schemas.openxmlformats.org/officeDocument/2006/relationships/customXml" Target="../ink/ink1642.xml"/><Relationship Id="rId107" Type="http://schemas.openxmlformats.org/officeDocument/2006/relationships/customXml" Target="../ink/ink1564.xml"/><Relationship Id="rId11" Type="http://schemas.openxmlformats.org/officeDocument/2006/relationships/image" Target="../media/image1488.png"/><Relationship Id="rId32" Type="http://schemas.openxmlformats.org/officeDocument/2006/relationships/customXml" Target="../ink/ink1522.xml"/><Relationship Id="rId53" Type="http://schemas.openxmlformats.org/officeDocument/2006/relationships/customXml" Target="../ink/ink1537.xml"/><Relationship Id="rId74" Type="http://schemas.openxmlformats.org/officeDocument/2006/relationships/image" Target="../media/image1513.png"/><Relationship Id="rId128" Type="http://schemas.openxmlformats.org/officeDocument/2006/relationships/image" Target="../media/image1540.png"/><Relationship Id="rId149" Type="http://schemas.openxmlformats.org/officeDocument/2006/relationships/customXml" Target="../ink/ink1585.xml"/><Relationship Id="rId5" Type="http://schemas.openxmlformats.org/officeDocument/2006/relationships/image" Target="../media/image1485.png"/><Relationship Id="rId95" Type="http://schemas.openxmlformats.org/officeDocument/2006/relationships/customXml" Target="../ink/ink1558.xml"/><Relationship Id="rId160" Type="http://schemas.openxmlformats.org/officeDocument/2006/relationships/image" Target="../media/image1556.png"/><Relationship Id="rId181" Type="http://schemas.openxmlformats.org/officeDocument/2006/relationships/customXml" Target="../ink/ink1601.xml"/><Relationship Id="rId216" Type="http://schemas.openxmlformats.org/officeDocument/2006/relationships/customXml" Target="../ink/ink1623.xml"/><Relationship Id="rId237" Type="http://schemas.openxmlformats.org/officeDocument/2006/relationships/customXml" Target="../ink/ink1637.xml"/><Relationship Id="rId22" Type="http://schemas.openxmlformats.org/officeDocument/2006/relationships/customXml" Target="../ink/ink1515.xml"/><Relationship Id="rId43" Type="http://schemas.openxmlformats.org/officeDocument/2006/relationships/customXml" Target="../ink/ink1532.xml"/><Relationship Id="rId64" Type="http://schemas.openxmlformats.org/officeDocument/2006/relationships/image" Target="../media/image1508.png"/><Relationship Id="rId118" Type="http://schemas.openxmlformats.org/officeDocument/2006/relationships/image" Target="../media/image1535.png"/><Relationship Id="rId139" Type="http://schemas.openxmlformats.org/officeDocument/2006/relationships/customXml" Target="../ink/ink1580.xml"/><Relationship Id="rId85" Type="http://schemas.openxmlformats.org/officeDocument/2006/relationships/customXml" Target="../ink/ink1553.xml"/><Relationship Id="rId150" Type="http://schemas.openxmlformats.org/officeDocument/2006/relationships/image" Target="../media/image1551.png"/><Relationship Id="rId171" Type="http://schemas.openxmlformats.org/officeDocument/2006/relationships/customXml" Target="../ink/ink1596.xml"/><Relationship Id="rId192" Type="http://schemas.openxmlformats.org/officeDocument/2006/relationships/image" Target="../media/image1572.png"/><Relationship Id="rId206" Type="http://schemas.openxmlformats.org/officeDocument/2006/relationships/customXml" Target="../ink/ink1614.xml"/><Relationship Id="rId227" Type="http://schemas.openxmlformats.org/officeDocument/2006/relationships/customXml" Target="../ink/ink1629.xml"/><Relationship Id="rId248" Type="http://schemas.openxmlformats.org/officeDocument/2006/relationships/image" Target="../media/image1592.png"/><Relationship Id="rId12" Type="http://schemas.openxmlformats.org/officeDocument/2006/relationships/customXml" Target="../ink/ink1510.xml"/><Relationship Id="rId33" Type="http://schemas.openxmlformats.org/officeDocument/2006/relationships/customXml" Target="../ink/ink1523.xml"/><Relationship Id="rId108" Type="http://schemas.openxmlformats.org/officeDocument/2006/relationships/image" Target="../media/image1530.png"/><Relationship Id="rId129" Type="http://schemas.openxmlformats.org/officeDocument/2006/relationships/customXml" Target="../ink/ink1575.xml"/><Relationship Id="rId54" Type="http://schemas.openxmlformats.org/officeDocument/2006/relationships/image" Target="../media/image1503.png"/><Relationship Id="rId75" Type="http://schemas.openxmlformats.org/officeDocument/2006/relationships/customXml" Target="../ink/ink1548.xml"/><Relationship Id="rId96" Type="http://schemas.openxmlformats.org/officeDocument/2006/relationships/image" Target="../media/image1524.png"/><Relationship Id="rId140" Type="http://schemas.openxmlformats.org/officeDocument/2006/relationships/image" Target="../media/image1546.png"/><Relationship Id="rId161" Type="http://schemas.openxmlformats.org/officeDocument/2006/relationships/customXml" Target="../ink/ink1591.xml"/><Relationship Id="rId182" Type="http://schemas.openxmlformats.org/officeDocument/2006/relationships/image" Target="../media/image1567.png"/><Relationship Id="rId217" Type="http://schemas.openxmlformats.org/officeDocument/2006/relationships/customXml" Target="../ink/ink1624.xml"/><Relationship Id="rId6" Type="http://schemas.openxmlformats.org/officeDocument/2006/relationships/customXml" Target="../ink/ink1507.xml"/><Relationship Id="rId238" Type="http://schemas.openxmlformats.org/officeDocument/2006/relationships/image" Target="../media/image1587.png"/><Relationship Id="rId23" Type="http://schemas.openxmlformats.org/officeDocument/2006/relationships/image" Target="../media/image1494.png"/><Relationship Id="rId119" Type="http://schemas.openxmlformats.org/officeDocument/2006/relationships/customXml" Target="../ink/ink1570.xml"/><Relationship Id="rId44" Type="http://schemas.openxmlformats.org/officeDocument/2006/relationships/image" Target="../media/image1498.png"/><Relationship Id="rId65" Type="http://schemas.openxmlformats.org/officeDocument/2006/relationships/customXml" Target="../ink/ink1543.xml"/><Relationship Id="rId86" Type="http://schemas.openxmlformats.org/officeDocument/2006/relationships/image" Target="../media/image1519.png"/><Relationship Id="rId130" Type="http://schemas.openxmlformats.org/officeDocument/2006/relationships/image" Target="../media/image1541.png"/><Relationship Id="rId151" Type="http://schemas.openxmlformats.org/officeDocument/2006/relationships/customXml" Target="../ink/ink1586.xml"/><Relationship Id="rId172" Type="http://schemas.openxmlformats.org/officeDocument/2006/relationships/image" Target="../media/image1562.png"/><Relationship Id="rId193" Type="http://schemas.openxmlformats.org/officeDocument/2006/relationships/customXml" Target="../ink/ink1607.xml"/><Relationship Id="rId207" Type="http://schemas.openxmlformats.org/officeDocument/2006/relationships/customXml" Target="../ink/ink1615.xml"/><Relationship Id="rId228" Type="http://schemas.openxmlformats.org/officeDocument/2006/relationships/customXml" Target="../ink/ink1630.xml"/><Relationship Id="rId249" Type="http://schemas.openxmlformats.org/officeDocument/2006/relationships/customXml" Target="../ink/ink1643.xml"/><Relationship Id="rId13" Type="http://schemas.openxmlformats.org/officeDocument/2006/relationships/image" Target="../media/image1489.png"/><Relationship Id="rId109" Type="http://schemas.openxmlformats.org/officeDocument/2006/relationships/customXml" Target="../ink/ink1565.xml"/><Relationship Id="rId34" Type="http://schemas.openxmlformats.org/officeDocument/2006/relationships/customXml" Target="../ink/ink1524.xml"/><Relationship Id="rId55" Type="http://schemas.openxmlformats.org/officeDocument/2006/relationships/customXml" Target="../ink/ink1538.xml"/><Relationship Id="rId76" Type="http://schemas.openxmlformats.org/officeDocument/2006/relationships/image" Target="../media/image1514.png"/><Relationship Id="rId97" Type="http://schemas.openxmlformats.org/officeDocument/2006/relationships/customXml" Target="../ink/ink1559.xml"/><Relationship Id="rId120" Type="http://schemas.openxmlformats.org/officeDocument/2006/relationships/image" Target="../media/image1536.png"/><Relationship Id="rId141" Type="http://schemas.openxmlformats.org/officeDocument/2006/relationships/customXml" Target="../ink/ink1581.xml"/><Relationship Id="rId7" Type="http://schemas.openxmlformats.org/officeDocument/2006/relationships/image" Target="../media/image1486.png"/><Relationship Id="rId162" Type="http://schemas.openxmlformats.org/officeDocument/2006/relationships/image" Target="../media/image1557.png"/><Relationship Id="rId183" Type="http://schemas.openxmlformats.org/officeDocument/2006/relationships/customXml" Target="../ink/ink1602.xml"/><Relationship Id="rId218" Type="http://schemas.openxmlformats.org/officeDocument/2006/relationships/image" Target="../media/image1580.png"/><Relationship Id="rId239" Type="http://schemas.openxmlformats.org/officeDocument/2006/relationships/customXml" Target="../ink/ink1638.xml"/><Relationship Id="rId250" Type="http://schemas.openxmlformats.org/officeDocument/2006/relationships/image" Target="../media/image1593.png"/><Relationship Id="rId24" Type="http://schemas.openxmlformats.org/officeDocument/2006/relationships/customXml" Target="../ink/ink1516.xml"/><Relationship Id="rId45" Type="http://schemas.openxmlformats.org/officeDocument/2006/relationships/customXml" Target="../ink/ink1533.xml"/><Relationship Id="rId66" Type="http://schemas.openxmlformats.org/officeDocument/2006/relationships/image" Target="../media/image1509.png"/><Relationship Id="rId87" Type="http://schemas.openxmlformats.org/officeDocument/2006/relationships/customXml" Target="../ink/ink1554.xml"/><Relationship Id="rId110" Type="http://schemas.openxmlformats.org/officeDocument/2006/relationships/image" Target="../media/image1531.png"/><Relationship Id="rId131" Type="http://schemas.openxmlformats.org/officeDocument/2006/relationships/customXml" Target="../ink/ink1576.xml"/><Relationship Id="rId152" Type="http://schemas.openxmlformats.org/officeDocument/2006/relationships/image" Target="../media/image1552.png"/><Relationship Id="rId173" Type="http://schemas.openxmlformats.org/officeDocument/2006/relationships/customXml" Target="../ink/ink1597.xml"/><Relationship Id="rId194" Type="http://schemas.openxmlformats.org/officeDocument/2006/relationships/image" Target="../media/image1573.png"/><Relationship Id="rId208" Type="http://schemas.openxmlformats.org/officeDocument/2006/relationships/customXml" Target="../ink/ink1616.xml"/><Relationship Id="rId229" Type="http://schemas.openxmlformats.org/officeDocument/2006/relationships/customXml" Target="../ink/ink1631.xml"/><Relationship Id="rId240" Type="http://schemas.openxmlformats.org/officeDocument/2006/relationships/image" Target="../media/image1588.png"/><Relationship Id="rId14" Type="http://schemas.openxmlformats.org/officeDocument/2006/relationships/customXml" Target="../ink/ink1511.xml"/><Relationship Id="rId35" Type="http://schemas.openxmlformats.org/officeDocument/2006/relationships/customXml" Target="../ink/ink1525.xml"/><Relationship Id="rId56" Type="http://schemas.openxmlformats.org/officeDocument/2006/relationships/image" Target="../media/image1504.png"/><Relationship Id="rId77" Type="http://schemas.openxmlformats.org/officeDocument/2006/relationships/customXml" Target="../ink/ink1549.xml"/><Relationship Id="rId100" Type="http://schemas.openxmlformats.org/officeDocument/2006/relationships/image" Target="../media/image1526.png"/><Relationship Id="rId8" Type="http://schemas.openxmlformats.org/officeDocument/2006/relationships/customXml" Target="../ink/ink1508.xml"/><Relationship Id="rId98" Type="http://schemas.openxmlformats.org/officeDocument/2006/relationships/image" Target="../media/image1525.png"/><Relationship Id="rId121" Type="http://schemas.openxmlformats.org/officeDocument/2006/relationships/customXml" Target="../ink/ink1571.xml"/><Relationship Id="rId142" Type="http://schemas.openxmlformats.org/officeDocument/2006/relationships/image" Target="../media/image1547.png"/><Relationship Id="rId163" Type="http://schemas.openxmlformats.org/officeDocument/2006/relationships/customXml" Target="../ink/ink1592.xml"/><Relationship Id="rId184" Type="http://schemas.openxmlformats.org/officeDocument/2006/relationships/image" Target="../media/image1568.png"/><Relationship Id="rId219" Type="http://schemas.openxmlformats.org/officeDocument/2006/relationships/customXml" Target="../ink/ink1625.xml"/><Relationship Id="rId230" Type="http://schemas.openxmlformats.org/officeDocument/2006/relationships/customXml" Target="../ink/ink1632.xml"/><Relationship Id="rId251" Type="http://schemas.openxmlformats.org/officeDocument/2006/relationships/customXml" Target="../ink/ink1644.xml"/><Relationship Id="rId25" Type="http://schemas.openxmlformats.org/officeDocument/2006/relationships/image" Target="../media/image1495.png"/><Relationship Id="rId46" Type="http://schemas.openxmlformats.org/officeDocument/2006/relationships/image" Target="../media/image1499.png"/><Relationship Id="rId67" Type="http://schemas.openxmlformats.org/officeDocument/2006/relationships/customXml" Target="../ink/ink1544.xml"/><Relationship Id="rId88" Type="http://schemas.openxmlformats.org/officeDocument/2006/relationships/image" Target="../media/image1520.png"/><Relationship Id="rId111" Type="http://schemas.openxmlformats.org/officeDocument/2006/relationships/customXml" Target="../ink/ink1566.xml"/><Relationship Id="rId132" Type="http://schemas.openxmlformats.org/officeDocument/2006/relationships/image" Target="../media/image1542.png"/><Relationship Id="rId153" Type="http://schemas.openxmlformats.org/officeDocument/2006/relationships/customXml" Target="../ink/ink1587.xml"/><Relationship Id="rId174" Type="http://schemas.openxmlformats.org/officeDocument/2006/relationships/image" Target="../media/image1563.png"/><Relationship Id="rId195" Type="http://schemas.openxmlformats.org/officeDocument/2006/relationships/customXml" Target="../ink/ink1608.xml"/><Relationship Id="rId209" Type="http://schemas.openxmlformats.org/officeDocument/2006/relationships/customXml" Target="../ink/ink1617.xml"/><Relationship Id="rId220" Type="http://schemas.openxmlformats.org/officeDocument/2006/relationships/image" Target="../media/image1581.png"/><Relationship Id="rId241" Type="http://schemas.openxmlformats.org/officeDocument/2006/relationships/customXml" Target="../ink/ink1639.xml"/><Relationship Id="rId15" Type="http://schemas.openxmlformats.org/officeDocument/2006/relationships/image" Target="../media/image1490.png"/><Relationship Id="rId36" Type="http://schemas.openxmlformats.org/officeDocument/2006/relationships/customXml" Target="../ink/ink1526.xml"/><Relationship Id="rId57" Type="http://schemas.openxmlformats.org/officeDocument/2006/relationships/customXml" Target="../ink/ink1539.xml"/><Relationship Id="rId78" Type="http://schemas.openxmlformats.org/officeDocument/2006/relationships/image" Target="../media/image1515.png"/><Relationship Id="rId99" Type="http://schemas.openxmlformats.org/officeDocument/2006/relationships/customXml" Target="../ink/ink1560.xml"/><Relationship Id="rId101" Type="http://schemas.openxmlformats.org/officeDocument/2006/relationships/customXml" Target="../ink/ink1561.xml"/><Relationship Id="rId122" Type="http://schemas.openxmlformats.org/officeDocument/2006/relationships/image" Target="../media/image1537.png"/><Relationship Id="rId143" Type="http://schemas.openxmlformats.org/officeDocument/2006/relationships/customXml" Target="../ink/ink1582.xml"/><Relationship Id="rId164" Type="http://schemas.openxmlformats.org/officeDocument/2006/relationships/image" Target="../media/image1558.png"/><Relationship Id="rId185" Type="http://schemas.openxmlformats.org/officeDocument/2006/relationships/customXml" Target="../ink/ink1603.xml"/><Relationship Id="rId9" Type="http://schemas.openxmlformats.org/officeDocument/2006/relationships/image" Target="../media/image1487.png"/><Relationship Id="rId210" Type="http://schemas.openxmlformats.org/officeDocument/2006/relationships/customXml" Target="../ink/ink1618.xml"/><Relationship Id="rId26" Type="http://schemas.openxmlformats.org/officeDocument/2006/relationships/customXml" Target="../ink/ink1517.xml"/><Relationship Id="rId231" Type="http://schemas.openxmlformats.org/officeDocument/2006/relationships/customXml" Target="../ink/ink1633.xml"/><Relationship Id="rId252" Type="http://schemas.openxmlformats.org/officeDocument/2006/relationships/image" Target="../media/image1594.png"/><Relationship Id="rId47" Type="http://schemas.openxmlformats.org/officeDocument/2006/relationships/customXml" Target="../ink/ink1534.xml"/><Relationship Id="rId68" Type="http://schemas.openxmlformats.org/officeDocument/2006/relationships/image" Target="../media/image1510.png"/><Relationship Id="rId89" Type="http://schemas.openxmlformats.org/officeDocument/2006/relationships/customXml" Target="../ink/ink1555.xml"/><Relationship Id="rId112" Type="http://schemas.openxmlformats.org/officeDocument/2006/relationships/image" Target="../media/image1532.png"/><Relationship Id="rId133" Type="http://schemas.openxmlformats.org/officeDocument/2006/relationships/customXml" Target="../ink/ink1577.xml"/><Relationship Id="rId154" Type="http://schemas.openxmlformats.org/officeDocument/2006/relationships/image" Target="../media/image1553.png"/><Relationship Id="rId175" Type="http://schemas.openxmlformats.org/officeDocument/2006/relationships/customXml" Target="../ink/ink1598.xml"/><Relationship Id="rId196" Type="http://schemas.openxmlformats.org/officeDocument/2006/relationships/image" Target="../media/image1574.png"/><Relationship Id="rId200" Type="http://schemas.openxmlformats.org/officeDocument/2006/relationships/image" Target="../media/image1576.png"/><Relationship Id="rId16" Type="http://schemas.openxmlformats.org/officeDocument/2006/relationships/customXml" Target="../ink/ink1512.xml"/><Relationship Id="rId221" Type="http://schemas.openxmlformats.org/officeDocument/2006/relationships/customXml" Target="../ink/ink1626.xml"/><Relationship Id="rId242" Type="http://schemas.openxmlformats.org/officeDocument/2006/relationships/image" Target="../media/image1589.png"/><Relationship Id="rId37" Type="http://schemas.openxmlformats.org/officeDocument/2006/relationships/customXml" Target="../ink/ink1527.xml"/><Relationship Id="rId58" Type="http://schemas.openxmlformats.org/officeDocument/2006/relationships/image" Target="../media/image1505.png"/><Relationship Id="rId79" Type="http://schemas.openxmlformats.org/officeDocument/2006/relationships/customXml" Target="../ink/ink1550.xml"/><Relationship Id="rId102" Type="http://schemas.openxmlformats.org/officeDocument/2006/relationships/image" Target="../media/image1527.png"/><Relationship Id="rId123" Type="http://schemas.openxmlformats.org/officeDocument/2006/relationships/customXml" Target="../ink/ink1572.xml"/><Relationship Id="rId144" Type="http://schemas.openxmlformats.org/officeDocument/2006/relationships/image" Target="../media/image1548.png"/><Relationship Id="rId90" Type="http://schemas.openxmlformats.org/officeDocument/2006/relationships/image" Target="../media/image1521.png"/><Relationship Id="rId165" Type="http://schemas.openxmlformats.org/officeDocument/2006/relationships/customXml" Target="../ink/ink1593.xml"/><Relationship Id="rId186" Type="http://schemas.openxmlformats.org/officeDocument/2006/relationships/image" Target="../media/image1569.png"/><Relationship Id="rId211" Type="http://schemas.openxmlformats.org/officeDocument/2006/relationships/image" Target="../media/image1579.png"/><Relationship Id="rId232" Type="http://schemas.openxmlformats.org/officeDocument/2006/relationships/customXml" Target="../ink/ink1634.xml"/><Relationship Id="rId253" Type="http://schemas.openxmlformats.org/officeDocument/2006/relationships/customXml" Target="../ink/ink1645.xml"/><Relationship Id="rId27" Type="http://schemas.openxmlformats.org/officeDocument/2006/relationships/image" Target="../media/image1496.png"/><Relationship Id="rId48" Type="http://schemas.openxmlformats.org/officeDocument/2006/relationships/image" Target="../media/image1500.png"/><Relationship Id="rId69" Type="http://schemas.openxmlformats.org/officeDocument/2006/relationships/customXml" Target="../ink/ink1545.xml"/><Relationship Id="rId113" Type="http://schemas.openxmlformats.org/officeDocument/2006/relationships/customXml" Target="../ink/ink1567.xml"/><Relationship Id="rId134" Type="http://schemas.openxmlformats.org/officeDocument/2006/relationships/image" Target="../media/image1543.png"/><Relationship Id="rId80" Type="http://schemas.openxmlformats.org/officeDocument/2006/relationships/image" Target="../media/image1516.png"/><Relationship Id="rId155" Type="http://schemas.openxmlformats.org/officeDocument/2006/relationships/customXml" Target="../ink/ink1588.xml"/><Relationship Id="rId176" Type="http://schemas.openxmlformats.org/officeDocument/2006/relationships/image" Target="../media/image1564.png"/><Relationship Id="rId197" Type="http://schemas.openxmlformats.org/officeDocument/2006/relationships/customXml" Target="../ink/ink1609.xml"/><Relationship Id="rId201" Type="http://schemas.openxmlformats.org/officeDocument/2006/relationships/customXml" Target="../ink/ink1611.xml"/><Relationship Id="rId222" Type="http://schemas.openxmlformats.org/officeDocument/2006/relationships/image" Target="../media/image1582.png"/><Relationship Id="rId243" Type="http://schemas.openxmlformats.org/officeDocument/2006/relationships/customXml" Target="../ink/ink1640.xml"/><Relationship Id="rId17" Type="http://schemas.openxmlformats.org/officeDocument/2006/relationships/image" Target="../media/image1491.png"/><Relationship Id="rId38" Type="http://schemas.openxmlformats.org/officeDocument/2006/relationships/customXml" Target="../ink/ink1528.xml"/><Relationship Id="rId59" Type="http://schemas.openxmlformats.org/officeDocument/2006/relationships/customXml" Target="../ink/ink1540.xml"/><Relationship Id="rId103" Type="http://schemas.openxmlformats.org/officeDocument/2006/relationships/customXml" Target="../ink/ink1562.xml"/><Relationship Id="rId124" Type="http://schemas.openxmlformats.org/officeDocument/2006/relationships/image" Target="../media/image1538.png"/><Relationship Id="rId70" Type="http://schemas.openxmlformats.org/officeDocument/2006/relationships/image" Target="../media/image1511.png"/><Relationship Id="rId91" Type="http://schemas.openxmlformats.org/officeDocument/2006/relationships/customXml" Target="../ink/ink1556.xml"/><Relationship Id="rId145" Type="http://schemas.openxmlformats.org/officeDocument/2006/relationships/customXml" Target="../ink/ink1583.xml"/><Relationship Id="rId166" Type="http://schemas.openxmlformats.org/officeDocument/2006/relationships/image" Target="../media/image1559.png"/><Relationship Id="rId187" Type="http://schemas.openxmlformats.org/officeDocument/2006/relationships/customXml" Target="../ink/ink160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19.xml"/><Relationship Id="rId233" Type="http://schemas.openxmlformats.org/officeDocument/2006/relationships/customXml" Target="../ink/ink1635.xml"/><Relationship Id="rId254" Type="http://schemas.openxmlformats.org/officeDocument/2006/relationships/image" Target="../media/image1595.png"/><Relationship Id="rId28" Type="http://schemas.openxmlformats.org/officeDocument/2006/relationships/customXml" Target="../ink/ink1518.xml"/><Relationship Id="rId49" Type="http://schemas.openxmlformats.org/officeDocument/2006/relationships/customXml" Target="../ink/ink1535.xml"/><Relationship Id="rId114" Type="http://schemas.openxmlformats.org/officeDocument/2006/relationships/image" Target="../media/image1533.png"/><Relationship Id="rId60" Type="http://schemas.openxmlformats.org/officeDocument/2006/relationships/image" Target="../media/image1506.png"/><Relationship Id="rId81" Type="http://schemas.openxmlformats.org/officeDocument/2006/relationships/customXml" Target="../ink/ink1551.xml"/><Relationship Id="rId135" Type="http://schemas.openxmlformats.org/officeDocument/2006/relationships/customXml" Target="../ink/ink1578.xml"/><Relationship Id="rId156" Type="http://schemas.openxmlformats.org/officeDocument/2006/relationships/image" Target="../media/image1554.png"/><Relationship Id="rId177" Type="http://schemas.openxmlformats.org/officeDocument/2006/relationships/customXml" Target="../ink/ink1599.xml"/><Relationship Id="rId198" Type="http://schemas.openxmlformats.org/officeDocument/2006/relationships/image" Target="../media/image1575.png"/><Relationship Id="rId202" Type="http://schemas.openxmlformats.org/officeDocument/2006/relationships/image" Target="../media/image1577.png"/><Relationship Id="rId223" Type="http://schemas.openxmlformats.org/officeDocument/2006/relationships/customXml" Target="../ink/ink1627.xml"/><Relationship Id="rId244" Type="http://schemas.openxmlformats.org/officeDocument/2006/relationships/image" Target="../media/image1590.png"/><Relationship Id="rId18" Type="http://schemas.openxmlformats.org/officeDocument/2006/relationships/customXml" Target="../ink/ink1513.xml"/><Relationship Id="rId39" Type="http://schemas.openxmlformats.org/officeDocument/2006/relationships/customXml" Target="../ink/ink1529.xml"/><Relationship Id="rId50" Type="http://schemas.openxmlformats.org/officeDocument/2006/relationships/image" Target="../media/image1501.png"/><Relationship Id="rId104" Type="http://schemas.openxmlformats.org/officeDocument/2006/relationships/image" Target="../media/image1528.png"/><Relationship Id="rId125" Type="http://schemas.openxmlformats.org/officeDocument/2006/relationships/customXml" Target="../ink/ink1573.xml"/><Relationship Id="rId146" Type="http://schemas.openxmlformats.org/officeDocument/2006/relationships/image" Target="../media/image1549.png"/><Relationship Id="rId167" Type="http://schemas.openxmlformats.org/officeDocument/2006/relationships/customXml" Target="../ink/ink1594.xml"/><Relationship Id="rId188" Type="http://schemas.openxmlformats.org/officeDocument/2006/relationships/image" Target="../media/image1570.png"/><Relationship Id="rId71" Type="http://schemas.openxmlformats.org/officeDocument/2006/relationships/customXml" Target="../ink/ink1546.xml"/><Relationship Id="rId92" Type="http://schemas.openxmlformats.org/officeDocument/2006/relationships/image" Target="../media/image1522.png"/><Relationship Id="rId213" Type="http://schemas.openxmlformats.org/officeDocument/2006/relationships/customXml" Target="../ink/ink1620.xml"/><Relationship Id="rId234" Type="http://schemas.openxmlformats.org/officeDocument/2006/relationships/image" Target="../media/image1585.png"/><Relationship Id="rId2" Type="http://schemas.openxmlformats.org/officeDocument/2006/relationships/customXml" Target="../ink/ink1505.xml"/><Relationship Id="rId29" Type="http://schemas.openxmlformats.org/officeDocument/2006/relationships/customXml" Target="../ink/ink1519.xml"/><Relationship Id="rId40" Type="http://schemas.openxmlformats.org/officeDocument/2006/relationships/customXml" Target="../ink/ink1530.xml"/><Relationship Id="rId115" Type="http://schemas.openxmlformats.org/officeDocument/2006/relationships/customXml" Target="../ink/ink1568.xml"/><Relationship Id="rId136" Type="http://schemas.openxmlformats.org/officeDocument/2006/relationships/image" Target="../media/image1544.png"/><Relationship Id="rId157" Type="http://schemas.openxmlformats.org/officeDocument/2006/relationships/customXml" Target="../ink/ink1589.xml"/><Relationship Id="rId178" Type="http://schemas.openxmlformats.org/officeDocument/2006/relationships/image" Target="../media/image1565.png"/><Relationship Id="rId61" Type="http://schemas.openxmlformats.org/officeDocument/2006/relationships/customXml" Target="../ink/ink1541.xml"/><Relationship Id="rId82" Type="http://schemas.openxmlformats.org/officeDocument/2006/relationships/image" Target="../media/image1517.png"/><Relationship Id="rId199" Type="http://schemas.openxmlformats.org/officeDocument/2006/relationships/customXml" Target="../ink/ink1610.xml"/><Relationship Id="rId203" Type="http://schemas.openxmlformats.org/officeDocument/2006/relationships/customXml" Target="../ink/ink1612.xml"/><Relationship Id="rId19" Type="http://schemas.openxmlformats.org/officeDocument/2006/relationships/image" Target="../media/image1492.png"/><Relationship Id="rId224" Type="http://schemas.openxmlformats.org/officeDocument/2006/relationships/image" Target="../media/image1583.png"/><Relationship Id="rId245" Type="http://schemas.openxmlformats.org/officeDocument/2006/relationships/customXml" Target="../ink/ink1641.xml"/><Relationship Id="rId30" Type="http://schemas.openxmlformats.org/officeDocument/2006/relationships/customXml" Target="../ink/ink1520.xml"/><Relationship Id="rId105" Type="http://schemas.openxmlformats.org/officeDocument/2006/relationships/customXml" Target="../ink/ink1563.xml"/><Relationship Id="rId126" Type="http://schemas.openxmlformats.org/officeDocument/2006/relationships/image" Target="../media/image1539.png"/><Relationship Id="rId147" Type="http://schemas.openxmlformats.org/officeDocument/2006/relationships/customXml" Target="../ink/ink1584.xml"/><Relationship Id="rId168" Type="http://schemas.openxmlformats.org/officeDocument/2006/relationships/image" Target="../media/image1560.png"/><Relationship Id="rId51" Type="http://schemas.openxmlformats.org/officeDocument/2006/relationships/customXml" Target="../ink/ink1536.xml"/><Relationship Id="rId72" Type="http://schemas.openxmlformats.org/officeDocument/2006/relationships/image" Target="../media/image1512.png"/><Relationship Id="rId93" Type="http://schemas.openxmlformats.org/officeDocument/2006/relationships/customXml" Target="../ink/ink1557.xml"/><Relationship Id="rId189" Type="http://schemas.openxmlformats.org/officeDocument/2006/relationships/customXml" Target="../ink/ink1605.xml"/><Relationship Id="rId3" Type="http://schemas.openxmlformats.org/officeDocument/2006/relationships/image" Target="../media/image1484.png"/><Relationship Id="rId214" Type="http://schemas.openxmlformats.org/officeDocument/2006/relationships/customXml" Target="../ink/ink1621.xml"/><Relationship Id="rId235" Type="http://schemas.openxmlformats.org/officeDocument/2006/relationships/customXml" Target="../ink/ink1636.xml"/><Relationship Id="rId116" Type="http://schemas.openxmlformats.org/officeDocument/2006/relationships/image" Target="../media/image1534.png"/><Relationship Id="rId137" Type="http://schemas.openxmlformats.org/officeDocument/2006/relationships/customXml" Target="../ink/ink1579.xml"/><Relationship Id="rId158" Type="http://schemas.openxmlformats.org/officeDocument/2006/relationships/image" Target="../media/image1555.png"/><Relationship Id="rId20" Type="http://schemas.openxmlformats.org/officeDocument/2006/relationships/customXml" Target="../ink/ink1514.xml"/><Relationship Id="rId41" Type="http://schemas.openxmlformats.org/officeDocument/2006/relationships/customXml" Target="../ink/ink1531.xml"/><Relationship Id="rId62" Type="http://schemas.openxmlformats.org/officeDocument/2006/relationships/image" Target="../media/image1507.png"/><Relationship Id="rId83" Type="http://schemas.openxmlformats.org/officeDocument/2006/relationships/customXml" Target="../ink/ink1552.xml"/><Relationship Id="rId179" Type="http://schemas.openxmlformats.org/officeDocument/2006/relationships/customXml" Target="../ink/ink1600.xml"/><Relationship Id="rId190" Type="http://schemas.openxmlformats.org/officeDocument/2006/relationships/image" Target="../media/image1571.png"/><Relationship Id="rId204" Type="http://schemas.openxmlformats.org/officeDocument/2006/relationships/image" Target="../media/image1578.png"/><Relationship Id="rId225" Type="http://schemas.openxmlformats.org/officeDocument/2006/relationships/customXml" Target="../ink/ink1628.xml"/><Relationship Id="rId246" Type="http://schemas.openxmlformats.org/officeDocument/2006/relationships/image" Target="../media/image1591.png"/><Relationship Id="rId106" Type="http://schemas.openxmlformats.org/officeDocument/2006/relationships/image" Target="../media/image1529.png"/><Relationship Id="rId127" Type="http://schemas.openxmlformats.org/officeDocument/2006/relationships/customXml" Target="../ink/ink1574.xml"/><Relationship Id="rId10" Type="http://schemas.openxmlformats.org/officeDocument/2006/relationships/customXml" Target="../ink/ink1509.xml"/><Relationship Id="rId31" Type="http://schemas.openxmlformats.org/officeDocument/2006/relationships/customXml" Target="../ink/ink1521.xml"/><Relationship Id="rId52" Type="http://schemas.openxmlformats.org/officeDocument/2006/relationships/image" Target="../media/image1502.png"/><Relationship Id="rId73" Type="http://schemas.openxmlformats.org/officeDocument/2006/relationships/customXml" Target="../ink/ink1547.xml"/><Relationship Id="rId94" Type="http://schemas.openxmlformats.org/officeDocument/2006/relationships/image" Target="../media/image1523.png"/><Relationship Id="rId148" Type="http://schemas.openxmlformats.org/officeDocument/2006/relationships/image" Target="../media/image1550.png"/><Relationship Id="rId169" Type="http://schemas.openxmlformats.org/officeDocument/2006/relationships/customXml" Target="../ink/ink1595.xml"/><Relationship Id="rId4" Type="http://schemas.openxmlformats.org/officeDocument/2006/relationships/customXml" Target="../ink/ink1506.xml"/><Relationship Id="rId180" Type="http://schemas.openxmlformats.org/officeDocument/2006/relationships/image" Target="../media/image1566.png"/><Relationship Id="rId215" Type="http://schemas.openxmlformats.org/officeDocument/2006/relationships/customXml" Target="../ink/ink1622.xml"/><Relationship Id="rId236" Type="http://schemas.openxmlformats.org/officeDocument/2006/relationships/image" Target="../media/image158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2.png"/><Relationship Id="rId299" Type="http://schemas.openxmlformats.org/officeDocument/2006/relationships/image" Target="../media/image1742.png"/><Relationship Id="rId21" Type="http://schemas.openxmlformats.org/officeDocument/2006/relationships/image" Target="../media/image1605.png"/><Relationship Id="rId63" Type="http://schemas.openxmlformats.org/officeDocument/2006/relationships/image" Target="../media/image1625.png"/><Relationship Id="rId159" Type="http://schemas.openxmlformats.org/officeDocument/2006/relationships/image" Target="../media/image1673.png"/><Relationship Id="rId324" Type="http://schemas.openxmlformats.org/officeDocument/2006/relationships/customXml" Target="../ink/ink1807.xml"/><Relationship Id="rId366" Type="http://schemas.openxmlformats.org/officeDocument/2006/relationships/customXml" Target="../ink/ink1828.xml"/><Relationship Id="rId170" Type="http://schemas.openxmlformats.org/officeDocument/2006/relationships/customXml" Target="../ink/ink1730.xml"/><Relationship Id="rId226" Type="http://schemas.openxmlformats.org/officeDocument/2006/relationships/customXml" Target="../ink/ink1758.xml"/><Relationship Id="rId268" Type="http://schemas.openxmlformats.org/officeDocument/2006/relationships/customXml" Target="../ink/ink1779.xml"/><Relationship Id="rId32" Type="http://schemas.openxmlformats.org/officeDocument/2006/relationships/customXml" Target="../ink/ink1661.xml"/><Relationship Id="rId74" Type="http://schemas.openxmlformats.org/officeDocument/2006/relationships/customXml" Target="../ink/ink1682.xml"/><Relationship Id="rId128" Type="http://schemas.openxmlformats.org/officeDocument/2006/relationships/customXml" Target="../ink/ink1709.xml"/><Relationship Id="rId335" Type="http://schemas.openxmlformats.org/officeDocument/2006/relationships/image" Target="../media/image1760.png"/><Relationship Id="rId377" Type="http://schemas.openxmlformats.org/officeDocument/2006/relationships/image" Target="../media/image1781.png"/><Relationship Id="rId5" Type="http://schemas.openxmlformats.org/officeDocument/2006/relationships/image" Target="../media/image1597.png"/><Relationship Id="rId181" Type="http://schemas.openxmlformats.org/officeDocument/2006/relationships/image" Target="../media/image1684.png"/><Relationship Id="rId237" Type="http://schemas.openxmlformats.org/officeDocument/2006/relationships/image" Target="../media/image1712.png"/><Relationship Id="rId402" Type="http://schemas.openxmlformats.org/officeDocument/2006/relationships/customXml" Target="../ink/ink1846.xml"/><Relationship Id="rId279" Type="http://schemas.openxmlformats.org/officeDocument/2006/relationships/image" Target="../media/image1732.png"/><Relationship Id="rId43" Type="http://schemas.openxmlformats.org/officeDocument/2006/relationships/image" Target="../media/image1616.png"/><Relationship Id="rId139" Type="http://schemas.openxmlformats.org/officeDocument/2006/relationships/image" Target="../media/image1663.png"/><Relationship Id="rId290" Type="http://schemas.openxmlformats.org/officeDocument/2006/relationships/customXml" Target="../ink/ink1790.xml"/><Relationship Id="rId304" Type="http://schemas.openxmlformats.org/officeDocument/2006/relationships/customXml" Target="../ink/ink1797.xml"/><Relationship Id="rId346" Type="http://schemas.openxmlformats.org/officeDocument/2006/relationships/customXml" Target="../ink/ink1818.xml"/><Relationship Id="rId388" Type="http://schemas.openxmlformats.org/officeDocument/2006/relationships/customXml" Target="../ink/ink1839.xml"/><Relationship Id="rId85" Type="http://schemas.openxmlformats.org/officeDocument/2006/relationships/image" Target="../media/image1636.png"/><Relationship Id="rId150" Type="http://schemas.openxmlformats.org/officeDocument/2006/relationships/customXml" Target="../ink/ink1720.xml"/><Relationship Id="rId192" Type="http://schemas.openxmlformats.org/officeDocument/2006/relationships/customXml" Target="../ink/ink1741.xml"/><Relationship Id="rId206" Type="http://schemas.openxmlformats.org/officeDocument/2006/relationships/customXml" Target="../ink/ink1748.xml"/><Relationship Id="rId248" Type="http://schemas.openxmlformats.org/officeDocument/2006/relationships/customXml" Target="../ink/ink1769.xml"/><Relationship Id="rId12" Type="http://schemas.openxmlformats.org/officeDocument/2006/relationships/customXml" Target="../ink/ink1651.xml"/><Relationship Id="rId108" Type="http://schemas.openxmlformats.org/officeDocument/2006/relationships/customXml" Target="../ink/ink1699.xml"/><Relationship Id="rId315" Type="http://schemas.openxmlformats.org/officeDocument/2006/relationships/image" Target="../media/image1750.png"/><Relationship Id="rId357" Type="http://schemas.openxmlformats.org/officeDocument/2006/relationships/image" Target="../media/image1771.png"/><Relationship Id="rId54" Type="http://schemas.openxmlformats.org/officeDocument/2006/relationships/customXml" Target="../ink/ink1672.xml"/><Relationship Id="rId96" Type="http://schemas.openxmlformats.org/officeDocument/2006/relationships/customXml" Target="../ink/ink1693.xml"/><Relationship Id="rId161" Type="http://schemas.openxmlformats.org/officeDocument/2006/relationships/image" Target="../media/image1674.png"/><Relationship Id="rId217" Type="http://schemas.openxmlformats.org/officeDocument/2006/relationships/image" Target="../media/image1702.png"/><Relationship Id="rId399" Type="http://schemas.openxmlformats.org/officeDocument/2006/relationships/image" Target="../media/image1792.png"/><Relationship Id="rId259" Type="http://schemas.openxmlformats.org/officeDocument/2006/relationships/image" Target="../media/image1722.png"/><Relationship Id="rId23" Type="http://schemas.openxmlformats.org/officeDocument/2006/relationships/image" Target="../media/image1606.png"/><Relationship Id="rId119" Type="http://schemas.openxmlformats.org/officeDocument/2006/relationships/image" Target="../media/image1653.png"/><Relationship Id="rId270" Type="http://schemas.openxmlformats.org/officeDocument/2006/relationships/customXml" Target="../ink/ink1780.xml"/><Relationship Id="rId326" Type="http://schemas.openxmlformats.org/officeDocument/2006/relationships/customXml" Target="../ink/ink1808.xml"/><Relationship Id="rId65" Type="http://schemas.openxmlformats.org/officeDocument/2006/relationships/image" Target="../media/image1626.png"/><Relationship Id="rId130" Type="http://schemas.openxmlformats.org/officeDocument/2006/relationships/customXml" Target="../ink/ink1710.xml"/><Relationship Id="rId368" Type="http://schemas.openxmlformats.org/officeDocument/2006/relationships/customXml" Target="../ink/ink1829.xml"/><Relationship Id="rId172" Type="http://schemas.openxmlformats.org/officeDocument/2006/relationships/customXml" Target="../ink/ink1731.xml"/><Relationship Id="rId228" Type="http://schemas.openxmlformats.org/officeDocument/2006/relationships/customXml" Target="../ink/ink1759.xml"/><Relationship Id="rId281" Type="http://schemas.openxmlformats.org/officeDocument/2006/relationships/image" Target="../media/image1733.png"/><Relationship Id="rId337" Type="http://schemas.openxmlformats.org/officeDocument/2006/relationships/image" Target="../media/image1761.png"/><Relationship Id="rId34" Type="http://schemas.openxmlformats.org/officeDocument/2006/relationships/customXml" Target="../ink/ink1662.xml"/><Relationship Id="rId76" Type="http://schemas.openxmlformats.org/officeDocument/2006/relationships/customXml" Target="../ink/ink1683.xml"/><Relationship Id="rId141" Type="http://schemas.openxmlformats.org/officeDocument/2006/relationships/image" Target="../media/image1664.png"/><Relationship Id="rId379" Type="http://schemas.openxmlformats.org/officeDocument/2006/relationships/image" Target="../media/image1782.png"/><Relationship Id="rId7" Type="http://schemas.openxmlformats.org/officeDocument/2006/relationships/image" Target="../media/image1598.png"/><Relationship Id="rId183" Type="http://schemas.openxmlformats.org/officeDocument/2006/relationships/image" Target="../media/image1685.png"/><Relationship Id="rId239" Type="http://schemas.openxmlformats.org/officeDocument/2006/relationships/image" Target="../media/image1713.png"/><Relationship Id="rId390" Type="http://schemas.openxmlformats.org/officeDocument/2006/relationships/customXml" Target="../ink/ink1840.xml"/><Relationship Id="rId404" Type="http://schemas.openxmlformats.org/officeDocument/2006/relationships/customXml" Target="../ink/ink1847.xml"/><Relationship Id="rId250" Type="http://schemas.openxmlformats.org/officeDocument/2006/relationships/customXml" Target="../ink/ink1770.xml"/><Relationship Id="rId292" Type="http://schemas.openxmlformats.org/officeDocument/2006/relationships/customXml" Target="../ink/ink1791.xml"/><Relationship Id="rId306" Type="http://schemas.openxmlformats.org/officeDocument/2006/relationships/customXml" Target="../ink/ink1798.xml"/><Relationship Id="rId45" Type="http://schemas.openxmlformats.org/officeDocument/2006/relationships/image" Target="../media/image1617.png"/><Relationship Id="rId87" Type="http://schemas.openxmlformats.org/officeDocument/2006/relationships/image" Target="../media/image1637.png"/><Relationship Id="rId110" Type="http://schemas.openxmlformats.org/officeDocument/2006/relationships/customXml" Target="../ink/ink1700.xml"/><Relationship Id="rId348" Type="http://schemas.openxmlformats.org/officeDocument/2006/relationships/customXml" Target="../ink/ink1819.xml"/><Relationship Id="rId152" Type="http://schemas.openxmlformats.org/officeDocument/2006/relationships/customXml" Target="../ink/ink1721.xml"/><Relationship Id="rId194" Type="http://schemas.openxmlformats.org/officeDocument/2006/relationships/customXml" Target="../ink/ink1742.xml"/><Relationship Id="rId208" Type="http://schemas.openxmlformats.org/officeDocument/2006/relationships/customXml" Target="../ink/ink1749.xml"/><Relationship Id="rId261" Type="http://schemas.openxmlformats.org/officeDocument/2006/relationships/image" Target="../media/image1723.png"/><Relationship Id="rId14" Type="http://schemas.openxmlformats.org/officeDocument/2006/relationships/customXml" Target="../ink/ink1652.xml"/><Relationship Id="rId56" Type="http://schemas.openxmlformats.org/officeDocument/2006/relationships/customXml" Target="../ink/ink1673.xml"/><Relationship Id="rId317" Type="http://schemas.openxmlformats.org/officeDocument/2006/relationships/image" Target="../media/image1751.png"/><Relationship Id="rId359" Type="http://schemas.openxmlformats.org/officeDocument/2006/relationships/image" Target="../media/image1772.png"/><Relationship Id="rId98" Type="http://schemas.openxmlformats.org/officeDocument/2006/relationships/customXml" Target="../ink/ink1694.xml"/><Relationship Id="rId121" Type="http://schemas.openxmlformats.org/officeDocument/2006/relationships/image" Target="../media/image1654.png"/><Relationship Id="rId163" Type="http://schemas.openxmlformats.org/officeDocument/2006/relationships/image" Target="../media/image1675.png"/><Relationship Id="rId219" Type="http://schemas.openxmlformats.org/officeDocument/2006/relationships/image" Target="../media/image1703.png"/><Relationship Id="rId370" Type="http://schemas.openxmlformats.org/officeDocument/2006/relationships/customXml" Target="../ink/ink1830.xml"/><Relationship Id="rId230" Type="http://schemas.openxmlformats.org/officeDocument/2006/relationships/customXml" Target="../ink/ink1760.xml"/><Relationship Id="rId25" Type="http://schemas.openxmlformats.org/officeDocument/2006/relationships/image" Target="../media/image1607.png"/><Relationship Id="rId67" Type="http://schemas.openxmlformats.org/officeDocument/2006/relationships/image" Target="../media/image1627.png"/><Relationship Id="rId272" Type="http://schemas.openxmlformats.org/officeDocument/2006/relationships/customXml" Target="../ink/ink1781.xml"/><Relationship Id="rId328" Type="http://schemas.openxmlformats.org/officeDocument/2006/relationships/customXml" Target="../ink/ink1809.xml"/><Relationship Id="rId132" Type="http://schemas.openxmlformats.org/officeDocument/2006/relationships/customXml" Target="../ink/ink1711.xml"/><Relationship Id="rId174" Type="http://schemas.openxmlformats.org/officeDocument/2006/relationships/customXml" Target="../ink/ink1732.xml"/><Relationship Id="rId381" Type="http://schemas.openxmlformats.org/officeDocument/2006/relationships/image" Target="../media/image1783.png"/><Relationship Id="rId241" Type="http://schemas.openxmlformats.org/officeDocument/2006/relationships/image" Target="../media/image1714.png"/><Relationship Id="rId36" Type="http://schemas.openxmlformats.org/officeDocument/2006/relationships/customXml" Target="../ink/ink1663.xml"/><Relationship Id="rId283" Type="http://schemas.openxmlformats.org/officeDocument/2006/relationships/image" Target="../media/image1734.png"/><Relationship Id="rId339" Type="http://schemas.openxmlformats.org/officeDocument/2006/relationships/image" Target="../media/image1762.png"/><Relationship Id="rId78" Type="http://schemas.openxmlformats.org/officeDocument/2006/relationships/customXml" Target="../ink/ink1684.xml"/><Relationship Id="rId101" Type="http://schemas.openxmlformats.org/officeDocument/2006/relationships/image" Target="../media/image1644.png"/><Relationship Id="rId143" Type="http://schemas.openxmlformats.org/officeDocument/2006/relationships/image" Target="../media/image1665.png"/><Relationship Id="rId185" Type="http://schemas.openxmlformats.org/officeDocument/2006/relationships/image" Target="../media/image1686.png"/><Relationship Id="rId350" Type="http://schemas.openxmlformats.org/officeDocument/2006/relationships/customXml" Target="../ink/ink1820.xml"/><Relationship Id="rId406" Type="http://schemas.openxmlformats.org/officeDocument/2006/relationships/customXml" Target="../ink/ink1848.xml"/><Relationship Id="rId9" Type="http://schemas.openxmlformats.org/officeDocument/2006/relationships/image" Target="../media/image1599.png"/><Relationship Id="rId210" Type="http://schemas.openxmlformats.org/officeDocument/2006/relationships/customXml" Target="../ink/ink1750.xml"/><Relationship Id="rId392" Type="http://schemas.openxmlformats.org/officeDocument/2006/relationships/customXml" Target="../ink/ink1841.xml"/><Relationship Id="rId252" Type="http://schemas.openxmlformats.org/officeDocument/2006/relationships/customXml" Target="../ink/ink1771.xml"/><Relationship Id="rId294" Type="http://schemas.openxmlformats.org/officeDocument/2006/relationships/customXml" Target="../ink/ink1792.xml"/><Relationship Id="rId308" Type="http://schemas.openxmlformats.org/officeDocument/2006/relationships/customXml" Target="../ink/ink1799.xml"/><Relationship Id="rId47" Type="http://schemas.openxmlformats.org/officeDocument/2006/relationships/image" Target="../media/image1618.png"/><Relationship Id="rId89" Type="http://schemas.openxmlformats.org/officeDocument/2006/relationships/image" Target="../media/image1638.png"/><Relationship Id="rId112" Type="http://schemas.openxmlformats.org/officeDocument/2006/relationships/customXml" Target="../ink/ink1701.xml"/><Relationship Id="rId154" Type="http://schemas.openxmlformats.org/officeDocument/2006/relationships/customXml" Target="../ink/ink1722.xml"/><Relationship Id="rId361" Type="http://schemas.openxmlformats.org/officeDocument/2006/relationships/image" Target="../media/image1773.png"/><Relationship Id="rId196" Type="http://schemas.openxmlformats.org/officeDocument/2006/relationships/customXml" Target="../ink/ink1743.xml"/><Relationship Id="rId16" Type="http://schemas.openxmlformats.org/officeDocument/2006/relationships/customXml" Target="../ink/ink1653.xml"/><Relationship Id="rId221" Type="http://schemas.openxmlformats.org/officeDocument/2006/relationships/image" Target="../media/image1704.png"/><Relationship Id="rId263" Type="http://schemas.openxmlformats.org/officeDocument/2006/relationships/image" Target="../media/image1724.png"/><Relationship Id="rId319" Type="http://schemas.openxmlformats.org/officeDocument/2006/relationships/image" Target="../media/image1752.png"/><Relationship Id="rId58" Type="http://schemas.openxmlformats.org/officeDocument/2006/relationships/customXml" Target="../ink/ink1674.xml"/><Relationship Id="rId123" Type="http://schemas.openxmlformats.org/officeDocument/2006/relationships/image" Target="../media/image1655.png"/><Relationship Id="rId330" Type="http://schemas.openxmlformats.org/officeDocument/2006/relationships/customXml" Target="../ink/ink1810.xml"/><Relationship Id="rId165" Type="http://schemas.openxmlformats.org/officeDocument/2006/relationships/image" Target="../media/image1676.png"/><Relationship Id="rId372" Type="http://schemas.openxmlformats.org/officeDocument/2006/relationships/customXml" Target="../ink/ink1831.xml"/><Relationship Id="rId211" Type="http://schemas.openxmlformats.org/officeDocument/2006/relationships/image" Target="../media/image1699.png"/><Relationship Id="rId232" Type="http://schemas.openxmlformats.org/officeDocument/2006/relationships/customXml" Target="../ink/ink1761.xml"/><Relationship Id="rId253" Type="http://schemas.openxmlformats.org/officeDocument/2006/relationships/image" Target="../media/image1720.png"/><Relationship Id="rId274" Type="http://schemas.openxmlformats.org/officeDocument/2006/relationships/customXml" Target="../ink/ink1782.xml"/><Relationship Id="rId295" Type="http://schemas.openxmlformats.org/officeDocument/2006/relationships/image" Target="../media/image1740.png"/><Relationship Id="rId309" Type="http://schemas.openxmlformats.org/officeDocument/2006/relationships/image" Target="../media/image1747.png"/><Relationship Id="rId27" Type="http://schemas.openxmlformats.org/officeDocument/2006/relationships/image" Target="../media/image1608.png"/><Relationship Id="rId48" Type="http://schemas.openxmlformats.org/officeDocument/2006/relationships/customXml" Target="../ink/ink1669.xml"/><Relationship Id="rId69" Type="http://schemas.openxmlformats.org/officeDocument/2006/relationships/image" Target="../media/image1628.png"/><Relationship Id="rId113" Type="http://schemas.openxmlformats.org/officeDocument/2006/relationships/image" Target="../media/image1650.png"/><Relationship Id="rId134" Type="http://schemas.openxmlformats.org/officeDocument/2006/relationships/customXml" Target="../ink/ink1712.xml"/><Relationship Id="rId320" Type="http://schemas.openxmlformats.org/officeDocument/2006/relationships/customXml" Target="../ink/ink1805.xml"/><Relationship Id="rId80" Type="http://schemas.openxmlformats.org/officeDocument/2006/relationships/customXml" Target="../ink/ink1685.xml"/><Relationship Id="rId155" Type="http://schemas.openxmlformats.org/officeDocument/2006/relationships/image" Target="../media/image1671.png"/><Relationship Id="rId176" Type="http://schemas.openxmlformats.org/officeDocument/2006/relationships/customXml" Target="../ink/ink1733.xml"/><Relationship Id="rId197" Type="http://schemas.openxmlformats.org/officeDocument/2006/relationships/image" Target="../media/image1692.png"/><Relationship Id="rId341" Type="http://schemas.openxmlformats.org/officeDocument/2006/relationships/image" Target="../media/image1763.png"/><Relationship Id="rId362" Type="http://schemas.openxmlformats.org/officeDocument/2006/relationships/customXml" Target="../ink/ink1826.xml"/><Relationship Id="rId383" Type="http://schemas.openxmlformats.org/officeDocument/2006/relationships/image" Target="../media/image1784.png"/><Relationship Id="rId201" Type="http://schemas.openxmlformats.org/officeDocument/2006/relationships/image" Target="../media/image1694.png"/><Relationship Id="rId222" Type="http://schemas.openxmlformats.org/officeDocument/2006/relationships/customXml" Target="../ink/ink1756.xml"/><Relationship Id="rId243" Type="http://schemas.openxmlformats.org/officeDocument/2006/relationships/image" Target="../media/image1715.png"/><Relationship Id="rId264" Type="http://schemas.openxmlformats.org/officeDocument/2006/relationships/customXml" Target="../ink/ink1777.xml"/><Relationship Id="rId285" Type="http://schemas.openxmlformats.org/officeDocument/2006/relationships/image" Target="../media/image1735.png"/><Relationship Id="rId17" Type="http://schemas.openxmlformats.org/officeDocument/2006/relationships/image" Target="../media/image1603.png"/><Relationship Id="rId38" Type="http://schemas.openxmlformats.org/officeDocument/2006/relationships/customXml" Target="../ink/ink1664.xml"/><Relationship Id="rId59" Type="http://schemas.openxmlformats.org/officeDocument/2006/relationships/image" Target="../media/image1623.png"/><Relationship Id="rId103" Type="http://schemas.openxmlformats.org/officeDocument/2006/relationships/image" Target="../media/image1645.png"/><Relationship Id="rId124" Type="http://schemas.openxmlformats.org/officeDocument/2006/relationships/customXml" Target="../ink/ink1707.xml"/><Relationship Id="rId310" Type="http://schemas.openxmlformats.org/officeDocument/2006/relationships/customXml" Target="../ink/ink1800.xml"/><Relationship Id="rId70" Type="http://schemas.openxmlformats.org/officeDocument/2006/relationships/customXml" Target="../ink/ink1680.xml"/><Relationship Id="rId91" Type="http://schemas.openxmlformats.org/officeDocument/2006/relationships/image" Target="../media/image1639.png"/><Relationship Id="rId145" Type="http://schemas.openxmlformats.org/officeDocument/2006/relationships/image" Target="../media/image1666.png"/><Relationship Id="rId166" Type="http://schemas.openxmlformats.org/officeDocument/2006/relationships/customXml" Target="../ink/ink1728.xml"/><Relationship Id="rId187" Type="http://schemas.openxmlformats.org/officeDocument/2006/relationships/image" Target="../media/image1687.png"/><Relationship Id="rId331" Type="http://schemas.openxmlformats.org/officeDocument/2006/relationships/image" Target="../media/image1758.png"/><Relationship Id="rId352" Type="http://schemas.openxmlformats.org/officeDocument/2006/relationships/customXml" Target="../ink/ink1821.xml"/><Relationship Id="rId373" Type="http://schemas.openxmlformats.org/officeDocument/2006/relationships/image" Target="../media/image1779.png"/><Relationship Id="rId394" Type="http://schemas.openxmlformats.org/officeDocument/2006/relationships/customXml" Target="../ink/ink184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51.xml"/><Relationship Id="rId233" Type="http://schemas.openxmlformats.org/officeDocument/2006/relationships/image" Target="../media/image1710.png"/><Relationship Id="rId254" Type="http://schemas.openxmlformats.org/officeDocument/2006/relationships/customXml" Target="../ink/ink1772.xml"/><Relationship Id="rId28" Type="http://schemas.openxmlformats.org/officeDocument/2006/relationships/customXml" Target="../ink/ink1659.xml"/><Relationship Id="rId49" Type="http://schemas.openxmlformats.org/officeDocument/2006/relationships/image" Target="../media/image1619.png"/><Relationship Id="rId114" Type="http://schemas.openxmlformats.org/officeDocument/2006/relationships/customXml" Target="../ink/ink1702.xml"/><Relationship Id="rId275" Type="http://schemas.openxmlformats.org/officeDocument/2006/relationships/image" Target="../media/image1730.png"/><Relationship Id="rId296" Type="http://schemas.openxmlformats.org/officeDocument/2006/relationships/customXml" Target="../ink/ink1793.xml"/><Relationship Id="rId300" Type="http://schemas.openxmlformats.org/officeDocument/2006/relationships/customXml" Target="../ink/ink1795.xml"/><Relationship Id="rId60" Type="http://schemas.openxmlformats.org/officeDocument/2006/relationships/customXml" Target="../ink/ink1675.xml"/><Relationship Id="rId81" Type="http://schemas.openxmlformats.org/officeDocument/2006/relationships/image" Target="../media/image1634.png"/><Relationship Id="rId135" Type="http://schemas.openxmlformats.org/officeDocument/2006/relationships/image" Target="../media/image1661.png"/><Relationship Id="rId156" Type="http://schemas.openxmlformats.org/officeDocument/2006/relationships/customXml" Target="../ink/ink1723.xml"/><Relationship Id="rId177" Type="http://schemas.openxmlformats.org/officeDocument/2006/relationships/image" Target="../media/image1682.png"/><Relationship Id="rId198" Type="http://schemas.openxmlformats.org/officeDocument/2006/relationships/customXml" Target="../ink/ink1744.xml"/><Relationship Id="rId321" Type="http://schemas.openxmlformats.org/officeDocument/2006/relationships/image" Target="../media/image1753.png"/><Relationship Id="rId342" Type="http://schemas.openxmlformats.org/officeDocument/2006/relationships/customXml" Target="../ink/ink1816.xml"/><Relationship Id="rId363" Type="http://schemas.openxmlformats.org/officeDocument/2006/relationships/image" Target="../media/image1774.png"/><Relationship Id="rId384" Type="http://schemas.openxmlformats.org/officeDocument/2006/relationships/customXml" Target="../ink/ink1837.xml"/><Relationship Id="rId202" Type="http://schemas.openxmlformats.org/officeDocument/2006/relationships/customXml" Target="../ink/ink1746.xml"/><Relationship Id="rId223" Type="http://schemas.openxmlformats.org/officeDocument/2006/relationships/image" Target="../media/image1705.png"/><Relationship Id="rId244" Type="http://schemas.openxmlformats.org/officeDocument/2006/relationships/customXml" Target="../ink/ink1767.xml"/><Relationship Id="rId18" Type="http://schemas.openxmlformats.org/officeDocument/2006/relationships/customXml" Target="../ink/ink1654.xml"/><Relationship Id="rId39" Type="http://schemas.openxmlformats.org/officeDocument/2006/relationships/image" Target="../media/image1614.png"/><Relationship Id="rId265" Type="http://schemas.openxmlformats.org/officeDocument/2006/relationships/image" Target="../media/image1725.png"/><Relationship Id="rId286" Type="http://schemas.openxmlformats.org/officeDocument/2006/relationships/customXml" Target="../ink/ink1788.xml"/><Relationship Id="rId50" Type="http://schemas.openxmlformats.org/officeDocument/2006/relationships/customXml" Target="../ink/ink1670.xml"/><Relationship Id="rId104" Type="http://schemas.openxmlformats.org/officeDocument/2006/relationships/customXml" Target="../ink/ink1697.xml"/><Relationship Id="rId125" Type="http://schemas.openxmlformats.org/officeDocument/2006/relationships/image" Target="../media/image1656.png"/><Relationship Id="rId146" Type="http://schemas.openxmlformats.org/officeDocument/2006/relationships/customXml" Target="../ink/ink1718.xml"/><Relationship Id="rId167" Type="http://schemas.openxmlformats.org/officeDocument/2006/relationships/image" Target="../media/image1677.png"/><Relationship Id="rId188" Type="http://schemas.openxmlformats.org/officeDocument/2006/relationships/customXml" Target="../ink/ink1739.xml"/><Relationship Id="rId311" Type="http://schemas.openxmlformats.org/officeDocument/2006/relationships/image" Target="../media/image1748.png"/><Relationship Id="rId332" Type="http://schemas.openxmlformats.org/officeDocument/2006/relationships/customXml" Target="../ink/ink1811.xml"/><Relationship Id="rId353" Type="http://schemas.openxmlformats.org/officeDocument/2006/relationships/image" Target="../media/image1769.png"/><Relationship Id="rId374" Type="http://schemas.openxmlformats.org/officeDocument/2006/relationships/customXml" Target="../ink/ink1832.xml"/><Relationship Id="rId395" Type="http://schemas.openxmlformats.org/officeDocument/2006/relationships/image" Target="../media/image1790.png"/><Relationship Id="rId71" Type="http://schemas.openxmlformats.org/officeDocument/2006/relationships/image" Target="../media/image1629.png"/><Relationship Id="rId92" Type="http://schemas.openxmlformats.org/officeDocument/2006/relationships/customXml" Target="../ink/ink1691.xml"/><Relationship Id="rId213" Type="http://schemas.openxmlformats.org/officeDocument/2006/relationships/image" Target="../media/image1700.png"/><Relationship Id="rId234" Type="http://schemas.openxmlformats.org/officeDocument/2006/relationships/customXml" Target="../ink/ink1762.xml"/><Relationship Id="rId2" Type="http://schemas.openxmlformats.org/officeDocument/2006/relationships/customXml" Target="../ink/ink1646.xml"/><Relationship Id="rId29" Type="http://schemas.openxmlformats.org/officeDocument/2006/relationships/image" Target="../media/image1609.png"/><Relationship Id="rId255" Type="http://schemas.openxmlformats.org/officeDocument/2006/relationships/image" Target="../media/image46.png"/><Relationship Id="rId276" Type="http://schemas.openxmlformats.org/officeDocument/2006/relationships/customXml" Target="../ink/ink1783.xml"/><Relationship Id="rId297" Type="http://schemas.openxmlformats.org/officeDocument/2006/relationships/image" Target="../media/image1741.png"/><Relationship Id="rId40" Type="http://schemas.openxmlformats.org/officeDocument/2006/relationships/customXml" Target="../ink/ink1665.xml"/><Relationship Id="rId115" Type="http://schemas.openxmlformats.org/officeDocument/2006/relationships/image" Target="../media/image1651.png"/><Relationship Id="rId136" Type="http://schemas.openxmlformats.org/officeDocument/2006/relationships/customXml" Target="../ink/ink1713.xml"/><Relationship Id="rId157" Type="http://schemas.openxmlformats.org/officeDocument/2006/relationships/image" Target="../media/image1672.png"/><Relationship Id="rId178" Type="http://schemas.openxmlformats.org/officeDocument/2006/relationships/customXml" Target="../ink/ink1734.xml"/><Relationship Id="rId301" Type="http://schemas.openxmlformats.org/officeDocument/2006/relationships/image" Target="../media/image1743.png"/><Relationship Id="rId322" Type="http://schemas.openxmlformats.org/officeDocument/2006/relationships/customXml" Target="../ink/ink1806.xml"/><Relationship Id="rId343" Type="http://schemas.openxmlformats.org/officeDocument/2006/relationships/image" Target="../media/image1764.png"/><Relationship Id="rId364" Type="http://schemas.openxmlformats.org/officeDocument/2006/relationships/customXml" Target="../ink/ink1827.xml"/><Relationship Id="rId61" Type="http://schemas.openxmlformats.org/officeDocument/2006/relationships/image" Target="../media/image1624.png"/><Relationship Id="rId82" Type="http://schemas.openxmlformats.org/officeDocument/2006/relationships/customXml" Target="../ink/ink1686.xml"/><Relationship Id="rId199" Type="http://schemas.openxmlformats.org/officeDocument/2006/relationships/image" Target="../media/image1693.png"/><Relationship Id="rId203" Type="http://schemas.openxmlformats.org/officeDocument/2006/relationships/image" Target="../media/image1695.png"/><Relationship Id="rId385" Type="http://schemas.openxmlformats.org/officeDocument/2006/relationships/image" Target="../media/image1785.png"/><Relationship Id="rId19" Type="http://schemas.openxmlformats.org/officeDocument/2006/relationships/image" Target="../media/image1604.png"/><Relationship Id="rId224" Type="http://schemas.openxmlformats.org/officeDocument/2006/relationships/customXml" Target="../ink/ink1757.xml"/><Relationship Id="rId245" Type="http://schemas.openxmlformats.org/officeDocument/2006/relationships/image" Target="../media/image1716.png"/><Relationship Id="rId266" Type="http://schemas.openxmlformats.org/officeDocument/2006/relationships/customXml" Target="../ink/ink1778.xml"/><Relationship Id="rId287" Type="http://schemas.openxmlformats.org/officeDocument/2006/relationships/image" Target="../media/image1736.png"/><Relationship Id="rId30" Type="http://schemas.openxmlformats.org/officeDocument/2006/relationships/customXml" Target="../ink/ink1660.xml"/><Relationship Id="rId105" Type="http://schemas.openxmlformats.org/officeDocument/2006/relationships/image" Target="../media/image1646.png"/><Relationship Id="rId126" Type="http://schemas.openxmlformats.org/officeDocument/2006/relationships/customXml" Target="../ink/ink1708.xml"/><Relationship Id="rId147" Type="http://schemas.openxmlformats.org/officeDocument/2006/relationships/image" Target="../media/image1667.png"/><Relationship Id="rId168" Type="http://schemas.openxmlformats.org/officeDocument/2006/relationships/customXml" Target="../ink/ink1729.xml"/><Relationship Id="rId312" Type="http://schemas.openxmlformats.org/officeDocument/2006/relationships/customXml" Target="../ink/ink1801.xml"/><Relationship Id="rId333" Type="http://schemas.openxmlformats.org/officeDocument/2006/relationships/image" Target="../media/image1759.png"/><Relationship Id="rId354" Type="http://schemas.openxmlformats.org/officeDocument/2006/relationships/customXml" Target="../ink/ink1822.xml"/><Relationship Id="rId51" Type="http://schemas.openxmlformats.org/officeDocument/2006/relationships/image" Target="../media/image310.png"/><Relationship Id="rId72" Type="http://schemas.openxmlformats.org/officeDocument/2006/relationships/customXml" Target="../ink/ink1681.xml"/><Relationship Id="rId93" Type="http://schemas.openxmlformats.org/officeDocument/2006/relationships/image" Target="../media/image1640.png"/><Relationship Id="rId189" Type="http://schemas.openxmlformats.org/officeDocument/2006/relationships/image" Target="../media/image1688.png"/><Relationship Id="rId375" Type="http://schemas.openxmlformats.org/officeDocument/2006/relationships/image" Target="../media/image1780.png"/><Relationship Id="rId396" Type="http://schemas.openxmlformats.org/officeDocument/2006/relationships/customXml" Target="../ink/ink1843.xml"/><Relationship Id="rId3" Type="http://schemas.openxmlformats.org/officeDocument/2006/relationships/image" Target="../media/image1596.png"/><Relationship Id="rId214" Type="http://schemas.openxmlformats.org/officeDocument/2006/relationships/customXml" Target="../ink/ink1752.xml"/><Relationship Id="rId235" Type="http://schemas.openxmlformats.org/officeDocument/2006/relationships/image" Target="../media/image1711.png"/><Relationship Id="rId256" Type="http://schemas.openxmlformats.org/officeDocument/2006/relationships/customXml" Target="../ink/ink1773.xml"/><Relationship Id="rId277" Type="http://schemas.openxmlformats.org/officeDocument/2006/relationships/image" Target="../media/image1731.png"/><Relationship Id="rId298" Type="http://schemas.openxmlformats.org/officeDocument/2006/relationships/customXml" Target="../ink/ink1794.xml"/><Relationship Id="rId400" Type="http://schemas.openxmlformats.org/officeDocument/2006/relationships/customXml" Target="../ink/ink1845.xml"/><Relationship Id="rId116" Type="http://schemas.openxmlformats.org/officeDocument/2006/relationships/customXml" Target="../ink/ink1703.xml"/><Relationship Id="rId137" Type="http://schemas.openxmlformats.org/officeDocument/2006/relationships/image" Target="../media/image1662.png"/><Relationship Id="rId158" Type="http://schemas.openxmlformats.org/officeDocument/2006/relationships/customXml" Target="../ink/ink1724.xml"/><Relationship Id="rId302" Type="http://schemas.openxmlformats.org/officeDocument/2006/relationships/customXml" Target="../ink/ink1796.xml"/><Relationship Id="rId323" Type="http://schemas.openxmlformats.org/officeDocument/2006/relationships/image" Target="../media/image1754.png"/><Relationship Id="rId344" Type="http://schemas.openxmlformats.org/officeDocument/2006/relationships/customXml" Target="../ink/ink1817.xml"/><Relationship Id="rId20" Type="http://schemas.openxmlformats.org/officeDocument/2006/relationships/customXml" Target="../ink/ink1655.xml"/><Relationship Id="rId41" Type="http://schemas.openxmlformats.org/officeDocument/2006/relationships/image" Target="../media/image1615.png"/><Relationship Id="rId62" Type="http://schemas.openxmlformats.org/officeDocument/2006/relationships/customXml" Target="../ink/ink1676.xml"/><Relationship Id="rId83" Type="http://schemas.openxmlformats.org/officeDocument/2006/relationships/image" Target="../media/image1635.png"/><Relationship Id="rId179" Type="http://schemas.openxmlformats.org/officeDocument/2006/relationships/image" Target="../media/image1683.png"/><Relationship Id="rId365" Type="http://schemas.openxmlformats.org/officeDocument/2006/relationships/image" Target="../media/image1775.png"/><Relationship Id="rId386" Type="http://schemas.openxmlformats.org/officeDocument/2006/relationships/customXml" Target="../ink/ink1838.xml"/><Relationship Id="rId190" Type="http://schemas.openxmlformats.org/officeDocument/2006/relationships/customXml" Target="../ink/ink1740.xml"/><Relationship Id="rId204" Type="http://schemas.openxmlformats.org/officeDocument/2006/relationships/customXml" Target="../ink/ink1747.xml"/><Relationship Id="rId225" Type="http://schemas.openxmlformats.org/officeDocument/2006/relationships/image" Target="../media/image1706.png"/><Relationship Id="rId246" Type="http://schemas.openxmlformats.org/officeDocument/2006/relationships/customXml" Target="../ink/ink1768.xml"/><Relationship Id="rId267" Type="http://schemas.openxmlformats.org/officeDocument/2006/relationships/image" Target="../media/image1726.png"/><Relationship Id="rId288" Type="http://schemas.openxmlformats.org/officeDocument/2006/relationships/customXml" Target="../ink/ink1789.xml"/><Relationship Id="rId106" Type="http://schemas.openxmlformats.org/officeDocument/2006/relationships/customXml" Target="../ink/ink1698.xml"/><Relationship Id="rId127" Type="http://schemas.openxmlformats.org/officeDocument/2006/relationships/image" Target="../media/image1657.png"/><Relationship Id="rId313" Type="http://schemas.openxmlformats.org/officeDocument/2006/relationships/image" Target="../media/image1749.png"/><Relationship Id="rId10" Type="http://schemas.openxmlformats.org/officeDocument/2006/relationships/customXml" Target="../ink/ink1650.xml"/><Relationship Id="rId31" Type="http://schemas.openxmlformats.org/officeDocument/2006/relationships/image" Target="../media/image1610.png"/><Relationship Id="rId52" Type="http://schemas.openxmlformats.org/officeDocument/2006/relationships/customXml" Target="../ink/ink1671.xml"/><Relationship Id="rId73" Type="http://schemas.openxmlformats.org/officeDocument/2006/relationships/image" Target="../media/image1630.png"/><Relationship Id="rId94" Type="http://schemas.openxmlformats.org/officeDocument/2006/relationships/customXml" Target="../ink/ink1692.xml"/><Relationship Id="rId148" Type="http://schemas.openxmlformats.org/officeDocument/2006/relationships/customXml" Target="../ink/ink1719.xml"/><Relationship Id="rId169" Type="http://schemas.openxmlformats.org/officeDocument/2006/relationships/image" Target="../media/image1678.png"/><Relationship Id="rId334" Type="http://schemas.openxmlformats.org/officeDocument/2006/relationships/customXml" Target="../ink/ink1812.xml"/><Relationship Id="rId355" Type="http://schemas.openxmlformats.org/officeDocument/2006/relationships/image" Target="../media/image1770.png"/><Relationship Id="rId376" Type="http://schemas.openxmlformats.org/officeDocument/2006/relationships/customXml" Target="../ink/ink1833.xml"/><Relationship Id="rId397" Type="http://schemas.openxmlformats.org/officeDocument/2006/relationships/image" Target="../media/image1791.png"/><Relationship Id="rId4" Type="http://schemas.openxmlformats.org/officeDocument/2006/relationships/customXml" Target="../ink/ink1647.xml"/><Relationship Id="rId180" Type="http://schemas.openxmlformats.org/officeDocument/2006/relationships/customXml" Target="../ink/ink1735.xml"/><Relationship Id="rId215" Type="http://schemas.openxmlformats.org/officeDocument/2006/relationships/image" Target="../media/image1701.png"/><Relationship Id="rId236" Type="http://schemas.openxmlformats.org/officeDocument/2006/relationships/customXml" Target="../ink/ink1763.xml"/><Relationship Id="rId257" Type="http://schemas.openxmlformats.org/officeDocument/2006/relationships/image" Target="../media/image1721.png"/><Relationship Id="rId278" Type="http://schemas.openxmlformats.org/officeDocument/2006/relationships/customXml" Target="../ink/ink1784.xml"/><Relationship Id="rId401" Type="http://schemas.openxmlformats.org/officeDocument/2006/relationships/image" Target="../media/image1793.png"/><Relationship Id="rId303" Type="http://schemas.openxmlformats.org/officeDocument/2006/relationships/image" Target="../media/image1744.png"/><Relationship Id="rId42" Type="http://schemas.openxmlformats.org/officeDocument/2006/relationships/customXml" Target="../ink/ink1666.xml"/><Relationship Id="rId84" Type="http://schemas.openxmlformats.org/officeDocument/2006/relationships/customXml" Target="../ink/ink1687.xml"/><Relationship Id="rId138" Type="http://schemas.openxmlformats.org/officeDocument/2006/relationships/customXml" Target="../ink/ink1714.xml"/><Relationship Id="rId345" Type="http://schemas.openxmlformats.org/officeDocument/2006/relationships/image" Target="../media/image1765.png"/><Relationship Id="rId387" Type="http://schemas.openxmlformats.org/officeDocument/2006/relationships/image" Target="../media/image1786.png"/><Relationship Id="rId191" Type="http://schemas.openxmlformats.org/officeDocument/2006/relationships/image" Target="../media/image1689.png"/><Relationship Id="rId205" Type="http://schemas.openxmlformats.org/officeDocument/2006/relationships/image" Target="../media/image1696.png"/><Relationship Id="rId247" Type="http://schemas.openxmlformats.org/officeDocument/2006/relationships/image" Target="../media/image1717.png"/><Relationship Id="rId107" Type="http://schemas.openxmlformats.org/officeDocument/2006/relationships/image" Target="../media/image1647.png"/><Relationship Id="rId289" Type="http://schemas.openxmlformats.org/officeDocument/2006/relationships/image" Target="../media/image1737.png"/><Relationship Id="rId11" Type="http://schemas.openxmlformats.org/officeDocument/2006/relationships/image" Target="../media/image1600.png"/><Relationship Id="rId53" Type="http://schemas.openxmlformats.org/officeDocument/2006/relationships/image" Target="../media/image1620.png"/><Relationship Id="rId149" Type="http://schemas.openxmlformats.org/officeDocument/2006/relationships/image" Target="../media/image1668.png"/><Relationship Id="rId314" Type="http://schemas.openxmlformats.org/officeDocument/2006/relationships/customXml" Target="../ink/ink1802.xml"/><Relationship Id="rId356" Type="http://schemas.openxmlformats.org/officeDocument/2006/relationships/customXml" Target="../ink/ink1823.xml"/><Relationship Id="rId398" Type="http://schemas.openxmlformats.org/officeDocument/2006/relationships/customXml" Target="../ink/ink1844.xml"/><Relationship Id="rId95" Type="http://schemas.openxmlformats.org/officeDocument/2006/relationships/image" Target="../media/image1641.png"/><Relationship Id="rId160" Type="http://schemas.openxmlformats.org/officeDocument/2006/relationships/customXml" Target="../ink/ink1725.xml"/><Relationship Id="rId216" Type="http://schemas.openxmlformats.org/officeDocument/2006/relationships/customXml" Target="../ink/ink1753.xml"/><Relationship Id="rId258" Type="http://schemas.openxmlformats.org/officeDocument/2006/relationships/customXml" Target="../ink/ink1774.xml"/><Relationship Id="rId22" Type="http://schemas.openxmlformats.org/officeDocument/2006/relationships/customXml" Target="../ink/ink1656.xml"/><Relationship Id="rId64" Type="http://schemas.openxmlformats.org/officeDocument/2006/relationships/customXml" Target="../ink/ink1677.xml"/><Relationship Id="rId118" Type="http://schemas.openxmlformats.org/officeDocument/2006/relationships/customXml" Target="../ink/ink1704.xml"/><Relationship Id="rId325" Type="http://schemas.openxmlformats.org/officeDocument/2006/relationships/image" Target="../media/image1755.png"/><Relationship Id="rId367" Type="http://schemas.openxmlformats.org/officeDocument/2006/relationships/image" Target="../media/image1776.png"/><Relationship Id="rId171" Type="http://schemas.openxmlformats.org/officeDocument/2006/relationships/image" Target="../media/image1679.png"/><Relationship Id="rId227" Type="http://schemas.openxmlformats.org/officeDocument/2006/relationships/image" Target="../media/image1707.png"/><Relationship Id="rId269" Type="http://schemas.openxmlformats.org/officeDocument/2006/relationships/image" Target="../media/image1727.png"/><Relationship Id="rId33" Type="http://schemas.openxmlformats.org/officeDocument/2006/relationships/image" Target="../media/image1611.png"/><Relationship Id="rId129" Type="http://schemas.openxmlformats.org/officeDocument/2006/relationships/image" Target="../media/image1658.png"/><Relationship Id="rId280" Type="http://schemas.openxmlformats.org/officeDocument/2006/relationships/customXml" Target="../ink/ink1785.xml"/><Relationship Id="rId336" Type="http://schemas.openxmlformats.org/officeDocument/2006/relationships/customXml" Target="../ink/ink1813.xml"/><Relationship Id="rId75" Type="http://schemas.openxmlformats.org/officeDocument/2006/relationships/image" Target="../media/image1631.png"/><Relationship Id="rId140" Type="http://schemas.openxmlformats.org/officeDocument/2006/relationships/customXml" Target="../ink/ink1715.xml"/><Relationship Id="rId182" Type="http://schemas.openxmlformats.org/officeDocument/2006/relationships/customXml" Target="../ink/ink1736.xml"/><Relationship Id="rId378" Type="http://schemas.openxmlformats.org/officeDocument/2006/relationships/customXml" Target="../ink/ink1834.xml"/><Relationship Id="rId403" Type="http://schemas.openxmlformats.org/officeDocument/2006/relationships/image" Target="../media/image1794.png"/><Relationship Id="rId6" Type="http://schemas.openxmlformats.org/officeDocument/2006/relationships/customXml" Target="../ink/ink1648.xml"/><Relationship Id="rId238" Type="http://schemas.openxmlformats.org/officeDocument/2006/relationships/customXml" Target="../ink/ink1764.xml"/><Relationship Id="rId291" Type="http://schemas.openxmlformats.org/officeDocument/2006/relationships/image" Target="../media/image1738.png"/><Relationship Id="rId305" Type="http://schemas.openxmlformats.org/officeDocument/2006/relationships/image" Target="../media/image1745.png"/><Relationship Id="rId347" Type="http://schemas.openxmlformats.org/officeDocument/2006/relationships/image" Target="../media/image1766.png"/><Relationship Id="rId44" Type="http://schemas.openxmlformats.org/officeDocument/2006/relationships/customXml" Target="../ink/ink1667.xml"/><Relationship Id="rId86" Type="http://schemas.openxmlformats.org/officeDocument/2006/relationships/customXml" Target="../ink/ink1688.xml"/><Relationship Id="rId151" Type="http://schemas.openxmlformats.org/officeDocument/2006/relationships/image" Target="../media/image1669.png"/><Relationship Id="rId389" Type="http://schemas.openxmlformats.org/officeDocument/2006/relationships/image" Target="../media/image1787.png"/><Relationship Id="rId193" Type="http://schemas.openxmlformats.org/officeDocument/2006/relationships/image" Target="../media/image1690.png"/><Relationship Id="rId207" Type="http://schemas.openxmlformats.org/officeDocument/2006/relationships/image" Target="../media/image1697.png"/><Relationship Id="rId249" Type="http://schemas.openxmlformats.org/officeDocument/2006/relationships/image" Target="../media/image1718.png"/><Relationship Id="rId13" Type="http://schemas.openxmlformats.org/officeDocument/2006/relationships/image" Target="../media/image1601.png"/><Relationship Id="rId109" Type="http://schemas.openxmlformats.org/officeDocument/2006/relationships/image" Target="../media/image1648.png"/><Relationship Id="rId260" Type="http://schemas.openxmlformats.org/officeDocument/2006/relationships/customXml" Target="../ink/ink1775.xml"/><Relationship Id="rId316" Type="http://schemas.openxmlformats.org/officeDocument/2006/relationships/customXml" Target="../ink/ink1803.xml"/><Relationship Id="rId55" Type="http://schemas.openxmlformats.org/officeDocument/2006/relationships/image" Target="../media/image1621.png"/><Relationship Id="rId97" Type="http://schemas.openxmlformats.org/officeDocument/2006/relationships/image" Target="../media/image1642.png"/><Relationship Id="rId120" Type="http://schemas.openxmlformats.org/officeDocument/2006/relationships/customXml" Target="../ink/ink1705.xml"/><Relationship Id="rId358" Type="http://schemas.openxmlformats.org/officeDocument/2006/relationships/customXml" Target="../ink/ink1824.xml"/><Relationship Id="rId162" Type="http://schemas.openxmlformats.org/officeDocument/2006/relationships/customXml" Target="../ink/ink1726.xml"/><Relationship Id="rId218" Type="http://schemas.openxmlformats.org/officeDocument/2006/relationships/customXml" Target="../ink/ink1754.xml"/><Relationship Id="rId271" Type="http://schemas.openxmlformats.org/officeDocument/2006/relationships/image" Target="../media/image1728.png"/><Relationship Id="rId24" Type="http://schemas.openxmlformats.org/officeDocument/2006/relationships/customXml" Target="../ink/ink1657.xml"/><Relationship Id="rId66" Type="http://schemas.openxmlformats.org/officeDocument/2006/relationships/customXml" Target="../ink/ink1678.xml"/><Relationship Id="rId131" Type="http://schemas.openxmlformats.org/officeDocument/2006/relationships/image" Target="../media/image1659.png"/><Relationship Id="rId327" Type="http://schemas.openxmlformats.org/officeDocument/2006/relationships/image" Target="../media/image1756.png"/><Relationship Id="rId369" Type="http://schemas.openxmlformats.org/officeDocument/2006/relationships/image" Target="../media/image1777.png"/><Relationship Id="rId173" Type="http://schemas.openxmlformats.org/officeDocument/2006/relationships/image" Target="../media/image1680.png"/><Relationship Id="rId229" Type="http://schemas.openxmlformats.org/officeDocument/2006/relationships/image" Target="../media/image1708.png"/><Relationship Id="rId380" Type="http://schemas.openxmlformats.org/officeDocument/2006/relationships/customXml" Target="../ink/ink1835.xml"/><Relationship Id="rId240" Type="http://schemas.openxmlformats.org/officeDocument/2006/relationships/customXml" Target="../ink/ink1765.xml"/><Relationship Id="rId35" Type="http://schemas.openxmlformats.org/officeDocument/2006/relationships/image" Target="../media/image1612.png"/><Relationship Id="rId77" Type="http://schemas.openxmlformats.org/officeDocument/2006/relationships/image" Target="../media/image1632.png"/><Relationship Id="rId100" Type="http://schemas.openxmlformats.org/officeDocument/2006/relationships/customXml" Target="../ink/ink1695.xml"/><Relationship Id="rId282" Type="http://schemas.openxmlformats.org/officeDocument/2006/relationships/customXml" Target="../ink/ink1786.xml"/><Relationship Id="rId338" Type="http://schemas.openxmlformats.org/officeDocument/2006/relationships/customXml" Target="../ink/ink1814.xml"/><Relationship Id="rId8" Type="http://schemas.openxmlformats.org/officeDocument/2006/relationships/customXml" Target="../ink/ink1649.xml"/><Relationship Id="rId142" Type="http://schemas.openxmlformats.org/officeDocument/2006/relationships/customXml" Target="../ink/ink1716.xml"/><Relationship Id="rId184" Type="http://schemas.openxmlformats.org/officeDocument/2006/relationships/customXml" Target="../ink/ink1737.xml"/><Relationship Id="rId391" Type="http://schemas.openxmlformats.org/officeDocument/2006/relationships/image" Target="../media/image1788.png"/><Relationship Id="rId405" Type="http://schemas.openxmlformats.org/officeDocument/2006/relationships/image" Target="../media/image1795.png"/><Relationship Id="rId251" Type="http://schemas.openxmlformats.org/officeDocument/2006/relationships/image" Target="../media/image1719.png"/><Relationship Id="rId46" Type="http://schemas.openxmlformats.org/officeDocument/2006/relationships/customXml" Target="../ink/ink1668.xml"/><Relationship Id="rId293" Type="http://schemas.openxmlformats.org/officeDocument/2006/relationships/image" Target="../media/image1739.png"/><Relationship Id="rId307" Type="http://schemas.openxmlformats.org/officeDocument/2006/relationships/image" Target="../media/image1746.png"/><Relationship Id="rId349" Type="http://schemas.openxmlformats.org/officeDocument/2006/relationships/image" Target="../media/image1767.png"/><Relationship Id="rId88" Type="http://schemas.openxmlformats.org/officeDocument/2006/relationships/customXml" Target="../ink/ink1689.xml"/><Relationship Id="rId111" Type="http://schemas.openxmlformats.org/officeDocument/2006/relationships/image" Target="../media/image1649.png"/><Relationship Id="rId153" Type="http://schemas.openxmlformats.org/officeDocument/2006/relationships/image" Target="../media/image1670.png"/><Relationship Id="rId195" Type="http://schemas.openxmlformats.org/officeDocument/2006/relationships/image" Target="../media/image1691.png"/><Relationship Id="rId209" Type="http://schemas.openxmlformats.org/officeDocument/2006/relationships/image" Target="../media/image1698.png"/><Relationship Id="rId360" Type="http://schemas.openxmlformats.org/officeDocument/2006/relationships/customXml" Target="../ink/ink1825.xml"/><Relationship Id="rId220" Type="http://schemas.openxmlformats.org/officeDocument/2006/relationships/customXml" Target="../ink/ink1755.xml"/><Relationship Id="rId15" Type="http://schemas.openxmlformats.org/officeDocument/2006/relationships/image" Target="../media/image1602.png"/><Relationship Id="rId57" Type="http://schemas.openxmlformats.org/officeDocument/2006/relationships/image" Target="../media/image1622.png"/><Relationship Id="rId262" Type="http://schemas.openxmlformats.org/officeDocument/2006/relationships/customXml" Target="../ink/ink1776.xml"/><Relationship Id="rId318" Type="http://schemas.openxmlformats.org/officeDocument/2006/relationships/customXml" Target="../ink/ink1804.xml"/><Relationship Id="rId99" Type="http://schemas.openxmlformats.org/officeDocument/2006/relationships/image" Target="../media/image1643.png"/><Relationship Id="rId122" Type="http://schemas.openxmlformats.org/officeDocument/2006/relationships/customXml" Target="../ink/ink1706.xml"/><Relationship Id="rId164" Type="http://schemas.openxmlformats.org/officeDocument/2006/relationships/customXml" Target="../ink/ink1727.xml"/><Relationship Id="rId371" Type="http://schemas.openxmlformats.org/officeDocument/2006/relationships/image" Target="../media/image1778.png"/><Relationship Id="rId26" Type="http://schemas.openxmlformats.org/officeDocument/2006/relationships/customXml" Target="../ink/ink1658.xml"/><Relationship Id="rId231" Type="http://schemas.openxmlformats.org/officeDocument/2006/relationships/image" Target="../media/image1709.png"/><Relationship Id="rId273" Type="http://schemas.openxmlformats.org/officeDocument/2006/relationships/image" Target="../media/image1729.png"/><Relationship Id="rId329" Type="http://schemas.openxmlformats.org/officeDocument/2006/relationships/image" Target="../media/image1757.png"/><Relationship Id="rId68" Type="http://schemas.openxmlformats.org/officeDocument/2006/relationships/customXml" Target="../ink/ink1679.xml"/><Relationship Id="rId133" Type="http://schemas.openxmlformats.org/officeDocument/2006/relationships/image" Target="../media/image1660.png"/><Relationship Id="rId175" Type="http://schemas.openxmlformats.org/officeDocument/2006/relationships/image" Target="../media/image1681.png"/><Relationship Id="rId340" Type="http://schemas.openxmlformats.org/officeDocument/2006/relationships/customXml" Target="../ink/ink1815.xml"/><Relationship Id="rId200" Type="http://schemas.openxmlformats.org/officeDocument/2006/relationships/customXml" Target="../ink/ink1745.xml"/><Relationship Id="rId382" Type="http://schemas.openxmlformats.org/officeDocument/2006/relationships/customXml" Target="../ink/ink1836.xml"/><Relationship Id="rId242" Type="http://schemas.openxmlformats.org/officeDocument/2006/relationships/customXml" Target="../ink/ink1766.xml"/><Relationship Id="rId284" Type="http://schemas.openxmlformats.org/officeDocument/2006/relationships/customXml" Target="../ink/ink1787.xml"/><Relationship Id="rId37" Type="http://schemas.openxmlformats.org/officeDocument/2006/relationships/image" Target="../media/image1613.png"/><Relationship Id="rId79" Type="http://schemas.openxmlformats.org/officeDocument/2006/relationships/image" Target="../media/image1633.png"/><Relationship Id="rId102" Type="http://schemas.openxmlformats.org/officeDocument/2006/relationships/customXml" Target="../ink/ink1696.xml"/><Relationship Id="rId144" Type="http://schemas.openxmlformats.org/officeDocument/2006/relationships/customXml" Target="../ink/ink1717.xml"/><Relationship Id="rId90" Type="http://schemas.openxmlformats.org/officeDocument/2006/relationships/customXml" Target="../ink/ink1690.xml"/><Relationship Id="rId186" Type="http://schemas.openxmlformats.org/officeDocument/2006/relationships/customXml" Target="../ink/ink1738.xml"/><Relationship Id="rId351" Type="http://schemas.openxmlformats.org/officeDocument/2006/relationships/image" Target="../media/image1768.png"/><Relationship Id="rId393" Type="http://schemas.openxmlformats.org/officeDocument/2006/relationships/image" Target="../media/image1789.png"/><Relationship Id="rId407" Type="http://schemas.openxmlformats.org/officeDocument/2006/relationships/image" Target="../media/image179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7.xml"/><Relationship Id="rId299" Type="http://schemas.openxmlformats.org/officeDocument/2006/relationships/customXml" Target="../ink/ink1998.xml"/><Relationship Id="rId21" Type="http://schemas.openxmlformats.org/officeDocument/2006/relationships/image" Target="../media/image1805.png"/><Relationship Id="rId63" Type="http://schemas.openxmlformats.org/officeDocument/2006/relationships/image" Target="../media/image1826.png"/><Relationship Id="rId159" Type="http://schemas.openxmlformats.org/officeDocument/2006/relationships/customXml" Target="../ink/ink1928.xml"/><Relationship Id="rId324" Type="http://schemas.openxmlformats.org/officeDocument/2006/relationships/image" Target="../media/image1953.png"/><Relationship Id="rId366" Type="http://schemas.openxmlformats.org/officeDocument/2006/relationships/image" Target="../media/image1974.png"/><Relationship Id="rId170" Type="http://schemas.openxmlformats.org/officeDocument/2006/relationships/image" Target="../media/image1878.png"/><Relationship Id="rId226" Type="http://schemas.openxmlformats.org/officeDocument/2006/relationships/image" Target="../media/image1905.png"/><Relationship Id="rId433" Type="http://schemas.openxmlformats.org/officeDocument/2006/relationships/customXml" Target="../ink/ink2065.xml"/><Relationship Id="rId268" Type="http://schemas.openxmlformats.org/officeDocument/2006/relationships/image" Target="../media/image1925.png"/><Relationship Id="rId32" Type="http://schemas.openxmlformats.org/officeDocument/2006/relationships/customXml" Target="../ink/ink1864.xml"/><Relationship Id="rId74" Type="http://schemas.openxmlformats.org/officeDocument/2006/relationships/customXml" Target="../ink/ink1885.xml"/><Relationship Id="rId128" Type="http://schemas.openxmlformats.org/officeDocument/2006/relationships/image" Target="../media/image1857.png"/><Relationship Id="rId335" Type="http://schemas.openxmlformats.org/officeDocument/2006/relationships/customXml" Target="../ink/ink2016.xml"/><Relationship Id="rId377" Type="http://schemas.openxmlformats.org/officeDocument/2006/relationships/customXml" Target="../ink/ink2037.xml"/><Relationship Id="rId5" Type="http://schemas.openxmlformats.org/officeDocument/2006/relationships/image" Target="../media/image1798.png"/><Relationship Id="rId181" Type="http://schemas.openxmlformats.org/officeDocument/2006/relationships/customXml" Target="../ink/ink1939.xml"/><Relationship Id="rId237" Type="http://schemas.openxmlformats.org/officeDocument/2006/relationships/customXml" Target="../ink/ink1967.xml"/><Relationship Id="rId402" Type="http://schemas.openxmlformats.org/officeDocument/2006/relationships/image" Target="../media/image1992.png"/><Relationship Id="rId279" Type="http://schemas.openxmlformats.org/officeDocument/2006/relationships/customXml" Target="../ink/ink1988.xml"/><Relationship Id="rId444" Type="http://schemas.openxmlformats.org/officeDocument/2006/relationships/image" Target="../media/image2013.png"/><Relationship Id="rId43" Type="http://schemas.openxmlformats.org/officeDocument/2006/relationships/image" Target="../media/image1816.png"/><Relationship Id="rId139" Type="http://schemas.openxmlformats.org/officeDocument/2006/relationships/customXml" Target="../ink/ink1918.xml"/><Relationship Id="rId290" Type="http://schemas.openxmlformats.org/officeDocument/2006/relationships/image" Target="../media/image1936.png"/><Relationship Id="rId304" Type="http://schemas.openxmlformats.org/officeDocument/2006/relationships/image" Target="../media/image1943.png"/><Relationship Id="rId346" Type="http://schemas.openxmlformats.org/officeDocument/2006/relationships/image" Target="../media/image1964.png"/><Relationship Id="rId388" Type="http://schemas.openxmlformats.org/officeDocument/2006/relationships/image" Target="../media/image1985.png"/><Relationship Id="rId85" Type="http://schemas.openxmlformats.org/officeDocument/2006/relationships/image" Target="../media/image1837.png"/><Relationship Id="rId150" Type="http://schemas.openxmlformats.org/officeDocument/2006/relationships/image" Target="../media/image1868.png"/><Relationship Id="rId192" Type="http://schemas.openxmlformats.org/officeDocument/2006/relationships/image" Target="../media/image1888.png"/><Relationship Id="rId206" Type="http://schemas.openxmlformats.org/officeDocument/2006/relationships/image" Target="../media/image1895.png"/><Relationship Id="rId413" Type="http://schemas.openxmlformats.org/officeDocument/2006/relationships/customXml" Target="../ink/ink2055.xml"/><Relationship Id="rId248" Type="http://schemas.openxmlformats.org/officeDocument/2006/relationships/image" Target="../media/image1916.png"/><Relationship Id="rId455" Type="http://schemas.openxmlformats.org/officeDocument/2006/relationships/customXml" Target="../ink/ink2076.xml"/><Relationship Id="rId12" Type="http://schemas.openxmlformats.org/officeDocument/2006/relationships/customXml" Target="../ink/ink1854.xml"/><Relationship Id="rId108" Type="http://schemas.openxmlformats.org/officeDocument/2006/relationships/customXml" Target="../ink/ink1902.xml"/><Relationship Id="rId315" Type="http://schemas.openxmlformats.org/officeDocument/2006/relationships/customXml" Target="../ink/ink2006.xml"/><Relationship Id="rId357" Type="http://schemas.openxmlformats.org/officeDocument/2006/relationships/customXml" Target="../ink/ink2027.xml"/><Relationship Id="rId54" Type="http://schemas.openxmlformats.org/officeDocument/2006/relationships/customXml" Target="../ink/ink1875.xml"/><Relationship Id="rId96" Type="http://schemas.openxmlformats.org/officeDocument/2006/relationships/customXml" Target="../ink/ink1896.xml"/><Relationship Id="rId161" Type="http://schemas.openxmlformats.org/officeDocument/2006/relationships/customXml" Target="../ink/ink1929.xml"/><Relationship Id="rId217" Type="http://schemas.openxmlformats.org/officeDocument/2006/relationships/customXml" Target="../ink/ink1957.xml"/><Relationship Id="rId399" Type="http://schemas.openxmlformats.org/officeDocument/2006/relationships/customXml" Target="../ink/ink2048.xml"/><Relationship Id="rId259" Type="http://schemas.openxmlformats.org/officeDocument/2006/relationships/customXml" Target="../ink/ink1978.xml"/><Relationship Id="rId424" Type="http://schemas.openxmlformats.org/officeDocument/2006/relationships/image" Target="../media/image2003.png"/><Relationship Id="rId23" Type="http://schemas.openxmlformats.org/officeDocument/2006/relationships/image" Target="../media/image1806.png"/><Relationship Id="rId119" Type="http://schemas.openxmlformats.org/officeDocument/2006/relationships/customXml" Target="../ink/ink1908.xml"/><Relationship Id="rId270" Type="http://schemas.openxmlformats.org/officeDocument/2006/relationships/image" Target="../media/image1926.png"/><Relationship Id="rId326" Type="http://schemas.openxmlformats.org/officeDocument/2006/relationships/image" Target="../media/image1954.png"/><Relationship Id="rId65" Type="http://schemas.openxmlformats.org/officeDocument/2006/relationships/image" Target="../media/image1827.png"/><Relationship Id="rId130" Type="http://schemas.openxmlformats.org/officeDocument/2006/relationships/image" Target="../media/image1858.png"/><Relationship Id="rId368" Type="http://schemas.openxmlformats.org/officeDocument/2006/relationships/image" Target="../media/image1975.png"/><Relationship Id="rId172" Type="http://schemas.openxmlformats.org/officeDocument/2006/relationships/image" Target="../media/image1879.png"/><Relationship Id="rId228" Type="http://schemas.openxmlformats.org/officeDocument/2006/relationships/image" Target="../media/image1906.png"/><Relationship Id="rId435" Type="http://schemas.openxmlformats.org/officeDocument/2006/relationships/customXml" Target="../ink/ink2066.xml"/><Relationship Id="rId281" Type="http://schemas.openxmlformats.org/officeDocument/2006/relationships/customXml" Target="../ink/ink1989.xml"/><Relationship Id="rId337" Type="http://schemas.openxmlformats.org/officeDocument/2006/relationships/customXml" Target="../ink/ink2017.xml"/><Relationship Id="rId34" Type="http://schemas.openxmlformats.org/officeDocument/2006/relationships/customXml" Target="../ink/ink1865.xml"/><Relationship Id="rId76" Type="http://schemas.openxmlformats.org/officeDocument/2006/relationships/customXml" Target="../ink/ink1886.xml"/><Relationship Id="rId141" Type="http://schemas.openxmlformats.org/officeDocument/2006/relationships/customXml" Target="../ink/ink1919.xml"/><Relationship Id="rId379" Type="http://schemas.openxmlformats.org/officeDocument/2006/relationships/customXml" Target="../ink/ink2038.xml"/><Relationship Id="rId7" Type="http://schemas.openxmlformats.org/officeDocument/2006/relationships/image" Target="../media/image1799.png"/><Relationship Id="rId183" Type="http://schemas.openxmlformats.org/officeDocument/2006/relationships/customXml" Target="../ink/ink1940.xml"/><Relationship Id="rId239" Type="http://schemas.openxmlformats.org/officeDocument/2006/relationships/customXml" Target="../ink/ink1968.xml"/><Relationship Id="rId390" Type="http://schemas.openxmlformats.org/officeDocument/2006/relationships/image" Target="../media/image1986.png"/><Relationship Id="rId404" Type="http://schemas.openxmlformats.org/officeDocument/2006/relationships/image" Target="../media/image1993.png"/><Relationship Id="rId446" Type="http://schemas.openxmlformats.org/officeDocument/2006/relationships/image" Target="../media/image2014.png"/><Relationship Id="rId250" Type="http://schemas.openxmlformats.org/officeDocument/2006/relationships/image" Target="../media/image1917.png"/><Relationship Id="rId292" Type="http://schemas.openxmlformats.org/officeDocument/2006/relationships/image" Target="../media/image1937.png"/><Relationship Id="rId306" Type="http://schemas.openxmlformats.org/officeDocument/2006/relationships/image" Target="../media/image1944.png"/><Relationship Id="rId45" Type="http://schemas.openxmlformats.org/officeDocument/2006/relationships/image" Target="../media/image1817.png"/><Relationship Id="rId87" Type="http://schemas.openxmlformats.org/officeDocument/2006/relationships/image" Target="../media/image1838.png"/><Relationship Id="rId110" Type="http://schemas.openxmlformats.org/officeDocument/2006/relationships/customXml" Target="../ink/ink1903.xml"/><Relationship Id="rId348" Type="http://schemas.openxmlformats.org/officeDocument/2006/relationships/image" Target="../media/image1965.png"/><Relationship Id="rId152" Type="http://schemas.openxmlformats.org/officeDocument/2006/relationships/image" Target="../media/image1869.png"/><Relationship Id="rId194" Type="http://schemas.openxmlformats.org/officeDocument/2006/relationships/image" Target="../media/image1889.png"/><Relationship Id="rId208" Type="http://schemas.openxmlformats.org/officeDocument/2006/relationships/image" Target="../media/image1896.png"/><Relationship Id="rId415" Type="http://schemas.openxmlformats.org/officeDocument/2006/relationships/customXml" Target="../ink/ink2056.xml"/><Relationship Id="rId261" Type="http://schemas.openxmlformats.org/officeDocument/2006/relationships/customXml" Target="../ink/ink1979.xml"/><Relationship Id="rId14" Type="http://schemas.openxmlformats.org/officeDocument/2006/relationships/customXml" Target="../ink/ink1855.xml"/><Relationship Id="rId56" Type="http://schemas.openxmlformats.org/officeDocument/2006/relationships/customXml" Target="../ink/ink1876.xml"/><Relationship Id="rId317" Type="http://schemas.openxmlformats.org/officeDocument/2006/relationships/customXml" Target="../ink/ink2007.xml"/><Relationship Id="rId359" Type="http://schemas.openxmlformats.org/officeDocument/2006/relationships/customXml" Target="../ink/ink2028.xml"/><Relationship Id="rId98" Type="http://schemas.openxmlformats.org/officeDocument/2006/relationships/customXml" Target="../ink/ink1897.xml"/><Relationship Id="rId121" Type="http://schemas.openxmlformats.org/officeDocument/2006/relationships/customXml" Target="../ink/ink1909.xml"/><Relationship Id="rId163" Type="http://schemas.openxmlformats.org/officeDocument/2006/relationships/customXml" Target="../ink/ink1930.xml"/><Relationship Id="rId219" Type="http://schemas.openxmlformats.org/officeDocument/2006/relationships/customXml" Target="../ink/ink1958.xml"/><Relationship Id="rId370" Type="http://schemas.openxmlformats.org/officeDocument/2006/relationships/image" Target="../media/image1976.png"/><Relationship Id="rId426" Type="http://schemas.openxmlformats.org/officeDocument/2006/relationships/image" Target="../media/image2004.png"/><Relationship Id="rId230" Type="http://schemas.openxmlformats.org/officeDocument/2006/relationships/image" Target="../media/image1907.png"/><Relationship Id="rId25" Type="http://schemas.openxmlformats.org/officeDocument/2006/relationships/image" Target="../media/image1807.png"/><Relationship Id="rId67" Type="http://schemas.openxmlformats.org/officeDocument/2006/relationships/image" Target="../media/image1828.png"/><Relationship Id="rId272" Type="http://schemas.openxmlformats.org/officeDocument/2006/relationships/image" Target="../media/image1927.png"/><Relationship Id="rId328" Type="http://schemas.openxmlformats.org/officeDocument/2006/relationships/image" Target="../media/image1955.png"/><Relationship Id="rId132" Type="http://schemas.openxmlformats.org/officeDocument/2006/relationships/image" Target="../media/image1859.png"/><Relationship Id="rId174" Type="http://schemas.openxmlformats.org/officeDocument/2006/relationships/image" Target="../media/image1880.png"/><Relationship Id="rId381" Type="http://schemas.openxmlformats.org/officeDocument/2006/relationships/customXml" Target="../ink/ink2039.xml"/><Relationship Id="rId241" Type="http://schemas.openxmlformats.org/officeDocument/2006/relationships/customXml" Target="../ink/ink1969.xml"/><Relationship Id="rId437" Type="http://schemas.openxmlformats.org/officeDocument/2006/relationships/customXml" Target="../ink/ink2067.xml"/><Relationship Id="rId36" Type="http://schemas.openxmlformats.org/officeDocument/2006/relationships/customXml" Target="../ink/ink1866.xml"/><Relationship Id="rId283" Type="http://schemas.openxmlformats.org/officeDocument/2006/relationships/customXml" Target="../ink/ink1990.xml"/><Relationship Id="rId339" Type="http://schemas.openxmlformats.org/officeDocument/2006/relationships/customXml" Target="../ink/ink2018.xml"/><Relationship Id="rId78" Type="http://schemas.openxmlformats.org/officeDocument/2006/relationships/customXml" Target="../ink/ink1887.xml"/><Relationship Id="rId101" Type="http://schemas.openxmlformats.org/officeDocument/2006/relationships/image" Target="../media/image1845.png"/><Relationship Id="rId143" Type="http://schemas.openxmlformats.org/officeDocument/2006/relationships/customXml" Target="../ink/ink1920.xml"/><Relationship Id="rId185" Type="http://schemas.openxmlformats.org/officeDocument/2006/relationships/customXml" Target="../ink/ink1941.xml"/><Relationship Id="rId350" Type="http://schemas.openxmlformats.org/officeDocument/2006/relationships/image" Target="../media/image1966.png"/><Relationship Id="rId406" Type="http://schemas.openxmlformats.org/officeDocument/2006/relationships/image" Target="../media/image1994.png"/><Relationship Id="rId9" Type="http://schemas.openxmlformats.org/officeDocument/2006/relationships/image" Target="../media/image1800.png"/><Relationship Id="rId210" Type="http://schemas.openxmlformats.org/officeDocument/2006/relationships/image" Target="../media/image1897.png"/><Relationship Id="rId392" Type="http://schemas.openxmlformats.org/officeDocument/2006/relationships/image" Target="../media/image1987.png"/><Relationship Id="rId448" Type="http://schemas.openxmlformats.org/officeDocument/2006/relationships/image" Target="../media/image2015.png"/><Relationship Id="rId252" Type="http://schemas.openxmlformats.org/officeDocument/2006/relationships/image" Target="../media/image1918.png"/><Relationship Id="rId294" Type="http://schemas.openxmlformats.org/officeDocument/2006/relationships/image" Target="../media/image1938.png"/><Relationship Id="rId308" Type="http://schemas.openxmlformats.org/officeDocument/2006/relationships/image" Target="../media/image1945.png"/><Relationship Id="rId47" Type="http://schemas.openxmlformats.org/officeDocument/2006/relationships/image" Target="../media/image1818.png"/><Relationship Id="rId89" Type="http://schemas.openxmlformats.org/officeDocument/2006/relationships/image" Target="../media/image1839.png"/><Relationship Id="rId112" Type="http://schemas.openxmlformats.org/officeDocument/2006/relationships/customXml" Target="../ink/ink1904.xml"/><Relationship Id="rId154" Type="http://schemas.openxmlformats.org/officeDocument/2006/relationships/image" Target="../media/image1870.png"/><Relationship Id="rId361" Type="http://schemas.openxmlformats.org/officeDocument/2006/relationships/customXml" Target="../ink/ink2029.xml"/><Relationship Id="rId196" Type="http://schemas.openxmlformats.org/officeDocument/2006/relationships/image" Target="../media/image1890.png"/><Relationship Id="rId417" Type="http://schemas.openxmlformats.org/officeDocument/2006/relationships/customXml" Target="../ink/ink2057.xml"/><Relationship Id="rId16" Type="http://schemas.openxmlformats.org/officeDocument/2006/relationships/customXml" Target="../ink/ink1856.xml"/><Relationship Id="rId221" Type="http://schemas.openxmlformats.org/officeDocument/2006/relationships/customXml" Target="../ink/ink1959.xml"/><Relationship Id="rId263" Type="http://schemas.openxmlformats.org/officeDocument/2006/relationships/customXml" Target="../ink/ink1980.xml"/><Relationship Id="rId319" Type="http://schemas.openxmlformats.org/officeDocument/2006/relationships/customXml" Target="../ink/ink2008.xml"/><Relationship Id="rId58" Type="http://schemas.openxmlformats.org/officeDocument/2006/relationships/customXml" Target="../ink/ink1877.xml"/><Relationship Id="rId123" Type="http://schemas.openxmlformats.org/officeDocument/2006/relationships/customXml" Target="../ink/ink1910.xml"/><Relationship Id="rId330" Type="http://schemas.openxmlformats.org/officeDocument/2006/relationships/image" Target="../media/image1956.png"/><Relationship Id="rId165" Type="http://schemas.openxmlformats.org/officeDocument/2006/relationships/customXml" Target="../ink/ink1931.xml"/><Relationship Id="rId372" Type="http://schemas.openxmlformats.org/officeDocument/2006/relationships/image" Target="../media/image1977.png"/><Relationship Id="rId428" Type="http://schemas.openxmlformats.org/officeDocument/2006/relationships/image" Target="../media/image2005.png"/><Relationship Id="rId232" Type="http://schemas.openxmlformats.org/officeDocument/2006/relationships/image" Target="../media/image1908.png"/><Relationship Id="rId274" Type="http://schemas.openxmlformats.org/officeDocument/2006/relationships/image" Target="../media/image1928.png"/><Relationship Id="rId27" Type="http://schemas.openxmlformats.org/officeDocument/2006/relationships/image" Target="../media/image1808.png"/><Relationship Id="rId69" Type="http://schemas.openxmlformats.org/officeDocument/2006/relationships/image" Target="../media/image1829.png"/><Relationship Id="rId134" Type="http://schemas.openxmlformats.org/officeDocument/2006/relationships/image" Target="../media/image1860.png"/><Relationship Id="rId80" Type="http://schemas.openxmlformats.org/officeDocument/2006/relationships/customXml" Target="../ink/ink1888.xml"/><Relationship Id="rId176" Type="http://schemas.openxmlformats.org/officeDocument/2006/relationships/image" Target="../media/image265.png"/><Relationship Id="rId341" Type="http://schemas.openxmlformats.org/officeDocument/2006/relationships/customXml" Target="../ink/ink2019.xml"/><Relationship Id="rId383" Type="http://schemas.openxmlformats.org/officeDocument/2006/relationships/customXml" Target="../ink/ink2040.xml"/><Relationship Id="rId439" Type="http://schemas.openxmlformats.org/officeDocument/2006/relationships/customXml" Target="../ink/ink2068.xml"/><Relationship Id="rId201" Type="http://schemas.openxmlformats.org/officeDocument/2006/relationships/customXml" Target="../ink/ink1949.xml"/><Relationship Id="rId243" Type="http://schemas.openxmlformats.org/officeDocument/2006/relationships/customXml" Target="../ink/ink1970.xml"/><Relationship Id="rId285" Type="http://schemas.openxmlformats.org/officeDocument/2006/relationships/customXml" Target="../ink/ink1991.xml"/><Relationship Id="rId450" Type="http://schemas.openxmlformats.org/officeDocument/2006/relationships/image" Target="../media/image2016.png"/><Relationship Id="rId38" Type="http://schemas.openxmlformats.org/officeDocument/2006/relationships/customXml" Target="../ink/ink1867.xml"/><Relationship Id="rId103" Type="http://schemas.openxmlformats.org/officeDocument/2006/relationships/image" Target="../media/image1846.png"/><Relationship Id="rId310" Type="http://schemas.openxmlformats.org/officeDocument/2006/relationships/image" Target="../media/image1946.png"/><Relationship Id="rId91" Type="http://schemas.openxmlformats.org/officeDocument/2006/relationships/image" Target="../media/image1840.png"/><Relationship Id="rId145" Type="http://schemas.openxmlformats.org/officeDocument/2006/relationships/customXml" Target="../ink/ink1921.xml"/><Relationship Id="rId187" Type="http://schemas.openxmlformats.org/officeDocument/2006/relationships/customXml" Target="../ink/ink1942.xml"/><Relationship Id="rId352" Type="http://schemas.openxmlformats.org/officeDocument/2006/relationships/image" Target="../media/image1967.png"/><Relationship Id="rId394" Type="http://schemas.openxmlformats.org/officeDocument/2006/relationships/image" Target="../media/image1988.png"/><Relationship Id="rId408" Type="http://schemas.openxmlformats.org/officeDocument/2006/relationships/image" Target="../media/image1995.png"/><Relationship Id="rId212" Type="http://schemas.openxmlformats.org/officeDocument/2006/relationships/image" Target="../media/image1898.png"/><Relationship Id="rId254" Type="http://schemas.openxmlformats.org/officeDocument/2006/relationships/image" Target="../media/image1919.png"/><Relationship Id="rId49" Type="http://schemas.openxmlformats.org/officeDocument/2006/relationships/image" Target="../media/image1819.png"/><Relationship Id="rId114" Type="http://schemas.openxmlformats.org/officeDocument/2006/relationships/customXml" Target="../ink/ink1905.xml"/><Relationship Id="rId296" Type="http://schemas.openxmlformats.org/officeDocument/2006/relationships/image" Target="../media/image1939.png"/><Relationship Id="rId60" Type="http://schemas.openxmlformats.org/officeDocument/2006/relationships/customXml" Target="../ink/ink1878.xml"/><Relationship Id="rId156" Type="http://schemas.openxmlformats.org/officeDocument/2006/relationships/image" Target="../media/image1871.png"/><Relationship Id="rId198" Type="http://schemas.openxmlformats.org/officeDocument/2006/relationships/image" Target="../media/image1891.png"/><Relationship Id="rId321" Type="http://schemas.openxmlformats.org/officeDocument/2006/relationships/customXml" Target="../ink/ink2009.xml"/><Relationship Id="rId363" Type="http://schemas.openxmlformats.org/officeDocument/2006/relationships/customXml" Target="../ink/ink2030.xml"/><Relationship Id="rId419" Type="http://schemas.openxmlformats.org/officeDocument/2006/relationships/customXml" Target="../ink/ink2058.xml"/><Relationship Id="rId223" Type="http://schemas.openxmlformats.org/officeDocument/2006/relationships/customXml" Target="../ink/ink1960.xml"/><Relationship Id="rId430" Type="http://schemas.openxmlformats.org/officeDocument/2006/relationships/image" Target="../media/image2006.png"/><Relationship Id="rId18" Type="http://schemas.openxmlformats.org/officeDocument/2006/relationships/customXml" Target="../ink/ink1857.xml"/><Relationship Id="rId265" Type="http://schemas.openxmlformats.org/officeDocument/2006/relationships/customXml" Target="../ink/ink1981.xml"/><Relationship Id="rId125" Type="http://schemas.openxmlformats.org/officeDocument/2006/relationships/customXml" Target="../ink/ink1911.xml"/><Relationship Id="rId167" Type="http://schemas.openxmlformats.org/officeDocument/2006/relationships/customXml" Target="../ink/ink1932.xml"/><Relationship Id="rId332" Type="http://schemas.openxmlformats.org/officeDocument/2006/relationships/image" Target="../media/image1957.png"/><Relationship Id="rId374" Type="http://schemas.openxmlformats.org/officeDocument/2006/relationships/image" Target="../media/image1978.png"/><Relationship Id="rId71" Type="http://schemas.openxmlformats.org/officeDocument/2006/relationships/image" Target="../media/image1830.png"/><Relationship Id="rId92" Type="http://schemas.openxmlformats.org/officeDocument/2006/relationships/customXml" Target="../ink/ink1894.xml"/><Relationship Id="rId213" Type="http://schemas.openxmlformats.org/officeDocument/2006/relationships/customXml" Target="../ink/ink1955.xml"/><Relationship Id="rId234" Type="http://schemas.openxmlformats.org/officeDocument/2006/relationships/image" Target="../media/image1909.png"/><Relationship Id="rId420" Type="http://schemas.openxmlformats.org/officeDocument/2006/relationships/image" Target="../media/image2001.png"/><Relationship Id="rId2" Type="http://schemas.openxmlformats.org/officeDocument/2006/relationships/customXml" Target="../ink/ink1849.xml"/><Relationship Id="rId29" Type="http://schemas.openxmlformats.org/officeDocument/2006/relationships/image" Target="../media/image1809.png"/><Relationship Id="rId255" Type="http://schemas.openxmlformats.org/officeDocument/2006/relationships/customXml" Target="../ink/ink1976.xml"/><Relationship Id="rId276" Type="http://schemas.openxmlformats.org/officeDocument/2006/relationships/image" Target="../media/image1929.png"/><Relationship Id="rId297" Type="http://schemas.openxmlformats.org/officeDocument/2006/relationships/customXml" Target="../ink/ink1997.xml"/><Relationship Id="rId441" Type="http://schemas.openxmlformats.org/officeDocument/2006/relationships/customXml" Target="../ink/ink2069.xml"/><Relationship Id="rId40" Type="http://schemas.openxmlformats.org/officeDocument/2006/relationships/customXml" Target="../ink/ink1868.xml"/><Relationship Id="rId115" Type="http://schemas.openxmlformats.org/officeDocument/2006/relationships/image" Target="../media/image1719.png"/><Relationship Id="rId136" Type="http://schemas.openxmlformats.org/officeDocument/2006/relationships/image" Target="../media/image1861.png"/><Relationship Id="rId157" Type="http://schemas.openxmlformats.org/officeDocument/2006/relationships/customXml" Target="../ink/ink1927.xml"/><Relationship Id="rId178" Type="http://schemas.openxmlformats.org/officeDocument/2006/relationships/image" Target="../media/image1881.png"/><Relationship Id="rId301" Type="http://schemas.openxmlformats.org/officeDocument/2006/relationships/customXml" Target="../ink/ink1999.xml"/><Relationship Id="rId322" Type="http://schemas.openxmlformats.org/officeDocument/2006/relationships/image" Target="../media/image1952.png"/><Relationship Id="rId343" Type="http://schemas.openxmlformats.org/officeDocument/2006/relationships/customXml" Target="../ink/ink2020.xml"/><Relationship Id="rId364" Type="http://schemas.openxmlformats.org/officeDocument/2006/relationships/image" Target="../media/image1973.png"/><Relationship Id="rId61" Type="http://schemas.openxmlformats.org/officeDocument/2006/relationships/image" Target="../media/image1825.png"/><Relationship Id="rId82" Type="http://schemas.openxmlformats.org/officeDocument/2006/relationships/customXml" Target="../ink/ink1889.xml"/><Relationship Id="rId199" Type="http://schemas.openxmlformats.org/officeDocument/2006/relationships/customXml" Target="../ink/ink1948.xml"/><Relationship Id="rId203" Type="http://schemas.openxmlformats.org/officeDocument/2006/relationships/customXml" Target="../ink/ink1950.xml"/><Relationship Id="rId385" Type="http://schemas.openxmlformats.org/officeDocument/2006/relationships/customXml" Target="../ink/ink2041.xml"/><Relationship Id="rId19" Type="http://schemas.openxmlformats.org/officeDocument/2006/relationships/image" Target="../media/image1804.png"/><Relationship Id="rId224" Type="http://schemas.openxmlformats.org/officeDocument/2006/relationships/image" Target="../media/image1904.png"/><Relationship Id="rId245" Type="http://schemas.openxmlformats.org/officeDocument/2006/relationships/customXml" Target="../ink/ink1971.xml"/><Relationship Id="rId266" Type="http://schemas.openxmlformats.org/officeDocument/2006/relationships/image" Target="../media/image1924.png"/><Relationship Id="rId287" Type="http://schemas.openxmlformats.org/officeDocument/2006/relationships/customXml" Target="../ink/ink1992.xml"/><Relationship Id="rId410" Type="http://schemas.openxmlformats.org/officeDocument/2006/relationships/image" Target="../media/image1996.png"/><Relationship Id="rId431" Type="http://schemas.openxmlformats.org/officeDocument/2006/relationships/customXml" Target="../ink/ink2064.xml"/><Relationship Id="rId452" Type="http://schemas.openxmlformats.org/officeDocument/2006/relationships/image" Target="../media/image2017.png"/><Relationship Id="rId30" Type="http://schemas.openxmlformats.org/officeDocument/2006/relationships/customXml" Target="../ink/ink1863.xml"/><Relationship Id="rId105" Type="http://schemas.openxmlformats.org/officeDocument/2006/relationships/image" Target="../media/image1847.png"/><Relationship Id="rId126" Type="http://schemas.openxmlformats.org/officeDocument/2006/relationships/image" Target="../media/image1856.png"/><Relationship Id="rId147" Type="http://schemas.openxmlformats.org/officeDocument/2006/relationships/customXml" Target="../ink/ink1922.xml"/><Relationship Id="rId168" Type="http://schemas.openxmlformats.org/officeDocument/2006/relationships/image" Target="../media/image1877.png"/><Relationship Id="rId312" Type="http://schemas.openxmlformats.org/officeDocument/2006/relationships/image" Target="../media/image1947.png"/><Relationship Id="rId333" Type="http://schemas.openxmlformats.org/officeDocument/2006/relationships/customXml" Target="../ink/ink2015.xml"/><Relationship Id="rId354" Type="http://schemas.openxmlformats.org/officeDocument/2006/relationships/image" Target="../media/image1968.png"/><Relationship Id="rId51" Type="http://schemas.openxmlformats.org/officeDocument/2006/relationships/image" Target="../media/image1820.png"/><Relationship Id="rId72" Type="http://schemas.openxmlformats.org/officeDocument/2006/relationships/customXml" Target="../ink/ink1884.xml"/><Relationship Id="rId93" Type="http://schemas.openxmlformats.org/officeDocument/2006/relationships/image" Target="../media/image1841.png"/><Relationship Id="rId189" Type="http://schemas.openxmlformats.org/officeDocument/2006/relationships/customXml" Target="../ink/ink1943.xml"/><Relationship Id="rId375" Type="http://schemas.openxmlformats.org/officeDocument/2006/relationships/customXml" Target="../ink/ink2036.xml"/><Relationship Id="rId396" Type="http://schemas.openxmlformats.org/officeDocument/2006/relationships/image" Target="../media/image1989.png"/><Relationship Id="rId3" Type="http://schemas.openxmlformats.org/officeDocument/2006/relationships/image" Target="../media/image1797.png"/><Relationship Id="rId214" Type="http://schemas.openxmlformats.org/officeDocument/2006/relationships/image" Target="../media/image1899.png"/><Relationship Id="rId235" Type="http://schemas.openxmlformats.org/officeDocument/2006/relationships/customXml" Target="../ink/ink1966.xml"/><Relationship Id="rId256" Type="http://schemas.openxmlformats.org/officeDocument/2006/relationships/image" Target="../media/image1920.png"/><Relationship Id="rId277" Type="http://schemas.openxmlformats.org/officeDocument/2006/relationships/customXml" Target="../ink/ink1987.xml"/><Relationship Id="rId298" Type="http://schemas.openxmlformats.org/officeDocument/2006/relationships/image" Target="../media/image1940.png"/><Relationship Id="rId400" Type="http://schemas.openxmlformats.org/officeDocument/2006/relationships/image" Target="../media/image1991.png"/><Relationship Id="rId421" Type="http://schemas.openxmlformats.org/officeDocument/2006/relationships/customXml" Target="../ink/ink2059.xml"/><Relationship Id="rId442" Type="http://schemas.openxmlformats.org/officeDocument/2006/relationships/image" Target="../media/image2012.png"/><Relationship Id="rId116" Type="http://schemas.openxmlformats.org/officeDocument/2006/relationships/customXml" Target="../ink/ink1906.xml"/><Relationship Id="rId137" Type="http://schemas.openxmlformats.org/officeDocument/2006/relationships/customXml" Target="../ink/ink1917.xml"/><Relationship Id="rId158" Type="http://schemas.openxmlformats.org/officeDocument/2006/relationships/image" Target="../media/image1872.png"/><Relationship Id="rId302" Type="http://schemas.openxmlformats.org/officeDocument/2006/relationships/image" Target="../media/image1942.png"/><Relationship Id="rId323" Type="http://schemas.openxmlformats.org/officeDocument/2006/relationships/customXml" Target="../ink/ink2010.xml"/><Relationship Id="rId344" Type="http://schemas.openxmlformats.org/officeDocument/2006/relationships/image" Target="../media/image1963.png"/><Relationship Id="rId20" Type="http://schemas.openxmlformats.org/officeDocument/2006/relationships/customXml" Target="../ink/ink1858.xml"/><Relationship Id="rId41" Type="http://schemas.openxmlformats.org/officeDocument/2006/relationships/image" Target="../media/image1815.png"/><Relationship Id="rId62" Type="http://schemas.openxmlformats.org/officeDocument/2006/relationships/customXml" Target="../ink/ink1879.xml"/><Relationship Id="rId83" Type="http://schemas.openxmlformats.org/officeDocument/2006/relationships/image" Target="../media/image1836.png"/><Relationship Id="rId179" Type="http://schemas.openxmlformats.org/officeDocument/2006/relationships/customXml" Target="../ink/ink1938.xml"/><Relationship Id="rId365" Type="http://schemas.openxmlformats.org/officeDocument/2006/relationships/customXml" Target="../ink/ink2031.xml"/><Relationship Id="rId386" Type="http://schemas.openxmlformats.org/officeDocument/2006/relationships/image" Target="../media/image1984.png"/><Relationship Id="rId190" Type="http://schemas.openxmlformats.org/officeDocument/2006/relationships/image" Target="../media/image1887.png"/><Relationship Id="rId204" Type="http://schemas.openxmlformats.org/officeDocument/2006/relationships/image" Target="../media/image1894.png"/><Relationship Id="rId225" Type="http://schemas.openxmlformats.org/officeDocument/2006/relationships/customXml" Target="../ink/ink1961.xml"/><Relationship Id="rId246" Type="http://schemas.openxmlformats.org/officeDocument/2006/relationships/image" Target="../media/image1915.png"/><Relationship Id="rId267" Type="http://schemas.openxmlformats.org/officeDocument/2006/relationships/customXml" Target="../ink/ink1982.xml"/><Relationship Id="rId288" Type="http://schemas.openxmlformats.org/officeDocument/2006/relationships/image" Target="../media/image1935.png"/><Relationship Id="rId411" Type="http://schemas.openxmlformats.org/officeDocument/2006/relationships/customXml" Target="../ink/ink2054.xml"/><Relationship Id="rId432" Type="http://schemas.openxmlformats.org/officeDocument/2006/relationships/image" Target="../media/image2007.png"/><Relationship Id="rId453" Type="http://schemas.openxmlformats.org/officeDocument/2006/relationships/customXml" Target="../ink/ink2075.xml"/><Relationship Id="rId106" Type="http://schemas.openxmlformats.org/officeDocument/2006/relationships/customXml" Target="../ink/ink1901.xml"/><Relationship Id="rId127" Type="http://schemas.openxmlformats.org/officeDocument/2006/relationships/customXml" Target="../ink/ink1912.xml"/><Relationship Id="rId313" Type="http://schemas.openxmlformats.org/officeDocument/2006/relationships/customXml" Target="../ink/ink2005.xml"/><Relationship Id="rId10" Type="http://schemas.openxmlformats.org/officeDocument/2006/relationships/customXml" Target="../ink/ink1853.xml"/><Relationship Id="rId31" Type="http://schemas.openxmlformats.org/officeDocument/2006/relationships/image" Target="../media/image1810.png"/><Relationship Id="rId52" Type="http://schemas.openxmlformats.org/officeDocument/2006/relationships/customXml" Target="../ink/ink1874.xml"/><Relationship Id="rId73" Type="http://schemas.openxmlformats.org/officeDocument/2006/relationships/image" Target="../media/image1831.png"/><Relationship Id="rId94" Type="http://schemas.openxmlformats.org/officeDocument/2006/relationships/customXml" Target="../ink/ink1895.xml"/><Relationship Id="rId148" Type="http://schemas.openxmlformats.org/officeDocument/2006/relationships/image" Target="../media/image1867.png"/><Relationship Id="rId169" Type="http://schemas.openxmlformats.org/officeDocument/2006/relationships/customXml" Target="../ink/ink1933.xml"/><Relationship Id="rId334" Type="http://schemas.openxmlformats.org/officeDocument/2006/relationships/image" Target="../media/image1958.png"/><Relationship Id="rId355" Type="http://schemas.openxmlformats.org/officeDocument/2006/relationships/customXml" Target="../ink/ink2026.xml"/><Relationship Id="rId376" Type="http://schemas.openxmlformats.org/officeDocument/2006/relationships/image" Target="../media/image1979.png"/><Relationship Id="rId397" Type="http://schemas.openxmlformats.org/officeDocument/2006/relationships/customXml" Target="../ink/ink2047.xml"/><Relationship Id="rId4" Type="http://schemas.openxmlformats.org/officeDocument/2006/relationships/customXml" Target="../ink/ink1850.xml"/><Relationship Id="rId180" Type="http://schemas.openxmlformats.org/officeDocument/2006/relationships/image" Target="../media/image1882.png"/><Relationship Id="rId215" Type="http://schemas.openxmlformats.org/officeDocument/2006/relationships/customXml" Target="../ink/ink1956.xml"/><Relationship Id="rId236" Type="http://schemas.openxmlformats.org/officeDocument/2006/relationships/image" Target="../media/image1910.png"/><Relationship Id="rId257" Type="http://schemas.openxmlformats.org/officeDocument/2006/relationships/customXml" Target="../ink/ink1977.xml"/><Relationship Id="rId278" Type="http://schemas.openxmlformats.org/officeDocument/2006/relationships/image" Target="../media/image1930.png"/><Relationship Id="rId401" Type="http://schemas.openxmlformats.org/officeDocument/2006/relationships/customXml" Target="../ink/ink2049.xml"/><Relationship Id="rId422" Type="http://schemas.openxmlformats.org/officeDocument/2006/relationships/image" Target="../media/image2002.png"/><Relationship Id="rId443" Type="http://schemas.openxmlformats.org/officeDocument/2006/relationships/customXml" Target="../ink/ink2070.xml"/><Relationship Id="rId303" Type="http://schemas.openxmlformats.org/officeDocument/2006/relationships/customXml" Target="../ink/ink2000.xml"/><Relationship Id="rId42" Type="http://schemas.openxmlformats.org/officeDocument/2006/relationships/customXml" Target="../ink/ink1869.xml"/><Relationship Id="rId84" Type="http://schemas.openxmlformats.org/officeDocument/2006/relationships/customXml" Target="../ink/ink1890.xml"/><Relationship Id="rId138" Type="http://schemas.openxmlformats.org/officeDocument/2006/relationships/image" Target="../media/image1862.png"/><Relationship Id="rId345" Type="http://schemas.openxmlformats.org/officeDocument/2006/relationships/customXml" Target="../ink/ink2021.xml"/><Relationship Id="rId387" Type="http://schemas.openxmlformats.org/officeDocument/2006/relationships/customXml" Target="../ink/ink2042.xml"/><Relationship Id="rId191" Type="http://schemas.openxmlformats.org/officeDocument/2006/relationships/customXml" Target="../ink/ink1944.xml"/><Relationship Id="rId205" Type="http://schemas.openxmlformats.org/officeDocument/2006/relationships/customXml" Target="../ink/ink1951.xml"/><Relationship Id="rId247" Type="http://schemas.openxmlformats.org/officeDocument/2006/relationships/customXml" Target="../ink/ink1972.xml"/><Relationship Id="rId412" Type="http://schemas.openxmlformats.org/officeDocument/2006/relationships/image" Target="../media/image1997.png"/><Relationship Id="rId107" Type="http://schemas.openxmlformats.org/officeDocument/2006/relationships/image" Target="../media/image1848.png"/><Relationship Id="rId289" Type="http://schemas.openxmlformats.org/officeDocument/2006/relationships/customXml" Target="../ink/ink1993.xml"/><Relationship Id="rId454" Type="http://schemas.openxmlformats.org/officeDocument/2006/relationships/image" Target="../media/image2018.png"/><Relationship Id="rId11" Type="http://schemas.openxmlformats.org/officeDocument/2006/relationships/image" Target="../media/image1801.png"/><Relationship Id="rId53" Type="http://schemas.openxmlformats.org/officeDocument/2006/relationships/image" Target="../media/image1821.png"/><Relationship Id="rId149" Type="http://schemas.openxmlformats.org/officeDocument/2006/relationships/customXml" Target="../ink/ink1923.xml"/><Relationship Id="rId314" Type="http://schemas.openxmlformats.org/officeDocument/2006/relationships/image" Target="../media/image1948.png"/><Relationship Id="rId356" Type="http://schemas.openxmlformats.org/officeDocument/2006/relationships/image" Target="../media/image1969.png"/><Relationship Id="rId398" Type="http://schemas.openxmlformats.org/officeDocument/2006/relationships/image" Target="../media/image1990.png"/><Relationship Id="rId95" Type="http://schemas.openxmlformats.org/officeDocument/2006/relationships/image" Target="../media/image1842.png"/><Relationship Id="rId160" Type="http://schemas.openxmlformats.org/officeDocument/2006/relationships/image" Target="../media/image1873.png"/><Relationship Id="rId216" Type="http://schemas.openxmlformats.org/officeDocument/2006/relationships/image" Target="../media/image1900.png"/><Relationship Id="rId423" Type="http://schemas.openxmlformats.org/officeDocument/2006/relationships/customXml" Target="../ink/ink2060.xml"/><Relationship Id="rId258" Type="http://schemas.openxmlformats.org/officeDocument/2006/relationships/image" Target="../media/image450.png"/><Relationship Id="rId22" Type="http://schemas.openxmlformats.org/officeDocument/2006/relationships/customXml" Target="../ink/ink1859.xml"/><Relationship Id="rId64" Type="http://schemas.openxmlformats.org/officeDocument/2006/relationships/customXml" Target="../ink/ink1880.xml"/><Relationship Id="rId118" Type="http://schemas.openxmlformats.org/officeDocument/2006/relationships/image" Target="../media/image1852.png"/><Relationship Id="rId325" Type="http://schemas.openxmlformats.org/officeDocument/2006/relationships/customXml" Target="../ink/ink2011.xml"/><Relationship Id="rId367" Type="http://schemas.openxmlformats.org/officeDocument/2006/relationships/customXml" Target="../ink/ink2032.xml"/><Relationship Id="rId171" Type="http://schemas.openxmlformats.org/officeDocument/2006/relationships/customXml" Target="../ink/ink1934.xml"/><Relationship Id="rId227" Type="http://schemas.openxmlformats.org/officeDocument/2006/relationships/customXml" Target="../ink/ink1962.xml"/><Relationship Id="rId269" Type="http://schemas.openxmlformats.org/officeDocument/2006/relationships/customXml" Target="../ink/ink1983.xml"/><Relationship Id="rId434" Type="http://schemas.openxmlformats.org/officeDocument/2006/relationships/image" Target="../media/image2008.png"/><Relationship Id="rId33" Type="http://schemas.openxmlformats.org/officeDocument/2006/relationships/image" Target="../media/image1811.png"/><Relationship Id="rId129" Type="http://schemas.openxmlformats.org/officeDocument/2006/relationships/customXml" Target="../ink/ink1913.xml"/><Relationship Id="rId280" Type="http://schemas.openxmlformats.org/officeDocument/2006/relationships/image" Target="../media/image1931.png"/><Relationship Id="rId336" Type="http://schemas.openxmlformats.org/officeDocument/2006/relationships/image" Target="../media/image1959.png"/><Relationship Id="rId75" Type="http://schemas.openxmlformats.org/officeDocument/2006/relationships/image" Target="../media/image1832.png"/><Relationship Id="rId140" Type="http://schemas.openxmlformats.org/officeDocument/2006/relationships/image" Target="../media/image1863.png"/><Relationship Id="rId182" Type="http://schemas.openxmlformats.org/officeDocument/2006/relationships/image" Target="../media/image1883.png"/><Relationship Id="rId378" Type="http://schemas.openxmlformats.org/officeDocument/2006/relationships/image" Target="../media/image1980.png"/><Relationship Id="rId403" Type="http://schemas.openxmlformats.org/officeDocument/2006/relationships/customXml" Target="../ink/ink2050.xml"/><Relationship Id="rId6" Type="http://schemas.openxmlformats.org/officeDocument/2006/relationships/customXml" Target="../ink/ink1851.xml"/><Relationship Id="rId238" Type="http://schemas.openxmlformats.org/officeDocument/2006/relationships/image" Target="../media/image1911.png"/><Relationship Id="rId445" Type="http://schemas.openxmlformats.org/officeDocument/2006/relationships/customXml" Target="../ink/ink2071.xml"/><Relationship Id="rId291" Type="http://schemas.openxmlformats.org/officeDocument/2006/relationships/customXml" Target="../ink/ink1994.xml"/><Relationship Id="rId305" Type="http://schemas.openxmlformats.org/officeDocument/2006/relationships/customXml" Target="../ink/ink2001.xml"/><Relationship Id="rId347" Type="http://schemas.openxmlformats.org/officeDocument/2006/relationships/customXml" Target="../ink/ink2022.xml"/><Relationship Id="rId44" Type="http://schemas.openxmlformats.org/officeDocument/2006/relationships/customXml" Target="../ink/ink1870.xml"/><Relationship Id="rId86" Type="http://schemas.openxmlformats.org/officeDocument/2006/relationships/customXml" Target="../ink/ink1891.xml"/><Relationship Id="rId151" Type="http://schemas.openxmlformats.org/officeDocument/2006/relationships/customXml" Target="../ink/ink1924.xml"/><Relationship Id="rId389" Type="http://schemas.openxmlformats.org/officeDocument/2006/relationships/customXml" Target="../ink/ink2043.xml"/><Relationship Id="rId193" Type="http://schemas.openxmlformats.org/officeDocument/2006/relationships/customXml" Target="../ink/ink1945.xml"/><Relationship Id="rId207" Type="http://schemas.openxmlformats.org/officeDocument/2006/relationships/customXml" Target="../ink/ink1952.xml"/><Relationship Id="rId249" Type="http://schemas.openxmlformats.org/officeDocument/2006/relationships/customXml" Target="../ink/ink1973.xml"/><Relationship Id="rId414" Type="http://schemas.openxmlformats.org/officeDocument/2006/relationships/image" Target="../media/image1998.png"/><Relationship Id="rId456" Type="http://schemas.openxmlformats.org/officeDocument/2006/relationships/image" Target="../media/image2019.png"/><Relationship Id="rId13" Type="http://schemas.openxmlformats.org/officeDocument/2006/relationships/image" Target="../media/image1802.png"/><Relationship Id="rId109" Type="http://schemas.openxmlformats.org/officeDocument/2006/relationships/image" Target="../media/image1849.png"/><Relationship Id="rId260" Type="http://schemas.openxmlformats.org/officeDocument/2006/relationships/image" Target="../media/image1921.png"/><Relationship Id="rId316" Type="http://schemas.openxmlformats.org/officeDocument/2006/relationships/image" Target="../media/image1949.png"/><Relationship Id="rId55" Type="http://schemas.openxmlformats.org/officeDocument/2006/relationships/image" Target="../media/image1822.png"/><Relationship Id="rId97" Type="http://schemas.openxmlformats.org/officeDocument/2006/relationships/image" Target="../media/image1843.png"/><Relationship Id="rId120" Type="http://schemas.openxmlformats.org/officeDocument/2006/relationships/image" Target="../media/image1853.png"/><Relationship Id="rId358" Type="http://schemas.openxmlformats.org/officeDocument/2006/relationships/image" Target="../media/image1970.png"/><Relationship Id="rId162" Type="http://schemas.openxmlformats.org/officeDocument/2006/relationships/image" Target="../media/image1874.png"/><Relationship Id="rId218" Type="http://schemas.openxmlformats.org/officeDocument/2006/relationships/image" Target="../media/image1901.png"/><Relationship Id="rId425" Type="http://schemas.openxmlformats.org/officeDocument/2006/relationships/customXml" Target="../ink/ink2061.xml"/><Relationship Id="rId271" Type="http://schemas.openxmlformats.org/officeDocument/2006/relationships/customXml" Target="../ink/ink1984.xml"/><Relationship Id="rId24" Type="http://schemas.openxmlformats.org/officeDocument/2006/relationships/customXml" Target="../ink/ink1860.xml"/><Relationship Id="rId66" Type="http://schemas.openxmlformats.org/officeDocument/2006/relationships/customXml" Target="../ink/ink1881.xml"/><Relationship Id="rId131" Type="http://schemas.openxmlformats.org/officeDocument/2006/relationships/customXml" Target="../ink/ink1914.xml"/><Relationship Id="rId327" Type="http://schemas.openxmlformats.org/officeDocument/2006/relationships/customXml" Target="../ink/ink2012.xml"/><Relationship Id="rId369" Type="http://schemas.openxmlformats.org/officeDocument/2006/relationships/customXml" Target="../ink/ink2033.xml"/><Relationship Id="rId173" Type="http://schemas.openxmlformats.org/officeDocument/2006/relationships/customXml" Target="../ink/ink1935.xml"/><Relationship Id="rId229" Type="http://schemas.openxmlformats.org/officeDocument/2006/relationships/customXml" Target="../ink/ink1963.xml"/><Relationship Id="rId380" Type="http://schemas.openxmlformats.org/officeDocument/2006/relationships/image" Target="../media/image1981.png"/><Relationship Id="rId436" Type="http://schemas.openxmlformats.org/officeDocument/2006/relationships/image" Target="../media/image2009.png"/><Relationship Id="rId240" Type="http://schemas.openxmlformats.org/officeDocument/2006/relationships/image" Target="../media/image1912.png"/><Relationship Id="rId35" Type="http://schemas.openxmlformats.org/officeDocument/2006/relationships/image" Target="../media/image1812.png"/><Relationship Id="rId77" Type="http://schemas.openxmlformats.org/officeDocument/2006/relationships/image" Target="../media/image1833.png"/><Relationship Id="rId100" Type="http://schemas.openxmlformats.org/officeDocument/2006/relationships/customXml" Target="../ink/ink1898.xml"/><Relationship Id="rId282" Type="http://schemas.openxmlformats.org/officeDocument/2006/relationships/image" Target="../media/image1932.png"/><Relationship Id="rId338" Type="http://schemas.openxmlformats.org/officeDocument/2006/relationships/image" Target="../media/image1960.png"/><Relationship Id="rId8" Type="http://schemas.openxmlformats.org/officeDocument/2006/relationships/customXml" Target="../ink/ink1852.xml"/><Relationship Id="rId142" Type="http://schemas.openxmlformats.org/officeDocument/2006/relationships/image" Target="../media/image1864.png"/><Relationship Id="rId184" Type="http://schemas.openxmlformats.org/officeDocument/2006/relationships/image" Target="../media/image1884.png"/><Relationship Id="rId391" Type="http://schemas.openxmlformats.org/officeDocument/2006/relationships/customXml" Target="../ink/ink2044.xml"/><Relationship Id="rId405" Type="http://schemas.openxmlformats.org/officeDocument/2006/relationships/customXml" Target="../ink/ink2051.xml"/><Relationship Id="rId447" Type="http://schemas.openxmlformats.org/officeDocument/2006/relationships/customXml" Target="../ink/ink2072.xml"/><Relationship Id="rId251" Type="http://schemas.openxmlformats.org/officeDocument/2006/relationships/customXml" Target="../ink/ink1974.xml"/><Relationship Id="rId46" Type="http://schemas.openxmlformats.org/officeDocument/2006/relationships/customXml" Target="../ink/ink1871.xml"/><Relationship Id="rId293" Type="http://schemas.openxmlformats.org/officeDocument/2006/relationships/customXml" Target="../ink/ink1995.xml"/><Relationship Id="rId307" Type="http://schemas.openxmlformats.org/officeDocument/2006/relationships/customXml" Target="../ink/ink2002.xml"/><Relationship Id="rId349" Type="http://schemas.openxmlformats.org/officeDocument/2006/relationships/customXml" Target="../ink/ink2023.xml"/><Relationship Id="rId88" Type="http://schemas.openxmlformats.org/officeDocument/2006/relationships/customXml" Target="../ink/ink1892.xml"/><Relationship Id="rId111" Type="http://schemas.openxmlformats.org/officeDocument/2006/relationships/image" Target="../media/image1850.png"/><Relationship Id="rId153" Type="http://schemas.openxmlformats.org/officeDocument/2006/relationships/customXml" Target="../ink/ink1925.xml"/><Relationship Id="rId195" Type="http://schemas.openxmlformats.org/officeDocument/2006/relationships/customXml" Target="../ink/ink1946.xml"/><Relationship Id="rId209" Type="http://schemas.openxmlformats.org/officeDocument/2006/relationships/customXml" Target="../ink/ink1953.xml"/><Relationship Id="rId360" Type="http://schemas.openxmlformats.org/officeDocument/2006/relationships/image" Target="../media/image1971.png"/><Relationship Id="rId416" Type="http://schemas.openxmlformats.org/officeDocument/2006/relationships/image" Target="../media/image1999.png"/><Relationship Id="rId220" Type="http://schemas.openxmlformats.org/officeDocument/2006/relationships/image" Target="../media/image1902.png"/><Relationship Id="rId15" Type="http://schemas.openxmlformats.org/officeDocument/2006/relationships/image" Target="../media/image21.png"/><Relationship Id="rId57" Type="http://schemas.openxmlformats.org/officeDocument/2006/relationships/image" Target="../media/image1823.png"/><Relationship Id="rId262" Type="http://schemas.openxmlformats.org/officeDocument/2006/relationships/image" Target="../media/image1922.png"/><Relationship Id="rId318" Type="http://schemas.openxmlformats.org/officeDocument/2006/relationships/image" Target="../media/image1950.png"/><Relationship Id="rId99" Type="http://schemas.openxmlformats.org/officeDocument/2006/relationships/image" Target="../media/image1844.png"/><Relationship Id="rId122" Type="http://schemas.openxmlformats.org/officeDocument/2006/relationships/image" Target="../media/image1854.png"/><Relationship Id="rId164" Type="http://schemas.openxmlformats.org/officeDocument/2006/relationships/image" Target="../media/image1875.png"/><Relationship Id="rId371" Type="http://schemas.openxmlformats.org/officeDocument/2006/relationships/customXml" Target="../ink/ink2034.xml"/><Relationship Id="rId427" Type="http://schemas.openxmlformats.org/officeDocument/2006/relationships/customXml" Target="../ink/ink2062.xml"/><Relationship Id="rId26" Type="http://schemas.openxmlformats.org/officeDocument/2006/relationships/customXml" Target="../ink/ink1861.xml"/><Relationship Id="rId231" Type="http://schemas.openxmlformats.org/officeDocument/2006/relationships/customXml" Target="../ink/ink1964.xml"/><Relationship Id="rId273" Type="http://schemas.openxmlformats.org/officeDocument/2006/relationships/customXml" Target="../ink/ink1985.xml"/><Relationship Id="rId329" Type="http://schemas.openxmlformats.org/officeDocument/2006/relationships/customXml" Target="../ink/ink2013.xml"/><Relationship Id="rId68" Type="http://schemas.openxmlformats.org/officeDocument/2006/relationships/customXml" Target="../ink/ink1882.xml"/><Relationship Id="rId133" Type="http://schemas.openxmlformats.org/officeDocument/2006/relationships/customXml" Target="../ink/ink1915.xml"/><Relationship Id="rId175" Type="http://schemas.openxmlformats.org/officeDocument/2006/relationships/customXml" Target="../ink/ink1936.xml"/><Relationship Id="rId340" Type="http://schemas.openxmlformats.org/officeDocument/2006/relationships/image" Target="../media/image1961.png"/><Relationship Id="rId200" Type="http://schemas.openxmlformats.org/officeDocument/2006/relationships/image" Target="../media/image1892.png"/><Relationship Id="rId382" Type="http://schemas.openxmlformats.org/officeDocument/2006/relationships/image" Target="../media/image1982.png"/><Relationship Id="rId438" Type="http://schemas.openxmlformats.org/officeDocument/2006/relationships/image" Target="../media/image2010.png"/><Relationship Id="rId242" Type="http://schemas.openxmlformats.org/officeDocument/2006/relationships/image" Target="../media/image1913.png"/><Relationship Id="rId284" Type="http://schemas.openxmlformats.org/officeDocument/2006/relationships/image" Target="../media/image1933.png"/><Relationship Id="rId37" Type="http://schemas.openxmlformats.org/officeDocument/2006/relationships/image" Target="../media/image1813.png"/><Relationship Id="rId79" Type="http://schemas.openxmlformats.org/officeDocument/2006/relationships/image" Target="../media/image1834.png"/><Relationship Id="rId102" Type="http://schemas.openxmlformats.org/officeDocument/2006/relationships/customXml" Target="../ink/ink1899.xml"/><Relationship Id="rId144" Type="http://schemas.openxmlformats.org/officeDocument/2006/relationships/image" Target="../media/image1865.png"/><Relationship Id="rId90" Type="http://schemas.openxmlformats.org/officeDocument/2006/relationships/customXml" Target="../ink/ink1893.xml"/><Relationship Id="rId186" Type="http://schemas.openxmlformats.org/officeDocument/2006/relationships/image" Target="../media/image1885.png"/><Relationship Id="rId351" Type="http://schemas.openxmlformats.org/officeDocument/2006/relationships/customXml" Target="../ink/ink2024.xml"/><Relationship Id="rId393" Type="http://schemas.openxmlformats.org/officeDocument/2006/relationships/customXml" Target="../ink/ink2045.xml"/><Relationship Id="rId407" Type="http://schemas.openxmlformats.org/officeDocument/2006/relationships/customXml" Target="../ink/ink2052.xml"/><Relationship Id="rId449" Type="http://schemas.openxmlformats.org/officeDocument/2006/relationships/customXml" Target="../ink/ink2073.xml"/><Relationship Id="rId211" Type="http://schemas.openxmlformats.org/officeDocument/2006/relationships/customXml" Target="../ink/ink1954.xml"/><Relationship Id="rId253" Type="http://schemas.openxmlformats.org/officeDocument/2006/relationships/customXml" Target="../ink/ink1975.xml"/><Relationship Id="rId295" Type="http://schemas.openxmlformats.org/officeDocument/2006/relationships/customXml" Target="../ink/ink1996.xml"/><Relationship Id="rId309" Type="http://schemas.openxmlformats.org/officeDocument/2006/relationships/customXml" Target="../ink/ink2003.xml"/><Relationship Id="rId48" Type="http://schemas.openxmlformats.org/officeDocument/2006/relationships/customXml" Target="../ink/ink1872.xml"/><Relationship Id="rId113" Type="http://schemas.openxmlformats.org/officeDocument/2006/relationships/image" Target="../media/image1851.png"/><Relationship Id="rId320" Type="http://schemas.openxmlformats.org/officeDocument/2006/relationships/image" Target="../media/image1951.png"/><Relationship Id="rId155" Type="http://schemas.openxmlformats.org/officeDocument/2006/relationships/customXml" Target="../ink/ink1926.xml"/><Relationship Id="rId197" Type="http://schemas.openxmlformats.org/officeDocument/2006/relationships/customXml" Target="../ink/ink1947.xml"/><Relationship Id="rId362" Type="http://schemas.openxmlformats.org/officeDocument/2006/relationships/image" Target="../media/image1972.png"/><Relationship Id="rId418" Type="http://schemas.openxmlformats.org/officeDocument/2006/relationships/image" Target="../media/image2000.png"/><Relationship Id="rId222" Type="http://schemas.openxmlformats.org/officeDocument/2006/relationships/image" Target="../media/image1903.png"/><Relationship Id="rId264" Type="http://schemas.openxmlformats.org/officeDocument/2006/relationships/image" Target="../media/image1923.png"/><Relationship Id="rId17" Type="http://schemas.openxmlformats.org/officeDocument/2006/relationships/image" Target="../media/image1803.png"/><Relationship Id="rId59" Type="http://schemas.openxmlformats.org/officeDocument/2006/relationships/image" Target="../media/image1824.png"/><Relationship Id="rId124" Type="http://schemas.openxmlformats.org/officeDocument/2006/relationships/image" Target="../media/image1855.png"/><Relationship Id="rId70" Type="http://schemas.openxmlformats.org/officeDocument/2006/relationships/customXml" Target="../ink/ink1883.xml"/><Relationship Id="rId166" Type="http://schemas.openxmlformats.org/officeDocument/2006/relationships/image" Target="../media/image1876.png"/><Relationship Id="rId331" Type="http://schemas.openxmlformats.org/officeDocument/2006/relationships/customXml" Target="../ink/ink2014.xml"/><Relationship Id="rId373" Type="http://schemas.openxmlformats.org/officeDocument/2006/relationships/customXml" Target="../ink/ink2035.xml"/><Relationship Id="rId429" Type="http://schemas.openxmlformats.org/officeDocument/2006/relationships/customXml" Target="../ink/ink206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65.xml"/><Relationship Id="rId440" Type="http://schemas.openxmlformats.org/officeDocument/2006/relationships/image" Target="../media/image2011.png"/><Relationship Id="rId28" Type="http://schemas.openxmlformats.org/officeDocument/2006/relationships/customXml" Target="../ink/ink1862.xml"/><Relationship Id="rId275" Type="http://schemas.openxmlformats.org/officeDocument/2006/relationships/customXml" Target="../ink/ink1986.xml"/><Relationship Id="rId300" Type="http://schemas.openxmlformats.org/officeDocument/2006/relationships/image" Target="../media/image1941.png"/><Relationship Id="rId81" Type="http://schemas.openxmlformats.org/officeDocument/2006/relationships/image" Target="../media/image1835.png"/><Relationship Id="rId135" Type="http://schemas.openxmlformats.org/officeDocument/2006/relationships/customXml" Target="../ink/ink1916.xml"/><Relationship Id="rId177" Type="http://schemas.openxmlformats.org/officeDocument/2006/relationships/customXml" Target="../ink/ink1937.xml"/><Relationship Id="rId342" Type="http://schemas.openxmlformats.org/officeDocument/2006/relationships/image" Target="../media/image1962.png"/><Relationship Id="rId384" Type="http://schemas.openxmlformats.org/officeDocument/2006/relationships/image" Target="../media/image1983.png"/><Relationship Id="rId202" Type="http://schemas.openxmlformats.org/officeDocument/2006/relationships/image" Target="../media/image1893.png"/><Relationship Id="rId244" Type="http://schemas.openxmlformats.org/officeDocument/2006/relationships/image" Target="../media/image1914.png"/><Relationship Id="rId39" Type="http://schemas.openxmlformats.org/officeDocument/2006/relationships/image" Target="../media/image1814.png"/><Relationship Id="rId286" Type="http://schemas.openxmlformats.org/officeDocument/2006/relationships/image" Target="../media/image1934.png"/><Relationship Id="rId451" Type="http://schemas.openxmlformats.org/officeDocument/2006/relationships/customXml" Target="../ink/ink2074.xml"/><Relationship Id="rId50" Type="http://schemas.openxmlformats.org/officeDocument/2006/relationships/customXml" Target="../ink/ink1873.xml"/><Relationship Id="rId104" Type="http://schemas.openxmlformats.org/officeDocument/2006/relationships/customXml" Target="../ink/ink1900.xml"/><Relationship Id="rId146" Type="http://schemas.openxmlformats.org/officeDocument/2006/relationships/image" Target="../media/image1866.png"/><Relationship Id="rId188" Type="http://schemas.openxmlformats.org/officeDocument/2006/relationships/image" Target="../media/image1886.png"/><Relationship Id="rId311" Type="http://schemas.openxmlformats.org/officeDocument/2006/relationships/customXml" Target="../ink/ink2004.xml"/><Relationship Id="rId353" Type="http://schemas.openxmlformats.org/officeDocument/2006/relationships/customXml" Target="../ink/ink2025.xml"/><Relationship Id="rId395" Type="http://schemas.openxmlformats.org/officeDocument/2006/relationships/customXml" Target="../ink/ink2046.xml"/><Relationship Id="rId409" Type="http://schemas.openxmlformats.org/officeDocument/2006/relationships/customXml" Target="../ink/ink205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67.png"/><Relationship Id="rId299" Type="http://schemas.openxmlformats.org/officeDocument/2006/relationships/image" Target="../media/image2158.png"/><Relationship Id="rId21" Type="http://schemas.openxmlformats.org/officeDocument/2006/relationships/image" Target="../media/image2020.png"/><Relationship Id="rId63" Type="http://schemas.openxmlformats.org/officeDocument/2006/relationships/image" Target="../media/image2040.png"/><Relationship Id="rId159" Type="http://schemas.openxmlformats.org/officeDocument/2006/relationships/image" Target="../media/image2088.png"/><Relationship Id="rId324" Type="http://schemas.openxmlformats.org/officeDocument/2006/relationships/customXml" Target="../ink/ink2238.xml"/><Relationship Id="rId170" Type="http://schemas.openxmlformats.org/officeDocument/2006/relationships/customXml" Target="../ink/ink2161.xml"/><Relationship Id="rId226" Type="http://schemas.openxmlformats.org/officeDocument/2006/relationships/customXml" Target="../ink/ink2189.xml"/><Relationship Id="rId268" Type="http://schemas.openxmlformats.org/officeDocument/2006/relationships/customXml" Target="../ink/ink2210.xml"/><Relationship Id="rId32" Type="http://schemas.openxmlformats.org/officeDocument/2006/relationships/customXml" Target="../ink/ink2092.xml"/><Relationship Id="rId74" Type="http://schemas.openxmlformats.org/officeDocument/2006/relationships/customXml" Target="../ink/ink2113.xml"/><Relationship Id="rId128" Type="http://schemas.openxmlformats.org/officeDocument/2006/relationships/customXml" Target="../ink/ink2140.xml"/><Relationship Id="rId335" Type="http://schemas.openxmlformats.org/officeDocument/2006/relationships/image" Target="../media/image2176.png"/><Relationship Id="rId5" Type="http://schemas.openxmlformats.org/officeDocument/2006/relationships/image" Target="../media/image20120.png"/><Relationship Id="rId181" Type="http://schemas.openxmlformats.org/officeDocument/2006/relationships/image" Target="../media/image2099.png"/><Relationship Id="rId237" Type="http://schemas.openxmlformats.org/officeDocument/2006/relationships/image" Target="../media/image2127.png"/><Relationship Id="rId279" Type="http://schemas.openxmlformats.org/officeDocument/2006/relationships/image" Target="../media/image2148.png"/><Relationship Id="rId43" Type="http://schemas.openxmlformats.org/officeDocument/2006/relationships/image" Target="../media/image2031.png"/><Relationship Id="rId139" Type="http://schemas.openxmlformats.org/officeDocument/2006/relationships/image" Target="../media/image2078.png"/><Relationship Id="rId290" Type="http://schemas.openxmlformats.org/officeDocument/2006/relationships/customXml" Target="../ink/ink2221.xml"/><Relationship Id="rId304" Type="http://schemas.openxmlformats.org/officeDocument/2006/relationships/customXml" Target="../ink/ink2228.xml"/><Relationship Id="rId85" Type="http://schemas.openxmlformats.org/officeDocument/2006/relationships/image" Target="../media/image2051.png"/><Relationship Id="rId150" Type="http://schemas.openxmlformats.org/officeDocument/2006/relationships/customXml" Target="../ink/ink2151.xml"/><Relationship Id="rId192" Type="http://schemas.openxmlformats.org/officeDocument/2006/relationships/customXml" Target="../ink/ink2172.xml"/><Relationship Id="rId206" Type="http://schemas.openxmlformats.org/officeDocument/2006/relationships/customXml" Target="../ink/ink2179.xml"/><Relationship Id="rId248" Type="http://schemas.openxmlformats.org/officeDocument/2006/relationships/customXml" Target="../ink/ink2200.xml"/><Relationship Id="rId12" Type="http://schemas.openxmlformats.org/officeDocument/2006/relationships/customXml" Target="../ink/ink2082.xml"/><Relationship Id="rId108" Type="http://schemas.openxmlformats.org/officeDocument/2006/relationships/customXml" Target="../ink/ink2130.xml"/><Relationship Id="rId315" Type="http://schemas.openxmlformats.org/officeDocument/2006/relationships/image" Target="../media/image2166.png"/><Relationship Id="rId54" Type="http://schemas.openxmlformats.org/officeDocument/2006/relationships/customXml" Target="../ink/ink2103.xml"/><Relationship Id="rId96" Type="http://schemas.openxmlformats.org/officeDocument/2006/relationships/customXml" Target="../ink/ink2124.xml"/><Relationship Id="rId161" Type="http://schemas.openxmlformats.org/officeDocument/2006/relationships/image" Target="../media/image2089.png"/><Relationship Id="rId217" Type="http://schemas.openxmlformats.org/officeDocument/2006/relationships/image" Target="../media/image2117.png"/><Relationship Id="rId259" Type="http://schemas.openxmlformats.org/officeDocument/2006/relationships/image" Target="../media/image2138.png"/><Relationship Id="rId23" Type="http://schemas.openxmlformats.org/officeDocument/2006/relationships/image" Target="../media/image2021.png"/><Relationship Id="rId119" Type="http://schemas.openxmlformats.org/officeDocument/2006/relationships/image" Target="../media/image2068.png"/><Relationship Id="rId270" Type="http://schemas.openxmlformats.org/officeDocument/2006/relationships/customXml" Target="../ink/ink2211.xml"/><Relationship Id="rId326" Type="http://schemas.openxmlformats.org/officeDocument/2006/relationships/customXml" Target="../ink/ink2239.xml"/><Relationship Id="rId65" Type="http://schemas.openxmlformats.org/officeDocument/2006/relationships/image" Target="../media/image2041.png"/><Relationship Id="rId130" Type="http://schemas.openxmlformats.org/officeDocument/2006/relationships/customXml" Target="../ink/ink2141.xml"/><Relationship Id="rId172" Type="http://schemas.openxmlformats.org/officeDocument/2006/relationships/customXml" Target="../ink/ink2162.xml"/><Relationship Id="rId228" Type="http://schemas.openxmlformats.org/officeDocument/2006/relationships/customXml" Target="../ink/ink2190.xml"/><Relationship Id="rId281" Type="http://schemas.openxmlformats.org/officeDocument/2006/relationships/image" Target="../media/image2149.png"/><Relationship Id="rId337" Type="http://schemas.openxmlformats.org/officeDocument/2006/relationships/image" Target="../media/image2177.png"/><Relationship Id="rId34" Type="http://schemas.openxmlformats.org/officeDocument/2006/relationships/customXml" Target="../ink/ink2093.xml"/><Relationship Id="rId76" Type="http://schemas.openxmlformats.org/officeDocument/2006/relationships/customXml" Target="../ink/ink2114.xml"/><Relationship Id="rId141" Type="http://schemas.openxmlformats.org/officeDocument/2006/relationships/image" Target="../media/image2079.png"/><Relationship Id="rId7" Type="http://schemas.openxmlformats.org/officeDocument/2006/relationships/image" Target="../media/image20130.png"/><Relationship Id="rId183" Type="http://schemas.openxmlformats.org/officeDocument/2006/relationships/image" Target="../media/image2100.png"/><Relationship Id="rId239" Type="http://schemas.openxmlformats.org/officeDocument/2006/relationships/image" Target="../media/image2128.png"/><Relationship Id="rId250" Type="http://schemas.openxmlformats.org/officeDocument/2006/relationships/customXml" Target="../ink/ink2201.xml"/><Relationship Id="rId292" Type="http://schemas.openxmlformats.org/officeDocument/2006/relationships/customXml" Target="../ink/ink2222.xml"/><Relationship Id="rId306" Type="http://schemas.openxmlformats.org/officeDocument/2006/relationships/customXml" Target="../ink/ink2229.xml"/><Relationship Id="rId45" Type="http://schemas.openxmlformats.org/officeDocument/2006/relationships/image" Target="../media/image2032.png"/><Relationship Id="rId87" Type="http://schemas.openxmlformats.org/officeDocument/2006/relationships/image" Target="../media/image2052.png"/><Relationship Id="rId110" Type="http://schemas.openxmlformats.org/officeDocument/2006/relationships/customXml" Target="../ink/ink2131.xml"/><Relationship Id="rId152" Type="http://schemas.openxmlformats.org/officeDocument/2006/relationships/customXml" Target="../ink/ink2152.xml"/><Relationship Id="rId173" Type="http://schemas.openxmlformats.org/officeDocument/2006/relationships/image" Target="../media/image2095.png"/><Relationship Id="rId194" Type="http://schemas.openxmlformats.org/officeDocument/2006/relationships/customXml" Target="../ink/ink2173.xml"/><Relationship Id="rId208" Type="http://schemas.openxmlformats.org/officeDocument/2006/relationships/customXml" Target="../ink/ink2180.xml"/><Relationship Id="rId229" Type="http://schemas.openxmlformats.org/officeDocument/2006/relationships/image" Target="../media/image2123.png"/><Relationship Id="rId240" Type="http://schemas.openxmlformats.org/officeDocument/2006/relationships/customXml" Target="../ink/ink2196.xml"/><Relationship Id="rId261" Type="http://schemas.openxmlformats.org/officeDocument/2006/relationships/image" Target="../media/image2139.png"/><Relationship Id="rId14" Type="http://schemas.openxmlformats.org/officeDocument/2006/relationships/customXml" Target="../ink/ink2083.xml"/><Relationship Id="rId35" Type="http://schemas.openxmlformats.org/officeDocument/2006/relationships/image" Target="../media/image2027.png"/><Relationship Id="rId56" Type="http://schemas.openxmlformats.org/officeDocument/2006/relationships/customXml" Target="../ink/ink2104.xml"/><Relationship Id="rId77" Type="http://schemas.openxmlformats.org/officeDocument/2006/relationships/image" Target="../media/image2047.png"/><Relationship Id="rId100" Type="http://schemas.openxmlformats.org/officeDocument/2006/relationships/customXml" Target="../ink/ink2126.xml"/><Relationship Id="rId282" Type="http://schemas.openxmlformats.org/officeDocument/2006/relationships/customXml" Target="../ink/ink2217.xml"/><Relationship Id="rId317" Type="http://schemas.openxmlformats.org/officeDocument/2006/relationships/image" Target="../media/image2167.png"/><Relationship Id="rId338" Type="http://schemas.openxmlformats.org/officeDocument/2006/relationships/customXml" Target="../ink/ink2245.xml"/><Relationship Id="rId8" Type="http://schemas.openxmlformats.org/officeDocument/2006/relationships/customXml" Target="../ink/ink2080.xml"/><Relationship Id="rId98" Type="http://schemas.openxmlformats.org/officeDocument/2006/relationships/customXml" Target="../ink/ink2125.xml"/><Relationship Id="rId121" Type="http://schemas.openxmlformats.org/officeDocument/2006/relationships/image" Target="../media/image2069.png"/><Relationship Id="rId142" Type="http://schemas.openxmlformats.org/officeDocument/2006/relationships/customXml" Target="../ink/ink2147.xml"/><Relationship Id="rId163" Type="http://schemas.openxmlformats.org/officeDocument/2006/relationships/image" Target="../media/image2090.png"/><Relationship Id="rId184" Type="http://schemas.openxmlformats.org/officeDocument/2006/relationships/customXml" Target="../ink/ink2168.xml"/><Relationship Id="rId219" Type="http://schemas.openxmlformats.org/officeDocument/2006/relationships/image" Target="../media/image2118.png"/><Relationship Id="rId230" Type="http://schemas.openxmlformats.org/officeDocument/2006/relationships/customXml" Target="../ink/ink2191.xml"/><Relationship Id="rId251" Type="http://schemas.openxmlformats.org/officeDocument/2006/relationships/image" Target="../media/image2134.png"/><Relationship Id="rId25" Type="http://schemas.openxmlformats.org/officeDocument/2006/relationships/image" Target="../media/image2022.png"/><Relationship Id="rId46" Type="http://schemas.openxmlformats.org/officeDocument/2006/relationships/customXml" Target="../ink/ink2099.xml"/><Relationship Id="rId67" Type="http://schemas.openxmlformats.org/officeDocument/2006/relationships/image" Target="../media/image2042.png"/><Relationship Id="rId272" Type="http://schemas.openxmlformats.org/officeDocument/2006/relationships/customXml" Target="../ink/ink2212.xml"/><Relationship Id="rId293" Type="http://schemas.openxmlformats.org/officeDocument/2006/relationships/image" Target="../media/image2155.png"/><Relationship Id="rId307" Type="http://schemas.openxmlformats.org/officeDocument/2006/relationships/image" Target="../media/image2162.png"/><Relationship Id="rId328" Type="http://schemas.openxmlformats.org/officeDocument/2006/relationships/customXml" Target="../ink/ink2240.xml"/><Relationship Id="rId88" Type="http://schemas.openxmlformats.org/officeDocument/2006/relationships/customXml" Target="../ink/ink2120.xml"/><Relationship Id="rId111" Type="http://schemas.openxmlformats.org/officeDocument/2006/relationships/image" Target="../media/image2064.png"/><Relationship Id="rId132" Type="http://schemas.openxmlformats.org/officeDocument/2006/relationships/customXml" Target="../ink/ink2142.xml"/><Relationship Id="rId153" Type="http://schemas.openxmlformats.org/officeDocument/2006/relationships/image" Target="../media/image2085.png"/><Relationship Id="rId174" Type="http://schemas.openxmlformats.org/officeDocument/2006/relationships/customXml" Target="../ink/ink2163.xml"/><Relationship Id="rId195" Type="http://schemas.openxmlformats.org/officeDocument/2006/relationships/image" Target="../media/image2106.png"/><Relationship Id="rId209" Type="http://schemas.openxmlformats.org/officeDocument/2006/relationships/image" Target="../media/image2113.png"/><Relationship Id="rId220" Type="http://schemas.openxmlformats.org/officeDocument/2006/relationships/customXml" Target="../ink/ink2186.xml"/><Relationship Id="rId241" Type="http://schemas.openxmlformats.org/officeDocument/2006/relationships/image" Target="../media/image2129.png"/><Relationship Id="rId15" Type="http://schemas.openxmlformats.org/officeDocument/2006/relationships/image" Target="../media/image20170.png"/><Relationship Id="rId36" Type="http://schemas.openxmlformats.org/officeDocument/2006/relationships/customXml" Target="../ink/ink2094.xml"/><Relationship Id="rId57" Type="http://schemas.openxmlformats.org/officeDocument/2006/relationships/image" Target="../media/image2037.png"/><Relationship Id="rId262" Type="http://schemas.openxmlformats.org/officeDocument/2006/relationships/customXml" Target="../ink/ink2207.xml"/><Relationship Id="rId283" Type="http://schemas.openxmlformats.org/officeDocument/2006/relationships/image" Target="../media/image2150.png"/><Relationship Id="rId318" Type="http://schemas.openxmlformats.org/officeDocument/2006/relationships/customXml" Target="../ink/ink2235.xml"/><Relationship Id="rId339" Type="http://schemas.openxmlformats.org/officeDocument/2006/relationships/image" Target="../media/image2178.png"/><Relationship Id="rId78" Type="http://schemas.openxmlformats.org/officeDocument/2006/relationships/customXml" Target="../ink/ink2115.xml"/><Relationship Id="rId99" Type="http://schemas.openxmlformats.org/officeDocument/2006/relationships/image" Target="../media/image2058.png"/><Relationship Id="rId101" Type="http://schemas.openxmlformats.org/officeDocument/2006/relationships/image" Target="../media/image2059.png"/><Relationship Id="rId122" Type="http://schemas.openxmlformats.org/officeDocument/2006/relationships/customXml" Target="../ink/ink2137.xml"/><Relationship Id="rId143" Type="http://schemas.openxmlformats.org/officeDocument/2006/relationships/image" Target="../media/image2080.png"/><Relationship Id="rId164" Type="http://schemas.openxmlformats.org/officeDocument/2006/relationships/customXml" Target="../ink/ink2158.xml"/><Relationship Id="rId185" Type="http://schemas.openxmlformats.org/officeDocument/2006/relationships/image" Target="../media/image2101.png"/><Relationship Id="rId9" Type="http://schemas.openxmlformats.org/officeDocument/2006/relationships/image" Target="../media/image20140.png"/><Relationship Id="rId210" Type="http://schemas.openxmlformats.org/officeDocument/2006/relationships/customXml" Target="../ink/ink2181.xml"/><Relationship Id="rId26" Type="http://schemas.openxmlformats.org/officeDocument/2006/relationships/customXml" Target="../ink/ink2089.xml"/><Relationship Id="rId231" Type="http://schemas.openxmlformats.org/officeDocument/2006/relationships/image" Target="../media/image2124.png"/><Relationship Id="rId252" Type="http://schemas.openxmlformats.org/officeDocument/2006/relationships/customXml" Target="../ink/ink2202.xml"/><Relationship Id="rId273" Type="http://schemas.openxmlformats.org/officeDocument/2006/relationships/image" Target="../media/image2145.png"/><Relationship Id="rId294" Type="http://schemas.openxmlformats.org/officeDocument/2006/relationships/customXml" Target="../ink/ink2223.xml"/><Relationship Id="rId308" Type="http://schemas.openxmlformats.org/officeDocument/2006/relationships/customXml" Target="../ink/ink2230.xml"/><Relationship Id="rId329" Type="http://schemas.openxmlformats.org/officeDocument/2006/relationships/image" Target="../media/image2173.png"/><Relationship Id="rId47" Type="http://schemas.openxmlformats.org/officeDocument/2006/relationships/image" Target="../media/image2033.png"/><Relationship Id="rId68" Type="http://schemas.openxmlformats.org/officeDocument/2006/relationships/customXml" Target="../ink/ink2110.xml"/><Relationship Id="rId89" Type="http://schemas.openxmlformats.org/officeDocument/2006/relationships/image" Target="../media/image2053.png"/><Relationship Id="rId112" Type="http://schemas.openxmlformats.org/officeDocument/2006/relationships/customXml" Target="../ink/ink2132.xml"/><Relationship Id="rId133" Type="http://schemas.openxmlformats.org/officeDocument/2006/relationships/image" Target="../media/image2075.png"/><Relationship Id="rId154" Type="http://schemas.openxmlformats.org/officeDocument/2006/relationships/customXml" Target="../ink/ink2153.xml"/><Relationship Id="rId175" Type="http://schemas.openxmlformats.org/officeDocument/2006/relationships/image" Target="../media/image2096.png"/><Relationship Id="rId196" Type="http://schemas.openxmlformats.org/officeDocument/2006/relationships/customXml" Target="../ink/ink2174.xml"/><Relationship Id="rId200" Type="http://schemas.openxmlformats.org/officeDocument/2006/relationships/customXml" Target="../ink/ink2176.xml"/><Relationship Id="rId16" Type="http://schemas.openxmlformats.org/officeDocument/2006/relationships/customXml" Target="../ink/ink2084.xml"/><Relationship Id="rId221" Type="http://schemas.openxmlformats.org/officeDocument/2006/relationships/image" Target="../media/image2119.png"/><Relationship Id="rId242" Type="http://schemas.openxmlformats.org/officeDocument/2006/relationships/customXml" Target="../ink/ink2197.xml"/><Relationship Id="rId263" Type="http://schemas.openxmlformats.org/officeDocument/2006/relationships/image" Target="../media/image2140.png"/><Relationship Id="rId284" Type="http://schemas.openxmlformats.org/officeDocument/2006/relationships/customXml" Target="../ink/ink2218.xml"/><Relationship Id="rId319" Type="http://schemas.openxmlformats.org/officeDocument/2006/relationships/image" Target="../media/image2168.png"/><Relationship Id="rId37" Type="http://schemas.openxmlformats.org/officeDocument/2006/relationships/image" Target="../media/image2028.png"/><Relationship Id="rId58" Type="http://schemas.openxmlformats.org/officeDocument/2006/relationships/customXml" Target="../ink/ink2105.xml"/><Relationship Id="rId79" Type="http://schemas.openxmlformats.org/officeDocument/2006/relationships/image" Target="../media/image2048.png"/><Relationship Id="rId102" Type="http://schemas.openxmlformats.org/officeDocument/2006/relationships/customXml" Target="../ink/ink2127.xml"/><Relationship Id="rId123" Type="http://schemas.openxmlformats.org/officeDocument/2006/relationships/image" Target="../media/image2070.png"/><Relationship Id="rId144" Type="http://schemas.openxmlformats.org/officeDocument/2006/relationships/customXml" Target="../ink/ink2148.xml"/><Relationship Id="rId330" Type="http://schemas.openxmlformats.org/officeDocument/2006/relationships/customXml" Target="../ink/ink2241.xml"/><Relationship Id="rId90" Type="http://schemas.openxmlformats.org/officeDocument/2006/relationships/customXml" Target="../ink/ink2121.xml"/><Relationship Id="rId165" Type="http://schemas.openxmlformats.org/officeDocument/2006/relationships/image" Target="../media/image2091.png"/><Relationship Id="rId186" Type="http://schemas.openxmlformats.org/officeDocument/2006/relationships/customXml" Target="../ink/ink2169.xml"/><Relationship Id="rId211" Type="http://schemas.openxmlformats.org/officeDocument/2006/relationships/image" Target="../media/image2114.png"/><Relationship Id="rId232" Type="http://schemas.openxmlformats.org/officeDocument/2006/relationships/customXml" Target="../ink/ink2192.xml"/><Relationship Id="rId253" Type="http://schemas.openxmlformats.org/officeDocument/2006/relationships/image" Target="../media/image2135.png"/><Relationship Id="rId274" Type="http://schemas.openxmlformats.org/officeDocument/2006/relationships/customXml" Target="../ink/ink2213.xml"/><Relationship Id="rId295" Type="http://schemas.openxmlformats.org/officeDocument/2006/relationships/image" Target="../media/image2156.png"/><Relationship Id="rId309" Type="http://schemas.openxmlformats.org/officeDocument/2006/relationships/image" Target="../media/image2163.png"/><Relationship Id="rId27" Type="http://schemas.openxmlformats.org/officeDocument/2006/relationships/image" Target="../media/image2023.png"/><Relationship Id="rId48" Type="http://schemas.openxmlformats.org/officeDocument/2006/relationships/customXml" Target="../ink/ink2100.xml"/><Relationship Id="rId69" Type="http://schemas.openxmlformats.org/officeDocument/2006/relationships/image" Target="../media/image2043.png"/><Relationship Id="rId113" Type="http://schemas.openxmlformats.org/officeDocument/2006/relationships/image" Target="../media/image2065.png"/><Relationship Id="rId134" Type="http://schemas.openxmlformats.org/officeDocument/2006/relationships/customXml" Target="../ink/ink2143.xml"/><Relationship Id="rId320" Type="http://schemas.openxmlformats.org/officeDocument/2006/relationships/customXml" Target="../ink/ink2236.xml"/><Relationship Id="rId80" Type="http://schemas.openxmlformats.org/officeDocument/2006/relationships/customXml" Target="../ink/ink2116.xml"/><Relationship Id="rId155" Type="http://schemas.openxmlformats.org/officeDocument/2006/relationships/image" Target="../media/image2086.png"/><Relationship Id="rId176" Type="http://schemas.openxmlformats.org/officeDocument/2006/relationships/customXml" Target="../ink/ink2164.xml"/><Relationship Id="rId197" Type="http://schemas.openxmlformats.org/officeDocument/2006/relationships/image" Target="../media/image2107.png"/><Relationship Id="rId201" Type="http://schemas.openxmlformats.org/officeDocument/2006/relationships/image" Target="../media/image2109.png"/><Relationship Id="rId222" Type="http://schemas.openxmlformats.org/officeDocument/2006/relationships/customXml" Target="../ink/ink2187.xml"/><Relationship Id="rId243" Type="http://schemas.openxmlformats.org/officeDocument/2006/relationships/image" Target="../media/image2130.png"/><Relationship Id="rId264" Type="http://schemas.openxmlformats.org/officeDocument/2006/relationships/customXml" Target="../ink/ink2208.xml"/><Relationship Id="rId285" Type="http://schemas.openxmlformats.org/officeDocument/2006/relationships/image" Target="../media/image2151.png"/><Relationship Id="rId17" Type="http://schemas.openxmlformats.org/officeDocument/2006/relationships/image" Target="../media/image20180.png"/><Relationship Id="rId38" Type="http://schemas.openxmlformats.org/officeDocument/2006/relationships/customXml" Target="../ink/ink2095.xml"/><Relationship Id="rId59" Type="http://schemas.openxmlformats.org/officeDocument/2006/relationships/image" Target="../media/image2038.png"/><Relationship Id="rId103" Type="http://schemas.openxmlformats.org/officeDocument/2006/relationships/image" Target="../media/image2060.png"/><Relationship Id="rId124" Type="http://schemas.openxmlformats.org/officeDocument/2006/relationships/customXml" Target="../ink/ink2138.xml"/><Relationship Id="rId310" Type="http://schemas.openxmlformats.org/officeDocument/2006/relationships/customXml" Target="../ink/ink2231.xml"/><Relationship Id="rId70" Type="http://schemas.openxmlformats.org/officeDocument/2006/relationships/customXml" Target="../ink/ink2111.xml"/><Relationship Id="rId91" Type="http://schemas.openxmlformats.org/officeDocument/2006/relationships/image" Target="../media/image2054.png"/><Relationship Id="rId145" Type="http://schemas.openxmlformats.org/officeDocument/2006/relationships/image" Target="../media/image2081.png"/><Relationship Id="rId166" Type="http://schemas.openxmlformats.org/officeDocument/2006/relationships/customXml" Target="../ink/ink2159.xml"/><Relationship Id="rId187" Type="http://schemas.openxmlformats.org/officeDocument/2006/relationships/image" Target="../media/image2102.png"/><Relationship Id="rId331" Type="http://schemas.openxmlformats.org/officeDocument/2006/relationships/image" Target="../media/image21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82.xml"/><Relationship Id="rId233" Type="http://schemas.openxmlformats.org/officeDocument/2006/relationships/image" Target="../media/image2125.png"/><Relationship Id="rId254" Type="http://schemas.openxmlformats.org/officeDocument/2006/relationships/customXml" Target="../ink/ink2203.xml"/><Relationship Id="rId28" Type="http://schemas.openxmlformats.org/officeDocument/2006/relationships/customXml" Target="../ink/ink2090.xml"/><Relationship Id="rId49" Type="http://schemas.openxmlformats.org/officeDocument/2006/relationships/image" Target="../media/image2034.png"/><Relationship Id="rId114" Type="http://schemas.openxmlformats.org/officeDocument/2006/relationships/customXml" Target="../ink/ink2133.xml"/><Relationship Id="rId275" Type="http://schemas.openxmlformats.org/officeDocument/2006/relationships/image" Target="../media/image2146.png"/><Relationship Id="rId296" Type="http://schemas.openxmlformats.org/officeDocument/2006/relationships/customXml" Target="../ink/ink2224.xml"/><Relationship Id="rId300" Type="http://schemas.openxmlformats.org/officeDocument/2006/relationships/customXml" Target="../ink/ink2226.xml"/><Relationship Id="rId60" Type="http://schemas.openxmlformats.org/officeDocument/2006/relationships/customXml" Target="../ink/ink2106.xml"/><Relationship Id="rId81" Type="http://schemas.openxmlformats.org/officeDocument/2006/relationships/image" Target="../media/image2049.png"/><Relationship Id="rId135" Type="http://schemas.openxmlformats.org/officeDocument/2006/relationships/image" Target="../media/image2076.png"/><Relationship Id="rId156" Type="http://schemas.openxmlformats.org/officeDocument/2006/relationships/customXml" Target="../ink/ink2154.xml"/><Relationship Id="rId177" Type="http://schemas.openxmlformats.org/officeDocument/2006/relationships/image" Target="../media/image2097.png"/><Relationship Id="rId198" Type="http://schemas.openxmlformats.org/officeDocument/2006/relationships/customXml" Target="../ink/ink2175.xml"/><Relationship Id="rId321" Type="http://schemas.openxmlformats.org/officeDocument/2006/relationships/image" Target="../media/image2169.png"/><Relationship Id="rId202" Type="http://schemas.openxmlformats.org/officeDocument/2006/relationships/customXml" Target="../ink/ink2177.xml"/><Relationship Id="rId223" Type="http://schemas.openxmlformats.org/officeDocument/2006/relationships/image" Target="../media/image2120.png"/><Relationship Id="rId244" Type="http://schemas.openxmlformats.org/officeDocument/2006/relationships/customXml" Target="../ink/ink2198.xml"/><Relationship Id="rId18" Type="http://schemas.openxmlformats.org/officeDocument/2006/relationships/customXml" Target="../ink/ink2085.xml"/><Relationship Id="rId39" Type="http://schemas.openxmlformats.org/officeDocument/2006/relationships/image" Target="../media/image2029.png"/><Relationship Id="rId265" Type="http://schemas.openxmlformats.org/officeDocument/2006/relationships/image" Target="../media/image2141.png"/><Relationship Id="rId286" Type="http://schemas.openxmlformats.org/officeDocument/2006/relationships/customXml" Target="../ink/ink2219.xml"/><Relationship Id="rId50" Type="http://schemas.openxmlformats.org/officeDocument/2006/relationships/customXml" Target="../ink/ink2101.xml"/><Relationship Id="rId104" Type="http://schemas.openxmlformats.org/officeDocument/2006/relationships/customXml" Target="../ink/ink2128.xml"/><Relationship Id="rId125" Type="http://schemas.openxmlformats.org/officeDocument/2006/relationships/image" Target="../media/image2071.png"/><Relationship Id="rId146" Type="http://schemas.openxmlformats.org/officeDocument/2006/relationships/customXml" Target="../ink/ink2149.xml"/><Relationship Id="rId167" Type="http://schemas.openxmlformats.org/officeDocument/2006/relationships/image" Target="../media/image2092.png"/><Relationship Id="rId188" Type="http://schemas.openxmlformats.org/officeDocument/2006/relationships/customXml" Target="../ink/ink2170.xml"/><Relationship Id="rId311" Type="http://schemas.openxmlformats.org/officeDocument/2006/relationships/image" Target="../media/image2164.png"/><Relationship Id="rId332" Type="http://schemas.openxmlformats.org/officeDocument/2006/relationships/customXml" Target="../ink/ink2242.xml"/><Relationship Id="rId71" Type="http://schemas.openxmlformats.org/officeDocument/2006/relationships/image" Target="../media/image2044.png"/><Relationship Id="rId92" Type="http://schemas.openxmlformats.org/officeDocument/2006/relationships/customXml" Target="../ink/ink2122.xml"/><Relationship Id="rId213" Type="http://schemas.openxmlformats.org/officeDocument/2006/relationships/image" Target="../media/image2115.png"/><Relationship Id="rId234" Type="http://schemas.openxmlformats.org/officeDocument/2006/relationships/customXml" Target="../ink/ink2193.xml"/><Relationship Id="rId2" Type="http://schemas.openxmlformats.org/officeDocument/2006/relationships/customXml" Target="../ink/ink2077.xml"/><Relationship Id="rId29" Type="http://schemas.openxmlformats.org/officeDocument/2006/relationships/image" Target="../media/image2024.png"/><Relationship Id="rId255" Type="http://schemas.openxmlformats.org/officeDocument/2006/relationships/image" Target="../media/image2136.png"/><Relationship Id="rId276" Type="http://schemas.openxmlformats.org/officeDocument/2006/relationships/customXml" Target="../ink/ink2214.xml"/><Relationship Id="rId297" Type="http://schemas.openxmlformats.org/officeDocument/2006/relationships/image" Target="../media/image2157.png"/><Relationship Id="rId40" Type="http://schemas.openxmlformats.org/officeDocument/2006/relationships/customXml" Target="../ink/ink2096.xml"/><Relationship Id="rId115" Type="http://schemas.openxmlformats.org/officeDocument/2006/relationships/image" Target="../media/image2066.png"/><Relationship Id="rId136" Type="http://schemas.openxmlformats.org/officeDocument/2006/relationships/customXml" Target="../ink/ink2144.xml"/><Relationship Id="rId157" Type="http://schemas.openxmlformats.org/officeDocument/2006/relationships/image" Target="../media/image2087.png"/><Relationship Id="rId178" Type="http://schemas.openxmlformats.org/officeDocument/2006/relationships/customXml" Target="../ink/ink2165.xml"/><Relationship Id="rId301" Type="http://schemas.openxmlformats.org/officeDocument/2006/relationships/image" Target="../media/image2159.png"/><Relationship Id="rId322" Type="http://schemas.openxmlformats.org/officeDocument/2006/relationships/customXml" Target="../ink/ink2237.xml"/><Relationship Id="rId61" Type="http://schemas.openxmlformats.org/officeDocument/2006/relationships/image" Target="../media/image2039.png"/><Relationship Id="rId82" Type="http://schemas.openxmlformats.org/officeDocument/2006/relationships/customXml" Target="../ink/ink2117.xml"/><Relationship Id="rId199" Type="http://schemas.openxmlformats.org/officeDocument/2006/relationships/image" Target="../media/image2108.png"/><Relationship Id="rId203" Type="http://schemas.openxmlformats.org/officeDocument/2006/relationships/image" Target="../media/image2110.png"/><Relationship Id="rId19" Type="http://schemas.openxmlformats.org/officeDocument/2006/relationships/image" Target="../media/image20190.png"/><Relationship Id="rId224" Type="http://schemas.openxmlformats.org/officeDocument/2006/relationships/customXml" Target="../ink/ink2188.xml"/><Relationship Id="rId245" Type="http://schemas.openxmlformats.org/officeDocument/2006/relationships/image" Target="../media/image2131.png"/><Relationship Id="rId266" Type="http://schemas.openxmlformats.org/officeDocument/2006/relationships/customXml" Target="../ink/ink2209.xml"/><Relationship Id="rId287" Type="http://schemas.openxmlformats.org/officeDocument/2006/relationships/image" Target="../media/image2152.png"/><Relationship Id="rId30" Type="http://schemas.openxmlformats.org/officeDocument/2006/relationships/customXml" Target="../ink/ink2091.xml"/><Relationship Id="rId105" Type="http://schemas.openxmlformats.org/officeDocument/2006/relationships/image" Target="../media/image2061.png"/><Relationship Id="rId126" Type="http://schemas.openxmlformats.org/officeDocument/2006/relationships/customXml" Target="../ink/ink2139.xml"/><Relationship Id="rId147" Type="http://schemas.openxmlformats.org/officeDocument/2006/relationships/image" Target="../media/image2082.png"/><Relationship Id="rId168" Type="http://schemas.openxmlformats.org/officeDocument/2006/relationships/customXml" Target="../ink/ink2160.xml"/><Relationship Id="rId312" Type="http://schemas.openxmlformats.org/officeDocument/2006/relationships/customXml" Target="../ink/ink2232.xml"/><Relationship Id="rId333" Type="http://schemas.openxmlformats.org/officeDocument/2006/relationships/image" Target="../media/image2175.png"/><Relationship Id="rId51" Type="http://schemas.openxmlformats.org/officeDocument/2006/relationships/image" Target="../media/image609.png"/><Relationship Id="rId72" Type="http://schemas.openxmlformats.org/officeDocument/2006/relationships/customXml" Target="../ink/ink2112.xml"/><Relationship Id="rId93" Type="http://schemas.openxmlformats.org/officeDocument/2006/relationships/image" Target="../media/image2055.png"/><Relationship Id="rId189" Type="http://schemas.openxmlformats.org/officeDocument/2006/relationships/image" Target="../media/image2103.png"/><Relationship Id="rId3" Type="http://schemas.openxmlformats.org/officeDocument/2006/relationships/image" Target="../media/image20110.png"/><Relationship Id="rId214" Type="http://schemas.openxmlformats.org/officeDocument/2006/relationships/customXml" Target="../ink/ink2183.xml"/><Relationship Id="rId235" Type="http://schemas.openxmlformats.org/officeDocument/2006/relationships/image" Target="../media/image2126.png"/><Relationship Id="rId256" Type="http://schemas.openxmlformats.org/officeDocument/2006/relationships/customXml" Target="../ink/ink2204.xml"/><Relationship Id="rId277" Type="http://schemas.openxmlformats.org/officeDocument/2006/relationships/image" Target="../media/image2147.png"/><Relationship Id="rId298" Type="http://schemas.openxmlformats.org/officeDocument/2006/relationships/customXml" Target="../ink/ink2225.xml"/><Relationship Id="rId116" Type="http://schemas.openxmlformats.org/officeDocument/2006/relationships/customXml" Target="../ink/ink2134.xml"/><Relationship Id="rId137" Type="http://schemas.openxmlformats.org/officeDocument/2006/relationships/image" Target="../media/image2077.png"/><Relationship Id="rId158" Type="http://schemas.openxmlformats.org/officeDocument/2006/relationships/customXml" Target="../ink/ink2155.xml"/><Relationship Id="rId302" Type="http://schemas.openxmlformats.org/officeDocument/2006/relationships/customXml" Target="../ink/ink2227.xml"/><Relationship Id="rId323" Type="http://schemas.openxmlformats.org/officeDocument/2006/relationships/image" Target="../media/image2170.png"/><Relationship Id="rId20" Type="http://schemas.openxmlformats.org/officeDocument/2006/relationships/customXml" Target="../ink/ink2086.xml"/><Relationship Id="rId41" Type="http://schemas.openxmlformats.org/officeDocument/2006/relationships/image" Target="../media/image2030.png"/><Relationship Id="rId62" Type="http://schemas.openxmlformats.org/officeDocument/2006/relationships/customXml" Target="../ink/ink2107.xml"/><Relationship Id="rId83" Type="http://schemas.openxmlformats.org/officeDocument/2006/relationships/image" Target="../media/image2050.png"/><Relationship Id="rId179" Type="http://schemas.openxmlformats.org/officeDocument/2006/relationships/image" Target="../media/image2098.png"/><Relationship Id="rId190" Type="http://schemas.openxmlformats.org/officeDocument/2006/relationships/customXml" Target="../ink/ink2171.xml"/><Relationship Id="rId204" Type="http://schemas.openxmlformats.org/officeDocument/2006/relationships/customXml" Target="../ink/ink2178.xml"/><Relationship Id="rId225" Type="http://schemas.openxmlformats.org/officeDocument/2006/relationships/image" Target="../media/image2121.png"/><Relationship Id="rId246" Type="http://schemas.openxmlformats.org/officeDocument/2006/relationships/customXml" Target="../ink/ink2199.xml"/><Relationship Id="rId267" Type="http://schemas.openxmlformats.org/officeDocument/2006/relationships/image" Target="../media/image2142.png"/><Relationship Id="rId288" Type="http://schemas.openxmlformats.org/officeDocument/2006/relationships/customXml" Target="../ink/ink2220.xml"/><Relationship Id="rId106" Type="http://schemas.openxmlformats.org/officeDocument/2006/relationships/customXml" Target="../ink/ink2129.xml"/><Relationship Id="rId127" Type="http://schemas.openxmlformats.org/officeDocument/2006/relationships/image" Target="../media/image2072.png"/><Relationship Id="rId313" Type="http://schemas.openxmlformats.org/officeDocument/2006/relationships/image" Target="../media/image2165.png"/><Relationship Id="rId10" Type="http://schemas.openxmlformats.org/officeDocument/2006/relationships/customXml" Target="../ink/ink2081.xml"/><Relationship Id="rId31" Type="http://schemas.openxmlformats.org/officeDocument/2006/relationships/image" Target="../media/image2025.png"/><Relationship Id="rId52" Type="http://schemas.openxmlformats.org/officeDocument/2006/relationships/customXml" Target="../ink/ink2102.xml"/><Relationship Id="rId73" Type="http://schemas.openxmlformats.org/officeDocument/2006/relationships/image" Target="../media/image2045.png"/><Relationship Id="rId94" Type="http://schemas.openxmlformats.org/officeDocument/2006/relationships/customXml" Target="../ink/ink2123.xml"/><Relationship Id="rId148" Type="http://schemas.openxmlformats.org/officeDocument/2006/relationships/customXml" Target="../ink/ink2150.xml"/><Relationship Id="rId169" Type="http://schemas.openxmlformats.org/officeDocument/2006/relationships/image" Target="../media/image2093.png"/><Relationship Id="rId334" Type="http://schemas.openxmlformats.org/officeDocument/2006/relationships/customXml" Target="../ink/ink2243.xml"/><Relationship Id="rId4" Type="http://schemas.openxmlformats.org/officeDocument/2006/relationships/customXml" Target="../ink/ink2078.xml"/><Relationship Id="rId180" Type="http://schemas.openxmlformats.org/officeDocument/2006/relationships/customXml" Target="../ink/ink2166.xml"/><Relationship Id="rId215" Type="http://schemas.openxmlformats.org/officeDocument/2006/relationships/image" Target="../media/image2116.png"/><Relationship Id="rId236" Type="http://schemas.openxmlformats.org/officeDocument/2006/relationships/customXml" Target="../ink/ink2194.xml"/><Relationship Id="rId257" Type="http://schemas.openxmlformats.org/officeDocument/2006/relationships/image" Target="../media/image2137.png"/><Relationship Id="rId278" Type="http://schemas.openxmlformats.org/officeDocument/2006/relationships/customXml" Target="../ink/ink2215.xml"/><Relationship Id="rId303" Type="http://schemas.openxmlformats.org/officeDocument/2006/relationships/image" Target="../media/image2160.png"/><Relationship Id="rId42" Type="http://schemas.openxmlformats.org/officeDocument/2006/relationships/customXml" Target="../ink/ink2097.xml"/><Relationship Id="rId84" Type="http://schemas.openxmlformats.org/officeDocument/2006/relationships/customXml" Target="../ink/ink2118.xml"/><Relationship Id="rId138" Type="http://schemas.openxmlformats.org/officeDocument/2006/relationships/customXml" Target="../ink/ink2145.xml"/><Relationship Id="rId191" Type="http://schemas.openxmlformats.org/officeDocument/2006/relationships/image" Target="../media/image2104.png"/><Relationship Id="rId205" Type="http://schemas.openxmlformats.org/officeDocument/2006/relationships/image" Target="../media/image2111.png"/><Relationship Id="rId247" Type="http://schemas.openxmlformats.org/officeDocument/2006/relationships/image" Target="../media/image2132.png"/><Relationship Id="rId107" Type="http://schemas.openxmlformats.org/officeDocument/2006/relationships/image" Target="../media/image2062.png"/><Relationship Id="rId289" Type="http://schemas.openxmlformats.org/officeDocument/2006/relationships/image" Target="../media/image2153.png"/><Relationship Id="rId11" Type="http://schemas.openxmlformats.org/officeDocument/2006/relationships/image" Target="../media/image20150.png"/><Relationship Id="rId53" Type="http://schemas.openxmlformats.org/officeDocument/2006/relationships/image" Target="../media/image2035.png"/><Relationship Id="rId149" Type="http://schemas.openxmlformats.org/officeDocument/2006/relationships/image" Target="../media/image2083.png"/><Relationship Id="rId314" Type="http://schemas.openxmlformats.org/officeDocument/2006/relationships/customXml" Target="../ink/ink2233.xml"/><Relationship Id="rId95" Type="http://schemas.openxmlformats.org/officeDocument/2006/relationships/image" Target="../media/image2056.png"/><Relationship Id="rId160" Type="http://schemas.openxmlformats.org/officeDocument/2006/relationships/customXml" Target="../ink/ink2156.xml"/><Relationship Id="rId216" Type="http://schemas.openxmlformats.org/officeDocument/2006/relationships/customXml" Target="../ink/ink2184.xml"/><Relationship Id="rId258" Type="http://schemas.openxmlformats.org/officeDocument/2006/relationships/customXml" Target="../ink/ink2205.xml"/><Relationship Id="rId22" Type="http://schemas.openxmlformats.org/officeDocument/2006/relationships/customXml" Target="../ink/ink2087.xml"/><Relationship Id="rId64" Type="http://schemas.openxmlformats.org/officeDocument/2006/relationships/customXml" Target="../ink/ink2108.xml"/><Relationship Id="rId118" Type="http://schemas.openxmlformats.org/officeDocument/2006/relationships/customXml" Target="../ink/ink2135.xml"/><Relationship Id="rId325" Type="http://schemas.openxmlformats.org/officeDocument/2006/relationships/image" Target="../media/image2171.png"/><Relationship Id="rId171" Type="http://schemas.openxmlformats.org/officeDocument/2006/relationships/image" Target="../media/image2094.png"/><Relationship Id="rId227" Type="http://schemas.openxmlformats.org/officeDocument/2006/relationships/image" Target="../media/image2122.png"/><Relationship Id="rId269" Type="http://schemas.openxmlformats.org/officeDocument/2006/relationships/image" Target="../media/image2143.png"/><Relationship Id="rId33" Type="http://schemas.openxmlformats.org/officeDocument/2006/relationships/image" Target="../media/image2026.png"/><Relationship Id="rId129" Type="http://schemas.openxmlformats.org/officeDocument/2006/relationships/image" Target="../media/image2073.png"/><Relationship Id="rId280" Type="http://schemas.openxmlformats.org/officeDocument/2006/relationships/customXml" Target="../ink/ink2216.xml"/><Relationship Id="rId336" Type="http://schemas.openxmlformats.org/officeDocument/2006/relationships/customXml" Target="../ink/ink2244.xml"/><Relationship Id="rId75" Type="http://schemas.openxmlformats.org/officeDocument/2006/relationships/image" Target="../media/image2046.png"/><Relationship Id="rId140" Type="http://schemas.openxmlformats.org/officeDocument/2006/relationships/customXml" Target="../ink/ink2146.xml"/><Relationship Id="rId182" Type="http://schemas.openxmlformats.org/officeDocument/2006/relationships/customXml" Target="../ink/ink2167.xml"/><Relationship Id="rId6" Type="http://schemas.openxmlformats.org/officeDocument/2006/relationships/customXml" Target="../ink/ink2079.xml"/><Relationship Id="rId238" Type="http://schemas.openxmlformats.org/officeDocument/2006/relationships/customXml" Target="../ink/ink2195.xml"/><Relationship Id="rId291" Type="http://schemas.openxmlformats.org/officeDocument/2006/relationships/image" Target="../media/image2154.png"/><Relationship Id="rId305" Type="http://schemas.openxmlformats.org/officeDocument/2006/relationships/image" Target="../media/image2161.png"/><Relationship Id="rId44" Type="http://schemas.openxmlformats.org/officeDocument/2006/relationships/customXml" Target="../ink/ink2098.xml"/><Relationship Id="rId86" Type="http://schemas.openxmlformats.org/officeDocument/2006/relationships/customXml" Target="../ink/ink2119.xml"/><Relationship Id="rId151" Type="http://schemas.openxmlformats.org/officeDocument/2006/relationships/image" Target="../media/image2084.png"/><Relationship Id="rId193" Type="http://schemas.openxmlformats.org/officeDocument/2006/relationships/image" Target="../media/image2105.png"/><Relationship Id="rId207" Type="http://schemas.openxmlformats.org/officeDocument/2006/relationships/image" Target="../media/image2112.png"/><Relationship Id="rId249" Type="http://schemas.openxmlformats.org/officeDocument/2006/relationships/image" Target="../media/image2133.png"/><Relationship Id="rId13" Type="http://schemas.openxmlformats.org/officeDocument/2006/relationships/image" Target="../media/image20160.png"/><Relationship Id="rId109" Type="http://schemas.openxmlformats.org/officeDocument/2006/relationships/image" Target="../media/image2063.png"/><Relationship Id="rId260" Type="http://schemas.openxmlformats.org/officeDocument/2006/relationships/customXml" Target="../ink/ink2206.xml"/><Relationship Id="rId316" Type="http://schemas.openxmlformats.org/officeDocument/2006/relationships/customXml" Target="../ink/ink2234.xml"/><Relationship Id="rId55" Type="http://schemas.openxmlformats.org/officeDocument/2006/relationships/image" Target="../media/image2036.png"/><Relationship Id="rId97" Type="http://schemas.openxmlformats.org/officeDocument/2006/relationships/image" Target="../media/image2057.png"/><Relationship Id="rId120" Type="http://schemas.openxmlformats.org/officeDocument/2006/relationships/customXml" Target="../ink/ink2136.xml"/><Relationship Id="rId162" Type="http://schemas.openxmlformats.org/officeDocument/2006/relationships/customXml" Target="../ink/ink2157.xml"/><Relationship Id="rId218" Type="http://schemas.openxmlformats.org/officeDocument/2006/relationships/customXml" Target="../ink/ink2185.xml"/><Relationship Id="rId271" Type="http://schemas.openxmlformats.org/officeDocument/2006/relationships/image" Target="../media/image2144.png"/><Relationship Id="rId24" Type="http://schemas.openxmlformats.org/officeDocument/2006/relationships/customXml" Target="../ink/ink2088.xml"/><Relationship Id="rId66" Type="http://schemas.openxmlformats.org/officeDocument/2006/relationships/customXml" Target="../ink/ink2109.xml"/><Relationship Id="rId131" Type="http://schemas.openxmlformats.org/officeDocument/2006/relationships/image" Target="../media/image2074.png"/><Relationship Id="rId327" Type="http://schemas.openxmlformats.org/officeDocument/2006/relationships/image" Target="../media/image217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36.png"/><Relationship Id="rId21" Type="http://schemas.openxmlformats.org/officeDocument/2006/relationships/image" Target="../media/image2188.png"/><Relationship Id="rId42" Type="http://schemas.openxmlformats.org/officeDocument/2006/relationships/customXml" Target="../ink/ink2266.xml"/><Relationship Id="rId63" Type="http://schemas.openxmlformats.org/officeDocument/2006/relationships/image" Target="../media/image2209.png"/><Relationship Id="rId84" Type="http://schemas.openxmlformats.org/officeDocument/2006/relationships/customXml" Target="../ink/ink2287.xml"/><Relationship Id="rId138" Type="http://schemas.openxmlformats.org/officeDocument/2006/relationships/customXml" Target="../ink/ink2314.xml"/><Relationship Id="rId159" Type="http://schemas.openxmlformats.org/officeDocument/2006/relationships/image" Target="../media/image2257.png"/><Relationship Id="rId170" Type="http://schemas.openxmlformats.org/officeDocument/2006/relationships/customXml" Target="../ink/ink2330.xml"/><Relationship Id="rId191" Type="http://schemas.openxmlformats.org/officeDocument/2006/relationships/image" Target="../media/image2273.png"/><Relationship Id="rId205" Type="http://schemas.openxmlformats.org/officeDocument/2006/relationships/image" Target="../media/image2280.png"/><Relationship Id="rId107" Type="http://schemas.openxmlformats.org/officeDocument/2006/relationships/image" Target="../media/image2231.png"/><Relationship Id="rId11" Type="http://schemas.openxmlformats.org/officeDocument/2006/relationships/image" Target="../media/image2183.png"/><Relationship Id="rId32" Type="http://schemas.openxmlformats.org/officeDocument/2006/relationships/customXml" Target="../ink/ink2261.xml"/><Relationship Id="rId53" Type="http://schemas.openxmlformats.org/officeDocument/2006/relationships/image" Target="../media/image2204.png"/><Relationship Id="rId74" Type="http://schemas.openxmlformats.org/officeDocument/2006/relationships/customXml" Target="../ink/ink2282.xml"/><Relationship Id="rId128" Type="http://schemas.openxmlformats.org/officeDocument/2006/relationships/customXml" Target="../ink/ink2309.xml"/><Relationship Id="rId149" Type="http://schemas.openxmlformats.org/officeDocument/2006/relationships/image" Target="../media/image2252.png"/><Relationship Id="rId5" Type="http://schemas.openxmlformats.org/officeDocument/2006/relationships/image" Target="../media/image2180.png"/><Relationship Id="rId95" Type="http://schemas.openxmlformats.org/officeDocument/2006/relationships/image" Target="../media/image2225.png"/><Relationship Id="rId160" Type="http://schemas.openxmlformats.org/officeDocument/2006/relationships/customXml" Target="../ink/ink2325.xml"/><Relationship Id="rId181" Type="http://schemas.openxmlformats.org/officeDocument/2006/relationships/image" Target="../media/image2268.png"/><Relationship Id="rId216" Type="http://schemas.openxmlformats.org/officeDocument/2006/relationships/customXml" Target="../ink/ink2353.xml"/><Relationship Id="rId22" Type="http://schemas.openxmlformats.org/officeDocument/2006/relationships/customXml" Target="../ink/ink2256.xml"/><Relationship Id="rId43" Type="http://schemas.openxmlformats.org/officeDocument/2006/relationships/image" Target="../media/image2199.png"/><Relationship Id="rId64" Type="http://schemas.openxmlformats.org/officeDocument/2006/relationships/customXml" Target="../ink/ink2277.xml"/><Relationship Id="rId118" Type="http://schemas.openxmlformats.org/officeDocument/2006/relationships/customXml" Target="../ink/ink2304.xml"/><Relationship Id="rId139" Type="http://schemas.openxmlformats.org/officeDocument/2006/relationships/image" Target="../media/image2247.png"/><Relationship Id="rId85" Type="http://schemas.openxmlformats.org/officeDocument/2006/relationships/image" Target="../media/image2220.png"/><Relationship Id="rId150" Type="http://schemas.openxmlformats.org/officeDocument/2006/relationships/customXml" Target="../ink/ink2320.xml"/><Relationship Id="rId171" Type="http://schemas.openxmlformats.org/officeDocument/2006/relationships/image" Target="../media/image2263.png"/><Relationship Id="rId192" Type="http://schemas.openxmlformats.org/officeDocument/2006/relationships/customXml" Target="../ink/ink2341.xml"/><Relationship Id="rId206" Type="http://schemas.openxmlformats.org/officeDocument/2006/relationships/customXml" Target="../ink/ink2348.xml"/><Relationship Id="rId12" Type="http://schemas.openxmlformats.org/officeDocument/2006/relationships/customXml" Target="../ink/ink2251.xml"/><Relationship Id="rId33" Type="http://schemas.openxmlformats.org/officeDocument/2006/relationships/image" Target="../media/image2194.png"/><Relationship Id="rId108" Type="http://schemas.openxmlformats.org/officeDocument/2006/relationships/customXml" Target="../ink/ink2299.xml"/><Relationship Id="rId129" Type="http://schemas.openxmlformats.org/officeDocument/2006/relationships/image" Target="../media/image2242.png"/><Relationship Id="rId54" Type="http://schemas.openxmlformats.org/officeDocument/2006/relationships/customXml" Target="../ink/ink2272.xml"/><Relationship Id="rId75" Type="http://schemas.openxmlformats.org/officeDocument/2006/relationships/image" Target="../media/image2215.png"/><Relationship Id="rId96" Type="http://schemas.openxmlformats.org/officeDocument/2006/relationships/customXml" Target="../ink/ink2293.xml"/><Relationship Id="rId140" Type="http://schemas.openxmlformats.org/officeDocument/2006/relationships/customXml" Target="../ink/ink2315.xml"/><Relationship Id="rId161" Type="http://schemas.openxmlformats.org/officeDocument/2006/relationships/image" Target="../media/image2258.png"/><Relationship Id="rId182" Type="http://schemas.openxmlformats.org/officeDocument/2006/relationships/customXml" Target="../ink/ink2336.xml"/><Relationship Id="rId217" Type="http://schemas.openxmlformats.org/officeDocument/2006/relationships/image" Target="../media/image2286.png"/><Relationship Id="rId6" Type="http://schemas.openxmlformats.org/officeDocument/2006/relationships/customXml" Target="../ink/ink2248.xml"/><Relationship Id="rId23" Type="http://schemas.openxmlformats.org/officeDocument/2006/relationships/image" Target="../media/image2189.png"/><Relationship Id="rId119" Type="http://schemas.openxmlformats.org/officeDocument/2006/relationships/image" Target="../media/image2237.png"/><Relationship Id="rId44" Type="http://schemas.openxmlformats.org/officeDocument/2006/relationships/customXml" Target="../ink/ink2267.xml"/><Relationship Id="rId65" Type="http://schemas.openxmlformats.org/officeDocument/2006/relationships/image" Target="../media/image2210.png"/><Relationship Id="rId86" Type="http://schemas.openxmlformats.org/officeDocument/2006/relationships/customXml" Target="../ink/ink2288.xml"/><Relationship Id="rId130" Type="http://schemas.openxmlformats.org/officeDocument/2006/relationships/customXml" Target="../ink/ink2310.xml"/><Relationship Id="rId151" Type="http://schemas.openxmlformats.org/officeDocument/2006/relationships/image" Target="../media/image2253.png"/><Relationship Id="rId172" Type="http://schemas.openxmlformats.org/officeDocument/2006/relationships/customXml" Target="../ink/ink2331.xml"/><Relationship Id="rId193" Type="http://schemas.openxmlformats.org/officeDocument/2006/relationships/image" Target="../media/image2274.png"/><Relationship Id="rId207" Type="http://schemas.openxmlformats.org/officeDocument/2006/relationships/image" Target="../media/image2281.png"/><Relationship Id="rId13" Type="http://schemas.openxmlformats.org/officeDocument/2006/relationships/image" Target="../media/image2184.png"/><Relationship Id="rId109" Type="http://schemas.openxmlformats.org/officeDocument/2006/relationships/image" Target="../media/image2232.png"/><Relationship Id="rId34" Type="http://schemas.openxmlformats.org/officeDocument/2006/relationships/customXml" Target="../ink/ink2262.xml"/><Relationship Id="rId55" Type="http://schemas.openxmlformats.org/officeDocument/2006/relationships/image" Target="../media/image2205.png"/><Relationship Id="rId76" Type="http://schemas.openxmlformats.org/officeDocument/2006/relationships/customXml" Target="../ink/ink2283.xml"/><Relationship Id="rId97" Type="http://schemas.openxmlformats.org/officeDocument/2006/relationships/image" Target="../media/image2226.png"/><Relationship Id="rId120" Type="http://schemas.openxmlformats.org/officeDocument/2006/relationships/customXml" Target="../ink/ink2305.xml"/><Relationship Id="rId141" Type="http://schemas.openxmlformats.org/officeDocument/2006/relationships/image" Target="../media/image2248.png"/><Relationship Id="rId7" Type="http://schemas.openxmlformats.org/officeDocument/2006/relationships/image" Target="../media/image2181.png"/><Relationship Id="rId162" Type="http://schemas.openxmlformats.org/officeDocument/2006/relationships/customXml" Target="../ink/ink2326.xml"/><Relationship Id="rId183" Type="http://schemas.openxmlformats.org/officeDocument/2006/relationships/image" Target="../media/image2269.png"/><Relationship Id="rId24" Type="http://schemas.openxmlformats.org/officeDocument/2006/relationships/customXml" Target="../ink/ink2257.xml"/><Relationship Id="rId45" Type="http://schemas.openxmlformats.org/officeDocument/2006/relationships/image" Target="../media/image2200.png"/><Relationship Id="rId66" Type="http://schemas.openxmlformats.org/officeDocument/2006/relationships/customXml" Target="../ink/ink2278.xml"/><Relationship Id="rId87" Type="http://schemas.openxmlformats.org/officeDocument/2006/relationships/image" Target="../media/image2221.png"/><Relationship Id="rId110" Type="http://schemas.openxmlformats.org/officeDocument/2006/relationships/customXml" Target="../ink/ink2300.xml"/><Relationship Id="rId131" Type="http://schemas.openxmlformats.org/officeDocument/2006/relationships/image" Target="../media/image2243.png"/><Relationship Id="rId152" Type="http://schemas.openxmlformats.org/officeDocument/2006/relationships/customXml" Target="../ink/ink2321.xml"/><Relationship Id="rId173" Type="http://schemas.openxmlformats.org/officeDocument/2006/relationships/image" Target="../media/image2264.png"/><Relationship Id="rId194" Type="http://schemas.openxmlformats.org/officeDocument/2006/relationships/customXml" Target="../ink/ink2342.xml"/><Relationship Id="rId208" Type="http://schemas.openxmlformats.org/officeDocument/2006/relationships/customXml" Target="../ink/ink2349.xml"/><Relationship Id="rId14" Type="http://schemas.openxmlformats.org/officeDocument/2006/relationships/customXml" Target="../ink/ink2252.xml"/><Relationship Id="rId30" Type="http://schemas.openxmlformats.org/officeDocument/2006/relationships/customXml" Target="../ink/ink2260.xml"/><Relationship Id="rId35" Type="http://schemas.openxmlformats.org/officeDocument/2006/relationships/image" Target="../media/image2195.png"/><Relationship Id="rId56" Type="http://schemas.openxmlformats.org/officeDocument/2006/relationships/customXml" Target="../ink/ink2273.xml"/><Relationship Id="rId77" Type="http://schemas.openxmlformats.org/officeDocument/2006/relationships/image" Target="../media/image2216.png"/><Relationship Id="rId100" Type="http://schemas.openxmlformats.org/officeDocument/2006/relationships/customXml" Target="../ink/ink2295.xml"/><Relationship Id="rId105" Type="http://schemas.openxmlformats.org/officeDocument/2006/relationships/image" Target="../media/image2230.png"/><Relationship Id="rId126" Type="http://schemas.openxmlformats.org/officeDocument/2006/relationships/customXml" Target="../ink/ink2308.xml"/><Relationship Id="rId147" Type="http://schemas.openxmlformats.org/officeDocument/2006/relationships/image" Target="../media/image2251.png"/><Relationship Id="rId168" Type="http://schemas.openxmlformats.org/officeDocument/2006/relationships/customXml" Target="../ink/ink2329.xml"/><Relationship Id="rId8" Type="http://schemas.openxmlformats.org/officeDocument/2006/relationships/customXml" Target="../ink/ink2249.xml"/><Relationship Id="rId51" Type="http://schemas.openxmlformats.org/officeDocument/2006/relationships/image" Target="../media/image2203.png"/><Relationship Id="rId72" Type="http://schemas.openxmlformats.org/officeDocument/2006/relationships/customXml" Target="../ink/ink2281.xml"/><Relationship Id="rId93" Type="http://schemas.openxmlformats.org/officeDocument/2006/relationships/image" Target="../media/image2224.png"/><Relationship Id="rId98" Type="http://schemas.openxmlformats.org/officeDocument/2006/relationships/customXml" Target="../ink/ink2294.xml"/><Relationship Id="rId121" Type="http://schemas.openxmlformats.org/officeDocument/2006/relationships/image" Target="../media/image2238.png"/><Relationship Id="rId142" Type="http://schemas.openxmlformats.org/officeDocument/2006/relationships/customXml" Target="../ink/ink2316.xml"/><Relationship Id="rId163" Type="http://schemas.openxmlformats.org/officeDocument/2006/relationships/image" Target="../media/image2259.png"/><Relationship Id="rId184" Type="http://schemas.openxmlformats.org/officeDocument/2006/relationships/customXml" Target="../ink/ink2337.xml"/><Relationship Id="rId189" Type="http://schemas.openxmlformats.org/officeDocument/2006/relationships/image" Target="../media/image2272.png"/><Relationship Id="rId3" Type="http://schemas.openxmlformats.org/officeDocument/2006/relationships/image" Target="../media/image2179.png"/><Relationship Id="rId214" Type="http://schemas.openxmlformats.org/officeDocument/2006/relationships/customXml" Target="../ink/ink2352.xml"/><Relationship Id="rId25" Type="http://schemas.openxmlformats.org/officeDocument/2006/relationships/image" Target="../media/image2190.png"/><Relationship Id="rId46" Type="http://schemas.openxmlformats.org/officeDocument/2006/relationships/customXml" Target="../ink/ink2268.xml"/><Relationship Id="rId67" Type="http://schemas.openxmlformats.org/officeDocument/2006/relationships/image" Target="../media/image2211.png"/><Relationship Id="rId116" Type="http://schemas.openxmlformats.org/officeDocument/2006/relationships/customXml" Target="../ink/ink2303.xml"/><Relationship Id="rId137" Type="http://schemas.openxmlformats.org/officeDocument/2006/relationships/image" Target="../media/image2246.png"/><Relationship Id="rId158" Type="http://schemas.openxmlformats.org/officeDocument/2006/relationships/customXml" Target="../ink/ink2324.xml"/><Relationship Id="rId20" Type="http://schemas.openxmlformats.org/officeDocument/2006/relationships/customXml" Target="../ink/ink2255.xml"/><Relationship Id="rId41" Type="http://schemas.openxmlformats.org/officeDocument/2006/relationships/image" Target="../media/image2198.png"/><Relationship Id="rId62" Type="http://schemas.openxmlformats.org/officeDocument/2006/relationships/customXml" Target="../ink/ink2276.xml"/><Relationship Id="rId83" Type="http://schemas.openxmlformats.org/officeDocument/2006/relationships/image" Target="../media/image2219.png"/><Relationship Id="rId88" Type="http://schemas.openxmlformats.org/officeDocument/2006/relationships/customXml" Target="../ink/ink2289.xml"/><Relationship Id="rId111" Type="http://schemas.openxmlformats.org/officeDocument/2006/relationships/image" Target="../media/image2233.png"/><Relationship Id="rId132" Type="http://schemas.openxmlformats.org/officeDocument/2006/relationships/customXml" Target="../ink/ink2311.xml"/><Relationship Id="rId153" Type="http://schemas.openxmlformats.org/officeDocument/2006/relationships/image" Target="../media/image2254.png"/><Relationship Id="rId174" Type="http://schemas.openxmlformats.org/officeDocument/2006/relationships/customXml" Target="../ink/ink2332.xml"/><Relationship Id="rId179" Type="http://schemas.openxmlformats.org/officeDocument/2006/relationships/image" Target="../media/image2267.png"/><Relationship Id="rId195" Type="http://schemas.openxmlformats.org/officeDocument/2006/relationships/image" Target="../media/image2275.png"/><Relationship Id="rId209" Type="http://schemas.openxmlformats.org/officeDocument/2006/relationships/image" Target="../media/image2282.png"/><Relationship Id="rId190" Type="http://schemas.openxmlformats.org/officeDocument/2006/relationships/customXml" Target="../ink/ink2340.xml"/><Relationship Id="rId204" Type="http://schemas.openxmlformats.org/officeDocument/2006/relationships/customXml" Target="../ink/ink2347.xml"/><Relationship Id="rId15" Type="http://schemas.openxmlformats.org/officeDocument/2006/relationships/image" Target="../media/image2185.png"/><Relationship Id="rId36" Type="http://schemas.openxmlformats.org/officeDocument/2006/relationships/customXml" Target="../ink/ink2263.xml"/><Relationship Id="rId57" Type="http://schemas.openxmlformats.org/officeDocument/2006/relationships/image" Target="../media/image2206.png"/><Relationship Id="rId106" Type="http://schemas.openxmlformats.org/officeDocument/2006/relationships/customXml" Target="../ink/ink2298.xml"/><Relationship Id="rId127" Type="http://schemas.openxmlformats.org/officeDocument/2006/relationships/image" Target="../media/image2241.png"/><Relationship Id="rId10" Type="http://schemas.openxmlformats.org/officeDocument/2006/relationships/customXml" Target="../ink/ink2250.xml"/><Relationship Id="rId31" Type="http://schemas.openxmlformats.org/officeDocument/2006/relationships/image" Target="../media/image2193.png"/><Relationship Id="rId52" Type="http://schemas.openxmlformats.org/officeDocument/2006/relationships/customXml" Target="../ink/ink2271.xml"/><Relationship Id="rId73" Type="http://schemas.openxmlformats.org/officeDocument/2006/relationships/image" Target="../media/image2214.png"/><Relationship Id="rId78" Type="http://schemas.openxmlformats.org/officeDocument/2006/relationships/customXml" Target="../ink/ink2284.xml"/><Relationship Id="rId94" Type="http://schemas.openxmlformats.org/officeDocument/2006/relationships/customXml" Target="../ink/ink2292.xml"/><Relationship Id="rId99" Type="http://schemas.openxmlformats.org/officeDocument/2006/relationships/image" Target="../media/image2227.png"/><Relationship Id="rId101" Type="http://schemas.openxmlformats.org/officeDocument/2006/relationships/image" Target="../media/image2228.png"/><Relationship Id="rId122" Type="http://schemas.openxmlformats.org/officeDocument/2006/relationships/customXml" Target="../ink/ink2306.xml"/><Relationship Id="rId143" Type="http://schemas.openxmlformats.org/officeDocument/2006/relationships/image" Target="../media/image2249.png"/><Relationship Id="rId148" Type="http://schemas.openxmlformats.org/officeDocument/2006/relationships/customXml" Target="../ink/ink2319.xml"/><Relationship Id="rId164" Type="http://schemas.openxmlformats.org/officeDocument/2006/relationships/customXml" Target="../ink/ink2327.xml"/><Relationship Id="rId169" Type="http://schemas.openxmlformats.org/officeDocument/2006/relationships/image" Target="../media/image2262.png"/><Relationship Id="rId185" Type="http://schemas.openxmlformats.org/officeDocument/2006/relationships/image" Target="../media/image2270.png"/><Relationship Id="rId4" Type="http://schemas.openxmlformats.org/officeDocument/2006/relationships/customXml" Target="../ink/ink2247.xml"/><Relationship Id="rId9" Type="http://schemas.openxmlformats.org/officeDocument/2006/relationships/image" Target="../media/image2182.png"/><Relationship Id="rId180" Type="http://schemas.openxmlformats.org/officeDocument/2006/relationships/customXml" Target="../ink/ink2335.xml"/><Relationship Id="rId210" Type="http://schemas.openxmlformats.org/officeDocument/2006/relationships/customXml" Target="../ink/ink2350.xml"/><Relationship Id="rId215" Type="http://schemas.openxmlformats.org/officeDocument/2006/relationships/image" Target="../media/image2285.png"/><Relationship Id="rId26" Type="http://schemas.openxmlformats.org/officeDocument/2006/relationships/customXml" Target="../ink/ink2258.xml"/><Relationship Id="rId47" Type="http://schemas.openxmlformats.org/officeDocument/2006/relationships/image" Target="../media/image2201.png"/><Relationship Id="rId68" Type="http://schemas.openxmlformats.org/officeDocument/2006/relationships/customXml" Target="../ink/ink2279.xml"/><Relationship Id="rId89" Type="http://schemas.openxmlformats.org/officeDocument/2006/relationships/image" Target="../media/image2222.png"/><Relationship Id="rId112" Type="http://schemas.openxmlformats.org/officeDocument/2006/relationships/customXml" Target="../ink/ink2301.xml"/><Relationship Id="rId133" Type="http://schemas.openxmlformats.org/officeDocument/2006/relationships/image" Target="../media/image2244.png"/><Relationship Id="rId154" Type="http://schemas.openxmlformats.org/officeDocument/2006/relationships/customXml" Target="../ink/ink2322.xml"/><Relationship Id="rId175" Type="http://schemas.openxmlformats.org/officeDocument/2006/relationships/image" Target="../media/image2265.png"/><Relationship Id="rId196" Type="http://schemas.openxmlformats.org/officeDocument/2006/relationships/customXml" Target="../ink/ink2343.xml"/><Relationship Id="rId200" Type="http://schemas.openxmlformats.org/officeDocument/2006/relationships/customXml" Target="../ink/ink2345.xml"/><Relationship Id="rId16" Type="http://schemas.openxmlformats.org/officeDocument/2006/relationships/customXml" Target="../ink/ink2253.xml"/><Relationship Id="rId37" Type="http://schemas.openxmlformats.org/officeDocument/2006/relationships/image" Target="../media/image2196.png"/><Relationship Id="rId58" Type="http://schemas.openxmlformats.org/officeDocument/2006/relationships/customXml" Target="../ink/ink2274.xml"/><Relationship Id="rId79" Type="http://schemas.openxmlformats.org/officeDocument/2006/relationships/image" Target="../media/image2217.png"/><Relationship Id="rId102" Type="http://schemas.openxmlformats.org/officeDocument/2006/relationships/customXml" Target="../ink/ink2296.xml"/><Relationship Id="rId123" Type="http://schemas.openxmlformats.org/officeDocument/2006/relationships/image" Target="../media/image2239.png"/><Relationship Id="rId144" Type="http://schemas.openxmlformats.org/officeDocument/2006/relationships/customXml" Target="../ink/ink2317.xml"/><Relationship Id="rId90" Type="http://schemas.openxmlformats.org/officeDocument/2006/relationships/customXml" Target="../ink/ink2290.xml"/><Relationship Id="rId165" Type="http://schemas.openxmlformats.org/officeDocument/2006/relationships/image" Target="../media/image2260.png"/><Relationship Id="rId186" Type="http://schemas.openxmlformats.org/officeDocument/2006/relationships/customXml" Target="../ink/ink2338.xml"/><Relationship Id="rId211" Type="http://schemas.openxmlformats.org/officeDocument/2006/relationships/image" Target="../media/image2283.png"/><Relationship Id="rId27" Type="http://schemas.openxmlformats.org/officeDocument/2006/relationships/image" Target="../media/image2191.png"/><Relationship Id="rId48" Type="http://schemas.openxmlformats.org/officeDocument/2006/relationships/customXml" Target="../ink/ink2269.xml"/><Relationship Id="rId69" Type="http://schemas.openxmlformats.org/officeDocument/2006/relationships/image" Target="../media/image2212.png"/><Relationship Id="rId113" Type="http://schemas.openxmlformats.org/officeDocument/2006/relationships/image" Target="../media/image2234.png"/><Relationship Id="rId134" Type="http://schemas.openxmlformats.org/officeDocument/2006/relationships/customXml" Target="../ink/ink2312.xml"/><Relationship Id="rId80" Type="http://schemas.openxmlformats.org/officeDocument/2006/relationships/customXml" Target="../ink/ink2285.xml"/><Relationship Id="rId155" Type="http://schemas.openxmlformats.org/officeDocument/2006/relationships/image" Target="../media/image2255.png"/><Relationship Id="rId176" Type="http://schemas.openxmlformats.org/officeDocument/2006/relationships/customXml" Target="../ink/ink2333.xml"/><Relationship Id="rId197" Type="http://schemas.openxmlformats.org/officeDocument/2006/relationships/image" Target="../media/image2276.png"/><Relationship Id="rId201" Type="http://schemas.openxmlformats.org/officeDocument/2006/relationships/image" Target="../media/image2278.png"/><Relationship Id="rId17" Type="http://schemas.openxmlformats.org/officeDocument/2006/relationships/image" Target="../media/image2186.png"/><Relationship Id="rId38" Type="http://schemas.openxmlformats.org/officeDocument/2006/relationships/customXml" Target="../ink/ink2264.xml"/><Relationship Id="rId59" Type="http://schemas.openxmlformats.org/officeDocument/2006/relationships/image" Target="../media/image2207.png"/><Relationship Id="rId103" Type="http://schemas.openxmlformats.org/officeDocument/2006/relationships/image" Target="../media/image2229.png"/><Relationship Id="rId124" Type="http://schemas.openxmlformats.org/officeDocument/2006/relationships/customXml" Target="../ink/ink2307.xml"/><Relationship Id="rId70" Type="http://schemas.openxmlformats.org/officeDocument/2006/relationships/customXml" Target="../ink/ink2280.xml"/><Relationship Id="rId91" Type="http://schemas.openxmlformats.org/officeDocument/2006/relationships/image" Target="../media/image2223.png"/><Relationship Id="rId145" Type="http://schemas.openxmlformats.org/officeDocument/2006/relationships/image" Target="../media/image2250.png"/><Relationship Id="rId166" Type="http://schemas.openxmlformats.org/officeDocument/2006/relationships/customXml" Target="../ink/ink2328.xml"/><Relationship Id="rId187" Type="http://schemas.openxmlformats.org/officeDocument/2006/relationships/image" Target="../media/image227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51.xml"/><Relationship Id="rId28" Type="http://schemas.openxmlformats.org/officeDocument/2006/relationships/customXml" Target="../ink/ink2259.xml"/><Relationship Id="rId49" Type="http://schemas.openxmlformats.org/officeDocument/2006/relationships/image" Target="../media/image2202.png"/><Relationship Id="rId114" Type="http://schemas.openxmlformats.org/officeDocument/2006/relationships/customXml" Target="../ink/ink2302.xml"/><Relationship Id="rId60" Type="http://schemas.openxmlformats.org/officeDocument/2006/relationships/customXml" Target="../ink/ink2275.xml"/><Relationship Id="rId81" Type="http://schemas.openxmlformats.org/officeDocument/2006/relationships/image" Target="../media/image2218.png"/><Relationship Id="rId135" Type="http://schemas.openxmlformats.org/officeDocument/2006/relationships/image" Target="../media/image2245.png"/><Relationship Id="rId156" Type="http://schemas.openxmlformats.org/officeDocument/2006/relationships/customXml" Target="../ink/ink2323.xml"/><Relationship Id="rId177" Type="http://schemas.openxmlformats.org/officeDocument/2006/relationships/image" Target="../media/image2266.png"/><Relationship Id="rId198" Type="http://schemas.openxmlformats.org/officeDocument/2006/relationships/customXml" Target="../ink/ink2344.xml"/><Relationship Id="rId202" Type="http://schemas.openxmlformats.org/officeDocument/2006/relationships/customXml" Target="../ink/ink2346.xml"/><Relationship Id="rId18" Type="http://schemas.openxmlformats.org/officeDocument/2006/relationships/customXml" Target="../ink/ink2254.xml"/><Relationship Id="rId39" Type="http://schemas.openxmlformats.org/officeDocument/2006/relationships/image" Target="../media/image2197.png"/><Relationship Id="rId50" Type="http://schemas.openxmlformats.org/officeDocument/2006/relationships/customXml" Target="../ink/ink2270.xml"/><Relationship Id="rId104" Type="http://schemas.openxmlformats.org/officeDocument/2006/relationships/customXml" Target="../ink/ink2297.xml"/><Relationship Id="rId125" Type="http://schemas.openxmlformats.org/officeDocument/2006/relationships/image" Target="../media/image2240.png"/><Relationship Id="rId146" Type="http://schemas.openxmlformats.org/officeDocument/2006/relationships/customXml" Target="../ink/ink2318.xml"/><Relationship Id="rId167" Type="http://schemas.openxmlformats.org/officeDocument/2006/relationships/image" Target="../media/image2261.png"/><Relationship Id="rId188" Type="http://schemas.openxmlformats.org/officeDocument/2006/relationships/customXml" Target="../ink/ink2339.xml"/><Relationship Id="rId71" Type="http://schemas.openxmlformats.org/officeDocument/2006/relationships/image" Target="../media/image2213.png"/><Relationship Id="rId92" Type="http://schemas.openxmlformats.org/officeDocument/2006/relationships/customXml" Target="../ink/ink2291.xml"/><Relationship Id="rId213" Type="http://schemas.openxmlformats.org/officeDocument/2006/relationships/image" Target="../media/image2284.png"/><Relationship Id="rId2" Type="http://schemas.openxmlformats.org/officeDocument/2006/relationships/customXml" Target="../ink/ink2246.xml"/><Relationship Id="rId29" Type="http://schemas.openxmlformats.org/officeDocument/2006/relationships/image" Target="../media/image2192.png"/><Relationship Id="rId40" Type="http://schemas.openxmlformats.org/officeDocument/2006/relationships/customXml" Target="../ink/ink2265.xml"/><Relationship Id="rId115" Type="http://schemas.openxmlformats.org/officeDocument/2006/relationships/image" Target="../media/image2235.png"/><Relationship Id="rId136" Type="http://schemas.openxmlformats.org/officeDocument/2006/relationships/customXml" Target="../ink/ink2313.xml"/><Relationship Id="rId157" Type="http://schemas.openxmlformats.org/officeDocument/2006/relationships/image" Target="../media/image2256.png"/><Relationship Id="rId178" Type="http://schemas.openxmlformats.org/officeDocument/2006/relationships/customXml" Target="../ink/ink2334.xml"/><Relationship Id="rId61" Type="http://schemas.openxmlformats.org/officeDocument/2006/relationships/image" Target="../media/image2208.png"/><Relationship Id="rId82" Type="http://schemas.openxmlformats.org/officeDocument/2006/relationships/customXml" Target="../ink/ink2286.xml"/><Relationship Id="rId199" Type="http://schemas.openxmlformats.org/officeDocument/2006/relationships/image" Target="../media/image2277.png"/><Relationship Id="rId203" Type="http://schemas.openxmlformats.org/officeDocument/2006/relationships/image" Target="../media/image2279.png"/><Relationship Id="rId19" Type="http://schemas.openxmlformats.org/officeDocument/2006/relationships/image" Target="../media/image218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6.png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181" Type="http://schemas.openxmlformats.org/officeDocument/2006/relationships/image" Target="../media/image92.png"/><Relationship Id="rId216" Type="http://schemas.openxmlformats.org/officeDocument/2006/relationships/customXml" Target="../ink/ink108.xml"/><Relationship Id="rId237" Type="http://schemas.openxmlformats.org/officeDocument/2006/relationships/image" Target="../media/image120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171" Type="http://schemas.openxmlformats.org/officeDocument/2006/relationships/image" Target="../media/image87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5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2.png"/><Relationship Id="rId182" Type="http://schemas.openxmlformats.org/officeDocument/2006/relationships/customXml" Target="../ink/ink91.xml"/><Relationship Id="rId217" Type="http://schemas.openxmlformats.org/officeDocument/2006/relationships/image" Target="../media/image110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1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7.png"/><Relationship Id="rId172" Type="http://schemas.openxmlformats.org/officeDocument/2006/relationships/customXml" Target="../ink/ink86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28" Type="http://schemas.openxmlformats.org/officeDocument/2006/relationships/customXml" Target="../ink/ink114.xml"/><Relationship Id="rId249" Type="http://schemas.openxmlformats.org/officeDocument/2006/relationships/image" Target="../media/image126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image" Target="../media/image72.png"/><Relationship Id="rId7" Type="http://schemas.openxmlformats.org/officeDocument/2006/relationships/image" Target="../media/image5.png"/><Relationship Id="rId162" Type="http://schemas.openxmlformats.org/officeDocument/2006/relationships/customXml" Target="../ink/ink81.xml"/><Relationship Id="rId183" Type="http://schemas.openxmlformats.org/officeDocument/2006/relationships/image" Target="../media/image93.png"/><Relationship Id="rId218" Type="http://schemas.openxmlformats.org/officeDocument/2006/relationships/customXml" Target="../ink/ink109.xml"/><Relationship Id="rId239" Type="http://schemas.openxmlformats.org/officeDocument/2006/relationships/image" Target="../media/image121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customXml" Target="../ink/ink76.xml"/><Relationship Id="rId173" Type="http://schemas.openxmlformats.org/officeDocument/2006/relationships/image" Target="../media/image88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6.png"/><Relationship Id="rId240" Type="http://schemas.openxmlformats.org/officeDocument/2006/relationships/customXml" Target="../ink/ink120.xml"/><Relationship Id="rId261" Type="http://schemas.openxmlformats.org/officeDocument/2006/relationships/image" Target="../media/image132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customXml" Target="../ink/ink71.xml"/><Relationship Id="rId163" Type="http://schemas.openxmlformats.org/officeDocument/2006/relationships/image" Target="../media/image83.png"/><Relationship Id="rId184" Type="http://schemas.openxmlformats.org/officeDocument/2006/relationships/customXml" Target="../ink/ink92.xml"/><Relationship Id="rId219" Type="http://schemas.openxmlformats.org/officeDocument/2006/relationships/image" Target="../media/image111.png"/><Relationship Id="rId230" Type="http://schemas.openxmlformats.org/officeDocument/2006/relationships/customXml" Target="../ink/ink115.xml"/><Relationship Id="rId251" Type="http://schemas.openxmlformats.org/officeDocument/2006/relationships/image" Target="../media/image127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image" Target="../media/image78.png"/><Relationship Id="rId174" Type="http://schemas.openxmlformats.org/officeDocument/2006/relationships/customXml" Target="../ink/ink87.xml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220" Type="http://schemas.openxmlformats.org/officeDocument/2006/relationships/customXml" Target="../ink/ink110.xml"/><Relationship Id="rId241" Type="http://schemas.openxmlformats.org/officeDocument/2006/relationships/image" Target="../media/image122.png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image" Target="../media/image73.png"/><Relationship Id="rId164" Type="http://schemas.openxmlformats.org/officeDocument/2006/relationships/customXml" Target="../ink/ink82.xml"/><Relationship Id="rId185" Type="http://schemas.openxmlformats.org/officeDocument/2006/relationships/image" Target="../media/image94.png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customXml" Target="../ink/ink77.xml"/><Relationship Id="rId175" Type="http://schemas.openxmlformats.org/officeDocument/2006/relationships/image" Target="../media/image89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242" Type="http://schemas.openxmlformats.org/officeDocument/2006/relationships/customXml" Target="../ink/ink121.xml"/><Relationship Id="rId263" Type="http://schemas.openxmlformats.org/officeDocument/2006/relationships/image" Target="../media/image133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4.png"/><Relationship Id="rId186" Type="http://schemas.openxmlformats.org/officeDocument/2006/relationships/customXml" Target="../ink/ink93.xml"/><Relationship Id="rId211" Type="http://schemas.openxmlformats.org/officeDocument/2006/relationships/image" Target="../media/image107.png"/><Relationship Id="rId232" Type="http://schemas.openxmlformats.org/officeDocument/2006/relationships/customXml" Target="../ink/ink116.xml"/><Relationship Id="rId253" Type="http://schemas.openxmlformats.org/officeDocument/2006/relationships/image" Target="../media/image128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9.png"/><Relationship Id="rId176" Type="http://schemas.openxmlformats.org/officeDocument/2006/relationships/customXml" Target="../ink/ink88.xml"/><Relationship Id="rId197" Type="http://schemas.openxmlformats.org/officeDocument/2006/relationships/image" Target="../media/image100.png"/><Relationship Id="rId201" Type="http://schemas.openxmlformats.org/officeDocument/2006/relationships/image" Target="../media/image102.png"/><Relationship Id="rId222" Type="http://schemas.openxmlformats.org/officeDocument/2006/relationships/customXml" Target="../ink/ink111.xml"/><Relationship Id="rId243" Type="http://schemas.openxmlformats.org/officeDocument/2006/relationships/image" Target="../media/image123.png"/><Relationship Id="rId264" Type="http://schemas.openxmlformats.org/officeDocument/2006/relationships/customXml" Target="../ink/ink132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83.xml"/><Relationship Id="rId187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8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78.xml"/><Relationship Id="rId177" Type="http://schemas.openxmlformats.org/officeDocument/2006/relationships/image" Target="../media/image90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3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265" Type="http://schemas.openxmlformats.org/officeDocument/2006/relationships/image" Target="../media/image134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customXml" Target="../ink/ink73.xml"/><Relationship Id="rId167" Type="http://schemas.openxmlformats.org/officeDocument/2006/relationships/image" Target="../media/image85.png"/><Relationship Id="rId188" Type="http://schemas.openxmlformats.org/officeDocument/2006/relationships/customXml" Target="../ink/ink94.xml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55" Type="http://schemas.openxmlformats.org/officeDocument/2006/relationships/image" Target="../media/image129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image" Target="../media/image80.png"/><Relationship Id="rId178" Type="http://schemas.openxmlformats.org/officeDocument/2006/relationships/customXml" Target="../ink/ink89.xml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45" Type="http://schemas.openxmlformats.org/officeDocument/2006/relationships/image" Target="../media/image124.png"/><Relationship Id="rId266" Type="http://schemas.openxmlformats.org/officeDocument/2006/relationships/customXml" Target="../ink/ink133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image" Target="../media/image75.png"/><Relationship Id="rId168" Type="http://schemas.openxmlformats.org/officeDocument/2006/relationships/customXml" Target="../ink/ink8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" Type="http://schemas.openxmlformats.org/officeDocument/2006/relationships/image" Target="../media/image3.png"/><Relationship Id="rId214" Type="http://schemas.openxmlformats.org/officeDocument/2006/relationships/customXml" Target="../ink/ink107.xml"/><Relationship Id="rId235" Type="http://schemas.openxmlformats.org/officeDocument/2006/relationships/image" Target="../media/image119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4.png"/><Relationship Id="rId246" Type="http://schemas.openxmlformats.org/officeDocument/2006/relationships/customXml" Target="../ink/ink123.xml"/><Relationship Id="rId267" Type="http://schemas.openxmlformats.org/officeDocument/2006/relationships/image" Target="../media/image135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6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9.png"/><Relationship Id="rId236" Type="http://schemas.openxmlformats.org/officeDocument/2006/relationships/customXml" Target="../ink/ink118.xml"/><Relationship Id="rId257" Type="http://schemas.openxmlformats.org/officeDocument/2006/relationships/image" Target="../media/image130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.xml"/><Relationship Id="rId21" Type="http://schemas.openxmlformats.org/officeDocument/2006/relationships/image" Target="../media/image145.png"/><Relationship Id="rId42" Type="http://schemas.openxmlformats.org/officeDocument/2006/relationships/customXml" Target="../ink/ink154.xml"/><Relationship Id="rId47" Type="http://schemas.openxmlformats.org/officeDocument/2006/relationships/image" Target="../media/image158.png"/><Relationship Id="rId63" Type="http://schemas.openxmlformats.org/officeDocument/2006/relationships/image" Target="../media/image166.png"/><Relationship Id="rId68" Type="http://schemas.openxmlformats.org/officeDocument/2006/relationships/customXml" Target="../ink/ink167.xml"/><Relationship Id="rId84" Type="http://schemas.openxmlformats.org/officeDocument/2006/relationships/customXml" Target="../ink/ink175.xml"/><Relationship Id="rId89" Type="http://schemas.openxmlformats.org/officeDocument/2006/relationships/image" Target="../media/image179.png"/><Relationship Id="rId16" Type="http://schemas.openxmlformats.org/officeDocument/2006/relationships/customXml" Target="../ink/ink141.xml"/><Relationship Id="rId11" Type="http://schemas.openxmlformats.org/officeDocument/2006/relationships/image" Target="../media/image140.png"/><Relationship Id="rId32" Type="http://schemas.openxmlformats.org/officeDocument/2006/relationships/customXml" Target="../ink/ink149.xml"/><Relationship Id="rId37" Type="http://schemas.openxmlformats.org/officeDocument/2006/relationships/image" Target="../media/image153.png"/><Relationship Id="rId53" Type="http://schemas.openxmlformats.org/officeDocument/2006/relationships/image" Target="../media/image161.png"/><Relationship Id="rId58" Type="http://schemas.openxmlformats.org/officeDocument/2006/relationships/customXml" Target="../ink/ink162.xml"/><Relationship Id="rId74" Type="http://schemas.openxmlformats.org/officeDocument/2006/relationships/customXml" Target="../ink/ink170.xml"/><Relationship Id="rId79" Type="http://schemas.openxmlformats.org/officeDocument/2006/relationships/image" Target="../media/image174.png"/><Relationship Id="rId5" Type="http://schemas.openxmlformats.org/officeDocument/2006/relationships/image" Target="../media/image137.png"/><Relationship Id="rId90" Type="http://schemas.openxmlformats.org/officeDocument/2006/relationships/customXml" Target="../ink/ink178.xml"/><Relationship Id="rId14" Type="http://schemas.openxmlformats.org/officeDocument/2006/relationships/customXml" Target="../ink/ink140.xml"/><Relationship Id="rId22" Type="http://schemas.openxmlformats.org/officeDocument/2006/relationships/customXml" Target="../ink/ink144.xml"/><Relationship Id="rId27" Type="http://schemas.openxmlformats.org/officeDocument/2006/relationships/image" Target="../media/image148.png"/><Relationship Id="rId30" Type="http://schemas.openxmlformats.org/officeDocument/2006/relationships/customXml" Target="../ink/ink148.xml"/><Relationship Id="rId35" Type="http://schemas.openxmlformats.org/officeDocument/2006/relationships/image" Target="../media/image152.png"/><Relationship Id="rId43" Type="http://schemas.openxmlformats.org/officeDocument/2006/relationships/image" Target="../media/image156.png"/><Relationship Id="rId48" Type="http://schemas.openxmlformats.org/officeDocument/2006/relationships/customXml" Target="../ink/ink157.xml"/><Relationship Id="rId56" Type="http://schemas.openxmlformats.org/officeDocument/2006/relationships/customXml" Target="../ink/ink161.xml"/><Relationship Id="rId64" Type="http://schemas.openxmlformats.org/officeDocument/2006/relationships/customXml" Target="../ink/ink165.xml"/><Relationship Id="rId69" Type="http://schemas.openxmlformats.org/officeDocument/2006/relationships/image" Target="../media/image169.png"/><Relationship Id="rId77" Type="http://schemas.openxmlformats.org/officeDocument/2006/relationships/image" Target="../media/image173.png"/><Relationship Id="rId8" Type="http://schemas.openxmlformats.org/officeDocument/2006/relationships/customXml" Target="../ink/ink137.xml"/><Relationship Id="rId51" Type="http://schemas.openxmlformats.org/officeDocument/2006/relationships/image" Target="../media/image160.png"/><Relationship Id="rId72" Type="http://schemas.openxmlformats.org/officeDocument/2006/relationships/customXml" Target="../ink/ink169.xml"/><Relationship Id="rId80" Type="http://schemas.openxmlformats.org/officeDocument/2006/relationships/customXml" Target="../ink/ink173.xml"/><Relationship Id="rId85" Type="http://schemas.openxmlformats.org/officeDocument/2006/relationships/image" Target="../media/image177.png"/><Relationship Id="rId3" Type="http://schemas.openxmlformats.org/officeDocument/2006/relationships/image" Target="../media/image136.png"/><Relationship Id="rId12" Type="http://schemas.openxmlformats.org/officeDocument/2006/relationships/customXml" Target="../ink/ink139.xml"/><Relationship Id="rId17" Type="http://schemas.openxmlformats.org/officeDocument/2006/relationships/image" Target="../media/image143.png"/><Relationship Id="rId25" Type="http://schemas.openxmlformats.org/officeDocument/2006/relationships/image" Target="../media/image147.png"/><Relationship Id="rId33" Type="http://schemas.openxmlformats.org/officeDocument/2006/relationships/image" Target="../media/image151.png"/><Relationship Id="rId38" Type="http://schemas.openxmlformats.org/officeDocument/2006/relationships/customXml" Target="../ink/ink152.xml"/><Relationship Id="rId46" Type="http://schemas.openxmlformats.org/officeDocument/2006/relationships/customXml" Target="../ink/ink156.xml"/><Relationship Id="rId59" Type="http://schemas.openxmlformats.org/officeDocument/2006/relationships/image" Target="../media/image164.png"/><Relationship Id="rId67" Type="http://schemas.openxmlformats.org/officeDocument/2006/relationships/image" Target="../media/image168.png"/><Relationship Id="rId20" Type="http://schemas.openxmlformats.org/officeDocument/2006/relationships/customXml" Target="../ink/ink143.xml"/><Relationship Id="rId41" Type="http://schemas.openxmlformats.org/officeDocument/2006/relationships/image" Target="../media/image155.png"/><Relationship Id="rId54" Type="http://schemas.openxmlformats.org/officeDocument/2006/relationships/customXml" Target="../ink/ink160.xml"/><Relationship Id="rId62" Type="http://schemas.openxmlformats.org/officeDocument/2006/relationships/customXml" Target="../ink/ink164.xml"/><Relationship Id="rId70" Type="http://schemas.openxmlformats.org/officeDocument/2006/relationships/customXml" Target="../ink/ink168.xml"/><Relationship Id="rId75" Type="http://schemas.openxmlformats.org/officeDocument/2006/relationships/image" Target="../media/image172.png"/><Relationship Id="rId83" Type="http://schemas.openxmlformats.org/officeDocument/2006/relationships/image" Target="../media/image176.png"/><Relationship Id="rId88" Type="http://schemas.openxmlformats.org/officeDocument/2006/relationships/customXml" Target="../ink/ink177.xml"/><Relationship Id="rId91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6.xml"/><Relationship Id="rId15" Type="http://schemas.openxmlformats.org/officeDocument/2006/relationships/image" Target="../media/image142.png"/><Relationship Id="rId23" Type="http://schemas.openxmlformats.org/officeDocument/2006/relationships/image" Target="../media/image146.png"/><Relationship Id="rId28" Type="http://schemas.openxmlformats.org/officeDocument/2006/relationships/customXml" Target="../ink/ink147.xml"/><Relationship Id="rId36" Type="http://schemas.openxmlformats.org/officeDocument/2006/relationships/customXml" Target="../ink/ink151.xml"/><Relationship Id="rId49" Type="http://schemas.openxmlformats.org/officeDocument/2006/relationships/image" Target="../media/image159.png"/><Relationship Id="rId57" Type="http://schemas.openxmlformats.org/officeDocument/2006/relationships/image" Target="../media/image163.png"/><Relationship Id="rId10" Type="http://schemas.openxmlformats.org/officeDocument/2006/relationships/customXml" Target="../ink/ink138.xml"/><Relationship Id="rId31" Type="http://schemas.openxmlformats.org/officeDocument/2006/relationships/image" Target="../media/image150.png"/><Relationship Id="rId44" Type="http://schemas.openxmlformats.org/officeDocument/2006/relationships/customXml" Target="../ink/ink155.xml"/><Relationship Id="rId52" Type="http://schemas.openxmlformats.org/officeDocument/2006/relationships/customXml" Target="../ink/ink159.xml"/><Relationship Id="rId60" Type="http://schemas.openxmlformats.org/officeDocument/2006/relationships/customXml" Target="../ink/ink163.xml"/><Relationship Id="rId65" Type="http://schemas.openxmlformats.org/officeDocument/2006/relationships/image" Target="../media/image167.png"/><Relationship Id="rId73" Type="http://schemas.openxmlformats.org/officeDocument/2006/relationships/image" Target="../media/image171.png"/><Relationship Id="rId78" Type="http://schemas.openxmlformats.org/officeDocument/2006/relationships/customXml" Target="../ink/ink172.xml"/><Relationship Id="rId81" Type="http://schemas.openxmlformats.org/officeDocument/2006/relationships/image" Target="../media/image175.png"/><Relationship Id="rId86" Type="http://schemas.openxmlformats.org/officeDocument/2006/relationships/customXml" Target="../ink/ink176.xml"/><Relationship Id="rId4" Type="http://schemas.openxmlformats.org/officeDocument/2006/relationships/customXml" Target="../ink/ink135.xml"/><Relationship Id="rId9" Type="http://schemas.openxmlformats.org/officeDocument/2006/relationships/image" Target="../media/image139.png"/><Relationship Id="rId13" Type="http://schemas.openxmlformats.org/officeDocument/2006/relationships/image" Target="../media/image141.png"/><Relationship Id="rId18" Type="http://schemas.openxmlformats.org/officeDocument/2006/relationships/customXml" Target="../ink/ink142.xml"/><Relationship Id="rId39" Type="http://schemas.openxmlformats.org/officeDocument/2006/relationships/image" Target="../media/image154.png"/><Relationship Id="rId34" Type="http://schemas.openxmlformats.org/officeDocument/2006/relationships/customXml" Target="../ink/ink150.xml"/><Relationship Id="rId50" Type="http://schemas.openxmlformats.org/officeDocument/2006/relationships/customXml" Target="../ink/ink158.xml"/><Relationship Id="rId55" Type="http://schemas.openxmlformats.org/officeDocument/2006/relationships/image" Target="../media/image162.png"/><Relationship Id="rId76" Type="http://schemas.openxmlformats.org/officeDocument/2006/relationships/customXml" Target="../ink/ink171.xml"/><Relationship Id="rId7" Type="http://schemas.openxmlformats.org/officeDocument/2006/relationships/image" Target="../media/image138.png"/><Relationship Id="rId71" Type="http://schemas.openxmlformats.org/officeDocument/2006/relationships/image" Target="../media/image170.png"/><Relationship Id="rId2" Type="http://schemas.openxmlformats.org/officeDocument/2006/relationships/customXml" Target="../ink/ink134.xml"/><Relationship Id="rId29" Type="http://schemas.openxmlformats.org/officeDocument/2006/relationships/image" Target="../media/image149.png"/><Relationship Id="rId24" Type="http://schemas.openxmlformats.org/officeDocument/2006/relationships/customXml" Target="../ink/ink145.xml"/><Relationship Id="rId40" Type="http://schemas.openxmlformats.org/officeDocument/2006/relationships/customXml" Target="../ink/ink153.xml"/><Relationship Id="rId45" Type="http://schemas.openxmlformats.org/officeDocument/2006/relationships/image" Target="../media/image157.png"/><Relationship Id="rId66" Type="http://schemas.openxmlformats.org/officeDocument/2006/relationships/customXml" Target="../ink/ink166.xml"/><Relationship Id="rId87" Type="http://schemas.openxmlformats.org/officeDocument/2006/relationships/image" Target="../media/image178.png"/><Relationship Id="rId61" Type="http://schemas.openxmlformats.org/officeDocument/2006/relationships/image" Target="../media/image165.png"/><Relationship Id="rId82" Type="http://schemas.openxmlformats.org/officeDocument/2006/relationships/customXml" Target="../ink/ink174.xml"/><Relationship Id="rId19" Type="http://schemas.openxmlformats.org/officeDocument/2006/relationships/image" Target="../media/image14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8.png"/><Relationship Id="rId21" Type="http://schemas.openxmlformats.org/officeDocument/2006/relationships/image" Target="../media/image190.png"/><Relationship Id="rId42" Type="http://schemas.openxmlformats.org/officeDocument/2006/relationships/customXml" Target="../ink/ink199.xml"/><Relationship Id="rId63" Type="http://schemas.openxmlformats.org/officeDocument/2006/relationships/image" Target="../media/image211.png"/><Relationship Id="rId84" Type="http://schemas.openxmlformats.org/officeDocument/2006/relationships/customXml" Target="../ink/ink220.xml"/><Relationship Id="rId138" Type="http://schemas.openxmlformats.org/officeDocument/2006/relationships/customXml" Target="../ink/ink247.xml"/><Relationship Id="rId107" Type="http://schemas.openxmlformats.org/officeDocument/2006/relationships/image" Target="../media/image233.png"/><Relationship Id="rId11" Type="http://schemas.openxmlformats.org/officeDocument/2006/relationships/image" Target="../media/image185.png"/><Relationship Id="rId32" Type="http://schemas.openxmlformats.org/officeDocument/2006/relationships/customXml" Target="../ink/ink194.xml"/><Relationship Id="rId53" Type="http://schemas.openxmlformats.org/officeDocument/2006/relationships/image" Target="../media/image206.png"/><Relationship Id="rId74" Type="http://schemas.openxmlformats.org/officeDocument/2006/relationships/customXml" Target="../ink/ink215.xml"/><Relationship Id="rId128" Type="http://schemas.openxmlformats.org/officeDocument/2006/relationships/customXml" Target="../ink/ink242.xml"/><Relationship Id="rId149" Type="http://schemas.openxmlformats.org/officeDocument/2006/relationships/image" Target="../media/image254.png"/><Relationship Id="rId5" Type="http://schemas.openxmlformats.org/officeDocument/2006/relationships/image" Target="../media/image182.png"/><Relationship Id="rId95" Type="http://schemas.openxmlformats.org/officeDocument/2006/relationships/image" Target="../media/image227.png"/><Relationship Id="rId22" Type="http://schemas.openxmlformats.org/officeDocument/2006/relationships/customXml" Target="../ink/ink189.xml"/><Relationship Id="rId27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customXml" Target="../ink/ink202.xml"/><Relationship Id="rId64" Type="http://schemas.openxmlformats.org/officeDocument/2006/relationships/customXml" Target="../ink/ink210.xml"/><Relationship Id="rId69" Type="http://schemas.openxmlformats.org/officeDocument/2006/relationships/image" Target="../media/image214.png"/><Relationship Id="rId113" Type="http://schemas.openxmlformats.org/officeDocument/2006/relationships/image" Target="../media/image236.png"/><Relationship Id="rId118" Type="http://schemas.openxmlformats.org/officeDocument/2006/relationships/customXml" Target="../ink/ink237.xml"/><Relationship Id="rId134" Type="http://schemas.openxmlformats.org/officeDocument/2006/relationships/customXml" Target="../ink/ink245.xml"/><Relationship Id="rId139" Type="http://schemas.openxmlformats.org/officeDocument/2006/relationships/image" Target="../media/image249.png"/><Relationship Id="rId80" Type="http://schemas.openxmlformats.org/officeDocument/2006/relationships/customXml" Target="../ink/ink218.xml"/><Relationship Id="rId85" Type="http://schemas.openxmlformats.org/officeDocument/2006/relationships/image" Target="../media/image222.png"/><Relationship Id="rId150" Type="http://schemas.openxmlformats.org/officeDocument/2006/relationships/customXml" Target="../ink/ink253.xml"/><Relationship Id="rId12" Type="http://schemas.openxmlformats.org/officeDocument/2006/relationships/customXml" Target="../ink/ink184.xml"/><Relationship Id="rId17" Type="http://schemas.openxmlformats.org/officeDocument/2006/relationships/image" Target="../media/image188.png"/><Relationship Id="rId33" Type="http://schemas.openxmlformats.org/officeDocument/2006/relationships/image" Target="../media/image196.png"/><Relationship Id="rId38" Type="http://schemas.openxmlformats.org/officeDocument/2006/relationships/customXml" Target="../ink/ink197.xml"/><Relationship Id="rId59" Type="http://schemas.openxmlformats.org/officeDocument/2006/relationships/image" Target="../media/image209.png"/><Relationship Id="rId103" Type="http://schemas.openxmlformats.org/officeDocument/2006/relationships/image" Target="../media/image231.png"/><Relationship Id="rId108" Type="http://schemas.openxmlformats.org/officeDocument/2006/relationships/customXml" Target="../ink/ink232.xml"/><Relationship Id="rId124" Type="http://schemas.openxmlformats.org/officeDocument/2006/relationships/customXml" Target="../ink/ink240.xml"/><Relationship Id="rId129" Type="http://schemas.openxmlformats.org/officeDocument/2006/relationships/image" Target="../media/image244.png"/><Relationship Id="rId54" Type="http://schemas.openxmlformats.org/officeDocument/2006/relationships/customXml" Target="../ink/ink205.xml"/><Relationship Id="rId70" Type="http://schemas.openxmlformats.org/officeDocument/2006/relationships/customXml" Target="../ink/ink213.xml"/><Relationship Id="rId75" Type="http://schemas.openxmlformats.org/officeDocument/2006/relationships/image" Target="../media/image217.png"/><Relationship Id="rId91" Type="http://schemas.openxmlformats.org/officeDocument/2006/relationships/image" Target="../media/image225.png"/><Relationship Id="rId96" Type="http://schemas.openxmlformats.org/officeDocument/2006/relationships/customXml" Target="../ink/ink226.xml"/><Relationship Id="rId140" Type="http://schemas.openxmlformats.org/officeDocument/2006/relationships/customXml" Target="../ink/ink248.xml"/><Relationship Id="rId145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1.xml"/><Relationship Id="rId23" Type="http://schemas.openxmlformats.org/officeDocument/2006/relationships/image" Target="../media/image191.png"/><Relationship Id="rId28" Type="http://schemas.openxmlformats.org/officeDocument/2006/relationships/customXml" Target="../ink/ink192.xml"/><Relationship Id="rId49" Type="http://schemas.openxmlformats.org/officeDocument/2006/relationships/image" Target="../media/image204.png"/><Relationship Id="rId114" Type="http://schemas.openxmlformats.org/officeDocument/2006/relationships/customXml" Target="../ink/ink235.xml"/><Relationship Id="rId119" Type="http://schemas.openxmlformats.org/officeDocument/2006/relationships/image" Target="../media/image239.png"/><Relationship Id="rId44" Type="http://schemas.openxmlformats.org/officeDocument/2006/relationships/customXml" Target="../ink/ink200.xml"/><Relationship Id="rId60" Type="http://schemas.openxmlformats.org/officeDocument/2006/relationships/customXml" Target="../ink/ink208.xml"/><Relationship Id="rId65" Type="http://schemas.openxmlformats.org/officeDocument/2006/relationships/image" Target="../media/image212.png"/><Relationship Id="rId81" Type="http://schemas.openxmlformats.org/officeDocument/2006/relationships/image" Target="../media/image220.png"/><Relationship Id="rId86" Type="http://schemas.openxmlformats.org/officeDocument/2006/relationships/customXml" Target="../ink/ink221.xml"/><Relationship Id="rId130" Type="http://schemas.openxmlformats.org/officeDocument/2006/relationships/customXml" Target="../ink/ink243.xml"/><Relationship Id="rId135" Type="http://schemas.openxmlformats.org/officeDocument/2006/relationships/image" Target="../media/image247.png"/><Relationship Id="rId151" Type="http://schemas.openxmlformats.org/officeDocument/2006/relationships/image" Target="../media/image255.png"/><Relationship Id="rId13" Type="http://schemas.openxmlformats.org/officeDocument/2006/relationships/image" Target="../media/image186.png"/><Relationship Id="rId18" Type="http://schemas.openxmlformats.org/officeDocument/2006/relationships/customXml" Target="../ink/ink187.xml"/><Relationship Id="rId39" Type="http://schemas.openxmlformats.org/officeDocument/2006/relationships/image" Target="../media/image199.png"/><Relationship Id="rId109" Type="http://schemas.openxmlformats.org/officeDocument/2006/relationships/image" Target="../media/image234.png"/><Relationship Id="rId34" Type="http://schemas.openxmlformats.org/officeDocument/2006/relationships/customXml" Target="../ink/ink195.xml"/><Relationship Id="rId50" Type="http://schemas.openxmlformats.org/officeDocument/2006/relationships/customXml" Target="../ink/ink203.xml"/><Relationship Id="rId55" Type="http://schemas.openxmlformats.org/officeDocument/2006/relationships/image" Target="../media/image207.png"/><Relationship Id="rId76" Type="http://schemas.openxmlformats.org/officeDocument/2006/relationships/customXml" Target="../ink/ink216.xml"/><Relationship Id="rId97" Type="http://schemas.openxmlformats.org/officeDocument/2006/relationships/image" Target="../media/image228.png"/><Relationship Id="rId104" Type="http://schemas.openxmlformats.org/officeDocument/2006/relationships/customXml" Target="../ink/ink230.xml"/><Relationship Id="rId120" Type="http://schemas.openxmlformats.org/officeDocument/2006/relationships/customXml" Target="../ink/ink238.xml"/><Relationship Id="rId125" Type="http://schemas.openxmlformats.org/officeDocument/2006/relationships/image" Target="../media/image242.png"/><Relationship Id="rId141" Type="http://schemas.openxmlformats.org/officeDocument/2006/relationships/image" Target="../media/image250.png"/><Relationship Id="rId146" Type="http://schemas.openxmlformats.org/officeDocument/2006/relationships/customXml" Target="../ink/ink251.xml"/><Relationship Id="rId7" Type="http://schemas.openxmlformats.org/officeDocument/2006/relationships/image" Target="../media/image183.png"/><Relationship Id="rId71" Type="http://schemas.openxmlformats.org/officeDocument/2006/relationships/image" Target="../media/image215.png"/><Relationship Id="rId92" Type="http://schemas.openxmlformats.org/officeDocument/2006/relationships/customXml" Target="../ink/ink224.xml"/><Relationship Id="rId2" Type="http://schemas.openxmlformats.org/officeDocument/2006/relationships/customXml" Target="../ink/ink179.xml"/><Relationship Id="rId29" Type="http://schemas.openxmlformats.org/officeDocument/2006/relationships/image" Target="../media/image194.png"/><Relationship Id="rId24" Type="http://schemas.openxmlformats.org/officeDocument/2006/relationships/customXml" Target="../ink/ink190.xml"/><Relationship Id="rId40" Type="http://schemas.openxmlformats.org/officeDocument/2006/relationships/customXml" Target="../ink/ink198.xml"/><Relationship Id="rId45" Type="http://schemas.openxmlformats.org/officeDocument/2006/relationships/image" Target="../media/image202.png"/><Relationship Id="rId66" Type="http://schemas.openxmlformats.org/officeDocument/2006/relationships/customXml" Target="../ink/ink211.xml"/><Relationship Id="rId87" Type="http://schemas.openxmlformats.org/officeDocument/2006/relationships/image" Target="../media/image223.png"/><Relationship Id="rId110" Type="http://schemas.openxmlformats.org/officeDocument/2006/relationships/customXml" Target="../ink/ink233.xml"/><Relationship Id="rId115" Type="http://schemas.openxmlformats.org/officeDocument/2006/relationships/image" Target="../media/image237.png"/><Relationship Id="rId131" Type="http://schemas.openxmlformats.org/officeDocument/2006/relationships/image" Target="../media/image245.png"/><Relationship Id="rId136" Type="http://schemas.openxmlformats.org/officeDocument/2006/relationships/customXml" Target="../ink/ink246.xml"/><Relationship Id="rId61" Type="http://schemas.openxmlformats.org/officeDocument/2006/relationships/image" Target="../media/image210.png"/><Relationship Id="rId82" Type="http://schemas.openxmlformats.org/officeDocument/2006/relationships/customXml" Target="../ink/ink219.xml"/><Relationship Id="rId152" Type="http://schemas.openxmlformats.org/officeDocument/2006/relationships/customXml" Target="../ink/ink254.xml"/><Relationship Id="rId19" Type="http://schemas.openxmlformats.org/officeDocument/2006/relationships/image" Target="../media/image189.png"/><Relationship Id="rId14" Type="http://schemas.openxmlformats.org/officeDocument/2006/relationships/customXml" Target="../ink/ink185.xml"/><Relationship Id="rId30" Type="http://schemas.openxmlformats.org/officeDocument/2006/relationships/customXml" Target="../ink/ink193.xml"/><Relationship Id="rId35" Type="http://schemas.openxmlformats.org/officeDocument/2006/relationships/image" Target="../media/image197.png"/><Relationship Id="rId56" Type="http://schemas.openxmlformats.org/officeDocument/2006/relationships/customXml" Target="../ink/ink206.xml"/><Relationship Id="rId77" Type="http://schemas.openxmlformats.org/officeDocument/2006/relationships/image" Target="../media/image218.png"/><Relationship Id="rId100" Type="http://schemas.openxmlformats.org/officeDocument/2006/relationships/customXml" Target="../ink/ink228.xml"/><Relationship Id="rId105" Type="http://schemas.openxmlformats.org/officeDocument/2006/relationships/image" Target="../media/image232.png"/><Relationship Id="rId126" Type="http://schemas.openxmlformats.org/officeDocument/2006/relationships/customXml" Target="../ink/ink241.xml"/><Relationship Id="rId147" Type="http://schemas.openxmlformats.org/officeDocument/2006/relationships/image" Target="../media/image253.png"/><Relationship Id="rId8" Type="http://schemas.openxmlformats.org/officeDocument/2006/relationships/customXml" Target="../ink/ink182.xml"/><Relationship Id="rId51" Type="http://schemas.openxmlformats.org/officeDocument/2006/relationships/image" Target="../media/image205.png"/><Relationship Id="rId72" Type="http://schemas.openxmlformats.org/officeDocument/2006/relationships/customXml" Target="../ink/ink214.xml"/><Relationship Id="rId93" Type="http://schemas.openxmlformats.org/officeDocument/2006/relationships/image" Target="../media/image226.png"/><Relationship Id="rId98" Type="http://schemas.openxmlformats.org/officeDocument/2006/relationships/customXml" Target="../ink/ink227.xml"/><Relationship Id="rId121" Type="http://schemas.openxmlformats.org/officeDocument/2006/relationships/image" Target="../media/image240.png"/><Relationship Id="rId142" Type="http://schemas.openxmlformats.org/officeDocument/2006/relationships/customXml" Target="../ink/ink249.xml"/><Relationship Id="rId3" Type="http://schemas.openxmlformats.org/officeDocument/2006/relationships/image" Target="../media/image181.png"/><Relationship Id="rId25" Type="http://schemas.openxmlformats.org/officeDocument/2006/relationships/image" Target="../media/image192.png"/><Relationship Id="rId46" Type="http://schemas.openxmlformats.org/officeDocument/2006/relationships/customXml" Target="../ink/ink201.xml"/><Relationship Id="rId67" Type="http://schemas.openxmlformats.org/officeDocument/2006/relationships/image" Target="../media/image213.png"/><Relationship Id="rId116" Type="http://schemas.openxmlformats.org/officeDocument/2006/relationships/customXml" Target="../ink/ink236.xml"/><Relationship Id="rId137" Type="http://schemas.openxmlformats.org/officeDocument/2006/relationships/image" Target="../media/image248.png"/><Relationship Id="rId20" Type="http://schemas.openxmlformats.org/officeDocument/2006/relationships/customXml" Target="../ink/ink188.xml"/><Relationship Id="rId41" Type="http://schemas.openxmlformats.org/officeDocument/2006/relationships/image" Target="../media/image200.png"/><Relationship Id="rId62" Type="http://schemas.openxmlformats.org/officeDocument/2006/relationships/customXml" Target="../ink/ink209.xml"/><Relationship Id="rId83" Type="http://schemas.openxmlformats.org/officeDocument/2006/relationships/image" Target="../media/image221.png"/><Relationship Id="rId88" Type="http://schemas.openxmlformats.org/officeDocument/2006/relationships/customXml" Target="../ink/ink222.xml"/><Relationship Id="rId111" Type="http://schemas.openxmlformats.org/officeDocument/2006/relationships/image" Target="../media/image235.png"/><Relationship Id="rId132" Type="http://schemas.openxmlformats.org/officeDocument/2006/relationships/customXml" Target="../ink/ink244.xml"/><Relationship Id="rId153" Type="http://schemas.openxmlformats.org/officeDocument/2006/relationships/image" Target="../media/image256.png"/><Relationship Id="rId15" Type="http://schemas.openxmlformats.org/officeDocument/2006/relationships/image" Target="../media/image187.png"/><Relationship Id="rId36" Type="http://schemas.openxmlformats.org/officeDocument/2006/relationships/customXml" Target="../ink/ink196.xml"/><Relationship Id="rId57" Type="http://schemas.openxmlformats.org/officeDocument/2006/relationships/image" Target="../media/image208.png"/><Relationship Id="rId106" Type="http://schemas.openxmlformats.org/officeDocument/2006/relationships/customXml" Target="../ink/ink231.xml"/><Relationship Id="rId127" Type="http://schemas.openxmlformats.org/officeDocument/2006/relationships/image" Target="../media/image243.png"/><Relationship Id="rId10" Type="http://schemas.openxmlformats.org/officeDocument/2006/relationships/customXml" Target="../ink/ink183.xml"/><Relationship Id="rId31" Type="http://schemas.openxmlformats.org/officeDocument/2006/relationships/image" Target="../media/image195.png"/><Relationship Id="rId52" Type="http://schemas.openxmlformats.org/officeDocument/2006/relationships/customXml" Target="../ink/ink204.xml"/><Relationship Id="rId73" Type="http://schemas.openxmlformats.org/officeDocument/2006/relationships/image" Target="../media/image216.png"/><Relationship Id="rId78" Type="http://schemas.openxmlformats.org/officeDocument/2006/relationships/customXml" Target="../ink/ink217.xml"/><Relationship Id="rId94" Type="http://schemas.openxmlformats.org/officeDocument/2006/relationships/customXml" Target="../ink/ink225.xml"/><Relationship Id="rId99" Type="http://schemas.openxmlformats.org/officeDocument/2006/relationships/image" Target="../media/image229.png"/><Relationship Id="rId101" Type="http://schemas.openxmlformats.org/officeDocument/2006/relationships/image" Target="../media/image230.png"/><Relationship Id="rId122" Type="http://schemas.openxmlformats.org/officeDocument/2006/relationships/customXml" Target="../ink/ink239.xml"/><Relationship Id="rId143" Type="http://schemas.openxmlformats.org/officeDocument/2006/relationships/image" Target="../media/image251.png"/><Relationship Id="rId148" Type="http://schemas.openxmlformats.org/officeDocument/2006/relationships/customXml" Target="../ink/ink252.xml"/><Relationship Id="rId4" Type="http://schemas.openxmlformats.org/officeDocument/2006/relationships/customXml" Target="../ink/ink180.xml"/><Relationship Id="rId9" Type="http://schemas.openxmlformats.org/officeDocument/2006/relationships/image" Target="../media/image184.png"/><Relationship Id="rId26" Type="http://schemas.openxmlformats.org/officeDocument/2006/relationships/customXml" Target="../ink/ink191.xml"/><Relationship Id="rId47" Type="http://schemas.openxmlformats.org/officeDocument/2006/relationships/image" Target="../media/image203.png"/><Relationship Id="rId68" Type="http://schemas.openxmlformats.org/officeDocument/2006/relationships/customXml" Target="../ink/ink212.xml"/><Relationship Id="rId89" Type="http://schemas.openxmlformats.org/officeDocument/2006/relationships/image" Target="../media/image224.png"/><Relationship Id="rId112" Type="http://schemas.openxmlformats.org/officeDocument/2006/relationships/customXml" Target="../ink/ink234.xml"/><Relationship Id="rId133" Type="http://schemas.openxmlformats.org/officeDocument/2006/relationships/image" Target="../media/image246.png"/><Relationship Id="rId16" Type="http://schemas.openxmlformats.org/officeDocument/2006/relationships/customXml" Target="../ink/ink186.xml"/><Relationship Id="rId37" Type="http://schemas.openxmlformats.org/officeDocument/2006/relationships/image" Target="../media/image198.png"/><Relationship Id="rId58" Type="http://schemas.openxmlformats.org/officeDocument/2006/relationships/customXml" Target="../ink/ink207.xml"/><Relationship Id="rId79" Type="http://schemas.openxmlformats.org/officeDocument/2006/relationships/image" Target="../media/image219.png"/><Relationship Id="rId102" Type="http://schemas.openxmlformats.org/officeDocument/2006/relationships/customXml" Target="../ink/ink229.xml"/><Relationship Id="rId123" Type="http://schemas.openxmlformats.org/officeDocument/2006/relationships/image" Target="../media/image241.png"/><Relationship Id="rId144" Type="http://schemas.openxmlformats.org/officeDocument/2006/relationships/customXml" Target="../ink/ink250.xml"/><Relationship Id="rId90" Type="http://schemas.openxmlformats.org/officeDocument/2006/relationships/customXml" Target="../ink/ink22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4.png"/><Relationship Id="rId299" Type="http://schemas.openxmlformats.org/officeDocument/2006/relationships/image" Target="../media/image404.png"/><Relationship Id="rId21" Type="http://schemas.openxmlformats.org/officeDocument/2006/relationships/image" Target="../media/image266.png"/><Relationship Id="rId63" Type="http://schemas.openxmlformats.org/officeDocument/2006/relationships/image" Target="../media/image287.png"/><Relationship Id="rId159" Type="http://schemas.openxmlformats.org/officeDocument/2006/relationships/image" Target="../media/image334.png"/><Relationship Id="rId324" Type="http://schemas.openxmlformats.org/officeDocument/2006/relationships/customXml" Target="../ink/ink416.xml"/><Relationship Id="rId366" Type="http://schemas.openxmlformats.org/officeDocument/2006/relationships/customXml" Target="../ink/ink435.xml"/><Relationship Id="rId170" Type="http://schemas.openxmlformats.org/officeDocument/2006/relationships/customXml" Target="../ink/ink339.xml"/><Relationship Id="rId226" Type="http://schemas.openxmlformats.org/officeDocument/2006/relationships/customXml" Target="../ink/ink367.xml"/><Relationship Id="rId433" Type="http://schemas.openxmlformats.org/officeDocument/2006/relationships/image" Target="../media/image469.png"/><Relationship Id="rId268" Type="http://schemas.openxmlformats.org/officeDocument/2006/relationships/customXml" Target="../ink/ink388.xml"/><Relationship Id="rId32" Type="http://schemas.openxmlformats.org/officeDocument/2006/relationships/customXml" Target="../ink/ink270.xml"/><Relationship Id="rId74" Type="http://schemas.openxmlformats.org/officeDocument/2006/relationships/customXml" Target="../ink/ink291.xml"/><Relationship Id="rId128" Type="http://schemas.openxmlformats.org/officeDocument/2006/relationships/customXml" Target="../ink/ink318.xml"/><Relationship Id="rId377" Type="http://schemas.openxmlformats.org/officeDocument/2006/relationships/image" Target="../media/image443.png"/><Relationship Id="rId5" Type="http://schemas.openxmlformats.org/officeDocument/2006/relationships/image" Target="../media/image258.png"/><Relationship Id="rId181" Type="http://schemas.openxmlformats.org/officeDocument/2006/relationships/image" Target="../media/image345.png"/><Relationship Id="rId237" Type="http://schemas.openxmlformats.org/officeDocument/2006/relationships/image" Target="../media/image373.png"/><Relationship Id="rId402" Type="http://schemas.openxmlformats.org/officeDocument/2006/relationships/customXml" Target="../ink/ink453.xml"/><Relationship Id="rId279" Type="http://schemas.openxmlformats.org/officeDocument/2006/relationships/image" Target="../media/image394.png"/><Relationship Id="rId444" Type="http://schemas.openxmlformats.org/officeDocument/2006/relationships/customXml" Target="../ink/ink474.xml"/><Relationship Id="rId43" Type="http://schemas.openxmlformats.org/officeDocument/2006/relationships/image" Target="../media/image277.png"/><Relationship Id="rId139" Type="http://schemas.openxmlformats.org/officeDocument/2006/relationships/image" Target="../media/image324.png"/><Relationship Id="rId290" Type="http://schemas.openxmlformats.org/officeDocument/2006/relationships/customXml" Target="../ink/ink399.xml"/><Relationship Id="rId304" Type="http://schemas.openxmlformats.org/officeDocument/2006/relationships/customXml" Target="../ink/ink406.xml"/><Relationship Id="rId346" Type="http://schemas.openxmlformats.org/officeDocument/2006/relationships/customXml" Target="../ink/ink425.xml"/><Relationship Id="rId388" Type="http://schemas.openxmlformats.org/officeDocument/2006/relationships/customXml" Target="../ink/ink446.xml"/><Relationship Id="rId85" Type="http://schemas.openxmlformats.org/officeDocument/2006/relationships/image" Target="../media/image298.png"/><Relationship Id="rId150" Type="http://schemas.openxmlformats.org/officeDocument/2006/relationships/customXml" Target="../ink/ink329.xml"/><Relationship Id="rId192" Type="http://schemas.openxmlformats.org/officeDocument/2006/relationships/customXml" Target="../ink/ink350.xml"/><Relationship Id="rId206" Type="http://schemas.openxmlformats.org/officeDocument/2006/relationships/customXml" Target="../ink/ink357.xml"/><Relationship Id="rId413" Type="http://schemas.openxmlformats.org/officeDocument/2006/relationships/image" Target="../media/image422.png"/><Relationship Id="rId248" Type="http://schemas.openxmlformats.org/officeDocument/2006/relationships/customXml" Target="../ink/ink378.xml"/><Relationship Id="rId12" Type="http://schemas.openxmlformats.org/officeDocument/2006/relationships/customXml" Target="../ink/ink260.xml"/><Relationship Id="rId108" Type="http://schemas.openxmlformats.org/officeDocument/2006/relationships/customXml" Target="../ink/ink308.xml"/><Relationship Id="rId315" Type="http://schemas.openxmlformats.org/officeDocument/2006/relationships/image" Target="../media/image412.png"/><Relationship Id="rId357" Type="http://schemas.openxmlformats.org/officeDocument/2006/relationships/image" Target="../media/image433.png"/><Relationship Id="rId54" Type="http://schemas.openxmlformats.org/officeDocument/2006/relationships/customXml" Target="../ink/ink281.xml"/><Relationship Id="rId96" Type="http://schemas.openxmlformats.org/officeDocument/2006/relationships/customXml" Target="../ink/ink302.xml"/><Relationship Id="rId161" Type="http://schemas.openxmlformats.org/officeDocument/2006/relationships/image" Target="../media/image335.png"/><Relationship Id="rId217" Type="http://schemas.openxmlformats.org/officeDocument/2006/relationships/image" Target="../media/image363.png"/><Relationship Id="rId399" Type="http://schemas.openxmlformats.org/officeDocument/2006/relationships/image" Target="../media/image454.png"/><Relationship Id="rId259" Type="http://schemas.openxmlformats.org/officeDocument/2006/relationships/image" Target="../media/image384.png"/><Relationship Id="rId424" Type="http://schemas.openxmlformats.org/officeDocument/2006/relationships/customXml" Target="../ink/ink464.xml"/><Relationship Id="rId23" Type="http://schemas.openxmlformats.org/officeDocument/2006/relationships/image" Target="../media/image267.png"/><Relationship Id="rId119" Type="http://schemas.openxmlformats.org/officeDocument/2006/relationships/image" Target="../media/image141.png"/><Relationship Id="rId270" Type="http://schemas.openxmlformats.org/officeDocument/2006/relationships/customXml" Target="../ink/ink389.xml"/><Relationship Id="rId65" Type="http://schemas.openxmlformats.org/officeDocument/2006/relationships/image" Target="../media/image288.png"/><Relationship Id="rId130" Type="http://schemas.openxmlformats.org/officeDocument/2006/relationships/customXml" Target="../ink/ink319.xml"/><Relationship Id="rId368" Type="http://schemas.openxmlformats.org/officeDocument/2006/relationships/customXml" Target="../ink/ink436.xml"/><Relationship Id="rId172" Type="http://schemas.openxmlformats.org/officeDocument/2006/relationships/customXml" Target="../ink/ink340.xml"/><Relationship Id="rId228" Type="http://schemas.openxmlformats.org/officeDocument/2006/relationships/customXml" Target="../ink/ink368.xml"/><Relationship Id="rId435" Type="http://schemas.openxmlformats.org/officeDocument/2006/relationships/image" Target="../media/image470.png"/><Relationship Id="rId281" Type="http://schemas.openxmlformats.org/officeDocument/2006/relationships/image" Target="../media/image395.png"/><Relationship Id="rId337" Type="http://schemas.openxmlformats.org/officeDocument/2006/relationships/image" Target="../media/image423.png"/><Relationship Id="rId34" Type="http://schemas.openxmlformats.org/officeDocument/2006/relationships/customXml" Target="../ink/ink271.xml"/><Relationship Id="rId76" Type="http://schemas.openxmlformats.org/officeDocument/2006/relationships/customXml" Target="../ink/ink292.xml"/><Relationship Id="rId141" Type="http://schemas.openxmlformats.org/officeDocument/2006/relationships/image" Target="../media/image325.png"/><Relationship Id="rId379" Type="http://schemas.openxmlformats.org/officeDocument/2006/relationships/image" Target="../media/image444.png"/><Relationship Id="rId7" Type="http://schemas.openxmlformats.org/officeDocument/2006/relationships/image" Target="../media/image259.png"/><Relationship Id="rId183" Type="http://schemas.openxmlformats.org/officeDocument/2006/relationships/image" Target="../media/image346.png"/><Relationship Id="rId239" Type="http://schemas.openxmlformats.org/officeDocument/2006/relationships/image" Target="../media/image374.png"/><Relationship Id="rId390" Type="http://schemas.openxmlformats.org/officeDocument/2006/relationships/customXml" Target="../ink/ink447.xml"/><Relationship Id="rId404" Type="http://schemas.openxmlformats.org/officeDocument/2006/relationships/customXml" Target="../ink/ink454.xml"/><Relationship Id="rId446" Type="http://schemas.openxmlformats.org/officeDocument/2006/relationships/customXml" Target="../ink/ink475.xml"/><Relationship Id="rId250" Type="http://schemas.openxmlformats.org/officeDocument/2006/relationships/customXml" Target="../ink/ink379.xml"/><Relationship Id="rId292" Type="http://schemas.openxmlformats.org/officeDocument/2006/relationships/customXml" Target="../ink/ink400.xml"/><Relationship Id="rId306" Type="http://schemas.openxmlformats.org/officeDocument/2006/relationships/customXml" Target="../ink/ink407.xml"/><Relationship Id="rId45" Type="http://schemas.openxmlformats.org/officeDocument/2006/relationships/image" Target="../media/image278.png"/><Relationship Id="rId87" Type="http://schemas.openxmlformats.org/officeDocument/2006/relationships/image" Target="../media/image299.png"/><Relationship Id="rId110" Type="http://schemas.openxmlformats.org/officeDocument/2006/relationships/customXml" Target="../ink/ink309.xml"/><Relationship Id="rId348" Type="http://schemas.openxmlformats.org/officeDocument/2006/relationships/customXml" Target="../ink/ink426.xml"/><Relationship Id="rId152" Type="http://schemas.openxmlformats.org/officeDocument/2006/relationships/customXml" Target="../ink/ink330.xml"/><Relationship Id="rId194" Type="http://schemas.openxmlformats.org/officeDocument/2006/relationships/customXml" Target="../ink/ink351.xml"/><Relationship Id="rId208" Type="http://schemas.openxmlformats.org/officeDocument/2006/relationships/customXml" Target="../ink/ink358.xml"/><Relationship Id="rId415" Type="http://schemas.openxmlformats.org/officeDocument/2006/relationships/image" Target="../media/image460.png"/><Relationship Id="rId261" Type="http://schemas.openxmlformats.org/officeDocument/2006/relationships/image" Target="../media/image385.png"/><Relationship Id="rId14" Type="http://schemas.openxmlformats.org/officeDocument/2006/relationships/customXml" Target="../ink/ink261.xml"/><Relationship Id="rId56" Type="http://schemas.openxmlformats.org/officeDocument/2006/relationships/customXml" Target="../ink/ink282.xml"/><Relationship Id="rId317" Type="http://schemas.openxmlformats.org/officeDocument/2006/relationships/image" Target="../media/image413.png"/><Relationship Id="rId359" Type="http://schemas.openxmlformats.org/officeDocument/2006/relationships/image" Target="../media/image434.png"/><Relationship Id="rId98" Type="http://schemas.openxmlformats.org/officeDocument/2006/relationships/customXml" Target="../ink/ink303.xml"/><Relationship Id="rId121" Type="http://schemas.openxmlformats.org/officeDocument/2006/relationships/image" Target="../media/image315.png"/><Relationship Id="rId163" Type="http://schemas.openxmlformats.org/officeDocument/2006/relationships/image" Target="../media/image336.png"/><Relationship Id="rId219" Type="http://schemas.openxmlformats.org/officeDocument/2006/relationships/image" Target="../media/image364.png"/><Relationship Id="rId370" Type="http://schemas.openxmlformats.org/officeDocument/2006/relationships/customXml" Target="../ink/ink437.xml"/><Relationship Id="rId426" Type="http://schemas.openxmlformats.org/officeDocument/2006/relationships/customXml" Target="../ink/ink465.xml"/><Relationship Id="rId230" Type="http://schemas.openxmlformats.org/officeDocument/2006/relationships/customXml" Target="../ink/ink369.xml"/><Relationship Id="rId25" Type="http://schemas.openxmlformats.org/officeDocument/2006/relationships/image" Target="../media/image268.png"/><Relationship Id="rId67" Type="http://schemas.openxmlformats.org/officeDocument/2006/relationships/image" Target="../media/image289.png"/><Relationship Id="rId272" Type="http://schemas.openxmlformats.org/officeDocument/2006/relationships/customXml" Target="../ink/ink390.xml"/><Relationship Id="rId328" Type="http://schemas.openxmlformats.org/officeDocument/2006/relationships/customXml" Target="../ink/ink417.xml"/><Relationship Id="rId132" Type="http://schemas.openxmlformats.org/officeDocument/2006/relationships/customXml" Target="../ink/ink320.xml"/><Relationship Id="rId174" Type="http://schemas.openxmlformats.org/officeDocument/2006/relationships/customXml" Target="../ink/ink341.xml"/><Relationship Id="rId381" Type="http://schemas.openxmlformats.org/officeDocument/2006/relationships/image" Target="../media/image445.png"/><Relationship Id="rId241" Type="http://schemas.openxmlformats.org/officeDocument/2006/relationships/image" Target="../media/image375.png"/><Relationship Id="rId437" Type="http://schemas.openxmlformats.org/officeDocument/2006/relationships/image" Target="../media/image471.png"/><Relationship Id="rId36" Type="http://schemas.openxmlformats.org/officeDocument/2006/relationships/customXml" Target="../ink/ink272.xml"/><Relationship Id="rId283" Type="http://schemas.openxmlformats.org/officeDocument/2006/relationships/image" Target="../media/image396.png"/><Relationship Id="rId339" Type="http://schemas.openxmlformats.org/officeDocument/2006/relationships/image" Target="../media/image424.png"/><Relationship Id="rId78" Type="http://schemas.openxmlformats.org/officeDocument/2006/relationships/customXml" Target="../ink/ink293.xml"/><Relationship Id="rId101" Type="http://schemas.openxmlformats.org/officeDocument/2006/relationships/image" Target="../media/image306.png"/><Relationship Id="rId143" Type="http://schemas.openxmlformats.org/officeDocument/2006/relationships/image" Target="../media/image326.png"/><Relationship Id="rId185" Type="http://schemas.openxmlformats.org/officeDocument/2006/relationships/image" Target="../media/image347.png"/><Relationship Id="rId350" Type="http://schemas.openxmlformats.org/officeDocument/2006/relationships/customXml" Target="../ink/ink427.xml"/><Relationship Id="rId406" Type="http://schemas.openxmlformats.org/officeDocument/2006/relationships/customXml" Target="../ink/ink455.xml"/><Relationship Id="rId9" Type="http://schemas.openxmlformats.org/officeDocument/2006/relationships/image" Target="../media/image260.png"/><Relationship Id="rId210" Type="http://schemas.openxmlformats.org/officeDocument/2006/relationships/customXml" Target="../ink/ink359.xml"/><Relationship Id="rId392" Type="http://schemas.openxmlformats.org/officeDocument/2006/relationships/customXml" Target="../ink/ink448.xml"/><Relationship Id="rId448" Type="http://schemas.openxmlformats.org/officeDocument/2006/relationships/customXml" Target="../ink/ink476.xml"/><Relationship Id="rId252" Type="http://schemas.openxmlformats.org/officeDocument/2006/relationships/customXml" Target="../ink/ink380.xml"/><Relationship Id="rId294" Type="http://schemas.openxmlformats.org/officeDocument/2006/relationships/customXml" Target="../ink/ink401.xml"/><Relationship Id="rId308" Type="http://schemas.openxmlformats.org/officeDocument/2006/relationships/customXml" Target="../ink/ink408.xml"/><Relationship Id="rId47" Type="http://schemas.openxmlformats.org/officeDocument/2006/relationships/image" Target="../media/image279.png"/><Relationship Id="rId89" Type="http://schemas.openxmlformats.org/officeDocument/2006/relationships/image" Target="../media/image300.png"/><Relationship Id="rId112" Type="http://schemas.openxmlformats.org/officeDocument/2006/relationships/customXml" Target="../ink/ink310.xml"/><Relationship Id="rId154" Type="http://schemas.openxmlformats.org/officeDocument/2006/relationships/customXml" Target="../ink/ink331.xml"/><Relationship Id="rId361" Type="http://schemas.openxmlformats.org/officeDocument/2006/relationships/image" Target="../media/image435.png"/><Relationship Id="rId196" Type="http://schemas.openxmlformats.org/officeDocument/2006/relationships/customXml" Target="../ink/ink352.xml"/><Relationship Id="rId417" Type="http://schemas.openxmlformats.org/officeDocument/2006/relationships/image" Target="../media/image461.png"/><Relationship Id="rId16" Type="http://schemas.openxmlformats.org/officeDocument/2006/relationships/customXml" Target="../ink/ink262.xml"/><Relationship Id="rId221" Type="http://schemas.openxmlformats.org/officeDocument/2006/relationships/image" Target="../media/image365.png"/><Relationship Id="rId263" Type="http://schemas.openxmlformats.org/officeDocument/2006/relationships/image" Target="../media/image386.png"/><Relationship Id="rId319" Type="http://schemas.openxmlformats.org/officeDocument/2006/relationships/image" Target="../media/image414.png"/><Relationship Id="rId58" Type="http://schemas.openxmlformats.org/officeDocument/2006/relationships/customXml" Target="../ink/ink283.xml"/><Relationship Id="rId123" Type="http://schemas.openxmlformats.org/officeDocument/2006/relationships/image" Target="../media/image316.png"/><Relationship Id="rId330" Type="http://schemas.openxmlformats.org/officeDocument/2006/relationships/customXml" Target="../ink/ink418.xml"/><Relationship Id="rId165" Type="http://schemas.openxmlformats.org/officeDocument/2006/relationships/image" Target="../media/image337.png"/><Relationship Id="rId372" Type="http://schemas.openxmlformats.org/officeDocument/2006/relationships/customXml" Target="../ink/ink438.xml"/><Relationship Id="rId428" Type="http://schemas.openxmlformats.org/officeDocument/2006/relationships/customXml" Target="../ink/ink466.xml"/><Relationship Id="rId232" Type="http://schemas.openxmlformats.org/officeDocument/2006/relationships/customXml" Target="../ink/ink370.xml"/><Relationship Id="rId274" Type="http://schemas.openxmlformats.org/officeDocument/2006/relationships/customXml" Target="../ink/ink391.xml"/><Relationship Id="rId27" Type="http://schemas.openxmlformats.org/officeDocument/2006/relationships/image" Target="../media/image269.png"/><Relationship Id="rId69" Type="http://schemas.openxmlformats.org/officeDocument/2006/relationships/image" Target="../media/image290.png"/><Relationship Id="rId134" Type="http://schemas.openxmlformats.org/officeDocument/2006/relationships/customXml" Target="../ink/ink321.xml"/><Relationship Id="rId80" Type="http://schemas.openxmlformats.org/officeDocument/2006/relationships/customXml" Target="../ink/ink294.xml"/><Relationship Id="rId176" Type="http://schemas.openxmlformats.org/officeDocument/2006/relationships/customXml" Target="../ink/ink342.xml"/><Relationship Id="rId341" Type="http://schemas.openxmlformats.org/officeDocument/2006/relationships/image" Target="../media/image425.png"/><Relationship Id="rId383" Type="http://schemas.openxmlformats.org/officeDocument/2006/relationships/image" Target="../media/image446.png"/><Relationship Id="rId439" Type="http://schemas.openxmlformats.org/officeDocument/2006/relationships/image" Target="../media/image472.png"/><Relationship Id="rId201" Type="http://schemas.openxmlformats.org/officeDocument/2006/relationships/image" Target="../media/image355.png"/><Relationship Id="rId243" Type="http://schemas.openxmlformats.org/officeDocument/2006/relationships/image" Target="../media/image376.png"/><Relationship Id="rId285" Type="http://schemas.openxmlformats.org/officeDocument/2006/relationships/image" Target="../media/image397.png"/><Relationship Id="rId450" Type="http://schemas.openxmlformats.org/officeDocument/2006/relationships/customXml" Target="../ink/ink477.xml"/><Relationship Id="rId38" Type="http://schemas.openxmlformats.org/officeDocument/2006/relationships/customXml" Target="../ink/ink273.xml"/><Relationship Id="rId103" Type="http://schemas.openxmlformats.org/officeDocument/2006/relationships/image" Target="../media/image307.png"/><Relationship Id="rId310" Type="http://schemas.openxmlformats.org/officeDocument/2006/relationships/customXml" Target="../ink/ink409.xml"/><Relationship Id="rId91" Type="http://schemas.openxmlformats.org/officeDocument/2006/relationships/image" Target="../media/image301.png"/><Relationship Id="rId145" Type="http://schemas.openxmlformats.org/officeDocument/2006/relationships/image" Target="../media/image327.png"/><Relationship Id="rId187" Type="http://schemas.openxmlformats.org/officeDocument/2006/relationships/image" Target="../media/image348.png"/><Relationship Id="rId352" Type="http://schemas.openxmlformats.org/officeDocument/2006/relationships/customXml" Target="../ink/ink428.xml"/><Relationship Id="rId394" Type="http://schemas.openxmlformats.org/officeDocument/2006/relationships/customXml" Target="../ink/ink449.xml"/><Relationship Id="rId408" Type="http://schemas.openxmlformats.org/officeDocument/2006/relationships/customXml" Target="../ink/ink456.xml"/><Relationship Id="rId212" Type="http://schemas.openxmlformats.org/officeDocument/2006/relationships/customXml" Target="../ink/ink360.xml"/><Relationship Id="rId254" Type="http://schemas.openxmlformats.org/officeDocument/2006/relationships/customXml" Target="../ink/ink381.xml"/><Relationship Id="rId49" Type="http://schemas.openxmlformats.org/officeDocument/2006/relationships/image" Target="../media/image280.png"/><Relationship Id="rId114" Type="http://schemas.openxmlformats.org/officeDocument/2006/relationships/customXml" Target="../ink/ink311.xml"/><Relationship Id="rId296" Type="http://schemas.openxmlformats.org/officeDocument/2006/relationships/customXml" Target="../ink/ink402.xml"/><Relationship Id="rId60" Type="http://schemas.openxmlformats.org/officeDocument/2006/relationships/customXml" Target="../ink/ink284.xml"/><Relationship Id="rId156" Type="http://schemas.openxmlformats.org/officeDocument/2006/relationships/customXml" Target="../ink/ink332.xml"/><Relationship Id="rId198" Type="http://schemas.openxmlformats.org/officeDocument/2006/relationships/customXml" Target="../ink/ink353.xml"/><Relationship Id="rId321" Type="http://schemas.openxmlformats.org/officeDocument/2006/relationships/image" Target="../media/image415.png"/><Relationship Id="rId363" Type="http://schemas.openxmlformats.org/officeDocument/2006/relationships/image" Target="../media/image436.png"/><Relationship Id="rId419" Type="http://schemas.openxmlformats.org/officeDocument/2006/relationships/image" Target="../media/image462.png"/><Relationship Id="rId223" Type="http://schemas.openxmlformats.org/officeDocument/2006/relationships/image" Target="../media/image366.png"/><Relationship Id="rId430" Type="http://schemas.openxmlformats.org/officeDocument/2006/relationships/customXml" Target="../ink/ink467.xml"/><Relationship Id="rId18" Type="http://schemas.openxmlformats.org/officeDocument/2006/relationships/customXml" Target="../ink/ink263.xml"/><Relationship Id="rId265" Type="http://schemas.openxmlformats.org/officeDocument/2006/relationships/image" Target="../media/image387.png"/><Relationship Id="rId50" Type="http://schemas.openxmlformats.org/officeDocument/2006/relationships/customXml" Target="../ink/ink279.xml"/><Relationship Id="rId104" Type="http://schemas.openxmlformats.org/officeDocument/2006/relationships/customXml" Target="../ink/ink306.xml"/><Relationship Id="rId125" Type="http://schemas.openxmlformats.org/officeDocument/2006/relationships/image" Target="../media/image317.png"/><Relationship Id="rId146" Type="http://schemas.openxmlformats.org/officeDocument/2006/relationships/customXml" Target="../ink/ink327.xml"/><Relationship Id="rId167" Type="http://schemas.openxmlformats.org/officeDocument/2006/relationships/image" Target="../media/image338.png"/><Relationship Id="rId188" Type="http://schemas.openxmlformats.org/officeDocument/2006/relationships/customXml" Target="../ink/ink348.xml"/><Relationship Id="rId311" Type="http://schemas.openxmlformats.org/officeDocument/2006/relationships/image" Target="../media/image410.png"/><Relationship Id="rId332" Type="http://schemas.openxmlformats.org/officeDocument/2006/relationships/customXml" Target="../ink/ink419.xml"/><Relationship Id="rId353" Type="http://schemas.openxmlformats.org/officeDocument/2006/relationships/image" Target="../media/image431.png"/><Relationship Id="rId374" Type="http://schemas.openxmlformats.org/officeDocument/2006/relationships/customXml" Target="../ink/ink439.xml"/><Relationship Id="rId395" Type="http://schemas.openxmlformats.org/officeDocument/2006/relationships/image" Target="../media/image452.png"/><Relationship Id="rId409" Type="http://schemas.openxmlformats.org/officeDocument/2006/relationships/image" Target="../media/image459.png"/><Relationship Id="rId71" Type="http://schemas.openxmlformats.org/officeDocument/2006/relationships/image" Target="../media/image291.png"/><Relationship Id="rId92" Type="http://schemas.openxmlformats.org/officeDocument/2006/relationships/customXml" Target="../ink/ink300.xml"/><Relationship Id="rId213" Type="http://schemas.openxmlformats.org/officeDocument/2006/relationships/image" Target="../media/image361.png"/><Relationship Id="rId234" Type="http://schemas.openxmlformats.org/officeDocument/2006/relationships/customXml" Target="../ink/ink371.xml"/><Relationship Id="rId420" Type="http://schemas.openxmlformats.org/officeDocument/2006/relationships/customXml" Target="../ink/ink462.xml"/><Relationship Id="rId2" Type="http://schemas.openxmlformats.org/officeDocument/2006/relationships/customXml" Target="../ink/ink255.xml"/><Relationship Id="rId29" Type="http://schemas.openxmlformats.org/officeDocument/2006/relationships/image" Target="../media/image270.png"/><Relationship Id="rId255" Type="http://schemas.openxmlformats.org/officeDocument/2006/relationships/image" Target="../media/image382.png"/><Relationship Id="rId276" Type="http://schemas.openxmlformats.org/officeDocument/2006/relationships/customXml" Target="../ink/ink392.xml"/><Relationship Id="rId297" Type="http://schemas.openxmlformats.org/officeDocument/2006/relationships/image" Target="../media/image403.png"/><Relationship Id="rId441" Type="http://schemas.openxmlformats.org/officeDocument/2006/relationships/image" Target="../media/image473.png"/><Relationship Id="rId40" Type="http://schemas.openxmlformats.org/officeDocument/2006/relationships/customXml" Target="../ink/ink274.xml"/><Relationship Id="rId115" Type="http://schemas.openxmlformats.org/officeDocument/2006/relationships/image" Target="../media/image313.png"/><Relationship Id="rId136" Type="http://schemas.openxmlformats.org/officeDocument/2006/relationships/customXml" Target="../ink/ink322.xml"/><Relationship Id="rId157" Type="http://schemas.openxmlformats.org/officeDocument/2006/relationships/image" Target="../media/image333.png"/><Relationship Id="rId178" Type="http://schemas.openxmlformats.org/officeDocument/2006/relationships/customXml" Target="../ink/ink343.xml"/><Relationship Id="rId301" Type="http://schemas.openxmlformats.org/officeDocument/2006/relationships/image" Target="../media/image405.png"/><Relationship Id="rId322" Type="http://schemas.openxmlformats.org/officeDocument/2006/relationships/customXml" Target="../ink/ink415.xml"/><Relationship Id="rId343" Type="http://schemas.openxmlformats.org/officeDocument/2006/relationships/image" Target="../media/image426.png"/><Relationship Id="rId364" Type="http://schemas.openxmlformats.org/officeDocument/2006/relationships/customXml" Target="../ink/ink434.xml"/><Relationship Id="rId61" Type="http://schemas.openxmlformats.org/officeDocument/2006/relationships/image" Target="../media/image286.png"/><Relationship Id="rId82" Type="http://schemas.openxmlformats.org/officeDocument/2006/relationships/customXml" Target="../ink/ink295.xml"/><Relationship Id="rId199" Type="http://schemas.openxmlformats.org/officeDocument/2006/relationships/image" Target="../media/image354.png"/><Relationship Id="rId203" Type="http://schemas.openxmlformats.org/officeDocument/2006/relationships/image" Target="../media/image356.png"/><Relationship Id="rId385" Type="http://schemas.openxmlformats.org/officeDocument/2006/relationships/image" Target="../media/image447.png"/><Relationship Id="rId19" Type="http://schemas.openxmlformats.org/officeDocument/2006/relationships/image" Target="../media/image265.png"/><Relationship Id="rId224" Type="http://schemas.openxmlformats.org/officeDocument/2006/relationships/customXml" Target="../ink/ink366.xml"/><Relationship Id="rId245" Type="http://schemas.openxmlformats.org/officeDocument/2006/relationships/image" Target="../media/image377.png"/><Relationship Id="rId266" Type="http://schemas.openxmlformats.org/officeDocument/2006/relationships/customXml" Target="../ink/ink387.xml"/><Relationship Id="rId287" Type="http://schemas.openxmlformats.org/officeDocument/2006/relationships/image" Target="../media/image398.png"/><Relationship Id="rId410" Type="http://schemas.openxmlformats.org/officeDocument/2006/relationships/customXml" Target="../ink/ink457.xml"/><Relationship Id="rId431" Type="http://schemas.openxmlformats.org/officeDocument/2006/relationships/image" Target="../media/image468.png"/><Relationship Id="rId452" Type="http://schemas.openxmlformats.org/officeDocument/2006/relationships/customXml" Target="../ink/ink478.xml"/><Relationship Id="rId30" Type="http://schemas.openxmlformats.org/officeDocument/2006/relationships/customXml" Target="../ink/ink269.xml"/><Relationship Id="rId105" Type="http://schemas.openxmlformats.org/officeDocument/2006/relationships/image" Target="../media/image308.png"/><Relationship Id="rId126" Type="http://schemas.openxmlformats.org/officeDocument/2006/relationships/customXml" Target="../ink/ink317.xml"/><Relationship Id="rId147" Type="http://schemas.openxmlformats.org/officeDocument/2006/relationships/image" Target="../media/image328.png"/><Relationship Id="rId168" Type="http://schemas.openxmlformats.org/officeDocument/2006/relationships/customXml" Target="../ink/ink338.xml"/><Relationship Id="rId312" Type="http://schemas.openxmlformats.org/officeDocument/2006/relationships/customXml" Target="../ink/ink410.xml"/><Relationship Id="rId333" Type="http://schemas.openxmlformats.org/officeDocument/2006/relationships/image" Target="../media/image421.png"/><Relationship Id="rId354" Type="http://schemas.openxmlformats.org/officeDocument/2006/relationships/customXml" Target="../ink/ink429.xml"/><Relationship Id="rId51" Type="http://schemas.openxmlformats.org/officeDocument/2006/relationships/image" Target="../media/image281.png"/><Relationship Id="rId72" Type="http://schemas.openxmlformats.org/officeDocument/2006/relationships/customXml" Target="../ink/ink290.xml"/><Relationship Id="rId93" Type="http://schemas.openxmlformats.org/officeDocument/2006/relationships/image" Target="../media/image302.png"/><Relationship Id="rId189" Type="http://schemas.openxmlformats.org/officeDocument/2006/relationships/image" Target="../media/image349.png"/><Relationship Id="rId375" Type="http://schemas.openxmlformats.org/officeDocument/2006/relationships/image" Target="../media/image442.png"/><Relationship Id="rId396" Type="http://schemas.openxmlformats.org/officeDocument/2006/relationships/customXml" Target="../ink/ink450.xml"/><Relationship Id="rId3" Type="http://schemas.openxmlformats.org/officeDocument/2006/relationships/image" Target="../media/image257.png"/><Relationship Id="rId214" Type="http://schemas.openxmlformats.org/officeDocument/2006/relationships/customXml" Target="../ink/ink361.xml"/><Relationship Id="rId235" Type="http://schemas.openxmlformats.org/officeDocument/2006/relationships/image" Target="../media/image372.png"/><Relationship Id="rId256" Type="http://schemas.openxmlformats.org/officeDocument/2006/relationships/customXml" Target="../ink/ink382.xml"/><Relationship Id="rId277" Type="http://schemas.openxmlformats.org/officeDocument/2006/relationships/image" Target="../media/image393.png"/><Relationship Id="rId298" Type="http://schemas.openxmlformats.org/officeDocument/2006/relationships/customXml" Target="../ink/ink403.xml"/><Relationship Id="rId400" Type="http://schemas.openxmlformats.org/officeDocument/2006/relationships/customXml" Target="../ink/ink452.xml"/><Relationship Id="rId421" Type="http://schemas.openxmlformats.org/officeDocument/2006/relationships/image" Target="../media/image463.png"/><Relationship Id="rId442" Type="http://schemas.openxmlformats.org/officeDocument/2006/relationships/customXml" Target="../ink/ink473.xml"/><Relationship Id="rId116" Type="http://schemas.openxmlformats.org/officeDocument/2006/relationships/customXml" Target="../ink/ink312.xml"/><Relationship Id="rId137" Type="http://schemas.openxmlformats.org/officeDocument/2006/relationships/image" Target="../media/image323.png"/><Relationship Id="rId158" Type="http://schemas.openxmlformats.org/officeDocument/2006/relationships/customXml" Target="../ink/ink333.xml"/><Relationship Id="rId302" Type="http://schemas.openxmlformats.org/officeDocument/2006/relationships/customXml" Target="../ink/ink405.xml"/><Relationship Id="rId323" Type="http://schemas.openxmlformats.org/officeDocument/2006/relationships/image" Target="../media/image416.png"/><Relationship Id="rId344" Type="http://schemas.openxmlformats.org/officeDocument/2006/relationships/customXml" Target="../ink/ink424.xml"/><Relationship Id="rId20" Type="http://schemas.openxmlformats.org/officeDocument/2006/relationships/customXml" Target="../ink/ink264.xml"/><Relationship Id="rId41" Type="http://schemas.openxmlformats.org/officeDocument/2006/relationships/image" Target="../media/image276.png"/><Relationship Id="rId62" Type="http://schemas.openxmlformats.org/officeDocument/2006/relationships/customXml" Target="../ink/ink285.xml"/><Relationship Id="rId83" Type="http://schemas.openxmlformats.org/officeDocument/2006/relationships/image" Target="../media/image297.png"/><Relationship Id="rId179" Type="http://schemas.openxmlformats.org/officeDocument/2006/relationships/image" Target="../media/image344.png"/><Relationship Id="rId365" Type="http://schemas.openxmlformats.org/officeDocument/2006/relationships/image" Target="../media/image437.png"/><Relationship Id="rId386" Type="http://schemas.openxmlformats.org/officeDocument/2006/relationships/customXml" Target="../ink/ink445.xml"/><Relationship Id="rId190" Type="http://schemas.openxmlformats.org/officeDocument/2006/relationships/customXml" Target="../ink/ink349.xml"/><Relationship Id="rId204" Type="http://schemas.openxmlformats.org/officeDocument/2006/relationships/customXml" Target="../ink/ink356.xml"/><Relationship Id="rId225" Type="http://schemas.openxmlformats.org/officeDocument/2006/relationships/image" Target="../media/image367.png"/><Relationship Id="rId246" Type="http://schemas.openxmlformats.org/officeDocument/2006/relationships/customXml" Target="../ink/ink377.xml"/><Relationship Id="rId267" Type="http://schemas.openxmlformats.org/officeDocument/2006/relationships/image" Target="../media/image388.png"/><Relationship Id="rId288" Type="http://schemas.openxmlformats.org/officeDocument/2006/relationships/customXml" Target="../ink/ink398.xml"/><Relationship Id="rId411" Type="http://schemas.openxmlformats.org/officeDocument/2006/relationships/image" Target="../media/image417.png"/><Relationship Id="rId432" Type="http://schemas.openxmlformats.org/officeDocument/2006/relationships/customXml" Target="../ink/ink468.xml"/><Relationship Id="rId453" Type="http://schemas.openxmlformats.org/officeDocument/2006/relationships/image" Target="../media/image479.png"/><Relationship Id="rId106" Type="http://schemas.openxmlformats.org/officeDocument/2006/relationships/customXml" Target="../ink/ink307.xml"/><Relationship Id="rId127" Type="http://schemas.openxmlformats.org/officeDocument/2006/relationships/image" Target="../media/image318.png"/><Relationship Id="rId313" Type="http://schemas.openxmlformats.org/officeDocument/2006/relationships/image" Target="../media/image411.png"/><Relationship Id="rId10" Type="http://schemas.openxmlformats.org/officeDocument/2006/relationships/customXml" Target="../ink/ink259.xml"/><Relationship Id="rId31" Type="http://schemas.openxmlformats.org/officeDocument/2006/relationships/image" Target="../media/image271.png"/><Relationship Id="rId52" Type="http://schemas.openxmlformats.org/officeDocument/2006/relationships/customXml" Target="../ink/ink280.xml"/><Relationship Id="rId73" Type="http://schemas.openxmlformats.org/officeDocument/2006/relationships/image" Target="../media/image292.png"/><Relationship Id="rId94" Type="http://schemas.openxmlformats.org/officeDocument/2006/relationships/customXml" Target="../ink/ink301.xml"/><Relationship Id="rId148" Type="http://schemas.openxmlformats.org/officeDocument/2006/relationships/customXml" Target="../ink/ink328.xml"/><Relationship Id="rId169" Type="http://schemas.openxmlformats.org/officeDocument/2006/relationships/image" Target="../media/image339.png"/><Relationship Id="rId334" Type="http://schemas.openxmlformats.org/officeDocument/2006/relationships/customXml" Target="../ink/ink420.xml"/><Relationship Id="rId355" Type="http://schemas.openxmlformats.org/officeDocument/2006/relationships/image" Target="../media/image432.png"/><Relationship Id="rId376" Type="http://schemas.openxmlformats.org/officeDocument/2006/relationships/customXml" Target="../ink/ink440.xml"/><Relationship Id="rId397" Type="http://schemas.openxmlformats.org/officeDocument/2006/relationships/image" Target="../media/image453.png"/><Relationship Id="rId4" Type="http://schemas.openxmlformats.org/officeDocument/2006/relationships/customXml" Target="../ink/ink256.xml"/><Relationship Id="rId180" Type="http://schemas.openxmlformats.org/officeDocument/2006/relationships/customXml" Target="../ink/ink344.xml"/><Relationship Id="rId215" Type="http://schemas.openxmlformats.org/officeDocument/2006/relationships/image" Target="../media/image362.png"/><Relationship Id="rId236" Type="http://schemas.openxmlformats.org/officeDocument/2006/relationships/customXml" Target="../ink/ink372.xml"/><Relationship Id="rId257" Type="http://schemas.openxmlformats.org/officeDocument/2006/relationships/image" Target="../media/image383.png"/><Relationship Id="rId278" Type="http://schemas.openxmlformats.org/officeDocument/2006/relationships/customXml" Target="../ink/ink393.xml"/><Relationship Id="rId401" Type="http://schemas.openxmlformats.org/officeDocument/2006/relationships/image" Target="../media/image455.png"/><Relationship Id="rId422" Type="http://schemas.openxmlformats.org/officeDocument/2006/relationships/customXml" Target="../ink/ink463.xml"/><Relationship Id="rId443" Type="http://schemas.openxmlformats.org/officeDocument/2006/relationships/image" Target="../media/image474.png"/><Relationship Id="rId303" Type="http://schemas.openxmlformats.org/officeDocument/2006/relationships/image" Target="../media/image406.png"/><Relationship Id="rId42" Type="http://schemas.openxmlformats.org/officeDocument/2006/relationships/customXml" Target="../ink/ink275.xml"/><Relationship Id="rId84" Type="http://schemas.openxmlformats.org/officeDocument/2006/relationships/customXml" Target="../ink/ink296.xml"/><Relationship Id="rId138" Type="http://schemas.openxmlformats.org/officeDocument/2006/relationships/customXml" Target="../ink/ink323.xml"/><Relationship Id="rId345" Type="http://schemas.openxmlformats.org/officeDocument/2006/relationships/image" Target="../media/image427.png"/><Relationship Id="rId387" Type="http://schemas.openxmlformats.org/officeDocument/2006/relationships/image" Target="../media/image448.png"/><Relationship Id="rId191" Type="http://schemas.openxmlformats.org/officeDocument/2006/relationships/image" Target="../media/image350.png"/><Relationship Id="rId205" Type="http://schemas.openxmlformats.org/officeDocument/2006/relationships/image" Target="../media/image357.png"/><Relationship Id="rId247" Type="http://schemas.openxmlformats.org/officeDocument/2006/relationships/image" Target="../media/image378.png"/><Relationship Id="rId412" Type="http://schemas.openxmlformats.org/officeDocument/2006/relationships/customXml" Target="../ink/ink458.xml"/><Relationship Id="rId107" Type="http://schemas.openxmlformats.org/officeDocument/2006/relationships/image" Target="../media/image309.png"/><Relationship Id="rId289" Type="http://schemas.openxmlformats.org/officeDocument/2006/relationships/image" Target="../media/image399.png"/><Relationship Id="rId11" Type="http://schemas.openxmlformats.org/officeDocument/2006/relationships/image" Target="../media/image261.png"/><Relationship Id="rId53" Type="http://schemas.openxmlformats.org/officeDocument/2006/relationships/image" Target="../media/image282.png"/><Relationship Id="rId149" Type="http://schemas.openxmlformats.org/officeDocument/2006/relationships/image" Target="../media/image329.png"/><Relationship Id="rId314" Type="http://schemas.openxmlformats.org/officeDocument/2006/relationships/customXml" Target="../ink/ink411.xml"/><Relationship Id="rId356" Type="http://schemas.openxmlformats.org/officeDocument/2006/relationships/customXml" Target="../ink/ink430.xml"/><Relationship Id="rId398" Type="http://schemas.openxmlformats.org/officeDocument/2006/relationships/customXml" Target="../ink/ink451.xml"/><Relationship Id="rId95" Type="http://schemas.openxmlformats.org/officeDocument/2006/relationships/image" Target="../media/image303.png"/><Relationship Id="rId160" Type="http://schemas.openxmlformats.org/officeDocument/2006/relationships/customXml" Target="../ink/ink334.xml"/><Relationship Id="rId216" Type="http://schemas.openxmlformats.org/officeDocument/2006/relationships/customXml" Target="../ink/ink362.xml"/><Relationship Id="rId423" Type="http://schemas.openxmlformats.org/officeDocument/2006/relationships/image" Target="../media/image464.png"/><Relationship Id="rId258" Type="http://schemas.openxmlformats.org/officeDocument/2006/relationships/customXml" Target="../ink/ink383.xml"/><Relationship Id="rId22" Type="http://schemas.openxmlformats.org/officeDocument/2006/relationships/customXml" Target="../ink/ink265.xml"/><Relationship Id="rId64" Type="http://schemas.openxmlformats.org/officeDocument/2006/relationships/customXml" Target="../ink/ink286.xml"/><Relationship Id="rId118" Type="http://schemas.openxmlformats.org/officeDocument/2006/relationships/customXml" Target="../ink/ink313.xml"/><Relationship Id="rId367" Type="http://schemas.openxmlformats.org/officeDocument/2006/relationships/image" Target="../media/image438.png"/><Relationship Id="rId171" Type="http://schemas.openxmlformats.org/officeDocument/2006/relationships/image" Target="../media/image340.png"/><Relationship Id="rId227" Type="http://schemas.openxmlformats.org/officeDocument/2006/relationships/image" Target="../media/image368.png"/><Relationship Id="rId269" Type="http://schemas.openxmlformats.org/officeDocument/2006/relationships/image" Target="../media/image389.png"/><Relationship Id="rId434" Type="http://schemas.openxmlformats.org/officeDocument/2006/relationships/customXml" Target="../ink/ink469.xml"/><Relationship Id="rId33" Type="http://schemas.openxmlformats.org/officeDocument/2006/relationships/image" Target="../media/image272.png"/><Relationship Id="rId129" Type="http://schemas.openxmlformats.org/officeDocument/2006/relationships/image" Target="../media/image319.png"/><Relationship Id="rId280" Type="http://schemas.openxmlformats.org/officeDocument/2006/relationships/customXml" Target="../ink/ink394.xml"/><Relationship Id="rId75" Type="http://schemas.openxmlformats.org/officeDocument/2006/relationships/image" Target="../media/image293.png"/><Relationship Id="rId140" Type="http://schemas.openxmlformats.org/officeDocument/2006/relationships/customXml" Target="../ink/ink324.xml"/><Relationship Id="rId182" Type="http://schemas.openxmlformats.org/officeDocument/2006/relationships/customXml" Target="../ink/ink345.xml"/><Relationship Id="rId378" Type="http://schemas.openxmlformats.org/officeDocument/2006/relationships/customXml" Target="../ink/ink441.xml"/><Relationship Id="rId403" Type="http://schemas.openxmlformats.org/officeDocument/2006/relationships/image" Target="../media/image456.png"/><Relationship Id="rId6" Type="http://schemas.openxmlformats.org/officeDocument/2006/relationships/customXml" Target="../ink/ink257.xml"/><Relationship Id="rId238" Type="http://schemas.openxmlformats.org/officeDocument/2006/relationships/customXml" Target="../ink/ink373.xml"/><Relationship Id="rId445" Type="http://schemas.openxmlformats.org/officeDocument/2006/relationships/image" Target="../media/image475.png"/><Relationship Id="rId291" Type="http://schemas.openxmlformats.org/officeDocument/2006/relationships/image" Target="../media/image400.png"/><Relationship Id="rId305" Type="http://schemas.openxmlformats.org/officeDocument/2006/relationships/image" Target="../media/image407.png"/><Relationship Id="rId347" Type="http://schemas.openxmlformats.org/officeDocument/2006/relationships/image" Target="../media/image428.png"/><Relationship Id="rId44" Type="http://schemas.openxmlformats.org/officeDocument/2006/relationships/customXml" Target="../ink/ink276.xml"/><Relationship Id="rId86" Type="http://schemas.openxmlformats.org/officeDocument/2006/relationships/customXml" Target="../ink/ink297.xml"/><Relationship Id="rId151" Type="http://schemas.openxmlformats.org/officeDocument/2006/relationships/image" Target="../media/image330.png"/><Relationship Id="rId389" Type="http://schemas.openxmlformats.org/officeDocument/2006/relationships/image" Target="../media/image449.png"/><Relationship Id="rId193" Type="http://schemas.openxmlformats.org/officeDocument/2006/relationships/image" Target="../media/image351.png"/><Relationship Id="rId207" Type="http://schemas.openxmlformats.org/officeDocument/2006/relationships/image" Target="../media/image358.png"/><Relationship Id="rId249" Type="http://schemas.openxmlformats.org/officeDocument/2006/relationships/image" Target="../media/image379.png"/><Relationship Id="rId414" Type="http://schemas.openxmlformats.org/officeDocument/2006/relationships/customXml" Target="../ink/ink459.xml"/><Relationship Id="rId13" Type="http://schemas.openxmlformats.org/officeDocument/2006/relationships/image" Target="../media/image262.png"/><Relationship Id="rId109" Type="http://schemas.openxmlformats.org/officeDocument/2006/relationships/image" Target="../media/image310.png"/><Relationship Id="rId260" Type="http://schemas.openxmlformats.org/officeDocument/2006/relationships/customXml" Target="../ink/ink384.xml"/><Relationship Id="rId316" Type="http://schemas.openxmlformats.org/officeDocument/2006/relationships/customXml" Target="../ink/ink412.xml"/><Relationship Id="rId55" Type="http://schemas.openxmlformats.org/officeDocument/2006/relationships/image" Target="../media/image283.png"/><Relationship Id="rId97" Type="http://schemas.openxmlformats.org/officeDocument/2006/relationships/image" Target="../media/image304.png"/><Relationship Id="rId120" Type="http://schemas.openxmlformats.org/officeDocument/2006/relationships/customXml" Target="../ink/ink314.xml"/><Relationship Id="rId358" Type="http://schemas.openxmlformats.org/officeDocument/2006/relationships/customXml" Target="../ink/ink431.xml"/><Relationship Id="rId162" Type="http://schemas.openxmlformats.org/officeDocument/2006/relationships/customXml" Target="../ink/ink335.xml"/><Relationship Id="rId218" Type="http://schemas.openxmlformats.org/officeDocument/2006/relationships/customXml" Target="../ink/ink363.xml"/><Relationship Id="rId425" Type="http://schemas.openxmlformats.org/officeDocument/2006/relationships/image" Target="../media/image465.png"/><Relationship Id="rId271" Type="http://schemas.openxmlformats.org/officeDocument/2006/relationships/image" Target="../media/image390.png"/><Relationship Id="rId24" Type="http://schemas.openxmlformats.org/officeDocument/2006/relationships/customXml" Target="../ink/ink266.xml"/><Relationship Id="rId66" Type="http://schemas.openxmlformats.org/officeDocument/2006/relationships/customXml" Target="../ink/ink287.xml"/><Relationship Id="rId131" Type="http://schemas.openxmlformats.org/officeDocument/2006/relationships/image" Target="../media/image320.png"/><Relationship Id="rId327" Type="http://schemas.openxmlformats.org/officeDocument/2006/relationships/image" Target="../media/image418.png"/><Relationship Id="rId369" Type="http://schemas.openxmlformats.org/officeDocument/2006/relationships/image" Target="../media/image439.png"/><Relationship Id="rId173" Type="http://schemas.openxmlformats.org/officeDocument/2006/relationships/image" Target="../media/image341.png"/><Relationship Id="rId229" Type="http://schemas.openxmlformats.org/officeDocument/2006/relationships/image" Target="../media/image369.png"/><Relationship Id="rId380" Type="http://schemas.openxmlformats.org/officeDocument/2006/relationships/customXml" Target="../ink/ink442.xml"/><Relationship Id="rId436" Type="http://schemas.openxmlformats.org/officeDocument/2006/relationships/customXml" Target="../ink/ink470.xml"/><Relationship Id="rId240" Type="http://schemas.openxmlformats.org/officeDocument/2006/relationships/customXml" Target="../ink/ink374.xml"/><Relationship Id="rId35" Type="http://schemas.openxmlformats.org/officeDocument/2006/relationships/image" Target="../media/image273.png"/><Relationship Id="rId77" Type="http://schemas.openxmlformats.org/officeDocument/2006/relationships/image" Target="../media/image294.png"/><Relationship Id="rId100" Type="http://schemas.openxmlformats.org/officeDocument/2006/relationships/customXml" Target="../ink/ink304.xml"/><Relationship Id="rId282" Type="http://schemas.openxmlformats.org/officeDocument/2006/relationships/customXml" Target="../ink/ink395.xml"/><Relationship Id="rId338" Type="http://schemas.openxmlformats.org/officeDocument/2006/relationships/customXml" Target="../ink/ink421.xml"/><Relationship Id="rId8" Type="http://schemas.openxmlformats.org/officeDocument/2006/relationships/customXml" Target="../ink/ink258.xml"/><Relationship Id="rId142" Type="http://schemas.openxmlformats.org/officeDocument/2006/relationships/customXml" Target="../ink/ink325.xml"/><Relationship Id="rId184" Type="http://schemas.openxmlformats.org/officeDocument/2006/relationships/customXml" Target="../ink/ink346.xml"/><Relationship Id="rId391" Type="http://schemas.openxmlformats.org/officeDocument/2006/relationships/image" Target="../media/image450.png"/><Relationship Id="rId405" Type="http://schemas.openxmlformats.org/officeDocument/2006/relationships/image" Target="../media/image457.png"/><Relationship Id="rId447" Type="http://schemas.openxmlformats.org/officeDocument/2006/relationships/image" Target="../media/image476.png"/><Relationship Id="rId251" Type="http://schemas.openxmlformats.org/officeDocument/2006/relationships/image" Target="../media/image380.png"/><Relationship Id="rId46" Type="http://schemas.openxmlformats.org/officeDocument/2006/relationships/customXml" Target="../ink/ink277.xml"/><Relationship Id="rId293" Type="http://schemas.openxmlformats.org/officeDocument/2006/relationships/image" Target="../media/image401.png"/><Relationship Id="rId307" Type="http://schemas.openxmlformats.org/officeDocument/2006/relationships/image" Target="../media/image408.png"/><Relationship Id="rId349" Type="http://schemas.openxmlformats.org/officeDocument/2006/relationships/image" Target="../media/image429.png"/><Relationship Id="rId88" Type="http://schemas.openxmlformats.org/officeDocument/2006/relationships/customXml" Target="../ink/ink298.xml"/><Relationship Id="rId111" Type="http://schemas.openxmlformats.org/officeDocument/2006/relationships/image" Target="../media/image311.png"/><Relationship Id="rId153" Type="http://schemas.openxmlformats.org/officeDocument/2006/relationships/image" Target="../media/image331.png"/><Relationship Id="rId195" Type="http://schemas.openxmlformats.org/officeDocument/2006/relationships/image" Target="../media/image352.png"/><Relationship Id="rId209" Type="http://schemas.openxmlformats.org/officeDocument/2006/relationships/image" Target="../media/image359.png"/><Relationship Id="rId360" Type="http://schemas.openxmlformats.org/officeDocument/2006/relationships/customXml" Target="../ink/ink432.xml"/><Relationship Id="rId416" Type="http://schemas.openxmlformats.org/officeDocument/2006/relationships/customXml" Target="../ink/ink460.xml"/><Relationship Id="rId220" Type="http://schemas.openxmlformats.org/officeDocument/2006/relationships/customXml" Target="../ink/ink364.xml"/><Relationship Id="rId15" Type="http://schemas.openxmlformats.org/officeDocument/2006/relationships/image" Target="../media/image263.png"/><Relationship Id="rId57" Type="http://schemas.openxmlformats.org/officeDocument/2006/relationships/image" Target="../media/image284.png"/><Relationship Id="rId262" Type="http://schemas.openxmlformats.org/officeDocument/2006/relationships/customXml" Target="../ink/ink385.xml"/><Relationship Id="rId318" Type="http://schemas.openxmlformats.org/officeDocument/2006/relationships/customXml" Target="../ink/ink413.xml"/><Relationship Id="rId99" Type="http://schemas.openxmlformats.org/officeDocument/2006/relationships/image" Target="../media/image305.png"/><Relationship Id="rId122" Type="http://schemas.openxmlformats.org/officeDocument/2006/relationships/customXml" Target="../ink/ink315.xml"/><Relationship Id="rId164" Type="http://schemas.openxmlformats.org/officeDocument/2006/relationships/customXml" Target="../ink/ink336.xml"/><Relationship Id="rId371" Type="http://schemas.openxmlformats.org/officeDocument/2006/relationships/image" Target="../media/image440.png"/><Relationship Id="rId427" Type="http://schemas.openxmlformats.org/officeDocument/2006/relationships/image" Target="../media/image466.png"/><Relationship Id="rId26" Type="http://schemas.openxmlformats.org/officeDocument/2006/relationships/customXml" Target="../ink/ink267.xml"/><Relationship Id="rId231" Type="http://schemas.openxmlformats.org/officeDocument/2006/relationships/image" Target="../media/image370.png"/><Relationship Id="rId273" Type="http://schemas.openxmlformats.org/officeDocument/2006/relationships/image" Target="../media/image391.png"/><Relationship Id="rId329" Type="http://schemas.openxmlformats.org/officeDocument/2006/relationships/image" Target="../media/image419.png"/><Relationship Id="rId68" Type="http://schemas.openxmlformats.org/officeDocument/2006/relationships/customXml" Target="../ink/ink288.xml"/><Relationship Id="rId133" Type="http://schemas.openxmlformats.org/officeDocument/2006/relationships/image" Target="../media/image321.png"/><Relationship Id="rId175" Type="http://schemas.openxmlformats.org/officeDocument/2006/relationships/image" Target="../media/image342.png"/><Relationship Id="rId340" Type="http://schemas.openxmlformats.org/officeDocument/2006/relationships/customXml" Target="../ink/ink422.xml"/><Relationship Id="rId200" Type="http://schemas.openxmlformats.org/officeDocument/2006/relationships/customXml" Target="../ink/ink354.xml"/><Relationship Id="rId382" Type="http://schemas.openxmlformats.org/officeDocument/2006/relationships/customXml" Target="../ink/ink443.xml"/><Relationship Id="rId438" Type="http://schemas.openxmlformats.org/officeDocument/2006/relationships/customXml" Target="../ink/ink471.xml"/><Relationship Id="rId242" Type="http://schemas.openxmlformats.org/officeDocument/2006/relationships/customXml" Target="../ink/ink375.xml"/><Relationship Id="rId284" Type="http://schemas.openxmlformats.org/officeDocument/2006/relationships/customXml" Target="../ink/ink396.xml"/><Relationship Id="rId37" Type="http://schemas.openxmlformats.org/officeDocument/2006/relationships/image" Target="../media/image274.png"/><Relationship Id="rId79" Type="http://schemas.openxmlformats.org/officeDocument/2006/relationships/image" Target="../media/image295.png"/><Relationship Id="rId102" Type="http://schemas.openxmlformats.org/officeDocument/2006/relationships/customXml" Target="../ink/ink305.xml"/><Relationship Id="rId144" Type="http://schemas.openxmlformats.org/officeDocument/2006/relationships/customXml" Target="../ink/ink326.xml"/><Relationship Id="rId90" Type="http://schemas.openxmlformats.org/officeDocument/2006/relationships/customXml" Target="../ink/ink299.xml"/><Relationship Id="rId186" Type="http://schemas.openxmlformats.org/officeDocument/2006/relationships/customXml" Target="../ink/ink347.xml"/><Relationship Id="rId351" Type="http://schemas.openxmlformats.org/officeDocument/2006/relationships/image" Target="../media/image430.png"/><Relationship Id="rId393" Type="http://schemas.openxmlformats.org/officeDocument/2006/relationships/image" Target="../media/image451.png"/><Relationship Id="rId407" Type="http://schemas.openxmlformats.org/officeDocument/2006/relationships/image" Target="../media/image458.png"/><Relationship Id="rId449" Type="http://schemas.openxmlformats.org/officeDocument/2006/relationships/image" Target="../media/image477.png"/><Relationship Id="rId211" Type="http://schemas.openxmlformats.org/officeDocument/2006/relationships/image" Target="../media/image360.png"/><Relationship Id="rId253" Type="http://schemas.openxmlformats.org/officeDocument/2006/relationships/image" Target="../media/image381.png"/><Relationship Id="rId295" Type="http://schemas.openxmlformats.org/officeDocument/2006/relationships/image" Target="../media/image402.png"/><Relationship Id="rId309" Type="http://schemas.openxmlformats.org/officeDocument/2006/relationships/image" Target="../media/image409.png"/><Relationship Id="rId48" Type="http://schemas.openxmlformats.org/officeDocument/2006/relationships/customXml" Target="../ink/ink278.xml"/><Relationship Id="rId113" Type="http://schemas.openxmlformats.org/officeDocument/2006/relationships/image" Target="../media/image312.png"/><Relationship Id="rId320" Type="http://schemas.openxmlformats.org/officeDocument/2006/relationships/customXml" Target="../ink/ink414.xml"/><Relationship Id="rId155" Type="http://schemas.openxmlformats.org/officeDocument/2006/relationships/image" Target="../media/image332.png"/><Relationship Id="rId197" Type="http://schemas.openxmlformats.org/officeDocument/2006/relationships/image" Target="../media/image353.png"/><Relationship Id="rId362" Type="http://schemas.openxmlformats.org/officeDocument/2006/relationships/customXml" Target="../ink/ink433.xml"/><Relationship Id="rId418" Type="http://schemas.openxmlformats.org/officeDocument/2006/relationships/customXml" Target="../ink/ink461.xml"/><Relationship Id="rId222" Type="http://schemas.openxmlformats.org/officeDocument/2006/relationships/customXml" Target="../ink/ink365.xml"/><Relationship Id="rId264" Type="http://schemas.openxmlformats.org/officeDocument/2006/relationships/customXml" Target="../ink/ink386.xml"/><Relationship Id="rId17" Type="http://schemas.openxmlformats.org/officeDocument/2006/relationships/image" Target="../media/image264.png"/><Relationship Id="rId59" Type="http://schemas.openxmlformats.org/officeDocument/2006/relationships/image" Target="../media/image285.png"/><Relationship Id="rId124" Type="http://schemas.openxmlformats.org/officeDocument/2006/relationships/customXml" Target="../ink/ink316.xml"/><Relationship Id="rId70" Type="http://schemas.openxmlformats.org/officeDocument/2006/relationships/customXml" Target="../ink/ink289.xml"/><Relationship Id="rId166" Type="http://schemas.openxmlformats.org/officeDocument/2006/relationships/customXml" Target="../ink/ink337.xml"/><Relationship Id="rId331" Type="http://schemas.openxmlformats.org/officeDocument/2006/relationships/image" Target="../media/image420.png"/><Relationship Id="rId373" Type="http://schemas.openxmlformats.org/officeDocument/2006/relationships/image" Target="../media/image441.png"/><Relationship Id="rId429" Type="http://schemas.openxmlformats.org/officeDocument/2006/relationships/image" Target="../media/image46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71.png"/><Relationship Id="rId440" Type="http://schemas.openxmlformats.org/officeDocument/2006/relationships/customXml" Target="../ink/ink472.xml"/><Relationship Id="rId28" Type="http://schemas.openxmlformats.org/officeDocument/2006/relationships/customXml" Target="../ink/ink268.xml"/><Relationship Id="rId275" Type="http://schemas.openxmlformats.org/officeDocument/2006/relationships/image" Target="../media/image392.png"/><Relationship Id="rId300" Type="http://schemas.openxmlformats.org/officeDocument/2006/relationships/customXml" Target="../ink/ink404.xml"/><Relationship Id="rId81" Type="http://schemas.openxmlformats.org/officeDocument/2006/relationships/image" Target="../media/image296.png"/><Relationship Id="rId135" Type="http://schemas.openxmlformats.org/officeDocument/2006/relationships/image" Target="../media/image322.png"/><Relationship Id="rId177" Type="http://schemas.openxmlformats.org/officeDocument/2006/relationships/image" Target="../media/image343.png"/><Relationship Id="rId342" Type="http://schemas.openxmlformats.org/officeDocument/2006/relationships/customXml" Target="../ink/ink423.xml"/><Relationship Id="rId384" Type="http://schemas.openxmlformats.org/officeDocument/2006/relationships/customXml" Target="../ink/ink444.xml"/><Relationship Id="rId202" Type="http://schemas.openxmlformats.org/officeDocument/2006/relationships/customXml" Target="../ink/ink355.xml"/><Relationship Id="rId244" Type="http://schemas.openxmlformats.org/officeDocument/2006/relationships/customXml" Target="../ink/ink376.xml"/><Relationship Id="rId39" Type="http://schemas.openxmlformats.org/officeDocument/2006/relationships/image" Target="../media/image275.png"/><Relationship Id="rId286" Type="http://schemas.openxmlformats.org/officeDocument/2006/relationships/customXml" Target="../ink/ink397.xml"/><Relationship Id="rId451" Type="http://schemas.openxmlformats.org/officeDocument/2006/relationships/image" Target="../media/image47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7.png"/><Relationship Id="rId21" Type="http://schemas.openxmlformats.org/officeDocument/2006/relationships/image" Target="../media/image4690.png"/><Relationship Id="rId63" Type="http://schemas.openxmlformats.org/officeDocument/2006/relationships/image" Target="../media/image490.png"/><Relationship Id="rId159" Type="http://schemas.openxmlformats.org/officeDocument/2006/relationships/image" Target="../media/image538.png"/><Relationship Id="rId170" Type="http://schemas.openxmlformats.org/officeDocument/2006/relationships/customXml" Target="../ink/ink563.xml"/><Relationship Id="rId191" Type="http://schemas.openxmlformats.org/officeDocument/2006/relationships/image" Target="../media/image554.png"/><Relationship Id="rId205" Type="http://schemas.openxmlformats.org/officeDocument/2006/relationships/image" Target="../media/image561.png"/><Relationship Id="rId226" Type="http://schemas.openxmlformats.org/officeDocument/2006/relationships/customXml" Target="../ink/ink591.xml"/><Relationship Id="rId247" Type="http://schemas.openxmlformats.org/officeDocument/2006/relationships/image" Target="../media/image582.png"/><Relationship Id="rId107" Type="http://schemas.openxmlformats.org/officeDocument/2006/relationships/image" Target="../media/image512.png"/><Relationship Id="rId11" Type="http://schemas.openxmlformats.org/officeDocument/2006/relationships/image" Target="../media/image4640.png"/><Relationship Id="rId32" Type="http://schemas.openxmlformats.org/officeDocument/2006/relationships/customXml" Target="../ink/ink494.xml"/><Relationship Id="rId53" Type="http://schemas.openxmlformats.org/officeDocument/2006/relationships/image" Target="../media/image485.png"/><Relationship Id="rId74" Type="http://schemas.openxmlformats.org/officeDocument/2006/relationships/customXml" Target="../ink/ink515.xml"/><Relationship Id="rId128" Type="http://schemas.openxmlformats.org/officeDocument/2006/relationships/customXml" Target="../ink/ink542.xml"/><Relationship Id="rId149" Type="http://schemas.openxmlformats.org/officeDocument/2006/relationships/image" Target="../media/image533.png"/><Relationship Id="rId5" Type="http://schemas.openxmlformats.org/officeDocument/2006/relationships/image" Target="../media/image4610.png"/><Relationship Id="rId95" Type="http://schemas.openxmlformats.org/officeDocument/2006/relationships/image" Target="../media/image506.png"/><Relationship Id="rId160" Type="http://schemas.openxmlformats.org/officeDocument/2006/relationships/customXml" Target="../ink/ink558.xml"/><Relationship Id="rId181" Type="http://schemas.openxmlformats.org/officeDocument/2006/relationships/image" Target="../media/image549.png"/><Relationship Id="rId216" Type="http://schemas.openxmlformats.org/officeDocument/2006/relationships/customXml" Target="../ink/ink586.xml"/><Relationship Id="rId237" Type="http://schemas.openxmlformats.org/officeDocument/2006/relationships/image" Target="../media/image577.png"/><Relationship Id="rId258" Type="http://schemas.openxmlformats.org/officeDocument/2006/relationships/customXml" Target="../ink/ink607.xml"/><Relationship Id="rId22" Type="http://schemas.openxmlformats.org/officeDocument/2006/relationships/customXml" Target="../ink/ink489.xml"/><Relationship Id="rId43" Type="http://schemas.openxmlformats.org/officeDocument/2006/relationships/image" Target="../media/image480.png"/><Relationship Id="rId64" Type="http://schemas.openxmlformats.org/officeDocument/2006/relationships/customXml" Target="../ink/ink510.xml"/><Relationship Id="rId118" Type="http://schemas.openxmlformats.org/officeDocument/2006/relationships/customXml" Target="../ink/ink537.xml"/><Relationship Id="rId139" Type="http://schemas.openxmlformats.org/officeDocument/2006/relationships/image" Target="../media/image528.png"/><Relationship Id="rId85" Type="http://schemas.openxmlformats.org/officeDocument/2006/relationships/image" Target="../media/image501.png"/><Relationship Id="rId150" Type="http://schemas.openxmlformats.org/officeDocument/2006/relationships/customXml" Target="../ink/ink553.xml"/><Relationship Id="rId171" Type="http://schemas.openxmlformats.org/officeDocument/2006/relationships/image" Target="../media/image544.png"/><Relationship Id="rId192" Type="http://schemas.openxmlformats.org/officeDocument/2006/relationships/customXml" Target="../ink/ink574.xml"/><Relationship Id="rId206" Type="http://schemas.openxmlformats.org/officeDocument/2006/relationships/customXml" Target="../ink/ink581.xml"/><Relationship Id="rId227" Type="http://schemas.openxmlformats.org/officeDocument/2006/relationships/image" Target="../media/image572.png"/><Relationship Id="rId248" Type="http://schemas.openxmlformats.org/officeDocument/2006/relationships/customXml" Target="../ink/ink602.xml"/><Relationship Id="rId12" Type="http://schemas.openxmlformats.org/officeDocument/2006/relationships/customXml" Target="../ink/ink484.xml"/><Relationship Id="rId33" Type="http://schemas.openxmlformats.org/officeDocument/2006/relationships/image" Target="../media/image4750.png"/><Relationship Id="rId108" Type="http://schemas.openxmlformats.org/officeDocument/2006/relationships/customXml" Target="../ink/ink532.xml"/><Relationship Id="rId129" Type="http://schemas.openxmlformats.org/officeDocument/2006/relationships/image" Target="../media/image523.png"/><Relationship Id="rId54" Type="http://schemas.openxmlformats.org/officeDocument/2006/relationships/customXml" Target="../ink/ink505.xml"/><Relationship Id="rId75" Type="http://schemas.openxmlformats.org/officeDocument/2006/relationships/image" Target="../media/image496.png"/><Relationship Id="rId96" Type="http://schemas.openxmlformats.org/officeDocument/2006/relationships/customXml" Target="../ink/ink526.xml"/><Relationship Id="rId140" Type="http://schemas.openxmlformats.org/officeDocument/2006/relationships/customXml" Target="../ink/ink548.xml"/><Relationship Id="rId161" Type="http://schemas.openxmlformats.org/officeDocument/2006/relationships/image" Target="../media/image539.png"/><Relationship Id="rId182" Type="http://schemas.openxmlformats.org/officeDocument/2006/relationships/customXml" Target="../ink/ink569.xml"/><Relationship Id="rId217" Type="http://schemas.openxmlformats.org/officeDocument/2006/relationships/image" Target="../media/image567.png"/><Relationship Id="rId6" Type="http://schemas.openxmlformats.org/officeDocument/2006/relationships/customXml" Target="../ink/ink481.xml"/><Relationship Id="rId238" Type="http://schemas.openxmlformats.org/officeDocument/2006/relationships/customXml" Target="../ink/ink597.xml"/><Relationship Id="rId259" Type="http://schemas.openxmlformats.org/officeDocument/2006/relationships/image" Target="../media/image588.png"/><Relationship Id="rId23" Type="http://schemas.openxmlformats.org/officeDocument/2006/relationships/image" Target="../media/image4700.png"/><Relationship Id="rId119" Type="http://schemas.openxmlformats.org/officeDocument/2006/relationships/image" Target="../media/image518.png"/><Relationship Id="rId44" Type="http://schemas.openxmlformats.org/officeDocument/2006/relationships/customXml" Target="../ink/ink500.xml"/><Relationship Id="rId65" Type="http://schemas.openxmlformats.org/officeDocument/2006/relationships/image" Target="../media/image491.png"/><Relationship Id="rId86" Type="http://schemas.openxmlformats.org/officeDocument/2006/relationships/customXml" Target="../ink/ink521.xml"/><Relationship Id="rId130" Type="http://schemas.openxmlformats.org/officeDocument/2006/relationships/customXml" Target="../ink/ink543.xml"/><Relationship Id="rId151" Type="http://schemas.openxmlformats.org/officeDocument/2006/relationships/image" Target="../media/image534.png"/><Relationship Id="rId172" Type="http://schemas.openxmlformats.org/officeDocument/2006/relationships/customXml" Target="../ink/ink564.xml"/><Relationship Id="rId193" Type="http://schemas.openxmlformats.org/officeDocument/2006/relationships/image" Target="../media/image555.png"/><Relationship Id="rId207" Type="http://schemas.openxmlformats.org/officeDocument/2006/relationships/image" Target="../media/image562.png"/><Relationship Id="rId228" Type="http://schemas.openxmlformats.org/officeDocument/2006/relationships/customXml" Target="../ink/ink592.xml"/><Relationship Id="rId249" Type="http://schemas.openxmlformats.org/officeDocument/2006/relationships/image" Target="../media/image583.png"/><Relationship Id="rId13" Type="http://schemas.openxmlformats.org/officeDocument/2006/relationships/image" Target="../media/image4650.png"/><Relationship Id="rId109" Type="http://schemas.openxmlformats.org/officeDocument/2006/relationships/image" Target="../media/image513.png"/><Relationship Id="rId260" Type="http://schemas.openxmlformats.org/officeDocument/2006/relationships/customXml" Target="../ink/ink608.xml"/><Relationship Id="rId34" Type="http://schemas.openxmlformats.org/officeDocument/2006/relationships/customXml" Target="../ink/ink495.xml"/><Relationship Id="rId55" Type="http://schemas.openxmlformats.org/officeDocument/2006/relationships/image" Target="../media/image486.png"/><Relationship Id="rId76" Type="http://schemas.openxmlformats.org/officeDocument/2006/relationships/customXml" Target="../ink/ink516.xml"/><Relationship Id="rId97" Type="http://schemas.openxmlformats.org/officeDocument/2006/relationships/image" Target="../media/image507.png"/><Relationship Id="rId120" Type="http://schemas.openxmlformats.org/officeDocument/2006/relationships/customXml" Target="../ink/ink538.xml"/><Relationship Id="rId141" Type="http://schemas.openxmlformats.org/officeDocument/2006/relationships/image" Target="../media/image529.png"/><Relationship Id="rId7" Type="http://schemas.openxmlformats.org/officeDocument/2006/relationships/image" Target="../media/image4620.png"/><Relationship Id="rId162" Type="http://schemas.openxmlformats.org/officeDocument/2006/relationships/customXml" Target="../ink/ink559.xml"/><Relationship Id="rId183" Type="http://schemas.openxmlformats.org/officeDocument/2006/relationships/image" Target="../media/image550.png"/><Relationship Id="rId218" Type="http://schemas.openxmlformats.org/officeDocument/2006/relationships/customXml" Target="../ink/ink587.xml"/><Relationship Id="rId239" Type="http://schemas.openxmlformats.org/officeDocument/2006/relationships/image" Target="../media/image578.png"/><Relationship Id="rId250" Type="http://schemas.openxmlformats.org/officeDocument/2006/relationships/customXml" Target="../ink/ink603.xml"/><Relationship Id="rId24" Type="http://schemas.openxmlformats.org/officeDocument/2006/relationships/customXml" Target="../ink/ink490.xml"/><Relationship Id="rId45" Type="http://schemas.openxmlformats.org/officeDocument/2006/relationships/image" Target="../media/image481.png"/><Relationship Id="rId66" Type="http://schemas.openxmlformats.org/officeDocument/2006/relationships/customXml" Target="../ink/ink511.xml"/><Relationship Id="rId87" Type="http://schemas.openxmlformats.org/officeDocument/2006/relationships/image" Target="../media/image502.png"/><Relationship Id="rId110" Type="http://schemas.openxmlformats.org/officeDocument/2006/relationships/customXml" Target="../ink/ink533.xml"/><Relationship Id="rId131" Type="http://schemas.openxmlformats.org/officeDocument/2006/relationships/image" Target="../media/image524.png"/><Relationship Id="rId152" Type="http://schemas.openxmlformats.org/officeDocument/2006/relationships/customXml" Target="../ink/ink554.xml"/><Relationship Id="rId173" Type="http://schemas.openxmlformats.org/officeDocument/2006/relationships/image" Target="../media/image545.png"/><Relationship Id="rId194" Type="http://schemas.openxmlformats.org/officeDocument/2006/relationships/customXml" Target="../ink/ink575.xml"/><Relationship Id="rId208" Type="http://schemas.openxmlformats.org/officeDocument/2006/relationships/customXml" Target="../ink/ink582.xml"/><Relationship Id="rId229" Type="http://schemas.openxmlformats.org/officeDocument/2006/relationships/image" Target="../media/image573.png"/><Relationship Id="rId240" Type="http://schemas.openxmlformats.org/officeDocument/2006/relationships/customXml" Target="../ink/ink598.xml"/><Relationship Id="rId261" Type="http://schemas.openxmlformats.org/officeDocument/2006/relationships/image" Target="../media/image589.png"/><Relationship Id="rId14" Type="http://schemas.openxmlformats.org/officeDocument/2006/relationships/customXml" Target="../ink/ink485.xml"/><Relationship Id="rId35" Type="http://schemas.openxmlformats.org/officeDocument/2006/relationships/image" Target="../media/image4760.png"/><Relationship Id="rId56" Type="http://schemas.openxmlformats.org/officeDocument/2006/relationships/customXml" Target="../ink/ink506.xml"/><Relationship Id="rId77" Type="http://schemas.openxmlformats.org/officeDocument/2006/relationships/image" Target="../media/image497.png"/><Relationship Id="rId100" Type="http://schemas.openxmlformats.org/officeDocument/2006/relationships/customXml" Target="../ink/ink528.xml"/><Relationship Id="rId8" Type="http://schemas.openxmlformats.org/officeDocument/2006/relationships/customXml" Target="../ink/ink482.xml"/><Relationship Id="rId98" Type="http://schemas.openxmlformats.org/officeDocument/2006/relationships/customXml" Target="../ink/ink527.xml"/><Relationship Id="rId121" Type="http://schemas.openxmlformats.org/officeDocument/2006/relationships/image" Target="../media/image519.png"/><Relationship Id="rId142" Type="http://schemas.openxmlformats.org/officeDocument/2006/relationships/customXml" Target="../ink/ink549.xml"/><Relationship Id="rId163" Type="http://schemas.openxmlformats.org/officeDocument/2006/relationships/image" Target="../media/image540.png"/><Relationship Id="rId184" Type="http://schemas.openxmlformats.org/officeDocument/2006/relationships/customXml" Target="../ink/ink570.xml"/><Relationship Id="rId219" Type="http://schemas.openxmlformats.org/officeDocument/2006/relationships/image" Target="../media/image568.png"/><Relationship Id="rId230" Type="http://schemas.openxmlformats.org/officeDocument/2006/relationships/customXml" Target="../ink/ink593.xml"/><Relationship Id="rId251" Type="http://schemas.openxmlformats.org/officeDocument/2006/relationships/image" Target="../media/image584.png"/><Relationship Id="rId25" Type="http://schemas.openxmlformats.org/officeDocument/2006/relationships/image" Target="../media/image4710.png"/><Relationship Id="rId46" Type="http://schemas.openxmlformats.org/officeDocument/2006/relationships/customXml" Target="../ink/ink501.xml"/><Relationship Id="rId67" Type="http://schemas.openxmlformats.org/officeDocument/2006/relationships/image" Target="../media/image492.png"/><Relationship Id="rId88" Type="http://schemas.openxmlformats.org/officeDocument/2006/relationships/customXml" Target="../ink/ink522.xml"/><Relationship Id="rId111" Type="http://schemas.openxmlformats.org/officeDocument/2006/relationships/image" Target="../media/image514.png"/><Relationship Id="rId132" Type="http://schemas.openxmlformats.org/officeDocument/2006/relationships/customXml" Target="../ink/ink544.xml"/><Relationship Id="rId153" Type="http://schemas.openxmlformats.org/officeDocument/2006/relationships/image" Target="../media/image535.png"/><Relationship Id="rId174" Type="http://schemas.openxmlformats.org/officeDocument/2006/relationships/customXml" Target="../ink/ink565.xml"/><Relationship Id="rId195" Type="http://schemas.openxmlformats.org/officeDocument/2006/relationships/image" Target="../media/image556.png"/><Relationship Id="rId209" Type="http://schemas.openxmlformats.org/officeDocument/2006/relationships/image" Target="../media/image563.png"/><Relationship Id="rId220" Type="http://schemas.openxmlformats.org/officeDocument/2006/relationships/customXml" Target="../ink/ink588.xml"/><Relationship Id="rId241" Type="http://schemas.openxmlformats.org/officeDocument/2006/relationships/image" Target="../media/image579.png"/><Relationship Id="rId15" Type="http://schemas.openxmlformats.org/officeDocument/2006/relationships/image" Target="../media/image4660.png"/><Relationship Id="rId36" Type="http://schemas.openxmlformats.org/officeDocument/2006/relationships/customXml" Target="../ink/ink496.xml"/><Relationship Id="rId57" Type="http://schemas.openxmlformats.org/officeDocument/2006/relationships/image" Target="../media/image487.png"/><Relationship Id="rId262" Type="http://schemas.openxmlformats.org/officeDocument/2006/relationships/customXml" Target="../ink/ink609.xml"/><Relationship Id="rId78" Type="http://schemas.openxmlformats.org/officeDocument/2006/relationships/customXml" Target="../ink/ink517.xml"/><Relationship Id="rId99" Type="http://schemas.openxmlformats.org/officeDocument/2006/relationships/image" Target="../media/image508.png"/><Relationship Id="rId101" Type="http://schemas.openxmlformats.org/officeDocument/2006/relationships/image" Target="../media/image509.png"/><Relationship Id="rId122" Type="http://schemas.openxmlformats.org/officeDocument/2006/relationships/customXml" Target="../ink/ink539.xml"/><Relationship Id="rId143" Type="http://schemas.openxmlformats.org/officeDocument/2006/relationships/image" Target="../media/image530.png"/><Relationship Id="rId164" Type="http://schemas.openxmlformats.org/officeDocument/2006/relationships/customXml" Target="../ink/ink560.xml"/><Relationship Id="rId185" Type="http://schemas.openxmlformats.org/officeDocument/2006/relationships/image" Target="../media/image551.png"/><Relationship Id="rId9" Type="http://schemas.openxmlformats.org/officeDocument/2006/relationships/image" Target="../media/image4630.png"/><Relationship Id="rId210" Type="http://schemas.openxmlformats.org/officeDocument/2006/relationships/customXml" Target="../ink/ink583.xml"/><Relationship Id="rId26" Type="http://schemas.openxmlformats.org/officeDocument/2006/relationships/customXml" Target="../ink/ink491.xml"/><Relationship Id="rId231" Type="http://schemas.openxmlformats.org/officeDocument/2006/relationships/image" Target="../media/image574.png"/><Relationship Id="rId252" Type="http://schemas.openxmlformats.org/officeDocument/2006/relationships/customXml" Target="../ink/ink604.xml"/><Relationship Id="rId47" Type="http://schemas.openxmlformats.org/officeDocument/2006/relationships/image" Target="../media/image482.png"/><Relationship Id="rId68" Type="http://schemas.openxmlformats.org/officeDocument/2006/relationships/customXml" Target="../ink/ink512.xml"/><Relationship Id="rId89" Type="http://schemas.openxmlformats.org/officeDocument/2006/relationships/image" Target="../media/image503.png"/><Relationship Id="rId112" Type="http://schemas.openxmlformats.org/officeDocument/2006/relationships/customXml" Target="../ink/ink534.xml"/><Relationship Id="rId133" Type="http://schemas.openxmlformats.org/officeDocument/2006/relationships/image" Target="../media/image525.png"/><Relationship Id="rId154" Type="http://schemas.openxmlformats.org/officeDocument/2006/relationships/customXml" Target="../ink/ink555.xml"/><Relationship Id="rId175" Type="http://schemas.openxmlformats.org/officeDocument/2006/relationships/image" Target="../media/image546.png"/><Relationship Id="rId196" Type="http://schemas.openxmlformats.org/officeDocument/2006/relationships/customXml" Target="../ink/ink576.xml"/><Relationship Id="rId200" Type="http://schemas.openxmlformats.org/officeDocument/2006/relationships/customXml" Target="../ink/ink578.xml"/><Relationship Id="rId16" Type="http://schemas.openxmlformats.org/officeDocument/2006/relationships/customXml" Target="../ink/ink486.xml"/><Relationship Id="rId221" Type="http://schemas.openxmlformats.org/officeDocument/2006/relationships/image" Target="../media/image569.png"/><Relationship Id="rId242" Type="http://schemas.openxmlformats.org/officeDocument/2006/relationships/customXml" Target="../ink/ink599.xml"/><Relationship Id="rId263" Type="http://schemas.openxmlformats.org/officeDocument/2006/relationships/image" Target="../media/image590.png"/><Relationship Id="rId37" Type="http://schemas.openxmlformats.org/officeDocument/2006/relationships/image" Target="../media/image4770.png"/><Relationship Id="rId58" Type="http://schemas.openxmlformats.org/officeDocument/2006/relationships/customXml" Target="../ink/ink507.xml"/><Relationship Id="rId79" Type="http://schemas.openxmlformats.org/officeDocument/2006/relationships/image" Target="../media/image498.png"/><Relationship Id="rId102" Type="http://schemas.openxmlformats.org/officeDocument/2006/relationships/customXml" Target="../ink/ink529.xml"/><Relationship Id="rId123" Type="http://schemas.openxmlformats.org/officeDocument/2006/relationships/image" Target="../media/image520.png"/><Relationship Id="rId144" Type="http://schemas.openxmlformats.org/officeDocument/2006/relationships/customXml" Target="../ink/ink550.xml"/><Relationship Id="rId90" Type="http://schemas.openxmlformats.org/officeDocument/2006/relationships/customXml" Target="../ink/ink523.xml"/><Relationship Id="rId165" Type="http://schemas.openxmlformats.org/officeDocument/2006/relationships/image" Target="../media/image541.png"/><Relationship Id="rId186" Type="http://schemas.openxmlformats.org/officeDocument/2006/relationships/customXml" Target="../ink/ink571.xml"/><Relationship Id="rId211" Type="http://schemas.openxmlformats.org/officeDocument/2006/relationships/image" Target="../media/image564.png"/><Relationship Id="rId232" Type="http://schemas.openxmlformats.org/officeDocument/2006/relationships/customXml" Target="../ink/ink594.xml"/><Relationship Id="rId253" Type="http://schemas.openxmlformats.org/officeDocument/2006/relationships/image" Target="../media/image585.png"/><Relationship Id="rId27" Type="http://schemas.openxmlformats.org/officeDocument/2006/relationships/image" Target="../media/image4720.png"/><Relationship Id="rId48" Type="http://schemas.openxmlformats.org/officeDocument/2006/relationships/customXml" Target="../ink/ink502.xml"/><Relationship Id="rId69" Type="http://schemas.openxmlformats.org/officeDocument/2006/relationships/image" Target="../media/image493.png"/><Relationship Id="rId113" Type="http://schemas.openxmlformats.org/officeDocument/2006/relationships/image" Target="../media/image515.png"/><Relationship Id="rId134" Type="http://schemas.openxmlformats.org/officeDocument/2006/relationships/customXml" Target="../ink/ink545.xml"/><Relationship Id="rId80" Type="http://schemas.openxmlformats.org/officeDocument/2006/relationships/customXml" Target="../ink/ink518.xml"/><Relationship Id="rId155" Type="http://schemas.openxmlformats.org/officeDocument/2006/relationships/image" Target="../media/image536.png"/><Relationship Id="rId176" Type="http://schemas.openxmlformats.org/officeDocument/2006/relationships/customXml" Target="../ink/ink566.xml"/><Relationship Id="rId197" Type="http://schemas.openxmlformats.org/officeDocument/2006/relationships/image" Target="../media/image557.png"/><Relationship Id="rId201" Type="http://schemas.openxmlformats.org/officeDocument/2006/relationships/image" Target="../media/image559.png"/><Relationship Id="rId222" Type="http://schemas.openxmlformats.org/officeDocument/2006/relationships/customXml" Target="../ink/ink589.xml"/><Relationship Id="rId243" Type="http://schemas.openxmlformats.org/officeDocument/2006/relationships/image" Target="../media/image580.png"/><Relationship Id="rId17" Type="http://schemas.openxmlformats.org/officeDocument/2006/relationships/image" Target="../media/image4670.png"/><Relationship Id="rId38" Type="http://schemas.openxmlformats.org/officeDocument/2006/relationships/customXml" Target="../ink/ink497.xml"/><Relationship Id="rId59" Type="http://schemas.openxmlformats.org/officeDocument/2006/relationships/image" Target="../media/image488.png"/><Relationship Id="rId103" Type="http://schemas.openxmlformats.org/officeDocument/2006/relationships/image" Target="../media/image510.png"/><Relationship Id="rId124" Type="http://schemas.openxmlformats.org/officeDocument/2006/relationships/customXml" Target="../ink/ink540.xml"/><Relationship Id="rId70" Type="http://schemas.openxmlformats.org/officeDocument/2006/relationships/customXml" Target="../ink/ink513.xml"/><Relationship Id="rId91" Type="http://schemas.openxmlformats.org/officeDocument/2006/relationships/image" Target="../media/image504.png"/><Relationship Id="rId145" Type="http://schemas.openxmlformats.org/officeDocument/2006/relationships/image" Target="../media/image531.png"/><Relationship Id="rId166" Type="http://schemas.openxmlformats.org/officeDocument/2006/relationships/customXml" Target="../ink/ink561.xml"/><Relationship Id="rId187" Type="http://schemas.openxmlformats.org/officeDocument/2006/relationships/image" Target="../media/image5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4.xml"/><Relationship Id="rId233" Type="http://schemas.openxmlformats.org/officeDocument/2006/relationships/image" Target="../media/image575.png"/><Relationship Id="rId254" Type="http://schemas.openxmlformats.org/officeDocument/2006/relationships/customXml" Target="../ink/ink605.xml"/><Relationship Id="rId28" Type="http://schemas.openxmlformats.org/officeDocument/2006/relationships/customXml" Target="../ink/ink492.xml"/><Relationship Id="rId49" Type="http://schemas.openxmlformats.org/officeDocument/2006/relationships/image" Target="../media/image483.png"/><Relationship Id="rId114" Type="http://schemas.openxmlformats.org/officeDocument/2006/relationships/customXml" Target="../ink/ink535.xml"/><Relationship Id="rId60" Type="http://schemas.openxmlformats.org/officeDocument/2006/relationships/customXml" Target="../ink/ink508.xml"/><Relationship Id="rId81" Type="http://schemas.openxmlformats.org/officeDocument/2006/relationships/image" Target="../media/image499.png"/><Relationship Id="rId135" Type="http://schemas.openxmlformats.org/officeDocument/2006/relationships/image" Target="../media/image526.png"/><Relationship Id="rId156" Type="http://schemas.openxmlformats.org/officeDocument/2006/relationships/customXml" Target="../ink/ink556.xml"/><Relationship Id="rId177" Type="http://schemas.openxmlformats.org/officeDocument/2006/relationships/image" Target="../media/image547.png"/><Relationship Id="rId198" Type="http://schemas.openxmlformats.org/officeDocument/2006/relationships/customXml" Target="../ink/ink577.xml"/><Relationship Id="rId202" Type="http://schemas.openxmlformats.org/officeDocument/2006/relationships/customXml" Target="../ink/ink579.xml"/><Relationship Id="rId223" Type="http://schemas.openxmlformats.org/officeDocument/2006/relationships/image" Target="../media/image570.png"/><Relationship Id="rId244" Type="http://schemas.openxmlformats.org/officeDocument/2006/relationships/customXml" Target="../ink/ink600.xml"/><Relationship Id="rId18" Type="http://schemas.openxmlformats.org/officeDocument/2006/relationships/customXml" Target="../ink/ink487.xml"/><Relationship Id="rId39" Type="http://schemas.openxmlformats.org/officeDocument/2006/relationships/image" Target="../media/image4780.png"/><Relationship Id="rId50" Type="http://schemas.openxmlformats.org/officeDocument/2006/relationships/customXml" Target="../ink/ink503.xml"/><Relationship Id="rId104" Type="http://schemas.openxmlformats.org/officeDocument/2006/relationships/customXml" Target="../ink/ink530.xml"/><Relationship Id="rId125" Type="http://schemas.openxmlformats.org/officeDocument/2006/relationships/image" Target="../media/image521.png"/><Relationship Id="rId146" Type="http://schemas.openxmlformats.org/officeDocument/2006/relationships/customXml" Target="../ink/ink551.xml"/><Relationship Id="rId167" Type="http://schemas.openxmlformats.org/officeDocument/2006/relationships/image" Target="../media/image542.png"/><Relationship Id="rId188" Type="http://schemas.openxmlformats.org/officeDocument/2006/relationships/customXml" Target="../ink/ink572.xml"/><Relationship Id="rId71" Type="http://schemas.openxmlformats.org/officeDocument/2006/relationships/image" Target="../media/image494.png"/><Relationship Id="rId92" Type="http://schemas.openxmlformats.org/officeDocument/2006/relationships/customXml" Target="../ink/ink524.xml"/><Relationship Id="rId213" Type="http://schemas.openxmlformats.org/officeDocument/2006/relationships/image" Target="../media/image565.png"/><Relationship Id="rId234" Type="http://schemas.openxmlformats.org/officeDocument/2006/relationships/customXml" Target="../ink/ink595.xml"/><Relationship Id="rId2" Type="http://schemas.openxmlformats.org/officeDocument/2006/relationships/customXml" Target="../ink/ink479.xml"/><Relationship Id="rId29" Type="http://schemas.openxmlformats.org/officeDocument/2006/relationships/image" Target="../media/image4730.png"/><Relationship Id="rId255" Type="http://schemas.openxmlformats.org/officeDocument/2006/relationships/image" Target="../media/image586.png"/><Relationship Id="rId40" Type="http://schemas.openxmlformats.org/officeDocument/2006/relationships/customXml" Target="../ink/ink498.xml"/><Relationship Id="rId115" Type="http://schemas.openxmlformats.org/officeDocument/2006/relationships/image" Target="../media/image516.png"/><Relationship Id="rId136" Type="http://schemas.openxmlformats.org/officeDocument/2006/relationships/customXml" Target="../ink/ink546.xml"/><Relationship Id="rId157" Type="http://schemas.openxmlformats.org/officeDocument/2006/relationships/image" Target="../media/image537.png"/><Relationship Id="rId178" Type="http://schemas.openxmlformats.org/officeDocument/2006/relationships/customXml" Target="../ink/ink567.xml"/><Relationship Id="rId61" Type="http://schemas.openxmlformats.org/officeDocument/2006/relationships/image" Target="../media/image489.png"/><Relationship Id="rId82" Type="http://schemas.openxmlformats.org/officeDocument/2006/relationships/customXml" Target="../ink/ink519.xml"/><Relationship Id="rId199" Type="http://schemas.openxmlformats.org/officeDocument/2006/relationships/image" Target="../media/image558.png"/><Relationship Id="rId203" Type="http://schemas.openxmlformats.org/officeDocument/2006/relationships/image" Target="../media/image560.png"/><Relationship Id="rId19" Type="http://schemas.openxmlformats.org/officeDocument/2006/relationships/image" Target="../media/image4680.png"/><Relationship Id="rId224" Type="http://schemas.openxmlformats.org/officeDocument/2006/relationships/customXml" Target="../ink/ink590.xml"/><Relationship Id="rId245" Type="http://schemas.openxmlformats.org/officeDocument/2006/relationships/image" Target="../media/image581.png"/><Relationship Id="rId30" Type="http://schemas.openxmlformats.org/officeDocument/2006/relationships/customXml" Target="../ink/ink493.xml"/><Relationship Id="rId105" Type="http://schemas.openxmlformats.org/officeDocument/2006/relationships/image" Target="../media/image511.png"/><Relationship Id="rId126" Type="http://schemas.openxmlformats.org/officeDocument/2006/relationships/customXml" Target="../ink/ink541.xml"/><Relationship Id="rId147" Type="http://schemas.openxmlformats.org/officeDocument/2006/relationships/image" Target="../media/image532.png"/><Relationship Id="rId168" Type="http://schemas.openxmlformats.org/officeDocument/2006/relationships/customXml" Target="../ink/ink562.xml"/><Relationship Id="rId51" Type="http://schemas.openxmlformats.org/officeDocument/2006/relationships/image" Target="../media/image484.png"/><Relationship Id="rId72" Type="http://schemas.openxmlformats.org/officeDocument/2006/relationships/customXml" Target="../ink/ink514.xml"/><Relationship Id="rId93" Type="http://schemas.openxmlformats.org/officeDocument/2006/relationships/image" Target="../media/image505.png"/><Relationship Id="rId189" Type="http://schemas.openxmlformats.org/officeDocument/2006/relationships/image" Target="../media/image553.png"/><Relationship Id="rId3" Type="http://schemas.openxmlformats.org/officeDocument/2006/relationships/image" Target="../media/image4600.png"/><Relationship Id="rId214" Type="http://schemas.openxmlformats.org/officeDocument/2006/relationships/customXml" Target="../ink/ink585.xml"/><Relationship Id="rId235" Type="http://schemas.openxmlformats.org/officeDocument/2006/relationships/image" Target="../media/image576.png"/><Relationship Id="rId256" Type="http://schemas.openxmlformats.org/officeDocument/2006/relationships/customXml" Target="../ink/ink606.xml"/><Relationship Id="rId116" Type="http://schemas.openxmlformats.org/officeDocument/2006/relationships/customXml" Target="../ink/ink536.xml"/><Relationship Id="rId137" Type="http://schemas.openxmlformats.org/officeDocument/2006/relationships/image" Target="../media/image527.png"/><Relationship Id="rId158" Type="http://schemas.openxmlformats.org/officeDocument/2006/relationships/customXml" Target="../ink/ink557.xml"/><Relationship Id="rId20" Type="http://schemas.openxmlformats.org/officeDocument/2006/relationships/customXml" Target="../ink/ink488.xml"/><Relationship Id="rId41" Type="http://schemas.openxmlformats.org/officeDocument/2006/relationships/image" Target="../media/image4790.png"/><Relationship Id="rId62" Type="http://schemas.openxmlformats.org/officeDocument/2006/relationships/customXml" Target="../ink/ink509.xml"/><Relationship Id="rId83" Type="http://schemas.openxmlformats.org/officeDocument/2006/relationships/image" Target="../media/image500.png"/><Relationship Id="rId179" Type="http://schemas.openxmlformats.org/officeDocument/2006/relationships/image" Target="../media/image548.png"/><Relationship Id="rId190" Type="http://schemas.openxmlformats.org/officeDocument/2006/relationships/customXml" Target="../ink/ink573.xml"/><Relationship Id="rId204" Type="http://schemas.openxmlformats.org/officeDocument/2006/relationships/customXml" Target="../ink/ink580.xml"/><Relationship Id="rId225" Type="http://schemas.openxmlformats.org/officeDocument/2006/relationships/image" Target="../media/image571.png"/><Relationship Id="rId246" Type="http://schemas.openxmlformats.org/officeDocument/2006/relationships/customXml" Target="../ink/ink601.xml"/><Relationship Id="rId106" Type="http://schemas.openxmlformats.org/officeDocument/2006/relationships/customXml" Target="../ink/ink531.xml"/><Relationship Id="rId127" Type="http://schemas.openxmlformats.org/officeDocument/2006/relationships/image" Target="../media/image522.png"/><Relationship Id="rId10" Type="http://schemas.openxmlformats.org/officeDocument/2006/relationships/customXml" Target="../ink/ink483.xml"/><Relationship Id="rId31" Type="http://schemas.openxmlformats.org/officeDocument/2006/relationships/image" Target="../media/image4740.png"/><Relationship Id="rId52" Type="http://schemas.openxmlformats.org/officeDocument/2006/relationships/customXml" Target="../ink/ink504.xml"/><Relationship Id="rId73" Type="http://schemas.openxmlformats.org/officeDocument/2006/relationships/image" Target="../media/image495.png"/><Relationship Id="rId94" Type="http://schemas.openxmlformats.org/officeDocument/2006/relationships/customXml" Target="../ink/ink525.xml"/><Relationship Id="rId148" Type="http://schemas.openxmlformats.org/officeDocument/2006/relationships/customXml" Target="../ink/ink552.xml"/><Relationship Id="rId169" Type="http://schemas.openxmlformats.org/officeDocument/2006/relationships/image" Target="../media/image543.png"/><Relationship Id="rId4" Type="http://schemas.openxmlformats.org/officeDocument/2006/relationships/customXml" Target="../ink/ink480.xml"/><Relationship Id="rId180" Type="http://schemas.openxmlformats.org/officeDocument/2006/relationships/customXml" Target="../ink/ink568.xml"/><Relationship Id="rId215" Type="http://schemas.openxmlformats.org/officeDocument/2006/relationships/image" Target="../media/image566.png"/><Relationship Id="rId236" Type="http://schemas.openxmlformats.org/officeDocument/2006/relationships/customXml" Target="../ink/ink596.xml"/><Relationship Id="rId257" Type="http://schemas.openxmlformats.org/officeDocument/2006/relationships/image" Target="../media/image587.png"/><Relationship Id="rId42" Type="http://schemas.openxmlformats.org/officeDocument/2006/relationships/customXml" Target="../ink/ink499.xml"/><Relationship Id="rId84" Type="http://schemas.openxmlformats.org/officeDocument/2006/relationships/customXml" Target="../ink/ink520.xml"/><Relationship Id="rId138" Type="http://schemas.openxmlformats.org/officeDocument/2006/relationships/customXml" Target="../ink/ink54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7.png"/><Relationship Id="rId21" Type="http://schemas.openxmlformats.org/officeDocument/2006/relationships/image" Target="../media/image600.png"/><Relationship Id="rId324" Type="http://schemas.openxmlformats.org/officeDocument/2006/relationships/customXml" Target="../ink/ink771.xml"/><Relationship Id="rId531" Type="http://schemas.openxmlformats.org/officeDocument/2006/relationships/image" Target="../media/image854.png"/><Relationship Id="rId170" Type="http://schemas.openxmlformats.org/officeDocument/2006/relationships/customXml" Target="../ink/ink694.xml"/><Relationship Id="rId268" Type="http://schemas.openxmlformats.org/officeDocument/2006/relationships/customXml" Target="../ink/ink743.xml"/><Relationship Id="rId475" Type="http://schemas.openxmlformats.org/officeDocument/2006/relationships/image" Target="../media/image826.png"/><Relationship Id="rId32" Type="http://schemas.openxmlformats.org/officeDocument/2006/relationships/customXml" Target="../ink/ink625.xml"/><Relationship Id="rId128" Type="http://schemas.openxmlformats.org/officeDocument/2006/relationships/customXml" Target="../ink/ink673.xml"/><Relationship Id="rId335" Type="http://schemas.openxmlformats.org/officeDocument/2006/relationships/image" Target="../media/image756.png"/><Relationship Id="rId181" Type="http://schemas.openxmlformats.org/officeDocument/2006/relationships/image" Target="../media/image679.png"/><Relationship Id="rId402" Type="http://schemas.openxmlformats.org/officeDocument/2006/relationships/customXml" Target="../ink/ink810.xml"/><Relationship Id="rId279" Type="http://schemas.openxmlformats.org/officeDocument/2006/relationships/image" Target="../media/image728.png"/><Relationship Id="rId486" Type="http://schemas.openxmlformats.org/officeDocument/2006/relationships/customXml" Target="../ink/ink852.xml"/><Relationship Id="rId43" Type="http://schemas.openxmlformats.org/officeDocument/2006/relationships/image" Target="../media/image610.png"/><Relationship Id="rId139" Type="http://schemas.openxmlformats.org/officeDocument/2006/relationships/image" Target="../media/image658.png"/><Relationship Id="rId290" Type="http://schemas.openxmlformats.org/officeDocument/2006/relationships/customXml" Target="../ink/ink754.xml"/><Relationship Id="rId304" Type="http://schemas.openxmlformats.org/officeDocument/2006/relationships/customXml" Target="../ink/ink761.xml"/><Relationship Id="rId346" Type="http://schemas.openxmlformats.org/officeDocument/2006/relationships/customXml" Target="../ink/ink782.xml"/><Relationship Id="rId388" Type="http://schemas.openxmlformats.org/officeDocument/2006/relationships/customXml" Target="../ink/ink803.xml"/><Relationship Id="rId511" Type="http://schemas.openxmlformats.org/officeDocument/2006/relationships/image" Target="../media/image844.png"/><Relationship Id="rId85" Type="http://schemas.openxmlformats.org/officeDocument/2006/relationships/image" Target="../media/image631.png"/><Relationship Id="rId150" Type="http://schemas.openxmlformats.org/officeDocument/2006/relationships/customXml" Target="../ink/ink684.xml"/><Relationship Id="rId192" Type="http://schemas.openxmlformats.org/officeDocument/2006/relationships/customXml" Target="../ink/ink705.xml"/><Relationship Id="rId206" Type="http://schemas.openxmlformats.org/officeDocument/2006/relationships/customXml" Target="../ink/ink712.xml"/><Relationship Id="rId413" Type="http://schemas.openxmlformats.org/officeDocument/2006/relationships/image" Target="../media/image795.png"/><Relationship Id="rId248" Type="http://schemas.openxmlformats.org/officeDocument/2006/relationships/customXml" Target="../ink/ink733.xml"/><Relationship Id="rId455" Type="http://schemas.openxmlformats.org/officeDocument/2006/relationships/image" Target="../media/image816.png"/><Relationship Id="rId497" Type="http://schemas.openxmlformats.org/officeDocument/2006/relationships/image" Target="../media/image837.png"/><Relationship Id="rId12" Type="http://schemas.openxmlformats.org/officeDocument/2006/relationships/customXml" Target="../ink/ink615.xml"/><Relationship Id="rId108" Type="http://schemas.openxmlformats.org/officeDocument/2006/relationships/customXml" Target="../ink/ink663.xml"/><Relationship Id="rId315" Type="http://schemas.openxmlformats.org/officeDocument/2006/relationships/image" Target="../media/image746.png"/><Relationship Id="rId357" Type="http://schemas.openxmlformats.org/officeDocument/2006/relationships/image" Target="../media/image767.png"/><Relationship Id="rId522" Type="http://schemas.openxmlformats.org/officeDocument/2006/relationships/customXml" Target="../ink/ink870.xml"/><Relationship Id="rId54" Type="http://schemas.openxmlformats.org/officeDocument/2006/relationships/customXml" Target="../ink/ink636.xml"/><Relationship Id="rId96" Type="http://schemas.openxmlformats.org/officeDocument/2006/relationships/customXml" Target="../ink/ink657.xml"/><Relationship Id="rId161" Type="http://schemas.openxmlformats.org/officeDocument/2006/relationships/image" Target="../media/image669.png"/><Relationship Id="rId217" Type="http://schemas.openxmlformats.org/officeDocument/2006/relationships/image" Target="../media/image697.png"/><Relationship Id="rId399" Type="http://schemas.openxmlformats.org/officeDocument/2006/relationships/image" Target="../media/image788.png"/><Relationship Id="rId259" Type="http://schemas.openxmlformats.org/officeDocument/2006/relationships/image" Target="../media/image718.png"/><Relationship Id="rId424" Type="http://schemas.openxmlformats.org/officeDocument/2006/relationships/customXml" Target="../ink/ink821.xml"/><Relationship Id="rId466" Type="http://schemas.openxmlformats.org/officeDocument/2006/relationships/customXml" Target="../ink/ink842.xml"/><Relationship Id="rId23" Type="http://schemas.openxmlformats.org/officeDocument/2006/relationships/image" Target="../media/image601.png"/><Relationship Id="rId119" Type="http://schemas.openxmlformats.org/officeDocument/2006/relationships/image" Target="../media/image648.png"/><Relationship Id="rId270" Type="http://schemas.openxmlformats.org/officeDocument/2006/relationships/customXml" Target="../ink/ink744.xml"/><Relationship Id="rId326" Type="http://schemas.openxmlformats.org/officeDocument/2006/relationships/customXml" Target="../ink/ink772.xml"/><Relationship Id="rId533" Type="http://schemas.openxmlformats.org/officeDocument/2006/relationships/image" Target="../media/image855.png"/><Relationship Id="rId65" Type="http://schemas.openxmlformats.org/officeDocument/2006/relationships/image" Target="../media/image621.png"/><Relationship Id="rId130" Type="http://schemas.openxmlformats.org/officeDocument/2006/relationships/customXml" Target="../ink/ink674.xml"/><Relationship Id="rId368" Type="http://schemas.openxmlformats.org/officeDocument/2006/relationships/customXml" Target="../ink/ink793.xml"/><Relationship Id="rId172" Type="http://schemas.openxmlformats.org/officeDocument/2006/relationships/customXml" Target="../ink/ink695.xml"/><Relationship Id="rId228" Type="http://schemas.openxmlformats.org/officeDocument/2006/relationships/customXml" Target="../ink/ink723.xml"/><Relationship Id="rId435" Type="http://schemas.openxmlformats.org/officeDocument/2006/relationships/image" Target="../media/image806.png"/><Relationship Id="rId477" Type="http://schemas.openxmlformats.org/officeDocument/2006/relationships/image" Target="../media/image827.png"/><Relationship Id="rId281" Type="http://schemas.openxmlformats.org/officeDocument/2006/relationships/image" Target="../media/image729.png"/><Relationship Id="rId337" Type="http://schemas.openxmlformats.org/officeDocument/2006/relationships/image" Target="../media/image757.png"/><Relationship Id="rId502" Type="http://schemas.openxmlformats.org/officeDocument/2006/relationships/customXml" Target="../ink/ink860.xml"/><Relationship Id="rId34" Type="http://schemas.openxmlformats.org/officeDocument/2006/relationships/customXml" Target="../ink/ink626.xml"/><Relationship Id="rId76" Type="http://schemas.openxmlformats.org/officeDocument/2006/relationships/customXml" Target="../ink/ink647.xml"/><Relationship Id="rId141" Type="http://schemas.openxmlformats.org/officeDocument/2006/relationships/image" Target="../media/image659.png"/><Relationship Id="rId379" Type="http://schemas.openxmlformats.org/officeDocument/2006/relationships/image" Target="../media/image778.png"/><Relationship Id="rId7" Type="http://schemas.openxmlformats.org/officeDocument/2006/relationships/image" Target="../media/image593.png"/><Relationship Id="rId183" Type="http://schemas.openxmlformats.org/officeDocument/2006/relationships/image" Target="../media/image680.png"/><Relationship Id="rId239" Type="http://schemas.openxmlformats.org/officeDocument/2006/relationships/image" Target="../media/image708.png"/><Relationship Id="rId390" Type="http://schemas.openxmlformats.org/officeDocument/2006/relationships/customXml" Target="../ink/ink804.xml"/><Relationship Id="rId404" Type="http://schemas.openxmlformats.org/officeDocument/2006/relationships/customXml" Target="../ink/ink811.xml"/><Relationship Id="rId446" Type="http://schemas.openxmlformats.org/officeDocument/2006/relationships/customXml" Target="../ink/ink832.xml"/><Relationship Id="rId250" Type="http://schemas.openxmlformats.org/officeDocument/2006/relationships/customXml" Target="../ink/ink734.xml"/><Relationship Id="rId292" Type="http://schemas.openxmlformats.org/officeDocument/2006/relationships/customXml" Target="../ink/ink755.xml"/><Relationship Id="rId306" Type="http://schemas.openxmlformats.org/officeDocument/2006/relationships/customXml" Target="../ink/ink762.xml"/><Relationship Id="rId488" Type="http://schemas.openxmlformats.org/officeDocument/2006/relationships/customXml" Target="../ink/ink853.xml"/><Relationship Id="rId45" Type="http://schemas.openxmlformats.org/officeDocument/2006/relationships/image" Target="../media/image611.png"/><Relationship Id="rId87" Type="http://schemas.openxmlformats.org/officeDocument/2006/relationships/image" Target="../media/image632.png"/><Relationship Id="rId110" Type="http://schemas.openxmlformats.org/officeDocument/2006/relationships/customXml" Target="../ink/ink664.xml"/><Relationship Id="rId348" Type="http://schemas.openxmlformats.org/officeDocument/2006/relationships/customXml" Target="../ink/ink783.xml"/><Relationship Id="rId513" Type="http://schemas.openxmlformats.org/officeDocument/2006/relationships/image" Target="../media/image845.png"/><Relationship Id="rId152" Type="http://schemas.openxmlformats.org/officeDocument/2006/relationships/customXml" Target="../ink/ink685.xml"/><Relationship Id="rId194" Type="http://schemas.openxmlformats.org/officeDocument/2006/relationships/customXml" Target="../ink/ink706.xml"/><Relationship Id="rId208" Type="http://schemas.openxmlformats.org/officeDocument/2006/relationships/customXml" Target="../ink/ink713.xml"/><Relationship Id="rId415" Type="http://schemas.openxmlformats.org/officeDocument/2006/relationships/image" Target="../media/image796.png"/><Relationship Id="rId457" Type="http://schemas.openxmlformats.org/officeDocument/2006/relationships/image" Target="../media/image817.png"/><Relationship Id="rId261" Type="http://schemas.openxmlformats.org/officeDocument/2006/relationships/image" Target="../media/image719.png"/><Relationship Id="rId499" Type="http://schemas.openxmlformats.org/officeDocument/2006/relationships/image" Target="../media/image838.png"/><Relationship Id="rId14" Type="http://schemas.openxmlformats.org/officeDocument/2006/relationships/customXml" Target="../ink/ink616.xml"/><Relationship Id="rId56" Type="http://schemas.openxmlformats.org/officeDocument/2006/relationships/customXml" Target="../ink/ink637.xml"/><Relationship Id="rId317" Type="http://schemas.openxmlformats.org/officeDocument/2006/relationships/image" Target="../media/image747.png"/><Relationship Id="rId359" Type="http://schemas.openxmlformats.org/officeDocument/2006/relationships/image" Target="../media/image768.png"/><Relationship Id="rId524" Type="http://schemas.openxmlformats.org/officeDocument/2006/relationships/customXml" Target="../ink/ink871.xml"/><Relationship Id="rId98" Type="http://schemas.openxmlformats.org/officeDocument/2006/relationships/customXml" Target="../ink/ink658.xml"/><Relationship Id="rId121" Type="http://schemas.openxmlformats.org/officeDocument/2006/relationships/image" Target="../media/image649.png"/><Relationship Id="rId163" Type="http://schemas.openxmlformats.org/officeDocument/2006/relationships/image" Target="../media/image670.png"/><Relationship Id="rId219" Type="http://schemas.openxmlformats.org/officeDocument/2006/relationships/image" Target="../media/image698.png"/><Relationship Id="rId370" Type="http://schemas.openxmlformats.org/officeDocument/2006/relationships/customXml" Target="../ink/ink794.xml"/><Relationship Id="rId426" Type="http://schemas.openxmlformats.org/officeDocument/2006/relationships/customXml" Target="../ink/ink822.xml"/><Relationship Id="rId230" Type="http://schemas.openxmlformats.org/officeDocument/2006/relationships/customXml" Target="../ink/ink724.xml"/><Relationship Id="rId468" Type="http://schemas.openxmlformats.org/officeDocument/2006/relationships/customXml" Target="../ink/ink843.xml"/><Relationship Id="rId25" Type="http://schemas.openxmlformats.org/officeDocument/2006/relationships/image" Target="../media/image602.png"/><Relationship Id="rId67" Type="http://schemas.openxmlformats.org/officeDocument/2006/relationships/image" Target="../media/image622.png"/><Relationship Id="rId272" Type="http://schemas.openxmlformats.org/officeDocument/2006/relationships/customXml" Target="../ink/ink745.xml"/><Relationship Id="rId328" Type="http://schemas.openxmlformats.org/officeDocument/2006/relationships/customXml" Target="../ink/ink773.xml"/><Relationship Id="rId535" Type="http://schemas.openxmlformats.org/officeDocument/2006/relationships/image" Target="../media/image856.png"/><Relationship Id="rId132" Type="http://schemas.openxmlformats.org/officeDocument/2006/relationships/customXml" Target="../ink/ink675.xml"/><Relationship Id="rId174" Type="http://schemas.openxmlformats.org/officeDocument/2006/relationships/customXml" Target="../ink/ink696.xml"/><Relationship Id="rId381" Type="http://schemas.openxmlformats.org/officeDocument/2006/relationships/image" Target="../media/image779.png"/><Relationship Id="rId241" Type="http://schemas.openxmlformats.org/officeDocument/2006/relationships/image" Target="../media/image709.png"/><Relationship Id="rId437" Type="http://schemas.openxmlformats.org/officeDocument/2006/relationships/image" Target="../media/image807.png"/><Relationship Id="rId479" Type="http://schemas.openxmlformats.org/officeDocument/2006/relationships/image" Target="../media/image828.png"/><Relationship Id="rId36" Type="http://schemas.openxmlformats.org/officeDocument/2006/relationships/customXml" Target="../ink/ink627.xml"/><Relationship Id="rId283" Type="http://schemas.openxmlformats.org/officeDocument/2006/relationships/image" Target="../media/image730.png"/><Relationship Id="rId339" Type="http://schemas.openxmlformats.org/officeDocument/2006/relationships/image" Target="../media/image758.png"/><Relationship Id="rId490" Type="http://schemas.openxmlformats.org/officeDocument/2006/relationships/customXml" Target="../ink/ink854.xml"/><Relationship Id="rId504" Type="http://schemas.openxmlformats.org/officeDocument/2006/relationships/customXml" Target="../ink/ink861.xml"/><Relationship Id="rId78" Type="http://schemas.openxmlformats.org/officeDocument/2006/relationships/customXml" Target="../ink/ink648.xml"/><Relationship Id="rId101" Type="http://schemas.openxmlformats.org/officeDocument/2006/relationships/image" Target="../media/image639.png"/><Relationship Id="rId143" Type="http://schemas.openxmlformats.org/officeDocument/2006/relationships/image" Target="../media/image660.png"/><Relationship Id="rId185" Type="http://schemas.openxmlformats.org/officeDocument/2006/relationships/image" Target="../media/image681.png"/><Relationship Id="rId350" Type="http://schemas.openxmlformats.org/officeDocument/2006/relationships/customXml" Target="../ink/ink784.xml"/><Relationship Id="rId406" Type="http://schemas.openxmlformats.org/officeDocument/2006/relationships/customXml" Target="../ink/ink812.xml"/><Relationship Id="rId9" Type="http://schemas.openxmlformats.org/officeDocument/2006/relationships/image" Target="../media/image594.png"/><Relationship Id="rId210" Type="http://schemas.openxmlformats.org/officeDocument/2006/relationships/customXml" Target="../ink/ink714.xml"/><Relationship Id="rId392" Type="http://schemas.openxmlformats.org/officeDocument/2006/relationships/customXml" Target="../ink/ink805.xml"/><Relationship Id="rId448" Type="http://schemas.openxmlformats.org/officeDocument/2006/relationships/customXml" Target="../ink/ink833.xml"/><Relationship Id="rId252" Type="http://schemas.openxmlformats.org/officeDocument/2006/relationships/customXml" Target="../ink/ink735.xml"/><Relationship Id="rId294" Type="http://schemas.openxmlformats.org/officeDocument/2006/relationships/customXml" Target="../ink/ink756.xml"/><Relationship Id="rId308" Type="http://schemas.openxmlformats.org/officeDocument/2006/relationships/customXml" Target="../ink/ink763.xml"/><Relationship Id="rId515" Type="http://schemas.openxmlformats.org/officeDocument/2006/relationships/image" Target="../media/image846.png"/><Relationship Id="rId47" Type="http://schemas.openxmlformats.org/officeDocument/2006/relationships/image" Target="../media/image612.png"/><Relationship Id="rId89" Type="http://schemas.openxmlformats.org/officeDocument/2006/relationships/image" Target="../media/image633.png"/><Relationship Id="rId112" Type="http://schemas.openxmlformats.org/officeDocument/2006/relationships/customXml" Target="../ink/ink665.xml"/><Relationship Id="rId154" Type="http://schemas.openxmlformats.org/officeDocument/2006/relationships/customXml" Target="../ink/ink686.xml"/><Relationship Id="rId361" Type="http://schemas.openxmlformats.org/officeDocument/2006/relationships/image" Target="../media/image769.png"/><Relationship Id="rId196" Type="http://schemas.openxmlformats.org/officeDocument/2006/relationships/customXml" Target="../ink/ink707.xml"/><Relationship Id="rId417" Type="http://schemas.openxmlformats.org/officeDocument/2006/relationships/image" Target="../media/image797.png"/><Relationship Id="rId459" Type="http://schemas.openxmlformats.org/officeDocument/2006/relationships/image" Target="../media/image818.png"/><Relationship Id="rId16" Type="http://schemas.openxmlformats.org/officeDocument/2006/relationships/customXml" Target="../ink/ink617.xml"/><Relationship Id="rId221" Type="http://schemas.openxmlformats.org/officeDocument/2006/relationships/image" Target="../media/image699.png"/><Relationship Id="rId263" Type="http://schemas.openxmlformats.org/officeDocument/2006/relationships/image" Target="../media/image720.png"/><Relationship Id="rId319" Type="http://schemas.openxmlformats.org/officeDocument/2006/relationships/image" Target="../media/image748.png"/><Relationship Id="rId470" Type="http://schemas.openxmlformats.org/officeDocument/2006/relationships/customXml" Target="../ink/ink844.xml"/><Relationship Id="rId526" Type="http://schemas.openxmlformats.org/officeDocument/2006/relationships/customXml" Target="../ink/ink872.xml"/><Relationship Id="rId58" Type="http://schemas.openxmlformats.org/officeDocument/2006/relationships/customXml" Target="../ink/ink638.xml"/><Relationship Id="rId123" Type="http://schemas.openxmlformats.org/officeDocument/2006/relationships/image" Target="../media/image650.png"/><Relationship Id="rId330" Type="http://schemas.openxmlformats.org/officeDocument/2006/relationships/customXml" Target="../ink/ink774.xml"/><Relationship Id="rId165" Type="http://schemas.openxmlformats.org/officeDocument/2006/relationships/image" Target="../media/image671.png"/><Relationship Id="rId372" Type="http://schemas.openxmlformats.org/officeDocument/2006/relationships/customXml" Target="../ink/ink795.xml"/><Relationship Id="rId428" Type="http://schemas.openxmlformats.org/officeDocument/2006/relationships/customXml" Target="../ink/ink823.xml"/><Relationship Id="rId232" Type="http://schemas.openxmlformats.org/officeDocument/2006/relationships/customXml" Target="../ink/ink725.xml"/><Relationship Id="rId274" Type="http://schemas.openxmlformats.org/officeDocument/2006/relationships/customXml" Target="../ink/ink746.xml"/><Relationship Id="rId481" Type="http://schemas.openxmlformats.org/officeDocument/2006/relationships/image" Target="../media/image829.png"/><Relationship Id="rId27" Type="http://schemas.openxmlformats.org/officeDocument/2006/relationships/image" Target="../media/image603.png"/><Relationship Id="rId69" Type="http://schemas.openxmlformats.org/officeDocument/2006/relationships/image" Target="../media/image623.png"/><Relationship Id="rId134" Type="http://schemas.openxmlformats.org/officeDocument/2006/relationships/customXml" Target="../ink/ink676.xml"/><Relationship Id="rId537" Type="http://schemas.openxmlformats.org/officeDocument/2006/relationships/image" Target="../media/image857.png"/><Relationship Id="rId80" Type="http://schemas.openxmlformats.org/officeDocument/2006/relationships/customXml" Target="../ink/ink649.xml"/><Relationship Id="rId176" Type="http://schemas.openxmlformats.org/officeDocument/2006/relationships/customXml" Target="../ink/ink697.xml"/><Relationship Id="rId341" Type="http://schemas.openxmlformats.org/officeDocument/2006/relationships/image" Target="../media/image759.png"/><Relationship Id="rId383" Type="http://schemas.openxmlformats.org/officeDocument/2006/relationships/image" Target="../media/image780.png"/><Relationship Id="rId439" Type="http://schemas.openxmlformats.org/officeDocument/2006/relationships/image" Target="../media/image808.png"/><Relationship Id="rId201" Type="http://schemas.openxmlformats.org/officeDocument/2006/relationships/image" Target="../media/image689.png"/><Relationship Id="rId243" Type="http://schemas.openxmlformats.org/officeDocument/2006/relationships/image" Target="../media/image710.png"/><Relationship Id="rId285" Type="http://schemas.openxmlformats.org/officeDocument/2006/relationships/image" Target="../media/image731.png"/><Relationship Id="rId450" Type="http://schemas.openxmlformats.org/officeDocument/2006/relationships/customXml" Target="../ink/ink834.xml"/><Relationship Id="rId506" Type="http://schemas.openxmlformats.org/officeDocument/2006/relationships/customXml" Target="../ink/ink862.xml"/><Relationship Id="rId38" Type="http://schemas.openxmlformats.org/officeDocument/2006/relationships/customXml" Target="../ink/ink628.xml"/><Relationship Id="rId103" Type="http://schemas.openxmlformats.org/officeDocument/2006/relationships/image" Target="../media/image640.png"/><Relationship Id="rId310" Type="http://schemas.openxmlformats.org/officeDocument/2006/relationships/customXml" Target="../ink/ink764.xml"/><Relationship Id="rId492" Type="http://schemas.openxmlformats.org/officeDocument/2006/relationships/customXml" Target="../ink/ink855.xml"/><Relationship Id="rId91" Type="http://schemas.openxmlformats.org/officeDocument/2006/relationships/image" Target="../media/image634.png"/><Relationship Id="rId145" Type="http://schemas.openxmlformats.org/officeDocument/2006/relationships/image" Target="../media/image661.png"/><Relationship Id="rId187" Type="http://schemas.openxmlformats.org/officeDocument/2006/relationships/image" Target="../media/image682.png"/><Relationship Id="rId352" Type="http://schemas.openxmlformats.org/officeDocument/2006/relationships/customXml" Target="../ink/ink785.xml"/><Relationship Id="rId394" Type="http://schemas.openxmlformats.org/officeDocument/2006/relationships/customXml" Target="../ink/ink806.xml"/><Relationship Id="rId408" Type="http://schemas.openxmlformats.org/officeDocument/2006/relationships/customXml" Target="../ink/ink813.xml"/><Relationship Id="rId212" Type="http://schemas.openxmlformats.org/officeDocument/2006/relationships/customXml" Target="../ink/ink715.xml"/><Relationship Id="rId254" Type="http://schemas.openxmlformats.org/officeDocument/2006/relationships/customXml" Target="../ink/ink736.xml"/><Relationship Id="rId49" Type="http://schemas.openxmlformats.org/officeDocument/2006/relationships/image" Target="../media/image613.png"/><Relationship Id="rId114" Type="http://schemas.openxmlformats.org/officeDocument/2006/relationships/customXml" Target="../ink/ink666.xml"/><Relationship Id="rId296" Type="http://schemas.openxmlformats.org/officeDocument/2006/relationships/customXml" Target="../ink/ink757.xml"/><Relationship Id="rId461" Type="http://schemas.openxmlformats.org/officeDocument/2006/relationships/image" Target="../media/image819.png"/><Relationship Id="rId517" Type="http://schemas.openxmlformats.org/officeDocument/2006/relationships/image" Target="../media/image847.png"/><Relationship Id="rId60" Type="http://schemas.openxmlformats.org/officeDocument/2006/relationships/customXml" Target="../ink/ink639.xml"/><Relationship Id="rId156" Type="http://schemas.openxmlformats.org/officeDocument/2006/relationships/customXml" Target="../ink/ink687.xml"/><Relationship Id="rId198" Type="http://schemas.openxmlformats.org/officeDocument/2006/relationships/customXml" Target="../ink/ink708.xml"/><Relationship Id="rId321" Type="http://schemas.openxmlformats.org/officeDocument/2006/relationships/image" Target="../media/image749.png"/><Relationship Id="rId363" Type="http://schemas.openxmlformats.org/officeDocument/2006/relationships/image" Target="../media/image770.png"/><Relationship Id="rId419" Type="http://schemas.openxmlformats.org/officeDocument/2006/relationships/image" Target="../media/image798.png"/><Relationship Id="rId223" Type="http://schemas.openxmlformats.org/officeDocument/2006/relationships/image" Target="../media/image700.png"/><Relationship Id="rId430" Type="http://schemas.openxmlformats.org/officeDocument/2006/relationships/customXml" Target="../ink/ink824.xml"/><Relationship Id="rId18" Type="http://schemas.openxmlformats.org/officeDocument/2006/relationships/customXml" Target="../ink/ink618.xml"/><Relationship Id="rId265" Type="http://schemas.openxmlformats.org/officeDocument/2006/relationships/image" Target="../media/image721.png"/><Relationship Id="rId472" Type="http://schemas.openxmlformats.org/officeDocument/2006/relationships/customXml" Target="../ink/ink845.xml"/><Relationship Id="rId528" Type="http://schemas.openxmlformats.org/officeDocument/2006/relationships/customXml" Target="../ink/ink873.xml"/><Relationship Id="rId125" Type="http://schemas.openxmlformats.org/officeDocument/2006/relationships/image" Target="../media/image651.png"/><Relationship Id="rId167" Type="http://schemas.openxmlformats.org/officeDocument/2006/relationships/image" Target="../media/image672.png"/><Relationship Id="rId332" Type="http://schemas.openxmlformats.org/officeDocument/2006/relationships/customXml" Target="../ink/ink775.xml"/><Relationship Id="rId374" Type="http://schemas.openxmlformats.org/officeDocument/2006/relationships/customXml" Target="../ink/ink796.xml"/><Relationship Id="rId71" Type="http://schemas.openxmlformats.org/officeDocument/2006/relationships/image" Target="../media/image624.png"/><Relationship Id="rId234" Type="http://schemas.openxmlformats.org/officeDocument/2006/relationships/customXml" Target="../ink/ink726.xml"/><Relationship Id="rId2" Type="http://schemas.openxmlformats.org/officeDocument/2006/relationships/customXml" Target="../ink/ink610.xml"/><Relationship Id="rId29" Type="http://schemas.openxmlformats.org/officeDocument/2006/relationships/image" Target="../media/image604.png"/><Relationship Id="rId276" Type="http://schemas.openxmlformats.org/officeDocument/2006/relationships/customXml" Target="../ink/ink747.xml"/><Relationship Id="rId441" Type="http://schemas.openxmlformats.org/officeDocument/2006/relationships/image" Target="../media/image809.png"/><Relationship Id="rId483" Type="http://schemas.openxmlformats.org/officeDocument/2006/relationships/image" Target="../media/image830.png"/><Relationship Id="rId40" Type="http://schemas.openxmlformats.org/officeDocument/2006/relationships/customXml" Target="../ink/ink629.xml"/><Relationship Id="rId136" Type="http://schemas.openxmlformats.org/officeDocument/2006/relationships/customXml" Target="../ink/ink677.xml"/><Relationship Id="rId178" Type="http://schemas.openxmlformats.org/officeDocument/2006/relationships/customXml" Target="../ink/ink698.xml"/><Relationship Id="rId301" Type="http://schemas.openxmlformats.org/officeDocument/2006/relationships/image" Target="../media/image739.png"/><Relationship Id="rId343" Type="http://schemas.openxmlformats.org/officeDocument/2006/relationships/image" Target="../media/image760.png"/><Relationship Id="rId82" Type="http://schemas.openxmlformats.org/officeDocument/2006/relationships/customXml" Target="../ink/ink650.xml"/><Relationship Id="rId203" Type="http://schemas.openxmlformats.org/officeDocument/2006/relationships/image" Target="../media/image690.png"/><Relationship Id="rId385" Type="http://schemas.openxmlformats.org/officeDocument/2006/relationships/image" Target="../media/image781.png"/><Relationship Id="rId245" Type="http://schemas.openxmlformats.org/officeDocument/2006/relationships/image" Target="../media/image711.png"/><Relationship Id="rId287" Type="http://schemas.openxmlformats.org/officeDocument/2006/relationships/image" Target="../media/image732.png"/><Relationship Id="rId410" Type="http://schemas.openxmlformats.org/officeDocument/2006/relationships/customXml" Target="../ink/ink814.xml"/><Relationship Id="rId452" Type="http://schemas.openxmlformats.org/officeDocument/2006/relationships/customXml" Target="../ink/ink835.xml"/><Relationship Id="rId494" Type="http://schemas.openxmlformats.org/officeDocument/2006/relationships/customXml" Target="../ink/ink856.xml"/><Relationship Id="rId508" Type="http://schemas.openxmlformats.org/officeDocument/2006/relationships/customXml" Target="../ink/ink863.xml"/><Relationship Id="rId105" Type="http://schemas.openxmlformats.org/officeDocument/2006/relationships/image" Target="../media/image641.png"/><Relationship Id="rId147" Type="http://schemas.openxmlformats.org/officeDocument/2006/relationships/image" Target="../media/image662.png"/><Relationship Id="rId312" Type="http://schemas.openxmlformats.org/officeDocument/2006/relationships/customXml" Target="../ink/ink765.xml"/><Relationship Id="rId354" Type="http://schemas.openxmlformats.org/officeDocument/2006/relationships/customXml" Target="../ink/ink786.xml"/><Relationship Id="rId51" Type="http://schemas.openxmlformats.org/officeDocument/2006/relationships/image" Target="../media/image614.png"/><Relationship Id="rId93" Type="http://schemas.openxmlformats.org/officeDocument/2006/relationships/image" Target="../media/image635.png"/><Relationship Id="rId189" Type="http://schemas.openxmlformats.org/officeDocument/2006/relationships/image" Target="../media/image683.png"/><Relationship Id="rId396" Type="http://schemas.openxmlformats.org/officeDocument/2006/relationships/customXml" Target="../ink/ink807.xml"/><Relationship Id="rId214" Type="http://schemas.openxmlformats.org/officeDocument/2006/relationships/customXml" Target="../ink/ink716.xml"/><Relationship Id="rId256" Type="http://schemas.openxmlformats.org/officeDocument/2006/relationships/customXml" Target="../ink/ink737.xml"/><Relationship Id="rId298" Type="http://schemas.openxmlformats.org/officeDocument/2006/relationships/customXml" Target="../ink/ink758.xml"/><Relationship Id="rId421" Type="http://schemas.openxmlformats.org/officeDocument/2006/relationships/image" Target="../media/image799.png"/><Relationship Id="rId463" Type="http://schemas.openxmlformats.org/officeDocument/2006/relationships/image" Target="../media/image820.png"/><Relationship Id="rId519" Type="http://schemas.openxmlformats.org/officeDocument/2006/relationships/image" Target="../media/image848.png"/><Relationship Id="rId116" Type="http://schemas.openxmlformats.org/officeDocument/2006/relationships/customXml" Target="../ink/ink667.xml"/><Relationship Id="rId158" Type="http://schemas.openxmlformats.org/officeDocument/2006/relationships/customXml" Target="../ink/ink688.xml"/><Relationship Id="rId323" Type="http://schemas.openxmlformats.org/officeDocument/2006/relationships/image" Target="../media/image750.png"/><Relationship Id="rId530" Type="http://schemas.openxmlformats.org/officeDocument/2006/relationships/customXml" Target="../ink/ink874.xml"/><Relationship Id="rId20" Type="http://schemas.openxmlformats.org/officeDocument/2006/relationships/customXml" Target="../ink/ink619.xml"/><Relationship Id="rId62" Type="http://schemas.openxmlformats.org/officeDocument/2006/relationships/customXml" Target="../ink/ink640.xml"/><Relationship Id="rId365" Type="http://schemas.openxmlformats.org/officeDocument/2006/relationships/image" Target="../media/image771.png"/><Relationship Id="rId225" Type="http://schemas.openxmlformats.org/officeDocument/2006/relationships/image" Target="../media/image701.png"/><Relationship Id="rId267" Type="http://schemas.openxmlformats.org/officeDocument/2006/relationships/image" Target="../media/image722.png"/><Relationship Id="rId432" Type="http://schemas.openxmlformats.org/officeDocument/2006/relationships/customXml" Target="../ink/ink825.xml"/><Relationship Id="rId474" Type="http://schemas.openxmlformats.org/officeDocument/2006/relationships/customXml" Target="../ink/ink846.xml"/><Relationship Id="rId127" Type="http://schemas.openxmlformats.org/officeDocument/2006/relationships/image" Target="../media/image652.png"/><Relationship Id="rId31" Type="http://schemas.openxmlformats.org/officeDocument/2006/relationships/image" Target="../media/image605.png"/><Relationship Id="rId73" Type="http://schemas.openxmlformats.org/officeDocument/2006/relationships/image" Target="../media/image625.png"/><Relationship Id="rId169" Type="http://schemas.openxmlformats.org/officeDocument/2006/relationships/image" Target="../media/image673.png"/><Relationship Id="rId334" Type="http://schemas.openxmlformats.org/officeDocument/2006/relationships/customXml" Target="../ink/ink776.xml"/><Relationship Id="rId376" Type="http://schemas.openxmlformats.org/officeDocument/2006/relationships/customXml" Target="../ink/ink797.xml"/><Relationship Id="rId4" Type="http://schemas.openxmlformats.org/officeDocument/2006/relationships/customXml" Target="../ink/ink611.xml"/><Relationship Id="rId180" Type="http://schemas.openxmlformats.org/officeDocument/2006/relationships/customXml" Target="../ink/ink699.xml"/><Relationship Id="rId236" Type="http://schemas.openxmlformats.org/officeDocument/2006/relationships/customXml" Target="../ink/ink727.xml"/><Relationship Id="rId278" Type="http://schemas.openxmlformats.org/officeDocument/2006/relationships/customXml" Target="../ink/ink748.xml"/><Relationship Id="rId401" Type="http://schemas.openxmlformats.org/officeDocument/2006/relationships/image" Target="../media/image789.png"/><Relationship Id="rId443" Type="http://schemas.openxmlformats.org/officeDocument/2006/relationships/image" Target="../media/image810.png"/><Relationship Id="rId303" Type="http://schemas.openxmlformats.org/officeDocument/2006/relationships/image" Target="../media/image740.png"/><Relationship Id="rId485" Type="http://schemas.openxmlformats.org/officeDocument/2006/relationships/image" Target="../media/image831.png"/><Relationship Id="rId42" Type="http://schemas.openxmlformats.org/officeDocument/2006/relationships/customXml" Target="../ink/ink630.xml"/><Relationship Id="rId84" Type="http://schemas.openxmlformats.org/officeDocument/2006/relationships/customXml" Target="../ink/ink651.xml"/><Relationship Id="rId138" Type="http://schemas.openxmlformats.org/officeDocument/2006/relationships/customXml" Target="../ink/ink678.xml"/><Relationship Id="rId345" Type="http://schemas.openxmlformats.org/officeDocument/2006/relationships/image" Target="../media/image761.png"/><Relationship Id="rId387" Type="http://schemas.openxmlformats.org/officeDocument/2006/relationships/image" Target="../media/image782.png"/><Relationship Id="rId510" Type="http://schemas.openxmlformats.org/officeDocument/2006/relationships/customXml" Target="../ink/ink864.xml"/><Relationship Id="rId191" Type="http://schemas.openxmlformats.org/officeDocument/2006/relationships/image" Target="../media/image684.png"/><Relationship Id="rId205" Type="http://schemas.openxmlformats.org/officeDocument/2006/relationships/image" Target="../media/image691.png"/><Relationship Id="rId247" Type="http://schemas.openxmlformats.org/officeDocument/2006/relationships/image" Target="../media/image712.png"/><Relationship Id="rId412" Type="http://schemas.openxmlformats.org/officeDocument/2006/relationships/customXml" Target="../ink/ink815.xml"/><Relationship Id="rId107" Type="http://schemas.openxmlformats.org/officeDocument/2006/relationships/image" Target="../media/image642.png"/><Relationship Id="rId289" Type="http://schemas.openxmlformats.org/officeDocument/2006/relationships/image" Target="../media/image733.png"/><Relationship Id="rId454" Type="http://schemas.openxmlformats.org/officeDocument/2006/relationships/customXml" Target="../ink/ink836.xml"/><Relationship Id="rId496" Type="http://schemas.openxmlformats.org/officeDocument/2006/relationships/customXml" Target="../ink/ink857.xml"/><Relationship Id="rId11" Type="http://schemas.openxmlformats.org/officeDocument/2006/relationships/image" Target="../media/image595.png"/><Relationship Id="rId53" Type="http://schemas.openxmlformats.org/officeDocument/2006/relationships/image" Target="../media/image615.png"/><Relationship Id="rId149" Type="http://schemas.openxmlformats.org/officeDocument/2006/relationships/image" Target="../media/image663.png"/><Relationship Id="rId314" Type="http://schemas.openxmlformats.org/officeDocument/2006/relationships/customXml" Target="../ink/ink766.xml"/><Relationship Id="rId356" Type="http://schemas.openxmlformats.org/officeDocument/2006/relationships/customXml" Target="../ink/ink787.xml"/><Relationship Id="rId398" Type="http://schemas.openxmlformats.org/officeDocument/2006/relationships/customXml" Target="../ink/ink808.xml"/><Relationship Id="rId521" Type="http://schemas.openxmlformats.org/officeDocument/2006/relationships/image" Target="../media/image849.png"/><Relationship Id="rId95" Type="http://schemas.openxmlformats.org/officeDocument/2006/relationships/image" Target="../media/image636.png"/><Relationship Id="rId160" Type="http://schemas.openxmlformats.org/officeDocument/2006/relationships/customXml" Target="../ink/ink689.xml"/><Relationship Id="rId216" Type="http://schemas.openxmlformats.org/officeDocument/2006/relationships/customXml" Target="../ink/ink717.xml"/><Relationship Id="rId423" Type="http://schemas.openxmlformats.org/officeDocument/2006/relationships/image" Target="../media/image800.png"/><Relationship Id="rId258" Type="http://schemas.openxmlformats.org/officeDocument/2006/relationships/customXml" Target="../ink/ink738.xml"/><Relationship Id="rId465" Type="http://schemas.openxmlformats.org/officeDocument/2006/relationships/image" Target="../media/image821.png"/><Relationship Id="rId22" Type="http://schemas.openxmlformats.org/officeDocument/2006/relationships/customXml" Target="../ink/ink620.xml"/><Relationship Id="rId64" Type="http://schemas.openxmlformats.org/officeDocument/2006/relationships/customXml" Target="../ink/ink641.xml"/><Relationship Id="rId118" Type="http://schemas.openxmlformats.org/officeDocument/2006/relationships/customXml" Target="../ink/ink668.xml"/><Relationship Id="rId325" Type="http://schemas.openxmlformats.org/officeDocument/2006/relationships/image" Target="../media/image751.png"/><Relationship Id="rId367" Type="http://schemas.openxmlformats.org/officeDocument/2006/relationships/image" Target="../media/image772.png"/><Relationship Id="rId532" Type="http://schemas.openxmlformats.org/officeDocument/2006/relationships/customXml" Target="../ink/ink875.xml"/><Relationship Id="rId171" Type="http://schemas.openxmlformats.org/officeDocument/2006/relationships/image" Target="../media/image674.png"/><Relationship Id="rId227" Type="http://schemas.openxmlformats.org/officeDocument/2006/relationships/image" Target="../media/image702.png"/><Relationship Id="rId269" Type="http://schemas.openxmlformats.org/officeDocument/2006/relationships/image" Target="../media/image723.png"/><Relationship Id="rId434" Type="http://schemas.openxmlformats.org/officeDocument/2006/relationships/customXml" Target="../ink/ink826.xml"/><Relationship Id="rId476" Type="http://schemas.openxmlformats.org/officeDocument/2006/relationships/customXml" Target="../ink/ink847.xml"/><Relationship Id="rId33" Type="http://schemas.openxmlformats.org/officeDocument/2006/relationships/image" Target="../media/image606.png"/><Relationship Id="rId129" Type="http://schemas.openxmlformats.org/officeDocument/2006/relationships/image" Target="../media/image653.png"/><Relationship Id="rId280" Type="http://schemas.openxmlformats.org/officeDocument/2006/relationships/customXml" Target="../ink/ink749.xml"/><Relationship Id="rId336" Type="http://schemas.openxmlformats.org/officeDocument/2006/relationships/customXml" Target="../ink/ink777.xml"/><Relationship Id="rId501" Type="http://schemas.openxmlformats.org/officeDocument/2006/relationships/image" Target="../media/image839.png"/><Relationship Id="rId75" Type="http://schemas.openxmlformats.org/officeDocument/2006/relationships/image" Target="../media/image626.png"/><Relationship Id="rId140" Type="http://schemas.openxmlformats.org/officeDocument/2006/relationships/customXml" Target="../ink/ink679.xml"/><Relationship Id="rId182" Type="http://schemas.openxmlformats.org/officeDocument/2006/relationships/customXml" Target="../ink/ink700.xml"/><Relationship Id="rId378" Type="http://schemas.openxmlformats.org/officeDocument/2006/relationships/customXml" Target="../ink/ink798.xml"/><Relationship Id="rId403" Type="http://schemas.openxmlformats.org/officeDocument/2006/relationships/image" Target="../media/image790.png"/><Relationship Id="rId6" Type="http://schemas.openxmlformats.org/officeDocument/2006/relationships/customXml" Target="../ink/ink612.xml"/><Relationship Id="rId238" Type="http://schemas.openxmlformats.org/officeDocument/2006/relationships/customXml" Target="../ink/ink728.xml"/><Relationship Id="rId445" Type="http://schemas.openxmlformats.org/officeDocument/2006/relationships/image" Target="../media/image811.png"/><Relationship Id="rId487" Type="http://schemas.openxmlformats.org/officeDocument/2006/relationships/image" Target="../media/image832.png"/><Relationship Id="rId291" Type="http://schemas.openxmlformats.org/officeDocument/2006/relationships/image" Target="../media/image734.png"/><Relationship Id="rId305" Type="http://schemas.openxmlformats.org/officeDocument/2006/relationships/image" Target="../media/image741.png"/><Relationship Id="rId347" Type="http://schemas.openxmlformats.org/officeDocument/2006/relationships/image" Target="../media/image762.png"/><Relationship Id="rId512" Type="http://schemas.openxmlformats.org/officeDocument/2006/relationships/customXml" Target="../ink/ink865.xml"/><Relationship Id="rId44" Type="http://schemas.openxmlformats.org/officeDocument/2006/relationships/customXml" Target="../ink/ink631.xml"/><Relationship Id="rId86" Type="http://schemas.openxmlformats.org/officeDocument/2006/relationships/customXml" Target="../ink/ink652.xml"/><Relationship Id="rId151" Type="http://schemas.openxmlformats.org/officeDocument/2006/relationships/image" Target="../media/image664.png"/><Relationship Id="rId389" Type="http://schemas.openxmlformats.org/officeDocument/2006/relationships/image" Target="../media/image783.png"/><Relationship Id="rId193" Type="http://schemas.openxmlformats.org/officeDocument/2006/relationships/image" Target="../media/image685.png"/><Relationship Id="rId207" Type="http://schemas.openxmlformats.org/officeDocument/2006/relationships/image" Target="../media/image692.png"/><Relationship Id="rId249" Type="http://schemas.openxmlformats.org/officeDocument/2006/relationships/image" Target="../media/image713.png"/><Relationship Id="rId414" Type="http://schemas.openxmlformats.org/officeDocument/2006/relationships/customXml" Target="../ink/ink816.xml"/><Relationship Id="rId456" Type="http://schemas.openxmlformats.org/officeDocument/2006/relationships/customXml" Target="../ink/ink837.xml"/><Relationship Id="rId498" Type="http://schemas.openxmlformats.org/officeDocument/2006/relationships/customXml" Target="../ink/ink858.xml"/><Relationship Id="rId13" Type="http://schemas.openxmlformats.org/officeDocument/2006/relationships/image" Target="../media/image596.png"/><Relationship Id="rId109" Type="http://schemas.openxmlformats.org/officeDocument/2006/relationships/image" Target="../media/image643.png"/><Relationship Id="rId260" Type="http://schemas.openxmlformats.org/officeDocument/2006/relationships/customXml" Target="../ink/ink739.xml"/><Relationship Id="rId316" Type="http://schemas.openxmlformats.org/officeDocument/2006/relationships/customXml" Target="../ink/ink767.xml"/><Relationship Id="rId523" Type="http://schemas.openxmlformats.org/officeDocument/2006/relationships/image" Target="../media/image850.png"/><Relationship Id="rId55" Type="http://schemas.openxmlformats.org/officeDocument/2006/relationships/image" Target="../media/image616.png"/><Relationship Id="rId97" Type="http://schemas.openxmlformats.org/officeDocument/2006/relationships/image" Target="../media/image637.png"/><Relationship Id="rId120" Type="http://schemas.openxmlformats.org/officeDocument/2006/relationships/customXml" Target="../ink/ink669.xml"/><Relationship Id="rId358" Type="http://schemas.openxmlformats.org/officeDocument/2006/relationships/customXml" Target="../ink/ink788.xml"/><Relationship Id="rId162" Type="http://schemas.openxmlformats.org/officeDocument/2006/relationships/customXml" Target="../ink/ink690.xml"/><Relationship Id="rId218" Type="http://schemas.openxmlformats.org/officeDocument/2006/relationships/customXml" Target="../ink/ink718.xml"/><Relationship Id="rId425" Type="http://schemas.openxmlformats.org/officeDocument/2006/relationships/image" Target="../media/image801.png"/><Relationship Id="rId467" Type="http://schemas.openxmlformats.org/officeDocument/2006/relationships/image" Target="../media/image822.png"/><Relationship Id="rId271" Type="http://schemas.openxmlformats.org/officeDocument/2006/relationships/image" Target="../media/image724.png"/><Relationship Id="rId24" Type="http://schemas.openxmlformats.org/officeDocument/2006/relationships/customXml" Target="../ink/ink621.xml"/><Relationship Id="rId66" Type="http://schemas.openxmlformats.org/officeDocument/2006/relationships/customXml" Target="../ink/ink642.xml"/><Relationship Id="rId131" Type="http://schemas.openxmlformats.org/officeDocument/2006/relationships/image" Target="../media/image654.png"/><Relationship Id="rId327" Type="http://schemas.openxmlformats.org/officeDocument/2006/relationships/image" Target="../media/image752.png"/><Relationship Id="rId369" Type="http://schemas.openxmlformats.org/officeDocument/2006/relationships/image" Target="../media/image773.png"/><Relationship Id="rId534" Type="http://schemas.openxmlformats.org/officeDocument/2006/relationships/customXml" Target="../ink/ink876.xml"/><Relationship Id="rId173" Type="http://schemas.openxmlformats.org/officeDocument/2006/relationships/image" Target="../media/image675.png"/><Relationship Id="rId229" Type="http://schemas.openxmlformats.org/officeDocument/2006/relationships/image" Target="../media/image703.png"/><Relationship Id="rId380" Type="http://schemas.openxmlformats.org/officeDocument/2006/relationships/customXml" Target="../ink/ink799.xml"/><Relationship Id="rId436" Type="http://schemas.openxmlformats.org/officeDocument/2006/relationships/customXml" Target="../ink/ink827.xml"/><Relationship Id="rId240" Type="http://schemas.openxmlformats.org/officeDocument/2006/relationships/customXml" Target="../ink/ink729.xml"/><Relationship Id="rId478" Type="http://schemas.openxmlformats.org/officeDocument/2006/relationships/customXml" Target="../ink/ink848.xml"/><Relationship Id="rId35" Type="http://schemas.openxmlformats.org/officeDocument/2006/relationships/image" Target="../media/image21.png"/><Relationship Id="rId77" Type="http://schemas.openxmlformats.org/officeDocument/2006/relationships/image" Target="../media/image627.png"/><Relationship Id="rId100" Type="http://schemas.openxmlformats.org/officeDocument/2006/relationships/customXml" Target="../ink/ink659.xml"/><Relationship Id="rId282" Type="http://schemas.openxmlformats.org/officeDocument/2006/relationships/customXml" Target="../ink/ink750.xml"/><Relationship Id="rId338" Type="http://schemas.openxmlformats.org/officeDocument/2006/relationships/customXml" Target="../ink/ink778.xml"/><Relationship Id="rId503" Type="http://schemas.openxmlformats.org/officeDocument/2006/relationships/image" Target="../media/image840.png"/><Relationship Id="rId8" Type="http://schemas.openxmlformats.org/officeDocument/2006/relationships/customXml" Target="../ink/ink613.xml"/><Relationship Id="rId142" Type="http://schemas.openxmlformats.org/officeDocument/2006/relationships/customXml" Target="../ink/ink680.xml"/><Relationship Id="rId184" Type="http://schemas.openxmlformats.org/officeDocument/2006/relationships/customXml" Target="../ink/ink701.xml"/><Relationship Id="rId391" Type="http://schemas.openxmlformats.org/officeDocument/2006/relationships/image" Target="../media/image784.png"/><Relationship Id="rId405" Type="http://schemas.openxmlformats.org/officeDocument/2006/relationships/image" Target="../media/image791.png"/><Relationship Id="rId447" Type="http://schemas.openxmlformats.org/officeDocument/2006/relationships/image" Target="../media/image812.png"/><Relationship Id="rId251" Type="http://schemas.openxmlformats.org/officeDocument/2006/relationships/image" Target="../media/image714.png"/><Relationship Id="rId489" Type="http://schemas.openxmlformats.org/officeDocument/2006/relationships/image" Target="../media/image833.png"/><Relationship Id="rId46" Type="http://schemas.openxmlformats.org/officeDocument/2006/relationships/customXml" Target="../ink/ink632.xml"/><Relationship Id="rId293" Type="http://schemas.openxmlformats.org/officeDocument/2006/relationships/image" Target="../media/image735.png"/><Relationship Id="rId307" Type="http://schemas.openxmlformats.org/officeDocument/2006/relationships/image" Target="../media/image742.png"/><Relationship Id="rId349" Type="http://schemas.openxmlformats.org/officeDocument/2006/relationships/image" Target="../media/image763.png"/><Relationship Id="rId514" Type="http://schemas.openxmlformats.org/officeDocument/2006/relationships/customXml" Target="../ink/ink866.xml"/><Relationship Id="rId88" Type="http://schemas.openxmlformats.org/officeDocument/2006/relationships/customXml" Target="../ink/ink653.xml"/><Relationship Id="rId111" Type="http://schemas.openxmlformats.org/officeDocument/2006/relationships/image" Target="../media/image644.png"/><Relationship Id="rId153" Type="http://schemas.openxmlformats.org/officeDocument/2006/relationships/image" Target="../media/image665.png"/><Relationship Id="rId195" Type="http://schemas.openxmlformats.org/officeDocument/2006/relationships/image" Target="../media/image686.png"/><Relationship Id="rId209" Type="http://schemas.openxmlformats.org/officeDocument/2006/relationships/image" Target="../media/image693.png"/><Relationship Id="rId360" Type="http://schemas.openxmlformats.org/officeDocument/2006/relationships/customXml" Target="../ink/ink789.xml"/><Relationship Id="rId416" Type="http://schemas.openxmlformats.org/officeDocument/2006/relationships/customXml" Target="../ink/ink817.xml"/><Relationship Id="rId220" Type="http://schemas.openxmlformats.org/officeDocument/2006/relationships/customXml" Target="../ink/ink719.xml"/><Relationship Id="rId458" Type="http://schemas.openxmlformats.org/officeDocument/2006/relationships/customXml" Target="../ink/ink838.xml"/><Relationship Id="rId15" Type="http://schemas.openxmlformats.org/officeDocument/2006/relationships/image" Target="../media/image597.png"/><Relationship Id="rId57" Type="http://schemas.openxmlformats.org/officeDocument/2006/relationships/image" Target="../media/image617.png"/><Relationship Id="rId262" Type="http://schemas.openxmlformats.org/officeDocument/2006/relationships/customXml" Target="../ink/ink740.xml"/><Relationship Id="rId318" Type="http://schemas.openxmlformats.org/officeDocument/2006/relationships/customXml" Target="../ink/ink768.xml"/><Relationship Id="rId525" Type="http://schemas.openxmlformats.org/officeDocument/2006/relationships/image" Target="../media/image851.png"/><Relationship Id="rId99" Type="http://schemas.openxmlformats.org/officeDocument/2006/relationships/image" Target="../media/image638.png"/><Relationship Id="rId122" Type="http://schemas.openxmlformats.org/officeDocument/2006/relationships/customXml" Target="../ink/ink670.xml"/><Relationship Id="rId164" Type="http://schemas.openxmlformats.org/officeDocument/2006/relationships/customXml" Target="../ink/ink691.xml"/><Relationship Id="rId371" Type="http://schemas.openxmlformats.org/officeDocument/2006/relationships/image" Target="../media/image774.png"/><Relationship Id="rId427" Type="http://schemas.openxmlformats.org/officeDocument/2006/relationships/image" Target="../media/image802.png"/><Relationship Id="rId469" Type="http://schemas.openxmlformats.org/officeDocument/2006/relationships/image" Target="../media/image823.png"/><Relationship Id="rId26" Type="http://schemas.openxmlformats.org/officeDocument/2006/relationships/customXml" Target="../ink/ink622.xml"/><Relationship Id="rId231" Type="http://schemas.openxmlformats.org/officeDocument/2006/relationships/image" Target="../media/image704.png"/><Relationship Id="rId273" Type="http://schemas.openxmlformats.org/officeDocument/2006/relationships/image" Target="../media/image725.png"/><Relationship Id="rId329" Type="http://schemas.openxmlformats.org/officeDocument/2006/relationships/image" Target="../media/image753.png"/><Relationship Id="rId480" Type="http://schemas.openxmlformats.org/officeDocument/2006/relationships/customXml" Target="../ink/ink849.xml"/><Relationship Id="rId536" Type="http://schemas.openxmlformats.org/officeDocument/2006/relationships/customXml" Target="../ink/ink877.xml"/><Relationship Id="rId68" Type="http://schemas.openxmlformats.org/officeDocument/2006/relationships/customXml" Target="../ink/ink643.xml"/><Relationship Id="rId133" Type="http://schemas.openxmlformats.org/officeDocument/2006/relationships/image" Target="../media/image655.png"/><Relationship Id="rId175" Type="http://schemas.openxmlformats.org/officeDocument/2006/relationships/image" Target="../media/image676.png"/><Relationship Id="rId340" Type="http://schemas.openxmlformats.org/officeDocument/2006/relationships/customXml" Target="../ink/ink779.xml"/><Relationship Id="rId200" Type="http://schemas.openxmlformats.org/officeDocument/2006/relationships/customXml" Target="../ink/ink709.xml"/><Relationship Id="rId382" Type="http://schemas.openxmlformats.org/officeDocument/2006/relationships/customXml" Target="../ink/ink800.xml"/><Relationship Id="rId438" Type="http://schemas.openxmlformats.org/officeDocument/2006/relationships/customXml" Target="../ink/ink828.xml"/><Relationship Id="rId242" Type="http://schemas.openxmlformats.org/officeDocument/2006/relationships/customXml" Target="../ink/ink730.xml"/><Relationship Id="rId284" Type="http://schemas.openxmlformats.org/officeDocument/2006/relationships/customXml" Target="../ink/ink751.xml"/><Relationship Id="rId491" Type="http://schemas.openxmlformats.org/officeDocument/2006/relationships/image" Target="../media/image834.png"/><Relationship Id="rId505" Type="http://schemas.openxmlformats.org/officeDocument/2006/relationships/image" Target="../media/image841.png"/><Relationship Id="rId37" Type="http://schemas.openxmlformats.org/officeDocument/2006/relationships/image" Target="../media/image607.png"/><Relationship Id="rId79" Type="http://schemas.openxmlformats.org/officeDocument/2006/relationships/image" Target="../media/image628.png"/><Relationship Id="rId102" Type="http://schemas.openxmlformats.org/officeDocument/2006/relationships/customXml" Target="../ink/ink660.xml"/><Relationship Id="rId144" Type="http://schemas.openxmlformats.org/officeDocument/2006/relationships/customXml" Target="../ink/ink681.xml"/><Relationship Id="rId90" Type="http://schemas.openxmlformats.org/officeDocument/2006/relationships/customXml" Target="../ink/ink654.xml"/><Relationship Id="rId186" Type="http://schemas.openxmlformats.org/officeDocument/2006/relationships/customXml" Target="../ink/ink702.xml"/><Relationship Id="rId351" Type="http://schemas.openxmlformats.org/officeDocument/2006/relationships/image" Target="../media/image764.png"/><Relationship Id="rId393" Type="http://schemas.openxmlformats.org/officeDocument/2006/relationships/image" Target="../media/image785.png"/><Relationship Id="rId407" Type="http://schemas.openxmlformats.org/officeDocument/2006/relationships/image" Target="../media/image792.png"/><Relationship Id="rId449" Type="http://schemas.openxmlformats.org/officeDocument/2006/relationships/image" Target="../media/image813.png"/><Relationship Id="rId211" Type="http://schemas.openxmlformats.org/officeDocument/2006/relationships/image" Target="../media/image694.png"/><Relationship Id="rId253" Type="http://schemas.openxmlformats.org/officeDocument/2006/relationships/image" Target="../media/image715.png"/><Relationship Id="rId295" Type="http://schemas.openxmlformats.org/officeDocument/2006/relationships/image" Target="../media/image736.png"/><Relationship Id="rId309" Type="http://schemas.openxmlformats.org/officeDocument/2006/relationships/image" Target="../media/image743.png"/><Relationship Id="rId460" Type="http://schemas.openxmlformats.org/officeDocument/2006/relationships/customXml" Target="../ink/ink839.xml"/><Relationship Id="rId516" Type="http://schemas.openxmlformats.org/officeDocument/2006/relationships/customXml" Target="../ink/ink867.xml"/><Relationship Id="rId48" Type="http://schemas.openxmlformats.org/officeDocument/2006/relationships/customXml" Target="../ink/ink633.xml"/><Relationship Id="rId113" Type="http://schemas.openxmlformats.org/officeDocument/2006/relationships/image" Target="../media/image645.png"/><Relationship Id="rId320" Type="http://schemas.openxmlformats.org/officeDocument/2006/relationships/customXml" Target="../ink/ink769.xml"/><Relationship Id="rId155" Type="http://schemas.openxmlformats.org/officeDocument/2006/relationships/image" Target="../media/image666.png"/><Relationship Id="rId197" Type="http://schemas.openxmlformats.org/officeDocument/2006/relationships/image" Target="../media/image687.png"/><Relationship Id="rId362" Type="http://schemas.openxmlformats.org/officeDocument/2006/relationships/customXml" Target="../ink/ink790.xml"/><Relationship Id="rId418" Type="http://schemas.openxmlformats.org/officeDocument/2006/relationships/customXml" Target="../ink/ink818.xml"/><Relationship Id="rId222" Type="http://schemas.openxmlformats.org/officeDocument/2006/relationships/customXml" Target="../ink/ink720.xml"/><Relationship Id="rId264" Type="http://schemas.openxmlformats.org/officeDocument/2006/relationships/customXml" Target="../ink/ink741.xml"/><Relationship Id="rId471" Type="http://schemas.openxmlformats.org/officeDocument/2006/relationships/image" Target="../media/image824.png"/><Relationship Id="rId17" Type="http://schemas.openxmlformats.org/officeDocument/2006/relationships/image" Target="../media/image598.png"/><Relationship Id="rId59" Type="http://schemas.openxmlformats.org/officeDocument/2006/relationships/image" Target="../media/image618.png"/><Relationship Id="rId124" Type="http://schemas.openxmlformats.org/officeDocument/2006/relationships/customXml" Target="../ink/ink671.xml"/><Relationship Id="rId527" Type="http://schemas.openxmlformats.org/officeDocument/2006/relationships/image" Target="../media/image852.png"/><Relationship Id="rId70" Type="http://schemas.openxmlformats.org/officeDocument/2006/relationships/customXml" Target="../ink/ink644.xml"/><Relationship Id="rId166" Type="http://schemas.openxmlformats.org/officeDocument/2006/relationships/customXml" Target="../ink/ink692.xml"/><Relationship Id="rId331" Type="http://schemas.openxmlformats.org/officeDocument/2006/relationships/image" Target="../media/image754.png"/><Relationship Id="rId373" Type="http://schemas.openxmlformats.org/officeDocument/2006/relationships/image" Target="../media/image775.png"/><Relationship Id="rId429" Type="http://schemas.openxmlformats.org/officeDocument/2006/relationships/image" Target="../media/image80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05.png"/><Relationship Id="rId440" Type="http://schemas.openxmlformats.org/officeDocument/2006/relationships/customXml" Target="../ink/ink829.xml"/><Relationship Id="rId28" Type="http://schemas.openxmlformats.org/officeDocument/2006/relationships/customXml" Target="../ink/ink623.xml"/><Relationship Id="rId275" Type="http://schemas.openxmlformats.org/officeDocument/2006/relationships/image" Target="../media/image726.png"/><Relationship Id="rId300" Type="http://schemas.openxmlformats.org/officeDocument/2006/relationships/customXml" Target="../ink/ink759.xml"/><Relationship Id="rId482" Type="http://schemas.openxmlformats.org/officeDocument/2006/relationships/customXml" Target="../ink/ink850.xml"/><Relationship Id="rId81" Type="http://schemas.openxmlformats.org/officeDocument/2006/relationships/image" Target="../media/image629.png"/><Relationship Id="rId135" Type="http://schemas.openxmlformats.org/officeDocument/2006/relationships/image" Target="../media/image656.png"/><Relationship Id="rId177" Type="http://schemas.openxmlformats.org/officeDocument/2006/relationships/image" Target="../media/image677.png"/><Relationship Id="rId342" Type="http://schemas.openxmlformats.org/officeDocument/2006/relationships/customXml" Target="../ink/ink780.xml"/><Relationship Id="rId384" Type="http://schemas.openxmlformats.org/officeDocument/2006/relationships/customXml" Target="../ink/ink801.xml"/><Relationship Id="rId202" Type="http://schemas.openxmlformats.org/officeDocument/2006/relationships/customXml" Target="../ink/ink710.xml"/><Relationship Id="rId244" Type="http://schemas.openxmlformats.org/officeDocument/2006/relationships/customXml" Target="../ink/ink731.xml"/><Relationship Id="rId39" Type="http://schemas.openxmlformats.org/officeDocument/2006/relationships/image" Target="../media/image608.png"/><Relationship Id="rId286" Type="http://schemas.openxmlformats.org/officeDocument/2006/relationships/customXml" Target="../ink/ink752.xml"/><Relationship Id="rId451" Type="http://schemas.openxmlformats.org/officeDocument/2006/relationships/image" Target="../media/image814.png"/><Relationship Id="rId493" Type="http://schemas.openxmlformats.org/officeDocument/2006/relationships/image" Target="../media/image835.png"/><Relationship Id="rId507" Type="http://schemas.openxmlformats.org/officeDocument/2006/relationships/image" Target="../media/image842.png"/><Relationship Id="rId50" Type="http://schemas.openxmlformats.org/officeDocument/2006/relationships/customXml" Target="../ink/ink634.xml"/><Relationship Id="rId104" Type="http://schemas.openxmlformats.org/officeDocument/2006/relationships/customXml" Target="../ink/ink661.xml"/><Relationship Id="rId146" Type="http://schemas.openxmlformats.org/officeDocument/2006/relationships/customXml" Target="../ink/ink682.xml"/><Relationship Id="rId188" Type="http://schemas.openxmlformats.org/officeDocument/2006/relationships/customXml" Target="../ink/ink703.xml"/><Relationship Id="rId311" Type="http://schemas.openxmlformats.org/officeDocument/2006/relationships/image" Target="../media/image744.png"/><Relationship Id="rId353" Type="http://schemas.openxmlformats.org/officeDocument/2006/relationships/image" Target="../media/image765.png"/><Relationship Id="rId395" Type="http://schemas.openxmlformats.org/officeDocument/2006/relationships/image" Target="../media/image786.png"/><Relationship Id="rId409" Type="http://schemas.openxmlformats.org/officeDocument/2006/relationships/image" Target="../media/image793.png"/><Relationship Id="rId92" Type="http://schemas.openxmlformats.org/officeDocument/2006/relationships/customXml" Target="../ink/ink655.xml"/><Relationship Id="rId213" Type="http://schemas.openxmlformats.org/officeDocument/2006/relationships/image" Target="../media/image695.png"/><Relationship Id="rId420" Type="http://schemas.openxmlformats.org/officeDocument/2006/relationships/customXml" Target="../ink/ink819.xml"/><Relationship Id="rId255" Type="http://schemas.openxmlformats.org/officeDocument/2006/relationships/image" Target="../media/image716.png"/><Relationship Id="rId297" Type="http://schemas.openxmlformats.org/officeDocument/2006/relationships/image" Target="../media/image737.png"/><Relationship Id="rId462" Type="http://schemas.openxmlformats.org/officeDocument/2006/relationships/customXml" Target="../ink/ink840.xml"/><Relationship Id="rId518" Type="http://schemas.openxmlformats.org/officeDocument/2006/relationships/customXml" Target="../ink/ink868.xml"/><Relationship Id="rId115" Type="http://schemas.openxmlformats.org/officeDocument/2006/relationships/image" Target="../media/image646.png"/><Relationship Id="rId157" Type="http://schemas.openxmlformats.org/officeDocument/2006/relationships/image" Target="../media/image667.png"/><Relationship Id="rId322" Type="http://schemas.openxmlformats.org/officeDocument/2006/relationships/customXml" Target="../ink/ink770.xml"/><Relationship Id="rId364" Type="http://schemas.openxmlformats.org/officeDocument/2006/relationships/customXml" Target="../ink/ink791.xml"/><Relationship Id="rId61" Type="http://schemas.openxmlformats.org/officeDocument/2006/relationships/image" Target="../media/image619.png"/><Relationship Id="rId199" Type="http://schemas.openxmlformats.org/officeDocument/2006/relationships/image" Target="../media/image688.png"/><Relationship Id="rId19" Type="http://schemas.openxmlformats.org/officeDocument/2006/relationships/image" Target="../media/image599.png"/><Relationship Id="rId224" Type="http://schemas.openxmlformats.org/officeDocument/2006/relationships/customXml" Target="../ink/ink721.xml"/><Relationship Id="rId266" Type="http://schemas.openxmlformats.org/officeDocument/2006/relationships/customXml" Target="../ink/ink742.xml"/><Relationship Id="rId431" Type="http://schemas.openxmlformats.org/officeDocument/2006/relationships/image" Target="../media/image804.png"/><Relationship Id="rId473" Type="http://schemas.openxmlformats.org/officeDocument/2006/relationships/image" Target="../media/image825.png"/><Relationship Id="rId529" Type="http://schemas.openxmlformats.org/officeDocument/2006/relationships/image" Target="../media/image853.png"/><Relationship Id="rId30" Type="http://schemas.openxmlformats.org/officeDocument/2006/relationships/customXml" Target="../ink/ink624.xml"/><Relationship Id="rId126" Type="http://schemas.openxmlformats.org/officeDocument/2006/relationships/customXml" Target="../ink/ink672.xml"/><Relationship Id="rId168" Type="http://schemas.openxmlformats.org/officeDocument/2006/relationships/customXml" Target="../ink/ink693.xml"/><Relationship Id="rId333" Type="http://schemas.openxmlformats.org/officeDocument/2006/relationships/image" Target="../media/image755.png"/><Relationship Id="rId72" Type="http://schemas.openxmlformats.org/officeDocument/2006/relationships/customXml" Target="../ink/ink645.xml"/><Relationship Id="rId375" Type="http://schemas.openxmlformats.org/officeDocument/2006/relationships/image" Target="../media/image776.png"/><Relationship Id="rId3" Type="http://schemas.openxmlformats.org/officeDocument/2006/relationships/image" Target="../media/image591.png"/><Relationship Id="rId235" Type="http://schemas.openxmlformats.org/officeDocument/2006/relationships/image" Target="../media/image706.png"/><Relationship Id="rId277" Type="http://schemas.openxmlformats.org/officeDocument/2006/relationships/image" Target="../media/image727.png"/><Relationship Id="rId400" Type="http://schemas.openxmlformats.org/officeDocument/2006/relationships/customXml" Target="../ink/ink809.xml"/><Relationship Id="rId442" Type="http://schemas.openxmlformats.org/officeDocument/2006/relationships/customXml" Target="../ink/ink830.xml"/><Relationship Id="rId484" Type="http://schemas.openxmlformats.org/officeDocument/2006/relationships/customXml" Target="../ink/ink851.xml"/><Relationship Id="rId137" Type="http://schemas.openxmlformats.org/officeDocument/2006/relationships/image" Target="../media/image657.png"/><Relationship Id="rId302" Type="http://schemas.openxmlformats.org/officeDocument/2006/relationships/customXml" Target="../ink/ink760.xml"/><Relationship Id="rId344" Type="http://schemas.openxmlformats.org/officeDocument/2006/relationships/customXml" Target="../ink/ink781.xml"/><Relationship Id="rId41" Type="http://schemas.openxmlformats.org/officeDocument/2006/relationships/image" Target="../media/image609.png"/><Relationship Id="rId83" Type="http://schemas.openxmlformats.org/officeDocument/2006/relationships/image" Target="../media/image630.png"/><Relationship Id="rId179" Type="http://schemas.openxmlformats.org/officeDocument/2006/relationships/image" Target="../media/image678.png"/><Relationship Id="rId386" Type="http://schemas.openxmlformats.org/officeDocument/2006/relationships/customXml" Target="../ink/ink802.xml"/><Relationship Id="rId190" Type="http://schemas.openxmlformats.org/officeDocument/2006/relationships/customXml" Target="../ink/ink704.xml"/><Relationship Id="rId204" Type="http://schemas.openxmlformats.org/officeDocument/2006/relationships/customXml" Target="../ink/ink711.xml"/><Relationship Id="rId246" Type="http://schemas.openxmlformats.org/officeDocument/2006/relationships/customXml" Target="../ink/ink732.xml"/><Relationship Id="rId288" Type="http://schemas.openxmlformats.org/officeDocument/2006/relationships/customXml" Target="../ink/ink753.xml"/><Relationship Id="rId411" Type="http://schemas.openxmlformats.org/officeDocument/2006/relationships/image" Target="../media/image794.png"/><Relationship Id="rId453" Type="http://schemas.openxmlformats.org/officeDocument/2006/relationships/image" Target="../media/image815.png"/><Relationship Id="rId509" Type="http://schemas.openxmlformats.org/officeDocument/2006/relationships/image" Target="../media/image843.png"/><Relationship Id="rId106" Type="http://schemas.openxmlformats.org/officeDocument/2006/relationships/customXml" Target="../ink/ink662.xml"/><Relationship Id="rId313" Type="http://schemas.openxmlformats.org/officeDocument/2006/relationships/image" Target="../media/image745.png"/><Relationship Id="rId495" Type="http://schemas.openxmlformats.org/officeDocument/2006/relationships/image" Target="../media/image836.png"/><Relationship Id="rId10" Type="http://schemas.openxmlformats.org/officeDocument/2006/relationships/customXml" Target="../ink/ink614.xml"/><Relationship Id="rId52" Type="http://schemas.openxmlformats.org/officeDocument/2006/relationships/customXml" Target="../ink/ink635.xml"/><Relationship Id="rId94" Type="http://schemas.openxmlformats.org/officeDocument/2006/relationships/customXml" Target="../ink/ink656.xml"/><Relationship Id="rId148" Type="http://schemas.openxmlformats.org/officeDocument/2006/relationships/customXml" Target="../ink/ink683.xml"/><Relationship Id="rId355" Type="http://schemas.openxmlformats.org/officeDocument/2006/relationships/image" Target="../media/image766.png"/><Relationship Id="rId397" Type="http://schemas.openxmlformats.org/officeDocument/2006/relationships/image" Target="../media/image787.png"/><Relationship Id="rId520" Type="http://schemas.openxmlformats.org/officeDocument/2006/relationships/customXml" Target="../ink/ink869.xml"/><Relationship Id="rId215" Type="http://schemas.openxmlformats.org/officeDocument/2006/relationships/image" Target="../media/image696.png"/><Relationship Id="rId257" Type="http://schemas.openxmlformats.org/officeDocument/2006/relationships/image" Target="../media/image717.png"/><Relationship Id="rId422" Type="http://schemas.openxmlformats.org/officeDocument/2006/relationships/customXml" Target="../ink/ink820.xml"/><Relationship Id="rId464" Type="http://schemas.openxmlformats.org/officeDocument/2006/relationships/customXml" Target="../ink/ink841.xml"/><Relationship Id="rId299" Type="http://schemas.openxmlformats.org/officeDocument/2006/relationships/image" Target="../media/image738.png"/><Relationship Id="rId63" Type="http://schemas.openxmlformats.org/officeDocument/2006/relationships/image" Target="../media/image620.png"/><Relationship Id="rId159" Type="http://schemas.openxmlformats.org/officeDocument/2006/relationships/image" Target="../media/image668.png"/><Relationship Id="rId366" Type="http://schemas.openxmlformats.org/officeDocument/2006/relationships/customXml" Target="../ink/ink792.xml"/><Relationship Id="rId226" Type="http://schemas.openxmlformats.org/officeDocument/2006/relationships/customXml" Target="../ink/ink722.xml"/><Relationship Id="rId433" Type="http://schemas.openxmlformats.org/officeDocument/2006/relationships/image" Target="../media/image805.png"/><Relationship Id="rId74" Type="http://schemas.openxmlformats.org/officeDocument/2006/relationships/customXml" Target="../ink/ink646.xml"/><Relationship Id="rId377" Type="http://schemas.openxmlformats.org/officeDocument/2006/relationships/image" Target="../media/image777.png"/><Relationship Id="rId500" Type="http://schemas.openxmlformats.org/officeDocument/2006/relationships/customXml" Target="../ink/ink859.xml"/><Relationship Id="rId5" Type="http://schemas.openxmlformats.org/officeDocument/2006/relationships/image" Target="../media/image592.png"/><Relationship Id="rId237" Type="http://schemas.openxmlformats.org/officeDocument/2006/relationships/image" Target="../media/image707.png"/><Relationship Id="rId444" Type="http://schemas.openxmlformats.org/officeDocument/2006/relationships/customXml" Target="../ink/ink83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5.png"/><Relationship Id="rId299" Type="http://schemas.openxmlformats.org/officeDocument/2006/relationships/image" Target="../media/image1006.png"/><Relationship Id="rId21" Type="http://schemas.openxmlformats.org/officeDocument/2006/relationships/image" Target="../media/image867.png"/><Relationship Id="rId63" Type="http://schemas.openxmlformats.org/officeDocument/2006/relationships/image" Target="../media/image888.png"/><Relationship Id="rId159" Type="http://schemas.openxmlformats.org/officeDocument/2006/relationships/image" Target="../media/image936.png"/><Relationship Id="rId324" Type="http://schemas.openxmlformats.org/officeDocument/2006/relationships/customXml" Target="../ink/ink1039.xml"/><Relationship Id="rId170" Type="http://schemas.openxmlformats.org/officeDocument/2006/relationships/customXml" Target="../ink/ink962.xml"/><Relationship Id="rId226" Type="http://schemas.openxmlformats.org/officeDocument/2006/relationships/customXml" Target="../ink/ink990.xml"/><Relationship Id="rId268" Type="http://schemas.openxmlformats.org/officeDocument/2006/relationships/customXml" Target="../ink/ink1011.xml"/><Relationship Id="rId32" Type="http://schemas.openxmlformats.org/officeDocument/2006/relationships/customXml" Target="../ink/ink893.xml"/><Relationship Id="rId74" Type="http://schemas.openxmlformats.org/officeDocument/2006/relationships/customXml" Target="../ink/ink914.xml"/><Relationship Id="rId128" Type="http://schemas.openxmlformats.org/officeDocument/2006/relationships/customXml" Target="../ink/ink941.xml"/><Relationship Id="rId335" Type="http://schemas.openxmlformats.org/officeDocument/2006/relationships/image" Target="../media/image1024.png"/><Relationship Id="rId5" Type="http://schemas.openxmlformats.org/officeDocument/2006/relationships/image" Target="../media/image859.png"/><Relationship Id="rId181" Type="http://schemas.openxmlformats.org/officeDocument/2006/relationships/image" Target="../media/image947.png"/><Relationship Id="rId237" Type="http://schemas.openxmlformats.org/officeDocument/2006/relationships/image" Target="../media/image975.png"/><Relationship Id="rId279" Type="http://schemas.openxmlformats.org/officeDocument/2006/relationships/image" Target="../media/image996.png"/><Relationship Id="rId43" Type="http://schemas.openxmlformats.org/officeDocument/2006/relationships/image" Target="../media/image878.png"/><Relationship Id="rId139" Type="http://schemas.openxmlformats.org/officeDocument/2006/relationships/image" Target="../media/image926.png"/><Relationship Id="rId290" Type="http://schemas.openxmlformats.org/officeDocument/2006/relationships/customXml" Target="../ink/ink1022.xml"/><Relationship Id="rId304" Type="http://schemas.openxmlformats.org/officeDocument/2006/relationships/customXml" Target="../ink/ink1029.xml"/><Relationship Id="rId346" Type="http://schemas.openxmlformats.org/officeDocument/2006/relationships/customXml" Target="../ink/ink1050.xml"/><Relationship Id="rId85" Type="http://schemas.openxmlformats.org/officeDocument/2006/relationships/image" Target="../media/image899.png"/><Relationship Id="rId150" Type="http://schemas.openxmlformats.org/officeDocument/2006/relationships/customXml" Target="../ink/ink952.xml"/><Relationship Id="rId192" Type="http://schemas.openxmlformats.org/officeDocument/2006/relationships/customXml" Target="../ink/ink973.xml"/><Relationship Id="rId206" Type="http://schemas.openxmlformats.org/officeDocument/2006/relationships/customXml" Target="../ink/ink980.xml"/><Relationship Id="rId248" Type="http://schemas.openxmlformats.org/officeDocument/2006/relationships/customXml" Target="../ink/ink1001.xml"/><Relationship Id="rId12" Type="http://schemas.openxmlformats.org/officeDocument/2006/relationships/customXml" Target="../ink/ink883.xml"/><Relationship Id="rId108" Type="http://schemas.openxmlformats.org/officeDocument/2006/relationships/customXml" Target="../ink/ink931.xml"/><Relationship Id="rId315" Type="http://schemas.openxmlformats.org/officeDocument/2006/relationships/image" Target="../media/image1014.png"/><Relationship Id="rId357" Type="http://schemas.openxmlformats.org/officeDocument/2006/relationships/image" Target="../media/image1035.png"/><Relationship Id="rId54" Type="http://schemas.openxmlformats.org/officeDocument/2006/relationships/customXml" Target="../ink/ink904.xml"/><Relationship Id="rId96" Type="http://schemas.openxmlformats.org/officeDocument/2006/relationships/customXml" Target="../ink/ink925.xml"/><Relationship Id="rId161" Type="http://schemas.openxmlformats.org/officeDocument/2006/relationships/image" Target="../media/image937.png"/><Relationship Id="rId217" Type="http://schemas.openxmlformats.org/officeDocument/2006/relationships/image" Target="../media/image965.png"/><Relationship Id="rId259" Type="http://schemas.openxmlformats.org/officeDocument/2006/relationships/image" Target="../media/image986.png"/><Relationship Id="rId23" Type="http://schemas.openxmlformats.org/officeDocument/2006/relationships/image" Target="../media/image868.png"/><Relationship Id="rId119" Type="http://schemas.openxmlformats.org/officeDocument/2006/relationships/image" Target="../media/image916.png"/><Relationship Id="rId270" Type="http://schemas.openxmlformats.org/officeDocument/2006/relationships/customXml" Target="../ink/ink1012.xml"/><Relationship Id="rId326" Type="http://schemas.openxmlformats.org/officeDocument/2006/relationships/customXml" Target="../ink/ink1040.xml"/><Relationship Id="rId65" Type="http://schemas.openxmlformats.org/officeDocument/2006/relationships/image" Target="../media/image889.png"/><Relationship Id="rId130" Type="http://schemas.openxmlformats.org/officeDocument/2006/relationships/customXml" Target="../ink/ink942.xml"/><Relationship Id="rId172" Type="http://schemas.openxmlformats.org/officeDocument/2006/relationships/customXml" Target="../ink/ink963.xml"/><Relationship Id="rId228" Type="http://schemas.openxmlformats.org/officeDocument/2006/relationships/customXml" Target="../ink/ink991.xml"/><Relationship Id="rId281" Type="http://schemas.openxmlformats.org/officeDocument/2006/relationships/image" Target="../media/image997.png"/><Relationship Id="rId337" Type="http://schemas.openxmlformats.org/officeDocument/2006/relationships/image" Target="../media/image1025.png"/><Relationship Id="rId34" Type="http://schemas.openxmlformats.org/officeDocument/2006/relationships/customXml" Target="../ink/ink894.xml"/><Relationship Id="rId76" Type="http://schemas.openxmlformats.org/officeDocument/2006/relationships/customXml" Target="../ink/ink915.xml"/><Relationship Id="rId141" Type="http://schemas.openxmlformats.org/officeDocument/2006/relationships/image" Target="../media/image927.png"/><Relationship Id="rId7" Type="http://schemas.openxmlformats.org/officeDocument/2006/relationships/image" Target="../media/image860.png"/><Relationship Id="rId183" Type="http://schemas.openxmlformats.org/officeDocument/2006/relationships/image" Target="../media/image948.png"/><Relationship Id="rId239" Type="http://schemas.openxmlformats.org/officeDocument/2006/relationships/image" Target="../media/image976.png"/><Relationship Id="rId250" Type="http://schemas.openxmlformats.org/officeDocument/2006/relationships/customXml" Target="../ink/ink1002.xml"/><Relationship Id="rId292" Type="http://schemas.openxmlformats.org/officeDocument/2006/relationships/customXml" Target="../ink/ink1023.xml"/><Relationship Id="rId306" Type="http://schemas.openxmlformats.org/officeDocument/2006/relationships/customXml" Target="../ink/ink1030.xml"/><Relationship Id="rId45" Type="http://schemas.openxmlformats.org/officeDocument/2006/relationships/image" Target="../media/image879.png"/><Relationship Id="rId87" Type="http://schemas.openxmlformats.org/officeDocument/2006/relationships/image" Target="../media/image900.png"/><Relationship Id="rId110" Type="http://schemas.openxmlformats.org/officeDocument/2006/relationships/customXml" Target="../ink/ink932.xml"/><Relationship Id="rId348" Type="http://schemas.openxmlformats.org/officeDocument/2006/relationships/customXml" Target="../ink/ink1051.xml"/><Relationship Id="rId152" Type="http://schemas.openxmlformats.org/officeDocument/2006/relationships/customXml" Target="../ink/ink953.xml"/><Relationship Id="rId194" Type="http://schemas.openxmlformats.org/officeDocument/2006/relationships/customXml" Target="../ink/ink974.xml"/><Relationship Id="rId208" Type="http://schemas.openxmlformats.org/officeDocument/2006/relationships/customXml" Target="../ink/ink981.xml"/><Relationship Id="rId261" Type="http://schemas.openxmlformats.org/officeDocument/2006/relationships/image" Target="../media/image987.png"/><Relationship Id="rId14" Type="http://schemas.openxmlformats.org/officeDocument/2006/relationships/customXml" Target="../ink/ink884.xml"/><Relationship Id="rId56" Type="http://schemas.openxmlformats.org/officeDocument/2006/relationships/customXml" Target="../ink/ink905.xml"/><Relationship Id="rId317" Type="http://schemas.openxmlformats.org/officeDocument/2006/relationships/image" Target="../media/image1015.png"/><Relationship Id="rId359" Type="http://schemas.openxmlformats.org/officeDocument/2006/relationships/image" Target="../media/image1036.png"/><Relationship Id="rId98" Type="http://schemas.openxmlformats.org/officeDocument/2006/relationships/customXml" Target="../ink/ink926.xml"/><Relationship Id="rId121" Type="http://schemas.openxmlformats.org/officeDocument/2006/relationships/image" Target="../media/image917.png"/><Relationship Id="rId163" Type="http://schemas.openxmlformats.org/officeDocument/2006/relationships/image" Target="../media/image938.png"/><Relationship Id="rId219" Type="http://schemas.openxmlformats.org/officeDocument/2006/relationships/image" Target="../media/image966.png"/><Relationship Id="rId230" Type="http://schemas.openxmlformats.org/officeDocument/2006/relationships/customXml" Target="../ink/ink992.xml"/><Relationship Id="rId25" Type="http://schemas.openxmlformats.org/officeDocument/2006/relationships/image" Target="../media/image869.png"/><Relationship Id="rId67" Type="http://schemas.openxmlformats.org/officeDocument/2006/relationships/image" Target="../media/image890.png"/><Relationship Id="rId272" Type="http://schemas.openxmlformats.org/officeDocument/2006/relationships/customXml" Target="../ink/ink1013.xml"/><Relationship Id="rId328" Type="http://schemas.openxmlformats.org/officeDocument/2006/relationships/customXml" Target="../ink/ink1041.xml"/><Relationship Id="rId88" Type="http://schemas.openxmlformats.org/officeDocument/2006/relationships/customXml" Target="../ink/ink921.xml"/><Relationship Id="rId111" Type="http://schemas.openxmlformats.org/officeDocument/2006/relationships/image" Target="../media/image912.png"/><Relationship Id="rId132" Type="http://schemas.openxmlformats.org/officeDocument/2006/relationships/customXml" Target="../ink/ink943.xml"/><Relationship Id="rId153" Type="http://schemas.openxmlformats.org/officeDocument/2006/relationships/image" Target="../media/image933.png"/><Relationship Id="rId174" Type="http://schemas.openxmlformats.org/officeDocument/2006/relationships/customXml" Target="../ink/ink964.xml"/><Relationship Id="rId195" Type="http://schemas.openxmlformats.org/officeDocument/2006/relationships/image" Target="../media/image954.png"/><Relationship Id="rId209" Type="http://schemas.openxmlformats.org/officeDocument/2006/relationships/image" Target="../media/image961.png"/><Relationship Id="rId360" Type="http://schemas.openxmlformats.org/officeDocument/2006/relationships/customXml" Target="../ink/ink1057.xml"/><Relationship Id="rId220" Type="http://schemas.openxmlformats.org/officeDocument/2006/relationships/customXml" Target="../ink/ink987.xml"/><Relationship Id="rId241" Type="http://schemas.openxmlformats.org/officeDocument/2006/relationships/image" Target="../media/image977.png"/><Relationship Id="rId15" Type="http://schemas.openxmlformats.org/officeDocument/2006/relationships/image" Target="../media/image864.png"/><Relationship Id="rId36" Type="http://schemas.openxmlformats.org/officeDocument/2006/relationships/customXml" Target="../ink/ink895.xml"/><Relationship Id="rId57" Type="http://schemas.openxmlformats.org/officeDocument/2006/relationships/image" Target="../media/image885.png"/><Relationship Id="rId262" Type="http://schemas.openxmlformats.org/officeDocument/2006/relationships/customXml" Target="../ink/ink1008.xml"/><Relationship Id="rId283" Type="http://schemas.openxmlformats.org/officeDocument/2006/relationships/image" Target="../media/image998.png"/><Relationship Id="rId318" Type="http://schemas.openxmlformats.org/officeDocument/2006/relationships/customXml" Target="../ink/ink1036.xml"/><Relationship Id="rId339" Type="http://schemas.openxmlformats.org/officeDocument/2006/relationships/image" Target="../media/image1026.png"/><Relationship Id="rId78" Type="http://schemas.openxmlformats.org/officeDocument/2006/relationships/customXml" Target="../ink/ink916.xml"/><Relationship Id="rId99" Type="http://schemas.openxmlformats.org/officeDocument/2006/relationships/image" Target="../media/image906.png"/><Relationship Id="rId101" Type="http://schemas.openxmlformats.org/officeDocument/2006/relationships/image" Target="../media/image907.png"/><Relationship Id="rId122" Type="http://schemas.openxmlformats.org/officeDocument/2006/relationships/customXml" Target="../ink/ink938.xml"/><Relationship Id="rId143" Type="http://schemas.openxmlformats.org/officeDocument/2006/relationships/image" Target="../media/image928.png"/><Relationship Id="rId164" Type="http://schemas.openxmlformats.org/officeDocument/2006/relationships/customXml" Target="../ink/ink959.xml"/><Relationship Id="rId185" Type="http://schemas.openxmlformats.org/officeDocument/2006/relationships/image" Target="../media/image949.png"/><Relationship Id="rId350" Type="http://schemas.openxmlformats.org/officeDocument/2006/relationships/customXml" Target="../ink/ink1052.xml"/><Relationship Id="rId9" Type="http://schemas.openxmlformats.org/officeDocument/2006/relationships/image" Target="../media/image861.png"/><Relationship Id="rId210" Type="http://schemas.openxmlformats.org/officeDocument/2006/relationships/customXml" Target="../ink/ink982.xml"/><Relationship Id="rId26" Type="http://schemas.openxmlformats.org/officeDocument/2006/relationships/customXml" Target="../ink/ink890.xml"/><Relationship Id="rId231" Type="http://schemas.openxmlformats.org/officeDocument/2006/relationships/image" Target="../media/image972.png"/><Relationship Id="rId252" Type="http://schemas.openxmlformats.org/officeDocument/2006/relationships/customXml" Target="../ink/ink1003.xml"/><Relationship Id="rId273" Type="http://schemas.openxmlformats.org/officeDocument/2006/relationships/image" Target="../media/image993.png"/><Relationship Id="rId294" Type="http://schemas.openxmlformats.org/officeDocument/2006/relationships/customXml" Target="../ink/ink1024.xml"/><Relationship Id="rId308" Type="http://schemas.openxmlformats.org/officeDocument/2006/relationships/customXml" Target="../ink/ink1031.xml"/><Relationship Id="rId329" Type="http://schemas.openxmlformats.org/officeDocument/2006/relationships/image" Target="../media/image1021.png"/><Relationship Id="rId47" Type="http://schemas.openxmlformats.org/officeDocument/2006/relationships/image" Target="../media/image880.png"/><Relationship Id="rId68" Type="http://schemas.openxmlformats.org/officeDocument/2006/relationships/customXml" Target="../ink/ink911.xml"/><Relationship Id="rId89" Type="http://schemas.openxmlformats.org/officeDocument/2006/relationships/image" Target="../media/image901.png"/><Relationship Id="rId112" Type="http://schemas.openxmlformats.org/officeDocument/2006/relationships/customXml" Target="../ink/ink933.xml"/><Relationship Id="rId133" Type="http://schemas.openxmlformats.org/officeDocument/2006/relationships/image" Target="../media/image923.png"/><Relationship Id="rId154" Type="http://schemas.openxmlformats.org/officeDocument/2006/relationships/customXml" Target="../ink/ink954.xml"/><Relationship Id="rId175" Type="http://schemas.openxmlformats.org/officeDocument/2006/relationships/image" Target="../media/image944.png"/><Relationship Id="rId340" Type="http://schemas.openxmlformats.org/officeDocument/2006/relationships/customXml" Target="../ink/ink1047.xml"/><Relationship Id="rId361" Type="http://schemas.openxmlformats.org/officeDocument/2006/relationships/image" Target="../media/image1037.png"/><Relationship Id="rId196" Type="http://schemas.openxmlformats.org/officeDocument/2006/relationships/customXml" Target="../ink/ink975.xml"/><Relationship Id="rId200" Type="http://schemas.openxmlformats.org/officeDocument/2006/relationships/customXml" Target="../ink/ink977.xml"/><Relationship Id="rId16" Type="http://schemas.openxmlformats.org/officeDocument/2006/relationships/customXml" Target="../ink/ink885.xml"/><Relationship Id="rId221" Type="http://schemas.openxmlformats.org/officeDocument/2006/relationships/image" Target="../media/image967.png"/><Relationship Id="rId242" Type="http://schemas.openxmlformats.org/officeDocument/2006/relationships/customXml" Target="../ink/ink998.xml"/><Relationship Id="rId263" Type="http://schemas.openxmlformats.org/officeDocument/2006/relationships/image" Target="../media/image988.png"/><Relationship Id="rId284" Type="http://schemas.openxmlformats.org/officeDocument/2006/relationships/customXml" Target="../ink/ink1019.xml"/><Relationship Id="rId319" Type="http://schemas.openxmlformats.org/officeDocument/2006/relationships/image" Target="../media/image1016.png"/><Relationship Id="rId37" Type="http://schemas.openxmlformats.org/officeDocument/2006/relationships/image" Target="../media/image875.png"/><Relationship Id="rId58" Type="http://schemas.openxmlformats.org/officeDocument/2006/relationships/customXml" Target="../ink/ink906.xml"/><Relationship Id="rId79" Type="http://schemas.openxmlformats.org/officeDocument/2006/relationships/image" Target="../media/image896.png"/><Relationship Id="rId102" Type="http://schemas.openxmlformats.org/officeDocument/2006/relationships/customXml" Target="../ink/ink928.xml"/><Relationship Id="rId123" Type="http://schemas.openxmlformats.org/officeDocument/2006/relationships/image" Target="../media/image918.png"/><Relationship Id="rId144" Type="http://schemas.openxmlformats.org/officeDocument/2006/relationships/customXml" Target="../ink/ink949.xml"/><Relationship Id="rId330" Type="http://schemas.openxmlformats.org/officeDocument/2006/relationships/customXml" Target="../ink/ink1042.xml"/><Relationship Id="rId90" Type="http://schemas.openxmlformats.org/officeDocument/2006/relationships/customXml" Target="../ink/ink922.xml"/><Relationship Id="rId165" Type="http://schemas.openxmlformats.org/officeDocument/2006/relationships/image" Target="../media/image939.png"/><Relationship Id="rId186" Type="http://schemas.openxmlformats.org/officeDocument/2006/relationships/customXml" Target="../ink/ink970.xml"/><Relationship Id="rId351" Type="http://schemas.openxmlformats.org/officeDocument/2006/relationships/image" Target="../media/image1032.png"/><Relationship Id="rId211" Type="http://schemas.openxmlformats.org/officeDocument/2006/relationships/image" Target="../media/image962.png"/><Relationship Id="rId232" Type="http://schemas.openxmlformats.org/officeDocument/2006/relationships/customXml" Target="../ink/ink993.xml"/><Relationship Id="rId253" Type="http://schemas.openxmlformats.org/officeDocument/2006/relationships/image" Target="../media/image983.png"/><Relationship Id="rId274" Type="http://schemas.openxmlformats.org/officeDocument/2006/relationships/customXml" Target="../ink/ink1014.xml"/><Relationship Id="rId295" Type="http://schemas.openxmlformats.org/officeDocument/2006/relationships/image" Target="../media/image1004.png"/><Relationship Id="rId309" Type="http://schemas.openxmlformats.org/officeDocument/2006/relationships/image" Target="../media/image1011.png"/><Relationship Id="rId27" Type="http://schemas.openxmlformats.org/officeDocument/2006/relationships/image" Target="../media/image870.png"/><Relationship Id="rId48" Type="http://schemas.openxmlformats.org/officeDocument/2006/relationships/customXml" Target="../ink/ink901.xml"/><Relationship Id="rId69" Type="http://schemas.openxmlformats.org/officeDocument/2006/relationships/image" Target="../media/image891.png"/><Relationship Id="rId113" Type="http://schemas.openxmlformats.org/officeDocument/2006/relationships/image" Target="../media/image913.png"/><Relationship Id="rId134" Type="http://schemas.openxmlformats.org/officeDocument/2006/relationships/customXml" Target="../ink/ink944.xml"/><Relationship Id="rId320" Type="http://schemas.openxmlformats.org/officeDocument/2006/relationships/customXml" Target="../ink/ink1037.xml"/><Relationship Id="rId80" Type="http://schemas.openxmlformats.org/officeDocument/2006/relationships/customXml" Target="../ink/ink917.xml"/><Relationship Id="rId155" Type="http://schemas.openxmlformats.org/officeDocument/2006/relationships/image" Target="../media/image934.png"/><Relationship Id="rId176" Type="http://schemas.openxmlformats.org/officeDocument/2006/relationships/customXml" Target="../ink/ink965.xml"/><Relationship Id="rId197" Type="http://schemas.openxmlformats.org/officeDocument/2006/relationships/image" Target="../media/image955.png"/><Relationship Id="rId341" Type="http://schemas.openxmlformats.org/officeDocument/2006/relationships/image" Target="../media/image1027.png"/><Relationship Id="rId362" Type="http://schemas.openxmlformats.org/officeDocument/2006/relationships/customXml" Target="../ink/ink1058.xml"/><Relationship Id="rId201" Type="http://schemas.openxmlformats.org/officeDocument/2006/relationships/image" Target="../media/image957.png"/><Relationship Id="rId222" Type="http://schemas.openxmlformats.org/officeDocument/2006/relationships/customXml" Target="../ink/ink988.xml"/><Relationship Id="rId243" Type="http://schemas.openxmlformats.org/officeDocument/2006/relationships/image" Target="../media/image978.png"/><Relationship Id="rId264" Type="http://schemas.openxmlformats.org/officeDocument/2006/relationships/customXml" Target="../ink/ink1009.xml"/><Relationship Id="rId285" Type="http://schemas.openxmlformats.org/officeDocument/2006/relationships/image" Target="../media/image999.png"/><Relationship Id="rId17" Type="http://schemas.openxmlformats.org/officeDocument/2006/relationships/image" Target="../media/image865.png"/><Relationship Id="rId38" Type="http://schemas.openxmlformats.org/officeDocument/2006/relationships/customXml" Target="../ink/ink896.xml"/><Relationship Id="rId59" Type="http://schemas.openxmlformats.org/officeDocument/2006/relationships/image" Target="../media/image886.png"/><Relationship Id="rId103" Type="http://schemas.openxmlformats.org/officeDocument/2006/relationships/image" Target="../media/image908.png"/><Relationship Id="rId124" Type="http://schemas.openxmlformats.org/officeDocument/2006/relationships/customXml" Target="../ink/ink939.xml"/><Relationship Id="rId310" Type="http://schemas.openxmlformats.org/officeDocument/2006/relationships/customXml" Target="../ink/ink1032.xml"/><Relationship Id="rId70" Type="http://schemas.openxmlformats.org/officeDocument/2006/relationships/customXml" Target="../ink/ink912.xml"/><Relationship Id="rId91" Type="http://schemas.openxmlformats.org/officeDocument/2006/relationships/image" Target="../media/image902.png"/><Relationship Id="rId145" Type="http://schemas.openxmlformats.org/officeDocument/2006/relationships/image" Target="../media/image929.png"/><Relationship Id="rId166" Type="http://schemas.openxmlformats.org/officeDocument/2006/relationships/customXml" Target="../ink/ink960.xml"/><Relationship Id="rId187" Type="http://schemas.openxmlformats.org/officeDocument/2006/relationships/image" Target="../media/image950.png"/><Relationship Id="rId331" Type="http://schemas.openxmlformats.org/officeDocument/2006/relationships/image" Target="../media/image1022.png"/><Relationship Id="rId352" Type="http://schemas.openxmlformats.org/officeDocument/2006/relationships/customXml" Target="../ink/ink105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83.xml"/><Relationship Id="rId233" Type="http://schemas.openxmlformats.org/officeDocument/2006/relationships/image" Target="../media/image973.png"/><Relationship Id="rId254" Type="http://schemas.openxmlformats.org/officeDocument/2006/relationships/customXml" Target="../ink/ink1004.xml"/><Relationship Id="rId28" Type="http://schemas.openxmlformats.org/officeDocument/2006/relationships/customXml" Target="../ink/ink891.xml"/><Relationship Id="rId49" Type="http://schemas.openxmlformats.org/officeDocument/2006/relationships/image" Target="../media/image881.png"/><Relationship Id="rId114" Type="http://schemas.openxmlformats.org/officeDocument/2006/relationships/customXml" Target="../ink/ink934.xml"/><Relationship Id="rId275" Type="http://schemas.openxmlformats.org/officeDocument/2006/relationships/image" Target="../media/image994.png"/><Relationship Id="rId296" Type="http://schemas.openxmlformats.org/officeDocument/2006/relationships/customXml" Target="../ink/ink1025.xml"/><Relationship Id="rId300" Type="http://schemas.openxmlformats.org/officeDocument/2006/relationships/customXml" Target="../ink/ink1027.xml"/><Relationship Id="rId60" Type="http://schemas.openxmlformats.org/officeDocument/2006/relationships/customXml" Target="../ink/ink907.xml"/><Relationship Id="rId81" Type="http://schemas.openxmlformats.org/officeDocument/2006/relationships/image" Target="../media/image897.png"/><Relationship Id="rId135" Type="http://schemas.openxmlformats.org/officeDocument/2006/relationships/image" Target="../media/image924.png"/><Relationship Id="rId156" Type="http://schemas.openxmlformats.org/officeDocument/2006/relationships/customXml" Target="../ink/ink955.xml"/><Relationship Id="rId177" Type="http://schemas.openxmlformats.org/officeDocument/2006/relationships/image" Target="../media/image945.png"/><Relationship Id="rId198" Type="http://schemas.openxmlformats.org/officeDocument/2006/relationships/customXml" Target="../ink/ink976.xml"/><Relationship Id="rId321" Type="http://schemas.openxmlformats.org/officeDocument/2006/relationships/image" Target="../media/image1017.png"/><Relationship Id="rId342" Type="http://schemas.openxmlformats.org/officeDocument/2006/relationships/customXml" Target="../ink/ink1048.xml"/><Relationship Id="rId363" Type="http://schemas.openxmlformats.org/officeDocument/2006/relationships/image" Target="../media/image1038.png"/><Relationship Id="rId202" Type="http://schemas.openxmlformats.org/officeDocument/2006/relationships/customXml" Target="../ink/ink978.xml"/><Relationship Id="rId223" Type="http://schemas.openxmlformats.org/officeDocument/2006/relationships/image" Target="../media/image968.png"/><Relationship Id="rId244" Type="http://schemas.openxmlformats.org/officeDocument/2006/relationships/customXml" Target="../ink/ink999.xml"/><Relationship Id="rId18" Type="http://schemas.openxmlformats.org/officeDocument/2006/relationships/customXml" Target="../ink/ink886.xml"/><Relationship Id="rId39" Type="http://schemas.openxmlformats.org/officeDocument/2006/relationships/image" Target="../media/image876.png"/><Relationship Id="rId265" Type="http://schemas.openxmlformats.org/officeDocument/2006/relationships/image" Target="../media/image989.png"/><Relationship Id="rId286" Type="http://schemas.openxmlformats.org/officeDocument/2006/relationships/customXml" Target="../ink/ink1020.xml"/><Relationship Id="rId50" Type="http://schemas.openxmlformats.org/officeDocument/2006/relationships/customXml" Target="../ink/ink902.xml"/><Relationship Id="rId104" Type="http://schemas.openxmlformats.org/officeDocument/2006/relationships/customXml" Target="../ink/ink929.xml"/><Relationship Id="rId125" Type="http://schemas.openxmlformats.org/officeDocument/2006/relationships/image" Target="../media/image919.png"/><Relationship Id="rId146" Type="http://schemas.openxmlformats.org/officeDocument/2006/relationships/customXml" Target="../ink/ink950.xml"/><Relationship Id="rId167" Type="http://schemas.openxmlformats.org/officeDocument/2006/relationships/image" Target="../media/image940.png"/><Relationship Id="rId188" Type="http://schemas.openxmlformats.org/officeDocument/2006/relationships/customXml" Target="../ink/ink971.xml"/><Relationship Id="rId311" Type="http://schemas.openxmlformats.org/officeDocument/2006/relationships/image" Target="../media/image1012.png"/><Relationship Id="rId332" Type="http://schemas.openxmlformats.org/officeDocument/2006/relationships/customXml" Target="../ink/ink1043.xml"/><Relationship Id="rId353" Type="http://schemas.openxmlformats.org/officeDocument/2006/relationships/image" Target="../media/image1033.png"/><Relationship Id="rId71" Type="http://schemas.openxmlformats.org/officeDocument/2006/relationships/image" Target="../media/image892.png"/><Relationship Id="rId92" Type="http://schemas.openxmlformats.org/officeDocument/2006/relationships/customXml" Target="../ink/ink923.xml"/><Relationship Id="rId213" Type="http://schemas.openxmlformats.org/officeDocument/2006/relationships/image" Target="../media/image963.png"/><Relationship Id="rId234" Type="http://schemas.openxmlformats.org/officeDocument/2006/relationships/customXml" Target="../ink/ink994.xml"/><Relationship Id="rId2" Type="http://schemas.openxmlformats.org/officeDocument/2006/relationships/customXml" Target="../ink/ink878.xml"/><Relationship Id="rId29" Type="http://schemas.openxmlformats.org/officeDocument/2006/relationships/image" Target="../media/image871.png"/><Relationship Id="rId255" Type="http://schemas.openxmlformats.org/officeDocument/2006/relationships/image" Target="../media/image984.png"/><Relationship Id="rId276" Type="http://schemas.openxmlformats.org/officeDocument/2006/relationships/customXml" Target="../ink/ink1015.xml"/><Relationship Id="rId297" Type="http://schemas.openxmlformats.org/officeDocument/2006/relationships/image" Target="../media/image1005.png"/><Relationship Id="rId40" Type="http://schemas.openxmlformats.org/officeDocument/2006/relationships/customXml" Target="../ink/ink897.xml"/><Relationship Id="rId115" Type="http://schemas.openxmlformats.org/officeDocument/2006/relationships/image" Target="../media/image914.png"/><Relationship Id="rId136" Type="http://schemas.openxmlformats.org/officeDocument/2006/relationships/customXml" Target="../ink/ink945.xml"/><Relationship Id="rId157" Type="http://schemas.openxmlformats.org/officeDocument/2006/relationships/image" Target="../media/image935.png"/><Relationship Id="rId178" Type="http://schemas.openxmlformats.org/officeDocument/2006/relationships/customXml" Target="../ink/ink966.xml"/><Relationship Id="rId301" Type="http://schemas.openxmlformats.org/officeDocument/2006/relationships/image" Target="../media/image1007.png"/><Relationship Id="rId322" Type="http://schemas.openxmlformats.org/officeDocument/2006/relationships/customXml" Target="../ink/ink1038.xml"/><Relationship Id="rId343" Type="http://schemas.openxmlformats.org/officeDocument/2006/relationships/image" Target="../media/image1028.png"/><Relationship Id="rId61" Type="http://schemas.openxmlformats.org/officeDocument/2006/relationships/image" Target="../media/image887.png"/><Relationship Id="rId82" Type="http://schemas.openxmlformats.org/officeDocument/2006/relationships/customXml" Target="../ink/ink918.xml"/><Relationship Id="rId199" Type="http://schemas.openxmlformats.org/officeDocument/2006/relationships/image" Target="../media/image956.png"/><Relationship Id="rId203" Type="http://schemas.openxmlformats.org/officeDocument/2006/relationships/image" Target="../media/image958.png"/><Relationship Id="rId19" Type="http://schemas.openxmlformats.org/officeDocument/2006/relationships/image" Target="../media/image866.png"/><Relationship Id="rId224" Type="http://schemas.openxmlformats.org/officeDocument/2006/relationships/customXml" Target="../ink/ink989.xml"/><Relationship Id="rId245" Type="http://schemas.openxmlformats.org/officeDocument/2006/relationships/image" Target="../media/image979.png"/><Relationship Id="rId266" Type="http://schemas.openxmlformats.org/officeDocument/2006/relationships/customXml" Target="../ink/ink1010.xml"/><Relationship Id="rId287" Type="http://schemas.openxmlformats.org/officeDocument/2006/relationships/image" Target="../media/image1000.png"/><Relationship Id="rId30" Type="http://schemas.openxmlformats.org/officeDocument/2006/relationships/customXml" Target="../ink/ink892.xml"/><Relationship Id="rId105" Type="http://schemas.openxmlformats.org/officeDocument/2006/relationships/image" Target="../media/image909.png"/><Relationship Id="rId126" Type="http://schemas.openxmlformats.org/officeDocument/2006/relationships/customXml" Target="../ink/ink940.xml"/><Relationship Id="rId147" Type="http://schemas.openxmlformats.org/officeDocument/2006/relationships/image" Target="../media/image930.png"/><Relationship Id="rId168" Type="http://schemas.openxmlformats.org/officeDocument/2006/relationships/customXml" Target="../ink/ink961.xml"/><Relationship Id="rId312" Type="http://schemas.openxmlformats.org/officeDocument/2006/relationships/customXml" Target="../ink/ink1033.xml"/><Relationship Id="rId333" Type="http://schemas.openxmlformats.org/officeDocument/2006/relationships/image" Target="../media/image1023.png"/><Relationship Id="rId354" Type="http://schemas.openxmlformats.org/officeDocument/2006/relationships/customXml" Target="../ink/ink1054.xml"/><Relationship Id="rId51" Type="http://schemas.openxmlformats.org/officeDocument/2006/relationships/image" Target="../media/image882.png"/><Relationship Id="rId72" Type="http://schemas.openxmlformats.org/officeDocument/2006/relationships/customXml" Target="../ink/ink913.xml"/><Relationship Id="rId93" Type="http://schemas.openxmlformats.org/officeDocument/2006/relationships/image" Target="../media/image903.png"/><Relationship Id="rId189" Type="http://schemas.openxmlformats.org/officeDocument/2006/relationships/image" Target="../media/image951.png"/><Relationship Id="rId3" Type="http://schemas.openxmlformats.org/officeDocument/2006/relationships/image" Target="../media/image858.png"/><Relationship Id="rId214" Type="http://schemas.openxmlformats.org/officeDocument/2006/relationships/customXml" Target="../ink/ink984.xml"/><Relationship Id="rId235" Type="http://schemas.openxmlformats.org/officeDocument/2006/relationships/image" Target="../media/image974.png"/><Relationship Id="rId256" Type="http://schemas.openxmlformats.org/officeDocument/2006/relationships/customXml" Target="../ink/ink1005.xml"/><Relationship Id="rId277" Type="http://schemas.openxmlformats.org/officeDocument/2006/relationships/image" Target="../media/image995.png"/><Relationship Id="rId298" Type="http://schemas.openxmlformats.org/officeDocument/2006/relationships/customXml" Target="../ink/ink1026.xml"/><Relationship Id="rId116" Type="http://schemas.openxmlformats.org/officeDocument/2006/relationships/customXml" Target="../ink/ink935.xml"/><Relationship Id="rId137" Type="http://schemas.openxmlformats.org/officeDocument/2006/relationships/image" Target="../media/image925.png"/><Relationship Id="rId158" Type="http://schemas.openxmlformats.org/officeDocument/2006/relationships/customXml" Target="../ink/ink956.xml"/><Relationship Id="rId302" Type="http://schemas.openxmlformats.org/officeDocument/2006/relationships/customXml" Target="../ink/ink1028.xml"/><Relationship Id="rId323" Type="http://schemas.openxmlformats.org/officeDocument/2006/relationships/image" Target="../media/image1018.png"/><Relationship Id="rId344" Type="http://schemas.openxmlformats.org/officeDocument/2006/relationships/customXml" Target="../ink/ink1049.xml"/><Relationship Id="rId20" Type="http://schemas.openxmlformats.org/officeDocument/2006/relationships/customXml" Target="../ink/ink887.xml"/><Relationship Id="rId41" Type="http://schemas.openxmlformats.org/officeDocument/2006/relationships/image" Target="../media/image877.png"/><Relationship Id="rId62" Type="http://schemas.openxmlformats.org/officeDocument/2006/relationships/customXml" Target="../ink/ink908.xml"/><Relationship Id="rId83" Type="http://schemas.openxmlformats.org/officeDocument/2006/relationships/image" Target="../media/image898.png"/><Relationship Id="rId179" Type="http://schemas.openxmlformats.org/officeDocument/2006/relationships/image" Target="../media/image946.png"/><Relationship Id="rId190" Type="http://schemas.openxmlformats.org/officeDocument/2006/relationships/customXml" Target="../ink/ink972.xml"/><Relationship Id="rId204" Type="http://schemas.openxmlformats.org/officeDocument/2006/relationships/customXml" Target="../ink/ink979.xml"/><Relationship Id="rId225" Type="http://schemas.openxmlformats.org/officeDocument/2006/relationships/image" Target="../media/image969.png"/><Relationship Id="rId246" Type="http://schemas.openxmlformats.org/officeDocument/2006/relationships/customXml" Target="../ink/ink1000.xml"/><Relationship Id="rId267" Type="http://schemas.openxmlformats.org/officeDocument/2006/relationships/image" Target="../media/image990.png"/><Relationship Id="rId288" Type="http://schemas.openxmlformats.org/officeDocument/2006/relationships/customXml" Target="../ink/ink1021.xml"/><Relationship Id="rId106" Type="http://schemas.openxmlformats.org/officeDocument/2006/relationships/customXml" Target="../ink/ink930.xml"/><Relationship Id="rId127" Type="http://schemas.openxmlformats.org/officeDocument/2006/relationships/image" Target="../media/image920.png"/><Relationship Id="rId313" Type="http://schemas.openxmlformats.org/officeDocument/2006/relationships/image" Target="../media/image1013.png"/><Relationship Id="rId10" Type="http://schemas.openxmlformats.org/officeDocument/2006/relationships/customXml" Target="../ink/ink882.xml"/><Relationship Id="rId31" Type="http://schemas.openxmlformats.org/officeDocument/2006/relationships/image" Target="../media/image872.png"/><Relationship Id="rId52" Type="http://schemas.openxmlformats.org/officeDocument/2006/relationships/customXml" Target="../ink/ink903.xml"/><Relationship Id="rId73" Type="http://schemas.openxmlformats.org/officeDocument/2006/relationships/image" Target="../media/image893.png"/><Relationship Id="rId94" Type="http://schemas.openxmlformats.org/officeDocument/2006/relationships/customXml" Target="../ink/ink924.xml"/><Relationship Id="rId148" Type="http://schemas.openxmlformats.org/officeDocument/2006/relationships/customXml" Target="../ink/ink951.xml"/><Relationship Id="rId169" Type="http://schemas.openxmlformats.org/officeDocument/2006/relationships/image" Target="../media/image941.png"/><Relationship Id="rId334" Type="http://schemas.openxmlformats.org/officeDocument/2006/relationships/customXml" Target="../ink/ink1044.xml"/><Relationship Id="rId355" Type="http://schemas.openxmlformats.org/officeDocument/2006/relationships/image" Target="../media/image1034.png"/><Relationship Id="rId4" Type="http://schemas.openxmlformats.org/officeDocument/2006/relationships/customXml" Target="../ink/ink879.xml"/><Relationship Id="rId180" Type="http://schemas.openxmlformats.org/officeDocument/2006/relationships/customXml" Target="../ink/ink967.xml"/><Relationship Id="rId215" Type="http://schemas.openxmlformats.org/officeDocument/2006/relationships/image" Target="../media/image964.png"/><Relationship Id="rId236" Type="http://schemas.openxmlformats.org/officeDocument/2006/relationships/customXml" Target="../ink/ink995.xml"/><Relationship Id="rId257" Type="http://schemas.openxmlformats.org/officeDocument/2006/relationships/image" Target="../media/image985.png"/><Relationship Id="rId278" Type="http://schemas.openxmlformats.org/officeDocument/2006/relationships/customXml" Target="../ink/ink1016.xml"/><Relationship Id="rId303" Type="http://schemas.openxmlformats.org/officeDocument/2006/relationships/image" Target="../media/image1008.png"/><Relationship Id="rId42" Type="http://schemas.openxmlformats.org/officeDocument/2006/relationships/customXml" Target="../ink/ink898.xml"/><Relationship Id="rId84" Type="http://schemas.openxmlformats.org/officeDocument/2006/relationships/customXml" Target="../ink/ink919.xml"/><Relationship Id="rId138" Type="http://schemas.openxmlformats.org/officeDocument/2006/relationships/customXml" Target="../ink/ink946.xml"/><Relationship Id="rId345" Type="http://schemas.openxmlformats.org/officeDocument/2006/relationships/image" Target="../media/image1029.png"/><Relationship Id="rId191" Type="http://schemas.openxmlformats.org/officeDocument/2006/relationships/image" Target="../media/image952.png"/><Relationship Id="rId205" Type="http://schemas.openxmlformats.org/officeDocument/2006/relationships/image" Target="../media/image959.png"/><Relationship Id="rId247" Type="http://schemas.openxmlformats.org/officeDocument/2006/relationships/image" Target="../media/image980.png"/><Relationship Id="rId107" Type="http://schemas.openxmlformats.org/officeDocument/2006/relationships/image" Target="../media/image910.png"/><Relationship Id="rId289" Type="http://schemas.openxmlformats.org/officeDocument/2006/relationships/image" Target="../media/image1001.png"/><Relationship Id="rId11" Type="http://schemas.openxmlformats.org/officeDocument/2006/relationships/image" Target="../media/image862.png"/><Relationship Id="rId53" Type="http://schemas.openxmlformats.org/officeDocument/2006/relationships/image" Target="../media/image883.png"/><Relationship Id="rId149" Type="http://schemas.openxmlformats.org/officeDocument/2006/relationships/image" Target="../media/image931.png"/><Relationship Id="rId314" Type="http://schemas.openxmlformats.org/officeDocument/2006/relationships/customXml" Target="../ink/ink1034.xml"/><Relationship Id="rId356" Type="http://schemas.openxmlformats.org/officeDocument/2006/relationships/customXml" Target="../ink/ink1055.xml"/><Relationship Id="rId95" Type="http://schemas.openxmlformats.org/officeDocument/2006/relationships/image" Target="../media/image904.png"/><Relationship Id="rId160" Type="http://schemas.openxmlformats.org/officeDocument/2006/relationships/customXml" Target="../ink/ink957.xml"/><Relationship Id="rId216" Type="http://schemas.openxmlformats.org/officeDocument/2006/relationships/customXml" Target="../ink/ink985.xml"/><Relationship Id="rId258" Type="http://schemas.openxmlformats.org/officeDocument/2006/relationships/customXml" Target="../ink/ink1006.xml"/><Relationship Id="rId22" Type="http://schemas.openxmlformats.org/officeDocument/2006/relationships/customXml" Target="../ink/ink888.xml"/><Relationship Id="rId64" Type="http://schemas.openxmlformats.org/officeDocument/2006/relationships/customXml" Target="../ink/ink909.xml"/><Relationship Id="rId118" Type="http://schemas.openxmlformats.org/officeDocument/2006/relationships/customXml" Target="../ink/ink936.xml"/><Relationship Id="rId325" Type="http://schemas.openxmlformats.org/officeDocument/2006/relationships/image" Target="../media/image1019.png"/><Relationship Id="rId171" Type="http://schemas.openxmlformats.org/officeDocument/2006/relationships/image" Target="../media/image942.png"/><Relationship Id="rId227" Type="http://schemas.openxmlformats.org/officeDocument/2006/relationships/image" Target="../media/image970.png"/><Relationship Id="rId269" Type="http://schemas.openxmlformats.org/officeDocument/2006/relationships/image" Target="../media/image991.png"/><Relationship Id="rId33" Type="http://schemas.openxmlformats.org/officeDocument/2006/relationships/image" Target="../media/image873.png"/><Relationship Id="rId129" Type="http://schemas.openxmlformats.org/officeDocument/2006/relationships/image" Target="../media/image921.png"/><Relationship Id="rId280" Type="http://schemas.openxmlformats.org/officeDocument/2006/relationships/customXml" Target="../ink/ink1017.xml"/><Relationship Id="rId336" Type="http://schemas.openxmlformats.org/officeDocument/2006/relationships/customXml" Target="../ink/ink1045.xml"/><Relationship Id="rId75" Type="http://schemas.openxmlformats.org/officeDocument/2006/relationships/image" Target="../media/image894.png"/><Relationship Id="rId140" Type="http://schemas.openxmlformats.org/officeDocument/2006/relationships/customXml" Target="../ink/ink947.xml"/><Relationship Id="rId182" Type="http://schemas.openxmlformats.org/officeDocument/2006/relationships/customXml" Target="../ink/ink968.xml"/><Relationship Id="rId6" Type="http://schemas.openxmlformats.org/officeDocument/2006/relationships/customXml" Target="../ink/ink880.xml"/><Relationship Id="rId238" Type="http://schemas.openxmlformats.org/officeDocument/2006/relationships/customXml" Target="../ink/ink996.xml"/><Relationship Id="rId291" Type="http://schemas.openxmlformats.org/officeDocument/2006/relationships/image" Target="../media/image1002.png"/><Relationship Id="rId305" Type="http://schemas.openxmlformats.org/officeDocument/2006/relationships/image" Target="../media/image1009.png"/><Relationship Id="rId347" Type="http://schemas.openxmlformats.org/officeDocument/2006/relationships/image" Target="../media/image1030.png"/><Relationship Id="rId44" Type="http://schemas.openxmlformats.org/officeDocument/2006/relationships/customXml" Target="../ink/ink899.xml"/><Relationship Id="rId86" Type="http://schemas.openxmlformats.org/officeDocument/2006/relationships/customXml" Target="../ink/ink920.xml"/><Relationship Id="rId151" Type="http://schemas.openxmlformats.org/officeDocument/2006/relationships/image" Target="../media/image932.png"/><Relationship Id="rId193" Type="http://schemas.openxmlformats.org/officeDocument/2006/relationships/image" Target="../media/image953.png"/><Relationship Id="rId207" Type="http://schemas.openxmlformats.org/officeDocument/2006/relationships/image" Target="../media/image960.png"/><Relationship Id="rId249" Type="http://schemas.openxmlformats.org/officeDocument/2006/relationships/image" Target="../media/image981.png"/><Relationship Id="rId13" Type="http://schemas.openxmlformats.org/officeDocument/2006/relationships/image" Target="../media/image863.png"/><Relationship Id="rId109" Type="http://schemas.openxmlformats.org/officeDocument/2006/relationships/image" Target="../media/image911.png"/><Relationship Id="rId260" Type="http://schemas.openxmlformats.org/officeDocument/2006/relationships/customXml" Target="../ink/ink1007.xml"/><Relationship Id="rId316" Type="http://schemas.openxmlformats.org/officeDocument/2006/relationships/customXml" Target="../ink/ink1035.xml"/><Relationship Id="rId55" Type="http://schemas.openxmlformats.org/officeDocument/2006/relationships/image" Target="../media/image884.png"/><Relationship Id="rId97" Type="http://schemas.openxmlformats.org/officeDocument/2006/relationships/image" Target="../media/image905.png"/><Relationship Id="rId120" Type="http://schemas.openxmlformats.org/officeDocument/2006/relationships/customXml" Target="../ink/ink937.xml"/><Relationship Id="rId358" Type="http://schemas.openxmlformats.org/officeDocument/2006/relationships/customXml" Target="../ink/ink1056.xml"/><Relationship Id="rId162" Type="http://schemas.openxmlformats.org/officeDocument/2006/relationships/customXml" Target="../ink/ink958.xml"/><Relationship Id="rId218" Type="http://schemas.openxmlformats.org/officeDocument/2006/relationships/customXml" Target="../ink/ink986.xml"/><Relationship Id="rId271" Type="http://schemas.openxmlformats.org/officeDocument/2006/relationships/image" Target="../media/image992.png"/><Relationship Id="rId24" Type="http://schemas.openxmlformats.org/officeDocument/2006/relationships/customXml" Target="../ink/ink889.xml"/><Relationship Id="rId66" Type="http://schemas.openxmlformats.org/officeDocument/2006/relationships/customXml" Target="../ink/ink910.xml"/><Relationship Id="rId131" Type="http://schemas.openxmlformats.org/officeDocument/2006/relationships/image" Target="../media/image922.png"/><Relationship Id="rId327" Type="http://schemas.openxmlformats.org/officeDocument/2006/relationships/image" Target="../media/image1020.png"/><Relationship Id="rId173" Type="http://schemas.openxmlformats.org/officeDocument/2006/relationships/image" Target="../media/image943.png"/><Relationship Id="rId229" Type="http://schemas.openxmlformats.org/officeDocument/2006/relationships/image" Target="../media/image971.png"/><Relationship Id="rId240" Type="http://schemas.openxmlformats.org/officeDocument/2006/relationships/customXml" Target="../ink/ink997.xml"/><Relationship Id="rId35" Type="http://schemas.openxmlformats.org/officeDocument/2006/relationships/image" Target="../media/image874.png"/><Relationship Id="rId77" Type="http://schemas.openxmlformats.org/officeDocument/2006/relationships/image" Target="../media/image895.png"/><Relationship Id="rId100" Type="http://schemas.openxmlformats.org/officeDocument/2006/relationships/customXml" Target="../ink/ink927.xml"/><Relationship Id="rId282" Type="http://schemas.openxmlformats.org/officeDocument/2006/relationships/customXml" Target="../ink/ink1018.xml"/><Relationship Id="rId338" Type="http://schemas.openxmlformats.org/officeDocument/2006/relationships/customXml" Target="../ink/ink1046.xml"/><Relationship Id="rId8" Type="http://schemas.openxmlformats.org/officeDocument/2006/relationships/customXml" Target="../ink/ink881.xml"/><Relationship Id="rId142" Type="http://schemas.openxmlformats.org/officeDocument/2006/relationships/customXml" Target="../ink/ink948.xml"/><Relationship Id="rId184" Type="http://schemas.openxmlformats.org/officeDocument/2006/relationships/customXml" Target="../ink/ink969.xml"/><Relationship Id="rId251" Type="http://schemas.openxmlformats.org/officeDocument/2006/relationships/image" Target="../media/image982.png"/><Relationship Id="rId46" Type="http://schemas.openxmlformats.org/officeDocument/2006/relationships/customXml" Target="../ink/ink900.xml"/><Relationship Id="rId293" Type="http://schemas.openxmlformats.org/officeDocument/2006/relationships/image" Target="../media/image1003.png"/><Relationship Id="rId307" Type="http://schemas.openxmlformats.org/officeDocument/2006/relationships/image" Target="../media/image1010.png"/><Relationship Id="rId349" Type="http://schemas.openxmlformats.org/officeDocument/2006/relationships/image" Target="../media/image103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5.png"/><Relationship Id="rId299" Type="http://schemas.openxmlformats.org/officeDocument/2006/relationships/image" Target="../media/image1186.png"/><Relationship Id="rId21" Type="http://schemas.openxmlformats.org/officeDocument/2006/relationships/image" Target="../media/image1047.png"/><Relationship Id="rId63" Type="http://schemas.openxmlformats.org/officeDocument/2006/relationships/image" Target="../media/image1068.png"/><Relationship Id="rId159" Type="http://schemas.openxmlformats.org/officeDocument/2006/relationships/image" Target="../media/image1116.png"/><Relationship Id="rId324" Type="http://schemas.openxmlformats.org/officeDocument/2006/relationships/customXml" Target="../ink/ink1220.xml"/><Relationship Id="rId366" Type="http://schemas.openxmlformats.org/officeDocument/2006/relationships/customXml" Target="../ink/ink1241.xml"/><Relationship Id="rId170" Type="http://schemas.openxmlformats.org/officeDocument/2006/relationships/customXml" Target="../ink/ink1143.xml"/><Relationship Id="rId226" Type="http://schemas.openxmlformats.org/officeDocument/2006/relationships/customXml" Target="../ink/ink1171.xml"/><Relationship Id="rId433" Type="http://schemas.openxmlformats.org/officeDocument/2006/relationships/image" Target="../media/image1253.png"/><Relationship Id="rId268" Type="http://schemas.openxmlformats.org/officeDocument/2006/relationships/customXml" Target="../ink/ink1192.xml"/><Relationship Id="rId32" Type="http://schemas.openxmlformats.org/officeDocument/2006/relationships/customXml" Target="../ink/ink1074.xml"/><Relationship Id="rId74" Type="http://schemas.openxmlformats.org/officeDocument/2006/relationships/customXml" Target="../ink/ink1095.xml"/><Relationship Id="rId128" Type="http://schemas.openxmlformats.org/officeDocument/2006/relationships/customXml" Target="../ink/ink1122.xml"/><Relationship Id="rId335" Type="http://schemas.openxmlformats.org/officeDocument/2006/relationships/image" Target="../media/image1204.png"/><Relationship Id="rId377" Type="http://schemas.openxmlformats.org/officeDocument/2006/relationships/image" Target="../media/image1225.png"/><Relationship Id="rId5" Type="http://schemas.openxmlformats.org/officeDocument/2006/relationships/image" Target="../media/image1040.png"/><Relationship Id="rId181" Type="http://schemas.openxmlformats.org/officeDocument/2006/relationships/image" Target="../media/image1127.png"/><Relationship Id="rId237" Type="http://schemas.openxmlformats.org/officeDocument/2006/relationships/image" Target="../media/image1155.png"/><Relationship Id="rId402" Type="http://schemas.openxmlformats.org/officeDocument/2006/relationships/customXml" Target="../ink/ink1259.xml"/><Relationship Id="rId279" Type="http://schemas.openxmlformats.org/officeDocument/2006/relationships/image" Target="../media/image1176.png"/><Relationship Id="rId444" Type="http://schemas.openxmlformats.org/officeDocument/2006/relationships/customXml" Target="../ink/ink1280.xml"/><Relationship Id="rId43" Type="http://schemas.openxmlformats.org/officeDocument/2006/relationships/image" Target="../media/image1058.png"/><Relationship Id="rId139" Type="http://schemas.openxmlformats.org/officeDocument/2006/relationships/image" Target="../media/image1106.png"/><Relationship Id="rId290" Type="http://schemas.openxmlformats.org/officeDocument/2006/relationships/customXml" Target="../ink/ink1203.xml"/><Relationship Id="rId304" Type="http://schemas.openxmlformats.org/officeDocument/2006/relationships/customXml" Target="../ink/ink1210.xml"/><Relationship Id="rId346" Type="http://schemas.openxmlformats.org/officeDocument/2006/relationships/customXml" Target="../ink/ink1231.xml"/><Relationship Id="rId388" Type="http://schemas.openxmlformats.org/officeDocument/2006/relationships/customXml" Target="../ink/ink1252.xml"/><Relationship Id="rId85" Type="http://schemas.openxmlformats.org/officeDocument/2006/relationships/image" Target="../media/image1079.png"/><Relationship Id="rId150" Type="http://schemas.openxmlformats.org/officeDocument/2006/relationships/customXml" Target="../ink/ink1133.xml"/><Relationship Id="rId192" Type="http://schemas.openxmlformats.org/officeDocument/2006/relationships/customXml" Target="../ink/ink1154.xml"/><Relationship Id="rId206" Type="http://schemas.openxmlformats.org/officeDocument/2006/relationships/customXml" Target="../ink/ink1161.xml"/><Relationship Id="rId413" Type="http://schemas.openxmlformats.org/officeDocument/2006/relationships/image" Target="../media/image1243.png"/><Relationship Id="rId248" Type="http://schemas.openxmlformats.org/officeDocument/2006/relationships/customXml" Target="../ink/ink1182.xml"/><Relationship Id="rId455" Type="http://schemas.openxmlformats.org/officeDocument/2006/relationships/image" Target="../media/image1264.png"/><Relationship Id="rId12" Type="http://schemas.openxmlformats.org/officeDocument/2006/relationships/customXml" Target="../ink/ink1064.xml"/><Relationship Id="rId108" Type="http://schemas.openxmlformats.org/officeDocument/2006/relationships/customXml" Target="../ink/ink1112.xml"/><Relationship Id="rId315" Type="http://schemas.openxmlformats.org/officeDocument/2006/relationships/image" Target="../media/image1194.png"/><Relationship Id="rId357" Type="http://schemas.openxmlformats.org/officeDocument/2006/relationships/image" Target="../media/image1215.png"/><Relationship Id="rId54" Type="http://schemas.openxmlformats.org/officeDocument/2006/relationships/customXml" Target="../ink/ink1085.xml"/><Relationship Id="rId96" Type="http://schemas.openxmlformats.org/officeDocument/2006/relationships/customXml" Target="../ink/ink1106.xml"/><Relationship Id="rId161" Type="http://schemas.openxmlformats.org/officeDocument/2006/relationships/image" Target="../media/image1117.png"/><Relationship Id="rId217" Type="http://schemas.openxmlformats.org/officeDocument/2006/relationships/image" Target="../media/image1145.png"/><Relationship Id="rId399" Type="http://schemas.openxmlformats.org/officeDocument/2006/relationships/image" Target="../media/image1236.png"/><Relationship Id="rId259" Type="http://schemas.openxmlformats.org/officeDocument/2006/relationships/image" Target="../media/image1166.png"/><Relationship Id="rId424" Type="http://schemas.openxmlformats.org/officeDocument/2006/relationships/customXml" Target="../ink/ink1270.xml"/><Relationship Id="rId23" Type="http://schemas.openxmlformats.org/officeDocument/2006/relationships/image" Target="../media/image1048.png"/><Relationship Id="rId119" Type="http://schemas.openxmlformats.org/officeDocument/2006/relationships/image" Target="../media/image1096.png"/><Relationship Id="rId270" Type="http://schemas.openxmlformats.org/officeDocument/2006/relationships/customXml" Target="../ink/ink1193.xml"/><Relationship Id="rId326" Type="http://schemas.openxmlformats.org/officeDocument/2006/relationships/customXml" Target="../ink/ink1221.xml"/><Relationship Id="rId65" Type="http://schemas.openxmlformats.org/officeDocument/2006/relationships/image" Target="../media/image1069.png"/><Relationship Id="rId130" Type="http://schemas.openxmlformats.org/officeDocument/2006/relationships/customXml" Target="../ink/ink1123.xml"/><Relationship Id="rId368" Type="http://schemas.openxmlformats.org/officeDocument/2006/relationships/customXml" Target="../ink/ink1242.xml"/><Relationship Id="rId172" Type="http://schemas.openxmlformats.org/officeDocument/2006/relationships/customXml" Target="../ink/ink1144.xml"/><Relationship Id="rId228" Type="http://schemas.openxmlformats.org/officeDocument/2006/relationships/customXml" Target="../ink/ink1172.xml"/><Relationship Id="rId435" Type="http://schemas.openxmlformats.org/officeDocument/2006/relationships/image" Target="../media/image1254.png"/><Relationship Id="rId281" Type="http://schemas.openxmlformats.org/officeDocument/2006/relationships/image" Target="../media/image1177.png"/><Relationship Id="rId337" Type="http://schemas.openxmlformats.org/officeDocument/2006/relationships/image" Target="../media/image1205.png"/><Relationship Id="rId34" Type="http://schemas.openxmlformats.org/officeDocument/2006/relationships/customXml" Target="../ink/ink1075.xml"/><Relationship Id="rId76" Type="http://schemas.openxmlformats.org/officeDocument/2006/relationships/customXml" Target="../ink/ink1096.xml"/><Relationship Id="rId141" Type="http://schemas.openxmlformats.org/officeDocument/2006/relationships/image" Target="../media/image1107.png"/><Relationship Id="rId379" Type="http://schemas.openxmlformats.org/officeDocument/2006/relationships/image" Target="../media/image1226.png"/><Relationship Id="rId7" Type="http://schemas.openxmlformats.org/officeDocument/2006/relationships/image" Target="../media/image1041.png"/><Relationship Id="rId183" Type="http://schemas.openxmlformats.org/officeDocument/2006/relationships/image" Target="../media/image1128.png"/><Relationship Id="rId239" Type="http://schemas.openxmlformats.org/officeDocument/2006/relationships/image" Target="../media/image1156.png"/><Relationship Id="rId390" Type="http://schemas.openxmlformats.org/officeDocument/2006/relationships/customXml" Target="../ink/ink1253.xml"/><Relationship Id="rId404" Type="http://schemas.openxmlformats.org/officeDocument/2006/relationships/customXml" Target="../ink/ink1260.xml"/><Relationship Id="rId446" Type="http://schemas.openxmlformats.org/officeDocument/2006/relationships/customXml" Target="../ink/ink1281.xml"/><Relationship Id="rId250" Type="http://schemas.openxmlformats.org/officeDocument/2006/relationships/customXml" Target="../ink/ink1183.xml"/><Relationship Id="rId292" Type="http://schemas.openxmlformats.org/officeDocument/2006/relationships/customXml" Target="../ink/ink1204.xml"/><Relationship Id="rId306" Type="http://schemas.openxmlformats.org/officeDocument/2006/relationships/customXml" Target="../ink/ink1211.xml"/><Relationship Id="rId45" Type="http://schemas.openxmlformats.org/officeDocument/2006/relationships/image" Target="../media/image1059.png"/><Relationship Id="rId87" Type="http://schemas.openxmlformats.org/officeDocument/2006/relationships/image" Target="../media/image1080.png"/><Relationship Id="rId110" Type="http://schemas.openxmlformats.org/officeDocument/2006/relationships/customXml" Target="../ink/ink1113.xml"/><Relationship Id="rId348" Type="http://schemas.openxmlformats.org/officeDocument/2006/relationships/customXml" Target="../ink/ink1232.xml"/><Relationship Id="rId152" Type="http://schemas.openxmlformats.org/officeDocument/2006/relationships/customXml" Target="../ink/ink1134.xml"/><Relationship Id="rId194" Type="http://schemas.openxmlformats.org/officeDocument/2006/relationships/customXml" Target="../ink/ink1155.xml"/><Relationship Id="rId208" Type="http://schemas.openxmlformats.org/officeDocument/2006/relationships/customXml" Target="../ink/ink1162.xml"/><Relationship Id="rId415" Type="http://schemas.openxmlformats.org/officeDocument/2006/relationships/image" Target="../media/image1244.png"/><Relationship Id="rId457" Type="http://schemas.openxmlformats.org/officeDocument/2006/relationships/image" Target="../media/image1265.png"/><Relationship Id="rId261" Type="http://schemas.openxmlformats.org/officeDocument/2006/relationships/image" Target="../media/image1167.png"/><Relationship Id="rId14" Type="http://schemas.openxmlformats.org/officeDocument/2006/relationships/customXml" Target="../ink/ink1065.xml"/><Relationship Id="rId56" Type="http://schemas.openxmlformats.org/officeDocument/2006/relationships/customXml" Target="../ink/ink1086.xml"/><Relationship Id="rId317" Type="http://schemas.openxmlformats.org/officeDocument/2006/relationships/image" Target="../media/image1195.png"/><Relationship Id="rId359" Type="http://schemas.openxmlformats.org/officeDocument/2006/relationships/image" Target="../media/image1216.png"/><Relationship Id="rId98" Type="http://schemas.openxmlformats.org/officeDocument/2006/relationships/customXml" Target="../ink/ink1107.xml"/><Relationship Id="rId121" Type="http://schemas.openxmlformats.org/officeDocument/2006/relationships/image" Target="../media/image1097.png"/><Relationship Id="rId163" Type="http://schemas.openxmlformats.org/officeDocument/2006/relationships/image" Target="../media/image1118.png"/><Relationship Id="rId219" Type="http://schemas.openxmlformats.org/officeDocument/2006/relationships/image" Target="../media/image1146.png"/><Relationship Id="rId370" Type="http://schemas.openxmlformats.org/officeDocument/2006/relationships/customXml" Target="../ink/ink1243.xml"/><Relationship Id="rId426" Type="http://schemas.openxmlformats.org/officeDocument/2006/relationships/customXml" Target="../ink/ink1271.xml"/><Relationship Id="rId230" Type="http://schemas.openxmlformats.org/officeDocument/2006/relationships/customXml" Target="../ink/ink1173.xml"/><Relationship Id="rId25" Type="http://schemas.openxmlformats.org/officeDocument/2006/relationships/image" Target="../media/image1049.png"/><Relationship Id="rId67" Type="http://schemas.openxmlformats.org/officeDocument/2006/relationships/image" Target="../media/image1070.png"/><Relationship Id="rId272" Type="http://schemas.openxmlformats.org/officeDocument/2006/relationships/customXml" Target="../ink/ink1194.xml"/><Relationship Id="rId328" Type="http://schemas.openxmlformats.org/officeDocument/2006/relationships/customXml" Target="../ink/ink1222.xml"/><Relationship Id="rId132" Type="http://schemas.openxmlformats.org/officeDocument/2006/relationships/customXml" Target="../ink/ink1124.xml"/><Relationship Id="rId174" Type="http://schemas.openxmlformats.org/officeDocument/2006/relationships/customXml" Target="../ink/ink1145.xml"/><Relationship Id="rId381" Type="http://schemas.openxmlformats.org/officeDocument/2006/relationships/image" Target="../media/image1227.png"/><Relationship Id="rId241" Type="http://schemas.openxmlformats.org/officeDocument/2006/relationships/image" Target="../media/image1157.png"/><Relationship Id="rId437" Type="http://schemas.openxmlformats.org/officeDocument/2006/relationships/image" Target="../media/image1255.png"/><Relationship Id="rId36" Type="http://schemas.openxmlformats.org/officeDocument/2006/relationships/customXml" Target="../ink/ink1076.xml"/><Relationship Id="rId283" Type="http://schemas.openxmlformats.org/officeDocument/2006/relationships/image" Target="../media/image1178.png"/><Relationship Id="rId339" Type="http://schemas.openxmlformats.org/officeDocument/2006/relationships/image" Target="../media/image1206.png"/><Relationship Id="rId78" Type="http://schemas.openxmlformats.org/officeDocument/2006/relationships/customXml" Target="../ink/ink1097.xml"/><Relationship Id="rId101" Type="http://schemas.openxmlformats.org/officeDocument/2006/relationships/image" Target="../media/image1087.png"/><Relationship Id="rId143" Type="http://schemas.openxmlformats.org/officeDocument/2006/relationships/image" Target="../media/image1108.png"/><Relationship Id="rId185" Type="http://schemas.openxmlformats.org/officeDocument/2006/relationships/image" Target="../media/image1129.png"/><Relationship Id="rId350" Type="http://schemas.openxmlformats.org/officeDocument/2006/relationships/customXml" Target="../ink/ink1233.xml"/><Relationship Id="rId406" Type="http://schemas.openxmlformats.org/officeDocument/2006/relationships/customXml" Target="../ink/ink1261.xml"/><Relationship Id="rId9" Type="http://schemas.openxmlformats.org/officeDocument/2006/relationships/image" Target="../media/image1042.png"/><Relationship Id="rId210" Type="http://schemas.openxmlformats.org/officeDocument/2006/relationships/customXml" Target="../ink/ink1163.xml"/><Relationship Id="rId392" Type="http://schemas.openxmlformats.org/officeDocument/2006/relationships/customXml" Target="../ink/ink1254.xml"/><Relationship Id="rId448" Type="http://schemas.openxmlformats.org/officeDocument/2006/relationships/customXml" Target="../ink/ink1282.xml"/><Relationship Id="rId252" Type="http://schemas.openxmlformats.org/officeDocument/2006/relationships/customXml" Target="../ink/ink1184.xml"/><Relationship Id="rId294" Type="http://schemas.openxmlformats.org/officeDocument/2006/relationships/customXml" Target="../ink/ink1205.xml"/><Relationship Id="rId308" Type="http://schemas.openxmlformats.org/officeDocument/2006/relationships/customXml" Target="../ink/ink1212.xml"/><Relationship Id="rId47" Type="http://schemas.openxmlformats.org/officeDocument/2006/relationships/image" Target="../media/image1060.png"/><Relationship Id="rId89" Type="http://schemas.openxmlformats.org/officeDocument/2006/relationships/image" Target="../media/image1081.png"/><Relationship Id="rId112" Type="http://schemas.openxmlformats.org/officeDocument/2006/relationships/customXml" Target="../ink/ink1114.xml"/><Relationship Id="rId154" Type="http://schemas.openxmlformats.org/officeDocument/2006/relationships/customXml" Target="../ink/ink1135.xml"/><Relationship Id="rId361" Type="http://schemas.openxmlformats.org/officeDocument/2006/relationships/image" Target="../media/image1217.png"/><Relationship Id="rId196" Type="http://schemas.openxmlformats.org/officeDocument/2006/relationships/customXml" Target="../ink/ink1156.xml"/><Relationship Id="rId417" Type="http://schemas.openxmlformats.org/officeDocument/2006/relationships/image" Target="../media/image1245.png"/><Relationship Id="rId459" Type="http://schemas.openxmlformats.org/officeDocument/2006/relationships/image" Target="../media/image1266.png"/><Relationship Id="rId16" Type="http://schemas.openxmlformats.org/officeDocument/2006/relationships/customXml" Target="../ink/ink1066.xml"/><Relationship Id="rId221" Type="http://schemas.openxmlformats.org/officeDocument/2006/relationships/image" Target="../media/image1147.png"/><Relationship Id="rId263" Type="http://schemas.openxmlformats.org/officeDocument/2006/relationships/image" Target="../media/image1168.png"/><Relationship Id="rId319" Type="http://schemas.openxmlformats.org/officeDocument/2006/relationships/image" Target="../media/image1196.png"/><Relationship Id="rId58" Type="http://schemas.openxmlformats.org/officeDocument/2006/relationships/customXml" Target="../ink/ink1087.xml"/><Relationship Id="rId123" Type="http://schemas.openxmlformats.org/officeDocument/2006/relationships/image" Target="../media/image1098.png"/><Relationship Id="rId330" Type="http://schemas.openxmlformats.org/officeDocument/2006/relationships/customXml" Target="../ink/ink1223.xml"/><Relationship Id="rId165" Type="http://schemas.openxmlformats.org/officeDocument/2006/relationships/image" Target="../media/image1119.png"/><Relationship Id="rId372" Type="http://schemas.openxmlformats.org/officeDocument/2006/relationships/customXml" Target="../ink/ink1244.xml"/><Relationship Id="rId428" Type="http://schemas.openxmlformats.org/officeDocument/2006/relationships/customXml" Target="../ink/ink1272.xml"/><Relationship Id="rId232" Type="http://schemas.openxmlformats.org/officeDocument/2006/relationships/customXml" Target="../ink/ink1174.xml"/><Relationship Id="rId274" Type="http://schemas.openxmlformats.org/officeDocument/2006/relationships/customXml" Target="../ink/ink1195.xml"/><Relationship Id="rId27" Type="http://schemas.openxmlformats.org/officeDocument/2006/relationships/image" Target="../media/image1050.png"/><Relationship Id="rId69" Type="http://schemas.openxmlformats.org/officeDocument/2006/relationships/image" Target="../media/image1071.png"/><Relationship Id="rId134" Type="http://schemas.openxmlformats.org/officeDocument/2006/relationships/customXml" Target="../ink/ink1125.xml"/><Relationship Id="rId80" Type="http://schemas.openxmlformats.org/officeDocument/2006/relationships/customXml" Target="../ink/ink1098.xml"/><Relationship Id="rId176" Type="http://schemas.openxmlformats.org/officeDocument/2006/relationships/customXml" Target="../ink/ink1146.xml"/><Relationship Id="rId341" Type="http://schemas.openxmlformats.org/officeDocument/2006/relationships/image" Target="../media/image1207.png"/><Relationship Id="rId383" Type="http://schemas.openxmlformats.org/officeDocument/2006/relationships/image" Target="../media/image1228.png"/><Relationship Id="rId439" Type="http://schemas.openxmlformats.org/officeDocument/2006/relationships/image" Target="../media/image1256.png"/><Relationship Id="rId201" Type="http://schemas.openxmlformats.org/officeDocument/2006/relationships/image" Target="../media/image1137.png"/><Relationship Id="rId243" Type="http://schemas.openxmlformats.org/officeDocument/2006/relationships/image" Target="../media/image1158.png"/><Relationship Id="rId285" Type="http://schemas.openxmlformats.org/officeDocument/2006/relationships/image" Target="../media/image1179.png"/><Relationship Id="rId450" Type="http://schemas.openxmlformats.org/officeDocument/2006/relationships/customXml" Target="../ink/ink1283.xml"/><Relationship Id="rId38" Type="http://schemas.openxmlformats.org/officeDocument/2006/relationships/customXml" Target="../ink/ink1077.xml"/><Relationship Id="rId103" Type="http://schemas.openxmlformats.org/officeDocument/2006/relationships/image" Target="../media/image1088.png"/><Relationship Id="rId310" Type="http://schemas.openxmlformats.org/officeDocument/2006/relationships/customXml" Target="../ink/ink1213.xml"/><Relationship Id="rId91" Type="http://schemas.openxmlformats.org/officeDocument/2006/relationships/image" Target="../media/image1082.png"/><Relationship Id="rId145" Type="http://schemas.openxmlformats.org/officeDocument/2006/relationships/image" Target="../media/image1109.png"/><Relationship Id="rId187" Type="http://schemas.openxmlformats.org/officeDocument/2006/relationships/image" Target="../media/image1130.png"/><Relationship Id="rId352" Type="http://schemas.openxmlformats.org/officeDocument/2006/relationships/customXml" Target="../ink/ink1234.xml"/><Relationship Id="rId394" Type="http://schemas.openxmlformats.org/officeDocument/2006/relationships/customXml" Target="../ink/ink1255.xml"/><Relationship Id="rId408" Type="http://schemas.openxmlformats.org/officeDocument/2006/relationships/customXml" Target="../ink/ink1262.xml"/><Relationship Id="rId212" Type="http://schemas.openxmlformats.org/officeDocument/2006/relationships/customXml" Target="../ink/ink1164.xml"/><Relationship Id="rId254" Type="http://schemas.openxmlformats.org/officeDocument/2006/relationships/customXml" Target="../ink/ink1185.xml"/><Relationship Id="rId49" Type="http://schemas.openxmlformats.org/officeDocument/2006/relationships/image" Target="../media/image1061.png"/><Relationship Id="rId114" Type="http://schemas.openxmlformats.org/officeDocument/2006/relationships/customXml" Target="../ink/ink1115.xml"/><Relationship Id="rId296" Type="http://schemas.openxmlformats.org/officeDocument/2006/relationships/customXml" Target="../ink/ink1206.xml"/><Relationship Id="rId461" Type="http://schemas.openxmlformats.org/officeDocument/2006/relationships/image" Target="../media/image1267.png"/><Relationship Id="rId60" Type="http://schemas.openxmlformats.org/officeDocument/2006/relationships/customXml" Target="../ink/ink1088.xml"/><Relationship Id="rId156" Type="http://schemas.openxmlformats.org/officeDocument/2006/relationships/customXml" Target="../ink/ink1136.xml"/><Relationship Id="rId198" Type="http://schemas.openxmlformats.org/officeDocument/2006/relationships/customXml" Target="../ink/ink1157.xml"/><Relationship Id="rId321" Type="http://schemas.openxmlformats.org/officeDocument/2006/relationships/image" Target="../media/image1197.png"/><Relationship Id="rId363" Type="http://schemas.openxmlformats.org/officeDocument/2006/relationships/image" Target="../media/image1218.png"/><Relationship Id="rId419" Type="http://schemas.openxmlformats.org/officeDocument/2006/relationships/image" Target="../media/image1246.png"/><Relationship Id="rId223" Type="http://schemas.openxmlformats.org/officeDocument/2006/relationships/image" Target="../media/image1148.png"/><Relationship Id="rId430" Type="http://schemas.openxmlformats.org/officeDocument/2006/relationships/customXml" Target="../ink/ink1273.xml"/><Relationship Id="rId18" Type="http://schemas.openxmlformats.org/officeDocument/2006/relationships/customXml" Target="../ink/ink1067.xml"/><Relationship Id="rId265" Type="http://schemas.openxmlformats.org/officeDocument/2006/relationships/image" Target="../media/image1169.png"/><Relationship Id="rId125" Type="http://schemas.openxmlformats.org/officeDocument/2006/relationships/image" Target="../media/image1099.png"/><Relationship Id="rId167" Type="http://schemas.openxmlformats.org/officeDocument/2006/relationships/image" Target="../media/image1120.png"/><Relationship Id="rId332" Type="http://schemas.openxmlformats.org/officeDocument/2006/relationships/customXml" Target="../ink/ink1224.xml"/><Relationship Id="rId374" Type="http://schemas.openxmlformats.org/officeDocument/2006/relationships/customXml" Target="../ink/ink1245.xml"/><Relationship Id="rId71" Type="http://schemas.openxmlformats.org/officeDocument/2006/relationships/image" Target="../media/image1072.png"/><Relationship Id="rId234" Type="http://schemas.openxmlformats.org/officeDocument/2006/relationships/customXml" Target="../ink/ink1175.xml"/><Relationship Id="rId2" Type="http://schemas.openxmlformats.org/officeDocument/2006/relationships/customXml" Target="../ink/ink1059.xml"/><Relationship Id="rId29" Type="http://schemas.openxmlformats.org/officeDocument/2006/relationships/image" Target="../media/image1051.png"/><Relationship Id="rId276" Type="http://schemas.openxmlformats.org/officeDocument/2006/relationships/customXml" Target="../ink/ink1196.xml"/><Relationship Id="rId441" Type="http://schemas.openxmlformats.org/officeDocument/2006/relationships/image" Target="../media/image1257.png"/><Relationship Id="rId40" Type="http://schemas.openxmlformats.org/officeDocument/2006/relationships/customXml" Target="../ink/ink1078.xml"/><Relationship Id="rId115" Type="http://schemas.openxmlformats.org/officeDocument/2006/relationships/image" Target="../media/image1094.png"/><Relationship Id="rId136" Type="http://schemas.openxmlformats.org/officeDocument/2006/relationships/customXml" Target="../ink/ink1126.xml"/><Relationship Id="rId157" Type="http://schemas.openxmlformats.org/officeDocument/2006/relationships/image" Target="../media/image1115.png"/><Relationship Id="rId178" Type="http://schemas.openxmlformats.org/officeDocument/2006/relationships/customXml" Target="../ink/ink1147.xml"/><Relationship Id="rId301" Type="http://schemas.openxmlformats.org/officeDocument/2006/relationships/image" Target="../media/image1187.png"/><Relationship Id="rId322" Type="http://schemas.openxmlformats.org/officeDocument/2006/relationships/customXml" Target="../ink/ink1219.xml"/><Relationship Id="rId343" Type="http://schemas.openxmlformats.org/officeDocument/2006/relationships/image" Target="../media/image1208.png"/><Relationship Id="rId364" Type="http://schemas.openxmlformats.org/officeDocument/2006/relationships/customXml" Target="../ink/ink1240.xml"/><Relationship Id="rId61" Type="http://schemas.openxmlformats.org/officeDocument/2006/relationships/image" Target="../media/image1067.png"/><Relationship Id="rId82" Type="http://schemas.openxmlformats.org/officeDocument/2006/relationships/customXml" Target="../ink/ink1099.xml"/><Relationship Id="rId199" Type="http://schemas.openxmlformats.org/officeDocument/2006/relationships/image" Target="../media/image1136.png"/><Relationship Id="rId203" Type="http://schemas.openxmlformats.org/officeDocument/2006/relationships/image" Target="../media/image1138.png"/><Relationship Id="rId385" Type="http://schemas.openxmlformats.org/officeDocument/2006/relationships/image" Target="../media/image1229.png"/><Relationship Id="rId19" Type="http://schemas.openxmlformats.org/officeDocument/2006/relationships/image" Target="../media/image1046.png"/><Relationship Id="rId224" Type="http://schemas.openxmlformats.org/officeDocument/2006/relationships/customXml" Target="../ink/ink1170.xml"/><Relationship Id="rId245" Type="http://schemas.openxmlformats.org/officeDocument/2006/relationships/image" Target="../media/image1159.png"/><Relationship Id="rId266" Type="http://schemas.openxmlformats.org/officeDocument/2006/relationships/customXml" Target="../ink/ink1191.xml"/><Relationship Id="rId287" Type="http://schemas.openxmlformats.org/officeDocument/2006/relationships/image" Target="../media/image1180.png"/><Relationship Id="rId410" Type="http://schemas.openxmlformats.org/officeDocument/2006/relationships/customXml" Target="../ink/ink1263.xml"/><Relationship Id="rId431" Type="http://schemas.openxmlformats.org/officeDocument/2006/relationships/image" Target="../media/image1252.png"/><Relationship Id="rId452" Type="http://schemas.openxmlformats.org/officeDocument/2006/relationships/customXml" Target="../ink/ink1284.xml"/><Relationship Id="rId30" Type="http://schemas.openxmlformats.org/officeDocument/2006/relationships/customXml" Target="../ink/ink1073.xml"/><Relationship Id="rId105" Type="http://schemas.openxmlformats.org/officeDocument/2006/relationships/image" Target="../media/image1089.png"/><Relationship Id="rId126" Type="http://schemas.openxmlformats.org/officeDocument/2006/relationships/customXml" Target="../ink/ink1121.xml"/><Relationship Id="rId147" Type="http://schemas.openxmlformats.org/officeDocument/2006/relationships/image" Target="../media/image1110.png"/><Relationship Id="rId168" Type="http://schemas.openxmlformats.org/officeDocument/2006/relationships/customXml" Target="../ink/ink1142.xml"/><Relationship Id="rId312" Type="http://schemas.openxmlformats.org/officeDocument/2006/relationships/customXml" Target="../ink/ink1214.xml"/><Relationship Id="rId333" Type="http://schemas.openxmlformats.org/officeDocument/2006/relationships/image" Target="../media/image1203.png"/><Relationship Id="rId354" Type="http://schemas.openxmlformats.org/officeDocument/2006/relationships/customXml" Target="../ink/ink1235.xml"/><Relationship Id="rId51" Type="http://schemas.openxmlformats.org/officeDocument/2006/relationships/image" Target="../media/image1062.png"/><Relationship Id="rId72" Type="http://schemas.openxmlformats.org/officeDocument/2006/relationships/customXml" Target="../ink/ink1094.xml"/><Relationship Id="rId93" Type="http://schemas.openxmlformats.org/officeDocument/2006/relationships/image" Target="../media/image1083.png"/><Relationship Id="rId189" Type="http://schemas.openxmlformats.org/officeDocument/2006/relationships/image" Target="../media/image1131.png"/><Relationship Id="rId375" Type="http://schemas.openxmlformats.org/officeDocument/2006/relationships/image" Target="../media/image1224.png"/><Relationship Id="rId396" Type="http://schemas.openxmlformats.org/officeDocument/2006/relationships/customXml" Target="../ink/ink1256.xml"/><Relationship Id="rId3" Type="http://schemas.openxmlformats.org/officeDocument/2006/relationships/image" Target="../media/image1039.png"/><Relationship Id="rId214" Type="http://schemas.openxmlformats.org/officeDocument/2006/relationships/customXml" Target="../ink/ink1165.xml"/><Relationship Id="rId235" Type="http://schemas.openxmlformats.org/officeDocument/2006/relationships/image" Target="../media/image1154.png"/><Relationship Id="rId256" Type="http://schemas.openxmlformats.org/officeDocument/2006/relationships/customXml" Target="../ink/ink1186.xml"/><Relationship Id="rId277" Type="http://schemas.openxmlformats.org/officeDocument/2006/relationships/image" Target="../media/image1175.png"/><Relationship Id="rId298" Type="http://schemas.openxmlformats.org/officeDocument/2006/relationships/customXml" Target="../ink/ink1207.xml"/><Relationship Id="rId400" Type="http://schemas.openxmlformats.org/officeDocument/2006/relationships/customXml" Target="../ink/ink1258.xml"/><Relationship Id="rId421" Type="http://schemas.openxmlformats.org/officeDocument/2006/relationships/image" Target="../media/image1247.png"/><Relationship Id="rId442" Type="http://schemas.openxmlformats.org/officeDocument/2006/relationships/customXml" Target="../ink/ink1279.xml"/><Relationship Id="rId116" Type="http://schemas.openxmlformats.org/officeDocument/2006/relationships/customXml" Target="../ink/ink1116.xml"/><Relationship Id="rId137" Type="http://schemas.openxmlformats.org/officeDocument/2006/relationships/image" Target="../media/image1105.png"/><Relationship Id="rId158" Type="http://schemas.openxmlformats.org/officeDocument/2006/relationships/customXml" Target="../ink/ink1137.xml"/><Relationship Id="rId302" Type="http://schemas.openxmlformats.org/officeDocument/2006/relationships/customXml" Target="../ink/ink1209.xml"/><Relationship Id="rId323" Type="http://schemas.openxmlformats.org/officeDocument/2006/relationships/image" Target="../media/image1198.png"/><Relationship Id="rId344" Type="http://schemas.openxmlformats.org/officeDocument/2006/relationships/customXml" Target="../ink/ink1230.xml"/><Relationship Id="rId20" Type="http://schemas.openxmlformats.org/officeDocument/2006/relationships/customXml" Target="../ink/ink1068.xml"/><Relationship Id="rId41" Type="http://schemas.openxmlformats.org/officeDocument/2006/relationships/image" Target="../media/image1057.png"/><Relationship Id="rId62" Type="http://schemas.openxmlformats.org/officeDocument/2006/relationships/customXml" Target="../ink/ink1089.xml"/><Relationship Id="rId83" Type="http://schemas.openxmlformats.org/officeDocument/2006/relationships/image" Target="../media/image1078.png"/><Relationship Id="rId179" Type="http://schemas.openxmlformats.org/officeDocument/2006/relationships/image" Target="../media/image1126.png"/><Relationship Id="rId365" Type="http://schemas.openxmlformats.org/officeDocument/2006/relationships/image" Target="../media/image1219.png"/><Relationship Id="rId386" Type="http://schemas.openxmlformats.org/officeDocument/2006/relationships/customXml" Target="../ink/ink1251.xml"/><Relationship Id="rId190" Type="http://schemas.openxmlformats.org/officeDocument/2006/relationships/customXml" Target="../ink/ink1153.xml"/><Relationship Id="rId204" Type="http://schemas.openxmlformats.org/officeDocument/2006/relationships/customXml" Target="../ink/ink1160.xml"/><Relationship Id="rId225" Type="http://schemas.openxmlformats.org/officeDocument/2006/relationships/image" Target="../media/image1149.png"/><Relationship Id="rId246" Type="http://schemas.openxmlformats.org/officeDocument/2006/relationships/customXml" Target="../ink/ink1181.xml"/><Relationship Id="rId267" Type="http://schemas.openxmlformats.org/officeDocument/2006/relationships/image" Target="../media/image1170.png"/><Relationship Id="rId288" Type="http://schemas.openxmlformats.org/officeDocument/2006/relationships/customXml" Target="../ink/ink1202.xml"/><Relationship Id="rId411" Type="http://schemas.openxmlformats.org/officeDocument/2006/relationships/image" Target="../media/image1242.png"/><Relationship Id="rId432" Type="http://schemas.openxmlformats.org/officeDocument/2006/relationships/customXml" Target="../ink/ink1274.xml"/><Relationship Id="rId453" Type="http://schemas.openxmlformats.org/officeDocument/2006/relationships/image" Target="../media/image1263.png"/><Relationship Id="rId106" Type="http://schemas.openxmlformats.org/officeDocument/2006/relationships/customXml" Target="../ink/ink1111.xml"/><Relationship Id="rId127" Type="http://schemas.openxmlformats.org/officeDocument/2006/relationships/image" Target="../media/image1100.png"/><Relationship Id="rId313" Type="http://schemas.openxmlformats.org/officeDocument/2006/relationships/image" Target="../media/image1193.png"/><Relationship Id="rId10" Type="http://schemas.openxmlformats.org/officeDocument/2006/relationships/customXml" Target="../ink/ink1063.xml"/><Relationship Id="rId31" Type="http://schemas.openxmlformats.org/officeDocument/2006/relationships/image" Target="../media/image1052.png"/><Relationship Id="rId52" Type="http://schemas.openxmlformats.org/officeDocument/2006/relationships/customXml" Target="../ink/ink1084.xml"/><Relationship Id="rId73" Type="http://schemas.openxmlformats.org/officeDocument/2006/relationships/image" Target="../media/image1073.png"/><Relationship Id="rId94" Type="http://schemas.openxmlformats.org/officeDocument/2006/relationships/customXml" Target="../ink/ink1105.xml"/><Relationship Id="rId148" Type="http://schemas.openxmlformats.org/officeDocument/2006/relationships/customXml" Target="../ink/ink1132.xml"/><Relationship Id="rId169" Type="http://schemas.openxmlformats.org/officeDocument/2006/relationships/image" Target="../media/image1121.png"/><Relationship Id="rId334" Type="http://schemas.openxmlformats.org/officeDocument/2006/relationships/customXml" Target="../ink/ink1225.xml"/><Relationship Id="rId355" Type="http://schemas.openxmlformats.org/officeDocument/2006/relationships/image" Target="../media/image1214.png"/><Relationship Id="rId376" Type="http://schemas.openxmlformats.org/officeDocument/2006/relationships/customXml" Target="../ink/ink1246.xml"/><Relationship Id="rId397" Type="http://schemas.openxmlformats.org/officeDocument/2006/relationships/image" Target="../media/image1235.png"/><Relationship Id="rId4" Type="http://schemas.openxmlformats.org/officeDocument/2006/relationships/customXml" Target="../ink/ink1060.xml"/><Relationship Id="rId180" Type="http://schemas.openxmlformats.org/officeDocument/2006/relationships/customXml" Target="../ink/ink1148.xml"/><Relationship Id="rId215" Type="http://schemas.openxmlformats.org/officeDocument/2006/relationships/image" Target="../media/image1144.png"/><Relationship Id="rId236" Type="http://schemas.openxmlformats.org/officeDocument/2006/relationships/customXml" Target="../ink/ink1176.xml"/><Relationship Id="rId257" Type="http://schemas.openxmlformats.org/officeDocument/2006/relationships/image" Target="../media/image1165.png"/><Relationship Id="rId278" Type="http://schemas.openxmlformats.org/officeDocument/2006/relationships/customXml" Target="../ink/ink1197.xml"/><Relationship Id="rId401" Type="http://schemas.openxmlformats.org/officeDocument/2006/relationships/image" Target="../media/image1237.png"/><Relationship Id="rId422" Type="http://schemas.openxmlformats.org/officeDocument/2006/relationships/customXml" Target="../ink/ink1269.xml"/><Relationship Id="rId443" Type="http://schemas.openxmlformats.org/officeDocument/2006/relationships/image" Target="../media/image1258.png"/><Relationship Id="rId303" Type="http://schemas.openxmlformats.org/officeDocument/2006/relationships/image" Target="../media/image1188.png"/><Relationship Id="rId42" Type="http://schemas.openxmlformats.org/officeDocument/2006/relationships/customXml" Target="../ink/ink1079.xml"/><Relationship Id="rId84" Type="http://schemas.openxmlformats.org/officeDocument/2006/relationships/customXml" Target="../ink/ink1100.xml"/><Relationship Id="rId138" Type="http://schemas.openxmlformats.org/officeDocument/2006/relationships/customXml" Target="../ink/ink1127.xml"/><Relationship Id="rId345" Type="http://schemas.openxmlformats.org/officeDocument/2006/relationships/image" Target="../media/image1209.png"/><Relationship Id="rId387" Type="http://schemas.openxmlformats.org/officeDocument/2006/relationships/image" Target="../media/image1230.png"/><Relationship Id="rId191" Type="http://schemas.openxmlformats.org/officeDocument/2006/relationships/image" Target="../media/image1132.png"/><Relationship Id="rId205" Type="http://schemas.openxmlformats.org/officeDocument/2006/relationships/image" Target="../media/image1139.png"/><Relationship Id="rId247" Type="http://schemas.openxmlformats.org/officeDocument/2006/relationships/image" Target="../media/image1160.png"/><Relationship Id="rId412" Type="http://schemas.openxmlformats.org/officeDocument/2006/relationships/customXml" Target="../ink/ink1264.xml"/><Relationship Id="rId107" Type="http://schemas.openxmlformats.org/officeDocument/2006/relationships/image" Target="../media/image1090.png"/><Relationship Id="rId289" Type="http://schemas.openxmlformats.org/officeDocument/2006/relationships/image" Target="../media/image1181.png"/><Relationship Id="rId454" Type="http://schemas.openxmlformats.org/officeDocument/2006/relationships/customXml" Target="../ink/ink1285.xml"/><Relationship Id="rId11" Type="http://schemas.openxmlformats.org/officeDocument/2006/relationships/image" Target="../media/image1043.png"/><Relationship Id="rId53" Type="http://schemas.openxmlformats.org/officeDocument/2006/relationships/image" Target="../media/image1063.png"/><Relationship Id="rId149" Type="http://schemas.openxmlformats.org/officeDocument/2006/relationships/image" Target="../media/image1111.png"/><Relationship Id="rId314" Type="http://schemas.openxmlformats.org/officeDocument/2006/relationships/customXml" Target="../ink/ink1215.xml"/><Relationship Id="rId356" Type="http://schemas.openxmlformats.org/officeDocument/2006/relationships/customXml" Target="../ink/ink1236.xml"/><Relationship Id="rId398" Type="http://schemas.openxmlformats.org/officeDocument/2006/relationships/customXml" Target="../ink/ink1257.xml"/><Relationship Id="rId95" Type="http://schemas.openxmlformats.org/officeDocument/2006/relationships/image" Target="../media/image1084.png"/><Relationship Id="rId160" Type="http://schemas.openxmlformats.org/officeDocument/2006/relationships/customXml" Target="../ink/ink1138.xml"/><Relationship Id="rId216" Type="http://schemas.openxmlformats.org/officeDocument/2006/relationships/customXml" Target="../ink/ink1166.xml"/><Relationship Id="rId423" Type="http://schemas.openxmlformats.org/officeDocument/2006/relationships/image" Target="../media/image1248.png"/><Relationship Id="rId258" Type="http://schemas.openxmlformats.org/officeDocument/2006/relationships/customXml" Target="../ink/ink1187.xml"/><Relationship Id="rId22" Type="http://schemas.openxmlformats.org/officeDocument/2006/relationships/customXml" Target="../ink/ink1069.xml"/><Relationship Id="rId64" Type="http://schemas.openxmlformats.org/officeDocument/2006/relationships/customXml" Target="../ink/ink1090.xml"/><Relationship Id="rId118" Type="http://schemas.openxmlformats.org/officeDocument/2006/relationships/customXml" Target="../ink/ink1117.xml"/><Relationship Id="rId325" Type="http://schemas.openxmlformats.org/officeDocument/2006/relationships/image" Target="../media/image1199.png"/><Relationship Id="rId367" Type="http://schemas.openxmlformats.org/officeDocument/2006/relationships/image" Target="../media/image1220.png"/><Relationship Id="rId171" Type="http://schemas.openxmlformats.org/officeDocument/2006/relationships/image" Target="../media/image1122.png"/><Relationship Id="rId227" Type="http://schemas.openxmlformats.org/officeDocument/2006/relationships/image" Target="../media/image1150.png"/><Relationship Id="rId269" Type="http://schemas.openxmlformats.org/officeDocument/2006/relationships/image" Target="../media/image1171.png"/><Relationship Id="rId434" Type="http://schemas.openxmlformats.org/officeDocument/2006/relationships/customXml" Target="../ink/ink1275.xml"/><Relationship Id="rId33" Type="http://schemas.openxmlformats.org/officeDocument/2006/relationships/image" Target="../media/image1053.png"/><Relationship Id="rId129" Type="http://schemas.openxmlformats.org/officeDocument/2006/relationships/image" Target="../media/image1101.png"/><Relationship Id="rId280" Type="http://schemas.openxmlformats.org/officeDocument/2006/relationships/customXml" Target="../ink/ink1198.xml"/><Relationship Id="rId336" Type="http://schemas.openxmlformats.org/officeDocument/2006/relationships/customXml" Target="../ink/ink1226.xml"/><Relationship Id="rId75" Type="http://schemas.openxmlformats.org/officeDocument/2006/relationships/image" Target="../media/image1074.png"/><Relationship Id="rId140" Type="http://schemas.openxmlformats.org/officeDocument/2006/relationships/customXml" Target="../ink/ink1128.xml"/><Relationship Id="rId182" Type="http://schemas.openxmlformats.org/officeDocument/2006/relationships/customXml" Target="../ink/ink1149.xml"/><Relationship Id="rId378" Type="http://schemas.openxmlformats.org/officeDocument/2006/relationships/customXml" Target="../ink/ink1247.xml"/><Relationship Id="rId403" Type="http://schemas.openxmlformats.org/officeDocument/2006/relationships/image" Target="../media/image1238.png"/><Relationship Id="rId6" Type="http://schemas.openxmlformats.org/officeDocument/2006/relationships/customXml" Target="../ink/ink1061.xml"/><Relationship Id="rId238" Type="http://schemas.openxmlformats.org/officeDocument/2006/relationships/customXml" Target="../ink/ink1177.xml"/><Relationship Id="rId445" Type="http://schemas.openxmlformats.org/officeDocument/2006/relationships/image" Target="../media/image1259.png"/><Relationship Id="rId291" Type="http://schemas.openxmlformats.org/officeDocument/2006/relationships/image" Target="../media/image1182.png"/><Relationship Id="rId305" Type="http://schemas.openxmlformats.org/officeDocument/2006/relationships/image" Target="../media/image1189.png"/><Relationship Id="rId347" Type="http://schemas.openxmlformats.org/officeDocument/2006/relationships/image" Target="../media/image1210.png"/><Relationship Id="rId44" Type="http://schemas.openxmlformats.org/officeDocument/2006/relationships/customXml" Target="../ink/ink1080.xml"/><Relationship Id="rId86" Type="http://schemas.openxmlformats.org/officeDocument/2006/relationships/customXml" Target="../ink/ink1101.xml"/><Relationship Id="rId151" Type="http://schemas.openxmlformats.org/officeDocument/2006/relationships/image" Target="../media/image1112.png"/><Relationship Id="rId389" Type="http://schemas.openxmlformats.org/officeDocument/2006/relationships/image" Target="../media/image1231.png"/><Relationship Id="rId193" Type="http://schemas.openxmlformats.org/officeDocument/2006/relationships/image" Target="../media/image1133.png"/><Relationship Id="rId207" Type="http://schemas.openxmlformats.org/officeDocument/2006/relationships/image" Target="../media/image1140.png"/><Relationship Id="rId249" Type="http://schemas.openxmlformats.org/officeDocument/2006/relationships/image" Target="../media/image1161.png"/><Relationship Id="rId414" Type="http://schemas.openxmlformats.org/officeDocument/2006/relationships/customXml" Target="../ink/ink1265.xml"/><Relationship Id="rId456" Type="http://schemas.openxmlformats.org/officeDocument/2006/relationships/customXml" Target="../ink/ink1286.xml"/><Relationship Id="rId13" Type="http://schemas.openxmlformats.org/officeDocument/2006/relationships/image" Target="../media/image1044.png"/><Relationship Id="rId109" Type="http://schemas.openxmlformats.org/officeDocument/2006/relationships/image" Target="../media/image1091.png"/><Relationship Id="rId260" Type="http://schemas.openxmlformats.org/officeDocument/2006/relationships/customXml" Target="../ink/ink1188.xml"/><Relationship Id="rId316" Type="http://schemas.openxmlformats.org/officeDocument/2006/relationships/customXml" Target="../ink/ink1216.xml"/><Relationship Id="rId55" Type="http://schemas.openxmlformats.org/officeDocument/2006/relationships/image" Target="../media/image1064.png"/><Relationship Id="rId97" Type="http://schemas.openxmlformats.org/officeDocument/2006/relationships/image" Target="../media/image1085.png"/><Relationship Id="rId120" Type="http://schemas.openxmlformats.org/officeDocument/2006/relationships/customXml" Target="../ink/ink1118.xml"/><Relationship Id="rId358" Type="http://schemas.openxmlformats.org/officeDocument/2006/relationships/customXml" Target="../ink/ink1237.xml"/><Relationship Id="rId162" Type="http://schemas.openxmlformats.org/officeDocument/2006/relationships/customXml" Target="../ink/ink1139.xml"/><Relationship Id="rId218" Type="http://schemas.openxmlformats.org/officeDocument/2006/relationships/customXml" Target="../ink/ink1167.xml"/><Relationship Id="rId425" Type="http://schemas.openxmlformats.org/officeDocument/2006/relationships/image" Target="../media/image1249.png"/><Relationship Id="rId271" Type="http://schemas.openxmlformats.org/officeDocument/2006/relationships/image" Target="../media/image1172.png"/><Relationship Id="rId24" Type="http://schemas.openxmlformats.org/officeDocument/2006/relationships/customXml" Target="../ink/ink1070.xml"/><Relationship Id="rId66" Type="http://schemas.openxmlformats.org/officeDocument/2006/relationships/customXml" Target="../ink/ink1091.xml"/><Relationship Id="rId131" Type="http://schemas.openxmlformats.org/officeDocument/2006/relationships/image" Target="../media/image1102.png"/><Relationship Id="rId327" Type="http://schemas.openxmlformats.org/officeDocument/2006/relationships/image" Target="../media/image1200.png"/><Relationship Id="rId369" Type="http://schemas.openxmlformats.org/officeDocument/2006/relationships/image" Target="../media/image1221.png"/><Relationship Id="rId173" Type="http://schemas.openxmlformats.org/officeDocument/2006/relationships/image" Target="../media/image1123.png"/><Relationship Id="rId229" Type="http://schemas.openxmlformats.org/officeDocument/2006/relationships/image" Target="../media/image1151.png"/><Relationship Id="rId380" Type="http://schemas.openxmlformats.org/officeDocument/2006/relationships/customXml" Target="../ink/ink1248.xml"/><Relationship Id="rId436" Type="http://schemas.openxmlformats.org/officeDocument/2006/relationships/customXml" Target="../ink/ink1276.xml"/><Relationship Id="rId240" Type="http://schemas.openxmlformats.org/officeDocument/2006/relationships/customXml" Target="../ink/ink1178.xml"/><Relationship Id="rId35" Type="http://schemas.openxmlformats.org/officeDocument/2006/relationships/image" Target="../media/image1054.png"/><Relationship Id="rId77" Type="http://schemas.openxmlformats.org/officeDocument/2006/relationships/image" Target="../media/image1075.png"/><Relationship Id="rId100" Type="http://schemas.openxmlformats.org/officeDocument/2006/relationships/customXml" Target="../ink/ink1108.xml"/><Relationship Id="rId282" Type="http://schemas.openxmlformats.org/officeDocument/2006/relationships/customXml" Target="../ink/ink1199.xml"/><Relationship Id="rId338" Type="http://schemas.openxmlformats.org/officeDocument/2006/relationships/customXml" Target="../ink/ink1227.xml"/><Relationship Id="rId8" Type="http://schemas.openxmlformats.org/officeDocument/2006/relationships/customXml" Target="../ink/ink1062.xml"/><Relationship Id="rId142" Type="http://schemas.openxmlformats.org/officeDocument/2006/relationships/customXml" Target="../ink/ink1129.xml"/><Relationship Id="rId184" Type="http://schemas.openxmlformats.org/officeDocument/2006/relationships/customXml" Target="../ink/ink1150.xml"/><Relationship Id="rId391" Type="http://schemas.openxmlformats.org/officeDocument/2006/relationships/image" Target="../media/image1232.png"/><Relationship Id="rId405" Type="http://schemas.openxmlformats.org/officeDocument/2006/relationships/image" Target="../media/image1239.png"/><Relationship Id="rId447" Type="http://schemas.openxmlformats.org/officeDocument/2006/relationships/image" Target="../media/image1260.png"/><Relationship Id="rId251" Type="http://schemas.openxmlformats.org/officeDocument/2006/relationships/image" Target="../media/image1162.png"/><Relationship Id="rId46" Type="http://schemas.openxmlformats.org/officeDocument/2006/relationships/customXml" Target="../ink/ink1081.xml"/><Relationship Id="rId293" Type="http://schemas.openxmlformats.org/officeDocument/2006/relationships/image" Target="../media/image1183.png"/><Relationship Id="rId307" Type="http://schemas.openxmlformats.org/officeDocument/2006/relationships/image" Target="../media/image1190.png"/><Relationship Id="rId349" Type="http://schemas.openxmlformats.org/officeDocument/2006/relationships/image" Target="../media/image1211.png"/><Relationship Id="rId88" Type="http://schemas.openxmlformats.org/officeDocument/2006/relationships/customXml" Target="../ink/ink1102.xml"/><Relationship Id="rId111" Type="http://schemas.openxmlformats.org/officeDocument/2006/relationships/image" Target="../media/image1092.png"/><Relationship Id="rId153" Type="http://schemas.openxmlformats.org/officeDocument/2006/relationships/image" Target="../media/image1113.png"/><Relationship Id="rId195" Type="http://schemas.openxmlformats.org/officeDocument/2006/relationships/image" Target="../media/image1134.png"/><Relationship Id="rId209" Type="http://schemas.openxmlformats.org/officeDocument/2006/relationships/image" Target="../media/image1141.png"/><Relationship Id="rId360" Type="http://schemas.openxmlformats.org/officeDocument/2006/relationships/customXml" Target="../ink/ink1238.xml"/><Relationship Id="rId416" Type="http://schemas.openxmlformats.org/officeDocument/2006/relationships/customXml" Target="../ink/ink1266.xml"/><Relationship Id="rId220" Type="http://schemas.openxmlformats.org/officeDocument/2006/relationships/customXml" Target="../ink/ink1168.xml"/><Relationship Id="rId458" Type="http://schemas.openxmlformats.org/officeDocument/2006/relationships/customXml" Target="../ink/ink1287.xml"/><Relationship Id="rId15" Type="http://schemas.openxmlformats.org/officeDocument/2006/relationships/image" Target="../media/image1045.png"/><Relationship Id="rId57" Type="http://schemas.openxmlformats.org/officeDocument/2006/relationships/image" Target="../media/image1065.png"/><Relationship Id="rId262" Type="http://schemas.openxmlformats.org/officeDocument/2006/relationships/customXml" Target="../ink/ink1189.xml"/><Relationship Id="rId318" Type="http://schemas.openxmlformats.org/officeDocument/2006/relationships/customXml" Target="../ink/ink1217.xml"/><Relationship Id="rId99" Type="http://schemas.openxmlformats.org/officeDocument/2006/relationships/image" Target="../media/image1086.png"/><Relationship Id="rId122" Type="http://schemas.openxmlformats.org/officeDocument/2006/relationships/customXml" Target="../ink/ink1119.xml"/><Relationship Id="rId164" Type="http://schemas.openxmlformats.org/officeDocument/2006/relationships/customXml" Target="../ink/ink1140.xml"/><Relationship Id="rId371" Type="http://schemas.openxmlformats.org/officeDocument/2006/relationships/image" Target="../media/image1222.png"/><Relationship Id="rId427" Type="http://schemas.openxmlformats.org/officeDocument/2006/relationships/image" Target="../media/image1250.png"/><Relationship Id="rId26" Type="http://schemas.openxmlformats.org/officeDocument/2006/relationships/customXml" Target="../ink/ink1071.xml"/><Relationship Id="rId231" Type="http://schemas.openxmlformats.org/officeDocument/2006/relationships/image" Target="../media/image1152.png"/><Relationship Id="rId273" Type="http://schemas.openxmlformats.org/officeDocument/2006/relationships/image" Target="../media/image1173.png"/><Relationship Id="rId329" Type="http://schemas.openxmlformats.org/officeDocument/2006/relationships/image" Target="../media/image1201.png"/><Relationship Id="rId68" Type="http://schemas.openxmlformats.org/officeDocument/2006/relationships/customXml" Target="../ink/ink1092.xml"/><Relationship Id="rId133" Type="http://schemas.openxmlformats.org/officeDocument/2006/relationships/image" Target="../media/image1103.png"/><Relationship Id="rId175" Type="http://schemas.openxmlformats.org/officeDocument/2006/relationships/image" Target="../media/image1124.png"/><Relationship Id="rId340" Type="http://schemas.openxmlformats.org/officeDocument/2006/relationships/customXml" Target="../ink/ink1228.xml"/><Relationship Id="rId200" Type="http://schemas.openxmlformats.org/officeDocument/2006/relationships/customXml" Target="../ink/ink1158.xml"/><Relationship Id="rId382" Type="http://schemas.openxmlformats.org/officeDocument/2006/relationships/customXml" Target="../ink/ink1249.xml"/><Relationship Id="rId438" Type="http://schemas.openxmlformats.org/officeDocument/2006/relationships/customXml" Target="../ink/ink1277.xml"/><Relationship Id="rId242" Type="http://schemas.openxmlformats.org/officeDocument/2006/relationships/customXml" Target="../ink/ink1179.xml"/><Relationship Id="rId284" Type="http://schemas.openxmlformats.org/officeDocument/2006/relationships/customXml" Target="../ink/ink1200.xml"/><Relationship Id="rId37" Type="http://schemas.openxmlformats.org/officeDocument/2006/relationships/image" Target="../media/image1055.png"/><Relationship Id="rId79" Type="http://schemas.openxmlformats.org/officeDocument/2006/relationships/image" Target="../media/image1076.png"/><Relationship Id="rId102" Type="http://schemas.openxmlformats.org/officeDocument/2006/relationships/customXml" Target="../ink/ink1109.xml"/><Relationship Id="rId144" Type="http://schemas.openxmlformats.org/officeDocument/2006/relationships/customXml" Target="../ink/ink1130.xml"/><Relationship Id="rId90" Type="http://schemas.openxmlformats.org/officeDocument/2006/relationships/customXml" Target="../ink/ink1103.xml"/><Relationship Id="rId186" Type="http://schemas.openxmlformats.org/officeDocument/2006/relationships/customXml" Target="../ink/ink1151.xml"/><Relationship Id="rId351" Type="http://schemas.openxmlformats.org/officeDocument/2006/relationships/image" Target="../media/image1212.png"/><Relationship Id="rId393" Type="http://schemas.openxmlformats.org/officeDocument/2006/relationships/image" Target="../media/image1233.png"/><Relationship Id="rId407" Type="http://schemas.openxmlformats.org/officeDocument/2006/relationships/image" Target="../media/image1240.png"/><Relationship Id="rId449" Type="http://schemas.openxmlformats.org/officeDocument/2006/relationships/image" Target="../media/image1261.png"/><Relationship Id="rId211" Type="http://schemas.openxmlformats.org/officeDocument/2006/relationships/image" Target="../media/image1142.png"/><Relationship Id="rId253" Type="http://schemas.openxmlformats.org/officeDocument/2006/relationships/image" Target="../media/image1163.png"/><Relationship Id="rId295" Type="http://schemas.openxmlformats.org/officeDocument/2006/relationships/image" Target="../media/image1184.png"/><Relationship Id="rId309" Type="http://schemas.openxmlformats.org/officeDocument/2006/relationships/image" Target="../media/image1191.png"/><Relationship Id="rId460" Type="http://schemas.openxmlformats.org/officeDocument/2006/relationships/customXml" Target="../ink/ink1288.xml"/><Relationship Id="rId48" Type="http://schemas.openxmlformats.org/officeDocument/2006/relationships/customXml" Target="../ink/ink1082.xml"/><Relationship Id="rId113" Type="http://schemas.openxmlformats.org/officeDocument/2006/relationships/image" Target="../media/image1093.png"/><Relationship Id="rId320" Type="http://schemas.openxmlformats.org/officeDocument/2006/relationships/customXml" Target="../ink/ink1218.xml"/><Relationship Id="rId155" Type="http://schemas.openxmlformats.org/officeDocument/2006/relationships/image" Target="../media/image1114.png"/><Relationship Id="rId197" Type="http://schemas.openxmlformats.org/officeDocument/2006/relationships/image" Target="../media/image1135.png"/><Relationship Id="rId362" Type="http://schemas.openxmlformats.org/officeDocument/2006/relationships/customXml" Target="../ink/ink1239.xml"/><Relationship Id="rId418" Type="http://schemas.openxmlformats.org/officeDocument/2006/relationships/customXml" Target="../ink/ink1267.xml"/><Relationship Id="rId222" Type="http://schemas.openxmlformats.org/officeDocument/2006/relationships/customXml" Target="../ink/ink1169.xml"/><Relationship Id="rId264" Type="http://schemas.openxmlformats.org/officeDocument/2006/relationships/customXml" Target="../ink/ink1190.xml"/><Relationship Id="rId17" Type="http://schemas.openxmlformats.org/officeDocument/2006/relationships/image" Target="../media/image37.png"/><Relationship Id="rId59" Type="http://schemas.openxmlformats.org/officeDocument/2006/relationships/image" Target="../media/image1066.png"/><Relationship Id="rId124" Type="http://schemas.openxmlformats.org/officeDocument/2006/relationships/customXml" Target="../ink/ink1120.xml"/><Relationship Id="rId70" Type="http://schemas.openxmlformats.org/officeDocument/2006/relationships/customXml" Target="../ink/ink1093.xml"/><Relationship Id="rId166" Type="http://schemas.openxmlformats.org/officeDocument/2006/relationships/customXml" Target="../ink/ink1141.xml"/><Relationship Id="rId331" Type="http://schemas.openxmlformats.org/officeDocument/2006/relationships/image" Target="../media/image1202.png"/><Relationship Id="rId373" Type="http://schemas.openxmlformats.org/officeDocument/2006/relationships/image" Target="../media/image1223.png"/><Relationship Id="rId429" Type="http://schemas.openxmlformats.org/officeDocument/2006/relationships/image" Target="../media/image125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53.png"/><Relationship Id="rId440" Type="http://schemas.openxmlformats.org/officeDocument/2006/relationships/customXml" Target="../ink/ink1278.xml"/><Relationship Id="rId28" Type="http://schemas.openxmlformats.org/officeDocument/2006/relationships/customXml" Target="../ink/ink1072.xml"/><Relationship Id="rId275" Type="http://schemas.openxmlformats.org/officeDocument/2006/relationships/image" Target="../media/image1174.png"/><Relationship Id="rId300" Type="http://schemas.openxmlformats.org/officeDocument/2006/relationships/customXml" Target="../ink/ink1208.xml"/><Relationship Id="rId81" Type="http://schemas.openxmlformats.org/officeDocument/2006/relationships/image" Target="../media/image1077.png"/><Relationship Id="rId135" Type="http://schemas.openxmlformats.org/officeDocument/2006/relationships/image" Target="../media/image1104.png"/><Relationship Id="rId177" Type="http://schemas.openxmlformats.org/officeDocument/2006/relationships/image" Target="../media/image1125.png"/><Relationship Id="rId342" Type="http://schemas.openxmlformats.org/officeDocument/2006/relationships/customXml" Target="../ink/ink1229.xml"/><Relationship Id="rId384" Type="http://schemas.openxmlformats.org/officeDocument/2006/relationships/customXml" Target="../ink/ink1250.xml"/><Relationship Id="rId202" Type="http://schemas.openxmlformats.org/officeDocument/2006/relationships/customXml" Target="../ink/ink1159.xml"/><Relationship Id="rId244" Type="http://schemas.openxmlformats.org/officeDocument/2006/relationships/customXml" Target="../ink/ink1180.xml"/><Relationship Id="rId39" Type="http://schemas.openxmlformats.org/officeDocument/2006/relationships/image" Target="../media/image1056.png"/><Relationship Id="rId286" Type="http://schemas.openxmlformats.org/officeDocument/2006/relationships/customXml" Target="../ink/ink1201.xml"/><Relationship Id="rId451" Type="http://schemas.openxmlformats.org/officeDocument/2006/relationships/image" Target="../media/image1262.png"/><Relationship Id="rId50" Type="http://schemas.openxmlformats.org/officeDocument/2006/relationships/customXml" Target="../ink/ink1083.xml"/><Relationship Id="rId104" Type="http://schemas.openxmlformats.org/officeDocument/2006/relationships/customXml" Target="../ink/ink1110.xml"/><Relationship Id="rId146" Type="http://schemas.openxmlformats.org/officeDocument/2006/relationships/customXml" Target="../ink/ink1131.xml"/><Relationship Id="rId188" Type="http://schemas.openxmlformats.org/officeDocument/2006/relationships/customXml" Target="../ink/ink1152.xml"/><Relationship Id="rId311" Type="http://schemas.openxmlformats.org/officeDocument/2006/relationships/image" Target="../media/image1192.png"/><Relationship Id="rId353" Type="http://schemas.openxmlformats.org/officeDocument/2006/relationships/image" Target="../media/image1213.png"/><Relationship Id="rId395" Type="http://schemas.openxmlformats.org/officeDocument/2006/relationships/image" Target="../media/image1234.png"/><Relationship Id="rId409" Type="http://schemas.openxmlformats.org/officeDocument/2006/relationships/image" Target="../media/image1241.png"/><Relationship Id="rId92" Type="http://schemas.openxmlformats.org/officeDocument/2006/relationships/customXml" Target="../ink/ink1104.xml"/><Relationship Id="rId213" Type="http://schemas.openxmlformats.org/officeDocument/2006/relationships/image" Target="../media/image1143.png"/><Relationship Id="rId420" Type="http://schemas.openxmlformats.org/officeDocument/2006/relationships/customXml" Target="../ink/ink1268.xml"/><Relationship Id="rId255" Type="http://schemas.openxmlformats.org/officeDocument/2006/relationships/image" Target="../media/image1164.png"/><Relationship Id="rId297" Type="http://schemas.openxmlformats.org/officeDocument/2006/relationships/image" Target="../media/image11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6A13-2108-46B6-96B2-A9B3B77CF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BP 1.2,3  Coupled superconductors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91574-4393-477A-94A4-3F8DCB344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353EC0-5D58-43E3-B19F-F052E80466BC}"/>
                  </a:ext>
                </a:extLst>
              </p14:cNvPr>
              <p14:cNvContentPartPr/>
              <p14:nvPr/>
            </p14:nvContentPartPr>
            <p14:xfrm>
              <a:off x="738611" y="216415"/>
              <a:ext cx="882360" cy="60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353EC0-5D58-43E3-B19F-F052E80466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971" y="198775"/>
                <a:ext cx="9180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F95FCE-E48E-4F17-B28E-B969A5DD481F}"/>
                  </a:ext>
                </a:extLst>
              </p14:cNvPr>
              <p14:cNvContentPartPr/>
              <p14:nvPr/>
            </p14:nvContentPartPr>
            <p14:xfrm>
              <a:off x="1970531" y="406135"/>
              <a:ext cx="180360" cy="14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F95FCE-E48E-4F17-B28E-B969A5DD4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2531" y="388495"/>
                <a:ext cx="2160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9325C24-7EC4-4702-802F-BD647AC3AEE1}"/>
              </a:ext>
            </a:extLst>
          </p:cNvPr>
          <p:cNvGrpSpPr/>
          <p:nvPr/>
        </p:nvGrpSpPr>
        <p:grpSpPr>
          <a:xfrm>
            <a:off x="2483531" y="331975"/>
            <a:ext cx="1070640" cy="478080"/>
            <a:chOff x="2483531" y="331975"/>
            <a:chExt cx="10706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27D927-603F-444F-B480-0FF9BF233159}"/>
                    </a:ext>
                  </a:extLst>
                </p14:cNvPr>
                <p14:cNvContentPartPr/>
                <p14:nvPr/>
              </p14:nvContentPartPr>
              <p14:xfrm>
                <a:off x="2483531" y="411895"/>
                <a:ext cx="159840" cy="19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27D927-603F-444F-B480-0FF9BF2331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5891" y="393895"/>
                  <a:ext cx="195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ABC94A-3ABF-4A32-BC0E-F6830CF1B85F}"/>
                    </a:ext>
                  </a:extLst>
                </p14:cNvPr>
                <p14:cNvContentPartPr/>
                <p14:nvPr/>
              </p14:nvContentPartPr>
              <p14:xfrm>
                <a:off x="2683331" y="514135"/>
                <a:ext cx="113040" cy="7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ABC94A-3ABF-4A32-BC0E-F6830CF1B8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65691" y="496135"/>
                  <a:ext cx="148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23621B-7101-4EBF-989E-17B0F3DFD07F}"/>
                    </a:ext>
                  </a:extLst>
                </p14:cNvPr>
                <p14:cNvContentPartPr/>
                <p14:nvPr/>
              </p14:nvContentPartPr>
              <p14:xfrm>
                <a:off x="2876291" y="331975"/>
                <a:ext cx="35280" cy="27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23621B-7101-4EBF-989E-17B0F3DFD0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8651" y="313975"/>
                  <a:ext cx="70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7E6310C-C5E9-4B81-8708-FC9CFF431EA9}"/>
                    </a:ext>
                  </a:extLst>
                </p14:cNvPr>
                <p14:cNvContentPartPr/>
                <p14:nvPr/>
              </p14:nvContentPartPr>
              <p14:xfrm>
                <a:off x="2987171" y="367975"/>
                <a:ext cx="112320" cy="21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7E6310C-C5E9-4B81-8708-FC9CFF431E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9531" y="349975"/>
                  <a:ext cx="147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BC8C3A-2391-4BA6-9049-2C967F5F0580}"/>
                    </a:ext>
                  </a:extLst>
                </p14:cNvPr>
                <p14:cNvContentPartPr/>
                <p14:nvPr/>
              </p14:nvContentPartPr>
              <p14:xfrm>
                <a:off x="2912291" y="499735"/>
                <a:ext cx="209880" cy="3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BC8C3A-2391-4BA6-9049-2C967F5F05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4651" y="482095"/>
                  <a:ext cx="24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26D4F8-9241-46E4-A755-C68979D0D3C0}"/>
                    </a:ext>
                  </a:extLst>
                </p14:cNvPr>
                <p14:cNvContentPartPr/>
                <p14:nvPr/>
              </p14:nvContentPartPr>
              <p14:xfrm>
                <a:off x="3141251" y="531055"/>
                <a:ext cx="155880" cy="77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26D4F8-9241-46E4-A755-C68979D0D3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3251" y="513055"/>
                  <a:ext cx="191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F8DD41-80F0-4868-BC79-92844D76A22B}"/>
                    </a:ext>
                  </a:extLst>
                </p14:cNvPr>
                <p14:cNvContentPartPr/>
                <p14:nvPr/>
              </p14:nvContentPartPr>
              <p14:xfrm>
                <a:off x="3246011" y="543655"/>
                <a:ext cx="308160" cy="26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F8DD41-80F0-4868-BC79-92844D76A2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8371" y="526015"/>
                  <a:ext cx="3438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FFEED1-1998-4E65-9DE9-48DB0D172617}"/>
              </a:ext>
            </a:extLst>
          </p:cNvPr>
          <p:cNvGrpSpPr/>
          <p:nvPr/>
        </p:nvGrpSpPr>
        <p:grpSpPr>
          <a:xfrm>
            <a:off x="3760811" y="293455"/>
            <a:ext cx="959040" cy="288720"/>
            <a:chOff x="3760811" y="293455"/>
            <a:chExt cx="95904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692A2B-AC7B-4869-BF43-FE14F00404BB}"/>
                    </a:ext>
                  </a:extLst>
                </p14:cNvPr>
                <p14:cNvContentPartPr/>
                <p14:nvPr/>
              </p14:nvContentPartPr>
              <p14:xfrm>
                <a:off x="3760811" y="293455"/>
                <a:ext cx="959040" cy="28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692A2B-AC7B-4869-BF43-FE14F00404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43171" y="275815"/>
                  <a:ext cx="994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F96EF6-33EF-4B9B-AAA3-EEC727AB9EEA}"/>
                    </a:ext>
                  </a:extLst>
                </p14:cNvPr>
                <p14:cNvContentPartPr/>
                <p14:nvPr/>
              </p14:nvContentPartPr>
              <p14:xfrm>
                <a:off x="4010291" y="366895"/>
                <a:ext cx="216720" cy="1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F96EF6-33EF-4B9B-AAA3-EEC727AB9E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2291" y="349255"/>
                  <a:ext cx="2523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60C562-F7A4-458B-A336-9446AB7F8957}"/>
              </a:ext>
            </a:extLst>
          </p:cNvPr>
          <p:cNvGrpSpPr/>
          <p:nvPr/>
        </p:nvGrpSpPr>
        <p:grpSpPr>
          <a:xfrm>
            <a:off x="4888691" y="198775"/>
            <a:ext cx="2382120" cy="524880"/>
            <a:chOff x="4888691" y="198775"/>
            <a:chExt cx="23821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379090-D90D-4EF5-B219-CC3EBE5FF34B}"/>
                    </a:ext>
                  </a:extLst>
                </p14:cNvPr>
                <p14:cNvContentPartPr/>
                <p14:nvPr/>
              </p14:nvContentPartPr>
              <p14:xfrm>
                <a:off x="4888691" y="198775"/>
                <a:ext cx="662040" cy="52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379090-D90D-4EF5-B219-CC3EBE5FF3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0691" y="180775"/>
                  <a:ext cx="6976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18B0E8-AC79-47A0-ACA7-A6550B1CFC87}"/>
                    </a:ext>
                  </a:extLst>
                </p14:cNvPr>
                <p14:cNvContentPartPr/>
                <p14:nvPr/>
              </p14:nvContentPartPr>
              <p14:xfrm>
                <a:off x="5404931" y="364015"/>
                <a:ext cx="121680" cy="43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18B0E8-AC79-47A0-ACA7-A6550B1CFC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87291" y="346375"/>
                  <a:ext cx="157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532815-2F9C-443A-A5A7-666EBFE28E6B}"/>
                    </a:ext>
                  </a:extLst>
                </p14:cNvPr>
                <p14:cNvContentPartPr/>
                <p14:nvPr/>
              </p14:nvContentPartPr>
              <p14:xfrm>
                <a:off x="5720291" y="325135"/>
                <a:ext cx="493920" cy="223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532815-2F9C-443A-A5A7-666EBFE28E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02291" y="307135"/>
                  <a:ext cx="529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0F6D1A-E53B-491D-94C9-EDF1A8C363DB}"/>
                    </a:ext>
                  </a:extLst>
                </p14:cNvPr>
                <p14:cNvContentPartPr/>
                <p14:nvPr/>
              </p14:nvContentPartPr>
              <p14:xfrm>
                <a:off x="6377291" y="284455"/>
                <a:ext cx="861120" cy="403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0F6D1A-E53B-491D-94C9-EDF1A8C363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9291" y="266815"/>
                  <a:ext cx="8967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8E164F-5F7C-48BC-938B-C96E41C35691}"/>
                    </a:ext>
                  </a:extLst>
                </p14:cNvPr>
                <p14:cNvContentPartPr/>
                <p14:nvPr/>
              </p14:nvContentPartPr>
              <p14:xfrm>
                <a:off x="7141931" y="367975"/>
                <a:ext cx="128880" cy="4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8E164F-5F7C-48BC-938B-C96E41C356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23931" y="350335"/>
                  <a:ext cx="1645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2F6076-5630-4DA8-8E52-4D49B9E98CE3}"/>
              </a:ext>
            </a:extLst>
          </p:cNvPr>
          <p:cNvGrpSpPr/>
          <p:nvPr/>
        </p:nvGrpSpPr>
        <p:grpSpPr>
          <a:xfrm>
            <a:off x="7630091" y="110215"/>
            <a:ext cx="1374480" cy="919440"/>
            <a:chOff x="7630091" y="110215"/>
            <a:chExt cx="1374480" cy="9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E7D7C5-2229-4AA6-91E5-AF3D6304A02D}"/>
                    </a:ext>
                  </a:extLst>
                </p14:cNvPr>
                <p14:cNvContentPartPr/>
                <p14:nvPr/>
              </p14:nvContentPartPr>
              <p14:xfrm>
                <a:off x="7919891" y="343135"/>
                <a:ext cx="484920" cy="444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E7D7C5-2229-4AA6-91E5-AF3D6304A0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01891" y="325135"/>
                  <a:ext cx="5205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978905-5974-4A08-B9AF-9A268A5B0EBA}"/>
                    </a:ext>
                  </a:extLst>
                </p14:cNvPr>
                <p14:cNvContentPartPr/>
                <p14:nvPr/>
              </p14:nvContentPartPr>
              <p14:xfrm>
                <a:off x="8128691" y="497215"/>
                <a:ext cx="157320" cy="16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978905-5974-4A08-B9AF-9A268A5B0E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11051" y="479215"/>
                  <a:ext cx="192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8D4635D-81C7-4E2E-BD6D-BF1D32FFDB3D}"/>
                    </a:ext>
                  </a:extLst>
                </p14:cNvPr>
                <p14:cNvContentPartPr/>
                <p14:nvPr/>
              </p14:nvContentPartPr>
              <p14:xfrm>
                <a:off x="8400491" y="354655"/>
                <a:ext cx="399960" cy="46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8D4635D-81C7-4E2E-BD6D-BF1D32FFDB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82851" y="337015"/>
                  <a:ext cx="4356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F9FCE9-9DFA-46C9-84C2-64B1EEC511BC}"/>
                    </a:ext>
                  </a:extLst>
                </p14:cNvPr>
                <p14:cNvContentPartPr/>
                <p14:nvPr/>
              </p14:nvContentPartPr>
              <p14:xfrm>
                <a:off x="8497691" y="533935"/>
                <a:ext cx="151560" cy="20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F9FCE9-9DFA-46C9-84C2-64B1EEC511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79691" y="516295"/>
                  <a:ext cx="187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B456D4-B774-4BC1-934C-76E2495C67A1}"/>
                    </a:ext>
                  </a:extLst>
                </p14:cNvPr>
                <p14:cNvContentPartPr/>
                <p14:nvPr/>
              </p14:nvContentPartPr>
              <p14:xfrm>
                <a:off x="8718011" y="647695"/>
                <a:ext cx="286560" cy="33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B456D4-B774-4BC1-934C-76E2495C67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00011" y="629695"/>
                  <a:ext cx="322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C41A76-5F99-473A-BA93-6CADA6011878}"/>
                    </a:ext>
                  </a:extLst>
                </p14:cNvPr>
                <p14:cNvContentPartPr/>
                <p14:nvPr/>
              </p14:nvContentPartPr>
              <p14:xfrm>
                <a:off x="8814491" y="1006975"/>
                <a:ext cx="9720" cy="2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C41A76-5F99-473A-BA93-6CADA60118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96491" y="989335"/>
                  <a:ext cx="45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3ACBBC-2F11-4E1B-8572-3CF40C1393C9}"/>
                    </a:ext>
                  </a:extLst>
                </p14:cNvPr>
                <p14:cNvContentPartPr/>
                <p14:nvPr/>
              </p14:nvContentPartPr>
              <p14:xfrm>
                <a:off x="7699211" y="336655"/>
                <a:ext cx="210600" cy="23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3ACBBC-2F11-4E1B-8572-3CF40C1393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81571" y="319015"/>
                  <a:ext cx="246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A31322-55A0-424A-AE81-A76D7292E9C2}"/>
                    </a:ext>
                  </a:extLst>
                </p14:cNvPr>
                <p14:cNvContentPartPr/>
                <p14:nvPr/>
              </p14:nvContentPartPr>
              <p14:xfrm>
                <a:off x="7630091" y="319015"/>
                <a:ext cx="269640" cy="34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A31322-55A0-424A-AE81-A76D7292E9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2091" y="301375"/>
                  <a:ext cx="30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30F8DF-F444-446B-979E-AE27CD106770}"/>
                    </a:ext>
                  </a:extLst>
                </p14:cNvPr>
                <p14:cNvContentPartPr/>
                <p14:nvPr/>
              </p14:nvContentPartPr>
              <p14:xfrm>
                <a:off x="7749971" y="110215"/>
                <a:ext cx="158400" cy="174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30F8DF-F444-446B-979E-AE27CD1067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31971" y="92575"/>
                  <a:ext cx="19404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AFF46B-25F2-45FE-B8C7-9A5D6B78E7F3}"/>
              </a:ext>
            </a:extLst>
          </p:cNvPr>
          <p:cNvGrpSpPr/>
          <p:nvPr/>
        </p:nvGrpSpPr>
        <p:grpSpPr>
          <a:xfrm>
            <a:off x="704771" y="841735"/>
            <a:ext cx="3068640" cy="637200"/>
            <a:chOff x="704771" y="841735"/>
            <a:chExt cx="306864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A6281C-6795-419D-9A71-184AA437D783}"/>
                    </a:ext>
                  </a:extLst>
                </p14:cNvPr>
                <p14:cNvContentPartPr/>
                <p14:nvPr/>
              </p14:nvContentPartPr>
              <p14:xfrm>
                <a:off x="781091" y="1024975"/>
                <a:ext cx="95760" cy="21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A6281C-6795-419D-9A71-184AA437D7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3451" y="1007335"/>
                  <a:ext cx="131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1858DB-BE93-44CD-AECF-8D6FCAA79BD1}"/>
                    </a:ext>
                  </a:extLst>
                </p14:cNvPr>
                <p14:cNvContentPartPr/>
                <p14:nvPr/>
              </p14:nvContentPartPr>
              <p14:xfrm>
                <a:off x="704771" y="1012375"/>
                <a:ext cx="289440" cy="3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1858DB-BE93-44CD-AECF-8D6FCAA79B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7131" y="994375"/>
                  <a:ext cx="325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2F9E00-1C17-461E-BB25-F7CE180821B6}"/>
                    </a:ext>
                  </a:extLst>
                </p14:cNvPr>
                <p14:cNvContentPartPr/>
                <p14:nvPr/>
              </p14:nvContentPartPr>
              <p14:xfrm>
                <a:off x="830411" y="846055"/>
                <a:ext cx="1351800" cy="63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2F9E00-1C17-461E-BB25-F7CE180821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2771" y="828055"/>
                  <a:ext cx="13874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0BFA5B-6BE3-4FA1-AADF-DABD26D6B9A1}"/>
                    </a:ext>
                  </a:extLst>
                </p14:cNvPr>
                <p14:cNvContentPartPr/>
                <p14:nvPr/>
              </p14:nvContentPartPr>
              <p14:xfrm>
                <a:off x="1919411" y="1032175"/>
                <a:ext cx="27360" cy="1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0BFA5B-6BE3-4FA1-AADF-DABD26D6B9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1411" y="1014535"/>
                  <a:ext cx="6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011F2C-9088-409C-A48F-841462FEC0A4}"/>
                    </a:ext>
                  </a:extLst>
                </p14:cNvPr>
                <p14:cNvContentPartPr/>
                <p14:nvPr/>
              </p14:nvContentPartPr>
              <p14:xfrm>
                <a:off x="2472731" y="841735"/>
                <a:ext cx="569160" cy="50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011F2C-9088-409C-A48F-841462FEC0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4731" y="823735"/>
                  <a:ext cx="6048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F2CB21-B29D-4CDF-B542-D637531B5C14}"/>
                    </a:ext>
                  </a:extLst>
                </p14:cNvPr>
                <p14:cNvContentPartPr/>
                <p14:nvPr/>
              </p14:nvContentPartPr>
              <p14:xfrm>
                <a:off x="2978891" y="1048015"/>
                <a:ext cx="794520" cy="35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F2CB21-B29D-4CDF-B542-D637531B5C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61251" y="1030015"/>
                  <a:ext cx="83016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DC5EEF-1424-4085-AABB-53F5B34971D2}"/>
              </a:ext>
            </a:extLst>
          </p:cNvPr>
          <p:cNvGrpSpPr/>
          <p:nvPr/>
        </p:nvGrpSpPr>
        <p:grpSpPr>
          <a:xfrm>
            <a:off x="3998051" y="732655"/>
            <a:ext cx="2882880" cy="580680"/>
            <a:chOff x="3998051" y="732655"/>
            <a:chExt cx="288288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B0D64D-D9A6-445F-98AE-01FF222B746C}"/>
                    </a:ext>
                  </a:extLst>
                </p14:cNvPr>
                <p14:cNvContentPartPr/>
                <p14:nvPr/>
              </p14:nvContentPartPr>
              <p14:xfrm>
                <a:off x="3998051" y="796735"/>
                <a:ext cx="1179720" cy="37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B0D64D-D9A6-445F-98AE-01FF222B74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0051" y="779095"/>
                  <a:ext cx="1215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D0E14B-4F34-4245-887D-93126FE72A99}"/>
                    </a:ext>
                  </a:extLst>
                </p14:cNvPr>
                <p14:cNvContentPartPr/>
                <p14:nvPr/>
              </p14:nvContentPartPr>
              <p14:xfrm>
                <a:off x="4305491" y="886375"/>
                <a:ext cx="24552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D0E14B-4F34-4245-887D-93126FE72A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87851" y="868375"/>
                  <a:ext cx="281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42320F-7620-44EC-8D0E-8685A4511C8B}"/>
                    </a:ext>
                  </a:extLst>
                </p14:cNvPr>
                <p14:cNvContentPartPr/>
                <p14:nvPr/>
              </p14:nvContentPartPr>
              <p14:xfrm>
                <a:off x="5330771" y="732655"/>
                <a:ext cx="1116000" cy="41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B42320F-7620-44EC-8D0E-8685A4511C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12771" y="715015"/>
                  <a:ext cx="11516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7E227F-F5D6-4D16-A98F-A4928664D306}"/>
                    </a:ext>
                  </a:extLst>
                </p14:cNvPr>
                <p14:cNvContentPartPr/>
                <p14:nvPr/>
              </p14:nvContentPartPr>
              <p14:xfrm>
                <a:off x="5979851" y="845335"/>
                <a:ext cx="227520" cy="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7E227F-F5D6-4D16-A98F-A4928664D3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2211" y="827695"/>
                  <a:ext cx="263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5BD362-863C-41E2-B19F-DAF4CF3CDE35}"/>
                    </a:ext>
                  </a:extLst>
                </p14:cNvPr>
                <p14:cNvContentPartPr/>
                <p14:nvPr/>
              </p14:nvContentPartPr>
              <p14:xfrm>
                <a:off x="5604011" y="873415"/>
                <a:ext cx="339840" cy="2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5BD362-863C-41E2-B19F-DAF4CF3CDE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86371" y="855775"/>
                  <a:ext cx="375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36CB72-D5ED-43CE-9492-E3E56A65DEFE}"/>
                    </a:ext>
                  </a:extLst>
                </p14:cNvPr>
                <p14:cNvContentPartPr/>
                <p14:nvPr/>
              </p14:nvContentPartPr>
              <p14:xfrm>
                <a:off x="6574211" y="826615"/>
                <a:ext cx="306720" cy="48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F36CB72-D5ED-43CE-9492-E3E56A65DE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56571" y="808975"/>
                  <a:ext cx="342360" cy="52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178CCB-D610-4905-A150-CCE5E1E442F2}"/>
              </a:ext>
            </a:extLst>
          </p:cNvPr>
          <p:cNvGrpSpPr/>
          <p:nvPr/>
        </p:nvGrpSpPr>
        <p:grpSpPr>
          <a:xfrm>
            <a:off x="683171" y="1502335"/>
            <a:ext cx="1537200" cy="275400"/>
            <a:chOff x="683171" y="1502335"/>
            <a:chExt cx="15372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16ED2C-FF7D-4B9D-8A9B-940FDBDD1DD8}"/>
                    </a:ext>
                  </a:extLst>
                </p14:cNvPr>
                <p14:cNvContentPartPr/>
                <p14:nvPr/>
              </p14:nvContentPartPr>
              <p14:xfrm>
                <a:off x="683171" y="1502335"/>
                <a:ext cx="484920" cy="27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16ED2C-FF7D-4B9D-8A9B-940FDBDD1D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5171" y="1484695"/>
                  <a:ext cx="520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6AC238-D198-4A0B-88E3-6F4875F351F5}"/>
                    </a:ext>
                  </a:extLst>
                </p14:cNvPr>
                <p14:cNvContentPartPr/>
                <p14:nvPr/>
              </p14:nvContentPartPr>
              <p14:xfrm>
                <a:off x="749051" y="1600615"/>
                <a:ext cx="306720" cy="51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6AC238-D198-4A0B-88E3-6F4875F351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1411" y="1582975"/>
                  <a:ext cx="342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48572A-D7E4-4589-BB09-C20B365EB5AC}"/>
                    </a:ext>
                  </a:extLst>
                </p14:cNvPr>
                <p14:cNvContentPartPr/>
                <p14:nvPr/>
              </p14:nvContentPartPr>
              <p14:xfrm>
                <a:off x="1415051" y="1603135"/>
                <a:ext cx="805320" cy="15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48572A-D7E4-4589-BB09-C20B365EB5A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97051" y="1585495"/>
                  <a:ext cx="84096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52B2CB4-B091-4F5F-9635-64C27FF7DCD7}"/>
                  </a:ext>
                </a:extLst>
              </p14:cNvPr>
              <p14:cNvContentPartPr/>
              <p14:nvPr/>
            </p14:nvContentPartPr>
            <p14:xfrm>
              <a:off x="2446811" y="1577215"/>
              <a:ext cx="1131480" cy="350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52B2CB4-B091-4F5F-9635-64C27FF7DCD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29171" y="1559575"/>
                <a:ext cx="11671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62ABC4D-176B-4A56-B9D6-FD218795E4F9}"/>
                  </a:ext>
                </a:extLst>
              </p14:cNvPr>
              <p14:cNvContentPartPr/>
              <p14:nvPr/>
            </p14:nvContentPartPr>
            <p14:xfrm>
              <a:off x="2197331" y="2251855"/>
              <a:ext cx="216720" cy="311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62ABC4D-176B-4A56-B9D6-FD218795E4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79331" y="2233855"/>
                <a:ext cx="2523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6E65EBB-1E71-41FC-9667-A8D17CABD4CA}"/>
                  </a:ext>
                </a:extLst>
              </p14:cNvPr>
              <p14:cNvContentPartPr/>
              <p14:nvPr/>
            </p14:nvContentPartPr>
            <p14:xfrm>
              <a:off x="2293811" y="2266615"/>
              <a:ext cx="190080" cy="46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6E65EBB-1E71-41FC-9667-A8D17CABD4C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76171" y="2248975"/>
                <a:ext cx="225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7DCB1B-85A5-4B62-98E8-E2513E48045C}"/>
                  </a:ext>
                </a:extLst>
              </p14:cNvPr>
              <p14:cNvContentPartPr/>
              <p14:nvPr/>
            </p14:nvContentPartPr>
            <p14:xfrm>
              <a:off x="2654891" y="2417455"/>
              <a:ext cx="213120" cy="10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7DCB1B-85A5-4B62-98E8-E2513E4804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37251" y="2399815"/>
                <a:ext cx="248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6C1DDF6-49E9-4650-8029-D7AB2B6DFF8E}"/>
                  </a:ext>
                </a:extLst>
              </p14:cNvPr>
              <p14:cNvContentPartPr/>
              <p14:nvPr/>
            </p14:nvContentPartPr>
            <p14:xfrm>
              <a:off x="2637971" y="2485495"/>
              <a:ext cx="173160" cy="16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6C1DDF6-49E9-4650-8029-D7AB2B6DFF8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20331" y="2467495"/>
                <a:ext cx="208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DE2D24-91E0-4DE3-904C-58A6A69CFDD4}"/>
                  </a:ext>
                </a:extLst>
              </p14:cNvPr>
              <p14:cNvContentPartPr/>
              <p14:nvPr/>
            </p14:nvContentPartPr>
            <p14:xfrm>
              <a:off x="3137291" y="2205055"/>
              <a:ext cx="165240" cy="199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DE2D24-91E0-4DE3-904C-58A6A69CFDD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9291" y="2187415"/>
                <a:ext cx="200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92F2B58-E6B2-47A5-A5BA-629173838F8D}"/>
                  </a:ext>
                </a:extLst>
              </p14:cNvPr>
              <p14:cNvContentPartPr/>
              <p14:nvPr/>
            </p14:nvContentPartPr>
            <p14:xfrm>
              <a:off x="3386411" y="2220175"/>
              <a:ext cx="59400" cy="172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92F2B58-E6B2-47A5-A5BA-629173838F8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8411" y="2202535"/>
                <a:ext cx="95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1533CF6-A298-4E00-81D5-67FCB8D1AF6A}"/>
                  </a:ext>
                </a:extLst>
              </p14:cNvPr>
              <p14:cNvContentPartPr/>
              <p14:nvPr/>
            </p14:nvContentPartPr>
            <p14:xfrm>
              <a:off x="3476771" y="2204695"/>
              <a:ext cx="61560" cy="178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1533CF6-A298-4E00-81D5-67FCB8D1AF6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59131" y="2187055"/>
                <a:ext cx="97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4A6B60E-485D-4DF9-9A4B-6A213AD5A45D}"/>
                  </a:ext>
                </a:extLst>
              </p14:cNvPr>
              <p14:cNvContentPartPr/>
              <p14:nvPr/>
            </p14:nvContentPartPr>
            <p14:xfrm>
              <a:off x="3370571" y="2215495"/>
              <a:ext cx="239760" cy="25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4A6B60E-485D-4DF9-9A4B-6A213AD5A4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52931" y="2197495"/>
                <a:ext cx="275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AE0A01-7939-4D3A-B4A4-6A0A5BBF7C7E}"/>
                  </a:ext>
                </a:extLst>
              </p14:cNvPr>
              <p14:cNvContentPartPr/>
              <p14:nvPr/>
            </p14:nvContentPartPr>
            <p14:xfrm>
              <a:off x="3059891" y="2459215"/>
              <a:ext cx="506880" cy="25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AE0A01-7939-4D3A-B4A4-6A0A5BBF7C7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41891" y="2441575"/>
                <a:ext cx="542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63DCFC4-DB26-446E-8E10-1D1F22467BA7}"/>
                  </a:ext>
                </a:extLst>
              </p14:cNvPr>
              <p14:cNvContentPartPr/>
              <p14:nvPr/>
            </p14:nvContentPartPr>
            <p14:xfrm>
              <a:off x="3269771" y="2530495"/>
              <a:ext cx="94680" cy="258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63DCFC4-DB26-446E-8E10-1D1F22467BA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51771" y="2512495"/>
                <a:ext cx="1303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EBB4089-1FDA-46CF-9152-E60B9E696954}"/>
                  </a:ext>
                </a:extLst>
              </p14:cNvPr>
              <p14:cNvContentPartPr/>
              <p14:nvPr/>
            </p14:nvContentPartPr>
            <p14:xfrm>
              <a:off x="3172571" y="2588455"/>
              <a:ext cx="264960" cy="99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EBB4089-1FDA-46CF-9152-E60B9E69695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54931" y="2570815"/>
                <a:ext cx="300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F09984A-4881-41CE-B992-01D0B4A90FBD}"/>
                  </a:ext>
                </a:extLst>
              </p14:cNvPr>
              <p14:cNvContentPartPr/>
              <p14:nvPr/>
            </p14:nvContentPartPr>
            <p14:xfrm>
              <a:off x="3834971" y="2206855"/>
              <a:ext cx="7200" cy="6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F09984A-4881-41CE-B992-01D0B4A90F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816971" y="2189215"/>
                <a:ext cx="428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8B40035-FC18-4197-B01F-D9DE21AC7A3B}"/>
                  </a:ext>
                </a:extLst>
              </p14:cNvPr>
              <p14:cNvContentPartPr/>
              <p14:nvPr/>
            </p14:nvContentPartPr>
            <p14:xfrm>
              <a:off x="3784211" y="2212975"/>
              <a:ext cx="62640" cy="398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8B40035-FC18-4197-B01F-D9DE21AC7A3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66211" y="2195335"/>
                <a:ext cx="98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225BB35-1AE2-449C-AA46-66307E8BAF84}"/>
                  </a:ext>
                </a:extLst>
              </p14:cNvPr>
              <p14:cNvContentPartPr/>
              <p14:nvPr/>
            </p14:nvContentPartPr>
            <p14:xfrm>
              <a:off x="4041611" y="2314135"/>
              <a:ext cx="20160" cy="217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225BB35-1AE2-449C-AA46-66307E8BAF8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23611" y="2296495"/>
                <a:ext cx="55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2CAE66A-FE6B-4BB4-B4AE-6FBDCB58E602}"/>
                  </a:ext>
                </a:extLst>
              </p14:cNvPr>
              <p14:cNvContentPartPr/>
              <p14:nvPr/>
            </p14:nvContentPartPr>
            <p14:xfrm>
              <a:off x="3955211" y="2322055"/>
              <a:ext cx="232560" cy="37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2CAE66A-FE6B-4BB4-B4AE-6FBDCB58E6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37211" y="2304415"/>
                <a:ext cx="268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3BA6719-3568-44DF-9CDB-29277CD6D86E}"/>
                  </a:ext>
                </a:extLst>
              </p14:cNvPr>
              <p14:cNvContentPartPr/>
              <p14:nvPr/>
            </p14:nvContentPartPr>
            <p14:xfrm>
              <a:off x="4224851" y="2229895"/>
              <a:ext cx="44640" cy="419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3BA6719-3568-44DF-9CDB-29277CD6D86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207211" y="2212255"/>
                <a:ext cx="802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8E5C1B8-6751-4B8B-8E57-E66BE88A2A27}"/>
                  </a:ext>
                </a:extLst>
              </p14:cNvPr>
              <p14:cNvContentPartPr/>
              <p14:nvPr/>
            </p14:nvContentPartPr>
            <p14:xfrm>
              <a:off x="4343651" y="2223775"/>
              <a:ext cx="104760" cy="131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8E5C1B8-6751-4B8B-8E57-E66BE88A2A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325651" y="2206135"/>
                <a:ext cx="140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EA9F03E-04CF-4725-A63F-0E33D3979736}"/>
                  </a:ext>
                </a:extLst>
              </p14:cNvPr>
              <p14:cNvContentPartPr/>
              <p14:nvPr/>
            </p14:nvContentPartPr>
            <p14:xfrm>
              <a:off x="4379651" y="2004895"/>
              <a:ext cx="326160" cy="796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EA9F03E-04CF-4725-A63F-0E33D397973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62011" y="1987255"/>
                <a:ext cx="36180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4B9D3F-E7FD-4905-B7C5-0B1D3AB4D7D9}"/>
                  </a:ext>
                </a:extLst>
              </p14:cNvPr>
              <p14:cNvContentPartPr/>
              <p14:nvPr/>
            </p14:nvContentPartPr>
            <p14:xfrm>
              <a:off x="4551371" y="2770255"/>
              <a:ext cx="174960" cy="46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4B9D3F-E7FD-4905-B7C5-0B1D3AB4D7D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33731" y="2752615"/>
                <a:ext cx="210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DCE5DE4-6164-4B36-BC31-B3D53D3EDAFF}"/>
                  </a:ext>
                </a:extLst>
              </p14:cNvPr>
              <p14:cNvContentPartPr/>
              <p14:nvPr/>
            </p14:nvContentPartPr>
            <p14:xfrm>
              <a:off x="4798691" y="2718775"/>
              <a:ext cx="216360" cy="126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DCE5DE4-6164-4B36-BC31-B3D53D3EDA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81051" y="2700775"/>
                <a:ext cx="2520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E68A61D-E4D4-4D3F-A61A-B24DF17CEBD6}"/>
                  </a:ext>
                </a:extLst>
              </p14:cNvPr>
              <p14:cNvContentPartPr/>
              <p14:nvPr/>
            </p14:nvContentPartPr>
            <p14:xfrm>
              <a:off x="4787531" y="1957015"/>
              <a:ext cx="226800" cy="84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E68A61D-E4D4-4D3F-A61A-B24DF17CEBD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69891" y="1939015"/>
                <a:ext cx="2624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401B0EF-6EC2-45CB-A557-2B13FAF0FBC0}"/>
                  </a:ext>
                </a:extLst>
              </p14:cNvPr>
              <p14:cNvContentPartPr/>
              <p14:nvPr/>
            </p14:nvContentPartPr>
            <p14:xfrm>
              <a:off x="6331571" y="2376055"/>
              <a:ext cx="122400" cy="163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401B0EF-6EC2-45CB-A557-2B13FAF0FB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13571" y="2358055"/>
                <a:ext cx="158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7CF7C32-C5B0-4A59-B805-D6DDC2D423A5}"/>
                  </a:ext>
                </a:extLst>
              </p14:cNvPr>
              <p14:cNvContentPartPr/>
              <p14:nvPr/>
            </p14:nvContentPartPr>
            <p14:xfrm>
              <a:off x="6661691" y="2031175"/>
              <a:ext cx="169920" cy="452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7CF7C32-C5B0-4A59-B805-D6DDC2D423A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44051" y="2013175"/>
                <a:ext cx="2055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F0AC2F1-EC69-4F8C-BF4F-D5F66E752CB1}"/>
                  </a:ext>
                </a:extLst>
              </p14:cNvPr>
              <p14:cNvContentPartPr/>
              <p14:nvPr/>
            </p14:nvContentPartPr>
            <p14:xfrm>
              <a:off x="6857171" y="2145295"/>
              <a:ext cx="129240" cy="249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F0AC2F1-EC69-4F8C-BF4F-D5F66E752CB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39171" y="2127295"/>
                <a:ext cx="1648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8F3BC05-AC2B-465A-945E-CFFB0505720F}"/>
                  </a:ext>
                </a:extLst>
              </p14:cNvPr>
              <p14:cNvContentPartPr/>
              <p14:nvPr/>
            </p14:nvContentPartPr>
            <p14:xfrm>
              <a:off x="6920891" y="2239615"/>
              <a:ext cx="101160" cy="15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8F3BC05-AC2B-465A-945E-CFFB0505720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903251" y="2221975"/>
                <a:ext cx="136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E576E05-3FFE-4069-AE42-CA2C3D76BA13}"/>
                  </a:ext>
                </a:extLst>
              </p14:cNvPr>
              <p14:cNvContentPartPr/>
              <p14:nvPr/>
            </p14:nvContentPartPr>
            <p14:xfrm>
              <a:off x="6917291" y="2155015"/>
              <a:ext cx="122760" cy="32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E576E05-3FFE-4069-AE42-CA2C3D76BA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899291" y="2137375"/>
                <a:ext cx="158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F23D782-598F-412D-8315-AAEB1141D191}"/>
                  </a:ext>
                </a:extLst>
              </p14:cNvPr>
              <p14:cNvContentPartPr/>
              <p14:nvPr/>
            </p14:nvContentPartPr>
            <p14:xfrm>
              <a:off x="7198091" y="2205415"/>
              <a:ext cx="29520" cy="1562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F23D782-598F-412D-8315-AAEB1141D19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180451" y="2187775"/>
                <a:ext cx="651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2860E92-30BA-4872-AE63-A11E125AEBDA}"/>
                  </a:ext>
                </a:extLst>
              </p14:cNvPr>
              <p14:cNvContentPartPr/>
              <p14:nvPr/>
            </p14:nvContentPartPr>
            <p14:xfrm>
              <a:off x="7148051" y="2267335"/>
              <a:ext cx="98640" cy="15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2860E92-30BA-4872-AE63-A11E125AEBD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30411" y="2249335"/>
                <a:ext cx="134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78D36D2-0190-4094-888A-E43C415F5E29}"/>
                  </a:ext>
                </a:extLst>
              </p14:cNvPr>
              <p14:cNvContentPartPr/>
              <p14:nvPr/>
            </p14:nvContentPartPr>
            <p14:xfrm>
              <a:off x="7282691" y="2265175"/>
              <a:ext cx="144360" cy="158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78D36D2-0190-4094-888A-E43C415F5E2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265051" y="2247175"/>
                <a:ext cx="180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62DD368-B4EB-4460-8BA4-F7B2575A0975}"/>
                  </a:ext>
                </a:extLst>
              </p14:cNvPr>
              <p14:cNvContentPartPr/>
              <p14:nvPr/>
            </p14:nvContentPartPr>
            <p14:xfrm>
              <a:off x="7473851" y="2145655"/>
              <a:ext cx="188640" cy="286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62DD368-B4EB-4460-8BA4-F7B2575A097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56211" y="2127655"/>
                <a:ext cx="2242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18AFEEE-21D6-44BD-9886-9341A4AAD381}"/>
                  </a:ext>
                </a:extLst>
              </p14:cNvPr>
              <p14:cNvContentPartPr/>
              <p14:nvPr/>
            </p14:nvContentPartPr>
            <p14:xfrm>
              <a:off x="7666451" y="2009935"/>
              <a:ext cx="158400" cy="4510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18AFEEE-21D6-44BD-9886-9341A4AAD3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48811" y="1992295"/>
                <a:ext cx="19404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2BEC3AA-2FE6-4534-A67D-AAFB8D5B68FB}"/>
              </a:ext>
            </a:extLst>
          </p:cNvPr>
          <p:cNvGrpSpPr/>
          <p:nvPr/>
        </p:nvGrpSpPr>
        <p:grpSpPr>
          <a:xfrm>
            <a:off x="7917011" y="1806175"/>
            <a:ext cx="3204720" cy="673200"/>
            <a:chOff x="7917011" y="1806175"/>
            <a:chExt cx="320472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3E1E574-D231-4AB3-B595-54D2DCB0FDBA}"/>
                    </a:ext>
                  </a:extLst>
                </p14:cNvPr>
                <p14:cNvContentPartPr/>
                <p14:nvPr/>
              </p14:nvContentPartPr>
              <p14:xfrm>
                <a:off x="7917011" y="1956295"/>
                <a:ext cx="209160" cy="523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3E1E574-D231-4AB3-B595-54D2DCB0FD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99371" y="1938655"/>
                  <a:ext cx="244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B885ABD-4DEE-48BA-B8FE-851E73610F7A}"/>
                    </a:ext>
                  </a:extLst>
                </p14:cNvPr>
                <p14:cNvContentPartPr/>
                <p14:nvPr/>
              </p14:nvContentPartPr>
              <p14:xfrm>
                <a:off x="8168291" y="2035135"/>
                <a:ext cx="190800" cy="330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B885ABD-4DEE-48BA-B8FE-851E73610F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50291" y="2017495"/>
                  <a:ext cx="226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5DF28F-1F3E-4D2A-AB0C-CFCF5F6478EB}"/>
                    </a:ext>
                  </a:extLst>
                </p14:cNvPr>
                <p14:cNvContentPartPr/>
                <p14:nvPr/>
              </p14:nvContentPartPr>
              <p14:xfrm>
                <a:off x="8138771" y="2220895"/>
                <a:ext cx="150480" cy="1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5DF28F-1F3E-4D2A-AB0C-CFCF5F6478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20771" y="2203255"/>
                  <a:ext cx="18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FFA18F-A323-416E-AB74-F7FE2FE2A8C0}"/>
                    </a:ext>
                  </a:extLst>
                </p14:cNvPr>
                <p14:cNvContentPartPr/>
                <p14:nvPr/>
              </p14:nvContentPartPr>
              <p14:xfrm>
                <a:off x="8317331" y="2335735"/>
                <a:ext cx="81720" cy="124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FFA18F-A323-416E-AB74-F7FE2FE2A8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99331" y="2318095"/>
                  <a:ext cx="117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7FB3A4-8094-45E8-9B7B-9F72027B918D}"/>
                    </a:ext>
                  </a:extLst>
                </p14:cNvPr>
                <p14:cNvContentPartPr/>
                <p14:nvPr/>
              </p14:nvContentPartPr>
              <p14:xfrm>
                <a:off x="8550611" y="1993015"/>
                <a:ext cx="128160" cy="47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7FB3A4-8094-45E8-9B7B-9F72027B91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32611" y="1975375"/>
                  <a:ext cx="1638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61C6468-EB4E-462A-8E07-31444336AEEF}"/>
                    </a:ext>
                  </a:extLst>
                </p14:cNvPr>
                <p14:cNvContentPartPr/>
                <p14:nvPr/>
              </p14:nvContentPartPr>
              <p14:xfrm>
                <a:off x="8665451" y="2099575"/>
                <a:ext cx="172080" cy="26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61C6468-EB4E-462A-8E07-31444336AE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47451" y="2081575"/>
                  <a:ext cx="207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251F5D4-5A6F-4DE0-9239-A11FBDC3290C}"/>
                    </a:ext>
                  </a:extLst>
                </p14:cNvPr>
                <p14:cNvContentPartPr/>
                <p14:nvPr/>
              </p14:nvContentPartPr>
              <p14:xfrm>
                <a:off x="8711171" y="2234935"/>
                <a:ext cx="134280" cy="9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251F5D4-5A6F-4DE0-9239-A11FBDC329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93531" y="2217295"/>
                  <a:ext cx="169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F3A0E3-A589-496E-BC09-6BD8F7B2D0D4}"/>
                    </a:ext>
                  </a:extLst>
                </p14:cNvPr>
                <p14:cNvContentPartPr/>
                <p14:nvPr/>
              </p14:nvContentPartPr>
              <p14:xfrm>
                <a:off x="8720171" y="2152855"/>
                <a:ext cx="140760" cy="19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F3A0E3-A589-496E-BC09-6BD8F7B2D0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02531" y="2134855"/>
                  <a:ext cx="176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A4DA24E-FD26-425F-B3D9-A564CF5776CD}"/>
                    </a:ext>
                  </a:extLst>
                </p14:cNvPr>
                <p14:cNvContentPartPr/>
                <p14:nvPr/>
              </p14:nvContentPartPr>
              <p14:xfrm>
                <a:off x="8845091" y="2027215"/>
                <a:ext cx="117360" cy="403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A4DA24E-FD26-425F-B3D9-A564CF5776C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27091" y="2009215"/>
                  <a:ext cx="1530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451141-7865-41F6-9339-87E2F8C0F6D4}"/>
                    </a:ext>
                  </a:extLst>
                </p14:cNvPr>
                <p14:cNvContentPartPr/>
                <p14:nvPr/>
              </p14:nvContentPartPr>
              <p14:xfrm>
                <a:off x="9111131" y="2230975"/>
                <a:ext cx="178920" cy="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451141-7865-41F6-9339-87E2F8C0F6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93491" y="2212975"/>
                  <a:ext cx="21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1A5533-6B69-4543-ADDE-9C8C01F46C4E}"/>
                    </a:ext>
                  </a:extLst>
                </p14:cNvPr>
                <p14:cNvContentPartPr/>
                <p14:nvPr/>
              </p14:nvContentPartPr>
              <p14:xfrm>
                <a:off x="9485531" y="2029015"/>
                <a:ext cx="96840" cy="31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1A5533-6B69-4543-ADDE-9C8C01F46C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7891" y="2011015"/>
                  <a:ext cx="132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724A8AB-2D14-4C44-B61A-6487C3B0BCAD}"/>
                    </a:ext>
                  </a:extLst>
                </p14:cNvPr>
                <p14:cNvContentPartPr/>
                <p14:nvPr/>
              </p14:nvContentPartPr>
              <p14:xfrm>
                <a:off x="9444851" y="2219095"/>
                <a:ext cx="150480" cy="1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724A8AB-2D14-4C44-B61A-6487C3B0BC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6851" y="2201095"/>
                  <a:ext cx="186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9609AD-1765-4D3B-93AD-8D1B2965FE46}"/>
                    </a:ext>
                  </a:extLst>
                </p14:cNvPr>
                <p14:cNvContentPartPr/>
                <p14:nvPr/>
              </p14:nvContentPartPr>
              <p14:xfrm>
                <a:off x="9663371" y="1981135"/>
                <a:ext cx="190440" cy="37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9609AD-1765-4D3B-93AD-8D1B2965FE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45731" y="1963135"/>
                  <a:ext cx="2260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45184D6-1FC4-4D06-83D9-370C1C1F51A5}"/>
                    </a:ext>
                  </a:extLst>
                </p14:cNvPr>
                <p14:cNvContentPartPr/>
                <p14:nvPr/>
              </p14:nvContentPartPr>
              <p14:xfrm>
                <a:off x="9853811" y="2065375"/>
                <a:ext cx="163080" cy="225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45184D6-1FC4-4D06-83D9-370C1C1F51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36171" y="2047375"/>
                  <a:ext cx="198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873B2F-52FC-4297-BF80-3A8E9B28A920}"/>
                    </a:ext>
                  </a:extLst>
                </p14:cNvPr>
                <p14:cNvContentPartPr/>
                <p14:nvPr/>
              </p14:nvContentPartPr>
              <p14:xfrm>
                <a:off x="9901331" y="2193535"/>
                <a:ext cx="141120" cy="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873B2F-52FC-4297-BF80-3A8E9B28A9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83691" y="2175535"/>
                  <a:ext cx="17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7ECE917-4893-4CF5-9A3B-8A2D7CCE0B44}"/>
                    </a:ext>
                  </a:extLst>
                </p14:cNvPr>
                <p14:cNvContentPartPr/>
                <p14:nvPr/>
              </p14:nvContentPartPr>
              <p14:xfrm>
                <a:off x="9871091" y="2057455"/>
                <a:ext cx="18216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7ECE917-4893-4CF5-9A3B-8A2D7CCE0B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53091" y="2039815"/>
                  <a:ext cx="217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EEAC3B-04AF-4695-B266-EC97DD0D2F26}"/>
                    </a:ext>
                  </a:extLst>
                </p14:cNvPr>
                <p14:cNvContentPartPr/>
                <p14:nvPr/>
              </p14:nvContentPartPr>
              <p14:xfrm>
                <a:off x="10189691" y="2104615"/>
                <a:ext cx="68760" cy="172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0EEAC3B-04AF-4695-B266-EC97DD0D2F2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71691" y="2086975"/>
                  <a:ext cx="104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FFBB32-5DA5-46C3-87D7-EA89F4DB09D4}"/>
                    </a:ext>
                  </a:extLst>
                </p14:cNvPr>
                <p14:cNvContentPartPr/>
                <p14:nvPr/>
              </p14:nvContentPartPr>
              <p14:xfrm>
                <a:off x="10123451" y="2213335"/>
                <a:ext cx="158400" cy="8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FFBB32-5DA5-46C3-87D7-EA89F4DB09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05451" y="2195335"/>
                  <a:ext cx="19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0012B2-93B4-41DD-9BCA-275A8F59309D}"/>
                    </a:ext>
                  </a:extLst>
                </p14:cNvPr>
                <p14:cNvContentPartPr/>
                <p14:nvPr/>
              </p14:nvContentPartPr>
              <p14:xfrm>
                <a:off x="10334411" y="2168695"/>
                <a:ext cx="198360" cy="10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0012B2-93B4-41DD-9BCA-275A8F5930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16411" y="2151055"/>
                  <a:ext cx="234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DF4AEB3-520F-4F37-8395-39336057C8EE}"/>
                    </a:ext>
                  </a:extLst>
                </p14:cNvPr>
                <p14:cNvContentPartPr/>
                <p14:nvPr/>
              </p14:nvContentPartPr>
              <p14:xfrm>
                <a:off x="10579571" y="2020015"/>
                <a:ext cx="223560" cy="262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DF4AEB3-520F-4F37-8395-39336057C8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61931" y="2002375"/>
                  <a:ext cx="259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99EB0B-AC97-4C7B-8508-CBE482EAA64F}"/>
                    </a:ext>
                  </a:extLst>
                </p14:cNvPr>
                <p14:cNvContentPartPr/>
                <p14:nvPr/>
              </p14:nvContentPartPr>
              <p14:xfrm>
                <a:off x="10741571" y="1918855"/>
                <a:ext cx="156240" cy="454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99EB0B-AC97-4C7B-8508-CBE482EAA64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23571" y="1901215"/>
                  <a:ext cx="1918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7DD5E02-F295-429E-972E-68D11B404A39}"/>
                    </a:ext>
                  </a:extLst>
                </p14:cNvPr>
                <p14:cNvContentPartPr/>
                <p14:nvPr/>
              </p14:nvContentPartPr>
              <p14:xfrm>
                <a:off x="10809251" y="1806175"/>
                <a:ext cx="312480" cy="614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7DD5E02-F295-429E-972E-68D11B404A3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91251" y="1788535"/>
                  <a:ext cx="348120" cy="65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49125ED-ADA1-4A73-928D-BD3578CA18A0}"/>
              </a:ext>
            </a:extLst>
          </p:cNvPr>
          <p:cNvGrpSpPr/>
          <p:nvPr/>
        </p:nvGrpSpPr>
        <p:grpSpPr>
          <a:xfrm>
            <a:off x="11261051" y="1914535"/>
            <a:ext cx="525960" cy="339480"/>
            <a:chOff x="11261051" y="1914535"/>
            <a:chExt cx="5259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241F30-0BB0-4A02-A980-746E1C964277}"/>
                    </a:ext>
                  </a:extLst>
                </p14:cNvPr>
                <p14:cNvContentPartPr/>
                <p14:nvPr/>
              </p14:nvContentPartPr>
              <p14:xfrm>
                <a:off x="11261051" y="1914535"/>
                <a:ext cx="190800" cy="327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241F30-0BB0-4A02-A980-746E1C9642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43051" y="1896895"/>
                  <a:ext cx="226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BD16D4-03A4-44E2-A2C5-76FFE635F4F0}"/>
                    </a:ext>
                  </a:extLst>
                </p14:cNvPr>
                <p14:cNvContentPartPr/>
                <p14:nvPr/>
              </p14:nvContentPartPr>
              <p14:xfrm>
                <a:off x="11511251" y="1976455"/>
                <a:ext cx="168840" cy="27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BD16D4-03A4-44E2-A2C5-76FFE635F4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93251" y="1958455"/>
                  <a:ext cx="2044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8E0D85-6B49-4620-97E7-0DB7C09AD491}"/>
                    </a:ext>
                  </a:extLst>
                </p14:cNvPr>
                <p14:cNvContentPartPr/>
                <p14:nvPr/>
              </p14:nvContentPartPr>
              <p14:xfrm>
                <a:off x="11536091" y="2087335"/>
                <a:ext cx="183960" cy="41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8E0D85-6B49-4620-97E7-0DB7C09AD49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18451" y="2069695"/>
                  <a:ext cx="219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3E5425-8C6E-4C2E-8CD6-93CE7B85B12C}"/>
                    </a:ext>
                  </a:extLst>
                </p14:cNvPr>
                <p14:cNvContentPartPr/>
                <p14:nvPr/>
              </p14:nvContentPartPr>
              <p14:xfrm>
                <a:off x="11560931" y="1965295"/>
                <a:ext cx="226080" cy="2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3E5425-8C6E-4C2E-8CD6-93CE7B85B1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42931" y="1947655"/>
                  <a:ext cx="2617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AF998D2-C285-4343-AD20-C59024EFFFD3}"/>
                  </a:ext>
                </a:extLst>
              </p14:cNvPr>
              <p14:cNvContentPartPr/>
              <p14:nvPr/>
            </p14:nvContentPartPr>
            <p14:xfrm>
              <a:off x="924371" y="3115495"/>
              <a:ext cx="995400" cy="271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AF998D2-C285-4343-AD20-C59024EFFFD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06371" y="3097855"/>
                <a:ext cx="1031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B830669-71FB-4888-96CF-26FF18380CDB}"/>
                  </a:ext>
                </a:extLst>
              </p14:cNvPr>
              <p14:cNvContentPartPr/>
              <p14:nvPr/>
            </p14:nvContentPartPr>
            <p14:xfrm>
              <a:off x="2160611" y="3181375"/>
              <a:ext cx="1026000" cy="4114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B830669-71FB-4888-96CF-26FF18380CD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142611" y="3163735"/>
                <a:ext cx="106164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482795A-CD7B-4942-81BF-7D2227252141}"/>
              </a:ext>
            </a:extLst>
          </p:cNvPr>
          <p:cNvGrpSpPr/>
          <p:nvPr/>
        </p:nvGrpSpPr>
        <p:grpSpPr>
          <a:xfrm>
            <a:off x="709451" y="3480535"/>
            <a:ext cx="1918080" cy="588600"/>
            <a:chOff x="709451" y="3480535"/>
            <a:chExt cx="19180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07FF15A-EE4A-4A42-9A9E-ADEE4D1389BB}"/>
                    </a:ext>
                  </a:extLst>
                </p14:cNvPr>
                <p14:cNvContentPartPr/>
                <p14:nvPr/>
              </p14:nvContentPartPr>
              <p14:xfrm>
                <a:off x="709451" y="3523735"/>
                <a:ext cx="1918080" cy="545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07FF15A-EE4A-4A42-9A9E-ADEE4D1389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1451" y="3506095"/>
                  <a:ext cx="19537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457A44B-87DA-4AB5-B1B1-2D5F2962A11F}"/>
                    </a:ext>
                  </a:extLst>
                </p14:cNvPr>
                <p14:cNvContentPartPr/>
                <p14:nvPr/>
              </p14:nvContentPartPr>
              <p14:xfrm>
                <a:off x="2385611" y="3648295"/>
                <a:ext cx="232560" cy="3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457A44B-87DA-4AB5-B1B1-2D5F2962A1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67611" y="3630655"/>
                  <a:ext cx="268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C7E39E-CF6E-4A90-B382-24AB5458F456}"/>
                    </a:ext>
                  </a:extLst>
                </p14:cNvPr>
                <p14:cNvContentPartPr/>
                <p14:nvPr/>
              </p14:nvContentPartPr>
              <p14:xfrm>
                <a:off x="1043171" y="3480535"/>
                <a:ext cx="20880" cy="46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C7E39E-CF6E-4A90-B382-24AB5458F4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5531" y="3462535"/>
                  <a:ext cx="565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64044ED-8624-457A-94D2-44BDF0EDA981}"/>
                  </a:ext>
                </a:extLst>
              </p14:cNvPr>
              <p14:cNvContentPartPr/>
              <p14:nvPr/>
            </p14:nvContentPartPr>
            <p14:xfrm>
              <a:off x="3261851" y="2768455"/>
              <a:ext cx="790200" cy="8989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64044ED-8624-457A-94D2-44BDF0EDA98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43851" y="2750815"/>
                <a:ext cx="825840" cy="9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FFA8E66-FCCE-4023-8CDC-8FBCCA1CCD80}"/>
              </a:ext>
            </a:extLst>
          </p:cNvPr>
          <p:cNvGrpSpPr/>
          <p:nvPr/>
        </p:nvGrpSpPr>
        <p:grpSpPr>
          <a:xfrm>
            <a:off x="5018651" y="2100295"/>
            <a:ext cx="1230120" cy="488520"/>
            <a:chOff x="5018651" y="2100295"/>
            <a:chExt cx="12301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DC3136-5F29-4B17-8B4F-3A49463051B8}"/>
                    </a:ext>
                  </a:extLst>
                </p14:cNvPr>
                <p14:cNvContentPartPr/>
                <p14:nvPr/>
              </p14:nvContentPartPr>
              <p14:xfrm>
                <a:off x="5271011" y="2422495"/>
                <a:ext cx="118800" cy="126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DC3136-5F29-4B17-8B4F-3A49463051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53011" y="2404495"/>
                  <a:ext cx="154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1C8A9E2-182C-4763-8AE3-69DC71296CE7}"/>
                    </a:ext>
                  </a:extLst>
                </p14:cNvPr>
                <p14:cNvContentPartPr/>
                <p14:nvPr/>
              </p14:nvContentPartPr>
              <p14:xfrm>
                <a:off x="5509331" y="2100295"/>
                <a:ext cx="165960" cy="407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1C8A9E2-182C-4763-8AE3-69DC71296C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91331" y="2082655"/>
                  <a:ext cx="2016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8BA496-3D53-4A66-B3C0-87D4014EB14D}"/>
                    </a:ext>
                  </a:extLst>
                </p14:cNvPr>
                <p14:cNvContentPartPr/>
                <p14:nvPr/>
              </p14:nvContentPartPr>
              <p14:xfrm>
                <a:off x="5688251" y="2223775"/>
                <a:ext cx="131400" cy="236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8BA496-3D53-4A66-B3C0-87D4014EB14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70611" y="2206135"/>
                  <a:ext cx="167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377FE84-5FF7-4236-9BE1-A29F2925F55A}"/>
                    </a:ext>
                  </a:extLst>
                </p14:cNvPr>
                <p14:cNvContentPartPr/>
                <p14:nvPr/>
              </p14:nvContentPartPr>
              <p14:xfrm>
                <a:off x="5736491" y="2341855"/>
                <a:ext cx="112320" cy="34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377FE84-5FF7-4236-9BE1-A29F2925F5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18851" y="2323855"/>
                  <a:ext cx="147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79FDD8-CF20-466D-AE33-E39AFAE825D8}"/>
                    </a:ext>
                  </a:extLst>
                </p14:cNvPr>
                <p14:cNvContentPartPr/>
                <p14:nvPr/>
              </p14:nvContentPartPr>
              <p14:xfrm>
                <a:off x="5715971" y="2236375"/>
                <a:ext cx="164520" cy="3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79FDD8-CF20-466D-AE33-E39AFAE825D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97971" y="2218735"/>
                  <a:ext cx="200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D55E9E-C2E6-41E6-AC8D-806DFBC0C8FC}"/>
                    </a:ext>
                  </a:extLst>
                </p14:cNvPr>
                <p14:cNvContentPartPr/>
                <p14:nvPr/>
              </p14:nvContentPartPr>
              <p14:xfrm>
                <a:off x="5852051" y="2105695"/>
                <a:ext cx="120240" cy="483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D55E9E-C2E6-41E6-AC8D-806DFBC0C8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34411" y="2088055"/>
                  <a:ext cx="1558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EF4C977-6783-4DC3-ADE1-7E07A4A02833}"/>
                    </a:ext>
                  </a:extLst>
                </p14:cNvPr>
                <p14:cNvContentPartPr/>
                <p14:nvPr/>
              </p14:nvContentPartPr>
              <p14:xfrm>
                <a:off x="5018651" y="2236375"/>
                <a:ext cx="114840" cy="295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EF4C977-6783-4DC3-ADE1-7E07A4A0283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00651" y="2218375"/>
                  <a:ext cx="150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8D2BA6-80AE-4747-B7BB-97A8596ADAD8}"/>
                    </a:ext>
                  </a:extLst>
                </p14:cNvPr>
                <p14:cNvContentPartPr/>
                <p14:nvPr/>
              </p14:nvContentPartPr>
              <p14:xfrm>
                <a:off x="6121691" y="2202535"/>
                <a:ext cx="127080" cy="291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8D2BA6-80AE-4747-B7BB-97A8596ADA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04051" y="2184535"/>
                  <a:ext cx="162720" cy="32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681B340-693C-40D9-915F-448E8E4F3E28}"/>
                  </a:ext>
                </a:extLst>
              </p14:cNvPr>
              <p14:cNvContentPartPr/>
              <p14:nvPr/>
            </p14:nvContentPartPr>
            <p14:xfrm>
              <a:off x="6391691" y="3255535"/>
              <a:ext cx="1141920" cy="382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681B340-693C-40D9-915F-448E8E4F3E2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374051" y="3237535"/>
                <a:ext cx="11775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A269165-F66E-4FE7-8BFF-65190C3DC26B}"/>
                  </a:ext>
                </a:extLst>
              </p14:cNvPr>
              <p14:cNvContentPartPr/>
              <p14:nvPr/>
            </p14:nvContentPartPr>
            <p14:xfrm>
              <a:off x="7868411" y="3029095"/>
              <a:ext cx="1015560" cy="381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A269165-F66E-4FE7-8BFF-65190C3DC26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850411" y="3011455"/>
                <a:ext cx="10512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C169622-7BB2-47D5-A28F-01F02AA7469E}"/>
                  </a:ext>
                </a:extLst>
              </p14:cNvPr>
              <p14:cNvContentPartPr/>
              <p14:nvPr/>
            </p14:nvContentPartPr>
            <p14:xfrm>
              <a:off x="9109691" y="3179935"/>
              <a:ext cx="338400" cy="1749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C169622-7BB2-47D5-A28F-01F02AA7469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092051" y="3162295"/>
                <a:ext cx="374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EB2C7B9-5BA9-4814-B9D6-D47CF549E8FC}"/>
                  </a:ext>
                </a:extLst>
              </p14:cNvPr>
              <p14:cNvContentPartPr/>
              <p14:nvPr/>
            </p14:nvContentPartPr>
            <p14:xfrm>
              <a:off x="9305891" y="3073015"/>
              <a:ext cx="12600" cy="579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EB2C7B9-5BA9-4814-B9D6-D47CF549E8F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287891" y="3055375"/>
                <a:ext cx="48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67361B5-CA02-4B63-9076-A939A145F412}"/>
                  </a:ext>
                </a:extLst>
              </p14:cNvPr>
              <p14:cNvContentPartPr/>
              <p14:nvPr/>
            </p14:nvContentPartPr>
            <p14:xfrm>
              <a:off x="9618731" y="2968615"/>
              <a:ext cx="1168560" cy="4114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67361B5-CA02-4B63-9076-A939A145F41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600731" y="2950975"/>
                <a:ext cx="120420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363B5D5-03CB-4B9A-9B95-9BD6919B5718}"/>
              </a:ext>
            </a:extLst>
          </p:cNvPr>
          <p:cNvGrpSpPr/>
          <p:nvPr/>
        </p:nvGrpSpPr>
        <p:grpSpPr>
          <a:xfrm>
            <a:off x="6364331" y="3606535"/>
            <a:ext cx="2697480" cy="497880"/>
            <a:chOff x="6364331" y="3606535"/>
            <a:chExt cx="269748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E85A7C2-E7A1-41D5-82FC-41CF85DE7C7B}"/>
                    </a:ext>
                  </a:extLst>
                </p14:cNvPr>
                <p14:cNvContentPartPr/>
                <p14:nvPr/>
              </p14:nvContentPartPr>
              <p14:xfrm>
                <a:off x="6364331" y="3857455"/>
                <a:ext cx="349920" cy="77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E85A7C2-E7A1-41D5-82FC-41CF85DE7C7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46331" y="3839815"/>
                  <a:ext cx="385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227C5E-5B7E-4593-B347-43C84C93FF7C}"/>
                    </a:ext>
                  </a:extLst>
                </p14:cNvPr>
                <p14:cNvContentPartPr/>
                <p14:nvPr/>
              </p14:nvContentPartPr>
              <p14:xfrm>
                <a:off x="6982451" y="3665575"/>
                <a:ext cx="679680" cy="297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227C5E-5B7E-4593-B347-43C84C93FF7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64811" y="3647575"/>
                  <a:ext cx="715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B383579-4F07-468F-938B-7589D5A419CD}"/>
                    </a:ext>
                  </a:extLst>
                </p14:cNvPr>
                <p14:cNvContentPartPr/>
                <p14:nvPr/>
              </p14:nvContentPartPr>
              <p14:xfrm>
                <a:off x="7170371" y="3799135"/>
                <a:ext cx="243720" cy="4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B383579-4F07-468F-938B-7589D5A419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52731" y="3781135"/>
                  <a:ext cx="279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7F16E5-69A9-4506-A547-223BA0552C61}"/>
                    </a:ext>
                  </a:extLst>
                </p14:cNvPr>
                <p14:cNvContentPartPr/>
                <p14:nvPr/>
              </p14:nvContentPartPr>
              <p14:xfrm>
                <a:off x="7907651" y="3621655"/>
                <a:ext cx="1154160" cy="482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7F16E5-69A9-4506-A547-223BA0552C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89651" y="3603655"/>
                  <a:ext cx="11898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D7E084-19C6-4821-83C8-6908C775A6E4}"/>
                    </a:ext>
                  </a:extLst>
                </p14:cNvPr>
                <p14:cNvContentPartPr/>
                <p14:nvPr/>
              </p14:nvContentPartPr>
              <p14:xfrm>
                <a:off x="8391491" y="3606535"/>
                <a:ext cx="20880" cy="13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D7E084-19C6-4821-83C8-6908C775A6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73491" y="3588535"/>
                  <a:ext cx="565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F6F69DD-AEEB-47C0-AB43-3D49700A541D}"/>
                  </a:ext>
                </a:extLst>
              </p14:cNvPr>
              <p14:cNvContentPartPr/>
              <p14:nvPr/>
            </p14:nvContentPartPr>
            <p14:xfrm>
              <a:off x="9461051" y="3485935"/>
              <a:ext cx="476640" cy="5479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F6F69DD-AEEB-47C0-AB43-3D49700A541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443051" y="3467935"/>
                <a:ext cx="51228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3223695-F7B1-4AF1-9C93-76A952CF8DB9}"/>
                  </a:ext>
                </a:extLst>
              </p14:cNvPr>
              <p14:cNvContentPartPr/>
              <p14:nvPr/>
            </p14:nvContentPartPr>
            <p14:xfrm>
              <a:off x="10246931" y="3667015"/>
              <a:ext cx="249480" cy="1926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3223695-F7B1-4AF1-9C93-76A952CF8DB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229291" y="3649015"/>
                <a:ext cx="2851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352597D-28EE-4CF4-A289-086B40AD3C16}"/>
                  </a:ext>
                </a:extLst>
              </p14:cNvPr>
              <p14:cNvContentPartPr/>
              <p14:nvPr/>
            </p14:nvContentPartPr>
            <p14:xfrm>
              <a:off x="10542491" y="3509335"/>
              <a:ext cx="280440" cy="357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352597D-28EE-4CF4-A289-086B40AD3C1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524491" y="3491335"/>
                <a:ext cx="31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46AA6E9-A0AD-4887-892A-78DF53721F43}"/>
                  </a:ext>
                </a:extLst>
              </p14:cNvPr>
              <p14:cNvContentPartPr/>
              <p14:nvPr/>
            </p14:nvContentPartPr>
            <p14:xfrm>
              <a:off x="7025291" y="2630935"/>
              <a:ext cx="168840" cy="332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46AA6E9-A0AD-4887-892A-78DF53721F4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007291" y="2613295"/>
                <a:ext cx="2044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B73ACED-2BD9-405B-B400-007FFAF1C64B}"/>
                  </a:ext>
                </a:extLst>
              </p14:cNvPr>
              <p14:cNvContentPartPr/>
              <p14:nvPr/>
            </p14:nvContentPartPr>
            <p14:xfrm>
              <a:off x="9656531" y="2482615"/>
              <a:ext cx="507240" cy="4248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B73ACED-2BD9-405B-B400-007FFAF1C64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38891" y="2464975"/>
                <a:ext cx="5428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D20C2E0-CA66-4436-B37C-05D68AC99559}"/>
                  </a:ext>
                </a:extLst>
              </p14:cNvPr>
              <p14:cNvContentPartPr/>
              <p14:nvPr/>
            </p14:nvContentPartPr>
            <p14:xfrm>
              <a:off x="870731" y="4253095"/>
              <a:ext cx="1334880" cy="4230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D20C2E0-CA66-4436-B37C-05D68AC9955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52731" y="4235455"/>
                <a:ext cx="137052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B51D078-679C-4448-8ED5-BAA6194AFA25}"/>
              </a:ext>
            </a:extLst>
          </p:cNvPr>
          <p:cNvGrpSpPr/>
          <p:nvPr/>
        </p:nvGrpSpPr>
        <p:grpSpPr>
          <a:xfrm>
            <a:off x="860651" y="4112695"/>
            <a:ext cx="3084480" cy="714600"/>
            <a:chOff x="860651" y="4112695"/>
            <a:chExt cx="308448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21F655-1EDB-40F1-B116-896F29F9F462}"/>
                    </a:ext>
                  </a:extLst>
                </p14:cNvPr>
                <p14:cNvContentPartPr/>
                <p14:nvPr/>
              </p14:nvContentPartPr>
              <p14:xfrm>
                <a:off x="2365451" y="4112695"/>
                <a:ext cx="1397160" cy="552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21F655-1EDB-40F1-B116-896F29F9F46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47811" y="4094695"/>
                  <a:ext cx="14328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66D5949-8EB9-4255-8034-CC28A35FC462}"/>
                    </a:ext>
                  </a:extLst>
                </p14:cNvPr>
                <p14:cNvContentPartPr/>
                <p14:nvPr/>
              </p14:nvContentPartPr>
              <p14:xfrm>
                <a:off x="860651" y="4775815"/>
                <a:ext cx="1149480" cy="51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66D5949-8EB9-4255-8034-CC28A35FC4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3011" y="4758175"/>
                  <a:ext cx="1185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3AC58AB-D36C-4B02-910C-2AFDE8A2895F}"/>
                    </a:ext>
                  </a:extLst>
                </p14:cNvPr>
                <p14:cNvContentPartPr/>
                <p14:nvPr/>
              </p14:nvContentPartPr>
              <p14:xfrm>
                <a:off x="2453651" y="4601935"/>
                <a:ext cx="1491480" cy="187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3AC58AB-D36C-4B02-910C-2AFDE8A2895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35651" y="4584295"/>
                  <a:ext cx="152712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4C88F49-49CC-4313-82FC-641C2CDBBF0A}"/>
                  </a:ext>
                </a:extLst>
              </p14:cNvPr>
              <p14:cNvContentPartPr/>
              <p14:nvPr/>
            </p14:nvContentPartPr>
            <p14:xfrm>
              <a:off x="1618091" y="5064535"/>
              <a:ext cx="1318680" cy="2505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4C88F49-49CC-4313-82FC-641C2CDBBF0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600091" y="5046535"/>
                <a:ext cx="13543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165AF34-6E4E-4B4A-A4CA-50066735D15A}"/>
                  </a:ext>
                </a:extLst>
              </p14:cNvPr>
              <p14:cNvContentPartPr/>
              <p14:nvPr/>
            </p14:nvContentPartPr>
            <p14:xfrm>
              <a:off x="5616611" y="4775455"/>
              <a:ext cx="1306440" cy="351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165AF34-6E4E-4B4A-A4CA-50066735D15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98611" y="4757815"/>
                <a:ext cx="13420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4CF06E8-AF77-4FFD-9DC2-40EF81B82A46}"/>
                  </a:ext>
                </a:extLst>
              </p14:cNvPr>
              <p14:cNvContentPartPr/>
              <p14:nvPr/>
            </p14:nvContentPartPr>
            <p14:xfrm>
              <a:off x="6690131" y="4864015"/>
              <a:ext cx="242640" cy="66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4CF06E8-AF77-4FFD-9DC2-40EF81B82A4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672491" y="4846375"/>
                <a:ext cx="278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F6C325F-E1DA-4CC2-80AE-15B85277A012}"/>
                  </a:ext>
                </a:extLst>
              </p14:cNvPr>
              <p14:cNvContentPartPr/>
              <p14:nvPr/>
            </p14:nvContentPartPr>
            <p14:xfrm>
              <a:off x="7245611" y="4887775"/>
              <a:ext cx="214200" cy="30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F6C325F-E1DA-4CC2-80AE-15B85277A01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227611" y="4870135"/>
                <a:ext cx="249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AB158DF-B0BA-4073-B0A0-0D8528BB4DDC}"/>
                  </a:ext>
                </a:extLst>
              </p14:cNvPr>
              <p14:cNvContentPartPr/>
              <p14:nvPr/>
            </p14:nvContentPartPr>
            <p14:xfrm>
              <a:off x="7212851" y="5015935"/>
              <a:ext cx="191160" cy="298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AB158DF-B0BA-4073-B0A0-0D8528BB4DD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194851" y="4997935"/>
                <a:ext cx="226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0F2E72C-F9C9-40C7-B88B-6E13418DC178}"/>
                  </a:ext>
                </a:extLst>
              </p14:cNvPr>
              <p14:cNvContentPartPr/>
              <p14:nvPr/>
            </p14:nvContentPartPr>
            <p14:xfrm>
              <a:off x="7693451" y="4458655"/>
              <a:ext cx="1148400" cy="4669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0F2E72C-F9C9-40C7-B88B-6E13418DC17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675451" y="4441015"/>
                <a:ext cx="118404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253EC4E-E682-4DC5-A275-151E2909C077}"/>
              </a:ext>
            </a:extLst>
          </p:cNvPr>
          <p:cNvGrpSpPr/>
          <p:nvPr/>
        </p:nvGrpSpPr>
        <p:grpSpPr>
          <a:xfrm>
            <a:off x="9077651" y="4581415"/>
            <a:ext cx="1150560" cy="471600"/>
            <a:chOff x="9077651" y="4581415"/>
            <a:chExt cx="11505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A95A15C-FB9F-437B-B6BA-5DEB4CB95346}"/>
                    </a:ext>
                  </a:extLst>
                </p14:cNvPr>
                <p14:cNvContentPartPr/>
                <p14:nvPr/>
              </p14:nvContentPartPr>
              <p14:xfrm>
                <a:off x="9077651" y="4581415"/>
                <a:ext cx="348480" cy="340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A95A15C-FB9F-437B-B6BA-5DEB4CB953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59651" y="4563415"/>
                  <a:ext cx="384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65BFD14-16B7-4537-A8EA-E7834DDA4A93}"/>
                    </a:ext>
                  </a:extLst>
                </p14:cNvPr>
                <p14:cNvContentPartPr/>
                <p14:nvPr/>
              </p14:nvContentPartPr>
              <p14:xfrm>
                <a:off x="9255131" y="4717135"/>
                <a:ext cx="176040" cy="28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65BFD14-16B7-4537-A8EA-E7834DDA4A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37131" y="4699135"/>
                  <a:ext cx="211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DC60D3A-3AE4-43AC-A1AD-B9371482DFC2}"/>
                    </a:ext>
                  </a:extLst>
                </p14:cNvPr>
                <p14:cNvContentPartPr/>
                <p14:nvPr/>
              </p14:nvContentPartPr>
              <p14:xfrm>
                <a:off x="9702251" y="4629295"/>
                <a:ext cx="190080" cy="281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DC60D3A-3AE4-43AC-A1AD-B9371482DF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84251" y="4611295"/>
                  <a:ext cx="225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F75AF90-4C37-441D-863C-24C7043F08B5}"/>
                    </a:ext>
                  </a:extLst>
                </p14:cNvPr>
                <p14:cNvContentPartPr/>
                <p14:nvPr/>
              </p14:nvContentPartPr>
              <p14:xfrm>
                <a:off x="9776051" y="4775815"/>
                <a:ext cx="172440" cy="36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F75AF90-4C37-441D-863C-24C7043F08B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58411" y="4758175"/>
                  <a:ext cx="208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6F36F9B-61B1-4AB4-8DFA-C504E150D10A}"/>
                    </a:ext>
                  </a:extLst>
                </p14:cNvPr>
                <p14:cNvContentPartPr/>
                <p14:nvPr/>
              </p14:nvContentPartPr>
              <p14:xfrm>
                <a:off x="9811691" y="4607335"/>
                <a:ext cx="217440" cy="73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6F36F9B-61B1-4AB4-8DFA-C504E150D1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94051" y="4589695"/>
                  <a:ext cx="25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1FA491F-D39B-4F62-AAD7-EE1398CD29CB}"/>
                    </a:ext>
                  </a:extLst>
                </p14:cNvPr>
                <p14:cNvContentPartPr/>
                <p14:nvPr/>
              </p14:nvContentPartPr>
              <p14:xfrm>
                <a:off x="9967571" y="4849975"/>
                <a:ext cx="101160" cy="203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1FA491F-D39B-4F62-AAD7-EE1398CD29C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49931" y="4832335"/>
                  <a:ext cx="136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828E75-8127-4EC2-9CB2-8632B73FCFB9}"/>
                    </a:ext>
                  </a:extLst>
                </p14:cNvPr>
                <p14:cNvContentPartPr/>
                <p14:nvPr/>
              </p14:nvContentPartPr>
              <p14:xfrm>
                <a:off x="10002851" y="4829095"/>
                <a:ext cx="225360" cy="80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828E75-8127-4EC2-9CB2-8632B73FCFB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84851" y="4811095"/>
                  <a:ext cx="26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9D2A62-A485-491B-8F0C-EB63D1A38232}"/>
                    </a:ext>
                  </a:extLst>
                </p14:cNvPr>
                <p14:cNvContentPartPr/>
                <p14:nvPr/>
              </p14:nvContentPartPr>
              <p14:xfrm>
                <a:off x="9927251" y="4951855"/>
                <a:ext cx="212760" cy="63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9D2A62-A485-491B-8F0C-EB63D1A382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09611" y="4934215"/>
                  <a:ext cx="2484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052E60E-CEE6-46F5-BE1E-B3854DAC40FF}"/>
              </a:ext>
            </a:extLst>
          </p:cNvPr>
          <p:cNvGrpSpPr/>
          <p:nvPr/>
        </p:nvGrpSpPr>
        <p:grpSpPr>
          <a:xfrm>
            <a:off x="3320531" y="4858615"/>
            <a:ext cx="2117160" cy="456120"/>
            <a:chOff x="3320531" y="4858615"/>
            <a:chExt cx="21171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E8A347-4487-49B1-A01B-BE8AC46ACB9C}"/>
                    </a:ext>
                  </a:extLst>
                </p14:cNvPr>
                <p14:cNvContentPartPr/>
                <p14:nvPr/>
              </p14:nvContentPartPr>
              <p14:xfrm>
                <a:off x="3648851" y="5190175"/>
                <a:ext cx="143280" cy="124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E8A347-4487-49B1-A01B-BE8AC46ACB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31211" y="5172535"/>
                  <a:ext cx="17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08E0B11-440C-464E-B316-3FC473A6B346}"/>
                    </a:ext>
                  </a:extLst>
                </p14:cNvPr>
                <p14:cNvContentPartPr/>
                <p14:nvPr/>
              </p14:nvContentPartPr>
              <p14:xfrm>
                <a:off x="4021811" y="5032495"/>
                <a:ext cx="268920" cy="33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08E0B11-440C-464E-B316-3FC473A6B3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04171" y="5014495"/>
                  <a:ext cx="304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0F71BCA-5CEA-44C3-9248-A083756FA963}"/>
                    </a:ext>
                  </a:extLst>
                </p14:cNvPr>
                <p14:cNvContentPartPr/>
                <p14:nvPr/>
              </p14:nvContentPartPr>
              <p14:xfrm>
                <a:off x="4048091" y="5135455"/>
                <a:ext cx="202320" cy="18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0F71BCA-5CEA-44C3-9248-A083756FA9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30451" y="5117455"/>
                  <a:ext cx="237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D5D71C-7D15-4926-AA91-668F1ECC6225}"/>
                    </a:ext>
                  </a:extLst>
                </p14:cNvPr>
                <p14:cNvContentPartPr/>
                <p14:nvPr/>
              </p14:nvContentPartPr>
              <p14:xfrm>
                <a:off x="4746131" y="5101615"/>
                <a:ext cx="123480" cy="201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D5D71C-7D15-4926-AA91-668F1ECC62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28491" y="5083615"/>
                  <a:ext cx="159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E04270-9E41-4556-AAA0-5BECF8EA60C3}"/>
                    </a:ext>
                  </a:extLst>
                </p14:cNvPr>
                <p14:cNvContentPartPr/>
                <p14:nvPr/>
              </p14:nvContentPartPr>
              <p14:xfrm>
                <a:off x="5188571" y="4977775"/>
                <a:ext cx="249120" cy="57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E04270-9E41-4556-AAA0-5BECF8EA60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70571" y="4960135"/>
                  <a:ext cx="28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B2A4B9-090F-46F3-870D-23CBC6C302F8}"/>
                    </a:ext>
                  </a:extLst>
                </p14:cNvPr>
                <p14:cNvContentPartPr/>
                <p14:nvPr/>
              </p14:nvContentPartPr>
              <p14:xfrm>
                <a:off x="5215571" y="5074615"/>
                <a:ext cx="180720" cy="12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B2A4B9-090F-46F3-870D-23CBC6C302F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97571" y="5056975"/>
                  <a:ext cx="216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C33A238-4287-4B1D-ABDA-BE3A350AC8AC}"/>
                    </a:ext>
                  </a:extLst>
                </p14:cNvPr>
                <p14:cNvContentPartPr/>
                <p14:nvPr/>
              </p14:nvContentPartPr>
              <p14:xfrm>
                <a:off x="3320531" y="4974175"/>
                <a:ext cx="239040" cy="322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C33A238-4287-4B1D-ABDA-BE3A350AC8A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02531" y="4956175"/>
                  <a:ext cx="274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0FB8B90-9E35-4EF7-94D1-DA7BFA8E24A3}"/>
                    </a:ext>
                  </a:extLst>
                </p14:cNvPr>
                <p14:cNvContentPartPr/>
                <p14:nvPr/>
              </p14:nvContentPartPr>
              <p14:xfrm>
                <a:off x="4455611" y="4858615"/>
                <a:ext cx="262440" cy="434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0FB8B90-9E35-4EF7-94D1-DA7BFA8E24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37611" y="4840615"/>
                  <a:ext cx="298080" cy="46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CAF733A-4F31-43EA-A2ED-DCDDFE543E41}"/>
                  </a:ext>
                </a:extLst>
              </p14:cNvPr>
              <p14:cNvContentPartPr/>
              <p14:nvPr/>
            </p14:nvContentPartPr>
            <p14:xfrm>
              <a:off x="2831291" y="5787775"/>
              <a:ext cx="149400" cy="4338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CAF733A-4F31-43EA-A2ED-DCDDFE543E4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813651" y="5770135"/>
                <a:ext cx="185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97B846F-35B5-433D-9A54-16618C8B5A71}"/>
                  </a:ext>
                </a:extLst>
              </p14:cNvPr>
              <p14:cNvContentPartPr/>
              <p14:nvPr/>
            </p14:nvContentPartPr>
            <p14:xfrm>
              <a:off x="2850371" y="5810455"/>
              <a:ext cx="232560" cy="32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97B846F-35B5-433D-9A54-16618C8B5A7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32731" y="5792815"/>
                <a:ext cx="268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3479E18-12D6-4C97-94CC-F77E54F75208}"/>
                  </a:ext>
                </a:extLst>
              </p14:cNvPr>
              <p14:cNvContentPartPr/>
              <p14:nvPr/>
            </p14:nvContentPartPr>
            <p14:xfrm>
              <a:off x="3105611" y="6122575"/>
              <a:ext cx="132840" cy="1760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3479E18-12D6-4C97-94CC-F77E54F7520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087971" y="6104935"/>
                <a:ext cx="1684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D00E3A0E-50E4-4719-928A-E744B61531E7}"/>
                  </a:ext>
                </a:extLst>
              </p14:cNvPr>
              <p14:cNvContentPartPr/>
              <p14:nvPr/>
            </p14:nvContentPartPr>
            <p14:xfrm>
              <a:off x="3294251" y="6158215"/>
              <a:ext cx="161640" cy="1659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D00E3A0E-50E4-4719-928A-E744B61531E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276251" y="6140215"/>
                <a:ext cx="197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FB6177F5-9B72-4407-B555-4B7A77CAD8B8}"/>
                  </a:ext>
                </a:extLst>
              </p14:cNvPr>
              <p14:cNvContentPartPr/>
              <p14:nvPr/>
            </p14:nvContentPartPr>
            <p14:xfrm>
              <a:off x="8435771" y="6270175"/>
              <a:ext cx="1269720" cy="4222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FB6177F5-9B72-4407-B555-4B7A77CAD8B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417771" y="6252175"/>
                <a:ext cx="1305360" cy="4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80DEA1C-6987-4EFD-8E1B-94D05ABEDE52}"/>
              </a:ext>
            </a:extLst>
          </p:cNvPr>
          <p:cNvGrpSpPr/>
          <p:nvPr/>
        </p:nvGrpSpPr>
        <p:grpSpPr>
          <a:xfrm>
            <a:off x="9864971" y="6216175"/>
            <a:ext cx="2117160" cy="515520"/>
            <a:chOff x="9864971" y="6216175"/>
            <a:chExt cx="211716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9F44546-9D95-4138-A1A0-AF123CF4B48C}"/>
                    </a:ext>
                  </a:extLst>
                </p14:cNvPr>
                <p14:cNvContentPartPr/>
                <p14:nvPr/>
              </p14:nvContentPartPr>
              <p14:xfrm>
                <a:off x="9864971" y="6404815"/>
                <a:ext cx="1836000" cy="326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9F44546-9D95-4138-A1A0-AF123CF4B48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47331" y="6387175"/>
                  <a:ext cx="1871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90BFDA9-2866-4532-A8C3-1B021E4E2344}"/>
                    </a:ext>
                  </a:extLst>
                </p14:cNvPr>
                <p14:cNvContentPartPr/>
                <p14:nvPr/>
              </p14:nvContentPartPr>
              <p14:xfrm>
                <a:off x="11277611" y="6216175"/>
                <a:ext cx="704520" cy="420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90BFDA9-2866-4532-A8C3-1B021E4E234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259611" y="6198535"/>
                  <a:ext cx="740160" cy="45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BEE2BE3-FFFE-4B87-A9F0-E4375F9EE1D3}"/>
                  </a:ext>
                </a:extLst>
              </p14:cNvPr>
              <p14:cNvContentPartPr/>
              <p14:nvPr/>
            </p14:nvContentPartPr>
            <p14:xfrm>
              <a:off x="3804731" y="5961295"/>
              <a:ext cx="227880" cy="158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BEE2BE3-FFFE-4B87-A9F0-E4375F9EE1D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787091" y="5943295"/>
                <a:ext cx="263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4022EA8-26ED-4799-8F80-1F8DEE891F27}"/>
                  </a:ext>
                </a:extLst>
              </p14:cNvPr>
              <p14:cNvContentPartPr/>
              <p14:nvPr/>
            </p14:nvContentPartPr>
            <p14:xfrm>
              <a:off x="3817691" y="6032935"/>
              <a:ext cx="234720" cy="309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4022EA8-26ED-4799-8F80-1F8DEE891F2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799691" y="6014935"/>
                <a:ext cx="270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5F85B70-59CB-460E-BDCC-33A3A69205FA}"/>
                  </a:ext>
                </a:extLst>
              </p14:cNvPr>
              <p14:cNvContentPartPr/>
              <p14:nvPr/>
            </p14:nvContentPartPr>
            <p14:xfrm>
              <a:off x="4290011" y="5767255"/>
              <a:ext cx="781560" cy="3268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5F85B70-59CB-460E-BDCC-33A3A69205F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272371" y="5749615"/>
                <a:ext cx="817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85A6103-BDB8-44CC-8013-411647675FFB}"/>
                  </a:ext>
                </a:extLst>
              </p14:cNvPr>
              <p14:cNvContentPartPr/>
              <p14:nvPr/>
            </p14:nvContentPartPr>
            <p14:xfrm>
              <a:off x="4831451" y="5873815"/>
              <a:ext cx="237240" cy="324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85A6103-BDB8-44CC-8013-411647675FF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813451" y="5855815"/>
                <a:ext cx="272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040A62D-62BE-484E-BEE8-45617E11E783}"/>
                  </a:ext>
                </a:extLst>
              </p14:cNvPr>
              <p14:cNvContentPartPr/>
              <p14:nvPr/>
            </p14:nvContentPartPr>
            <p14:xfrm>
              <a:off x="5260931" y="5825935"/>
              <a:ext cx="198000" cy="1965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040A62D-62BE-484E-BEE8-45617E11E78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243291" y="5807935"/>
                <a:ext cx="233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F454263-D973-4969-B2EF-BE0E20F8C0A3}"/>
                  </a:ext>
                </a:extLst>
              </p14:cNvPr>
              <p14:cNvContentPartPr/>
              <p14:nvPr/>
            </p14:nvContentPartPr>
            <p14:xfrm>
              <a:off x="5269211" y="5877055"/>
              <a:ext cx="134280" cy="1555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F454263-D973-4969-B2EF-BE0E20F8C0A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251211" y="5859415"/>
                <a:ext cx="1699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4432E4-F7DF-4968-8486-E7A7392FD272}"/>
                  </a:ext>
                </a:extLst>
              </p14:cNvPr>
              <p14:cNvContentPartPr/>
              <p14:nvPr/>
            </p14:nvContentPartPr>
            <p14:xfrm>
              <a:off x="5517251" y="5603455"/>
              <a:ext cx="281520" cy="683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4432E4-F7DF-4968-8486-E7A7392FD27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499611" y="5585815"/>
                <a:ext cx="3171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819EBDD-1404-4E00-9932-045BCA732D27}"/>
                  </a:ext>
                </a:extLst>
              </p14:cNvPr>
              <p14:cNvContentPartPr/>
              <p14:nvPr/>
            </p14:nvContentPartPr>
            <p14:xfrm>
              <a:off x="5619851" y="6357655"/>
              <a:ext cx="163800" cy="399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819EBDD-1404-4E00-9932-045BCA732D2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601851" y="6340015"/>
                <a:ext cx="199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1DC4079-3FE5-4CA3-AFB9-A3E31E650740}"/>
                  </a:ext>
                </a:extLst>
              </p14:cNvPr>
              <p14:cNvContentPartPr/>
              <p14:nvPr/>
            </p14:nvContentPartPr>
            <p14:xfrm>
              <a:off x="5857811" y="6311575"/>
              <a:ext cx="295560" cy="1677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1DC4079-3FE5-4CA3-AFB9-A3E31E650740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840171" y="6293575"/>
                <a:ext cx="331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761C9EC-DD25-438B-AFAA-AC573013046D}"/>
                  </a:ext>
                </a:extLst>
              </p14:cNvPr>
              <p14:cNvContentPartPr/>
              <p14:nvPr/>
            </p14:nvContentPartPr>
            <p14:xfrm>
              <a:off x="5881211" y="5515615"/>
              <a:ext cx="234720" cy="1026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761C9EC-DD25-438B-AFAA-AC573013046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863211" y="5497975"/>
                <a:ext cx="2703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A65B1258-6638-4B1A-9C08-49801D25F213}"/>
              </a:ext>
            </a:extLst>
          </p:cNvPr>
          <p:cNvGrpSpPr/>
          <p:nvPr/>
        </p:nvGrpSpPr>
        <p:grpSpPr>
          <a:xfrm>
            <a:off x="6448211" y="5515975"/>
            <a:ext cx="5660280" cy="707400"/>
            <a:chOff x="6448211" y="5515975"/>
            <a:chExt cx="566028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515AAAA-BD51-4CFE-909D-96C68E60EEBB}"/>
                    </a:ext>
                  </a:extLst>
                </p14:cNvPr>
                <p14:cNvContentPartPr/>
                <p14:nvPr/>
              </p14:nvContentPartPr>
              <p14:xfrm>
                <a:off x="6448211" y="5670055"/>
                <a:ext cx="244080" cy="553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515AAAA-BD51-4CFE-909D-96C68E60EE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30571" y="5652055"/>
                  <a:ext cx="2797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E709037-14A8-4F04-A6AE-13FFF6068695}"/>
                    </a:ext>
                  </a:extLst>
                </p14:cNvPr>
                <p14:cNvContentPartPr/>
                <p14:nvPr/>
              </p14:nvContentPartPr>
              <p14:xfrm>
                <a:off x="6790211" y="5766895"/>
                <a:ext cx="188280" cy="369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E709037-14A8-4F04-A6AE-13FFF606869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72211" y="5748895"/>
                  <a:ext cx="223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3DCB386-81FB-4DD8-9F1A-63161E114E0B}"/>
                    </a:ext>
                  </a:extLst>
                </p14:cNvPr>
                <p14:cNvContentPartPr/>
                <p14:nvPr/>
              </p14:nvContentPartPr>
              <p14:xfrm>
                <a:off x="6726491" y="6001255"/>
                <a:ext cx="198000" cy="17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3DCB386-81FB-4DD8-9F1A-63161E114E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08851" y="5983615"/>
                  <a:ext cx="233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E45E9C4-FC3C-4A7E-937F-1256B13CAF40}"/>
                    </a:ext>
                  </a:extLst>
                </p14:cNvPr>
                <p14:cNvContentPartPr/>
                <p14:nvPr/>
              </p14:nvContentPartPr>
              <p14:xfrm>
                <a:off x="7095131" y="5665015"/>
                <a:ext cx="151200" cy="503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E45E9C4-FC3C-4A7E-937F-1256B13CAF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077491" y="5647015"/>
                  <a:ext cx="1868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9FBBA09-AD83-4EE6-A96B-01D25EC6BE71}"/>
                    </a:ext>
                  </a:extLst>
                </p14:cNvPr>
                <p14:cNvContentPartPr/>
                <p14:nvPr/>
              </p14:nvContentPartPr>
              <p14:xfrm>
                <a:off x="7263611" y="5790295"/>
                <a:ext cx="177480" cy="288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9FBBA09-AD83-4EE6-A96B-01D25EC6BE7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45611" y="5772655"/>
                  <a:ext cx="213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E6C2612-B5DA-4CB0-89F3-94A1FD9CA4F1}"/>
                    </a:ext>
                  </a:extLst>
                </p14:cNvPr>
                <p14:cNvContentPartPr/>
                <p14:nvPr/>
              </p14:nvContentPartPr>
              <p14:xfrm>
                <a:off x="7314371" y="5963455"/>
                <a:ext cx="166320" cy="22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E6C2612-B5DA-4CB0-89F3-94A1FD9CA4F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96371" y="5945815"/>
                  <a:ext cx="201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418107F-B359-4F46-B5E3-A73A842CB31F}"/>
                    </a:ext>
                  </a:extLst>
                </p14:cNvPr>
                <p14:cNvContentPartPr/>
                <p14:nvPr/>
              </p14:nvContentPartPr>
              <p14:xfrm>
                <a:off x="7362971" y="5790655"/>
                <a:ext cx="237600" cy="27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418107F-B359-4F46-B5E3-A73A842CB31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44971" y="5773015"/>
                  <a:ext cx="273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033006B-7BC4-43CA-A7DD-49F34D6DDAB1}"/>
                    </a:ext>
                  </a:extLst>
                </p14:cNvPr>
                <p14:cNvContentPartPr/>
                <p14:nvPr/>
              </p14:nvContentPartPr>
              <p14:xfrm>
                <a:off x="7513091" y="5683015"/>
                <a:ext cx="173160" cy="475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033006B-7BC4-43CA-A7DD-49F34D6DDAB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95091" y="5665015"/>
                  <a:ext cx="208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7E20421-0362-413E-95ED-ADCA549EDD07}"/>
                    </a:ext>
                  </a:extLst>
                </p14:cNvPr>
                <p14:cNvContentPartPr/>
                <p14:nvPr/>
              </p14:nvContentPartPr>
              <p14:xfrm>
                <a:off x="7856171" y="5950495"/>
                <a:ext cx="225720" cy="25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7E20421-0362-413E-95ED-ADCA549EDD0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38171" y="5932495"/>
                  <a:ext cx="261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6DA141F-B9C7-4E0B-B54E-4DCD1DFD25E7}"/>
                    </a:ext>
                  </a:extLst>
                </p14:cNvPr>
                <p14:cNvContentPartPr/>
                <p14:nvPr/>
              </p14:nvContentPartPr>
              <p14:xfrm>
                <a:off x="8368091" y="5710735"/>
                <a:ext cx="184320" cy="363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6DA141F-B9C7-4E0B-B54E-4DCD1DFD25E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50451" y="5693095"/>
                  <a:ext cx="219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3149863-0B76-4BB7-AED2-2BA189152408}"/>
                    </a:ext>
                  </a:extLst>
                </p14:cNvPr>
                <p14:cNvContentPartPr/>
                <p14:nvPr/>
              </p14:nvContentPartPr>
              <p14:xfrm>
                <a:off x="8307611" y="5943655"/>
                <a:ext cx="158040" cy="3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3149863-0B76-4BB7-AED2-2BA1891524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89971" y="5925655"/>
                  <a:ext cx="193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A764226-4344-40B9-9F8A-B84D2BA078A3}"/>
                    </a:ext>
                  </a:extLst>
                </p14:cNvPr>
                <p14:cNvContentPartPr/>
                <p14:nvPr/>
              </p14:nvContentPartPr>
              <p14:xfrm>
                <a:off x="8675171" y="5650255"/>
                <a:ext cx="191520" cy="457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A764226-4344-40B9-9F8A-B84D2BA078A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57171" y="5632255"/>
                  <a:ext cx="2271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C402365-0D19-4FA3-857A-02816504E444}"/>
                    </a:ext>
                  </a:extLst>
                </p14:cNvPr>
                <p14:cNvContentPartPr/>
                <p14:nvPr/>
              </p14:nvContentPartPr>
              <p14:xfrm>
                <a:off x="8911331" y="5756095"/>
                <a:ext cx="216360" cy="279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C402365-0D19-4FA3-857A-02816504E4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93691" y="5738095"/>
                  <a:ext cx="252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C396C1E-239A-483E-9DCB-34639120D845}"/>
                    </a:ext>
                  </a:extLst>
                </p14:cNvPr>
                <p14:cNvContentPartPr/>
                <p14:nvPr/>
              </p14:nvContentPartPr>
              <p14:xfrm>
                <a:off x="8976131" y="5863375"/>
                <a:ext cx="163800" cy="52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C396C1E-239A-483E-9DCB-34639120D84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58131" y="5845375"/>
                  <a:ext cx="199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B11FA57-37A1-4689-AC7C-95F97C867BFD}"/>
                    </a:ext>
                  </a:extLst>
                </p14:cNvPr>
                <p14:cNvContentPartPr/>
                <p14:nvPr/>
              </p14:nvContentPartPr>
              <p14:xfrm>
                <a:off x="8962091" y="5744215"/>
                <a:ext cx="250560" cy="23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B11FA57-37A1-4689-AC7C-95F97C867BF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44451" y="5726215"/>
                  <a:ext cx="286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8675AB7-FF3E-49EC-8B40-5EC2E65F8AC4}"/>
                    </a:ext>
                  </a:extLst>
                </p14:cNvPr>
                <p14:cNvContentPartPr/>
                <p14:nvPr/>
              </p14:nvContentPartPr>
              <p14:xfrm>
                <a:off x="9366371" y="5765455"/>
                <a:ext cx="13680" cy="222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8675AB7-FF3E-49EC-8B40-5EC2E65F8AC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348731" y="5747815"/>
                  <a:ext cx="49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70C878F-750A-4B4E-9EE9-44C9E249544F}"/>
                    </a:ext>
                  </a:extLst>
                </p14:cNvPr>
                <p14:cNvContentPartPr/>
                <p14:nvPr/>
              </p14:nvContentPartPr>
              <p14:xfrm>
                <a:off x="9295451" y="5849335"/>
                <a:ext cx="153000" cy="48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70C878F-750A-4B4E-9EE9-44C9E249544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77451" y="5831695"/>
                  <a:ext cx="188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E13BDFC-4011-4639-926B-4C9A3CB37F0A}"/>
                    </a:ext>
                  </a:extLst>
                </p14:cNvPr>
                <p14:cNvContentPartPr/>
                <p14:nvPr/>
              </p14:nvContentPartPr>
              <p14:xfrm>
                <a:off x="9498491" y="5812975"/>
                <a:ext cx="244800" cy="178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E13BDFC-4011-4639-926B-4C9A3CB37F0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80491" y="5795335"/>
                  <a:ext cx="280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24481B5-C3B8-46D2-9FC8-1B40BC3C7781}"/>
                    </a:ext>
                  </a:extLst>
                </p14:cNvPr>
                <p14:cNvContentPartPr/>
                <p14:nvPr/>
              </p14:nvContentPartPr>
              <p14:xfrm>
                <a:off x="9765251" y="5708575"/>
                <a:ext cx="175320" cy="303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24481B5-C3B8-46D2-9FC8-1B40BC3C778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47251" y="5690575"/>
                  <a:ext cx="210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4554E34-FF25-4E50-828D-756CD88A5303}"/>
                    </a:ext>
                  </a:extLst>
                </p14:cNvPr>
                <p14:cNvContentPartPr/>
                <p14:nvPr/>
              </p14:nvContentPartPr>
              <p14:xfrm>
                <a:off x="9932651" y="5542255"/>
                <a:ext cx="155160" cy="529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4554E34-FF25-4E50-828D-756CD88A530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914651" y="5524255"/>
                  <a:ext cx="1908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8348016-9273-4B0E-BF4E-D34FAA1F62F4}"/>
                    </a:ext>
                  </a:extLst>
                </p14:cNvPr>
                <p14:cNvContentPartPr/>
                <p14:nvPr/>
              </p14:nvContentPartPr>
              <p14:xfrm>
                <a:off x="9980531" y="5515975"/>
                <a:ext cx="237240" cy="682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8348016-9273-4B0E-BF4E-D34FAA1F62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62531" y="5497975"/>
                  <a:ext cx="27288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965A7FF-D50B-470D-9ECA-AF417CB8B0C0}"/>
                    </a:ext>
                  </a:extLst>
                </p14:cNvPr>
                <p14:cNvContentPartPr/>
                <p14:nvPr/>
              </p14:nvContentPartPr>
              <p14:xfrm>
                <a:off x="10301651" y="5581495"/>
                <a:ext cx="232920" cy="410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965A7FF-D50B-470D-9ECA-AF417CB8B0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83651" y="5563495"/>
                  <a:ext cx="268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EB68752-5CBD-4B33-82A7-ABC5900D8994}"/>
                    </a:ext>
                  </a:extLst>
                </p14:cNvPr>
                <p14:cNvContentPartPr/>
                <p14:nvPr/>
              </p14:nvContentPartPr>
              <p14:xfrm>
                <a:off x="10619531" y="5628655"/>
                <a:ext cx="201240" cy="339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EB68752-5CBD-4B33-82A7-ABC5900D899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601531" y="5611015"/>
                  <a:ext cx="2368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7D63A36-5449-4C46-B258-6ADE2091BABE}"/>
                    </a:ext>
                  </a:extLst>
                </p14:cNvPr>
                <p14:cNvContentPartPr/>
                <p14:nvPr/>
              </p14:nvContentPartPr>
              <p14:xfrm>
                <a:off x="10673171" y="5784895"/>
                <a:ext cx="164520" cy="6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7D63A36-5449-4C46-B258-6ADE2091BAB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55171" y="5767255"/>
                  <a:ext cx="200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225620A-A808-42E7-97E7-A70135D6F833}"/>
                    </a:ext>
                  </a:extLst>
                </p14:cNvPr>
                <p14:cNvContentPartPr/>
                <p14:nvPr/>
              </p14:nvContentPartPr>
              <p14:xfrm>
                <a:off x="10750931" y="5587255"/>
                <a:ext cx="192960" cy="69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225620A-A808-42E7-97E7-A70135D6F83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32931" y="5569255"/>
                  <a:ext cx="228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13BE809-F906-401A-9277-E629DF5821DE}"/>
                    </a:ext>
                  </a:extLst>
                </p14:cNvPr>
                <p14:cNvContentPartPr/>
                <p14:nvPr/>
              </p14:nvContentPartPr>
              <p14:xfrm>
                <a:off x="11074571" y="5782735"/>
                <a:ext cx="236520" cy="23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13BE809-F906-401A-9277-E629DF5821D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056931" y="5764735"/>
                  <a:ext cx="272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182F87F-3BA8-41A4-901B-7F27E8EA7E77}"/>
                    </a:ext>
                  </a:extLst>
                </p14:cNvPr>
                <p14:cNvContentPartPr/>
                <p14:nvPr/>
              </p14:nvContentPartPr>
              <p14:xfrm>
                <a:off x="11087171" y="5894695"/>
                <a:ext cx="221400" cy="25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182F87F-3BA8-41A4-901B-7F27E8EA7E7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69531" y="5876695"/>
                  <a:ext cx="257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DB9C2B6-487E-4F0F-9C6F-F3BE7B99C0C6}"/>
                    </a:ext>
                  </a:extLst>
                </p14:cNvPr>
                <p14:cNvContentPartPr/>
                <p14:nvPr/>
              </p14:nvContentPartPr>
              <p14:xfrm>
                <a:off x="11433131" y="5748895"/>
                <a:ext cx="285840" cy="195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DB9C2B6-487E-4F0F-9C6F-F3BE7B99C0C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15131" y="5731255"/>
                  <a:ext cx="321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2012A77-D005-48F3-A4A5-95B8DAAE328E}"/>
                    </a:ext>
                  </a:extLst>
                </p14:cNvPr>
                <p14:cNvContentPartPr/>
                <p14:nvPr/>
              </p14:nvContentPartPr>
              <p14:xfrm>
                <a:off x="11554451" y="5973535"/>
                <a:ext cx="127080" cy="163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2012A77-D005-48F3-A4A5-95B8DAAE328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36451" y="5955895"/>
                  <a:ext cx="16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C5E9994-98C8-4F28-8BB9-EA7257045228}"/>
                    </a:ext>
                  </a:extLst>
                </p14:cNvPr>
                <p14:cNvContentPartPr/>
                <p14:nvPr/>
              </p14:nvContentPartPr>
              <p14:xfrm>
                <a:off x="11730491" y="5976415"/>
                <a:ext cx="101880" cy="167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C5E9994-98C8-4F28-8BB9-EA725704522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12851" y="5958415"/>
                  <a:ext cx="137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770D283-66B9-47DC-BB74-DC08034BDC91}"/>
                    </a:ext>
                  </a:extLst>
                </p14:cNvPr>
                <p14:cNvContentPartPr/>
                <p14:nvPr/>
              </p14:nvContentPartPr>
              <p14:xfrm>
                <a:off x="11848571" y="5584015"/>
                <a:ext cx="238320" cy="417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770D283-66B9-47DC-BB74-DC08034BDC9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830571" y="5566375"/>
                  <a:ext cx="2739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39CB9FD-8E90-4829-9AD5-2AA3B798F0EC}"/>
                    </a:ext>
                  </a:extLst>
                </p14:cNvPr>
                <p14:cNvContentPartPr/>
                <p14:nvPr/>
              </p14:nvContentPartPr>
              <p14:xfrm>
                <a:off x="12073211" y="5639815"/>
                <a:ext cx="35280" cy="131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39CB9FD-8E90-4829-9AD5-2AA3B798F0E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055571" y="5622175"/>
                  <a:ext cx="70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3B3967D-1F03-42F7-8B8F-7295909AF7CC}"/>
                    </a:ext>
                  </a:extLst>
                </p14:cNvPr>
                <p14:cNvContentPartPr/>
                <p14:nvPr/>
              </p14:nvContentPartPr>
              <p14:xfrm>
                <a:off x="11088251" y="5600935"/>
                <a:ext cx="336240" cy="121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3B3967D-1F03-42F7-8B8F-7295909AF7C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70611" y="5582935"/>
                  <a:ext cx="3718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C5B214E-681D-4B70-86F7-5C0C5C2E114B}"/>
              </a:ext>
            </a:extLst>
          </p:cNvPr>
          <p:cNvGrpSpPr/>
          <p:nvPr/>
        </p:nvGrpSpPr>
        <p:grpSpPr>
          <a:xfrm>
            <a:off x="10921211" y="4850695"/>
            <a:ext cx="932040" cy="698040"/>
            <a:chOff x="10921211" y="4850695"/>
            <a:chExt cx="93204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C4CA1E9-0FEC-4F1B-8406-253A02C36D17}"/>
                    </a:ext>
                  </a:extLst>
                </p14:cNvPr>
                <p14:cNvContentPartPr/>
                <p14:nvPr/>
              </p14:nvContentPartPr>
              <p14:xfrm>
                <a:off x="11252411" y="5129335"/>
                <a:ext cx="161640" cy="419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C4CA1E9-0FEC-4F1B-8406-253A02C36D1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34411" y="5111335"/>
                  <a:ext cx="197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2A03CC7-B025-4B02-BA6F-B32F00D2737A}"/>
                    </a:ext>
                  </a:extLst>
                </p14:cNvPr>
                <p14:cNvContentPartPr/>
                <p14:nvPr/>
              </p14:nvContentPartPr>
              <p14:xfrm>
                <a:off x="10921211" y="4859695"/>
                <a:ext cx="631800" cy="279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2A03CC7-B025-4B02-BA6F-B32F00D2737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03571" y="4842055"/>
                  <a:ext cx="667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2388AE-33C7-4002-AA7B-5A15668EB072}"/>
                    </a:ext>
                  </a:extLst>
                </p14:cNvPr>
                <p14:cNvContentPartPr/>
                <p14:nvPr/>
              </p14:nvContentPartPr>
              <p14:xfrm>
                <a:off x="11691971" y="4850695"/>
                <a:ext cx="161280" cy="270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2388AE-33C7-4002-AA7B-5A15668EB0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74331" y="4832695"/>
                  <a:ext cx="1969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4BAD7F5-6C43-4C77-8FD5-B4F8A6D87E99}"/>
              </a:ext>
            </a:extLst>
          </p:cNvPr>
          <p:cNvGrpSpPr/>
          <p:nvPr/>
        </p:nvGrpSpPr>
        <p:grpSpPr>
          <a:xfrm>
            <a:off x="250091" y="5358295"/>
            <a:ext cx="1855800" cy="1274040"/>
            <a:chOff x="250091" y="5358295"/>
            <a:chExt cx="1855800" cy="12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ED44CEF-0212-4C8B-BC77-6D78E08BFFF4}"/>
                    </a:ext>
                  </a:extLst>
                </p14:cNvPr>
                <p14:cNvContentPartPr/>
                <p14:nvPr/>
              </p14:nvContentPartPr>
              <p14:xfrm>
                <a:off x="599291" y="5554855"/>
                <a:ext cx="1140840" cy="1012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ED44CEF-0212-4C8B-BC77-6D78E08BFFF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1291" y="5537215"/>
                  <a:ext cx="117648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56EA6CF-9A1B-4E59-A664-7CBB6729C0A1}"/>
                    </a:ext>
                  </a:extLst>
                </p14:cNvPr>
                <p14:cNvContentPartPr/>
                <p14:nvPr/>
              </p14:nvContentPartPr>
              <p14:xfrm>
                <a:off x="1865411" y="6366295"/>
                <a:ext cx="240480" cy="266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56EA6CF-9A1B-4E59-A664-7CBB6729C0A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847771" y="6348295"/>
                  <a:ext cx="276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EE59D14-74F7-4FD6-8867-4FF397CA1EF4}"/>
                    </a:ext>
                  </a:extLst>
                </p14:cNvPr>
                <p14:cNvContentPartPr/>
                <p14:nvPr/>
              </p14:nvContentPartPr>
              <p14:xfrm>
                <a:off x="250091" y="5385295"/>
                <a:ext cx="176760" cy="223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EE59D14-74F7-4FD6-8867-4FF397CA1EF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2451" y="5367295"/>
                  <a:ext cx="212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A526819-EAFC-45B7-89C8-6D55AB11F0FB}"/>
                    </a:ext>
                  </a:extLst>
                </p14:cNvPr>
                <p14:cNvContentPartPr/>
                <p14:nvPr/>
              </p14:nvContentPartPr>
              <p14:xfrm>
                <a:off x="255131" y="5358295"/>
                <a:ext cx="185040" cy="54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A526819-EAFC-45B7-89C8-6D55AB11F0F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37131" y="5340655"/>
                  <a:ext cx="220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109ED52-6C26-4002-88E1-A772A94818C3}"/>
                    </a:ext>
                  </a:extLst>
                </p14:cNvPr>
                <p14:cNvContentPartPr/>
                <p14:nvPr/>
              </p14:nvContentPartPr>
              <p14:xfrm>
                <a:off x="635291" y="5622175"/>
                <a:ext cx="1149120" cy="929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109ED52-6C26-4002-88E1-A772A94818C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7651" y="5604535"/>
                  <a:ext cx="1184760" cy="9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4A59E35A-9EC6-4C0E-8D02-83A1AA4E5B7A}"/>
              </a:ext>
            </a:extLst>
          </p:cNvPr>
          <p:cNvGrpSpPr/>
          <p:nvPr/>
        </p:nvGrpSpPr>
        <p:grpSpPr>
          <a:xfrm>
            <a:off x="809891" y="5548375"/>
            <a:ext cx="739080" cy="214920"/>
            <a:chOff x="809891" y="5548375"/>
            <a:chExt cx="7390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EE2D3DB-5B87-4B5F-A262-DC0DDFE64951}"/>
                    </a:ext>
                  </a:extLst>
                </p14:cNvPr>
                <p14:cNvContentPartPr/>
                <p14:nvPr/>
              </p14:nvContentPartPr>
              <p14:xfrm>
                <a:off x="809891" y="5702815"/>
                <a:ext cx="99360" cy="60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EE2D3DB-5B87-4B5F-A262-DC0DDFE6495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92251" y="5685175"/>
                  <a:ext cx="135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3E9A345-D900-48A1-9946-D2F3F07E0079}"/>
                    </a:ext>
                  </a:extLst>
                </p14:cNvPr>
                <p14:cNvContentPartPr/>
                <p14:nvPr/>
              </p14:nvContentPartPr>
              <p14:xfrm>
                <a:off x="956411" y="5548375"/>
                <a:ext cx="96480" cy="212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3E9A345-D900-48A1-9946-D2F3F07E007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8411" y="5530375"/>
                  <a:ext cx="132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6F37C17-C5A2-4358-BF8C-96AE34DBF5C6}"/>
                    </a:ext>
                  </a:extLst>
                </p14:cNvPr>
                <p14:cNvContentPartPr/>
                <p14:nvPr/>
              </p14:nvContentPartPr>
              <p14:xfrm>
                <a:off x="1100051" y="5704255"/>
                <a:ext cx="142920" cy="59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6F37C17-C5A2-4358-BF8C-96AE34DBF5C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82051" y="5686255"/>
                  <a:ext cx="178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56810CC-C165-4CD8-B7AC-FCA059256CD4}"/>
                    </a:ext>
                  </a:extLst>
                </p14:cNvPr>
                <p14:cNvContentPartPr/>
                <p14:nvPr/>
              </p14:nvContentPartPr>
              <p14:xfrm>
                <a:off x="1328651" y="5607055"/>
                <a:ext cx="13320" cy="141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56810CC-C165-4CD8-B7AC-FCA059256C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10651" y="5589055"/>
                  <a:ext cx="48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4D0173B-8960-48DC-AEB7-6E637CCC4B67}"/>
                    </a:ext>
                  </a:extLst>
                </p14:cNvPr>
                <p14:cNvContentPartPr/>
                <p14:nvPr/>
              </p14:nvContentPartPr>
              <p14:xfrm>
                <a:off x="1417931" y="5684095"/>
                <a:ext cx="131040" cy="77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4D0173B-8960-48DC-AEB7-6E637CCC4B6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00291" y="5666095"/>
                  <a:ext cx="16668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229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8A883A-B49F-453A-BBA1-F7AE3E88A2EA}"/>
                  </a:ext>
                </a:extLst>
              </p14:cNvPr>
              <p14:cNvContentPartPr/>
              <p14:nvPr/>
            </p14:nvContentPartPr>
            <p14:xfrm>
              <a:off x="1899251" y="681175"/>
              <a:ext cx="216000" cy="200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8A883A-B49F-453A-BBA1-F7AE3E88A2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251" y="663535"/>
                <a:ext cx="251640" cy="20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11407F-EE06-43BC-AADA-3A6859B5E5F0}"/>
                  </a:ext>
                </a:extLst>
              </p14:cNvPr>
              <p14:cNvContentPartPr/>
              <p14:nvPr/>
            </p14:nvContentPartPr>
            <p14:xfrm>
              <a:off x="1499651" y="1769815"/>
              <a:ext cx="1564920" cy="19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11407F-EE06-43BC-AADA-3A6859B5E5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1651" y="1752175"/>
                <a:ext cx="160056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70CF967-FF76-423E-90AE-4F3D637E3FEE}"/>
              </a:ext>
            </a:extLst>
          </p:cNvPr>
          <p:cNvGrpSpPr/>
          <p:nvPr/>
        </p:nvGrpSpPr>
        <p:grpSpPr>
          <a:xfrm>
            <a:off x="1671011" y="698455"/>
            <a:ext cx="1424880" cy="1758600"/>
            <a:chOff x="1671011" y="698455"/>
            <a:chExt cx="1424880" cy="17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E1CDF8-8B0B-4AE5-9594-0580A5BE3EAC}"/>
                    </a:ext>
                  </a:extLst>
                </p14:cNvPr>
                <p14:cNvContentPartPr/>
                <p14:nvPr/>
              </p14:nvContentPartPr>
              <p14:xfrm>
                <a:off x="1898531" y="808615"/>
                <a:ext cx="1197360" cy="164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E1CDF8-8B0B-4AE5-9594-0580A5BE3E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0891" y="790975"/>
                  <a:ext cx="1233000" cy="16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92EE64-8F65-4F13-AAD8-B07ACC834774}"/>
                    </a:ext>
                  </a:extLst>
                </p14:cNvPr>
                <p14:cNvContentPartPr/>
                <p14:nvPr/>
              </p14:nvContentPartPr>
              <p14:xfrm>
                <a:off x="2014091" y="698455"/>
                <a:ext cx="136080" cy="155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92EE64-8F65-4F13-AAD8-B07ACC8347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6091" y="680455"/>
                  <a:ext cx="171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BBB197-7F73-473C-B44B-F4EA9CD4DF8E}"/>
                    </a:ext>
                  </a:extLst>
                </p14:cNvPr>
                <p14:cNvContentPartPr/>
                <p14:nvPr/>
              </p14:nvContentPartPr>
              <p14:xfrm>
                <a:off x="1671011" y="737335"/>
                <a:ext cx="149400" cy="246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BBB197-7F73-473C-B44B-F4EA9CD4DF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3011" y="719335"/>
                  <a:ext cx="185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4344D5-C2C3-41EC-820D-51EBD998923C}"/>
                    </a:ext>
                  </a:extLst>
                </p14:cNvPr>
                <p14:cNvContentPartPr/>
                <p14:nvPr/>
              </p14:nvContentPartPr>
              <p14:xfrm>
                <a:off x="1703411" y="854695"/>
                <a:ext cx="125640" cy="2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4344D5-C2C3-41EC-820D-51EBD99892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85411" y="837055"/>
                  <a:ext cx="161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2CED50-1374-4C5E-8B6D-EDADAACAE616}"/>
                    </a:ext>
                  </a:extLst>
                </p14:cNvPr>
                <p14:cNvContentPartPr/>
                <p14:nvPr/>
              </p14:nvContentPartPr>
              <p14:xfrm>
                <a:off x="1703771" y="742735"/>
                <a:ext cx="176400" cy="4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2CED50-1374-4C5E-8B6D-EDADAACAE6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6131" y="725095"/>
                  <a:ext cx="2120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4ED988-0AE6-4825-9BE0-E3C0315DF4EF}"/>
                  </a:ext>
                </a:extLst>
              </p14:cNvPr>
              <p14:cNvContentPartPr/>
              <p14:nvPr/>
            </p14:nvContentPartPr>
            <p14:xfrm>
              <a:off x="2023811" y="2014975"/>
              <a:ext cx="216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4ED988-0AE6-4825-9BE0-E3C0315DF4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69811" y="1907335"/>
                <a:ext cx="109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20C0D3B-7ED3-472C-AA70-5239AC6A6ABB}"/>
                  </a:ext>
                </a:extLst>
              </p14:cNvPr>
              <p14:cNvContentPartPr/>
              <p14:nvPr/>
            </p14:nvContentPartPr>
            <p14:xfrm>
              <a:off x="2025611" y="2040175"/>
              <a:ext cx="129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20C0D3B-7ED3-472C-AA70-5239AC6A6A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71971" y="1932175"/>
                <a:ext cx="120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65EFDA-39D9-485C-8CD5-0B78E58D02E8}"/>
                  </a:ext>
                </a:extLst>
              </p14:cNvPr>
              <p14:cNvContentPartPr/>
              <p14:nvPr/>
            </p14:nvContentPartPr>
            <p14:xfrm>
              <a:off x="1901771" y="1954135"/>
              <a:ext cx="542520" cy="470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65EFDA-39D9-485C-8CD5-0B78E58D02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7771" y="1846495"/>
                <a:ext cx="65016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89BDCF-D603-456E-AA12-35D779508A21}"/>
                  </a:ext>
                </a:extLst>
              </p14:cNvPr>
              <p14:cNvContentPartPr/>
              <p14:nvPr/>
            </p14:nvContentPartPr>
            <p14:xfrm>
              <a:off x="2426291" y="1933255"/>
              <a:ext cx="62280" cy="38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89BDCF-D603-456E-AA12-35D779508A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2651" y="1825615"/>
                <a:ext cx="169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24606D-FD15-406C-ABDF-D4354C6B0703}"/>
                  </a:ext>
                </a:extLst>
              </p14:cNvPr>
              <p14:cNvContentPartPr/>
              <p14:nvPr/>
            </p14:nvContentPartPr>
            <p14:xfrm>
              <a:off x="2069531" y="1923535"/>
              <a:ext cx="95040" cy="5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24606D-FD15-406C-ABDF-D4354C6B07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5891" y="1815535"/>
                <a:ext cx="202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EFB7C5-0113-4EFA-8832-5D9B9C7AD3DF}"/>
                  </a:ext>
                </a:extLst>
              </p14:cNvPr>
              <p14:cNvContentPartPr/>
              <p14:nvPr/>
            </p14:nvContentPartPr>
            <p14:xfrm>
              <a:off x="2102651" y="1926415"/>
              <a:ext cx="19476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EFB7C5-0113-4EFA-8832-5D9B9C7AD3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48651" y="1818415"/>
                <a:ext cx="30240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844F21C-90E4-4234-BAEE-562A8EE08DB0}"/>
              </a:ext>
            </a:extLst>
          </p:cNvPr>
          <p:cNvGrpSpPr/>
          <p:nvPr/>
        </p:nvGrpSpPr>
        <p:grpSpPr>
          <a:xfrm>
            <a:off x="4068283" y="1376673"/>
            <a:ext cx="1596240" cy="2000880"/>
            <a:chOff x="1652051" y="833575"/>
            <a:chExt cx="1596240" cy="20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A3D2DA-C9FD-44B5-849E-27724838C06B}"/>
                    </a:ext>
                  </a:extLst>
                </p14:cNvPr>
                <p14:cNvContentPartPr/>
                <p14:nvPr/>
              </p14:nvContentPartPr>
              <p14:xfrm>
                <a:off x="2051651" y="833575"/>
                <a:ext cx="216000" cy="200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A3D2DA-C9FD-44B5-849E-27724838C0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3651" y="815935"/>
                  <a:ext cx="251640" cy="20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E94383-D694-48F4-8C01-C141CB18F673}"/>
                    </a:ext>
                  </a:extLst>
                </p14:cNvPr>
                <p14:cNvContentPartPr/>
                <p14:nvPr/>
              </p14:nvContentPartPr>
              <p14:xfrm>
                <a:off x="1652051" y="1922215"/>
                <a:ext cx="1564920" cy="19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E94383-D694-48F4-8C01-C141CB18F6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4051" y="1904575"/>
                  <a:ext cx="1600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679303-F519-46E7-B7F4-588D278E1235}"/>
                    </a:ext>
                  </a:extLst>
                </p14:cNvPr>
                <p14:cNvContentPartPr/>
                <p14:nvPr/>
              </p14:nvContentPartPr>
              <p14:xfrm>
                <a:off x="2050931" y="961015"/>
                <a:ext cx="1197360" cy="164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679303-F519-46E7-B7F4-588D278E12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3291" y="943375"/>
                  <a:ext cx="1233000" cy="16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CFBC85-5F5C-446A-8419-96549D8F5210}"/>
                    </a:ext>
                  </a:extLst>
                </p14:cNvPr>
                <p14:cNvContentPartPr/>
                <p14:nvPr/>
              </p14:nvContentPartPr>
              <p14:xfrm>
                <a:off x="2166491" y="850855"/>
                <a:ext cx="136080" cy="15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CFBC85-5F5C-446A-8419-96549D8F52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8491" y="832855"/>
                  <a:ext cx="171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8D9DF1-8C67-4077-8647-71C40C682E7D}"/>
                    </a:ext>
                  </a:extLst>
                </p14:cNvPr>
                <p14:cNvContentPartPr/>
                <p14:nvPr/>
              </p14:nvContentPartPr>
              <p14:xfrm>
                <a:off x="1823411" y="889735"/>
                <a:ext cx="149400" cy="24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8D9DF1-8C67-4077-8647-71C40C682E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5411" y="871735"/>
                  <a:ext cx="185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AD29A0-BAFB-4566-9993-CF1726C2B125}"/>
                    </a:ext>
                  </a:extLst>
                </p14:cNvPr>
                <p14:cNvContentPartPr/>
                <p14:nvPr/>
              </p14:nvContentPartPr>
              <p14:xfrm>
                <a:off x="1855811" y="1007095"/>
                <a:ext cx="125640" cy="2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AD29A0-BAFB-4566-9993-CF1726C2B1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7811" y="989455"/>
                  <a:ext cx="161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278EBC-F1E1-4429-99C5-DDC8155B575F}"/>
                    </a:ext>
                  </a:extLst>
                </p14:cNvPr>
                <p14:cNvContentPartPr/>
                <p14:nvPr/>
              </p14:nvContentPartPr>
              <p14:xfrm>
                <a:off x="1856171" y="895135"/>
                <a:ext cx="176400" cy="4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278EBC-F1E1-4429-99C5-DDC8155B57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8531" y="877495"/>
                  <a:ext cx="212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0690D3-8D66-4414-A986-12DA16C38452}"/>
                    </a:ext>
                  </a:extLst>
                </p14:cNvPr>
                <p14:cNvContentPartPr/>
                <p14:nvPr/>
              </p14:nvContentPartPr>
              <p14:xfrm>
                <a:off x="2176211" y="2167375"/>
                <a:ext cx="216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0690D3-8D66-4414-A986-12DA16C384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2211" y="2059735"/>
                  <a:ext cx="109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77088B-6BA2-4029-8A42-3B46F4CDB0AB}"/>
                    </a:ext>
                  </a:extLst>
                </p14:cNvPr>
                <p14:cNvContentPartPr/>
                <p14:nvPr/>
              </p14:nvContentPartPr>
              <p14:xfrm>
                <a:off x="2178011" y="2192575"/>
                <a:ext cx="12960" cy="10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77088B-6BA2-4029-8A42-3B46F4CDB0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24371" y="2084575"/>
                  <a:ext cx="120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0176E5-5928-4094-BA6A-667A4EB9EF43}"/>
                    </a:ext>
                  </a:extLst>
                </p14:cNvPr>
                <p14:cNvContentPartPr/>
                <p14:nvPr/>
              </p14:nvContentPartPr>
              <p14:xfrm>
                <a:off x="2054171" y="2106535"/>
                <a:ext cx="542520" cy="47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0176E5-5928-4094-BA6A-667A4EB9EF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00171" y="1998895"/>
                  <a:ext cx="65016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845CF2-01C2-41DB-8A56-27429F96A63D}"/>
                    </a:ext>
                  </a:extLst>
                </p14:cNvPr>
                <p14:cNvContentPartPr/>
                <p14:nvPr/>
              </p14:nvContentPartPr>
              <p14:xfrm>
                <a:off x="2578691" y="2085655"/>
                <a:ext cx="62280" cy="3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845CF2-01C2-41DB-8A56-27429F96A6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25051" y="1978015"/>
                  <a:ext cx="169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E7927A-628F-4436-8288-30FA81B8F064}"/>
                    </a:ext>
                  </a:extLst>
                </p14:cNvPr>
                <p14:cNvContentPartPr/>
                <p14:nvPr/>
              </p14:nvContentPartPr>
              <p14:xfrm>
                <a:off x="2221931" y="2075935"/>
                <a:ext cx="95040" cy="5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E7927A-628F-4436-8288-30FA81B8F0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68291" y="1967935"/>
                  <a:ext cx="202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E3A068-64A0-40FC-82F7-B8C44540060A}"/>
                    </a:ext>
                  </a:extLst>
                </p14:cNvPr>
                <p14:cNvContentPartPr/>
                <p14:nvPr/>
              </p14:nvContentPartPr>
              <p14:xfrm>
                <a:off x="2255051" y="2078815"/>
                <a:ext cx="194760" cy="3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E3A068-64A0-40FC-82F7-B8C4454006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051" y="1970815"/>
                  <a:ext cx="3024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720631-8C70-468F-AED3-EEA74E164114}"/>
              </a:ext>
            </a:extLst>
          </p:cNvPr>
          <p:cNvGrpSpPr/>
          <p:nvPr/>
        </p:nvGrpSpPr>
        <p:grpSpPr>
          <a:xfrm>
            <a:off x="2240171" y="2122975"/>
            <a:ext cx="55080" cy="50040"/>
            <a:chOff x="2240171" y="2122975"/>
            <a:chExt cx="55080" cy="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100A96-4B5F-47E1-9BC1-977FD3A1BAE2}"/>
                    </a:ext>
                  </a:extLst>
                </p14:cNvPr>
                <p14:cNvContentPartPr/>
                <p14:nvPr/>
              </p14:nvContentPartPr>
              <p14:xfrm>
                <a:off x="2285891" y="2158975"/>
                <a:ext cx="864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100A96-4B5F-47E1-9BC1-977FD3A1BA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22891" y="2096335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E64987-AB88-4196-A8E3-97A3F9D0B691}"/>
                    </a:ext>
                  </a:extLst>
                </p14:cNvPr>
                <p14:cNvContentPartPr/>
                <p14:nvPr/>
              </p14:nvContentPartPr>
              <p14:xfrm>
                <a:off x="2240171" y="2122975"/>
                <a:ext cx="55080" cy="50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E64987-AB88-4196-A8E3-97A3F9D0B6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77531" y="2059975"/>
                  <a:ext cx="1807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04DC34C-F10B-4953-895C-22FBEC8A31F5}"/>
              </a:ext>
            </a:extLst>
          </p:cNvPr>
          <p:cNvGrpSpPr/>
          <p:nvPr/>
        </p:nvGrpSpPr>
        <p:grpSpPr>
          <a:xfrm>
            <a:off x="919331" y="1746415"/>
            <a:ext cx="3031200" cy="960480"/>
            <a:chOff x="919331" y="1746415"/>
            <a:chExt cx="303120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EAC6E3-9229-4BE9-AF69-D06E0C9365B9}"/>
                    </a:ext>
                  </a:extLst>
                </p14:cNvPr>
                <p14:cNvContentPartPr/>
                <p14:nvPr/>
              </p14:nvContentPartPr>
              <p14:xfrm>
                <a:off x="3408731" y="2654695"/>
                <a:ext cx="5760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EAC6E3-9229-4BE9-AF69-D06E0C9365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90731" y="2636695"/>
                  <a:ext cx="9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9EC214-25BB-4954-9B1B-86A4A7476024}"/>
                    </a:ext>
                  </a:extLst>
                </p14:cNvPr>
                <p14:cNvContentPartPr/>
                <p14:nvPr/>
              </p14:nvContentPartPr>
              <p14:xfrm>
                <a:off x="3775211" y="2683135"/>
                <a:ext cx="35280" cy="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9EC214-25BB-4954-9B1B-86A4A74760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57211" y="2665495"/>
                  <a:ext cx="70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84773D0-C71F-4285-B40C-3699C521F69D}"/>
                    </a:ext>
                  </a:extLst>
                </p14:cNvPr>
                <p14:cNvContentPartPr/>
                <p14:nvPr/>
              </p14:nvContentPartPr>
              <p14:xfrm>
                <a:off x="3803651" y="2624095"/>
                <a:ext cx="146880" cy="1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84773D0-C71F-4285-B40C-3699C521F6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86011" y="2606455"/>
                  <a:ext cx="182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A00DB8-5732-4148-B2A6-725ECC600B59}"/>
                    </a:ext>
                  </a:extLst>
                </p14:cNvPr>
                <p14:cNvContentPartPr/>
                <p14:nvPr/>
              </p14:nvContentPartPr>
              <p14:xfrm>
                <a:off x="3569651" y="2622655"/>
                <a:ext cx="176040" cy="1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A00DB8-5732-4148-B2A6-725ECC600B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52011" y="2604655"/>
                  <a:ext cx="211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868A87-F884-4EBB-987A-68A70341564E}"/>
                    </a:ext>
                  </a:extLst>
                </p14:cNvPr>
                <p14:cNvContentPartPr/>
                <p14:nvPr/>
              </p14:nvContentPartPr>
              <p14:xfrm>
                <a:off x="3141971" y="2632375"/>
                <a:ext cx="201600" cy="1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868A87-F884-4EBB-987A-68A7034156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23971" y="2614735"/>
                  <a:ext cx="237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3C9AC2-200E-458E-847B-1D5F53BC9937}"/>
                    </a:ext>
                  </a:extLst>
                </p14:cNvPr>
                <p14:cNvContentPartPr/>
                <p14:nvPr/>
              </p14:nvContentPartPr>
              <p14:xfrm>
                <a:off x="2844971" y="2663335"/>
                <a:ext cx="135720" cy="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3C9AC2-200E-458E-847B-1D5F53BC99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26971" y="2645695"/>
                  <a:ext cx="17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402C90-8FE2-46B1-B862-2B0A7367CEAC}"/>
                    </a:ext>
                  </a:extLst>
                </p14:cNvPr>
                <p14:cNvContentPartPr/>
                <p14:nvPr/>
              </p14:nvContentPartPr>
              <p14:xfrm>
                <a:off x="2466251" y="2673415"/>
                <a:ext cx="135720" cy="18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402C90-8FE2-46B1-B862-2B0A7367CE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48251" y="2655415"/>
                  <a:ext cx="171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850E36-847B-4574-B5AE-5F3F3623EA6B}"/>
                    </a:ext>
                  </a:extLst>
                </p14:cNvPr>
                <p14:cNvContentPartPr/>
                <p14:nvPr/>
              </p14:nvContentPartPr>
              <p14:xfrm>
                <a:off x="2101211" y="2674495"/>
                <a:ext cx="14580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850E36-847B-4574-B5AE-5F3F3623EA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83571" y="2656495"/>
                  <a:ext cx="181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03641ED-B0BC-4736-B1D6-6BA95021E826}"/>
                    </a:ext>
                  </a:extLst>
                </p14:cNvPr>
                <p14:cNvContentPartPr/>
                <p14:nvPr/>
              </p14:nvContentPartPr>
              <p14:xfrm>
                <a:off x="1739411" y="2690335"/>
                <a:ext cx="148680" cy="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03641ED-B0BC-4736-B1D6-6BA95021E8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21771" y="2672335"/>
                  <a:ext cx="18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48732F-092C-46DF-A42B-F712E4D00C4D}"/>
                    </a:ext>
                  </a:extLst>
                </p14:cNvPr>
                <p14:cNvContentPartPr/>
                <p14:nvPr/>
              </p14:nvContentPartPr>
              <p14:xfrm>
                <a:off x="1388771" y="2697175"/>
                <a:ext cx="177120" cy="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48732F-092C-46DF-A42B-F712E4D00C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70771" y="2679535"/>
                  <a:ext cx="212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536224-C20D-4F81-A7EC-ED98F37E5ABA}"/>
                    </a:ext>
                  </a:extLst>
                </p14:cNvPr>
                <p14:cNvContentPartPr/>
                <p14:nvPr/>
              </p14:nvContentPartPr>
              <p14:xfrm>
                <a:off x="1059371" y="2265535"/>
                <a:ext cx="158040" cy="174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536224-C20D-4F81-A7EC-ED98F37E5A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1731" y="2247535"/>
                  <a:ext cx="193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63B6C5-A0F9-4069-AA94-B8F383E5FA19}"/>
                    </a:ext>
                  </a:extLst>
                </p14:cNvPr>
                <p14:cNvContentPartPr/>
                <p14:nvPr/>
              </p14:nvContentPartPr>
              <p14:xfrm>
                <a:off x="1258091" y="2119015"/>
                <a:ext cx="168840" cy="310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63B6C5-A0F9-4069-AA94-B8F383E5FA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40091" y="2101015"/>
                  <a:ext cx="204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2B198C2-AAE1-49BD-A9A2-B5DAF09533F9}"/>
                    </a:ext>
                  </a:extLst>
                </p14:cNvPr>
                <p14:cNvContentPartPr/>
                <p14:nvPr/>
              </p14:nvContentPartPr>
              <p14:xfrm>
                <a:off x="1447091" y="1991215"/>
                <a:ext cx="174240" cy="68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2B198C2-AAE1-49BD-A9A2-B5DAF09533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9451" y="1973215"/>
                  <a:ext cx="20988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ED89DF-8787-4CA2-88DF-1CC369238583}"/>
                    </a:ext>
                  </a:extLst>
                </p14:cNvPr>
                <p14:cNvContentPartPr/>
                <p14:nvPr/>
              </p14:nvContentPartPr>
              <p14:xfrm>
                <a:off x="1508651" y="1975375"/>
                <a:ext cx="128520" cy="120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ED89DF-8787-4CA2-88DF-1CC3692385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91011" y="1957375"/>
                  <a:ext cx="164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5984BA-481B-46E2-9A00-67B4DE270AE4}"/>
                    </a:ext>
                  </a:extLst>
                </p14:cNvPr>
                <p14:cNvContentPartPr/>
                <p14:nvPr/>
              </p14:nvContentPartPr>
              <p14:xfrm>
                <a:off x="919331" y="1746415"/>
                <a:ext cx="344880" cy="21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5984BA-481B-46E2-9A00-67B4DE270AE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691" y="1728775"/>
                  <a:ext cx="380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D382DA-03FC-4E9D-8E3A-335DA5C9B2BF}"/>
                    </a:ext>
                  </a:extLst>
                </p14:cNvPr>
                <p14:cNvContentPartPr/>
                <p14:nvPr/>
              </p14:nvContentPartPr>
              <p14:xfrm>
                <a:off x="1296611" y="1876735"/>
                <a:ext cx="81360" cy="12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D382DA-03FC-4E9D-8E3A-335DA5C9B2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78611" y="1858735"/>
                  <a:ext cx="1170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57245D-7B49-419A-B73E-63357693609F}"/>
              </a:ext>
            </a:extLst>
          </p:cNvPr>
          <p:cNvGrpSpPr/>
          <p:nvPr/>
        </p:nvGrpSpPr>
        <p:grpSpPr>
          <a:xfrm>
            <a:off x="899171" y="2678455"/>
            <a:ext cx="461160" cy="287640"/>
            <a:chOff x="899171" y="2678455"/>
            <a:chExt cx="4611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B507D2-735B-4870-BCFA-0470308E7F9C}"/>
                    </a:ext>
                  </a:extLst>
                </p14:cNvPr>
                <p14:cNvContentPartPr/>
                <p14:nvPr/>
              </p14:nvContentPartPr>
              <p14:xfrm>
                <a:off x="899171" y="2678455"/>
                <a:ext cx="288000" cy="178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B507D2-735B-4870-BCFA-0470308E7F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171" y="2660815"/>
                  <a:ext cx="32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8F3BD5-BA46-454A-AFB8-05FD75B6424D}"/>
                    </a:ext>
                  </a:extLst>
                </p14:cNvPr>
                <p14:cNvContentPartPr/>
                <p14:nvPr/>
              </p14:nvContentPartPr>
              <p14:xfrm>
                <a:off x="1215251" y="2830375"/>
                <a:ext cx="145080" cy="13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8F3BD5-BA46-454A-AFB8-05FD75B642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7611" y="2812735"/>
                  <a:ext cx="18072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D08D097-9E20-4CE6-A7AC-E7C445420644}"/>
                  </a:ext>
                </a:extLst>
              </p14:cNvPr>
              <p14:cNvContentPartPr/>
              <p14:nvPr/>
            </p14:nvContentPartPr>
            <p14:xfrm>
              <a:off x="2282651" y="2187055"/>
              <a:ext cx="504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D08D097-9E20-4CE6-A7AC-E7C44542064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65011" y="2169415"/>
                <a:ext cx="40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74825A0-6A4D-41FF-BDEE-C17423E16756}"/>
                  </a:ext>
                </a:extLst>
              </p14:cNvPr>
              <p14:cNvContentPartPr/>
              <p14:nvPr/>
            </p14:nvContentPartPr>
            <p14:xfrm>
              <a:off x="2268251" y="2194255"/>
              <a:ext cx="360" cy="2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74825A0-6A4D-41FF-BDEE-C17423E1675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50251" y="2176255"/>
                <a:ext cx="36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666F515-C73D-4A37-836B-9515C3A9FBA5}"/>
                  </a:ext>
                </a:extLst>
              </p14:cNvPr>
              <p14:cNvContentPartPr/>
              <p14:nvPr/>
            </p14:nvContentPartPr>
            <p14:xfrm>
              <a:off x="2217491" y="2092015"/>
              <a:ext cx="79920" cy="81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666F515-C73D-4A37-836B-9515C3A9FBA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63491" y="1984375"/>
                <a:ext cx="1875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A08B859-DD7F-45AB-8D7B-3A7242C5815B}"/>
                  </a:ext>
                </a:extLst>
              </p14:cNvPr>
              <p14:cNvContentPartPr/>
              <p14:nvPr/>
            </p14:nvContentPartPr>
            <p14:xfrm>
              <a:off x="2335571" y="1980415"/>
              <a:ext cx="28440" cy="38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A08B859-DD7F-45AB-8D7B-3A7242C5815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72931" y="1917415"/>
                <a:ext cx="1540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E064A5D-0CDD-4A54-8FA7-1792E4A60C06}"/>
              </a:ext>
            </a:extLst>
          </p:cNvPr>
          <p:cNvGrpSpPr/>
          <p:nvPr/>
        </p:nvGrpSpPr>
        <p:grpSpPr>
          <a:xfrm>
            <a:off x="2547611" y="1926055"/>
            <a:ext cx="2904840" cy="122760"/>
            <a:chOff x="2547611" y="1926055"/>
            <a:chExt cx="29048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074B10-89FD-45EF-A79C-5007114BBB1C}"/>
                    </a:ext>
                  </a:extLst>
                </p14:cNvPr>
                <p14:cNvContentPartPr/>
                <p14:nvPr/>
              </p14:nvContentPartPr>
              <p14:xfrm>
                <a:off x="2547611" y="2027215"/>
                <a:ext cx="81000" cy="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074B10-89FD-45EF-A79C-5007114BBB1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9971" y="2009575"/>
                  <a:ext cx="116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BC4C95-2088-49ED-B548-9562F8E506CA}"/>
                    </a:ext>
                  </a:extLst>
                </p14:cNvPr>
                <p14:cNvContentPartPr/>
                <p14:nvPr/>
              </p14:nvContentPartPr>
              <p14:xfrm>
                <a:off x="2710691" y="2030095"/>
                <a:ext cx="219960" cy="1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BC4C95-2088-49ED-B548-9562F8E506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92691" y="2012455"/>
                  <a:ext cx="25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BC3F13-AC35-4755-8286-2EAC2B0073AA}"/>
                    </a:ext>
                  </a:extLst>
                </p14:cNvPr>
                <p14:cNvContentPartPr/>
                <p14:nvPr/>
              </p14:nvContentPartPr>
              <p14:xfrm>
                <a:off x="3078971" y="2029015"/>
                <a:ext cx="184680" cy="8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BC3F13-AC35-4755-8286-2EAC2B0073A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60971" y="2011015"/>
                  <a:ext cx="22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657594-D258-4EC8-BA0F-9C1C858D2DA3}"/>
                    </a:ext>
                  </a:extLst>
                </p14:cNvPr>
                <p14:cNvContentPartPr/>
                <p14:nvPr/>
              </p14:nvContentPartPr>
              <p14:xfrm>
                <a:off x="3350051" y="1986895"/>
                <a:ext cx="264240" cy="4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657594-D258-4EC8-BA0F-9C1C858D2D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32411" y="1969255"/>
                  <a:ext cx="299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769362-D2C7-4653-B1D1-D731C8260722}"/>
                    </a:ext>
                  </a:extLst>
                </p14:cNvPr>
                <p14:cNvContentPartPr/>
                <p14:nvPr/>
              </p14:nvContentPartPr>
              <p14:xfrm>
                <a:off x="3737051" y="1995175"/>
                <a:ext cx="292680" cy="1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769362-D2C7-4653-B1D1-D731C826072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19411" y="1977175"/>
                  <a:ext cx="328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D0EA85-595C-460A-89F2-AEAD56BEB81A}"/>
                    </a:ext>
                  </a:extLst>
                </p14:cNvPr>
                <p14:cNvContentPartPr/>
                <p14:nvPr/>
              </p14:nvContentPartPr>
              <p14:xfrm>
                <a:off x="4236011" y="1974655"/>
                <a:ext cx="139320" cy="10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D0EA85-595C-460A-89F2-AEAD56BEB8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18371" y="1956655"/>
                  <a:ext cx="174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2B3E53B-E755-4F07-8F43-879B6A67E41C}"/>
                    </a:ext>
                  </a:extLst>
                </p14:cNvPr>
                <p14:cNvContentPartPr/>
                <p14:nvPr/>
              </p14:nvContentPartPr>
              <p14:xfrm>
                <a:off x="4511051" y="1997335"/>
                <a:ext cx="212040" cy="6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2B3E53B-E755-4F07-8F43-879B6A67E4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93051" y="1979335"/>
                  <a:ext cx="247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61A6D14-C0BC-48D5-A0CF-95BD446382E3}"/>
                    </a:ext>
                  </a:extLst>
                </p14:cNvPr>
                <p14:cNvContentPartPr/>
                <p14:nvPr/>
              </p14:nvContentPartPr>
              <p14:xfrm>
                <a:off x="4929371" y="1981495"/>
                <a:ext cx="213840" cy="7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61A6D14-C0BC-48D5-A0CF-95BD446382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11731" y="1963855"/>
                  <a:ext cx="249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A6F0DA5-F524-481E-AF79-157E12304350}"/>
                    </a:ext>
                  </a:extLst>
                </p14:cNvPr>
                <p14:cNvContentPartPr/>
                <p14:nvPr/>
              </p14:nvContentPartPr>
              <p14:xfrm>
                <a:off x="5220971" y="1926055"/>
                <a:ext cx="231480" cy="7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A6F0DA5-F524-481E-AF79-157E123043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03331" y="1908415"/>
                  <a:ext cx="26712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CB89FFA-92B6-4268-B025-95B215B88687}"/>
                  </a:ext>
                </a:extLst>
              </p14:cNvPr>
              <p14:cNvContentPartPr/>
              <p14:nvPr/>
            </p14:nvContentPartPr>
            <p14:xfrm>
              <a:off x="5374331" y="1933615"/>
              <a:ext cx="83160" cy="68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CB89FFA-92B6-4268-B025-95B215B886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56691" y="1915975"/>
                <a:ext cx="1188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F05109-6FE3-4959-AF1E-3A8886C00930}"/>
                  </a:ext>
                </a:extLst>
              </p14:cNvPr>
              <p14:cNvContentPartPr/>
              <p14:nvPr/>
            </p14:nvContentPartPr>
            <p14:xfrm>
              <a:off x="8177291" y="1116415"/>
              <a:ext cx="1029600" cy="349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F05109-6FE3-4959-AF1E-3A8886C0093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59291" y="1098775"/>
                <a:ext cx="10652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AD98847-5E51-4307-9C28-F7DD4F8F8440}"/>
                  </a:ext>
                </a:extLst>
              </p14:cNvPr>
              <p14:cNvContentPartPr/>
              <p14:nvPr/>
            </p14:nvContentPartPr>
            <p14:xfrm>
              <a:off x="8508131" y="1258255"/>
              <a:ext cx="183600" cy="13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AD98847-5E51-4307-9C28-F7DD4F8F844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90131" y="1240255"/>
                <a:ext cx="21924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F0A181-C404-4D5C-81BE-5149D1B222FC}"/>
              </a:ext>
            </a:extLst>
          </p:cNvPr>
          <p:cNvGrpSpPr/>
          <p:nvPr/>
        </p:nvGrpSpPr>
        <p:grpSpPr>
          <a:xfrm>
            <a:off x="6420491" y="1071415"/>
            <a:ext cx="5448240" cy="2552040"/>
            <a:chOff x="6420491" y="1071415"/>
            <a:chExt cx="5448240" cy="25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8EBBA7-CB23-4CAC-94C8-D5EE61DEDB0B}"/>
                    </a:ext>
                  </a:extLst>
                </p14:cNvPr>
                <p14:cNvContentPartPr/>
                <p14:nvPr/>
              </p14:nvContentPartPr>
              <p14:xfrm>
                <a:off x="6674291" y="1249615"/>
                <a:ext cx="145800" cy="257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8EBBA7-CB23-4CAC-94C8-D5EE61DEDB0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56291" y="1231615"/>
                  <a:ext cx="181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52702F-602F-4144-9027-C1BCC50429FA}"/>
                    </a:ext>
                  </a:extLst>
                </p14:cNvPr>
                <p14:cNvContentPartPr/>
                <p14:nvPr/>
              </p14:nvContentPartPr>
              <p14:xfrm>
                <a:off x="6584651" y="1361935"/>
                <a:ext cx="180000" cy="28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52702F-602F-4144-9027-C1BCC50429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67011" y="1343935"/>
                  <a:ext cx="215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27DB27F-7905-40FB-AD66-3FBD6644D9AD}"/>
                    </a:ext>
                  </a:extLst>
                </p14:cNvPr>
                <p14:cNvContentPartPr/>
                <p14:nvPr/>
              </p14:nvContentPartPr>
              <p14:xfrm>
                <a:off x="6734771" y="1084015"/>
                <a:ext cx="1208880" cy="657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27DB27F-7905-40FB-AD66-3FBD6644D9A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6771" y="1066015"/>
                  <a:ext cx="124452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F4E6CE-FC84-4D66-8ADA-41899875BBB8}"/>
                    </a:ext>
                  </a:extLst>
                </p14:cNvPr>
                <p14:cNvContentPartPr/>
                <p14:nvPr/>
              </p14:nvContentPartPr>
              <p14:xfrm>
                <a:off x="7731251" y="1276255"/>
                <a:ext cx="1800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F4E6CE-FC84-4D66-8ADA-41899875BBB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13611" y="1258255"/>
                  <a:ext cx="53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8242891-2DBF-481A-8776-A42726DE83E8}"/>
                    </a:ext>
                  </a:extLst>
                </p14:cNvPr>
                <p14:cNvContentPartPr/>
                <p14:nvPr/>
              </p14:nvContentPartPr>
              <p14:xfrm>
                <a:off x="6640091" y="1793215"/>
                <a:ext cx="319320" cy="141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8242891-2DBF-481A-8776-A42726DE83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22451" y="1775575"/>
                  <a:ext cx="354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696B7A-CF32-46C6-9039-FA7D6F2A1746}"/>
                    </a:ext>
                  </a:extLst>
                </p14:cNvPr>
                <p14:cNvContentPartPr/>
                <p14:nvPr/>
              </p14:nvContentPartPr>
              <p14:xfrm>
                <a:off x="7107371" y="1707175"/>
                <a:ext cx="517320" cy="312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696B7A-CF32-46C6-9039-FA7D6F2A17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89731" y="1689535"/>
                  <a:ext cx="552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6A2085-B1D6-4984-AC86-1512D008A8F6}"/>
                    </a:ext>
                  </a:extLst>
                </p14:cNvPr>
                <p14:cNvContentPartPr/>
                <p14:nvPr/>
              </p14:nvContentPartPr>
              <p14:xfrm>
                <a:off x="7474931" y="1793215"/>
                <a:ext cx="150480" cy="2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6A2085-B1D6-4984-AC86-1512D008A8F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57291" y="1775575"/>
                  <a:ext cx="186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03173E3-5E45-4B73-9533-D5AD3BE31C2D}"/>
                    </a:ext>
                  </a:extLst>
                </p14:cNvPr>
                <p14:cNvContentPartPr/>
                <p14:nvPr/>
              </p14:nvContentPartPr>
              <p14:xfrm>
                <a:off x="7811171" y="1669735"/>
                <a:ext cx="612000" cy="28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03173E3-5E45-4B73-9533-D5AD3BE31C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93171" y="1652095"/>
                  <a:ext cx="647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B4EF90-463C-44EF-8018-3C44C39C6F19}"/>
                    </a:ext>
                  </a:extLst>
                </p14:cNvPr>
                <p14:cNvContentPartPr/>
                <p14:nvPr/>
              </p14:nvContentPartPr>
              <p14:xfrm>
                <a:off x="6499331" y="2056015"/>
                <a:ext cx="551160" cy="37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B4EF90-463C-44EF-8018-3C44C39C6F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81331" y="2038375"/>
                  <a:ext cx="5868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FCAADA-35DB-42E3-98BF-CBC6E97D40C2}"/>
                    </a:ext>
                  </a:extLst>
                </p14:cNvPr>
                <p14:cNvContentPartPr/>
                <p14:nvPr/>
              </p14:nvContentPartPr>
              <p14:xfrm>
                <a:off x="6551171" y="2234935"/>
                <a:ext cx="191880" cy="2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FCAADA-35DB-42E3-98BF-CBC6E97D40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33531" y="2217295"/>
                  <a:ext cx="227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3F7A9B-97E1-47BC-92D6-BBC7F89F2AE0}"/>
                    </a:ext>
                  </a:extLst>
                </p14:cNvPr>
                <p14:cNvContentPartPr/>
                <p14:nvPr/>
              </p14:nvContentPartPr>
              <p14:xfrm>
                <a:off x="7119251" y="2130535"/>
                <a:ext cx="1054080" cy="446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3F7A9B-97E1-47BC-92D6-BBC7F89F2A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01611" y="2112895"/>
                  <a:ext cx="1089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52E035-8713-4F83-B996-599AB03E147F}"/>
                    </a:ext>
                  </a:extLst>
                </p14:cNvPr>
                <p14:cNvContentPartPr/>
                <p14:nvPr/>
              </p14:nvContentPartPr>
              <p14:xfrm>
                <a:off x="7609211" y="2184895"/>
                <a:ext cx="78120" cy="1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52E035-8713-4F83-B996-599AB03E14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91571" y="2166895"/>
                  <a:ext cx="113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DD871A-9C1D-4AF0-94F5-59C576AD7DA2}"/>
                    </a:ext>
                  </a:extLst>
                </p14:cNvPr>
                <p14:cNvContentPartPr/>
                <p14:nvPr/>
              </p14:nvContentPartPr>
              <p14:xfrm>
                <a:off x="9418211" y="1087975"/>
                <a:ext cx="1577880" cy="510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DD871A-9C1D-4AF0-94F5-59C576AD7DA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00571" y="1070335"/>
                  <a:ext cx="16135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5A1A9B-A0DA-4945-8B35-83F1B70C035A}"/>
                    </a:ext>
                  </a:extLst>
                </p14:cNvPr>
                <p14:cNvContentPartPr/>
                <p14:nvPr/>
              </p14:nvContentPartPr>
              <p14:xfrm>
                <a:off x="10586051" y="1071415"/>
                <a:ext cx="18000" cy="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5A1A9B-A0DA-4945-8B35-83F1B70C035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68411" y="1053415"/>
                  <a:ext cx="5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042047-D905-4209-9C05-0224FBB42C1D}"/>
                    </a:ext>
                  </a:extLst>
                </p14:cNvPr>
                <p14:cNvContentPartPr/>
                <p14:nvPr/>
              </p14:nvContentPartPr>
              <p14:xfrm>
                <a:off x="11030291" y="1087615"/>
                <a:ext cx="768240" cy="363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042047-D905-4209-9C05-0224FBB42C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12651" y="1069975"/>
                  <a:ext cx="803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3E15E3-216B-4011-B28A-67EEB6EE88C2}"/>
                    </a:ext>
                  </a:extLst>
                </p14:cNvPr>
                <p14:cNvContentPartPr/>
                <p14:nvPr/>
              </p14:nvContentPartPr>
              <p14:xfrm>
                <a:off x="11486771" y="1265095"/>
                <a:ext cx="197640" cy="1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3E15E3-216B-4011-B28A-67EEB6EE88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68771" y="1247095"/>
                  <a:ext cx="233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1A4DF6-2922-4006-96DF-B25721084A6D}"/>
                    </a:ext>
                  </a:extLst>
                </p14:cNvPr>
                <p14:cNvContentPartPr/>
                <p14:nvPr/>
              </p14:nvContentPartPr>
              <p14:xfrm>
                <a:off x="8581211" y="1609255"/>
                <a:ext cx="991440" cy="508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1A4DF6-2922-4006-96DF-B25721084A6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63571" y="1591255"/>
                  <a:ext cx="10270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FD02B0-544F-44D7-AF19-7D7415113A3A}"/>
                    </a:ext>
                  </a:extLst>
                </p14:cNvPr>
                <p14:cNvContentPartPr/>
                <p14:nvPr/>
              </p14:nvContentPartPr>
              <p14:xfrm>
                <a:off x="9166931" y="1707535"/>
                <a:ext cx="267120" cy="35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FD02B0-544F-44D7-AF19-7D7415113A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48931" y="1689535"/>
                  <a:ext cx="302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2D45C5-41C6-4E49-89E8-89F211C1F7A6}"/>
                    </a:ext>
                  </a:extLst>
                </p14:cNvPr>
                <p14:cNvContentPartPr/>
                <p14:nvPr/>
              </p14:nvContentPartPr>
              <p14:xfrm>
                <a:off x="9715571" y="1550935"/>
                <a:ext cx="837360" cy="374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2D45C5-41C6-4E49-89E8-89F211C1F7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97931" y="1532935"/>
                  <a:ext cx="873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9E25BF2-1335-4AFD-8513-9D610E62CA63}"/>
                    </a:ext>
                  </a:extLst>
                </p14:cNvPr>
                <p14:cNvContentPartPr/>
                <p14:nvPr/>
              </p14:nvContentPartPr>
              <p14:xfrm>
                <a:off x="10511891" y="1784575"/>
                <a:ext cx="136440" cy="151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9E25BF2-1335-4AFD-8513-9D610E62CA6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94251" y="1766575"/>
                  <a:ext cx="172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56570A2-DA2A-402F-B698-2A5A98C98FAF}"/>
                    </a:ext>
                  </a:extLst>
                </p14:cNvPr>
                <p14:cNvContentPartPr/>
                <p14:nvPr/>
              </p14:nvContentPartPr>
              <p14:xfrm>
                <a:off x="10889891" y="1696735"/>
                <a:ext cx="513360" cy="14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56570A2-DA2A-402F-B698-2A5A98C98F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71891" y="1678735"/>
                  <a:ext cx="54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E349122-1ED1-4BED-B25B-DE5A63BDBE84}"/>
                    </a:ext>
                  </a:extLst>
                </p14:cNvPr>
                <p14:cNvContentPartPr/>
                <p14:nvPr/>
              </p14:nvContentPartPr>
              <p14:xfrm>
                <a:off x="8419571" y="2182015"/>
                <a:ext cx="950400" cy="260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E349122-1ED1-4BED-B25B-DE5A63BDBE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01571" y="2164015"/>
                  <a:ext cx="986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08C5029-6B23-4711-B26A-B96C9FF39AC0}"/>
                    </a:ext>
                  </a:extLst>
                </p14:cNvPr>
                <p14:cNvContentPartPr/>
                <p14:nvPr/>
              </p14:nvContentPartPr>
              <p14:xfrm>
                <a:off x="9293651" y="2300095"/>
                <a:ext cx="307800" cy="15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08C5029-6B23-4711-B26A-B96C9FF39A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75651" y="2282095"/>
                  <a:ext cx="343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69CB2F-0E9A-469B-B9AC-F9C871DC1504}"/>
                    </a:ext>
                  </a:extLst>
                </p14:cNvPr>
                <p14:cNvContentPartPr/>
                <p14:nvPr/>
              </p14:nvContentPartPr>
              <p14:xfrm>
                <a:off x="9864611" y="2255455"/>
                <a:ext cx="242280" cy="154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69CB2F-0E9A-469B-B9AC-F9C871DC15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46611" y="2237815"/>
                  <a:ext cx="27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3C8396-804E-469A-9206-A7A88D7B28D1}"/>
                    </a:ext>
                  </a:extLst>
                </p14:cNvPr>
                <p14:cNvContentPartPr/>
                <p14:nvPr/>
              </p14:nvContentPartPr>
              <p14:xfrm>
                <a:off x="10346651" y="2044135"/>
                <a:ext cx="688680" cy="36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3C8396-804E-469A-9206-A7A88D7B28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29011" y="2026495"/>
                  <a:ext cx="724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BCD062-F1CA-45B7-A448-3460CEC20157}"/>
                    </a:ext>
                  </a:extLst>
                </p14:cNvPr>
                <p14:cNvContentPartPr/>
                <p14:nvPr/>
              </p14:nvContentPartPr>
              <p14:xfrm>
                <a:off x="11187611" y="2216935"/>
                <a:ext cx="455760" cy="14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BCD062-F1CA-45B7-A448-3460CEC201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69971" y="2199295"/>
                  <a:ext cx="491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186A97-3BDA-47EC-BDAF-C1CD662EE3A3}"/>
                    </a:ext>
                  </a:extLst>
                </p14:cNvPr>
                <p14:cNvContentPartPr/>
                <p14:nvPr/>
              </p14:nvContentPartPr>
              <p14:xfrm>
                <a:off x="6420491" y="2585575"/>
                <a:ext cx="857520" cy="473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186A97-3BDA-47EC-BDAF-C1CD662EE3A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02851" y="2567575"/>
                  <a:ext cx="8931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7FCC34-24DF-4FEA-8F2B-A10E403C2589}"/>
                    </a:ext>
                  </a:extLst>
                </p14:cNvPr>
                <p14:cNvContentPartPr/>
                <p14:nvPr/>
              </p14:nvContentPartPr>
              <p14:xfrm>
                <a:off x="7432451" y="2645335"/>
                <a:ext cx="599760" cy="259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7FCC34-24DF-4FEA-8F2B-A10E403C258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14811" y="2627695"/>
                  <a:ext cx="635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A81B1B-4315-4C91-8478-E6319C505160}"/>
                    </a:ext>
                  </a:extLst>
                </p14:cNvPr>
                <p14:cNvContentPartPr/>
                <p14:nvPr/>
              </p14:nvContentPartPr>
              <p14:xfrm>
                <a:off x="8313371" y="2752255"/>
                <a:ext cx="411480" cy="141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A81B1B-4315-4C91-8478-E6319C50516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95371" y="2734615"/>
                  <a:ext cx="44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0A9566-BA53-4597-8C4F-51028AC669A1}"/>
                    </a:ext>
                  </a:extLst>
                </p14:cNvPr>
                <p14:cNvContentPartPr/>
                <p14:nvPr/>
              </p14:nvContentPartPr>
              <p14:xfrm>
                <a:off x="8966771" y="2738575"/>
                <a:ext cx="501480" cy="16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0A9566-BA53-4597-8C4F-51028AC669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49131" y="2720575"/>
                  <a:ext cx="53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09E822-9100-4AB7-96B1-3EC800E19951}"/>
                    </a:ext>
                  </a:extLst>
                </p14:cNvPr>
                <p14:cNvContentPartPr/>
                <p14:nvPr/>
              </p14:nvContentPartPr>
              <p14:xfrm>
                <a:off x="9220571" y="2742175"/>
                <a:ext cx="289080" cy="19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09E822-9100-4AB7-96B1-3EC800E199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2931" y="2724175"/>
                  <a:ext cx="324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0B1D198-5D85-49C6-9585-92F582309284}"/>
                    </a:ext>
                  </a:extLst>
                </p14:cNvPr>
                <p14:cNvContentPartPr/>
                <p14:nvPr/>
              </p14:nvContentPartPr>
              <p14:xfrm>
                <a:off x="9552131" y="2824255"/>
                <a:ext cx="236520" cy="111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0B1D198-5D85-49C6-9585-92F5823092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34131" y="2806615"/>
                  <a:ext cx="272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A5D78B-70D7-48E0-B689-7D5972E7A059}"/>
                    </a:ext>
                  </a:extLst>
                </p14:cNvPr>
                <p14:cNvContentPartPr/>
                <p14:nvPr/>
              </p14:nvContentPartPr>
              <p14:xfrm>
                <a:off x="9839051" y="2626255"/>
                <a:ext cx="471240" cy="329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A5D78B-70D7-48E0-B689-7D5972E7A0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21411" y="2608255"/>
                  <a:ext cx="506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D2F45B-B5AA-42C1-A4E3-8C5AB6EDF737}"/>
                    </a:ext>
                  </a:extLst>
                </p14:cNvPr>
                <p14:cNvContentPartPr/>
                <p14:nvPr/>
              </p14:nvContentPartPr>
              <p14:xfrm>
                <a:off x="10508291" y="2513575"/>
                <a:ext cx="1360440" cy="39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D2F45B-B5AA-42C1-A4E3-8C5AB6EDF7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90651" y="2495935"/>
                  <a:ext cx="1396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E9CD454-3960-4466-82C5-4010502BE878}"/>
                    </a:ext>
                  </a:extLst>
                </p14:cNvPr>
                <p14:cNvContentPartPr/>
                <p14:nvPr/>
              </p14:nvContentPartPr>
              <p14:xfrm>
                <a:off x="6537131" y="3183895"/>
                <a:ext cx="541800" cy="19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E9CD454-3960-4466-82C5-4010502BE8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19491" y="3165895"/>
                  <a:ext cx="577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49D521C-562D-4062-9C9A-A28B50512A4D}"/>
                    </a:ext>
                  </a:extLst>
                </p14:cNvPr>
                <p14:cNvContentPartPr/>
                <p14:nvPr/>
              </p14:nvContentPartPr>
              <p14:xfrm>
                <a:off x="7194131" y="3011815"/>
                <a:ext cx="1197720" cy="611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49D521C-562D-4062-9C9A-A28B50512A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76491" y="2993815"/>
                  <a:ext cx="12333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F25B426-B8CD-438E-AA81-F1186DF695EA}"/>
                    </a:ext>
                  </a:extLst>
                </p14:cNvPr>
                <p14:cNvContentPartPr/>
                <p14:nvPr/>
              </p14:nvContentPartPr>
              <p14:xfrm>
                <a:off x="8199971" y="3172735"/>
                <a:ext cx="213840" cy="8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F25B426-B8CD-438E-AA81-F1186DF695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81971" y="3155095"/>
                  <a:ext cx="249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996A55-532E-4225-A6B6-FE368E77AACE}"/>
                    </a:ext>
                  </a:extLst>
                </p14:cNvPr>
                <p14:cNvContentPartPr/>
                <p14:nvPr/>
              </p14:nvContentPartPr>
              <p14:xfrm>
                <a:off x="7658171" y="3103975"/>
                <a:ext cx="62280" cy="1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996A55-532E-4225-A6B6-FE368E77AA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40531" y="3085975"/>
                  <a:ext cx="97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8F185D0-F74E-430A-8E35-C2F5D711046A}"/>
              </a:ext>
            </a:extLst>
          </p:cNvPr>
          <p:cNvGrpSpPr/>
          <p:nvPr/>
        </p:nvGrpSpPr>
        <p:grpSpPr>
          <a:xfrm>
            <a:off x="920771" y="3665575"/>
            <a:ext cx="1192680" cy="582120"/>
            <a:chOff x="920771" y="3665575"/>
            <a:chExt cx="119268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E2938B-1999-4A4D-BF95-F8EBFEE760F1}"/>
                    </a:ext>
                  </a:extLst>
                </p14:cNvPr>
                <p14:cNvContentPartPr/>
                <p14:nvPr/>
              </p14:nvContentPartPr>
              <p14:xfrm>
                <a:off x="920771" y="3814255"/>
                <a:ext cx="76680" cy="28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E2938B-1999-4A4D-BF95-F8EBFEE760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771" y="3796255"/>
                  <a:ext cx="112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3049D63-6A94-4E4E-8BD8-BCDCA0D661E0}"/>
                    </a:ext>
                  </a:extLst>
                </p14:cNvPr>
                <p14:cNvContentPartPr/>
                <p14:nvPr/>
              </p14:nvContentPartPr>
              <p14:xfrm>
                <a:off x="938771" y="3784735"/>
                <a:ext cx="251280" cy="9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3049D63-6A94-4E4E-8BD8-BCDCA0D661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1131" y="3767095"/>
                  <a:ext cx="28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066911E-BB28-4095-8D4E-118E22FF8C9A}"/>
                    </a:ext>
                  </a:extLst>
                </p14:cNvPr>
                <p14:cNvContentPartPr/>
                <p14:nvPr/>
              </p14:nvContentPartPr>
              <p14:xfrm>
                <a:off x="962171" y="3902815"/>
                <a:ext cx="193320" cy="42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066911E-BB28-4095-8D4E-118E22FF8C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4531" y="3885175"/>
                  <a:ext cx="228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3DDF6B-0282-49C2-BC07-1AC8037FF0FA}"/>
                    </a:ext>
                  </a:extLst>
                </p14:cNvPr>
                <p14:cNvContentPartPr/>
                <p14:nvPr/>
              </p14:nvContentPartPr>
              <p14:xfrm>
                <a:off x="1054331" y="3665575"/>
                <a:ext cx="1059120" cy="582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3DDF6B-0282-49C2-BC07-1AC8037FF0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6331" y="3647935"/>
                  <a:ext cx="10947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1D4E50A-80A9-4625-A7B1-CD16B409CA6B}"/>
                    </a:ext>
                  </a:extLst>
                </p14:cNvPr>
                <p14:cNvContentPartPr/>
                <p14:nvPr/>
              </p14:nvContentPartPr>
              <p14:xfrm>
                <a:off x="1464731" y="3759175"/>
                <a:ext cx="35280" cy="24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1D4E50A-80A9-4625-A7B1-CD16B409CA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46731" y="3741535"/>
                  <a:ext cx="709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E0D5BF1-23DB-44DF-9481-EB041FC553AD}"/>
              </a:ext>
            </a:extLst>
          </p:cNvPr>
          <p:cNvGrpSpPr/>
          <p:nvPr/>
        </p:nvGrpSpPr>
        <p:grpSpPr>
          <a:xfrm>
            <a:off x="2299931" y="3664855"/>
            <a:ext cx="1326960" cy="507960"/>
            <a:chOff x="2299931" y="3664855"/>
            <a:chExt cx="13269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49DBA17-BE0F-4ACD-9D87-0EF108E16134}"/>
                    </a:ext>
                  </a:extLst>
                </p14:cNvPr>
                <p14:cNvContentPartPr/>
                <p14:nvPr/>
              </p14:nvContentPartPr>
              <p14:xfrm>
                <a:off x="2299931" y="3664855"/>
                <a:ext cx="1326960" cy="507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49DBA17-BE0F-4ACD-9D87-0EF108E1613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82291" y="3646855"/>
                  <a:ext cx="13626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F964E2-863B-4BC3-8CB3-A2E63795DA51}"/>
                    </a:ext>
                  </a:extLst>
                </p14:cNvPr>
                <p14:cNvContentPartPr/>
                <p14:nvPr/>
              </p14:nvContentPartPr>
              <p14:xfrm>
                <a:off x="2875211" y="3818215"/>
                <a:ext cx="262440" cy="38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F964E2-863B-4BC3-8CB3-A2E63795DA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57211" y="3800575"/>
                  <a:ext cx="298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C135AA-BC5B-48AF-9695-48968AF6A378}"/>
                    </a:ext>
                  </a:extLst>
                </p14:cNvPr>
                <p14:cNvContentPartPr/>
                <p14:nvPr/>
              </p14:nvContentPartPr>
              <p14:xfrm>
                <a:off x="2612411" y="3706255"/>
                <a:ext cx="35280" cy="13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C135AA-BC5B-48AF-9695-48968AF6A37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94771" y="3688255"/>
                  <a:ext cx="709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F7802C2-238B-420C-929D-8D0616A2CDEC}"/>
                  </a:ext>
                </a:extLst>
              </p14:cNvPr>
              <p14:cNvContentPartPr/>
              <p14:nvPr/>
            </p14:nvContentPartPr>
            <p14:xfrm>
              <a:off x="941771" y="5544415"/>
              <a:ext cx="1564920" cy="1976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F7802C2-238B-420C-929D-8D0616A2CD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771" y="5526775"/>
                <a:ext cx="1600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FB1598E-8A3A-4FB1-B066-97B15FC47393}"/>
                  </a:ext>
                </a:extLst>
              </p14:cNvPr>
              <p14:cNvContentPartPr/>
              <p14:nvPr/>
            </p14:nvContentPartPr>
            <p14:xfrm>
              <a:off x="1456211" y="4473055"/>
              <a:ext cx="136080" cy="155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FB1598E-8A3A-4FB1-B066-97B15FC473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8211" y="4455055"/>
                <a:ext cx="171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9294D1E-46DA-4E63-AEE8-61104F7A9F05}"/>
                  </a:ext>
                </a:extLst>
              </p14:cNvPr>
              <p14:cNvContentPartPr/>
              <p14:nvPr/>
            </p14:nvContentPartPr>
            <p14:xfrm>
              <a:off x="1113131" y="4511935"/>
              <a:ext cx="149400" cy="246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9294D1E-46DA-4E63-AEE8-61104F7A9F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5131" y="4493935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D9D2D3B-1C84-420E-A496-6B8FABFC5929}"/>
                  </a:ext>
                </a:extLst>
              </p14:cNvPr>
              <p14:cNvContentPartPr/>
              <p14:nvPr/>
            </p14:nvContentPartPr>
            <p14:xfrm>
              <a:off x="1145531" y="4629295"/>
              <a:ext cx="125640" cy="288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D9D2D3B-1C84-420E-A496-6B8FABFC59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7531" y="4611655"/>
                <a:ext cx="161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E870EE8-C7CA-4A0E-9DFC-822E45C41E03}"/>
                  </a:ext>
                </a:extLst>
              </p14:cNvPr>
              <p14:cNvContentPartPr/>
              <p14:nvPr/>
            </p14:nvContentPartPr>
            <p14:xfrm>
              <a:off x="1145891" y="4517335"/>
              <a:ext cx="176400" cy="410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E870EE8-C7CA-4A0E-9DFC-822E45C41E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8251" y="4499695"/>
                <a:ext cx="2120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9AC69F0-3D2C-476D-8459-6AC15314FC40}"/>
                  </a:ext>
                </a:extLst>
              </p14:cNvPr>
              <p14:cNvContentPartPr/>
              <p14:nvPr/>
            </p14:nvContentPartPr>
            <p14:xfrm>
              <a:off x="1421531" y="4556935"/>
              <a:ext cx="152640" cy="13251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9AC69F0-3D2C-476D-8459-6AC15314FC4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403531" y="4539295"/>
                <a:ext cx="188280" cy="13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800F8063-6F37-4D49-89AE-DC843DA49034}"/>
                  </a:ext>
                </a:extLst>
              </p14:cNvPr>
              <p14:cNvContentPartPr/>
              <p14:nvPr/>
            </p14:nvContentPartPr>
            <p14:xfrm>
              <a:off x="3943691" y="6339927"/>
              <a:ext cx="1564920" cy="1976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800F8063-6F37-4D49-89AE-DC843DA490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5691" y="6322287"/>
                <a:ext cx="1600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D857C1E-F485-47A3-824D-5CC4DA722D90}"/>
                  </a:ext>
                </a:extLst>
              </p14:cNvPr>
              <p14:cNvContentPartPr/>
              <p14:nvPr/>
            </p14:nvContentPartPr>
            <p14:xfrm>
              <a:off x="4458131" y="5268567"/>
              <a:ext cx="136080" cy="155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D857C1E-F485-47A3-824D-5CC4DA722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131" y="5250567"/>
                <a:ext cx="171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DC7EE83-4D0C-4AD8-8372-3D0A2440EC85}"/>
                  </a:ext>
                </a:extLst>
              </p14:cNvPr>
              <p14:cNvContentPartPr/>
              <p14:nvPr/>
            </p14:nvContentPartPr>
            <p14:xfrm>
              <a:off x="4115051" y="5307447"/>
              <a:ext cx="149400" cy="246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DC7EE83-4D0C-4AD8-8372-3D0A2440EC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7051" y="5289447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C757A4-FB42-4962-BCF9-6963C755F198}"/>
                  </a:ext>
                </a:extLst>
              </p14:cNvPr>
              <p14:cNvContentPartPr/>
              <p14:nvPr/>
            </p14:nvContentPartPr>
            <p14:xfrm>
              <a:off x="4147451" y="5424807"/>
              <a:ext cx="125640" cy="288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C757A4-FB42-4962-BCF9-6963C755F1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9451" y="5407167"/>
                <a:ext cx="161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9312923F-C6D6-4B51-B7A1-7C686268A9C7}"/>
                  </a:ext>
                </a:extLst>
              </p14:cNvPr>
              <p14:cNvContentPartPr/>
              <p14:nvPr/>
            </p14:nvContentPartPr>
            <p14:xfrm>
              <a:off x="4147811" y="5312847"/>
              <a:ext cx="176400" cy="410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9312923F-C6D6-4B51-B7A1-7C686268A9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30171" y="5295207"/>
                <a:ext cx="2120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519673C-1F17-40F2-89FF-EE6E81EE752B}"/>
                  </a:ext>
                </a:extLst>
              </p14:cNvPr>
              <p14:cNvContentPartPr/>
              <p14:nvPr/>
            </p14:nvContentPartPr>
            <p14:xfrm>
              <a:off x="4529651" y="5934567"/>
              <a:ext cx="90720" cy="32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519673C-1F17-40F2-89FF-EE6E81EE752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511651" y="5916927"/>
                <a:ext cx="126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91FC5E7-C228-4E3B-A775-93C964220FC9}"/>
                  </a:ext>
                </a:extLst>
              </p14:cNvPr>
              <p14:cNvContentPartPr/>
              <p14:nvPr/>
            </p14:nvContentPartPr>
            <p14:xfrm>
              <a:off x="4662491" y="6032127"/>
              <a:ext cx="58680" cy="46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91FC5E7-C228-4E3B-A775-93C964220FC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644851" y="6014487"/>
                <a:ext cx="94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AE76347B-8343-410E-ADBC-A4DAD94114F8}"/>
                  </a:ext>
                </a:extLst>
              </p14:cNvPr>
              <p14:cNvContentPartPr/>
              <p14:nvPr/>
            </p14:nvContentPartPr>
            <p14:xfrm>
              <a:off x="4782371" y="6131847"/>
              <a:ext cx="64080" cy="90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AE76347B-8343-410E-ADBC-A4DAD94114F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764371" y="6113847"/>
                <a:ext cx="99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C3F235B-C54F-4AC6-841D-1152E2CB7E6D}"/>
                  </a:ext>
                </a:extLst>
              </p14:cNvPr>
              <p14:cNvContentPartPr/>
              <p14:nvPr/>
            </p14:nvContentPartPr>
            <p14:xfrm>
              <a:off x="4878491" y="6337767"/>
              <a:ext cx="27360" cy="651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C3F235B-C54F-4AC6-841D-1152E2CB7E6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860851" y="6319767"/>
                <a:ext cx="630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09A8E06-3C8A-4F0C-A634-CC3E2C7C961C}"/>
                  </a:ext>
                </a:extLst>
              </p14:cNvPr>
              <p14:cNvContentPartPr/>
              <p14:nvPr/>
            </p14:nvContentPartPr>
            <p14:xfrm>
              <a:off x="4898291" y="5307807"/>
              <a:ext cx="638640" cy="114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09A8E06-3C8A-4F0C-A634-CC3E2C7C961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880651" y="5289807"/>
                <a:ext cx="674280" cy="11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AB4B3B4-6BC9-4921-9818-631D5566A77D}"/>
                  </a:ext>
                </a:extLst>
              </p14:cNvPr>
              <p14:cNvContentPartPr/>
              <p14:nvPr/>
            </p14:nvContentPartPr>
            <p14:xfrm>
              <a:off x="4423451" y="5352447"/>
              <a:ext cx="152640" cy="13251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AB4B3B4-6BC9-4921-9818-631D5566A77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405451" y="5334807"/>
                <a:ext cx="188280" cy="13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216D978-1095-48E0-B004-708652F75A0D}"/>
              </a:ext>
            </a:extLst>
          </p:cNvPr>
          <p:cNvGrpSpPr/>
          <p:nvPr/>
        </p:nvGrpSpPr>
        <p:grpSpPr>
          <a:xfrm>
            <a:off x="1527731" y="4512295"/>
            <a:ext cx="1007280" cy="1141200"/>
            <a:chOff x="1527731" y="4512295"/>
            <a:chExt cx="1007280" cy="11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7BDBC25-02F6-4F96-A982-57853BFAC565}"/>
                    </a:ext>
                  </a:extLst>
                </p14:cNvPr>
                <p14:cNvContentPartPr/>
                <p14:nvPr/>
              </p14:nvContentPartPr>
              <p14:xfrm>
                <a:off x="1527731" y="5139055"/>
                <a:ext cx="90720" cy="32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7BDBC25-02F6-4F96-A982-57853BFAC56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09731" y="5121415"/>
                  <a:ext cx="126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662ACA3-DDCB-421F-816F-8E1D535426DB}"/>
                    </a:ext>
                  </a:extLst>
                </p14:cNvPr>
                <p14:cNvContentPartPr/>
                <p14:nvPr/>
              </p14:nvContentPartPr>
              <p14:xfrm>
                <a:off x="1660571" y="5236615"/>
                <a:ext cx="58680" cy="46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662ACA3-DDCB-421F-816F-8E1D535426D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42931" y="5218975"/>
                  <a:ext cx="94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1BFD49A-522F-4260-8D6C-44AF14A15DA6}"/>
                    </a:ext>
                  </a:extLst>
                </p14:cNvPr>
                <p14:cNvContentPartPr/>
                <p14:nvPr/>
              </p14:nvContentPartPr>
              <p14:xfrm>
                <a:off x="1780451" y="5336335"/>
                <a:ext cx="64080" cy="90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1BFD49A-522F-4260-8D6C-44AF14A15DA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62451" y="5318335"/>
                  <a:ext cx="99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DB19C55-D789-43E3-BA94-3197CA771BCE}"/>
                    </a:ext>
                  </a:extLst>
                </p14:cNvPr>
                <p14:cNvContentPartPr/>
                <p14:nvPr/>
              </p14:nvContentPartPr>
              <p14:xfrm>
                <a:off x="1876571" y="5542255"/>
                <a:ext cx="27360" cy="65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DB19C55-D789-43E3-BA94-3197CA771B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58931" y="55242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63E7960-A413-4969-9890-1E2BCE2CBF7C}"/>
                    </a:ext>
                  </a:extLst>
                </p14:cNvPr>
                <p14:cNvContentPartPr/>
                <p14:nvPr/>
              </p14:nvContentPartPr>
              <p14:xfrm>
                <a:off x="1896371" y="4512295"/>
                <a:ext cx="638640" cy="1141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63E7960-A413-4969-9890-1E2BCE2CBF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78731" y="4494295"/>
                  <a:ext cx="674280" cy="11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42FAB42-2612-495E-AB4C-5B42F7711D39}"/>
                    </a:ext>
                  </a:extLst>
                </p14:cNvPr>
                <p14:cNvContentPartPr/>
                <p14:nvPr/>
              </p14:nvContentPartPr>
              <p14:xfrm>
                <a:off x="1798091" y="5462695"/>
                <a:ext cx="68760" cy="75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42FAB42-2612-495E-AB4C-5B42F7711D3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780091" y="5445055"/>
                  <a:ext cx="1044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B9BED06-7670-4666-B98D-D42ECE4A2B6A}"/>
                  </a:ext>
                </a:extLst>
              </p14:cNvPr>
              <p14:cNvContentPartPr/>
              <p14:nvPr/>
            </p14:nvContentPartPr>
            <p14:xfrm>
              <a:off x="5255531" y="5921335"/>
              <a:ext cx="59400" cy="680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B9BED06-7670-4666-B98D-D42ECE4A2B6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237531" y="5903335"/>
                <a:ext cx="9504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C939580-6E4D-4783-B290-3C740E022372}"/>
              </a:ext>
            </a:extLst>
          </p:cNvPr>
          <p:cNvGrpSpPr/>
          <p:nvPr/>
        </p:nvGrpSpPr>
        <p:grpSpPr>
          <a:xfrm>
            <a:off x="2055131" y="5532175"/>
            <a:ext cx="3116520" cy="506520"/>
            <a:chOff x="2055131" y="5532175"/>
            <a:chExt cx="31165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FEA62DB-4251-4936-BE88-673DE97D2480}"/>
                    </a:ext>
                  </a:extLst>
                </p14:cNvPr>
                <p14:cNvContentPartPr/>
                <p14:nvPr/>
              </p14:nvContentPartPr>
              <p14:xfrm>
                <a:off x="2055131" y="5532175"/>
                <a:ext cx="287640" cy="30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FEA62DB-4251-4936-BE88-673DE97D248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37491" y="5514535"/>
                  <a:ext cx="323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0D98A30-2CB3-465F-917E-336BFCD50E64}"/>
                    </a:ext>
                  </a:extLst>
                </p14:cNvPr>
                <p14:cNvContentPartPr/>
                <p14:nvPr/>
              </p14:nvContentPartPr>
              <p14:xfrm>
                <a:off x="2526371" y="5576095"/>
                <a:ext cx="230760" cy="18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0D98A30-2CB3-465F-917E-336BFCD50E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508731" y="5558095"/>
                  <a:ext cx="26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B7A9028-507C-4AC8-904A-886C52376759}"/>
                    </a:ext>
                  </a:extLst>
                </p14:cNvPr>
                <p14:cNvContentPartPr/>
                <p14:nvPr/>
              </p14:nvContentPartPr>
              <p14:xfrm>
                <a:off x="2902931" y="5642695"/>
                <a:ext cx="360360" cy="47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B7A9028-507C-4AC8-904A-886C5237675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85291" y="5625055"/>
                  <a:ext cx="39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6780508-F6F5-4092-AFFB-B1D15A9DCF0B}"/>
                    </a:ext>
                  </a:extLst>
                </p14:cNvPr>
                <p14:cNvContentPartPr/>
                <p14:nvPr/>
              </p14:nvContentPartPr>
              <p14:xfrm>
                <a:off x="3430691" y="5737375"/>
                <a:ext cx="343080" cy="27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6780508-F6F5-4092-AFFB-B1D15A9DCF0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13051" y="5719375"/>
                  <a:ext cx="378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7A86C54-F116-4538-A7BD-0430ED09A4A4}"/>
                    </a:ext>
                  </a:extLst>
                </p14:cNvPr>
                <p14:cNvContentPartPr/>
                <p14:nvPr/>
              </p14:nvContentPartPr>
              <p14:xfrm>
                <a:off x="3868451" y="5782735"/>
                <a:ext cx="327240" cy="35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7A86C54-F116-4538-A7BD-0430ED09A4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50811" y="5764735"/>
                  <a:ext cx="362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1002ED8-F367-47CF-A4B4-D339E8BD4F4C}"/>
                    </a:ext>
                  </a:extLst>
                </p14:cNvPr>
                <p14:cNvContentPartPr/>
                <p14:nvPr/>
              </p14:nvContentPartPr>
              <p14:xfrm>
                <a:off x="4272371" y="5845735"/>
                <a:ext cx="313200" cy="43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1002ED8-F367-47CF-A4B4-D339E8BD4F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54371" y="5827735"/>
                  <a:ext cx="348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F7A274D-5DB5-49B7-A14C-9C272776E033}"/>
                    </a:ext>
                  </a:extLst>
                </p14:cNvPr>
                <p14:cNvContentPartPr/>
                <p14:nvPr/>
              </p14:nvContentPartPr>
              <p14:xfrm>
                <a:off x="4642451" y="5897575"/>
                <a:ext cx="323640" cy="49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F7A274D-5DB5-49B7-A14C-9C272776E03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24451" y="5879575"/>
                  <a:ext cx="35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1F0D02A-E072-4A99-BEB5-40CC0E52B0EC}"/>
                    </a:ext>
                  </a:extLst>
                </p14:cNvPr>
                <p14:cNvContentPartPr/>
                <p14:nvPr/>
              </p14:nvContentPartPr>
              <p14:xfrm>
                <a:off x="4972211" y="5848615"/>
                <a:ext cx="199440" cy="19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1F0D02A-E072-4A99-BEB5-40CC0E52B0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54211" y="5830615"/>
                  <a:ext cx="23508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CC4AE3D-6897-4B3A-8F16-29D164C05788}"/>
                  </a:ext>
                </a:extLst>
              </p14:cNvPr>
              <p14:cNvContentPartPr/>
              <p14:nvPr/>
            </p14:nvContentPartPr>
            <p14:xfrm>
              <a:off x="1876931" y="5509855"/>
              <a:ext cx="199080" cy="396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CC4AE3D-6897-4B3A-8F16-29D164C0578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859291" y="5492215"/>
                <a:ext cx="23472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73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96CBB9-275C-466C-BFDE-53F697324A2A}"/>
              </a:ext>
            </a:extLst>
          </p:cNvPr>
          <p:cNvGrpSpPr/>
          <p:nvPr/>
        </p:nvGrpSpPr>
        <p:grpSpPr>
          <a:xfrm>
            <a:off x="698291" y="54775"/>
            <a:ext cx="7347240" cy="765360"/>
            <a:chOff x="698291" y="54775"/>
            <a:chExt cx="7347240" cy="7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7B3074-D819-489A-97C4-FD7D05220BC1}"/>
                    </a:ext>
                  </a:extLst>
                </p14:cNvPr>
                <p14:cNvContentPartPr/>
                <p14:nvPr/>
              </p14:nvContentPartPr>
              <p14:xfrm>
                <a:off x="764531" y="206335"/>
                <a:ext cx="95400" cy="259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7B3074-D819-489A-97C4-FD7D05220B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6891" y="188695"/>
                  <a:ext cx="131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8883B4-6BE6-4F6D-BD92-E9C2F2D7E81A}"/>
                    </a:ext>
                  </a:extLst>
                </p14:cNvPr>
                <p14:cNvContentPartPr/>
                <p14:nvPr/>
              </p14:nvContentPartPr>
              <p14:xfrm>
                <a:off x="698291" y="199495"/>
                <a:ext cx="291600" cy="54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8883B4-6BE6-4F6D-BD92-E9C2F2D7E8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0651" y="181855"/>
                  <a:ext cx="327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02888A-C083-4B7B-BE92-4FBD4E50B44D}"/>
                    </a:ext>
                  </a:extLst>
                </p14:cNvPr>
                <p14:cNvContentPartPr/>
                <p14:nvPr/>
              </p14:nvContentPartPr>
              <p14:xfrm>
                <a:off x="876851" y="131455"/>
                <a:ext cx="1507320" cy="688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02888A-C083-4B7B-BE92-4FBD4E50B4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9211" y="113815"/>
                  <a:ext cx="154296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46A174-2247-4A48-AAE9-D048DC1AD4EB}"/>
                    </a:ext>
                  </a:extLst>
                </p14:cNvPr>
                <p14:cNvContentPartPr/>
                <p14:nvPr/>
              </p14:nvContentPartPr>
              <p14:xfrm>
                <a:off x="2093291" y="271135"/>
                <a:ext cx="2088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46A174-2247-4A48-AAE9-D048DC1AD4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5291" y="253495"/>
                  <a:ext cx="56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A27BB4-92C1-42AE-9A06-6E3E16BA034D}"/>
                    </a:ext>
                  </a:extLst>
                </p14:cNvPr>
                <p14:cNvContentPartPr/>
                <p14:nvPr/>
              </p14:nvContentPartPr>
              <p14:xfrm>
                <a:off x="2680811" y="96895"/>
                <a:ext cx="1618560" cy="412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A27BB4-92C1-42AE-9A06-6E3E16BA03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3171" y="79255"/>
                  <a:ext cx="1654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74BBFC-61C9-4E59-BBFB-121C685D9020}"/>
                    </a:ext>
                  </a:extLst>
                </p14:cNvPr>
                <p14:cNvContentPartPr/>
                <p14:nvPr/>
              </p14:nvContentPartPr>
              <p14:xfrm>
                <a:off x="3028931" y="222175"/>
                <a:ext cx="302760" cy="6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74BBFC-61C9-4E59-BBFB-121C685D90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1291" y="204535"/>
                  <a:ext cx="338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8BAA867-D9B8-4339-B64F-CFF9FCAF9488}"/>
                    </a:ext>
                  </a:extLst>
                </p14:cNvPr>
                <p14:cNvContentPartPr/>
                <p14:nvPr/>
              </p14:nvContentPartPr>
              <p14:xfrm>
                <a:off x="4518251" y="54775"/>
                <a:ext cx="3527280" cy="66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8BAA867-D9B8-4339-B64F-CFF9FCAF94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00611" y="36775"/>
                  <a:ext cx="35629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757870-44E7-4BB3-A504-DCA3221AAC37}"/>
                    </a:ext>
                  </a:extLst>
                </p14:cNvPr>
                <p14:cNvContentPartPr/>
                <p14:nvPr/>
              </p14:nvContentPartPr>
              <p14:xfrm>
                <a:off x="6921251" y="209215"/>
                <a:ext cx="443880" cy="1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757870-44E7-4BB3-A504-DCA3221AAC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3251" y="191575"/>
                  <a:ext cx="4795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AE3775B-CEF6-40BA-96FA-0E97C553063A}"/>
                  </a:ext>
                </a:extLst>
              </p14:cNvPr>
              <p14:cNvContentPartPr/>
              <p14:nvPr/>
            </p14:nvContentPartPr>
            <p14:xfrm>
              <a:off x="1836971" y="918415"/>
              <a:ext cx="150120" cy="355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AE3775B-CEF6-40BA-96FA-0E97C55306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18971" y="900415"/>
                <a:ext cx="1857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E26C548-CBFB-4E14-A1FA-D917A893240A}"/>
                  </a:ext>
                </a:extLst>
              </p14:cNvPr>
              <p14:cNvContentPartPr/>
              <p14:nvPr/>
            </p14:nvContentPartPr>
            <p14:xfrm>
              <a:off x="7012331" y="727975"/>
              <a:ext cx="1215000" cy="33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E26C548-CBFB-4E14-A1FA-D917A89324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4331" y="709975"/>
                <a:ext cx="12506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6540F02-1BA0-4616-99A3-17A73E7D15D5}"/>
                  </a:ext>
                </a:extLst>
              </p14:cNvPr>
              <p14:cNvContentPartPr/>
              <p14:nvPr/>
            </p14:nvContentPartPr>
            <p14:xfrm>
              <a:off x="8053811" y="815815"/>
              <a:ext cx="249120" cy="47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6540F02-1BA0-4616-99A3-17A73E7D15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6171" y="797815"/>
                <a:ext cx="284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CAE39E-8302-467D-A762-6AC7A69F5FFC}"/>
                  </a:ext>
                </a:extLst>
              </p14:cNvPr>
              <p14:cNvContentPartPr/>
              <p14:nvPr/>
            </p14:nvContentPartPr>
            <p14:xfrm>
              <a:off x="8397611" y="576415"/>
              <a:ext cx="1709280" cy="714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CAE39E-8302-467D-A762-6AC7A69F5F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611" y="558415"/>
                <a:ext cx="174492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58F161-84ED-4650-9326-AD41609711CF}"/>
                  </a:ext>
                </a:extLst>
              </p14:cNvPr>
              <p14:cNvContentPartPr/>
              <p14:nvPr/>
            </p14:nvContentPartPr>
            <p14:xfrm>
              <a:off x="8680571" y="795295"/>
              <a:ext cx="361800" cy="5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58F161-84ED-4650-9326-AD41609711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62931" y="777295"/>
                <a:ext cx="397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8776321-B462-4FEB-B419-B6ABC3462FFC}"/>
                  </a:ext>
                </a:extLst>
              </p14:cNvPr>
              <p14:cNvContentPartPr/>
              <p14:nvPr/>
            </p14:nvContentPartPr>
            <p14:xfrm>
              <a:off x="8541251" y="683695"/>
              <a:ext cx="2880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8776321-B462-4FEB-B419-B6ABC3462F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23611" y="666055"/>
                <a:ext cx="64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3BEBDA-8D52-4F4B-BD5B-C73F681A2E86}"/>
                  </a:ext>
                </a:extLst>
              </p14:cNvPr>
              <p14:cNvContentPartPr/>
              <p14:nvPr/>
            </p14:nvContentPartPr>
            <p14:xfrm>
              <a:off x="1771091" y="1520695"/>
              <a:ext cx="474120" cy="209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3BEBDA-8D52-4F4B-BD5B-C73F681A2E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53091" y="1503055"/>
                <a:ext cx="50976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95ACED4-6FEF-429E-9CAC-50C7CC8ACF23}"/>
              </a:ext>
            </a:extLst>
          </p:cNvPr>
          <p:cNvGrpSpPr/>
          <p:nvPr/>
        </p:nvGrpSpPr>
        <p:grpSpPr>
          <a:xfrm>
            <a:off x="2023811" y="627535"/>
            <a:ext cx="4717440" cy="1065960"/>
            <a:chOff x="2023811" y="627535"/>
            <a:chExt cx="4717440" cy="10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3C5851-9FDA-4BE8-A97E-9BCE1F2912C3}"/>
                    </a:ext>
                  </a:extLst>
                </p14:cNvPr>
                <p14:cNvContentPartPr/>
                <p14:nvPr/>
              </p14:nvContentPartPr>
              <p14:xfrm>
                <a:off x="2023811" y="754615"/>
                <a:ext cx="1390320" cy="502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3C5851-9FDA-4BE8-A97E-9BCE1F2912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05811" y="736615"/>
                  <a:ext cx="14259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D8BB55-0CF7-4D40-BA08-7B6BE3473482}"/>
                    </a:ext>
                  </a:extLst>
                </p14:cNvPr>
                <p14:cNvContentPartPr/>
                <p14:nvPr/>
              </p14:nvContentPartPr>
              <p14:xfrm>
                <a:off x="3080051" y="1001215"/>
                <a:ext cx="15120" cy="2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D8BB55-0CF7-4D40-BA08-7B6BE34734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62051" y="983575"/>
                  <a:ext cx="50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FCBE09-C508-443D-86CB-9C48602B6988}"/>
                    </a:ext>
                  </a:extLst>
                </p14:cNvPr>
                <p14:cNvContentPartPr/>
                <p14:nvPr/>
              </p14:nvContentPartPr>
              <p14:xfrm>
                <a:off x="2808611" y="924535"/>
                <a:ext cx="317880" cy="47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FCBE09-C508-443D-86CB-9C48602B69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90971" y="906535"/>
                  <a:ext cx="35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78DC1F-CA7D-4CA2-85AE-84F85C58D2DE}"/>
                    </a:ext>
                  </a:extLst>
                </p14:cNvPr>
                <p14:cNvContentPartPr/>
                <p14:nvPr/>
              </p14:nvContentPartPr>
              <p14:xfrm>
                <a:off x="2681891" y="848575"/>
                <a:ext cx="2124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78DC1F-CA7D-4CA2-85AE-84F85C58D2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64251" y="830575"/>
                  <a:ext cx="5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DB632B-18DE-4674-A09A-89EA7385EF10}"/>
                    </a:ext>
                  </a:extLst>
                </p14:cNvPr>
                <p14:cNvContentPartPr/>
                <p14:nvPr/>
              </p14:nvContentPartPr>
              <p14:xfrm>
                <a:off x="3658211" y="878815"/>
                <a:ext cx="242280" cy="58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DB632B-18DE-4674-A09A-89EA7385EF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40211" y="861175"/>
                  <a:ext cx="27792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880447-2AFE-42CA-888C-B6237D8CFC46}"/>
                    </a:ext>
                  </a:extLst>
                </p14:cNvPr>
                <p14:cNvContentPartPr/>
                <p14:nvPr/>
              </p14:nvContentPartPr>
              <p14:xfrm>
                <a:off x="4137011" y="669655"/>
                <a:ext cx="1150200" cy="51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880447-2AFE-42CA-888C-B6237D8CFC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19011" y="652015"/>
                  <a:ext cx="11858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7B7704-EF62-4BC3-9B0F-FAE7005800E5}"/>
                    </a:ext>
                  </a:extLst>
                </p14:cNvPr>
                <p14:cNvContentPartPr/>
                <p14:nvPr/>
              </p14:nvContentPartPr>
              <p14:xfrm>
                <a:off x="4707251" y="867655"/>
                <a:ext cx="311400" cy="5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7B7704-EF62-4BC3-9B0F-FAE7005800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89251" y="850015"/>
                  <a:ext cx="347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D3EDCC-4DDA-479A-8613-6A782E49FEE4}"/>
                    </a:ext>
                  </a:extLst>
                </p14:cNvPr>
                <p14:cNvContentPartPr/>
                <p14:nvPr/>
              </p14:nvContentPartPr>
              <p14:xfrm>
                <a:off x="4377491" y="846775"/>
                <a:ext cx="23832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D3EDCC-4DDA-479A-8613-6A782E49FE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59491" y="828775"/>
                  <a:ext cx="273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CABA80-3061-4085-B0BD-4B27F9ACB9DC}"/>
                    </a:ext>
                  </a:extLst>
                </p14:cNvPr>
                <p14:cNvContentPartPr/>
                <p14:nvPr/>
              </p14:nvContentPartPr>
              <p14:xfrm>
                <a:off x="5520131" y="919135"/>
                <a:ext cx="461520" cy="17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CABA80-3061-4085-B0BD-4B27F9ACB9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2131" y="901495"/>
                  <a:ext cx="497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C0CF72-578B-40F4-95A1-469C38219DCB}"/>
                    </a:ext>
                  </a:extLst>
                </p14:cNvPr>
                <p14:cNvContentPartPr/>
                <p14:nvPr/>
              </p14:nvContentPartPr>
              <p14:xfrm>
                <a:off x="5741171" y="815815"/>
                <a:ext cx="14400" cy="9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C0CF72-578B-40F4-95A1-469C38219D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23531" y="797815"/>
                  <a:ext cx="50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077A08-1D6A-43DD-88F0-4047899CAE26}"/>
                    </a:ext>
                  </a:extLst>
                </p14:cNvPr>
                <p14:cNvContentPartPr/>
                <p14:nvPr/>
              </p14:nvContentPartPr>
              <p14:xfrm>
                <a:off x="6149051" y="627535"/>
                <a:ext cx="592200" cy="43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077A08-1D6A-43DD-88F0-4047899CAE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31411" y="609535"/>
                  <a:ext cx="6278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C54F27-AC4A-46CF-8DEC-20F7D01084C9}"/>
                    </a:ext>
                  </a:extLst>
                </p14:cNvPr>
                <p14:cNvContentPartPr/>
                <p14:nvPr/>
              </p14:nvContentPartPr>
              <p14:xfrm>
                <a:off x="6142211" y="853615"/>
                <a:ext cx="366840" cy="7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C54F27-AC4A-46CF-8DEC-20F7D01084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24211" y="835975"/>
                  <a:ext cx="40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456426-F052-40F2-B52B-FE2F30EAF9F0}"/>
                    </a:ext>
                  </a:extLst>
                </p14:cNvPr>
                <p14:cNvContentPartPr/>
                <p14:nvPr/>
              </p14:nvContentPartPr>
              <p14:xfrm>
                <a:off x="2581091" y="1392175"/>
                <a:ext cx="1153080" cy="301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456426-F052-40F2-B52B-FE2F30EAF9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63451" y="1374535"/>
                  <a:ext cx="1188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DE3C20-AE6D-48B8-91A1-6D45E98076DE}"/>
                    </a:ext>
                  </a:extLst>
                </p14:cNvPr>
                <p14:cNvContentPartPr/>
                <p14:nvPr/>
              </p14:nvContentPartPr>
              <p14:xfrm>
                <a:off x="3552371" y="1510975"/>
                <a:ext cx="194760" cy="52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DE3C20-AE6D-48B8-91A1-6D45E98076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34371" y="1492975"/>
                  <a:ext cx="230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82CB10-8034-4E72-B8DD-5FE43DDE7288}"/>
                    </a:ext>
                  </a:extLst>
                </p14:cNvPr>
                <p14:cNvContentPartPr/>
                <p14:nvPr/>
              </p14:nvContentPartPr>
              <p14:xfrm>
                <a:off x="4029011" y="1327375"/>
                <a:ext cx="346320" cy="355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82CB10-8034-4E72-B8DD-5FE43DDE72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1371" y="1309735"/>
                  <a:ext cx="381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563503-9168-46F4-B513-A67A0C098A1A}"/>
                    </a:ext>
                  </a:extLst>
                </p14:cNvPr>
                <p14:cNvContentPartPr/>
                <p14:nvPr/>
              </p14:nvContentPartPr>
              <p14:xfrm>
                <a:off x="4590251" y="1304335"/>
                <a:ext cx="1896840" cy="359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563503-9168-46F4-B513-A67A0C098A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72611" y="1286695"/>
                  <a:ext cx="19324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F68584-573A-45C5-9A71-D1AE27C85CD9}"/>
                    </a:ext>
                  </a:extLst>
                </p14:cNvPr>
                <p14:cNvContentPartPr/>
                <p14:nvPr/>
              </p14:nvContentPartPr>
              <p14:xfrm>
                <a:off x="5445971" y="1298935"/>
                <a:ext cx="2880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F68584-573A-45C5-9A71-D1AE27C85C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7971" y="1280935"/>
                  <a:ext cx="644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2523AB-6EA3-45B2-B33D-6CA94567D844}"/>
              </a:ext>
            </a:extLst>
          </p:cNvPr>
          <p:cNvGrpSpPr/>
          <p:nvPr/>
        </p:nvGrpSpPr>
        <p:grpSpPr>
          <a:xfrm>
            <a:off x="6717131" y="1262935"/>
            <a:ext cx="1528200" cy="378720"/>
            <a:chOff x="6717131" y="1262935"/>
            <a:chExt cx="15282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43ADFEE-8ED7-4DE5-98C3-8C8CCFCBE8F2}"/>
                    </a:ext>
                  </a:extLst>
                </p14:cNvPr>
                <p14:cNvContentPartPr/>
                <p14:nvPr/>
              </p14:nvContentPartPr>
              <p14:xfrm>
                <a:off x="6717131" y="1262935"/>
                <a:ext cx="1528200" cy="37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43ADFEE-8ED7-4DE5-98C3-8C8CCFCBE8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99131" y="1244935"/>
                  <a:ext cx="1563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9ACBF3-5F55-4471-9F78-DC8D20751909}"/>
                    </a:ext>
                  </a:extLst>
                </p14:cNvPr>
                <p14:cNvContentPartPr/>
                <p14:nvPr/>
              </p14:nvContentPartPr>
              <p14:xfrm>
                <a:off x="7999811" y="1395775"/>
                <a:ext cx="199440" cy="3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9ACBF3-5F55-4471-9F78-DC8D207519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81811" y="1378135"/>
                  <a:ext cx="235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A11313-54E0-4376-81C1-01072E2761B9}"/>
                    </a:ext>
                  </a:extLst>
                </p14:cNvPr>
                <p14:cNvContentPartPr/>
                <p14:nvPr/>
              </p14:nvContentPartPr>
              <p14:xfrm>
                <a:off x="7189811" y="1393975"/>
                <a:ext cx="404280" cy="3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A11313-54E0-4376-81C1-01072E2761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71811" y="1376335"/>
                  <a:ext cx="43992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9C190C2-9667-4710-8418-0F2A49A9C2EA}"/>
                  </a:ext>
                </a:extLst>
              </p14:cNvPr>
              <p14:cNvContentPartPr/>
              <p14:nvPr/>
            </p14:nvContentPartPr>
            <p14:xfrm>
              <a:off x="4342211" y="2264815"/>
              <a:ext cx="1637640" cy="95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9C190C2-9667-4710-8418-0F2A49A9C2E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24571" y="2247175"/>
                <a:ext cx="1673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EAC2DC7-664D-4F5D-ADD0-E5AF9A83D5A1}"/>
                  </a:ext>
                </a:extLst>
              </p14:cNvPr>
              <p14:cNvContentPartPr/>
              <p14:nvPr/>
            </p14:nvContentPartPr>
            <p14:xfrm>
              <a:off x="1035971" y="2132335"/>
              <a:ext cx="230040" cy="321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EAC2DC7-664D-4F5D-ADD0-E5AF9A83D5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7971" y="2114335"/>
                <a:ext cx="2656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C828880-1575-4BB5-9390-9119A8B13A32}"/>
                  </a:ext>
                </a:extLst>
              </p14:cNvPr>
              <p14:cNvContentPartPr/>
              <p14:nvPr/>
            </p14:nvContentPartPr>
            <p14:xfrm>
              <a:off x="1093571" y="2132335"/>
              <a:ext cx="263880" cy="37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C828880-1575-4BB5-9390-9119A8B13A3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75931" y="2114335"/>
                <a:ext cx="299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E47279-AA4D-4BEB-908F-216535E6BB77}"/>
                  </a:ext>
                </a:extLst>
              </p14:cNvPr>
              <p14:cNvContentPartPr/>
              <p14:nvPr/>
            </p14:nvContentPartPr>
            <p14:xfrm>
              <a:off x="1359251" y="2386135"/>
              <a:ext cx="113040" cy="147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E47279-AA4D-4BEB-908F-216535E6BB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41251" y="2368495"/>
                <a:ext cx="148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9F69A9-0A91-46E9-B7C9-1602831CC063}"/>
                  </a:ext>
                </a:extLst>
              </p14:cNvPr>
              <p14:cNvContentPartPr/>
              <p14:nvPr/>
            </p14:nvContentPartPr>
            <p14:xfrm>
              <a:off x="1517291" y="2416375"/>
              <a:ext cx="114120" cy="12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9F69A9-0A91-46E9-B7C9-1602831CC0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99651" y="2398735"/>
                <a:ext cx="1497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39F845C-76D8-45E2-8446-460C32E3DD4C}"/>
                  </a:ext>
                </a:extLst>
              </p14:cNvPr>
              <p14:cNvContentPartPr/>
              <p14:nvPr/>
            </p14:nvContentPartPr>
            <p14:xfrm>
              <a:off x="1884491" y="2274895"/>
              <a:ext cx="214920" cy="15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39F845C-76D8-45E2-8446-460C32E3DD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66851" y="2256895"/>
                <a:ext cx="250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F1AC2F-49A8-4287-B0FE-BF64D7316EA4}"/>
                  </a:ext>
                </a:extLst>
              </p14:cNvPr>
              <p14:cNvContentPartPr/>
              <p14:nvPr/>
            </p14:nvContentPartPr>
            <p14:xfrm>
              <a:off x="1893491" y="2400895"/>
              <a:ext cx="183600" cy="13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F1AC2F-49A8-4287-B0FE-BF64D7316EA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75491" y="2382895"/>
                <a:ext cx="219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DD6AB6-B837-4720-8AEF-C0CD116BB477}"/>
                  </a:ext>
                </a:extLst>
              </p14:cNvPr>
              <p14:cNvContentPartPr/>
              <p14:nvPr/>
            </p14:nvContentPartPr>
            <p14:xfrm>
              <a:off x="2322611" y="2033695"/>
              <a:ext cx="839880" cy="405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DD6AB6-B837-4720-8AEF-C0CD116BB47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04971" y="2016055"/>
                <a:ext cx="8755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AA36353-FE6E-4AF9-A62F-AACD61004140}"/>
                  </a:ext>
                </a:extLst>
              </p14:cNvPr>
              <p14:cNvContentPartPr/>
              <p14:nvPr/>
            </p14:nvContentPartPr>
            <p14:xfrm>
              <a:off x="2951171" y="2208655"/>
              <a:ext cx="222840" cy="5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AA36353-FE6E-4AF9-A62F-AACD6100414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33171" y="2191015"/>
                <a:ext cx="2584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9D3C819-6158-4809-A4E0-4A7D79490F9C}"/>
                  </a:ext>
                </a:extLst>
              </p14:cNvPr>
              <p14:cNvContentPartPr/>
              <p14:nvPr/>
            </p14:nvContentPartPr>
            <p14:xfrm>
              <a:off x="3388571" y="2170495"/>
              <a:ext cx="184680" cy="22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9D3C819-6158-4809-A4E0-4A7D79490F9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70931" y="2152855"/>
                <a:ext cx="2203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EFEABF-95D8-437A-BDE4-8CC301FB6BF2}"/>
                  </a:ext>
                </a:extLst>
              </p14:cNvPr>
              <p14:cNvContentPartPr/>
              <p14:nvPr/>
            </p14:nvContentPartPr>
            <p14:xfrm>
              <a:off x="3363011" y="2232055"/>
              <a:ext cx="162000" cy="146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EFEABF-95D8-437A-BDE4-8CC301FB6BF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45371" y="2214415"/>
                <a:ext cx="197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E00D715-162A-4D86-8FA2-D766750DB384}"/>
                  </a:ext>
                </a:extLst>
              </p14:cNvPr>
              <p14:cNvContentPartPr/>
              <p14:nvPr/>
            </p14:nvContentPartPr>
            <p14:xfrm>
              <a:off x="3636251" y="1933255"/>
              <a:ext cx="304920" cy="70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E00D715-162A-4D86-8FA2-D766750DB3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18251" y="1915615"/>
                <a:ext cx="34056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8F52673-4A17-43A0-848A-E5A1B5938BB3}"/>
                  </a:ext>
                </a:extLst>
              </p14:cNvPr>
              <p14:cNvContentPartPr/>
              <p14:nvPr/>
            </p14:nvContentPartPr>
            <p14:xfrm>
              <a:off x="3719411" y="2708695"/>
              <a:ext cx="118440" cy="5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8F52673-4A17-43A0-848A-E5A1B5938BB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01771" y="2691055"/>
                <a:ext cx="154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7423533-8AF2-4315-B044-DC26F5FC65B1}"/>
                  </a:ext>
                </a:extLst>
              </p14:cNvPr>
              <p14:cNvContentPartPr/>
              <p14:nvPr/>
            </p14:nvContentPartPr>
            <p14:xfrm>
              <a:off x="3936131" y="2682055"/>
              <a:ext cx="263520" cy="158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7423533-8AF2-4315-B044-DC26F5FC65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18491" y="2664415"/>
                <a:ext cx="299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3390A4B-A21A-4A3B-B178-528AC7488509}"/>
                  </a:ext>
                </a:extLst>
              </p14:cNvPr>
              <p14:cNvContentPartPr/>
              <p14:nvPr/>
            </p14:nvContentPartPr>
            <p14:xfrm>
              <a:off x="3996251" y="1950535"/>
              <a:ext cx="206640" cy="107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3390A4B-A21A-4A3B-B178-528AC748850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8611" y="1932535"/>
                <a:ext cx="242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38E0F16-31DE-4D07-BABF-373ED055CE06}"/>
                  </a:ext>
                </a:extLst>
              </p14:cNvPr>
              <p14:cNvContentPartPr/>
              <p14:nvPr/>
            </p14:nvContentPartPr>
            <p14:xfrm>
              <a:off x="6156611" y="2224855"/>
              <a:ext cx="2259000" cy="936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38E0F16-31DE-4D07-BABF-373ED055CE0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38971" y="2206855"/>
                <a:ext cx="229464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2862BC8-4BF6-42FA-BB20-A869CED282D8}"/>
              </a:ext>
            </a:extLst>
          </p:cNvPr>
          <p:cNvGrpSpPr/>
          <p:nvPr/>
        </p:nvGrpSpPr>
        <p:grpSpPr>
          <a:xfrm>
            <a:off x="4530131" y="1871335"/>
            <a:ext cx="7533720" cy="1158120"/>
            <a:chOff x="4530131" y="1871335"/>
            <a:chExt cx="7533720" cy="11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CF74B4-A73A-456C-9622-45CA4207E129}"/>
                    </a:ext>
                  </a:extLst>
                </p14:cNvPr>
                <p14:cNvContentPartPr/>
                <p14:nvPr/>
              </p14:nvContentPartPr>
              <p14:xfrm>
                <a:off x="4777091" y="1934695"/>
                <a:ext cx="49320" cy="318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CF74B4-A73A-456C-9622-45CA4207E12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59091" y="1917055"/>
                  <a:ext cx="84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672F91-83F5-4978-B3D9-9727AE2F8FA8}"/>
                    </a:ext>
                  </a:extLst>
                </p14:cNvPr>
                <p14:cNvContentPartPr/>
                <p14:nvPr/>
              </p14:nvContentPartPr>
              <p14:xfrm>
                <a:off x="4929371" y="1989415"/>
                <a:ext cx="129600" cy="23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672F91-83F5-4978-B3D9-9727AE2F8F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11371" y="1971415"/>
                  <a:ext cx="165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437FD3A-9013-4A9E-8806-66A7AC5C9AE1}"/>
                    </a:ext>
                  </a:extLst>
                </p14:cNvPr>
                <p14:cNvContentPartPr/>
                <p14:nvPr/>
              </p14:nvContentPartPr>
              <p14:xfrm>
                <a:off x="4974011" y="2119735"/>
                <a:ext cx="93600" cy="1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437FD3A-9013-4A9E-8806-66A7AC5C9A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56011" y="2102095"/>
                  <a:ext cx="129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0C55DBC-02E3-4CC9-AD9C-D407BA8B82ED}"/>
                    </a:ext>
                  </a:extLst>
                </p14:cNvPr>
                <p14:cNvContentPartPr/>
                <p14:nvPr/>
              </p14:nvContentPartPr>
              <p14:xfrm>
                <a:off x="4971491" y="2003095"/>
                <a:ext cx="157320" cy="40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0C55DBC-02E3-4CC9-AD9C-D407BA8B82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53491" y="1985455"/>
                  <a:ext cx="192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15A796-2395-48DD-ADE6-D636C67CDE73}"/>
                    </a:ext>
                  </a:extLst>
                </p14:cNvPr>
                <p14:cNvContentPartPr/>
                <p14:nvPr/>
              </p14:nvContentPartPr>
              <p14:xfrm>
                <a:off x="5165171" y="1957375"/>
                <a:ext cx="48240" cy="31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15A796-2395-48DD-ADE6-D636C67CDE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47531" y="1939375"/>
                  <a:ext cx="83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AA6E7F-09EF-4F63-A52B-0B7890EA97F2}"/>
                    </a:ext>
                  </a:extLst>
                </p14:cNvPr>
                <p14:cNvContentPartPr/>
                <p14:nvPr/>
              </p14:nvContentPartPr>
              <p14:xfrm>
                <a:off x="4530131" y="2392255"/>
                <a:ext cx="1329480" cy="541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AA6E7F-09EF-4F63-A52B-0B7890EA97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12131" y="2374615"/>
                  <a:ext cx="13651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E7122C-2670-44F0-BF4E-A7E9FCC5C5D4}"/>
                    </a:ext>
                  </a:extLst>
                </p14:cNvPr>
                <p14:cNvContentPartPr/>
                <p14:nvPr/>
              </p14:nvContentPartPr>
              <p14:xfrm>
                <a:off x="4800851" y="2636335"/>
                <a:ext cx="159120" cy="26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E7122C-2670-44F0-BF4E-A7E9FCC5C5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83211" y="2618335"/>
                  <a:ext cx="194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DED84D-B694-4A0C-85D9-1EB563DFAE23}"/>
                    </a:ext>
                  </a:extLst>
                </p14:cNvPr>
                <p14:cNvContentPartPr/>
                <p14:nvPr/>
              </p14:nvContentPartPr>
              <p14:xfrm>
                <a:off x="4821371" y="2747215"/>
                <a:ext cx="176400" cy="2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DED84D-B694-4A0C-85D9-1EB563DFAE2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03371" y="2729215"/>
                  <a:ext cx="212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A17155-4D57-48D6-B80C-C3F0A935FFEE}"/>
                    </a:ext>
                  </a:extLst>
                </p14:cNvPr>
                <p14:cNvContentPartPr/>
                <p14:nvPr/>
              </p14:nvContentPartPr>
              <p14:xfrm>
                <a:off x="4835051" y="2650375"/>
                <a:ext cx="194760" cy="24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A17155-4D57-48D6-B80C-C3F0A935F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17051" y="2632735"/>
                  <a:ext cx="230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7B2997-FD74-4E1E-A00C-2277ACD01223}"/>
                    </a:ext>
                  </a:extLst>
                </p14:cNvPr>
                <p14:cNvContentPartPr/>
                <p14:nvPr/>
              </p14:nvContentPartPr>
              <p14:xfrm>
                <a:off x="5082371" y="2551015"/>
                <a:ext cx="128880" cy="144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7B2997-FD74-4E1E-A00C-2277ACD012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64371" y="2533375"/>
                  <a:ext cx="164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82FAD2-AE5D-4BD0-B262-17A553876A21}"/>
                    </a:ext>
                  </a:extLst>
                </p14:cNvPr>
                <p14:cNvContentPartPr/>
                <p14:nvPr/>
              </p14:nvContentPartPr>
              <p14:xfrm>
                <a:off x="5266331" y="2782135"/>
                <a:ext cx="126000" cy="1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82FAD2-AE5D-4BD0-B262-17A553876A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48691" y="2764495"/>
                  <a:ext cx="161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F4E63D-0E71-4E28-B2B4-E665BC23AC58}"/>
                    </a:ext>
                  </a:extLst>
                </p14:cNvPr>
                <p14:cNvContentPartPr/>
                <p14:nvPr/>
              </p14:nvContentPartPr>
              <p14:xfrm>
                <a:off x="5478731" y="2628415"/>
                <a:ext cx="248760" cy="258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F4E63D-0E71-4E28-B2B4-E665BC23AC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60731" y="2610415"/>
                  <a:ext cx="284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C2C3E49-CFD5-4720-A97A-BBA3CFB6AF6B}"/>
                    </a:ext>
                  </a:extLst>
                </p14:cNvPr>
                <p14:cNvContentPartPr/>
                <p14:nvPr/>
              </p14:nvContentPartPr>
              <p14:xfrm>
                <a:off x="5682851" y="2518255"/>
                <a:ext cx="6516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C2C3E49-CFD5-4720-A97A-BBA3CFB6AF6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4851" y="2500615"/>
                  <a:ext cx="100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80DA37-ED78-401C-98AF-B3257A4B5B5F}"/>
                    </a:ext>
                  </a:extLst>
                </p14:cNvPr>
                <p14:cNvContentPartPr/>
                <p14:nvPr/>
              </p14:nvContentPartPr>
              <p14:xfrm>
                <a:off x="5724251" y="2884015"/>
                <a:ext cx="119520" cy="108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80DA37-ED78-401C-98AF-B3257A4B5B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06611" y="2866015"/>
                  <a:ext cx="155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0A7660-4338-43DB-B90D-06CBDF5B043C}"/>
                    </a:ext>
                  </a:extLst>
                </p14:cNvPr>
                <p14:cNvContentPartPr/>
                <p14:nvPr/>
              </p14:nvContentPartPr>
              <p14:xfrm>
                <a:off x="4751531" y="2577655"/>
                <a:ext cx="35640" cy="347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0A7660-4338-43DB-B90D-06CBDF5B04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33531" y="2559655"/>
                  <a:ext cx="71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FD186F9-0735-4452-BC0F-F058078BF184}"/>
                    </a:ext>
                  </a:extLst>
                </p14:cNvPr>
                <p14:cNvContentPartPr/>
                <p14:nvPr/>
              </p14:nvContentPartPr>
              <p14:xfrm>
                <a:off x="5935211" y="2566135"/>
                <a:ext cx="13680" cy="42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FD186F9-0735-4452-BC0F-F058078BF1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17571" y="2548495"/>
                  <a:ext cx="49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6FBEE1-5B66-434E-B355-C302E9E7DAEB}"/>
                    </a:ext>
                  </a:extLst>
                </p14:cNvPr>
                <p14:cNvContentPartPr/>
                <p14:nvPr/>
              </p14:nvContentPartPr>
              <p14:xfrm>
                <a:off x="6059051" y="2413135"/>
                <a:ext cx="2361240" cy="572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6FBEE1-5B66-434E-B355-C302E9E7DA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41051" y="2395495"/>
                  <a:ext cx="2396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B1E166-DD50-45EE-BD3E-36727DD6A18B}"/>
                    </a:ext>
                  </a:extLst>
                </p14:cNvPr>
                <p14:cNvContentPartPr/>
                <p14:nvPr/>
              </p14:nvContentPartPr>
              <p14:xfrm>
                <a:off x="6421571" y="2626975"/>
                <a:ext cx="18720" cy="28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B1E166-DD50-45EE-BD3E-36727DD6A1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3571" y="2609335"/>
                  <a:ext cx="54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660ABFF-F7E5-43B8-A822-E8F13BDAAC09}"/>
                    </a:ext>
                  </a:extLst>
                </p14:cNvPr>
                <p14:cNvContentPartPr/>
                <p14:nvPr/>
              </p14:nvContentPartPr>
              <p14:xfrm>
                <a:off x="6507611" y="2638135"/>
                <a:ext cx="161280" cy="328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660ABFF-F7E5-43B8-A822-E8F13BDAAC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89611" y="2620495"/>
                  <a:ext cx="196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DC4482-0CDF-4E6A-A9D5-2921B72BBA4D}"/>
                    </a:ext>
                  </a:extLst>
                </p14:cNvPr>
                <p14:cNvContentPartPr/>
                <p14:nvPr/>
              </p14:nvContentPartPr>
              <p14:xfrm>
                <a:off x="6657371" y="2711215"/>
                <a:ext cx="83880" cy="227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DC4482-0CDF-4E6A-A9D5-2921B72BBA4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9731" y="2693575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DCDE68-E26B-453E-B6EA-1FC8E7FDBCC4}"/>
                    </a:ext>
                  </a:extLst>
                </p14:cNvPr>
                <p14:cNvContentPartPr/>
                <p14:nvPr/>
              </p14:nvContentPartPr>
              <p14:xfrm>
                <a:off x="6653771" y="2821015"/>
                <a:ext cx="116640" cy="39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DCDE68-E26B-453E-B6EA-1FC8E7FDBCC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35771" y="2803375"/>
                  <a:ext cx="15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ED268FE-F488-458C-B983-4A999867E699}"/>
                    </a:ext>
                  </a:extLst>
                </p14:cNvPr>
                <p14:cNvContentPartPr/>
                <p14:nvPr/>
              </p14:nvContentPartPr>
              <p14:xfrm>
                <a:off x="6673211" y="2687815"/>
                <a:ext cx="17136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ED268FE-F488-458C-B983-4A999867E6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55571" y="2669815"/>
                  <a:ext cx="20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25E6B7-D92C-41FE-AB8E-0338445E01F6}"/>
                    </a:ext>
                  </a:extLst>
                </p14:cNvPr>
                <p14:cNvContentPartPr/>
                <p14:nvPr/>
              </p14:nvContentPartPr>
              <p14:xfrm>
                <a:off x="6865091" y="2840455"/>
                <a:ext cx="128520" cy="20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25E6B7-D92C-41FE-AB8E-0338445E01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47091" y="2822455"/>
                  <a:ext cx="164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9028318-940A-4E94-A6ED-C0CF677ECB4B}"/>
                    </a:ext>
                  </a:extLst>
                </p14:cNvPr>
                <p14:cNvContentPartPr/>
                <p14:nvPr/>
              </p14:nvContentPartPr>
              <p14:xfrm>
                <a:off x="6892811" y="2743255"/>
                <a:ext cx="25560" cy="19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9028318-940A-4E94-A6ED-C0CF677ECB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4811" y="2725615"/>
                  <a:ext cx="61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208990F-8722-424C-B28D-A154B83FA8E0}"/>
                    </a:ext>
                  </a:extLst>
                </p14:cNvPr>
                <p14:cNvContentPartPr/>
                <p14:nvPr/>
              </p14:nvContentPartPr>
              <p14:xfrm>
                <a:off x="7033931" y="2815255"/>
                <a:ext cx="141480" cy="10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208990F-8722-424C-B28D-A154B83FA8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15931" y="2797255"/>
                  <a:ext cx="177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A35D18-A29D-4E2F-B05E-3FE484A59745}"/>
                    </a:ext>
                  </a:extLst>
                </p14:cNvPr>
                <p14:cNvContentPartPr/>
                <p14:nvPr/>
              </p14:nvContentPartPr>
              <p14:xfrm>
                <a:off x="7214651" y="2702575"/>
                <a:ext cx="183240" cy="20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A35D18-A29D-4E2F-B05E-3FE484A597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97011" y="2684575"/>
                  <a:ext cx="21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1EB4E2-0CD3-441E-ACA1-BEE59514EEE4}"/>
                    </a:ext>
                  </a:extLst>
                </p14:cNvPr>
                <p14:cNvContentPartPr/>
                <p14:nvPr/>
              </p14:nvContentPartPr>
              <p14:xfrm>
                <a:off x="7399691" y="2609695"/>
                <a:ext cx="91440" cy="37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1EB4E2-0CD3-441E-ACA1-BEE59514EE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82051" y="2591695"/>
                  <a:ext cx="1270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99B893-35EA-4EF7-BF5F-F915A9BB6FC6}"/>
                    </a:ext>
                  </a:extLst>
                </p14:cNvPr>
                <p14:cNvContentPartPr/>
                <p14:nvPr/>
              </p14:nvContentPartPr>
              <p14:xfrm>
                <a:off x="7509851" y="2611855"/>
                <a:ext cx="115200" cy="86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99B893-35EA-4EF7-BF5F-F915A9BB6F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1851" y="2593855"/>
                  <a:ext cx="15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48E457D-8FD2-45CD-AD37-3F62A6B0BBAE}"/>
                    </a:ext>
                  </a:extLst>
                </p14:cNvPr>
                <p14:cNvContentPartPr/>
                <p14:nvPr/>
              </p14:nvContentPartPr>
              <p14:xfrm>
                <a:off x="7679411" y="2756935"/>
                <a:ext cx="142200" cy="2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48E457D-8FD2-45CD-AD37-3F62A6B0BBA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61411" y="2739295"/>
                  <a:ext cx="177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A19BBE-3FA2-4EF6-83E6-FFE36C20B877}"/>
                    </a:ext>
                  </a:extLst>
                </p14:cNvPr>
                <p14:cNvContentPartPr/>
                <p14:nvPr/>
              </p14:nvContentPartPr>
              <p14:xfrm>
                <a:off x="7940051" y="2601415"/>
                <a:ext cx="210960" cy="291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A19BBE-3FA2-4EF6-83E6-FFE36C20B8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22051" y="2583775"/>
                  <a:ext cx="246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BF3042-A0DF-48FB-A817-4B7D1E3C07FB}"/>
                    </a:ext>
                  </a:extLst>
                </p14:cNvPr>
                <p14:cNvContentPartPr/>
                <p14:nvPr/>
              </p14:nvContentPartPr>
              <p14:xfrm>
                <a:off x="8183051" y="2833255"/>
                <a:ext cx="136800" cy="196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BF3042-A0DF-48FB-A817-4B7D1E3C07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65051" y="2815255"/>
                  <a:ext cx="172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CEDEDC-0B9C-41FB-9336-973461648887}"/>
                    </a:ext>
                  </a:extLst>
                </p14:cNvPr>
                <p14:cNvContentPartPr/>
                <p14:nvPr/>
              </p14:nvContentPartPr>
              <p14:xfrm>
                <a:off x="8188451" y="2574055"/>
                <a:ext cx="129960" cy="10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CEDEDC-0B9C-41FB-9336-9734616488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70811" y="2556415"/>
                  <a:ext cx="16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552350-267B-4361-A20A-BB16B63960D7}"/>
                    </a:ext>
                  </a:extLst>
                </p14:cNvPr>
                <p14:cNvContentPartPr/>
                <p14:nvPr/>
              </p14:nvContentPartPr>
              <p14:xfrm>
                <a:off x="8607851" y="1950175"/>
                <a:ext cx="226080" cy="663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552350-267B-4361-A20A-BB16B63960D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90211" y="1932175"/>
                  <a:ext cx="2617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552FBB-EEF5-4A6E-9A4F-C419AC011924}"/>
                    </a:ext>
                  </a:extLst>
                </p14:cNvPr>
                <p14:cNvContentPartPr/>
                <p14:nvPr/>
              </p14:nvContentPartPr>
              <p14:xfrm>
                <a:off x="8888651" y="2083015"/>
                <a:ext cx="187200" cy="370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552FBB-EEF5-4A6E-9A4F-C419AC0119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70651" y="2065375"/>
                  <a:ext cx="222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E7C97E-2E19-4A30-9450-E5FB8968BD69}"/>
                    </a:ext>
                  </a:extLst>
                </p14:cNvPr>
                <p14:cNvContentPartPr/>
                <p14:nvPr/>
              </p14:nvContentPartPr>
              <p14:xfrm>
                <a:off x="8819531" y="2308735"/>
                <a:ext cx="151560" cy="23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E7C97E-2E19-4A30-9450-E5FB8968BD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01891" y="2290735"/>
                  <a:ext cx="187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9D776F-A949-4379-80F2-D67E06E5F508}"/>
                    </a:ext>
                  </a:extLst>
                </p14:cNvPr>
                <p14:cNvContentPartPr/>
                <p14:nvPr/>
              </p14:nvContentPartPr>
              <p14:xfrm>
                <a:off x="9105011" y="2025775"/>
                <a:ext cx="195480" cy="462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09D776F-A949-4379-80F2-D67E06E5F5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87371" y="2008135"/>
                  <a:ext cx="2311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5E7B02-5D5C-4C69-9BF6-8FBE29270965}"/>
                    </a:ext>
                  </a:extLst>
                </p14:cNvPr>
                <p14:cNvContentPartPr/>
                <p14:nvPr/>
              </p14:nvContentPartPr>
              <p14:xfrm>
                <a:off x="9277091" y="2171935"/>
                <a:ext cx="100800" cy="24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5E7B02-5D5C-4C69-9BF6-8FBE292709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59451" y="2154295"/>
                  <a:ext cx="136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6AF7F3A-8105-4F3D-B2A7-D39864E3375B}"/>
                    </a:ext>
                  </a:extLst>
                </p14:cNvPr>
                <p14:cNvContentPartPr/>
                <p14:nvPr/>
              </p14:nvContentPartPr>
              <p14:xfrm>
                <a:off x="9299051" y="2295055"/>
                <a:ext cx="103320" cy="9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6AF7F3A-8105-4F3D-B2A7-D39864E337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81051" y="2277055"/>
                  <a:ext cx="13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9A8002-EC8C-467C-89F7-B573FA31E0EC}"/>
                    </a:ext>
                  </a:extLst>
                </p14:cNvPr>
                <p14:cNvContentPartPr/>
                <p14:nvPr/>
              </p14:nvContentPartPr>
              <p14:xfrm>
                <a:off x="9316691" y="2190655"/>
                <a:ext cx="159840" cy="6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9A8002-EC8C-467C-89F7-B573FA31E0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99051" y="2172655"/>
                  <a:ext cx="195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E2501C-F63B-40EA-99AD-A1C31800FC31}"/>
                    </a:ext>
                  </a:extLst>
                </p14:cNvPr>
                <p14:cNvContentPartPr/>
                <p14:nvPr/>
              </p14:nvContentPartPr>
              <p14:xfrm>
                <a:off x="9465011" y="2124055"/>
                <a:ext cx="123840" cy="40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E2501C-F63B-40EA-99AD-A1C31800FC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47371" y="2106415"/>
                  <a:ext cx="1594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73B2061-B9F5-4641-8289-DF7BAD3D9426}"/>
                    </a:ext>
                  </a:extLst>
                </p14:cNvPr>
                <p14:cNvContentPartPr/>
                <p14:nvPr/>
              </p14:nvContentPartPr>
              <p14:xfrm>
                <a:off x="9655811" y="2365975"/>
                <a:ext cx="196560" cy="1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73B2061-B9F5-4641-8289-DF7BAD3D94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38171" y="2347975"/>
                  <a:ext cx="232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C4EB67-7159-4AA4-90FC-D25C54E9607B}"/>
                    </a:ext>
                  </a:extLst>
                </p14:cNvPr>
                <p14:cNvContentPartPr/>
                <p14:nvPr/>
              </p14:nvContentPartPr>
              <p14:xfrm>
                <a:off x="10032371" y="2162575"/>
                <a:ext cx="189000" cy="35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C4EB67-7159-4AA4-90FC-D25C54E9607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4731" y="2144935"/>
                  <a:ext cx="224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29B232-C25C-46FB-B283-D1A4FD1BE85A}"/>
                    </a:ext>
                  </a:extLst>
                </p14:cNvPr>
                <p14:cNvContentPartPr/>
                <p14:nvPr/>
              </p14:nvContentPartPr>
              <p14:xfrm>
                <a:off x="9936611" y="2351575"/>
                <a:ext cx="215640" cy="17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29B232-C25C-46FB-B283-D1A4FD1BE8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18971" y="2333935"/>
                  <a:ext cx="251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6C2B8E-7307-4E04-8FE4-26BD14272BF9}"/>
                    </a:ext>
                  </a:extLst>
                </p14:cNvPr>
                <p14:cNvContentPartPr/>
                <p14:nvPr/>
              </p14:nvContentPartPr>
              <p14:xfrm>
                <a:off x="10296611" y="2012095"/>
                <a:ext cx="210960" cy="50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6C2B8E-7307-4E04-8FE4-26BD14272BF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78971" y="1994095"/>
                  <a:ext cx="2466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20D9F58-012D-49CB-B7CA-26ADF5468950}"/>
                    </a:ext>
                  </a:extLst>
                </p14:cNvPr>
                <p14:cNvContentPartPr/>
                <p14:nvPr/>
              </p14:nvContentPartPr>
              <p14:xfrm>
                <a:off x="10461851" y="2197135"/>
                <a:ext cx="116280" cy="253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20D9F58-012D-49CB-B7CA-26ADF546895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44211" y="2179135"/>
                  <a:ext cx="151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155FF2-783C-4D1B-B121-CB540B41903A}"/>
                    </a:ext>
                  </a:extLst>
                </p14:cNvPr>
                <p14:cNvContentPartPr/>
                <p14:nvPr/>
              </p14:nvContentPartPr>
              <p14:xfrm>
                <a:off x="10490291" y="2367055"/>
                <a:ext cx="109440" cy="29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155FF2-783C-4D1B-B121-CB540B4190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72291" y="2349415"/>
                  <a:ext cx="14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FD3DFFD-F3AB-4269-8CA5-99DD8E496705}"/>
                    </a:ext>
                  </a:extLst>
                </p14:cNvPr>
                <p14:cNvContentPartPr/>
                <p14:nvPr/>
              </p14:nvContentPartPr>
              <p14:xfrm>
                <a:off x="10512251" y="2203975"/>
                <a:ext cx="150480" cy="25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FD3DFFD-F3AB-4269-8CA5-99DD8E4967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94251" y="2186335"/>
                  <a:ext cx="186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68D876-9BAC-42BB-86DA-B58C694C6D5B}"/>
                    </a:ext>
                  </a:extLst>
                </p14:cNvPr>
                <p14:cNvContentPartPr/>
                <p14:nvPr/>
              </p14:nvContentPartPr>
              <p14:xfrm>
                <a:off x="10748411" y="2373175"/>
                <a:ext cx="234720" cy="1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68D876-9BAC-42BB-86DA-B58C694C6D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30411" y="2355535"/>
                  <a:ext cx="270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54E728A-9536-4956-A3D0-88E00BC27FF8}"/>
                    </a:ext>
                  </a:extLst>
                </p14:cNvPr>
                <p14:cNvContentPartPr/>
                <p14:nvPr/>
              </p14:nvContentPartPr>
              <p14:xfrm>
                <a:off x="10795211" y="2261575"/>
                <a:ext cx="47520" cy="21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54E728A-9536-4956-A3D0-88E00BC27FF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77571" y="2243935"/>
                  <a:ext cx="8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767D2D-C23E-40E5-A709-E46DBA3B3E74}"/>
                    </a:ext>
                  </a:extLst>
                </p14:cNvPr>
                <p14:cNvContentPartPr/>
                <p14:nvPr/>
              </p14:nvContentPartPr>
              <p14:xfrm>
                <a:off x="11006891" y="2363095"/>
                <a:ext cx="133920" cy="139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767D2D-C23E-40E5-A709-E46DBA3B3E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89251" y="2345455"/>
                  <a:ext cx="169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5D98CD-9454-462B-AA03-38AB7AC09371}"/>
                    </a:ext>
                  </a:extLst>
                </p14:cNvPr>
                <p14:cNvContentPartPr/>
                <p14:nvPr/>
              </p14:nvContentPartPr>
              <p14:xfrm>
                <a:off x="11231891" y="2214055"/>
                <a:ext cx="122760" cy="303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5D98CD-9454-462B-AA03-38AB7AC093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13891" y="2196055"/>
                  <a:ext cx="158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FF2C65-DB1E-4878-B2DB-955F96ADF77B}"/>
                    </a:ext>
                  </a:extLst>
                </p14:cNvPr>
                <p14:cNvContentPartPr/>
                <p14:nvPr/>
              </p14:nvContentPartPr>
              <p14:xfrm>
                <a:off x="11271851" y="2092015"/>
                <a:ext cx="232920" cy="50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FF2C65-DB1E-4878-B2DB-955F96ADF7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54211" y="2074375"/>
                  <a:ext cx="2685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518DB45-A734-40BC-81A9-E9B82990B488}"/>
                    </a:ext>
                  </a:extLst>
                </p14:cNvPr>
                <p14:cNvContentPartPr/>
                <p14:nvPr/>
              </p14:nvContentPartPr>
              <p14:xfrm>
                <a:off x="11399651" y="2029015"/>
                <a:ext cx="227880" cy="63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518DB45-A734-40BC-81A9-E9B82990B48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82011" y="2011015"/>
                  <a:ext cx="2635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5918D1-D1B1-48FA-BB48-93A614431F6E}"/>
                    </a:ext>
                  </a:extLst>
                </p14:cNvPr>
                <p14:cNvContentPartPr/>
                <p14:nvPr/>
              </p14:nvContentPartPr>
              <p14:xfrm>
                <a:off x="11522771" y="2031175"/>
                <a:ext cx="95040" cy="25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5918D1-D1B1-48FA-BB48-93A614431F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05131" y="2013535"/>
                  <a:ext cx="130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821C34-F443-4E01-B1EA-8319B752D68A}"/>
                    </a:ext>
                  </a:extLst>
                </p14:cNvPr>
                <p14:cNvContentPartPr/>
                <p14:nvPr/>
              </p14:nvContentPartPr>
              <p14:xfrm>
                <a:off x="11685851" y="2054935"/>
                <a:ext cx="126360" cy="359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821C34-F443-4E01-B1EA-8319B752D6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67851" y="2036935"/>
                  <a:ext cx="1620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DB13BBC-0FFB-4119-A15C-8DDF12C44CB6}"/>
                    </a:ext>
                  </a:extLst>
                </p14:cNvPr>
                <p14:cNvContentPartPr/>
                <p14:nvPr/>
              </p14:nvContentPartPr>
              <p14:xfrm>
                <a:off x="11895731" y="2135935"/>
                <a:ext cx="115920" cy="31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DB13BBC-0FFB-4119-A15C-8DDF12C44C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878091" y="2117935"/>
                  <a:ext cx="151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C3F0FA-0716-44E8-BDDC-EBD3415C2F1B}"/>
                    </a:ext>
                  </a:extLst>
                </p14:cNvPr>
                <p14:cNvContentPartPr/>
                <p14:nvPr/>
              </p14:nvContentPartPr>
              <p14:xfrm>
                <a:off x="11912651" y="2300455"/>
                <a:ext cx="113040" cy="51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C3F0FA-0716-44E8-BDDC-EBD3415C2F1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95011" y="2282815"/>
                  <a:ext cx="148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311AD76-41BA-4E89-BE36-131ED31BBC6C}"/>
                    </a:ext>
                  </a:extLst>
                </p14:cNvPr>
                <p14:cNvContentPartPr/>
                <p14:nvPr/>
              </p14:nvContentPartPr>
              <p14:xfrm>
                <a:off x="11918051" y="2157895"/>
                <a:ext cx="145800" cy="14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311AD76-41BA-4E89-BE36-131ED31BBC6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900051" y="2140255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D809E5-4741-4A0B-9B72-BCE3332104D1}"/>
                    </a:ext>
                  </a:extLst>
                </p14:cNvPr>
                <p14:cNvContentPartPr/>
                <p14:nvPr/>
              </p14:nvContentPartPr>
              <p14:xfrm>
                <a:off x="6311771" y="1871335"/>
                <a:ext cx="83520" cy="326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D809E5-4741-4A0B-9B72-BCE3332104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93771" y="1853695"/>
                  <a:ext cx="119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11A030D-D9B1-4FE2-9BE4-8BF70F715E3A}"/>
                    </a:ext>
                  </a:extLst>
                </p14:cNvPr>
                <p14:cNvContentPartPr/>
                <p14:nvPr/>
              </p14:nvContentPartPr>
              <p14:xfrm>
                <a:off x="6443171" y="1954135"/>
                <a:ext cx="168480" cy="21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11A030D-D9B1-4FE2-9BE4-8BF70F715E3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25171" y="1936495"/>
                  <a:ext cx="204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C71175B-6C57-4F30-A1A0-B16B6F344F48}"/>
                    </a:ext>
                  </a:extLst>
                </p14:cNvPr>
                <p14:cNvContentPartPr/>
                <p14:nvPr/>
              </p14:nvContentPartPr>
              <p14:xfrm>
                <a:off x="6498611" y="2041975"/>
                <a:ext cx="122040" cy="23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C71175B-6C57-4F30-A1A0-B16B6F344F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80971" y="2023975"/>
                  <a:ext cx="15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E8EC5EA-775D-4E3E-A8CA-4BA561ADB9A0}"/>
                    </a:ext>
                  </a:extLst>
                </p14:cNvPr>
                <p14:cNvContentPartPr/>
                <p14:nvPr/>
              </p14:nvContentPartPr>
              <p14:xfrm>
                <a:off x="6473051" y="1972495"/>
                <a:ext cx="195480" cy="16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E8EC5EA-775D-4E3E-A8CA-4BA561ADB9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55051" y="1954495"/>
                  <a:ext cx="231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5A8C339-32CE-4DB3-8922-31061984FC82}"/>
                    </a:ext>
                  </a:extLst>
                </p14:cNvPr>
                <p14:cNvContentPartPr/>
                <p14:nvPr/>
              </p14:nvContentPartPr>
              <p14:xfrm>
                <a:off x="6915851" y="1987975"/>
                <a:ext cx="17640" cy="19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5A8C339-32CE-4DB3-8922-31061984FC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98211" y="1969975"/>
                  <a:ext cx="53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B1C6B8-D89D-49F0-B053-9434075C5378}"/>
                    </a:ext>
                  </a:extLst>
                </p14:cNvPr>
                <p14:cNvContentPartPr/>
                <p14:nvPr/>
              </p14:nvContentPartPr>
              <p14:xfrm>
                <a:off x="6784091" y="2083735"/>
                <a:ext cx="191160" cy="2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B1C6B8-D89D-49F0-B053-9434075C53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66091" y="2066095"/>
                  <a:ext cx="22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A8D600-EDB5-44A3-A185-6616031C0C50}"/>
                    </a:ext>
                  </a:extLst>
                </p14:cNvPr>
                <p14:cNvContentPartPr/>
                <p14:nvPr/>
              </p14:nvContentPartPr>
              <p14:xfrm>
                <a:off x="7046531" y="2024695"/>
                <a:ext cx="157680" cy="133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A8D600-EDB5-44A3-A185-6616031C0C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28531" y="2007055"/>
                  <a:ext cx="193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A8633C-0F45-430A-9CF6-8807EE213C48}"/>
                    </a:ext>
                  </a:extLst>
                </p14:cNvPr>
                <p14:cNvContentPartPr/>
                <p14:nvPr/>
              </p14:nvContentPartPr>
              <p14:xfrm>
                <a:off x="7265771" y="1942255"/>
                <a:ext cx="153000" cy="250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A8633C-0F45-430A-9CF6-8807EE213C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7771" y="1924615"/>
                  <a:ext cx="188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A8448A-8B19-4B33-8FDC-35B1D602D8B2}"/>
                    </a:ext>
                  </a:extLst>
                </p14:cNvPr>
                <p14:cNvContentPartPr/>
                <p14:nvPr/>
              </p14:nvContentPartPr>
              <p14:xfrm>
                <a:off x="7477451" y="1880335"/>
                <a:ext cx="83880" cy="318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A8448A-8B19-4B33-8FDC-35B1D602D8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59451" y="1862695"/>
                  <a:ext cx="1195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B4232ED-AA9A-4ED1-B692-BBCA8E5C8028}"/>
                    </a:ext>
                  </a:extLst>
                </p14:cNvPr>
                <p14:cNvContentPartPr/>
                <p14:nvPr/>
              </p14:nvContentPartPr>
              <p14:xfrm>
                <a:off x="8421731" y="2549215"/>
                <a:ext cx="9720" cy="39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B4232ED-AA9A-4ED1-B692-BBCA8E5C80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03731" y="2531575"/>
                  <a:ext cx="45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7EF69EE-19D3-4A1C-85BC-C539526A9B0D}"/>
                    </a:ext>
                  </a:extLst>
                </p14:cNvPr>
                <p14:cNvContentPartPr/>
                <p14:nvPr/>
              </p14:nvContentPartPr>
              <p14:xfrm>
                <a:off x="8384291" y="2427175"/>
                <a:ext cx="186840" cy="15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7EF69EE-19D3-4A1C-85BC-C539526A9B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66651" y="2409535"/>
                  <a:ext cx="22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0CA357C-0343-4C23-BDF8-3DB261C7673D}"/>
                    </a:ext>
                  </a:extLst>
                </p14:cNvPr>
                <p14:cNvContentPartPr/>
                <p14:nvPr/>
              </p14:nvContentPartPr>
              <p14:xfrm>
                <a:off x="5791931" y="2410975"/>
                <a:ext cx="215280" cy="55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0CA357C-0343-4C23-BDF8-3DB261C767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74291" y="2393335"/>
                  <a:ext cx="250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541F759-9050-4799-8596-E38E78B9A19C}"/>
                    </a:ext>
                  </a:extLst>
                </p14:cNvPr>
                <p14:cNvContentPartPr/>
                <p14:nvPr/>
              </p14:nvContentPartPr>
              <p14:xfrm>
                <a:off x="8529011" y="2439775"/>
                <a:ext cx="37800" cy="108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541F759-9050-4799-8596-E38E78B9A1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11371" y="2422135"/>
                  <a:ext cx="734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746C62F-B4D5-46CD-8CB8-692056454A25}"/>
                  </a:ext>
                </a:extLst>
              </p14:cNvPr>
              <p14:cNvContentPartPr/>
              <p14:nvPr/>
            </p14:nvContentPartPr>
            <p14:xfrm>
              <a:off x="2256011" y="3211255"/>
              <a:ext cx="916920" cy="3884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746C62F-B4D5-46CD-8CB8-692056454A2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238011" y="3193255"/>
                <a:ext cx="95256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174899B-E1EF-4FB7-9BAE-2FC1FFD822AF}"/>
              </a:ext>
            </a:extLst>
          </p:cNvPr>
          <p:cNvGrpSpPr/>
          <p:nvPr/>
        </p:nvGrpSpPr>
        <p:grpSpPr>
          <a:xfrm>
            <a:off x="3316931" y="3188575"/>
            <a:ext cx="2243160" cy="645120"/>
            <a:chOff x="3316931" y="3188575"/>
            <a:chExt cx="224316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022583-66DF-42A4-A6DA-D3C80C1C1E1A}"/>
                    </a:ext>
                  </a:extLst>
                </p14:cNvPr>
                <p14:cNvContentPartPr/>
                <p14:nvPr/>
              </p14:nvContentPartPr>
              <p14:xfrm>
                <a:off x="3316931" y="3188575"/>
                <a:ext cx="2243160" cy="645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022583-66DF-42A4-A6DA-D3C80C1C1E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99291" y="3170935"/>
                  <a:ext cx="22788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FF808D-29A4-42D4-B9EF-F9114BAEB6B6}"/>
                    </a:ext>
                  </a:extLst>
                </p14:cNvPr>
                <p14:cNvContentPartPr/>
                <p14:nvPr/>
              </p14:nvContentPartPr>
              <p14:xfrm>
                <a:off x="4582331" y="3343735"/>
                <a:ext cx="2160" cy="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FF808D-29A4-42D4-B9EF-F9114BAEB6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64331" y="3326095"/>
                  <a:ext cx="378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03C9F5-145A-498B-ACFF-DCFFD25C45BD}"/>
              </a:ext>
            </a:extLst>
          </p:cNvPr>
          <p:cNvGrpSpPr/>
          <p:nvPr/>
        </p:nvGrpSpPr>
        <p:grpSpPr>
          <a:xfrm>
            <a:off x="3286331" y="3694375"/>
            <a:ext cx="1935720" cy="595800"/>
            <a:chOff x="3286331" y="3694375"/>
            <a:chExt cx="193572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83211E-4474-46CD-A541-C345BAE74AF1}"/>
                    </a:ext>
                  </a:extLst>
                </p14:cNvPr>
                <p14:cNvContentPartPr/>
                <p14:nvPr/>
              </p14:nvContentPartPr>
              <p14:xfrm>
                <a:off x="3286331" y="3694375"/>
                <a:ext cx="1935720" cy="595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83211E-4474-46CD-A541-C345BAE74A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68331" y="3676375"/>
                  <a:ext cx="197136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D247449-F308-48FF-BDDA-02A28441F063}"/>
                    </a:ext>
                  </a:extLst>
                </p14:cNvPr>
                <p14:cNvContentPartPr/>
                <p14:nvPr/>
              </p14:nvContentPartPr>
              <p14:xfrm>
                <a:off x="4961051" y="3885895"/>
                <a:ext cx="15120" cy="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D247449-F308-48FF-BDDA-02A28441F0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43051" y="3868255"/>
                  <a:ext cx="50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2258C30-B734-4AB1-AD66-3724A27F35EB}"/>
                    </a:ext>
                  </a:extLst>
                </p14:cNvPr>
                <p14:cNvContentPartPr/>
                <p14:nvPr/>
              </p14:nvContentPartPr>
              <p14:xfrm>
                <a:off x="4340771" y="3913975"/>
                <a:ext cx="293760" cy="23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2258C30-B734-4AB1-AD66-3724A27F35E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22771" y="3895975"/>
                  <a:ext cx="32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150EDF-3DE4-48FD-8018-E8426EC8259E}"/>
                    </a:ext>
                  </a:extLst>
                </p14:cNvPr>
                <p14:cNvContentPartPr/>
                <p14:nvPr/>
              </p14:nvContentPartPr>
              <p14:xfrm>
                <a:off x="4296131" y="3843775"/>
                <a:ext cx="22680" cy="8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150EDF-3DE4-48FD-8018-E8426EC825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78491" y="3826135"/>
                  <a:ext cx="583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A3F9DE1-9FB5-4D18-B9D4-30B88F19B7E5}"/>
              </a:ext>
            </a:extLst>
          </p:cNvPr>
          <p:cNvGrpSpPr/>
          <p:nvPr/>
        </p:nvGrpSpPr>
        <p:grpSpPr>
          <a:xfrm>
            <a:off x="5529851" y="3675295"/>
            <a:ext cx="2321640" cy="659520"/>
            <a:chOff x="5529851" y="3675295"/>
            <a:chExt cx="232164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68506BA-5454-46B3-95EE-2D268AFF552C}"/>
                    </a:ext>
                  </a:extLst>
                </p14:cNvPr>
                <p14:cNvContentPartPr/>
                <p14:nvPr/>
              </p14:nvContentPartPr>
              <p14:xfrm>
                <a:off x="5529851" y="3956095"/>
                <a:ext cx="557640" cy="191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68506BA-5454-46B3-95EE-2D268AFF552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12211" y="3938455"/>
                  <a:ext cx="593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D4D61D6-037A-4BC5-BF42-561337690FF5}"/>
                    </a:ext>
                  </a:extLst>
                </p14:cNvPr>
                <p14:cNvContentPartPr/>
                <p14:nvPr/>
              </p14:nvContentPartPr>
              <p14:xfrm>
                <a:off x="5825411" y="3840895"/>
                <a:ext cx="20880" cy="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D4D61D6-037A-4BC5-BF42-561337690F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07411" y="3823255"/>
                  <a:ext cx="56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925079-53D5-44A9-824E-C73E8B44C5A0}"/>
                    </a:ext>
                  </a:extLst>
                </p14:cNvPr>
                <p14:cNvContentPartPr/>
                <p14:nvPr/>
              </p14:nvContentPartPr>
              <p14:xfrm>
                <a:off x="5987411" y="3675295"/>
                <a:ext cx="1220400" cy="659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925079-53D5-44A9-824E-C73E8B44C5A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69771" y="3657295"/>
                  <a:ext cx="125604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3E948DF-CBF4-449E-AB1E-64F141EA8E84}"/>
                    </a:ext>
                  </a:extLst>
                </p14:cNvPr>
                <p14:cNvContentPartPr/>
                <p14:nvPr/>
              </p14:nvContentPartPr>
              <p14:xfrm>
                <a:off x="6901811" y="3856375"/>
                <a:ext cx="41040" cy="2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3E948DF-CBF4-449E-AB1E-64F141EA8E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84171" y="3838375"/>
                  <a:ext cx="76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E403D83-C793-498B-BFF6-8A37C1DEF71F}"/>
                    </a:ext>
                  </a:extLst>
                </p14:cNvPr>
                <p14:cNvContentPartPr/>
                <p14:nvPr/>
              </p14:nvContentPartPr>
              <p14:xfrm>
                <a:off x="7487531" y="3767095"/>
                <a:ext cx="327600" cy="324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E403D83-C793-498B-BFF6-8A37C1DEF71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69531" y="3749095"/>
                  <a:ext cx="363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C2297B8-CF08-4EE5-A7D7-E01321604A66}"/>
                    </a:ext>
                  </a:extLst>
                </p14:cNvPr>
                <p14:cNvContentPartPr/>
                <p14:nvPr/>
              </p14:nvContentPartPr>
              <p14:xfrm>
                <a:off x="7609931" y="3870055"/>
                <a:ext cx="241560" cy="3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C2297B8-CF08-4EE5-A7D7-E01321604A6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91931" y="3852415"/>
                  <a:ext cx="2772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1485EF5-75A9-44B9-B146-22C9C6385A8E}"/>
              </a:ext>
            </a:extLst>
          </p:cNvPr>
          <p:cNvGrpSpPr/>
          <p:nvPr/>
        </p:nvGrpSpPr>
        <p:grpSpPr>
          <a:xfrm>
            <a:off x="9284291" y="3603655"/>
            <a:ext cx="1375200" cy="437040"/>
            <a:chOff x="9284291" y="3603655"/>
            <a:chExt cx="13752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9C5B03F-2AAC-4B70-B741-6F9883946BC8}"/>
                    </a:ext>
                  </a:extLst>
                </p14:cNvPr>
                <p14:cNvContentPartPr/>
                <p14:nvPr/>
              </p14:nvContentPartPr>
              <p14:xfrm>
                <a:off x="9284291" y="3616255"/>
                <a:ext cx="29520" cy="320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9C5B03F-2AAC-4B70-B741-6F9883946BC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66291" y="3598615"/>
                  <a:ext cx="651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5385195-1D52-4973-B653-48CF81CE3444}"/>
                    </a:ext>
                  </a:extLst>
                </p14:cNvPr>
                <p14:cNvContentPartPr/>
                <p14:nvPr/>
              </p14:nvContentPartPr>
              <p14:xfrm>
                <a:off x="9409571" y="3671335"/>
                <a:ext cx="201960" cy="244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5385195-1D52-4973-B653-48CF81CE34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91571" y="3653335"/>
                  <a:ext cx="237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760B94B-BDDD-4F01-944C-1D86ABDBBF24}"/>
                    </a:ext>
                  </a:extLst>
                </p14:cNvPr>
                <p14:cNvContentPartPr/>
                <p14:nvPr/>
              </p14:nvContentPartPr>
              <p14:xfrm>
                <a:off x="9690371" y="3860695"/>
                <a:ext cx="128880" cy="128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760B94B-BDDD-4F01-944C-1D86ABDBBF2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72371" y="3843055"/>
                  <a:ext cx="16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7CDEDB6-E70A-4649-A6B1-5A8C9BAAD01E}"/>
                    </a:ext>
                  </a:extLst>
                </p14:cNvPr>
                <p14:cNvContentPartPr/>
                <p14:nvPr/>
              </p14:nvContentPartPr>
              <p14:xfrm>
                <a:off x="9867851" y="3793375"/>
                <a:ext cx="158400" cy="28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7CDEDB6-E70A-4649-A6B1-5A8C9BAAD01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49851" y="3775375"/>
                  <a:ext cx="19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9E64DF-6925-47FA-AA28-C2B269C22695}"/>
                    </a:ext>
                  </a:extLst>
                </p14:cNvPr>
                <p14:cNvContentPartPr/>
                <p14:nvPr/>
              </p14:nvContentPartPr>
              <p14:xfrm>
                <a:off x="10175651" y="3647575"/>
                <a:ext cx="219240" cy="244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9E64DF-6925-47FA-AA28-C2B269C226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58011" y="3629935"/>
                  <a:ext cx="254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445A4B-A904-45C6-B265-C7D6A233BC19}"/>
                    </a:ext>
                  </a:extLst>
                </p14:cNvPr>
                <p14:cNvContentPartPr/>
                <p14:nvPr/>
              </p14:nvContentPartPr>
              <p14:xfrm>
                <a:off x="10425851" y="3805615"/>
                <a:ext cx="136440" cy="156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445A4B-A904-45C6-B265-C7D6A233BC1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08211" y="3787615"/>
                  <a:ext cx="172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E429B52-0911-4D91-B0F3-E57F19BACE14}"/>
                    </a:ext>
                  </a:extLst>
                </p14:cNvPr>
                <p14:cNvContentPartPr/>
                <p14:nvPr/>
              </p14:nvContentPartPr>
              <p14:xfrm>
                <a:off x="10586051" y="3603655"/>
                <a:ext cx="73440" cy="437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E429B52-0911-4D91-B0F3-E57F19BACE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68411" y="3586015"/>
                  <a:ext cx="109080" cy="4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0531EB5-CB53-4E4C-A1A9-3589E7081710}"/>
                  </a:ext>
                </a:extLst>
              </p14:cNvPr>
              <p14:cNvContentPartPr/>
              <p14:nvPr/>
            </p14:nvContentPartPr>
            <p14:xfrm>
              <a:off x="9231731" y="4101535"/>
              <a:ext cx="1418040" cy="133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0531EB5-CB53-4E4C-A1A9-3589E708171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213731" y="4083895"/>
                <a:ext cx="1453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4672DC7-3C72-4229-BB8B-917C2072FCE3}"/>
                  </a:ext>
                </a:extLst>
              </p14:cNvPr>
              <p14:cNvContentPartPr/>
              <p14:nvPr/>
            </p14:nvContentPartPr>
            <p14:xfrm>
              <a:off x="9686411" y="4243375"/>
              <a:ext cx="282600" cy="1508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4672DC7-3C72-4229-BB8B-917C2072FCE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668411" y="4225735"/>
                <a:ext cx="31824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7F30889-5AEC-4C76-BE74-21AE3F9762F7}"/>
              </a:ext>
            </a:extLst>
          </p:cNvPr>
          <p:cNvGrpSpPr/>
          <p:nvPr/>
        </p:nvGrpSpPr>
        <p:grpSpPr>
          <a:xfrm>
            <a:off x="3265091" y="4479535"/>
            <a:ext cx="1020600" cy="455400"/>
            <a:chOff x="3265091" y="4479535"/>
            <a:chExt cx="10206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92C97DA-A853-4A4B-991B-5D18880D867F}"/>
                    </a:ext>
                  </a:extLst>
                </p14:cNvPr>
                <p14:cNvContentPartPr/>
                <p14:nvPr/>
              </p14:nvContentPartPr>
              <p14:xfrm>
                <a:off x="3265091" y="4479535"/>
                <a:ext cx="1020600" cy="455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92C97DA-A853-4A4B-991B-5D18880D867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47091" y="4461535"/>
                  <a:ext cx="10562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0689C92-B556-428C-AC3B-A0C3627B9676}"/>
                    </a:ext>
                  </a:extLst>
                </p14:cNvPr>
                <p14:cNvContentPartPr/>
                <p14:nvPr/>
              </p14:nvContentPartPr>
              <p14:xfrm>
                <a:off x="3985091" y="4632895"/>
                <a:ext cx="131760" cy="12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0689C92-B556-428C-AC3B-A0C3627B967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67451" y="4615255"/>
                  <a:ext cx="167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41A028-FFF9-48BF-8BC4-621879DDFDD2}"/>
                    </a:ext>
                  </a:extLst>
                </p14:cNvPr>
                <p14:cNvContentPartPr/>
                <p14:nvPr/>
              </p14:nvContentPartPr>
              <p14:xfrm>
                <a:off x="3587291" y="4604455"/>
                <a:ext cx="284400" cy="51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41A028-FFF9-48BF-8BC4-621879DDFDD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69291" y="4586455"/>
                  <a:ext cx="3200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9A74BA7-0716-4DB4-8DC6-4FC533112D67}"/>
              </a:ext>
            </a:extLst>
          </p:cNvPr>
          <p:cNvGrpSpPr/>
          <p:nvPr/>
        </p:nvGrpSpPr>
        <p:grpSpPr>
          <a:xfrm>
            <a:off x="4576211" y="4470535"/>
            <a:ext cx="1938960" cy="533880"/>
            <a:chOff x="4576211" y="4470535"/>
            <a:chExt cx="19389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2F0CCAE-6EB3-4D1C-85B9-87493A66E634}"/>
                    </a:ext>
                  </a:extLst>
                </p14:cNvPr>
                <p14:cNvContentPartPr/>
                <p14:nvPr/>
              </p14:nvContentPartPr>
              <p14:xfrm>
                <a:off x="4576211" y="4478095"/>
                <a:ext cx="1380960" cy="362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2F0CCAE-6EB3-4D1C-85B9-87493A66E6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58211" y="4460095"/>
                  <a:ext cx="14166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1D348D-5407-4D5C-ACA1-271B10E9F2EF}"/>
                    </a:ext>
                  </a:extLst>
                </p14:cNvPr>
                <p14:cNvContentPartPr/>
                <p14:nvPr/>
              </p14:nvContentPartPr>
              <p14:xfrm>
                <a:off x="5980931" y="4470535"/>
                <a:ext cx="534240" cy="533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1D348D-5407-4D5C-ACA1-271B10E9F2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63291" y="4452535"/>
                  <a:ext cx="5698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8A60DE-7608-41A0-8136-117C3AA1D083}"/>
                    </a:ext>
                  </a:extLst>
                </p14:cNvPr>
                <p14:cNvContentPartPr/>
                <p14:nvPr/>
              </p14:nvContentPartPr>
              <p14:xfrm>
                <a:off x="6226091" y="4576375"/>
                <a:ext cx="163080" cy="20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8A60DE-7608-41A0-8136-117C3AA1D0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08451" y="4558375"/>
                  <a:ext cx="198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A0B7F55-19E1-41E0-A56A-7CA1A225BB9B}"/>
                    </a:ext>
                  </a:extLst>
                </p14:cNvPr>
                <p14:cNvContentPartPr/>
                <p14:nvPr/>
              </p14:nvContentPartPr>
              <p14:xfrm>
                <a:off x="5543891" y="4607335"/>
                <a:ext cx="262440" cy="25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A0B7F55-19E1-41E0-A56A-7CA1A225BB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26251" y="4589335"/>
                  <a:ext cx="2980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0E40011-0A16-4289-B15C-6BACBE8AD851}"/>
              </a:ext>
            </a:extLst>
          </p:cNvPr>
          <p:cNvGrpSpPr/>
          <p:nvPr/>
        </p:nvGrpSpPr>
        <p:grpSpPr>
          <a:xfrm>
            <a:off x="6929171" y="4438135"/>
            <a:ext cx="371520" cy="345960"/>
            <a:chOff x="6929171" y="4438135"/>
            <a:chExt cx="3715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D1DE249-850B-457A-80F8-2F8A341C7753}"/>
                    </a:ext>
                  </a:extLst>
                </p14:cNvPr>
                <p14:cNvContentPartPr/>
                <p14:nvPr/>
              </p14:nvContentPartPr>
              <p14:xfrm>
                <a:off x="6929171" y="4438135"/>
                <a:ext cx="371520" cy="345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D1DE249-850B-457A-80F8-2F8A341C775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11171" y="4420495"/>
                  <a:ext cx="407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0F0DC61-3FDC-4520-9015-980FC85F8CBF}"/>
                    </a:ext>
                  </a:extLst>
                </p14:cNvPr>
                <p14:cNvContentPartPr/>
                <p14:nvPr/>
              </p14:nvContentPartPr>
              <p14:xfrm>
                <a:off x="7107371" y="4579255"/>
                <a:ext cx="145800" cy="14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0F0DC61-3FDC-4520-9015-980FC85F8C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89731" y="4561615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739EA8F-0052-4A14-B3DF-453B21412BF5}"/>
              </a:ext>
            </a:extLst>
          </p:cNvPr>
          <p:cNvGrpSpPr/>
          <p:nvPr/>
        </p:nvGrpSpPr>
        <p:grpSpPr>
          <a:xfrm>
            <a:off x="8197091" y="4587895"/>
            <a:ext cx="892440" cy="311760"/>
            <a:chOff x="8197091" y="4587895"/>
            <a:chExt cx="8924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E741BA2-F80A-4249-B664-D320DE62D074}"/>
                    </a:ext>
                  </a:extLst>
                </p14:cNvPr>
                <p14:cNvContentPartPr/>
                <p14:nvPr/>
              </p14:nvContentPartPr>
              <p14:xfrm>
                <a:off x="8197091" y="4603375"/>
                <a:ext cx="264240" cy="296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E741BA2-F80A-4249-B664-D320DE62D07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79091" y="4585735"/>
                  <a:ext cx="2998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95099C0-004A-41E7-B180-63C67A7E7263}"/>
                    </a:ext>
                  </a:extLst>
                </p14:cNvPr>
                <p14:cNvContentPartPr/>
                <p14:nvPr/>
              </p14:nvContentPartPr>
              <p14:xfrm>
                <a:off x="8588411" y="4694095"/>
                <a:ext cx="170280" cy="65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95099C0-004A-41E7-B180-63C67A7E726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70771" y="4676095"/>
                  <a:ext cx="205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765F977-39DA-44CB-8926-0F7438044F2A}"/>
                    </a:ext>
                  </a:extLst>
                </p14:cNvPr>
                <p14:cNvContentPartPr/>
                <p14:nvPr/>
              </p14:nvContentPartPr>
              <p14:xfrm>
                <a:off x="8559611" y="4790215"/>
                <a:ext cx="152280" cy="1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765F977-39DA-44CB-8926-0F7438044F2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41971" y="4772215"/>
                  <a:ext cx="187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AF9445-9167-4E1F-BC53-F66F2C30B6BF}"/>
                    </a:ext>
                  </a:extLst>
                </p14:cNvPr>
                <p14:cNvContentPartPr/>
                <p14:nvPr/>
              </p14:nvContentPartPr>
              <p14:xfrm>
                <a:off x="8949851" y="4587895"/>
                <a:ext cx="2880" cy="15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AF9445-9167-4E1F-BC53-F66F2C30B6B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32211" y="4570255"/>
                  <a:ext cx="3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A8B46CC-96F9-4590-AC92-5F87824BE06A}"/>
                    </a:ext>
                  </a:extLst>
                </p14:cNvPr>
                <p14:cNvContentPartPr/>
                <p14:nvPr/>
              </p14:nvContentPartPr>
              <p14:xfrm>
                <a:off x="8886491" y="4647655"/>
                <a:ext cx="203040" cy="3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A8B46CC-96F9-4590-AC92-5F87824BE0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68851" y="4629655"/>
                  <a:ext cx="238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50E4BEE-8DED-4F7C-8DE2-BB0A85928244}"/>
                    </a:ext>
                  </a:extLst>
                </p14:cNvPr>
                <p14:cNvContentPartPr/>
                <p14:nvPr/>
              </p14:nvContentPartPr>
              <p14:xfrm>
                <a:off x="8851211" y="4817935"/>
                <a:ext cx="192960" cy="25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50E4BEE-8DED-4F7C-8DE2-BB0A8592824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33211" y="4800295"/>
                  <a:ext cx="2286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DCFC75E-7FC8-4276-A0A9-C54624E5D638}"/>
              </a:ext>
            </a:extLst>
          </p:cNvPr>
          <p:cNvGrpSpPr/>
          <p:nvPr/>
        </p:nvGrpSpPr>
        <p:grpSpPr>
          <a:xfrm>
            <a:off x="9296531" y="4502215"/>
            <a:ext cx="1520280" cy="693720"/>
            <a:chOff x="9296531" y="4502215"/>
            <a:chExt cx="152028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51345AD-2FCB-4CD8-8740-21A2A7D29449}"/>
                    </a:ext>
                  </a:extLst>
                </p14:cNvPr>
                <p14:cNvContentPartPr/>
                <p14:nvPr/>
              </p14:nvContentPartPr>
              <p14:xfrm>
                <a:off x="9343691" y="4502215"/>
                <a:ext cx="19080" cy="296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51345AD-2FCB-4CD8-8740-21A2A7D294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26051" y="4484575"/>
                  <a:ext cx="54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8726902-08A0-48B0-B424-507B5780AC93}"/>
                    </a:ext>
                  </a:extLst>
                </p14:cNvPr>
                <p14:cNvContentPartPr/>
                <p14:nvPr/>
              </p14:nvContentPartPr>
              <p14:xfrm>
                <a:off x="9477971" y="4579975"/>
                <a:ext cx="188280" cy="215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8726902-08A0-48B0-B424-507B5780AC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60331" y="4561975"/>
                  <a:ext cx="223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0F2FAC7-2D93-4E33-82AE-79A90180EFD6}"/>
                    </a:ext>
                  </a:extLst>
                </p14:cNvPr>
                <p14:cNvContentPartPr/>
                <p14:nvPr/>
              </p14:nvContentPartPr>
              <p14:xfrm>
                <a:off x="9718451" y="4703095"/>
                <a:ext cx="123840" cy="142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0F2FAC7-2D93-4E33-82AE-79A90180EF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00811" y="4685095"/>
                  <a:ext cx="159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4B7A7B-7245-42D8-BF81-5538089FDE97}"/>
                    </a:ext>
                  </a:extLst>
                </p14:cNvPr>
                <p14:cNvContentPartPr/>
                <p14:nvPr/>
              </p14:nvContentPartPr>
              <p14:xfrm>
                <a:off x="9958571" y="4664575"/>
                <a:ext cx="249480" cy="3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4B7A7B-7245-42D8-BF81-5538089FDE9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40571" y="4646935"/>
                  <a:ext cx="285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15CFA4-49D6-4F06-B566-1864B31BA854}"/>
                    </a:ext>
                  </a:extLst>
                </p14:cNvPr>
                <p14:cNvContentPartPr/>
                <p14:nvPr/>
              </p14:nvContentPartPr>
              <p14:xfrm>
                <a:off x="10072331" y="4601215"/>
                <a:ext cx="14040" cy="206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15CFA4-49D6-4F06-B566-1864B31BA85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54331" y="4583575"/>
                  <a:ext cx="49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D8DE773-41FC-4C83-8202-5E6939195F02}"/>
                    </a:ext>
                  </a:extLst>
                </p14:cNvPr>
                <p14:cNvContentPartPr/>
                <p14:nvPr/>
              </p14:nvContentPartPr>
              <p14:xfrm>
                <a:off x="10329011" y="4599415"/>
                <a:ext cx="205200" cy="226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D8DE773-41FC-4C83-8202-5E6939195F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11371" y="4581415"/>
                  <a:ext cx="240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C85307-54D9-4C88-9764-FC8711870410}"/>
                    </a:ext>
                  </a:extLst>
                </p14:cNvPr>
                <p14:cNvContentPartPr/>
                <p14:nvPr/>
              </p14:nvContentPartPr>
              <p14:xfrm>
                <a:off x="10567691" y="4743775"/>
                <a:ext cx="114840" cy="104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C85307-54D9-4C88-9764-FC871187041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49691" y="4725775"/>
                  <a:ext cx="150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F051078-5E22-438A-B466-2958604C5205}"/>
                    </a:ext>
                  </a:extLst>
                </p14:cNvPr>
                <p14:cNvContentPartPr/>
                <p14:nvPr/>
              </p14:nvContentPartPr>
              <p14:xfrm>
                <a:off x="10769651" y="4555495"/>
                <a:ext cx="24120" cy="324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F051078-5E22-438A-B466-2958604C520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51651" y="4537495"/>
                  <a:ext cx="59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008D7F8-8408-4D26-8D3C-DF210410C069}"/>
                    </a:ext>
                  </a:extLst>
                </p14:cNvPr>
                <p14:cNvContentPartPr/>
                <p14:nvPr/>
              </p14:nvContentPartPr>
              <p14:xfrm>
                <a:off x="9296531" y="4946095"/>
                <a:ext cx="1520280" cy="37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008D7F8-8408-4D26-8D3C-DF210410C0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78531" y="4928095"/>
                  <a:ext cx="1555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1A52A77-8F3D-4963-AF98-D6D0FDD3019B}"/>
                    </a:ext>
                  </a:extLst>
                </p14:cNvPr>
                <p14:cNvContentPartPr/>
                <p14:nvPr/>
              </p14:nvContentPartPr>
              <p14:xfrm>
                <a:off x="9842651" y="5062015"/>
                <a:ext cx="225360" cy="133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1A52A77-8F3D-4963-AF98-D6D0FDD3019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25011" y="5044015"/>
                  <a:ext cx="26100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13078C9-8954-46BF-A44C-AF2F6BC1AF7D}"/>
                  </a:ext>
                </a:extLst>
              </p14:cNvPr>
              <p14:cNvContentPartPr/>
              <p14:nvPr/>
            </p14:nvContentPartPr>
            <p14:xfrm>
              <a:off x="1800251" y="4613095"/>
              <a:ext cx="53640" cy="18504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13078C9-8954-46BF-A44C-AF2F6BC1AF7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782611" y="4595455"/>
                <a:ext cx="89280" cy="18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4DA3C0D-1FB4-41E5-9054-7EE29C01CC2E}"/>
                  </a:ext>
                </a:extLst>
              </p14:cNvPr>
              <p14:cNvContentPartPr/>
              <p14:nvPr/>
            </p14:nvContentPartPr>
            <p14:xfrm>
              <a:off x="676691" y="5532175"/>
              <a:ext cx="2594880" cy="979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4DA3C0D-1FB4-41E5-9054-7EE29C01CC2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59051" y="5514175"/>
                <a:ext cx="263052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A33F082-7132-4D20-A584-01E2713DCF29}"/>
              </a:ext>
            </a:extLst>
          </p:cNvPr>
          <p:cNvGrpSpPr/>
          <p:nvPr/>
        </p:nvGrpSpPr>
        <p:grpSpPr>
          <a:xfrm>
            <a:off x="818531" y="5891815"/>
            <a:ext cx="660600" cy="482040"/>
            <a:chOff x="818531" y="5891815"/>
            <a:chExt cx="66060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9268F98-D23D-451A-A149-A2EF5829656A}"/>
                    </a:ext>
                  </a:extLst>
                </p14:cNvPr>
                <p14:cNvContentPartPr/>
                <p14:nvPr/>
              </p14:nvContentPartPr>
              <p14:xfrm>
                <a:off x="818531" y="6279175"/>
                <a:ext cx="107640" cy="94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9268F98-D23D-451A-A149-A2EF5829656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0891" y="6261535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AEFA144-36F5-4223-82FE-1987C11666D3}"/>
                    </a:ext>
                  </a:extLst>
                </p14:cNvPr>
                <p14:cNvContentPartPr/>
                <p14:nvPr/>
              </p14:nvContentPartPr>
              <p14:xfrm>
                <a:off x="1041371" y="6168295"/>
                <a:ext cx="90360" cy="49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AEFA144-36F5-4223-82FE-1987C11666D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3731" y="6150655"/>
                  <a:ext cx="126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A3EA292-EBCB-4EBC-B5A7-F1086FB62E72}"/>
                    </a:ext>
                  </a:extLst>
                </p14:cNvPr>
                <p14:cNvContentPartPr/>
                <p14:nvPr/>
              </p14:nvContentPartPr>
              <p14:xfrm>
                <a:off x="1203371" y="5992615"/>
                <a:ext cx="120960" cy="79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A3EA292-EBCB-4EBC-B5A7-F1086FB62E7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85371" y="5974975"/>
                  <a:ext cx="15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61BFBBC-1B24-4403-BD1A-74745510A08D}"/>
                    </a:ext>
                  </a:extLst>
                </p14:cNvPr>
                <p14:cNvContentPartPr/>
                <p14:nvPr/>
              </p14:nvContentPartPr>
              <p14:xfrm>
                <a:off x="1415771" y="5891815"/>
                <a:ext cx="63360" cy="44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61BFBBC-1B24-4403-BD1A-74745510A0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97771" y="5873815"/>
                  <a:ext cx="99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28399B8-5B2A-45B3-AC32-9F7AC062E25C}"/>
              </a:ext>
            </a:extLst>
          </p:cNvPr>
          <p:cNvGrpSpPr/>
          <p:nvPr/>
        </p:nvGrpSpPr>
        <p:grpSpPr>
          <a:xfrm>
            <a:off x="1618091" y="5250295"/>
            <a:ext cx="569880" cy="511200"/>
            <a:chOff x="1618091" y="5250295"/>
            <a:chExt cx="5698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C72A824-912E-4D6A-9F14-75891E826C73}"/>
                    </a:ext>
                  </a:extLst>
                </p14:cNvPr>
                <p14:cNvContentPartPr/>
                <p14:nvPr/>
              </p14:nvContentPartPr>
              <p14:xfrm>
                <a:off x="1618091" y="5706775"/>
                <a:ext cx="59760" cy="5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C72A824-912E-4D6A-9F14-75891E826C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00451" y="5688775"/>
                  <a:ext cx="95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C2FD5AB-298D-442A-97D7-2A936EBA0335}"/>
                    </a:ext>
                  </a:extLst>
                </p14:cNvPr>
                <p14:cNvContentPartPr/>
                <p14:nvPr/>
              </p14:nvContentPartPr>
              <p14:xfrm>
                <a:off x="1745891" y="5551975"/>
                <a:ext cx="82080" cy="69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C2FD5AB-298D-442A-97D7-2A936EBA033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28251" y="5534335"/>
                  <a:ext cx="117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7F38F36-0024-4C30-81AD-2B9A1C4F1D9F}"/>
                    </a:ext>
                  </a:extLst>
                </p14:cNvPr>
                <p14:cNvContentPartPr/>
                <p14:nvPr/>
              </p14:nvContentPartPr>
              <p14:xfrm>
                <a:off x="1903571" y="5409055"/>
                <a:ext cx="106560" cy="95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7F38F36-0024-4C30-81AD-2B9A1C4F1D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85571" y="5391415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87E4EAF-DFD6-4789-B211-07DE4E94AB16}"/>
                    </a:ext>
                  </a:extLst>
                </p14:cNvPr>
                <p14:cNvContentPartPr/>
                <p14:nvPr/>
              </p14:nvContentPartPr>
              <p14:xfrm>
                <a:off x="2119931" y="5250295"/>
                <a:ext cx="68040" cy="60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87E4EAF-DFD6-4789-B211-07DE4E94AB1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02291" y="5232655"/>
                  <a:ext cx="1036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9507B15-D4DF-4648-8A3E-C84E297AE2E6}"/>
              </a:ext>
            </a:extLst>
          </p:cNvPr>
          <p:cNvGrpSpPr/>
          <p:nvPr/>
        </p:nvGrpSpPr>
        <p:grpSpPr>
          <a:xfrm>
            <a:off x="2317211" y="4609135"/>
            <a:ext cx="520560" cy="487080"/>
            <a:chOff x="2317211" y="4609135"/>
            <a:chExt cx="52056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DC22513-7389-409E-A42F-38CE951DD465}"/>
                    </a:ext>
                  </a:extLst>
                </p14:cNvPr>
                <p14:cNvContentPartPr/>
                <p14:nvPr/>
              </p14:nvContentPartPr>
              <p14:xfrm>
                <a:off x="2317211" y="5018815"/>
                <a:ext cx="93600" cy="77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DC22513-7389-409E-A42F-38CE951DD4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299571" y="5000815"/>
                  <a:ext cx="12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6655C50-6DF0-4FF4-A8C7-18C32E77DB0F}"/>
                    </a:ext>
                  </a:extLst>
                </p14:cNvPr>
                <p14:cNvContentPartPr/>
                <p14:nvPr/>
              </p14:nvContentPartPr>
              <p14:xfrm>
                <a:off x="2527451" y="4799935"/>
                <a:ext cx="115920" cy="118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6655C50-6DF0-4FF4-A8C7-18C32E77DB0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09451" y="4781935"/>
                  <a:ext cx="151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1E37F31-A12A-48E8-BAF9-1E8DFD269CA3}"/>
                    </a:ext>
                  </a:extLst>
                </p14:cNvPr>
                <p14:cNvContentPartPr/>
                <p14:nvPr/>
              </p14:nvContentPartPr>
              <p14:xfrm>
                <a:off x="2761451" y="4609135"/>
                <a:ext cx="76320" cy="97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1E37F31-A12A-48E8-BAF9-1E8DFD269CA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43451" y="4591135"/>
                  <a:ext cx="1119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2FED4EF9-53C2-41D6-A45E-48A9A60EDFF3}"/>
                  </a:ext>
                </a:extLst>
              </p14:cNvPr>
              <p14:cNvContentPartPr/>
              <p14:nvPr/>
            </p14:nvContentPartPr>
            <p14:xfrm>
              <a:off x="707291" y="5719735"/>
              <a:ext cx="703800" cy="7117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2FED4EF9-53C2-41D6-A45E-48A9A60EDFF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89651" y="5701735"/>
                <a:ext cx="739440" cy="74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4506E6B-EF18-4DA8-A8D0-475DC50C35E5}"/>
              </a:ext>
            </a:extLst>
          </p:cNvPr>
          <p:cNvGrpSpPr/>
          <p:nvPr/>
        </p:nvGrpSpPr>
        <p:grpSpPr>
          <a:xfrm>
            <a:off x="8277371" y="3777895"/>
            <a:ext cx="741240" cy="475920"/>
            <a:chOff x="8277371" y="3777895"/>
            <a:chExt cx="7412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C50294C-D4AB-481F-8514-84D6BB0D7632}"/>
                    </a:ext>
                  </a:extLst>
                </p14:cNvPr>
                <p14:cNvContentPartPr/>
                <p14:nvPr/>
              </p14:nvContentPartPr>
              <p14:xfrm>
                <a:off x="8277371" y="3777895"/>
                <a:ext cx="256680" cy="33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C50294C-D4AB-481F-8514-84D6BB0D763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59731" y="3759895"/>
                  <a:ext cx="2923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7E1215C-67AA-479C-B418-12FDDBBF886E}"/>
                    </a:ext>
                  </a:extLst>
                </p14:cNvPr>
                <p14:cNvContentPartPr/>
                <p14:nvPr/>
              </p14:nvContentPartPr>
              <p14:xfrm>
                <a:off x="8594891" y="3903895"/>
                <a:ext cx="140760" cy="4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7E1215C-67AA-479C-B418-12FDDBBF886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77251" y="3886255"/>
                  <a:ext cx="176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AE87D9C-4645-477D-B279-A85D8FA53189}"/>
                    </a:ext>
                  </a:extLst>
                </p14:cNvPr>
                <p14:cNvContentPartPr/>
                <p14:nvPr/>
              </p14:nvContentPartPr>
              <p14:xfrm>
                <a:off x="8546291" y="4007935"/>
                <a:ext cx="161280" cy="44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AE87D9C-4645-477D-B279-A85D8FA5318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28291" y="3989935"/>
                  <a:ext cx="196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89FA466-F925-4B57-8BC6-4F68A9B4B867}"/>
                    </a:ext>
                  </a:extLst>
                </p14:cNvPr>
                <p14:cNvContentPartPr/>
                <p14:nvPr/>
              </p14:nvContentPartPr>
              <p14:xfrm>
                <a:off x="8929331" y="3813895"/>
                <a:ext cx="13320" cy="128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89FA466-F925-4B57-8BC6-4F68A9B4B86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11691" y="3795895"/>
                  <a:ext cx="48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2DC5E6E-D5A5-41FD-B1E7-272802717F4C}"/>
                    </a:ext>
                  </a:extLst>
                </p14:cNvPr>
                <p14:cNvContentPartPr/>
                <p14:nvPr/>
              </p14:nvContentPartPr>
              <p14:xfrm>
                <a:off x="8860571" y="3889855"/>
                <a:ext cx="158040" cy="1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2DC5E6E-D5A5-41FD-B1E7-272802717F4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42571" y="3871855"/>
                  <a:ext cx="193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4925D2-752E-4AB8-B124-F473792EAE49}"/>
                    </a:ext>
                  </a:extLst>
                </p14:cNvPr>
                <p14:cNvContentPartPr/>
                <p14:nvPr/>
              </p14:nvContentPartPr>
              <p14:xfrm>
                <a:off x="8816291" y="4029175"/>
                <a:ext cx="202320" cy="42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4925D2-752E-4AB8-B124-F473792EAE4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98291" y="4011535"/>
                  <a:ext cx="237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29DB762-F045-44D1-BDF1-00EF04464422}"/>
                    </a:ext>
                  </a:extLst>
                </p14:cNvPr>
                <p14:cNvContentPartPr/>
                <p14:nvPr/>
              </p14:nvContentPartPr>
              <p14:xfrm>
                <a:off x="8462411" y="4125655"/>
                <a:ext cx="17280" cy="128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29DB762-F045-44D1-BDF1-00EF0446442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444771" y="4108015"/>
                  <a:ext cx="529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148A31B-7B38-49EB-A55F-3D3FAE7DD963}"/>
                  </a:ext>
                </a:extLst>
              </p14:cNvPr>
              <p14:cNvContentPartPr/>
              <p14:nvPr/>
            </p14:nvContentPartPr>
            <p14:xfrm>
              <a:off x="8411651" y="4928095"/>
              <a:ext cx="117000" cy="1389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148A31B-7B38-49EB-A55F-3D3FAE7DD96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394011" y="4910095"/>
                <a:ext cx="15264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EBFE717-D993-40DA-9F94-4D61D155C038}"/>
              </a:ext>
            </a:extLst>
          </p:cNvPr>
          <p:cNvGrpSpPr/>
          <p:nvPr/>
        </p:nvGrpSpPr>
        <p:grpSpPr>
          <a:xfrm>
            <a:off x="1818611" y="4652335"/>
            <a:ext cx="1048320" cy="1420200"/>
            <a:chOff x="1818611" y="4652335"/>
            <a:chExt cx="1048320" cy="14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63AAE41-BD63-45BB-ABB2-D4535164C8FC}"/>
                    </a:ext>
                  </a:extLst>
                </p14:cNvPr>
                <p14:cNvContentPartPr/>
                <p14:nvPr/>
              </p14:nvContentPartPr>
              <p14:xfrm>
                <a:off x="2164211" y="5558095"/>
                <a:ext cx="14760" cy="149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63AAE41-BD63-45BB-ABB2-D4535164C8F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146571" y="5540095"/>
                  <a:ext cx="5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6305581-9523-4E84-AD6A-6E46A42BFD77}"/>
                    </a:ext>
                  </a:extLst>
                </p14:cNvPr>
                <p14:cNvContentPartPr/>
                <p14:nvPr/>
              </p14:nvContentPartPr>
              <p14:xfrm>
                <a:off x="2086811" y="5768695"/>
                <a:ext cx="194400" cy="209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6305581-9523-4E84-AD6A-6E46A42BFD7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68811" y="5751055"/>
                  <a:ext cx="230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2CCA6E8-42D2-4A18-8619-B7E0BE1C8ED5}"/>
                    </a:ext>
                  </a:extLst>
                </p14:cNvPr>
                <p14:cNvContentPartPr/>
                <p14:nvPr/>
              </p14:nvContentPartPr>
              <p14:xfrm>
                <a:off x="2282651" y="5968855"/>
                <a:ext cx="23760" cy="74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2CCA6E8-42D2-4A18-8619-B7E0BE1C8ED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65011" y="5950855"/>
                  <a:ext cx="59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8DF9D53-F9BF-49B5-9D5E-CD7BDCC0750B}"/>
                    </a:ext>
                  </a:extLst>
                </p14:cNvPr>
                <p14:cNvContentPartPr/>
                <p14:nvPr/>
              </p14:nvContentPartPr>
              <p14:xfrm>
                <a:off x="2194091" y="4652335"/>
                <a:ext cx="672840" cy="894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8DF9D53-F9BF-49B5-9D5E-CD7BDCC0750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176451" y="4634695"/>
                  <a:ext cx="708480" cy="9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74D1DA4-1857-4B65-80AA-0E8C0197583A}"/>
                    </a:ext>
                  </a:extLst>
                </p14:cNvPr>
                <p14:cNvContentPartPr/>
                <p14:nvPr/>
              </p14:nvContentPartPr>
              <p14:xfrm>
                <a:off x="2442131" y="5582935"/>
                <a:ext cx="18000" cy="146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74D1DA4-1857-4B65-80AA-0E8C0197583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24491" y="5565295"/>
                  <a:ext cx="53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42B5EB6-3990-4808-9738-0CC50E5AB676}"/>
                    </a:ext>
                  </a:extLst>
                </p14:cNvPr>
                <p14:cNvContentPartPr/>
                <p14:nvPr/>
              </p14:nvContentPartPr>
              <p14:xfrm>
                <a:off x="2427731" y="5761495"/>
                <a:ext cx="202680" cy="246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42B5EB6-3990-4808-9738-0CC50E5AB67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09731" y="5743855"/>
                  <a:ext cx="238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86A4558-FD26-4AD3-8BF2-8E89CDF042F5}"/>
                    </a:ext>
                  </a:extLst>
                </p14:cNvPr>
                <p14:cNvContentPartPr/>
                <p14:nvPr/>
              </p14:nvContentPartPr>
              <p14:xfrm>
                <a:off x="2640491" y="5981455"/>
                <a:ext cx="149400" cy="91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86A4558-FD26-4AD3-8BF2-8E89CDF042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22491" y="5963455"/>
                  <a:ext cx="18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E26DA3A-D747-42D5-B14F-AABC30833208}"/>
                    </a:ext>
                  </a:extLst>
                </p14:cNvPr>
                <p14:cNvContentPartPr/>
                <p14:nvPr/>
              </p14:nvContentPartPr>
              <p14:xfrm>
                <a:off x="1818611" y="5414455"/>
                <a:ext cx="372960" cy="164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E26DA3A-D747-42D5-B14F-AABC3083320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800611" y="5396455"/>
                  <a:ext cx="40860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D472AEB-3D0A-45F9-BEBF-81FD3669EB44}"/>
                  </a:ext>
                </a:extLst>
              </p14:cNvPr>
              <p14:cNvContentPartPr/>
              <p14:nvPr/>
            </p14:nvContentPartPr>
            <p14:xfrm>
              <a:off x="1404611" y="5594095"/>
              <a:ext cx="355680" cy="258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D472AEB-3D0A-45F9-BEBF-81FD3669EB4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386611" y="5576455"/>
                <a:ext cx="39132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DDA582A-CCDA-4008-9DD4-E3DF70709C42}"/>
              </a:ext>
            </a:extLst>
          </p:cNvPr>
          <p:cNvGrpSpPr/>
          <p:nvPr/>
        </p:nvGrpSpPr>
        <p:grpSpPr>
          <a:xfrm>
            <a:off x="1535651" y="4623895"/>
            <a:ext cx="137520" cy="221040"/>
            <a:chOff x="1535651" y="4623895"/>
            <a:chExt cx="1375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28B27AE-A996-46AF-B4D3-6032027129B1}"/>
                    </a:ext>
                  </a:extLst>
                </p14:cNvPr>
                <p14:cNvContentPartPr/>
                <p14:nvPr/>
              </p14:nvContentPartPr>
              <p14:xfrm>
                <a:off x="1549691" y="4623895"/>
                <a:ext cx="121320" cy="221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28B27AE-A996-46AF-B4D3-6032027129B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531691" y="4606255"/>
                  <a:ext cx="156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2223117-48B8-4046-A5DF-12C3DDD33A67}"/>
                    </a:ext>
                  </a:extLst>
                </p14:cNvPr>
                <p14:cNvContentPartPr/>
                <p14:nvPr/>
              </p14:nvContentPartPr>
              <p14:xfrm>
                <a:off x="1535651" y="4633975"/>
                <a:ext cx="137520" cy="18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2223117-48B8-4046-A5DF-12C3DDD33A6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18011" y="4616335"/>
                  <a:ext cx="1731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32015FF3-EC3C-4016-9B31-BC051B2DF1D6}"/>
                  </a:ext>
                </a:extLst>
              </p14:cNvPr>
              <p14:cNvContentPartPr/>
              <p14:nvPr/>
            </p14:nvContentPartPr>
            <p14:xfrm>
              <a:off x="3374171" y="5511295"/>
              <a:ext cx="200880" cy="1933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32015FF3-EC3C-4016-9B31-BC051B2DF1D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356171" y="5493295"/>
                <a:ext cx="23652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70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7F07B5B-946D-490A-BA7C-A9E248E02E8C}"/>
              </a:ext>
            </a:extLst>
          </p:cNvPr>
          <p:cNvGrpSpPr/>
          <p:nvPr/>
        </p:nvGrpSpPr>
        <p:grpSpPr>
          <a:xfrm>
            <a:off x="762731" y="140455"/>
            <a:ext cx="9712440" cy="680760"/>
            <a:chOff x="762731" y="140455"/>
            <a:chExt cx="971244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42008F-4DFC-4E35-B3ED-C13B35FC43FD}"/>
                    </a:ext>
                  </a:extLst>
                </p14:cNvPr>
                <p14:cNvContentPartPr/>
                <p14:nvPr/>
              </p14:nvContentPartPr>
              <p14:xfrm>
                <a:off x="762731" y="279055"/>
                <a:ext cx="1086480" cy="542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42008F-4DFC-4E35-B3ED-C13B35FC43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4731" y="261415"/>
                  <a:ext cx="11221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8D88E0-7AD4-488F-B5AF-D092375453E5}"/>
                    </a:ext>
                  </a:extLst>
                </p14:cNvPr>
                <p14:cNvContentPartPr/>
                <p14:nvPr/>
              </p14:nvContentPartPr>
              <p14:xfrm>
                <a:off x="1173851" y="398935"/>
                <a:ext cx="1620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8D88E0-7AD4-488F-B5AF-D092375453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6211" y="381295"/>
                  <a:ext cx="51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D00012-EDBD-47FA-A343-A58A8DB01D40}"/>
                    </a:ext>
                  </a:extLst>
                </p14:cNvPr>
                <p14:cNvContentPartPr/>
                <p14:nvPr/>
              </p14:nvContentPartPr>
              <p14:xfrm>
                <a:off x="2109491" y="187255"/>
                <a:ext cx="1319760" cy="60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D00012-EDBD-47FA-A343-A58A8DB01D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1851" y="169615"/>
                  <a:ext cx="135540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61F902-7A9A-4747-84C1-962676CDA463}"/>
                    </a:ext>
                  </a:extLst>
                </p14:cNvPr>
                <p14:cNvContentPartPr/>
                <p14:nvPr/>
              </p14:nvContentPartPr>
              <p14:xfrm>
                <a:off x="2965211" y="393175"/>
                <a:ext cx="2880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61F902-7A9A-4747-84C1-962676CDA4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47211" y="375535"/>
                  <a:ext cx="64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1A87F0-1839-4A4D-8503-29E64304F235}"/>
                    </a:ext>
                  </a:extLst>
                </p14:cNvPr>
                <p14:cNvContentPartPr/>
                <p14:nvPr/>
              </p14:nvContentPartPr>
              <p14:xfrm>
                <a:off x="2788091" y="387775"/>
                <a:ext cx="144000" cy="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1A87F0-1839-4A4D-8503-29E64304F2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0451" y="370135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BE7CB6-8C4D-4BD8-870B-9D767A79F17D}"/>
                    </a:ext>
                  </a:extLst>
                </p14:cNvPr>
                <p14:cNvContentPartPr/>
                <p14:nvPr/>
              </p14:nvContentPartPr>
              <p14:xfrm>
                <a:off x="3598091" y="140455"/>
                <a:ext cx="1614600" cy="65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BE7CB6-8C4D-4BD8-870B-9D767A79F1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80451" y="122455"/>
                  <a:ext cx="165024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30E9F6-BA4C-4E39-93DE-CEC9654180A1}"/>
                    </a:ext>
                  </a:extLst>
                </p14:cNvPr>
                <p14:cNvContentPartPr/>
                <p14:nvPr/>
              </p14:nvContentPartPr>
              <p14:xfrm>
                <a:off x="4845851" y="335935"/>
                <a:ext cx="23760" cy="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30E9F6-BA4C-4E39-93DE-CEC9654180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28211" y="318295"/>
                  <a:ext cx="59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82DCB0-9DAD-45E6-AD39-B9AC87BE330E}"/>
                    </a:ext>
                  </a:extLst>
                </p14:cNvPr>
                <p14:cNvContentPartPr/>
                <p14:nvPr/>
              </p14:nvContentPartPr>
              <p14:xfrm>
                <a:off x="3715091" y="313255"/>
                <a:ext cx="16596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82DCB0-9DAD-45E6-AD39-B9AC87BE33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97091" y="295255"/>
                  <a:ext cx="201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14DC86-0C37-48C4-B4BB-0E1845EDCA61}"/>
                    </a:ext>
                  </a:extLst>
                </p14:cNvPr>
                <p14:cNvContentPartPr/>
                <p14:nvPr/>
              </p14:nvContentPartPr>
              <p14:xfrm>
                <a:off x="5469731" y="155575"/>
                <a:ext cx="1216080" cy="41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14DC86-0C37-48C4-B4BB-0E1845EDCA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52091" y="137575"/>
                  <a:ext cx="1251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645966-31B5-4E9C-888E-702D38D51BF9}"/>
                    </a:ext>
                  </a:extLst>
                </p14:cNvPr>
                <p14:cNvContentPartPr/>
                <p14:nvPr/>
              </p14:nvContentPartPr>
              <p14:xfrm>
                <a:off x="5771051" y="307855"/>
                <a:ext cx="28152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645966-31B5-4E9C-888E-702D38D51B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53411" y="290215"/>
                  <a:ext cx="317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211E56-D218-4A26-A3BE-542687361D92}"/>
                    </a:ext>
                  </a:extLst>
                </p14:cNvPr>
                <p14:cNvContentPartPr/>
                <p14:nvPr/>
              </p14:nvContentPartPr>
              <p14:xfrm>
                <a:off x="6805691" y="196975"/>
                <a:ext cx="670680" cy="37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211E56-D218-4A26-A3BE-542687361D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88051" y="178975"/>
                  <a:ext cx="706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9930C5-6373-403A-8067-5B50A043D7FF}"/>
                    </a:ext>
                  </a:extLst>
                </p14:cNvPr>
                <p14:cNvContentPartPr/>
                <p14:nvPr/>
              </p14:nvContentPartPr>
              <p14:xfrm>
                <a:off x="6906491" y="327295"/>
                <a:ext cx="254880" cy="2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9930C5-6373-403A-8067-5B50A043D7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88851" y="309295"/>
                  <a:ext cx="29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CF8373-6E50-42FA-8133-A825FB6AF574}"/>
                    </a:ext>
                  </a:extLst>
                </p14:cNvPr>
                <p14:cNvContentPartPr/>
                <p14:nvPr/>
              </p14:nvContentPartPr>
              <p14:xfrm>
                <a:off x="7667891" y="142615"/>
                <a:ext cx="2807280" cy="62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CF8373-6E50-42FA-8133-A825FB6AF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50251" y="124975"/>
                  <a:ext cx="284292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31D9F4-2458-4D99-8791-9ED6CD57B808}"/>
                    </a:ext>
                  </a:extLst>
                </p14:cNvPr>
                <p14:cNvContentPartPr/>
                <p14:nvPr/>
              </p14:nvContentPartPr>
              <p14:xfrm>
                <a:off x="9750851" y="289855"/>
                <a:ext cx="238680" cy="1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31D9F4-2458-4D99-8791-9ED6CD57B8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32851" y="272215"/>
                  <a:ext cx="2743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632124-D118-44E4-93EE-A9EE86D5CD44}"/>
                  </a:ext>
                </a:extLst>
              </p14:cNvPr>
              <p14:cNvContentPartPr/>
              <p14:nvPr/>
            </p14:nvContentPartPr>
            <p14:xfrm>
              <a:off x="2582891" y="1101655"/>
              <a:ext cx="1102680" cy="1485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632124-D118-44E4-93EE-A9EE86D5CD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64891" y="1083655"/>
                <a:ext cx="113832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5099BB-6FF9-4EF2-A9E3-100C0722087B}"/>
                  </a:ext>
                </a:extLst>
              </p14:cNvPr>
              <p14:cNvContentPartPr/>
              <p14:nvPr/>
            </p14:nvContentPartPr>
            <p14:xfrm>
              <a:off x="1435931" y="2615815"/>
              <a:ext cx="136440" cy="5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5099BB-6FF9-4EF2-A9E3-100C072208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18291" y="2598175"/>
                <a:ext cx="172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D549443-9FF9-49F6-BC11-B43BB457CAD9}"/>
                  </a:ext>
                </a:extLst>
              </p14:cNvPr>
              <p14:cNvContentPartPr/>
              <p14:nvPr/>
            </p14:nvContentPartPr>
            <p14:xfrm>
              <a:off x="5524451" y="1520695"/>
              <a:ext cx="73440" cy="2184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D549443-9FF9-49F6-BC11-B43BB457CAD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06811" y="1502695"/>
                <a:ext cx="10908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3A1580-224C-49E7-B829-AF707D9E348C}"/>
                  </a:ext>
                </a:extLst>
              </p14:cNvPr>
              <p14:cNvContentPartPr/>
              <p14:nvPr/>
            </p14:nvContentPartPr>
            <p14:xfrm>
              <a:off x="5506091" y="3643615"/>
              <a:ext cx="2599200" cy="97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3A1580-224C-49E7-B829-AF707D9E34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88091" y="3625975"/>
                <a:ext cx="2634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34F1B4C-E888-48A0-ABE5-EB21E169329D}"/>
                  </a:ext>
                </a:extLst>
              </p14:cNvPr>
              <p14:cNvContentPartPr/>
              <p14:nvPr/>
            </p14:nvContentPartPr>
            <p14:xfrm>
              <a:off x="3318731" y="2890495"/>
              <a:ext cx="801000" cy="99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34F1B4C-E888-48A0-ABE5-EB21E169329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00731" y="2872855"/>
                <a:ext cx="836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4B2FE91-6CBB-41B9-A6BB-F01EAF63CC9F}"/>
                  </a:ext>
                </a:extLst>
              </p14:cNvPr>
              <p14:cNvContentPartPr/>
              <p14:nvPr/>
            </p14:nvContentPartPr>
            <p14:xfrm>
              <a:off x="2869811" y="2932615"/>
              <a:ext cx="204840" cy="1897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4B2FE91-6CBB-41B9-A6BB-F01EAF63CC9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51811" y="2914975"/>
                <a:ext cx="24048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1F86BF56-91DE-43DA-91FB-29577E2A36EC}"/>
              </a:ext>
            </a:extLst>
          </p:cNvPr>
          <p:cNvGrpSpPr/>
          <p:nvPr/>
        </p:nvGrpSpPr>
        <p:grpSpPr>
          <a:xfrm>
            <a:off x="3057011" y="2907055"/>
            <a:ext cx="605880" cy="185760"/>
            <a:chOff x="3057011" y="2907055"/>
            <a:chExt cx="6058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C3EC699-2D3C-4F69-AC12-5C2AC83822EB}"/>
                    </a:ext>
                  </a:extLst>
                </p14:cNvPr>
                <p14:cNvContentPartPr/>
                <p14:nvPr/>
              </p14:nvContentPartPr>
              <p14:xfrm>
                <a:off x="3501251" y="2907055"/>
                <a:ext cx="161640" cy="143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C3EC699-2D3C-4F69-AC12-5C2AC83822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3251" y="2889055"/>
                  <a:ext cx="19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BB29146-B019-4171-A2FB-F5E52A52B605}"/>
                    </a:ext>
                  </a:extLst>
                </p14:cNvPr>
                <p14:cNvContentPartPr/>
                <p14:nvPr/>
              </p14:nvContentPartPr>
              <p14:xfrm>
                <a:off x="3057011" y="2920735"/>
                <a:ext cx="481320" cy="172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BB29146-B019-4171-A2FB-F5E52A52B6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9371" y="2903095"/>
                  <a:ext cx="51696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8CF3F5B-0230-4320-AE81-121A481C67E9}"/>
                  </a:ext>
                </a:extLst>
              </p14:cNvPr>
              <p14:cNvContentPartPr/>
              <p14:nvPr/>
            </p14:nvContentPartPr>
            <p14:xfrm>
              <a:off x="2871251" y="2450935"/>
              <a:ext cx="125640" cy="563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8CF3F5B-0230-4320-AE81-121A481C67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53611" y="2432935"/>
                <a:ext cx="16128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FF1A182-AF92-4DD7-A4FE-AF60E06C980B}"/>
                  </a:ext>
                </a:extLst>
              </p14:cNvPr>
              <p14:cNvContentPartPr/>
              <p14:nvPr/>
            </p14:nvContentPartPr>
            <p14:xfrm>
              <a:off x="3573251" y="3020455"/>
              <a:ext cx="3170880" cy="236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FF1A182-AF92-4DD7-A4FE-AF60E06C98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55251" y="3002455"/>
                <a:ext cx="32065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2810C69-C3B4-4C35-8152-FFA41F9975F3}"/>
                  </a:ext>
                </a:extLst>
              </p14:cNvPr>
              <p14:cNvContentPartPr/>
              <p14:nvPr/>
            </p14:nvContentPartPr>
            <p14:xfrm>
              <a:off x="2865131" y="2399095"/>
              <a:ext cx="115200" cy="90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2810C69-C3B4-4C35-8152-FFA41F9975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47491" y="2381095"/>
                <a:ext cx="150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90B0DB6-7F3D-4A18-948B-D02AD324801E}"/>
                  </a:ext>
                </a:extLst>
              </p14:cNvPr>
              <p14:cNvContentPartPr/>
              <p14:nvPr/>
            </p14:nvContentPartPr>
            <p14:xfrm>
              <a:off x="6762131" y="3182095"/>
              <a:ext cx="113400" cy="92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90B0DB6-7F3D-4A18-948B-D02AD32480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44491" y="3164455"/>
                <a:ext cx="149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B25DFB-7A71-464D-AAE1-50012848F380}"/>
                  </a:ext>
                </a:extLst>
              </p14:cNvPr>
              <p14:cNvContentPartPr/>
              <p14:nvPr/>
            </p14:nvContentPartPr>
            <p14:xfrm>
              <a:off x="6195131" y="4626415"/>
              <a:ext cx="915480" cy="443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B25DFB-7A71-464D-AAE1-50012848F38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77131" y="4608415"/>
                <a:ext cx="95112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6DE2384-D618-4B03-8FAD-0C6CCD7AE438}"/>
              </a:ext>
            </a:extLst>
          </p:cNvPr>
          <p:cNvGrpSpPr/>
          <p:nvPr/>
        </p:nvGrpSpPr>
        <p:grpSpPr>
          <a:xfrm>
            <a:off x="956411" y="5386375"/>
            <a:ext cx="2858400" cy="494640"/>
            <a:chOff x="956411" y="5386375"/>
            <a:chExt cx="28584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3597625-EB52-47D0-8256-71AC3AC0912A}"/>
                    </a:ext>
                  </a:extLst>
                </p14:cNvPr>
                <p14:cNvContentPartPr/>
                <p14:nvPr/>
              </p14:nvContentPartPr>
              <p14:xfrm>
                <a:off x="956411" y="5452255"/>
                <a:ext cx="204120" cy="304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3597625-EB52-47D0-8256-71AC3AC091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8411" y="5434255"/>
                  <a:ext cx="239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5C5C95-932C-4CED-9F5D-45C72F8A1F5C}"/>
                    </a:ext>
                  </a:extLst>
                </p14:cNvPr>
                <p14:cNvContentPartPr/>
                <p14:nvPr/>
              </p14:nvContentPartPr>
              <p14:xfrm>
                <a:off x="1235771" y="5575375"/>
                <a:ext cx="159840" cy="173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5C5C95-932C-4CED-9F5D-45C72F8A1F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7771" y="5557375"/>
                  <a:ext cx="195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2081345-576A-4366-B699-B2EA329AEE4F}"/>
                    </a:ext>
                  </a:extLst>
                </p14:cNvPr>
                <p14:cNvContentPartPr/>
                <p14:nvPr/>
              </p14:nvContentPartPr>
              <p14:xfrm>
                <a:off x="1429451" y="5479975"/>
                <a:ext cx="227160" cy="270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2081345-576A-4366-B699-B2EA329AEE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11451" y="5461975"/>
                  <a:ext cx="262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C178D8B-4367-4A81-8952-9B265DA1F5A5}"/>
                    </a:ext>
                  </a:extLst>
                </p14:cNvPr>
                <p14:cNvContentPartPr/>
                <p14:nvPr/>
              </p14:nvContentPartPr>
              <p14:xfrm>
                <a:off x="1951451" y="5567815"/>
                <a:ext cx="257040" cy="4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C178D8B-4367-4A81-8952-9B265DA1F5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33811" y="5549815"/>
                  <a:ext cx="292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3004AC6-A24A-4623-B22E-AA3E41158029}"/>
                    </a:ext>
                  </a:extLst>
                </p14:cNvPr>
                <p14:cNvContentPartPr/>
                <p14:nvPr/>
              </p14:nvContentPartPr>
              <p14:xfrm>
                <a:off x="1930211" y="5717935"/>
                <a:ext cx="259560" cy="2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3004AC6-A24A-4623-B22E-AA3E411580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2211" y="5699935"/>
                  <a:ext cx="295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9F5E17-32A6-4658-9838-848C150EBBEB}"/>
                    </a:ext>
                  </a:extLst>
                </p14:cNvPr>
                <p14:cNvContentPartPr/>
                <p14:nvPr/>
              </p14:nvContentPartPr>
              <p14:xfrm>
                <a:off x="2441771" y="5497255"/>
                <a:ext cx="192960" cy="26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9F5E17-32A6-4658-9838-848C150EBB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23771" y="5479615"/>
                  <a:ext cx="228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204E8DE-F805-4653-940C-DA01C379DB96}"/>
                    </a:ext>
                  </a:extLst>
                </p14:cNvPr>
                <p14:cNvContentPartPr/>
                <p14:nvPr/>
              </p14:nvContentPartPr>
              <p14:xfrm>
                <a:off x="2460491" y="5600575"/>
                <a:ext cx="165600" cy="68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204E8DE-F805-4653-940C-DA01C379DB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2851" y="5582935"/>
                  <a:ext cx="20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155BB9-84FB-45B1-9CC4-B747B5A8ECF5}"/>
                    </a:ext>
                  </a:extLst>
                </p14:cNvPr>
                <p14:cNvContentPartPr/>
                <p14:nvPr/>
              </p14:nvContentPartPr>
              <p14:xfrm>
                <a:off x="2479931" y="5502295"/>
                <a:ext cx="174960" cy="9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155BB9-84FB-45B1-9CC4-B747B5A8EC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62291" y="5484655"/>
                  <a:ext cx="210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FDABB4A-F4A7-449F-9D3B-055701E6FE9D}"/>
                    </a:ext>
                  </a:extLst>
                </p14:cNvPr>
                <p14:cNvContentPartPr/>
                <p14:nvPr/>
              </p14:nvContentPartPr>
              <p14:xfrm>
                <a:off x="2735171" y="5725855"/>
                <a:ext cx="111600" cy="11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FDABB4A-F4A7-449F-9D3B-055701E6FE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17531" y="5708215"/>
                  <a:ext cx="147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99E8C9-7F9A-4A9D-8C1B-FF08D90325CC}"/>
                    </a:ext>
                  </a:extLst>
                </p14:cNvPr>
                <p14:cNvContentPartPr/>
                <p14:nvPr/>
              </p14:nvContentPartPr>
              <p14:xfrm>
                <a:off x="3057371" y="5529655"/>
                <a:ext cx="9360" cy="20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99E8C9-7F9A-4A9D-8C1B-FF08D90325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39371" y="5511655"/>
                  <a:ext cx="45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86A315-3E69-4CBF-A284-0EA49D3D82DC}"/>
                    </a:ext>
                  </a:extLst>
                </p14:cNvPr>
                <p14:cNvContentPartPr/>
                <p14:nvPr/>
              </p14:nvContentPartPr>
              <p14:xfrm>
                <a:off x="2980691" y="5621095"/>
                <a:ext cx="136800" cy="28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F86A315-3E69-4CBF-A284-0EA49D3D82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62691" y="5603095"/>
                  <a:ext cx="172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CA31098-8EB5-4330-AFA4-5AB868C15686}"/>
                    </a:ext>
                  </a:extLst>
                </p14:cNvPr>
                <p14:cNvContentPartPr/>
                <p14:nvPr/>
              </p14:nvContentPartPr>
              <p14:xfrm>
                <a:off x="3199931" y="5590135"/>
                <a:ext cx="159120" cy="149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CA31098-8EB5-4330-AFA4-5AB868C156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81931" y="5572495"/>
                  <a:ext cx="194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3B41056-69CE-457B-8B5F-05C1704D9E7A}"/>
                    </a:ext>
                  </a:extLst>
                </p14:cNvPr>
                <p14:cNvContentPartPr/>
                <p14:nvPr/>
              </p14:nvContentPartPr>
              <p14:xfrm>
                <a:off x="3402611" y="5508775"/>
                <a:ext cx="182160" cy="216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3B41056-69CE-457B-8B5F-05C1704D9E7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84971" y="5490775"/>
                  <a:ext cx="217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404253-1533-46A6-B851-1E8F2E3378A8}"/>
                    </a:ext>
                  </a:extLst>
                </p14:cNvPr>
                <p14:cNvContentPartPr/>
                <p14:nvPr/>
              </p14:nvContentPartPr>
              <p14:xfrm>
                <a:off x="2329091" y="5395015"/>
                <a:ext cx="86760" cy="486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404253-1533-46A6-B851-1E8F2E3378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11091" y="5377375"/>
                  <a:ext cx="1224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CC22808-55F6-4F7C-94A0-2BAC40369016}"/>
                    </a:ext>
                  </a:extLst>
                </p14:cNvPr>
                <p14:cNvContentPartPr/>
                <p14:nvPr/>
              </p14:nvContentPartPr>
              <p14:xfrm>
                <a:off x="3702851" y="5386375"/>
                <a:ext cx="111960" cy="428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CC22808-55F6-4F7C-94A0-2BAC403690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84851" y="5368375"/>
                  <a:ext cx="147600" cy="46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11B4BC5-F0C9-4ADF-9026-EC212DF9B9D2}"/>
              </a:ext>
            </a:extLst>
          </p:cNvPr>
          <p:cNvGrpSpPr/>
          <p:nvPr/>
        </p:nvGrpSpPr>
        <p:grpSpPr>
          <a:xfrm>
            <a:off x="4058171" y="5465215"/>
            <a:ext cx="745560" cy="293760"/>
            <a:chOff x="4058171" y="5465215"/>
            <a:chExt cx="745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E3A74FE-A824-4190-A7AA-1B0AF7EC4CF1}"/>
                    </a:ext>
                  </a:extLst>
                </p14:cNvPr>
                <p14:cNvContentPartPr/>
                <p14:nvPr/>
              </p14:nvContentPartPr>
              <p14:xfrm>
                <a:off x="4117571" y="5496895"/>
                <a:ext cx="13320" cy="20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E3A74FE-A824-4190-A7AA-1B0AF7EC4C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99931" y="5478895"/>
                  <a:ext cx="48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6169F06-5248-4AD9-B81B-CF6C41867CB0}"/>
                    </a:ext>
                  </a:extLst>
                </p14:cNvPr>
                <p14:cNvContentPartPr/>
                <p14:nvPr/>
              </p14:nvContentPartPr>
              <p14:xfrm>
                <a:off x="4058171" y="5578975"/>
                <a:ext cx="190800" cy="41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6169F06-5248-4AD9-B81B-CF6C41867C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40171" y="5560975"/>
                  <a:ext cx="226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1E4676-BBBC-4074-BEF1-E734B95E556F}"/>
                    </a:ext>
                  </a:extLst>
                </p14:cNvPr>
                <p14:cNvContentPartPr/>
                <p14:nvPr/>
              </p14:nvContentPartPr>
              <p14:xfrm>
                <a:off x="4395851" y="5465215"/>
                <a:ext cx="156240" cy="21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1E4676-BBBC-4074-BEF1-E734B95E55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78211" y="5447215"/>
                  <a:ext cx="191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521953-6C15-4AD3-AFE9-00EC4F94A56B}"/>
                    </a:ext>
                  </a:extLst>
                </p14:cNvPr>
                <p14:cNvContentPartPr/>
                <p14:nvPr/>
              </p14:nvContentPartPr>
              <p14:xfrm>
                <a:off x="4392251" y="5528215"/>
                <a:ext cx="195840" cy="56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521953-6C15-4AD3-AFE9-00EC4F94A5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74611" y="5510215"/>
                  <a:ext cx="231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9C95806-D7E4-44F6-9AF6-468E0B82ACDE}"/>
                    </a:ext>
                  </a:extLst>
                </p14:cNvPr>
                <p14:cNvContentPartPr/>
                <p14:nvPr/>
              </p14:nvContentPartPr>
              <p14:xfrm>
                <a:off x="4392971" y="5469175"/>
                <a:ext cx="239760" cy="25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9C95806-D7E4-44F6-9AF6-468E0B82AC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75331" y="5451535"/>
                  <a:ext cx="275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5285AE5-6470-460A-8C93-B64AEF966733}"/>
                    </a:ext>
                  </a:extLst>
                </p14:cNvPr>
                <p14:cNvContentPartPr/>
                <p14:nvPr/>
              </p14:nvContentPartPr>
              <p14:xfrm>
                <a:off x="4675931" y="5581495"/>
                <a:ext cx="127800" cy="17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5285AE5-6470-460A-8C93-B64AEF9667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7931" y="5563855"/>
                  <a:ext cx="1634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5F2609C-336F-4E7E-86A3-735812D1D933}"/>
              </a:ext>
            </a:extLst>
          </p:cNvPr>
          <p:cNvGrpSpPr/>
          <p:nvPr/>
        </p:nvGrpSpPr>
        <p:grpSpPr>
          <a:xfrm>
            <a:off x="961091" y="1034695"/>
            <a:ext cx="7665840" cy="4059000"/>
            <a:chOff x="961091" y="1034695"/>
            <a:chExt cx="7665840" cy="40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CD829A-1D8A-4566-81EF-B5C816AECE63}"/>
                    </a:ext>
                  </a:extLst>
                </p14:cNvPr>
                <p14:cNvContentPartPr/>
                <p14:nvPr/>
              </p14:nvContentPartPr>
              <p14:xfrm>
                <a:off x="1530971" y="1081135"/>
                <a:ext cx="47520" cy="198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CD829A-1D8A-4566-81EF-B5C816AECE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13331" y="1063495"/>
                  <a:ext cx="83160" cy="20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59BC8F-DE7A-41B7-8058-A213C3A42CC4}"/>
                    </a:ext>
                  </a:extLst>
                </p14:cNvPr>
                <p14:cNvContentPartPr/>
                <p14:nvPr/>
              </p14:nvContentPartPr>
              <p14:xfrm>
                <a:off x="1542131" y="2965015"/>
                <a:ext cx="1825920" cy="125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59BC8F-DE7A-41B7-8058-A213C3A42C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24131" y="2947375"/>
                  <a:ext cx="1861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CA4981-3E2F-4D9E-8090-98104B3B9EB6}"/>
                    </a:ext>
                  </a:extLst>
                </p14:cNvPr>
                <p14:cNvContentPartPr/>
                <p14:nvPr/>
              </p14:nvContentPartPr>
              <p14:xfrm>
                <a:off x="1454651" y="1034695"/>
                <a:ext cx="225360" cy="237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CA4981-3E2F-4D9E-8090-98104B3B9E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36651" y="1016695"/>
                  <a:ext cx="261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A1197D-D552-4636-908C-29D64D3543CC}"/>
                    </a:ext>
                  </a:extLst>
                </p14:cNvPr>
                <p14:cNvContentPartPr/>
                <p14:nvPr/>
              </p14:nvContentPartPr>
              <p14:xfrm>
                <a:off x="963971" y="1047295"/>
                <a:ext cx="145800" cy="27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A1197D-D552-4636-908C-29D64D3543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6331" y="1029655"/>
                  <a:ext cx="181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D0027D-91EB-42BC-B38B-0FBFFE2F1D7F}"/>
                    </a:ext>
                  </a:extLst>
                </p14:cNvPr>
                <p14:cNvContentPartPr/>
                <p14:nvPr/>
              </p14:nvContentPartPr>
              <p14:xfrm>
                <a:off x="998891" y="1175095"/>
                <a:ext cx="141120" cy="3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D0027D-91EB-42BC-B38B-0FBFFE2F1D7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1251" y="1157455"/>
                  <a:ext cx="176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B402A5-A5A9-4643-AFA8-8B6EE974351C}"/>
                    </a:ext>
                  </a:extLst>
                </p14:cNvPr>
                <p14:cNvContentPartPr/>
                <p14:nvPr/>
              </p14:nvContentPartPr>
              <p14:xfrm>
                <a:off x="961091" y="1073215"/>
                <a:ext cx="164520" cy="1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B402A5-A5A9-4643-AFA8-8B6EE97435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3091" y="1055215"/>
                  <a:ext cx="200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5E445E-D69A-43EC-B455-98D5F41C1EDD}"/>
                    </a:ext>
                  </a:extLst>
                </p14:cNvPr>
                <p14:cNvContentPartPr/>
                <p14:nvPr/>
              </p14:nvContentPartPr>
              <p14:xfrm>
                <a:off x="1186811" y="1315855"/>
                <a:ext cx="14400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5E445E-D69A-43EC-B455-98D5F41C1E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69171" y="1297855"/>
                  <a:ext cx="179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8BF589-79FA-4949-983A-76C35CB8CF11}"/>
                    </a:ext>
                  </a:extLst>
                </p14:cNvPr>
                <p14:cNvContentPartPr/>
                <p14:nvPr/>
              </p14:nvContentPartPr>
              <p14:xfrm>
                <a:off x="1642931" y="1894015"/>
                <a:ext cx="117360" cy="25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8BF589-79FA-4949-983A-76C35CB8CF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25291" y="1876375"/>
                  <a:ext cx="153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D85BC0-6A27-421A-B7F5-351C080E2D1B}"/>
                    </a:ext>
                  </a:extLst>
                </p14:cNvPr>
                <p14:cNvContentPartPr/>
                <p14:nvPr/>
              </p14:nvContentPartPr>
              <p14:xfrm>
                <a:off x="1896011" y="1913455"/>
                <a:ext cx="2160" cy="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D85BC0-6A27-421A-B7F5-351C080E2D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78011" y="1895455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6E3829-2982-47DC-A614-FFD761BEE56B}"/>
                    </a:ext>
                  </a:extLst>
                </p14:cNvPr>
                <p14:cNvContentPartPr/>
                <p14:nvPr/>
              </p14:nvContentPartPr>
              <p14:xfrm>
                <a:off x="1887731" y="1932175"/>
                <a:ext cx="2160" cy="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6E3829-2982-47DC-A614-FFD761BEE5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69731" y="1914175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87777B-3CA6-418B-8E48-CB3F9951C940}"/>
                    </a:ext>
                  </a:extLst>
                </p14:cNvPr>
                <p14:cNvContentPartPr/>
                <p14:nvPr/>
              </p14:nvContentPartPr>
              <p14:xfrm>
                <a:off x="1869371" y="1934335"/>
                <a:ext cx="136080" cy="5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87777B-3CA6-418B-8E48-CB3F9951C9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1731" y="1916335"/>
                  <a:ext cx="17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5EF4FC-5EB0-4BA1-816D-A09B424B2D40}"/>
                    </a:ext>
                  </a:extLst>
                </p14:cNvPr>
                <p14:cNvContentPartPr/>
                <p14:nvPr/>
              </p14:nvContentPartPr>
              <p14:xfrm>
                <a:off x="2108771" y="2040175"/>
                <a:ext cx="88920" cy="8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5EF4FC-5EB0-4BA1-816D-A09B424B2D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91131" y="2022175"/>
                  <a:ext cx="12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00BE43-A661-4E3D-96E5-6FF53DA931FF}"/>
                    </a:ext>
                  </a:extLst>
                </p14:cNvPr>
                <p14:cNvContentPartPr/>
                <p14:nvPr/>
              </p14:nvContentPartPr>
              <p14:xfrm>
                <a:off x="2298851" y="2208655"/>
                <a:ext cx="67680" cy="5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00BE43-A661-4E3D-96E5-6FF53DA931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81211" y="2191015"/>
                  <a:ext cx="103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ED6AB9-B027-42CA-A07C-6307F27BAEE7}"/>
                    </a:ext>
                  </a:extLst>
                </p14:cNvPr>
                <p14:cNvContentPartPr/>
                <p14:nvPr/>
              </p14:nvContentPartPr>
              <p14:xfrm>
                <a:off x="2419451" y="2359855"/>
                <a:ext cx="133920" cy="8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ED6AB9-B027-42CA-A07C-6307F27BAE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01451" y="2342215"/>
                  <a:ext cx="169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D5435B-6FE2-4B7B-8DD1-0C1868A0B8B3}"/>
                    </a:ext>
                  </a:extLst>
                </p14:cNvPr>
                <p14:cNvContentPartPr/>
                <p14:nvPr/>
              </p14:nvContentPartPr>
              <p14:xfrm>
                <a:off x="998531" y="2439775"/>
                <a:ext cx="194400" cy="22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D5435B-6FE2-4B7B-8DD1-0C1868A0B8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0891" y="2421775"/>
                  <a:ext cx="230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EA10F1-89F6-41B1-AA02-D22499451EEC}"/>
                    </a:ext>
                  </a:extLst>
                </p14:cNvPr>
                <p14:cNvContentPartPr/>
                <p14:nvPr/>
              </p14:nvContentPartPr>
              <p14:xfrm>
                <a:off x="1248011" y="2614375"/>
                <a:ext cx="117720" cy="8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EA10F1-89F6-41B1-AA02-D22499451E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30011" y="2596375"/>
                  <a:ext cx="153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1E92BB-0C8A-457F-A898-25110A2F9FFF}"/>
                    </a:ext>
                  </a:extLst>
                </p14:cNvPr>
                <p14:cNvContentPartPr/>
                <p14:nvPr/>
              </p14:nvContentPartPr>
              <p14:xfrm>
                <a:off x="6967331" y="1512055"/>
                <a:ext cx="1189440" cy="1830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1E92BB-0C8A-457F-A898-25110A2F9FF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49331" y="1494415"/>
                  <a:ext cx="1225080" cy="18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2B61DAC-316F-4427-ABDD-B787FC0EDAC7}"/>
                    </a:ext>
                  </a:extLst>
                </p14:cNvPr>
                <p14:cNvContentPartPr/>
                <p14:nvPr/>
              </p14:nvContentPartPr>
              <p14:xfrm>
                <a:off x="5573771" y="2725975"/>
                <a:ext cx="162000" cy="2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2B61DAC-316F-4427-ABDD-B787FC0EDA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55771" y="2707975"/>
                  <a:ext cx="19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046122-1E08-4084-B19E-C37DCB397D88}"/>
                    </a:ext>
                  </a:extLst>
                </p14:cNvPr>
                <p14:cNvContentPartPr/>
                <p14:nvPr/>
              </p14:nvContentPartPr>
              <p14:xfrm>
                <a:off x="5866091" y="2719855"/>
                <a:ext cx="125280" cy="1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046122-1E08-4084-B19E-C37DCB397D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48451" y="2701855"/>
                  <a:ext cx="160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2F5A450-2B1B-49E7-B30A-E69E508A9EE2}"/>
                    </a:ext>
                  </a:extLst>
                </p14:cNvPr>
                <p14:cNvContentPartPr/>
                <p14:nvPr/>
              </p14:nvContentPartPr>
              <p14:xfrm>
                <a:off x="6101171" y="2764135"/>
                <a:ext cx="120600" cy="52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2F5A450-2B1B-49E7-B30A-E69E508A9EE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83531" y="2746495"/>
                  <a:ext cx="156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0D564A-8F57-4D92-8D80-5C3BD0D7C49C}"/>
                    </a:ext>
                  </a:extLst>
                </p14:cNvPr>
                <p14:cNvContentPartPr/>
                <p14:nvPr/>
              </p14:nvContentPartPr>
              <p14:xfrm>
                <a:off x="6342731" y="2875735"/>
                <a:ext cx="111240" cy="3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0D564A-8F57-4D92-8D80-5C3BD0D7C4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25091" y="2857735"/>
                  <a:ext cx="146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343367-83A7-4839-B6DF-0A4243A5403D}"/>
                    </a:ext>
                  </a:extLst>
                </p14:cNvPr>
                <p14:cNvContentPartPr/>
                <p14:nvPr/>
              </p14:nvContentPartPr>
              <p14:xfrm>
                <a:off x="6564131" y="2963575"/>
                <a:ext cx="98280" cy="66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343367-83A7-4839-B6DF-0A4243A540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46131" y="2945575"/>
                  <a:ext cx="133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3A09EC-7535-4097-8407-CB4A96E17B4A}"/>
                    </a:ext>
                  </a:extLst>
                </p14:cNvPr>
                <p14:cNvContentPartPr/>
                <p14:nvPr/>
              </p14:nvContentPartPr>
              <p14:xfrm>
                <a:off x="6738011" y="3154735"/>
                <a:ext cx="74520" cy="3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3A09EC-7535-4097-8407-CB4A96E17B4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20011" y="3136735"/>
                  <a:ext cx="110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489661-3817-4501-9F35-B67C1B4BE7BB}"/>
                    </a:ext>
                  </a:extLst>
                </p14:cNvPr>
                <p14:cNvContentPartPr/>
                <p14:nvPr/>
              </p14:nvContentPartPr>
              <p14:xfrm>
                <a:off x="5454971" y="3353455"/>
                <a:ext cx="133200" cy="2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489661-3817-4501-9F35-B67C1B4BE7B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37331" y="3335455"/>
                  <a:ext cx="168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DB7D20-4780-4146-902F-5DFBD3C8CA94}"/>
                    </a:ext>
                  </a:extLst>
                </p14:cNvPr>
                <p14:cNvContentPartPr/>
                <p14:nvPr/>
              </p14:nvContentPartPr>
              <p14:xfrm>
                <a:off x="5013251" y="3220615"/>
                <a:ext cx="160920" cy="20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DB7D20-4780-4146-902F-5DFBD3C8CA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95251" y="3202615"/>
                  <a:ext cx="196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724D4A-3526-4527-8563-C902C0EE4B20}"/>
                    </a:ext>
                  </a:extLst>
                </p14:cNvPr>
                <p14:cNvContentPartPr/>
                <p14:nvPr/>
              </p14:nvContentPartPr>
              <p14:xfrm>
                <a:off x="5195051" y="3414295"/>
                <a:ext cx="99720" cy="149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724D4A-3526-4527-8563-C902C0EE4B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77051" y="3396295"/>
                  <a:ext cx="135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370BB2-354D-4D9E-B589-299929E2AFF1}"/>
                    </a:ext>
                  </a:extLst>
                </p14:cNvPr>
                <p14:cNvContentPartPr/>
                <p14:nvPr/>
              </p14:nvContentPartPr>
              <p14:xfrm>
                <a:off x="5499971" y="1497655"/>
                <a:ext cx="163800" cy="22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370BB2-354D-4D9E-B589-299929E2AFF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81971" y="1479655"/>
                  <a:ext cx="199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08B7ED-9055-4637-8001-24A2644F439C}"/>
                    </a:ext>
                  </a:extLst>
                </p14:cNvPr>
                <p14:cNvContentPartPr/>
                <p14:nvPr/>
              </p14:nvContentPartPr>
              <p14:xfrm>
                <a:off x="5773571" y="1266895"/>
                <a:ext cx="153000" cy="265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08B7ED-9055-4637-8001-24A2644F439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55931" y="1248895"/>
                  <a:ext cx="188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798794-33F7-487B-AF31-5C9D9BD42D07}"/>
                    </a:ext>
                  </a:extLst>
                </p14:cNvPr>
                <p14:cNvContentPartPr/>
                <p14:nvPr/>
              </p14:nvContentPartPr>
              <p14:xfrm>
                <a:off x="5786531" y="1356175"/>
                <a:ext cx="181800" cy="74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798794-33F7-487B-AF31-5C9D9BD42D0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68531" y="1338175"/>
                  <a:ext cx="217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766F8A2-8302-472E-9CD0-1ACB148FB0F3}"/>
                    </a:ext>
                  </a:extLst>
                </p14:cNvPr>
                <p14:cNvContentPartPr/>
                <p14:nvPr/>
              </p14:nvContentPartPr>
              <p14:xfrm>
                <a:off x="5769971" y="1275175"/>
                <a:ext cx="224640" cy="1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766F8A2-8302-472E-9CD0-1ACB148FB0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51971" y="1257175"/>
                  <a:ext cx="260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474531-4551-48E1-82CA-0704AD342457}"/>
                    </a:ext>
                  </a:extLst>
                </p14:cNvPr>
                <p14:cNvContentPartPr/>
                <p14:nvPr/>
              </p14:nvContentPartPr>
              <p14:xfrm>
                <a:off x="6008651" y="1519255"/>
                <a:ext cx="126000" cy="21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474531-4551-48E1-82CA-0704AD3424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91011" y="1501615"/>
                  <a:ext cx="161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CF9320-0545-4768-9BC0-546470DD5904}"/>
                    </a:ext>
                  </a:extLst>
                </p14:cNvPr>
                <p14:cNvContentPartPr/>
                <p14:nvPr/>
              </p14:nvContentPartPr>
              <p14:xfrm>
                <a:off x="6922331" y="3644335"/>
                <a:ext cx="300240" cy="18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CF9320-0545-4768-9BC0-546470DD59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04691" y="3626695"/>
                  <a:ext cx="33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01D7C7-3CB4-414A-BD2B-9A4A91D82381}"/>
                    </a:ext>
                  </a:extLst>
                </p14:cNvPr>
                <p14:cNvContentPartPr/>
                <p14:nvPr/>
              </p14:nvContentPartPr>
              <p14:xfrm>
                <a:off x="7413731" y="3643255"/>
                <a:ext cx="204120" cy="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01D7C7-3CB4-414A-BD2B-9A4A91D823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96091" y="3625255"/>
                  <a:ext cx="23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6B89C7-0B9D-46C3-BED8-59ADB49346F0}"/>
                    </a:ext>
                  </a:extLst>
                </p14:cNvPr>
                <p14:cNvContentPartPr/>
                <p14:nvPr/>
              </p14:nvContentPartPr>
              <p14:xfrm>
                <a:off x="7982171" y="3612295"/>
                <a:ext cx="246600" cy="1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6B89C7-0B9D-46C3-BED8-59ADB49346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64531" y="3594295"/>
                  <a:ext cx="282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6C21CB-59CB-49EC-928B-1A5E0369667E}"/>
                    </a:ext>
                  </a:extLst>
                </p14:cNvPr>
                <p14:cNvContentPartPr/>
                <p14:nvPr/>
              </p14:nvContentPartPr>
              <p14:xfrm>
                <a:off x="7998731" y="3608695"/>
                <a:ext cx="273960" cy="133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6C21CB-59CB-49EC-928B-1A5E0369667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80731" y="3590695"/>
                  <a:ext cx="309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D5AA94D-9918-4721-836D-8BCEE2175C5D}"/>
                    </a:ext>
                  </a:extLst>
                </p14:cNvPr>
                <p14:cNvContentPartPr/>
                <p14:nvPr/>
              </p14:nvContentPartPr>
              <p14:xfrm>
                <a:off x="8461691" y="3467935"/>
                <a:ext cx="165240" cy="351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D5AA94D-9918-4721-836D-8BCEE2175C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44051" y="3450295"/>
                  <a:ext cx="200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02199B-B76B-4A54-8DC3-BAB362CED545}"/>
                    </a:ext>
                  </a:extLst>
                </p14:cNvPr>
                <p14:cNvContentPartPr/>
                <p14:nvPr/>
              </p14:nvContentPartPr>
              <p14:xfrm>
                <a:off x="4951691" y="3740095"/>
                <a:ext cx="161280" cy="3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02199B-B76B-4A54-8DC3-BAB362CED5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33691" y="3722095"/>
                  <a:ext cx="196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555026-089A-43A9-B9E3-1949DEF49903}"/>
                    </a:ext>
                  </a:extLst>
                </p14:cNvPr>
                <p14:cNvContentPartPr/>
                <p14:nvPr/>
              </p14:nvContentPartPr>
              <p14:xfrm>
                <a:off x="5443811" y="3693295"/>
                <a:ext cx="156960" cy="3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555026-089A-43A9-B9E3-1949DEF499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26171" y="3675295"/>
                  <a:ext cx="192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E942D2-A174-4517-BBEA-F03FC35CF1ED}"/>
                    </a:ext>
                  </a:extLst>
                </p14:cNvPr>
                <p14:cNvContentPartPr/>
                <p14:nvPr/>
              </p14:nvContentPartPr>
              <p14:xfrm>
                <a:off x="5927291" y="3669895"/>
                <a:ext cx="285120" cy="1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E942D2-A174-4517-BBEA-F03FC35CF1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09651" y="3652255"/>
                  <a:ext cx="320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EEFE01-47DF-4CAD-B4CB-98AFD9BDCFAA}"/>
                    </a:ext>
                  </a:extLst>
                </p14:cNvPr>
                <p14:cNvContentPartPr/>
                <p14:nvPr/>
              </p14:nvContentPartPr>
              <p14:xfrm>
                <a:off x="6425171" y="3661255"/>
                <a:ext cx="93600" cy="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EEFE01-47DF-4CAD-B4CB-98AFD9BDCF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07531" y="3643615"/>
                  <a:ext cx="12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15607D6-0BFA-422E-9FFA-CA69B07BF395}"/>
                    </a:ext>
                  </a:extLst>
                </p14:cNvPr>
                <p14:cNvContentPartPr/>
                <p14:nvPr/>
              </p14:nvContentPartPr>
              <p14:xfrm>
                <a:off x="4139891" y="3757015"/>
                <a:ext cx="109440" cy="19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15607D6-0BFA-422E-9FFA-CA69B07BF3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21891" y="3739015"/>
                  <a:ext cx="145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F8AB9A-2144-4D66-A5F1-CBABDA5D2650}"/>
                    </a:ext>
                  </a:extLst>
                </p14:cNvPr>
                <p14:cNvContentPartPr/>
                <p14:nvPr/>
              </p14:nvContentPartPr>
              <p14:xfrm>
                <a:off x="4515731" y="3766375"/>
                <a:ext cx="93600" cy="1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F8AB9A-2144-4D66-A5F1-CBABDA5D265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97731" y="3748375"/>
                  <a:ext cx="129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134EAC-2023-4412-90B0-A8A41FB920E7}"/>
                    </a:ext>
                  </a:extLst>
                </p14:cNvPr>
                <p14:cNvContentPartPr/>
                <p14:nvPr/>
              </p14:nvContentPartPr>
              <p14:xfrm>
                <a:off x="1505411" y="3775015"/>
                <a:ext cx="139680" cy="1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134EAC-2023-4412-90B0-A8A41FB920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87771" y="3757375"/>
                  <a:ext cx="175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E942E3-DC30-4C30-B30B-D8940DDF0A30}"/>
                    </a:ext>
                  </a:extLst>
                </p14:cNvPr>
                <p14:cNvContentPartPr/>
                <p14:nvPr/>
              </p14:nvContentPartPr>
              <p14:xfrm>
                <a:off x="1777571" y="3763855"/>
                <a:ext cx="125280" cy="1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E942E3-DC30-4C30-B30B-D8940DDF0A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59571" y="3746215"/>
                  <a:ext cx="160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1A60E-ACAF-492D-A51A-E7DD7F2534D9}"/>
                    </a:ext>
                  </a:extLst>
                </p14:cNvPr>
                <p14:cNvContentPartPr/>
                <p14:nvPr/>
              </p14:nvContentPartPr>
              <p14:xfrm>
                <a:off x="2312531" y="3776095"/>
                <a:ext cx="78120" cy="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1A60E-ACAF-492D-A51A-E7DD7F2534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4891" y="3758455"/>
                  <a:ext cx="113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D6B3F3-A10F-4A75-9D4B-EA8984F14E39}"/>
                    </a:ext>
                  </a:extLst>
                </p14:cNvPr>
                <p14:cNvContentPartPr/>
                <p14:nvPr/>
              </p14:nvContentPartPr>
              <p14:xfrm>
                <a:off x="2734451" y="3788335"/>
                <a:ext cx="17064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D6B3F3-A10F-4A75-9D4B-EA8984F14E3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6811" y="3770335"/>
                  <a:ext cx="206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E98A21-FF7F-42F9-A6AF-898A7E0EE674}"/>
                    </a:ext>
                  </a:extLst>
                </p14:cNvPr>
                <p14:cNvContentPartPr/>
                <p14:nvPr/>
              </p14:nvContentPartPr>
              <p14:xfrm>
                <a:off x="3289931" y="3793015"/>
                <a:ext cx="58680" cy="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E98A21-FF7F-42F9-A6AF-898A7E0EE6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72291" y="3775375"/>
                  <a:ext cx="9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4F4C59-B797-4F8F-9AD9-700B06AD721E}"/>
                    </a:ext>
                  </a:extLst>
                </p14:cNvPr>
                <p14:cNvContentPartPr/>
                <p14:nvPr/>
              </p14:nvContentPartPr>
              <p14:xfrm>
                <a:off x="3598091" y="3796255"/>
                <a:ext cx="185400" cy="2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4F4C59-B797-4F8F-9AD9-700B06AD721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80451" y="3778255"/>
                  <a:ext cx="221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A3524AE-0301-4AEA-8DA7-6CFAB03806BC}"/>
                    </a:ext>
                  </a:extLst>
                </p14:cNvPr>
                <p14:cNvContentPartPr/>
                <p14:nvPr/>
              </p14:nvContentPartPr>
              <p14:xfrm>
                <a:off x="998891" y="3911095"/>
                <a:ext cx="27360" cy="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A3524AE-0301-4AEA-8DA7-6CFAB03806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1251" y="3893095"/>
                  <a:ext cx="63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197F1B-4E6F-4E59-8016-F6702AEC62DE}"/>
                    </a:ext>
                  </a:extLst>
                </p14:cNvPr>
                <p14:cNvContentPartPr/>
                <p14:nvPr/>
              </p14:nvContentPartPr>
              <p14:xfrm>
                <a:off x="1371131" y="4018015"/>
                <a:ext cx="287280" cy="12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197F1B-4E6F-4E59-8016-F6702AEC62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53131" y="4000015"/>
                  <a:ext cx="322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4E2B96-76B4-4F4D-A39E-EB2AEE795AE0}"/>
                    </a:ext>
                  </a:extLst>
                </p14:cNvPr>
                <p14:cNvContentPartPr/>
                <p14:nvPr/>
              </p14:nvContentPartPr>
              <p14:xfrm>
                <a:off x="1478771" y="3925135"/>
                <a:ext cx="24120" cy="16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4E2B96-76B4-4F4D-A39E-EB2AEE795AE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60771" y="3907135"/>
                  <a:ext cx="59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60BD288-C4C9-4349-899A-89718D00115F}"/>
                    </a:ext>
                  </a:extLst>
                </p14:cNvPr>
                <p14:cNvContentPartPr/>
                <p14:nvPr/>
              </p14:nvContentPartPr>
              <p14:xfrm>
                <a:off x="1859651" y="3891295"/>
                <a:ext cx="1489320" cy="444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60BD288-C4C9-4349-899A-89718D00115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42011" y="3873295"/>
                  <a:ext cx="15249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C505477-1ACA-4618-8276-AA9C8C51B50B}"/>
                    </a:ext>
                  </a:extLst>
                </p14:cNvPr>
                <p14:cNvContentPartPr/>
                <p14:nvPr/>
              </p14:nvContentPartPr>
              <p14:xfrm>
                <a:off x="2309651" y="3958975"/>
                <a:ext cx="199440" cy="39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C505477-1ACA-4618-8276-AA9C8C51B5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92011" y="3940975"/>
                  <a:ext cx="235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D7B937-7646-4AC2-ABB7-13BA623A8A9B}"/>
                    </a:ext>
                  </a:extLst>
                </p14:cNvPr>
                <p14:cNvContentPartPr/>
                <p14:nvPr/>
              </p14:nvContentPartPr>
              <p14:xfrm>
                <a:off x="3563171" y="4055815"/>
                <a:ext cx="319320" cy="78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D7B937-7646-4AC2-ABB7-13BA623A8A9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45531" y="4038175"/>
                  <a:ext cx="354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5E6BF8-64E4-4146-B2E4-38F4B2A55A2E}"/>
                    </a:ext>
                  </a:extLst>
                </p14:cNvPr>
                <p14:cNvContentPartPr/>
                <p14:nvPr/>
              </p14:nvContentPartPr>
              <p14:xfrm>
                <a:off x="4051691" y="3859975"/>
                <a:ext cx="500400" cy="28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5E6BF8-64E4-4146-B2E4-38F4B2A55A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34051" y="3841975"/>
                  <a:ext cx="536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A0D2334-FE34-48AB-9BCE-9C340FFE9D09}"/>
                    </a:ext>
                  </a:extLst>
                </p14:cNvPr>
                <p14:cNvContentPartPr/>
                <p14:nvPr/>
              </p14:nvContentPartPr>
              <p14:xfrm>
                <a:off x="4052771" y="3958975"/>
                <a:ext cx="232560" cy="69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A0D2334-FE34-48AB-9BCE-9C340FFE9D0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35131" y="3940975"/>
                  <a:ext cx="268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867ACD-DACA-4BEB-A017-5F7704FCA646}"/>
                    </a:ext>
                  </a:extLst>
                </p14:cNvPr>
                <p14:cNvContentPartPr/>
                <p14:nvPr/>
              </p14:nvContentPartPr>
              <p14:xfrm>
                <a:off x="4667291" y="3874015"/>
                <a:ext cx="566640" cy="294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867ACD-DACA-4BEB-A017-5F7704FCA64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49651" y="3856375"/>
                  <a:ext cx="602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BAD297-3AC7-4238-B077-4491E0874514}"/>
                    </a:ext>
                  </a:extLst>
                </p14:cNvPr>
                <p14:cNvContentPartPr/>
                <p14:nvPr/>
              </p14:nvContentPartPr>
              <p14:xfrm>
                <a:off x="5053571" y="3906775"/>
                <a:ext cx="190800" cy="25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BAD297-3AC7-4238-B077-4491E087451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35571" y="3889135"/>
                  <a:ext cx="226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666D13-0AB8-4419-A167-781D399BF4AD}"/>
                    </a:ext>
                  </a:extLst>
                </p14:cNvPr>
                <p14:cNvContentPartPr/>
                <p14:nvPr/>
              </p14:nvContentPartPr>
              <p14:xfrm>
                <a:off x="2437091" y="4502935"/>
                <a:ext cx="485640" cy="10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666D13-0AB8-4419-A167-781D399BF4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19451" y="4484935"/>
                  <a:ext cx="521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25CB1F-6C53-4FD2-9743-200BA1D5DB12}"/>
                    </a:ext>
                  </a:extLst>
                </p14:cNvPr>
                <p14:cNvContentPartPr/>
                <p14:nvPr/>
              </p14:nvContentPartPr>
              <p14:xfrm>
                <a:off x="3135851" y="4300975"/>
                <a:ext cx="1133640" cy="30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25CB1F-6C53-4FD2-9743-200BA1D5DB1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18211" y="4282975"/>
                  <a:ext cx="1169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A4E8FA-7975-49D0-8061-47A4001AA800}"/>
                    </a:ext>
                  </a:extLst>
                </p14:cNvPr>
                <p14:cNvContentPartPr/>
                <p14:nvPr/>
              </p14:nvContentPartPr>
              <p14:xfrm>
                <a:off x="3718691" y="4420495"/>
                <a:ext cx="277920" cy="73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A4E8FA-7975-49D0-8061-47A4001AA80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00691" y="4402855"/>
                  <a:ext cx="313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60E50E5-AF9F-446B-9E11-6574E54CFAC1}"/>
                    </a:ext>
                  </a:extLst>
                </p14:cNvPr>
                <p14:cNvContentPartPr/>
                <p14:nvPr/>
              </p14:nvContentPartPr>
              <p14:xfrm>
                <a:off x="4432211" y="4439935"/>
                <a:ext cx="398160" cy="157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60E50E5-AF9F-446B-9E11-6574E54CFAC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14571" y="4421935"/>
                  <a:ext cx="433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135880-C8E1-4FDD-8E7F-1F55B01E44D5}"/>
                    </a:ext>
                  </a:extLst>
                </p14:cNvPr>
                <p14:cNvContentPartPr/>
                <p14:nvPr/>
              </p14:nvContentPartPr>
              <p14:xfrm>
                <a:off x="5021891" y="4267495"/>
                <a:ext cx="676440" cy="331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135880-C8E1-4FDD-8E7F-1F55B01E44D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04251" y="4249855"/>
                  <a:ext cx="712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A217A2-C08A-4AA3-B700-9FB6EB5942F4}"/>
                    </a:ext>
                  </a:extLst>
                </p14:cNvPr>
                <p14:cNvContentPartPr/>
                <p14:nvPr/>
              </p14:nvContentPartPr>
              <p14:xfrm>
                <a:off x="5283251" y="4384495"/>
                <a:ext cx="215280" cy="62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A217A2-C08A-4AA3-B700-9FB6EB5942F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65251" y="4366495"/>
                  <a:ext cx="250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2AD77F-AFF6-4A6B-BCEA-E8B3403F061B}"/>
                    </a:ext>
                  </a:extLst>
                </p14:cNvPr>
                <p14:cNvContentPartPr/>
                <p14:nvPr/>
              </p14:nvContentPartPr>
              <p14:xfrm>
                <a:off x="5864291" y="4181815"/>
                <a:ext cx="739080" cy="45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2AD77F-AFF6-4A6B-BCEA-E8B3403F061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46651" y="4163815"/>
                  <a:ext cx="7747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A44140-7543-4022-A5DE-3814FC19623D}"/>
                    </a:ext>
                  </a:extLst>
                </p14:cNvPr>
                <p14:cNvContentPartPr/>
                <p14:nvPr/>
              </p14:nvContentPartPr>
              <p14:xfrm>
                <a:off x="6402851" y="4359295"/>
                <a:ext cx="167760" cy="2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A44140-7543-4022-A5DE-3814FC1962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85211" y="4341295"/>
                  <a:ext cx="203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FD1FE16-B5B0-4429-B4C4-6D39316F0F0F}"/>
                    </a:ext>
                  </a:extLst>
                </p14:cNvPr>
                <p14:cNvContentPartPr/>
                <p14:nvPr/>
              </p14:nvContentPartPr>
              <p14:xfrm>
                <a:off x="6789851" y="4168135"/>
                <a:ext cx="608400" cy="317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FD1FE16-B5B0-4429-B4C4-6D39316F0F0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72211" y="4150135"/>
                  <a:ext cx="6440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2D2A3DC-C280-4892-AA31-DC21DA20B0CD}"/>
                    </a:ext>
                  </a:extLst>
                </p14:cNvPr>
                <p14:cNvContentPartPr/>
                <p14:nvPr/>
              </p14:nvContentPartPr>
              <p14:xfrm>
                <a:off x="7480331" y="4064095"/>
                <a:ext cx="1091160" cy="49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2D2A3DC-C280-4892-AA31-DC21DA20B0C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62331" y="4046455"/>
                  <a:ext cx="11268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5760538-B7C3-429D-B798-F337599A407C}"/>
                    </a:ext>
                  </a:extLst>
                </p14:cNvPr>
                <p14:cNvContentPartPr/>
                <p14:nvPr/>
              </p14:nvContentPartPr>
              <p14:xfrm>
                <a:off x="8382131" y="4153735"/>
                <a:ext cx="199440" cy="34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5760538-B7C3-429D-B798-F337599A40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64131" y="4136095"/>
                  <a:ext cx="23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AF5707-07D7-45F8-AB1D-FFF97E82B8D3}"/>
                    </a:ext>
                  </a:extLst>
                </p14:cNvPr>
                <p14:cNvContentPartPr/>
                <p14:nvPr/>
              </p14:nvContentPartPr>
              <p14:xfrm>
                <a:off x="7915571" y="4162735"/>
                <a:ext cx="24480" cy="22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AF5707-07D7-45F8-AB1D-FFF97E82B8D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97571" y="4144735"/>
                  <a:ext cx="60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87258C6-FA96-4D42-8E04-76F282894CA8}"/>
                    </a:ext>
                  </a:extLst>
                </p14:cNvPr>
                <p14:cNvContentPartPr/>
                <p14:nvPr/>
              </p14:nvContentPartPr>
              <p14:xfrm>
                <a:off x="1630331" y="3352735"/>
                <a:ext cx="204840" cy="171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87258C6-FA96-4D42-8E04-76F282894CA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12691" y="3334735"/>
                  <a:ext cx="240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3091E45-0EE6-42BA-B207-2762CA8F7AB9}"/>
                    </a:ext>
                  </a:extLst>
                </p14:cNvPr>
                <p14:cNvContentPartPr/>
                <p14:nvPr/>
              </p14:nvContentPartPr>
              <p14:xfrm>
                <a:off x="1865411" y="3241495"/>
                <a:ext cx="207360" cy="32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3091E45-0EE6-42BA-B207-2762CA8F7A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47771" y="3223495"/>
                  <a:ext cx="243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7BCF93-BEE9-4957-AC3C-5E597D5C3D19}"/>
                    </a:ext>
                  </a:extLst>
                </p14:cNvPr>
                <p14:cNvContentPartPr/>
                <p14:nvPr/>
              </p14:nvContentPartPr>
              <p14:xfrm>
                <a:off x="2154131" y="3069775"/>
                <a:ext cx="140040" cy="692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47BCF93-BEE9-4957-AC3C-5E597D5C3D1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36491" y="3052135"/>
                  <a:ext cx="17568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F952A3E-369F-42CD-9FE5-4ED2608A5C81}"/>
                    </a:ext>
                  </a:extLst>
                </p14:cNvPr>
                <p14:cNvContentPartPr/>
                <p14:nvPr/>
              </p14:nvContentPartPr>
              <p14:xfrm>
                <a:off x="2157731" y="3046735"/>
                <a:ext cx="15660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F952A3E-369F-42CD-9FE5-4ED2608A5C8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39731" y="3029095"/>
                  <a:ext cx="192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FAAD4FE-3987-488F-950F-BC184707559D}"/>
                    </a:ext>
                  </a:extLst>
                </p14:cNvPr>
                <p14:cNvContentPartPr/>
                <p14:nvPr/>
              </p14:nvContentPartPr>
              <p14:xfrm>
                <a:off x="2142971" y="3594655"/>
                <a:ext cx="96480" cy="22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FAAD4FE-3987-488F-950F-BC184707559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24971" y="3576655"/>
                  <a:ext cx="132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86C61B-53C7-4DD0-B407-D494BA528DD6}"/>
                    </a:ext>
                  </a:extLst>
                </p14:cNvPr>
                <p14:cNvContentPartPr/>
                <p14:nvPr/>
              </p14:nvContentPartPr>
              <p14:xfrm>
                <a:off x="1435931" y="4719655"/>
                <a:ext cx="560160" cy="231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86C61B-53C7-4DD0-B407-D494BA528D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418291" y="4701655"/>
                  <a:ext cx="59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DC1538-2709-44A3-AFA1-25FA7B9F7F86}"/>
                    </a:ext>
                  </a:extLst>
                </p14:cNvPr>
                <p14:cNvContentPartPr/>
                <p14:nvPr/>
              </p14:nvContentPartPr>
              <p14:xfrm>
                <a:off x="1807091" y="4803175"/>
                <a:ext cx="193320" cy="2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DC1538-2709-44A3-AFA1-25FA7B9F7F8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89451" y="4785535"/>
                  <a:ext cx="228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C9B0D7-D8CF-493C-A5AF-FDCB29217B26}"/>
                    </a:ext>
                  </a:extLst>
                </p14:cNvPr>
                <p14:cNvContentPartPr/>
                <p14:nvPr/>
              </p14:nvContentPartPr>
              <p14:xfrm>
                <a:off x="1916531" y="4664215"/>
                <a:ext cx="504000" cy="335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C9B0D7-D8CF-493C-A5AF-FDCB29217B2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898891" y="4646575"/>
                  <a:ext cx="539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517CC75-3913-4F61-AEC0-95D416C15462}"/>
                    </a:ext>
                  </a:extLst>
                </p14:cNvPr>
                <p14:cNvContentPartPr/>
                <p14:nvPr/>
              </p14:nvContentPartPr>
              <p14:xfrm>
                <a:off x="1775771" y="4753135"/>
                <a:ext cx="2160" cy="20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517CC75-3913-4F61-AEC0-95D416C154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57771" y="4735495"/>
                  <a:ext cx="37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2E23F67-9226-4A32-A0C7-D2D531C72175}"/>
                    </a:ext>
                  </a:extLst>
                </p14:cNvPr>
                <p14:cNvContentPartPr/>
                <p14:nvPr/>
              </p14:nvContentPartPr>
              <p14:xfrm>
                <a:off x="1578491" y="4740895"/>
                <a:ext cx="14400" cy="1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2E23F67-9226-4A32-A0C7-D2D531C7217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60491" y="4723255"/>
                  <a:ext cx="5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B1869A-931F-4E38-8859-0856A32E82E2}"/>
                    </a:ext>
                  </a:extLst>
                </p14:cNvPr>
                <p14:cNvContentPartPr/>
                <p14:nvPr/>
              </p14:nvContentPartPr>
              <p14:xfrm>
                <a:off x="2079251" y="4785895"/>
                <a:ext cx="7920" cy="1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B1869A-931F-4E38-8859-0856A32E82E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61251" y="4767895"/>
                  <a:ext cx="43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CF4EE8-C1C2-452E-8605-ABD3BAB5F8E3}"/>
                    </a:ext>
                  </a:extLst>
                </p14:cNvPr>
                <p14:cNvContentPartPr/>
                <p14:nvPr/>
              </p14:nvContentPartPr>
              <p14:xfrm>
                <a:off x="2603051" y="4711375"/>
                <a:ext cx="579960" cy="232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CF4EE8-C1C2-452E-8605-ABD3BAB5F8E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85411" y="4693735"/>
                  <a:ext cx="615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95B0FAB-1B60-4BE2-B97A-4E8CC7C47CF2}"/>
                    </a:ext>
                  </a:extLst>
                </p14:cNvPr>
                <p14:cNvContentPartPr/>
                <p14:nvPr/>
              </p14:nvContentPartPr>
              <p14:xfrm>
                <a:off x="3315851" y="4689775"/>
                <a:ext cx="729360" cy="332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95B0FAB-1B60-4BE2-B97A-4E8CC7C47CF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97851" y="4672135"/>
                  <a:ext cx="7650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2D5F8F7-B85A-48E0-B788-AE6251784A87}"/>
                    </a:ext>
                  </a:extLst>
                </p14:cNvPr>
                <p14:cNvContentPartPr/>
                <p14:nvPr/>
              </p14:nvContentPartPr>
              <p14:xfrm>
                <a:off x="3546251" y="4766095"/>
                <a:ext cx="19080" cy="20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2D5F8F7-B85A-48E0-B788-AE6251784A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28611" y="4748095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4C500F7-AEC8-4FA3-9CA4-13F24CC541DD}"/>
                    </a:ext>
                  </a:extLst>
                </p14:cNvPr>
                <p14:cNvContentPartPr/>
                <p14:nvPr/>
              </p14:nvContentPartPr>
              <p14:xfrm>
                <a:off x="4271291" y="4824055"/>
                <a:ext cx="1134360" cy="269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4C500F7-AEC8-4FA3-9CA4-13F24CC541D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53291" y="4806055"/>
                  <a:ext cx="1170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78763F-A409-431C-B360-1FA3742B07A9}"/>
                    </a:ext>
                  </a:extLst>
                </p14:cNvPr>
                <p14:cNvContentPartPr/>
                <p14:nvPr/>
              </p14:nvContentPartPr>
              <p14:xfrm>
                <a:off x="5083091" y="4747735"/>
                <a:ext cx="33480" cy="2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78763F-A409-431C-B360-1FA3742B07A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65091" y="4730095"/>
                  <a:ext cx="6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471FF9-D4E2-48C3-B61E-DCCC3CC6376C}"/>
                    </a:ext>
                  </a:extLst>
                </p14:cNvPr>
                <p14:cNvContentPartPr/>
                <p14:nvPr/>
              </p14:nvContentPartPr>
              <p14:xfrm>
                <a:off x="5557931" y="4829815"/>
                <a:ext cx="472320" cy="10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B471FF9-D4E2-48C3-B61E-DCCC3CC6376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40291" y="4811815"/>
                  <a:ext cx="507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B8123E1-F9FE-4FBA-96F8-F4698ADB90F9}"/>
                    </a:ext>
                  </a:extLst>
                </p14:cNvPr>
                <p14:cNvContentPartPr/>
                <p14:nvPr/>
              </p14:nvContentPartPr>
              <p14:xfrm>
                <a:off x="1292291" y="3658375"/>
                <a:ext cx="90360" cy="195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B8123E1-F9FE-4FBA-96F8-F4698ADB90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74291" y="3640375"/>
                  <a:ext cx="126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269E05E-88E3-41B5-B387-31950EFE3454}"/>
                    </a:ext>
                  </a:extLst>
                </p14:cNvPr>
                <p14:cNvContentPartPr/>
                <p14:nvPr/>
              </p14:nvContentPartPr>
              <p14:xfrm>
                <a:off x="1484891" y="2965015"/>
                <a:ext cx="79200" cy="824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269E05E-88E3-41B5-B387-31950EFE345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467251" y="2947375"/>
                  <a:ext cx="114840" cy="86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DDF2A98E-9A09-4345-B3AA-2FFFCCA8AAC8}"/>
                  </a:ext>
                </a:extLst>
              </p14:cNvPr>
              <p14:cNvContentPartPr/>
              <p14:nvPr/>
            </p14:nvContentPartPr>
            <p14:xfrm>
              <a:off x="4270931" y="2694295"/>
              <a:ext cx="86400" cy="2599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DF2A98E-9A09-4345-B3AA-2FFFCCA8AAC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252931" y="2676655"/>
                <a:ext cx="1220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461B296-9719-430C-AACC-44AA81F29594}"/>
                  </a:ext>
                </a:extLst>
              </p14:cNvPr>
              <p14:cNvContentPartPr/>
              <p14:nvPr/>
            </p14:nvContentPartPr>
            <p14:xfrm>
              <a:off x="2632211" y="5058415"/>
              <a:ext cx="1986120" cy="2707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461B296-9719-430C-AACC-44AA81F2959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614211" y="5040415"/>
                <a:ext cx="202176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55FA34B-98B9-4B15-AC36-17336F6627B9}"/>
              </a:ext>
            </a:extLst>
          </p:cNvPr>
          <p:cNvGrpSpPr/>
          <p:nvPr/>
        </p:nvGrpSpPr>
        <p:grpSpPr>
          <a:xfrm>
            <a:off x="503891" y="4322575"/>
            <a:ext cx="1662120" cy="306000"/>
            <a:chOff x="503891" y="4322575"/>
            <a:chExt cx="16621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176AF38-A099-450E-B2F7-662B24D9DAE7}"/>
                    </a:ext>
                  </a:extLst>
                </p14:cNvPr>
                <p14:cNvContentPartPr/>
                <p14:nvPr/>
              </p14:nvContentPartPr>
              <p14:xfrm>
                <a:off x="503891" y="4482415"/>
                <a:ext cx="349200" cy="114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176AF38-A099-450E-B2F7-662B24D9DAE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6251" y="4464415"/>
                  <a:ext cx="38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5C5B27B-8F9B-4216-BD65-4FF55200337B}"/>
                    </a:ext>
                  </a:extLst>
                </p14:cNvPr>
                <p14:cNvContentPartPr/>
                <p14:nvPr/>
              </p14:nvContentPartPr>
              <p14:xfrm>
                <a:off x="697571" y="4486375"/>
                <a:ext cx="113400" cy="14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5C5B27B-8F9B-4216-BD65-4FF55200337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9931" y="4468735"/>
                  <a:ext cx="149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9C72C70-B560-4B13-9DFF-BB1F84DB5887}"/>
                    </a:ext>
                  </a:extLst>
                </p14:cNvPr>
                <p14:cNvContentPartPr/>
                <p14:nvPr/>
              </p14:nvContentPartPr>
              <p14:xfrm>
                <a:off x="859211" y="4322575"/>
                <a:ext cx="1306800" cy="284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9C72C70-B560-4B13-9DFF-BB1F84DB58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1571" y="4304935"/>
                  <a:ext cx="1342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24DB83-67F4-4A32-B3C9-7A5C5CA85D2C}"/>
                    </a:ext>
                  </a:extLst>
                </p14:cNvPr>
                <p14:cNvContentPartPr/>
                <p14:nvPr/>
              </p14:nvContentPartPr>
              <p14:xfrm>
                <a:off x="1462931" y="4439215"/>
                <a:ext cx="42840" cy="2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24DB83-67F4-4A32-B3C9-7A5C5CA85D2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444931" y="4421215"/>
                  <a:ext cx="78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8BB3AA-ED55-4CED-8B19-8F41C50BF588}"/>
                    </a:ext>
                  </a:extLst>
                </p14:cNvPr>
                <p14:cNvContentPartPr/>
                <p14:nvPr/>
              </p14:nvContentPartPr>
              <p14:xfrm>
                <a:off x="1263851" y="4420495"/>
                <a:ext cx="218520" cy="13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8BB3AA-ED55-4CED-8B19-8F41C50BF5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46211" y="4402855"/>
                  <a:ext cx="254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D77925C-ECD1-4EB5-A85E-12DE3F198EA1}"/>
                    </a:ext>
                  </a:extLst>
                </p14:cNvPr>
                <p14:cNvContentPartPr/>
                <p14:nvPr/>
              </p14:nvContentPartPr>
              <p14:xfrm>
                <a:off x="1016531" y="4413655"/>
                <a:ext cx="274680" cy="72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D77925C-ECD1-4EB5-A85E-12DE3F198EA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8531" y="4395655"/>
                  <a:ext cx="3103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BF55271-322C-42EC-8273-01F776387BBF}"/>
              </a:ext>
            </a:extLst>
          </p:cNvPr>
          <p:cNvGrpSpPr/>
          <p:nvPr/>
        </p:nvGrpSpPr>
        <p:grpSpPr>
          <a:xfrm>
            <a:off x="449171" y="3954295"/>
            <a:ext cx="688680" cy="341640"/>
            <a:chOff x="449171" y="3954295"/>
            <a:chExt cx="688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B519DE-6311-41EB-AB0C-127AFD40B087}"/>
                    </a:ext>
                  </a:extLst>
                </p14:cNvPr>
                <p14:cNvContentPartPr/>
                <p14:nvPr/>
              </p14:nvContentPartPr>
              <p14:xfrm>
                <a:off x="449171" y="4028815"/>
                <a:ext cx="688680" cy="267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B519DE-6311-41EB-AB0C-127AFD40B08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1171" y="4011175"/>
                  <a:ext cx="724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812A8B1-2BD6-4567-AF30-7AD2D1B6CBF1}"/>
                    </a:ext>
                  </a:extLst>
                </p14:cNvPr>
                <p14:cNvContentPartPr/>
                <p14:nvPr/>
              </p14:nvContentPartPr>
              <p14:xfrm>
                <a:off x="885131" y="3954295"/>
                <a:ext cx="7560" cy="39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812A8B1-2BD6-4567-AF30-7AD2D1B6CBF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7131" y="3936295"/>
                  <a:ext cx="432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E2D55F4-FBE2-4226-A3C5-993AA173A855}"/>
                  </a:ext>
                </a:extLst>
              </p14:cNvPr>
              <p14:cNvContentPartPr/>
              <p14:nvPr/>
            </p14:nvContentPartPr>
            <p14:xfrm>
              <a:off x="1371131" y="5064895"/>
              <a:ext cx="316800" cy="2718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E2D55F4-FBE2-4226-A3C5-993AA173A85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53491" y="5046895"/>
                <a:ext cx="35244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AB2A0A9-A36B-4474-B4A0-EBFBDDFD9D49}"/>
              </a:ext>
            </a:extLst>
          </p:cNvPr>
          <p:cNvGrpSpPr/>
          <p:nvPr/>
        </p:nvGrpSpPr>
        <p:grpSpPr>
          <a:xfrm>
            <a:off x="6429491" y="5035015"/>
            <a:ext cx="1258560" cy="451440"/>
            <a:chOff x="6429491" y="5035015"/>
            <a:chExt cx="12585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9388A73-818E-43C9-9D89-C3BB1E269A7D}"/>
                    </a:ext>
                  </a:extLst>
                </p14:cNvPr>
                <p14:cNvContentPartPr/>
                <p14:nvPr/>
              </p14:nvContentPartPr>
              <p14:xfrm>
                <a:off x="6448931" y="5182615"/>
                <a:ext cx="133560" cy="30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9388A73-818E-43C9-9D89-C3BB1E269A7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31291" y="5164975"/>
                  <a:ext cx="169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A32AEBE-E94D-421C-B097-0FE6EF20CB57}"/>
                    </a:ext>
                  </a:extLst>
                </p14:cNvPr>
                <p14:cNvContentPartPr/>
                <p14:nvPr/>
              </p14:nvContentPartPr>
              <p14:xfrm>
                <a:off x="6429491" y="5170735"/>
                <a:ext cx="260280" cy="88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A32AEBE-E94D-421C-B097-0FE6EF20CB5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11851" y="5152735"/>
                  <a:ext cx="295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11BAA59-B2DD-4CC0-9760-E32CB022C164}"/>
                    </a:ext>
                  </a:extLst>
                </p14:cNvPr>
                <p14:cNvContentPartPr/>
                <p14:nvPr/>
              </p14:nvContentPartPr>
              <p14:xfrm>
                <a:off x="6565931" y="5035015"/>
                <a:ext cx="1122120" cy="447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11BAA59-B2DD-4CC0-9760-E32CB022C16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48291" y="5017375"/>
                  <a:ext cx="115776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2949EDD-D098-465A-BEED-9DF33DB4CBFD}"/>
              </a:ext>
            </a:extLst>
          </p:cNvPr>
          <p:cNvGrpSpPr/>
          <p:nvPr/>
        </p:nvGrpSpPr>
        <p:grpSpPr>
          <a:xfrm>
            <a:off x="7917371" y="5076415"/>
            <a:ext cx="1575000" cy="466920"/>
            <a:chOff x="7917371" y="5076415"/>
            <a:chExt cx="157500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295AFF-8871-4DFC-A8C5-FE73ED6EC76D}"/>
                    </a:ext>
                  </a:extLst>
                </p14:cNvPr>
                <p14:cNvContentPartPr/>
                <p14:nvPr/>
              </p14:nvContentPartPr>
              <p14:xfrm>
                <a:off x="7917371" y="5089375"/>
                <a:ext cx="982440" cy="453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295AFF-8871-4DFC-A8C5-FE73ED6EC76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99731" y="5071735"/>
                  <a:ext cx="10180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875230D-57D9-475F-960C-90297660F593}"/>
                    </a:ext>
                  </a:extLst>
                </p14:cNvPr>
                <p14:cNvContentPartPr/>
                <p14:nvPr/>
              </p14:nvContentPartPr>
              <p14:xfrm>
                <a:off x="8431091" y="5204215"/>
                <a:ext cx="14400" cy="14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875230D-57D9-475F-960C-90297660F59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13091" y="5186575"/>
                  <a:ext cx="5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46E4D70-2BBF-4900-99C6-73BE6B8568D6}"/>
                    </a:ext>
                  </a:extLst>
                </p14:cNvPr>
                <p14:cNvContentPartPr/>
                <p14:nvPr/>
              </p14:nvContentPartPr>
              <p14:xfrm>
                <a:off x="7971011" y="5313295"/>
                <a:ext cx="76320" cy="10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46E4D70-2BBF-4900-99C6-73BE6B8568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953371" y="5295655"/>
                  <a:ext cx="11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625BBBE-39AB-48FC-9583-26EB2FBDDEB1}"/>
                    </a:ext>
                  </a:extLst>
                </p14:cNvPr>
                <p14:cNvContentPartPr/>
                <p14:nvPr/>
              </p14:nvContentPartPr>
              <p14:xfrm>
                <a:off x="9125891" y="5076415"/>
                <a:ext cx="366480" cy="444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625BBBE-39AB-48FC-9583-26EB2FBDDEB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07891" y="5058415"/>
                  <a:ext cx="40212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9069918-D8DE-40A5-ACB5-2C055DDD157B}"/>
              </a:ext>
            </a:extLst>
          </p:cNvPr>
          <p:cNvGrpSpPr/>
          <p:nvPr/>
        </p:nvGrpSpPr>
        <p:grpSpPr>
          <a:xfrm>
            <a:off x="9801251" y="5070655"/>
            <a:ext cx="854640" cy="382320"/>
            <a:chOff x="9801251" y="5070655"/>
            <a:chExt cx="8546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66C944-3CFC-4319-A81B-B612EF403166}"/>
                    </a:ext>
                  </a:extLst>
                </p14:cNvPr>
                <p14:cNvContentPartPr/>
                <p14:nvPr/>
              </p14:nvContentPartPr>
              <p14:xfrm>
                <a:off x="9801251" y="5095495"/>
                <a:ext cx="127080" cy="223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66C944-3CFC-4319-A81B-B612EF40316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783611" y="5077855"/>
                  <a:ext cx="162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5839A5D-C3B4-4ED6-B0CD-DCDAEA185457}"/>
                    </a:ext>
                  </a:extLst>
                </p14:cNvPr>
                <p14:cNvContentPartPr/>
                <p14:nvPr/>
              </p14:nvContentPartPr>
              <p14:xfrm>
                <a:off x="9850211" y="5202415"/>
                <a:ext cx="142920" cy="1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5839A5D-C3B4-4ED6-B0CD-DCDAEA18545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832571" y="5184775"/>
                  <a:ext cx="178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2BD0DFD-C2D9-4620-A7CA-1EF1F2B7ED4E}"/>
                    </a:ext>
                  </a:extLst>
                </p14:cNvPr>
                <p14:cNvContentPartPr/>
                <p14:nvPr/>
              </p14:nvContentPartPr>
              <p14:xfrm>
                <a:off x="9849131" y="5080375"/>
                <a:ext cx="189720" cy="28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2BD0DFD-C2D9-4620-A7CA-1EF1F2B7ED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31131" y="5062735"/>
                  <a:ext cx="225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1A2BC07-E14F-4E46-8DF4-95AC2A9DF135}"/>
                    </a:ext>
                  </a:extLst>
                </p14:cNvPr>
                <p14:cNvContentPartPr/>
                <p14:nvPr/>
              </p14:nvContentPartPr>
              <p14:xfrm>
                <a:off x="10002851" y="5309335"/>
                <a:ext cx="84960" cy="143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1A2BC07-E14F-4E46-8DF4-95AC2A9DF13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84851" y="5291335"/>
                  <a:ext cx="12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B50D64E-36CF-4BDA-BE5C-D1B14CD8D917}"/>
                    </a:ext>
                  </a:extLst>
                </p14:cNvPr>
                <p14:cNvContentPartPr/>
                <p14:nvPr/>
              </p14:nvContentPartPr>
              <p14:xfrm>
                <a:off x="10182491" y="5229415"/>
                <a:ext cx="124560" cy="7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B50D64E-36CF-4BDA-BE5C-D1B14CD8D91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64491" y="5211775"/>
                  <a:ext cx="160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A4E1B22-7EDC-4182-9388-75CFAA973982}"/>
                    </a:ext>
                  </a:extLst>
                </p14:cNvPr>
                <p14:cNvContentPartPr/>
                <p14:nvPr/>
              </p14:nvContentPartPr>
              <p14:xfrm>
                <a:off x="10158371" y="5284135"/>
                <a:ext cx="139320" cy="4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A4E1B22-7EDC-4182-9388-75CFAA97398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40731" y="5266495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0D3C56B-0A5B-4290-A98E-DEE83947FDA1}"/>
                    </a:ext>
                  </a:extLst>
                </p14:cNvPr>
                <p14:cNvContentPartPr/>
                <p14:nvPr/>
              </p14:nvContentPartPr>
              <p14:xfrm>
                <a:off x="10415051" y="5070655"/>
                <a:ext cx="240840" cy="235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0D3C56B-0A5B-4290-A98E-DEE83947FDA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97411" y="5053015"/>
                  <a:ext cx="2764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0C2691D-3DBB-4BB5-ABF1-CCE416C5C357}"/>
              </a:ext>
            </a:extLst>
          </p:cNvPr>
          <p:cNvGrpSpPr/>
          <p:nvPr/>
        </p:nvGrpSpPr>
        <p:grpSpPr>
          <a:xfrm>
            <a:off x="10763171" y="5070655"/>
            <a:ext cx="1258920" cy="440280"/>
            <a:chOff x="10763171" y="5070655"/>
            <a:chExt cx="12589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AEA478A-CAC0-4002-AF25-1409E6E4D740}"/>
                    </a:ext>
                  </a:extLst>
                </p14:cNvPr>
                <p14:cNvContentPartPr/>
                <p14:nvPr/>
              </p14:nvContentPartPr>
              <p14:xfrm>
                <a:off x="10763171" y="5307175"/>
                <a:ext cx="103680" cy="145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AEA478A-CAC0-4002-AF25-1409E6E4D74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45171" y="5289535"/>
                  <a:ext cx="139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DD7AFB-08C7-4979-A594-4C1EA8AB4B52}"/>
                    </a:ext>
                  </a:extLst>
                </p14:cNvPr>
                <p14:cNvContentPartPr/>
                <p14:nvPr/>
              </p14:nvContentPartPr>
              <p14:xfrm>
                <a:off x="10965491" y="5360455"/>
                <a:ext cx="92520" cy="150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DD7AFB-08C7-4979-A594-4C1EA8AB4B5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47851" y="5342815"/>
                  <a:ext cx="128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65F0481-0C7D-4242-AB6D-0C92CF754E83}"/>
                    </a:ext>
                  </a:extLst>
                </p14:cNvPr>
                <p14:cNvContentPartPr/>
                <p14:nvPr/>
              </p14:nvContentPartPr>
              <p14:xfrm>
                <a:off x="11209931" y="5091535"/>
                <a:ext cx="95400" cy="219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65F0481-0C7D-4242-AB6D-0C92CF754E8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192291" y="5073895"/>
                  <a:ext cx="13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3E35FFD-32DC-46B4-8170-4BFA7F69F09D}"/>
                    </a:ext>
                  </a:extLst>
                </p14:cNvPr>
                <p14:cNvContentPartPr/>
                <p14:nvPr/>
              </p14:nvContentPartPr>
              <p14:xfrm>
                <a:off x="11235131" y="5206735"/>
                <a:ext cx="120600" cy="4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3E35FFD-32DC-46B4-8170-4BFA7F69F0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17131" y="5188735"/>
                  <a:ext cx="156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9CE2FE1-8B98-4D93-B4C7-1CCA2DE23D92}"/>
                    </a:ext>
                  </a:extLst>
                </p14:cNvPr>
                <p14:cNvContentPartPr/>
                <p14:nvPr/>
              </p14:nvContentPartPr>
              <p14:xfrm>
                <a:off x="11236931" y="5070655"/>
                <a:ext cx="111240" cy="4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9CE2FE1-8B98-4D93-B4C7-1CCA2DE23D9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19291" y="5052655"/>
                  <a:ext cx="146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23BA5F3-6735-4B89-96EF-C8C1EAA31569}"/>
                    </a:ext>
                  </a:extLst>
                </p14:cNvPr>
                <p14:cNvContentPartPr/>
                <p14:nvPr/>
              </p14:nvContentPartPr>
              <p14:xfrm>
                <a:off x="11344571" y="5284135"/>
                <a:ext cx="131040" cy="190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23BA5F3-6735-4B89-96EF-C8C1EAA3156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26571" y="5266495"/>
                  <a:ext cx="166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04ECCDE-F2B7-4C49-BAA4-8B70592371B4}"/>
                    </a:ext>
                  </a:extLst>
                </p14:cNvPr>
                <p14:cNvContentPartPr/>
                <p14:nvPr/>
              </p14:nvContentPartPr>
              <p14:xfrm>
                <a:off x="11531051" y="5153815"/>
                <a:ext cx="94680" cy="29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04ECCDE-F2B7-4C49-BAA4-8B70592371B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513411" y="5135815"/>
                  <a:ext cx="130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06A477B-4A1B-4FE4-9702-9499F59AEDBE}"/>
                    </a:ext>
                  </a:extLst>
                </p14:cNvPr>
                <p14:cNvContentPartPr/>
                <p14:nvPr/>
              </p14:nvContentPartPr>
              <p14:xfrm>
                <a:off x="11510891" y="5229415"/>
                <a:ext cx="94680" cy="13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06A477B-4A1B-4FE4-9702-9499F59AEDB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493251" y="5211415"/>
                  <a:ext cx="13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AAC89A-12A8-479C-AE40-F73EE2BAB638}"/>
                    </a:ext>
                  </a:extLst>
                </p14:cNvPr>
                <p14:cNvContentPartPr/>
                <p14:nvPr/>
              </p14:nvContentPartPr>
              <p14:xfrm>
                <a:off x="11690531" y="5083615"/>
                <a:ext cx="220680" cy="220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AAC89A-12A8-479C-AE40-F73EE2BAB6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672891" y="5065615"/>
                  <a:ext cx="256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4846749-F0B6-446B-B751-EC922829B667}"/>
                    </a:ext>
                  </a:extLst>
                </p14:cNvPr>
                <p14:cNvContentPartPr/>
                <p14:nvPr/>
              </p14:nvContentPartPr>
              <p14:xfrm>
                <a:off x="11897171" y="5302495"/>
                <a:ext cx="124920" cy="201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4846749-F0B6-446B-B751-EC922829B66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879531" y="5284495"/>
                  <a:ext cx="1605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EE33E5C4-0FA5-4FB1-8693-1A4D4213DA13}"/>
              </a:ext>
            </a:extLst>
          </p:cNvPr>
          <p:cNvGrpSpPr/>
          <p:nvPr/>
        </p:nvGrpSpPr>
        <p:grpSpPr>
          <a:xfrm>
            <a:off x="6376931" y="5592295"/>
            <a:ext cx="1975680" cy="322560"/>
            <a:chOff x="6376931" y="5592295"/>
            <a:chExt cx="1975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AF84C45-9E65-40FB-BBAE-AA9142D9B289}"/>
                    </a:ext>
                  </a:extLst>
                </p14:cNvPr>
                <p14:cNvContentPartPr/>
                <p14:nvPr/>
              </p14:nvContentPartPr>
              <p14:xfrm>
                <a:off x="6376931" y="5599855"/>
                <a:ext cx="99000" cy="315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AF84C45-9E65-40FB-BBAE-AA9142D9B28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58931" y="5582215"/>
                  <a:ext cx="1346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94378D1-8C12-4C14-AFE5-B7E3B25D47B0}"/>
                    </a:ext>
                  </a:extLst>
                </p14:cNvPr>
                <p14:cNvContentPartPr/>
                <p14:nvPr/>
              </p14:nvContentPartPr>
              <p14:xfrm>
                <a:off x="6502931" y="5658175"/>
                <a:ext cx="124200" cy="19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94378D1-8C12-4C14-AFE5-B7E3B25D47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85291" y="5640175"/>
                  <a:ext cx="159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E6A8863-38DE-4893-B151-97670BBD4545}"/>
                    </a:ext>
                  </a:extLst>
                </p14:cNvPr>
                <p14:cNvContentPartPr/>
                <p14:nvPr/>
              </p14:nvContentPartPr>
              <p14:xfrm>
                <a:off x="6666731" y="5592295"/>
                <a:ext cx="319680" cy="261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E6A8863-38DE-4893-B151-97670BBD454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648731" y="5574295"/>
                  <a:ext cx="355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FCA63B-813B-4923-9933-6BAEA9C22ECD}"/>
                    </a:ext>
                  </a:extLst>
                </p14:cNvPr>
                <p14:cNvContentPartPr/>
                <p14:nvPr/>
              </p14:nvContentPartPr>
              <p14:xfrm>
                <a:off x="6722171" y="5706775"/>
                <a:ext cx="145800" cy="14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FCA63B-813B-4923-9933-6BAEA9C22EC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04531" y="5688775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1EC0150-C6AB-4B17-A413-0B86C0A03263}"/>
                    </a:ext>
                  </a:extLst>
                </p14:cNvPr>
                <p14:cNvContentPartPr/>
                <p14:nvPr/>
              </p14:nvContentPartPr>
              <p14:xfrm>
                <a:off x="7175051" y="5776255"/>
                <a:ext cx="268200" cy="83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1EC0150-C6AB-4B17-A413-0B86C0A0326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57411" y="5758255"/>
                  <a:ext cx="303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B460309-5236-4FE3-B9F7-D660D1153F3C}"/>
                    </a:ext>
                  </a:extLst>
                </p14:cNvPr>
                <p14:cNvContentPartPr/>
                <p14:nvPr/>
              </p14:nvContentPartPr>
              <p14:xfrm>
                <a:off x="7325531" y="5778415"/>
                <a:ext cx="107280" cy="103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B460309-5236-4FE3-B9F7-D660D1153F3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07531" y="5760775"/>
                  <a:ext cx="142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01DE210-986E-41AB-8067-2C7A9ACB973E}"/>
                    </a:ext>
                  </a:extLst>
                </p14:cNvPr>
                <p14:cNvContentPartPr/>
                <p14:nvPr/>
              </p14:nvContentPartPr>
              <p14:xfrm>
                <a:off x="7460891" y="5599135"/>
                <a:ext cx="891720" cy="292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01DE210-986E-41AB-8067-2C7A9ACB973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43251" y="5581135"/>
                  <a:ext cx="927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902C844-27FC-417B-9D25-E54C7684CB7C}"/>
                    </a:ext>
                  </a:extLst>
                </p14:cNvPr>
                <p14:cNvContentPartPr/>
                <p14:nvPr/>
              </p14:nvContentPartPr>
              <p14:xfrm>
                <a:off x="8097731" y="5746015"/>
                <a:ext cx="16200" cy="10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902C844-27FC-417B-9D25-E54C7684CB7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80091" y="5728015"/>
                  <a:ext cx="51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AEDEF7E-ABAF-4A8C-8013-819B172E23F3}"/>
                    </a:ext>
                  </a:extLst>
                </p14:cNvPr>
                <p14:cNvContentPartPr/>
                <p14:nvPr/>
              </p14:nvContentPartPr>
              <p14:xfrm>
                <a:off x="7901531" y="5731975"/>
                <a:ext cx="159840" cy="20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AEDEF7E-ABAF-4A8C-8013-819B172E23F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83891" y="5713975"/>
                  <a:ext cx="195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49EC160-6A41-4DD5-9273-92B99BFCFD85}"/>
                    </a:ext>
                  </a:extLst>
                </p14:cNvPr>
                <p14:cNvContentPartPr/>
                <p14:nvPr/>
              </p14:nvContentPartPr>
              <p14:xfrm>
                <a:off x="7689851" y="5738815"/>
                <a:ext cx="141120" cy="1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49EC160-6A41-4DD5-9273-92B99BFCFD8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671851" y="5721175"/>
                  <a:ext cx="176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C347E5-4329-4BF6-8E40-91A6F4829265}"/>
                    </a:ext>
                  </a:extLst>
                </p14:cNvPr>
                <p14:cNvContentPartPr/>
                <p14:nvPr/>
              </p14:nvContentPartPr>
              <p14:xfrm>
                <a:off x="7582571" y="5716495"/>
                <a:ext cx="11520" cy="16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C347E5-4329-4BF6-8E40-91A6F48292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564571" y="5698855"/>
                  <a:ext cx="471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B78CCE84-1881-4FE3-AE10-DAF5BEE45EB8}"/>
                  </a:ext>
                </a:extLst>
              </p14:cNvPr>
              <p14:cNvContentPartPr/>
              <p14:nvPr/>
            </p14:nvContentPartPr>
            <p14:xfrm>
              <a:off x="9331091" y="5609935"/>
              <a:ext cx="32040" cy="2412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B78CCE84-1881-4FE3-AE10-DAF5BEE45EB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313091" y="5591935"/>
                <a:ext cx="676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D557ABE-8F30-4252-BCC2-67AE134EEBD7}"/>
              </a:ext>
            </a:extLst>
          </p:cNvPr>
          <p:cNvGrpSpPr/>
          <p:nvPr/>
        </p:nvGrpSpPr>
        <p:grpSpPr>
          <a:xfrm>
            <a:off x="8559611" y="5739175"/>
            <a:ext cx="1755720" cy="244800"/>
            <a:chOff x="8559611" y="5739175"/>
            <a:chExt cx="17557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EA1B051-0DCB-4014-9C83-2F3DFB531AE6}"/>
                    </a:ext>
                  </a:extLst>
                </p14:cNvPr>
                <p14:cNvContentPartPr/>
                <p14:nvPr/>
              </p14:nvContentPartPr>
              <p14:xfrm>
                <a:off x="8559611" y="5739175"/>
                <a:ext cx="1054080" cy="244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EA1B051-0DCB-4014-9C83-2F3DFB531AE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41971" y="5721535"/>
                  <a:ext cx="1089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BFE0028-4A4F-4967-B093-8A782C749ABC}"/>
                    </a:ext>
                  </a:extLst>
                </p14:cNvPr>
                <p14:cNvContentPartPr/>
                <p14:nvPr/>
              </p14:nvContentPartPr>
              <p14:xfrm>
                <a:off x="9798011" y="5758255"/>
                <a:ext cx="517320" cy="106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BFE0028-4A4F-4967-B093-8A782C749AB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780371" y="5740615"/>
                  <a:ext cx="552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51AAF3C-C646-47C5-B206-052CF83947C8}"/>
              </a:ext>
            </a:extLst>
          </p:cNvPr>
          <p:cNvGrpSpPr/>
          <p:nvPr/>
        </p:nvGrpSpPr>
        <p:grpSpPr>
          <a:xfrm>
            <a:off x="10379771" y="5632615"/>
            <a:ext cx="1689120" cy="371880"/>
            <a:chOff x="10379771" y="5632615"/>
            <a:chExt cx="16891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0AA7364-BD12-4657-B877-6C9D2DBEADAB}"/>
                    </a:ext>
                  </a:extLst>
                </p14:cNvPr>
                <p14:cNvContentPartPr/>
                <p14:nvPr/>
              </p14:nvContentPartPr>
              <p14:xfrm>
                <a:off x="10379771" y="5769775"/>
                <a:ext cx="588600" cy="135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0AA7364-BD12-4657-B877-6C9D2DBEAD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61771" y="5751775"/>
                  <a:ext cx="624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41F1291-3E5C-4439-BCAE-70C1B6113539}"/>
                    </a:ext>
                  </a:extLst>
                </p14:cNvPr>
                <p14:cNvContentPartPr/>
                <p14:nvPr/>
              </p14:nvContentPartPr>
              <p14:xfrm>
                <a:off x="10782251" y="5699575"/>
                <a:ext cx="38160" cy="17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41F1291-3E5C-4439-BCAE-70C1B611353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64611" y="5681935"/>
                  <a:ext cx="73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1C8CFBD-AE78-48A7-B9EB-590D9A411780}"/>
                    </a:ext>
                  </a:extLst>
                </p14:cNvPr>
                <p14:cNvContentPartPr/>
                <p14:nvPr/>
              </p14:nvContentPartPr>
              <p14:xfrm>
                <a:off x="11080691" y="5643415"/>
                <a:ext cx="932400" cy="361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1C8CFBD-AE78-48A7-B9EB-590D9A41178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62691" y="5625415"/>
                  <a:ext cx="9680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38AD44A-66C9-401A-BC2F-B5308E5DA91D}"/>
                    </a:ext>
                  </a:extLst>
                </p14:cNvPr>
                <p14:cNvContentPartPr/>
                <p14:nvPr/>
              </p14:nvContentPartPr>
              <p14:xfrm>
                <a:off x="11930291" y="5632615"/>
                <a:ext cx="138600" cy="331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38AD44A-66C9-401A-BC2F-B5308E5DA91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912291" y="5614615"/>
                  <a:ext cx="17424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7F7E3174-05FE-403C-B4CA-81B2E1CC03BB}"/>
                  </a:ext>
                </a:extLst>
              </p14:cNvPr>
              <p14:cNvContentPartPr/>
              <p14:nvPr/>
            </p14:nvContentPartPr>
            <p14:xfrm>
              <a:off x="6414011" y="6121855"/>
              <a:ext cx="67680" cy="189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7F7E3174-05FE-403C-B4CA-81B2E1CC03B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396371" y="6104215"/>
                <a:ext cx="1033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F56B024E-7A34-4830-9625-ADA2D08F88C5}"/>
                  </a:ext>
                </a:extLst>
              </p14:cNvPr>
              <p14:cNvContentPartPr/>
              <p14:nvPr/>
            </p14:nvContentPartPr>
            <p14:xfrm>
              <a:off x="6389531" y="6095215"/>
              <a:ext cx="235800" cy="622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F56B024E-7A34-4830-9625-ADA2D08F88C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371531" y="6077575"/>
                <a:ext cx="271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70CB0A7-8F23-433B-951E-DC4D9939189A}"/>
                  </a:ext>
                </a:extLst>
              </p14:cNvPr>
              <p14:cNvContentPartPr/>
              <p14:nvPr/>
            </p14:nvContentPartPr>
            <p14:xfrm>
              <a:off x="6552251" y="6042295"/>
              <a:ext cx="569520" cy="2822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70CB0A7-8F23-433B-951E-DC4D9939189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534611" y="6024295"/>
                <a:ext cx="6051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2BCD8B1F-C524-400A-9E4F-0177D2BC7A76}"/>
                  </a:ext>
                </a:extLst>
              </p14:cNvPr>
              <p14:cNvContentPartPr/>
              <p14:nvPr/>
            </p14:nvContentPartPr>
            <p14:xfrm>
              <a:off x="7045451" y="6031495"/>
              <a:ext cx="335520" cy="2955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2BCD8B1F-C524-400A-9E4F-0177D2BC7A76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7027811" y="6013855"/>
                <a:ext cx="371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662738C-D2A2-4A9F-B522-969C55DB8EA0}"/>
                  </a:ext>
                </a:extLst>
              </p14:cNvPr>
              <p14:cNvContentPartPr/>
              <p14:nvPr/>
            </p14:nvContentPartPr>
            <p14:xfrm>
              <a:off x="7584731" y="6041215"/>
              <a:ext cx="958680" cy="4402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662738C-D2A2-4A9F-B522-969C55DB8EA0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7567091" y="6023575"/>
                <a:ext cx="994320" cy="47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5F69671-C021-4246-A9D1-6E2CC9B9621D}"/>
              </a:ext>
            </a:extLst>
          </p:cNvPr>
          <p:cNvGrpSpPr/>
          <p:nvPr/>
        </p:nvGrpSpPr>
        <p:grpSpPr>
          <a:xfrm>
            <a:off x="8866691" y="6150655"/>
            <a:ext cx="870120" cy="324000"/>
            <a:chOff x="8866691" y="6150655"/>
            <a:chExt cx="8701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5682456-5F5A-4F7E-B105-38DADEC61F89}"/>
                    </a:ext>
                  </a:extLst>
                </p14:cNvPr>
                <p14:cNvContentPartPr/>
                <p14:nvPr/>
              </p14:nvContentPartPr>
              <p14:xfrm>
                <a:off x="8866691" y="6308695"/>
                <a:ext cx="229320" cy="165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5682456-5F5A-4F7E-B105-38DADEC61F8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848691" y="6291055"/>
                  <a:ext cx="264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1BB73D5-9695-49E1-A09C-22691BB315A7}"/>
                    </a:ext>
                  </a:extLst>
                </p14:cNvPr>
                <p14:cNvContentPartPr/>
                <p14:nvPr/>
              </p14:nvContentPartPr>
              <p14:xfrm>
                <a:off x="9124811" y="6150655"/>
                <a:ext cx="230040" cy="322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1BB73D5-9695-49E1-A09C-22691BB315A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106811" y="6133015"/>
                  <a:ext cx="265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19323FF-CFF2-4B03-84D3-8F82FDE2A222}"/>
                    </a:ext>
                  </a:extLst>
                </p14:cNvPr>
                <p14:cNvContentPartPr/>
                <p14:nvPr/>
              </p14:nvContentPartPr>
              <p14:xfrm>
                <a:off x="9485171" y="6275215"/>
                <a:ext cx="251640" cy="57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19323FF-CFF2-4B03-84D3-8F82FDE2A22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467171" y="6257215"/>
                  <a:ext cx="28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98B569C-8CC4-48AD-9707-8755B7C87B54}"/>
                    </a:ext>
                  </a:extLst>
                </p14:cNvPr>
                <p14:cNvContentPartPr/>
                <p14:nvPr/>
              </p14:nvContentPartPr>
              <p14:xfrm>
                <a:off x="9477611" y="6408055"/>
                <a:ext cx="235800" cy="25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98B569C-8CC4-48AD-9707-8755B7C87B5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459611" y="6390415"/>
                  <a:ext cx="2714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11E0C2E-AC81-480F-9480-BB17571FE793}"/>
              </a:ext>
            </a:extLst>
          </p:cNvPr>
          <p:cNvGrpSpPr/>
          <p:nvPr/>
        </p:nvGrpSpPr>
        <p:grpSpPr>
          <a:xfrm>
            <a:off x="10021211" y="6206455"/>
            <a:ext cx="1492920" cy="396360"/>
            <a:chOff x="10021211" y="6206455"/>
            <a:chExt cx="149292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7031595-AFEA-465E-AF1D-4FD45570C14D}"/>
                    </a:ext>
                  </a:extLst>
                </p14:cNvPr>
                <p14:cNvContentPartPr/>
                <p14:nvPr/>
              </p14:nvContentPartPr>
              <p14:xfrm>
                <a:off x="10021211" y="6206455"/>
                <a:ext cx="249840" cy="286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7031595-AFEA-465E-AF1D-4FD45570C14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003211" y="6188455"/>
                  <a:ext cx="285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A9FD75E-1800-4CA7-9209-B5F2029DEE5B}"/>
                    </a:ext>
                  </a:extLst>
                </p14:cNvPr>
                <p14:cNvContentPartPr/>
                <p14:nvPr/>
              </p14:nvContentPartPr>
              <p14:xfrm>
                <a:off x="10333691" y="6426775"/>
                <a:ext cx="127080" cy="91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A9FD75E-1800-4CA7-9209-B5F2029DEE5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15691" y="6409135"/>
                  <a:ext cx="162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74AEC76-6D68-410F-BD83-146B1887B12E}"/>
                    </a:ext>
                  </a:extLst>
                </p14:cNvPr>
                <p14:cNvContentPartPr/>
                <p14:nvPr/>
              </p14:nvContentPartPr>
              <p14:xfrm>
                <a:off x="10720331" y="6275215"/>
                <a:ext cx="32040" cy="196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74AEC76-6D68-410F-BD83-146B1887B12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702691" y="6257215"/>
                  <a:ext cx="67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F9DC7D8-1C1D-4B13-B7CE-AFD127B9ACA5}"/>
                    </a:ext>
                  </a:extLst>
                </p14:cNvPr>
                <p14:cNvContentPartPr/>
                <p14:nvPr/>
              </p14:nvContentPartPr>
              <p14:xfrm>
                <a:off x="10629611" y="6405175"/>
                <a:ext cx="203760" cy="24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F9DC7D8-1C1D-4B13-B7CE-AFD127B9ACA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611971" y="6387535"/>
                  <a:ext cx="239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F086553-5602-4778-8B4B-5B0C866B57E3}"/>
                    </a:ext>
                  </a:extLst>
                </p14:cNvPr>
                <p14:cNvContentPartPr/>
                <p14:nvPr/>
              </p14:nvContentPartPr>
              <p14:xfrm>
                <a:off x="11049011" y="6223375"/>
                <a:ext cx="239040" cy="275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F086553-5602-4778-8B4B-5B0C866B57E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31371" y="6205735"/>
                  <a:ext cx="274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4883BE8-2D98-4569-9484-9210EC8E38BA}"/>
                    </a:ext>
                  </a:extLst>
                </p14:cNvPr>
                <p14:cNvContentPartPr/>
                <p14:nvPr/>
              </p14:nvContentPartPr>
              <p14:xfrm>
                <a:off x="11354291" y="6431815"/>
                <a:ext cx="159840" cy="171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4883BE8-2D98-4569-9484-9210EC8E38B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336651" y="6414175"/>
                  <a:ext cx="195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48573CF8-D86F-4404-B94F-D1F24BC431C2}"/>
              </a:ext>
            </a:extLst>
          </p:cNvPr>
          <p:cNvGrpSpPr/>
          <p:nvPr/>
        </p:nvGrpSpPr>
        <p:grpSpPr>
          <a:xfrm>
            <a:off x="1252691" y="6231655"/>
            <a:ext cx="2465640" cy="435240"/>
            <a:chOff x="1252691" y="6231655"/>
            <a:chExt cx="246564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BC57DC4-930D-44E2-B0D5-19B493A46AC3}"/>
                    </a:ext>
                  </a:extLst>
                </p14:cNvPr>
                <p14:cNvContentPartPr/>
                <p14:nvPr/>
              </p14:nvContentPartPr>
              <p14:xfrm>
                <a:off x="1252691" y="6393655"/>
                <a:ext cx="182520" cy="126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BC57DC4-930D-44E2-B0D5-19B493A46AC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234691" y="6375655"/>
                  <a:ext cx="218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29057F0-7008-41F3-9AF8-6C0A866CBAC7}"/>
                    </a:ext>
                  </a:extLst>
                </p14:cNvPr>
                <p14:cNvContentPartPr/>
                <p14:nvPr/>
              </p14:nvContentPartPr>
              <p14:xfrm>
                <a:off x="1446011" y="6231655"/>
                <a:ext cx="219960" cy="265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29057F0-7008-41F3-9AF8-6C0A866CBAC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28011" y="6214015"/>
                  <a:ext cx="255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94F43C9-3952-4A84-A245-86BC60D5DF32}"/>
                    </a:ext>
                  </a:extLst>
                </p14:cNvPr>
                <p14:cNvContentPartPr/>
                <p14:nvPr/>
              </p14:nvContentPartPr>
              <p14:xfrm>
                <a:off x="1972331" y="6331375"/>
                <a:ext cx="222480" cy="23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94F43C9-3952-4A84-A245-86BC60D5DF3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54691" y="6313735"/>
                  <a:ext cx="258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4CE8508-4424-4701-AB41-FCFA7212CCE8}"/>
                    </a:ext>
                  </a:extLst>
                </p14:cNvPr>
                <p14:cNvContentPartPr/>
                <p14:nvPr/>
              </p14:nvContentPartPr>
              <p14:xfrm>
                <a:off x="1987451" y="6452335"/>
                <a:ext cx="183600" cy="18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4CE8508-4424-4701-AB41-FCFA7212CC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969811" y="6434335"/>
                  <a:ext cx="219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F71093D-A598-4760-ADAC-588542341DC4}"/>
                    </a:ext>
                  </a:extLst>
                </p14:cNvPr>
                <p14:cNvContentPartPr/>
                <p14:nvPr/>
              </p14:nvContentPartPr>
              <p14:xfrm>
                <a:off x="2435651" y="6250015"/>
                <a:ext cx="189720" cy="252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F71093D-A598-4760-ADAC-588542341DC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417651" y="6232375"/>
                  <a:ext cx="225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1DAF6AB-4190-4166-8F83-C922D327951D}"/>
                    </a:ext>
                  </a:extLst>
                </p14:cNvPr>
                <p14:cNvContentPartPr/>
                <p14:nvPr/>
              </p14:nvContentPartPr>
              <p14:xfrm>
                <a:off x="2457251" y="6380335"/>
                <a:ext cx="173160" cy="39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1DAF6AB-4190-4166-8F83-C922D327951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39251" y="6362335"/>
                  <a:ext cx="20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EC924AC-B55B-473D-8A06-AB76168DEC01}"/>
                    </a:ext>
                  </a:extLst>
                </p14:cNvPr>
                <p14:cNvContentPartPr/>
                <p14:nvPr/>
              </p14:nvContentPartPr>
              <p14:xfrm>
                <a:off x="2464811" y="6247495"/>
                <a:ext cx="217440" cy="29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EC924AC-B55B-473D-8A06-AB76168DEC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47171" y="6229855"/>
                  <a:ext cx="253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660611D-3334-4E6E-A44F-1749AAC5F0BD}"/>
                    </a:ext>
                  </a:extLst>
                </p14:cNvPr>
                <p14:cNvContentPartPr/>
                <p14:nvPr/>
              </p14:nvContentPartPr>
              <p14:xfrm>
                <a:off x="2725091" y="6457735"/>
                <a:ext cx="120960" cy="119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660611D-3334-4E6E-A44F-1749AAC5F0B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07451" y="6440095"/>
                  <a:ext cx="156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855BF54-0356-4BAA-B4F5-4BD1999CB067}"/>
                    </a:ext>
                  </a:extLst>
                </p14:cNvPr>
                <p14:cNvContentPartPr/>
                <p14:nvPr/>
              </p14:nvContentPartPr>
              <p14:xfrm>
                <a:off x="3058451" y="6289975"/>
                <a:ext cx="11160" cy="182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855BF54-0356-4BAA-B4F5-4BD1999CB06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040451" y="6272335"/>
                  <a:ext cx="46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9A8F0B8-A1D1-4B03-A8B5-754BA892862E}"/>
                    </a:ext>
                  </a:extLst>
                </p14:cNvPr>
                <p14:cNvContentPartPr/>
                <p14:nvPr/>
              </p14:nvContentPartPr>
              <p14:xfrm>
                <a:off x="2924171" y="6374935"/>
                <a:ext cx="242280" cy="59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9A8F0B8-A1D1-4B03-A8B5-754BA892862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906171" y="6357295"/>
                  <a:ext cx="277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11FE9DA-1478-49E8-AC91-B4C9862D8026}"/>
                    </a:ext>
                  </a:extLst>
                </p14:cNvPr>
                <p14:cNvContentPartPr/>
                <p14:nvPr/>
              </p14:nvContentPartPr>
              <p14:xfrm>
                <a:off x="3289931" y="6275215"/>
                <a:ext cx="215280" cy="233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11FE9DA-1478-49E8-AC91-B4C9862D802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272291" y="6257215"/>
                  <a:ext cx="250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0374EC1-E03B-43C6-93A0-CF4652B89825}"/>
                    </a:ext>
                  </a:extLst>
                </p14:cNvPr>
                <p14:cNvContentPartPr/>
                <p14:nvPr/>
              </p14:nvContentPartPr>
              <p14:xfrm>
                <a:off x="3331331" y="6403015"/>
                <a:ext cx="123120" cy="18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0374EC1-E03B-43C6-93A0-CF4652B8982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13331" y="6385015"/>
                  <a:ext cx="158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1C879BE-C2A2-479C-9091-2A9E1374375B}"/>
                    </a:ext>
                  </a:extLst>
                </p14:cNvPr>
                <p14:cNvContentPartPr/>
                <p14:nvPr/>
              </p14:nvContentPartPr>
              <p14:xfrm>
                <a:off x="3304691" y="6264415"/>
                <a:ext cx="242280" cy="33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1C879BE-C2A2-479C-9091-2A9E1374375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287051" y="6246415"/>
                  <a:ext cx="277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47D8A9F-2A4D-46F3-A84F-1D3279FBF6FA}"/>
                    </a:ext>
                  </a:extLst>
                </p14:cNvPr>
                <p14:cNvContentPartPr/>
                <p14:nvPr/>
              </p14:nvContentPartPr>
              <p14:xfrm>
                <a:off x="3573251" y="6473935"/>
                <a:ext cx="145080" cy="192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47D8A9F-2A4D-46F3-A84F-1D3279FBF6F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555251" y="6456295"/>
                  <a:ext cx="1807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1D744-5A59-4CCD-B890-22AAFBF03DE6}"/>
              </a:ext>
            </a:extLst>
          </p:cNvPr>
          <p:cNvGrpSpPr/>
          <p:nvPr/>
        </p:nvGrpSpPr>
        <p:grpSpPr>
          <a:xfrm>
            <a:off x="7006211" y="3381175"/>
            <a:ext cx="631080" cy="259560"/>
            <a:chOff x="7006211" y="3381175"/>
            <a:chExt cx="6310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7ABE95-D0B3-4630-9D35-0B8D19B596BF}"/>
                    </a:ext>
                  </a:extLst>
                </p14:cNvPr>
                <p14:cNvContentPartPr/>
                <p14:nvPr/>
              </p14:nvContentPartPr>
              <p14:xfrm>
                <a:off x="7087571" y="3405655"/>
                <a:ext cx="24120" cy="221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7ABE95-D0B3-4630-9D35-0B8D19B596B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69571" y="3387655"/>
                  <a:ext cx="59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262DCE-B369-40E9-936B-E19D8A1DB103}"/>
                    </a:ext>
                  </a:extLst>
                </p14:cNvPr>
                <p14:cNvContentPartPr/>
                <p14:nvPr/>
              </p14:nvContentPartPr>
              <p14:xfrm>
                <a:off x="7006211" y="3381175"/>
                <a:ext cx="127440" cy="6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262DCE-B369-40E9-936B-E19D8A1DB10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88571" y="3363175"/>
                  <a:ext cx="16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A4CB8-A435-4173-8975-2626A0D4F3F8}"/>
                    </a:ext>
                  </a:extLst>
                </p14:cNvPr>
                <p14:cNvContentPartPr/>
                <p14:nvPr/>
              </p14:nvContentPartPr>
              <p14:xfrm>
                <a:off x="7023131" y="3580255"/>
                <a:ext cx="145440" cy="6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A4CB8-A435-4173-8975-2626A0D4F3F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05491" y="3562615"/>
                  <a:ext cx="181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430F9E-E677-4E77-A251-95936DFFAF03}"/>
                    </a:ext>
                  </a:extLst>
                </p14:cNvPr>
                <p14:cNvContentPartPr/>
                <p14:nvPr/>
              </p14:nvContentPartPr>
              <p14:xfrm>
                <a:off x="7256051" y="3388735"/>
                <a:ext cx="183960" cy="17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430F9E-E677-4E77-A251-95936DFFAF0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38411" y="3371095"/>
                  <a:ext cx="219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3BAD29-9854-4845-B99A-6AF2469FE19D}"/>
                    </a:ext>
                  </a:extLst>
                </p14:cNvPr>
                <p14:cNvContentPartPr/>
                <p14:nvPr/>
              </p14:nvContentPartPr>
              <p14:xfrm>
                <a:off x="7520291" y="3450655"/>
                <a:ext cx="117000" cy="146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3BAD29-9854-4845-B99A-6AF2469FE19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02651" y="3433015"/>
                  <a:ext cx="1526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00EF2-A618-463E-BA62-AB3A7217A0CD}"/>
              </a:ext>
            </a:extLst>
          </p:cNvPr>
          <p:cNvGrpSpPr/>
          <p:nvPr/>
        </p:nvGrpSpPr>
        <p:grpSpPr>
          <a:xfrm>
            <a:off x="2144411" y="2674495"/>
            <a:ext cx="548640" cy="332280"/>
            <a:chOff x="2144411" y="2674495"/>
            <a:chExt cx="5486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410026-AF58-4D4E-BA8C-C6F01BE6E6A0}"/>
                    </a:ext>
                  </a:extLst>
                </p14:cNvPr>
                <p14:cNvContentPartPr/>
                <p14:nvPr/>
              </p14:nvContentPartPr>
              <p14:xfrm>
                <a:off x="2599451" y="2680975"/>
                <a:ext cx="72720" cy="325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410026-AF58-4D4E-BA8C-C6F01BE6E6A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581451" y="2663335"/>
                  <a:ext cx="1083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FDE0DAF-46BB-49FA-8C2E-5842677BB605}"/>
                    </a:ext>
                  </a:extLst>
                </p14:cNvPr>
                <p14:cNvContentPartPr/>
                <p14:nvPr/>
              </p14:nvContentPartPr>
              <p14:xfrm>
                <a:off x="2600171" y="2674495"/>
                <a:ext cx="92880" cy="75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FDE0DAF-46BB-49FA-8C2E-5842677BB60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82171" y="2656495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8DFEDD-F63C-4094-949D-D1BA02917809}"/>
                    </a:ext>
                  </a:extLst>
                </p14:cNvPr>
                <p14:cNvContentPartPr/>
                <p14:nvPr/>
              </p14:nvContentPartPr>
              <p14:xfrm>
                <a:off x="2144411" y="2711215"/>
                <a:ext cx="140760" cy="194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8DFEDD-F63C-4094-949D-D1BA0291780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126771" y="2693575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B6B3BD1-EFE0-49C8-A56D-5CAE42713667}"/>
                    </a:ext>
                  </a:extLst>
                </p14:cNvPr>
                <p14:cNvContentPartPr/>
                <p14:nvPr/>
              </p14:nvContentPartPr>
              <p14:xfrm>
                <a:off x="2357891" y="2820295"/>
                <a:ext cx="113400" cy="99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B6B3BD1-EFE0-49C8-A56D-5CAE4271366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39891" y="2802655"/>
                  <a:ext cx="149040" cy="13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781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092F83-3132-45BD-AA26-4169131C9BE0}"/>
                  </a:ext>
                </a:extLst>
              </p14:cNvPr>
              <p14:cNvContentPartPr/>
              <p14:nvPr/>
            </p14:nvContentPartPr>
            <p14:xfrm>
              <a:off x="972251" y="348895"/>
              <a:ext cx="221400" cy="26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092F83-3132-45BD-AA26-4169131C9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611" y="330895"/>
                <a:ext cx="25704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35C267F-0270-4C75-AD15-D04790B6B500}"/>
              </a:ext>
            </a:extLst>
          </p:cNvPr>
          <p:cNvGrpSpPr/>
          <p:nvPr/>
        </p:nvGrpSpPr>
        <p:grpSpPr>
          <a:xfrm>
            <a:off x="1384091" y="232255"/>
            <a:ext cx="1464480" cy="541800"/>
            <a:chOff x="1384091" y="232255"/>
            <a:chExt cx="146448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E14844-DFE6-4428-A135-2F1FD1487A1C}"/>
                    </a:ext>
                  </a:extLst>
                </p14:cNvPr>
                <p14:cNvContentPartPr/>
                <p14:nvPr/>
              </p14:nvContentPartPr>
              <p14:xfrm>
                <a:off x="1384091" y="232255"/>
                <a:ext cx="1464480" cy="54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E14844-DFE6-4428-A135-2F1FD1487A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6091" y="214615"/>
                  <a:ext cx="15001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EB45D4C-CC87-46CC-BCFC-443D5C3BAC6E}"/>
                    </a:ext>
                  </a:extLst>
                </p14:cNvPr>
                <p14:cNvContentPartPr/>
                <p14:nvPr/>
              </p14:nvContentPartPr>
              <p14:xfrm>
                <a:off x="1438091" y="430975"/>
                <a:ext cx="230760" cy="5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EB45D4C-CC87-46CC-BCFC-443D5C3BAC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0091" y="413335"/>
                  <a:ext cx="26640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84CE05-8C53-4649-AE61-C27B1DA3773C}"/>
                  </a:ext>
                </a:extLst>
              </p14:cNvPr>
              <p14:cNvContentPartPr/>
              <p14:nvPr/>
            </p14:nvContentPartPr>
            <p14:xfrm>
              <a:off x="394451" y="1052695"/>
              <a:ext cx="542880" cy="158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84CE05-8C53-4649-AE61-C27B1DA377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811" y="1035055"/>
                <a:ext cx="5785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FFA8407-7535-4ED7-85A3-D4AE8F3913A3}"/>
                  </a:ext>
                </a:extLst>
              </p14:cNvPr>
              <p14:cNvContentPartPr/>
              <p14:nvPr/>
            </p14:nvContentPartPr>
            <p14:xfrm>
              <a:off x="1290491" y="892495"/>
              <a:ext cx="689040" cy="326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FFA8407-7535-4ED7-85A3-D4AE8F3913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2851" y="874495"/>
                <a:ext cx="72468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9F90C39-85BF-4284-A91E-B7FEFF2973EF}"/>
              </a:ext>
            </a:extLst>
          </p:cNvPr>
          <p:cNvGrpSpPr/>
          <p:nvPr/>
        </p:nvGrpSpPr>
        <p:grpSpPr>
          <a:xfrm>
            <a:off x="2247371" y="178615"/>
            <a:ext cx="8564040" cy="1110240"/>
            <a:chOff x="2247371" y="178615"/>
            <a:chExt cx="856404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6F62D3-BBF0-4672-9B26-359CB52FD3D1}"/>
                    </a:ext>
                  </a:extLst>
                </p14:cNvPr>
                <p14:cNvContentPartPr/>
                <p14:nvPr/>
              </p14:nvContentPartPr>
              <p14:xfrm>
                <a:off x="3181931" y="244135"/>
                <a:ext cx="1051920" cy="33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6F62D3-BBF0-4672-9B26-359CB52FD3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3931" y="226135"/>
                  <a:ext cx="1087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8B6F14-6D7B-4C95-B206-A5E52B83B6B9}"/>
                    </a:ext>
                  </a:extLst>
                </p14:cNvPr>
                <p14:cNvContentPartPr/>
                <p14:nvPr/>
              </p14:nvContentPartPr>
              <p14:xfrm>
                <a:off x="3710411" y="379135"/>
                <a:ext cx="216720" cy="6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8B6F14-6D7B-4C95-B206-A5E52B83B6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2411" y="361495"/>
                  <a:ext cx="252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6335FF-A5D9-43DF-810E-CC9752888578}"/>
                    </a:ext>
                  </a:extLst>
                </p14:cNvPr>
                <p14:cNvContentPartPr/>
                <p14:nvPr/>
              </p14:nvContentPartPr>
              <p14:xfrm>
                <a:off x="4417451" y="428815"/>
                <a:ext cx="342000" cy="11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6335FF-A5D9-43DF-810E-CC97528885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99451" y="410815"/>
                  <a:ext cx="377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776BFF-3FE0-4BD5-9CEC-61225B46BBD1}"/>
                    </a:ext>
                  </a:extLst>
                </p14:cNvPr>
                <p14:cNvContentPartPr/>
                <p14:nvPr/>
              </p14:nvContentPartPr>
              <p14:xfrm>
                <a:off x="4601051" y="401815"/>
                <a:ext cx="164520" cy="16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776BFF-3FE0-4BD5-9CEC-61225B46BB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3411" y="384175"/>
                  <a:ext cx="200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9BDDF8-F4A0-4E55-8591-5383F601BD0F}"/>
                    </a:ext>
                  </a:extLst>
                </p14:cNvPr>
                <p14:cNvContentPartPr/>
                <p14:nvPr/>
              </p14:nvContentPartPr>
              <p14:xfrm>
                <a:off x="4831811" y="178615"/>
                <a:ext cx="1171080" cy="37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9BDDF8-F4A0-4E55-8591-5383F601BD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14171" y="160615"/>
                  <a:ext cx="12067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47732C-BC07-464B-9214-B1D3761BCF29}"/>
                    </a:ext>
                  </a:extLst>
                </p14:cNvPr>
                <p14:cNvContentPartPr/>
                <p14:nvPr/>
              </p14:nvContentPartPr>
              <p14:xfrm>
                <a:off x="5731811" y="378055"/>
                <a:ext cx="34920" cy="2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47732C-BC07-464B-9214-B1D3761BCF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14171" y="360055"/>
                  <a:ext cx="70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F3AF07-3C53-4E2B-BD4E-D5AC425B4BE6}"/>
                    </a:ext>
                  </a:extLst>
                </p14:cNvPr>
                <p14:cNvContentPartPr/>
                <p14:nvPr/>
              </p14:nvContentPartPr>
              <p14:xfrm>
                <a:off x="4998851" y="397855"/>
                <a:ext cx="20880" cy="1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F3AF07-3C53-4E2B-BD4E-D5AC425B4B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1211" y="380215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C69B40-3732-4222-B11D-5755D32858D8}"/>
                    </a:ext>
                  </a:extLst>
                </p14:cNvPr>
                <p14:cNvContentPartPr/>
                <p14:nvPr/>
              </p14:nvContentPartPr>
              <p14:xfrm>
                <a:off x="6269291" y="416215"/>
                <a:ext cx="303120" cy="12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C69B40-3732-4222-B11D-5755D32858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51651" y="398215"/>
                  <a:ext cx="338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BE205E-4AC6-49D1-BD9D-595592F0ECF8}"/>
                    </a:ext>
                  </a:extLst>
                </p14:cNvPr>
                <p14:cNvContentPartPr/>
                <p14:nvPr/>
              </p14:nvContentPartPr>
              <p14:xfrm>
                <a:off x="6745571" y="438535"/>
                <a:ext cx="385560" cy="12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BE205E-4AC6-49D1-BD9D-595592F0EC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27931" y="420895"/>
                  <a:ext cx="42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2C7ADA-E1F3-45C0-B263-F8AA0CC70410}"/>
                    </a:ext>
                  </a:extLst>
                </p14:cNvPr>
                <p14:cNvContentPartPr/>
                <p14:nvPr/>
              </p14:nvContentPartPr>
              <p14:xfrm>
                <a:off x="7393211" y="374095"/>
                <a:ext cx="298440" cy="17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2C7ADA-E1F3-45C0-B263-F8AA0CC704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75571" y="356455"/>
                  <a:ext cx="334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9CBCCE-8635-4AB5-AF23-8B4D67FC565F}"/>
                    </a:ext>
                  </a:extLst>
                </p14:cNvPr>
                <p14:cNvContentPartPr/>
                <p14:nvPr/>
              </p14:nvContentPartPr>
              <p14:xfrm>
                <a:off x="7601651" y="323335"/>
                <a:ext cx="20880" cy="1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9CBCCE-8635-4AB5-AF23-8B4D67FC56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84011" y="305335"/>
                  <a:ext cx="5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1A2908-0527-4935-85C5-BF62C07FA872}"/>
                    </a:ext>
                  </a:extLst>
                </p14:cNvPr>
                <p14:cNvContentPartPr/>
                <p14:nvPr/>
              </p14:nvContentPartPr>
              <p14:xfrm>
                <a:off x="7692011" y="198415"/>
                <a:ext cx="730800" cy="49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1A2908-0527-4935-85C5-BF62C07FA8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74011" y="180775"/>
                  <a:ext cx="7664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4A81D4-D715-4B1C-BDFE-31DB579F6CEC}"/>
                    </a:ext>
                  </a:extLst>
                </p14:cNvPr>
                <p14:cNvContentPartPr/>
                <p14:nvPr/>
              </p14:nvContentPartPr>
              <p14:xfrm>
                <a:off x="8286371" y="335935"/>
                <a:ext cx="146160" cy="1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4A81D4-D715-4B1C-BDFE-31DB579F6C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68731" y="318295"/>
                  <a:ext cx="181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8E0378-8560-49BF-9640-9AD85943DC5C}"/>
                    </a:ext>
                  </a:extLst>
                </p14:cNvPr>
                <p14:cNvContentPartPr/>
                <p14:nvPr/>
              </p14:nvContentPartPr>
              <p14:xfrm>
                <a:off x="8399051" y="278335"/>
                <a:ext cx="302760" cy="25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8E0378-8560-49BF-9640-9AD85943DC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81051" y="260695"/>
                  <a:ext cx="338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184CF1-CE5D-4155-8606-8DBC34A0C75E}"/>
                    </a:ext>
                  </a:extLst>
                </p14:cNvPr>
                <p14:cNvContentPartPr/>
                <p14:nvPr/>
              </p14:nvContentPartPr>
              <p14:xfrm>
                <a:off x="7868411" y="320095"/>
                <a:ext cx="74520" cy="1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184CF1-CE5D-4155-8606-8DBC34A0C7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50771" y="302455"/>
                  <a:ext cx="110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F8311A-79F5-401B-9930-B9F012D80C84}"/>
                    </a:ext>
                  </a:extLst>
                </p14:cNvPr>
                <p14:cNvContentPartPr/>
                <p14:nvPr/>
              </p14:nvContentPartPr>
              <p14:xfrm>
                <a:off x="8861651" y="372295"/>
                <a:ext cx="912240" cy="29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F8311A-79F5-401B-9930-B9F012D80C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43651" y="354295"/>
                  <a:ext cx="947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56BBB9-2CE2-4694-8A85-DAAAE0DF97A4}"/>
                    </a:ext>
                  </a:extLst>
                </p14:cNvPr>
                <p14:cNvContentPartPr/>
                <p14:nvPr/>
              </p14:nvContentPartPr>
              <p14:xfrm>
                <a:off x="9725291" y="277975"/>
                <a:ext cx="676080" cy="39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56BBB9-2CE2-4694-8A85-DAAAE0DF97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07291" y="259975"/>
                  <a:ext cx="7117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D1F5D3-28FB-4B80-BF39-A8627A91A26D}"/>
                    </a:ext>
                  </a:extLst>
                </p14:cNvPr>
                <p14:cNvContentPartPr/>
                <p14:nvPr/>
              </p14:nvContentPartPr>
              <p14:xfrm>
                <a:off x="10265651" y="357535"/>
                <a:ext cx="128160" cy="16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D1F5D3-28FB-4B80-BF39-A8627A91A2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47651" y="339535"/>
                  <a:ext cx="163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ED59F3-1E7C-453A-A325-004F31480DE0}"/>
                    </a:ext>
                  </a:extLst>
                </p14:cNvPr>
                <p14:cNvContentPartPr/>
                <p14:nvPr/>
              </p14:nvContentPartPr>
              <p14:xfrm>
                <a:off x="10318931" y="283375"/>
                <a:ext cx="492480" cy="27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ED59F3-1E7C-453A-A325-004F31480D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01291" y="265375"/>
                  <a:ext cx="528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EF30CA-7827-47E9-B4D9-4A676442A8AD}"/>
                    </a:ext>
                  </a:extLst>
                </p14:cNvPr>
                <p14:cNvContentPartPr/>
                <p14:nvPr/>
              </p14:nvContentPartPr>
              <p14:xfrm>
                <a:off x="9597491" y="313255"/>
                <a:ext cx="35280" cy="1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EF30CA-7827-47E9-B4D9-4A676442A8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79851" y="295255"/>
                  <a:ext cx="70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49DB7D-9E75-43CC-9CC8-4D37175579CC}"/>
                    </a:ext>
                  </a:extLst>
                </p14:cNvPr>
                <p14:cNvContentPartPr/>
                <p14:nvPr/>
              </p14:nvContentPartPr>
              <p14:xfrm>
                <a:off x="2247371" y="827695"/>
                <a:ext cx="1559880" cy="38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49DB7D-9E75-43CC-9CC8-4D37175579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29731" y="810055"/>
                  <a:ext cx="15955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EFFEB5-C066-4252-986E-7C095541FB18}"/>
                    </a:ext>
                  </a:extLst>
                </p14:cNvPr>
                <p14:cNvContentPartPr/>
                <p14:nvPr/>
              </p14:nvContentPartPr>
              <p14:xfrm>
                <a:off x="3657491" y="940735"/>
                <a:ext cx="206640" cy="55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EFFEB5-C066-4252-986E-7C095541FB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39491" y="923095"/>
                  <a:ext cx="242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A893D9-4664-4AEF-B773-9765CAD7E071}"/>
                    </a:ext>
                  </a:extLst>
                </p14:cNvPr>
                <p14:cNvContentPartPr/>
                <p14:nvPr/>
              </p14:nvContentPartPr>
              <p14:xfrm>
                <a:off x="3789611" y="1033255"/>
                <a:ext cx="169200" cy="6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A893D9-4664-4AEF-B773-9765CAD7E0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1611" y="1015615"/>
                  <a:ext cx="204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FE3299-CE9D-4A5D-9683-973376E38972}"/>
                    </a:ext>
                  </a:extLst>
                </p14:cNvPr>
                <p14:cNvContentPartPr/>
                <p14:nvPr/>
              </p14:nvContentPartPr>
              <p14:xfrm>
                <a:off x="2671451" y="998335"/>
                <a:ext cx="306720" cy="2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FE3299-CE9D-4A5D-9683-973376E389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53811" y="980695"/>
                  <a:ext cx="342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1596EB-DE48-43C6-8431-D46477E3D371}"/>
                    </a:ext>
                  </a:extLst>
                </p14:cNvPr>
                <p14:cNvContentPartPr/>
                <p14:nvPr/>
              </p14:nvContentPartPr>
              <p14:xfrm>
                <a:off x="4100651" y="824455"/>
                <a:ext cx="488160" cy="352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1596EB-DE48-43C6-8431-D46477E3D3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3011" y="806455"/>
                  <a:ext cx="523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E57F9F-E75F-431C-820C-B4C204CCA070}"/>
                    </a:ext>
                  </a:extLst>
                </p14:cNvPr>
                <p14:cNvContentPartPr/>
                <p14:nvPr/>
              </p14:nvContentPartPr>
              <p14:xfrm>
                <a:off x="4213331" y="924175"/>
                <a:ext cx="286920" cy="4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E57F9F-E75F-431C-820C-B4C204CCA0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95691" y="906535"/>
                  <a:ext cx="322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64B556-24C5-462F-A55D-2AC259D56531}"/>
                    </a:ext>
                  </a:extLst>
                </p14:cNvPr>
                <p14:cNvContentPartPr/>
                <p14:nvPr/>
              </p14:nvContentPartPr>
              <p14:xfrm>
                <a:off x="4765571" y="776575"/>
                <a:ext cx="1173240" cy="51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64B556-24C5-462F-A55D-2AC259D565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47571" y="758575"/>
                  <a:ext cx="12088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7A895A-7601-4824-97F7-EA10692E5842}"/>
                    </a:ext>
                  </a:extLst>
                </p14:cNvPr>
                <p14:cNvContentPartPr/>
                <p14:nvPr/>
              </p14:nvContentPartPr>
              <p14:xfrm>
                <a:off x="5267411" y="838495"/>
                <a:ext cx="42840" cy="1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7A895A-7601-4824-97F7-EA10692E58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49411" y="820495"/>
                  <a:ext cx="78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4DFA13-7FB1-40DD-B5AA-B8E2D0017AE6}"/>
                    </a:ext>
                  </a:extLst>
                </p14:cNvPr>
                <p14:cNvContentPartPr/>
                <p14:nvPr/>
              </p14:nvContentPartPr>
              <p14:xfrm>
                <a:off x="6190091" y="749575"/>
                <a:ext cx="1492560" cy="511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4DFA13-7FB1-40DD-B5AA-B8E2D0017A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2451" y="731575"/>
                  <a:ext cx="15282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642EB1D-5C2D-49BA-867F-16979BDA379F}"/>
                    </a:ext>
                  </a:extLst>
                </p14:cNvPr>
                <p14:cNvContentPartPr/>
                <p14:nvPr/>
              </p14:nvContentPartPr>
              <p14:xfrm>
                <a:off x="7222211" y="836695"/>
                <a:ext cx="46440" cy="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642EB1D-5C2D-49BA-867F-16979BDA37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04571" y="819055"/>
                  <a:ext cx="82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2A3D67-D370-42B2-902C-2B669E131DFD}"/>
                    </a:ext>
                  </a:extLst>
                </p14:cNvPr>
                <p14:cNvContentPartPr/>
                <p14:nvPr/>
              </p14:nvContentPartPr>
              <p14:xfrm>
                <a:off x="6963731" y="829855"/>
                <a:ext cx="42516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2A3D67-D370-42B2-902C-2B669E131D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46091" y="811855"/>
                  <a:ext cx="460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1006CB-6B98-44ED-8581-CD2EA4603910}"/>
                    </a:ext>
                  </a:extLst>
                </p14:cNvPr>
                <p14:cNvContentPartPr/>
                <p14:nvPr/>
              </p14:nvContentPartPr>
              <p14:xfrm>
                <a:off x="7868411" y="681175"/>
                <a:ext cx="1830960" cy="59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1006CB-6B98-44ED-8581-CD2EA46039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0771" y="663175"/>
                  <a:ext cx="186660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A37F0F-CE73-44A8-A65D-0624B8A13BDF}"/>
                    </a:ext>
                  </a:extLst>
                </p14:cNvPr>
                <p14:cNvContentPartPr/>
                <p14:nvPr/>
              </p14:nvContentPartPr>
              <p14:xfrm>
                <a:off x="7990451" y="820495"/>
                <a:ext cx="432720" cy="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A37F0F-CE73-44A8-A65D-0624B8A13B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72451" y="802495"/>
                  <a:ext cx="46836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92453C-7B41-46C0-B87C-98844E50CAEC}"/>
                  </a:ext>
                </a:extLst>
              </p14:cNvPr>
              <p14:cNvContentPartPr/>
              <p14:nvPr/>
            </p14:nvContentPartPr>
            <p14:xfrm>
              <a:off x="1879811" y="2000575"/>
              <a:ext cx="1487520" cy="197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92453C-7B41-46C0-B87C-98844E50CAE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62171" y="1982575"/>
                <a:ext cx="1523160" cy="20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5E22522-10BB-41DF-919A-CA172D0CE15E}"/>
                  </a:ext>
                </a:extLst>
              </p14:cNvPr>
              <p14:cNvContentPartPr/>
              <p14:nvPr/>
            </p14:nvContentPartPr>
            <p14:xfrm>
              <a:off x="4644611" y="2639575"/>
              <a:ext cx="1714320" cy="2048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5E22522-10BB-41DF-919A-CA172D0CE1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626611" y="2621575"/>
                <a:ext cx="1749960" cy="20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2D38F22-60A7-49BF-AE96-76135BA5CA58}"/>
              </a:ext>
            </a:extLst>
          </p:cNvPr>
          <p:cNvGrpSpPr/>
          <p:nvPr/>
        </p:nvGrpSpPr>
        <p:grpSpPr>
          <a:xfrm>
            <a:off x="4831451" y="2770255"/>
            <a:ext cx="1761480" cy="1579680"/>
            <a:chOff x="4831451" y="2770255"/>
            <a:chExt cx="1761480" cy="15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01CE91-CA1E-4C63-8E81-C3B27F936540}"/>
                    </a:ext>
                  </a:extLst>
                </p14:cNvPr>
                <p14:cNvContentPartPr/>
                <p14:nvPr/>
              </p14:nvContentPartPr>
              <p14:xfrm>
                <a:off x="5673491" y="2770255"/>
                <a:ext cx="919440" cy="1579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01CE91-CA1E-4C63-8E81-C3B27F9365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55851" y="2752255"/>
                  <a:ext cx="955080" cy="16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F700C9-7E73-43AD-B99C-327B870657BC}"/>
                    </a:ext>
                  </a:extLst>
                </p14:cNvPr>
                <p14:cNvContentPartPr/>
                <p14:nvPr/>
              </p14:nvContentPartPr>
              <p14:xfrm>
                <a:off x="5615171" y="4132855"/>
                <a:ext cx="53280" cy="11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F700C9-7E73-43AD-B99C-327B870657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97171" y="4114855"/>
                  <a:ext cx="88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C059576-20F3-40D1-BDBE-3318F3723459}"/>
                    </a:ext>
                  </a:extLst>
                </p14:cNvPr>
                <p14:cNvContentPartPr/>
                <p14:nvPr/>
              </p14:nvContentPartPr>
              <p14:xfrm>
                <a:off x="5305211" y="3985975"/>
                <a:ext cx="106560" cy="5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C059576-20F3-40D1-BDBE-3318F37234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7571" y="3968335"/>
                  <a:ext cx="142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67C3686-935E-4A54-9EEB-EC30BF40B06F}"/>
                    </a:ext>
                  </a:extLst>
                </p14:cNvPr>
                <p14:cNvContentPartPr/>
                <p14:nvPr/>
              </p14:nvContentPartPr>
              <p14:xfrm>
                <a:off x="5038451" y="3895975"/>
                <a:ext cx="118800" cy="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67C3686-935E-4A54-9EEB-EC30BF40B0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20811" y="3877975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06C5DF-3A83-41DB-B988-BE7338B2863A}"/>
                    </a:ext>
                  </a:extLst>
                </p14:cNvPr>
                <p14:cNvContentPartPr/>
                <p14:nvPr/>
              </p14:nvContentPartPr>
              <p14:xfrm>
                <a:off x="4831451" y="3840895"/>
                <a:ext cx="86040" cy="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06C5DF-3A83-41DB-B988-BE7338B286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13451" y="3823255"/>
                  <a:ext cx="1216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6156E3D-06F3-430D-B9D2-F6B94CDEA139}"/>
                  </a:ext>
                </a:extLst>
              </p14:cNvPr>
              <p14:cNvContentPartPr/>
              <p14:nvPr/>
            </p14:nvContentPartPr>
            <p14:xfrm>
              <a:off x="3380651" y="4754935"/>
              <a:ext cx="450360" cy="7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6156E3D-06F3-430D-B9D2-F6B94CDEA13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62651" y="4737295"/>
                <a:ext cx="486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DDCE316-ABD7-447E-B37C-2CF9AAB7BF8E}"/>
                  </a:ext>
                </a:extLst>
              </p14:cNvPr>
              <p14:cNvContentPartPr/>
              <p14:nvPr/>
            </p14:nvContentPartPr>
            <p14:xfrm>
              <a:off x="4260131" y="4681855"/>
              <a:ext cx="233640" cy="42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DDCE316-ABD7-447E-B37C-2CF9AAB7BF8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2131" y="4664215"/>
                <a:ext cx="2692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C59A874-B96C-45B9-AF60-9819BA09EE12}"/>
                  </a:ext>
                </a:extLst>
              </p14:cNvPr>
              <p14:cNvContentPartPr/>
              <p14:nvPr/>
            </p14:nvContentPartPr>
            <p14:xfrm>
              <a:off x="2783411" y="3380095"/>
              <a:ext cx="38880" cy="27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C59A874-B96C-45B9-AF60-9819BA09EE1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65411" y="3362095"/>
                <a:ext cx="74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1CD92D-67C7-4DD3-A2D9-71997B76FFB1}"/>
                  </a:ext>
                </a:extLst>
              </p14:cNvPr>
              <p14:cNvContentPartPr/>
              <p14:nvPr/>
            </p14:nvContentPartPr>
            <p14:xfrm>
              <a:off x="2726891" y="3316015"/>
              <a:ext cx="93240" cy="84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1CD92D-67C7-4DD3-A2D9-71997B76FF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09251" y="3298015"/>
                <a:ext cx="1288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EEAF3C9-8AB3-4FDA-9B6F-ACED3AE719F9}"/>
              </a:ext>
            </a:extLst>
          </p:cNvPr>
          <p:cNvGrpSpPr/>
          <p:nvPr/>
        </p:nvGrpSpPr>
        <p:grpSpPr>
          <a:xfrm>
            <a:off x="1965491" y="2182015"/>
            <a:ext cx="4455360" cy="1376640"/>
            <a:chOff x="1965491" y="2182015"/>
            <a:chExt cx="4455360" cy="13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772269-4925-4122-8C13-C67EEC14C79C}"/>
                    </a:ext>
                  </a:extLst>
                </p14:cNvPr>
                <p14:cNvContentPartPr/>
                <p14:nvPr/>
              </p14:nvContentPartPr>
              <p14:xfrm>
                <a:off x="2780171" y="2182015"/>
                <a:ext cx="785160" cy="137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772269-4925-4122-8C13-C67EEC14C7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62531" y="2164375"/>
                  <a:ext cx="820800" cy="14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340087-1C11-4316-9BBD-B038B0E72322}"/>
                    </a:ext>
                  </a:extLst>
                </p14:cNvPr>
                <p14:cNvContentPartPr/>
                <p14:nvPr/>
              </p14:nvContentPartPr>
              <p14:xfrm>
                <a:off x="2688371" y="3252655"/>
                <a:ext cx="57600" cy="88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340087-1C11-4316-9BBD-B038B0E723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70731" y="3235015"/>
                  <a:ext cx="93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1D3A20-A004-4DEC-ADCF-980B92CCA124}"/>
                    </a:ext>
                  </a:extLst>
                </p14:cNvPr>
                <p14:cNvContentPartPr/>
                <p14:nvPr/>
              </p14:nvContentPartPr>
              <p14:xfrm>
                <a:off x="2443931" y="3152935"/>
                <a:ext cx="112680" cy="3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1D3A20-A004-4DEC-ADCF-980B92CCA1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25931" y="3135295"/>
                  <a:ext cx="148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789E80-C70B-42A1-B334-9AF33194CEE5}"/>
                    </a:ext>
                  </a:extLst>
                </p14:cNvPr>
                <p14:cNvContentPartPr/>
                <p14:nvPr/>
              </p14:nvContentPartPr>
              <p14:xfrm>
                <a:off x="2126411" y="3140695"/>
                <a:ext cx="96480" cy="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789E80-C70B-42A1-B334-9AF33194CE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08771" y="3123055"/>
                  <a:ext cx="13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92DDFD-8BC0-49D7-AEB1-12DD2F8CF273}"/>
                    </a:ext>
                  </a:extLst>
                </p14:cNvPr>
                <p14:cNvContentPartPr/>
                <p14:nvPr/>
              </p14:nvContentPartPr>
              <p14:xfrm>
                <a:off x="1965491" y="3171655"/>
                <a:ext cx="69840" cy="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92DDFD-8BC0-49D7-AEB1-12DD2F8CF2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47491" y="3153655"/>
                  <a:ext cx="105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32996DC-C0D4-40AE-94D1-C8494319D2DA}"/>
                    </a:ext>
                  </a:extLst>
                </p14:cNvPr>
                <p14:cNvContentPartPr/>
                <p14:nvPr/>
              </p14:nvContentPartPr>
              <p14:xfrm>
                <a:off x="2859371" y="3204415"/>
                <a:ext cx="3561480" cy="20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32996DC-C0D4-40AE-94D1-C8494319D2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41731" y="3186415"/>
                  <a:ext cx="359712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32DDCDD-E618-45D8-AE96-3AFD0DC018AE}"/>
                  </a:ext>
                </a:extLst>
              </p14:cNvPr>
              <p14:cNvContentPartPr/>
              <p14:nvPr/>
            </p14:nvContentPartPr>
            <p14:xfrm>
              <a:off x="6404291" y="3213055"/>
              <a:ext cx="95760" cy="15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32DDCDD-E618-45D8-AE96-3AFD0DC018A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86651" y="3195055"/>
                <a:ext cx="1314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81A959C-4CF8-47AF-83E0-40203C49695B}"/>
                  </a:ext>
                </a:extLst>
              </p14:cNvPr>
              <p14:cNvContentPartPr/>
              <p14:nvPr/>
            </p14:nvContentPartPr>
            <p14:xfrm>
              <a:off x="6537131" y="4374775"/>
              <a:ext cx="142200" cy="395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81A959C-4CF8-47AF-83E0-40203C49695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19491" y="4357135"/>
                <a:ext cx="177840" cy="43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06A3CDB-822F-47BB-AF38-9CFC3929892E}"/>
              </a:ext>
            </a:extLst>
          </p:cNvPr>
          <p:cNvGrpSpPr/>
          <p:nvPr/>
        </p:nvGrpSpPr>
        <p:grpSpPr>
          <a:xfrm>
            <a:off x="3337451" y="3699775"/>
            <a:ext cx="457200" cy="285840"/>
            <a:chOff x="3337451" y="3699775"/>
            <a:chExt cx="4572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3E8390-1ED7-44AC-BC9D-44AB067032CE}"/>
                    </a:ext>
                  </a:extLst>
                </p14:cNvPr>
                <p14:cNvContentPartPr/>
                <p14:nvPr/>
              </p14:nvContentPartPr>
              <p14:xfrm>
                <a:off x="3337451" y="3849175"/>
                <a:ext cx="156600" cy="13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3E8390-1ED7-44AC-BC9D-44AB067032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19451" y="3831535"/>
                  <a:ext cx="192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28A0C9-2AAA-41ED-96EB-0B92FACA9E7B}"/>
                    </a:ext>
                  </a:extLst>
                </p14:cNvPr>
                <p14:cNvContentPartPr/>
                <p14:nvPr/>
              </p14:nvContentPartPr>
              <p14:xfrm>
                <a:off x="3612131" y="3699775"/>
                <a:ext cx="182520" cy="26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28A0C9-2AAA-41ED-96EB-0B92FACA9E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94491" y="3681775"/>
                  <a:ext cx="21816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31854EF-EF08-46F3-9FC5-7C30F5DD2D42}"/>
              </a:ext>
            </a:extLst>
          </p:cNvPr>
          <p:cNvGrpSpPr/>
          <p:nvPr/>
        </p:nvGrpSpPr>
        <p:grpSpPr>
          <a:xfrm>
            <a:off x="1393091" y="1988695"/>
            <a:ext cx="687600" cy="392040"/>
            <a:chOff x="1393091" y="1988695"/>
            <a:chExt cx="6876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E6B63C-9D7B-423B-8BD2-EA5D54F34CF0}"/>
                    </a:ext>
                  </a:extLst>
                </p14:cNvPr>
                <p14:cNvContentPartPr/>
                <p14:nvPr/>
              </p14:nvContentPartPr>
              <p14:xfrm>
                <a:off x="1918691" y="2043775"/>
                <a:ext cx="162000" cy="16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E6B63C-9D7B-423B-8BD2-EA5D54F34C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00691" y="2026135"/>
                  <a:ext cx="197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4F56388-62E4-4890-81DC-8E7685698367}"/>
                    </a:ext>
                  </a:extLst>
                </p14:cNvPr>
                <p14:cNvContentPartPr/>
                <p14:nvPr/>
              </p14:nvContentPartPr>
              <p14:xfrm>
                <a:off x="1393451" y="1988695"/>
                <a:ext cx="20016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4F56388-62E4-4890-81DC-8E76856983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75451" y="1970695"/>
                  <a:ext cx="235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C6A68D-B84C-4C57-8668-3AF389B0C34B}"/>
                    </a:ext>
                  </a:extLst>
                </p14:cNvPr>
                <p14:cNvContentPartPr/>
                <p14:nvPr/>
              </p14:nvContentPartPr>
              <p14:xfrm>
                <a:off x="1447451" y="2148175"/>
                <a:ext cx="167400" cy="23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C6A68D-B84C-4C57-8668-3AF389B0C3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29451" y="2130535"/>
                  <a:ext cx="203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4B13CC-EDE6-4B98-92ED-9008D1409F43}"/>
                    </a:ext>
                  </a:extLst>
                </p14:cNvPr>
                <p14:cNvContentPartPr/>
                <p14:nvPr/>
              </p14:nvContentPartPr>
              <p14:xfrm>
                <a:off x="1393091" y="2005255"/>
                <a:ext cx="19044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4B13CC-EDE6-4B98-92ED-9008D1409F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75091" y="1987255"/>
                  <a:ext cx="22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2F699A-1F04-4C4E-93C5-68330AABDD36}"/>
                    </a:ext>
                  </a:extLst>
                </p14:cNvPr>
                <p14:cNvContentPartPr/>
                <p14:nvPr/>
              </p14:nvContentPartPr>
              <p14:xfrm>
                <a:off x="1630331" y="2190295"/>
                <a:ext cx="120600" cy="19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2F699A-1F04-4C4E-93C5-68330AABDD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12691" y="2172655"/>
                  <a:ext cx="156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354FC39-0558-4DDE-B191-D272A1BA4C23}"/>
              </a:ext>
            </a:extLst>
          </p:cNvPr>
          <p:cNvGrpSpPr/>
          <p:nvPr/>
        </p:nvGrpSpPr>
        <p:grpSpPr>
          <a:xfrm>
            <a:off x="1851371" y="3926935"/>
            <a:ext cx="1080720" cy="897120"/>
            <a:chOff x="1851371" y="3926935"/>
            <a:chExt cx="108072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B08A07-1175-44CB-A178-7D48B0AECF2F}"/>
                    </a:ext>
                  </a:extLst>
                </p14:cNvPr>
                <p14:cNvContentPartPr/>
                <p14:nvPr/>
              </p14:nvContentPartPr>
              <p14:xfrm>
                <a:off x="1851371" y="4795615"/>
                <a:ext cx="439200" cy="28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B08A07-1175-44CB-A178-7D48B0AECF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33731" y="4777975"/>
                  <a:ext cx="474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B4530-AF4D-4505-8E38-43748B399A74}"/>
                    </a:ext>
                  </a:extLst>
                </p14:cNvPr>
                <p14:cNvContentPartPr/>
                <p14:nvPr/>
              </p14:nvContentPartPr>
              <p14:xfrm>
                <a:off x="2569931" y="4754935"/>
                <a:ext cx="359280" cy="39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B4530-AF4D-4505-8E38-43748B399A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52291" y="4736935"/>
                  <a:ext cx="394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4A2FC5-53FB-42BA-B571-5062541E55EF}"/>
                    </a:ext>
                  </a:extLst>
                </p14:cNvPr>
                <p14:cNvContentPartPr/>
                <p14:nvPr/>
              </p14:nvContentPartPr>
              <p14:xfrm>
                <a:off x="2014811" y="4347775"/>
                <a:ext cx="145440" cy="161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4A2FC5-53FB-42BA-B571-5062541E55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96811" y="4329775"/>
                  <a:ext cx="181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52A280-D9AF-4926-84F7-173411B2984D}"/>
                    </a:ext>
                  </a:extLst>
                </p14:cNvPr>
                <p14:cNvContentPartPr/>
                <p14:nvPr/>
              </p14:nvContentPartPr>
              <p14:xfrm>
                <a:off x="2240171" y="4158415"/>
                <a:ext cx="196920" cy="35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52A280-D9AF-4926-84F7-173411B298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22531" y="4140775"/>
                  <a:ext cx="232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2FC989-59C2-4E32-AE94-5BE648428D46}"/>
                    </a:ext>
                  </a:extLst>
                </p14:cNvPr>
                <p14:cNvContentPartPr/>
                <p14:nvPr/>
              </p14:nvContentPartPr>
              <p14:xfrm>
                <a:off x="1985651" y="4387375"/>
                <a:ext cx="159840" cy="4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2FC989-59C2-4E32-AE94-5BE648428D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68011" y="4369375"/>
                  <a:ext cx="19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5A3EF1-A96C-4B31-A40E-A564A3DFF510}"/>
                    </a:ext>
                  </a:extLst>
                </p14:cNvPr>
                <p14:cNvContentPartPr/>
                <p14:nvPr/>
              </p14:nvContentPartPr>
              <p14:xfrm>
                <a:off x="2743091" y="3981655"/>
                <a:ext cx="189000" cy="812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5A3EF1-A96C-4B31-A40E-A564A3DFF5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25451" y="3964015"/>
                  <a:ext cx="22464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5254397-F93F-45EE-8C7F-987C3B2A5A21}"/>
                    </a:ext>
                  </a:extLst>
                </p14:cNvPr>
                <p14:cNvContentPartPr/>
                <p14:nvPr/>
              </p14:nvContentPartPr>
              <p14:xfrm>
                <a:off x="2745611" y="3926935"/>
                <a:ext cx="135000" cy="198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5254397-F93F-45EE-8C7F-987C3B2A5A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27971" y="3909295"/>
                  <a:ext cx="170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D75A93-C1E8-4A5F-91FE-2202D0CC56E0}"/>
                    </a:ext>
                  </a:extLst>
                </p14:cNvPr>
                <p14:cNvContentPartPr/>
                <p14:nvPr/>
              </p14:nvContentPartPr>
              <p14:xfrm>
                <a:off x="2386691" y="4160935"/>
                <a:ext cx="98640" cy="23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D75A93-C1E8-4A5F-91FE-2202D0CC56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69051" y="4142935"/>
                  <a:ext cx="13428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CA98AC-8D46-472D-A2C6-A529D0D34555}"/>
                  </a:ext>
                </a:extLst>
              </p14:cNvPr>
              <p14:cNvContentPartPr/>
              <p14:nvPr/>
            </p14:nvContentPartPr>
            <p14:xfrm>
              <a:off x="839771" y="5135815"/>
              <a:ext cx="1204200" cy="415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CA98AC-8D46-472D-A2C6-A529D0D3455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22131" y="5117815"/>
                <a:ext cx="123984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917499B-08B7-4C4E-84F7-992D41BD62D0}"/>
              </a:ext>
            </a:extLst>
          </p:cNvPr>
          <p:cNvGrpSpPr/>
          <p:nvPr/>
        </p:nvGrpSpPr>
        <p:grpSpPr>
          <a:xfrm>
            <a:off x="2339531" y="5006215"/>
            <a:ext cx="2376360" cy="400320"/>
            <a:chOff x="2339531" y="5006215"/>
            <a:chExt cx="237636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A3A404-04D9-4165-BB40-064874ADA50D}"/>
                    </a:ext>
                  </a:extLst>
                </p14:cNvPr>
                <p14:cNvContentPartPr/>
                <p14:nvPr/>
              </p14:nvContentPartPr>
              <p14:xfrm>
                <a:off x="2339531" y="5006215"/>
                <a:ext cx="1691640" cy="40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A3A404-04D9-4165-BB40-064874ADA5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21891" y="4988215"/>
                  <a:ext cx="1727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C335D5-D70F-4CCD-852B-25AD27C33A78}"/>
                    </a:ext>
                  </a:extLst>
                </p14:cNvPr>
                <p14:cNvContentPartPr/>
                <p14:nvPr/>
              </p14:nvContentPartPr>
              <p14:xfrm>
                <a:off x="3814451" y="5162095"/>
                <a:ext cx="901440" cy="159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C335D5-D70F-4CCD-852B-25AD27C33A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96451" y="5144095"/>
                  <a:ext cx="9370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1277535-2772-4239-8B21-76ED70B6FB60}"/>
              </a:ext>
            </a:extLst>
          </p:cNvPr>
          <p:cNvGrpSpPr/>
          <p:nvPr/>
        </p:nvGrpSpPr>
        <p:grpSpPr>
          <a:xfrm>
            <a:off x="1417571" y="5845375"/>
            <a:ext cx="3164760" cy="440280"/>
            <a:chOff x="1417571" y="5845375"/>
            <a:chExt cx="316476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022FC6-28E3-4560-BD23-1B2375E19C71}"/>
                    </a:ext>
                  </a:extLst>
                </p14:cNvPr>
                <p14:cNvContentPartPr/>
                <p14:nvPr/>
              </p14:nvContentPartPr>
              <p14:xfrm>
                <a:off x="1417571" y="6034375"/>
                <a:ext cx="257760" cy="19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022FC6-28E3-4560-BD23-1B2375E19C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99571" y="6016375"/>
                  <a:ext cx="29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A36E39-145C-4AA5-A791-67976E0A12F0}"/>
                    </a:ext>
                  </a:extLst>
                </p14:cNvPr>
                <p14:cNvContentPartPr/>
                <p14:nvPr/>
              </p14:nvContentPartPr>
              <p14:xfrm>
                <a:off x="1728251" y="5870575"/>
                <a:ext cx="313200" cy="31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A36E39-145C-4AA5-A791-67976E0A12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10611" y="5852935"/>
                  <a:ext cx="348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25FC4D-9A03-4A4F-8C76-1B655844E0CF}"/>
                    </a:ext>
                  </a:extLst>
                </p14:cNvPr>
                <p14:cNvContentPartPr/>
                <p14:nvPr/>
              </p14:nvContentPartPr>
              <p14:xfrm>
                <a:off x="2267171" y="5959135"/>
                <a:ext cx="11160" cy="22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25FC4D-9A03-4A4F-8C76-1B655844E0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49531" y="5941135"/>
                  <a:ext cx="46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243905-2329-42D9-9326-141998692E9E}"/>
                    </a:ext>
                  </a:extLst>
                </p14:cNvPr>
                <p14:cNvContentPartPr/>
                <p14:nvPr/>
              </p14:nvContentPartPr>
              <p14:xfrm>
                <a:off x="2141531" y="6045535"/>
                <a:ext cx="237960" cy="30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243905-2329-42D9-9326-141998692E9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23891" y="6027535"/>
                  <a:ext cx="273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1A3C05-EEDC-4B26-9161-AFB7D4E3D3ED}"/>
                    </a:ext>
                  </a:extLst>
                </p14:cNvPr>
                <p14:cNvContentPartPr/>
                <p14:nvPr/>
              </p14:nvContentPartPr>
              <p14:xfrm>
                <a:off x="2595491" y="5940775"/>
                <a:ext cx="188280" cy="270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1A3C05-EEDC-4B26-9161-AFB7D4E3D3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77851" y="5922775"/>
                  <a:ext cx="22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1F5762B-4FFE-4826-8BE0-4D523F80086E}"/>
                    </a:ext>
                  </a:extLst>
                </p14:cNvPr>
                <p14:cNvContentPartPr/>
                <p14:nvPr/>
              </p14:nvContentPartPr>
              <p14:xfrm>
                <a:off x="2614211" y="6033655"/>
                <a:ext cx="212760" cy="72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1F5762B-4FFE-4826-8BE0-4D523F8008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96571" y="6015655"/>
                  <a:ext cx="24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A226255-8CCC-4F8D-B913-C6CBAA90C3BE}"/>
                    </a:ext>
                  </a:extLst>
                </p14:cNvPr>
                <p14:cNvContentPartPr/>
                <p14:nvPr/>
              </p14:nvContentPartPr>
              <p14:xfrm>
                <a:off x="2594051" y="5936815"/>
                <a:ext cx="240120" cy="41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A226255-8CCC-4F8D-B913-C6CBAA90C3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76051" y="5918815"/>
                  <a:ext cx="27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6B6FBE5-E576-4E8C-A524-F1A86F0AD231}"/>
                    </a:ext>
                  </a:extLst>
                </p14:cNvPr>
                <p14:cNvContentPartPr/>
                <p14:nvPr/>
              </p14:nvContentPartPr>
              <p14:xfrm>
                <a:off x="2944691" y="6135895"/>
                <a:ext cx="162720" cy="14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6B6FBE5-E576-4E8C-A524-F1A86F0AD2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26691" y="6117895"/>
                  <a:ext cx="198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510360-27A9-4B3F-8D3E-DC75B5CA498D}"/>
                    </a:ext>
                  </a:extLst>
                </p14:cNvPr>
                <p14:cNvContentPartPr/>
                <p14:nvPr/>
              </p14:nvContentPartPr>
              <p14:xfrm>
                <a:off x="3516011" y="5995495"/>
                <a:ext cx="270000" cy="13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510360-27A9-4B3F-8D3E-DC75B5CA49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98011" y="5977495"/>
                  <a:ext cx="305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B06C50-512F-4C26-BD2F-7E4EECD606FE}"/>
                    </a:ext>
                  </a:extLst>
                </p14:cNvPr>
                <p14:cNvContentPartPr/>
                <p14:nvPr/>
              </p14:nvContentPartPr>
              <p14:xfrm>
                <a:off x="3490811" y="6102415"/>
                <a:ext cx="264240" cy="5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B06C50-512F-4C26-BD2F-7E4EECD606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73171" y="6084415"/>
                  <a:ext cx="299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D10805-C200-48A6-8F26-B778B6CCA2E4}"/>
                    </a:ext>
                  </a:extLst>
                </p14:cNvPr>
                <p14:cNvContentPartPr/>
                <p14:nvPr/>
              </p14:nvContentPartPr>
              <p14:xfrm>
                <a:off x="4029371" y="5864815"/>
                <a:ext cx="234360" cy="31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D10805-C200-48A6-8F26-B778B6CCA2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11731" y="5847175"/>
                  <a:ext cx="270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63D83F-D038-4754-99CA-B4F7B0903D3A}"/>
                    </a:ext>
                  </a:extLst>
                </p14:cNvPr>
                <p14:cNvContentPartPr/>
                <p14:nvPr/>
              </p14:nvContentPartPr>
              <p14:xfrm>
                <a:off x="4031171" y="6012415"/>
                <a:ext cx="223920" cy="1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63D83F-D038-4754-99CA-B4F7B0903D3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13531" y="5994775"/>
                  <a:ext cx="259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786265-2C76-4EBE-86FD-C398D23ED5B3}"/>
                    </a:ext>
                  </a:extLst>
                </p14:cNvPr>
                <p14:cNvContentPartPr/>
                <p14:nvPr/>
              </p14:nvContentPartPr>
              <p14:xfrm>
                <a:off x="4013891" y="5845375"/>
                <a:ext cx="306720" cy="74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786265-2C76-4EBE-86FD-C398D23ED5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95891" y="5827735"/>
                  <a:ext cx="342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D674F4-795E-42B5-9175-5640DA12A5CE}"/>
                    </a:ext>
                  </a:extLst>
                </p14:cNvPr>
                <p14:cNvContentPartPr/>
                <p14:nvPr/>
              </p14:nvContentPartPr>
              <p14:xfrm>
                <a:off x="4405211" y="6037975"/>
                <a:ext cx="177120" cy="208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D674F4-795E-42B5-9175-5640DA12A5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87211" y="6020335"/>
                  <a:ext cx="2127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A64FC04-AC12-4883-A775-AA35BBD8040A}"/>
              </a:ext>
            </a:extLst>
          </p:cNvPr>
          <p:cNvGrpSpPr/>
          <p:nvPr/>
        </p:nvGrpSpPr>
        <p:grpSpPr>
          <a:xfrm>
            <a:off x="4782131" y="2368855"/>
            <a:ext cx="743040" cy="466200"/>
            <a:chOff x="4782131" y="2368855"/>
            <a:chExt cx="7430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B82078F-05B5-4480-BA3D-D41B4C10E87B}"/>
                    </a:ext>
                  </a:extLst>
                </p14:cNvPr>
                <p14:cNvContentPartPr/>
                <p14:nvPr/>
              </p14:nvContentPartPr>
              <p14:xfrm>
                <a:off x="4782131" y="2551375"/>
                <a:ext cx="104760" cy="28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B82078F-05B5-4480-BA3D-D41B4C10E8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4491" y="2533735"/>
                  <a:ext cx="140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092184-8624-4EDE-AA16-F21497DD0414}"/>
                    </a:ext>
                  </a:extLst>
                </p14:cNvPr>
                <p14:cNvContentPartPr/>
                <p14:nvPr/>
              </p14:nvContentPartPr>
              <p14:xfrm>
                <a:off x="5065091" y="2400535"/>
                <a:ext cx="180360" cy="245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092184-8624-4EDE-AA16-F21497DD04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47451" y="2382535"/>
                  <a:ext cx="216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638CD9-7B2C-4190-AA77-C0A5F03EC64F}"/>
                    </a:ext>
                  </a:extLst>
                </p14:cNvPr>
                <p14:cNvContentPartPr/>
                <p14:nvPr/>
              </p14:nvContentPartPr>
              <p14:xfrm>
                <a:off x="5100011" y="2494495"/>
                <a:ext cx="159480" cy="44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638CD9-7B2C-4190-AA77-C0A5F03EC6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82011" y="2476855"/>
                  <a:ext cx="195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6EA3D7-3452-43DD-8554-232D7B7A7D42}"/>
                    </a:ext>
                  </a:extLst>
                </p14:cNvPr>
                <p14:cNvContentPartPr/>
                <p14:nvPr/>
              </p14:nvContentPartPr>
              <p14:xfrm>
                <a:off x="5078771" y="2368855"/>
                <a:ext cx="219240" cy="61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6EA3D7-3452-43DD-8554-232D7B7A7D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61131" y="2351215"/>
                  <a:ext cx="254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30EE668-62DE-4CC0-B764-A2A2B11419E9}"/>
                    </a:ext>
                  </a:extLst>
                </p14:cNvPr>
                <p14:cNvContentPartPr/>
                <p14:nvPr/>
              </p14:nvContentPartPr>
              <p14:xfrm>
                <a:off x="5352011" y="2585935"/>
                <a:ext cx="173160" cy="20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30EE668-62DE-4CC0-B764-A2A2B11419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34371" y="2568295"/>
                  <a:ext cx="2088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851FD6A-D8DD-4BEF-BC07-E9086957A1DF}"/>
              </a:ext>
            </a:extLst>
          </p:cNvPr>
          <p:cNvGrpSpPr/>
          <p:nvPr/>
        </p:nvGrpSpPr>
        <p:grpSpPr>
          <a:xfrm>
            <a:off x="2754971" y="6422095"/>
            <a:ext cx="2987640" cy="359280"/>
            <a:chOff x="2754971" y="6422095"/>
            <a:chExt cx="298764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4B68B2D-EBE1-42C7-B769-B573E03026BE}"/>
                    </a:ext>
                  </a:extLst>
                </p14:cNvPr>
                <p14:cNvContentPartPr/>
                <p14:nvPr/>
              </p14:nvContentPartPr>
              <p14:xfrm>
                <a:off x="2754971" y="6553495"/>
                <a:ext cx="233640" cy="173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4B68B2D-EBE1-42C7-B769-B573E03026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36971" y="6535855"/>
                  <a:ext cx="269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6E2716-D557-4F36-AFC7-FCB0FB1E0EC6}"/>
                    </a:ext>
                  </a:extLst>
                </p14:cNvPr>
                <p14:cNvContentPartPr/>
                <p14:nvPr/>
              </p14:nvContentPartPr>
              <p14:xfrm>
                <a:off x="3072491" y="6457735"/>
                <a:ext cx="297360" cy="271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6E2716-D557-4F36-AFC7-FCB0FB1E0E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54491" y="6440095"/>
                  <a:ext cx="333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8A6E1C-8FCC-436C-ADE1-AE575409DA3A}"/>
                    </a:ext>
                  </a:extLst>
                </p14:cNvPr>
                <p14:cNvContentPartPr/>
                <p14:nvPr/>
              </p14:nvContentPartPr>
              <p14:xfrm>
                <a:off x="3580091" y="6520735"/>
                <a:ext cx="231840" cy="28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8A6E1C-8FCC-436C-ADE1-AE575409DA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62091" y="6503095"/>
                  <a:ext cx="267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48E15A5-DC06-439D-B466-5DA2D7D048FB}"/>
                    </a:ext>
                  </a:extLst>
                </p14:cNvPr>
                <p14:cNvContentPartPr/>
                <p14:nvPr/>
              </p14:nvContentPartPr>
              <p14:xfrm>
                <a:off x="3554171" y="6653935"/>
                <a:ext cx="248040" cy="42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48E15A5-DC06-439D-B466-5DA2D7D048F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36531" y="6635935"/>
                  <a:ext cx="283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A4EA8C-971E-488E-AB05-65E7889BE44A}"/>
                    </a:ext>
                  </a:extLst>
                </p14:cNvPr>
                <p14:cNvContentPartPr/>
                <p14:nvPr/>
              </p14:nvContentPartPr>
              <p14:xfrm>
                <a:off x="4083371" y="6422095"/>
                <a:ext cx="217080" cy="28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A4EA8C-971E-488E-AB05-65E7889BE4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65371" y="6404455"/>
                  <a:ext cx="252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F180F0-ADEA-4057-A91E-AD27B14A5FE6}"/>
                    </a:ext>
                  </a:extLst>
                </p14:cNvPr>
                <p14:cNvContentPartPr/>
                <p14:nvPr/>
              </p14:nvContentPartPr>
              <p14:xfrm>
                <a:off x="4065731" y="6532975"/>
                <a:ext cx="234360" cy="51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F180F0-ADEA-4057-A91E-AD27B14A5FE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47731" y="6515335"/>
                  <a:ext cx="270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F5845DE-3DFC-4544-B203-D78B926F9604}"/>
                    </a:ext>
                  </a:extLst>
                </p14:cNvPr>
                <p14:cNvContentPartPr/>
                <p14:nvPr/>
              </p14:nvContentPartPr>
              <p14:xfrm>
                <a:off x="4038011" y="6448015"/>
                <a:ext cx="316800" cy="30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F5845DE-3DFC-4544-B203-D78B926F960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20011" y="6430375"/>
                  <a:ext cx="352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0CF921-EE53-4342-B8FE-9BD07ADDA592}"/>
                    </a:ext>
                  </a:extLst>
                </p14:cNvPr>
                <p14:cNvContentPartPr/>
                <p14:nvPr/>
              </p14:nvContentPartPr>
              <p14:xfrm>
                <a:off x="4436891" y="6599215"/>
                <a:ext cx="156960" cy="162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0CF921-EE53-4342-B8FE-9BD07ADDA5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18891" y="6581215"/>
                  <a:ext cx="192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CBA936-1F25-4B77-BE3B-C5225B5EB34B}"/>
                    </a:ext>
                  </a:extLst>
                </p14:cNvPr>
                <p14:cNvContentPartPr/>
                <p14:nvPr/>
              </p14:nvContentPartPr>
              <p14:xfrm>
                <a:off x="4773131" y="6587695"/>
                <a:ext cx="227880" cy="35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CBA936-1F25-4B77-BE3B-C5225B5EB34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5131" y="6569695"/>
                  <a:ext cx="26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25FA4D2-028B-4A31-84E9-692EAF99CE77}"/>
                    </a:ext>
                  </a:extLst>
                </p14:cNvPr>
                <p14:cNvContentPartPr/>
                <p14:nvPr/>
              </p14:nvContentPartPr>
              <p14:xfrm>
                <a:off x="5152211" y="6469975"/>
                <a:ext cx="212040" cy="250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25FA4D2-028B-4A31-84E9-692EAF99CE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34571" y="6452335"/>
                  <a:ext cx="247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E4C23A-F749-40ED-9475-CC523399F879}"/>
                    </a:ext>
                  </a:extLst>
                </p14:cNvPr>
                <p14:cNvContentPartPr/>
                <p14:nvPr/>
              </p14:nvContentPartPr>
              <p14:xfrm>
                <a:off x="5182811" y="6578335"/>
                <a:ext cx="169560" cy="37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E4C23A-F749-40ED-9475-CC523399F8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64811" y="6560335"/>
                  <a:ext cx="205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74552D-53BF-464B-839D-7D48A188B24A}"/>
                    </a:ext>
                  </a:extLst>
                </p14:cNvPr>
                <p14:cNvContentPartPr/>
                <p14:nvPr/>
              </p14:nvContentPartPr>
              <p14:xfrm>
                <a:off x="5150411" y="6462415"/>
                <a:ext cx="281880" cy="36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74552D-53BF-464B-839D-7D48A188B2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32411" y="6444415"/>
                  <a:ext cx="31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83D28F-014E-4B58-9FE0-9BB55398711E}"/>
                    </a:ext>
                  </a:extLst>
                </p14:cNvPr>
                <p14:cNvContentPartPr/>
                <p14:nvPr/>
              </p14:nvContentPartPr>
              <p14:xfrm>
                <a:off x="5519771" y="6652855"/>
                <a:ext cx="222840" cy="128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83D28F-014E-4B58-9FE0-9BB5539871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02131" y="6634855"/>
                  <a:ext cx="2584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2FDE2D-5139-4B51-8258-71A3B546EA27}"/>
              </a:ext>
            </a:extLst>
          </p:cNvPr>
          <p:cNvGrpSpPr/>
          <p:nvPr/>
        </p:nvGrpSpPr>
        <p:grpSpPr>
          <a:xfrm>
            <a:off x="7083611" y="5054815"/>
            <a:ext cx="1616040" cy="428760"/>
            <a:chOff x="7083611" y="5054815"/>
            <a:chExt cx="161604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C1EF07B-3532-4118-884A-CF2B3092098B}"/>
                    </a:ext>
                  </a:extLst>
                </p14:cNvPr>
                <p14:cNvContentPartPr/>
                <p14:nvPr/>
              </p14:nvContentPartPr>
              <p14:xfrm>
                <a:off x="7169651" y="5200975"/>
                <a:ext cx="37080" cy="27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C1EF07B-3532-4118-884A-CF2B309209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51651" y="5183335"/>
                  <a:ext cx="72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74A255-A96A-47C0-952A-BE2054545A1A}"/>
                    </a:ext>
                  </a:extLst>
                </p14:cNvPr>
                <p14:cNvContentPartPr/>
                <p14:nvPr/>
              </p14:nvContentPartPr>
              <p14:xfrm>
                <a:off x="7083611" y="5175055"/>
                <a:ext cx="299160" cy="88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74A255-A96A-47C0-952A-BE2054545A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65611" y="5157055"/>
                  <a:ext cx="334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B399744-7BB9-4181-BFBC-2FE442EE4CA8}"/>
                    </a:ext>
                  </a:extLst>
                </p14:cNvPr>
                <p14:cNvContentPartPr/>
                <p14:nvPr/>
              </p14:nvContentPartPr>
              <p14:xfrm>
                <a:off x="7349291" y="5081815"/>
                <a:ext cx="753840" cy="391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B399744-7BB9-4181-BFBC-2FE442EE4C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31291" y="5064175"/>
                  <a:ext cx="7894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052E1B-B00D-4BC0-AF7D-4528B68417B6}"/>
                    </a:ext>
                  </a:extLst>
                </p14:cNvPr>
                <p14:cNvContentPartPr/>
                <p14:nvPr/>
              </p14:nvContentPartPr>
              <p14:xfrm>
                <a:off x="8171171" y="5054815"/>
                <a:ext cx="528480" cy="428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052E1B-B00D-4BC0-AF7D-4528B68417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53531" y="5036815"/>
                  <a:ext cx="564120" cy="46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DE0197A-6808-4D1E-BA5F-113EB326D384}"/>
              </a:ext>
            </a:extLst>
          </p:cNvPr>
          <p:cNvGrpSpPr/>
          <p:nvPr/>
        </p:nvGrpSpPr>
        <p:grpSpPr>
          <a:xfrm>
            <a:off x="8881091" y="5032855"/>
            <a:ext cx="1269360" cy="570960"/>
            <a:chOff x="8881091" y="5032855"/>
            <a:chExt cx="12693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06BA79-955C-4481-987C-3CD09C16B403}"/>
                    </a:ext>
                  </a:extLst>
                </p14:cNvPr>
                <p14:cNvContentPartPr/>
                <p14:nvPr/>
              </p14:nvContentPartPr>
              <p14:xfrm>
                <a:off x="8881091" y="5247775"/>
                <a:ext cx="194760" cy="23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06BA79-955C-4481-987C-3CD09C16B4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63091" y="5230135"/>
                  <a:ext cx="230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BEFF2B-4B89-4483-BE35-DFE32247EA40}"/>
                    </a:ext>
                  </a:extLst>
                </p14:cNvPr>
                <p14:cNvContentPartPr/>
                <p14:nvPr/>
              </p14:nvContentPartPr>
              <p14:xfrm>
                <a:off x="9130211" y="5032855"/>
                <a:ext cx="264600" cy="388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BEFF2B-4B89-4483-BE35-DFE32247EA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12571" y="5014855"/>
                  <a:ext cx="3002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BC94D10-6ABB-4309-8170-CF61DBE67438}"/>
                    </a:ext>
                  </a:extLst>
                </p14:cNvPr>
                <p14:cNvContentPartPr/>
                <p14:nvPr/>
              </p14:nvContentPartPr>
              <p14:xfrm>
                <a:off x="9451691" y="5056975"/>
                <a:ext cx="103680" cy="366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BC94D10-6ABB-4309-8170-CF61DBE674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33691" y="5039335"/>
                  <a:ext cx="139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2918DA-500B-4317-823E-5DED7ABB55EC}"/>
                    </a:ext>
                  </a:extLst>
                </p14:cNvPr>
                <p14:cNvContentPartPr/>
                <p14:nvPr/>
              </p14:nvContentPartPr>
              <p14:xfrm>
                <a:off x="9382931" y="5245255"/>
                <a:ext cx="387000" cy="119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2918DA-500B-4317-823E-5DED7ABB55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65291" y="5227255"/>
                  <a:ext cx="42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D70C9F-249D-4634-BCEF-7AA2C3F9067E}"/>
                    </a:ext>
                  </a:extLst>
                </p14:cNvPr>
                <p14:cNvContentPartPr/>
                <p14:nvPr/>
              </p14:nvContentPartPr>
              <p14:xfrm>
                <a:off x="9717731" y="5271895"/>
                <a:ext cx="432720" cy="331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D70C9F-249D-4634-BCEF-7AA2C3F906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00091" y="5253895"/>
                  <a:ext cx="46836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76A55B8-A861-49CA-9ADB-F07FC6E74A59}"/>
              </a:ext>
            </a:extLst>
          </p:cNvPr>
          <p:cNvGrpSpPr/>
          <p:nvPr/>
        </p:nvGrpSpPr>
        <p:grpSpPr>
          <a:xfrm>
            <a:off x="10332251" y="5121055"/>
            <a:ext cx="699480" cy="322920"/>
            <a:chOff x="10332251" y="5121055"/>
            <a:chExt cx="69948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CA9657-6946-47F2-A60D-758FCB686C1C}"/>
                    </a:ext>
                  </a:extLst>
                </p14:cNvPr>
                <p14:cNvContentPartPr/>
                <p14:nvPr/>
              </p14:nvContentPartPr>
              <p14:xfrm>
                <a:off x="10359251" y="5263255"/>
                <a:ext cx="246600" cy="2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CA9657-6946-47F2-A60D-758FCB686C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41251" y="5245255"/>
                  <a:ext cx="282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A7DEE4D-1492-4E8D-929A-1FF948D34A9A}"/>
                    </a:ext>
                  </a:extLst>
                </p14:cNvPr>
                <p14:cNvContentPartPr/>
                <p14:nvPr/>
              </p14:nvContentPartPr>
              <p14:xfrm>
                <a:off x="10332251" y="5313295"/>
                <a:ext cx="298440" cy="73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A7DEE4D-1492-4E8D-929A-1FF948D34A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14611" y="5295655"/>
                  <a:ext cx="334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CF23A8-53DA-417F-A137-4F306D60E963}"/>
                    </a:ext>
                  </a:extLst>
                </p14:cNvPr>
                <p14:cNvContentPartPr/>
                <p14:nvPr/>
              </p14:nvContentPartPr>
              <p14:xfrm>
                <a:off x="10765691" y="5121055"/>
                <a:ext cx="266040" cy="32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CF23A8-53DA-417F-A137-4F306D60E9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48051" y="5103055"/>
                  <a:ext cx="30168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B229BD8-881D-4845-9018-FE53D10AB409}"/>
                  </a:ext>
                </a:extLst>
              </p14:cNvPr>
              <p14:cNvContentPartPr/>
              <p14:nvPr/>
            </p14:nvContentPartPr>
            <p14:xfrm>
              <a:off x="7760051" y="6226255"/>
              <a:ext cx="91800" cy="54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B229BD8-881D-4845-9018-FE53D10AB40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742051" y="6208255"/>
                <a:ext cx="127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33811-6535-434E-B292-165C77866E76}"/>
                  </a:ext>
                </a:extLst>
              </p14:cNvPr>
              <p14:cNvContentPartPr/>
              <p14:nvPr/>
            </p14:nvContentPartPr>
            <p14:xfrm>
              <a:off x="9672371" y="6135535"/>
              <a:ext cx="82080" cy="774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33811-6535-434E-B292-165C77866E7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654371" y="6117535"/>
                <a:ext cx="1177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A9F993C-5709-4896-AD6E-ED4381C6B998}"/>
              </a:ext>
            </a:extLst>
          </p:cNvPr>
          <p:cNvGrpSpPr/>
          <p:nvPr/>
        </p:nvGrpSpPr>
        <p:grpSpPr>
          <a:xfrm>
            <a:off x="7415171" y="5664295"/>
            <a:ext cx="2743560" cy="946800"/>
            <a:chOff x="7415171" y="5664295"/>
            <a:chExt cx="27435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8CE3BA1-5E74-4345-825E-14C733472639}"/>
                    </a:ext>
                  </a:extLst>
                </p14:cNvPr>
                <p14:cNvContentPartPr/>
                <p14:nvPr/>
              </p14:nvContentPartPr>
              <p14:xfrm>
                <a:off x="7415171" y="5664295"/>
                <a:ext cx="755280" cy="9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8CE3BA1-5E74-4345-825E-14C73347263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97531" y="5646295"/>
                  <a:ext cx="790920" cy="9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827399-825C-485A-A795-690EC6CBC810}"/>
                    </a:ext>
                  </a:extLst>
                </p14:cNvPr>
                <p14:cNvContentPartPr/>
                <p14:nvPr/>
              </p14:nvContentPartPr>
              <p14:xfrm>
                <a:off x="9236051" y="5684095"/>
                <a:ext cx="734400" cy="90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827399-825C-485A-A795-690EC6CBC8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18051" y="5666095"/>
                  <a:ext cx="770040" cy="9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C6D5EEA-0E31-4BA9-AE80-74588D40A88F}"/>
                    </a:ext>
                  </a:extLst>
                </p14:cNvPr>
                <p14:cNvContentPartPr/>
                <p14:nvPr/>
              </p14:nvContentPartPr>
              <p14:xfrm>
                <a:off x="7480331" y="6058495"/>
                <a:ext cx="101520" cy="40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C6D5EEA-0E31-4BA9-AE80-74588D40A88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2331" y="6040855"/>
                  <a:ext cx="137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6FA461-8529-4045-9D8C-FFF0DF5589AF}"/>
                    </a:ext>
                  </a:extLst>
                </p14:cNvPr>
                <p14:cNvContentPartPr/>
                <p14:nvPr/>
              </p14:nvContentPartPr>
              <p14:xfrm>
                <a:off x="7631531" y="6103495"/>
                <a:ext cx="84240" cy="66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6FA461-8529-4045-9D8C-FFF0DF5589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13531" y="6085855"/>
                  <a:ext cx="119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F02C670-2070-4D89-9BD4-56BB4C95A55C}"/>
                    </a:ext>
                  </a:extLst>
                </p14:cNvPr>
                <p14:cNvContentPartPr/>
                <p14:nvPr/>
              </p14:nvContentPartPr>
              <p14:xfrm>
                <a:off x="7762931" y="6213295"/>
                <a:ext cx="58680" cy="48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F02C670-2070-4D89-9BD4-56BB4C95A5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44931" y="6195655"/>
                  <a:ext cx="94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DF7DA0-1893-4038-A4CC-F49044C0FF14}"/>
                    </a:ext>
                  </a:extLst>
                </p14:cNvPr>
                <p14:cNvContentPartPr/>
                <p14:nvPr/>
              </p14:nvContentPartPr>
              <p14:xfrm>
                <a:off x="7832411" y="5756815"/>
                <a:ext cx="499320" cy="656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DF7DA0-1893-4038-A4CC-F49044C0FF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4411" y="5739175"/>
                  <a:ext cx="53496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B5DA2F6-D7AB-4964-970B-EC797D76B0AC}"/>
                    </a:ext>
                  </a:extLst>
                </p14:cNvPr>
                <p14:cNvContentPartPr/>
                <p14:nvPr/>
              </p14:nvContentPartPr>
              <p14:xfrm>
                <a:off x="9318131" y="5817655"/>
                <a:ext cx="37080" cy="1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B5DA2F6-D7AB-4964-970B-EC797D76B0A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00131" y="5799655"/>
                  <a:ext cx="72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F3A60F-09A8-4BE6-87DD-FB4308813E2B}"/>
                    </a:ext>
                  </a:extLst>
                </p14:cNvPr>
                <p14:cNvContentPartPr/>
                <p14:nvPr/>
              </p14:nvContentPartPr>
              <p14:xfrm>
                <a:off x="9371771" y="5817655"/>
                <a:ext cx="193680" cy="36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F3A60F-09A8-4BE6-87DD-FB4308813E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53771" y="5799655"/>
                  <a:ext cx="229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69A37B1-7458-4CAB-8E8C-DE9D07E0A860}"/>
                    </a:ext>
                  </a:extLst>
                </p14:cNvPr>
                <p14:cNvContentPartPr/>
                <p14:nvPr/>
              </p14:nvContentPartPr>
              <p14:xfrm>
                <a:off x="9602171" y="5893615"/>
                <a:ext cx="49320" cy="49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69A37B1-7458-4CAB-8E8C-DE9D07E0A8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84531" y="5875615"/>
                  <a:ext cx="84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167325B-C493-43EA-86FF-13CC2571E610}"/>
                    </a:ext>
                  </a:extLst>
                </p14:cNvPr>
                <p14:cNvContentPartPr/>
                <p14:nvPr/>
              </p14:nvContentPartPr>
              <p14:xfrm>
                <a:off x="9688211" y="5981455"/>
                <a:ext cx="74520" cy="11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167325B-C493-43EA-86FF-13CC2571E61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70211" y="5963815"/>
                  <a:ext cx="110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63E6067-8435-4BFC-AC21-79733919BBDE}"/>
                    </a:ext>
                  </a:extLst>
                </p14:cNvPr>
                <p14:cNvContentPartPr/>
                <p14:nvPr/>
              </p14:nvContentPartPr>
              <p14:xfrm>
                <a:off x="9722411" y="6089455"/>
                <a:ext cx="6840" cy="27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63E6067-8435-4BFC-AC21-79733919BB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04771" y="6071815"/>
                  <a:ext cx="42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0C0F78E-A91C-4719-8A92-2BCA0A5C04A2}"/>
                    </a:ext>
                  </a:extLst>
                </p14:cNvPr>
                <p14:cNvContentPartPr/>
                <p14:nvPr/>
              </p14:nvContentPartPr>
              <p14:xfrm>
                <a:off x="9736451" y="6140215"/>
                <a:ext cx="2160" cy="3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0C0F78E-A91C-4719-8A92-2BCA0A5C04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18811" y="6122575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EB326E3-40C0-4E91-A72F-9CEB398B58E7}"/>
                    </a:ext>
                  </a:extLst>
                </p14:cNvPr>
                <p14:cNvContentPartPr/>
                <p14:nvPr/>
              </p14:nvContentPartPr>
              <p14:xfrm>
                <a:off x="9736451" y="5697055"/>
                <a:ext cx="422280" cy="572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EB326E3-40C0-4E91-A72F-9CEB398B58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18811" y="5679415"/>
                  <a:ext cx="4579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1465BE7-38E6-4722-AE01-8E6A423BEA61}"/>
                    </a:ext>
                  </a:extLst>
                </p14:cNvPr>
                <p14:cNvContentPartPr/>
                <p14:nvPr/>
              </p14:nvContentPartPr>
              <p14:xfrm>
                <a:off x="7883171" y="6207535"/>
                <a:ext cx="1716480" cy="7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1465BE7-38E6-4722-AE01-8E6A423BEA6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65171" y="6189535"/>
                  <a:ext cx="17521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A60B34A-3162-4E87-B3E6-15302F7E8ADB}"/>
                  </a:ext>
                </a:extLst>
              </p14:cNvPr>
              <p14:cNvContentPartPr/>
              <p14:nvPr/>
            </p14:nvContentPartPr>
            <p14:xfrm>
              <a:off x="7202411" y="6501655"/>
              <a:ext cx="146880" cy="1454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A60B34A-3162-4E87-B3E6-15302F7E8AD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184411" y="6484015"/>
                <a:ext cx="182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5B5B93D-BC01-4022-AF34-13822C10F439}"/>
                  </a:ext>
                </a:extLst>
              </p14:cNvPr>
              <p14:cNvContentPartPr/>
              <p14:nvPr/>
            </p14:nvContentPartPr>
            <p14:xfrm>
              <a:off x="1685051" y="4685095"/>
              <a:ext cx="160200" cy="1580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5B5B93D-BC01-4022-AF34-13822C10F43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667411" y="4667095"/>
                <a:ext cx="1958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119D58D-D3C6-4400-A891-DB4C1806E202}"/>
                  </a:ext>
                </a:extLst>
              </p14:cNvPr>
              <p14:cNvContentPartPr/>
              <p14:nvPr/>
            </p14:nvContentPartPr>
            <p14:xfrm>
              <a:off x="2307851" y="3554695"/>
              <a:ext cx="84600" cy="145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119D58D-D3C6-4400-A891-DB4C1806E20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290211" y="3536695"/>
                <a:ext cx="120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E64B39C-2FD2-4800-B7C0-5F64569FA3F0}"/>
                  </a:ext>
                </a:extLst>
              </p14:cNvPr>
              <p14:cNvContentPartPr/>
              <p14:nvPr/>
            </p14:nvContentPartPr>
            <p14:xfrm>
              <a:off x="2314331" y="3604735"/>
              <a:ext cx="78840" cy="22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E64B39C-2FD2-4800-B7C0-5F64569FA3F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296691" y="3586735"/>
                <a:ext cx="114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8C6CF17-CFDA-4A6B-978B-6F0A4DC6C7D8}"/>
                  </a:ext>
                </a:extLst>
              </p14:cNvPr>
              <p14:cNvContentPartPr/>
              <p14:nvPr/>
            </p14:nvContentPartPr>
            <p14:xfrm>
              <a:off x="2307491" y="3509695"/>
              <a:ext cx="82440" cy="7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8C6CF17-CFDA-4A6B-978B-6F0A4DC6C7D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89851" y="3491695"/>
                <a:ext cx="118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156789-BBBD-49CB-8C8D-76B7AF199D99}"/>
                  </a:ext>
                </a:extLst>
              </p14:cNvPr>
              <p14:cNvContentPartPr/>
              <p14:nvPr/>
            </p14:nvContentPartPr>
            <p14:xfrm>
              <a:off x="2444651" y="3641455"/>
              <a:ext cx="98640" cy="136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156789-BBBD-49CB-8C8D-76B7AF199D9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426651" y="3623455"/>
                <a:ext cx="1342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E03DAB4-E330-4244-886B-F2CACB63AC50}"/>
              </a:ext>
            </a:extLst>
          </p:cNvPr>
          <p:cNvGrpSpPr/>
          <p:nvPr/>
        </p:nvGrpSpPr>
        <p:grpSpPr>
          <a:xfrm>
            <a:off x="6286211" y="3415375"/>
            <a:ext cx="764280" cy="1123200"/>
            <a:chOff x="6286211" y="3415375"/>
            <a:chExt cx="764280" cy="11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FBFB55-E9F4-4759-AE38-02D6DB48A8EF}"/>
                    </a:ext>
                  </a:extLst>
                </p14:cNvPr>
                <p14:cNvContentPartPr/>
                <p14:nvPr/>
              </p14:nvContentPartPr>
              <p14:xfrm>
                <a:off x="6286211" y="3417175"/>
                <a:ext cx="188280" cy="112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FBFB55-E9F4-4759-AE38-02D6DB48A8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68571" y="3399535"/>
                  <a:ext cx="223920" cy="11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5377129-C968-4403-8E60-3A8BFE9E9F81}"/>
                    </a:ext>
                  </a:extLst>
                </p14:cNvPr>
                <p14:cNvContentPartPr/>
                <p14:nvPr/>
              </p14:nvContentPartPr>
              <p14:xfrm>
                <a:off x="6381611" y="3415375"/>
                <a:ext cx="118080" cy="163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5377129-C968-4403-8E60-3A8BFE9E9F8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3971" y="3397375"/>
                  <a:ext cx="153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12F96D-8F8F-4047-9C66-DFF89DAC8A6E}"/>
                    </a:ext>
                  </a:extLst>
                </p14:cNvPr>
                <p14:cNvContentPartPr/>
                <p14:nvPr/>
              </p14:nvContentPartPr>
              <p14:xfrm>
                <a:off x="6666731" y="3670255"/>
                <a:ext cx="100080" cy="23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12F96D-8F8F-4047-9C66-DFF89DAC8A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48731" y="3652615"/>
                  <a:ext cx="135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2A7E4A-27FA-41DD-B92F-179506D07494}"/>
                    </a:ext>
                  </a:extLst>
                </p14:cNvPr>
                <p14:cNvContentPartPr/>
                <p14:nvPr/>
              </p14:nvContentPartPr>
              <p14:xfrm>
                <a:off x="6674291" y="3800575"/>
                <a:ext cx="126360" cy="2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2A7E4A-27FA-41DD-B92F-179506D074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56651" y="3782575"/>
                  <a:ext cx="162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F34899-06FE-426C-B4C0-AC7B0EF44F82}"/>
                    </a:ext>
                  </a:extLst>
                </p14:cNvPr>
                <p14:cNvContentPartPr/>
                <p14:nvPr/>
              </p14:nvContentPartPr>
              <p14:xfrm>
                <a:off x="6667091" y="3672055"/>
                <a:ext cx="157680" cy="31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F34899-06FE-426C-B4C0-AC7B0EF44F8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49091" y="3654055"/>
                  <a:ext cx="193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437EAF-F9B9-4CD3-958C-63F7D1B3E8D6}"/>
                    </a:ext>
                  </a:extLst>
                </p14:cNvPr>
                <p14:cNvContentPartPr/>
                <p14:nvPr/>
              </p14:nvContentPartPr>
              <p14:xfrm>
                <a:off x="6925931" y="3854935"/>
                <a:ext cx="124560" cy="20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437EAF-F9B9-4CD3-958C-63F7D1B3E8D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07931" y="3836935"/>
                  <a:ext cx="16020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714B935-2F85-4EF3-8849-65A6BA979306}"/>
                  </a:ext>
                </a:extLst>
              </p14:cNvPr>
              <p14:cNvContentPartPr/>
              <p14:nvPr/>
            </p14:nvContentPartPr>
            <p14:xfrm>
              <a:off x="10739771" y="5629735"/>
              <a:ext cx="1067400" cy="135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714B935-2F85-4EF3-8849-65A6BA97930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722131" y="5611735"/>
                <a:ext cx="1103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63064AD-530A-4BCF-977C-A182008F2425}"/>
                  </a:ext>
                </a:extLst>
              </p14:cNvPr>
              <p14:cNvContentPartPr/>
              <p14:nvPr/>
            </p14:nvContentPartPr>
            <p14:xfrm>
              <a:off x="10683971" y="5813335"/>
              <a:ext cx="706680" cy="239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63064AD-530A-4BCF-977C-A182008F242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666331" y="5795695"/>
                <a:ext cx="74232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1EA717-325C-408F-A7A6-28672CA159E0}"/>
              </a:ext>
            </a:extLst>
          </p:cNvPr>
          <p:cNvGrpSpPr/>
          <p:nvPr/>
        </p:nvGrpSpPr>
        <p:grpSpPr>
          <a:xfrm>
            <a:off x="11517371" y="5833495"/>
            <a:ext cx="650160" cy="295920"/>
            <a:chOff x="11517371" y="5833495"/>
            <a:chExt cx="6501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7A6A2F-8C3C-407C-A914-AC88DBA48EA2}"/>
                    </a:ext>
                  </a:extLst>
                </p14:cNvPr>
                <p14:cNvContentPartPr/>
                <p14:nvPr/>
              </p14:nvContentPartPr>
              <p14:xfrm>
                <a:off x="11517371" y="5874175"/>
                <a:ext cx="77400" cy="161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7A6A2F-8C3C-407C-A914-AC88DBA48EA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99731" y="5856535"/>
                  <a:ext cx="11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1B3A23C-5701-4F66-9241-510F9A4F22B4}"/>
                    </a:ext>
                  </a:extLst>
                </p14:cNvPr>
                <p14:cNvContentPartPr/>
                <p14:nvPr/>
              </p14:nvContentPartPr>
              <p14:xfrm>
                <a:off x="11538611" y="5960215"/>
                <a:ext cx="64800" cy="1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1B3A23C-5701-4F66-9241-510F9A4F22B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20971" y="5942575"/>
                  <a:ext cx="100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328FDE-BDF6-43DF-BD8C-9DD09A482331}"/>
                    </a:ext>
                  </a:extLst>
                </p14:cNvPr>
                <p14:cNvContentPartPr/>
                <p14:nvPr/>
              </p14:nvContentPartPr>
              <p14:xfrm>
                <a:off x="11531051" y="5881735"/>
                <a:ext cx="90000" cy="1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328FDE-BDF6-43DF-BD8C-9DD09A4823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13411" y="5863735"/>
                  <a:ext cx="125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898CE0-E6EC-4D18-8F5F-7C7963C4E893}"/>
                    </a:ext>
                  </a:extLst>
                </p14:cNvPr>
                <p14:cNvContentPartPr/>
                <p14:nvPr/>
              </p14:nvContentPartPr>
              <p14:xfrm>
                <a:off x="11647691" y="5965255"/>
                <a:ext cx="99000" cy="164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898CE0-E6EC-4D18-8F5F-7C7963C4E89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30051" y="5947255"/>
                  <a:ext cx="134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79D7D90-7B9C-4008-918F-332809A3DB87}"/>
                    </a:ext>
                  </a:extLst>
                </p14:cNvPr>
                <p14:cNvContentPartPr/>
                <p14:nvPr/>
              </p14:nvContentPartPr>
              <p14:xfrm>
                <a:off x="11786651" y="5931775"/>
                <a:ext cx="101160" cy="1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79D7D90-7B9C-4008-918F-332809A3DB8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769011" y="5913775"/>
                  <a:ext cx="13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91AA24-E062-4847-A534-4CDDB778DD36}"/>
                    </a:ext>
                  </a:extLst>
                </p14:cNvPr>
                <p14:cNvContentPartPr/>
                <p14:nvPr/>
              </p14:nvContentPartPr>
              <p14:xfrm>
                <a:off x="11796011" y="5985775"/>
                <a:ext cx="79560" cy="1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91AA24-E062-4847-A534-4CDDB778DD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778371" y="5967775"/>
                  <a:ext cx="115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A06492-BEE4-49DA-854B-9835A81EA37F}"/>
                    </a:ext>
                  </a:extLst>
                </p14:cNvPr>
                <p14:cNvContentPartPr/>
                <p14:nvPr/>
              </p14:nvContentPartPr>
              <p14:xfrm>
                <a:off x="11974931" y="5833495"/>
                <a:ext cx="56160" cy="224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A06492-BEE4-49DA-854B-9835A81EA37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956931" y="5815495"/>
                  <a:ext cx="91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D13896-740B-4FE7-A88B-5DAAC5566039}"/>
                    </a:ext>
                  </a:extLst>
                </p14:cNvPr>
                <p14:cNvContentPartPr/>
                <p14:nvPr/>
              </p14:nvContentPartPr>
              <p14:xfrm>
                <a:off x="11982851" y="5970655"/>
                <a:ext cx="54360" cy="20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D13896-740B-4FE7-A88B-5DAAC556603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964851" y="5952655"/>
                  <a:ext cx="90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A8A77E7-AB36-43E4-80FF-BD84A53E5C47}"/>
                    </a:ext>
                  </a:extLst>
                </p14:cNvPr>
                <p14:cNvContentPartPr/>
                <p14:nvPr/>
              </p14:nvContentPartPr>
              <p14:xfrm>
                <a:off x="11979251" y="5856895"/>
                <a:ext cx="63360" cy="3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A8A77E7-AB36-43E4-80FF-BD84A53E5C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61611" y="583889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400847-605F-4B19-B060-D82457489EBC}"/>
                    </a:ext>
                  </a:extLst>
                </p14:cNvPr>
                <p14:cNvContentPartPr/>
                <p14:nvPr/>
              </p14:nvContentPartPr>
              <p14:xfrm>
                <a:off x="12081851" y="5988655"/>
                <a:ext cx="85680" cy="84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400847-605F-4B19-B060-D82457489E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064211" y="5970655"/>
                  <a:ext cx="1213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646A2B1-C375-4A6F-9BE4-618455D6A5EC}"/>
              </a:ext>
            </a:extLst>
          </p:cNvPr>
          <p:cNvGrpSpPr/>
          <p:nvPr/>
        </p:nvGrpSpPr>
        <p:grpSpPr>
          <a:xfrm>
            <a:off x="2658491" y="3426535"/>
            <a:ext cx="175320" cy="452520"/>
            <a:chOff x="2658491" y="3426535"/>
            <a:chExt cx="17532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EA7270-FDDA-43B3-A6A2-77AB49C46064}"/>
                    </a:ext>
                  </a:extLst>
                </p14:cNvPr>
                <p14:cNvContentPartPr/>
                <p14:nvPr/>
              </p14:nvContentPartPr>
              <p14:xfrm>
                <a:off x="2703131" y="3447775"/>
                <a:ext cx="130680" cy="43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EA7270-FDDA-43B3-A6A2-77AB49C4606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85131" y="3430135"/>
                  <a:ext cx="1663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FE0CCE-82DB-45A9-8CDE-464B762891E8}"/>
                    </a:ext>
                  </a:extLst>
                </p14:cNvPr>
                <p14:cNvContentPartPr/>
                <p14:nvPr/>
              </p14:nvContentPartPr>
              <p14:xfrm>
                <a:off x="2658491" y="3426535"/>
                <a:ext cx="156600" cy="15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FE0CCE-82DB-45A9-8CDE-464B762891E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40851" y="3408895"/>
                  <a:ext cx="1922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18B96C6-C291-4143-9B9E-2B72F6D690CE}"/>
              </a:ext>
            </a:extLst>
          </p:cNvPr>
          <p:cNvGrpSpPr/>
          <p:nvPr/>
        </p:nvGrpSpPr>
        <p:grpSpPr>
          <a:xfrm>
            <a:off x="2876291" y="3619135"/>
            <a:ext cx="375840" cy="248760"/>
            <a:chOff x="2876291" y="3619135"/>
            <a:chExt cx="3758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C8466AC-C47D-4577-9FC2-8FCA9E9FCF63}"/>
                    </a:ext>
                  </a:extLst>
                </p14:cNvPr>
                <p14:cNvContentPartPr/>
                <p14:nvPr/>
              </p14:nvContentPartPr>
              <p14:xfrm>
                <a:off x="2877371" y="3619135"/>
                <a:ext cx="60120" cy="24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C8466AC-C47D-4577-9FC2-8FCA9E9FCF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859371" y="3601495"/>
                  <a:ext cx="95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3D6111E-EA87-41FF-93CE-F988AC9FCE88}"/>
                    </a:ext>
                  </a:extLst>
                </p14:cNvPr>
                <p14:cNvContentPartPr/>
                <p14:nvPr/>
              </p14:nvContentPartPr>
              <p14:xfrm>
                <a:off x="2876291" y="3627415"/>
                <a:ext cx="65880" cy="4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3D6111E-EA87-41FF-93CE-F988AC9FCE8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58651" y="3609775"/>
                  <a:ext cx="101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94582A0-A915-409E-A013-C6F334A95081}"/>
                    </a:ext>
                  </a:extLst>
                </p14:cNvPr>
                <p14:cNvContentPartPr/>
                <p14:nvPr/>
              </p14:nvContentPartPr>
              <p14:xfrm>
                <a:off x="3022451" y="3638935"/>
                <a:ext cx="95400" cy="157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94582A0-A915-409E-A013-C6F334A9508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04811" y="3621295"/>
                  <a:ext cx="131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DD18555-99A8-4E8F-B013-5A4C2B82D7FE}"/>
                    </a:ext>
                  </a:extLst>
                </p14:cNvPr>
                <p14:cNvContentPartPr/>
                <p14:nvPr/>
              </p14:nvContentPartPr>
              <p14:xfrm>
                <a:off x="3150251" y="3740455"/>
                <a:ext cx="101880" cy="7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DD18555-99A8-4E8F-B013-5A4C2B82D7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32611" y="3722455"/>
                  <a:ext cx="1375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97FDF6E-7690-47AE-951E-1C03EE935577}"/>
              </a:ext>
            </a:extLst>
          </p:cNvPr>
          <p:cNvGrpSpPr/>
          <p:nvPr/>
        </p:nvGrpSpPr>
        <p:grpSpPr>
          <a:xfrm>
            <a:off x="5309531" y="4343455"/>
            <a:ext cx="565560" cy="227880"/>
            <a:chOff x="5309531" y="4343455"/>
            <a:chExt cx="565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1D20196-A0AF-4CBC-9798-BC992144EEEC}"/>
                    </a:ext>
                  </a:extLst>
                </p14:cNvPr>
                <p14:cNvContentPartPr/>
                <p14:nvPr/>
              </p14:nvContentPartPr>
              <p14:xfrm>
                <a:off x="5778251" y="4354615"/>
                <a:ext cx="66240" cy="216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1D20196-A0AF-4CBC-9798-BC992144EEE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60611" y="4336615"/>
                  <a:ext cx="101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EE6A45-5C5F-4FC1-B99D-8F801CDE29D5}"/>
                    </a:ext>
                  </a:extLst>
                </p14:cNvPr>
                <p14:cNvContentPartPr/>
                <p14:nvPr/>
              </p14:nvContentPartPr>
              <p14:xfrm>
                <a:off x="5759891" y="4363615"/>
                <a:ext cx="115200" cy="78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EE6A45-5C5F-4FC1-B99D-8F801CDE29D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41891" y="4345615"/>
                  <a:ext cx="150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C58EADC-923A-42DB-BC76-BAA26B503994}"/>
                    </a:ext>
                  </a:extLst>
                </p14:cNvPr>
                <p14:cNvContentPartPr/>
                <p14:nvPr/>
              </p14:nvContentPartPr>
              <p14:xfrm>
                <a:off x="5309531" y="4343455"/>
                <a:ext cx="158040" cy="184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C58EADC-923A-42DB-BC76-BAA26B50399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91891" y="4325815"/>
                  <a:ext cx="193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299F084-B7A0-4E84-8851-C6AE2630AE29}"/>
                    </a:ext>
                  </a:extLst>
                </p14:cNvPr>
                <p14:cNvContentPartPr/>
                <p14:nvPr/>
              </p14:nvContentPartPr>
              <p14:xfrm>
                <a:off x="5519051" y="4414375"/>
                <a:ext cx="115200" cy="156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299F084-B7A0-4E84-8851-C6AE2630AE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01411" y="4396735"/>
                  <a:ext cx="150840" cy="19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827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8612EF-1876-4271-9C35-0905C3BB0D50}"/>
              </a:ext>
            </a:extLst>
          </p:cNvPr>
          <p:cNvGrpSpPr/>
          <p:nvPr/>
        </p:nvGrpSpPr>
        <p:grpSpPr>
          <a:xfrm>
            <a:off x="553113" y="335826"/>
            <a:ext cx="4478760" cy="1828440"/>
            <a:chOff x="7436051" y="1521775"/>
            <a:chExt cx="4478760" cy="18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F5F869-F7F1-465A-AFC5-24EB336A1425}"/>
                    </a:ext>
                  </a:extLst>
                </p14:cNvPr>
                <p14:cNvContentPartPr/>
                <p14:nvPr/>
              </p14:nvContentPartPr>
              <p14:xfrm>
                <a:off x="10582451" y="1532215"/>
                <a:ext cx="1165320" cy="532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F5F869-F7F1-465A-AFC5-24EB336A142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64451" y="1514215"/>
                  <a:ext cx="12009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03A440-704C-4E9C-9F14-46B3C0B4CC84}"/>
                    </a:ext>
                  </a:extLst>
                </p14:cNvPr>
                <p14:cNvContentPartPr/>
                <p14:nvPr/>
              </p14:nvContentPartPr>
              <p14:xfrm>
                <a:off x="10944251" y="1521775"/>
                <a:ext cx="27360" cy="1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03A440-704C-4E9C-9F14-46B3C0B4CC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6611" y="1504135"/>
                  <a:ext cx="63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4ADA4E-02D0-4A2A-A6F5-D3165FBEB362}"/>
                    </a:ext>
                  </a:extLst>
                </p14:cNvPr>
                <p14:cNvContentPartPr/>
                <p14:nvPr/>
              </p14:nvContentPartPr>
              <p14:xfrm>
                <a:off x="7530371" y="1630495"/>
                <a:ext cx="1110240" cy="354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4ADA4E-02D0-4A2A-A6F5-D3165FBEB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12371" y="1612855"/>
                  <a:ext cx="1145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A75154-333E-4402-8F89-915EF803F55D}"/>
                    </a:ext>
                  </a:extLst>
                </p14:cNvPr>
                <p14:cNvContentPartPr/>
                <p14:nvPr/>
              </p14:nvContentPartPr>
              <p14:xfrm>
                <a:off x="8430011" y="1807255"/>
                <a:ext cx="18000" cy="1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A75154-333E-4402-8F89-915EF803F5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12371" y="1789255"/>
                  <a:ext cx="53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838571-9D5E-4E51-8927-5B31BBF9C810}"/>
                    </a:ext>
                  </a:extLst>
                </p14:cNvPr>
                <p14:cNvContentPartPr/>
                <p14:nvPr/>
              </p14:nvContentPartPr>
              <p14:xfrm>
                <a:off x="8150651" y="1735615"/>
                <a:ext cx="222840" cy="4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838571-9D5E-4E51-8927-5B31BBF9C8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32651" y="1717615"/>
                  <a:ext cx="258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EA62B3-5AA0-4012-B055-42DA73287BD0}"/>
                    </a:ext>
                  </a:extLst>
                </p14:cNvPr>
                <p14:cNvContentPartPr/>
                <p14:nvPr/>
              </p14:nvContentPartPr>
              <p14:xfrm>
                <a:off x="8840411" y="1732015"/>
                <a:ext cx="200880" cy="36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EA62B3-5AA0-4012-B055-42DA73287B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22771" y="1714015"/>
                  <a:ext cx="2365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15F424-5270-4F56-8890-BBF18BE16C59}"/>
                    </a:ext>
                  </a:extLst>
                </p14:cNvPr>
                <p14:cNvContentPartPr/>
                <p14:nvPr/>
              </p14:nvContentPartPr>
              <p14:xfrm>
                <a:off x="9133451" y="1587295"/>
                <a:ext cx="511560" cy="37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15F424-5270-4F56-8890-BBF18BE16C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15451" y="1569655"/>
                  <a:ext cx="547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3939D6-E8C5-42B6-B865-FA2291508804}"/>
                    </a:ext>
                  </a:extLst>
                </p14:cNvPr>
                <p14:cNvContentPartPr/>
                <p14:nvPr/>
              </p14:nvContentPartPr>
              <p14:xfrm>
                <a:off x="9557891" y="1737415"/>
                <a:ext cx="12024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3939D6-E8C5-42B6-B865-FA22915088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39891" y="1719775"/>
                  <a:ext cx="155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D9E529-6414-4610-8A62-6A14275C1C98}"/>
                    </a:ext>
                  </a:extLst>
                </p14:cNvPr>
                <p14:cNvContentPartPr/>
                <p14:nvPr/>
              </p14:nvContentPartPr>
              <p14:xfrm>
                <a:off x="9638531" y="1777375"/>
                <a:ext cx="232200" cy="15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D9E529-6414-4610-8A62-6A14275C1C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20891" y="1759735"/>
                  <a:ext cx="267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93C768-65FB-47E9-AFCD-D485D0E11D0A}"/>
                    </a:ext>
                  </a:extLst>
                </p14:cNvPr>
                <p14:cNvContentPartPr/>
                <p14:nvPr/>
              </p14:nvContentPartPr>
              <p14:xfrm>
                <a:off x="9251171" y="1718695"/>
                <a:ext cx="112320" cy="1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93C768-65FB-47E9-AFCD-D485D0E11D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33531" y="1700695"/>
                  <a:ext cx="147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819671-A412-4C98-B814-F4A7F9B1EEB7}"/>
                    </a:ext>
                  </a:extLst>
                </p14:cNvPr>
                <p14:cNvContentPartPr/>
                <p14:nvPr/>
              </p14:nvContentPartPr>
              <p14:xfrm>
                <a:off x="10033091" y="1773415"/>
                <a:ext cx="385920" cy="12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819671-A412-4C98-B814-F4A7F9B1EE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15091" y="1755415"/>
                  <a:ext cx="42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9389AE6-0A97-4988-9B53-4C7D6C7C0585}"/>
                    </a:ext>
                  </a:extLst>
                </p14:cNvPr>
                <p14:cNvContentPartPr/>
                <p14:nvPr/>
              </p14:nvContentPartPr>
              <p14:xfrm>
                <a:off x="7494011" y="2012095"/>
                <a:ext cx="534960" cy="24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9389AE6-0A97-4988-9B53-4C7D6C7C05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76011" y="1994095"/>
                  <a:ext cx="570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94E698-8EFC-4659-9B3F-A7CCCF2457C8}"/>
                    </a:ext>
                  </a:extLst>
                </p14:cNvPr>
                <p14:cNvContentPartPr/>
                <p14:nvPr/>
              </p14:nvContentPartPr>
              <p14:xfrm>
                <a:off x="8017451" y="2229895"/>
                <a:ext cx="44640" cy="83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94E698-8EFC-4659-9B3F-A7CCCF2457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99811" y="2211895"/>
                  <a:ext cx="80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B9D1BA-59DB-4EDF-8FE1-92DE5ADB2A60}"/>
                    </a:ext>
                  </a:extLst>
                </p14:cNvPr>
                <p14:cNvContentPartPr/>
                <p14:nvPr/>
              </p14:nvContentPartPr>
              <p14:xfrm>
                <a:off x="8181971" y="2045935"/>
                <a:ext cx="441000" cy="25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B9D1BA-59DB-4EDF-8FE1-92DE5ADB2A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64331" y="2028295"/>
                  <a:ext cx="476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8837BA-09FF-475D-B869-BD0DA513D5B0}"/>
                    </a:ext>
                  </a:extLst>
                </p14:cNvPr>
                <p14:cNvContentPartPr/>
                <p14:nvPr/>
              </p14:nvContentPartPr>
              <p14:xfrm>
                <a:off x="8220131" y="2192815"/>
                <a:ext cx="150480" cy="1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8837BA-09FF-475D-B869-BD0DA513D5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02131" y="2175175"/>
                  <a:ext cx="18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DCB0FC-288C-41FD-9EB8-F3E98DC045B1}"/>
                    </a:ext>
                  </a:extLst>
                </p14:cNvPr>
                <p14:cNvContentPartPr/>
                <p14:nvPr/>
              </p14:nvContentPartPr>
              <p14:xfrm>
                <a:off x="8856611" y="2088055"/>
                <a:ext cx="1245240" cy="31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DCB0FC-288C-41FD-9EB8-F3E98DC045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38611" y="2070055"/>
                  <a:ext cx="12808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132446-5FC9-4970-B9AD-6C79B71CAF66}"/>
                    </a:ext>
                  </a:extLst>
                </p14:cNvPr>
                <p14:cNvContentPartPr/>
                <p14:nvPr/>
              </p14:nvContentPartPr>
              <p14:xfrm>
                <a:off x="9808451" y="2143855"/>
                <a:ext cx="1332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132446-5FC9-4970-B9AD-6C79B71CAF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90811" y="2126215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B10896-5F6B-4C90-B794-099C17FAFA70}"/>
                    </a:ext>
                  </a:extLst>
                </p14:cNvPr>
                <p14:cNvContentPartPr/>
                <p14:nvPr/>
              </p14:nvContentPartPr>
              <p14:xfrm>
                <a:off x="9094931" y="2146735"/>
                <a:ext cx="14400" cy="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B10896-5F6B-4C90-B794-099C17FAFA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76931" y="2129095"/>
                  <a:ext cx="50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58EEE8-1F02-45D7-AAC4-D906CBED9A3E}"/>
                    </a:ext>
                  </a:extLst>
                </p14:cNvPr>
                <p14:cNvContentPartPr/>
                <p14:nvPr/>
              </p14:nvContentPartPr>
              <p14:xfrm>
                <a:off x="10298411" y="2123695"/>
                <a:ext cx="835920" cy="11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58EEE8-1F02-45D7-AAC4-D906CBED9A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80771" y="2106055"/>
                  <a:ext cx="871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4E6928-CC97-493E-8EAE-0DC64C5A32AC}"/>
                    </a:ext>
                  </a:extLst>
                </p14:cNvPr>
                <p14:cNvContentPartPr/>
                <p14:nvPr/>
              </p14:nvContentPartPr>
              <p14:xfrm>
                <a:off x="11275811" y="2099215"/>
                <a:ext cx="425880" cy="10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4E6928-CC97-493E-8EAE-0DC64C5A32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57811" y="2081575"/>
                  <a:ext cx="46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397578-9124-484E-ABD8-7F6433CEAD7B}"/>
                    </a:ext>
                  </a:extLst>
                </p14:cNvPr>
                <p14:cNvContentPartPr/>
                <p14:nvPr/>
              </p14:nvContentPartPr>
              <p14:xfrm>
                <a:off x="11584691" y="2105335"/>
                <a:ext cx="19980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397578-9124-484E-ABD8-7F6433CEAD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66691" y="2087695"/>
                  <a:ext cx="23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A6042E6-D2EA-418B-B8FB-4B6CF212AD8D}"/>
                    </a:ext>
                  </a:extLst>
                </p14:cNvPr>
                <p14:cNvContentPartPr/>
                <p14:nvPr/>
              </p14:nvContentPartPr>
              <p14:xfrm>
                <a:off x="7436051" y="2386855"/>
                <a:ext cx="602280" cy="37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A6042E6-D2EA-418B-B8FB-4B6CF212AD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18411" y="2369215"/>
                  <a:ext cx="637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351BAC-0EA3-479F-A7CC-4C7BECAB7D0A}"/>
                    </a:ext>
                  </a:extLst>
                </p14:cNvPr>
                <p14:cNvContentPartPr/>
                <p14:nvPr/>
              </p14:nvContentPartPr>
              <p14:xfrm>
                <a:off x="7924571" y="2507455"/>
                <a:ext cx="15516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351BAC-0EA3-479F-A7CC-4C7BECAB7D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06931" y="2489455"/>
                  <a:ext cx="190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5F657C-7F35-4F5F-9C7F-6654751916BC}"/>
                    </a:ext>
                  </a:extLst>
                </p14:cNvPr>
                <p14:cNvContentPartPr/>
                <p14:nvPr/>
              </p14:nvContentPartPr>
              <p14:xfrm>
                <a:off x="7998731" y="2706895"/>
                <a:ext cx="8712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5F657C-7F35-4F5F-9C7F-6654751916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81091" y="2688895"/>
                  <a:ext cx="122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C72A20-7545-4CA2-A3C8-B6F3F2E13BD6}"/>
                    </a:ext>
                  </a:extLst>
                </p14:cNvPr>
                <p14:cNvContentPartPr/>
                <p14:nvPr/>
              </p14:nvContentPartPr>
              <p14:xfrm>
                <a:off x="8355131" y="2465335"/>
                <a:ext cx="295560" cy="252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C72A20-7545-4CA2-A3C8-B6F3F2E13B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37491" y="2447695"/>
                  <a:ext cx="331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E0F912-43BC-4E97-AAAE-85F7CEE6A22F}"/>
                    </a:ext>
                  </a:extLst>
                </p14:cNvPr>
                <p14:cNvContentPartPr/>
                <p14:nvPr/>
              </p14:nvContentPartPr>
              <p14:xfrm>
                <a:off x="8521811" y="2563615"/>
                <a:ext cx="13932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E0F912-43BC-4E97-AAAE-85F7CEE6A2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03811" y="2545615"/>
                  <a:ext cx="17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79A911-9C48-4DD0-A842-531DE74CCC8B}"/>
                    </a:ext>
                  </a:extLst>
                </p14:cNvPr>
                <p14:cNvContentPartPr/>
                <p14:nvPr/>
              </p14:nvContentPartPr>
              <p14:xfrm>
                <a:off x="8921051" y="2536255"/>
                <a:ext cx="167040" cy="25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79A911-9C48-4DD0-A842-531DE74CCC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03051" y="2518615"/>
                  <a:ext cx="202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0561D8-F443-47F3-8ED7-5DA1D28D78F4}"/>
                    </a:ext>
                  </a:extLst>
                </p14:cNvPr>
                <p14:cNvContentPartPr/>
                <p14:nvPr/>
              </p14:nvContentPartPr>
              <p14:xfrm>
                <a:off x="8970011" y="2668735"/>
                <a:ext cx="128160" cy="2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0561D8-F443-47F3-8ED7-5DA1D28D78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52371" y="2650735"/>
                  <a:ext cx="16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24963A-12A0-4F77-9FB8-45F1EC19A4E2}"/>
                    </a:ext>
                  </a:extLst>
                </p14:cNvPr>
                <p14:cNvContentPartPr/>
                <p14:nvPr/>
              </p14:nvContentPartPr>
              <p14:xfrm>
                <a:off x="9025451" y="2563615"/>
                <a:ext cx="109440" cy="59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24963A-12A0-4F77-9FB8-45F1EC19A4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07451" y="2545615"/>
                  <a:ext cx="145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BE6C37-7A8F-48E3-82CC-4B334C069DB4}"/>
                    </a:ext>
                  </a:extLst>
                </p14:cNvPr>
                <p14:cNvContentPartPr/>
                <p14:nvPr/>
              </p14:nvContentPartPr>
              <p14:xfrm>
                <a:off x="9161891" y="2705455"/>
                <a:ext cx="114840" cy="15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BE6C37-7A8F-48E3-82CC-4B334C069D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44251" y="2687815"/>
                  <a:ext cx="150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8EA1A3-C74E-4290-B996-78231BD4D745}"/>
                    </a:ext>
                  </a:extLst>
                </p14:cNvPr>
                <p14:cNvContentPartPr/>
                <p14:nvPr/>
              </p14:nvContentPartPr>
              <p14:xfrm>
                <a:off x="9437291" y="2599255"/>
                <a:ext cx="137160" cy="2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8EA1A3-C74E-4290-B996-78231BD4D7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19651" y="2581255"/>
                  <a:ext cx="17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1E4AC2-A3F7-45E1-9CEC-2EC3BD3D1F9C}"/>
                    </a:ext>
                  </a:extLst>
                </p14:cNvPr>
                <p14:cNvContentPartPr/>
                <p14:nvPr/>
              </p14:nvContentPartPr>
              <p14:xfrm>
                <a:off x="9404171" y="2680255"/>
                <a:ext cx="128880" cy="2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1E4AC2-A3F7-45E1-9CEC-2EC3BD3D1F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86171" y="2662615"/>
                  <a:ext cx="164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E592FE-62A6-4E14-B75F-ADE752175F3D}"/>
                    </a:ext>
                  </a:extLst>
                </p14:cNvPr>
                <p14:cNvContentPartPr/>
                <p14:nvPr/>
              </p14:nvContentPartPr>
              <p14:xfrm>
                <a:off x="9684251" y="2520415"/>
                <a:ext cx="272160" cy="22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E592FE-62A6-4E14-B75F-ADE752175F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66611" y="2502415"/>
                  <a:ext cx="30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D2B70C-3880-4BBC-83FE-108E3C57FD0C}"/>
                    </a:ext>
                  </a:extLst>
                </p14:cNvPr>
                <p14:cNvContentPartPr/>
                <p14:nvPr/>
              </p14:nvContentPartPr>
              <p14:xfrm>
                <a:off x="10059371" y="2696095"/>
                <a:ext cx="114120" cy="14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D2B70C-3880-4BBC-83FE-108E3C57FD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41731" y="2678455"/>
                  <a:ext cx="149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1A5CE3-C208-4F38-856C-92D8F7F09549}"/>
                    </a:ext>
                  </a:extLst>
                </p14:cNvPr>
                <p14:cNvContentPartPr/>
                <p14:nvPr/>
              </p14:nvContentPartPr>
              <p14:xfrm>
                <a:off x="10429091" y="2350135"/>
                <a:ext cx="302040" cy="45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1A5CE3-C208-4F38-856C-92D8F7F095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11091" y="2332495"/>
                  <a:ext cx="3376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46114D-5101-4330-84F8-926F66C7F6BF}"/>
                    </a:ext>
                  </a:extLst>
                </p14:cNvPr>
                <p14:cNvContentPartPr/>
                <p14:nvPr/>
              </p14:nvContentPartPr>
              <p14:xfrm>
                <a:off x="10951811" y="2456695"/>
                <a:ext cx="143280" cy="24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46114D-5101-4330-84F8-926F66C7F6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34171" y="2438695"/>
                  <a:ext cx="178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BDF443-F633-439B-B7E1-8B25983C8305}"/>
                    </a:ext>
                  </a:extLst>
                </p14:cNvPr>
                <p14:cNvContentPartPr/>
                <p14:nvPr/>
              </p14:nvContentPartPr>
              <p14:xfrm>
                <a:off x="11013371" y="2563615"/>
                <a:ext cx="126360" cy="6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BDF443-F633-439B-B7E1-8B25983C83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95371" y="2545615"/>
                  <a:ext cx="162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FA775A-7C56-47E7-A7D8-72099DA5982A}"/>
                    </a:ext>
                  </a:extLst>
                </p14:cNvPr>
                <p14:cNvContentPartPr/>
                <p14:nvPr/>
              </p14:nvContentPartPr>
              <p14:xfrm>
                <a:off x="11038931" y="2458495"/>
                <a:ext cx="170640" cy="45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FA775A-7C56-47E7-A7D8-72099DA598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20931" y="2440855"/>
                  <a:ext cx="20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58AFA0-1CAC-443C-B41F-73E19468B40F}"/>
                    </a:ext>
                  </a:extLst>
                </p14:cNvPr>
                <p14:cNvContentPartPr/>
                <p14:nvPr/>
              </p14:nvContentPartPr>
              <p14:xfrm>
                <a:off x="11151251" y="2697175"/>
                <a:ext cx="149040" cy="177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58AFA0-1CAC-443C-B41F-73E19468B4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33251" y="2679535"/>
                  <a:ext cx="184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9F8B9D-ECC5-4D2C-8326-175A25588E73}"/>
                    </a:ext>
                  </a:extLst>
                </p14:cNvPr>
                <p14:cNvContentPartPr/>
                <p14:nvPr/>
              </p14:nvContentPartPr>
              <p14:xfrm>
                <a:off x="11343491" y="2534095"/>
                <a:ext cx="164880" cy="37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9F8B9D-ECC5-4D2C-8326-175A25588E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25851" y="2516455"/>
                  <a:ext cx="20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F51EE2-3258-4BCC-BBDA-1A87509FB19C}"/>
                    </a:ext>
                  </a:extLst>
                </p14:cNvPr>
                <p14:cNvContentPartPr/>
                <p14:nvPr/>
              </p14:nvContentPartPr>
              <p14:xfrm>
                <a:off x="11331251" y="2640655"/>
                <a:ext cx="121680" cy="2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F51EE2-3258-4BCC-BBDA-1A87509FB1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13251" y="2622655"/>
                  <a:ext cx="157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543542-3A29-4664-8EA4-832A73455125}"/>
                    </a:ext>
                  </a:extLst>
                </p14:cNvPr>
                <p14:cNvContentPartPr/>
                <p14:nvPr/>
              </p14:nvContentPartPr>
              <p14:xfrm>
                <a:off x="11544371" y="2472535"/>
                <a:ext cx="219960" cy="262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543542-3A29-4664-8EA4-832A734551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26371" y="2454895"/>
                  <a:ext cx="25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3297B2-83D4-4157-B0D5-5097A13FC7CE}"/>
                    </a:ext>
                  </a:extLst>
                </p14:cNvPr>
                <p14:cNvContentPartPr/>
                <p14:nvPr/>
              </p14:nvContentPartPr>
              <p14:xfrm>
                <a:off x="11779091" y="2670175"/>
                <a:ext cx="135720" cy="18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3297B2-83D4-4157-B0D5-5097A13FC7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61091" y="2652535"/>
                  <a:ext cx="17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BD5805-87E7-4FD5-A8F1-7D9EB55CB23F}"/>
                    </a:ext>
                  </a:extLst>
                </p14:cNvPr>
                <p14:cNvContentPartPr/>
                <p14:nvPr/>
              </p14:nvContentPartPr>
              <p14:xfrm>
                <a:off x="7613891" y="2903095"/>
                <a:ext cx="637920" cy="28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BD5805-87E7-4FD5-A8F1-7D9EB55CB2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96251" y="2885455"/>
                  <a:ext cx="67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9B86D4-D6F2-4725-BF93-3D7A4D7F655E}"/>
                    </a:ext>
                  </a:extLst>
                </p14:cNvPr>
                <p14:cNvContentPartPr/>
                <p14:nvPr/>
              </p14:nvContentPartPr>
              <p14:xfrm>
                <a:off x="8475731" y="3109015"/>
                <a:ext cx="163080" cy="11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9B86D4-D6F2-4725-BF93-3D7A4D7F65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57731" y="3091375"/>
                  <a:ext cx="19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442C68-B2A9-4C6A-9B67-A5B11329C283}"/>
                    </a:ext>
                  </a:extLst>
                </p14:cNvPr>
                <p14:cNvContentPartPr/>
                <p14:nvPr/>
              </p14:nvContentPartPr>
              <p14:xfrm>
                <a:off x="8689211" y="2983015"/>
                <a:ext cx="189360" cy="287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442C68-B2A9-4C6A-9B67-A5B11329C2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71571" y="2965375"/>
                  <a:ext cx="225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EC4ED2-F876-49BF-9F98-63519B54339A}"/>
                    </a:ext>
                  </a:extLst>
                </p14:cNvPr>
                <p14:cNvContentPartPr/>
                <p14:nvPr/>
              </p14:nvContentPartPr>
              <p14:xfrm>
                <a:off x="8888291" y="3211975"/>
                <a:ext cx="5040" cy="138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EC4ED2-F876-49BF-9F98-63519B5433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70291" y="3193975"/>
                  <a:ext cx="40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D5AE93-F4FB-42BD-8D1C-403C089B9851}"/>
                    </a:ext>
                  </a:extLst>
                </p14:cNvPr>
                <p14:cNvContentPartPr/>
                <p14:nvPr/>
              </p14:nvContentPartPr>
              <p14:xfrm>
                <a:off x="9137771" y="3144655"/>
                <a:ext cx="140400" cy="2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D5AE93-F4FB-42BD-8D1C-403C089B98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19771" y="3126655"/>
                  <a:ext cx="176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B2CFA6-6C6D-473D-AFCD-A6C98DA0089A}"/>
                    </a:ext>
                  </a:extLst>
                </p14:cNvPr>
                <p14:cNvContentPartPr/>
                <p14:nvPr/>
              </p14:nvContentPartPr>
              <p14:xfrm>
                <a:off x="9146771" y="3190735"/>
                <a:ext cx="106560" cy="2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B2CFA6-6C6D-473D-AFCD-A6C98DA008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29131" y="3173095"/>
                  <a:ext cx="142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F6A5C6-BB4D-40B7-AD00-AD9DE80BE51F}"/>
                    </a:ext>
                  </a:extLst>
                </p14:cNvPr>
                <p14:cNvContentPartPr/>
                <p14:nvPr/>
              </p14:nvContentPartPr>
              <p14:xfrm>
                <a:off x="9533411" y="3049255"/>
                <a:ext cx="6840" cy="158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F6A5C6-BB4D-40B7-AD00-AD9DE80BE5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15771" y="3031255"/>
                  <a:ext cx="4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A10E959-135F-4AE0-A243-8B150D591D59}"/>
                    </a:ext>
                  </a:extLst>
                </p14:cNvPr>
                <p14:cNvContentPartPr/>
                <p14:nvPr/>
              </p14:nvContentPartPr>
              <p14:xfrm>
                <a:off x="9454571" y="3139255"/>
                <a:ext cx="163800" cy="1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A10E959-135F-4AE0-A243-8B150D591D5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36931" y="3121615"/>
                  <a:ext cx="199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C3EE2D-0C1C-44AD-BA6F-382B63D0DD76}"/>
                    </a:ext>
                  </a:extLst>
                </p14:cNvPr>
                <p14:cNvContentPartPr/>
                <p14:nvPr/>
              </p14:nvContentPartPr>
              <p14:xfrm>
                <a:off x="9432611" y="3262375"/>
                <a:ext cx="169920" cy="3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C3EE2D-0C1C-44AD-BA6F-382B63D0DD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14971" y="3244375"/>
                  <a:ext cx="205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BC2B86-46A7-42CF-A390-518AD04770C6}"/>
                    </a:ext>
                  </a:extLst>
                </p14:cNvPr>
                <p14:cNvContentPartPr/>
                <p14:nvPr/>
              </p14:nvContentPartPr>
              <p14:xfrm>
                <a:off x="9794411" y="2984815"/>
                <a:ext cx="11880" cy="36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BC2B86-46A7-42CF-A390-518AD04770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76411" y="2966815"/>
                  <a:ext cx="47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71EB40-01C2-4FC2-8C26-5826386EED45}"/>
                    </a:ext>
                  </a:extLst>
                </p14:cNvPr>
                <p14:cNvContentPartPr/>
                <p14:nvPr/>
              </p14:nvContentPartPr>
              <p14:xfrm>
                <a:off x="9967571" y="3081655"/>
                <a:ext cx="189360" cy="16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71EB40-01C2-4FC2-8C26-5826386EED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49931" y="3064015"/>
                  <a:ext cx="225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D2D861-F3F3-473F-BB47-763F9AC3C0D6}"/>
                    </a:ext>
                  </a:extLst>
                </p14:cNvPr>
                <p14:cNvContentPartPr/>
                <p14:nvPr/>
              </p14:nvContentPartPr>
              <p14:xfrm>
                <a:off x="10260971" y="3181735"/>
                <a:ext cx="73800" cy="154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D2D861-F3F3-473F-BB47-763F9AC3C0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42971" y="3163735"/>
                  <a:ext cx="109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094C9A-0E25-49E1-98E9-30962C4B925D}"/>
                    </a:ext>
                  </a:extLst>
                </p14:cNvPr>
                <p14:cNvContentPartPr/>
                <p14:nvPr/>
              </p14:nvContentPartPr>
              <p14:xfrm>
                <a:off x="10445651" y="3161575"/>
                <a:ext cx="121680" cy="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094C9A-0E25-49E1-98E9-30962C4B92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27651" y="3143935"/>
                  <a:ext cx="157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1310F8E-27BF-44A5-B4BC-8B8E358DBCD9}"/>
                    </a:ext>
                  </a:extLst>
                </p14:cNvPr>
                <p14:cNvContentPartPr/>
                <p14:nvPr/>
              </p14:nvContentPartPr>
              <p14:xfrm>
                <a:off x="10713131" y="3061495"/>
                <a:ext cx="255240" cy="15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1310F8E-27BF-44A5-B4BC-8B8E358DBC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95491" y="3043495"/>
                  <a:ext cx="290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E40931-97F1-4FC5-AB4C-21EE588CAAA3}"/>
                    </a:ext>
                  </a:extLst>
                </p14:cNvPr>
                <p14:cNvContentPartPr/>
                <p14:nvPr/>
              </p14:nvContentPartPr>
              <p14:xfrm>
                <a:off x="11038571" y="3168775"/>
                <a:ext cx="139680" cy="161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E40931-97F1-4FC5-AB4C-21EE588CAA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20571" y="3150775"/>
                  <a:ext cx="175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8B08D7-2005-461A-90E3-4C71FF45D744}"/>
                    </a:ext>
                  </a:extLst>
                </p14:cNvPr>
                <p14:cNvContentPartPr/>
                <p14:nvPr/>
              </p14:nvContentPartPr>
              <p14:xfrm>
                <a:off x="11291651" y="3011095"/>
                <a:ext cx="30240" cy="32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8B08D7-2005-461A-90E3-4C71FF45D7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73651" y="2993455"/>
                  <a:ext cx="6588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AAC23E-125A-4EA3-9C7C-8FBCD32F4166}"/>
                  </a:ext>
                </a:extLst>
              </p14:cNvPr>
              <p14:cNvContentPartPr/>
              <p14:nvPr/>
            </p14:nvContentPartPr>
            <p14:xfrm>
              <a:off x="4807691" y="1951255"/>
              <a:ext cx="464400" cy="160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AAC23E-125A-4EA3-9C7C-8FBCD32F41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90051" y="1933615"/>
                <a:ext cx="5000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EC5E6E-E5E2-4C5A-9896-F322A8240D7F}"/>
                  </a:ext>
                </a:extLst>
              </p14:cNvPr>
              <p14:cNvContentPartPr/>
              <p14:nvPr/>
            </p14:nvContentPartPr>
            <p14:xfrm>
              <a:off x="6002171" y="1754335"/>
              <a:ext cx="10324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EC5E6E-E5E2-4C5A-9896-F322A8240D7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84171" y="1736335"/>
                <a:ext cx="10681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BFC4791-0E16-4FB3-A6C3-ADD79F07C11E}"/>
                  </a:ext>
                </a:extLst>
              </p14:cNvPr>
              <p14:cNvContentPartPr/>
              <p14:nvPr/>
            </p14:nvContentPartPr>
            <p14:xfrm>
              <a:off x="5526251" y="1800415"/>
              <a:ext cx="341640" cy="371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BFC4791-0E16-4FB3-A6C3-ADD79F07C11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08611" y="1782775"/>
                <a:ext cx="3772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6E812CA-A60E-47EA-9719-167B0442719A}"/>
                  </a:ext>
                </a:extLst>
              </p14:cNvPr>
              <p14:cNvContentPartPr/>
              <p14:nvPr/>
            </p14:nvContentPartPr>
            <p14:xfrm>
              <a:off x="5754491" y="1839295"/>
              <a:ext cx="214560" cy="95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6E812CA-A60E-47EA-9719-167B0442719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736851" y="1821655"/>
                <a:ext cx="250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8BB9D25-113D-40DF-A23F-5C56A1FE12D2}"/>
                  </a:ext>
                </a:extLst>
              </p14:cNvPr>
              <p14:cNvContentPartPr/>
              <p14:nvPr/>
            </p14:nvContentPartPr>
            <p14:xfrm>
              <a:off x="6949331" y="1568575"/>
              <a:ext cx="914760" cy="443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8BB9D25-113D-40DF-A23F-5C56A1FE12D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31331" y="1550935"/>
                <a:ext cx="950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20F00E-5D40-4354-BCBD-31BE44B1AC3E}"/>
                  </a:ext>
                </a:extLst>
              </p14:cNvPr>
              <p14:cNvContentPartPr/>
              <p14:nvPr/>
            </p14:nvContentPartPr>
            <p14:xfrm>
              <a:off x="7707491" y="1783135"/>
              <a:ext cx="15120" cy="10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20F00E-5D40-4354-BCBD-31BE44B1AC3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9491" y="1765495"/>
                <a:ext cx="50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A29F95C-2428-4ADF-B87F-7544F9B63BC6}"/>
                  </a:ext>
                </a:extLst>
              </p14:cNvPr>
              <p14:cNvContentPartPr/>
              <p14:nvPr/>
            </p14:nvContentPartPr>
            <p14:xfrm>
              <a:off x="7051931" y="1721575"/>
              <a:ext cx="275400" cy="95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A29F95C-2428-4ADF-B87F-7544F9B63BC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34291" y="1703575"/>
                <a:ext cx="311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C788CE7-CB1B-439F-9BAF-BB57BD8B0BA5}"/>
                  </a:ext>
                </a:extLst>
              </p14:cNvPr>
              <p14:cNvContentPartPr/>
              <p14:nvPr/>
            </p14:nvContentPartPr>
            <p14:xfrm>
              <a:off x="8052371" y="1517095"/>
              <a:ext cx="1681560" cy="606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C788CE7-CB1B-439F-9BAF-BB57BD8B0BA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34371" y="1499095"/>
                <a:ext cx="171720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63A30E0-F1B6-4102-AAF1-DFBC9CB7944F}"/>
                  </a:ext>
                </a:extLst>
              </p14:cNvPr>
              <p14:cNvContentPartPr/>
              <p14:nvPr/>
            </p14:nvContentPartPr>
            <p14:xfrm>
              <a:off x="9409571" y="1735615"/>
              <a:ext cx="13176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63A30E0-F1B6-4102-AAF1-DFBC9CB7944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391931" y="1717615"/>
                <a:ext cx="167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2F95-869E-4A04-81F2-6C455ECB21B6}"/>
                  </a:ext>
                </a:extLst>
              </p14:cNvPr>
              <p14:cNvContentPartPr/>
              <p14:nvPr/>
            </p14:nvContentPartPr>
            <p14:xfrm>
              <a:off x="8373851" y="1617535"/>
              <a:ext cx="959040" cy="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2F95-869E-4A04-81F2-6C455ECB21B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55851" y="1599895"/>
                <a:ext cx="994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6DECF83-83D9-4523-88A2-B017EA6099B0}"/>
                  </a:ext>
                </a:extLst>
              </p14:cNvPr>
              <p14:cNvContentPartPr/>
              <p14:nvPr/>
            </p14:nvContentPartPr>
            <p14:xfrm>
              <a:off x="5460371" y="2351575"/>
              <a:ext cx="293760" cy="140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6DECF83-83D9-4523-88A2-B017EA6099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42731" y="2333575"/>
                <a:ext cx="329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17A6129-64C0-4F1D-8A1B-05628159647C}"/>
                  </a:ext>
                </a:extLst>
              </p14:cNvPr>
              <p14:cNvContentPartPr/>
              <p14:nvPr/>
            </p14:nvContentPartPr>
            <p14:xfrm>
              <a:off x="5649731" y="2263015"/>
              <a:ext cx="19440" cy="7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17A6129-64C0-4F1D-8A1B-05628159647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31731" y="2245015"/>
                <a:ext cx="55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8371087-932E-40F5-8526-53431CB47340}"/>
                  </a:ext>
                </a:extLst>
              </p14:cNvPr>
              <p14:cNvContentPartPr/>
              <p14:nvPr/>
            </p14:nvContentPartPr>
            <p14:xfrm>
              <a:off x="5927291" y="2172655"/>
              <a:ext cx="441000" cy="297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8371087-932E-40F5-8526-53431CB4734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09651" y="2155015"/>
                <a:ext cx="476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177F98F-34B4-4BD6-A2E9-6312A0844D0A}"/>
                  </a:ext>
                </a:extLst>
              </p14:cNvPr>
              <p14:cNvContentPartPr/>
              <p14:nvPr/>
            </p14:nvContentPartPr>
            <p14:xfrm>
              <a:off x="5959331" y="2302615"/>
              <a:ext cx="255960" cy="36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177F98F-34B4-4BD6-A2E9-6312A0844D0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941691" y="2284975"/>
                <a:ext cx="291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F54479B-1472-4A5F-97E5-546B8698A8C1}"/>
                  </a:ext>
                </a:extLst>
              </p14:cNvPr>
              <p14:cNvContentPartPr/>
              <p14:nvPr/>
            </p14:nvContentPartPr>
            <p14:xfrm>
              <a:off x="6509051" y="2056375"/>
              <a:ext cx="1542960" cy="599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F54479B-1472-4A5F-97E5-546B8698A8C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91411" y="2038735"/>
                <a:ext cx="157860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BF59DE5-B02E-4ED7-993C-7BDCFA1E02E4}"/>
                  </a:ext>
                </a:extLst>
              </p14:cNvPr>
              <p14:cNvContentPartPr/>
              <p14:nvPr/>
            </p14:nvContentPartPr>
            <p14:xfrm>
              <a:off x="7803611" y="2219815"/>
              <a:ext cx="11520" cy="14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BF59DE5-B02E-4ED7-993C-7BDCFA1E02E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85971" y="2202175"/>
                <a:ext cx="471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F9A370F-AE2F-46A0-818B-2B79CFD837F3}"/>
                  </a:ext>
                </a:extLst>
              </p14:cNvPr>
              <p14:cNvContentPartPr/>
              <p14:nvPr/>
            </p14:nvContentPartPr>
            <p14:xfrm>
              <a:off x="6551171" y="2234935"/>
              <a:ext cx="234360" cy="10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F9A370F-AE2F-46A0-818B-2B79CFD837F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533531" y="2217295"/>
                <a:ext cx="2700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FD8F8BE-C740-4F0E-96E7-E54AB7894344}"/>
              </a:ext>
            </a:extLst>
          </p:cNvPr>
          <p:cNvGrpSpPr/>
          <p:nvPr/>
        </p:nvGrpSpPr>
        <p:grpSpPr>
          <a:xfrm>
            <a:off x="699011" y="2813455"/>
            <a:ext cx="1706040" cy="511560"/>
            <a:chOff x="699011" y="2813455"/>
            <a:chExt cx="17060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14E101-50E6-4F92-97EE-9169F677562C}"/>
                    </a:ext>
                  </a:extLst>
                </p14:cNvPr>
                <p14:cNvContentPartPr/>
                <p14:nvPr/>
              </p14:nvContentPartPr>
              <p14:xfrm>
                <a:off x="699011" y="2813455"/>
                <a:ext cx="677880" cy="354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14E101-50E6-4F92-97EE-9169F67756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1371" y="2795815"/>
                  <a:ext cx="713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257B8C-3DF7-4B3E-8C13-2442CE38F0F2}"/>
                    </a:ext>
                  </a:extLst>
                </p14:cNvPr>
                <p14:cNvContentPartPr/>
                <p14:nvPr/>
              </p14:nvContentPartPr>
              <p14:xfrm>
                <a:off x="1605131" y="2997055"/>
                <a:ext cx="172440" cy="17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257B8C-3DF7-4B3E-8C13-2442CE38F0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87491" y="2979415"/>
                  <a:ext cx="208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9D8978-2060-433B-A24C-3AED1A35C57C}"/>
                    </a:ext>
                  </a:extLst>
                </p14:cNvPr>
                <p14:cNvContentPartPr/>
                <p14:nvPr/>
              </p14:nvContentPartPr>
              <p14:xfrm>
                <a:off x="1804211" y="2877175"/>
                <a:ext cx="218520" cy="33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9D8978-2060-433B-A24C-3AED1A35C5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86571" y="2859175"/>
                  <a:ext cx="254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CB26C3-0BBC-46F4-9039-C1685D036AFD}"/>
                    </a:ext>
                  </a:extLst>
                </p14:cNvPr>
                <p14:cNvContentPartPr/>
                <p14:nvPr/>
              </p14:nvContentPartPr>
              <p14:xfrm>
                <a:off x="2006531" y="3182455"/>
                <a:ext cx="124920" cy="14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CB26C3-0BBC-46F4-9039-C1685D036A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88531" y="3164455"/>
                  <a:ext cx="16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25AD81F-6654-4556-9A48-D873C7CE3D81}"/>
                    </a:ext>
                  </a:extLst>
                </p14:cNvPr>
                <p14:cNvContentPartPr/>
                <p14:nvPr/>
              </p14:nvContentPartPr>
              <p14:xfrm>
                <a:off x="2230811" y="3025135"/>
                <a:ext cx="174240" cy="43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25AD81F-6654-4556-9A48-D873C7CE3D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12811" y="3007135"/>
                  <a:ext cx="209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5014A1-2A93-4739-BCEE-291562044A01}"/>
                    </a:ext>
                  </a:extLst>
                </p14:cNvPr>
                <p14:cNvContentPartPr/>
                <p14:nvPr/>
              </p14:nvContentPartPr>
              <p14:xfrm>
                <a:off x="2268251" y="3143575"/>
                <a:ext cx="111240" cy="8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5014A1-2A93-4739-BCEE-291562044A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50251" y="3125935"/>
                  <a:ext cx="146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ECBCF5B-C58F-46CD-AB75-4FD417988580}"/>
              </a:ext>
            </a:extLst>
          </p:cNvPr>
          <p:cNvGrpSpPr/>
          <p:nvPr/>
        </p:nvGrpSpPr>
        <p:grpSpPr>
          <a:xfrm>
            <a:off x="2742011" y="2830735"/>
            <a:ext cx="1317600" cy="359280"/>
            <a:chOff x="2742011" y="2830735"/>
            <a:chExt cx="13176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4FF0D9-0CB6-4AF4-AF82-BC259EB6D581}"/>
                    </a:ext>
                  </a:extLst>
                </p14:cNvPr>
                <p14:cNvContentPartPr/>
                <p14:nvPr/>
              </p14:nvContentPartPr>
              <p14:xfrm>
                <a:off x="2742011" y="2830735"/>
                <a:ext cx="216000" cy="322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4FF0D9-0CB6-4AF4-AF82-BC259EB6D5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24371" y="2812735"/>
                  <a:ext cx="251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935780-0DEA-46DB-9204-0941BB942F8C}"/>
                    </a:ext>
                  </a:extLst>
                </p14:cNvPr>
                <p14:cNvContentPartPr/>
                <p14:nvPr/>
              </p14:nvContentPartPr>
              <p14:xfrm>
                <a:off x="2999411" y="3003895"/>
                <a:ext cx="151920" cy="18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935780-0DEA-46DB-9204-0941BB942F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81771" y="2985895"/>
                  <a:ext cx="18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02866B-6439-4EA4-994B-3DC1E3C6396D}"/>
                    </a:ext>
                  </a:extLst>
                </p14:cNvPr>
                <p14:cNvContentPartPr/>
                <p14:nvPr/>
              </p14:nvContentPartPr>
              <p14:xfrm>
                <a:off x="3385331" y="2887975"/>
                <a:ext cx="16200" cy="18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F02866B-6439-4EA4-994B-3DC1E3C639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67331" y="2870335"/>
                  <a:ext cx="51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C5B5B26-F71A-4C74-8095-1E07062798BB}"/>
                    </a:ext>
                  </a:extLst>
                </p14:cNvPr>
                <p14:cNvContentPartPr/>
                <p14:nvPr/>
              </p14:nvContentPartPr>
              <p14:xfrm>
                <a:off x="3343211" y="2968255"/>
                <a:ext cx="118440" cy="14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C5B5B26-F71A-4C74-8095-1E07062798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25211" y="2950615"/>
                  <a:ext cx="154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B6FB80-D545-441B-AA3D-F1F5FF771762}"/>
                    </a:ext>
                  </a:extLst>
                </p14:cNvPr>
                <p14:cNvContentPartPr/>
                <p14:nvPr/>
              </p14:nvContentPartPr>
              <p14:xfrm>
                <a:off x="3577211" y="2834335"/>
                <a:ext cx="222120" cy="297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B6FB80-D545-441B-AA3D-F1F5FF7717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59211" y="2816695"/>
                  <a:ext cx="257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D93DDF-B7CB-49E4-8F3A-0E1B87D9FA46}"/>
                    </a:ext>
                  </a:extLst>
                </p14:cNvPr>
                <p14:cNvContentPartPr/>
                <p14:nvPr/>
              </p14:nvContentPartPr>
              <p14:xfrm>
                <a:off x="3942971" y="3051055"/>
                <a:ext cx="116640" cy="13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D93DDF-B7CB-49E4-8F3A-0E1B87D9FA4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24971" y="3033055"/>
                  <a:ext cx="1522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ECF1C71-A8E2-4F19-B6DF-C4BA5656A46B}"/>
              </a:ext>
            </a:extLst>
          </p:cNvPr>
          <p:cNvGrpSpPr/>
          <p:nvPr/>
        </p:nvGrpSpPr>
        <p:grpSpPr>
          <a:xfrm>
            <a:off x="4650011" y="2656135"/>
            <a:ext cx="5291280" cy="666720"/>
            <a:chOff x="4650011" y="2656135"/>
            <a:chExt cx="529128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0C5255-8595-4363-8E15-CB9669BBB192}"/>
                    </a:ext>
                  </a:extLst>
                </p14:cNvPr>
                <p14:cNvContentPartPr/>
                <p14:nvPr/>
              </p14:nvContentPartPr>
              <p14:xfrm>
                <a:off x="4650011" y="2944135"/>
                <a:ext cx="518400" cy="164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0C5255-8595-4363-8E15-CB9669BBB1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32011" y="2926135"/>
                  <a:ext cx="554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3B776A-A6DF-4A65-9FF9-5BBFD90F0027}"/>
                    </a:ext>
                  </a:extLst>
                </p14:cNvPr>
                <p14:cNvContentPartPr/>
                <p14:nvPr/>
              </p14:nvContentPartPr>
              <p14:xfrm>
                <a:off x="5420051" y="2938735"/>
                <a:ext cx="264960" cy="38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3B776A-A6DF-4A65-9FF9-5BBFD90F00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02051" y="2921095"/>
                  <a:ext cx="300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A30A94-A591-4755-9305-51DC5B211590}"/>
                    </a:ext>
                  </a:extLst>
                </p14:cNvPr>
                <p14:cNvContentPartPr/>
                <p14:nvPr/>
              </p14:nvContentPartPr>
              <p14:xfrm>
                <a:off x="5662331" y="2916055"/>
                <a:ext cx="6840" cy="12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A30A94-A591-4755-9305-51DC5B21159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4691" y="2898055"/>
                  <a:ext cx="4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ADEFDC-22DE-4F6A-B2FA-5B9A7963B297}"/>
                    </a:ext>
                  </a:extLst>
                </p14:cNvPr>
                <p14:cNvContentPartPr/>
                <p14:nvPr/>
              </p14:nvContentPartPr>
              <p14:xfrm>
                <a:off x="5591411" y="2814175"/>
                <a:ext cx="270360" cy="29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ADEFDC-22DE-4F6A-B2FA-5B9A7963B29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73411" y="2796535"/>
                  <a:ext cx="306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2A4E544-D2FA-4875-AF4B-816B8EA2CCC0}"/>
                    </a:ext>
                  </a:extLst>
                </p14:cNvPr>
                <p14:cNvContentPartPr/>
                <p14:nvPr/>
              </p14:nvContentPartPr>
              <p14:xfrm>
                <a:off x="5749091" y="2928655"/>
                <a:ext cx="200880" cy="30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2A4E544-D2FA-4875-AF4B-816B8EA2CC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31451" y="2910655"/>
                  <a:ext cx="236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08C1F0-B965-4EB5-BE7C-F7B4EBEB79BC}"/>
                    </a:ext>
                  </a:extLst>
                </p14:cNvPr>
                <p14:cNvContentPartPr/>
                <p14:nvPr/>
              </p14:nvContentPartPr>
              <p14:xfrm>
                <a:off x="6029531" y="2708695"/>
                <a:ext cx="1078200" cy="494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08C1F0-B965-4EB5-BE7C-F7B4EBEB79B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11531" y="2690695"/>
                  <a:ext cx="11138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17C52A-5BB0-4A65-A439-CD0780A1C4A9}"/>
                    </a:ext>
                  </a:extLst>
                </p14:cNvPr>
                <p14:cNvContentPartPr/>
                <p14:nvPr/>
              </p14:nvContentPartPr>
              <p14:xfrm>
                <a:off x="6903611" y="2853055"/>
                <a:ext cx="114120" cy="1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17C52A-5BB0-4A65-A439-CD0780A1C4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85971" y="2835055"/>
                  <a:ext cx="149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445FA88-B520-43C4-8807-D652CB260E4F}"/>
                    </a:ext>
                  </a:extLst>
                </p14:cNvPr>
                <p14:cNvContentPartPr/>
                <p14:nvPr/>
              </p14:nvContentPartPr>
              <p14:xfrm>
                <a:off x="6423371" y="2833255"/>
                <a:ext cx="245520" cy="69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445FA88-B520-43C4-8807-D652CB260E4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05731" y="2815255"/>
                  <a:ext cx="281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91B679B-8833-456C-9E2F-1B09C2125E0E}"/>
                    </a:ext>
                  </a:extLst>
                </p14:cNvPr>
                <p14:cNvContentPartPr/>
                <p14:nvPr/>
              </p14:nvContentPartPr>
              <p14:xfrm>
                <a:off x="7270811" y="2656135"/>
                <a:ext cx="2072520" cy="45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91B679B-8833-456C-9E2F-1B09C2125E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53171" y="2638135"/>
                  <a:ext cx="2108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6AC398-9DFF-4F50-817D-8AB458166C28}"/>
                    </a:ext>
                  </a:extLst>
                </p14:cNvPr>
                <p14:cNvContentPartPr/>
                <p14:nvPr/>
              </p14:nvContentPartPr>
              <p14:xfrm>
                <a:off x="9075131" y="2746135"/>
                <a:ext cx="101160" cy="2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6AC398-9DFF-4F50-817D-8AB458166C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57491" y="2728495"/>
                  <a:ext cx="13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EA2F9A4-211F-4CD4-B4D0-49413B3968B1}"/>
                    </a:ext>
                  </a:extLst>
                </p14:cNvPr>
                <p14:cNvContentPartPr/>
                <p14:nvPr/>
              </p14:nvContentPartPr>
              <p14:xfrm>
                <a:off x="8264771" y="2754415"/>
                <a:ext cx="330840" cy="57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EA2F9A4-211F-4CD4-B4D0-49413B3968B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46771" y="2736415"/>
                  <a:ext cx="366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FEC3FD-A920-4A52-A75A-E1F23CE783D2}"/>
                    </a:ext>
                  </a:extLst>
                </p14:cNvPr>
                <p14:cNvContentPartPr/>
                <p14:nvPr/>
              </p14:nvContentPartPr>
              <p14:xfrm>
                <a:off x="7554491" y="2859895"/>
                <a:ext cx="25560" cy="3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FEC3FD-A920-4A52-A75A-E1F23CE783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36491" y="2842255"/>
                  <a:ext cx="61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D9493F-4FF6-4565-94E7-0018207F757F}"/>
                    </a:ext>
                  </a:extLst>
                </p14:cNvPr>
                <p14:cNvContentPartPr/>
                <p14:nvPr/>
              </p14:nvContentPartPr>
              <p14:xfrm>
                <a:off x="9506051" y="2787535"/>
                <a:ext cx="435240" cy="169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D9493F-4FF6-4565-94E7-0018207F75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88051" y="2769895"/>
                  <a:ext cx="47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C8F819-7A4D-4E79-BB0B-BFE4DDA6D30E}"/>
                    </a:ext>
                  </a:extLst>
                </p14:cNvPr>
                <p14:cNvContentPartPr/>
                <p14:nvPr/>
              </p14:nvContentPartPr>
              <p14:xfrm>
                <a:off x="9708371" y="2688535"/>
                <a:ext cx="23760" cy="7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C8F819-7A4D-4E79-BB0B-BFE4DDA6D3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90731" y="2670535"/>
                  <a:ext cx="594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8D89BA4-6D24-4EA6-ADD2-CC0412EE228A}"/>
              </a:ext>
            </a:extLst>
          </p:cNvPr>
          <p:cNvGrpSpPr/>
          <p:nvPr/>
        </p:nvGrpSpPr>
        <p:grpSpPr>
          <a:xfrm>
            <a:off x="8295731" y="2039095"/>
            <a:ext cx="1887120" cy="370440"/>
            <a:chOff x="8295731" y="2039095"/>
            <a:chExt cx="18871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2F41697-BDAA-41AD-9A53-0ABA3621B68E}"/>
                    </a:ext>
                  </a:extLst>
                </p14:cNvPr>
                <p14:cNvContentPartPr/>
                <p14:nvPr/>
              </p14:nvContentPartPr>
              <p14:xfrm>
                <a:off x="8295731" y="2039095"/>
                <a:ext cx="1197360" cy="37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2F41697-BDAA-41AD-9A53-0ABA3621B6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78091" y="2021455"/>
                  <a:ext cx="12330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446BEA-9D54-4267-998D-024CB280E6B5}"/>
                    </a:ext>
                  </a:extLst>
                </p14:cNvPr>
                <p14:cNvContentPartPr/>
                <p14:nvPr/>
              </p14:nvContentPartPr>
              <p14:xfrm>
                <a:off x="9326411" y="2201815"/>
                <a:ext cx="192960" cy="8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446BEA-9D54-4267-998D-024CB280E6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8411" y="2183815"/>
                  <a:ext cx="22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321FDA-FCE8-40D9-8A5A-17D372FE6EC1}"/>
                    </a:ext>
                  </a:extLst>
                </p14:cNvPr>
                <p14:cNvContentPartPr/>
                <p14:nvPr/>
              </p14:nvContentPartPr>
              <p14:xfrm>
                <a:off x="9798011" y="2045575"/>
                <a:ext cx="316800" cy="27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321FDA-FCE8-40D9-8A5A-17D372FE6E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80011" y="2027935"/>
                  <a:ext cx="352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53D59D6-3811-4799-8F25-22B49033CEA3}"/>
                    </a:ext>
                  </a:extLst>
                </p14:cNvPr>
                <p14:cNvContentPartPr/>
                <p14:nvPr/>
              </p14:nvContentPartPr>
              <p14:xfrm>
                <a:off x="9844091" y="2057095"/>
                <a:ext cx="338760" cy="27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53D59D6-3811-4799-8F25-22B49033CE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26091" y="2039455"/>
                  <a:ext cx="3744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8AE4DD-496F-44D6-AD15-B53EBE4DF2F0}"/>
              </a:ext>
            </a:extLst>
          </p:cNvPr>
          <p:cNvGrpSpPr/>
          <p:nvPr/>
        </p:nvGrpSpPr>
        <p:grpSpPr>
          <a:xfrm>
            <a:off x="10224251" y="2670175"/>
            <a:ext cx="361080" cy="295560"/>
            <a:chOff x="10224251" y="2670175"/>
            <a:chExt cx="3610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59461D6-3484-406F-99DD-2A47D4EBF1C4}"/>
                    </a:ext>
                  </a:extLst>
                </p14:cNvPr>
                <p14:cNvContentPartPr/>
                <p14:nvPr/>
              </p14:nvContentPartPr>
              <p14:xfrm>
                <a:off x="10224251" y="2702935"/>
                <a:ext cx="325440" cy="262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59461D6-3484-406F-99DD-2A47D4EBF1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06251" y="2684935"/>
                  <a:ext cx="361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84CF52-8CA8-4450-88A1-3B7424C8EA42}"/>
                    </a:ext>
                  </a:extLst>
                </p14:cNvPr>
                <p14:cNvContentPartPr/>
                <p14:nvPr/>
              </p14:nvContentPartPr>
              <p14:xfrm>
                <a:off x="10257371" y="2670175"/>
                <a:ext cx="327960" cy="49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84CF52-8CA8-4450-88A1-3B7424C8EA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39371" y="2652535"/>
                  <a:ext cx="363600" cy="8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537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F12A006-0947-4F43-924D-10FA81B0D322}"/>
              </a:ext>
            </a:extLst>
          </p:cNvPr>
          <p:cNvGrpSpPr/>
          <p:nvPr/>
        </p:nvGrpSpPr>
        <p:grpSpPr>
          <a:xfrm>
            <a:off x="1191851" y="272575"/>
            <a:ext cx="1896480" cy="411480"/>
            <a:chOff x="1191851" y="272575"/>
            <a:chExt cx="18964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C5908E-AE29-4845-A3F7-81F7D58530FB}"/>
                    </a:ext>
                  </a:extLst>
                </p14:cNvPr>
                <p14:cNvContentPartPr/>
                <p14:nvPr/>
              </p14:nvContentPartPr>
              <p14:xfrm>
                <a:off x="1279331" y="272575"/>
                <a:ext cx="69120" cy="24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C5908E-AE29-4845-A3F7-81F7D58530F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61331" y="254575"/>
                  <a:ext cx="104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F6BDE3-0668-4F2B-8FE6-0AA3E2348B43}"/>
                    </a:ext>
                  </a:extLst>
                </p14:cNvPr>
                <p14:cNvContentPartPr/>
                <p14:nvPr/>
              </p14:nvContentPartPr>
              <p14:xfrm>
                <a:off x="1191851" y="295255"/>
                <a:ext cx="284760" cy="3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F6BDE3-0668-4F2B-8FE6-0AA3E2348B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3851" y="277615"/>
                  <a:ext cx="32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7239F7-7D83-4B1D-92C3-42DC8C756C5A}"/>
                    </a:ext>
                  </a:extLst>
                </p14:cNvPr>
                <p14:cNvContentPartPr/>
                <p14:nvPr/>
              </p14:nvContentPartPr>
              <p14:xfrm>
                <a:off x="1431251" y="380935"/>
                <a:ext cx="412920" cy="156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7239F7-7D83-4B1D-92C3-42DC8C756C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3251" y="363295"/>
                  <a:ext cx="448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8E8A1-8CEC-4B03-9D35-EF04D5AF1185}"/>
                    </a:ext>
                  </a:extLst>
                </p14:cNvPr>
                <p14:cNvContentPartPr/>
                <p14:nvPr/>
              </p14:nvContentPartPr>
              <p14:xfrm>
                <a:off x="2048651" y="338815"/>
                <a:ext cx="1039680" cy="34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D8E8A1-8CEC-4B03-9D35-EF04D5AF11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1011" y="321175"/>
                  <a:ext cx="107532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947ABB-4117-4420-9D1E-3D25E072EB83}"/>
              </a:ext>
            </a:extLst>
          </p:cNvPr>
          <p:cNvGrpSpPr/>
          <p:nvPr/>
        </p:nvGrpSpPr>
        <p:grpSpPr>
          <a:xfrm>
            <a:off x="3075371" y="112375"/>
            <a:ext cx="2072880" cy="428760"/>
            <a:chOff x="3075371" y="112375"/>
            <a:chExt cx="20728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D97441-27F4-4E08-8464-284F7F532D92}"/>
                    </a:ext>
                  </a:extLst>
                </p14:cNvPr>
                <p14:cNvContentPartPr/>
                <p14:nvPr/>
              </p14:nvContentPartPr>
              <p14:xfrm>
                <a:off x="3075371" y="112375"/>
                <a:ext cx="2072880" cy="42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D97441-27F4-4E08-8464-284F7F532D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57371" y="94375"/>
                  <a:ext cx="2108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0AFE10-1CE8-4F99-B0A2-2C6721EEBD87}"/>
                    </a:ext>
                  </a:extLst>
                </p14:cNvPr>
                <p14:cNvContentPartPr/>
                <p14:nvPr/>
              </p14:nvContentPartPr>
              <p14:xfrm>
                <a:off x="4174811" y="258535"/>
                <a:ext cx="36036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0AFE10-1CE8-4F99-B0A2-2C6721EEBD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57171" y="240535"/>
                  <a:ext cx="3960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197B07-35D7-4726-A3E9-5F749CE538B8}"/>
              </a:ext>
            </a:extLst>
          </p:cNvPr>
          <p:cNvGrpSpPr/>
          <p:nvPr/>
        </p:nvGrpSpPr>
        <p:grpSpPr>
          <a:xfrm>
            <a:off x="1815371" y="789535"/>
            <a:ext cx="2601360" cy="801720"/>
            <a:chOff x="1815371" y="789535"/>
            <a:chExt cx="2601360" cy="8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854AEA-B4BC-4E1D-ADF5-E0E8F812FA72}"/>
                    </a:ext>
                  </a:extLst>
                </p14:cNvPr>
                <p14:cNvContentPartPr/>
                <p14:nvPr/>
              </p14:nvContentPartPr>
              <p14:xfrm>
                <a:off x="2128931" y="1051615"/>
                <a:ext cx="159480" cy="23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854AEA-B4BC-4E1D-ADF5-E0E8F812FA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0931" y="1033615"/>
                  <a:ext cx="195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C1DACC-F3BC-4706-BE2E-A65FD3023D68}"/>
                    </a:ext>
                  </a:extLst>
                </p14:cNvPr>
                <p14:cNvContentPartPr/>
                <p14:nvPr/>
              </p14:nvContentPartPr>
              <p14:xfrm>
                <a:off x="2373011" y="1278775"/>
                <a:ext cx="175320" cy="154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C1DACC-F3BC-4706-BE2E-A65FD3023D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55011" y="1261135"/>
                  <a:ext cx="210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629DCE-8E51-4694-910C-A4010C69F958}"/>
                    </a:ext>
                  </a:extLst>
                </p14:cNvPr>
                <p14:cNvContentPartPr/>
                <p14:nvPr/>
              </p14:nvContentPartPr>
              <p14:xfrm>
                <a:off x="1815371" y="810775"/>
                <a:ext cx="1153800" cy="78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629DCE-8E51-4694-910C-A4010C69F9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7371" y="792775"/>
                  <a:ext cx="11894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815A7D-A532-4E47-A5EA-48D9B7F4333D}"/>
                    </a:ext>
                  </a:extLst>
                </p14:cNvPr>
                <p14:cNvContentPartPr/>
                <p14:nvPr/>
              </p14:nvContentPartPr>
              <p14:xfrm>
                <a:off x="3316931" y="855415"/>
                <a:ext cx="33840" cy="66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815A7D-A532-4E47-A5EA-48D9B7F433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8931" y="837415"/>
                  <a:ext cx="6948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2DFDFF-E935-47DD-9804-9ED8816309FF}"/>
                    </a:ext>
                  </a:extLst>
                </p14:cNvPr>
                <p14:cNvContentPartPr/>
                <p14:nvPr/>
              </p14:nvContentPartPr>
              <p14:xfrm>
                <a:off x="3320171" y="789535"/>
                <a:ext cx="1096560" cy="78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2DFDFF-E935-47DD-9804-9ED8816309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2531" y="771535"/>
                  <a:ext cx="113220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405FED-3E37-46D7-82A2-06661708E14A}"/>
                    </a:ext>
                  </a:extLst>
                </p14:cNvPr>
                <p14:cNvContentPartPr/>
                <p14:nvPr/>
              </p14:nvContentPartPr>
              <p14:xfrm>
                <a:off x="3607451" y="1039735"/>
                <a:ext cx="213840" cy="24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405FED-3E37-46D7-82A2-06661708E1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9811" y="1022095"/>
                  <a:ext cx="249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D44A32-73FE-45D1-8CDC-4C942F6686AD}"/>
                    </a:ext>
                  </a:extLst>
                </p14:cNvPr>
                <p14:cNvContentPartPr/>
                <p14:nvPr/>
              </p14:nvContentPartPr>
              <p14:xfrm>
                <a:off x="3884651" y="1251055"/>
                <a:ext cx="143280" cy="19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D44A32-73FE-45D1-8CDC-4C942F6686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67011" y="1233415"/>
                  <a:ext cx="1789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61AEC-CA63-4939-BAA8-34107D85CF2B}"/>
              </a:ext>
            </a:extLst>
          </p:cNvPr>
          <p:cNvGrpSpPr/>
          <p:nvPr/>
        </p:nvGrpSpPr>
        <p:grpSpPr>
          <a:xfrm>
            <a:off x="2947211" y="1692775"/>
            <a:ext cx="387720" cy="492480"/>
            <a:chOff x="2947211" y="1692775"/>
            <a:chExt cx="38772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D85C15-A1C0-4D90-859E-893E28640DA2}"/>
                    </a:ext>
                  </a:extLst>
                </p14:cNvPr>
                <p14:cNvContentPartPr/>
                <p14:nvPr/>
              </p14:nvContentPartPr>
              <p14:xfrm>
                <a:off x="2985371" y="1692775"/>
                <a:ext cx="349560" cy="11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D85C15-A1C0-4D90-859E-893E28640D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67731" y="1675135"/>
                  <a:ext cx="38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0C8853-61A8-4BFC-B151-E3BCB8157995}"/>
                    </a:ext>
                  </a:extLst>
                </p14:cNvPr>
                <p14:cNvContentPartPr/>
                <p14:nvPr/>
              </p14:nvContentPartPr>
              <p14:xfrm>
                <a:off x="2947211" y="1730935"/>
                <a:ext cx="118800" cy="12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0C8853-61A8-4BFC-B151-E3BCB81579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29571" y="1713295"/>
                  <a:ext cx="15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B4912B-CB28-4B0B-9D7B-6D935FDE794A}"/>
                    </a:ext>
                  </a:extLst>
                </p14:cNvPr>
                <p14:cNvContentPartPr/>
                <p14:nvPr/>
              </p14:nvContentPartPr>
              <p14:xfrm>
                <a:off x="3103091" y="1913455"/>
                <a:ext cx="60120" cy="27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B4912B-CB28-4B0B-9D7B-6D935FDE79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85091" y="1895455"/>
                  <a:ext cx="95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FC1A64-6F43-418F-8CC6-5ED9F03F3870}"/>
                    </a:ext>
                  </a:extLst>
                </p14:cNvPr>
                <p14:cNvContentPartPr/>
                <p14:nvPr/>
              </p14:nvContentPartPr>
              <p14:xfrm>
                <a:off x="3089771" y="1909495"/>
                <a:ext cx="42480" cy="8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FC1A64-6F43-418F-8CC6-5ED9F03F38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1771" y="1891855"/>
                  <a:ext cx="781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A811AC-01E3-40D2-B8FE-114EC4418484}"/>
              </a:ext>
            </a:extLst>
          </p:cNvPr>
          <p:cNvGrpSpPr/>
          <p:nvPr/>
        </p:nvGrpSpPr>
        <p:grpSpPr>
          <a:xfrm>
            <a:off x="1837331" y="2271655"/>
            <a:ext cx="2165760" cy="1053720"/>
            <a:chOff x="1837331" y="2271655"/>
            <a:chExt cx="2165760" cy="10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92BC0F-A03A-4951-A32F-0C42CD24CC04}"/>
                    </a:ext>
                  </a:extLst>
                </p14:cNvPr>
                <p14:cNvContentPartPr/>
                <p14:nvPr/>
              </p14:nvContentPartPr>
              <p14:xfrm>
                <a:off x="1902491" y="2416375"/>
                <a:ext cx="2100600" cy="29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92BC0F-A03A-4951-A32F-0C42CD24CC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4851" y="2398735"/>
                  <a:ext cx="2136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4AF6B7-4C62-44D1-A192-742DE8F63DDE}"/>
                    </a:ext>
                  </a:extLst>
                </p14:cNvPr>
                <p14:cNvContentPartPr/>
                <p14:nvPr/>
              </p14:nvContentPartPr>
              <p14:xfrm>
                <a:off x="3840011" y="2271655"/>
                <a:ext cx="2412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4AF6B7-4C62-44D1-A192-742DE8F63D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2011" y="2254015"/>
                  <a:ext cx="59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4B78CA-A56B-4833-BD32-BEC926854CFD}"/>
                    </a:ext>
                  </a:extLst>
                </p14:cNvPr>
                <p14:cNvContentPartPr/>
                <p14:nvPr/>
              </p14:nvContentPartPr>
              <p14:xfrm>
                <a:off x="1837331" y="2668015"/>
                <a:ext cx="1993320" cy="65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4B78CA-A56B-4833-BD32-BEC926854C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9331" y="2650015"/>
                  <a:ext cx="202896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08899F-2131-499D-89FF-0B137CCD36C6}"/>
                    </a:ext>
                  </a:extLst>
                </p14:cNvPr>
                <p14:cNvContentPartPr/>
                <p14:nvPr/>
              </p14:nvContentPartPr>
              <p14:xfrm>
                <a:off x="3396491" y="2816335"/>
                <a:ext cx="72720" cy="2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08899F-2131-499D-89FF-0B137CCD36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78491" y="2798335"/>
                  <a:ext cx="10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110122-37D1-4DF6-8813-4A74BF62CBF7}"/>
                    </a:ext>
                  </a:extLst>
                </p14:cNvPr>
                <p14:cNvContentPartPr/>
                <p14:nvPr/>
              </p14:nvContentPartPr>
              <p14:xfrm>
                <a:off x="3124331" y="2802295"/>
                <a:ext cx="346320" cy="4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110122-37D1-4DF6-8813-4A74BF62CB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06691" y="2784295"/>
                  <a:ext cx="3819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6324BE-407C-4C8C-A378-300A7E4DABC5}"/>
                  </a:ext>
                </a:extLst>
              </p14:cNvPr>
              <p14:cNvContentPartPr/>
              <p14:nvPr/>
            </p14:nvContentPartPr>
            <p14:xfrm>
              <a:off x="1905011" y="897535"/>
              <a:ext cx="971280" cy="610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6324BE-407C-4C8C-A378-300A7E4DAB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51011" y="789535"/>
                <a:ext cx="107892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D6A59B-13E7-4A24-8745-5940C19AB6DD}"/>
                  </a:ext>
                </a:extLst>
              </p14:cNvPr>
              <p14:cNvContentPartPr/>
              <p14:nvPr/>
            </p14:nvContentPartPr>
            <p14:xfrm>
              <a:off x="3364091" y="874855"/>
              <a:ext cx="949680" cy="633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D6A59B-13E7-4A24-8745-5940C19AB6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10451" y="767215"/>
                <a:ext cx="105732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6A9D0C3-ABF4-4936-8036-2B0F22359916}"/>
                  </a:ext>
                </a:extLst>
              </p14:cNvPr>
              <p14:cNvContentPartPr/>
              <p14:nvPr/>
            </p14:nvContentPartPr>
            <p14:xfrm>
              <a:off x="2137211" y="874495"/>
              <a:ext cx="282960" cy="86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6A9D0C3-ABF4-4936-8036-2B0F2235991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83571" y="766855"/>
                <a:ext cx="390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FCD3329-4771-4CE5-B54A-84B4B9B6F621}"/>
                  </a:ext>
                </a:extLst>
              </p14:cNvPr>
              <p14:cNvContentPartPr/>
              <p14:nvPr/>
            </p14:nvContentPartPr>
            <p14:xfrm>
              <a:off x="8180171" y="1060615"/>
              <a:ext cx="716760" cy="164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FCD3329-4771-4CE5-B54A-84B4B9B6F6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62531" y="1042975"/>
                <a:ext cx="752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CF0849-69FE-4D4E-86F0-B5C77AB9491C}"/>
                  </a:ext>
                </a:extLst>
              </p14:cNvPr>
              <p14:cNvContentPartPr/>
              <p14:nvPr/>
            </p14:nvContentPartPr>
            <p14:xfrm>
              <a:off x="9133451" y="827695"/>
              <a:ext cx="1116720" cy="63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CF0849-69FE-4D4E-86F0-B5C77AB949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15811" y="809695"/>
                <a:ext cx="1152360" cy="67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1492350-4A84-4E87-A110-A75E732AE4B0}"/>
              </a:ext>
            </a:extLst>
          </p:cNvPr>
          <p:cNvGrpSpPr/>
          <p:nvPr/>
        </p:nvGrpSpPr>
        <p:grpSpPr>
          <a:xfrm>
            <a:off x="5391611" y="876655"/>
            <a:ext cx="2745000" cy="1220760"/>
            <a:chOff x="5391611" y="876655"/>
            <a:chExt cx="274500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65D89B-F6B6-4185-BAF6-430173A0CC56}"/>
                    </a:ext>
                  </a:extLst>
                </p14:cNvPr>
                <p14:cNvContentPartPr/>
                <p14:nvPr/>
              </p14:nvContentPartPr>
              <p14:xfrm>
                <a:off x="5438411" y="886735"/>
                <a:ext cx="205560" cy="42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65D89B-F6B6-4185-BAF6-430173A0CC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20411" y="869095"/>
                  <a:ext cx="2412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6C4036-7E11-4215-995F-45DE235666D3}"/>
                    </a:ext>
                  </a:extLst>
                </p14:cNvPr>
                <p14:cNvContentPartPr/>
                <p14:nvPr/>
              </p14:nvContentPartPr>
              <p14:xfrm>
                <a:off x="5611571" y="876655"/>
                <a:ext cx="712800" cy="43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6C4036-7E11-4215-995F-45DE235666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93931" y="859015"/>
                  <a:ext cx="7484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52CA1B-3BC0-45CC-A781-EA12DC0C06B1}"/>
                    </a:ext>
                  </a:extLst>
                </p14:cNvPr>
                <p14:cNvContentPartPr/>
                <p14:nvPr/>
              </p14:nvContentPartPr>
              <p14:xfrm>
                <a:off x="5391611" y="1674775"/>
                <a:ext cx="561960" cy="17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52CA1B-3BC0-45CC-A781-EA12DC0C06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73611" y="1656775"/>
                  <a:ext cx="59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D5DB08-4F52-45CB-B0D3-6DDCE91D9B7E}"/>
                    </a:ext>
                  </a:extLst>
                </p14:cNvPr>
                <p14:cNvContentPartPr/>
                <p14:nvPr/>
              </p14:nvContentPartPr>
              <p14:xfrm>
                <a:off x="5657651" y="1516735"/>
                <a:ext cx="17280" cy="7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D5DB08-4F52-45CB-B0D3-6DDCE91D9B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40011" y="1498735"/>
                  <a:ext cx="52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259A21-F14D-48EF-AC0D-B8D3FBAC9FF2}"/>
                    </a:ext>
                  </a:extLst>
                </p14:cNvPr>
                <p14:cNvContentPartPr/>
                <p14:nvPr/>
              </p14:nvContentPartPr>
              <p14:xfrm>
                <a:off x="5984531" y="1400455"/>
                <a:ext cx="2152080" cy="696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259A21-F14D-48EF-AC0D-B8D3FBAC9F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6531" y="1382815"/>
                  <a:ext cx="218772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841529-E8CE-40A3-AB04-45D0F5A11448}"/>
                    </a:ext>
                  </a:extLst>
                </p14:cNvPr>
                <p14:cNvContentPartPr/>
                <p14:nvPr/>
              </p14:nvContentPartPr>
              <p14:xfrm>
                <a:off x="7590491" y="1582615"/>
                <a:ext cx="241920" cy="2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841529-E8CE-40A3-AB04-45D0F5A114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72851" y="1564615"/>
                  <a:ext cx="2775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138A5D-82ED-4369-9A45-9E24AABF98C8}"/>
              </a:ext>
            </a:extLst>
          </p:cNvPr>
          <p:cNvGrpSpPr/>
          <p:nvPr/>
        </p:nvGrpSpPr>
        <p:grpSpPr>
          <a:xfrm>
            <a:off x="6509051" y="941095"/>
            <a:ext cx="1459440" cy="368640"/>
            <a:chOff x="6509051" y="941095"/>
            <a:chExt cx="14594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42FA941-82B8-40DA-96C5-CD22D1B5EAE9}"/>
                    </a:ext>
                  </a:extLst>
                </p14:cNvPr>
                <p14:cNvContentPartPr/>
                <p14:nvPr/>
              </p14:nvContentPartPr>
              <p14:xfrm>
                <a:off x="6509051" y="1146655"/>
                <a:ext cx="437400" cy="15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42FA941-82B8-40DA-96C5-CD22D1B5EA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91411" y="1128655"/>
                  <a:ext cx="473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DBB4F4-1E3E-4440-A668-86DCF1E8CAE3}"/>
                    </a:ext>
                  </a:extLst>
                </p14:cNvPr>
                <p14:cNvContentPartPr/>
                <p14:nvPr/>
              </p14:nvContentPartPr>
              <p14:xfrm>
                <a:off x="6760331" y="1039375"/>
                <a:ext cx="1440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DBB4F4-1E3E-4440-A668-86DCF1E8CA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2331" y="1021375"/>
                  <a:ext cx="5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5A30E7-9CF9-4FBA-B2CD-4F1CCE41FC8F}"/>
                    </a:ext>
                  </a:extLst>
                </p14:cNvPr>
                <p14:cNvContentPartPr/>
                <p14:nvPr/>
              </p14:nvContentPartPr>
              <p14:xfrm>
                <a:off x="7160291" y="941095"/>
                <a:ext cx="808200" cy="36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5A30E7-9CF9-4FBA-B2CD-4F1CCE41FC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42651" y="923095"/>
                  <a:ext cx="843840" cy="4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AEC428-FFB5-4A75-8E40-AF4B32F1F945}"/>
                  </a:ext>
                </a:extLst>
              </p14:cNvPr>
              <p14:cNvContentPartPr/>
              <p14:nvPr/>
            </p14:nvContentPartPr>
            <p14:xfrm>
              <a:off x="1187531" y="3635335"/>
              <a:ext cx="767160" cy="238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AEC428-FFB5-4A75-8E40-AF4B32F1F9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69531" y="3617335"/>
                <a:ext cx="80280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AD4C980-9985-40B7-85E6-FBA2048C806C}"/>
              </a:ext>
            </a:extLst>
          </p:cNvPr>
          <p:cNvGrpSpPr/>
          <p:nvPr/>
        </p:nvGrpSpPr>
        <p:grpSpPr>
          <a:xfrm>
            <a:off x="2165291" y="3289735"/>
            <a:ext cx="3884400" cy="574200"/>
            <a:chOff x="2165291" y="3289735"/>
            <a:chExt cx="388440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D0111CB-6AE3-4D1A-8483-46DD75ECE048}"/>
                    </a:ext>
                  </a:extLst>
                </p14:cNvPr>
                <p14:cNvContentPartPr/>
                <p14:nvPr/>
              </p14:nvContentPartPr>
              <p14:xfrm>
                <a:off x="2165291" y="3381175"/>
                <a:ext cx="815760" cy="482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D0111CB-6AE3-4D1A-8483-46DD75ECE0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47291" y="3363175"/>
                  <a:ext cx="8514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AF9ACF-75ED-4894-ADDF-16D8983F5FD0}"/>
                    </a:ext>
                  </a:extLst>
                </p14:cNvPr>
                <p14:cNvContentPartPr/>
                <p14:nvPr/>
              </p14:nvContentPartPr>
              <p14:xfrm>
                <a:off x="2256011" y="3595375"/>
                <a:ext cx="201240" cy="23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AF9ACF-75ED-4894-ADDF-16D8983F5F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38011" y="3577375"/>
                  <a:ext cx="23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83668F-142B-4946-A2A8-BF2E55C2D138}"/>
                    </a:ext>
                  </a:extLst>
                </p14:cNvPr>
                <p14:cNvContentPartPr/>
                <p14:nvPr/>
              </p14:nvContentPartPr>
              <p14:xfrm>
                <a:off x="3097331" y="3440215"/>
                <a:ext cx="358920" cy="36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83668F-142B-4946-A2A8-BF2E55C2D1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79331" y="3422215"/>
                  <a:ext cx="394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CB0DEF-D108-4D34-ABB0-D3779260B423}"/>
                    </a:ext>
                  </a:extLst>
                </p14:cNvPr>
                <p14:cNvContentPartPr/>
                <p14:nvPr/>
              </p14:nvContentPartPr>
              <p14:xfrm>
                <a:off x="3204971" y="3550375"/>
                <a:ext cx="180720" cy="62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CB0DEF-D108-4D34-ABB0-D3779260B4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86971" y="3532735"/>
                  <a:ext cx="21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ACBD8B-353D-4CBF-B921-4A7C5BD0EA70}"/>
                    </a:ext>
                  </a:extLst>
                </p14:cNvPr>
                <p14:cNvContentPartPr/>
                <p14:nvPr/>
              </p14:nvContentPartPr>
              <p14:xfrm>
                <a:off x="3685571" y="3289735"/>
                <a:ext cx="811440" cy="46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ACBD8B-353D-4CBF-B921-4A7C5BD0EA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67571" y="3271735"/>
                  <a:ext cx="8470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00A824-86AD-43CA-A65B-2108915E3168}"/>
                    </a:ext>
                  </a:extLst>
                </p14:cNvPr>
                <p14:cNvContentPartPr/>
                <p14:nvPr/>
              </p14:nvContentPartPr>
              <p14:xfrm>
                <a:off x="4197131" y="3449575"/>
                <a:ext cx="17712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00A824-86AD-43CA-A65B-2108915E31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9131" y="3431575"/>
                  <a:ext cx="212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13DFCE-91E3-4766-B4F8-6095CAEC4D8B}"/>
                    </a:ext>
                  </a:extLst>
                </p14:cNvPr>
                <p14:cNvContentPartPr/>
                <p14:nvPr/>
              </p14:nvContentPartPr>
              <p14:xfrm>
                <a:off x="4094171" y="3436615"/>
                <a:ext cx="16200" cy="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13DFCE-91E3-4766-B4F8-6095CAEC4D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76531" y="3418615"/>
                  <a:ext cx="51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6E6236-BBE3-4AFA-92AC-299D1B427F63}"/>
                    </a:ext>
                  </a:extLst>
                </p14:cNvPr>
                <p14:cNvContentPartPr/>
                <p14:nvPr/>
              </p14:nvContentPartPr>
              <p14:xfrm>
                <a:off x="4477931" y="3548215"/>
                <a:ext cx="356400" cy="12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6E6236-BBE3-4AFA-92AC-299D1B427F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60291" y="3530215"/>
                  <a:ext cx="39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DB3EDA-F70D-4222-8838-92F47B1298AE}"/>
                    </a:ext>
                  </a:extLst>
                </p14:cNvPr>
                <p14:cNvContentPartPr/>
                <p14:nvPr/>
              </p14:nvContentPartPr>
              <p14:xfrm>
                <a:off x="4613651" y="3417175"/>
                <a:ext cx="27360" cy="11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DB3EDA-F70D-4222-8838-92F47B1298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96011" y="3399535"/>
                  <a:ext cx="63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5FA03C-9326-4845-A763-9141E59F0DFB}"/>
                    </a:ext>
                  </a:extLst>
                </p14:cNvPr>
                <p14:cNvContentPartPr/>
                <p14:nvPr/>
              </p14:nvContentPartPr>
              <p14:xfrm>
                <a:off x="5094251" y="3443815"/>
                <a:ext cx="170640" cy="249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5FA03C-9326-4845-A763-9141E59F0D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76251" y="3426175"/>
                  <a:ext cx="206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677AAC-BC35-44C2-884A-FE1A81E86AE4}"/>
                    </a:ext>
                  </a:extLst>
                </p14:cNvPr>
                <p14:cNvContentPartPr/>
                <p14:nvPr/>
              </p14:nvContentPartPr>
              <p14:xfrm>
                <a:off x="5360651" y="3440935"/>
                <a:ext cx="174600" cy="223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677AAC-BC35-44C2-884A-FE1A81E86A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3011" y="3422935"/>
                  <a:ext cx="210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0979AD-2535-4CC4-A88D-44B0C05ABAFF}"/>
                    </a:ext>
                  </a:extLst>
                </p14:cNvPr>
                <p14:cNvContentPartPr/>
                <p14:nvPr/>
              </p14:nvContentPartPr>
              <p14:xfrm>
                <a:off x="4944131" y="3570175"/>
                <a:ext cx="158040" cy="64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0979AD-2535-4CC4-A88D-44B0C05ABA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26131" y="3552535"/>
                  <a:ext cx="193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FC47874-EBCF-4DFB-AE9C-0FE6E2D35804}"/>
                    </a:ext>
                  </a:extLst>
                </p14:cNvPr>
                <p14:cNvContentPartPr/>
                <p14:nvPr/>
              </p14:nvContentPartPr>
              <p14:xfrm>
                <a:off x="5296211" y="3682495"/>
                <a:ext cx="63000" cy="81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FC47874-EBCF-4DFB-AE9C-0FE6E2D358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78571" y="3664855"/>
                  <a:ext cx="98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1C9E5A-98FE-42E0-BA93-11CC41E584BA}"/>
                    </a:ext>
                  </a:extLst>
                </p14:cNvPr>
                <p14:cNvContentPartPr/>
                <p14:nvPr/>
              </p14:nvContentPartPr>
              <p14:xfrm>
                <a:off x="5704091" y="3573415"/>
                <a:ext cx="81720" cy="9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1C9E5A-98FE-42E0-BA93-11CC41E584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86451" y="3555415"/>
                  <a:ext cx="117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DD7F2A-392B-49F8-93C0-2DD3B647CE12}"/>
                    </a:ext>
                  </a:extLst>
                </p14:cNvPr>
                <p14:cNvContentPartPr/>
                <p14:nvPr/>
              </p14:nvContentPartPr>
              <p14:xfrm>
                <a:off x="5898851" y="3589615"/>
                <a:ext cx="15084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DD7F2A-392B-49F8-93C0-2DD3B647CE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81211" y="3571615"/>
                  <a:ext cx="186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1C19FDA-CF8A-49F7-9BCA-9115C76E0707}"/>
                    </a:ext>
                  </a:extLst>
                </p14:cNvPr>
                <p14:cNvContentPartPr/>
                <p14:nvPr/>
              </p14:nvContentPartPr>
              <p14:xfrm>
                <a:off x="5288291" y="3714895"/>
                <a:ext cx="30600" cy="74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1C19FDA-CF8A-49F7-9BCA-9115C76E07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0651" y="3697255"/>
                  <a:ext cx="6624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37288E-1F9F-479B-BDA6-A480361DB278}"/>
                  </a:ext>
                </a:extLst>
              </p14:cNvPr>
              <p14:cNvContentPartPr/>
              <p14:nvPr/>
            </p14:nvContentPartPr>
            <p14:xfrm>
              <a:off x="2011571" y="4519135"/>
              <a:ext cx="934560" cy="654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37288E-1F9F-479B-BDA6-A480361DB27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93571" y="4501495"/>
                <a:ext cx="970200" cy="6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5570BEA-18CB-4D76-8E2E-A33A75CE4553}"/>
              </a:ext>
            </a:extLst>
          </p:cNvPr>
          <p:cNvGrpSpPr/>
          <p:nvPr/>
        </p:nvGrpSpPr>
        <p:grpSpPr>
          <a:xfrm>
            <a:off x="2342051" y="4507615"/>
            <a:ext cx="1477800" cy="607320"/>
            <a:chOff x="2342051" y="4507615"/>
            <a:chExt cx="147780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511546-39E0-4D77-AF7E-0D28E084A811}"/>
                    </a:ext>
                  </a:extLst>
                </p14:cNvPr>
                <p14:cNvContentPartPr/>
                <p14:nvPr/>
              </p14:nvContentPartPr>
              <p14:xfrm>
                <a:off x="2950451" y="4507615"/>
                <a:ext cx="869400" cy="607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511546-39E0-4D77-AF7E-0D28E084A8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32451" y="4489615"/>
                  <a:ext cx="90504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229826-0964-4C61-968A-47695B7E7AC7}"/>
                    </a:ext>
                  </a:extLst>
                </p14:cNvPr>
                <p14:cNvContentPartPr/>
                <p14:nvPr/>
              </p14:nvContentPartPr>
              <p14:xfrm>
                <a:off x="2342051" y="4777255"/>
                <a:ext cx="129960" cy="17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229826-0964-4C61-968A-47695B7E7A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24411" y="4759255"/>
                  <a:ext cx="165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844D54-32DF-42EB-A0B6-D2754E140F22}"/>
                    </a:ext>
                  </a:extLst>
                </p14:cNvPr>
                <p14:cNvContentPartPr/>
                <p14:nvPr/>
              </p14:nvContentPartPr>
              <p14:xfrm>
                <a:off x="2571731" y="4862215"/>
                <a:ext cx="87480" cy="13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844D54-32DF-42EB-A0B6-D2754E140F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53731" y="4844215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29A008F-D28B-44E0-875D-18C8CA2A4821}"/>
              </a:ext>
            </a:extLst>
          </p:cNvPr>
          <p:cNvGrpSpPr/>
          <p:nvPr/>
        </p:nvGrpSpPr>
        <p:grpSpPr>
          <a:xfrm>
            <a:off x="3146651" y="4712815"/>
            <a:ext cx="409320" cy="292320"/>
            <a:chOff x="3146651" y="4712815"/>
            <a:chExt cx="4093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A75E8AF-A056-4756-AFCA-02993C932BFF}"/>
                    </a:ext>
                  </a:extLst>
                </p14:cNvPr>
                <p14:cNvContentPartPr/>
                <p14:nvPr/>
              </p14:nvContentPartPr>
              <p14:xfrm>
                <a:off x="3146651" y="4712815"/>
                <a:ext cx="169920" cy="233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A75E8AF-A056-4756-AFCA-02993C932B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29011" y="4695175"/>
                  <a:ext cx="205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76B1F1-66B5-4EC6-A6FF-CACBC754227C}"/>
                    </a:ext>
                  </a:extLst>
                </p14:cNvPr>
                <p14:cNvContentPartPr/>
                <p14:nvPr/>
              </p14:nvContentPartPr>
              <p14:xfrm>
                <a:off x="3420251" y="4830895"/>
                <a:ext cx="135720" cy="174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76B1F1-66B5-4EC6-A6FF-CACBC75422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02251" y="4812895"/>
                  <a:ext cx="1713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0A444B4-DEAF-447C-A92C-B0348250D9B5}"/>
              </a:ext>
            </a:extLst>
          </p:cNvPr>
          <p:cNvGrpSpPr/>
          <p:nvPr/>
        </p:nvGrpSpPr>
        <p:grpSpPr>
          <a:xfrm>
            <a:off x="5476571" y="4098295"/>
            <a:ext cx="6364080" cy="992160"/>
            <a:chOff x="5476571" y="4098295"/>
            <a:chExt cx="6364080" cy="9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ED375A-B7E0-4E1D-A26D-49C2F4F14650}"/>
                    </a:ext>
                  </a:extLst>
                </p14:cNvPr>
                <p14:cNvContentPartPr/>
                <p14:nvPr/>
              </p14:nvContentPartPr>
              <p14:xfrm>
                <a:off x="5476571" y="4319695"/>
                <a:ext cx="280800" cy="264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ED375A-B7E0-4E1D-A26D-49C2F4F146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58571" y="4301695"/>
                  <a:ext cx="316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510021-BA19-42AB-A426-D9028A143D01}"/>
                    </a:ext>
                  </a:extLst>
                </p14:cNvPr>
                <p14:cNvContentPartPr/>
                <p14:nvPr/>
              </p14:nvContentPartPr>
              <p14:xfrm>
                <a:off x="5565851" y="4483495"/>
                <a:ext cx="115200" cy="137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510021-BA19-42AB-A426-D9028A143D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47851" y="4465855"/>
                  <a:ext cx="150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A076521-B20F-4902-BAE5-38F52D26F2C4}"/>
                    </a:ext>
                  </a:extLst>
                </p14:cNvPr>
                <p14:cNvContentPartPr/>
                <p14:nvPr/>
              </p14:nvContentPartPr>
              <p14:xfrm>
                <a:off x="5775371" y="4138615"/>
                <a:ext cx="2085480" cy="63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A076521-B20F-4902-BAE5-38F52D26F2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57731" y="4120615"/>
                  <a:ext cx="21211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BA6F7B9-7319-42B2-A26B-80A750F89B1F}"/>
                    </a:ext>
                  </a:extLst>
                </p14:cNvPr>
                <p14:cNvContentPartPr/>
                <p14:nvPr/>
              </p14:nvContentPartPr>
              <p14:xfrm>
                <a:off x="6933491" y="4359295"/>
                <a:ext cx="243720" cy="2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BA6F7B9-7319-42B2-A26B-80A750F89B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15851" y="4341295"/>
                  <a:ext cx="279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4C59B2D-5BBF-455E-ABC2-A2ECFCA65DE4}"/>
                    </a:ext>
                  </a:extLst>
                </p14:cNvPr>
                <p14:cNvContentPartPr/>
                <p14:nvPr/>
              </p14:nvContentPartPr>
              <p14:xfrm>
                <a:off x="6478811" y="4339495"/>
                <a:ext cx="7920" cy="14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4C59B2D-5BBF-455E-ABC2-A2ECFCA65D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61171" y="4321495"/>
                  <a:ext cx="4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CE5F2D-B238-4E46-9947-C527A2C33343}"/>
                    </a:ext>
                  </a:extLst>
                </p14:cNvPr>
                <p14:cNvContentPartPr/>
                <p14:nvPr/>
              </p14:nvContentPartPr>
              <p14:xfrm>
                <a:off x="8192411" y="4284415"/>
                <a:ext cx="128160" cy="340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CE5F2D-B238-4E46-9947-C527A2C333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74411" y="4266775"/>
                  <a:ext cx="1638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FB7FB1-2F48-4F51-94F1-9321CA63E333}"/>
                    </a:ext>
                  </a:extLst>
                </p14:cNvPr>
                <p14:cNvContentPartPr/>
                <p14:nvPr/>
              </p14:nvContentPartPr>
              <p14:xfrm>
                <a:off x="8274131" y="4189375"/>
                <a:ext cx="1096920" cy="519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FB7FB1-2F48-4F51-94F1-9321CA63E3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56491" y="4171735"/>
                  <a:ext cx="11325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05229F-8094-4DE9-850D-A1233CF7CDE5}"/>
                    </a:ext>
                  </a:extLst>
                </p14:cNvPr>
                <p14:cNvContentPartPr/>
                <p14:nvPr/>
              </p14:nvContentPartPr>
              <p14:xfrm>
                <a:off x="8667251" y="4314295"/>
                <a:ext cx="30600" cy="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05229F-8094-4DE9-850D-A1233CF7CD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49611" y="4296655"/>
                  <a:ext cx="66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CAE352-BF07-4B58-ADD8-F64E48A1B058}"/>
                    </a:ext>
                  </a:extLst>
                </p14:cNvPr>
                <p14:cNvContentPartPr/>
                <p14:nvPr/>
              </p14:nvContentPartPr>
              <p14:xfrm>
                <a:off x="9557171" y="4123495"/>
                <a:ext cx="1506600" cy="45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CAE352-BF07-4B58-ADD8-F64E48A1B0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9531" y="4105855"/>
                  <a:ext cx="15422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CB4A93-DCEC-4728-B5C0-B604C8263D6D}"/>
                    </a:ext>
                  </a:extLst>
                </p14:cNvPr>
                <p14:cNvContentPartPr/>
                <p14:nvPr/>
              </p14:nvContentPartPr>
              <p14:xfrm>
                <a:off x="10209131" y="4312495"/>
                <a:ext cx="416880" cy="2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CB4A93-DCEC-4728-B5C0-B604C8263D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91491" y="4294855"/>
                  <a:ext cx="452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57B6EA-BD39-4AB1-812C-A1A8CDBFC670}"/>
                    </a:ext>
                  </a:extLst>
                </p14:cNvPr>
                <p14:cNvContentPartPr/>
                <p14:nvPr/>
              </p14:nvContentPartPr>
              <p14:xfrm>
                <a:off x="11074571" y="4098295"/>
                <a:ext cx="192240" cy="528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57B6EA-BD39-4AB1-812C-A1A8CDBFC6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56931" y="4080295"/>
                  <a:ext cx="2278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051A10-A1C6-437F-943D-4CC055882538}"/>
                    </a:ext>
                  </a:extLst>
                </p14:cNvPr>
                <p14:cNvContentPartPr/>
                <p14:nvPr/>
              </p14:nvContentPartPr>
              <p14:xfrm>
                <a:off x="5484851" y="4851775"/>
                <a:ext cx="777960" cy="18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051A10-A1C6-437F-943D-4CC0558825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66851" y="4833775"/>
                  <a:ext cx="813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0B33E3-16B4-452C-B5BE-F89C11FEE35D}"/>
                    </a:ext>
                  </a:extLst>
                </p14:cNvPr>
                <p14:cNvContentPartPr/>
                <p14:nvPr/>
              </p14:nvContentPartPr>
              <p14:xfrm>
                <a:off x="6450011" y="4689055"/>
                <a:ext cx="1378440" cy="366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0B33E3-16B4-452C-B5BE-F89C11FEE3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32371" y="4671055"/>
                  <a:ext cx="14140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569CD4-6151-4DF4-99EA-3201FE5E49E7}"/>
                    </a:ext>
                  </a:extLst>
                </p14:cNvPr>
                <p14:cNvContentPartPr/>
                <p14:nvPr/>
              </p14:nvContentPartPr>
              <p14:xfrm>
                <a:off x="6489971" y="4819735"/>
                <a:ext cx="366840" cy="44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569CD4-6151-4DF4-99EA-3201FE5E49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71971" y="4801735"/>
                  <a:ext cx="402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D5639B8-5EAD-4AF3-A910-F6CB2606AFD7}"/>
                    </a:ext>
                  </a:extLst>
                </p14:cNvPr>
                <p14:cNvContentPartPr/>
                <p14:nvPr/>
              </p14:nvContentPartPr>
              <p14:xfrm>
                <a:off x="7899011" y="4678975"/>
                <a:ext cx="749880" cy="411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D5639B8-5EAD-4AF3-A910-F6CB2606AF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81371" y="4661335"/>
                  <a:ext cx="785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3358958-C2C5-4729-85A2-2394C6652B4B}"/>
                    </a:ext>
                  </a:extLst>
                </p14:cNvPr>
                <p14:cNvContentPartPr/>
                <p14:nvPr/>
              </p14:nvContentPartPr>
              <p14:xfrm>
                <a:off x="8873891" y="4867615"/>
                <a:ext cx="536040" cy="15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3358958-C2C5-4729-85A2-2394C6652B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56251" y="4849975"/>
                  <a:ext cx="571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1FD661-3952-4BA7-8C4D-DCCAA29B34A1}"/>
                    </a:ext>
                  </a:extLst>
                </p14:cNvPr>
                <p14:cNvContentPartPr/>
                <p14:nvPr/>
              </p14:nvContentPartPr>
              <p14:xfrm>
                <a:off x="9571211" y="4686535"/>
                <a:ext cx="442440" cy="356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1FD661-3952-4BA7-8C4D-DCCAA29B34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53571" y="4668895"/>
                  <a:ext cx="47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AE38EB-BB83-4695-93B2-6C2FBD474687}"/>
                    </a:ext>
                  </a:extLst>
                </p14:cNvPr>
                <p14:cNvContentPartPr/>
                <p14:nvPr/>
              </p14:nvContentPartPr>
              <p14:xfrm>
                <a:off x="9727091" y="4806775"/>
                <a:ext cx="165960" cy="22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AE38EB-BB83-4695-93B2-6C2FBD4746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09451" y="4789135"/>
                  <a:ext cx="201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730B7B8-C86B-46C1-B664-D9C16C005613}"/>
                    </a:ext>
                  </a:extLst>
                </p14:cNvPr>
                <p14:cNvContentPartPr/>
                <p14:nvPr/>
              </p14:nvContentPartPr>
              <p14:xfrm>
                <a:off x="10122371" y="4631815"/>
                <a:ext cx="564120" cy="40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730B7B8-C86B-46C1-B664-D9C16C0056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04371" y="4613815"/>
                  <a:ext cx="599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5FDF994-E302-4072-86D9-FEA213998432}"/>
                    </a:ext>
                  </a:extLst>
                </p14:cNvPr>
                <p14:cNvContentPartPr/>
                <p14:nvPr/>
              </p14:nvContentPartPr>
              <p14:xfrm>
                <a:off x="10172411" y="4846015"/>
                <a:ext cx="343440" cy="3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5FDF994-E302-4072-86D9-FEA2139984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54771" y="4828015"/>
                  <a:ext cx="379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A7A204-5F12-4977-9DB4-C4BEF3EA2DDD}"/>
                    </a:ext>
                  </a:extLst>
                </p14:cNvPr>
                <p14:cNvContentPartPr/>
                <p14:nvPr/>
              </p14:nvContentPartPr>
              <p14:xfrm>
                <a:off x="10833011" y="4547215"/>
                <a:ext cx="1007640" cy="434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A7A204-5F12-4977-9DB4-C4BEF3EA2D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15371" y="4529575"/>
                  <a:ext cx="10432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901182-B892-4BEC-AC96-9BC4E8363F83}"/>
                    </a:ext>
                  </a:extLst>
                </p14:cNvPr>
                <p14:cNvContentPartPr/>
                <p14:nvPr/>
              </p14:nvContentPartPr>
              <p14:xfrm>
                <a:off x="11104451" y="4775815"/>
                <a:ext cx="244800" cy="1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901182-B892-4BEC-AC96-9BC4E8363F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86811" y="4758175"/>
                  <a:ext cx="2804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EC47F55-A504-4582-9854-51A16E6D3166}"/>
                  </a:ext>
                </a:extLst>
              </p14:cNvPr>
              <p14:cNvContentPartPr/>
              <p14:nvPr/>
            </p14:nvContentPartPr>
            <p14:xfrm>
              <a:off x="2106971" y="4621735"/>
              <a:ext cx="733320" cy="47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EC47F55-A504-4582-9854-51A16E6D316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53331" y="4514095"/>
                <a:ext cx="84096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EF736E6-DD57-4C3A-8276-0962168552C8}"/>
                  </a:ext>
                </a:extLst>
              </p14:cNvPr>
              <p14:cNvContentPartPr/>
              <p14:nvPr/>
            </p14:nvContentPartPr>
            <p14:xfrm>
              <a:off x="3029291" y="4589335"/>
              <a:ext cx="669600" cy="438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EF736E6-DD57-4C3A-8276-0962168552C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75291" y="4481335"/>
                <a:ext cx="7772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38C57A6-9A4A-4481-BA00-0A5149650F03}"/>
                  </a:ext>
                </a:extLst>
              </p14:cNvPr>
              <p14:cNvContentPartPr/>
              <p14:nvPr/>
            </p14:nvContentPartPr>
            <p14:xfrm>
              <a:off x="3652091" y="4890655"/>
              <a:ext cx="91800" cy="132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38C57A6-9A4A-4481-BA00-0A5149650F0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598091" y="4783015"/>
                <a:ext cx="1994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EC7E973-F42C-4635-9F77-06219E99A35C}"/>
                  </a:ext>
                </a:extLst>
              </p14:cNvPr>
              <p14:cNvContentPartPr/>
              <p14:nvPr/>
            </p14:nvContentPartPr>
            <p14:xfrm>
              <a:off x="1313891" y="5401135"/>
              <a:ext cx="1059120" cy="391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EC7E973-F42C-4635-9F77-06219E99A35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96251" y="5383495"/>
                <a:ext cx="109476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0CCB065-0526-4406-83E5-C9AAA2FB4624}"/>
              </a:ext>
            </a:extLst>
          </p:cNvPr>
          <p:cNvGrpSpPr/>
          <p:nvPr/>
        </p:nvGrpSpPr>
        <p:grpSpPr>
          <a:xfrm>
            <a:off x="2601611" y="5346415"/>
            <a:ext cx="3663000" cy="590040"/>
            <a:chOff x="2601611" y="5346415"/>
            <a:chExt cx="366300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54E6177-F28F-44A2-870A-E8AB974818CC}"/>
                    </a:ext>
                  </a:extLst>
                </p14:cNvPr>
                <p14:cNvContentPartPr/>
                <p14:nvPr/>
              </p14:nvContentPartPr>
              <p14:xfrm>
                <a:off x="2601611" y="5577895"/>
                <a:ext cx="521280" cy="358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54E6177-F28F-44A2-870A-E8AB974818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83971" y="5560255"/>
                  <a:ext cx="556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7419738-5D17-4D89-84AA-7AF424DC285D}"/>
                    </a:ext>
                  </a:extLst>
                </p14:cNvPr>
                <p14:cNvContentPartPr/>
                <p14:nvPr/>
              </p14:nvContentPartPr>
              <p14:xfrm>
                <a:off x="3258611" y="5346415"/>
                <a:ext cx="445320" cy="37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7419738-5D17-4D89-84AA-7AF424DC28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40611" y="5328775"/>
                  <a:ext cx="4809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980E20-E89F-4FC7-9A80-D16129BF3441}"/>
                    </a:ext>
                  </a:extLst>
                </p14:cNvPr>
                <p14:cNvContentPartPr/>
                <p14:nvPr/>
              </p14:nvContentPartPr>
              <p14:xfrm>
                <a:off x="3358331" y="5482135"/>
                <a:ext cx="243000" cy="3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980E20-E89F-4FC7-9A80-D16129BF34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40691" y="5464135"/>
                  <a:ext cx="27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886B19-874A-4A59-9AA1-5827D4201BF3}"/>
                    </a:ext>
                  </a:extLst>
                </p14:cNvPr>
                <p14:cNvContentPartPr/>
                <p14:nvPr/>
              </p14:nvContentPartPr>
              <p14:xfrm>
                <a:off x="3923171" y="5361535"/>
                <a:ext cx="101880" cy="32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886B19-874A-4A59-9AA1-5827D4201BF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05531" y="5343895"/>
                  <a:ext cx="137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6F1751-0B89-47B6-97BE-6C70D7D0FB51}"/>
                    </a:ext>
                  </a:extLst>
                </p14:cNvPr>
                <p14:cNvContentPartPr/>
                <p14:nvPr/>
              </p14:nvContentPartPr>
              <p14:xfrm>
                <a:off x="4149251" y="5530735"/>
                <a:ext cx="319680" cy="118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6F1751-0B89-47B6-97BE-6C70D7D0FB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31251" y="5513095"/>
                  <a:ext cx="355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5EE442-B184-4C6F-9134-E1CCC6CE740B}"/>
                    </a:ext>
                  </a:extLst>
                </p14:cNvPr>
                <p14:cNvContentPartPr/>
                <p14:nvPr/>
              </p14:nvContentPartPr>
              <p14:xfrm>
                <a:off x="4448051" y="5543695"/>
                <a:ext cx="88200" cy="92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5EE442-B184-4C6F-9134-E1CCC6CE74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30051" y="5526055"/>
                  <a:ext cx="12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2656A30-935E-4DCA-A932-1E35EE7B84C8}"/>
                    </a:ext>
                  </a:extLst>
                </p14:cNvPr>
                <p14:cNvContentPartPr/>
                <p14:nvPr/>
              </p14:nvContentPartPr>
              <p14:xfrm>
                <a:off x="5342651" y="5494735"/>
                <a:ext cx="122040" cy="237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2656A30-935E-4DCA-A932-1E35EE7B84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4651" y="5477095"/>
                  <a:ext cx="157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6CEF35E-2EAC-4A46-A6D3-15006073BB71}"/>
                    </a:ext>
                  </a:extLst>
                </p14:cNvPr>
                <p14:cNvContentPartPr/>
                <p14:nvPr/>
              </p14:nvContentPartPr>
              <p14:xfrm>
                <a:off x="5300891" y="5488975"/>
                <a:ext cx="370080" cy="63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6CEF35E-2EAC-4A46-A6D3-15006073BB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82891" y="5471335"/>
                  <a:ext cx="405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239B63-8314-41AB-ADA5-0EEF3778C3B9}"/>
                    </a:ext>
                  </a:extLst>
                </p14:cNvPr>
                <p14:cNvContentPartPr/>
                <p14:nvPr/>
              </p14:nvContentPartPr>
              <p14:xfrm>
                <a:off x="4751171" y="5569255"/>
                <a:ext cx="429480" cy="176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239B63-8314-41AB-ADA5-0EEF3778C3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33171" y="5551255"/>
                  <a:ext cx="46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E7F71F-896A-4E98-892D-2113D99F6F37}"/>
                    </a:ext>
                  </a:extLst>
                </p14:cNvPr>
                <p14:cNvContentPartPr/>
                <p14:nvPr/>
              </p14:nvContentPartPr>
              <p14:xfrm>
                <a:off x="5610851" y="5442535"/>
                <a:ext cx="653760" cy="311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E7F71F-896A-4E98-892D-2113D99F6F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92851" y="5424535"/>
                  <a:ext cx="68940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EB57991-D10F-4498-8B64-E3613B3373B6}"/>
                  </a:ext>
                </a:extLst>
              </p14:cNvPr>
              <p14:cNvContentPartPr/>
              <p14:nvPr/>
            </p14:nvContentPartPr>
            <p14:xfrm>
              <a:off x="5311691" y="5957335"/>
              <a:ext cx="146160" cy="288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EB57991-D10F-4498-8B64-E3613B3373B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294051" y="5939695"/>
                <a:ext cx="181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808A00F-E14D-4B90-9EE3-415985E18704}"/>
                  </a:ext>
                </a:extLst>
              </p14:cNvPr>
              <p14:cNvContentPartPr/>
              <p14:nvPr/>
            </p14:nvContentPartPr>
            <p14:xfrm>
              <a:off x="5540651" y="5943295"/>
              <a:ext cx="1594080" cy="4766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808A00F-E14D-4B90-9EE3-415985E1870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23011" y="5925295"/>
                <a:ext cx="1629720" cy="51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2FDEDAD-B11E-4F4D-A91A-84B1F344C178}"/>
              </a:ext>
            </a:extLst>
          </p:cNvPr>
          <p:cNvGrpSpPr/>
          <p:nvPr/>
        </p:nvGrpSpPr>
        <p:grpSpPr>
          <a:xfrm>
            <a:off x="6534251" y="5319775"/>
            <a:ext cx="4641840" cy="1206720"/>
            <a:chOff x="6534251" y="5319775"/>
            <a:chExt cx="4641840" cy="12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C0F04C-48C0-4738-AA86-9B5BB3BE0951}"/>
                    </a:ext>
                  </a:extLst>
                </p14:cNvPr>
                <p14:cNvContentPartPr/>
                <p14:nvPr/>
              </p14:nvContentPartPr>
              <p14:xfrm>
                <a:off x="6534251" y="5575735"/>
                <a:ext cx="1077120" cy="352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C0F04C-48C0-4738-AA86-9B5BB3BE09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16251" y="5558095"/>
                  <a:ext cx="11127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21486D6-9C07-4ABD-9F30-2CCCEED547FE}"/>
                    </a:ext>
                  </a:extLst>
                </p14:cNvPr>
                <p14:cNvContentPartPr/>
                <p14:nvPr/>
              </p14:nvContentPartPr>
              <p14:xfrm>
                <a:off x="7734851" y="5539375"/>
                <a:ext cx="945720" cy="327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21486D6-9C07-4ABD-9F30-2CCCEED547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17211" y="5521375"/>
                  <a:ext cx="981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3EE06D-A2DB-4D54-8FA8-9681BAD4F414}"/>
                    </a:ext>
                  </a:extLst>
                </p14:cNvPr>
                <p14:cNvContentPartPr/>
                <p14:nvPr/>
              </p14:nvContentPartPr>
              <p14:xfrm>
                <a:off x="8320211" y="5378095"/>
                <a:ext cx="25560" cy="38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3EE06D-A2DB-4D54-8FA8-9681BAD4F41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02211" y="5360455"/>
                  <a:ext cx="61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142297-FF3F-4C15-93A7-6C2EEDE18DF7}"/>
                    </a:ext>
                  </a:extLst>
                </p14:cNvPr>
                <p14:cNvContentPartPr/>
                <p14:nvPr/>
              </p14:nvContentPartPr>
              <p14:xfrm>
                <a:off x="8898011" y="5554855"/>
                <a:ext cx="728280" cy="150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142297-FF3F-4C15-93A7-6C2EEDE18D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80371" y="5536855"/>
                  <a:ext cx="763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788EA2E-4171-4BC3-853E-1CD63A6B478F}"/>
                    </a:ext>
                  </a:extLst>
                </p14:cNvPr>
                <p14:cNvContentPartPr/>
                <p14:nvPr/>
              </p14:nvContentPartPr>
              <p14:xfrm>
                <a:off x="9793691" y="5319775"/>
                <a:ext cx="1382400" cy="401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788EA2E-4171-4BC3-853E-1CD63A6B47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76051" y="5302135"/>
                  <a:ext cx="14180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7332409-EB46-4AE3-AD74-B4AFFB876E21}"/>
                    </a:ext>
                  </a:extLst>
                </p14:cNvPr>
                <p14:cNvContentPartPr/>
                <p14:nvPr/>
              </p14:nvContentPartPr>
              <p14:xfrm>
                <a:off x="9820691" y="5466295"/>
                <a:ext cx="393840" cy="70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7332409-EB46-4AE3-AD74-B4AFFB876E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02691" y="5448655"/>
                  <a:ext cx="429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9D25BA3-7398-4388-A744-FD74E51B1B91}"/>
                    </a:ext>
                  </a:extLst>
                </p14:cNvPr>
                <p14:cNvContentPartPr/>
                <p14:nvPr/>
              </p14:nvContentPartPr>
              <p14:xfrm>
                <a:off x="7239131" y="5901175"/>
                <a:ext cx="1858320" cy="625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9D25BA3-7398-4388-A744-FD74E51B1B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21491" y="5883175"/>
                  <a:ext cx="189396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F0669B5-3418-42CA-A4F6-30BE86FB0DBD}"/>
                    </a:ext>
                  </a:extLst>
                </p14:cNvPr>
                <p14:cNvContentPartPr/>
                <p14:nvPr/>
              </p14:nvContentPartPr>
              <p14:xfrm>
                <a:off x="8673731" y="6092335"/>
                <a:ext cx="32040" cy="47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F0669B5-3418-42CA-A4F6-30BE86FB0D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56091" y="6074695"/>
                  <a:ext cx="67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BD93C9-0D00-4EEB-8B23-981AFB6AC377}"/>
                    </a:ext>
                  </a:extLst>
                </p14:cNvPr>
                <p14:cNvContentPartPr/>
                <p14:nvPr/>
              </p14:nvContentPartPr>
              <p14:xfrm>
                <a:off x="7254611" y="6060295"/>
                <a:ext cx="571680" cy="62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BD93C9-0D00-4EEB-8B23-981AFB6AC37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36611" y="6042655"/>
                  <a:ext cx="607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DAADA24-10A4-4D2B-BBB9-D747F1D71D67}"/>
                    </a:ext>
                  </a:extLst>
                </p14:cNvPr>
                <p14:cNvContentPartPr/>
                <p14:nvPr/>
              </p14:nvContentPartPr>
              <p14:xfrm>
                <a:off x="9158651" y="5904415"/>
                <a:ext cx="191160" cy="511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DAADA24-10A4-4D2B-BBB9-D747F1D71D6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41011" y="5886415"/>
                  <a:ext cx="226800" cy="54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F34713D-FDCD-4D6D-9395-4EA6D9CE3883}"/>
                  </a:ext>
                </a:extLst>
              </p14:cNvPr>
              <p14:cNvContentPartPr/>
              <p14:nvPr/>
            </p14:nvContentPartPr>
            <p14:xfrm>
              <a:off x="316691" y="6243535"/>
              <a:ext cx="870480" cy="418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F34713D-FDCD-4D6D-9395-4EA6D9CE388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98691" y="6225895"/>
                <a:ext cx="9061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A889610-F23B-4689-814D-4E7B3D886E40}"/>
                  </a:ext>
                </a:extLst>
              </p14:cNvPr>
              <p14:cNvContentPartPr/>
              <p14:nvPr/>
            </p14:nvContentPartPr>
            <p14:xfrm>
              <a:off x="1298411" y="6470695"/>
              <a:ext cx="475920" cy="147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A889610-F23B-4689-814D-4E7B3D886E4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280771" y="6453055"/>
                <a:ext cx="511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7E516BF-CE4D-4CD8-B3E1-062B8DE1B30E}"/>
                  </a:ext>
                </a:extLst>
              </p14:cNvPr>
              <p14:cNvContentPartPr/>
              <p14:nvPr/>
            </p14:nvContentPartPr>
            <p14:xfrm>
              <a:off x="1829051" y="6234175"/>
              <a:ext cx="966240" cy="472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7E516BF-CE4D-4CD8-B3E1-062B8DE1B30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811051" y="6216175"/>
                <a:ext cx="1001880" cy="50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78D405D-C14D-4EC1-93C9-CD6DE2F828E0}"/>
              </a:ext>
            </a:extLst>
          </p:cNvPr>
          <p:cNvGrpSpPr/>
          <p:nvPr/>
        </p:nvGrpSpPr>
        <p:grpSpPr>
          <a:xfrm>
            <a:off x="2864051" y="6223375"/>
            <a:ext cx="7511760" cy="621360"/>
            <a:chOff x="2864051" y="6223375"/>
            <a:chExt cx="751176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F75DCF-8711-40EF-BF67-145C8573D512}"/>
                    </a:ext>
                  </a:extLst>
                </p14:cNvPr>
                <p14:cNvContentPartPr/>
                <p14:nvPr/>
              </p14:nvContentPartPr>
              <p14:xfrm>
                <a:off x="2864051" y="6223375"/>
                <a:ext cx="2000160" cy="547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F75DCF-8711-40EF-BF67-145C8573D5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46411" y="6205735"/>
                  <a:ext cx="20358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B5AD80-7221-4631-8599-73BE1DF2053C}"/>
                    </a:ext>
                  </a:extLst>
                </p14:cNvPr>
                <p14:cNvContentPartPr/>
                <p14:nvPr/>
              </p14:nvContentPartPr>
              <p14:xfrm>
                <a:off x="4662611" y="6404095"/>
                <a:ext cx="139320" cy="34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B5AD80-7221-4631-8599-73BE1DF2053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44971" y="6386455"/>
                  <a:ext cx="174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32D559-CB1F-4B98-B40B-133AB195F6AB}"/>
                    </a:ext>
                  </a:extLst>
                </p14:cNvPr>
                <p14:cNvContentPartPr/>
                <p14:nvPr/>
              </p14:nvContentPartPr>
              <p14:xfrm>
                <a:off x="3037571" y="6374935"/>
                <a:ext cx="38160" cy="4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32D559-CB1F-4B98-B40B-133AB195F6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19571" y="6357295"/>
                  <a:ext cx="73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BAF828-B064-4040-B12D-CE930B3214D9}"/>
                    </a:ext>
                  </a:extLst>
                </p14:cNvPr>
                <p14:cNvContentPartPr/>
                <p14:nvPr/>
              </p14:nvContentPartPr>
              <p14:xfrm>
                <a:off x="4957091" y="6671935"/>
                <a:ext cx="25200" cy="22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BAF828-B064-4040-B12D-CE930B3214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39451" y="6653935"/>
                  <a:ext cx="60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CB9637-AB5E-4D55-B5A1-95B00CAC1F40}"/>
                    </a:ext>
                  </a:extLst>
                </p14:cNvPr>
                <p14:cNvContentPartPr/>
                <p14:nvPr/>
              </p14:nvContentPartPr>
              <p14:xfrm>
                <a:off x="5109731" y="6425335"/>
                <a:ext cx="636480" cy="419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CB9637-AB5E-4D55-B5A1-95B00CAC1F4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91731" y="6407335"/>
                  <a:ext cx="6721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4E65D4D-17FB-4DBC-AB93-A0B795D8CA1C}"/>
                    </a:ext>
                  </a:extLst>
                </p14:cNvPr>
                <p14:cNvContentPartPr/>
                <p14:nvPr/>
              </p14:nvContentPartPr>
              <p14:xfrm>
                <a:off x="5854931" y="6558895"/>
                <a:ext cx="1031400" cy="239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4E65D4D-17FB-4DBC-AB93-A0B795D8CA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37291" y="6541255"/>
                  <a:ext cx="1067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765DF90-E236-4005-9888-E799BEE884B6}"/>
                    </a:ext>
                  </a:extLst>
                </p14:cNvPr>
                <p14:cNvContentPartPr/>
                <p14:nvPr/>
              </p14:nvContentPartPr>
              <p14:xfrm>
                <a:off x="6992171" y="6456655"/>
                <a:ext cx="849960" cy="265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765DF90-E236-4005-9888-E799BEE884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74171" y="6439015"/>
                  <a:ext cx="885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093957A-08EC-41D9-8BE3-28092F2505F6}"/>
                    </a:ext>
                  </a:extLst>
                </p14:cNvPr>
                <p14:cNvContentPartPr/>
                <p14:nvPr/>
              </p14:nvContentPartPr>
              <p14:xfrm>
                <a:off x="7908731" y="6590935"/>
                <a:ext cx="381240" cy="130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093957A-08EC-41D9-8BE3-28092F2505F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91091" y="6572935"/>
                  <a:ext cx="416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31E7D46-B7F2-4B73-919A-45220D8E6E4E}"/>
                    </a:ext>
                  </a:extLst>
                </p14:cNvPr>
                <p14:cNvContentPartPr/>
                <p14:nvPr/>
              </p14:nvContentPartPr>
              <p14:xfrm>
                <a:off x="8056331" y="6489775"/>
                <a:ext cx="52920" cy="10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31E7D46-B7F2-4B73-919A-45220D8E6E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38691" y="6472135"/>
                  <a:ext cx="88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EEAFFEC-10C5-4D88-B066-1ECDD58B100C}"/>
                    </a:ext>
                  </a:extLst>
                </p14:cNvPr>
                <p14:cNvContentPartPr/>
                <p14:nvPr/>
              </p14:nvContentPartPr>
              <p14:xfrm>
                <a:off x="8329931" y="6273415"/>
                <a:ext cx="2045880" cy="452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EEAFFEC-10C5-4D88-B066-1ECDD58B100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11931" y="6255415"/>
                  <a:ext cx="20815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1113244-3898-48A4-8E81-725C2DDDD915}"/>
                    </a:ext>
                  </a:extLst>
                </p14:cNvPr>
                <p14:cNvContentPartPr/>
                <p14:nvPr/>
              </p14:nvContentPartPr>
              <p14:xfrm>
                <a:off x="9543851" y="6512095"/>
                <a:ext cx="44640" cy="1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1113244-3898-48A4-8E81-725C2DDDD9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26211" y="6494095"/>
                  <a:ext cx="80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4F8FFE5-1370-4525-A1D5-BB92FF3493A5}"/>
                    </a:ext>
                  </a:extLst>
                </p14:cNvPr>
                <p14:cNvContentPartPr/>
                <p14:nvPr/>
              </p14:nvContentPartPr>
              <p14:xfrm>
                <a:off x="9714851" y="6477175"/>
                <a:ext cx="376200" cy="14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4F8FFE5-1370-4525-A1D5-BB92FF3493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97211" y="6459175"/>
                  <a:ext cx="411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48534FB-BB32-41D8-AC34-5F7BEB5F7A31}"/>
                    </a:ext>
                  </a:extLst>
                </p14:cNvPr>
                <p14:cNvContentPartPr/>
                <p14:nvPr/>
              </p14:nvContentPartPr>
              <p14:xfrm>
                <a:off x="8304371" y="6527935"/>
                <a:ext cx="429840" cy="15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48534FB-BB32-41D8-AC34-5F7BEB5F7A3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86371" y="6509935"/>
                  <a:ext cx="4654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CB4BECA-C8D9-4A72-B5C4-8006B63888C4}"/>
              </a:ext>
            </a:extLst>
          </p:cNvPr>
          <p:cNvGrpSpPr/>
          <p:nvPr/>
        </p:nvGrpSpPr>
        <p:grpSpPr>
          <a:xfrm>
            <a:off x="10444571" y="5991535"/>
            <a:ext cx="1494720" cy="884160"/>
            <a:chOff x="10444571" y="5991535"/>
            <a:chExt cx="1494720" cy="88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8DB6DB1-463B-423C-8E11-E1D5A19182CB}"/>
                    </a:ext>
                  </a:extLst>
                </p14:cNvPr>
                <p14:cNvContentPartPr/>
                <p14:nvPr/>
              </p14:nvContentPartPr>
              <p14:xfrm>
                <a:off x="10444571" y="6500935"/>
                <a:ext cx="252720" cy="51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8DB6DB1-463B-423C-8E11-E1D5A19182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26571" y="6483295"/>
                  <a:ext cx="288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AEC8443-ED83-43AF-8F1E-46B3D7440B53}"/>
                    </a:ext>
                  </a:extLst>
                </p14:cNvPr>
                <p14:cNvContentPartPr/>
                <p14:nvPr/>
              </p14:nvContentPartPr>
              <p14:xfrm>
                <a:off x="10460051" y="6613615"/>
                <a:ext cx="191160" cy="42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AEC8443-ED83-43AF-8F1E-46B3D7440B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42411" y="6595975"/>
                  <a:ext cx="226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830CAF-7626-4692-B08B-3B75A2FEDB8A}"/>
                    </a:ext>
                  </a:extLst>
                </p14:cNvPr>
                <p14:cNvContentPartPr/>
                <p14:nvPr/>
              </p14:nvContentPartPr>
              <p14:xfrm>
                <a:off x="10808171" y="6172615"/>
                <a:ext cx="293760" cy="207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830CAF-7626-4692-B08B-3B75A2FEDB8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90171" y="6154615"/>
                  <a:ext cx="329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70FE21-EA73-4231-8DDF-6CF458219D25}"/>
                    </a:ext>
                  </a:extLst>
                </p14:cNvPr>
                <p14:cNvContentPartPr/>
                <p14:nvPr/>
              </p14:nvContentPartPr>
              <p14:xfrm>
                <a:off x="11088971" y="5991535"/>
                <a:ext cx="552960" cy="416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70FE21-EA73-4231-8DDF-6CF458219D2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70971" y="5973535"/>
                  <a:ext cx="5886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E59DB9-9102-4F74-8D8E-F617E3A4F330}"/>
                    </a:ext>
                  </a:extLst>
                </p14:cNvPr>
                <p14:cNvContentPartPr/>
                <p14:nvPr/>
              </p14:nvContentPartPr>
              <p14:xfrm>
                <a:off x="10760291" y="6550255"/>
                <a:ext cx="86760" cy="160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E59DB9-9102-4F74-8D8E-F617E3A4F3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42651" y="6532255"/>
                  <a:ext cx="122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E144477-1434-4FF6-B68B-A34CCE39BBC2}"/>
                    </a:ext>
                  </a:extLst>
                </p14:cNvPr>
                <p14:cNvContentPartPr/>
                <p14:nvPr/>
              </p14:nvContentPartPr>
              <p14:xfrm>
                <a:off x="10851371" y="6519655"/>
                <a:ext cx="468000" cy="356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E144477-1434-4FF6-B68B-A34CCE39BB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33731" y="6501655"/>
                  <a:ext cx="503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0422D6C-BDE3-4847-B8A7-CE9BCF21070F}"/>
                    </a:ext>
                  </a:extLst>
                </p14:cNvPr>
                <p14:cNvContentPartPr/>
                <p14:nvPr/>
              </p14:nvContentPartPr>
              <p14:xfrm>
                <a:off x="11311091" y="6415615"/>
                <a:ext cx="493560" cy="30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0422D6C-BDE3-4847-B8A7-CE9BCF2107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93091" y="6397615"/>
                  <a:ext cx="529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9E437DE-EB4A-46CF-AE84-8AAC0F0CAEBF}"/>
                    </a:ext>
                  </a:extLst>
                </p14:cNvPr>
                <p14:cNvContentPartPr/>
                <p14:nvPr/>
              </p14:nvContentPartPr>
              <p14:xfrm>
                <a:off x="11791691" y="6557455"/>
                <a:ext cx="46080" cy="12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9E437DE-EB4A-46CF-AE84-8AAC0F0CAE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74051" y="6539455"/>
                  <a:ext cx="81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8AC48FA-1278-4A98-B280-AB4B5E1D7E05}"/>
                    </a:ext>
                  </a:extLst>
                </p14:cNvPr>
                <p14:cNvContentPartPr/>
                <p14:nvPr/>
              </p14:nvContentPartPr>
              <p14:xfrm>
                <a:off x="11830931" y="6698935"/>
                <a:ext cx="50400" cy="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8AC48FA-1278-4A98-B280-AB4B5E1D7E0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13291" y="6680935"/>
                  <a:ext cx="86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2A8B57D-A191-4496-A5DA-1C32EC33CF29}"/>
                    </a:ext>
                  </a:extLst>
                </p14:cNvPr>
                <p14:cNvContentPartPr/>
                <p14:nvPr/>
              </p14:nvContentPartPr>
              <p14:xfrm>
                <a:off x="11912651" y="6714415"/>
                <a:ext cx="26640" cy="35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2A8B57D-A191-4496-A5DA-1C32EC33CF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95011" y="6696775"/>
                  <a:ext cx="62280" cy="7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98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160BAC-3B73-42D1-9F9B-DF6E8DF3ADE6}"/>
                  </a:ext>
                </a:extLst>
              </p14:cNvPr>
              <p14:cNvContentPartPr/>
              <p14:nvPr/>
            </p14:nvContentPartPr>
            <p14:xfrm>
              <a:off x="829691" y="311815"/>
              <a:ext cx="1751760" cy="69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160BAC-3B73-42D1-9F9B-DF6E8DF3A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051" y="293815"/>
                <a:ext cx="1787400" cy="73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A289BF7-3800-4152-9351-69EC1FC910ED}"/>
              </a:ext>
            </a:extLst>
          </p:cNvPr>
          <p:cNvGrpSpPr/>
          <p:nvPr/>
        </p:nvGrpSpPr>
        <p:grpSpPr>
          <a:xfrm>
            <a:off x="2811851" y="285895"/>
            <a:ext cx="2560320" cy="765000"/>
            <a:chOff x="2811851" y="285895"/>
            <a:chExt cx="256032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25B1DB-2DCC-4976-AF67-877F549B6CA9}"/>
                    </a:ext>
                  </a:extLst>
                </p14:cNvPr>
                <p14:cNvContentPartPr/>
                <p14:nvPr/>
              </p14:nvContentPartPr>
              <p14:xfrm>
                <a:off x="2811851" y="285895"/>
                <a:ext cx="1240200" cy="76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25B1DB-2DCC-4976-AF67-877F549B6C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4211" y="267895"/>
                  <a:ext cx="12758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4CFA20-FF12-4C7B-B186-DBCA2B1667D2}"/>
                    </a:ext>
                  </a:extLst>
                </p14:cNvPr>
                <p14:cNvContentPartPr/>
                <p14:nvPr/>
              </p14:nvContentPartPr>
              <p14:xfrm>
                <a:off x="3701051" y="461935"/>
                <a:ext cx="23724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4CFA20-FF12-4C7B-B186-DBCA2B1667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83051" y="444295"/>
                  <a:ext cx="27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9D65A0-41F3-49B1-9105-D78835CCF003}"/>
                    </a:ext>
                  </a:extLst>
                </p14:cNvPr>
                <p14:cNvContentPartPr/>
                <p14:nvPr/>
              </p14:nvContentPartPr>
              <p14:xfrm>
                <a:off x="4295771" y="574255"/>
                <a:ext cx="1076400" cy="172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9D65A0-41F3-49B1-9105-D78835CCF0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77771" y="556255"/>
                  <a:ext cx="11120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79B41C-4592-4522-961E-5A34549CB786}"/>
              </a:ext>
            </a:extLst>
          </p:cNvPr>
          <p:cNvGrpSpPr/>
          <p:nvPr/>
        </p:nvGrpSpPr>
        <p:grpSpPr>
          <a:xfrm>
            <a:off x="5578451" y="336295"/>
            <a:ext cx="1819800" cy="418320"/>
            <a:chOff x="5578451" y="336295"/>
            <a:chExt cx="18198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B94DC4-0D73-4592-8F2C-2E894183AD2B}"/>
                    </a:ext>
                  </a:extLst>
                </p14:cNvPr>
                <p14:cNvContentPartPr/>
                <p14:nvPr/>
              </p14:nvContentPartPr>
              <p14:xfrm>
                <a:off x="5578451" y="577495"/>
                <a:ext cx="420480" cy="177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B94DC4-0D73-4592-8F2C-2E894183AD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451" y="559855"/>
                  <a:ext cx="45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40D164-8C6A-46EA-A54A-7BC27D41C3A4}"/>
                    </a:ext>
                  </a:extLst>
                </p14:cNvPr>
                <p14:cNvContentPartPr/>
                <p14:nvPr/>
              </p14:nvContentPartPr>
              <p14:xfrm>
                <a:off x="5768171" y="497215"/>
                <a:ext cx="14400" cy="1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40D164-8C6A-46EA-A54A-7BC27D41C3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50171" y="479215"/>
                  <a:ext cx="50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C96F4B-9286-4F3B-BCD6-0D79704B6910}"/>
                    </a:ext>
                  </a:extLst>
                </p14:cNvPr>
                <p14:cNvContentPartPr/>
                <p14:nvPr/>
              </p14:nvContentPartPr>
              <p14:xfrm>
                <a:off x="6308531" y="457615"/>
                <a:ext cx="105840" cy="10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C96F4B-9286-4F3B-BCD6-0D79704B69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0891" y="439615"/>
                  <a:ext cx="141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5C3E1F-DF77-4D24-BB72-32E83BC9DB84}"/>
                    </a:ext>
                  </a:extLst>
                </p14:cNvPr>
                <p14:cNvContentPartPr/>
                <p14:nvPr/>
              </p14:nvContentPartPr>
              <p14:xfrm>
                <a:off x="6424811" y="439975"/>
                <a:ext cx="41760" cy="13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5C3E1F-DF77-4D24-BB72-32E83BC9DB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6811" y="421975"/>
                  <a:ext cx="77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B1457E-058A-490F-810A-9913D21496F5}"/>
                    </a:ext>
                  </a:extLst>
                </p14:cNvPr>
                <p14:cNvContentPartPr/>
                <p14:nvPr/>
              </p14:nvContentPartPr>
              <p14:xfrm>
                <a:off x="6511571" y="336295"/>
                <a:ext cx="886680" cy="33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B1457E-058A-490F-810A-9913D21496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3571" y="318655"/>
                  <a:ext cx="92232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3FFDAD-AACB-43B0-BBBC-DECC875850C3}"/>
              </a:ext>
            </a:extLst>
          </p:cNvPr>
          <p:cNvGrpSpPr/>
          <p:nvPr/>
        </p:nvGrpSpPr>
        <p:grpSpPr>
          <a:xfrm>
            <a:off x="7614611" y="275455"/>
            <a:ext cx="1209600" cy="363960"/>
            <a:chOff x="7614611" y="275455"/>
            <a:chExt cx="12096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3FB765-914C-4F5F-9814-94AB1B90316E}"/>
                    </a:ext>
                  </a:extLst>
                </p14:cNvPr>
                <p14:cNvContentPartPr/>
                <p14:nvPr/>
              </p14:nvContentPartPr>
              <p14:xfrm>
                <a:off x="7614611" y="307135"/>
                <a:ext cx="938160" cy="33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3FB765-914C-4F5F-9814-94AB1B9031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96611" y="289135"/>
                  <a:ext cx="973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20103A-9EDB-4D76-8009-8386C5FF511C}"/>
                    </a:ext>
                  </a:extLst>
                </p14:cNvPr>
                <p14:cNvContentPartPr/>
                <p14:nvPr/>
              </p14:nvContentPartPr>
              <p14:xfrm>
                <a:off x="7936811" y="401815"/>
                <a:ext cx="25560" cy="14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20103A-9EDB-4D76-8009-8386C5FF51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18811" y="384175"/>
                  <a:ext cx="61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6B05FA-EB74-4A73-8E69-889026A3BFCC}"/>
                    </a:ext>
                  </a:extLst>
                </p14:cNvPr>
                <p14:cNvContentPartPr/>
                <p14:nvPr/>
              </p14:nvContentPartPr>
              <p14:xfrm>
                <a:off x="8623691" y="275455"/>
                <a:ext cx="39240" cy="16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6B05FA-EB74-4A73-8E69-889026A3BF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6051" y="257455"/>
                  <a:ext cx="74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F69620-EDE4-4BD1-B455-440D079BCB78}"/>
                    </a:ext>
                  </a:extLst>
                </p14:cNvPr>
                <p14:cNvContentPartPr/>
                <p14:nvPr/>
              </p14:nvContentPartPr>
              <p14:xfrm>
                <a:off x="8806931" y="302095"/>
                <a:ext cx="17280" cy="13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F69620-EDE4-4BD1-B455-440D079BCB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88931" y="284455"/>
                  <a:ext cx="529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23AE9F-1564-4290-9A0E-62DBA379671B}"/>
              </a:ext>
            </a:extLst>
          </p:cNvPr>
          <p:cNvGrpSpPr/>
          <p:nvPr/>
        </p:nvGrpSpPr>
        <p:grpSpPr>
          <a:xfrm>
            <a:off x="916451" y="1069615"/>
            <a:ext cx="1150560" cy="367200"/>
            <a:chOff x="916451" y="1069615"/>
            <a:chExt cx="11505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9CDD12-AEA0-4AB0-AC69-6E49BB94F3C8}"/>
                    </a:ext>
                  </a:extLst>
                </p14:cNvPr>
                <p14:cNvContentPartPr/>
                <p14:nvPr/>
              </p14:nvContentPartPr>
              <p14:xfrm>
                <a:off x="916451" y="1069615"/>
                <a:ext cx="1150560" cy="36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9CDD12-AEA0-4AB0-AC69-6E49BB94F3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8811" y="1051975"/>
                  <a:ext cx="11862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AB1931-B1E5-4081-BD83-68C64683A0AA}"/>
                    </a:ext>
                  </a:extLst>
                </p14:cNvPr>
                <p14:cNvContentPartPr/>
                <p14:nvPr/>
              </p14:nvContentPartPr>
              <p14:xfrm>
                <a:off x="1243331" y="1211815"/>
                <a:ext cx="23904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AB1931-B1E5-4081-BD83-68C64683A0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25691" y="1194175"/>
                  <a:ext cx="2746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22ED78-036C-4B4D-AE12-A8A259B2FA51}"/>
                  </a:ext>
                </a:extLst>
              </p14:cNvPr>
              <p14:cNvContentPartPr/>
              <p14:nvPr/>
            </p14:nvContentPartPr>
            <p14:xfrm>
              <a:off x="2513051" y="1077535"/>
              <a:ext cx="1207080" cy="614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22ED78-036C-4B4D-AE12-A8A259B2FA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95051" y="1059895"/>
                <a:ext cx="12427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2A22C4-AC07-42A8-AF5B-54DFA05BD20D}"/>
                  </a:ext>
                </a:extLst>
              </p14:cNvPr>
              <p14:cNvContentPartPr/>
              <p14:nvPr/>
            </p14:nvContentPartPr>
            <p14:xfrm>
              <a:off x="3956291" y="1017415"/>
              <a:ext cx="1249200" cy="633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2A22C4-AC07-42A8-AF5B-54DFA05BD2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38651" y="999415"/>
                <a:ext cx="1284840" cy="66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4C1AE48-04DD-4A8A-8D9D-2A58DEDA0426}"/>
              </a:ext>
            </a:extLst>
          </p:cNvPr>
          <p:cNvGrpSpPr/>
          <p:nvPr/>
        </p:nvGrpSpPr>
        <p:grpSpPr>
          <a:xfrm>
            <a:off x="5362451" y="899335"/>
            <a:ext cx="3264480" cy="597600"/>
            <a:chOff x="5362451" y="899335"/>
            <a:chExt cx="326448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FB754F-7199-4C24-978D-CA766E4F950C}"/>
                    </a:ext>
                  </a:extLst>
                </p14:cNvPr>
                <p14:cNvContentPartPr/>
                <p14:nvPr/>
              </p14:nvContentPartPr>
              <p14:xfrm>
                <a:off x="5362451" y="899335"/>
                <a:ext cx="3264480" cy="59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FB754F-7199-4C24-978D-CA766E4F95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44811" y="881695"/>
                  <a:ext cx="33001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B71A46-B738-4F41-BECF-1F46FDD12E2A}"/>
                    </a:ext>
                  </a:extLst>
                </p14:cNvPr>
                <p14:cNvContentPartPr/>
                <p14:nvPr/>
              </p14:nvContentPartPr>
              <p14:xfrm>
                <a:off x="7686971" y="1023535"/>
                <a:ext cx="30384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B71A46-B738-4F41-BECF-1F46FDD12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68971" y="1005535"/>
                  <a:ext cx="339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60B96A-A194-4A8B-BA7D-9B7E451A002B}"/>
              </a:ext>
            </a:extLst>
          </p:cNvPr>
          <p:cNvGrpSpPr/>
          <p:nvPr/>
        </p:nvGrpSpPr>
        <p:grpSpPr>
          <a:xfrm>
            <a:off x="975491" y="1768735"/>
            <a:ext cx="4101480" cy="839880"/>
            <a:chOff x="975491" y="1768735"/>
            <a:chExt cx="410148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CD26E5-BD14-4F61-B13A-901CFEA30346}"/>
                    </a:ext>
                  </a:extLst>
                </p14:cNvPr>
                <p14:cNvContentPartPr/>
                <p14:nvPr/>
              </p14:nvContentPartPr>
              <p14:xfrm>
                <a:off x="1080611" y="2010655"/>
                <a:ext cx="54360" cy="28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CD26E5-BD14-4F61-B13A-901CFEA303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2971" y="1992655"/>
                  <a:ext cx="90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CB0C19-AC34-42BF-8DF0-3618C13A5F4E}"/>
                    </a:ext>
                  </a:extLst>
                </p14:cNvPr>
                <p14:cNvContentPartPr/>
                <p14:nvPr/>
              </p14:nvContentPartPr>
              <p14:xfrm>
                <a:off x="975491" y="2001295"/>
                <a:ext cx="377280" cy="6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CB0C19-AC34-42BF-8DF0-3618C13A5F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7851" y="1983655"/>
                  <a:ext cx="412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7625BA-FF2F-4EE3-8209-A2CD856E2AEE}"/>
                    </a:ext>
                  </a:extLst>
                </p14:cNvPr>
                <p14:cNvContentPartPr/>
                <p14:nvPr/>
              </p14:nvContentPartPr>
              <p14:xfrm>
                <a:off x="1196171" y="2121175"/>
                <a:ext cx="823320" cy="38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7625BA-FF2F-4EE3-8209-A2CD856E2A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8171" y="2103175"/>
                  <a:ext cx="858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B2D317-0444-4088-8F97-2E5D3DF7000D}"/>
                    </a:ext>
                  </a:extLst>
                </p14:cNvPr>
                <p14:cNvContentPartPr/>
                <p14:nvPr/>
              </p14:nvContentPartPr>
              <p14:xfrm>
                <a:off x="2227931" y="1928935"/>
                <a:ext cx="358200" cy="67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B2D317-0444-4088-8F97-2E5D3DF700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09931" y="1910935"/>
                  <a:ext cx="39384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D1BD97-C8F3-4670-8CF0-BFB34C1AEAC0}"/>
                    </a:ext>
                  </a:extLst>
                </p14:cNvPr>
                <p14:cNvContentPartPr/>
                <p14:nvPr/>
              </p14:nvContentPartPr>
              <p14:xfrm>
                <a:off x="2788451" y="1869535"/>
                <a:ext cx="971280" cy="37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D1BD97-C8F3-4670-8CF0-BFB34C1AEA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70451" y="1851895"/>
                  <a:ext cx="1006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5CE86F-7997-424E-A130-E477BAC494F0}"/>
                    </a:ext>
                  </a:extLst>
                </p14:cNvPr>
                <p14:cNvContentPartPr/>
                <p14:nvPr/>
              </p14:nvContentPartPr>
              <p14:xfrm>
                <a:off x="3980411" y="1768735"/>
                <a:ext cx="1096560" cy="45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5CE86F-7997-424E-A130-E477BAC494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62771" y="1750735"/>
                  <a:ext cx="11322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EE7FC9-933E-4E06-ADDE-8DD490EF15F4}"/>
                    </a:ext>
                  </a:extLst>
                </p14:cNvPr>
                <p14:cNvContentPartPr/>
                <p14:nvPr/>
              </p14:nvContentPartPr>
              <p14:xfrm>
                <a:off x="4450931" y="1934335"/>
                <a:ext cx="18000" cy="1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EE7FC9-933E-4E06-ADDE-8DD490EF15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32931" y="1916695"/>
                  <a:ext cx="536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E46685-3D10-410B-A0C9-98FC6745988C}"/>
              </a:ext>
            </a:extLst>
          </p:cNvPr>
          <p:cNvGrpSpPr/>
          <p:nvPr/>
        </p:nvGrpSpPr>
        <p:grpSpPr>
          <a:xfrm>
            <a:off x="2794571" y="2490895"/>
            <a:ext cx="3943800" cy="732960"/>
            <a:chOff x="2794571" y="2490895"/>
            <a:chExt cx="394380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BCB9FD-3882-4835-A192-3D11A5B0664A}"/>
                    </a:ext>
                  </a:extLst>
                </p14:cNvPr>
                <p14:cNvContentPartPr/>
                <p14:nvPr/>
              </p14:nvContentPartPr>
              <p14:xfrm>
                <a:off x="2867291" y="2694295"/>
                <a:ext cx="64800" cy="31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BCB9FD-3882-4835-A192-3D11A5B066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9291" y="2676655"/>
                  <a:ext cx="1004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B7D902-B244-4504-8EC3-25BB51642DA4}"/>
                    </a:ext>
                  </a:extLst>
                </p14:cNvPr>
                <p14:cNvContentPartPr/>
                <p14:nvPr/>
              </p14:nvContentPartPr>
              <p14:xfrm>
                <a:off x="2794571" y="2693215"/>
                <a:ext cx="322560" cy="39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B7D902-B244-4504-8EC3-25BB51642D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76931" y="2675215"/>
                  <a:ext cx="358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DAF8E7-2881-434B-BA89-749B63B998A8}"/>
                    </a:ext>
                  </a:extLst>
                </p14:cNvPr>
                <p14:cNvContentPartPr/>
                <p14:nvPr/>
              </p14:nvContentPartPr>
              <p14:xfrm>
                <a:off x="2929931" y="2555335"/>
                <a:ext cx="1735200" cy="66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DAF8E7-2881-434B-BA89-749B63B998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12291" y="2537335"/>
                  <a:ext cx="177084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D8F67B-854F-4A29-A0EC-0DD2DA57C512}"/>
                    </a:ext>
                  </a:extLst>
                </p14:cNvPr>
                <p14:cNvContentPartPr/>
                <p14:nvPr/>
              </p14:nvContentPartPr>
              <p14:xfrm>
                <a:off x="4283531" y="2760175"/>
                <a:ext cx="19440" cy="3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D8F67B-854F-4A29-A0EC-0DD2DA57C5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65531" y="2742535"/>
                  <a:ext cx="55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97C1A7-03DC-4829-BA4C-D72E63187270}"/>
                    </a:ext>
                  </a:extLst>
                </p14:cNvPr>
                <p14:cNvContentPartPr/>
                <p14:nvPr/>
              </p14:nvContentPartPr>
              <p14:xfrm>
                <a:off x="4935491" y="2490895"/>
                <a:ext cx="1802880" cy="52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97C1A7-03DC-4829-BA4C-D72E631872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17491" y="2473255"/>
                  <a:ext cx="18385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5C4D96-DDDC-4CEC-B8BA-FC2EEF0E747F}"/>
                    </a:ext>
                  </a:extLst>
                </p14:cNvPr>
                <p14:cNvContentPartPr/>
                <p14:nvPr/>
              </p14:nvContentPartPr>
              <p14:xfrm>
                <a:off x="5873651" y="2683135"/>
                <a:ext cx="268920" cy="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5C4D96-DDDC-4CEC-B8BA-FC2EEF0E74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6011" y="2665495"/>
                  <a:ext cx="30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893DF8-2941-46CE-AE46-28AA9C1F3E4A}"/>
                    </a:ext>
                  </a:extLst>
                </p14:cNvPr>
                <p14:cNvContentPartPr/>
                <p14:nvPr/>
              </p14:nvContentPartPr>
              <p14:xfrm>
                <a:off x="5250491" y="2697175"/>
                <a:ext cx="182880" cy="3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893DF8-2941-46CE-AE46-28AA9C1F3E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32491" y="2679535"/>
                  <a:ext cx="2185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2BACD2-6A42-4691-8A30-9D251AF36AD6}"/>
                  </a:ext>
                </a:extLst>
              </p14:cNvPr>
              <p14:cNvContentPartPr/>
              <p14:nvPr/>
            </p14:nvContentPartPr>
            <p14:xfrm>
              <a:off x="2880971" y="3371455"/>
              <a:ext cx="247320" cy="400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2BACD2-6A42-4691-8A30-9D251AF36A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63331" y="3353815"/>
                <a:ext cx="2829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4F5159-4E78-414F-904C-2D8DA3D01587}"/>
                  </a:ext>
                </a:extLst>
              </p14:cNvPr>
              <p14:cNvContentPartPr/>
              <p14:nvPr/>
            </p14:nvContentPartPr>
            <p14:xfrm>
              <a:off x="3197771" y="3598615"/>
              <a:ext cx="923760" cy="48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4F5159-4E78-414F-904C-2D8DA3D0158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79771" y="3580975"/>
                <a:ext cx="959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7A59D85-DAC2-48B1-B427-FD0AF398579A}"/>
                  </a:ext>
                </a:extLst>
              </p14:cNvPr>
              <p14:cNvContentPartPr/>
              <p14:nvPr/>
            </p14:nvContentPartPr>
            <p14:xfrm>
              <a:off x="4414931" y="3298375"/>
              <a:ext cx="1254240" cy="568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7A59D85-DAC2-48B1-B427-FD0AF39857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97291" y="3280735"/>
                <a:ext cx="1289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5521D27-2AB5-4272-8AD5-697932095164}"/>
                  </a:ext>
                </a:extLst>
              </p14:cNvPr>
              <p14:cNvContentPartPr/>
              <p14:nvPr/>
            </p14:nvContentPartPr>
            <p14:xfrm>
              <a:off x="5057171" y="3386575"/>
              <a:ext cx="32400" cy="5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5521D27-2AB5-4272-8AD5-6979320951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9531" y="3368575"/>
                <a:ext cx="680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DB00D5A-FAC6-48BE-959A-E9320A084786}"/>
              </a:ext>
            </a:extLst>
          </p:cNvPr>
          <p:cNvGrpSpPr/>
          <p:nvPr/>
        </p:nvGrpSpPr>
        <p:grpSpPr>
          <a:xfrm>
            <a:off x="2841371" y="4072735"/>
            <a:ext cx="2981160" cy="611640"/>
            <a:chOff x="2841371" y="4072735"/>
            <a:chExt cx="298116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A8525A-63BE-4407-9001-518BCF9E8272}"/>
                    </a:ext>
                  </a:extLst>
                </p14:cNvPr>
                <p14:cNvContentPartPr/>
                <p14:nvPr/>
              </p14:nvContentPartPr>
              <p14:xfrm>
                <a:off x="2841371" y="4203055"/>
                <a:ext cx="232920" cy="443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A8525A-63BE-4407-9001-518BCF9E82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23371" y="4185055"/>
                  <a:ext cx="2685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221E785-52DB-4801-881D-868AF9C13AEA}"/>
                    </a:ext>
                  </a:extLst>
                </p14:cNvPr>
                <p14:cNvContentPartPr/>
                <p14:nvPr/>
              </p14:nvContentPartPr>
              <p14:xfrm>
                <a:off x="3058451" y="4291615"/>
                <a:ext cx="868680" cy="392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221E785-52DB-4801-881D-868AF9C13A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40811" y="4273975"/>
                  <a:ext cx="904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BA1571-D971-4B18-BCD0-6EDCF3615A79}"/>
                    </a:ext>
                  </a:extLst>
                </p14:cNvPr>
                <p14:cNvContentPartPr/>
                <p14:nvPr/>
              </p14:nvContentPartPr>
              <p14:xfrm>
                <a:off x="3345731" y="4326535"/>
                <a:ext cx="478800" cy="10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BA1571-D971-4B18-BCD0-6EDCF3615A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27731" y="4308895"/>
                  <a:ext cx="514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1DCE98-1C13-4E8C-95A1-FCCF5CE53445}"/>
                    </a:ext>
                  </a:extLst>
                </p14:cNvPr>
                <p14:cNvContentPartPr/>
                <p14:nvPr/>
              </p14:nvContentPartPr>
              <p14:xfrm>
                <a:off x="4212251" y="4072735"/>
                <a:ext cx="1610280" cy="520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1DCE98-1C13-4E8C-95A1-FCCF5CE534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94611" y="4054735"/>
                  <a:ext cx="1645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F40CCF-D836-431F-8363-79B350AB6F98}"/>
                    </a:ext>
                  </a:extLst>
                </p14:cNvPr>
                <p14:cNvContentPartPr/>
                <p14:nvPr/>
              </p14:nvContentPartPr>
              <p14:xfrm>
                <a:off x="5457131" y="4231495"/>
                <a:ext cx="150480" cy="36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F40CCF-D836-431F-8363-79B350AB6F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9131" y="4213495"/>
                  <a:ext cx="18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2CED07-F612-49AF-A732-064EC7B04819}"/>
                    </a:ext>
                  </a:extLst>
                </p14:cNvPr>
                <p14:cNvContentPartPr/>
                <p14:nvPr/>
              </p14:nvContentPartPr>
              <p14:xfrm>
                <a:off x="4771691" y="4325455"/>
                <a:ext cx="311400" cy="1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2CED07-F612-49AF-A732-064EC7B048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54051" y="4307455"/>
                  <a:ext cx="347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69B1DD-8BC5-4F76-A231-76105FB55C82}"/>
              </a:ext>
            </a:extLst>
          </p:cNvPr>
          <p:cNvGrpSpPr/>
          <p:nvPr/>
        </p:nvGrpSpPr>
        <p:grpSpPr>
          <a:xfrm>
            <a:off x="2835611" y="4896415"/>
            <a:ext cx="693720" cy="412560"/>
            <a:chOff x="2835611" y="4896415"/>
            <a:chExt cx="69372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8152E1-D0DA-4C6D-A3E9-47A40A209972}"/>
                    </a:ext>
                  </a:extLst>
                </p14:cNvPr>
                <p14:cNvContentPartPr/>
                <p14:nvPr/>
              </p14:nvContentPartPr>
              <p14:xfrm>
                <a:off x="2835611" y="4896415"/>
                <a:ext cx="693720" cy="41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8152E1-D0DA-4C6D-A3E9-47A40A20997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17611" y="4878775"/>
                  <a:ext cx="729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32B59A-23B9-4C15-B0DB-C8B775FAF134}"/>
                    </a:ext>
                  </a:extLst>
                </p14:cNvPr>
                <p14:cNvContentPartPr/>
                <p14:nvPr/>
              </p14:nvContentPartPr>
              <p14:xfrm>
                <a:off x="3031451" y="5019895"/>
                <a:ext cx="306000" cy="57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32B59A-23B9-4C15-B0DB-C8B775FAF1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13811" y="5001895"/>
                  <a:ext cx="341640" cy="9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063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9335F5-0815-481D-9E83-E03B867C324C}"/>
                  </a:ext>
                </a:extLst>
              </p14:cNvPr>
              <p14:cNvContentPartPr/>
              <p14:nvPr/>
            </p14:nvContentPartPr>
            <p14:xfrm>
              <a:off x="2139371" y="988615"/>
              <a:ext cx="2613960" cy="1231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9335F5-0815-481D-9E83-E03B867C32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371" y="880975"/>
                <a:ext cx="272160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CA6B46-AEEA-4EF1-AE5D-02E10196AEAE}"/>
                  </a:ext>
                </a:extLst>
              </p14:cNvPr>
              <p14:cNvContentPartPr/>
              <p14:nvPr/>
            </p14:nvContentPartPr>
            <p14:xfrm>
              <a:off x="2153411" y="2016415"/>
              <a:ext cx="2470680" cy="1166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CA6B46-AEEA-4EF1-AE5D-02E10196AE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9411" y="1908415"/>
                <a:ext cx="2578320" cy="13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04D487-318F-47BE-BE51-FE388CB8FAFA}"/>
                  </a:ext>
                </a:extLst>
              </p14:cNvPr>
              <p14:cNvContentPartPr/>
              <p14:nvPr/>
            </p14:nvContentPartPr>
            <p14:xfrm>
              <a:off x="3495131" y="1795735"/>
              <a:ext cx="1161360" cy="486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04D487-318F-47BE-BE51-FE388CB8FA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1131" y="1688095"/>
                <a:ext cx="126900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C4DBF3-1D12-4C31-8E34-65A8732E976D}"/>
                  </a:ext>
                </a:extLst>
              </p14:cNvPr>
              <p14:cNvContentPartPr/>
              <p14:nvPr/>
            </p14:nvContentPartPr>
            <p14:xfrm>
              <a:off x="2178251" y="2251495"/>
              <a:ext cx="1234080" cy="151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C4DBF3-1D12-4C31-8E34-65A8732E97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4611" y="2143495"/>
                <a:ext cx="13417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416AFBB-5573-4790-A6BC-C0BB7CD7DA83}"/>
                  </a:ext>
                </a:extLst>
              </p14:cNvPr>
              <p14:cNvContentPartPr/>
              <p14:nvPr/>
            </p14:nvContentPartPr>
            <p14:xfrm>
              <a:off x="3381371" y="1729855"/>
              <a:ext cx="1349640" cy="57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416AFBB-5573-4790-A6BC-C0BB7CD7DA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7371" y="1622215"/>
                <a:ext cx="1457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10CAB5-702E-4BAC-AD7B-1AD9A7C55384}"/>
                  </a:ext>
                </a:extLst>
              </p14:cNvPr>
              <p14:cNvContentPartPr/>
              <p14:nvPr/>
            </p14:nvContentPartPr>
            <p14:xfrm>
              <a:off x="2800331" y="2217295"/>
              <a:ext cx="701280" cy="136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10CAB5-702E-4BAC-AD7B-1AD9A7C55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6691" y="2109655"/>
                <a:ext cx="80892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95D28B28-EF66-4FDB-8CF4-C80DBD526770}"/>
              </a:ext>
            </a:extLst>
          </p:cNvPr>
          <p:cNvGrpSpPr/>
          <p:nvPr/>
        </p:nvGrpSpPr>
        <p:grpSpPr>
          <a:xfrm>
            <a:off x="247211" y="186535"/>
            <a:ext cx="9594720" cy="4416120"/>
            <a:chOff x="247211" y="186535"/>
            <a:chExt cx="9594720" cy="44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82564D-2D2D-4EAC-BAE9-AB0E6D5403C9}"/>
                    </a:ext>
                  </a:extLst>
                </p14:cNvPr>
                <p14:cNvContentPartPr/>
                <p14:nvPr/>
              </p14:nvContentPartPr>
              <p14:xfrm>
                <a:off x="894131" y="386335"/>
                <a:ext cx="19800" cy="293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82564D-2D2D-4EAC-BAE9-AB0E6D5403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6491" y="368335"/>
                  <a:ext cx="55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04CBCA-1A62-4427-8855-43BB6E14C0EF}"/>
                    </a:ext>
                  </a:extLst>
                </p14:cNvPr>
                <p14:cNvContentPartPr/>
                <p14:nvPr/>
              </p14:nvContentPartPr>
              <p14:xfrm>
                <a:off x="981251" y="598735"/>
                <a:ext cx="9720" cy="50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04CBCA-1A62-4427-8855-43BB6E14C0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3611" y="581095"/>
                  <a:ext cx="45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3FDEFA-7338-4EF7-97C7-6B06524A3D24}"/>
                    </a:ext>
                  </a:extLst>
                </p14:cNvPr>
                <p14:cNvContentPartPr/>
                <p14:nvPr/>
              </p14:nvContentPartPr>
              <p14:xfrm>
                <a:off x="1059731" y="402175"/>
                <a:ext cx="185400" cy="31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3FDEFA-7338-4EF7-97C7-6B06524A3D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1731" y="384175"/>
                  <a:ext cx="221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F09249-BCE0-451D-9FBC-12A300EA6405}"/>
                    </a:ext>
                  </a:extLst>
                </p14:cNvPr>
                <p14:cNvContentPartPr/>
                <p14:nvPr/>
              </p14:nvContentPartPr>
              <p14:xfrm>
                <a:off x="307331" y="424855"/>
                <a:ext cx="151920" cy="27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F09249-BCE0-451D-9FBC-12A300EA64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9691" y="406855"/>
                  <a:ext cx="187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E52384-B695-4C9F-B8F7-BB03E1325521}"/>
                    </a:ext>
                  </a:extLst>
                </p14:cNvPr>
                <p14:cNvContentPartPr/>
                <p14:nvPr/>
              </p14:nvContentPartPr>
              <p14:xfrm>
                <a:off x="486251" y="448255"/>
                <a:ext cx="154080" cy="32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E52384-B695-4C9F-B8F7-BB03E13255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8251" y="430615"/>
                  <a:ext cx="189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21383B-B237-4F8F-82FA-BBCB3A18B8D0}"/>
                    </a:ext>
                  </a:extLst>
                </p14:cNvPr>
                <p14:cNvContentPartPr/>
                <p14:nvPr/>
              </p14:nvContentPartPr>
              <p14:xfrm>
                <a:off x="1726091" y="200215"/>
                <a:ext cx="1210680" cy="69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21383B-B237-4F8F-82FA-BBCB3A18B8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08091" y="182575"/>
                  <a:ext cx="124632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E16C10-09FC-40EA-A557-BAA4FD183B18}"/>
                    </a:ext>
                  </a:extLst>
                </p14:cNvPr>
                <p14:cNvContentPartPr/>
                <p14:nvPr/>
              </p14:nvContentPartPr>
              <p14:xfrm>
                <a:off x="2171771" y="295255"/>
                <a:ext cx="49320" cy="3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E16C10-09FC-40EA-A557-BAA4FD183B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54131" y="277615"/>
                  <a:ext cx="84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2652FC-D5A9-4F28-A067-926F75E051AD}"/>
                    </a:ext>
                  </a:extLst>
                </p14:cNvPr>
                <p14:cNvContentPartPr/>
                <p14:nvPr/>
              </p14:nvContentPartPr>
              <p14:xfrm>
                <a:off x="3153131" y="211735"/>
                <a:ext cx="1592280" cy="42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2652FC-D5A9-4F28-A067-926F75E051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35131" y="194095"/>
                  <a:ext cx="16279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F5CD96-40F5-444C-80F4-3550F2B776AF}"/>
                    </a:ext>
                  </a:extLst>
                </p14:cNvPr>
                <p14:cNvContentPartPr/>
                <p14:nvPr/>
              </p14:nvContentPartPr>
              <p14:xfrm>
                <a:off x="3906251" y="340255"/>
                <a:ext cx="226080" cy="4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F5CD96-40F5-444C-80F4-3550F2B776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88611" y="322615"/>
                  <a:ext cx="261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76B65B-008E-4D9C-8D33-A12B894BA0F6}"/>
                    </a:ext>
                  </a:extLst>
                </p14:cNvPr>
                <p14:cNvContentPartPr/>
                <p14:nvPr/>
              </p14:nvContentPartPr>
              <p14:xfrm>
                <a:off x="4863851" y="186535"/>
                <a:ext cx="2060640" cy="78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76B65B-008E-4D9C-8D33-A12B894BA0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46211" y="168895"/>
                  <a:ext cx="209628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2439EB-F544-4AB9-BF25-3BC18197386F}"/>
                    </a:ext>
                  </a:extLst>
                </p14:cNvPr>
                <p14:cNvContentPartPr/>
                <p14:nvPr/>
              </p14:nvContentPartPr>
              <p14:xfrm>
                <a:off x="6480611" y="374095"/>
                <a:ext cx="27360" cy="1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2439EB-F544-4AB9-BF25-3BC181973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2971" y="356455"/>
                  <a:ext cx="63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B5190B-5601-47F7-907E-14F265C5B5B5}"/>
                    </a:ext>
                  </a:extLst>
                </p14:cNvPr>
                <p14:cNvContentPartPr/>
                <p14:nvPr/>
              </p14:nvContentPartPr>
              <p14:xfrm>
                <a:off x="5050331" y="347455"/>
                <a:ext cx="21096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B5190B-5601-47F7-907E-14F265C5B5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2331" y="329455"/>
                  <a:ext cx="246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723741-C92C-4481-8ED1-C79833F3AB02}"/>
                    </a:ext>
                  </a:extLst>
                </p14:cNvPr>
                <p14:cNvContentPartPr/>
                <p14:nvPr/>
              </p14:nvContentPartPr>
              <p14:xfrm>
                <a:off x="2168171" y="1376335"/>
                <a:ext cx="32400" cy="788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723741-C92C-4481-8ED1-C79833F3AB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0531" y="1358335"/>
                  <a:ext cx="6804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05EEAB-1A4C-471A-9290-DEE036929A6B}"/>
                    </a:ext>
                  </a:extLst>
                </p14:cNvPr>
                <p14:cNvContentPartPr/>
                <p14:nvPr/>
              </p14:nvContentPartPr>
              <p14:xfrm>
                <a:off x="2160611" y="1402255"/>
                <a:ext cx="1352520" cy="83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05EEAB-1A4C-471A-9290-DEE036929A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42971" y="1384615"/>
                  <a:ext cx="138816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A6C231-40DB-43B0-A252-A4B77A6264BA}"/>
                    </a:ext>
                  </a:extLst>
                </p14:cNvPr>
                <p14:cNvContentPartPr/>
                <p14:nvPr/>
              </p14:nvContentPartPr>
              <p14:xfrm>
                <a:off x="2263571" y="904735"/>
                <a:ext cx="1592280" cy="515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A6C231-40DB-43B0-A252-A4B77A6264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5571" y="886735"/>
                  <a:ext cx="16279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246DEF-436F-4763-BF6E-69E95947BCEF}"/>
                    </a:ext>
                  </a:extLst>
                </p14:cNvPr>
                <p14:cNvContentPartPr/>
                <p14:nvPr/>
              </p14:nvContentPartPr>
              <p14:xfrm>
                <a:off x="3585491" y="897535"/>
                <a:ext cx="1328400" cy="491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246DEF-436F-4763-BF6E-69E95947BC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67491" y="879895"/>
                  <a:ext cx="13640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BB1E05-A6BE-4B66-A3E9-EA7FCE4E9AEB}"/>
                    </a:ext>
                  </a:extLst>
                </p14:cNvPr>
                <p14:cNvContentPartPr/>
                <p14:nvPr/>
              </p14:nvContentPartPr>
              <p14:xfrm>
                <a:off x="4773131" y="965935"/>
                <a:ext cx="36360" cy="59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BB1E05-A6BE-4B66-A3E9-EA7FCE4E9A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55131" y="948295"/>
                  <a:ext cx="720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9001DE-B00D-4E18-B0A2-92602BE7E0B4}"/>
                    </a:ext>
                  </a:extLst>
                </p14:cNvPr>
                <p14:cNvContentPartPr/>
                <p14:nvPr/>
              </p14:nvContentPartPr>
              <p14:xfrm>
                <a:off x="3490811" y="1610695"/>
                <a:ext cx="1319400" cy="584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9001DE-B00D-4E18-B0A2-92602BE7E0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3171" y="1593055"/>
                  <a:ext cx="13550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F31009-15D0-40DE-A76C-860ED9948326}"/>
                    </a:ext>
                  </a:extLst>
                </p14:cNvPr>
                <p14:cNvContentPartPr/>
                <p14:nvPr/>
              </p14:nvContentPartPr>
              <p14:xfrm>
                <a:off x="2150891" y="2297215"/>
                <a:ext cx="7560" cy="22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F31009-15D0-40DE-A76C-860ED99483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33251" y="2279215"/>
                  <a:ext cx="43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F1EA66-DAA9-4AF1-A986-D8B5AE8D5EE7}"/>
                    </a:ext>
                  </a:extLst>
                </p14:cNvPr>
                <p14:cNvContentPartPr/>
                <p14:nvPr/>
              </p14:nvContentPartPr>
              <p14:xfrm>
                <a:off x="3463451" y="2184895"/>
                <a:ext cx="3960" cy="17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F1EA66-DAA9-4AF1-A986-D8B5AE8D5E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5811" y="2166895"/>
                  <a:ext cx="3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54B21C-BD01-4CA9-BCD8-B4007EFB78B7}"/>
                    </a:ext>
                  </a:extLst>
                </p14:cNvPr>
                <p14:cNvContentPartPr/>
                <p14:nvPr/>
              </p14:nvContentPartPr>
              <p14:xfrm>
                <a:off x="4733891" y="1653535"/>
                <a:ext cx="30240" cy="25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54B21C-BD01-4CA9-BCD8-B4007EFB78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16251" y="1635535"/>
                  <a:ext cx="6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8A17DD-3D44-4CF5-9723-8A9C845C8B56}"/>
                    </a:ext>
                  </a:extLst>
                </p14:cNvPr>
                <p14:cNvContentPartPr/>
                <p14:nvPr/>
              </p14:nvContentPartPr>
              <p14:xfrm>
                <a:off x="3386411" y="1871695"/>
                <a:ext cx="1339560" cy="58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8A17DD-3D44-4CF5-9723-8A9C845C8B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68411" y="1853695"/>
                  <a:ext cx="13752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A5D70F0-43FC-4323-A18F-918E9D8741B5}"/>
                    </a:ext>
                  </a:extLst>
                </p14:cNvPr>
                <p14:cNvContentPartPr/>
                <p14:nvPr/>
              </p14:nvContentPartPr>
              <p14:xfrm>
                <a:off x="2160611" y="2386855"/>
                <a:ext cx="1272240" cy="12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A5D70F0-43FC-4323-A18F-918E9D8741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2971" y="2369215"/>
                  <a:ext cx="1307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D1CBEA-7106-4990-A0FD-6351C5F97BA4}"/>
                    </a:ext>
                  </a:extLst>
                </p14:cNvPr>
                <p14:cNvContentPartPr/>
                <p14:nvPr/>
              </p14:nvContentPartPr>
              <p14:xfrm>
                <a:off x="2135051" y="2565415"/>
                <a:ext cx="15840" cy="675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D1CBEA-7106-4990-A0FD-6351C5F97B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17411" y="2547775"/>
                  <a:ext cx="5148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839BF4-08F6-451B-8387-EC177EC0DB4A}"/>
                    </a:ext>
                  </a:extLst>
                </p14:cNvPr>
                <p14:cNvContentPartPr/>
                <p14:nvPr/>
              </p14:nvContentPartPr>
              <p14:xfrm>
                <a:off x="3392171" y="2457415"/>
                <a:ext cx="47160" cy="69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839BF4-08F6-451B-8387-EC177EC0DB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74171" y="2439415"/>
                  <a:ext cx="8280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F1C095-3690-4448-B881-F1B7CAAD3D1A}"/>
                    </a:ext>
                  </a:extLst>
                </p14:cNvPr>
                <p14:cNvContentPartPr/>
                <p14:nvPr/>
              </p14:nvContentPartPr>
              <p14:xfrm>
                <a:off x="2200571" y="3157975"/>
                <a:ext cx="1127880" cy="10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F1C095-3690-4448-B881-F1B7CAAD3D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82571" y="3139975"/>
                  <a:ext cx="1163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F2AC79-656A-4EBB-BE04-8ADF7484A952}"/>
                    </a:ext>
                  </a:extLst>
                </p14:cNvPr>
                <p14:cNvContentPartPr/>
                <p14:nvPr/>
              </p14:nvContentPartPr>
              <p14:xfrm>
                <a:off x="4727051" y="1953415"/>
                <a:ext cx="3600" cy="12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F2AC79-656A-4EBB-BE04-8ADF7484A9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9411" y="1935415"/>
                  <a:ext cx="39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B903836-A15E-4DA5-92CD-7D46CB6B02F8}"/>
                    </a:ext>
                  </a:extLst>
                </p14:cNvPr>
                <p14:cNvContentPartPr/>
                <p14:nvPr/>
              </p14:nvContentPartPr>
              <p14:xfrm>
                <a:off x="4677731" y="1935055"/>
                <a:ext cx="59760" cy="72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B903836-A15E-4DA5-92CD-7D46CB6B02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59731" y="1917055"/>
                  <a:ext cx="9540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97FFBEE-FEEA-402C-A415-B9E8CC029F91}"/>
                    </a:ext>
                  </a:extLst>
                </p14:cNvPr>
                <p14:cNvContentPartPr/>
                <p14:nvPr/>
              </p14:nvContentPartPr>
              <p14:xfrm>
                <a:off x="3354731" y="2719495"/>
                <a:ext cx="1295280" cy="46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97FFBEE-FEEA-402C-A415-B9E8CC029F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37091" y="2701855"/>
                  <a:ext cx="13309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736557-20E1-4350-84B9-9EE4D388EAF7}"/>
                    </a:ext>
                  </a:extLst>
                </p14:cNvPr>
                <p14:cNvContentPartPr/>
                <p14:nvPr/>
              </p14:nvContentPartPr>
              <p14:xfrm>
                <a:off x="4930811" y="1717975"/>
                <a:ext cx="523440" cy="7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736557-20E1-4350-84B9-9EE4D388EA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3171" y="1700335"/>
                  <a:ext cx="55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60850B-3DCE-43EC-AB8F-B5D75ED57FD4}"/>
                    </a:ext>
                  </a:extLst>
                </p14:cNvPr>
                <p14:cNvContentPartPr/>
                <p14:nvPr/>
              </p14:nvContentPartPr>
              <p14:xfrm>
                <a:off x="4833251" y="1669735"/>
                <a:ext cx="242640" cy="18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60850B-3DCE-43EC-AB8F-B5D75ED57F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15611" y="1652095"/>
                  <a:ext cx="278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802E1E-9002-4DB7-9CD4-FBF83CD66FEC}"/>
                    </a:ext>
                  </a:extLst>
                </p14:cNvPr>
                <p14:cNvContentPartPr/>
                <p14:nvPr/>
              </p14:nvContentPartPr>
              <p14:xfrm>
                <a:off x="5592851" y="1431055"/>
                <a:ext cx="1868400" cy="40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802E1E-9002-4DB7-9CD4-FBF83CD66F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75211" y="1413055"/>
                  <a:ext cx="19040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A24ABB-56C7-401E-8047-172CC21F85C9}"/>
                    </a:ext>
                  </a:extLst>
                </p14:cNvPr>
                <p14:cNvContentPartPr/>
                <p14:nvPr/>
              </p14:nvContentPartPr>
              <p14:xfrm>
                <a:off x="7227611" y="1590895"/>
                <a:ext cx="10800" cy="2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A24ABB-56C7-401E-8047-172CC21F85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9971" y="1573255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9DB74D-F11B-4B02-8E47-A4D08A5B24E4}"/>
                    </a:ext>
                  </a:extLst>
                </p14:cNvPr>
                <p14:cNvContentPartPr/>
                <p14:nvPr/>
              </p14:nvContentPartPr>
              <p14:xfrm>
                <a:off x="6676091" y="1582975"/>
                <a:ext cx="347760" cy="1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9DB74D-F11B-4B02-8E47-A4D08A5B24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58451" y="1564975"/>
                  <a:ext cx="383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71370D-6A87-478D-9E37-CBC8298CDC37}"/>
                    </a:ext>
                  </a:extLst>
                </p14:cNvPr>
                <p14:cNvContentPartPr/>
                <p14:nvPr/>
              </p14:nvContentPartPr>
              <p14:xfrm>
                <a:off x="5997491" y="1604935"/>
                <a:ext cx="1440" cy="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71370D-6A87-478D-9E37-CBC8298CDC3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79491" y="1587295"/>
                  <a:ext cx="3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77C565-838A-42E0-830A-ECD74D9CCED1}"/>
                    </a:ext>
                  </a:extLst>
                </p14:cNvPr>
                <p14:cNvContentPartPr/>
                <p14:nvPr/>
              </p14:nvContentPartPr>
              <p14:xfrm>
                <a:off x="7702451" y="1620775"/>
                <a:ext cx="21744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77C565-838A-42E0-830A-ECD74D9CCE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84451" y="1603135"/>
                  <a:ext cx="253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B959BF-2891-4609-905E-1AA0811B6D0A}"/>
                    </a:ext>
                  </a:extLst>
                </p14:cNvPr>
                <p14:cNvContentPartPr/>
                <p14:nvPr/>
              </p14:nvContentPartPr>
              <p14:xfrm>
                <a:off x="8054531" y="1479655"/>
                <a:ext cx="115200" cy="277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B959BF-2891-4609-905E-1AA0811B6D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36891" y="1461655"/>
                  <a:ext cx="150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2446091-B505-439F-B89D-70DEA1D3D7CD}"/>
                    </a:ext>
                  </a:extLst>
                </p14:cNvPr>
                <p14:cNvContentPartPr/>
                <p14:nvPr/>
              </p14:nvContentPartPr>
              <p14:xfrm>
                <a:off x="8302931" y="1610695"/>
                <a:ext cx="107280" cy="167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2446091-B505-439F-B89D-70DEA1D3D7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84931" y="1593055"/>
                  <a:ext cx="142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CB5498-9BF6-481C-A701-6E6AC21D01A5}"/>
                    </a:ext>
                  </a:extLst>
                </p14:cNvPr>
                <p14:cNvContentPartPr/>
                <p14:nvPr/>
              </p14:nvContentPartPr>
              <p14:xfrm>
                <a:off x="8473931" y="1624735"/>
                <a:ext cx="235440" cy="155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CB5498-9BF6-481C-A701-6E6AC21D01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55931" y="1607095"/>
                  <a:ext cx="271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5542DD4-F2FB-474C-B4A8-C0E46E2E24B4}"/>
                    </a:ext>
                  </a:extLst>
                </p14:cNvPr>
                <p14:cNvContentPartPr/>
                <p14:nvPr/>
              </p14:nvContentPartPr>
              <p14:xfrm>
                <a:off x="8979011" y="1469575"/>
                <a:ext cx="214920" cy="262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5542DD4-F2FB-474C-B4A8-C0E46E2E24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61371" y="1451575"/>
                  <a:ext cx="250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E5267B-8E7D-4D01-B24D-035B56A12188}"/>
                    </a:ext>
                  </a:extLst>
                </p14:cNvPr>
                <p14:cNvContentPartPr/>
                <p14:nvPr/>
              </p14:nvContentPartPr>
              <p14:xfrm>
                <a:off x="8970731" y="1602055"/>
                <a:ext cx="174240" cy="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E5267B-8E7D-4D01-B24D-035B56A121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53091" y="1584415"/>
                  <a:ext cx="209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EB8879-16B2-4D9A-8165-4C3D56711D49}"/>
                    </a:ext>
                  </a:extLst>
                </p14:cNvPr>
                <p14:cNvContentPartPr/>
                <p14:nvPr/>
              </p14:nvContentPartPr>
              <p14:xfrm>
                <a:off x="9272771" y="1459495"/>
                <a:ext cx="114480" cy="26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EB8879-16B2-4D9A-8165-4C3D56711D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4771" y="1441855"/>
                  <a:ext cx="150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7CE3366-8ED3-4471-8988-B9B3E25D879B}"/>
                    </a:ext>
                  </a:extLst>
                </p14:cNvPr>
                <p14:cNvContentPartPr/>
                <p14:nvPr/>
              </p14:nvContentPartPr>
              <p14:xfrm>
                <a:off x="9461051" y="1571455"/>
                <a:ext cx="114840" cy="9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7CE3366-8ED3-4471-8988-B9B3E25D87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43051" y="1553815"/>
                  <a:ext cx="15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500CA4-584B-4901-A858-DF3FBF65C179}"/>
                    </a:ext>
                  </a:extLst>
                </p14:cNvPr>
                <p14:cNvContentPartPr/>
                <p14:nvPr/>
              </p14:nvContentPartPr>
              <p14:xfrm>
                <a:off x="9561491" y="1603855"/>
                <a:ext cx="94680" cy="124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500CA4-584B-4901-A858-DF3FBF65C1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43851" y="1585855"/>
                  <a:ext cx="13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466A9C-4C11-4EC4-B519-2BD1564080BD}"/>
                    </a:ext>
                  </a:extLst>
                </p14:cNvPr>
                <p14:cNvContentPartPr/>
                <p14:nvPr/>
              </p14:nvContentPartPr>
              <p14:xfrm>
                <a:off x="9720611" y="1469935"/>
                <a:ext cx="121320" cy="273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466A9C-4C11-4EC4-B519-2BD1564080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02971" y="1452295"/>
                  <a:ext cx="156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91E4C4-A777-4D7E-8A4E-A237FC9256BA}"/>
                    </a:ext>
                  </a:extLst>
                </p14:cNvPr>
                <p14:cNvContentPartPr/>
                <p14:nvPr/>
              </p14:nvContentPartPr>
              <p14:xfrm>
                <a:off x="247211" y="1831735"/>
                <a:ext cx="1081800" cy="468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91E4C4-A777-4D7E-8A4E-A237FC9256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9571" y="1814095"/>
                  <a:ext cx="11174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AE50CF8-7CC2-4AD0-9746-F8CD7ECDF3CD}"/>
                    </a:ext>
                  </a:extLst>
                </p14:cNvPr>
                <p14:cNvContentPartPr/>
                <p14:nvPr/>
              </p14:nvContentPartPr>
              <p14:xfrm>
                <a:off x="711251" y="1985455"/>
                <a:ext cx="27540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AE50CF8-7CC2-4AD0-9746-F8CD7ECDF3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3251" y="1967815"/>
                  <a:ext cx="311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2200D2-0D5A-4647-A297-547245FE1335}"/>
                    </a:ext>
                  </a:extLst>
                </p14:cNvPr>
                <p14:cNvContentPartPr/>
                <p14:nvPr/>
              </p14:nvContentPartPr>
              <p14:xfrm>
                <a:off x="1450691" y="1825975"/>
                <a:ext cx="646200" cy="273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2200D2-0D5A-4647-A297-547245FE13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2691" y="1807975"/>
                  <a:ext cx="681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49F2CAE-4C1C-4345-A115-8830FB9A0C8F}"/>
                    </a:ext>
                  </a:extLst>
                </p14:cNvPr>
                <p14:cNvContentPartPr/>
                <p14:nvPr/>
              </p14:nvContentPartPr>
              <p14:xfrm>
                <a:off x="1412171" y="2307295"/>
                <a:ext cx="730440" cy="65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49F2CAE-4C1C-4345-A115-8830FB9A0C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94171" y="2289655"/>
                  <a:ext cx="76608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829B6D-745C-4229-B84F-1CE1BAEC891B}"/>
                    </a:ext>
                  </a:extLst>
                </p14:cNvPr>
                <p14:cNvContentPartPr/>
                <p14:nvPr/>
              </p14:nvContentPartPr>
              <p14:xfrm>
                <a:off x="2678291" y="2527615"/>
                <a:ext cx="159120" cy="20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829B6D-745C-4229-B84F-1CE1BAEC89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60651" y="2509975"/>
                  <a:ext cx="194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29BE20-3B39-401D-AA76-9C78AF9A8932}"/>
                    </a:ext>
                  </a:extLst>
                </p14:cNvPr>
                <p14:cNvContentPartPr/>
                <p14:nvPr/>
              </p14:nvContentPartPr>
              <p14:xfrm>
                <a:off x="3998051" y="2194975"/>
                <a:ext cx="264240" cy="246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29BE20-3B39-401D-AA76-9C78AF9A89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80051" y="2177335"/>
                  <a:ext cx="299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1047DEF-DE90-4BCD-BDCD-D6B8F49EA524}"/>
                    </a:ext>
                  </a:extLst>
                </p14:cNvPr>
                <p14:cNvContentPartPr/>
                <p14:nvPr/>
              </p14:nvContentPartPr>
              <p14:xfrm>
                <a:off x="2717891" y="1078615"/>
                <a:ext cx="297360" cy="285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1047DEF-DE90-4BCD-BDCD-D6B8F49EA5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9891" y="1060615"/>
                  <a:ext cx="333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3B2AC86-CA4B-4700-9955-1EEB594E9BE1}"/>
                    </a:ext>
                  </a:extLst>
                </p14:cNvPr>
                <p14:cNvContentPartPr/>
                <p14:nvPr/>
              </p14:nvContentPartPr>
              <p14:xfrm>
                <a:off x="2788451" y="849655"/>
                <a:ext cx="228960" cy="253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3B2AC86-CA4B-4700-9955-1EEB594E9B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70451" y="832015"/>
                  <a:ext cx="264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CD08829-DA7C-4721-B5F7-33C447D09E71}"/>
                    </a:ext>
                  </a:extLst>
                </p14:cNvPr>
                <p14:cNvContentPartPr/>
                <p14:nvPr/>
              </p14:nvContentPartPr>
              <p14:xfrm>
                <a:off x="2661371" y="3262375"/>
                <a:ext cx="10440" cy="259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CD08829-DA7C-4721-B5F7-33C447D09E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43731" y="3244375"/>
                  <a:ext cx="46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95C4739-4D83-44D8-AE94-DECDEAC43541}"/>
                    </a:ext>
                  </a:extLst>
                </p14:cNvPr>
                <p14:cNvContentPartPr/>
                <p14:nvPr/>
              </p14:nvContentPartPr>
              <p14:xfrm>
                <a:off x="2583611" y="3654415"/>
                <a:ext cx="141480" cy="20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95C4739-4D83-44D8-AE94-DECDEAC435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65971" y="3636415"/>
                  <a:ext cx="177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069B78C-6054-4A30-9759-13E6E4A25865}"/>
                    </a:ext>
                  </a:extLst>
                </p14:cNvPr>
                <p14:cNvContentPartPr/>
                <p14:nvPr/>
              </p14:nvContentPartPr>
              <p14:xfrm>
                <a:off x="2595491" y="3663055"/>
                <a:ext cx="148680" cy="1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069B78C-6054-4A30-9759-13E6E4A258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77851" y="3645055"/>
                  <a:ext cx="184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72D999-D898-4A39-B4C2-D09C9BFAC4EE}"/>
                    </a:ext>
                  </a:extLst>
                </p14:cNvPr>
                <p14:cNvContentPartPr/>
                <p14:nvPr/>
              </p14:nvContentPartPr>
              <p14:xfrm>
                <a:off x="2372291" y="3529855"/>
                <a:ext cx="511200" cy="474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72D999-D898-4A39-B4C2-D09C9BFAC4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54651" y="3511855"/>
                  <a:ext cx="546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0A2DDDD-8AC5-4B83-98DB-011EB86FD238}"/>
                    </a:ext>
                  </a:extLst>
                </p14:cNvPr>
                <p14:cNvContentPartPr/>
                <p14:nvPr/>
              </p14:nvContentPartPr>
              <p14:xfrm>
                <a:off x="2626091" y="3995695"/>
                <a:ext cx="9000" cy="285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0A2DDDD-8AC5-4B83-98DB-011EB86FD2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08091" y="3977695"/>
                  <a:ext cx="44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52EAC9-3B34-41B8-B1E7-EE335EE83F03}"/>
                    </a:ext>
                  </a:extLst>
                </p14:cNvPr>
                <p14:cNvContentPartPr/>
                <p14:nvPr/>
              </p14:nvContentPartPr>
              <p14:xfrm>
                <a:off x="2450411" y="4285495"/>
                <a:ext cx="399600" cy="61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52EAC9-3B34-41B8-B1E7-EE335EE83F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32411" y="4267495"/>
                  <a:ext cx="435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ED6753-8C8D-4FE1-BCC3-145BBEFC2DA3}"/>
                    </a:ext>
                  </a:extLst>
                </p14:cNvPr>
                <p14:cNvContentPartPr/>
                <p14:nvPr/>
              </p14:nvContentPartPr>
              <p14:xfrm>
                <a:off x="2553011" y="4413655"/>
                <a:ext cx="146880" cy="2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ED6753-8C8D-4FE1-BCC3-145BBEFC2D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35371" y="4396015"/>
                  <a:ext cx="182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9B99AF-32CF-49CA-B661-94FE31A27112}"/>
                    </a:ext>
                  </a:extLst>
                </p14:cNvPr>
                <p14:cNvContentPartPr/>
                <p14:nvPr/>
              </p14:nvContentPartPr>
              <p14:xfrm>
                <a:off x="2612411" y="4551535"/>
                <a:ext cx="10440" cy="51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9B99AF-32CF-49CA-B661-94FE31A271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94771" y="4533535"/>
                  <a:ext cx="460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0D6C5AC-D19C-4433-88A9-315C19C41051}"/>
              </a:ext>
            </a:extLst>
          </p:cNvPr>
          <p:cNvGrpSpPr/>
          <p:nvPr/>
        </p:nvGrpSpPr>
        <p:grpSpPr>
          <a:xfrm>
            <a:off x="5582051" y="2332855"/>
            <a:ext cx="1642320" cy="674640"/>
            <a:chOff x="5582051" y="2332855"/>
            <a:chExt cx="16423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652802-45AB-4F77-873C-E392B144BF70}"/>
                    </a:ext>
                  </a:extLst>
                </p14:cNvPr>
                <p14:cNvContentPartPr/>
                <p14:nvPr/>
              </p14:nvContentPartPr>
              <p14:xfrm>
                <a:off x="5655851" y="2355895"/>
                <a:ext cx="92160" cy="340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652802-45AB-4F77-873C-E392B144BF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38211" y="2337895"/>
                  <a:ext cx="127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CB8D6C-809D-4C76-BEED-E003FD6DB6DE}"/>
                    </a:ext>
                  </a:extLst>
                </p14:cNvPr>
                <p14:cNvContentPartPr/>
                <p14:nvPr/>
              </p14:nvContentPartPr>
              <p14:xfrm>
                <a:off x="5582051" y="2332855"/>
                <a:ext cx="328680" cy="86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CB8D6C-809D-4C76-BEED-E003FD6DB6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64051" y="2314855"/>
                  <a:ext cx="364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E80B5D-20C2-444C-A902-0C2DCD718AF3}"/>
                    </a:ext>
                  </a:extLst>
                </p14:cNvPr>
                <p14:cNvContentPartPr/>
                <p14:nvPr/>
              </p14:nvContentPartPr>
              <p14:xfrm>
                <a:off x="5741171" y="2362015"/>
                <a:ext cx="1483200" cy="64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E80B5D-20C2-444C-A902-0C2DCD718A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23531" y="2344375"/>
                  <a:ext cx="151884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4368547-C890-4A70-BC98-B4AB8ED2784A}"/>
                    </a:ext>
                  </a:extLst>
                </p14:cNvPr>
                <p14:cNvContentPartPr/>
                <p14:nvPr/>
              </p14:nvContentPartPr>
              <p14:xfrm>
                <a:off x="6895691" y="2449855"/>
                <a:ext cx="30600" cy="3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4368547-C890-4A70-BC98-B4AB8ED278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77691" y="2432215"/>
                  <a:ext cx="662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949971B-0C88-49EB-A52E-BEE85FA6920A}"/>
              </a:ext>
            </a:extLst>
          </p:cNvPr>
          <p:cNvGrpSpPr/>
          <p:nvPr/>
        </p:nvGrpSpPr>
        <p:grpSpPr>
          <a:xfrm>
            <a:off x="7513811" y="2293975"/>
            <a:ext cx="4151880" cy="559080"/>
            <a:chOff x="7513811" y="2293975"/>
            <a:chExt cx="415188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8C93D1-E5C6-417F-AF10-F87078B1662F}"/>
                    </a:ext>
                  </a:extLst>
                </p14:cNvPr>
                <p14:cNvContentPartPr/>
                <p14:nvPr/>
              </p14:nvContentPartPr>
              <p14:xfrm>
                <a:off x="7513811" y="2356975"/>
                <a:ext cx="1278720" cy="36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8C93D1-E5C6-417F-AF10-F87078B166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96171" y="2339335"/>
                  <a:ext cx="131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9A6B714-A981-48A7-8677-F3078FB404EE}"/>
                    </a:ext>
                  </a:extLst>
                </p14:cNvPr>
                <p14:cNvContentPartPr/>
                <p14:nvPr/>
              </p14:nvContentPartPr>
              <p14:xfrm>
                <a:off x="8580851" y="2480815"/>
                <a:ext cx="230760" cy="2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9A6B714-A981-48A7-8677-F3078FB404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63211" y="2463175"/>
                  <a:ext cx="266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09AD1D-6A0F-4553-A66A-FB0A45758C87}"/>
                    </a:ext>
                  </a:extLst>
                </p14:cNvPr>
                <p14:cNvContentPartPr/>
                <p14:nvPr/>
              </p14:nvContentPartPr>
              <p14:xfrm>
                <a:off x="9059651" y="2320975"/>
                <a:ext cx="1323360" cy="532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09AD1D-6A0F-4553-A66A-FB0A45758C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42011" y="2303335"/>
                  <a:ext cx="13590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92C1AA2-4C45-413A-BE3C-BCA61A73A63D}"/>
                    </a:ext>
                  </a:extLst>
                </p14:cNvPr>
                <p14:cNvContentPartPr/>
                <p14:nvPr/>
              </p14:nvContentPartPr>
              <p14:xfrm>
                <a:off x="10574171" y="2527615"/>
                <a:ext cx="428040" cy="10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92C1AA2-4C45-413A-BE3C-BCA61A73A6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56171" y="2509615"/>
                  <a:ext cx="463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8F31E3F-E5FF-430B-A2A6-F2B35B464DB1}"/>
                    </a:ext>
                  </a:extLst>
                </p14:cNvPr>
                <p14:cNvContentPartPr/>
                <p14:nvPr/>
              </p14:nvContentPartPr>
              <p14:xfrm>
                <a:off x="11319371" y="2293975"/>
                <a:ext cx="346320" cy="325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8F31E3F-E5FF-430B-A2A6-F2B35B464D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01371" y="2276335"/>
                  <a:ext cx="381960" cy="36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150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5A7193-9AD0-48C1-B25F-5FD3183E0323}"/>
              </a:ext>
            </a:extLst>
          </p:cNvPr>
          <p:cNvGrpSpPr/>
          <p:nvPr/>
        </p:nvGrpSpPr>
        <p:grpSpPr>
          <a:xfrm>
            <a:off x="745091" y="181135"/>
            <a:ext cx="2265840" cy="383760"/>
            <a:chOff x="745091" y="181135"/>
            <a:chExt cx="22658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3154DBE-0F08-4403-A8D9-7276F6988521}"/>
                    </a:ext>
                  </a:extLst>
                </p14:cNvPr>
                <p14:cNvContentPartPr/>
                <p14:nvPr/>
              </p14:nvContentPartPr>
              <p14:xfrm>
                <a:off x="745091" y="288055"/>
                <a:ext cx="196920" cy="276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3154DBE-0F08-4403-A8D9-7276F698852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091" y="270415"/>
                  <a:ext cx="232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3DE53F-ECDE-4922-99A4-9B49F27503DA}"/>
                    </a:ext>
                  </a:extLst>
                </p14:cNvPr>
                <p14:cNvContentPartPr/>
                <p14:nvPr/>
              </p14:nvContentPartPr>
              <p14:xfrm>
                <a:off x="994931" y="227215"/>
                <a:ext cx="820800" cy="33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3DE53F-ECDE-4922-99A4-9B49F27503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6931" y="209575"/>
                  <a:ext cx="856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E19C8D-DEF5-409B-8A8A-86A3C84386CD}"/>
                    </a:ext>
                  </a:extLst>
                </p14:cNvPr>
                <p14:cNvContentPartPr/>
                <p14:nvPr/>
              </p14:nvContentPartPr>
              <p14:xfrm>
                <a:off x="1970171" y="192655"/>
                <a:ext cx="669600" cy="36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E19C8D-DEF5-409B-8A8A-86A3C84386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2171" y="175015"/>
                  <a:ext cx="705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47436F-69FD-4D58-A362-14C37DDA42AF}"/>
                    </a:ext>
                  </a:extLst>
                </p14:cNvPr>
                <p14:cNvContentPartPr/>
                <p14:nvPr/>
              </p14:nvContentPartPr>
              <p14:xfrm>
                <a:off x="2499731" y="328735"/>
                <a:ext cx="198000" cy="5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47436F-69FD-4D58-A362-14C37DDA42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1731" y="310735"/>
                  <a:ext cx="23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BBDD49-92AF-46DA-9697-CCF48230A388}"/>
                    </a:ext>
                  </a:extLst>
                </p14:cNvPr>
                <p14:cNvContentPartPr/>
                <p14:nvPr/>
              </p14:nvContentPartPr>
              <p14:xfrm>
                <a:off x="2670371" y="181135"/>
                <a:ext cx="340560" cy="35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BBDD49-92AF-46DA-9697-CCF48230A3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2371" y="163495"/>
                  <a:ext cx="376200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0594BE-EB9E-494C-90FA-2E4BBFE4398D}"/>
                  </a:ext>
                </a:extLst>
              </p14:cNvPr>
              <p14:cNvContentPartPr/>
              <p14:nvPr/>
            </p14:nvContentPartPr>
            <p14:xfrm>
              <a:off x="1055411" y="991495"/>
              <a:ext cx="1152360" cy="96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0594BE-EB9E-494C-90FA-2E4BBFE439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7771" y="973855"/>
                <a:ext cx="118800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ED111D-2249-42B1-A709-FFCD13C6952E}"/>
                  </a:ext>
                </a:extLst>
              </p14:cNvPr>
              <p14:cNvContentPartPr/>
              <p14:nvPr/>
            </p14:nvContentPartPr>
            <p14:xfrm>
              <a:off x="719531" y="1441855"/>
              <a:ext cx="2059920" cy="6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ED111D-2249-42B1-A709-FFCD13C695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1531" y="1423855"/>
                <a:ext cx="2095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6C7B45-93EA-458E-A4A9-47F840989B5C}"/>
                  </a:ext>
                </a:extLst>
              </p14:cNvPr>
              <p14:cNvContentPartPr/>
              <p14:nvPr/>
            </p14:nvContentPartPr>
            <p14:xfrm>
              <a:off x="1191131" y="1471375"/>
              <a:ext cx="7200" cy="13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6C7B45-93EA-458E-A4A9-47F840989B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3131" y="1453735"/>
                <a:ext cx="4284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A0BC67D-7996-4B95-8875-D63C367CEA41}"/>
              </a:ext>
            </a:extLst>
          </p:cNvPr>
          <p:cNvGrpSpPr/>
          <p:nvPr/>
        </p:nvGrpSpPr>
        <p:grpSpPr>
          <a:xfrm>
            <a:off x="855251" y="1801495"/>
            <a:ext cx="392040" cy="367560"/>
            <a:chOff x="855251" y="1801495"/>
            <a:chExt cx="3920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13C4C4-5F68-444D-B00F-79A1802E3B3B}"/>
                    </a:ext>
                  </a:extLst>
                </p14:cNvPr>
                <p14:cNvContentPartPr/>
                <p14:nvPr/>
              </p14:nvContentPartPr>
              <p14:xfrm>
                <a:off x="855251" y="1972135"/>
                <a:ext cx="91440" cy="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13C4C4-5F68-444D-B00F-79A1802E3B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7611" y="1954495"/>
                  <a:ext cx="127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5652BC-5F55-4E94-9103-AA780AA461BE}"/>
                    </a:ext>
                  </a:extLst>
                </p14:cNvPr>
                <p14:cNvContentPartPr/>
                <p14:nvPr/>
              </p14:nvContentPartPr>
              <p14:xfrm>
                <a:off x="1021931" y="1801495"/>
                <a:ext cx="93960" cy="220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5652BC-5F55-4E94-9103-AA780AA461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3931" y="1783495"/>
                  <a:ext cx="129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0BF4B2-EA1D-4E65-833F-A34CF75F5122}"/>
                    </a:ext>
                  </a:extLst>
                </p14:cNvPr>
                <p14:cNvContentPartPr/>
                <p14:nvPr/>
              </p14:nvContentPartPr>
              <p14:xfrm>
                <a:off x="1164851" y="2023255"/>
                <a:ext cx="9720" cy="14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0BF4B2-EA1D-4E65-833F-A34CF75F51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6851" y="2005255"/>
                  <a:ext cx="45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5BC3CE-5DCC-41EC-8358-A43E6F19590A}"/>
                    </a:ext>
                  </a:extLst>
                </p14:cNvPr>
                <p14:cNvContentPartPr/>
                <p14:nvPr/>
              </p14:nvContentPartPr>
              <p14:xfrm>
                <a:off x="1167011" y="2027575"/>
                <a:ext cx="80280" cy="1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5BC3CE-5DCC-41EC-8358-A43E6F1959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9371" y="2009575"/>
                  <a:ext cx="115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466756-41E5-4ECA-893A-77AFE3BE8D57}"/>
                    </a:ext>
                  </a:extLst>
                </p14:cNvPr>
                <p14:cNvContentPartPr/>
                <p14:nvPr/>
              </p14:nvContentPartPr>
              <p14:xfrm>
                <a:off x="1167731" y="2080855"/>
                <a:ext cx="71640" cy="1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466756-41E5-4ECA-893A-77AFE3BE8D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9731" y="2063215"/>
                  <a:ext cx="107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2340AD-7177-445B-8DA2-BD7D23516F9A}"/>
              </a:ext>
            </a:extLst>
          </p:cNvPr>
          <p:cNvGrpSpPr/>
          <p:nvPr/>
        </p:nvGrpSpPr>
        <p:grpSpPr>
          <a:xfrm>
            <a:off x="1555811" y="796375"/>
            <a:ext cx="320040" cy="708840"/>
            <a:chOff x="1555811" y="796375"/>
            <a:chExt cx="32004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E48FFF-B2A0-44C7-8FE9-5016C5C03141}"/>
                    </a:ext>
                  </a:extLst>
                </p14:cNvPr>
                <p14:cNvContentPartPr/>
                <p14:nvPr/>
              </p14:nvContentPartPr>
              <p14:xfrm>
                <a:off x="1555811" y="845695"/>
                <a:ext cx="128880" cy="659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E48FFF-B2A0-44C7-8FE9-5016C5C031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38171" y="828055"/>
                  <a:ext cx="16452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669660-EFE0-405F-A4ED-F41BCB12F1FE}"/>
                    </a:ext>
                  </a:extLst>
                </p14:cNvPr>
                <p14:cNvContentPartPr/>
                <p14:nvPr/>
              </p14:nvContentPartPr>
              <p14:xfrm>
                <a:off x="1749491" y="796375"/>
                <a:ext cx="93600" cy="19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669660-EFE0-405F-A4ED-F41BCB12F1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31851" y="778735"/>
                  <a:ext cx="12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419A34-6DC9-42EB-9334-149ED125B287}"/>
                    </a:ext>
                  </a:extLst>
                </p14:cNvPr>
                <p14:cNvContentPartPr/>
                <p14:nvPr/>
              </p14:nvContentPartPr>
              <p14:xfrm>
                <a:off x="1766411" y="879175"/>
                <a:ext cx="85320" cy="1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419A34-6DC9-42EB-9334-149ED125B2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48411" y="861535"/>
                  <a:ext cx="120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535408-6FB5-4816-80CE-E4564EFD3006}"/>
                    </a:ext>
                  </a:extLst>
                </p14:cNvPr>
                <p14:cNvContentPartPr/>
                <p14:nvPr/>
              </p14:nvContentPartPr>
              <p14:xfrm>
                <a:off x="1747331" y="815815"/>
                <a:ext cx="128520" cy="1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535408-6FB5-4816-80CE-E4564EFD30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9331" y="797815"/>
                  <a:ext cx="164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06C84E-3B58-4CAB-A3AF-1FF2B9AC72D0}"/>
                  </a:ext>
                </a:extLst>
              </p14:cNvPr>
              <p14:cNvContentPartPr/>
              <p14:nvPr/>
            </p14:nvContentPartPr>
            <p14:xfrm>
              <a:off x="1317851" y="1541935"/>
              <a:ext cx="585000" cy="75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06C84E-3B58-4CAB-A3AF-1FF2B9AC72D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63851" y="1433935"/>
                <a:ext cx="6926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D8679FE-C07A-445F-A5BA-F557DF32BBBB}"/>
                  </a:ext>
                </a:extLst>
              </p14:cNvPr>
              <p14:cNvContentPartPr/>
              <p14:nvPr/>
            </p14:nvContentPartPr>
            <p14:xfrm>
              <a:off x="1623131" y="1534015"/>
              <a:ext cx="221400" cy="55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D8679FE-C07A-445F-A5BA-F557DF32BB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69131" y="1426375"/>
                <a:ext cx="329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3A33C9-4713-4FAF-8339-0E0445587C86}"/>
                  </a:ext>
                </a:extLst>
              </p14:cNvPr>
              <p14:cNvContentPartPr/>
              <p14:nvPr/>
            </p14:nvContentPartPr>
            <p14:xfrm>
              <a:off x="1300931" y="1525375"/>
              <a:ext cx="613800" cy="26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3A33C9-4713-4FAF-8339-0E0445587C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6931" y="1417735"/>
                <a:ext cx="7214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D11C6AC-A009-4DA6-861A-A679581C4788}"/>
                  </a:ext>
                </a:extLst>
              </p14:cNvPr>
              <p14:cNvContentPartPr/>
              <p14:nvPr/>
            </p14:nvContentPartPr>
            <p14:xfrm>
              <a:off x="1932011" y="1510615"/>
              <a:ext cx="27360" cy="2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D11C6AC-A009-4DA6-861A-A679581C47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78371" y="1402975"/>
                <a:ext cx="135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68A6573-A462-4E45-A2F6-E5F8B2CB94FC}"/>
                  </a:ext>
                </a:extLst>
              </p14:cNvPr>
              <p14:cNvContentPartPr/>
              <p14:nvPr/>
            </p14:nvContentPartPr>
            <p14:xfrm>
              <a:off x="1978091" y="1492615"/>
              <a:ext cx="2088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68A6573-A462-4E45-A2F6-E5F8B2CB94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24451" y="1384975"/>
                <a:ext cx="128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9B8487E-880B-4224-A0DD-5AABDC830D12}"/>
                  </a:ext>
                </a:extLst>
              </p14:cNvPr>
              <p14:cNvContentPartPr/>
              <p14:nvPr/>
            </p14:nvContentPartPr>
            <p14:xfrm>
              <a:off x="1944971" y="1503775"/>
              <a:ext cx="47520" cy="3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9B8487E-880B-4224-A0DD-5AABDC830D1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90971" y="1395775"/>
                <a:ext cx="1551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FBE0DE-E882-459B-9180-BB43762C0216}"/>
                  </a:ext>
                </a:extLst>
              </p14:cNvPr>
              <p14:cNvContentPartPr/>
              <p14:nvPr/>
            </p14:nvContentPartPr>
            <p14:xfrm>
              <a:off x="1663811" y="1607815"/>
              <a:ext cx="219600" cy="239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FBE0DE-E882-459B-9180-BB43762C021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10171" y="1499815"/>
                <a:ext cx="3272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FF5646-A1CE-4025-BE8C-1F9587FE1095}"/>
                  </a:ext>
                </a:extLst>
              </p14:cNvPr>
              <p14:cNvContentPartPr/>
              <p14:nvPr/>
            </p14:nvContentPartPr>
            <p14:xfrm>
              <a:off x="1433051" y="1787455"/>
              <a:ext cx="107640" cy="123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FF5646-A1CE-4025-BE8C-1F9587FE109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79411" y="1679455"/>
                <a:ext cx="2152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B370B6C-A1FD-47B7-BD12-ED5E4B5FBCF5}"/>
                  </a:ext>
                </a:extLst>
              </p14:cNvPr>
              <p14:cNvContentPartPr/>
              <p14:nvPr/>
            </p14:nvContentPartPr>
            <p14:xfrm>
              <a:off x="1557971" y="1829575"/>
              <a:ext cx="141120" cy="37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B370B6C-A1FD-47B7-BD12-ED5E4B5FBC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04331" y="1721575"/>
                <a:ext cx="2487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D43C60-DCD2-49E7-BA50-6891ADE32B8D}"/>
                  </a:ext>
                </a:extLst>
              </p14:cNvPr>
              <p14:cNvContentPartPr/>
              <p14:nvPr/>
            </p14:nvContentPartPr>
            <p14:xfrm>
              <a:off x="1554371" y="1845055"/>
              <a:ext cx="111240" cy="48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D43C60-DCD2-49E7-BA50-6891ADE32B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00731" y="1737415"/>
                <a:ext cx="2188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0CDB92-9FD8-4CC1-8965-2B03EDEA3DD8}"/>
                  </a:ext>
                </a:extLst>
              </p14:cNvPr>
              <p14:cNvContentPartPr/>
              <p14:nvPr/>
            </p14:nvContentPartPr>
            <p14:xfrm>
              <a:off x="1355651" y="1673695"/>
              <a:ext cx="39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0CDB92-9FD8-4CC1-8965-2B03EDEA3D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01651" y="1565695"/>
                <a:ext cx="147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C7AADE-35B4-43C6-BE76-5AE2429C78AB}"/>
                  </a:ext>
                </a:extLst>
              </p14:cNvPr>
              <p14:cNvContentPartPr/>
              <p14:nvPr/>
            </p14:nvContentPartPr>
            <p14:xfrm>
              <a:off x="1265651" y="1524655"/>
              <a:ext cx="9720" cy="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8C7AADE-35B4-43C6-BE76-5AE2429C78A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11651" y="1417015"/>
                <a:ext cx="1173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F8C6FB-5D12-4480-8CC6-28FF935A059F}"/>
                  </a:ext>
                </a:extLst>
              </p14:cNvPr>
              <p14:cNvContentPartPr/>
              <p14:nvPr/>
            </p14:nvContentPartPr>
            <p14:xfrm>
              <a:off x="1393451" y="1517815"/>
              <a:ext cx="13320" cy="6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F8C6FB-5D12-4480-8CC6-28FF935A05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39451" y="1409815"/>
                <a:ext cx="120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6744AA1-1E26-4A08-B676-DE2F80E58732}"/>
                  </a:ext>
                </a:extLst>
              </p14:cNvPr>
              <p14:cNvContentPartPr/>
              <p14:nvPr/>
            </p14:nvContentPartPr>
            <p14:xfrm>
              <a:off x="1513691" y="1829575"/>
              <a:ext cx="1800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6744AA1-1E26-4A08-B676-DE2F80E587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59691" y="1721575"/>
                <a:ext cx="125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8BD52B-09B1-4870-8DF0-9EEEA8D8D870}"/>
                  </a:ext>
                </a:extLst>
              </p14:cNvPr>
              <p14:cNvContentPartPr/>
              <p14:nvPr/>
            </p14:nvContentPartPr>
            <p14:xfrm>
              <a:off x="1860011" y="1676575"/>
              <a:ext cx="5760" cy="1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8BD52B-09B1-4870-8DF0-9EEEA8D8D8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97371" y="1613575"/>
                <a:ext cx="1314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DF1AF28-2729-43E3-91EF-4BE90F61F400}"/>
              </a:ext>
            </a:extLst>
          </p:cNvPr>
          <p:cNvGrpSpPr/>
          <p:nvPr/>
        </p:nvGrpSpPr>
        <p:grpSpPr>
          <a:xfrm>
            <a:off x="2036771" y="1225855"/>
            <a:ext cx="75960" cy="60120"/>
            <a:chOff x="2036771" y="1225855"/>
            <a:chExt cx="7596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57E74D-6EC2-4B56-A14A-9466B69BE95A}"/>
                    </a:ext>
                  </a:extLst>
                </p14:cNvPr>
                <p14:cNvContentPartPr/>
                <p14:nvPr/>
              </p14:nvContentPartPr>
              <p14:xfrm>
                <a:off x="2070611" y="1226575"/>
                <a:ext cx="42120" cy="26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57E74D-6EC2-4B56-A14A-9466B69BE9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52971" y="1208935"/>
                  <a:ext cx="77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096FC3-F2BE-4D3D-B7C9-BFF3F49C0066}"/>
                    </a:ext>
                  </a:extLst>
                </p14:cNvPr>
                <p14:cNvContentPartPr/>
                <p14:nvPr/>
              </p14:nvContentPartPr>
              <p14:xfrm>
                <a:off x="2039291" y="1225855"/>
                <a:ext cx="49680" cy="4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096FC3-F2BE-4D3D-B7C9-BFF3F49C00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21651" y="1207855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787970-82E7-49FF-A15B-EDC68DF4264F}"/>
                    </a:ext>
                  </a:extLst>
                </p14:cNvPr>
                <p14:cNvContentPartPr/>
                <p14:nvPr/>
              </p14:nvContentPartPr>
              <p14:xfrm>
                <a:off x="2036771" y="1243855"/>
                <a:ext cx="59400" cy="42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787970-82E7-49FF-A15B-EDC68DF426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18771" y="1225855"/>
                  <a:ext cx="9504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D8838D-A08E-4E43-A8F6-91F01B43368E}"/>
              </a:ext>
            </a:extLst>
          </p:cNvPr>
          <p:cNvGrpSpPr/>
          <p:nvPr/>
        </p:nvGrpSpPr>
        <p:grpSpPr>
          <a:xfrm>
            <a:off x="340451" y="1401535"/>
            <a:ext cx="275040" cy="300240"/>
            <a:chOff x="340451" y="1401535"/>
            <a:chExt cx="2750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CA9B8A-BA1F-45B8-8811-05F3025739B4}"/>
                    </a:ext>
                  </a:extLst>
                </p14:cNvPr>
                <p14:cNvContentPartPr/>
                <p14:nvPr/>
              </p14:nvContentPartPr>
              <p14:xfrm>
                <a:off x="340451" y="1401535"/>
                <a:ext cx="102600" cy="20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CA9B8A-BA1F-45B8-8811-05F3025739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2811" y="1383895"/>
                  <a:ext cx="13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8C2395C-AA75-44A7-BEAE-E309B4D65CE6}"/>
                    </a:ext>
                  </a:extLst>
                </p14:cNvPr>
                <p14:cNvContentPartPr/>
                <p14:nvPr/>
              </p14:nvContentPartPr>
              <p14:xfrm>
                <a:off x="362051" y="1515655"/>
                <a:ext cx="9684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8C2395C-AA75-44A7-BEAE-E309B4D65C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4411" y="1498015"/>
                  <a:ext cx="13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84568B-179F-4838-BD31-5B835542D0E9}"/>
                    </a:ext>
                  </a:extLst>
                </p14:cNvPr>
                <p14:cNvContentPartPr/>
                <p14:nvPr/>
              </p14:nvContentPartPr>
              <p14:xfrm>
                <a:off x="363851" y="1444375"/>
                <a:ext cx="90360" cy="2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84568B-179F-4838-BD31-5B835542D0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6211" y="1426735"/>
                  <a:ext cx="126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BE2D89-C669-4E72-B8A2-8008C3472472}"/>
                    </a:ext>
                  </a:extLst>
                </p14:cNvPr>
                <p14:cNvContentPartPr/>
                <p14:nvPr/>
              </p14:nvContentPartPr>
              <p14:xfrm>
                <a:off x="511811" y="1582255"/>
                <a:ext cx="12960" cy="11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BE2D89-C669-4E72-B8A2-8008C34724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3811" y="1564615"/>
                  <a:ext cx="48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472586-AB9F-450F-A6F5-02BE0261324F}"/>
                    </a:ext>
                  </a:extLst>
                </p14:cNvPr>
                <p14:cNvContentPartPr/>
                <p14:nvPr/>
              </p14:nvContentPartPr>
              <p14:xfrm>
                <a:off x="495251" y="1547695"/>
                <a:ext cx="117000" cy="50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472586-AB9F-450F-A6F5-02BE026132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611" y="1529695"/>
                  <a:ext cx="152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52F576-1842-40E1-B95F-01E0BDC787E6}"/>
                    </a:ext>
                  </a:extLst>
                </p14:cNvPr>
                <p14:cNvContentPartPr/>
                <p14:nvPr/>
              </p14:nvContentPartPr>
              <p14:xfrm>
                <a:off x="515771" y="1617535"/>
                <a:ext cx="99720" cy="32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52F576-1842-40E1-B95F-01E0BDC787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7771" y="1599895"/>
                  <a:ext cx="135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4694B8-E544-498C-BFD0-FD2B59026C46}"/>
                    </a:ext>
                  </a:extLst>
                </p14:cNvPr>
                <p14:cNvContentPartPr/>
                <p14:nvPr/>
              </p14:nvContentPartPr>
              <p14:xfrm>
                <a:off x="376811" y="1455535"/>
                <a:ext cx="113760" cy="1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4694B8-E544-498C-BFD0-FD2B59026C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8811" y="1437535"/>
                  <a:ext cx="1494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960168-9301-465A-B3A7-D854B96C7464}"/>
              </a:ext>
            </a:extLst>
          </p:cNvPr>
          <p:cNvGrpSpPr/>
          <p:nvPr/>
        </p:nvGrpSpPr>
        <p:grpSpPr>
          <a:xfrm>
            <a:off x="2035691" y="1435735"/>
            <a:ext cx="672480" cy="596880"/>
            <a:chOff x="2035691" y="1435735"/>
            <a:chExt cx="67248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E06CDA-83D5-47DA-9733-07C59E2EE4A8}"/>
                    </a:ext>
                  </a:extLst>
                </p14:cNvPr>
                <p14:cNvContentPartPr/>
                <p14:nvPr/>
              </p14:nvContentPartPr>
              <p14:xfrm>
                <a:off x="2069171" y="1435735"/>
                <a:ext cx="15120" cy="16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E06CDA-83D5-47DA-9733-07C59E2EE4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51531" y="1418095"/>
                  <a:ext cx="50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54DC7D-61BE-4261-96FE-32FFD66933CA}"/>
                    </a:ext>
                  </a:extLst>
                </p14:cNvPr>
                <p14:cNvContentPartPr/>
                <p14:nvPr/>
              </p14:nvContentPartPr>
              <p14:xfrm>
                <a:off x="2035691" y="1728055"/>
                <a:ext cx="78480" cy="23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54DC7D-61BE-4261-96FE-32FFD66933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18051" y="1710055"/>
                  <a:ext cx="114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E2A545-8C28-4FC7-B409-27B8722A70C1}"/>
                    </a:ext>
                  </a:extLst>
                </p14:cNvPr>
                <p14:cNvContentPartPr/>
                <p14:nvPr/>
              </p14:nvContentPartPr>
              <p14:xfrm>
                <a:off x="2178251" y="1941175"/>
                <a:ext cx="11520" cy="9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E2A545-8C28-4FC7-B409-27B8722A70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0611" y="1923535"/>
                  <a:ext cx="47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70B33B9-AC92-457A-9125-F54F677E98DB}"/>
                    </a:ext>
                  </a:extLst>
                </p14:cNvPr>
                <p14:cNvContentPartPr/>
                <p14:nvPr/>
              </p14:nvContentPartPr>
              <p14:xfrm>
                <a:off x="2170691" y="1932175"/>
                <a:ext cx="109080" cy="2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70B33B9-AC92-457A-9125-F54F677E98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53051" y="1914175"/>
                  <a:ext cx="144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94028A-4EE2-4130-A7B1-E519A6271E7D}"/>
                    </a:ext>
                  </a:extLst>
                </p14:cNvPr>
                <p14:cNvContentPartPr/>
                <p14:nvPr/>
              </p14:nvContentPartPr>
              <p14:xfrm>
                <a:off x="2200571" y="1968175"/>
                <a:ext cx="74520" cy="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94028A-4EE2-4130-A7B1-E519A6271E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2571" y="1950535"/>
                  <a:ext cx="110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F37689-9755-4191-BA1F-C03244716454}"/>
                    </a:ext>
                  </a:extLst>
                </p14:cNvPr>
                <p14:cNvContentPartPr/>
                <p14:nvPr/>
              </p14:nvContentPartPr>
              <p14:xfrm>
                <a:off x="2121731" y="1682335"/>
                <a:ext cx="11520" cy="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F37689-9755-4191-BA1F-C032447164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04091" y="1664695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A06F96-DB6A-48A7-9F5E-D574642EC8CE}"/>
                    </a:ext>
                  </a:extLst>
                </p14:cNvPr>
                <p14:cNvContentPartPr/>
                <p14:nvPr/>
              </p14:nvContentPartPr>
              <p14:xfrm>
                <a:off x="2256011" y="1687735"/>
                <a:ext cx="11520" cy="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A06F96-DB6A-48A7-9F5E-D574642EC8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38011" y="1669735"/>
                  <a:ext cx="47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E9C0AF-3FE9-470C-B1C0-8F52B146B823}"/>
                    </a:ext>
                  </a:extLst>
                </p14:cNvPr>
                <p14:cNvContentPartPr/>
                <p14:nvPr/>
              </p14:nvContentPartPr>
              <p14:xfrm>
                <a:off x="2380931" y="1686295"/>
                <a:ext cx="16200" cy="1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E9C0AF-3FE9-470C-B1C0-8F52B146B8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62931" y="1668655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AEE9B7-208C-452D-911B-DEC74204FC67}"/>
                    </a:ext>
                  </a:extLst>
                </p14:cNvPr>
                <p14:cNvContentPartPr/>
                <p14:nvPr/>
              </p14:nvContentPartPr>
              <p14:xfrm>
                <a:off x="2538611" y="1689175"/>
                <a:ext cx="27360" cy="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AEE9B7-208C-452D-911B-DEC74204FC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0611" y="1671535"/>
                  <a:ext cx="63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872D5D-2010-4E91-B2E2-313EDFD2E318}"/>
                    </a:ext>
                  </a:extLst>
                </p14:cNvPr>
                <p14:cNvContentPartPr/>
                <p14:nvPr/>
              </p14:nvContentPartPr>
              <p14:xfrm>
                <a:off x="2652371" y="1680535"/>
                <a:ext cx="55800" cy="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872D5D-2010-4E91-B2E2-313EDFD2E3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34371" y="1662895"/>
                  <a:ext cx="914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3EE9E8-C4C8-4621-B9CB-E5EA47D688CE}"/>
              </a:ext>
            </a:extLst>
          </p:cNvPr>
          <p:cNvGrpSpPr/>
          <p:nvPr/>
        </p:nvGrpSpPr>
        <p:grpSpPr>
          <a:xfrm>
            <a:off x="2243051" y="1230175"/>
            <a:ext cx="552960" cy="25560"/>
            <a:chOff x="2243051" y="1230175"/>
            <a:chExt cx="55296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E1255A-D19E-44D8-8095-D61B4FE626A4}"/>
                    </a:ext>
                  </a:extLst>
                </p14:cNvPr>
                <p14:cNvContentPartPr/>
                <p14:nvPr/>
              </p14:nvContentPartPr>
              <p14:xfrm>
                <a:off x="2243051" y="1239895"/>
                <a:ext cx="30600" cy="1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E1255A-D19E-44D8-8095-D61B4FE626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25411" y="1222255"/>
                  <a:ext cx="66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E008113-9C33-4DD5-ADDA-CDEFE31DADFD}"/>
                    </a:ext>
                  </a:extLst>
                </p14:cNvPr>
                <p14:cNvContentPartPr/>
                <p14:nvPr/>
              </p14:nvContentPartPr>
              <p14:xfrm>
                <a:off x="2334851" y="1230175"/>
                <a:ext cx="13320" cy="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E008113-9C33-4DD5-ADDA-CDEFE31DAD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16851" y="1212175"/>
                  <a:ext cx="48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8A50AE-0147-4419-A773-D6D643CE2289}"/>
                    </a:ext>
                  </a:extLst>
                </p14:cNvPr>
                <p14:cNvContentPartPr/>
                <p14:nvPr/>
              </p14:nvContentPartPr>
              <p14:xfrm>
                <a:off x="2464451" y="1233055"/>
                <a:ext cx="54000" cy="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8A50AE-0147-4419-A773-D6D643CE22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46451" y="1215055"/>
                  <a:ext cx="89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27C886-0FAC-4551-99F2-A8CE20A13EEF}"/>
                    </a:ext>
                  </a:extLst>
                </p14:cNvPr>
                <p14:cNvContentPartPr/>
                <p14:nvPr/>
              </p14:nvContentPartPr>
              <p14:xfrm>
                <a:off x="2612411" y="1245295"/>
                <a:ext cx="18360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27C886-0FAC-4551-99F2-A8CE20A13E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94771" y="1227295"/>
                  <a:ext cx="21924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53BB756-4D78-4F3D-9B25-794A8E4B8E0D}"/>
                  </a:ext>
                </a:extLst>
              </p14:cNvPr>
              <p14:cNvContentPartPr/>
              <p14:nvPr/>
            </p14:nvContentPartPr>
            <p14:xfrm>
              <a:off x="3252491" y="115975"/>
              <a:ext cx="507240" cy="386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53BB756-4D78-4F3D-9B25-794A8E4B8E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34491" y="98335"/>
                <a:ext cx="5428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163AA07-2516-4ABD-9623-AA4F661BA9A8}"/>
                  </a:ext>
                </a:extLst>
              </p14:cNvPr>
              <p14:cNvContentPartPr/>
              <p14:nvPr/>
            </p14:nvContentPartPr>
            <p14:xfrm>
              <a:off x="3575771" y="281215"/>
              <a:ext cx="93960" cy="8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163AA07-2516-4ABD-9623-AA4F661BA9A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58131" y="263215"/>
                <a:ext cx="129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EEDBD67-BFCB-4CEC-A9F6-8258C972A2A6}"/>
                  </a:ext>
                </a:extLst>
              </p14:cNvPr>
              <p14:cNvContentPartPr/>
              <p14:nvPr/>
            </p14:nvContentPartPr>
            <p14:xfrm>
              <a:off x="3513131" y="201295"/>
              <a:ext cx="16200" cy="11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EEDBD67-BFCB-4CEC-A9F6-8258C972A2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495131" y="183295"/>
                <a:ext cx="518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B62572-300F-4B4A-B69E-B0C38ACB2E19}"/>
                  </a:ext>
                </a:extLst>
              </p14:cNvPr>
              <p14:cNvContentPartPr/>
              <p14:nvPr/>
            </p14:nvContentPartPr>
            <p14:xfrm>
              <a:off x="3723371" y="142255"/>
              <a:ext cx="99360" cy="28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B62572-300F-4B4A-B69E-B0C38ACB2E1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05371" y="124615"/>
                <a:ext cx="135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C0785E0-66FC-47C2-90DC-58CA53B3AE7C}"/>
                  </a:ext>
                </a:extLst>
              </p14:cNvPr>
              <p14:cNvContentPartPr/>
              <p14:nvPr/>
            </p14:nvContentPartPr>
            <p14:xfrm>
              <a:off x="4044491" y="304975"/>
              <a:ext cx="106920" cy="119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C0785E0-66FC-47C2-90DC-58CA53B3AE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026491" y="287335"/>
                <a:ext cx="142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541A93-C1B7-46A0-9743-53DD9B2965D7}"/>
                  </a:ext>
                </a:extLst>
              </p14:cNvPr>
              <p14:cNvContentPartPr/>
              <p14:nvPr/>
            </p14:nvContentPartPr>
            <p14:xfrm>
              <a:off x="4224851" y="347095"/>
              <a:ext cx="6048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541A93-C1B7-46A0-9743-53DD9B2965D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07211" y="329455"/>
                <a:ext cx="96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96838F8-6129-434B-BB7F-119291B7F8E3}"/>
                  </a:ext>
                </a:extLst>
              </p14:cNvPr>
              <p14:cNvContentPartPr/>
              <p14:nvPr/>
            </p14:nvContentPartPr>
            <p14:xfrm>
              <a:off x="4332851" y="181135"/>
              <a:ext cx="137520" cy="28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96838F8-6129-434B-BB7F-119291B7F8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15211" y="163135"/>
                <a:ext cx="17316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1677F0E1-4859-4F42-8095-61A47CDB5FF7}"/>
              </a:ext>
            </a:extLst>
          </p:cNvPr>
          <p:cNvGrpSpPr/>
          <p:nvPr/>
        </p:nvGrpSpPr>
        <p:grpSpPr>
          <a:xfrm>
            <a:off x="4669451" y="218215"/>
            <a:ext cx="590760" cy="300240"/>
            <a:chOff x="4669451" y="218215"/>
            <a:chExt cx="5907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865610-59DE-48AC-BF19-236F6F32632C}"/>
                    </a:ext>
                  </a:extLst>
                </p14:cNvPr>
                <p14:cNvContentPartPr/>
                <p14:nvPr/>
              </p14:nvContentPartPr>
              <p14:xfrm>
                <a:off x="4669451" y="263935"/>
                <a:ext cx="136080" cy="254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865610-59DE-48AC-BF19-236F6F3263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51811" y="245935"/>
                  <a:ext cx="171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1C6649-443E-4322-B876-5837C94E0279}"/>
                    </a:ext>
                  </a:extLst>
                </p14:cNvPr>
                <p14:cNvContentPartPr/>
                <p14:nvPr/>
              </p14:nvContentPartPr>
              <p14:xfrm>
                <a:off x="4848731" y="301015"/>
                <a:ext cx="411480" cy="10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1C6649-443E-4322-B876-5837C94E02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31091" y="283375"/>
                  <a:ext cx="44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7459E6-95C8-443B-AB16-6A7051C4BE11}"/>
                    </a:ext>
                  </a:extLst>
                </p14:cNvPr>
                <p14:cNvContentPartPr/>
                <p14:nvPr/>
              </p14:nvContentPartPr>
              <p14:xfrm>
                <a:off x="5148971" y="218215"/>
                <a:ext cx="38160" cy="8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7459E6-95C8-443B-AB16-6A7051C4BE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0971" y="200215"/>
                  <a:ext cx="738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7F68A93-0922-4B85-9DC4-2652D7038A24}"/>
                  </a:ext>
                </a:extLst>
              </p14:cNvPr>
              <p14:cNvContentPartPr/>
              <p14:nvPr/>
            </p14:nvContentPartPr>
            <p14:xfrm>
              <a:off x="2934611" y="1236655"/>
              <a:ext cx="106560" cy="167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7F68A93-0922-4B85-9DC4-2652D7038A2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16611" y="1219015"/>
                <a:ext cx="14220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856AB89F-AC37-481A-8614-07BE79CFC9C8}"/>
              </a:ext>
            </a:extLst>
          </p:cNvPr>
          <p:cNvGrpSpPr/>
          <p:nvPr/>
        </p:nvGrpSpPr>
        <p:grpSpPr>
          <a:xfrm>
            <a:off x="3136571" y="960895"/>
            <a:ext cx="1030680" cy="300240"/>
            <a:chOff x="3136571" y="960895"/>
            <a:chExt cx="10306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93E382-26B7-4418-8E1B-47306352D2E0}"/>
                    </a:ext>
                  </a:extLst>
                </p14:cNvPr>
                <p14:cNvContentPartPr/>
                <p14:nvPr/>
              </p14:nvContentPartPr>
              <p14:xfrm>
                <a:off x="3136571" y="960895"/>
                <a:ext cx="1030680" cy="300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93E382-26B7-4418-8E1B-47306352D2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18571" y="943255"/>
                  <a:ext cx="1066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38CD08-20A7-4412-812F-2E0280CA9480}"/>
                    </a:ext>
                  </a:extLst>
                </p14:cNvPr>
                <p14:cNvContentPartPr/>
                <p14:nvPr/>
              </p14:nvContentPartPr>
              <p14:xfrm>
                <a:off x="3596651" y="1037575"/>
                <a:ext cx="128160" cy="1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38CD08-20A7-4412-812F-2E0280CA94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78651" y="1019575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14BDB85-FBF2-4490-ACF6-46A82BF77C45}"/>
                  </a:ext>
                </a:extLst>
              </p14:cNvPr>
              <p14:cNvContentPartPr/>
              <p14:nvPr/>
            </p14:nvContentPartPr>
            <p14:xfrm>
              <a:off x="3026051" y="1498015"/>
              <a:ext cx="89280" cy="232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14BDB85-FBF2-4490-ACF6-46A82BF77C4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08411" y="1480015"/>
                <a:ext cx="124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2D7DBD-3A10-4547-911A-7185E3A06CB5}"/>
                  </a:ext>
                </a:extLst>
              </p14:cNvPr>
              <p14:cNvContentPartPr/>
              <p14:nvPr/>
            </p14:nvContentPartPr>
            <p14:xfrm>
              <a:off x="3282371" y="1516375"/>
              <a:ext cx="488520" cy="266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2D7DBD-3A10-4547-911A-7185E3A06CB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4371" y="1498375"/>
                <a:ext cx="52416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513110F4-D0E8-4942-B60C-8D09056E4E7F}"/>
              </a:ext>
            </a:extLst>
          </p:cNvPr>
          <p:cNvGrpSpPr/>
          <p:nvPr/>
        </p:nvGrpSpPr>
        <p:grpSpPr>
          <a:xfrm>
            <a:off x="3985091" y="1621495"/>
            <a:ext cx="917640" cy="326520"/>
            <a:chOff x="3985091" y="1621495"/>
            <a:chExt cx="9176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4AE429-1F34-464B-BC63-757AF49AA3E5}"/>
                    </a:ext>
                  </a:extLst>
                </p14:cNvPr>
                <p14:cNvContentPartPr/>
                <p14:nvPr/>
              </p14:nvContentPartPr>
              <p14:xfrm>
                <a:off x="3985091" y="1624375"/>
                <a:ext cx="910440" cy="323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4AE429-1F34-464B-BC63-757AF49AA3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67451" y="1606375"/>
                  <a:ext cx="946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1115CC-34CA-4442-8FCD-3A949AB2C7D5}"/>
                    </a:ext>
                  </a:extLst>
                </p14:cNvPr>
                <p14:cNvContentPartPr/>
                <p14:nvPr/>
              </p14:nvContentPartPr>
              <p14:xfrm>
                <a:off x="4735691" y="1621495"/>
                <a:ext cx="167040" cy="255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1115CC-34CA-4442-8FCD-3A949AB2C7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17691" y="1603855"/>
                  <a:ext cx="20268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C712203-067F-46E2-AB41-AA288D11562D}"/>
                  </a:ext>
                </a:extLst>
              </p14:cNvPr>
              <p14:cNvContentPartPr/>
              <p14:nvPr/>
            </p14:nvContentPartPr>
            <p14:xfrm>
              <a:off x="5530931" y="1714375"/>
              <a:ext cx="92160" cy="218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C712203-067F-46E2-AB41-AA288D11562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512931" y="1696735"/>
                <a:ext cx="1278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174FF2E-CA25-4574-9BC9-658CDAC6C2BD}"/>
              </a:ext>
            </a:extLst>
          </p:cNvPr>
          <p:cNvGrpSpPr/>
          <p:nvPr/>
        </p:nvGrpSpPr>
        <p:grpSpPr>
          <a:xfrm>
            <a:off x="733211" y="2664415"/>
            <a:ext cx="585720" cy="358560"/>
            <a:chOff x="733211" y="2664415"/>
            <a:chExt cx="5857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01370FC-4EF9-442F-BAE6-37E617057075}"/>
                    </a:ext>
                  </a:extLst>
                </p14:cNvPr>
                <p14:cNvContentPartPr/>
                <p14:nvPr/>
              </p14:nvContentPartPr>
              <p14:xfrm>
                <a:off x="733211" y="2682775"/>
                <a:ext cx="112320" cy="221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01370FC-4EF9-442F-BAE6-37E6170570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5211" y="2665135"/>
                  <a:ext cx="147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559870-F4F9-428B-9A79-F6E51D224082}"/>
                    </a:ext>
                  </a:extLst>
                </p14:cNvPr>
                <p14:cNvContentPartPr/>
                <p14:nvPr/>
              </p14:nvContentPartPr>
              <p14:xfrm>
                <a:off x="813491" y="2678455"/>
                <a:ext cx="181800" cy="1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559870-F4F9-428B-9A79-F6E51D2240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5851" y="2660815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6BFA11-703A-4C17-9849-10597EC39D34}"/>
                    </a:ext>
                  </a:extLst>
                </p14:cNvPr>
                <p14:cNvContentPartPr/>
                <p14:nvPr/>
              </p14:nvContentPartPr>
              <p14:xfrm>
                <a:off x="806291" y="2777095"/>
                <a:ext cx="143280" cy="1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6BFA11-703A-4C17-9849-10597EC39D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8291" y="2759455"/>
                  <a:ext cx="178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A733ED-6CDA-4F72-A72D-3D09FC262D00}"/>
                    </a:ext>
                  </a:extLst>
                </p14:cNvPr>
                <p14:cNvContentPartPr/>
                <p14:nvPr/>
              </p14:nvContentPartPr>
              <p14:xfrm>
                <a:off x="989171" y="2664415"/>
                <a:ext cx="130680" cy="270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A733ED-6CDA-4F72-A72D-3D09FC262D0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1531" y="2646415"/>
                  <a:ext cx="166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6AEA783-8E65-4A82-9FA9-E0BDE9F637A1}"/>
                    </a:ext>
                  </a:extLst>
                </p14:cNvPr>
                <p14:cNvContentPartPr/>
                <p14:nvPr/>
              </p14:nvContentPartPr>
              <p14:xfrm>
                <a:off x="1124891" y="2830375"/>
                <a:ext cx="13680" cy="7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6AEA783-8E65-4A82-9FA9-E0BDE9F637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7251" y="2812375"/>
                  <a:ext cx="49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6FE5ED-07AF-4114-B74D-5165760FFFD2}"/>
                    </a:ext>
                  </a:extLst>
                </p14:cNvPr>
                <p14:cNvContentPartPr/>
                <p14:nvPr/>
              </p14:nvContentPartPr>
              <p14:xfrm>
                <a:off x="1149011" y="2754415"/>
                <a:ext cx="6840" cy="1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6FE5ED-07AF-4114-B74D-5165760FFF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1011" y="2736415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342C37-BB6E-4D80-9441-B462CDE504CB}"/>
                    </a:ext>
                  </a:extLst>
                </p14:cNvPr>
                <p14:cNvContentPartPr/>
                <p14:nvPr/>
              </p14:nvContentPartPr>
              <p14:xfrm>
                <a:off x="1172411" y="2817055"/>
                <a:ext cx="146520" cy="205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342C37-BB6E-4D80-9441-B462CDE504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4411" y="2799055"/>
                  <a:ext cx="18216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E31B453-B47D-4331-8D91-11117267F689}"/>
              </a:ext>
            </a:extLst>
          </p:cNvPr>
          <p:cNvGrpSpPr/>
          <p:nvPr/>
        </p:nvGrpSpPr>
        <p:grpSpPr>
          <a:xfrm>
            <a:off x="1554011" y="2254735"/>
            <a:ext cx="7291080" cy="708840"/>
            <a:chOff x="1554011" y="2254735"/>
            <a:chExt cx="729108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898730-BE6F-4D96-9B59-C9901FC36B28}"/>
                    </a:ext>
                  </a:extLst>
                </p14:cNvPr>
                <p14:cNvContentPartPr/>
                <p14:nvPr/>
              </p14:nvContentPartPr>
              <p14:xfrm>
                <a:off x="1604411" y="2671255"/>
                <a:ext cx="110880" cy="23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898730-BE6F-4D96-9B59-C9901FC36B2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86411" y="2653615"/>
                  <a:ext cx="146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340490-E24F-411A-8A6B-4CE81E66CF68}"/>
                    </a:ext>
                  </a:extLst>
                </p14:cNvPr>
                <p14:cNvContentPartPr/>
                <p14:nvPr/>
              </p14:nvContentPartPr>
              <p14:xfrm>
                <a:off x="1554011" y="2713375"/>
                <a:ext cx="179640" cy="92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340490-E24F-411A-8A6B-4CE81E66CF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36011" y="2695735"/>
                  <a:ext cx="215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790279-DAD7-4BA8-8DA2-E5E0B4038E63}"/>
                    </a:ext>
                  </a:extLst>
                </p14:cNvPr>
                <p14:cNvContentPartPr/>
                <p14:nvPr/>
              </p14:nvContentPartPr>
              <p14:xfrm>
                <a:off x="1793411" y="2639575"/>
                <a:ext cx="88560" cy="28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790279-DAD7-4BA8-8DA2-E5E0B4038E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75411" y="2621575"/>
                  <a:ext cx="124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FB809A6-462F-4FE6-AF19-6D62E1CDFDAF}"/>
                    </a:ext>
                  </a:extLst>
                </p14:cNvPr>
                <p14:cNvContentPartPr/>
                <p14:nvPr/>
              </p14:nvContentPartPr>
              <p14:xfrm>
                <a:off x="1925531" y="2830375"/>
                <a:ext cx="151920" cy="90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FB809A6-462F-4FE6-AF19-6D62E1CDFD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07891" y="2812375"/>
                  <a:ext cx="187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6C7A96-CA60-4C4C-9473-A4D8581F6DFD}"/>
                    </a:ext>
                  </a:extLst>
                </p14:cNvPr>
                <p14:cNvContentPartPr/>
                <p14:nvPr/>
              </p14:nvContentPartPr>
              <p14:xfrm>
                <a:off x="2292371" y="2607895"/>
                <a:ext cx="91800" cy="31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6C7A96-CA60-4C4C-9473-A4D8581F6D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74731" y="2590255"/>
                  <a:ext cx="127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62A699-146A-4E3A-B50B-43395A88B7C7}"/>
                    </a:ext>
                  </a:extLst>
                </p14:cNvPr>
                <p14:cNvContentPartPr/>
                <p14:nvPr/>
              </p14:nvContentPartPr>
              <p14:xfrm>
                <a:off x="2465531" y="2530855"/>
                <a:ext cx="384120" cy="37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62A699-146A-4E3A-B50B-43395A88B7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47891" y="2512855"/>
                  <a:ext cx="4197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4BE6B6-C801-4D0C-B227-DFA9C1606B54}"/>
                    </a:ext>
                  </a:extLst>
                </p14:cNvPr>
                <p14:cNvContentPartPr/>
                <p14:nvPr/>
              </p14:nvContentPartPr>
              <p14:xfrm>
                <a:off x="3098411" y="2456695"/>
                <a:ext cx="905760" cy="448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4BE6B6-C801-4D0C-B227-DFA9C1606B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0771" y="2439055"/>
                  <a:ext cx="9414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7E8902-E6A8-470A-8EDC-C07FB0F985CA}"/>
                    </a:ext>
                  </a:extLst>
                </p14:cNvPr>
                <p14:cNvContentPartPr/>
                <p14:nvPr/>
              </p14:nvContentPartPr>
              <p14:xfrm>
                <a:off x="3613931" y="2605735"/>
                <a:ext cx="204120" cy="52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7E8902-E6A8-470A-8EDC-C07FB0F985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96291" y="2587735"/>
                  <a:ext cx="239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A1F0B2-7AA4-4A1D-864A-FAF3F31CBA35}"/>
                    </a:ext>
                  </a:extLst>
                </p14:cNvPr>
                <p14:cNvContentPartPr/>
                <p14:nvPr/>
              </p14:nvContentPartPr>
              <p14:xfrm>
                <a:off x="3296411" y="2624095"/>
                <a:ext cx="105840" cy="36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A1F0B2-7AA4-4A1D-864A-FAF3F31CBA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78771" y="2606455"/>
                  <a:ext cx="141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64CAA0-2912-4663-A7DA-B444A37623C9}"/>
                    </a:ext>
                  </a:extLst>
                </p14:cNvPr>
                <p14:cNvContentPartPr/>
                <p14:nvPr/>
              </p14:nvContentPartPr>
              <p14:xfrm>
                <a:off x="4174451" y="2647495"/>
                <a:ext cx="371880" cy="223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64CAA0-2912-4663-A7DA-B444A37623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6811" y="2629855"/>
                  <a:ext cx="407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42083DF-E69E-403F-85DD-7105C9677361}"/>
                    </a:ext>
                  </a:extLst>
                </p14:cNvPr>
                <p14:cNvContentPartPr/>
                <p14:nvPr/>
              </p14:nvContentPartPr>
              <p14:xfrm>
                <a:off x="4745051" y="2396935"/>
                <a:ext cx="748440" cy="362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42083DF-E69E-403F-85DD-7105C96773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27051" y="2378935"/>
                  <a:ext cx="784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904354C-87CF-46BA-B769-3CCB9F2F6D7C}"/>
                    </a:ext>
                  </a:extLst>
                </p14:cNvPr>
                <p14:cNvContentPartPr/>
                <p14:nvPr/>
              </p14:nvContentPartPr>
              <p14:xfrm>
                <a:off x="5352371" y="2548495"/>
                <a:ext cx="24120" cy="7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904354C-87CF-46BA-B769-3CCB9F2F6D7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34731" y="2530495"/>
                  <a:ext cx="5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051D88-D0EB-463E-981B-D50B49242F1C}"/>
                    </a:ext>
                  </a:extLst>
                </p14:cNvPr>
                <p14:cNvContentPartPr/>
                <p14:nvPr/>
              </p14:nvContentPartPr>
              <p14:xfrm>
                <a:off x="4771691" y="2598535"/>
                <a:ext cx="237240" cy="34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051D88-D0EB-463E-981B-D50B49242F1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54051" y="2580895"/>
                  <a:ext cx="272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51EA6CC-3208-4C8F-BC11-8EE0AD87E5FE}"/>
                    </a:ext>
                  </a:extLst>
                </p14:cNvPr>
                <p14:cNvContentPartPr/>
                <p14:nvPr/>
              </p14:nvContentPartPr>
              <p14:xfrm>
                <a:off x="5723531" y="2558575"/>
                <a:ext cx="972360" cy="405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51EA6CC-3208-4C8F-BC11-8EE0AD87E5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05891" y="2540575"/>
                  <a:ext cx="1008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B280B4-3242-49B2-9D6C-3539463B0077}"/>
                    </a:ext>
                  </a:extLst>
                </p14:cNvPr>
                <p14:cNvContentPartPr/>
                <p14:nvPr/>
              </p14:nvContentPartPr>
              <p14:xfrm>
                <a:off x="6924491" y="2571895"/>
                <a:ext cx="297000" cy="11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B280B4-3242-49B2-9D6C-3539463B00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06851" y="2553895"/>
                  <a:ext cx="33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DF7D89E-BF4F-4140-BE9F-BDD99B5F420F}"/>
                    </a:ext>
                  </a:extLst>
                </p14:cNvPr>
                <p14:cNvContentPartPr/>
                <p14:nvPr/>
              </p14:nvContentPartPr>
              <p14:xfrm>
                <a:off x="7141931" y="2452735"/>
                <a:ext cx="10440" cy="11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DF7D89E-BF4F-4140-BE9F-BDD99B5F42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23931" y="2434735"/>
                  <a:ext cx="46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2311D9-3505-4655-AB06-1FD87918C23F}"/>
                    </a:ext>
                  </a:extLst>
                </p14:cNvPr>
                <p14:cNvContentPartPr/>
                <p14:nvPr/>
              </p14:nvContentPartPr>
              <p14:xfrm>
                <a:off x="7445051" y="2254735"/>
                <a:ext cx="1400040" cy="618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2311D9-3505-4655-AB06-1FD87918C2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27411" y="2236735"/>
                  <a:ext cx="14356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5951CFE-5579-4181-A18C-A66D29D30BCE}"/>
                    </a:ext>
                  </a:extLst>
                </p14:cNvPr>
                <p14:cNvContentPartPr/>
                <p14:nvPr/>
              </p14:nvContentPartPr>
              <p14:xfrm>
                <a:off x="8228411" y="2393695"/>
                <a:ext cx="378000" cy="1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5951CFE-5579-4181-A18C-A66D29D30B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10771" y="2376055"/>
                  <a:ext cx="413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9BF2E4-0932-4737-BCBB-80037D24029A}"/>
                    </a:ext>
                  </a:extLst>
                </p14:cNvPr>
                <p14:cNvContentPartPr/>
                <p14:nvPr/>
              </p14:nvContentPartPr>
              <p14:xfrm>
                <a:off x="8105291" y="2369935"/>
                <a:ext cx="19440" cy="9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9BF2E4-0932-4737-BCBB-80037D24029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87651" y="2351935"/>
                  <a:ext cx="550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36A60E5-9C2C-4F93-9129-F1541975291D}"/>
              </a:ext>
            </a:extLst>
          </p:cNvPr>
          <p:cNvGrpSpPr/>
          <p:nvPr/>
        </p:nvGrpSpPr>
        <p:grpSpPr>
          <a:xfrm>
            <a:off x="9160451" y="2331055"/>
            <a:ext cx="644760" cy="296640"/>
            <a:chOff x="9160451" y="2331055"/>
            <a:chExt cx="64476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4C8219D-29D4-4AD1-A81B-DE1283D17FD0}"/>
                    </a:ext>
                  </a:extLst>
                </p14:cNvPr>
                <p14:cNvContentPartPr/>
                <p14:nvPr/>
              </p14:nvContentPartPr>
              <p14:xfrm>
                <a:off x="9160451" y="2482975"/>
                <a:ext cx="173880" cy="131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4C8219D-29D4-4AD1-A81B-DE1283D17FD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42451" y="2464975"/>
                  <a:ext cx="20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2FEB7F8-8E7B-4846-9EBA-FFD433A8483A}"/>
                    </a:ext>
                  </a:extLst>
                </p14:cNvPr>
                <p14:cNvContentPartPr/>
                <p14:nvPr/>
              </p14:nvContentPartPr>
              <p14:xfrm>
                <a:off x="9471491" y="2491615"/>
                <a:ext cx="82800" cy="13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2FEB7F8-8E7B-4846-9EBA-FFD433A848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53851" y="2473615"/>
                  <a:ext cx="118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9128CE0-9B7C-4D0A-B3F0-28C26A7FAD1A}"/>
                    </a:ext>
                  </a:extLst>
                </p14:cNvPr>
                <p14:cNvContentPartPr/>
                <p14:nvPr/>
              </p14:nvContentPartPr>
              <p14:xfrm>
                <a:off x="9677411" y="2331055"/>
                <a:ext cx="114840" cy="254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9128CE0-9B7C-4D0A-B3F0-28C26A7FAD1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59771" y="2313415"/>
                  <a:ext cx="150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C9F73F-CA61-407E-A84F-0AB00907100D}"/>
                    </a:ext>
                  </a:extLst>
                </p14:cNvPr>
                <p14:cNvContentPartPr/>
                <p14:nvPr/>
              </p14:nvContentPartPr>
              <p14:xfrm>
                <a:off x="9603971" y="2461015"/>
                <a:ext cx="201240" cy="16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C9F73F-CA61-407E-A84F-0AB0090710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86331" y="2443015"/>
                  <a:ext cx="2368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1FDCB87-E711-40DD-85FC-E59860A8287F}"/>
              </a:ext>
            </a:extLst>
          </p:cNvPr>
          <p:cNvGrpSpPr/>
          <p:nvPr/>
        </p:nvGrpSpPr>
        <p:grpSpPr>
          <a:xfrm>
            <a:off x="10097531" y="2397655"/>
            <a:ext cx="430560" cy="304200"/>
            <a:chOff x="10097531" y="2397655"/>
            <a:chExt cx="4305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FAA5F5-9105-48CE-8C67-C9A342DDA840}"/>
                    </a:ext>
                  </a:extLst>
                </p14:cNvPr>
                <p14:cNvContentPartPr/>
                <p14:nvPr/>
              </p14:nvContentPartPr>
              <p14:xfrm>
                <a:off x="10097531" y="2411335"/>
                <a:ext cx="191160" cy="21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FAA5F5-9105-48CE-8C67-C9A342DDA84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79891" y="2393695"/>
                  <a:ext cx="226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B7113AC-63F6-435E-9BE9-CA7FA69180B7}"/>
                    </a:ext>
                  </a:extLst>
                </p14:cNvPr>
                <p14:cNvContentPartPr/>
                <p14:nvPr/>
              </p14:nvContentPartPr>
              <p14:xfrm>
                <a:off x="10110851" y="2494855"/>
                <a:ext cx="196200" cy="38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B7113AC-63F6-435E-9BE9-CA7FA69180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92851" y="2476855"/>
                  <a:ext cx="231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6E81CA-BAFB-4DD1-919F-9B2197C72B41}"/>
                    </a:ext>
                  </a:extLst>
                </p14:cNvPr>
                <p14:cNvContentPartPr/>
                <p14:nvPr/>
              </p14:nvContentPartPr>
              <p14:xfrm>
                <a:off x="10144331" y="2397655"/>
                <a:ext cx="207000" cy="30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6E81CA-BAFB-4DD1-919F-9B2197C72B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26691" y="2380015"/>
                  <a:ext cx="242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32E437-4E27-4E68-A5D5-086176C27E2D}"/>
                    </a:ext>
                  </a:extLst>
                </p14:cNvPr>
                <p14:cNvContentPartPr/>
                <p14:nvPr/>
              </p14:nvContentPartPr>
              <p14:xfrm>
                <a:off x="10354571" y="2552455"/>
                <a:ext cx="173520" cy="14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32E437-4E27-4E68-A5D5-086176C27E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36931" y="2534815"/>
                  <a:ext cx="20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4DAA28-2EB3-4438-9FD3-059C105DAFAD}"/>
                    </a:ext>
                  </a:extLst>
                </p14:cNvPr>
                <p14:cNvContentPartPr/>
                <p14:nvPr/>
              </p14:nvContentPartPr>
              <p14:xfrm>
                <a:off x="10355651" y="2628415"/>
                <a:ext cx="150480" cy="1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4DAA28-2EB3-4438-9FD3-059C105DAF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38011" y="2610415"/>
                  <a:ext cx="1861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E4848A7-112E-4C42-8B38-A4CDDB9ABE9C}"/>
                  </a:ext>
                </a:extLst>
              </p14:cNvPr>
              <p14:cNvContentPartPr/>
              <p14:nvPr/>
            </p14:nvContentPartPr>
            <p14:xfrm>
              <a:off x="2742731" y="3877975"/>
              <a:ext cx="69840" cy="478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E4848A7-112E-4C42-8B38-A4CDDB9ABE9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725091" y="3860335"/>
                <a:ext cx="10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9951A3A-A4E6-443B-B147-D306D37779F7}"/>
                  </a:ext>
                </a:extLst>
              </p14:cNvPr>
              <p14:cNvContentPartPr/>
              <p14:nvPr/>
            </p14:nvContentPartPr>
            <p14:xfrm>
              <a:off x="2314331" y="3974455"/>
              <a:ext cx="28440" cy="81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9951A3A-A4E6-443B-B147-D306D37779F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296331" y="3956815"/>
                <a:ext cx="640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E799F4D-9D32-4C18-BA9E-4C3391A67E36}"/>
                  </a:ext>
                </a:extLst>
              </p14:cNvPr>
              <p14:cNvContentPartPr/>
              <p14:nvPr/>
            </p14:nvContentPartPr>
            <p14:xfrm>
              <a:off x="5757011" y="1056655"/>
              <a:ext cx="104760" cy="207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E799F4D-9D32-4C18-BA9E-4C3391A67E3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739011" y="1038655"/>
                <a:ext cx="14040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1C42895-E50F-42C0-A7FB-4FB19CAFA4D3}"/>
              </a:ext>
            </a:extLst>
          </p:cNvPr>
          <p:cNvGrpSpPr/>
          <p:nvPr/>
        </p:nvGrpSpPr>
        <p:grpSpPr>
          <a:xfrm>
            <a:off x="603971" y="3137815"/>
            <a:ext cx="3312360" cy="2091960"/>
            <a:chOff x="603971" y="3137815"/>
            <a:chExt cx="3312360" cy="20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0BA905-FF7D-4CF0-A5D2-CEF9859CFC65}"/>
                    </a:ext>
                  </a:extLst>
                </p14:cNvPr>
                <p14:cNvContentPartPr/>
                <p14:nvPr/>
              </p14:nvContentPartPr>
              <p14:xfrm>
                <a:off x="603971" y="4133575"/>
                <a:ext cx="2745000" cy="304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0BA905-FF7D-4CF0-A5D2-CEF9859CFC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5971" y="4115575"/>
                  <a:ext cx="2780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AC62DF-E4F5-4BFF-BF9F-A5E40FC9252E}"/>
                    </a:ext>
                  </a:extLst>
                </p14:cNvPr>
                <p14:cNvContentPartPr/>
                <p14:nvPr/>
              </p14:nvContentPartPr>
              <p14:xfrm>
                <a:off x="3478931" y="4072375"/>
                <a:ext cx="111600" cy="271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AC62DF-E4F5-4BFF-BF9F-A5E40FC9252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60931" y="4054735"/>
                  <a:ext cx="147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EB9B8BF-8834-4F02-A50B-AE100899866F}"/>
                    </a:ext>
                  </a:extLst>
                </p14:cNvPr>
                <p14:cNvContentPartPr/>
                <p14:nvPr/>
              </p14:nvContentPartPr>
              <p14:xfrm>
                <a:off x="1256291" y="4345255"/>
                <a:ext cx="27360" cy="11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EB9B8BF-8834-4F02-A50B-AE10089986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38291" y="4327615"/>
                  <a:ext cx="63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EBB8F0D-7D06-4AB5-86D4-5E8133E57B06}"/>
                    </a:ext>
                  </a:extLst>
                </p14:cNvPr>
                <p14:cNvContentPartPr/>
                <p14:nvPr/>
              </p14:nvContentPartPr>
              <p14:xfrm>
                <a:off x="2576411" y="4283335"/>
                <a:ext cx="7200" cy="8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EBB8F0D-7D06-4AB5-86D4-5E8133E57B0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58411" y="4265695"/>
                  <a:ext cx="42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F3AC84-09CB-4490-9B99-5AFB98DA1ED8}"/>
                    </a:ext>
                  </a:extLst>
                </p14:cNvPr>
                <p14:cNvContentPartPr/>
                <p14:nvPr/>
              </p14:nvContentPartPr>
              <p14:xfrm>
                <a:off x="1908251" y="4354615"/>
                <a:ext cx="8640" cy="34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F3AC84-09CB-4490-9B99-5AFB98DA1E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90251" y="4336615"/>
                  <a:ext cx="44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5CCF50-4D89-451A-8AA3-A896055F23FD}"/>
                    </a:ext>
                  </a:extLst>
                </p14:cNvPr>
                <p14:cNvContentPartPr/>
                <p14:nvPr/>
              </p14:nvContentPartPr>
              <p14:xfrm>
                <a:off x="1891331" y="4342375"/>
                <a:ext cx="7920" cy="5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5CCF50-4D89-451A-8AA3-A896055F23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73331" y="4324375"/>
                  <a:ext cx="43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8DD98D-EA7B-4409-B9C2-A141F6A1F616}"/>
                    </a:ext>
                  </a:extLst>
                </p14:cNvPr>
                <p14:cNvContentPartPr/>
                <p14:nvPr/>
              </p14:nvContentPartPr>
              <p14:xfrm>
                <a:off x="867491" y="3453535"/>
                <a:ext cx="467640" cy="92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8DD98D-EA7B-4409-B9C2-A141F6A1F61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9851" y="3435535"/>
                  <a:ext cx="50328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C5ECB8C-DC6F-4457-B8E4-9A3E9B58E07A}"/>
                    </a:ext>
                  </a:extLst>
                </p14:cNvPr>
                <p14:cNvContentPartPr/>
                <p14:nvPr/>
              </p14:nvContentPartPr>
              <p14:xfrm>
                <a:off x="2597291" y="3334375"/>
                <a:ext cx="455400" cy="954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C5ECB8C-DC6F-4457-B8E4-9A3E9B58E0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79651" y="3316735"/>
                  <a:ext cx="49104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260CFEF-F27D-4950-922D-90C52682DB46}"/>
                    </a:ext>
                  </a:extLst>
                </p14:cNvPr>
                <p14:cNvContentPartPr/>
                <p14:nvPr/>
              </p14:nvContentPartPr>
              <p14:xfrm>
                <a:off x="1239731" y="4311415"/>
                <a:ext cx="76680" cy="139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260CFEF-F27D-4950-922D-90C52682DB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22091" y="4293415"/>
                  <a:ext cx="112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1073402-E88E-40CD-9FEA-4B2DE5C8A304}"/>
                    </a:ext>
                  </a:extLst>
                </p14:cNvPr>
                <p14:cNvContentPartPr/>
                <p14:nvPr/>
              </p14:nvContentPartPr>
              <p14:xfrm>
                <a:off x="1368251" y="4181815"/>
                <a:ext cx="16200" cy="50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1073402-E88E-40CD-9FEA-4B2DE5C8A3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50611" y="4164175"/>
                  <a:ext cx="5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2E0EB16-BC4F-452A-A687-EF848F343F3B}"/>
                    </a:ext>
                  </a:extLst>
                </p14:cNvPr>
                <p14:cNvContentPartPr/>
                <p14:nvPr/>
              </p14:nvContentPartPr>
              <p14:xfrm>
                <a:off x="1426571" y="3884815"/>
                <a:ext cx="134640" cy="20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2E0EB16-BC4F-452A-A687-EF848F343F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08931" y="3866815"/>
                  <a:ext cx="170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4551659-1BD3-4B71-88D1-0C1055CE347B}"/>
                    </a:ext>
                  </a:extLst>
                </p14:cNvPr>
                <p14:cNvContentPartPr/>
                <p14:nvPr/>
              </p14:nvContentPartPr>
              <p14:xfrm>
                <a:off x="1641491" y="3791935"/>
                <a:ext cx="30600" cy="3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4551659-1BD3-4B71-88D1-0C1055CE347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23491" y="3774295"/>
                  <a:ext cx="66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3CCB681-E2D6-4705-84E8-62D2EBA7579D}"/>
                    </a:ext>
                  </a:extLst>
                </p14:cNvPr>
                <p14:cNvContentPartPr/>
                <p14:nvPr/>
              </p14:nvContentPartPr>
              <p14:xfrm>
                <a:off x="1745891" y="3754135"/>
                <a:ext cx="309600" cy="66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3CCB681-E2D6-4705-84E8-62D2EBA757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28251" y="3736135"/>
                  <a:ext cx="345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7B9B0E-8E6D-4B4D-B804-48FD1C5DC0CB}"/>
                    </a:ext>
                  </a:extLst>
                </p14:cNvPr>
                <p14:cNvContentPartPr/>
                <p14:nvPr/>
              </p14:nvContentPartPr>
              <p14:xfrm>
                <a:off x="2175371" y="3873295"/>
                <a:ext cx="47520" cy="11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7B9B0E-8E6D-4B4D-B804-48FD1C5DC0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57731" y="3855295"/>
                  <a:ext cx="83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21F7FDE-9304-42BC-BE77-4EBB80A42D93}"/>
                    </a:ext>
                  </a:extLst>
                </p14:cNvPr>
                <p14:cNvContentPartPr/>
                <p14:nvPr/>
              </p14:nvContentPartPr>
              <p14:xfrm>
                <a:off x="2328371" y="4002535"/>
                <a:ext cx="164880" cy="92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21F7FDE-9304-42BC-BE77-4EBB80A42D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10371" y="3984895"/>
                  <a:ext cx="200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71D765-435A-453F-AAFD-5342D7179A9C}"/>
                    </a:ext>
                  </a:extLst>
                </p14:cNvPr>
                <p14:cNvContentPartPr/>
                <p14:nvPr/>
              </p14:nvContentPartPr>
              <p14:xfrm>
                <a:off x="2633651" y="4315375"/>
                <a:ext cx="5040" cy="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71D765-435A-453F-AAFD-5342D7179A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15651" y="4297735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3CBFFC1-C973-4ED3-9D8D-5626EC7EE2EE}"/>
                    </a:ext>
                  </a:extLst>
                </p14:cNvPr>
                <p14:cNvContentPartPr/>
                <p14:nvPr/>
              </p14:nvContentPartPr>
              <p14:xfrm>
                <a:off x="992051" y="4728655"/>
                <a:ext cx="147600" cy="3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3CBFFC1-C973-4ED3-9D8D-5626EC7EE2E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4051" y="4710655"/>
                  <a:ext cx="18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F94852-FB2E-4FC8-B4A9-64F28DB1A9E1}"/>
                    </a:ext>
                  </a:extLst>
                </p14:cNvPr>
                <p14:cNvContentPartPr/>
                <p14:nvPr/>
              </p14:nvContentPartPr>
              <p14:xfrm>
                <a:off x="1198331" y="4581775"/>
                <a:ext cx="121320" cy="233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F94852-FB2E-4FC8-B4A9-64F28DB1A9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80691" y="4564135"/>
                  <a:ext cx="15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AC5DDA-D2E3-4994-A4CA-8EF973FEEDC2}"/>
                    </a:ext>
                  </a:extLst>
                </p14:cNvPr>
                <p14:cNvContentPartPr/>
                <p14:nvPr/>
              </p14:nvContentPartPr>
              <p14:xfrm>
                <a:off x="1372211" y="4817935"/>
                <a:ext cx="7560" cy="10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AC5DDA-D2E3-4994-A4CA-8EF973FEEDC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54571" y="4800295"/>
                  <a:ext cx="43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63BA088-C60A-43E7-A6F6-A7D899FAA4E8}"/>
                    </a:ext>
                  </a:extLst>
                </p14:cNvPr>
                <p14:cNvContentPartPr/>
                <p14:nvPr/>
              </p14:nvContentPartPr>
              <p14:xfrm>
                <a:off x="1363571" y="4796695"/>
                <a:ext cx="90360" cy="2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63BA088-C60A-43E7-A6F6-A7D899FAA4E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45931" y="4779055"/>
                  <a:ext cx="126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696F6C-3ABD-4F01-AFCC-20962B26FFDD}"/>
                    </a:ext>
                  </a:extLst>
                </p14:cNvPr>
                <p14:cNvContentPartPr/>
                <p14:nvPr/>
              </p14:nvContentPartPr>
              <p14:xfrm>
                <a:off x="1368251" y="4840615"/>
                <a:ext cx="81000" cy="14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696F6C-3ABD-4F01-AFCC-20962B26FF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50611" y="4822975"/>
                  <a:ext cx="116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81EA3D1-F4F8-42D1-953F-98EDBE041059}"/>
                    </a:ext>
                  </a:extLst>
                </p14:cNvPr>
                <p14:cNvContentPartPr/>
                <p14:nvPr/>
              </p14:nvContentPartPr>
              <p14:xfrm>
                <a:off x="2631851" y="4505455"/>
                <a:ext cx="141480" cy="239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81EA3D1-F4F8-42D1-953F-98EDBE0410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13851" y="4487455"/>
                  <a:ext cx="177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9B2F096-FD1A-4411-95D7-412D7D97F055}"/>
                    </a:ext>
                  </a:extLst>
                </p14:cNvPr>
                <p14:cNvContentPartPr/>
                <p14:nvPr/>
              </p14:nvContentPartPr>
              <p14:xfrm>
                <a:off x="2844971" y="4711375"/>
                <a:ext cx="15120" cy="10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9B2F096-FD1A-4411-95D7-412D7D97F0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27331" y="4693735"/>
                  <a:ext cx="50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4FD7083-1589-4A59-AF0B-9E5653C702B9}"/>
                    </a:ext>
                  </a:extLst>
                </p14:cNvPr>
                <p14:cNvContentPartPr/>
                <p14:nvPr/>
              </p14:nvContentPartPr>
              <p14:xfrm>
                <a:off x="2833451" y="4658095"/>
                <a:ext cx="111960" cy="60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4FD7083-1589-4A59-AF0B-9E5653C702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15811" y="4640095"/>
                  <a:ext cx="147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92DE96-5268-45FF-AD53-250528FCD5FE}"/>
                    </a:ext>
                  </a:extLst>
                </p14:cNvPr>
                <p14:cNvContentPartPr/>
                <p14:nvPr/>
              </p14:nvContentPartPr>
              <p14:xfrm>
                <a:off x="2822651" y="4752055"/>
                <a:ext cx="71640" cy="34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92DE96-5268-45FF-AD53-250528FCD5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04651" y="4734055"/>
                  <a:ext cx="10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CAAAFC0-B5DD-4CEC-BF24-6048A48A5598}"/>
                    </a:ext>
                  </a:extLst>
                </p14:cNvPr>
                <p14:cNvContentPartPr/>
                <p14:nvPr/>
              </p14:nvContentPartPr>
              <p14:xfrm>
                <a:off x="1854611" y="4495735"/>
                <a:ext cx="111600" cy="117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CAAAFC0-B5DD-4CEC-BF24-6048A48A559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36971" y="4477735"/>
                  <a:ext cx="147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812972C-FEB0-4A08-9BB5-F0E01882536A}"/>
                    </a:ext>
                  </a:extLst>
                </p14:cNvPr>
                <p14:cNvContentPartPr/>
                <p14:nvPr/>
              </p14:nvContentPartPr>
              <p14:xfrm>
                <a:off x="1752371" y="3210895"/>
                <a:ext cx="137160" cy="1161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812972C-FEB0-4A08-9BB5-F0E01882536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34371" y="3193255"/>
                  <a:ext cx="172800" cy="11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0D0995A-9803-44D9-A54D-A0C6DBABE6BA}"/>
                    </a:ext>
                  </a:extLst>
                </p14:cNvPr>
                <p14:cNvContentPartPr/>
                <p14:nvPr/>
              </p14:nvContentPartPr>
              <p14:xfrm>
                <a:off x="1974131" y="3156895"/>
                <a:ext cx="127440" cy="21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0D0995A-9803-44D9-A54D-A0C6DBABE6B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56491" y="3138895"/>
                  <a:ext cx="163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0FBAC28-199C-4168-9B09-48425F636A72}"/>
                    </a:ext>
                  </a:extLst>
                </p14:cNvPr>
                <p14:cNvContentPartPr/>
                <p14:nvPr/>
              </p14:nvContentPartPr>
              <p14:xfrm>
                <a:off x="1956131" y="3217735"/>
                <a:ext cx="115200" cy="6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0FBAC28-199C-4168-9B09-48425F636A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38131" y="3200095"/>
                  <a:ext cx="15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8F831B7-F0DF-4554-A552-1C2347C8BB0D}"/>
                    </a:ext>
                  </a:extLst>
                </p14:cNvPr>
                <p14:cNvContentPartPr/>
                <p14:nvPr/>
              </p14:nvContentPartPr>
              <p14:xfrm>
                <a:off x="1921211" y="3137815"/>
                <a:ext cx="159480" cy="18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8F831B7-F0DF-4554-A552-1C2347C8BB0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03571" y="3119815"/>
                  <a:ext cx="195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2A44EB8-392E-4A36-A2FD-2CC48D815711}"/>
                    </a:ext>
                  </a:extLst>
                </p14:cNvPr>
                <p14:cNvContentPartPr/>
                <p14:nvPr/>
              </p14:nvContentPartPr>
              <p14:xfrm>
                <a:off x="2822291" y="3929455"/>
                <a:ext cx="15480" cy="355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2A44EB8-392E-4A36-A2FD-2CC48D81571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04291" y="3911815"/>
                  <a:ext cx="511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6DE32A6-3E26-49E2-AF2C-10A665C91E65}"/>
                    </a:ext>
                  </a:extLst>
                </p14:cNvPr>
                <p14:cNvContentPartPr/>
                <p14:nvPr/>
              </p14:nvContentPartPr>
              <p14:xfrm>
                <a:off x="2792051" y="3932335"/>
                <a:ext cx="64440" cy="110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6DE32A6-3E26-49E2-AF2C-10A665C91E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74051" y="3914695"/>
                  <a:ext cx="100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B91C0FA-A9DC-43C7-B99A-9F53835AAC99}"/>
                    </a:ext>
                  </a:extLst>
                </p14:cNvPr>
                <p14:cNvContentPartPr/>
                <p14:nvPr/>
              </p14:nvContentPartPr>
              <p14:xfrm>
                <a:off x="3012011" y="3867175"/>
                <a:ext cx="82440" cy="166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B91C0FA-A9DC-43C7-B99A-9F53835AAC9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94011" y="3849535"/>
                  <a:ext cx="118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6428DD7-2C79-4D17-B531-2CCA9E8BA6A5}"/>
                    </a:ext>
                  </a:extLst>
                </p14:cNvPr>
                <p14:cNvContentPartPr/>
                <p14:nvPr/>
              </p14:nvContentPartPr>
              <p14:xfrm>
                <a:off x="3009491" y="3883015"/>
                <a:ext cx="104040" cy="63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6428DD7-2C79-4D17-B531-2CCA9E8BA6A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91851" y="3865375"/>
                  <a:ext cx="139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7036CB-189A-4B13-A6F4-4B2A7B7D4067}"/>
                    </a:ext>
                  </a:extLst>
                </p14:cNvPr>
                <p14:cNvContentPartPr/>
                <p14:nvPr/>
              </p14:nvContentPartPr>
              <p14:xfrm>
                <a:off x="3034331" y="3804175"/>
                <a:ext cx="101160" cy="64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7036CB-189A-4B13-A6F4-4B2A7B7D40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16691" y="3786535"/>
                  <a:ext cx="136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A15FA0E-48C9-41FE-91D4-613912E24DFF}"/>
                    </a:ext>
                  </a:extLst>
                </p14:cNvPr>
                <p14:cNvContentPartPr/>
                <p14:nvPr/>
              </p14:nvContentPartPr>
              <p14:xfrm>
                <a:off x="3093011" y="3935215"/>
                <a:ext cx="109080" cy="145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A15FA0E-48C9-41FE-91D4-613912E24D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75011" y="3917215"/>
                  <a:ext cx="14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D0AB28-4A73-479E-894F-B89FEC258D52}"/>
                    </a:ext>
                  </a:extLst>
                </p14:cNvPr>
                <p14:cNvContentPartPr/>
                <p14:nvPr/>
              </p14:nvContentPartPr>
              <p14:xfrm>
                <a:off x="3318731" y="3868975"/>
                <a:ext cx="127440" cy="24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D0AB28-4A73-479E-894F-B89FEC258D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00731" y="3850975"/>
                  <a:ext cx="163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6582C0-D84C-4220-BCB4-F14E52CA6D0C}"/>
                    </a:ext>
                  </a:extLst>
                </p14:cNvPr>
                <p14:cNvContentPartPr/>
                <p14:nvPr/>
              </p14:nvContentPartPr>
              <p14:xfrm>
                <a:off x="3304691" y="3913975"/>
                <a:ext cx="101160" cy="48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6582C0-D84C-4220-BCB4-F14E52CA6D0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87051" y="3895975"/>
                  <a:ext cx="13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5BE5B7-B1D3-4698-B6FD-D4C6BD834EE1}"/>
                    </a:ext>
                  </a:extLst>
                </p14:cNvPr>
                <p14:cNvContentPartPr/>
                <p14:nvPr/>
              </p14:nvContentPartPr>
              <p14:xfrm>
                <a:off x="3546971" y="3765295"/>
                <a:ext cx="18360" cy="215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5BE5B7-B1D3-4698-B6FD-D4C6BD834EE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28971" y="3747295"/>
                  <a:ext cx="54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65FCBF6-6735-4F19-B851-D73C0992C25B}"/>
                    </a:ext>
                  </a:extLst>
                </p14:cNvPr>
                <p14:cNvContentPartPr/>
                <p14:nvPr/>
              </p14:nvContentPartPr>
              <p14:xfrm>
                <a:off x="3650651" y="3802735"/>
                <a:ext cx="131040" cy="13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65FCBF6-6735-4F19-B851-D73C0992C25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33011" y="3785095"/>
                  <a:ext cx="166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E3CA9D3-FA98-4C3D-A1E8-B9D654EDBA57}"/>
                    </a:ext>
                  </a:extLst>
                </p14:cNvPr>
                <p14:cNvContentPartPr/>
                <p14:nvPr/>
              </p14:nvContentPartPr>
              <p14:xfrm>
                <a:off x="3751091" y="3937375"/>
                <a:ext cx="71640" cy="116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E3CA9D3-FA98-4C3D-A1E8-B9D654EDBA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33451" y="3919375"/>
                  <a:ext cx="107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5D411F1-EC8D-4A72-8A37-C23A037AC262}"/>
                    </a:ext>
                  </a:extLst>
                </p14:cNvPr>
                <p14:cNvContentPartPr/>
                <p14:nvPr/>
              </p14:nvContentPartPr>
              <p14:xfrm>
                <a:off x="3891851" y="3776095"/>
                <a:ext cx="24480" cy="226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5D411F1-EC8D-4A72-8A37-C23A037AC26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73851" y="3758455"/>
                  <a:ext cx="60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3B9F4C-93FD-464F-B166-D395D73A0223}"/>
                    </a:ext>
                  </a:extLst>
                </p14:cNvPr>
                <p14:cNvContentPartPr/>
                <p14:nvPr/>
              </p14:nvContentPartPr>
              <p14:xfrm>
                <a:off x="2328371" y="4093615"/>
                <a:ext cx="15120" cy="220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3B9F4C-93FD-464F-B166-D395D73A022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10371" y="4075975"/>
                  <a:ext cx="50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30FB9E8-072A-47F0-96E3-A8995CD17A0F}"/>
                    </a:ext>
                  </a:extLst>
                </p14:cNvPr>
                <p14:cNvContentPartPr/>
                <p14:nvPr/>
              </p14:nvContentPartPr>
              <p14:xfrm>
                <a:off x="2295251" y="4092535"/>
                <a:ext cx="78480" cy="73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30FB9E8-072A-47F0-96E3-A8995CD17A0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77251" y="4074895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236AA0-FE7C-4D8F-BA5E-C151E2DBA885}"/>
                    </a:ext>
                  </a:extLst>
                </p14:cNvPr>
                <p14:cNvContentPartPr/>
                <p14:nvPr/>
              </p14:nvContentPartPr>
              <p14:xfrm>
                <a:off x="1959011" y="4252375"/>
                <a:ext cx="281160" cy="977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236AA0-FE7C-4D8F-BA5E-C151E2DBA8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41011" y="4234735"/>
                  <a:ext cx="316800" cy="10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F8742FF-192C-4F01-ADC9-29C1FF298FF1}"/>
                    </a:ext>
                  </a:extLst>
                </p14:cNvPr>
                <p14:cNvContentPartPr/>
                <p14:nvPr/>
              </p14:nvContentPartPr>
              <p14:xfrm>
                <a:off x="2158811" y="4241215"/>
                <a:ext cx="91080" cy="75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F8742FF-192C-4F01-ADC9-29C1FF298F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41171" y="4223575"/>
                  <a:ext cx="1267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41C25F0-A1F4-4335-96D2-D8F1BEB3D7EC}"/>
              </a:ext>
            </a:extLst>
          </p:cNvPr>
          <p:cNvGrpSpPr/>
          <p:nvPr/>
        </p:nvGrpSpPr>
        <p:grpSpPr>
          <a:xfrm>
            <a:off x="1650851" y="5296375"/>
            <a:ext cx="1321200" cy="567720"/>
            <a:chOff x="1650851" y="5296375"/>
            <a:chExt cx="13212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D825D3F-4B1F-4300-9966-E97154953B30}"/>
                    </a:ext>
                  </a:extLst>
                </p14:cNvPr>
                <p14:cNvContentPartPr/>
                <p14:nvPr/>
              </p14:nvContentPartPr>
              <p14:xfrm>
                <a:off x="1659131" y="5423095"/>
                <a:ext cx="181080" cy="25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D825D3F-4B1F-4300-9966-E97154953B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41131" y="5405455"/>
                  <a:ext cx="216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DCAFC61-3791-42F0-B184-1458AB571D58}"/>
                    </a:ext>
                  </a:extLst>
                </p14:cNvPr>
                <p14:cNvContentPartPr/>
                <p14:nvPr/>
              </p14:nvContentPartPr>
              <p14:xfrm>
                <a:off x="1679291" y="5531455"/>
                <a:ext cx="154080" cy="1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DCAFC61-3791-42F0-B184-1458AB571D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61651" y="5513815"/>
                  <a:ext cx="18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C17BC9B-9E9C-4EE5-ACC9-81A67960142E}"/>
                    </a:ext>
                  </a:extLst>
                </p14:cNvPr>
                <p14:cNvContentPartPr/>
                <p14:nvPr/>
              </p14:nvContentPartPr>
              <p14:xfrm>
                <a:off x="1650851" y="5403295"/>
                <a:ext cx="149040" cy="56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C17BC9B-9E9C-4EE5-ACC9-81A67960142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32851" y="5385295"/>
                  <a:ext cx="184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5A56E48-D815-4A23-B18E-1A86B59FAA53}"/>
                    </a:ext>
                  </a:extLst>
                </p14:cNvPr>
                <p14:cNvContentPartPr/>
                <p14:nvPr/>
              </p14:nvContentPartPr>
              <p14:xfrm>
                <a:off x="2111291" y="5512015"/>
                <a:ext cx="60840" cy="11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5A56E48-D815-4A23-B18E-1A86B59FAA5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93651" y="5494375"/>
                  <a:ext cx="96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85274D-DB78-4212-889B-A077A340CC18}"/>
                    </a:ext>
                  </a:extLst>
                </p14:cNvPr>
                <p14:cNvContentPartPr/>
                <p14:nvPr/>
              </p14:nvContentPartPr>
              <p14:xfrm>
                <a:off x="2088611" y="5568895"/>
                <a:ext cx="60480" cy="31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85274D-DB78-4212-889B-A077A340CC1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70611" y="5551255"/>
                  <a:ext cx="96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ABF6363-3ECE-47BE-9CF9-464613D401B8}"/>
                    </a:ext>
                  </a:extLst>
                </p14:cNvPr>
                <p14:cNvContentPartPr/>
                <p14:nvPr/>
              </p14:nvContentPartPr>
              <p14:xfrm>
                <a:off x="2341331" y="5390335"/>
                <a:ext cx="29520" cy="317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ABF6363-3ECE-47BE-9CF9-464613D401B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323691" y="5372695"/>
                  <a:ext cx="65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397E69-AC14-41BB-9C9A-0F380B39DE38}"/>
                    </a:ext>
                  </a:extLst>
                </p14:cNvPr>
                <p14:cNvContentPartPr/>
                <p14:nvPr/>
              </p14:nvContentPartPr>
              <p14:xfrm>
                <a:off x="2505491" y="5460895"/>
                <a:ext cx="110880" cy="190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397E69-AC14-41BB-9C9A-0F380B39DE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87491" y="5442895"/>
                  <a:ext cx="146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AA9998C-FBE9-4BB3-971F-E19A5E663989}"/>
                    </a:ext>
                  </a:extLst>
                </p14:cNvPr>
                <p14:cNvContentPartPr/>
                <p14:nvPr/>
              </p14:nvContentPartPr>
              <p14:xfrm>
                <a:off x="2889251" y="5296375"/>
                <a:ext cx="82800" cy="567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AA9998C-FBE9-4BB3-971F-E19A5E66398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71251" y="5278735"/>
                  <a:ext cx="11844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3A93C13-9548-4AA1-939D-75753A87ADC0}"/>
              </a:ext>
            </a:extLst>
          </p:cNvPr>
          <p:cNvGrpSpPr/>
          <p:nvPr/>
        </p:nvGrpSpPr>
        <p:grpSpPr>
          <a:xfrm>
            <a:off x="4322411" y="968455"/>
            <a:ext cx="1523520" cy="432720"/>
            <a:chOff x="4322411" y="968455"/>
            <a:chExt cx="152352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E4632A-6EA5-46D0-B641-BDE1708DC5C6}"/>
                    </a:ext>
                  </a:extLst>
                </p14:cNvPr>
                <p14:cNvContentPartPr/>
                <p14:nvPr/>
              </p14:nvContentPartPr>
              <p14:xfrm>
                <a:off x="4322411" y="1030735"/>
                <a:ext cx="1008720" cy="37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E4632A-6EA5-46D0-B641-BDE1708DC5C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04771" y="1012735"/>
                  <a:ext cx="1044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E4C1DB-D084-4A7E-9FEC-655B4937BEA6}"/>
                    </a:ext>
                  </a:extLst>
                </p14:cNvPr>
                <p14:cNvContentPartPr/>
                <p14:nvPr/>
              </p14:nvContentPartPr>
              <p14:xfrm>
                <a:off x="5801291" y="1078255"/>
                <a:ext cx="44640" cy="15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E4C1DB-D084-4A7E-9FEC-655B4937BEA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83651" y="1060615"/>
                  <a:ext cx="80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CBE8ED4-7DF4-4A5A-85C5-0CC1C0B79B8A}"/>
                    </a:ext>
                  </a:extLst>
                </p14:cNvPr>
                <p14:cNvContentPartPr/>
                <p14:nvPr/>
              </p14:nvContentPartPr>
              <p14:xfrm>
                <a:off x="5506811" y="968455"/>
                <a:ext cx="205200" cy="250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CBE8ED4-7DF4-4A5A-85C5-0CC1C0B79B8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88811" y="950815"/>
                  <a:ext cx="240840" cy="28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34A1FC3-B3A1-4785-B4D6-42989ADA7A5F}"/>
                  </a:ext>
                </a:extLst>
              </p14:cNvPr>
              <p14:cNvContentPartPr/>
              <p14:nvPr/>
            </p14:nvContentPartPr>
            <p14:xfrm>
              <a:off x="5250131" y="1526455"/>
              <a:ext cx="215280" cy="2682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34A1FC3-B3A1-4785-B4D6-42989ADA7A5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232491" y="1508815"/>
                <a:ext cx="25092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D5F177B-7A50-44A2-8681-620268B15E75}"/>
              </a:ext>
            </a:extLst>
          </p:cNvPr>
          <p:cNvGrpSpPr/>
          <p:nvPr/>
        </p:nvGrpSpPr>
        <p:grpSpPr>
          <a:xfrm>
            <a:off x="5078051" y="3310255"/>
            <a:ext cx="3322800" cy="527400"/>
            <a:chOff x="5078051" y="3310255"/>
            <a:chExt cx="33228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0F4106E-7C27-4A09-8BEC-62A3756E36B0}"/>
                    </a:ext>
                  </a:extLst>
                </p14:cNvPr>
                <p14:cNvContentPartPr/>
                <p14:nvPr/>
              </p14:nvContentPartPr>
              <p14:xfrm>
                <a:off x="5078051" y="3428335"/>
                <a:ext cx="594720" cy="376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0F4106E-7C27-4A09-8BEC-62A3756E36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60411" y="3410695"/>
                  <a:ext cx="6303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46D42B4-4550-42B2-B4D1-A547AB286497}"/>
                    </a:ext>
                  </a:extLst>
                </p14:cNvPr>
                <p14:cNvContentPartPr/>
                <p14:nvPr/>
              </p14:nvContentPartPr>
              <p14:xfrm>
                <a:off x="5876891" y="3601495"/>
                <a:ext cx="347760" cy="136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46D42B4-4550-42B2-B4D1-A547AB2864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59251" y="3583855"/>
                  <a:ext cx="383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28021C-AB71-4D38-B2D2-0A42B850EFD5}"/>
                    </a:ext>
                  </a:extLst>
                </p14:cNvPr>
                <p14:cNvContentPartPr/>
                <p14:nvPr/>
              </p14:nvContentPartPr>
              <p14:xfrm>
                <a:off x="6016931" y="3623455"/>
                <a:ext cx="204840" cy="169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28021C-AB71-4D38-B2D2-0A42B850EF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99291" y="3605815"/>
                  <a:ext cx="240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8D230BA-2DE8-490C-919E-72DAD13B7012}"/>
                    </a:ext>
                  </a:extLst>
                </p14:cNvPr>
                <p14:cNvContentPartPr/>
                <p14:nvPr/>
              </p14:nvContentPartPr>
              <p14:xfrm>
                <a:off x="6261011" y="3365695"/>
                <a:ext cx="817200" cy="466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8D230BA-2DE8-490C-919E-72DAD13B701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43011" y="3347695"/>
                  <a:ext cx="8528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4311C6-7AC5-473F-9C66-EF446293BD63}"/>
                    </a:ext>
                  </a:extLst>
                </p14:cNvPr>
                <p14:cNvContentPartPr/>
                <p14:nvPr/>
              </p14:nvContentPartPr>
              <p14:xfrm>
                <a:off x="6543611" y="3582415"/>
                <a:ext cx="290880" cy="24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4311C6-7AC5-473F-9C66-EF446293BD6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25971" y="3564775"/>
                  <a:ext cx="326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BC5ECEE-B4CB-4B9B-ABB6-D9D9212EF22B}"/>
                    </a:ext>
                  </a:extLst>
                </p14:cNvPr>
                <p14:cNvContentPartPr/>
                <p14:nvPr/>
              </p14:nvContentPartPr>
              <p14:xfrm>
                <a:off x="6499331" y="3421495"/>
                <a:ext cx="33480" cy="18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BC5ECEE-B4CB-4B9B-ABB6-D9D9212EF22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481331" y="3403495"/>
                  <a:ext cx="6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FFADE0-D891-4970-9EA6-201E61E64110}"/>
                    </a:ext>
                  </a:extLst>
                </p14:cNvPr>
                <p14:cNvContentPartPr/>
                <p14:nvPr/>
              </p14:nvContentPartPr>
              <p14:xfrm>
                <a:off x="7255331" y="3310255"/>
                <a:ext cx="1145520" cy="527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FFADE0-D891-4970-9EA6-201E61E6411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237691" y="3292615"/>
                  <a:ext cx="11811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6ECCAF-9E21-4F01-B151-DB9F47E4C9B2}"/>
                    </a:ext>
                  </a:extLst>
                </p14:cNvPr>
                <p14:cNvContentPartPr/>
                <p14:nvPr/>
              </p14:nvContentPartPr>
              <p14:xfrm>
                <a:off x="7980371" y="3481615"/>
                <a:ext cx="221400" cy="49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6ECCAF-9E21-4F01-B151-DB9F47E4C9B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962731" y="3463615"/>
                  <a:ext cx="257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10821E-030B-4927-A432-46C4FFE989C2}"/>
                    </a:ext>
                  </a:extLst>
                </p14:cNvPr>
                <p14:cNvContentPartPr/>
                <p14:nvPr/>
              </p14:nvContentPartPr>
              <p14:xfrm>
                <a:off x="7620371" y="3476215"/>
                <a:ext cx="160200" cy="22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10821E-030B-4927-A432-46C4FFE989C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02731" y="3458575"/>
                  <a:ext cx="1958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2CD949C-8FD3-40B0-AE91-6FB214DE1435}"/>
                  </a:ext>
                </a:extLst>
              </p14:cNvPr>
              <p14:cNvContentPartPr/>
              <p14:nvPr/>
            </p14:nvContentPartPr>
            <p14:xfrm>
              <a:off x="8657891" y="3390535"/>
              <a:ext cx="735480" cy="317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2CD949C-8FD3-40B0-AE91-6FB214DE143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639891" y="3372535"/>
                <a:ext cx="77112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00C1E23-8DBB-4A2D-B981-7C27D2E61AF2}"/>
              </a:ext>
            </a:extLst>
          </p:cNvPr>
          <p:cNvGrpSpPr/>
          <p:nvPr/>
        </p:nvGrpSpPr>
        <p:grpSpPr>
          <a:xfrm>
            <a:off x="262691" y="4308535"/>
            <a:ext cx="329040" cy="340200"/>
            <a:chOff x="262691" y="4308535"/>
            <a:chExt cx="3290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27E64D-A042-4D00-A750-136DD74B78B7}"/>
                    </a:ext>
                  </a:extLst>
                </p14:cNvPr>
                <p14:cNvContentPartPr/>
                <p14:nvPr/>
              </p14:nvContentPartPr>
              <p14:xfrm>
                <a:off x="262691" y="4318615"/>
                <a:ext cx="171720" cy="226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27E64D-A042-4D00-A750-136DD74B78B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44691" y="4300975"/>
                  <a:ext cx="207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E192162-47FB-487F-8901-F77AC834FAF3}"/>
                    </a:ext>
                  </a:extLst>
                </p14:cNvPr>
                <p14:cNvContentPartPr/>
                <p14:nvPr/>
              </p14:nvContentPartPr>
              <p14:xfrm>
                <a:off x="282131" y="4425175"/>
                <a:ext cx="172080" cy="54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E192162-47FB-487F-8901-F77AC834FAF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4491" y="4407535"/>
                  <a:ext cx="207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B560382-893E-4D06-85ED-205F8370ADC5}"/>
                    </a:ext>
                  </a:extLst>
                </p14:cNvPr>
                <p14:cNvContentPartPr/>
                <p14:nvPr/>
              </p14:nvContentPartPr>
              <p14:xfrm>
                <a:off x="297251" y="4308535"/>
                <a:ext cx="144360" cy="28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B560382-893E-4D06-85ED-205F8370ADC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9611" y="4290535"/>
                  <a:ext cx="180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38DEA69-9916-4B3D-A34F-7B5686584C4F}"/>
                    </a:ext>
                  </a:extLst>
                </p14:cNvPr>
                <p14:cNvContentPartPr/>
                <p14:nvPr/>
              </p14:nvContentPartPr>
              <p14:xfrm>
                <a:off x="463931" y="4568095"/>
                <a:ext cx="20880" cy="8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38DEA69-9916-4B3D-A34F-7B5686584C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6291" y="4550455"/>
                  <a:ext cx="5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2F08584-69FC-49B3-96F1-207B11F5597E}"/>
                    </a:ext>
                  </a:extLst>
                </p14:cNvPr>
                <p14:cNvContentPartPr/>
                <p14:nvPr/>
              </p14:nvContentPartPr>
              <p14:xfrm>
                <a:off x="447731" y="4534615"/>
                <a:ext cx="144000" cy="41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2F08584-69FC-49B3-96F1-207B11F559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0091" y="4516615"/>
                  <a:ext cx="179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8329B13-9F27-40C6-B657-6097514BE0DD}"/>
                    </a:ext>
                  </a:extLst>
                </p14:cNvPr>
                <p14:cNvContentPartPr/>
                <p14:nvPr/>
              </p14:nvContentPartPr>
              <p14:xfrm>
                <a:off x="468251" y="4586095"/>
                <a:ext cx="107640" cy="16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8329B13-9F27-40C6-B657-6097514BE0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0611" y="4568455"/>
                  <a:ext cx="1432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765CEF2-38CB-41EE-8F53-F4B06C653528}"/>
                  </a:ext>
                </a:extLst>
              </p14:cNvPr>
              <p14:cNvContentPartPr/>
              <p14:nvPr/>
            </p14:nvContentPartPr>
            <p14:xfrm>
              <a:off x="5077691" y="3921175"/>
              <a:ext cx="1059480" cy="4244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765CEF2-38CB-41EE-8F53-F4B06C65352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059691" y="3903535"/>
                <a:ext cx="109512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704D328-3F05-4AB7-9137-3BE36C8B2CB0}"/>
                  </a:ext>
                </a:extLst>
              </p14:cNvPr>
              <p14:cNvContentPartPr/>
              <p14:nvPr/>
            </p14:nvContentPartPr>
            <p14:xfrm>
              <a:off x="5942051" y="4068775"/>
              <a:ext cx="27360" cy="18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704D328-3F05-4AB7-9137-3BE36C8B2CB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924051" y="4050775"/>
                <a:ext cx="63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1F9F4AE-93C8-4FE0-90E0-C1CE90B554BB}"/>
                  </a:ext>
                </a:extLst>
              </p14:cNvPr>
              <p14:cNvContentPartPr/>
              <p14:nvPr/>
            </p14:nvContentPartPr>
            <p14:xfrm>
              <a:off x="5588171" y="3917935"/>
              <a:ext cx="347760" cy="1299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1F9F4AE-93C8-4FE0-90E0-C1CE90B554B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570531" y="3900295"/>
                <a:ext cx="383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0B3A94C-73C2-49BC-8FFC-AAB1812B1B83}"/>
                  </a:ext>
                </a:extLst>
              </p14:cNvPr>
              <p14:cNvContentPartPr/>
              <p14:nvPr/>
            </p14:nvContentPartPr>
            <p14:xfrm>
              <a:off x="6422291" y="4129975"/>
              <a:ext cx="1211400" cy="458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0B3A94C-73C2-49BC-8FFC-AAB1812B1B8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404291" y="4111975"/>
                <a:ext cx="12470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A372330-8E92-4881-B78F-1ECEC1003222}"/>
                  </a:ext>
                </a:extLst>
              </p14:cNvPr>
              <p14:cNvContentPartPr/>
              <p14:nvPr/>
            </p14:nvContentPartPr>
            <p14:xfrm>
              <a:off x="7904771" y="3908215"/>
              <a:ext cx="764280" cy="417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A372330-8E92-4881-B78F-1ECEC100322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886771" y="3890215"/>
                <a:ext cx="7999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CC35B9F-F7E1-433F-BBB7-CF9C144BC895}"/>
                  </a:ext>
                </a:extLst>
              </p14:cNvPr>
              <p14:cNvContentPartPr/>
              <p14:nvPr/>
            </p14:nvContentPartPr>
            <p14:xfrm>
              <a:off x="8366291" y="4087855"/>
              <a:ext cx="205200" cy="9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CC35B9F-F7E1-433F-BBB7-CF9C144BC89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48291" y="4070215"/>
                <a:ext cx="240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7BFF05C-524F-489C-8E21-DCD3D1BB915A}"/>
                  </a:ext>
                </a:extLst>
              </p14:cNvPr>
              <p14:cNvContentPartPr/>
              <p14:nvPr/>
            </p14:nvContentPartPr>
            <p14:xfrm>
              <a:off x="8331371" y="3954655"/>
              <a:ext cx="6840" cy="104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7BFF05C-524F-489C-8E21-DCD3D1BB915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13371" y="3937015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F10A818-B471-472B-A6E6-FD4EFC811661}"/>
                  </a:ext>
                </a:extLst>
              </p14:cNvPr>
              <p14:cNvContentPartPr/>
              <p14:nvPr/>
            </p14:nvContentPartPr>
            <p14:xfrm>
              <a:off x="8808731" y="3924415"/>
              <a:ext cx="1206720" cy="5112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F10A818-B471-472B-A6E6-FD4EFC811661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790731" y="3906775"/>
                <a:ext cx="12423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33F0D7F8-9CB0-48B3-B8C8-824AD72D1AB7}"/>
                  </a:ext>
                </a:extLst>
              </p14:cNvPr>
              <p14:cNvContentPartPr/>
              <p14:nvPr/>
            </p14:nvContentPartPr>
            <p14:xfrm>
              <a:off x="9823571" y="4081015"/>
              <a:ext cx="252000" cy="442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33F0D7F8-9CB0-48B3-B8C8-824AD72D1AB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805571" y="4063015"/>
                <a:ext cx="287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7A23B46-F9B1-47F1-A5BB-7F387AED7379}"/>
                  </a:ext>
                </a:extLst>
              </p14:cNvPr>
              <p14:cNvContentPartPr/>
              <p14:nvPr/>
            </p14:nvContentPartPr>
            <p14:xfrm>
              <a:off x="10149011" y="3912895"/>
              <a:ext cx="405000" cy="3542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7A23B46-F9B1-47F1-A5BB-7F387AED737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0131371" y="3895255"/>
                <a:ext cx="4406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8BF4BC7-301C-4831-B5AB-5D2A34790E31}"/>
                  </a:ext>
                </a:extLst>
              </p14:cNvPr>
              <p14:cNvContentPartPr/>
              <p14:nvPr/>
            </p14:nvContentPartPr>
            <p14:xfrm>
              <a:off x="10227851" y="4018015"/>
              <a:ext cx="243720" cy="324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8BF4BC7-301C-4831-B5AB-5D2A34790E3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210211" y="4000015"/>
                <a:ext cx="2793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7B3B532-52E2-4DF6-832E-65432899A21D}"/>
                  </a:ext>
                </a:extLst>
              </p14:cNvPr>
              <p14:cNvContentPartPr/>
              <p14:nvPr/>
            </p14:nvContentPartPr>
            <p14:xfrm>
              <a:off x="10798091" y="3959695"/>
              <a:ext cx="247680" cy="3668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7B3B532-52E2-4DF6-832E-65432899A21D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780091" y="3941695"/>
                <a:ext cx="2833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B109105-6119-4606-A0D9-D1EEF22DC7F6}"/>
                  </a:ext>
                </a:extLst>
              </p14:cNvPr>
              <p14:cNvContentPartPr/>
              <p14:nvPr/>
            </p14:nvContentPartPr>
            <p14:xfrm>
              <a:off x="10775411" y="4122775"/>
              <a:ext cx="277200" cy="849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B109105-6119-4606-A0D9-D1EEF22DC7F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757771" y="4105135"/>
                <a:ext cx="312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1D1CC4C2-807D-4848-98A7-41F283D6A38D}"/>
                  </a:ext>
                </a:extLst>
              </p14:cNvPr>
              <p14:cNvContentPartPr/>
              <p14:nvPr/>
            </p14:nvContentPartPr>
            <p14:xfrm>
              <a:off x="10827971" y="3946015"/>
              <a:ext cx="324360" cy="579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1D1CC4C2-807D-4848-98A7-41F283D6A38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809971" y="3928375"/>
                <a:ext cx="3600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09AD381-D9AB-48D8-A9C9-63D7E4B9B842}"/>
                  </a:ext>
                </a:extLst>
              </p14:cNvPr>
              <p14:cNvContentPartPr/>
              <p14:nvPr/>
            </p14:nvContentPartPr>
            <p14:xfrm>
              <a:off x="11178971" y="4191175"/>
              <a:ext cx="257400" cy="2174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09AD381-D9AB-48D8-A9C9-63D7E4B9B84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60971" y="4173175"/>
                <a:ext cx="2930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70655FF-A775-4112-BEE0-B122500A9FCD}"/>
                  </a:ext>
                </a:extLst>
              </p14:cNvPr>
              <p14:cNvContentPartPr/>
              <p14:nvPr/>
            </p14:nvContentPartPr>
            <p14:xfrm>
              <a:off x="11229371" y="4305655"/>
              <a:ext cx="156600" cy="255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70655FF-A775-4112-BEE0-B122500A9FC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211371" y="4287655"/>
                <a:ext cx="19224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0B1BD04-FFC8-46E9-B118-3F402B7C9E7A}"/>
              </a:ext>
            </a:extLst>
          </p:cNvPr>
          <p:cNvGrpSpPr/>
          <p:nvPr/>
        </p:nvGrpSpPr>
        <p:grpSpPr>
          <a:xfrm>
            <a:off x="6177851" y="1418815"/>
            <a:ext cx="716040" cy="449280"/>
            <a:chOff x="6177851" y="1418815"/>
            <a:chExt cx="71604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D56A9D-2F3A-4A7A-926B-4B729563CD2A}"/>
                    </a:ext>
                  </a:extLst>
                </p14:cNvPr>
                <p14:cNvContentPartPr/>
                <p14:nvPr/>
              </p14:nvContentPartPr>
              <p14:xfrm>
                <a:off x="6177851" y="1427815"/>
                <a:ext cx="141120" cy="44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D56A9D-2F3A-4A7A-926B-4B729563CD2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59851" y="1410175"/>
                  <a:ext cx="1767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1F6983E-9699-4CC6-817C-29C88D22D1AC}"/>
                    </a:ext>
                  </a:extLst>
                </p14:cNvPr>
                <p14:cNvContentPartPr/>
                <p14:nvPr/>
              </p14:nvContentPartPr>
              <p14:xfrm>
                <a:off x="6335891" y="1418815"/>
                <a:ext cx="558000" cy="388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1F6983E-9699-4CC6-817C-29C88D22D1A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18251" y="1400815"/>
                  <a:ext cx="59364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2D0C324-F192-4A7C-A369-1C82DECB2D20}"/>
                  </a:ext>
                </a:extLst>
              </p14:cNvPr>
              <p14:cNvContentPartPr/>
              <p14:nvPr/>
            </p14:nvContentPartPr>
            <p14:xfrm>
              <a:off x="7018451" y="1617895"/>
              <a:ext cx="906840" cy="3222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2D0C324-F192-4A7C-A369-1C82DECB2D20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000451" y="1600255"/>
                <a:ext cx="94248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9BD4B2E-2E66-4F04-815B-3D4B072F7CBC}"/>
              </a:ext>
            </a:extLst>
          </p:cNvPr>
          <p:cNvGrpSpPr/>
          <p:nvPr/>
        </p:nvGrpSpPr>
        <p:grpSpPr>
          <a:xfrm>
            <a:off x="8049491" y="1534735"/>
            <a:ext cx="1495440" cy="222840"/>
            <a:chOff x="8049491" y="1534735"/>
            <a:chExt cx="14954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F55B65B-414F-42F2-A785-4482CEFF3730}"/>
                    </a:ext>
                  </a:extLst>
                </p14:cNvPr>
                <p14:cNvContentPartPr/>
                <p14:nvPr/>
              </p14:nvContentPartPr>
              <p14:xfrm>
                <a:off x="8049491" y="1564255"/>
                <a:ext cx="1495440" cy="193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F55B65B-414F-42F2-A785-4482CEFF373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31851" y="1546615"/>
                  <a:ext cx="1531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3A148C1-0C81-48B5-995F-D59CDCFAA789}"/>
                    </a:ext>
                  </a:extLst>
                </p14:cNvPr>
                <p14:cNvContentPartPr/>
                <p14:nvPr/>
              </p14:nvContentPartPr>
              <p14:xfrm>
                <a:off x="8155331" y="1534735"/>
                <a:ext cx="14400" cy="1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3A148C1-0C81-48B5-995F-D59CDCFAA78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137331" y="1516735"/>
                  <a:ext cx="50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25DF864-9729-4344-B6EA-C95A76CB2118}"/>
              </a:ext>
            </a:extLst>
          </p:cNvPr>
          <p:cNvGrpSpPr/>
          <p:nvPr/>
        </p:nvGrpSpPr>
        <p:grpSpPr>
          <a:xfrm>
            <a:off x="9701531" y="1349695"/>
            <a:ext cx="1671120" cy="411120"/>
            <a:chOff x="9701531" y="1349695"/>
            <a:chExt cx="16711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DD17449-6DFD-403D-8A2E-7F1A57D6E300}"/>
                    </a:ext>
                  </a:extLst>
                </p14:cNvPr>
                <p14:cNvContentPartPr/>
                <p14:nvPr/>
              </p14:nvContentPartPr>
              <p14:xfrm>
                <a:off x="9701531" y="1448695"/>
                <a:ext cx="1554120" cy="279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DD17449-6DFD-403D-8A2E-7F1A57D6E30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683891" y="1431055"/>
                  <a:ext cx="1589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72BB7A3-55A2-47A4-A345-82D714427C2C}"/>
                    </a:ext>
                  </a:extLst>
                </p14:cNvPr>
                <p14:cNvContentPartPr/>
                <p14:nvPr/>
              </p14:nvContentPartPr>
              <p14:xfrm>
                <a:off x="11258171" y="1349695"/>
                <a:ext cx="114480" cy="411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72BB7A3-55A2-47A4-A345-82D714427C2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40171" y="1332055"/>
                  <a:ext cx="150120" cy="44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3D470DC4-6CFE-41A0-BD53-9F1F25C68DF2}"/>
                  </a:ext>
                </a:extLst>
              </p14:cNvPr>
              <p14:cNvContentPartPr/>
              <p14:nvPr/>
            </p14:nvContentPartPr>
            <p14:xfrm>
              <a:off x="8522171" y="4816855"/>
              <a:ext cx="980640" cy="3333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3D470DC4-6CFE-41A0-BD53-9F1F25C68DF2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504171" y="4799215"/>
                <a:ext cx="101628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754485A-4DE8-4210-A731-CA933B157312}"/>
              </a:ext>
            </a:extLst>
          </p:cNvPr>
          <p:cNvGrpSpPr/>
          <p:nvPr/>
        </p:nvGrpSpPr>
        <p:grpSpPr>
          <a:xfrm>
            <a:off x="9629171" y="4644055"/>
            <a:ext cx="1481400" cy="350280"/>
            <a:chOff x="9629171" y="4644055"/>
            <a:chExt cx="14814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C42B6D4-D80E-41DF-9082-2D65B7DB96B4}"/>
                    </a:ext>
                  </a:extLst>
                </p14:cNvPr>
                <p14:cNvContentPartPr/>
                <p14:nvPr/>
              </p14:nvContentPartPr>
              <p14:xfrm>
                <a:off x="9629171" y="4795255"/>
                <a:ext cx="1481400" cy="199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C42B6D4-D80E-41DF-9082-2D65B7DB96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11171" y="4777615"/>
                  <a:ext cx="1517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6037D9F-2233-4112-B200-D23EE21CD7FB}"/>
                    </a:ext>
                  </a:extLst>
                </p14:cNvPr>
                <p14:cNvContentPartPr/>
                <p14:nvPr/>
              </p14:nvContentPartPr>
              <p14:xfrm>
                <a:off x="9849851" y="4644055"/>
                <a:ext cx="27360" cy="2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6037D9F-2233-4112-B200-D23EE21CD7F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32211" y="4626055"/>
                  <a:ext cx="630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F701388-DD78-49CF-B0CD-F5DACC18842E}"/>
              </a:ext>
            </a:extLst>
          </p:cNvPr>
          <p:cNvGrpSpPr/>
          <p:nvPr/>
        </p:nvGrpSpPr>
        <p:grpSpPr>
          <a:xfrm>
            <a:off x="5030171" y="4628575"/>
            <a:ext cx="3302280" cy="970560"/>
            <a:chOff x="5030171" y="4628575"/>
            <a:chExt cx="3302280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44907E4-5B44-42D0-B7CA-3AC3EAE9EEB4}"/>
                    </a:ext>
                  </a:extLst>
                </p14:cNvPr>
                <p14:cNvContentPartPr/>
                <p14:nvPr/>
              </p14:nvContentPartPr>
              <p14:xfrm>
                <a:off x="5107931" y="4759975"/>
                <a:ext cx="92520" cy="236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44907E4-5B44-42D0-B7CA-3AC3EAE9EEB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089931" y="4741975"/>
                  <a:ext cx="128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0FD7D8A-78D7-4078-A84E-343A5520E39A}"/>
                    </a:ext>
                  </a:extLst>
                </p14:cNvPr>
                <p14:cNvContentPartPr/>
                <p14:nvPr/>
              </p14:nvContentPartPr>
              <p14:xfrm>
                <a:off x="5140331" y="4906135"/>
                <a:ext cx="255960" cy="142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0FD7D8A-78D7-4078-A84E-343A5520E39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22691" y="4888495"/>
                  <a:ext cx="291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8FD5070-979B-4DE7-9A64-856C964DBF44}"/>
                    </a:ext>
                  </a:extLst>
                </p14:cNvPr>
                <p14:cNvContentPartPr/>
                <p14:nvPr/>
              </p14:nvContentPartPr>
              <p14:xfrm>
                <a:off x="5552531" y="4652335"/>
                <a:ext cx="534240" cy="382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8FD5070-979B-4DE7-9A64-856C964DBF4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34531" y="4634695"/>
                  <a:ext cx="569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FB142BA-6239-4FA0-A429-A8934B785948}"/>
                    </a:ext>
                  </a:extLst>
                </p14:cNvPr>
                <p14:cNvContentPartPr/>
                <p14:nvPr/>
              </p14:nvContentPartPr>
              <p14:xfrm>
                <a:off x="5988491" y="4824775"/>
                <a:ext cx="8640" cy="7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FB142BA-6239-4FA0-A429-A8934B78594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70491" y="4807135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ED5102E-4201-426D-BF7B-24753A66A22A}"/>
                    </a:ext>
                  </a:extLst>
                </p14:cNvPr>
                <p14:cNvContentPartPr/>
                <p14:nvPr/>
              </p14:nvContentPartPr>
              <p14:xfrm>
                <a:off x="5568011" y="4865815"/>
                <a:ext cx="185400" cy="70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ED5102E-4201-426D-BF7B-24753A66A22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550371" y="4847815"/>
                  <a:ext cx="221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0641090-9DC8-44B3-922B-B9BA68B12528}"/>
                    </a:ext>
                  </a:extLst>
                </p14:cNvPr>
                <p14:cNvContentPartPr/>
                <p14:nvPr/>
              </p14:nvContentPartPr>
              <p14:xfrm>
                <a:off x="6320411" y="4693015"/>
                <a:ext cx="1137240" cy="493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0641090-9DC8-44B3-922B-B9BA68B1252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02771" y="4675015"/>
                  <a:ext cx="1172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B14AFCB-0945-4427-A4B3-824D290A6C24}"/>
                    </a:ext>
                  </a:extLst>
                </p14:cNvPr>
                <p14:cNvContentPartPr/>
                <p14:nvPr/>
              </p14:nvContentPartPr>
              <p14:xfrm>
                <a:off x="6580691" y="4777255"/>
                <a:ext cx="14400" cy="19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B14AFCB-0945-4427-A4B3-824D290A6C2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63051" y="4759255"/>
                  <a:ext cx="5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B0D1240-5924-4A9E-9781-3243D755D026}"/>
                    </a:ext>
                  </a:extLst>
                </p14:cNvPr>
                <p14:cNvContentPartPr/>
                <p14:nvPr/>
              </p14:nvContentPartPr>
              <p14:xfrm>
                <a:off x="7483931" y="5031415"/>
                <a:ext cx="52200" cy="38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B0D1240-5924-4A9E-9781-3243D755D02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66291" y="5013415"/>
                  <a:ext cx="87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E4E1A1A-3F18-494E-AE26-9356990C6CD4}"/>
                    </a:ext>
                  </a:extLst>
                </p14:cNvPr>
                <p14:cNvContentPartPr/>
                <p14:nvPr/>
              </p14:nvContentPartPr>
              <p14:xfrm>
                <a:off x="7754651" y="4628575"/>
                <a:ext cx="577800" cy="360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E4E1A1A-3F18-494E-AE26-9356990C6CD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737011" y="4610935"/>
                  <a:ext cx="613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7F64609-58FD-4BB7-8321-B03D210FF04A}"/>
                    </a:ext>
                  </a:extLst>
                </p14:cNvPr>
                <p14:cNvContentPartPr/>
                <p14:nvPr/>
              </p14:nvContentPartPr>
              <p14:xfrm>
                <a:off x="5030171" y="5100895"/>
                <a:ext cx="1361160" cy="498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7F64609-58FD-4BB7-8321-B03D210FF04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012171" y="5083255"/>
                  <a:ext cx="1396800" cy="53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802701-A488-49B1-9C0E-E55A2884F483}"/>
                  </a:ext>
                </a:extLst>
              </p14:cNvPr>
              <p14:cNvContentPartPr/>
              <p14:nvPr/>
            </p14:nvContentPartPr>
            <p14:xfrm>
              <a:off x="1924091" y="5593735"/>
              <a:ext cx="75240" cy="18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802701-A488-49B1-9C0E-E55A2884F483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906091" y="5576095"/>
                <a:ext cx="110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900F1BA-327E-4CFA-9BB3-E1A227F13DFD}"/>
                  </a:ext>
                </a:extLst>
              </p14:cNvPr>
              <p14:cNvContentPartPr/>
              <p14:nvPr/>
            </p14:nvContentPartPr>
            <p14:xfrm>
              <a:off x="2666771" y="5567815"/>
              <a:ext cx="83160" cy="18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900F1BA-327E-4CFA-9BB3-E1A227F13DFD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649131" y="5550175"/>
                <a:ext cx="11880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15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4855EC-1044-4ED4-9335-CBE66DE03C17}"/>
                  </a:ext>
                </a:extLst>
              </p14:cNvPr>
              <p14:cNvContentPartPr/>
              <p14:nvPr/>
            </p14:nvContentPartPr>
            <p14:xfrm>
              <a:off x="4109040" y="1888947"/>
              <a:ext cx="2319120" cy="16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4855EC-1044-4ED4-9335-CBE66DE03C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1400" y="1870947"/>
                <a:ext cx="2354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912A50-92E7-44D6-B6C3-6706B3933230}"/>
                  </a:ext>
                </a:extLst>
              </p14:cNvPr>
              <p14:cNvContentPartPr/>
              <p14:nvPr/>
            </p14:nvContentPartPr>
            <p14:xfrm>
              <a:off x="5703840" y="945747"/>
              <a:ext cx="519840" cy="87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912A50-92E7-44D6-B6C3-6706B3933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5840" y="927747"/>
                <a:ext cx="55548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4DE58E-E125-47CF-A368-BFDBAFE4A4F1}"/>
                  </a:ext>
                </a:extLst>
              </p14:cNvPr>
              <p14:cNvContentPartPr/>
              <p14:nvPr/>
            </p14:nvContentPartPr>
            <p14:xfrm>
              <a:off x="4624560" y="1969587"/>
              <a:ext cx="22680" cy="7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4DE58E-E125-47CF-A368-BFDBAFE4A4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6920" y="1951947"/>
                <a:ext cx="58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794012-B5E6-4491-9EA2-FA03CD1E35F5}"/>
                  </a:ext>
                </a:extLst>
              </p14:cNvPr>
              <p14:cNvContentPartPr/>
              <p14:nvPr/>
            </p14:nvContentPartPr>
            <p14:xfrm>
              <a:off x="4334760" y="2293227"/>
              <a:ext cx="14544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794012-B5E6-4491-9EA2-FA03CD1E35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6760" y="2275227"/>
                <a:ext cx="181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489E2B-5041-4125-A5B2-C469A180F56A}"/>
                  </a:ext>
                </a:extLst>
              </p14:cNvPr>
              <p14:cNvContentPartPr/>
              <p14:nvPr/>
            </p14:nvContentPartPr>
            <p14:xfrm>
              <a:off x="4573800" y="2181627"/>
              <a:ext cx="100080" cy="22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489E2B-5041-4125-A5B2-C469A180F5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6160" y="2163987"/>
                <a:ext cx="1357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C6C5EB-D0AC-4247-AF4A-D1C96B1D41F1}"/>
                  </a:ext>
                </a:extLst>
              </p14:cNvPr>
              <p14:cNvContentPartPr/>
              <p14:nvPr/>
            </p14:nvContentPartPr>
            <p14:xfrm>
              <a:off x="4719600" y="2396907"/>
              <a:ext cx="18000" cy="9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C6C5EB-D0AC-4247-AF4A-D1C96B1D41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01960" y="2379267"/>
                <a:ext cx="53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9B2402-820F-46E1-8ED3-F4629D061082}"/>
                  </a:ext>
                </a:extLst>
              </p14:cNvPr>
              <p14:cNvContentPartPr/>
              <p14:nvPr/>
            </p14:nvContentPartPr>
            <p14:xfrm>
              <a:off x="4711320" y="2387187"/>
              <a:ext cx="141120" cy="3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9B2402-820F-46E1-8ED3-F4629D0610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3680" y="2369187"/>
                <a:ext cx="176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7C88B6-1276-4EBF-B134-2CA34720E519}"/>
                  </a:ext>
                </a:extLst>
              </p14:cNvPr>
              <p14:cNvContentPartPr/>
              <p14:nvPr/>
            </p14:nvContentPartPr>
            <p14:xfrm>
              <a:off x="4708800" y="2444787"/>
              <a:ext cx="131760" cy="1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7C88B6-1276-4EBF-B134-2CA34720E5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90800" y="2427147"/>
                <a:ext cx="167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9ECCCF-1D9C-485B-B531-005BFE94DE0E}"/>
                  </a:ext>
                </a:extLst>
              </p14:cNvPr>
              <p14:cNvContentPartPr/>
              <p14:nvPr/>
            </p14:nvContentPartPr>
            <p14:xfrm>
              <a:off x="5793480" y="1940787"/>
              <a:ext cx="13320" cy="8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9ECCCF-1D9C-485B-B531-005BFE94DE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75480" y="1922787"/>
                <a:ext cx="4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8F6EA0-97E7-4B55-B1E1-175FEEE2E294}"/>
                  </a:ext>
                </a:extLst>
              </p14:cNvPr>
              <p14:cNvContentPartPr/>
              <p14:nvPr/>
            </p14:nvContentPartPr>
            <p14:xfrm>
              <a:off x="5837400" y="2253627"/>
              <a:ext cx="106560" cy="230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8F6EA0-97E7-4B55-B1E1-175FEEE2E2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9760" y="2235627"/>
                <a:ext cx="1422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A92B06-8BE5-486C-B6A2-28313CAEB2D5}"/>
                  </a:ext>
                </a:extLst>
              </p14:cNvPr>
              <p14:cNvContentPartPr/>
              <p14:nvPr/>
            </p14:nvContentPartPr>
            <p14:xfrm>
              <a:off x="6033600" y="2449107"/>
              <a:ext cx="13680" cy="6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A92B06-8BE5-486C-B6A2-28313CAEB2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15600" y="2431107"/>
                <a:ext cx="49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913B91-9880-4212-AC8F-EB308B18401D}"/>
                  </a:ext>
                </a:extLst>
              </p14:cNvPr>
              <p14:cNvContentPartPr/>
              <p14:nvPr/>
            </p14:nvContentPartPr>
            <p14:xfrm>
              <a:off x="6037560" y="2436507"/>
              <a:ext cx="72000" cy="2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913B91-9880-4212-AC8F-EB308B18401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9560" y="2418867"/>
                <a:ext cx="107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8F98FC-76E0-494F-BAD8-76D68C55E46E}"/>
                  </a:ext>
                </a:extLst>
              </p14:cNvPr>
              <p14:cNvContentPartPr/>
              <p14:nvPr/>
            </p14:nvContentPartPr>
            <p14:xfrm>
              <a:off x="6019560" y="2484027"/>
              <a:ext cx="10116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8F98FC-76E0-494F-BAD8-76D68C55E4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560" y="2466387"/>
                <a:ext cx="136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BCF732-274A-4203-BCC7-978310C95D5F}"/>
                  </a:ext>
                </a:extLst>
              </p14:cNvPr>
              <p14:cNvContentPartPr/>
              <p14:nvPr/>
            </p14:nvContentPartPr>
            <p14:xfrm>
              <a:off x="882360" y="681507"/>
              <a:ext cx="2386800" cy="59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BCF732-274A-4203-BCC7-978310C95D5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4720" y="663507"/>
                <a:ext cx="242244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0F420F-C438-41F1-A3EE-B67CCB59B30F}"/>
                  </a:ext>
                </a:extLst>
              </p14:cNvPr>
              <p14:cNvContentPartPr/>
              <p14:nvPr/>
            </p14:nvContentPartPr>
            <p14:xfrm>
              <a:off x="2723400" y="783027"/>
              <a:ext cx="305640" cy="63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0F420F-C438-41F1-A3EE-B67CCB59B3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5400" y="765027"/>
                <a:ext cx="341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2F6769-4572-4817-A164-34088E5AB4B4}"/>
                  </a:ext>
                </a:extLst>
              </p14:cNvPr>
              <p14:cNvContentPartPr/>
              <p14:nvPr/>
            </p14:nvContentPartPr>
            <p14:xfrm>
              <a:off x="3421440" y="856467"/>
              <a:ext cx="1656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2F6769-4572-4817-A164-34088E5AB4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3440" y="838467"/>
                <a:ext cx="52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0E548C0-D769-4BC3-A75C-8A8CF145B216}"/>
                  </a:ext>
                </a:extLst>
              </p14:cNvPr>
              <p14:cNvContentPartPr/>
              <p14:nvPr/>
            </p14:nvContentPartPr>
            <p14:xfrm>
              <a:off x="3409200" y="1017027"/>
              <a:ext cx="12600" cy="36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0E548C0-D769-4BC3-A75C-8A8CF145B21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91200" y="999387"/>
                <a:ext cx="48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4A9BD8-724F-4637-99F7-CBD636F60098}"/>
                  </a:ext>
                </a:extLst>
              </p14:cNvPr>
              <p14:cNvContentPartPr/>
              <p14:nvPr/>
            </p14:nvContentPartPr>
            <p14:xfrm>
              <a:off x="5833440" y="513747"/>
              <a:ext cx="785880" cy="332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4A9BD8-724F-4637-99F7-CBD636F600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15440" y="495747"/>
                <a:ext cx="821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A048FF-87C3-4B42-92EC-F156139A5DD4}"/>
                  </a:ext>
                </a:extLst>
              </p14:cNvPr>
              <p14:cNvContentPartPr/>
              <p14:nvPr/>
            </p14:nvContentPartPr>
            <p14:xfrm>
              <a:off x="4230000" y="988947"/>
              <a:ext cx="466200" cy="81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A048FF-87C3-4B42-92EC-F156139A5D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2360" y="970947"/>
                <a:ext cx="5018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7311572-57EF-4A4B-97AD-986BC27DE427}"/>
                  </a:ext>
                </a:extLst>
              </p14:cNvPr>
              <p14:cNvContentPartPr/>
              <p14:nvPr/>
            </p14:nvContentPartPr>
            <p14:xfrm>
              <a:off x="4757760" y="1688067"/>
              <a:ext cx="1800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7311572-57EF-4A4B-97AD-986BC27DE4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39760" y="1670067"/>
                <a:ext cx="53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BA652-3D64-49AB-8993-525985D9A26C}"/>
                  </a:ext>
                </a:extLst>
              </p14:cNvPr>
              <p14:cNvContentPartPr/>
              <p14:nvPr/>
            </p14:nvContentPartPr>
            <p14:xfrm>
              <a:off x="4827240" y="1593027"/>
              <a:ext cx="25560" cy="29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BA652-3D64-49AB-8993-525985D9A26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9240" y="1575027"/>
                <a:ext cx="61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02190B-FC5F-4965-ACCC-D2B734B261FD}"/>
                  </a:ext>
                </a:extLst>
              </p14:cNvPr>
              <p14:cNvContentPartPr/>
              <p14:nvPr/>
            </p14:nvContentPartPr>
            <p14:xfrm>
              <a:off x="4892040" y="1361187"/>
              <a:ext cx="175320" cy="178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02190B-FC5F-4965-ACCC-D2B734B261F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4040" y="1343547"/>
                <a:ext cx="210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E72DC9E-7C91-4DFA-A5AA-DACB8B86CF37}"/>
                  </a:ext>
                </a:extLst>
              </p14:cNvPr>
              <p14:cNvContentPartPr/>
              <p14:nvPr/>
            </p14:nvContentPartPr>
            <p14:xfrm>
              <a:off x="5141160" y="1282347"/>
              <a:ext cx="149040" cy="36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E72DC9E-7C91-4DFA-A5AA-DACB8B86CF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23160" y="1264707"/>
                <a:ext cx="184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DB45AC7-7E1C-4007-B984-A8F3BE4A106F}"/>
                  </a:ext>
                </a:extLst>
              </p14:cNvPr>
              <p14:cNvContentPartPr/>
              <p14:nvPr/>
            </p14:nvContentPartPr>
            <p14:xfrm>
              <a:off x="5366880" y="1283427"/>
              <a:ext cx="136440" cy="80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DB45AC7-7E1C-4007-B984-A8F3BE4A1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49240" y="1265787"/>
                <a:ext cx="1720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D0A915-97F4-492C-96DA-29EDCA8D2977}"/>
                  </a:ext>
                </a:extLst>
              </p14:cNvPr>
              <p14:cNvContentPartPr/>
              <p14:nvPr/>
            </p14:nvContentPartPr>
            <p14:xfrm>
              <a:off x="5564880" y="1446507"/>
              <a:ext cx="6156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D0A915-97F4-492C-96DA-29EDCA8D29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46880" y="1428507"/>
                <a:ext cx="97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B90B4B8-FF11-4439-A90D-809C84149E9A}"/>
                  </a:ext>
                </a:extLst>
              </p14:cNvPr>
              <p14:cNvContentPartPr/>
              <p14:nvPr/>
            </p14:nvContentPartPr>
            <p14:xfrm>
              <a:off x="5676840" y="1675107"/>
              <a:ext cx="2268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B90B4B8-FF11-4439-A90D-809C84149E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59200" y="1657467"/>
                <a:ext cx="58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34278D7-3BAA-4AE6-B508-52F367F64278}"/>
                  </a:ext>
                </a:extLst>
              </p14:cNvPr>
              <p14:cNvContentPartPr/>
              <p14:nvPr/>
            </p14:nvContentPartPr>
            <p14:xfrm>
              <a:off x="5711400" y="1783827"/>
              <a:ext cx="49320" cy="3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34278D7-3BAA-4AE6-B508-52F367F6427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93400" y="1765827"/>
                <a:ext cx="84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415A13A-795F-4DEF-A4C8-6321B76C0A9B}"/>
                  </a:ext>
                </a:extLst>
              </p14:cNvPr>
              <p14:cNvContentPartPr/>
              <p14:nvPr/>
            </p14:nvContentPartPr>
            <p14:xfrm>
              <a:off x="5127120" y="701307"/>
              <a:ext cx="96480" cy="126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415A13A-795F-4DEF-A4C8-6321B76C0A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09480" y="683667"/>
                <a:ext cx="13212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1475C25-332C-451C-88CE-F379A610C47C}"/>
                  </a:ext>
                </a:extLst>
              </p14:cNvPr>
              <p14:cNvContentPartPr/>
              <p14:nvPr/>
            </p14:nvContentPartPr>
            <p14:xfrm>
              <a:off x="5169600" y="737667"/>
              <a:ext cx="117000" cy="9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1475C25-332C-451C-88CE-F379A610C47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51960" y="719667"/>
                <a:ext cx="152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82DCD-EACB-4458-B514-63AADF13D693}"/>
                  </a:ext>
                </a:extLst>
              </p14:cNvPr>
              <p14:cNvContentPartPr/>
              <p14:nvPr/>
            </p14:nvContentPartPr>
            <p14:xfrm>
              <a:off x="5392080" y="628947"/>
              <a:ext cx="127080" cy="17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82DCD-EACB-4458-B514-63AADF13D69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74080" y="611307"/>
                <a:ext cx="1627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3B0A1BE-77BF-4964-9504-902C220473D0}"/>
                  </a:ext>
                </a:extLst>
              </p14:cNvPr>
              <p14:cNvContentPartPr/>
              <p14:nvPr/>
            </p14:nvContentPartPr>
            <p14:xfrm>
              <a:off x="5392440" y="662067"/>
              <a:ext cx="102960" cy="15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3B0A1BE-77BF-4964-9504-902C220473D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74800" y="644067"/>
                <a:ext cx="1386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9979E90-9AEB-4183-85A9-F39164A16C99}"/>
                  </a:ext>
                </a:extLst>
              </p14:cNvPr>
              <p14:cNvContentPartPr/>
              <p14:nvPr/>
            </p14:nvContentPartPr>
            <p14:xfrm>
              <a:off x="5398560" y="572067"/>
              <a:ext cx="135720" cy="25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9979E90-9AEB-4183-85A9-F39164A16C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80560" y="554067"/>
                <a:ext cx="171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53CEFB-9DCD-47FC-BCFE-90F07D34D052}"/>
                  </a:ext>
                </a:extLst>
              </p14:cNvPr>
              <p14:cNvContentPartPr/>
              <p14:nvPr/>
            </p14:nvContentPartPr>
            <p14:xfrm>
              <a:off x="5376960" y="593307"/>
              <a:ext cx="21960" cy="135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53CEFB-9DCD-47FC-BCFE-90F07D34D0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58960" y="575307"/>
                <a:ext cx="576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CC41FDC-4DCE-452F-963F-614F9A51227A}"/>
                  </a:ext>
                </a:extLst>
              </p14:cNvPr>
              <p14:cNvContentPartPr/>
              <p14:nvPr/>
            </p14:nvContentPartPr>
            <p14:xfrm>
              <a:off x="5635440" y="641187"/>
              <a:ext cx="150480" cy="24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CC41FDC-4DCE-452F-963F-614F9A51227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7440" y="623187"/>
                <a:ext cx="186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D44BB8-7F24-4582-93C8-F2264685411A}"/>
                  </a:ext>
                </a:extLst>
              </p14:cNvPr>
              <p14:cNvContentPartPr/>
              <p14:nvPr/>
            </p14:nvContentPartPr>
            <p14:xfrm>
              <a:off x="5659200" y="716427"/>
              <a:ext cx="116640" cy="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D44BB8-7F24-4582-93C8-F2264685411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41560" y="698787"/>
                <a:ext cx="152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9A519A-44EB-4E76-B53C-3E0921B8AE05}"/>
                  </a:ext>
                </a:extLst>
              </p14:cNvPr>
              <p14:cNvContentPartPr/>
              <p14:nvPr/>
            </p14:nvContentPartPr>
            <p14:xfrm>
              <a:off x="5968440" y="624987"/>
              <a:ext cx="111960" cy="159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9A519A-44EB-4E76-B53C-3E0921B8AE0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50440" y="606987"/>
                <a:ext cx="147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863013-E63C-4FC0-B602-CF321E37EA9E}"/>
                  </a:ext>
                </a:extLst>
              </p14:cNvPr>
              <p14:cNvContentPartPr/>
              <p14:nvPr/>
            </p14:nvContentPartPr>
            <p14:xfrm>
              <a:off x="6105600" y="558027"/>
              <a:ext cx="61560" cy="61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863013-E63C-4FC0-B602-CF321E37EA9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87960" y="540387"/>
                <a:ext cx="972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7ECEAE-3C65-4D54-BB73-C35881BB5678}"/>
                  </a:ext>
                </a:extLst>
              </p14:cNvPr>
              <p14:cNvContentPartPr/>
              <p14:nvPr/>
            </p14:nvContentPartPr>
            <p14:xfrm>
              <a:off x="6303600" y="637587"/>
              <a:ext cx="6840" cy="111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7ECEAE-3C65-4D54-BB73-C35881BB567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85960" y="619947"/>
                <a:ext cx="424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8A69A92-EE0E-4C77-97F0-58586410ED98}"/>
                  </a:ext>
                </a:extLst>
              </p14:cNvPr>
              <p14:cNvContentPartPr/>
              <p14:nvPr/>
            </p14:nvContentPartPr>
            <p14:xfrm>
              <a:off x="6258240" y="676827"/>
              <a:ext cx="83160" cy="26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8A69A92-EE0E-4C77-97F0-58586410ED9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40240" y="658827"/>
                <a:ext cx="1188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79F0E8-FE6D-4FCC-9C89-90E843BB29B0}"/>
                  </a:ext>
                </a:extLst>
              </p14:cNvPr>
              <p14:cNvContentPartPr/>
              <p14:nvPr/>
            </p14:nvContentPartPr>
            <p14:xfrm>
              <a:off x="6389280" y="613827"/>
              <a:ext cx="159480" cy="182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79F0E8-FE6D-4FCC-9C89-90E843BB29B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71280" y="595827"/>
                <a:ext cx="1951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471CD7E-8823-47E9-98C6-707F13BC36C9}"/>
                  </a:ext>
                </a:extLst>
              </p14:cNvPr>
              <p14:cNvContentPartPr/>
              <p14:nvPr/>
            </p14:nvContentPartPr>
            <p14:xfrm>
              <a:off x="6553440" y="586107"/>
              <a:ext cx="55080" cy="45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471CD7E-8823-47E9-98C6-707F13BC36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35440" y="568467"/>
                <a:ext cx="907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4E03C0-5A0E-464D-83B0-2C859F9695C5}"/>
                  </a:ext>
                </a:extLst>
              </p14:cNvPr>
              <p14:cNvContentPartPr/>
              <p14:nvPr/>
            </p14:nvContentPartPr>
            <p14:xfrm>
              <a:off x="5359320" y="600147"/>
              <a:ext cx="169200" cy="227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4E03C0-5A0E-464D-83B0-2C859F9695C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1320" y="582507"/>
                <a:ext cx="204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CE14B24-326F-443D-9719-AA931D938F37}"/>
                  </a:ext>
                </a:extLst>
              </p14:cNvPr>
              <p14:cNvContentPartPr/>
              <p14:nvPr/>
            </p14:nvContentPartPr>
            <p14:xfrm>
              <a:off x="5386320" y="686547"/>
              <a:ext cx="122760" cy="6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CE14B24-326F-443D-9719-AA931D938F3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68320" y="668907"/>
                <a:ext cx="158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1376239-7E34-4358-9823-6ED4BA41E0C3}"/>
                  </a:ext>
                </a:extLst>
              </p14:cNvPr>
              <p14:cNvContentPartPr/>
              <p14:nvPr/>
            </p14:nvContentPartPr>
            <p14:xfrm>
              <a:off x="5371560" y="769707"/>
              <a:ext cx="151920" cy="34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1376239-7E34-4358-9823-6ED4BA41E0C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53920" y="751707"/>
                <a:ext cx="187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A73BBB-135B-433A-8BB8-FA71DF933020}"/>
                  </a:ext>
                </a:extLst>
              </p14:cNvPr>
              <p14:cNvContentPartPr/>
              <p14:nvPr/>
            </p14:nvContentPartPr>
            <p14:xfrm>
              <a:off x="5174640" y="1908747"/>
              <a:ext cx="28800" cy="117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A73BBB-135B-433A-8BB8-FA71DF93302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57000" y="1890747"/>
                <a:ext cx="64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D69C775-8BC9-4A76-A424-8655AB237C81}"/>
                  </a:ext>
                </a:extLst>
              </p14:cNvPr>
              <p14:cNvContentPartPr/>
              <p14:nvPr/>
            </p14:nvContentPartPr>
            <p14:xfrm>
              <a:off x="5140800" y="2085867"/>
              <a:ext cx="154080" cy="147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D69C775-8BC9-4A76-A424-8655AB237C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22800" y="2067867"/>
                <a:ext cx="1897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B92583D-46B5-4D55-BE0E-016DB5973B02}"/>
                  </a:ext>
                </a:extLst>
              </p14:cNvPr>
              <p14:cNvContentPartPr/>
              <p14:nvPr/>
            </p14:nvContentPartPr>
            <p14:xfrm>
              <a:off x="6041520" y="1765467"/>
              <a:ext cx="119160" cy="17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B92583D-46B5-4D55-BE0E-016DB5973B0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23880" y="1747827"/>
                <a:ext cx="154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2B57E6F-3115-4E91-B2D6-7BD7BF0D1367}"/>
                  </a:ext>
                </a:extLst>
              </p14:cNvPr>
              <p14:cNvContentPartPr/>
              <p14:nvPr/>
            </p14:nvContentPartPr>
            <p14:xfrm>
              <a:off x="5872320" y="1803627"/>
              <a:ext cx="52560" cy="138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2B57E6F-3115-4E91-B2D6-7BD7BF0D136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54680" y="1785987"/>
                <a:ext cx="88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BCD24B8-C912-4EC0-A490-D518DEADD860}"/>
                  </a:ext>
                </a:extLst>
              </p14:cNvPr>
              <p14:cNvContentPartPr/>
              <p14:nvPr/>
            </p14:nvContentPartPr>
            <p14:xfrm>
              <a:off x="5869440" y="1946547"/>
              <a:ext cx="41400" cy="39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BCD24B8-C912-4EC0-A490-D518DEADD86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51440" y="1928907"/>
                <a:ext cx="770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71AD4F3-85CB-43DA-80E5-2819A733F523}"/>
                  </a:ext>
                </a:extLst>
              </p14:cNvPr>
              <p14:cNvContentPartPr/>
              <p14:nvPr/>
            </p14:nvContentPartPr>
            <p14:xfrm>
              <a:off x="6043320" y="1898667"/>
              <a:ext cx="19080" cy="70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71AD4F3-85CB-43DA-80E5-2819A733F52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25680" y="1881027"/>
                <a:ext cx="54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0A2C6E4-4951-4BCA-B09B-E3A4BF4D50B8}"/>
                  </a:ext>
                </a:extLst>
              </p14:cNvPr>
              <p14:cNvContentPartPr/>
              <p14:nvPr/>
            </p14:nvContentPartPr>
            <p14:xfrm>
              <a:off x="5294160" y="1894707"/>
              <a:ext cx="88920" cy="143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0A2C6E4-4951-4BCA-B09B-E3A4BF4D50B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76520" y="1876707"/>
                <a:ext cx="124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2CE9BD4-5DBA-480D-A460-1C4EED699F6A}"/>
                  </a:ext>
                </a:extLst>
              </p14:cNvPr>
              <p14:cNvContentPartPr/>
              <p14:nvPr/>
            </p14:nvContentPartPr>
            <p14:xfrm>
              <a:off x="5582880" y="1930707"/>
              <a:ext cx="89640" cy="107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2CE9BD4-5DBA-480D-A460-1C4EED699F6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64880" y="1913067"/>
                <a:ext cx="125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B806AC5-6948-41FF-A6EF-1B769B0E8263}"/>
                  </a:ext>
                </a:extLst>
              </p14:cNvPr>
              <p14:cNvContentPartPr/>
              <p14:nvPr/>
            </p14:nvContentPartPr>
            <p14:xfrm>
              <a:off x="5351400" y="1931787"/>
              <a:ext cx="227880" cy="107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B806AC5-6948-41FF-A6EF-1B769B0E826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33400" y="1913787"/>
                <a:ext cx="263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1A5C095-73D8-43B4-81DC-E2BE74A5A260}"/>
                  </a:ext>
                </a:extLst>
              </p14:cNvPr>
              <p14:cNvContentPartPr/>
              <p14:nvPr/>
            </p14:nvContentPartPr>
            <p14:xfrm>
              <a:off x="747720" y="1351467"/>
              <a:ext cx="798120" cy="31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1A5C095-73D8-43B4-81DC-E2BE74A5A26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0080" y="1333827"/>
                <a:ext cx="8337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0915FC6-107B-47DD-94BF-7F05004FB231}"/>
                  </a:ext>
                </a:extLst>
              </p14:cNvPr>
              <p14:cNvContentPartPr/>
              <p14:nvPr/>
            </p14:nvContentPartPr>
            <p14:xfrm>
              <a:off x="1575720" y="1711107"/>
              <a:ext cx="941400" cy="30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0915FC6-107B-47DD-94BF-7F05004FB23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57720" y="1693467"/>
                <a:ext cx="9770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7BD752E-2CDA-4381-AF6C-33A08EFAB940}"/>
                  </a:ext>
                </a:extLst>
              </p14:cNvPr>
              <p14:cNvContentPartPr/>
              <p14:nvPr/>
            </p14:nvContentPartPr>
            <p14:xfrm>
              <a:off x="1707120" y="1422747"/>
              <a:ext cx="619560" cy="210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7BD752E-2CDA-4381-AF6C-33A08EFAB94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89120" y="1405107"/>
                <a:ext cx="655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4A9F6A-8562-4D40-BC67-9ED684A10089}"/>
                  </a:ext>
                </a:extLst>
              </p14:cNvPr>
              <p14:cNvContentPartPr/>
              <p14:nvPr/>
            </p14:nvContentPartPr>
            <p14:xfrm>
              <a:off x="2016000" y="1344267"/>
              <a:ext cx="11520" cy="1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4A9F6A-8562-4D40-BC67-9ED684A100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98000" y="1326627"/>
                <a:ext cx="47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8CF5F37-76AC-44DE-91DC-63F5104CB412}"/>
                  </a:ext>
                </a:extLst>
              </p14:cNvPr>
              <p14:cNvContentPartPr/>
              <p14:nvPr/>
            </p14:nvContentPartPr>
            <p14:xfrm>
              <a:off x="2495880" y="1458747"/>
              <a:ext cx="477360" cy="90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8CF5F37-76AC-44DE-91DC-63F5104CB4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78240" y="1441107"/>
                <a:ext cx="513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100CFE-92A6-4070-8F18-A48875BFD31F}"/>
                  </a:ext>
                </a:extLst>
              </p14:cNvPr>
              <p14:cNvContentPartPr/>
              <p14:nvPr/>
            </p14:nvContentPartPr>
            <p14:xfrm>
              <a:off x="3144600" y="1324827"/>
              <a:ext cx="300960" cy="232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100CFE-92A6-4070-8F18-A48875BFD31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26600" y="1307187"/>
                <a:ext cx="336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E3352FD-6584-4DDC-8909-7E5231FE180F}"/>
                  </a:ext>
                </a:extLst>
              </p14:cNvPr>
              <p14:cNvContentPartPr/>
              <p14:nvPr/>
            </p14:nvContentPartPr>
            <p14:xfrm>
              <a:off x="3230280" y="1418427"/>
              <a:ext cx="151920" cy="45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E3352FD-6584-4DDC-8909-7E5231FE180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212640" y="1400427"/>
                <a:ext cx="1875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68F41D4-FE54-4800-BA50-9C84C1089DB5}"/>
                  </a:ext>
                </a:extLst>
              </p14:cNvPr>
              <p14:cNvContentPartPr/>
              <p14:nvPr/>
            </p14:nvContentPartPr>
            <p14:xfrm>
              <a:off x="3598560" y="1385307"/>
              <a:ext cx="103680" cy="18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68F41D4-FE54-4800-BA50-9C84C1089DB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80920" y="1367307"/>
                <a:ext cx="1393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4069BC-B17A-44FC-BB26-56A27F15465B}"/>
                  </a:ext>
                </a:extLst>
              </p14:cNvPr>
              <p14:cNvContentPartPr/>
              <p14:nvPr/>
            </p14:nvContentPartPr>
            <p14:xfrm>
              <a:off x="3631320" y="1471707"/>
              <a:ext cx="92160" cy="46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4069BC-B17A-44FC-BB26-56A27F15465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13320" y="1454067"/>
                <a:ext cx="127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A23BD6-2311-46F1-B722-CD23445AF74F}"/>
                  </a:ext>
                </a:extLst>
              </p14:cNvPr>
              <p14:cNvContentPartPr/>
              <p14:nvPr/>
            </p14:nvContentPartPr>
            <p14:xfrm>
              <a:off x="3634920" y="1386027"/>
              <a:ext cx="145800" cy="29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A23BD6-2311-46F1-B722-CD23445AF7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16920" y="1368387"/>
                <a:ext cx="181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302A96F-3753-4AF5-B913-FCE925DEC1D4}"/>
                  </a:ext>
                </a:extLst>
              </p14:cNvPr>
              <p14:cNvContentPartPr/>
              <p14:nvPr/>
            </p14:nvContentPartPr>
            <p14:xfrm>
              <a:off x="3732480" y="1564227"/>
              <a:ext cx="49320" cy="105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302A96F-3753-4AF5-B913-FCE925DEC1D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714840" y="1546587"/>
                <a:ext cx="84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52AD18C-D359-4D83-A7CC-7163F1C3DCA9}"/>
                  </a:ext>
                </a:extLst>
              </p14:cNvPr>
              <p14:cNvContentPartPr/>
              <p14:nvPr/>
            </p14:nvContentPartPr>
            <p14:xfrm>
              <a:off x="3749760" y="1553067"/>
              <a:ext cx="12708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52AD18C-D359-4D83-A7CC-7163F1C3DCA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32120" y="1535427"/>
                <a:ext cx="162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0DD5740-63F5-4539-BB4C-D3D879DCA616}"/>
                  </a:ext>
                </a:extLst>
              </p14:cNvPr>
              <p14:cNvContentPartPr/>
              <p14:nvPr/>
            </p14:nvContentPartPr>
            <p14:xfrm>
              <a:off x="3723120" y="1603827"/>
              <a:ext cx="131760" cy="15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0DD5740-63F5-4539-BB4C-D3D879DCA61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05120" y="1586187"/>
                <a:ext cx="167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C600A9-D35E-4EC1-8E1C-D82072345AE6}"/>
                  </a:ext>
                </a:extLst>
              </p14:cNvPr>
              <p14:cNvContentPartPr/>
              <p14:nvPr/>
            </p14:nvContentPartPr>
            <p14:xfrm>
              <a:off x="3841560" y="1744227"/>
              <a:ext cx="54000" cy="5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C600A9-D35E-4EC1-8E1C-D82072345AE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23560" y="1726227"/>
                <a:ext cx="89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88B1891-95B0-48E1-9E00-5A3B5A9481CF}"/>
                  </a:ext>
                </a:extLst>
              </p14:cNvPr>
              <p14:cNvContentPartPr/>
              <p14:nvPr/>
            </p14:nvContentPartPr>
            <p14:xfrm>
              <a:off x="781560" y="1765827"/>
              <a:ext cx="168480" cy="214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88B1891-95B0-48E1-9E00-5A3B5A9481C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3920" y="1748187"/>
                <a:ext cx="204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ACB7904-05D4-4DDD-9280-513FC61A85E7}"/>
                  </a:ext>
                </a:extLst>
              </p14:cNvPr>
              <p14:cNvContentPartPr/>
              <p14:nvPr/>
            </p14:nvContentPartPr>
            <p14:xfrm>
              <a:off x="1013400" y="1784907"/>
              <a:ext cx="14400" cy="159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ACB7904-05D4-4DDD-9280-513FC61A85E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95400" y="1766907"/>
                <a:ext cx="50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0EA806E-FF42-48B1-8ED3-FEB38C42E1F2}"/>
                  </a:ext>
                </a:extLst>
              </p14:cNvPr>
              <p14:cNvContentPartPr/>
              <p14:nvPr/>
            </p14:nvContentPartPr>
            <p14:xfrm>
              <a:off x="1081080" y="1859427"/>
              <a:ext cx="121680" cy="119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0EA806E-FF42-48B1-8ED3-FEB38C42E1F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63080" y="1841787"/>
                <a:ext cx="1573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D27E7B4-0390-47C0-AE98-9FD0DCEC2B1A}"/>
                  </a:ext>
                </a:extLst>
              </p14:cNvPr>
              <p14:cNvContentPartPr/>
              <p14:nvPr/>
            </p14:nvContentPartPr>
            <p14:xfrm>
              <a:off x="1454760" y="1752867"/>
              <a:ext cx="86400" cy="214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D27E7B4-0390-47C0-AE98-9FD0DCEC2B1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437120" y="1734867"/>
                <a:ext cx="122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DB9FB8-2DF3-4643-8B0D-CC75F0CF31C8}"/>
                  </a:ext>
                </a:extLst>
              </p14:cNvPr>
              <p14:cNvContentPartPr/>
              <p14:nvPr/>
            </p14:nvContentPartPr>
            <p14:xfrm>
              <a:off x="1406520" y="1811907"/>
              <a:ext cx="134640" cy="56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DB9FB8-2DF3-4643-8B0D-CC75F0CF31C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388880" y="1793907"/>
                <a:ext cx="1702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F0C200A-9CF0-43C5-A286-177CA611BBB3}"/>
                  </a:ext>
                </a:extLst>
              </p14:cNvPr>
              <p14:cNvContentPartPr/>
              <p14:nvPr/>
            </p14:nvContentPartPr>
            <p14:xfrm>
              <a:off x="2576520" y="1809387"/>
              <a:ext cx="797400" cy="329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F0C200A-9CF0-43C5-A286-177CA611B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58520" y="1791387"/>
                <a:ext cx="8330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A49AA8A-97F7-42AB-8112-6450A952352E}"/>
                  </a:ext>
                </a:extLst>
              </p14:cNvPr>
              <p14:cNvContentPartPr/>
              <p14:nvPr/>
            </p14:nvContentPartPr>
            <p14:xfrm>
              <a:off x="3483000" y="1798947"/>
              <a:ext cx="227880" cy="239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A49AA8A-97F7-42AB-8112-6450A952352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65360" y="1781307"/>
                <a:ext cx="263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454E93E-533D-48BC-B406-ABD8B857435E}"/>
                  </a:ext>
                </a:extLst>
              </p14:cNvPr>
              <p14:cNvContentPartPr/>
              <p14:nvPr/>
            </p14:nvContentPartPr>
            <p14:xfrm>
              <a:off x="761760" y="2098827"/>
              <a:ext cx="295560" cy="294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454E93E-533D-48BC-B406-ABD8B857435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4120" y="2081187"/>
                <a:ext cx="3312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9EF9CEC-8E63-415D-8A4E-2D07667430CC}"/>
                  </a:ext>
                </a:extLst>
              </p14:cNvPr>
              <p14:cNvContentPartPr/>
              <p14:nvPr/>
            </p14:nvContentPartPr>
            <p14:xfrm>
              <a:off x="1242360" y="2246787"/>
              <a:ext cx="304920" cy="65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9EF9CEC-8E63-415D-8A4E-2D07667430C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224720" y="2229147"/>
                <a:ext cx="340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72AC087-623C-4274-8CB0-890B800FF71E}"/>
                  </a:ext>
                </a:extLst>
              </p14:cNvPr>
              <p14:cNvContentPartPr/>
              <p14:nvPr/>
            </p14:nvContentPartPr>
            <p14:xfrm>
              <a:off x="1685880" y="2207547"/>
              <a:ext cx="297000" cy="121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72AC087-623C-4274-8CB0-890B800FF71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668240" y="2189547"/>
                <a:ext cx="332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E79710E-AD34-4A7A-90B0-7310FD479A70}"/>
                  </a:ext>
                </a:extLst>
              </p14:cNvPr>
              <p14:cNvContentPartPr/>
              <p14:nvPr/>
            </p14:nvContentPartPr>
            <p14:xfrm>
              <a:off x="1844280" y="2255427"/>
              <a:ext cx="158040" cy="108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E79710E-AD34-4A7A-90B0-7310FD479A7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26640" y="2237427"/>
                <a:ext cx="193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B7A3DD9-77FF-4F51-B2AD-16C4396023AF}"/>
                  </a:ext>
                </a:extLst>
              </p14:cNvPr>
              <p14:cNvContentPartPr/>
              <p14:nvPr/>
            </p14:nvContentPartPr>
            <p14:xfrm>
              <a:off x="2013480" y="2076507"/>
              <a:ext cx="910440" cy="312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B7A3DD9-77FF-4F51-B2AD-16C4396023A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95480" y="2058867"/>
                <a:ext cx="9460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1BF265B-424F-42AF-887C-B52090AF0F66}"/>
                  </a:ext>
                </a:extLst>
              </p14:cNvPr>
              <p14:cNvContentPartPr/>
              <p14:nvPr/>
            </p14:nvContentPartPr>
            <p14:xfrm>
              <a:off x="2464920" y="2216187"/>
              <a:ext cx="218160" cy="44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1BF265B-424F-42AF-887C-B52090AF0F6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46920" y="2198187"/>
                <a:ext cx="253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6596654-8959-44C7-9914-4EF0C83EBFC7}"/>
                  </a:ext>
                </a:extLst>
              </p14:cNvPr>
              <p14:cNvContentPartPr/>
              <p14:nvPr/>
            </p14:nvContentPartPr>
            <p14:xfrm>
              <a:off x="2109240" y="2189187"/>
              <a:ext cx="251280" cy="62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6596654-8959-44C7-9914-4EF0C83EBFC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091600" y="2171547"/>
                <a:ext cx="286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23CFC4F-6676-4917-8F96-9C27A6D9BCE0}"/>
                  </a:ext>
                </a:extLst>
              </p14:cNvPr>
              <p14:cNvContentPartPr/>
              <p14:nvPr/>
            </p14:nvContentPartPr>
            <p14:xfrm>
              <a:off x="2764800" y="2275947"/>
              <a:ext cx="36720" cy="100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23CFC4F-6676-4917-8F96-9C27A6D9BCE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46800" y="2258307"/>
                <a:ext cx="72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D467A2F-FE92-4D75-AF2E-1D4573180D0A}"/>
                  </a:ext>
                </a:extLst>
              </p14:cNvPr>
              <p14:cNvContentPartPr/>
              <p14:nvPr/>
            </p14:nvContentPartPr>
            <p14:xfrm>
              <a:off x="2889720" y="2324187"/>
              <a:ext cx="32760" cy="91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D467A2F-FE92-4D75-AF2E-1D4573180D0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871720" y="2306187"/>
                <a:ext cx="68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F78C64A-ED4C-4573-B696-B8C2FA120472}"/>
                  </a:ext>
                </a:extLst>
              </p14:cNvPr>
              <p14:cNvContentPartPr/>
              <p14:nvPr/>
            </p14:nvContentPartPr>
            <p14:xfrm>
              <a:off x="2948400" y="2431107"/>
              <a:ext cx="61200" cy="80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F78C64A-ED4C-4573-B696-B8C2FA12047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30760" y="2413107"/>
                <a:ext cx="968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749D227-9176-477D-A5B2-1A788E8B34F3}"/>
                  </a:ext>
                </a:extLst>
              </p14:cNvPr>
              <p14:cNvContentPartPr/>
              <p14:nvPr/>
            </p14:nvContentPartPr>
            <p14:xfrm>
              <a:off x="3167640" y="2123307"/>
              <a:ext cx="453240" cy="254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749D227-9176-477D-A5B2-1A788E8B34F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149640" y="2105307"/>
                <a:ext cx="4888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587AF81-49C5-4CEB-A2F9-C9E24FDC771B}"/>
                  </a:ext>
                </a:extLst>
              </p14:cNvPr>
              <p14:cNvContentPartPr/>
              <p14:nvPr/>
            </p14:nvContentPartPr>
            <p14:xfrm>
              <a:off x="3560760" y="2200347"/>
              <a:ext cx="34920" cy="34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587AF81-49C5-4CEB-A2F9-C9E24FDC77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42760" y="2182707"/>
                <a:ext cx="705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7DC57D2-2EAB-4B48-B5AD-B7EA2C573FB3}"/>
                  </a:ext>
                </a:extLst>
              </p14:cNvPr>
              <p14:cNvContentPartPr/>
              <p14:nvPr/>
            </p14:nvContentPartPr>
            <p14:xfrm>
              <a:off x="3633480" y="2191347"/>
              <a:ext cx="176040" cy="169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7DC57D2-2EAB-4B48-B5AD-B7EA2C573FB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615840" y="2173347"/>
                <a:ext cx="2116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BE5FE5B-4A03-4E72-910A-20E02293A6DA}"/>
                  </a:ext>
                </a:extLst>
              </p14:cNvPr>
              <p14:cNvContentPartPr/>
              <p14:nvPr/>
            </p14:nvContentPartPr>
            <p14:xfrm>
              <a:off x="633240" y="2572227"/>
              <a:ext cx="274680" cy="156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BE5FE5B-4A03-4E72-910A-20E02293A6D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5600" y="2554227"/>
                <a:ext cx="310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74A4DBD-3761-4D53-9C47-7298B5AA4738}"/>
                  </a:ext>
                </a:extLst>
              </p14:cNvPr>
              <p14:cNvContentPartPr/>
              <p14:nvPr/>
            </p14:nvContentPartPr>
            <p14:xfrm>
              <a:off x="757080" y="2494107"/>
              <a:ext cx="16200" cy="15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74A4DBD-3761-4D53-9C47-7298B5AA473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9440" y="2476107"/>
                <a:ext cx="51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3F49874-6DFA-4F2A-B944-AFB63E11F63A}"/>
                  </a:ext>
                </a:extLst>
              </p14:cNvPr>
              <p14:cNvContentPartPr/>
              <p14:nvPr/>
            </p14:nvContentPartPr>
            <p14:xfrm>
              <a:off x="1019880" y="2426787"/>
              <a:ext cx="972360" cy="379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3F49874-6DFA-4F2A-B944-AFB63E11F63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02240" y="2409147"/>
                <a:ext cx="10080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D2AD38F-C462-4A5C-A2A6-6EC7857A655F}"/>
                  </a:ext>
                </a:extLst>
              </p14:cNvPr>
              <p14:cNvContentPartPr/>
              <p14:nvPr/>
            </p14:nvContentPartPr>
            <p14:xfrm>
              <a:off x="1611720" y="2513187"/>
              <a:ext cx="33480" cy="5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D2AD38F-C462-4A5C-A2A6-6EC7857A655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593720" y="2495547"/>
                <a:ext cx="691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66782C9-B444-46D5-95A6-2213F58BDF17}"/>
                  </a:ext>
                </a:extLst>
              </p14:cNvPr>
              <p14:cNvContentPartPr/>
              <p14:nvPr/>
            </p14:nvContentPartPr>
            <p14:xfrm>
              <a:off x="1351080" y="2499147"/>
              <a:ext cx="331920" cy="51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66782C9-B444-46D5-95A6-2213F58BDF1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333440" y="2481507"/>
                <a:ext cx="367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3DFB277-7111-470D-8D2B-D7D7E0A599AA}"/>
                  </a:ext>
                </a:extLst>
              </p14:cNvPr>
              <p14:cNvContentPartPr/>
              <p14:nvPr/>
            </p14:nvContentPartPr>
            <p14:xfrm>
              <a:off x="2116800" y="2484747"/>
              <a:ext cx="498600" cy="25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3DFB277-7111-470D-8D2B-D7D7E0A599A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98800" y="2467107"/>
                <a:ext cx="5342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9C1FF47-32D8-47E5-A097-D8EF69435400}"/>
                  </a:ext>
                </a:extLst>
              </p14:cNvPr>
              <p14:cNvContentPartPr/>
              <p14:nvPr/>
            </p14:nvContentPartPr>
            <p14:xfrm>
              <a:off x="2607120" y="2725227"/>
              <a:ext cx="94320" cy="77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9C1FF47-32D8-47E5-A097-D8EF6943540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89120" y="2707587"/>
                <a:ext cx="129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A5287F7-A63D-4710-A7C9-1CF2F77E81E0}"/>
                  </a:ext>
                </a:extLst>
              </p14:cNvPr>
              <p14:cNvContentPartPr/>
              <p14:nvPr/>
            </p14:nvContentPartPr>
            <p14:xfrm>
              <a:off x="2777400" y="2488707"/>
              <a:ext cx="1144800" cy="359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A5287F7-A63D-4710-A7C9-1CF2F77E81E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759760" y="2471067"/>
                <a:ext cx="11804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997D835-E3AE-43A3-BBD6-ECF998F05283}"/>
                  </a:ext>
                </a:extLst>
              </p14:cNvPr>
              <p14:cNvContentPartPr/>
              <p14:nvPr/>
            </p14:nvContentPartPr>
            <p14:xfrm>
              <a:off x="3990240" y="2476107"/>
              <a:ext cx="1163880" cy="293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997D835-E3AE-43A3-BBD6-ECF998F0528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2600" y="2458107"/>
                <a:ext cx="11995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0615984-219D-4DF2-94AC-2272C76F235A}"/>
                  </a:ext>
                </a:extLst>
              </p14:cNvPr>
              <p14:cNvContentPartPr/>
              <p14:nvPr/>
            </p14:nvContentPartPr>
            <p14:xfrm>
              <a:off x="6837840" y="615627"/>
              <a:ext cx="82080" cy="168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0615984-219D-4DF2-94AC-2272C76F235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20200" y="597627"/>
                <a:ext cx="1177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265A382-2D3D-458D-A684-AB89105D79BB}"/>
                  </a:ext>
                </a:extLst>
              </p14:cNvPr>
              <p14:cNvContentPartPr/>
              <p14:nvPr/>
            </p14:nvContentPartPr>
            <p14:xfrm>
              <a:off x="6771600" y="631827"/>
              <a:ext cx="415080" cy="145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265A382-2D3D-458D-A684-AB89105D79B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753960" y="613827"/>
                <a:ext cx="4507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30A3C51-52F8-4550-86A4-FA3DAAF841AD}"/>
                  </a:ext>
                </a:extLst>
              </p14:cNvPr>
              <p14:cNvContentPartPr/>
              <p14:nvPr/>
            </p14:nvContentPartPr>
            <p14:xfrm>
              <a:off x="5287931" y="1929709"/>
              <a:ext cx="97920" cy="109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30A3C51-52F8-4550-86A4-FA3DAAF841A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70291" y="1911709"/>
                <a:ext cx="1335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6D3E4A5-C8E1-4F9C-A470-3A69FDB1C8B5}"/>
                  </a:ext>
                </a:extLst>
              </p14:cNvPr>
              <p14:cNvContentPartPr/>
              <p14:nvPr/>
            </p14:nvContentPartPr>
            <p14:xfrm>
              <a:off x="5584931" y="1926109"/>
              <a:ext cx="112320" cy="91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6D3E4A5-C8E1-4F9C-A470-3A69FDB1C8B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567291" y="1908469"/>
                <a:ext cx="14796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D71BDEE-DEE3-4550-9022-2A5BFE3C5103}"/>
              </a:ext>
            </a:extLst>
          </p:cNvPr>
          <p:cNvGrpSpPr/>
          <p:nvPr/>
        </p:nvGrpSpPr>
        <p:grpSpPr>
          <a:xfrm>
            <a:off x="7409771" y="377029"/>
            <a:ext cx="1890000" cy="441360"/>
            <a:chOff x="7409771" y="377029"/>
            <a:chExt cx="18900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B79E26-859B-49A0-9572-64C64B2E9412}"/>
                    </a:ext>
                  </a:extLst>
                </p14:cNvPr>
                <p14:cNvContentPartPr/>
                <p14:nvPr/>
              </p14:nvContentPartPr>
              <p14:xfrm>
                <a:off x="7409771" y="630469"/>
                <a:ext cx="451440" cy="156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B79E26-859B-49A0-9572-64C64B2E941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91771" y="612469"/>
                  <a:ext cx="48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35DC83-C09C-423C-B9B6-56C2E05F51A2}"/>
                    </a:ext>
                  </a:extLst>
                </p14:cNvPr>
                <p14:cNvContentPartPr/>
                <p14:nvPr/>
              </p14:nvContentPartPr>
              <p14:xfrm>
                <a:off x="7966331" y="629389"/>
                <a:ext cx="322560" cy="140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35DC83-C09C-423C-B9B6-56C2E05F51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48691" y="611389"/>
                  <a:ext cx="358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1FA78E-79DA-47A7-A689-A6F94B88E835}"/>
                    </a:ext>
                  </a:extLst>
                </p14:cNvPr>
                <p14:cNvContentPartPr/>
                <p14:nvPr/>
              </p14:nvContentPartPr>
              <p14:xfrm>
                <a:off x="8135891" y="621829"/>
                <a:ext cx="140400" cy="19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1FA78E-79DA-47A7-A689-A6F94B88E8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18251" y="603829"/>
                  <a:ext cx="17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F0703C-6CC6-4ABA-AD3F-9E8AAE39ABA2}"/>
                    </a:ext>
                  </a:extLst>
                </p14:cNvPr>
                <p14:cNvContentPartPr/>
                <p14:nvPr/>
              </p14:nvContentPartPr>
              <p14:xfrm>
                <a:off x="8305811" y="377029"/>
                <a:ext cx="993960" cy="417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F0703C-6CC6-4ABA-AD3F-9E8AAE39ABA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87811" y="359029"/>
                  <a:ext cx="10296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C6A3693-DF54-48EC-A556-03A3ADA45501}"/>
                    </a:ext>
                  </a:extLst>
                </p14:cNvPr>
                <p14:cNvContentPartPr/>
                <p14:nvPr/>
              </p14:nvContentPartPr>
              <p14:xfrm>
                <a:off x="9037331" y="540469"/>
                <a:ext cx="17280" cy="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C6A3693-DF54-48EC-A556-03A3ADA455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19691" y="522829"/>
                  <a:ext cx="5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8736E83-6C9A-49B2-8843-7A9D59B95B2B}"/>
                    </a:ext>
                  </a:extLst>
                </p14:cNvPr>
                <p14:cNvContentPartPr/>
                <p14:nvPr/>
              </p14:nvContentPartPr>
              <p14:xfrm>
                <a:off x="8827091" y="543349"/>
                <a:ext cx="188280" cy="2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8736E83-6C9A-49B2-8843-7A9D59B95B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9451" y="525709"/>
                  <a:ext cx="223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2AB6646-9E54-400B-B46C-A03DC6E77DED}"/>
                    </a:ext>
                  </a:extLst>
                </p14:cNvPr>
                <p14:cNvContentPartPr/>
                <p14:nvPr/>
              </p14:nvContentPartPr>
              <p14:xfrm>
                <a:off x="8377451" y="527869"/>
                <a:ext cx="410760" cy="1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2AB6646-9E54-400B-B46C-A03DC6E77D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59451" y="509869"/>
                  <a:ext cx="446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0132328-D305-42A3-B099-FD20EA1CFF1D}"/>
              </a:ext>
            </a:extLst>
          </p:cNvPr>
          <p:cNvGrpSpPr/>
          <p:nvPr/>
        </p:nvGrpSpPr>
        <p:grpSpPr>
          <a:xfrm>
            <a:off x="7704611" y="1031869"/>
            <a:ext cx="979200" cy="372240"/>
            <a:chOff x="7704611" y="1031869"/>
            <a:chExt cx="97920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8981C0-1E3E-4678-B59D-63547B2417FE}"/>
                    </a:ext>
                  </a:extLst>
                </p14:cNvPr>
                <p14:cNvContentPartPr/>
                <p14:nvPr/>
              </p14:nvContentPartPr>
              <p14:xfrm>
                <a:off x="7734131" y="1063909"/>
                <a:ext cx="2160" cy="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8981C0-1E3E-4678-B59D-63547B2417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16491" y="1046269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4A36CA6-44D4-4F2F-A4C1-D7918A7EE933}"/>
                    </a:ext>
                  </a:extLst>
                </p14:cNvPr>
                <p14:cNvContentPartPr/>
                <p14:nvPr/>
              </p14:nvContentPartPr>
              <p14:xfrm>
                <a:off x="7704611" y="1061749"/>
                <a:ext cx="204120" cy="255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4A36CA6-44D4-4F2F-A4C1-D7918A7EE93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86611" y="1043749"/>
                  <a:ext cx="239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C4B28E3-2B07-4908-88F9-B48B608F3762}"/>
                    </a:ext>
                  </a:extLst>
                </p14:cNvPr>
                <p14:cNvContentPartPr/>
                <p14:nvPr/>
              </p14:nvContentPartPr>
              <p14:xfrm>
                <a:off x="7949051" y="1076869"/>
                <a:ext cx="168840" cy="24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C4B28E3-2B07-4908-88F9-B48B608F37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31051" y="1058869"/>
                  <a:ext cx="204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A888C3-5DB1-41E2-9CD8-E2069C8C2A76}"/>
                    </a:ext>
                  </a:extLst>
                </p14:cNvPr>
                <p14:cNvContentPartPr/>
                <p14:nvPr/>
              </p14:nvContentPartPr>
              <p14:xfrm>
                <a:off x="8187731" y="1039429"/>
                <a:ext cx="184320" cy="342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A888C3-5DB1-41E2-9CD8-E2069C8C2A7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70091" y="1021429"/>
                  <a:ext cx="219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CF017E-7295-4A70-BCE0-D352215422BB}"/>
                    </a:ext>
                  </a:extLst>
                </p14:cNvPr>
                <p14:cNvContentPartPr/>
                <p14:nvPr/>
              </p14:nvContentPartPr>
              <p14:xfrm>
                <a:off x="8613611" y="1031869"/>
                <a:ext cx="70200" cy="37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CF017E-7295-4A70-BCE0-D352215422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95971" y="1014229"/>
                  <a:ext cx="10584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5D6A840-28BB-4949-937A-6CB21AF2EFCE}"/>
              </a:ext>
            </a:extLst>
          </p:cNvPr>
          <p:cNvGrpSpPr/>
          <p:nvPr/>
        </p:nvGrpSpPr>
        <p:grpSpPr>
          <a:xfrm>
            <a:off x="8712251" y="1001989"/>
            <a:ext cx="846000" cy="381960"/>
            <a:chOff x="8712251" y="1001989"/>
            <a:chExt cx="8460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9F5555-F017-44BE-A767-B3A0A838E2AF}"/>
                    </a:ext>
                  </a:extLst>
                </p14:cNvPr>
                <p14:cNvContentPartPr/>
                <p14:nvPr/>
              </p14:nvContentPartPr>
              <p14:xfrm>
                <a:off x="8712251" y="1100269"/>
                <a:ext cx="177840" cy="254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9F5555-F017-44BE-A767-B3A0A838E2A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94251" y="1082629"/>
                  <a:ext cx="213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CAA1C3-1396-48FC-861D-784F6607C083}"/>
                    </a:ext>
                  </a:extLst>
                </p14:cNvPr>
                <p14:cNvContentPartPr/>
                <p14:nvPr/>
              </p14:nvContentPartPr>
              <p14:xfrm>
                <a:off x="8941571" y="1073629"/>
                <a:ext cx="171720" cy="264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CAA1C3-1396-48FC-861D-784F6607C0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23571" y="1055629"/>
                  <a:ext cx="207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763482-29D1-4037-AEA6-F0E63547EAFF}"/>
                    </a:ext>
                  </a:extLst>
                </p14:cNvPr>
                <p14:cNvContentPartPr/>
                <p14:nvPr/>
              </p14:nvContentPartPr>
              <p14:xfrm>
                <a:off x="9113291" y="1327429"/>
                <a:ext cx="23400" cy="3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763482-29D1-4037-AEA6-F0E63547EAF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95291" y="1309429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C56EB6-2372-482A-A39F-11978096AB25}"/>
                    </a:ext>
                  </a:extLst>
                </p14:cNvPr>
                <p14:cNvContentPartPr/>
                <p14:nvPr/>
              </p14:nvContentPartPr>
              <p14:xfrm>
                <a:off x="9231011" y="1064989"/>
                <a:ext cx="182520" cy="259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C56EB6-2372-482A-A39F-11978096AB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13011" y="1047349"/>
                  <a:ext cx="218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0C8E16-2280-42F0-ADAB-DDC533D562A0}"/>
                    </a:ext>
                  </a:extLst>
                </p14:cNvPr>
                <p14:cNvContentPartPr/>
                <p14:nvPr/>
              </p14:nvContentPartPr>
              <p14:xfrm>
                <a:off x="9410291" y="1001989"/>
                <a:ext cx="147960" cy="38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0C8E16-2280-42F0-ADAB-DDC533D562A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92651" y="984349"/>
                  <a:ext cx="1836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C7A36D-3AAF-4554-B188-6F7B03CD92CD}"/>
              </a:ext>
            </a:extLst>
          </p:cNvPr>
          <p:cNvGrpSpPr/>
          <p:nvPr/>
        </p:nvGrpSpPr>
        <p:grpSpPr>
          <a:xfrm>
            <a:off x="9891971" y="846829"/>
            <a:ext cx="2068560" cy="663840"/>
            <a:chOff x="9891971" y="846829"/>
            <a:chExt cx="206856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6E934AF-9133-4B86-BB30-DB1442D3F09A}"/>
                    </a:ext>
                  </a:extLst>
                </p14:cNvPr>
                <p14:cNvContentPartPr/>
                <p14:nvPr/>
              </p14:nvContentPartPr>
              <p14:xfrm>
                <a:off x="9891971" y="1067869"/>
                <a:ext cx="179640" cy="21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6E934AF-9133-4B86-BB30-DB1442D3F0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73971" y="1049869"/>
                  <a:ext cx="215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9A1313-931F-4490-93AC-A876FDA8CA15}"/>
                    </a:ext>
                  </a:extLst>
                </p14:cNvPr>
                <p14:cNvContentPartPr/>
                <p14:nvPr/>
              </p14:nvContentPartPr>
              <p14:xfrm>
                <a:off x="10082411" y="1003789"/>
                <a:ext cx="112680" cy="425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9A1313-931F-4490-93AC-A876FDA8CA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64771" y="986149"/>
                  <a:ext cx="148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209A2F-4F7E-4C25-943C-29902BF8115A}"/>
                    </a:ext>
                  </a:extLst>
                </p14:cNvPr>
                <p14:cNvContentPartPr/>
                <p14:nvPr/>
              </p14:nvContentPartPr>
              <p14:xfrm>
                <a:off x="10143611" y="1136989"/>
                <a:ext cx="154080" cy="282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209A2F-4F7E-4C25-943C-29902BF811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25971" y="1118989"/>
                  <a:ext cx="189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E34FD03-ABF5-490F-B421-FE46885A7EE9}"/>
                    </a:ext>
                  </a:extLst>
                </p14:cNvPr>
                <p14:cNvContentPartPr/>
                <p14:nvPr/>
              </p14:nvContentPartPr>
              <p14:xfrm>
                <a:off x="10312091" y="990829"/>
                <a:ext cx="114840" cy="45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E34FD03-ABF5-490F-B421-FE46885A7E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94091" y="973189"/>
                  <a:ext cx="1504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58A9CB6-E95A-4A27-AAEE-74DD01E4F92D}"/>
                    </a:ext>
                  </a:extLst>
                </p14:cNvPr>
                <p14:cNvContentPartPr/>
                <p14:nvPr/>
              </p14:nvContentPartPr>
              <p14:xfrm>
                <a:off x="10532411" y="1153909"/>
                <a:ext cx="118800" cy="2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58A9CB6-E95A-4A27-AAEE-74DD01E4F9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14771" y="1135909"/>
                  <a:ext cx="15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65A77C-68C0-422C-AB42-995923B9ACF8}"/>
                    </a:ext>
                  </a:extLst>
                </p14:cNvPr>
                <p14:cNvContentPartPr/>
                <p14:nvPr/>
              </p14:nvContentPartPr>
              <p14:xfrm>
                <a:off x="10532411" y="1235629"/>
                <a:ext cx="163800" cy="1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65A77C-68C0-422C-AB42-995923B9AC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14771" y="1217629"/>
                  <a:ext cx="199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B21BF4-D22C-48F1-BB35-A98112FCAA57}"/>
                    </a:ext>
                  </a:extLst>
                </p14:cNvPr>
                <p14:cNvContentPartPr/>
                <p14:nvPr/>
              </p14:nvContentPartPr>
              <p14:xfrm>
                <a:off x="10706291" y="846829"/>
                <a:ext cx="1254240" cy="612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B21BF4-D22C-48F1-BB35-A98112FCAA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88651" y="829189"/>
                  <a:ext cx="12898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011A9EC-F85B-400E-968C-8134CC7BC7EA}"/>
                    </a:ext>
                  </a:extLst>
                </p14:cNvPr>
                <p14:cNvContentPartPr/>
                <p14:nvPr/>
              </p14:nvContentPartPr>
              <p14:xfrm>
                <a:off x="10930211" y="1084789"/>
                <a:ext cx="171720" cy="240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011A9EC-F85B-400E-968C-8134CC7BC7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12211" y="1067149"/>
                  <a:ext cx="207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4879206-1D53-4496-93FF-F9B76FE07BD8}"/>
                    </a:ext>
                  </a:extLst>
                </p14:cNvPr>
                <p14:cNvContentPartPr/>
                <p14:nvPr/>
              </p14:nvContentPartPr>
              <p14:xfrm>
                <a:off x="11087891" y="951229"/>
                <a:ext cx="153000" cy="118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4879206-1D53-4496-93FF-F9B76FE07B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9891" y="933589"/>
                  <a:ext cx="188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72E851-AFD6-464E-98DB-EC735C980257}"/>
                    </a:ext>
                  </a:extLst>
                </p14:cNvPr>
                <p14:cNvContentPartPr/>
                <p14:nvPr/>
              </p14:nvContentPartPr>
              <p14:xfrm>
                <a:off x="11294171" y="1124029"/>
                <a:ext cx="44280" cy="20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72E851-AFD6-464E-98DB-EC735C98025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76171" y="1106389"/>
                  <a:ext cx="79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64862F-12EB-4E62-BA6F-42B9A76773AD}"/>
                    </a:ext>
                  </a:extLst>
                </p14:cNvPr>
                <p14:cNvContentPartPr/>
                <p14:nvPr/>
              </p14:nvContentPartPr>
              <p14:xfrm>
                <a:off x="11252771" y="1239589"/>
                <a:ext cx="156600" cy="7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64862F-12EB-4E62-BA6F-42B9A76773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34771" y="1221949"/>
                  <a:ext cx="192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AF56EA8-CA1A-4934-B66B-C9F34C9E75BA}"/>
                    </a:ext>
                  </a:extLst>
                </p14:cNvPr>
                <p14:cNvContentPartPr/>
                <p14:nvPr/>
              </p14:nvContentPartPr>
              <p14:xfrm>
                <a:off x="11457971" y="1107829"/>
                <a:ext cx="213480" cy="29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AF56EA8-CA1A-4934-B66B-C9F34C9E75B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40331" y="1090189"/>
                  <a:ext cx="249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17A13A-7A20-4534-B0B3-F87B6838C720}"/>
                    </a:ext>
                  </a:extLst>
                </p14:cNvPr>
                <p14:cNvContentPartPr/>
                <p14:nvPr/>
              </p14:nvContentPartPr>
              <p14:xfrm>
                <a:off x="11706011" y="1297189"/>
                <a:ext cx="81000" cy="213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17A13A-7A20-4534-B0B3-F87B6838C7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88371" y="1279549"/>
                  <a:ext cx="116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C72EB12-C29D-446F-AA21-8338933FC8BE}"/>
                    </a:ext>
                  </a:extLst>
                </p14:cNvPr>
                <p14:cNvContentPartPr/>
                <p14:nvPr/>
              </p14:nvContentPartPr>
              <p14:xfrm>
                <a:off x="11720771" y="982909"/>
                <a:ext cx="108360" cy="88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C72EB12-C29D-446F-AA21-8338933FC8B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02771" y="964909"/>
                  <a:ext cx="144000" cy="12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97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25E06EF-48A2-4605-B175-258191A0B682}"/>
              </a:ext>
            </a:extLst>
          </p:cNvPr>
          <p:cNvGrpSpPr/>
          <p:nvPr/>
        </p:nvGrpSpPr>
        <p:grpSpPr>
          <a:xfrm>
            <a:off x="957131" y="261055"/>
            <a:ext cx="10220040" cy="541800"/>
            <a:chOff x="957131" y="261055"/>
            <a:chExt cx="1022004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52A6E6-34D7-4516-A405-CE2135EFAEAA}"/>
                    </a:ext>
                  </a:extLst>
                </p14:cNvPr>
                <p14:cNvContentPartPr/>
                <p14:nvPr/>
              </p14:nvContentPartPr>
              <p14:xfrm>
                <a:off x="957131" y="360055"/>
                <a:ext cx="217080" cy="338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52A6E6-34D7-4516-A405-CE2135EFAE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9491" y="342055"/>
                  <a:ext cx="252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C92117-3F62-4BA4-AD1A-C15F5D7A4438}"/>
                    </a:ext>
                  </a:extLst>
                </p14:cNvPr>
                <p14:cNvContentPartPr/>
                <p14:nvPr/>
              </p14:nvContentPartPr>
              <p14:xfrm>
                <a:off x="1021211" y="548335"/>
                <a:ext cx="145800" cy="1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C92117-3F62-4BA4-AD1A-C15F5D7A44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3211" y="530335"/>
                  <a:ext cx="181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5F3F0A-F16D-4431-A40D-60929F745153}"/>
                    </a:ext>
                  </a:extLst>
                </p14:cNvPr>
                <p14:cNvContentPartPr/>
                <p14:nvPr/>
              </p14:nvContentPartPr>
              <p14:xfrm>
                <a:off x="1060091" y="365815"/>
                <a:ext cx="181080" cy="30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5F3F0A-F16D-4431-A40D-60929F7451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2091" y="347815"/>
                  <a:ext cx="216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65DC94-FA19-4CFD-8815-D8C16D4B0D87}"/>
                    </a:ext>
                  </a:extLst>
                </p14:cNvPr>
                <p14:cNvContentPartPr/>
                <p14:nvPr/>
              </p14:nvContentPartPr>
              <p14:xfrm>
                <a:off x="1439531" y="455455"/>
                <a:ext cx="186840" cy="1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65DC94-FA19-4CFD-8815-D8C16D4B0D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1891" y="437815"/>
                  <a:ext cx="222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F5349F-3160-414F-903C-5F1C6D5691D9}"/>
                    </a:ext>
                  </a:extLst>
                </p14:cNvPr>
                <p14:cNvContentPartPr/>
                <p14:nvPr/>
              </p14:nvContentPartPr>
              <p14:xfrm>
                <a:off x="1425851" y="574975"/>
                <a:ext cx="198360" cy="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F5349F-3160-414F-903C-5F1C6D5691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7851" y="556975"/>
                  <a:ext cx="23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1F121B-B6C0-43A8-BBA7-F64912709F36}"/>
                    </a:ext>
                  </a:extLst>
                </p14:cNvPr>
                <p14:cNvContentPartPr/>
                <p14:nvPr/>
              </p14:nvContentPartPr>
              <p14:xfrm>
                <a:off x="1857851" y="261055"/>
                <a:ext cx="1470240" cy="42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1F121B-B6C0-43A8-BBA7-F64912709F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9851" y="243415"/>
                  <a:ext cx="15058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83DF02-7401-4CA7-8F07-4B7046C75853}"/>
                    </a:ext>
                  </a:extLst>
                </p14:cNvPr>
                <p14:cNvContentPartPr/>
                <p14:nvPr/>
              </p14:nvContentPartPr>
              <p14:xfrm>
                <a:off x="2156651" y="487135"/>
                <a:ext cx="19764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83DF02-7401-4CA7-8F07-4B7046C758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9011" y="469135"/>
                  <a:ext cx="233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CDC917-E077-42C5-A79B-ED95084551E9}"/>
                    </a:ext>
                  </a:extLst>
                </p14:cNvPr>
                <p14:cNvContentPartPr/>
                <p14:nvPr/>
              </p14:nvContentPartPr>
              <p14:xfrm>
                <a:off x="2423051" y="409375"/>
                <a:ext cx="160200" cy="131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CDC917-E077-42C5-A79B-ED95084551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5411" y="391375"/>
                  <a:ext cx="195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8F77CE-085F-4968-B675-AAFCD9F47A52}"/>
                    </a:ext>
                  </a:extLst>
                </p14:cNvPr>
                <p14:cNvContentPartPr/>
                <p14:nvPr/>
              </p14:nvContentPartPr>
              <p14:xfrm>
                <a:off x="2744531" y="507655"/>
                <a:ext cx="29520" cy="148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8F77CE-085F-4968-B675-AAFCD9F47A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6531" y="489655"/>
                  <a:ext cx="65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0759088-C38C-48C5-8431-11BFD9F3553D}"/>
                    </a:ext>
                  </a:extLst>
                </p14:cNvPr>
                <p14:cNvContentPartPr/>
                <p14:nvPr/>
              </p14:nvContentPartPr>
              <p14:xfrm>
                <a:off x="2680811" y="589735"/>
                <a:ext cx="151920" cy="1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0759088-C38C-48C5-8431-11BFD9F355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3171" y="572095"/>
                  <a:ext cx="187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4C59C2-9A73-4DE0-A533-18AD99796477}"/>
                    </a:ext>
                  </a:extLst>
                </p14:cNvPr>
                <p14:cNvContentPartPr/>
                <p14:nvPr/>
              </p14:nvContentPartPr>
              <p14:xfrm>
                <a:off x="2944691" y="459055"/>
                <a:ext cx="170640" cy="26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4C59C2-9A73-4DE0-A533-18AD997964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7051" y="441415"/>
                  <a:ext cx="206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F49F41-EC48-4F42-BBF8-D5934672E474}"/>
                    </a:ext>
                  </a:extLst>
                </p14:cNvPr>
                <p14:cNvContentPartPr/>
                <p14:nvPr/>
              </p14:nvContentPartPr>
              <p14:xfrm>
                <a:off x="3145931" y="420175"/>
                <a:ext cx="166680" cy="13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F49F41-EC48-4F42-BBF8-D5934672E4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28291" y="402535"/>
                  <a:ext cx="202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8555F7-32A7-49B2-9A8D-86EE4586BE98}"/>
                    </a:ext>
                  </a:extLst>
                </p14:cNvPr>
                <p14:cNvContentPartPr/>
                <p14:nvPr/>
              </p14:nvContentPartPr>
              <p14:xfrm>
                <a:off x="3822011" y="279055"/>
                <a:ext cx="597600" cy="433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8555F7-32A7-49B2-9A8D-86EE4586BE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04011" y="261415"/>
                  <a:ext cx="6332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26AD4A-5296-43FD-B7B5-0B17DD8F493A}"/>
                    </a:ext>
                  </a:extLst>
                </p14:cNvPr>
                <p14:cNvContentPartPr/>
                <p14:nvPr/>
              </p14:nvContentPartPr>
              <p14:xfrm>
                <a:off x="4674851" y="489295"/>
                <a:ext cx="375120" cy="10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26AD4A-5296-43FD-B7B5-0B17DD8F49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56851" y="471295"/>
                  <a:ext cx="410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C43E3C-041D-43A5-9229-E2F75CD5FE47}"/>
                    </a:ext>
                  </a:extLst>
                </p14:cNvPr>
                <p14:cNvContentPartPr/>
                <p14:nvPr/>
              </p14:nvContentPartPr>
              <p14:xfrm>
                <a:off x="4918211" y="454015"/>
                <a:ext cx="178920" cy="171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C43E3C-041D-43A5-9229-E2F75CD5FE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00571" y="436015"/>
                  <a:ext cx="214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A69200-7BCB-4332-8711-1EFD8CDE87CE}"/>
                    </a:ext>
                  </a:extLst>
                </p14:cNvPr>
                <p14:cNvContentPartPr/>
                <p14:nvPr/>
              </p14:nvContentPartPr>
              <p14:xfrm>
                <a:off x="5146451" y="268615"/>
                <a:ext cx="1406880" cy="338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A69200-7BCB-4332-8711-1EFD8CDE87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8451" y="250975"/>
                  <a:ext cx="1442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EEF766-D09F-4805-B4E3-E06B7E7C5637}"/>
                    </a:ext>
                  </a:extLst>
                </p14:cNvPr>
                <p14:cNvContentPartPr/>
                <p14:nvPr/>
              </p14:nvContentPartPr>
              <p14:xfrm>
                <a:off x="6129971" y="379135"/>
                <a:ext cx="23760" cy="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EEF766-D09F-4805-B4E3-E06B7E7C56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1971" y="361495"/>
                  <a:ext cx="59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6D7138-3E93-4B13-B53E-920D51236E99}"/>
                    </a:ext>
                  </a:extLst>
                </p14:cNvPr>
                <p14:cNvContentPartPr/>
                <p14:nvPr/>
              </p14:nvContentPartPr>
              <p14:xfrm>
                <a:off x="5387651" y="379135"/>
                <a:ext cx="218160" cy="48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6D7138-3E93-4B13-B53E-920D51236E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69651" y="361495"/>
                  <a:ext cx="25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C2EA1E-049C-486C-A9AF-A4B6ADE08FCA}"/>
                    </a:ext>
                  </a:extLst>
                </p14:cNvPr>
                <p14:cNvContentPartPr/>
                <p14:nvPr/>
              </p14:nvContentPartPr>
              <p14:xfrm>
                <a:off x="6787331" y="479215"/>
                <a:ext cx="429840" cy="11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C2EA1E-049C-486C-A9AF-A4B6ADE08F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69331" y="461575"/>
                  <a:ext cx="465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CFA426-386C-42A9-9240-4A259FA65B39}"/>
                    </a:ext>
                  </a:extLst>
                </p14:cNvPr>
                <p14:cNvContentPartPr/>
                <p14:nvPr/>
              </p14:nvContentPartPr>
              <p14:xfrm>
                <a:off x="7011251" y="349975"/>
                <a:ext cx="34920" cy="1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CFA426-386C-42A9-9240-4A259FA65B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93251" y="332335"/>
                  <a:ext cx="70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61DDB5E-C71B-4FB6-BDE1-8E928CA54853}"/>
                    </a:ext>
                  </a:extLst>
                </p14:cNvPr>
                <p14:cNvContentPartPr/>
                <p14:nvPr/>
              </p14:nvContentPartPr>
              <p14:xfrm>
                <a:off x="7515611" y="520615"/>
                <a:ext cx="189360" cy="7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61DDB5E-C71B-4FB6-BDE1-8E928CA548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97611" y="502615"/>
                  <a:ext cx="225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930BCC3-01FD-47E1-B4F1-476178518C33}"/>
                    </a:ext>
                  </a:extLst>
                </p14:cNvPr>
                <p14:cNvContentPartPr/>
                <p14:nvPr/>
              </p14:nvContentPartPr>
              <p14:xfrm>
                <a:off x="7992971" y="270775"/>
                <a:ext cx="3184200" cy="532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930BCC3-01FD-47E1-B4F1-476178518C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74971" y="253135"/>
                  <a:ext cx="321984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3D52944-62C8-4829-852D-B5B1E140BA71}"/>
              </a:ext>
            </a:extLst>
          </p:cNvPr>
          <p:cNvGrpSpPr/>
          <p:nvPr/>
        </p:nvGrpSpPr>
        <p:grpSpPr>
          <a:xfrm>
            <a:off x="2155211" y="833455"/>
            <a:ext cx="8673480" cy="675360"/>
            <a:chOff x="2155211" y="833455"/>
            <a:chExt cx="867348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BAB7C1-F274-4485-9CD6-546FD86588CD}"/>
                    </a:ext>
                  </a:extLst>
                </p14:cNvPr>
                <p14:cNvContentPartPr/>
                <p14:nvPr/>
              </p14:nvContentPartPr>
              <p14:xfrm>
                <a:off x="2209931" y="870895"/>
                <a:ext cx="176040" cy="30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BAB7C1-F274-4485-9CD6-546FD86588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92291" y="852895"/>
                  <a:ext cx="211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A0E5A6-F825-452F-A290-AE0682228B28}"/>
                    </a:ext>
                  </a:extLst>
                </p14:cNvPr>
                <p14:cNvContentPartPr/>
                <p14:nvPr/>
              </p14:nvContentPartPr>
              <p14:xfrm>
                <a:off x="2155211" y="849655"/>
                <a:ext cx="97560" cy="16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A0E5A6-F825-452F-A290-AE0682228B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37571" y="832015"/>
                  <a:ext cx="133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0082C-D0A0-434A-B0CC-CA77DD45963C}"/>
                    </a:ext>
                  </a:extLst>
                </p14:cNvPr>
                <p14:cNvContentPartPr/>
                <p14:nvPr/>
              </p14:nvContentPartPr>
              <p14:xfrm>
                <a:off x="2480291" y="1174015"/>
                <a:ext cx="901800" cy="14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0082C-D0A0-434A-B0CC-CA77DD4596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62651" y="1156375"/>
                  <a:ext cx="937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7CFF8B-AC42-4AD1-A411-79A3DCFA2761}"/>
                    </a:ext>
                  </a:extLst>
                </p14:cNvPr>
                <p14:cNvContentPartPr/>
                <p14:nvPr/>
              </p14:nvContentPartPr>
              <p14:xfrm>
                <a:off x="3096611" y="1278055"/>
                <a:ext cx="162360" cy="23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7CFF8B-AC42-4AD1-A411-79A3DCFA27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8971" y="1260055"/>
                  <a:ext cx="19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36D15B-72C4-463B-AFAC-57F38CB2C2A5}"/>
                    </a:ext>
                  </a:extLst>
                </p14:cNvPr>
                <p14:cNvContentPartPr/>
                <p14:nvPr/>
              </p14:nvContentPartPr>
              <p14:xfrm>
                <a:off x="3353651" y="1209295"/>
                <a:ext cx="219960" cy="286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36D15B-72C4-463B-AFAC-57F38CB2C2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5651" y="1191655"/>
                  <a:ext cx="255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F453B6-1C37-44EB-B3A7-CDBDE9FB06DE}"/>
                    </a:ext>
                  </a:extLst>
                </p14:cNvPr>
                <p14:cNvContentPartPr/>
                <p14:nvPr/>
              </p14:nvContentPartPr>
              <p14:xfrm>
                <a:off x="3800051" y="1005535"/>
                <a:ext cx="275400" cy="47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F453B6-1C37-44EB-B3A7-CDBDE9FB06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2051" y="987535"/>
                  <a:ext cx="3110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5B05A8-BE2D-476A-A329-826FCC6F7D94}"/>
                    </a:ext>
                  </a:extLst>
                </p14:cNvPr>
                <p14:cNvContentPartPr/>
                <p14:nvPr/>
              </p14:nvContentPartPr>
              <p14:xfrm>
                <a:off x="4333211" y="1146655"/>
                <a:ext cx="389880" cy="11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5B05A8-BE2D-476A-A329-826FCC6F7D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5571" y="1129015"/>
                  <a:ext cx="425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DB5755-07D9-479B-81AC-9CE0A10AC16F}"/>
                    </a:ext>
                  </a:extLst>
                </p14:cNvPr>
                <p14:cNvContentPartPr/>
                <p14:nvPr/>
              </p14:nvContentPartPr>
              <p14:xfrm>
                <a:off x="5000651" y="1104535"/>
                <a:ext cx="330840" cy="144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DB5755-07D9-479B-81AC-9CE0A10AC1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82651" y="1086535"/>
                  <a:ext cx="366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CB1EE8-A85B-4BA8-B3C8-6F62A9435496}"/>
                    </a:ext>
                  </a:extLst>
                </p14:cNvPr>
                <p14:cNvContentPartPr/>
                <p14:nvPr/>
              </p14:nvContentPartPr>
              <p14:xfrm>
                <a:off x="5201891" y="1087615"/>
                <a:ext cx="196920" cy="19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CB1EE8-A85B-4BA8-B3C8-6F62A94354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4251" y="1069975"/>
                  <a:ext cx="232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820278-D67E-4161-98B3-2BB3D5A491DF}"/>
                    </a:ext>
                  </a:extLst>
                </p14:cNvPr>
                <p14:cNvContentPartPr/>
                <p14:nvPr/>
              </p14:nvContentPartPr>
              <p14:xfrm>
                <a:off x="5444531" y="985015"/>
                <a:ext cx="475200" cy="28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820278-D67E-4161-98B3-2BB3D5A491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6531" y="967015"/>
                  <a:ext cx="510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92AF2F-E4EE-4EB6-8A72-392A0A155A35}"/>
                    </a:ext>
                  </a:extLst>
                </p14:cNvPr>
                <p14:cNvContentPartPr/>
                <p14:nvPr/>
              </p14:nvContentPartPr>
              <p14:xfrm>
                <a:off x="5595731" y="1033255"/>
                <a:ext cx="41760" cy="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92AF2F-E4EE-4EB6-8A72-392A0A155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8091" y="1015615"/>
                  <a:ext cx="7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1C1FE7-D3B2-4141-AB25-37E971D4D08A}"/>
                    </a:ext>
                  </a:extLst>
                </p14:cNvPr>
                <p14:cNvContentPartPr/>
                <p14:nvPr/>
              </p14:nvContentPartPr>
              <p14:xfrm>
                <a:off x="5903171" y="859015"/>
                <a:ext cx="885240" cy="39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1C1FE7-D3B2-4141-AB25-37E971D4D0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85531" y="841015"/>
                  <a:ext cx="9208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888A06-4EE6-441C-BAC2-1C6ADEB4F6E5}"/>
                    </a:ext>
                  </a:extLst>
                </p14:cNvPr>
                <p14:cNvContentPartPr/>
                <p14:nvPr/>
              </p14:nvContentPartPr>
              <p14:xfrm>
                <a:off x="6966611" y="1086175"/>
                <a:ext cx="464760" cy="19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888A06-4EE6-441C-BAC2-1C6ADEB4F6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48971" y="1068175"/>
                  <a:ext cx="500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0E844C-270E-4C33-ACED-46956050B588}"/>
                    </a:ext>
                  </a:extLst>
                </p14:cNvPr>
                <p14:cNvContentPartPr/>
                <p14:nvPr/>
              </p14:nvContentPartPr>
              <p14:xfrm>
                <a:off x="7181531" y="994375"/>
                <a:ext cx="9720" cy="1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0E844C-270E-4C33-ACED-46956050B5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63531" y="976375"/>
                  <a:ext cx="45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DF7B6A-F6FC-47D5-B30C-2C75388BAD82}"/>
                    </a:ext>
                  </a:extLst>
                </p14:cNvPr>
                <p14:cNvContentPartPr/>
                <p14:nvPr/>
              </p14:nvContentPartPr>
              <p14:xfrm>
                <a:off x="7661051" y="1123975"/>
                <a:ext cx="20304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DF7B6A-F6FC-47D5-B30C-2C75388BAD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3411" y="1105975"/>
                  <a:ext cx="238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61EB12-5B51-468A-90D8-B7435612C644}"/>
                    </a:ext>
                  </a:extLst>
                </p14:cNvPr>
                <p14:cNvContentPartPr/>
                <p14:nvPr/>
              </p14:nvContentPartPr>
              <p14:xfrm>
                <a:off x="8098811" y="833455"/>
                <a:ext cx="1427040" cy="440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61EB12-5B51-468A-90D8-B7435612C6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80811" y="815455"/>
                  <a:ext cx="1462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9CEDBF-22E7-44D8-A16D-589E09DD54EE}"/>
                    </a:ext>
                  </a:extLst>
                </p14:cNvPr>
                <p14:cNvContentPartPr/>
                <p14:nvPr/>
              </p14:nvContentPartPr>
              <p14:xfrm>
                <a:off x="9603971" y="848215"/>
                <a:ext cx="1224720" cy="41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9CEDBF-22E7-44D8-A16D-589E09DD54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86331" y="830215"/>
                  <a:ext cx="1260360" cy="45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80E48BD-3C8D-4C9A-8409-846E4CB8EAC1}"/>
              </a:ext>
            </a:extLst>
          </p:cNvPr>
          <p:cNvGrpSpPr/>
          <p:nvPr/>
        </p:nvGrpSpPr>
        <p:grpSpPr>
          <a:xfrm>
            <a:off x="1354211" y="1689895"/>
            <a:ext cx="10301760" cy="725400"/>
            <a:chOff x="1354211" y="1689895"/>
            <a:chExt cx="1030176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9E4C2A-49FD-405B-B572-85295C57CD5A}"/>
                    </a:ext>
                  </a:extLst>
                </p14:cNvPr>
                <p14:cNvContentPartPr/>
                <p14:nvPr/>
              </p14:nvContentPartPr>
              <p14:xfrm>
                <a:off x="1354211" y="1915975"/>
                <a:ext cx="90360" cy="319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9E4C2A-49FD-405B-B572-85295C57CD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36211" y="1897975"/>
                  <a:ext cx="126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400B77-0B66-4F4D-B645-23C277C73885}"/>
                    </a:ext>
                  </a:extLst>
                </p14:cNvPr>
                <p14:cNvContentPartPr/>
                <p14:nvPr/>
              </p14:nvContentPartPr>
              <p14:xfrm>
                <a:off x="1506131" y="1982215"/>
                <a:ext cx="143280" cy="24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400B77-0B66-4F4D-B645-23C277C738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88131" y="1964215"/>
                  <a:ext cx="178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1BABAC-BC1E-4981-B5C4-9C0FFA1C2D2B}"/>
                    </a:ext>
                  </a:extLst>
                </p14:cNvPr>
                <p14:cNvContentPartPr/>
                <p14:nvPr/>
              </p14:nvContentPartPr>
              <p14:xfrm>
                <a:off x="1527731" y="2130175"/>
                <a:ext cx="12924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1BABAC-BC1E-4981-B5C4-9C0FFA1C2D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09731" y="2112535"/>
                  <a:ext cx="164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B71F44-5955-44A1-BD8E-C217CE66E9B4}"/>
                    </a:ext>
                  </a:extLst>
                </p14:cNvPr>
                <p14:cNvContentPartPr/>
                <p14:nvPr/>
              </p14:nvContentPartPr>
              <p14:xfrm>
                <a:off x="1517291" y="2000215"/>
                <a:ext cx="167400" cy="3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B71F44-5955-44A1-BD8E-C217CE66E9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99291" y="1982215"/>
                  <a:ext cx="203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07BB99-35E5-429F-B332-DBCFB76168CF}"/>
                    </a:ext>
                  </a:extLst>
                </p14:cNvPr>
                <p14:cNvContentPartPr/>
                <p14:nvPr/>
              </p14:nvContentPartPr>
              <p14:xfrm>
                <a:off x="1783691" y="1901215"/>
                <a:ext cx="94320" cy="403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07BB99-35E5-429F-B332-DBCFB76168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66051" y="1883215"/>
                  <a:ext cx="1299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63D798-A7B7-4D56-A84C-F253393A250E}"/>
                    </a:ext>
                  </a:extLst>
                </p14:cNvPr>
                <p14:cNvContentPartPr/>
                <p14:nvPr/>
              </p14:nvContentPartPr>
              <p14:xfrm>
                <a:off x="1998971" y="1950535"/>
                <a:ext cx="139320" cy="33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63D798-A7B7-4D56-A84C-F253393A25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80971" y="1932895"/>
                  <a:ext cx="174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7FA5C3-FC64-44A6-9FB3-71747B4736C4}"/>
                    </a:ext>
                  </a:extLst>
                </p14:cNvPr>
                <p14:cNvContentPartPr/>
                <p14:nvPr/>
              </p14:nvContentPartPr>
              <p14:xfrm>
                <a:off x="2237291" y="2012095"/>
                <a:ext cx="132840" cy="24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7FA5C3-FC64-44A6-9FB3-71747B4736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19651" y="1994095"/>
                  <a:ext cx="168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B934BA-E10C-40BF-BFB2-827665759F1D}"/>
                    </a:ext>
                  </a:extLst>
                </p14:cNvPr>
                <p14:cNvContentPartPr/>
                <p14:nvPr/>
              </p14:nvContentPartPr>
              <p14:xfrm>
                <a:off x="2268971" y="2165815"/>
                <a:ext cx="126720" cy="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B934BA-E10C-40BF-BFB2-827665759F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51331" y="2148175"/>
                  <a:ext cx="162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1DCE89-0671-4DCA-BAFE-471F239D2EFD}"/>
                    </a:ext>
                  </a:extLst>
                </p14:cNvPr>
                <p14:cNvContentPartPr/>
                <p14:nvPr/>
              </p14:nvContentPartPr>
              <p14:xfrm>
                <a:off x="2270051" y="1999135"/>
                <a:ext cx="138240" cy="1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1DCE89-0671-4DCA-BAFE-471F239D2E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2051" y="1981495"/>
                  <a:ext cx="173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2039B3-F81B-48A7-9052-A8F170B01D72}"/>
                    </a:ext>
                  </a:extLst>
                </p14:cNvPr>
                <p14:cNvContentPartPr/>
                <p14:nvPr/>
              </p14:nvContentPartPr>
              <p14:xfrm>
                <a:off x="2753891" y="2190295"/>
                <a:ext cx="276120" cy="10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2039B3-F81B-48A7-9052-A8F170B01D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36251" y="2172295"/>
                  <a:ext cx="311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F88760-EAAA-4300-9B41-1D0A52E33A41}"/>
                    </a:ext>
                  </a:extLst>
                </p14:cNvPr>
                <p14:cNvContentPartPr/>
                <p14:nvPr/>
              </p14:nvContentPartPr>
              <p14:xfrm>
                <a:off x="2866931" y="2107135"/>
                <a:ext cx="5040" cy="1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F88760-EAAA-4300-9B41-1D0A52E33A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49291" y="2089495"/>
                  <a:ext cx="40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E4A192-2AFC-4DC7-90F3-D05C3B752435}"/>
                    </a:ext>
                  </a:extLst>
                </p14:cNvPr>
                <p14:cNvContentPartPr/>
                <p14:nvPr/>
              </p14:nvContentPartPr>
              <p14:xfrm>
                <a:off x="3189131" y="1884655"/>
                <a:ext cx="594360" cy="37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E4A192-2AFC-4DC7-90F3-D05C3B7524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71491" y="1867015"/>
                  <a:ext cx="630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94FDCB-93D1-46EE-A380-E3EEF19B1FC6}"/>
                    </a:ext>
                  </a:extLst>
                </p14:cNvPr>
                <p14:cNvContentPartPr/>
                <p14:nvPr/>
              </p14:nvContentPartPr>
              <p14:xfrm>
                <a:off x="3279131" y="2117215"/>
                <a:ext cx="166680" cy="3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94FDCB-93D1-46EE-A380-E3EEF19B1F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61131" y="2099215"/>
                  <a:ext cx="202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1ED826-4B8E-4C31-86B5-467BEE5B0C22}"/>
                    </a:ext>
                  </a:extLst>
                </p14:cNvPr>
                <p14:cNvContentPartPr/>
                <p14:nvPr/>
              </p14:nvContentPartPr>
              <p14:xfrm>
                <a:off x="3934331" y="1776655"/>
                <a:ext cx="1510200" cy="505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1ED826-4B8E-4C31-86B5-467BEE5B0C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16691" y="1759015"/>
                  <a:ext cx="15458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723867-E9EF-469C-908D-F32000C28246}"/>
                    </a:ext>
                  </a:extLst>
                </p14:cNvPr>
                <p14:cNvContentPartPr/>
                <p14:nvPr/>
              </p14:nvContentPartPr>
              <p14:xfrm>
                <a:off x="5670251" y="1891495"/>
                <a:ext cx="222840" cy="523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723867-E9EF-469C-908D-F32000C282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52611" y="1873855"/>
                  <a:ext cx="2584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BE2358-46DC-4D03-BFA0-C6409B6640C9}"/>
                    </a:ext>
                  </a:extLst>
                </p14:cNvPr>
                <p14:cNvContentPartPr/>
                <p14:nvPr/>
              </p14:nvContentPartPr>
              <p14:xfrm>
                <a:off x="6115571" y="1689895"/>
                <a:ext cx="965160" cy="491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BE2358-46DC-4D03-BFA0-C6409B6640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97931" y="1672255"/>
                  <a:ext cx="10008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16E1AE8-2FB7-409C-8224-686A5FFB61C3}"/>
                    </a:ext>
                  </a:extLst>
                </p14:cNvPr>
                <p14:cNvContentPartPr/>
                <p14:nvPr/>
              </p14:nvContentPartPr>
              <p14:xfrm>
                <a:off x="6636491" y="1897255"/>
                <a:ext cx="240840" cy="30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16E1AE8-2FB7-409C-8224-686A5FFB61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18491" y="1879255"/>
                  <a:ext cx="276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735B27-1C42-4000-ADAE-CA1E570F7381}"/>
                    </a:ext>
                  </a:extLst>
                </p14:cNvPr>
                <p14:cNvContentPartPr/>
                <p14:nvPr/>
              </p14:nvContentPartPr>
              <p14:xfrm>
                <a:off x="6287291" y="1947295"/>
                <a:ext cx="156600" cy="21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735B27-1C42-4000-ADAE-CA1E570F73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69651" y="1929295"/>
                  <a:ext cx="192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6B788F-2AEF-4CAE-B85C-5C4481F1E919}"/>
                    </a:ext>
                  </a:extLst>
                </p14:cNvPr>
                <p14:cNvContentPartPr/>
                <p14:nvPr/>
              </p14:nvContentPartPr>
              <p14:xfrm>
                <a:off x="7312211" y="1710415"/>
                <a:ext cx="1621080" cy="513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6B788F-2AEF-4CAE-B85C-5C4481F1E9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94211" y="1692775"/>
                  <a:ext cx="16567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0BFD28-7BD5-45FF-ACF1-326174E82534}"/>
                    </a:ext>
                  </a:extLst>
                </p14:cNvPr>
                <p14:cNvContentPartPr/>
                <p14:nvPr/>
              </p14:nvContentPartPr>
              <p14:xfrm>
                <a:off x="7731251" y="1867375"/>
                <a:ext cx="248400" cy="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0BFD28-7BD5-45FF-ACF1-326174E825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13611" y="1849375"/>
                  <a:ext cx="28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F39B90-D493-4FA8-BA23-3172BAA4D56F}"/>
                    </a:ext>
                  </a:extLst>
                </p14:cNvPr>
                <p14:cNvContentPartPr/>
                <p14:nvPr/>
              </p14:nvContentPartPr>
              <p14:xfrm>
                <a:off x="9178091" y="1884295"/>
                <a:ext cx="168480" cy="31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F39B90-D493-4FA8-BA23-3172BAA4D5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60451" y="1866295"/>
                  <a:ext cx="204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2F56E2-0182-4C67-8BC7-E70091327D8E}"/>
                    </a:ext>
                  </a:extLst>
                </p14:cNvPr>
                <p14:cNvContentPartPr/>
                <p14:nvPr/>
              </p14:nvContentPartPr>
              <p14:xfrm>
                <a:off x="9263411" y="2016055"/>
                <a:ext cx="132480" cy="2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2F56E2-0182-4C67-8BC7-E70091327D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45771" y="1998415"/>
                  <a:ext cx="168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7569CE-E130-44D5-BCFC-B86F82E47474}"/>
                    </a:ext>
                  </a:extLst>
                </p14:cNvPr>
                <p14:cNvContentPartPr/>
                <p14:nvPr/>
              </p14:nvContentPartPr>
              <p14:xfrm>
                <a:off x="9306971" y="1856215"/>
                <a:ext cx="177840" cy="4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7569CE-E130-44D5-BCFC-B86F82E474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89331" y="1838575"/>
                  <a:ext cx="213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821C9B-F56D-4B6B-B89E-F2DAA5E437F0}"/>
                    </a:ext>
                  </a:extLst>
                </p14:cNvPr>
                <p14:cNvContentPartPr/>
                <p14:nvPr/>
              </p14:nvContentPartPr>
              <p14:xfrm>
                <a:off x="9638891" y="1949455"/>
                <a:ext cx="615240" cy="27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821C9B-F56D-4B6B-B89E-F2DAA5E437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20891" y="1931455"/>
                  <a:ext cx="650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EF0688-3380-4842-B17B-9D8D6299A2BD}"/>
                    </a:ext>
                  </a:extLst>
                </p14:cNvPr>
                <p14:cNvContentPartPr/>
                <p14:nvPr/>
              </p14:nvContentPartPr>
              <p14:xfrm>
                <a:off x="10537091" y="1953055"/>
                <a:ext cx="162000" cy="275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EF0688-3380-4842-B17B-9D8D6299A2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19451" y="1935415"/>
                  <a:ext cx="197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BE7811-C6DA-4F7D-B918-59A13C085956}"/>
                    </a:ext>
                  </a:extLst>
                </p14:cNvPr>
                <p14:cNvContentPartPr/>
                <p14:nvPr/>
              </p14:nvContentPartPr>
              <p14:xfrm>
                <a:off x="10574171" y="2065735"/>
                <a:ext cx="217080" cy="39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BE7811-C6DA-4F7D-B918-59A13C0859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56531" y="2048095"/>
                  <a:ext cx="252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063FD8-9343-49D2-B536-6D7DCC486125}"/>
                    </a:ext>
                  </a:extLst>
                </p14:cNvPr>
                <p14:cNvContentPartPr/>
                <p14:nvPr/>
              </p14:nvContentPartPr>
              <p14:xfrm>
                <a:off x="10553651" y="1972495"/>
                <a:ext cx="200520" cy="3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063FD8-9343-49D2-B536-6D7DCC4861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35651" y="1954495"/>
                  <a:ext cx="236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C89DCF-9FED-49C2-938C-E398E2281B95}"/>
                    </a:ext>
                  </a:extLst>
                </p14:cNvPr>
                <p14:cNvContentPartPr/>
                <p14:nvPr/>
              </p14:nvContentPartPr>
              <p14:xfrm>
                <a:off x="10974851" y="2016415"/>
                <a:ext cx="74520" cy="210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C89DCF-9FED-49C2-938C-E398E2281B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57211" y="1998775"/>
                  <a:ext cx="110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8A8573-2D32-4F45-B142-1A4C6A88D71A}"/>
                    </a:ext>
                  </a:extLst>
                </p14:cNvPr>
                <p14:cNvContentPartPr/>
                <p14:nvPr/>
              </p14:nvContentPartPr>
              <p14:xfrm>
                <a:off x="10904651" y="2139175"/>
                <a:ext cx="219240" cy="13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8A8573-2D32-4F45-B142-1A4C6A88D7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86651" y="2121535"/>
                  <a:ext cx="254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920F9DB-AD5A-44D0-A139-FEF3255E8843}"/>
                    </a:ext>
                  </a:extLst>
                </p14:cNvPr>
                <p14:cNvContentPartPr/>
                <p14:nvPr/>
              </p14:nvContentPartPr>
              <p14:xfrm>
                <a:off x="11161691" y="1912375"/>
                <a:ext cx="188640" cy="31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920F9DB-AD5A-44D0-A139-FEF3255E88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44051" y="1894375"/>
                  <a:ext cx="2242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10491D-8BE3-4E52-96E3-244ED9C464FE}"/>
                    </a:ext>
                  </a:extLst>
                </p14:cNvPr>
                <p14:cNvContentPartPr/>
                <p14:nvPr/>
              </p14:nvContentPartPr>
              <p14:xfrm>
                <a:off x="11411531" y="1961695"/>
                <a:ext cx="221040" cy="26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10491D-8BE3-4E52-96E3-244ED9C464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93531" y="1943695"/>
                  <a:ext cx="256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D8634A-72C0-48C5-B397-164BD5D24F86}"/>
                    </a:ext>
                  </a:extLst>
                </p14:cNvPr>
                <p14:cNvContentPartPr/>
                <p14:nvPr/>
              </p14:nvContentPartPr>
              <p14:xfrm>
                <a:off x="11495051" y="2081215"/>
                <a:ext cx="160920" cy="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D8634A-72C0-48C5-B397-164BD5D24F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77051" y="2063215"/>
                  <a:ext cx="196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ECE08F8-E9CC-4918-82E1-6AFE0320F75A}"/>
                    </a:ext>
                  </a:extLst>
                </p14:cNvPr>
                <p14:cNvContentPartPr/>
                <p14:nvPr/>
              </p14:nvContentPartPr>
              <p14:xfrm>
                <a:off x="11445371" y="1954135"/>
                <a:ext cx="142920" cy="16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ECE08F8-E9CC-4918-82E1-6AFE0320F7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27371" y="1936495"/>
                  <a:ext cx="1785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C6A9EB-3E3B-4FE3-8CCB-0A2C13A9D908}"/>
              </a:ext>
            </a:extLst>
          </p:cNvPr>
          <p:cNvGrpSpPr/>
          <p:nvPr/>
        </p:nvGrpSpPr>
        <p:grpSpPr>
          <a:xfrm>
            <a:off x="2649491" y="2573335"/>
            <a:ext cx="832320" cy="240480"/>
            <a:chOff x="2649491" y="2573335"/>
            <a:chExt cx="83232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32F208-F389-468B-8142-274DAF9671C9}"/>
                    </a:ext>
                  </a:extLst>
                </p14:cNvPr>
                <p14:cNvContentPartPr/>
                <p14:nvPr/>
              </p14:nvContentPartPr>
              <p14:xfrm>
                <a:off x="2649491" y="2638855"/>
                <a:ext cx="448560" cy="150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32F208-F389-468B-8142-274DAF9671C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31491" y="2620855"/>
                  <a:ext cx="484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5D79DD-4AB5-46FB-94BD-3A18DFFDB456}"/>
                    </a:ext>
                  </a:extLst>
                </p14:cNvPr>
                <p14:cNvContentPartPr/>
                <p14:nvPr/>
              </p14:nvContentPartPr>
              <p14:xfrm>
                <a:off x="2882771" y="2573335"/>
                <a:ext cx="3060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5D79DD-4AB5-46FB-94BD-3A18DFFDB4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4771" y="2555695"/>
                  <a:ext cx="6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7A77E1-FE74-4320-A853-7D1BA5A46CCA}"/>
                    </a:ext>
                  </a:extLst>
                </p14:cNvPr>
                <p14:cNvContentPartPr/>
                <p14:nvPr/>
              </p14:nvContentPartPr>
              <p14:xfrm>
                <a:off x="3320531" y="2677015"/>
                <a:ext cx="161280" cy="136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7A77E1-FE74-4320-A853-7D1BA5A46C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02891" y="2659015"/>
                  <a:ext cx="19692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7F79CE3-17B1-4FCB-9A68-DB69BC31AF72}"/>
                  </a:ext>
                </a:extLst>
              </p14:cNvPr>
              <p14:cNvContentPartPr/>
              <p14:nvPr/>
            </p14:nvContentPartPr>
            <p14:xfrm>
              <a:off x="3635531" y="2458855"/>
              <a:ext cx="2930400" cy="510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7F79CE3-17B1-4FCB-9A68-DB69BC31AF7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17891" y="2440855"/>
                <a:ext cx="2966040" cy="5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2BB15BE-0AC2-45AF-B21F-3483CF01D818}"/>
              </a:ext>
            </a:extLst>
          </p:cNvPr>
          <p:cNvGrpSpPr/>
          <p:nvPr/>
        </p:nvGrpSpPr>
        <p:grpSpPr>
          <a:xfrm>
            <a:off x="2996891" y="3195775"/>
            <a:ext cx="1623600" cy="605880"/>
            <a:chOff x="2996891" y="3195775"/>
            <a:chExt cx="162360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8B5289-CF08-4A3C-A19C-C632AB9A40FA}"/>
                    </a:ext>
                  </a:extLst>
                </p14:cNvPr>
                <p14:cNvContentPartPr/>
                <p14:nvPr/>
              </p14:nvContentPartPr>
              <p14:xfrm>
                <a:off x="2996891" y="3419695"/>
                <a:ext cx="825840" cy="226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8B5289-CF08-4A3C-A19C-C632AB9A40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78891" y="3402055"/>
                  <a:ext cx="861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22FBC8-6A80-4ECC-AC14-21265E080CB8}"/>
                    </a:ext>
                  </a:extLst>
                </p14:cNvPr>
                <p14:cNvContentPartPr/>
                <p14:nvPr/>
              </p14:nvContentPartPr>
              <p14:xfrm>
                <a:off x="4013891" y="3195775"/>
                <a:ext cx="606600" cy="605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22FBC8-6A80-4ECC-AC14-21265E080C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96251" y="3177775"/>
                  <a:ext cx="64224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4A76D9-47BE-4D18-A2BE-38F9D94B976C}"/>
              </a:ext>
            </a:extLst>
          </p:cNvPr>
          <p:cNvGrpSpPr/>
          <p:nvPr/>
        </p:nvGrpSpPr>
        <p:grpSpPr>
          <a:xfrm>
            <a:off x="4854131" y="2963935"/>
            <a:ext cx="3040200" cy="626040"/>
            <a:chOff x="4854131" y="2963935"/>
            <a:chExt cx="30402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18591D-A2B7-47A1-A70B-B8EE707B3F95}"/>
                    </a:ext>
                  </a:extLst>
                </p14:cNvPr>
                <p14:cNvContentPartPr/>
                <p14:nvPr/>
              </p14:nvContentPartPr>
              <p14:xfrm>
                <a:off x="4854131" y="3134575"/>
                <a:ext cx="1473480" cy="45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18591D-A2B7-47A1-A70B-B8EE707B3F9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36131" y="3116575"/>
                  <a:ext cx="15091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638623-02D8-4C87-8841-AA3169D57682}"/>
                    </a:ext>
                  </a:extLst>
                </p14:cNvPr>
                <p14:cNvContentPartPr/>
                <p14:nvPr/>
              </p14:nvContentPartPr>
              <p14:xfrm>
                <a:off x="6512651" y="2963935"/>
                <a:ext cx="1381680" cy="50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638623-02D8-4C87-8841-AA3169D576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95011" y="2945935"/>
                  <a:ext cx="1417320" cy="54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5DCD2F3-D55C-4ACD-B515-14BCC71A670A}"/>
                  </a:ext>
                </a:extLst>
              </p14:cNvPr>
              <p14:cNvContentPartPr/>
              <p14:nvPr/>
            </p14:nvContentPartPr>
            <p14:xfrm>
              <a:off x="3156371" y="3917575"/>
              <a:ext cx="1041120" cy="561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5DCD2F3-D55C-4ACD-B515-14BCC71A67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138371" y="3899935"/>
                <a:ext cx="107676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BDCA1EC-6A60-4212-AFB1-EE474110D2CC}"/>
                  </a:ext>
                </a:extLst>
              </p14:cNvPr>
              <p14:cNvContentPartPr/>
              <p14:nvPr/>
            </p14:nvContentPartPr>
            <p14:xfrm>
              <a:off x="3783131" y="4100815"/>
              <a:ext cx="249480" cy="105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BDCA1EC-6A60-4212-AFB1-EE474110D2C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765491" y="4082815"/>
                <a:ext cx="285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B8E32BE-7A0F-47FB-B47C-06BA7B6B4B13}"/>
                  </a:ext>
                </a:extLst>
              </p14:cNvPr>
              <p14:cNvContentPartPr/>
              <p14:nvPr/>
            </p14:nvContentPartPr>
            <p14:xfrm>
              <a:off x="4497011" y="4070575"/>
              <a:ext cx="208440" cy="460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B8E32BE-7A0F-47FB-B47C-06BA7B6B4B1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479371" y="4052575"/>
                <a:ext cx="2440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75E9B2D-AC26-4EA4-AE02-FE9CE90A005E}"/>
                  </a:ext>
                </a:extLst>
              </p14:cNvPr>
              <p14:cNvContentPartPr/>
              <p14:nvPr/>
            </p14:nvContentPartPr>
            <p14:xfrm>
              <a:off x="4961051" y="3894535"/>
              <a:ext cx="1107000" cy="453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75E9B2D-AC26-4EA4-AE02-FE9CE90A005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43051" y="3876895"/>
                <a:ext cx="114264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C30EF89-43C5-4AAD-AF23-C5A37E838331}"/>
                  </a:ext>
                </a:extLst>
              </p14:cNvPr>
              <p14:cNvContentPartPr/>
              <p14:nvPr/>
            </p14:nvContentPartPr>
            <p14:xfrm>
              <a:off x="5631011" y="4108735"/>
              <a:ext cx="221400" cy="51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C30EF89-43C5-4AAD-AF23-C5A37E83833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13011" y="4091095"/>
                <a:ext cx="257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832AC97-089B-499A-A814-B6689C35DFA3}"/>
                  </a:ext>
                </a:extLst>
              </p14:cNvPr>
              <p14:cNvContentPartPr/>
              <p14:nvPr/>
            </p14:nvContentPartPr>
            <p14:xfrm>
              <a:off x="5090651" y="4111975"/>
              <a:ext cx="259560" cy="35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832AC97-089B-499A-A814-B6689C35DF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072651" y="4093975"/>
                <a:ext cx="295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4E28DDA-A07A-4DA3-B134-B329F57F509D}"/>
                  </a:ext>
                </a:extLst>
              </p14:cNvPr>
              <p14:cNvContentPartPr/>
              <p14:nvPr/>
            </p14:nvContentPartPr>
            <p14:xfrm>
              <a:off x="902771" y="1960975"/>
              <a:ext cx="232560" cy="396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4E28DDA-A07A-4DA3-B134-B329F57F509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84771" y="1943335"/>
                <a:ext cx="2682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96411D2-0257-4324-A578-8179C6605877}"/>
              </a:ext>
            </a:extLst>
          </p:cNvPr>
          <p:cNvGrpSpPr/>
          <p:nvPr/>
        </p:nvGrpSpPr>
        <p:grpSpPr>
          <a:xfrm>
            <a:off x="930491" y="3223855"/>
            <a:ext cx="1444320" cy="461880"/>
            <a:chOff x="930491" y="3223855"/>
            <a:chExt cx="144432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CBD47B-C630-4B51-ACFB-65E194799440}"/>
                    </a:ext>
                  </a:extLst>
                </p14:cNvPr>
                <p14:cNvContentPartPr/>
                <p14:nvPr/>
              </p14:nvContentPartPr>
              <p14:xfrm>
                <a:off x="1547531" y="3400255"/>
                <a:ext cx="13680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CBD47B-C630-4B51-ACFB-65E1947994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29891" y="3382255"/>
                  <a:ext cx="172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C30D136-B8F9-4D7B-AD99-F8DFFF7E604C}"/>
                    </a:ext>
                  </a:extLst>
                </p14:cNvPr>
                <p14:cNvContentPartPr/>
                <p14:nvPr/>
              </p14:nvContentPartPr>
              <p14:xfrm>
                <a:off x="1431611" y="3346975"/>
                <a:ext cx="162720" cy="331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C30D136-B8F9-4D7B-AD99-F8DFFF7E604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13971" y="3328975"/>
                  <a:ext cx="19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A7F680-AE35-426B-B6DA-9817501EB15F}"/>
                    </a:ext>
                  </a:extLst>
                </p14:cNvPr>
                <p14:cNvContentPartPr/>
                <p14:nvPr/>
              </p14:nvContentPartPr>
              <p14:xfrm>
                <a:off x="1682891" y="3279655"/>
                <a:ext cx="160200" cy="406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A7F680-AE35-426B-B6DA-9817501EB1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64891" y="3261655"/>
                  <a:ext cx="1958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392786-779D-4951-8A4E-98AC454F6F41}"/>
                    </a:ext>
                  </a:extLst>
                </p14:cNvPr>
                <p14:cNvContentPartPr/>
                <p14:nvPr/>
              </p14:nvContentPartPr>
              <p14:xfrm>
                <a:off x="1921571" y="3223855"/>
                <a:ext cx="186120" cy="392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392786-779D-4951-8A4E-98AC454F6F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03571" y="3206215"/>
                  <a:ext cx="2217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17588AF-DDBE-4524-ABBF-1F20BAC052CB}"/>
                    </a:ext>
                  </a:extLst>
                </p14:cNvPr>
                <p14:cNvContentPartPr/>
                <p14:nvPr/>
              </p14:nvContentPartPr>
              <p14:xfrm>
                <a:off x="2208851" y="3417175"/>
                <a:ext cx="165960" cy="21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17588AF-DDBE-4524-ABBF-1F20BAC052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90851" y="3399175"/>
                  <a:ext cx="20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E143140-F46B-422C-B1C9-61C6EE97B8CB}"/>
                    </a:ext>
                  </a:extLst>
                </p14:cNvPr>
                <p14:cNvContentPartPr/>
                <p14:nvPr/>
              </p14:nvContentPartPr>
              <p14:xfrm>
                <a:off x="930491" y="3280735"/>
                <a:ext cx="321120" cy="32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E143140-F46B-422C-B1C9-61C6EE97B8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491" y="3262735"/>
                  <a:ext cx="35676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B7DF02D-F72E-4AAA-A2CF-87492BC8F494}"/>
                  </a:ext>
                </a:extLst>
              </p14:cNvPr>
              <p14:cNvContentPartPr/>
              <p14:nvPr/>
            </p14:nvContentPartPr>
            <p14:xfrm>
              <a:off x="6381611" y="3992815"/>
              <a:ext cx="288720" cy="3528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B7DF02D-F72E-4AAA-A2CF-87492BC8F49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63971" y="3975175"/>
                <a:ext cx="32436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56599B9-FD14-4B61-9498-E646E0BFA7E4}"/>
              </a:ext>
            </a:extLst>
          </p:cNvPr>
          <p:cNvGrpSpPr/>
          <p:nvPr/>
        </p:nvGrpSpPr>
        <p:grpSpPr>
          <a:xfrm>
            <a:off x="6769691" y="3747295"/>
            <a:ext cx="1765080" cy="828720"/>
            <a:chOff x="6769691" y="3747295"/>
            <a:chExt cx="176508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F7023A-E802-4168-9ECD-82CB2CF60778}"/>
                    </a:ext>
                  </a:extLst>
                </p14:cNvPr>
                <p14:cNvContentPartPr/>
                <p14:nvPr/>
              </p14:nvContentPartPr>
              <p14:xfrm>
                <a:off x="6898931" y="4097935"/>
                <a:ext cx="196200" cy="199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F7023A-E802-4168-9ECD-82CB2CF607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80931" y="4080295"/>
                  <a:ext cx="23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2B02831-5DC3-4D8A-8DFC-F87EC094B00F}"/>
                    </a:ext>
                  </a:extLst>
                </p14:cNvPr>
                <p14:cNvContentPartPr/>
                <p14:nvPr/>
              </p14:nvContentPartPr>
              <p14:xfrm>
                <a:off x="6769691" y="4000015"/>
                <a:ext cx="177120" cy="37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2B02831-5DC3-4D8A-8DFC-F87EC094B0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52051" y="3982375"/>
                  <a:ext cx="2127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926A14-0733-4547-A276-5293C4BEB550}"/>
                    </a:ext>
                  </a:extLst>
                </p14:cNvPr>
                <p14:cNvContentPartPr/>
                <p14:nvPr/>
              </p14:nvContentPartPr>
              <p14:xfrm>
                <a:off x="7125011" y="3965815"/>
                <a:ext cx="160920" cy="384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926A14-0733-4547-A276-5293C4BEB5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07011" y="3948175"/>
                  <a:ext cx="1965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2C8A4E-AEB0-43B1-AD7E-4B50FFDAA954}"/>
                    </a:ext>
                  </a:extLst>
                </p14:cNvPr>
                <p14:cNvContentPartPr/>
                <p14:nvPr/>
              </p14:nvContentPartPr>
              <p14:xfrm>
                <a:off x="7435691" y="4120615"/>
                <a:ext cx="208800" cy="52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2C8A4E-AEB0-43B1-AD7E-4B50FFDAA9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17691" y="4102615"/>
                  <a:ext cx="244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3EF65B4-C33D-476D-9F7E-1798A8F2F55D}"/>
                    </a:ext>
                  </a:extLst>
                </p14:cNvPr>
                <p14:cNvContentPartPr/>
                <p14:nvPr/>
              </p14:nvContentPartPr>
              <p14:xfrm>
                <a:off x="7436051" y="4218535"/>
                <a:ext cx="230760" cy="45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3EF65B4-C33D-476D-9F7E-1798A8F2F5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18051" y="4200895"/>
                  <a:ext cx="266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5C3BF33-0475-4387-968A-B3C3F90B7380}"/>
                    </a:ext>
                  </a:extLst>
                </p14:cNvPr>
                <p14:cNvContentPartPr/>
                <p14:nvPr/>
              </p14:nvContentPartPr>
              <p14:xfrm>
                <a:off x="7910891" y="3747295"/>
                <a:ext cx="176040" cy="380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5C3BF33-0475-4387-968A-B3C3F90B73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2891" y="3729655"/>
                  <a:ext cx="211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35B560-2B99-40FD-8121-CA6D8842453B}"/>
                    </a:ext>
                  </a:extLst>
                </p14:cNvPr>
                <p14:cNvContentPartPr/>
                <p14:nvPr/>
              </p14:nvContentPartPr>
              <p14:xfrm>
                <a:off x="8163611" y="3822175"/>
                <a:ext cx="228600" cy="27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35B560-2B99-40FD-8121-CA6D8842453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45611" y="3804175"/>
                  <a:ext cx="264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1852DFD-39C2-44A3-AB26-4B64265F5548}"/>
                    </a:ext>
                  </a:extLst>
                </p14:cNvPr>
                <p14:cNvContentPartPr/>
                <p14:nvPr/>
              </p14:nvContentPartPr>
              <p14:xfrm>
                <a:off x="7861931" y="4198735"/>
                <a:ext cx="672840" cy="61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1852DFD-39C2-44A3-AB26-4B64265F554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44291" y="4180735"/>
                  <a:ext cx="70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78E953A-D0B5-4679-A0A3-46DA36C20CAF}"/>
                    </a:ext>
                  </a:extLst>
                </p14:cNvPr>
                <p14:cNvContentPartPr/>
                <p14:nvPr/>
              </p14:nvContentPartPr>
              <p14:xfrm>
                <a:off x="7950851" y="4278295"/>
                <a:ext cx="186480" cy="28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78E953A-D0B5-4679-A0A3-46DA36C20C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32851" y="4260655"/>
                  <a:ext cx="222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C12FB8-97C4-4C17-A80D-B046FD0171A0}"/>
                    </a:ext>
                  </a:extLst>
                </p14:cNvPr>
                <p14:cNvContentPartPr/>
                <p14:nvPr/>
              </p14:nvContentPartPr>
              <p14:xfrm>
                <a:off x="8246051" y="4344535"/>
                <a:ext cx="174240" cy="231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C12FB8-97C4-4C17-A80D-B046FD0171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8051" y="4326535"/>
                  <a:ext cx="20988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B2EFD06-85EE-4E11-B07F-F8D782D5ADEE}"/>
                  </a:ext>
                </a:extLst>
              </p14:cNvPr>
              <p14:cNvContentPartPr/>
              <p14:nvPr/>
            </p14:nvContentPartPr>
            <p14:xfrm>
              <a:off x="8893691" y="4194775"/>
              <a:ext cx="52560" cy="156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B2EFD06-85EE-4E11-B07F-F8D782D5ADE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875691" y="4176775"/>
                <a:ext cx="882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C188CCF-589A-4BBA-81AA-8AA673C62ECA}"/>
              </a:ext>
            </a:extLst>
          </p:cNvPr>
          <p:cNvGrpSpPr/>
          <p:nvPr/>
        </p:nvGrpSpPr>
        <p:grpSpPr>
          <a:xfrm>
            <a:off x="9359531" y="3563335"/>
            <a:ext cx="2662920" cy="917640"/>
            <a:chOff x="9359531" y="3563335"/>
            <a:chExt cx="266292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240DC4-6568-4570-9877-9837C57E8FCB}"/>
                    </a:ext>
                  </a:extLst>
                </p14:cNvPr>
                <p14:cNvContentPartPr/>
                <p14:nvPr/>
              </p14:nvContentPartPr>
              <p14:xfrm>
                <a:off x="9359531" y="3843775"/>
                <a:ext cx="208440" cy="30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240DC4-6568-4570-9877-9837C57E8FC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41891" y="3826135"/>
                  <a:ext cx="244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A7AF46-1545-4710-ACE4-4D715492545E}"/>
                    </a:ext>
                  </a:extLst>
                </p14:cNvPr>
                <p14:cNvContentPartPr/>
                <p14:nvPr/>
              </p14:nvContentPartPr>
              <p14:xfrm>
                <a:off x="9661211" y="3964735"/>
                <a:ext cx="172080" cy="30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A7AF46-1545-4710-ACE4-4D715492545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43211" y="3947095"/>
                  <a:ext cx="207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00B751-3DB9-4674-8A22-67FE55F1E9A2}"/>
                    </a:ext>
                  </a:extLst>
                </p14:cNvPr>
                <p14:cNvContentPartPr/>
                <p14:nvPr/>
              </p14:nvContentPartPr>
              <p14:xfrm>
                <a:off x="9634931" y="4076335"/>
                <a:ext cx="171720" cy="31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00B751-3DB9-4674-8A22-67FE55F1E9A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17291" y="4058695"/>
                  <a:ext cx="207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0860947-D215-47F7-A7B8-305732CA597F}"/>
                    </a:ext>
                  </a:extLst>
                </p14:cNvPr>
                <p14:cNvContentPartPr/>
                <p14:nvPr/>
              </p14:nvContentPartPr>
              <p14:xfrm>
                <a:off x="10065851" y="3703015"/>
                <a:ext cx="75600" cy="18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0860947-D215-47F7-A7B8-305732CA597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48211" y="3685015"/>
                  <a:ext cx="111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715F797-EB70-4767-9103-3EADDB61E120}"/>
                    </a:ext>
                  </a:extLst>
                </p14:cNvPr>
                <p14:cNvContentPartPr/>
                <p14:nvPr/>
              </p14:nvContentPartPr>
              <p14:xfrm>
                <a:off x="10014371" y="3820375"/>
                <a:ext cx="207360" cy="1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715F797-EB70-4767-9103-3EADDB61E1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96731" y="3802735"/>
                  <a:ext cx="24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D9407BF-C82D-4EB7-BF5B-C881EDAAC32D}"/>
                    </a:ext>
                  </a:extLst>
                </p14:cNvPr>
                <p14:cNvContentPartPr/>
                <p14:nvPr/>
              </p14:nvContentPartPr>
              <p14:xfrm>
                <a:off x="10228211" y="3633535"/>
                <a:ext cx="263880" cy="272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D9407BF-C82D-4EB7-BF5B-C881EDAAC3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10211" y="3615535"/>
                  <a:ext cx="299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2E2F8AC-F13F-4A87-85F1-358CFAAD7F0B}"/>
                    </a:ext>
                  </a:extLst>
                </p14:cNvPr>
                <p14:cNvContentPartPr/>
                <p14:nvPr/>
              </p14:nvContentPartPr>
              <p14:xfrm>
                <a:off x="10509731" y="3619495"/>
                <a:ext cx="238680" cy="263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2E2F8AC-F13F-4A87-85F1-358CFAAD7F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92091" y="3601495"/>
                  <a:ext cx="274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0682064-F509-4B76-8CB0-E0DC7FCE1576}"/>
                    </a:ext>
                  </a:extLst>
                </p14:cNvPr>
                <p14:cNvContentPartPr/>
                <p14:nvPr/>
              </p14:nvContentPartPr>
              <p14:xfrm>
                <a:off x="10891691" y="3643255"/>
                <a:ext cx="121320" cy="245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0682064-F509-4B76-8CB0-E0DC7FCE15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73691" y="3625255"/>
                  <a:ext cx="156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CE4774-5B76-414C-9510-DF18CC11E06E}"/>
                    </a:ext>
                  </a:extLst>
                </p14:cNvPr>
                <p14:cNvContentPartPr/>
                <p14:nvPr/>
              </p14:nvContentPartPr>
              <p14:xfrm>
                <a:off x="11013011" y="3619495"/>
                <a:ext cx="60480" cy="262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CE4774-5B76-414C-9510-DF18CC11E0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95011" y="3601495"/>
                  <a:ext cx="96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595D28-234A-4AAA-9817-A130953DAA57}"/>
                    </a:ext>
                  </a:extLst>
                </p14:cNvPr>
                <p14:cNvContentPartPr/>
                <p14:nvPr/>
              </p14:nvContentPartPr>
              <p14:xfrm>
                <a:off x="10842731" y="3742975"/>
                <a:ext cx="241560" cy="63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595D28-234A-4AAA-9817-A130953DAA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25091" y="3725335"/>
                  <a:ext cx="27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8786FFD-A9F5-4192-B804-34886CBDD728}"/>
                    </a:ext>
                  </a:extLst>
                </p14:cNvPr>
                <p14:cNvContentPartPr/>
                <p14:nvPr/>
              </p14:nvContentPartPr>
              <p14:xfrm>
                <a:off x="10861091" y="3847015"/>
                <a:ext cx="192960" cy="28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8786FFD-A9F5-4192-B804-34886CBDD7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43451" y="3829015"/>
                  <a:ext cx="22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871B453-2B70-4A88-94A6-B519DAF41787}"/>
                    </a:ext>
                  </a:extLst>
                </p14:cNvPr>
                <p14:cNvContentPartPr/>
                <p14:nvPr/>
              </p14:nvContentPartPr>
              <p14:xfrm>
                <a:off x="11205611" y="3563335"/>
                <a:ext cx="771120" cy="331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871B453-2B70-4A88-94A6-B519DAF417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87611" y="3545335"/>
                  <a:ext cx="8067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B8E29F7-AC0C-426E-8C32-5EAB5FFBD59E}"/>
                    </a:ext>
                  </a:extLst>
                </p14:cNvPr>
                <p14:cNvContentPartPr/>
                <p14:nvPr/>
              </p14:nvContentPartPr>
              <p14:xfrm>
                <a:off x="10024451" y="4110535"/>
                <a:ext cx="320400" cy="149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B8E29F7-AC0C-426E-8C32-5EAB5FFBD5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06451" y="4092895"/>
                  <a:ext cx="356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C299C4-AE25-4EF3-9E31-84DA750B4B85}"/>
                    </a:ext>
                  </a:extLst>
                </p14:cNvPr>
                <p14:cNvContentPartPr/>
                <p14:nvPr/>
              </p14:nvContentPartPr>
              <p14:xfrm>
                <a:off x="10295531" y="4058695"/>
                <a:ext cx="25920" cy="7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C299C4-AE25-4EF3-9E31-84DA750B4B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77891" y="4041055"/>
                  <a:ext cx="61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8B8D0B2-D5E5-46E6-94F9-FFB4CCD9540E}"/>
                    </a:ext>
                  </a:extLst>
                </p14:cNvPr>
                <p14:cNvContentPartPr/>
                <p14:nvPr/>
              </p14:nvContentPartPr>
              <p14:xfrm>
                <a:off x="10446011" y="4015135"/>
                <a:ext cx="64800" cy="259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8B8D0B2-D5E5-46E6-94F9-FFB4CCD954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28371" y="3997495"/>
                  <a:ext cx="100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9E520D-3135-4521-97B0-9EF1570C95F5}"/>
                    </a:ext>
                  </a:extLst>
                </p14:cNvPr>
                <p14:cNvContentPartPr/>
                <p14:nvPr/>
              </p14:nvContentPartPr>
              <p14:xfrm>
                <a:off x="10338371" y="4086775"/>
                <a:ext cx="251640" cy="56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9E520D-3135-4521-97B0-9EF1570C95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20371" y="4068775"/>
                  <a:ext cx="28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D4C47B3-9014-4DB1-AD90-E296B07A4904}"/>
                    </a:ext>
                  </a:extLst>
                </p14:cNvPr>
                <p14:cNvContentPartPr/>
                <p14:nvPr/>
              </p14:nvContentPartPr>
              <p14:xfrm>
                <a:off x="10574891" y="4047535"/>
                <a:ext cx="103320" cy="219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D4C47B3-9014-4DB1-AD90-E296B07A49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56891" y="4029895"/>
                  <a:ext cx="138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673F341-8F09-49AF-A534-74C35083DA26}"/>
                    </a:ext>
                  </a:extLst>
                </p14:cNvPr>
                <p14:cNvContentPartPr/>
                <p14:nvPr/>
              </p14:nvContentPartPr>
              <p14:xfrm>
                <a:off x="10848851" y="4135735"/>
                <a:ext cx="722520" cy="345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673F341-8F09-49AF-A534-74C35083DA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30851" y="4117735"/>
                  <a:ext cx="7581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31AE083-4AD6-4072-BE49-CB867FF0D666}"/>
                    </a:ext>
                  </a:extLst>
                </p14:cNvPr>
                <p14:cNvContentPartPr/>
                <p14:nvPr/>
              </p14:nvContentPartPr>
              <p14:xfrm>
                <a:off x="11724731" y="4095055"/>
                <a:ext cx="125280" cy="192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31AE083-4AD6-4072-BE49-CB867FF0D6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07091" y="4077055"/>
                  <a:ext cx="160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25CC83-808B-47CB-A622-7437E437A051}"/>
                    </a:ext>
                  </a:extLst>
                </p14:cNvPr>
                <p14:cNvContentPartPr/>
                <p14:nvPr/>
              </p14:nvContentPartPr>
              <p14:xfrm>
                <a:off x="11649491" y="4340575"/>
                <a:ext cx="161280" cy="9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25CC83-808B-47CB-A622-7437E437A0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31851" y="4322575"/>
                  <a:ext cx="196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1311F06-39A4-4F5B-8D86-1A01257CEED8}"/>
                    </a:ext>
                  </a:extLst>
                </p14:cNvPr>
                <p14:cNvContentPartPr/>
                <p14:nvPr/>
              </p14:nvContentPartPr>
              <p14:xfrm>
                <a:off x="11889611" y="4120615"/>
                <a:ext cx="132840" cy="212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1311F06-39A4-4F5B-8D86-1A01257CEE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71611" y="4102975"/>
                  <a:ext cx="16848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6B62AE8-D06D-4A25-8652-789534698B06}"/>
                  </a:ext>
                </a:extLst>
              </p14:cNvPr>
              <p14:cNvContentPartPr/>
              <p14:nvPr/>
            </p14:nvContentPartPr>
            <p14:xfrm>
              <a:off x="924731" y="2241055"/>
              <a:ext cx="19080" cy="161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6B62AE8-D06D-4A25-8652-789534698B0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07091" y="2223055"/>
                <a:ext cx="5472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41906C7-B636-47B5-AC4F-74C127D7E383}"/>
              </a:ext>
            </a:extLst>
          </p:cNvPr>
          <p:cNvGrpSpPr/>
          <p:nvPr/>
        </p:nvGrpSpPr>
        <p:grpSpPr>
          <a:xfrm>
            <a:off x="2592251" y="3471535"/>
            <a:ext cx="214200" cy="140400"/>
            <a:chOff x="2592251" y="3471535"/>
            <a:chExt cx="21420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398999-1582-4597-8F30-8591DB314306}"/>
                    </a:ext>
                  </a:extLst>
                </p14:cNvPr>
                <p14:cNvContentPartPr/>
                <p14:nvPr/>
              </p14:nvContentPartPr>
              <p14:xfrm>
                <a:off x="2601611" y="3471535"/>
                <a:ext cx="204840" cy="44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398999-1582-4597-8F30-8591DB3143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83611" y="3453535"/>
                  <a:ext cx="240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6CD40D3-D65B-4E20-8A11-D7825944F7B6}"/>
                    </a:ext>
                  </a:extLst>
                </p14:cNvPr>
                <p14:cNvContentPartPr/>
                <p14:nvPr/>
              </p14:nvContentPartPr>
              <p14:xfrm>
                <a:off x="2592251" y="3585295"/>
                <a:ext cx="201240" cy="2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6CD40D3-D65B-4E20-8A11-D7825944F7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74251" y="3567655"/>
                  <a:ext cx="2368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545E849-4CB7-4615-8AA6-3BC897A0933A}"/>
              </a:ext>
            </a:extLst>
          </p:cNvPr>
          <p:cNvGrpSpPr/>
          <p:nvPr/>
        </p:nvGrpSpPr>
        <p:grpSpPr>
          <a:xfrm>
            <a:off x="1058651" y="5076055"/>
            <a:ext cx="1492920" cy="477360"/>
            <a:chOff x="1058651" y="5076055"/>
            <a:chExt cx="14929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5DA47BB-60E4-402C-BDDC-0429D558C074}"/>
                    </a:ext>
                  </a:extLst>
                </p14:cNvPr>
                <p14:cNvContentPartPr/>
                <p14:nvPr/>
              </p14:nvContentPartPr>
              <p14:xfrm>
                <a:off x="1102931" y="5128255"/>
                <a:ext cx="46800" cy="315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5DA47BB-60E4-402C-BDDC-0429D558C07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4931" y="5110615"/>
                  <a:ext cx="824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1801633-1A3A-4CFE-B216-44DA224FE9DE}"/>
                    </a:ext>
                  </a:extLst>
                </p14:cNvPr>
                <p14:cNvContentPartPr/>
                <p14:nvPr/>
              </p14:nvContentPartPr>
              <p14:xfrm>
                <a:off x="1058651" y="5167495"/>
                <a:ext cx="291240" cy="29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1801633-1A3A-4CFE-B216-44DA224FE9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1011" y="5149855"/>
                  <a:ext cx="326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DA19421-4F9E-445F-9AE6-89CC662FA9C8}"/>
                    </a:ext>
                  </a:extLst>
                </p14:cNvPr>
                <p14:cNvContentPartPr/>
                <p14:nvPr/>
              </p14:nvContentPartPr>
              <p14:xfrm>
                <a:off x="1488851" y="5192695"/>
                <a:ext cx="161640" cy="263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DA19421-4F9E-445F-9AE6-89CC662FA9C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70851" y="5175055"/>
                  <a:ext cx="197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199588D-DA74-42D2-AAAF-57487D50B329}"/>
                    </a:ext>
                  </a:extLst>
                </p14:cNvPr>
                <p14:cNvContentPartPr/>
                <p14:nvPr/>
              </p14:nvContentPartPr>
              <p14:xfrm>
                <a:off x="1537811" y="5316175"/>
                <a:ext cx="127800" cy="21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199588D-DA74-42D2-AAAF-57487D50B3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19811" y="5298535"/>
                  <a:ext cx="163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D3BFC8-28B1-4760-880B-1ABB110119CE}"/>
                    </a:ext>
                  </a:extLst>
                </p14:cNvPr>
                <p14:cNvContentPartPr/>
                <p14:nvPr/>
              </p14:nvContentPartPr>
              <p14:xfrm>
                <a:off x="1542491" y="5194495"/>
                <a:ext cx="171000" cy="52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D3BFC8-28B1-4760-880B-1ABB110119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24491" y="5176495"/>
                  <a:ext cx="206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339A31A-F4E7-4760-8F06-D858AF5D42A0}"/>
                    </a:ext>
                  </a:extLst>
                </p14:cNvPr>
                <p14:cNvContentPartPr/>
                <p14:nvPr/>
              </p14:nvContentPartPr>
              <p14:xfrm>
                <a:off x="1425131" y="5087935"/>
                <a:ext cx="191520" cy="465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339A31A-F4E7-4760-8F06-D858AF5D42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07131" y="5069935"/>
                  <a:ext cx="2271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A0A749C-37B7-4295-8033-6A46759C2FD0}"/>
                    </a:ext>
                  </a:extLst>
                </p14:cNvPr>
                <p14:cNvContentPartPr/>
                <p14:nvPr/>
              </p14:nvContentPartPr>
              <p14:xfrm>
                <a:off x="1669931" y="5076055"/>
                <a:ext cx="217080" cy="47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A0A749C-37B7-4295-8033-6A46759C2F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52291" y="5058055"/>
                  <a:ext cx="2527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117D179-29F7-48E3-AEF0-819EB74C5C14}"/>
                    </a:ext>
                  </a:extLst>
                </p14:cNvPr>
                <p14:cNvContentPartPr/>
                <p14:nvPr/>
              </p14:nvContentPartPr>
              <p14:xfrm>
                <a:off x="2011211" y="5120335"/>
                <a:ext cx="150120" cy="368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117D179-29F7-48E3-AEF0-819EB74C5C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3211" y="5102695"/>
                  <a:ext cx="185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20AF759-5D96-4479-82A5-6588A1DA2523}"/>
                    </a:ext>
                  </a:extLst>
                </p14:cNvPr>
                <p14:cNvContentPartPr/>
                <p14:nvPr/>
              </p14:nvContentPartPr>
              <p14:xfrm>
                <a:off x="2292371" y="5165335"/>
                <a:ext cx="146520" cy="337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20AF759-5D96-4479-82A5-6588A1DA252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74371" y="5147695"/>
                  <a:ext cx="182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6B3A9E3-CE74-4C68-B324-8F978D3EC5BF}"/>
                    </a:ext>
                  </a:extLst>
                </p14:cNvPr>
                <p14:cNvContentPartPr/>
                <p14:nvPr/>
              </p14:nvContentPartPr>
              <p14:xfrm>
                <a:off x="2337011" y="5317615"/>
                <a:ext cx="163440" cy="41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6B3A9E3-CE74-4C68-B324-8F978D3EC5B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19371" y="5299975"/>
                  <a:ext cx="199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EC151CA-A94D-47D6-BFA8-EA8589B09CD7}"/>
                    </a:ext>
                  </a:extLst>
                </p14:cNvPr>
                <p14:cNvContentPartPr/>
                <p14:nvPr/>
              </p14:nvContentPartPr>
              <p14:xfrm>
                <a:off x="2343491" y="5206735"/>
                <a:ext cx="208080" cy="42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EC151CA-A94D-47D6-BFA8-EA8589B09C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25491" y="5188735"/>
                  <a:ext cx="2437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BCAB457-629C-43F9-A26D-4562460F2707}"/>
              </a:ext>
            </a:extLst>
          </p:cNvPr>
          <p:cNvGrpSpPr/>
          <p:nvPr/>
        </p:nvGrpSpPr>
        <p:grpSpPr>
          <a:xfrm>
            <a:off x="3053051" y="5055895"/>
            <a:ext cx="1984320" cy="500400"/>
            <a:chOff x="3053051" y="5055895"/>
            <a:chExt cx="198432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B87ED71-B00C-4F83-8DAB-7BD0191B60DA}"/>
                    </a:ext>
                  </a:extLst>
                </p14:cNvPr>
                <p14:cNvContentPartPr/>
                <p14:nvPr/>
              </p14:nvContentPartPr>
              <p14:xfrm>
                <a:off x="3053051" y="5260375"/>
                <a:ext cx="218880" cy="26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B87ED71-B00C-4F83-8DAB-7BD0191B60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35051" y="5242375"/>
                  <a:ext cx="254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34D0D41-686F-47B8-9B88-A340D191EC08}"/>
                    </a:ext>
                  </a:extLst>
                </p14:cNvPr>
                <p14:cNvContentPartPr/>
                <p14:nvPr/>
              </p14:nvContentPartPr>
              <p14:xfrm>
                <a:off x="3064931" y="5338855"/>
                <a:ext cx="205200" cy="33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34D0D41-686F-47B8-9B88-A340D191EC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46931" y="5321215"/>
                  <a:ext cx="240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61F7926-262F-4822-B17F-239CC5830E36}"/>
                    </a:ext>
                  </a:extLst>
                </p14:cNvPr>
                <p14:cNvContentPartPr/>
                <p14:nvPr/>
              </p14:nvContentPartPr>
              <p14:xfrm>
                <a:off x="3557051" y="5086135"/>
                <a:ext cx="336600" cy="413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61F7926-262F-4822-B17F-239CC5830E3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39411" y="5068495"/>
                  <a:ext cx="3722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D22E3AE-2D48-4766-BB15-188B4429EE6B}"/>
                    </a:ext>
                  </a:extLst>
                </p14:cNvPr>
                <p14:cNvContentPartPr/>
                <p14:nvPr/>
              </p14:nvContentPartPr>
              <p14:xfrm>
                <a:off x="4047011" y="5236615"/>
                <a:ext cx="191160" cy="204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D22E3AE-2D48-4766-BB15-188B4429EE6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29371" y="5218615"/>
                  <a:ext cx="22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1527406-1AD7-46FB-8B0A-60E43417CC1A}"/>
                    </a:ext>
                  </a:extLst>
                </p14:cNvPr>
                <p14:cNvContentPartPr/>
                <p14:nvPr/>
              </p14:nvContentPartPr>
              <p14:xfrm>
                <a:off x="3919211" y="5148055"/>
                <a:ext cx="164160" cy="408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1527406-1AD7-46FB-8B0A-60E43417CC1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01571" y="5130415"/>
                  <a:ext cx="1998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97C4F23-311B-4DFC-87FB-18E4A38E30C4}"/>
                    </a:ext>
                  </a:extLst>
                </p14:cNvPr>
                <p14:cNvContentPartPr/>
                <p14:nvPr/>
              </p14:nvContentPartPr>
              <p14:xfrm>
                <a:off x="4270931" y="5116735"/>
                <a:ext cx="178560" cy="434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97C4F23-311B-4DFC-87FB-18E4A38E30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52931" y="5098735"/>
                  <a:ext cx="2142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BEE506B-AA16-47F0-AD93-F3E2C44A0E7F}"/>
                    </a:ext>
                  </a:extLst>
                </p14:cNvPr>
                <p14:cNvContentPartPr/>
                <p14:nvPr/>
              </p14:nvContentPartPr>
              <p14:xfrm>
                <a:off x="4551731" y="5055895"/>
                <a:ext cx="167040" cy="419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BEE506B-AA16-47F0-AD93-F3E2C44A0E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34091" y="5037895"/>
                  <a:ext cx="2026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EC51F6C-B12F-4EFD-95B3-DC1F5ED07248}"/>
                    </a:ext>
                  </a:extLst>
                </p14:cNvPr>
                <p14:cNvContentPartPr/>
                <p14:nvPr/>
              </p14:nvContentPartPr>
              <p14:xfrm>
                <a:off x="4786091" y="5238055"/>
                <a:ext cx="251280" cy="25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EC51F6C-B12F-4EFD-95B3-DC1F5ED072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68091" y="5220415"/>
                  <a:ext cx="28692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01F8BEC-6361-46A7-AAE4-1C0489692DE7}"/>
                  </a:ext>
                </a:extLst>
              </p14:cNvPr>
              <p14:cNvContentPartPr/>
              <p14:nvPr/>
            </p14:nvContentPartPr>
            <p14:xfrm>
              <a:off x="5543891" y="5456575"/>
              <a:ext cx="88560" cy="1209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01F8BEC-6361-46A7-AAE4-1C0489692DE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526251" y="5438935"/>
                <a:ext cx="12420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E4E7630-EB60-48E5-A8AC-19A9A096E4CD}"/>
              </a:ext>
            </a:extLst>
          </p:cNvPr>
          <p:cNvGrpSpPr/>
          <p:nvPr/>
        </p:nvGrpSpPr>
        <p:grpSpPr>
          <a:xfrm>
            <a:off x="6338411" y="4866895"/>
            <a:ext cx="2020320" cy="637200"/>
            <a:chOff x="6338411" y="4866895"/>
            <a:chExt cx="202032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0E8CB36-C913-4E17-AE0C-EA53CCAF07CD}"/>
                    </a:ext>
                  </a:extLst>
                </p14:cNvPr>
                <p14:cNvContentPartPr/>
                <p14:nvPr/>
              </p14:nvContentPartPr>
              <p14:xfrm>
                <a:off x="6338411" y="5116735"/>
                <a:ext cx="1086480" cy="253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0E8CB36-C913-4E17-AE0C-EA53CCAF07C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20411" y="5098735"/>
                  <a:ext cx="1122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30444D3-A8B9-47C9-8BE4-9E08B5A94F6B}"/>
                    </a:ext>
                  </a:extLst>
                </p14:cNvPr>
                <p14:cNvContentPartPr/>
                <p14:nvPr/>
              </p14:nvContentPartPr>
              <p14:xfrm>
                <a:off x="7288451" y="5229415"/>
                <a:ext cx="159480" cy="38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30444D3-A8B9-47C9-8BE4-9E08B5A94F6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70811" y="5211415"/>
                  <a:ext cx="195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3A62766-12D6-4A0F-8232-C1ABDF8EA653}"/>
                    </a:ext>
                  </a:extLst>
                </p14:cNvPr>
                <p14:cNvContentPartPr/>
                <p14:nvPr/>
              </p14:nvContentPartPr>
              <p14:xfrm>
                <a:off x="7284131" y="5094415"/>
                <a:ext cx="186480" cy="65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3A62766-12D6-4A0F-8232-C1ABDF8EA65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66491" y="5076415"/>
                  <a:ext cx="222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9E5552A-FD9A-4ACB-AC68-DF96907BAFF0}"/>
                    </a:ext>
                  </a:extLst>
                </p14:cNvPr>
                <p14:cNvContentPartPr/>
                <p14:nvPr/>
              </p14:nvContentPartPr>
              <p14:xfrm>
                <a:off x="7580411" y="5002615"/>
                <a:ext cx="103320" cy="74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9E5552A-FD9A-4ACB-AC68-DF96907BAFF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62771" y="4984615"/>
                  <a:ext cx="138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813EA91-8F79-4C0E-8870-E2435EB9DAEE}"/>
                    </a:ext>
                  </a:extLst>
                </p14:cNvPr>
                <p14:cNvContentPartPr/>
                <p14:nvPr/>
              </p14:nvContentPartPr>
              <p14:xfrm>
                <a:off x="7705691" y="5260375"/>
                <a:ext cx="164520" cy="11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813EA91-8F79-4C0E-8870-E2435EB9DA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87691" y="5242375"/>
                  <a:ext cx="200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874562F-52B5-4358-B839-EE4D44C81AFE}"/>
                    </a:ext>
                  </a:extLst>
                </p14:cNvPr>
                <p14:cNvContentPartPr/>
                <p14:nvPr/>
              </p14:nvContentPartPr>
              <p14:xfrm>
                <a:off x="7939691" y="5067055"/>
                <a:ext cx="246600" cy="294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874562F-52B5-4358-B839-EE4D44C81AF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21691" y="5049415"/>
                  <a:ext cx="282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B1C030C-B2E7-4D47-99DE-89412ABA9E78}"/>
                    </a:ext>
                  </a:extLst>
                </p14:cNvPr>
                <p14:cNvContentPartPr/>
                <p14:nvPr/>
              </p14:nvContentPartPr>
              <p14:xfrm>
                <a:off x="8172251" y="4994335"/>
                <a:ext cx="109440" cy="122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B1C030C-B2E7-4D47-99DE-89412ABA9E7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54251" y="4976695"/>
                  <a:ext cx="145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BC8C019-F1ED-4E4E-876C-CD0576CC96F1}"/>
                    </a:ext>
                  </a:extLst>
                </p14:cNvPr>
                <p14:cNvContentPartPr/>
                <p14:nvPr/>
              </p14:nvContentPartPr>
              <p14:xfrm>
                <a:off x="6955811" y="4866895"/>
                <a:ext cx="1402920" cy="637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BC8C019-F1ED-4E4E-876C-CD0576CC96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37811" y="4848895"/>
                  <a:ext cx="1438560" cy="67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1725895-C1B6-4DB8-A8EC-FBBC899A55C2}"/>
              </a:ext>
            </a:extLst>
          </p:cNvPr>
          <p:cNvGrpSpPr/>
          <p:nvPr/>
        </p:nvGrpSpPr>
        <p:grpSpPr>
          <a:xfrm>
            <a:off x="2466971" y="5891815"/>
            <a:ext cx="2867400" cy="778320"/>
            <a:chOff x="2466971" y="5891815"/>
            <a:chExt cx="286740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36CCCE4-6FB3-471E-80FC-A31EB8EC81C6}"/>
                    </a:ext>
                  </a:extLst>
                </p14:cNvPr>
                <p14:cNvContentPartPr/>
                <p14:nvPr/>
              </p14:nvContentPartPr>
              <p14:xfrm>
                <a:off x="2491091" y="5971735"/>
                <a:ext cx="38520" cy="302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36CCCE4-6FB3-471E-80FC-A31EB8EC81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73091" y="5953735"/>
                  <a:ext cx="74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EC5E7E5-12D7-4E01-B87B-2683A81A297E}"/>
                    </a:ext>
                  </a:extLst>
                </p14:cNvPr>
                <p14:cNvContentPartPr/>
                <p14:nvPr/>
              </p14:nvContentPartPr>
              <p14:xfrm>
                <a:off x="2466971" y="5984695"/>
                <a:ext cx="226800" cy="343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EC5E7E5-12D7-4E01-B87B-2683A81A297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48971" y="5966695"/>
                  <a:ext cx="262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681ED1B-A2D2-4987-9758-EA10314FCB0A}"/>
                    </a:ext>
                  </a:extLst>
                </p14:cNvPr>
                <p14:cNvContentPartPr/>
                <p14:nvPr/>
              </p14:nvContentPartPr>
              <p14:xfrm>
                <a:off x="2774771" y="5891815"/>
                <a:ext cx="114840" cy="449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681ED1B-A2D2-4987-9758-EA10314FCB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56771" y="5873815"/>
                  <a:ext cx="1504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4C5CEDC-1C91-4C17-85B1-EA6E40A5B180}"/>
                    </a:ext>
                  </a:extLst>
                </p14:cNvPr>
                <p14:cNvContentPartPr/>
                <p14:nvPr/>
              </p14:nvContentPartPr>
              <p14:xfrm>
                <a:off x="2930291" y="6039415"/>
                <a:ext cx="124920" cy="219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4C5CEDC-1C91-4C17-85B1-EA6E40A5B1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12291" y="6021415"/>
                  <a:ext cx="160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2DB5897-811E-4123-8B31-470210E04E4D}"/>
                    </a:ext>
                  </a:extLst>
                </p14:cNvPr>
                <p14:cNvContentPartPr/>
                <p14:nvPr/>
              </p14:nvContentPartPr>
              <p14:xfrm>
                <a:off x="2943971" y="6160375"/>
                <a:ext cx="138240" cy="42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2DB5897-811E-4123-8B31-470210E04E4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25971" y="6142375"/>
                  <a:ext cx="173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878FFC5-9894-4DDC-B9C3-79AC49008B9B}"/>
                    </a:ext>
                  </a:extLst>
                </p14:cNvPr>
                <p14:cNvContentPartPr/>
                <p14:nvPr/>
              </p14:nvContentPartPr>
              <p14:xfrm>
                <a:off x="2938571" y="6041935"/>
                <a:ext cx="176760" cy="41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878FFC5-9894-4DDC-B9C3-79AC49008B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20931" y="6024295"/>
                  <a:ext cx="212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452139-1ED5-478F-86D5-4DDA96408071}"/>
                    </a:ext>
                  </a:extLst>
                </p14:cNvPr>
                <p14:cNvContentPartPr/>
                <p14:nvPr/>
              </p14:nvContentPartPr>
              <p14:xfrm>
                <a:off x="3099131" y="5976415"/>
                <a:ext cx="177840" cy="411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452139-1ED5-478F-86D5-4DDA9640807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81491" y="5958415"/>
                  <a:ext cx="2134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1C48113-ECBB-499C-B31B-ED9E109B271E}"/>
                    </a:ext>
                  </a:extLst>
                </p14:cNvPr>
                <p14:cNvContentPartPr/>
                <p14:nvPr/>
              </p14:nvContentPartPr>
              <p14:xfrm>
                <a:off x="3530051" y="6026455"/>
                <a:ext cx="229320" cy="49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1C48113-ECBB-499C-B31B-ED9E109B271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12411" y="6008815"/>
                  <a:ext cx="264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16DC34F-49F1-4A0A-8921-A090F568FC8E}"/>
                    </a:ext>
                  </a:extLst>
                </p14:cNvPr>
                <p14:cNvContentPartPr/>
                <p14:nvPr/>
              </p14:nvContentPartPr>
              <p14:xfrm>
                <a:off x="3519611" y="6175495"/>
                <a:ext cx="226080" cy="39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16DC34F-49F1-4A0A-8921-A090F568FC8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01971" y="6157495"/>
                  <a:ext cx="261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2E402D4-C24D-4371-8714-56B5C679FCB2}"/>
                    </a:ext>
                  </a:extLst>
                </p14:cNvPr>
                <p14:cNvContentPartPr/>
                <p14:nvPr/>
              </p14:nvContentPartPr>
              <p14:xfrm>
                <a:off x="4000571" y="5986135"/>
                <a:ext cx="264240" cy="327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2E402D4-C24D-4371-8714-56B5C679FCB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82931" y="5968495"/>
                  <a:ext cx="299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68A65F7-4217-46E6-B6C7-E67C0E3E912B}"/>
                    </a:ext>
                  </a:extLst>
                </p14:cNvPr>
                <p14:cNvContentPartPr/>
                <p14:nvPr/>
              </p14:nvContentPartPr>
              <p14:xfrm>
                <a:off x="4386491" y="6085855"/>
                <a:ext cx="145440" cy="209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68A65F7-4217-46E6-B6C7-E67C0E3E912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68491" y="6068215"/>
                  <a:ext cx="181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4064080-2D15-4CC9-BC59-E083F360AA14}"/>
                    </a:ext>
                  </a:extLst>
                </p14:cNvPr>
                <p14:cNvContentPartPr/>
                <p14:nvPr/>
              </p14:nvContentPartPr>
              <p14:xfrm>
                <a:off x="4309091" y="6026815"/>
                <a:ext cx="126360" cy="414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4064080-2D15-4CC9-BC59-E083F360AA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91091" y="6009175"/>
                  <a:ext cx="1620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E6484C6-A36E-4DEF-96F0-4E88B3310ACA}"/>
                    </a:ext>
                  </a:extLst>
                </p14:cNvPr>
                <p14:cNvContentPartPr/>
                <p14:nvPr/>
              </p14:nvContentPartPr>
              <p14:xfrm>
                <a:off x="4570451" y="6012415"/>
                <a:ext cx="188280" cy="375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E6484C6-A36E-4DEF-96F0-4E88B3310A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52451" y="5994775"/>
                  <a:ext cx="223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FAAAF1E-3D6E-4DD6-84CE-8BD8A4E3C27A}"/>
                    </a:ext>
                  </a:extLst>
                </p14:cNvPr>
                <p14:cNvContentPartPr/>
                <p14:nvPr/>
              </p14:nvContentPartPr>
              <p14:xfrm>
                <a:off x="4931891" y="5979655"/>
                <a:ext cx="98280" cy="235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FAAAF1E-3D6E-4DD6-84CE-8BD8A4E3C2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13891" y="5961655"/>
                  <a:ext cx="133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D954BCB-EC41-4B7E-9B01-F8DB4CFA1303}"/>
                    </a:ext>
                  </a:extLst>
                </p14:cNvPr>
                <p14:cNvContentPartPr/>
                <p14:nvPr/>
              </p14:nvContentPartPr>
              <p14:xfrm>
                <a:off x="5147171" y="6030415"/>
                <a:ext cx="122400" cy="196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D954BCB-EC41-4B7E-9B01-F8DB4CFA130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29531" y="6012415"/>
                  <a:ext cx="158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7B04822-5B76-472D-844F-318BC0377F4E}"/>
                    </a:ext>
                  </a:extLst>
                </p14:cNvPr>
                <p14:cNvContentPartPr/>
                <p14:nvPr/>
              </p14:nvContentPartPr>
              <p14:xfrm>
                <a:off x="4875731" y="6268015"/>
                <a:ext cx="389160" cy="79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7B04822-5B76-472D-844F-318BC0377F4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58091" y="6250375"/>
                  <a:ext cx="42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F9C30B6-0381-4B16-A89D-94EC1D82503E}"/>
                    </a:ext>
                  </a:extLst>
                </p14:cNvPr>
                <p14:cNvContentPartPr/>
                <p14:nvPr/>
              </p14:nvContentPartPr>
              <p14:xfrm>
                <a:off x="4932611" y="6423175"/>
                <a:ext cx="124560" cy="246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F9C30B6-0381-4B16-A89D-94EC1D82503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14611" y="6405175"/>
                  <a:ext cx="160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62EF4D-E504-4A5A-9A81-CFFA36B618E0}"/>
                    </a:ext>
                  </a:extLst>
                </p14:cNvPr>
                <p14:cNvContentPartPr/>
                <p14:nvPr/>
              </p14:nvContentPartPr>
              <p14:xfrm>
                <a:off x="5177411" y="6430375"/>
                <a:ext cx="124560" cy="216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62EF4D-E504-4A5A-9A81-CFFA36B618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59771" y="6412735"/>
                  <a:ext cx="160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6BED709-74C8-4BB4-990C-40F105574DC9}"/>
                    </a:ext>
                  </a:extLst>
                </p14:cNvPr>
                <p14:cNvContentPartPr/>
                <p14:nvPr/>
              </p14:nvContentPartPr>
              <p14:xfrm>
                <a:off x="5219531" y="6491935"/>
                <a:ext cx="104760" cy="29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6BED709-74C8-4BB4-990C-40F105574DC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01891" y="6473935"/>
                  <a:ext cx="140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AA87208-6F55-4B8C-987D-F9DA6CE19037}"/>
                    </a:ext>
                  </a:extLst>
                </p14:cNvPr>
                <p14:cNvContentPartPr/>
                <p14:nvPr/>
              </p14:nvContentPartPr>
              <p14:xfrm>
                <a:off x="5199731" y="6421015"/>
                <a:ext cx="134640" cy="39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AA87208-6F55-4B8C-987D-F9DA6CE1903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81731" y="6403375"/>
                  <a:ext cx="1702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3C339068-2990-4F5D-9D26-733C4350B7E2}"/>
                  </a:ext>
                </a:extLst>
              </p14:cNvPr>
              <p14:cNvContentPartPr/>
              <p14:nvPr/>
            </p14:nvContentPartPr>
            <p14:xfrm>
              <a:off x="7050851" y="6133375"/>
              <a:ext cx="1152360" cy="774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3C339068-2990-4F5D-9D26-733C4350B7E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032851" y="6115375"/>
                <a:ext cx="118800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AFA5FEE-ADF7-4367-A1F8-EE6815D19BED}"/>
              </a:ext>
            </a:extLst>
          </p:cNvPr>
          <p:cNvGrpSpPr/>
          <p:nvPr/>
        </p:nvGrpSpPr>
        <p:grpSpPr>
          <a:xfrm>
            <a:off x="8565011" y="5555215"/>
            <a:ext cx="2500920" cy="1172880"/>
            <a:chOff x="8565011" y="5555215"/>
            <a:chExt cx="2500920" cy="11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E9A83C9-AFC7-4548-86FD-811F3F6EE58D}"/>
                    </a:ext>
                  </a:extLst>
                </p14:cNvPr>
                <p14:cNvContentPartPr/>
                <p14:nvPr/>
              </p14:nvContentPartPr>
              <p14:xfrm>
                <a:off x="8565011" y="6170815"/>
                <a:ext cx="204840" cy="31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E9A83C9-AFC7-4548-86FD-811F3F6EE58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47371" y="6152815"/>
                  <a:ext cx="240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C36B4D4-A8EB-4A34-97C7-E51F5DB50BC2}"/>
                    </a:ext>
                  </a:extLst>
                </p14:cNvPr>
                <p14:cNvContentPartPr/>
                <p14:nvPr/>
              </p14:nvContentPartPr>
              <p14:xfrm>
                <a:off x="9093851" y="5752855"/>
                <a:ext cx="246960" cy="271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C36B4D4-A8EB-4A34-97C7-E51F5DB50BC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75851" y="5734855"/>
                  <a:ext cx="282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95F99A7-221D-4B3F-B9E5-7136CDCFA250}"/>
                    </a:ext>
                  </a:extLst>
                </p14:cNvPr>
                <p14:cNvContentPartPr/>
                <p14:nvPr/>
              </p14:nvContentPartPr>
              <p14:xfrm>
                <a:off x="9599291" y="5609935"/>
                <a:ext cx="156600" cy="330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95F99A7-221D-4B3F-B9E5-7136CDCFA25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81651" y="5592295"/>
                  <a:ext cx="192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07474FB-8F77-4D70-B73C-E1971C9809AC}"/>
                    </a:ext>
                  </a:extLst>
                </p14:cNvPr>
                <p14:cNvContentPartPr/>
                <p14:nvPr/>
              </p14:nvContentPartPr>
              <p14:xfrm>
                <a:off x="9849491" y="5696335"/>
                <a:ext cx="255240" cy="236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07474FB-8F77-4D70-B73C-E1971C9809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31491" y="5678335"/>
                  <a:ext cx="290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E5A63EF-5158-4632-98C2-7B3A40C8969C}"/>
                    </a:ext>
                  </a:extLst>
                </p14:cNvPr>
                <p14:cNvContentPartPr/>
                <p14:nvPr/>
              </p14:nvContentPartPr>
              <p14:xfrm>
                <a:off x="10140011" y="5578255"/>
                <a:ext cx="376920" cy="388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E5A63EF-5158-4632-98C2-7B3A40C896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22011" y="5560615"/>
                  <a:ext cx="412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86C877E-7B8F-4A9F-8B63-D9CD0DC386AC}"/>
                    </a:ext>
                  </a:extLst>
                </p14:cNvPr>
                <p14:cNvContentPartPr/>
                <p14:nvPr/>
              </p14:nvContentPartPr>
              <p14:xfrm>
                <a:off x="10402811" y="5677975"/>
                <a:ext cx="142920" cy="298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86C877E-7B8F-4A9F-8B63-D9CD0DC386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385171" y="5660335"/>
                  <a:ext cx="178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B60A0CB-23F8-47B9-A5D3-865A3A395A64}"/>
                    </a:ext>
                  </a:extLst>
                </p14:cNvPr>
                <p14:cNvContentPartPr/>
                <p14:nvPr/>
              </p14:nvContentPartPr>
              <p14:xfrm>
                <a:off x="10619531" y="5731975"/>
                <a:ext cx="164520" cy="243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B60A0CB-23F8-47B9-A5D3-865A3A395A6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01531" y="5713975"/>
                  <a:ext cx="200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29192DA-67E8-4F1E-917A-3B2714B7F9E8}"/>
                    </a:ext>
                  </a:extLst>
                </p14:cNvPr>
                <p14:cNvContentPartPr/>
                <p14:nvPr/>
              </p14:nvContentPartPr>
              <p14:xfrm>
                <a:off x="10647971" y="5829895"/>
                <a:ext cx="163440" cy="37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29192DA-67E8-4F1E-917A-3B2714B7F9E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30331" y="5811895"/>
                  <a:ext cx="199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AE8696A-FCB1-4AD3-A303-31385F946C83}"/>
                    </a:ext>
                  </a:extLst>
                </p14:cNvPr>
                <p14:cNvContentPartPr/>
                <p14:nvPr/>
              </p14:nvContentPartPr>
              <p14:xfrm>
                <a:off x="10635371" y="5739895"/>
                <a:ext cx="186840" cy="14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AE8696A-FCB1-4AD3-A303-31385F946C8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17731" y="5722255"/>
                  <a:ext cx="222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9D98E3E-F16E-472E-9E7A-FD5A8852B017}"/>
                    </a:ext>
                  </a:extLst>
                </p14:cNvPr>
                <p14:cNvContentPartPr/>
                <p14:nvPr/>
              </p14:nvContentPartPr>
              <p14:xfrm>
                <a:off x="9017891" y="6117535"/>
                <a:ext cx="1753920" cy="878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9D98E3E-F16E-472E-9E7A-FD5A8852B01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99891" y="6099895"/>
                  <a:ext cx="1789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CE9B908-D418-407A-AECC-ABA840DDEDF0}"/>
                    </a:ext>
                  </a:extLst>
                </p14:cNvPr>
                <p14:cNvContentPartPr/>
                <p14:nvPr/>
              </p14:nvContentPartPr>
              <p14:xfrm>
                <a:off x="9010331" y="6221215"/>
                <a:ext cx="1692000" cy="490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CE9B908-D418-407A-AECC-ABA840DDEDF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992691" y="6203575"/>
                  <a:ext cx="1727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331A1A2-7202-4FA6-A3E1-6349A17D32DA}"/>
                    </a:ext>
                  </a:extLst>
                </p14:cNvPr>
                <p14:cNvContentPartPr/>
                <p14:nvPr/>
              </p14:nvContentPartPr>
              <p14:xfrm>
                <a:off x="9386531" y="6440815"/>
                <a:ext cx="188280" cy="246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331A1A2-7202-4FA6-A3E1-6349A17D32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68531" y="6423175"/>
                  <a:ext cx="223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A917464-3043-4C54-A728-23587350EF8D}"/>
                    </a:ext>
                  </a:extLst>
                </p14:cNvPr>
                <p14:cNvContentPartPr/>
                <p14:nvPr/>
              </p14:nvContentPartPr>
              <p14:xfrm>
                <a:off x="9430091" y="6554575"/>
                <a:ext cx="171000" cy="49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A917464-3043-4C54-A728-23587350EF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12451" y="6536935"/>
                  <a:ext cx="20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2C5A5CD-FB96-4303-A0D9-1872CC2AFB05}"/>
                    </a:ext>
                  </a:extLst>
                </p14:cNvPr>
                <p14:cNvContentPartPr/>
                <p14:nvPr/>
              </p14:nvContentPartPr>
              <p14:xfrm>
                <a:off x="9466811" y="6459895"/>
                <a:ext cx="164520" cy="14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2C5A5CD-FB96-4303-A0D9-1872CC2AFB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449171" y="6441895"/>
                  <a:ext cx="200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F00456F-F57B-4D1D-A288-58228DD2B310}"/>
                    </a:ext>
                  </a:extLst>
                </p14:cNvPr>
                <p14:cNvContentPartPr/>
                <p14:nvPr/>
              </p14:nvContentPartPr>
              <p14:xfrm>
                <a:off x="9710171" y="6393295"/>
                <a:ext cx="104400" cy="90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F00456F-F57B-4D1D-A288-58228DD2B3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692531" y="6375295"/>
                  <a:ext cx="14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8DE6A73-AB80-4B88-AC2C-1C3ADDC420C2}"/>
                    </a:ext>
                  </a:extLst>
                </p14:cNvPr>
                <p14:cNvContentPartPr/>
                <p14:nvPr/>
              </p14:nvContentPartPr>
              <p14:xfrm>
                <a:off x="9915731" y="6496975"/>
                <a:ext cx="191880" cy="338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8DE6A73-AB80-4B88-AC2C-1C3ADDC420C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97731" y="6478975"/>
                  <a:ext cx="227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DA67333-A90D-4B24-B66C-E8C8B1DE8AA6}"/>
                    </a:ext>
                  </a:extLst>
                </p14:cNvPr>
                <p14:cNvContentPartPr/>
                <p14:nvPr/>
              </p14:nvContentPartPr>
              <p14:xfrm>
                <a:off x="10187891" y="6364855"/>
                <a:ext cx="250560" cy="239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DA67333-A90D-4B24-B66C-E8C8B1DE8AA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70251" y="6346855"/>
                  <a:ext cx="286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33E206D-1880-46CE-AC81-D95046D88E19}"/>
                    </a:ext>
                  </a:extLst>
                </p14:cNvPr>
                <p14:cNvContentPartPr/>
                <p14:nvPr/>
              </p14:nvContentPartPr>
              <p14:xfrm>
                <a:off x="10398851" y="6396175"/>
                <a:ext cx="99720" cy="81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33E206D-1880-46CE-AC81-D95046D88E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81211" y="6378175"/>
                  <a:ext cx="135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4F23EAD-4C43-4C66-BD17-475C57BD1325}"/>
                    </a:ext>
                  </a:extLst>
                </p14:cNvPr>
                <p14:cNvContentPartPr/>
                <p14:nvPr/>
              </p14:nvContentPartPr>
              <p14:xfrm>
                <a:off x="10791611" y="5555215"/>
                <a:ext cx="274320" cy="1172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4F23EAD-4C43-4C66-BD17-475C57BD132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73971" y="5537215"/>
                  <a:ext cx="309960" cy="12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6B90611-C1AC-47F6-B9A9-9E63F666DA61}"/>
              </a:ext>
            </a:extLst>
          </p:cNvPr>
          <p:cNvGrpSpPr/>
          <p:nvPr/>
        </p:nvGrpSpPr>
        <p:grpSpPr>
          <a:xfrm>
            <a:off x="5741171" y="5775535"/>
            <a:ext cx="2479320" cy="956160"/>
            <a:chOff x="5741171" y="5775535"/>
            <a:chExt cx="247932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066BD19-CACA-4EFF-B626-C0422B4FDBB1}"/>
                    </a:ext>
                  </a:extLst>
                </p14:cNvPr>
                <p14:cNvContentPartPr/>
                <p14:nvPr/>
              </p14:nvContentPartPr>
              <p14:xfrm>
                <a:off x="5764211" y="6113215"/>
                <a:ext cx="193320" cy="51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066BD19-CACA-4EFF-B626-C0422B4FDBB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46571" y="6095575"/>
                  <a:ext cx="228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48FF0AE-3E52-4DA4-9236-4D3718401DB7}"/>
                    </a:ext>
                  </a:extLst>
                </p14:cNvPr>
                <p14:cNvContentPartPr/>
                <p14:nvPr/>
              </p14:nvContentPartPr>
              <p14:xfrm>
                <a:off x="5741171" y="6239935"/>
                <a:ext cx="202680" cy="30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48FF0AE-3E52-4DA4-9236-4D3718401DB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23531" y="6221935"/>
                  <a:ext cx="238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23383AC-C749-4EF7-BD27-B06DEABA8DAE}"/>
                    </a:ext>
                  </a:extLst>
                </p14:cNvPr>
                <p14:cNvContentPartPr/>
                <p14:nvPr/>
              </p14:nvContentPartPr>
              <p14:xfrm>
                <a:off x="6052211" y="5995495"/>
                <a:ext cx="354960" cy="36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23383AC-C749-4EF7-BD27-B06DEABA8D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34211" y="5977855"/>
                  <a:ext cx="3906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4609CDC-7D08-4121-A0AC-975E99AACA9F}"/>
                    </a:ext>
                  </a:extLst>
                </p14:cNvPr>
                <p14:cNvContentPartPr/>
                <p14:nvPr/>
              </p14:nvContentPartPr>
              <p14:xfrm>
                <a:off x="6521651" y="6117895"/>
                <a:ext cx="146520" cy="204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4609CDC-7D08-4121-A0AC-975E99AACA9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03651" y="6100255"/>
                  <a:ext cx="182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EA14D4F-B82E-4265-9492-7FF87C231FFA}"/>
                    </a:ext>
                  </a:extLst>
                </p14:cNvPr>
                <p14:cNvContentPartPr/>
                <p14:nvPr/>
              </p14:nvContentPartPr>
              <p14:xfrm>
                <a:off x="6451811" y="6056695"/>
                <a:ext cx="99720" cy="381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EA14D4F-B82E-4265-9492-7FF87C231FF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34171" y="6039055"/>
                  <a:ext cx="1353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B70E254-F7BB-4960-BBE2-C4F0BDD77B75}"/>
                    </a:ext>
                  </a:extLst>
                </p14:cNvPr>
                <p14:cNvContentPartPr/>
                <p14:nvPr/>
              </p14:nvContentPartPr>
              <p14:xfrm>
                <a:off x="6729731" y="6037615"/>
                <a:ext cx="113760" cy="386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B70E254-F7BB-4960-BBE2-C4F0BDD77B7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12091" y="6019975"/>
                  <a:ext cx="149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3E846FC-E557-4054-9764-C0D8B404482A}"/>
                    </a:ext>
                  </a:extLst>
                </p14:cNvPr>
                <p14:cNvContentPartPr/>
                <p14:nvPr/>
              </p14:nvContentPartPr>
              <p14:xfrm>
                <a:off x="7555571" y="5866255"/>
                <a:ext cx="134640" cy="258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3E846FC-E557-4054-9764-C0D8B404482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37931" y="5848615"/>
                  <a:ext cx="170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5E1A362-CB6F-48A2-A4C9-38566C5D93E8}"/>
                    </a:ext>
                  </a:extLst>
                </p14:cNvPr>
                <p14:cNvContentPartPr/>
                <p14:nvPr/>
              </p14:nvContentPartPr>
              <p14:xfrm>
                <a:off x="7576451" y="6002335"/>
                <a:ext cx="110520" cy="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5E1A362-CB6F-48A2-A4C9-38566C5D93E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58811" y="5984335"/>
                  <a:ext cx="146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07DF301-AE9F-4C87-9BE3-02719DFC9D3A}"/>
                    </a:ext>
                  </a:extLst>
                </p14:cNvPr>
                <p14:cNvContentPartPr/>
                <p14:nvPr/>
              </p14:nvContentPartPr>
              <p14:xfrm>
                <a:off x="7595171" y="5859775"/>
                <a:ext cx="132840" cy="65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07DF301-AE9F-4C87-9BE3-02719DFC9D3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577171" y="5841775"/>
                  <a:ext cx="168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C0C22BC-8603-4E73-AED8-C450CFA205C2}"/>
                    </a:ext>
                  </a:extLst>
                </p14:cNvPr>
                <p14:cNvContentPartPr/>
                <p14:nvPr/>
              </p14:nvContentPartPr>
              <p14:xfrm>
                <a:off x="6902531" y="6252535"/>
                <a:ext cx="1317960" cy="452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C0C22BC-8603-4E73-AED8-C450CFA205C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84891" y="6234535"/>
                  <a:ext cx="13536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FBF95BD-C78A-4826-9521-89864A0C32B6}"/>
                    </a:ext>
                  </a:extLst>
                </p14:cNvPr>
                <p14:cNvContentPartPr/>
                <p14:nvPr/>
              </p14:nvContentPartPr>
              <p14:xfrm>
                <a:off x="7230491" y="6454135"/>
                <a:ext cx="185760" cy="222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FBF95BD-C78A-4826-9521-89864A0C32B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12851" y="6436495"/>
                  <a:ext cx="22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1248ACA-A53F-4115-B118-655F590D28F1}"/>
                    </a:ext>
                  </a:extLst>
                </p14:cNvPr>
                <p14:cNvContentPartPr/>
                <p14:nvPr/>
              </p14:nvContentPartPr>
              <p14:xfrm>
                <a:off x="7244531" y="6576895"/>
                <a:ext cx="123120" cy="13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1248ACA-A53F-4115-B118-655F590D28F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26891" y="6558895"/>
                  <a:ext cx="158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7CA036B-5664-4DCE-B9B2-8078775DB6C8}"/>
                    </a:ext>
                  </a:extLst>
                </p14:cNvPr>
                <p14:cNvContentPartPr/>
                <p14:nvPr/>
              </p14:nvContentPartPr>
              <p14:xfrm>
                <a:off x="7249211" y="6469615"/>
                <a:ext cx="180360" cy="10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7CA036B-5664-4DCE-B9B2-8078775DB6C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31571" y="6451975"/>
                  <a:ext cx="21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121DEA6-0A6A-482D-B69E-7EAD3BAD2142}"/>
                    </a:ext>
                  </a:extLst>
                </p14:cNvPr>
                <p14:cNvContentPartPr/>
                <p14:nvPr/>
              </p14:nvContentPartPr>
              <p14:xfrm>
                <a:off x="7481411" y="6401215"/>
                <a:ext cx="107640" cy="64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121DEA6-0A6A-482D-B69E-7EAD3BAD214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63771" y="6383215"/>
                  <a:ext cx="143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3D1AC7D-FA94-47C8-8E2F-FDE5D6953423}"/>
                    </a:ext>
                  </a:extLst>
                </p14:cNvPr>
                <p14:cNvContentPartPr/>
                <p14:nvPr/>
              </p14:nvContentPartPr>
              <p14:xfrm>
                <a:off x="7680491" y="6505255"/>
                <a:ext cx="177120" cy="23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3D1AC7D-FA94-47C8-8E2F-FDE5D695342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62851" y="6487615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CC84895-111B-41E5-B4CE-D549C9A47F6D}"/>
                    </a:ext>
                  </a:extLst>
                </p14:cNvPr>
                <p14:cNvContentPartPr/>
                <p14:nvPr/>
              </p14:nvContentPartPr>
              <p14:xfrm>
                <a:off x="7908011" y="6419935"/>
                <a:ext cx="202680" cy="223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CC84895-111B-41E5-B4CE-D549C9A47F6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90371" y="6401935"/>
                  <a:ext cx="238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95ED8D1-9401-4B0B-90B0-015F62A4245B}"/>
                    </a:ext>
                  </a:extLst>
                </p14:cNvPr>
                <p14:cNvContentPartPr/>
                <p14:nvPr/>
              </p14:nvContentPartPr>
              <p14:xfrm>
                <a:off x="8078291" y="6395455"/>
                <a:ext cx="123840" cy="73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95ED8D1-9401-4B0B-90B0-015F62A4245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60291" y="6377815"/>
                  <a:ext cx="159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3D233EE-740A-4F36-95E1-EA752B86AF85}"/>
                    </a:ext>
                  </a:extLst>
                </p14:cNvPr>
                <p14:cNvContentPartPr/>
                <p14:nvPr/>
              </p14:nvContentPartPr>
              <p14:xfrm>
                <a:off x="6731891" y="5775535"/>
                <a:ext cx="377640" cy="956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3D233EE-740A-4F36-95E1-EA752B86AF8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14251" y="5757895"/>
                  <a:ext cx="413280" cy="9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0C5EBE4-FB88-4741-834D-FFA8E543A22A}"/>
              </a:ext>
            </a:extLst>
          </p:cNvPr>
          <p:cNvGrpSpPr/>
          <p:nvPr/>
        </p:nvGrpSpPr>
        <p:grpSpPr>
          <a:xfrm>
            <a:off x="8407331" y="2465335"/>
            <a:ext cx="1449720" cy="1207080"/>
            <a:chOff x="8407331" y="2465335"/>
            <a:chExt cx="144972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B3EBFAF-5E5E-49EB-90F1-4FE8B17CD879}"/>
                    </a:ext>
                  </a:extLst>
                </p14:cNvPr>
                <p14:cNvContentPartPr/>
                <p14:nvPr/>
              </p14:nvContentPartPr>
              <p14:xfrm>
                <a:off x="9613691" y="2590255"/>
                <a:ext cx="19440" cy="994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B3EBFAF-5E5E-49EB-90F1-4FE8B17CD87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595691" y="2572615"/>
                  <a:ext cx="55080" cy="10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1E9AB8F-5B10-4B11-8F35-04DDEF174AAC}"/>
                    </a:ext>
                  </a:extLst>
                </p14:cNvPr>
                <p14:cNvContentPartPr/>
                <p14:nvPr/>
              </p14:nvContentPartPr>
              <p14:xfrm>
                <a:off x="9534491" y="2541295"/>
                <a:ext cx="109440" cy="163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1E9AB8F-5B10-4B11-8F35-04DDEF174AA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16851" y="2523655"/>
                  <a:ext cx="145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11B6AA2-F1D8-457C-A33A-5556E7118BC5}"/>
                    </a:ext>
                  </a:extLst>
                </p14:cNvPr>
                <p14:cNvContentPartPr/>
                <p14:nvPr/>
              </p14:nvContentPartPr>
              <p14:xfrm>
                <a:off x="9682091" y="2465335"/>
                <a:ext cx="174960" cy="226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11B6AA2-F1D8-457C-A33A-5556E7118BC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64451" y="2447695"/>
                  <a:ext cx="210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4996E6A-2B92-4B29-BD04-1AFAE105AFB6}"/>
                    </a:ext>
                  </a:extLst>
                </p14:cNvPr>
                <p14:cNvContentPartPr/>
                <p14:nvPr/>
              </p14:nvContentPartPr>
              <p14:xfrm>
                <a:off x="8633771" y="3148975"/>
                <a:ext cx="116280" cy="24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4996E6A-2B92-4B29-BD04-1AFAE105AFB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15771" y="3130975"/>
                  <a:ext cx="15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382E185-40AF-4425-856D-66652C4512BE}"/>
                    </a:ext>
                  </a:extLst>
                </p14:cNvPr>
                <p14:cNvContentPartPr/>
                <p14:nvPr/>
              </p14:nvContentPartPr>
              <p14:xfrm>
                <a:off x="8881091" y="3148255"/>
                <a:ext cx="139320" cy="5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382E185-40AF-4425-856D-66652C4512B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63091" y="3130615"/>
                  <a:ext cx="174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BFB3375-61A7-4D6B-A53C-67F13102BAA7}"/>
                    </a:ext>
                  </a:extLst>
                </p14:cNvPr>
                <p14:cNvContentPartPr/>
                <p14:nvPr/>
              </p14:nvContentPartPr>
              <p14:xfrm>
                <a:off x="9132011" y="3151855"/>
                <a:ext cx="93600" cy="6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BFB3375-61A7-4D6B-A53C-67F13102BAA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114011" y="3133855"/>
                  <a:ext cx="12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2CFAC06-6316-4730-BDA5-87A6CFDA4F4E}"/>
                    </a:ext>
                  </a:extLst>
                </p14:cNvPr>
                <p14:cNvContentPartPr/>
                <p14:nvPr/>
              </p14:nvContentPartPr>
              <p14:xfrm>
                <a:off x="9370691" y="3127735"/>
                <a:ext cx="158040" cy="21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2CFAC06-6316-4730-BDA5-87A6CFDA4F4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52691" y="3110095"/>
                  <a:ext cx="193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1474638-6A21-42EF-B345-4015D1E934A3}"/>
                    </a:ext>
                  </a:extLst>
                </p14:cNvPr>
                <p14:cNvContentPartPr/>
                <p14:nvPr/>
              </p14:nvContentPartPr>
              <p14:xfrm>
                <a:off x="9613331" y="3138895"/>
                <a:ext cx="88920" cy="6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1474638-6A21-42EF-B345-4015D1E934A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95691" y="3121255"/>
                  <a:ext cx="124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8A49614-AABA-4816-A9D4-3A8EEABC6B39}"/>
                    </a:ext>
                  </a:extLst>
                </p14:cNvPr>
                <p14:cNvContentPartPr/>
                <p14:nvPr/>
              </p14:nvContentPartPr>
              <p14:xfrm>
                <a:off x="8407331" y="3010015"/>
                <a:ext cx="186480" cy="278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8A49614-AABA-4816-A9D4-3A8EEABC6B3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89331" y="2992015"/>
                  <a:ext cx="222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5110902-9D12-4C01-A4D1-B2009B6209AA}"/>
                    </a:ext>
                  </a:extLst>
                </p14:cNvPr>
                <p14:cNvContentPartPr/>
                <p14:nvPr/>
              </p14:nvContentPartPr>
              <p14:xfrm>
                <a:off x="8642051" y="3088855"/>
                <a:ext cx="115920" cy="157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5110902-9D12-4C01-A4D1-B2009B6209A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24411" y="3071215"/>
                  <a:ext cx="151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DAFEB14-AE30-4D0C-8AD4-6418AED1FCA2}"/>
                    </a:ext>
                  </a:extLst>
                </p14:cNvPr>
                <p14:cNvContentPartPr/>
                <p14:nvPr/>
              </p14:nvContentPartPr>
              <p14:xfrm>
                <a:off x="8593091" y="3013975"/>
                <a:ext cx="64080" cy="352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DAFEB14-AE30-4D0C-8AD4-6418AED1FCA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75451" y="2996335"/>
                  <a:ext cx="99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E71351C-81D3-40D3-93BD-4A778BA37A62}"/>
                    </a:ext>
                  </a:extLst>
                </p14:cNvPr>
                <p14:cNvContentPartPr/>
                <p14:nvPr/>
              </p14:nvContentPartPr>
              <p14:xfrm>
                <a:off x="8697851" y="3027655"/>
                <a:ext cx="135720" cy="353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E71351C-81D3-40D3-93BD-4A778BA37A6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679851" y="3010015"/>
                  <a:ext cx="171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2F3A0C2-E87B-4939-A797-7987D8B7F34C}"/>
                    </a:ext>
                  </a:extLst>
                </p14:cNvPr>
                <p14:cNvContentPartPr/>
                <p14:nvPr/>
              </p14:nvContentPartPr>
              <p14:xfrm>
                <a:off x="8936531" y="2681335"/>
                <a:ext cx="27360" cy="146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2F3A0C2-E87B-4939-A797-7987D8B7F34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18531" y="2663695"/>
                  <a:ext cx="63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ADCE5C5-CDCA-4350-A123-60B6B35C6193}"/>
                    </a:ext>
                  </a:extLst>
                </p14:cNvPr>
                <p14:cNvContentPartPr/>
                <p14:nvPr/>
              </p14:nvContentPartPr>
              <p14:xfrm>
                <a:off x="8925371" y="2920015"/>
                <a:ext cx="19080" cy="1281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ADCE5C5-CDCA-4350-A123-60B6B35C619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07371" y="2902375"/>
                  <a:ext cx="5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DAB812F-F7EA-4D9B-B6D2-2FA1A9338479}"/>
                    </a:ext>
                  </a:extLst>
                </p14:cNvPr>
                <p14:cNvContentPartPr/>
                <p14:nvPr/>
              </p14:nvContentPartPr>
              <p14:xfrm>
                <a:off x="8928251" y="3235735"/>
                <a:ext cx="13320" cy="1551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DAB812F-F7EA-4D9B-B6D2-2FA1A933847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910251" y="3218095"/>
                  <a:ext cx="4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3498E15-3ADD-4EBA-AC52-EDCD3DE76CFA}"/>
                    </a:ext>
                  </a:extLst>
                </p14:cNvPr>
                <p14:cNvContentPartPr/>
                <p14:nvPr/>
              </p14:nvContentPartPr>
              <p14:xfrm>
                <a:off x="8936531" y="3537415"/>
                <a:ext cx="14400" cy="135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3498E15-3ADD-4EBA-AC52-EDCD3DE76CF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918531" y="3519775"/>
                  <a:ext cx="5004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4C4E7DDC-1561-428F-B9B0-7B53F0BF3EE4}"/>
                  </a:ext>
                </a:extLst>
              </p14:cNvPr>
              <p14:cNvContentPartPr/>
              <p14:nvPr/>
            </p14:nvContentPartPr>
            <p14:xfrm>
              <a:off x="8944091" y="2959255"/>
              <a:ext cx="175320" cy="20232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4C4E7DDC-1561-428F-B9B0-7B53F0BF3EE4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8926091" y="2923255"/>
                <a:ext cx="2109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3CDAEF88-4C61-4199-A2AA-48A2F03311B1}"/>
                  </a:ext>
                </a:extLst>
              </p14:cNvPr>
              <p14:cNvContentPartPr/>
              <p14:nvPr/>
            </p14:nvContentPartPr>
            <p14:xfrm>
              <a:off x="9344411" y="3193615"/>
              <a:ext cx="249120" cy="2239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3CDAEF88-4C61-4199-A2AA-48A2F03311B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326771" y="3157975"/>
                <a:ext cx="284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01C49F01-ECD3-454F-9924-7EEEA16CEBC9}"/>
                  </a:ext>
                </a:extLst>
              </p14:cNvPr>
              <p14:cNvContentPartPr/>
              <p14:nvPr/>
            </p14:nvContentPartPr>
            <p14:xfrm>
              <a:off x="8918891" y="3110815"/>
              <a:ext cx="1440" cy="493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01C49F01-ECD3-454F-9924-7EEEA16CEBC9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8901251" y="3075175"/>
                <a:ext cx="37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A043B89D-D993-4DFE-8089-B6E5019C4C00}"/>
                  </a:ext>
                </a:extLst>
              </p14:cNvPr>
              <p14:cNvContentPartPr/>
              <p14:nvPr/>
            </p14:nvContentPartPr>
            <p14:xfrm>
              <a:off x="8914211" y="3093895"/>
              <a:ext cx="12600" cy="698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A043B89D-D993-4DFE-8089-B6E5019C4C0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8896571" y="3058255"/>
                <a:ext cx="48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96705EC0-BEA2-4004-A853-F44BE0624F6D}"/>
                  </a:ext>
                </a:extLst>
              </p14:cNvPr>
              <p14:cNvContentPartPr/>
              <p14:nvPr/>
            </p14:nvContentPartPr>
            <p14:xfrm>
              <a:off x="8930051" y="3119815"/>
              <a:ext cx="31680" cy="381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96705EC0-BEA2-4004-A853-F44BE0624F6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912051" y="3083815"/>
                <a:ext cx="67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1F4E47A-FC76-493A-AEEA-16CF896AF889}"/>
                  </a:ext>
                </a:extLst>
              </p14:cNvPr>
              <p14:cNvContentPartPr/>
              <p14:nvPr/>
            </p14:nvContentPartPr>
            <p14:xfrm>
              <a:off x="8912411" y="3144655"/>
              <a:ext cx="54000" cy="2052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1F4E47A-FC76-493A-AEEA-16CF896AF88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894771" y="3109015"/>
                <a:ext cx="89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88A83006-2206-4AFE-A8B6-B14467DD7E3F}"/>
                  </a:ext>
                </a:extLst>
              </p14:cNvPr>
              <p14:cNvContentPartPr/>
              <p14:nvPr/>
            </p14:nvContentPartPr>
            <p14:xfrm>
              <a:off x="8922851" y="3095335"/>
              <a:ext cx="34560" cy="428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88A83006-2206-4AFE-A8B6-B14467DD7E3F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904851" y="3059695"/>
                <a:ext cx="70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9BAFAE8D-A5C0-4865-99AA-7008A67B35BC}"/>
                  </a:ext>
                </a:extLst>
              </p14:cNvPr>
              <p14:cNvContentPartPr/>
              <p14:nvPr/>
            </p14:nvContentPartPr>
            <p14:xfrm>
              <a:off x="8903771" y="2960695"/>
              <a:ext cx="136800" cy="2127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9BAFAE8D-A5C0-4865-99AA-7008A67B35BC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886131" y="2924695"/>
                <a:ext cx="172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642EFECE-B452-4FFC-AB0E-A7FA990A1B0D}"/>
                  </a:ext>
                </a:extLst>
              </p14:cNvPr>
              <p14:cNvContentPartPr/>
              <p14:nvPr/>
            </p14:nvContentPartPr>
            <p14:xfrm>
              <a:off x="8922851" y="3195775"/>
              <a:ext cx="334080" cy="52200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642EFECE-B452-4FFC-AB0E-A7FA990A1B0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905211" y="3159775"/>
                <a:ext cx="3697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F33441C7-0953-48E2-9434-B148533B6ECA}"/>
                  </a:ext>
                </a:extLst>
              </p14:cNvPr>
              <p14:cNvContentPartPr/>
              <p14:nvPr/>
            </p14:nvContentPartPr>
            <p14:xfrm>
              <a:off x="9018251" y="3203695"/>
              <a:ext cx="192600" cy="27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F33441C7-0953-48E2-9434-B148533B6EC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000611" y="3168055"/>
                <a:ext cx="228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DDE10D1-F182-4745-9E40-456498A8662A}"/>
                  </a:ext>
                </a:extLst>
              </p14:cNvPr>
              <p14:cNvContentPartPr/>
              <p14:nvPr/>
            </p14:nvContentPartPr>
            <p14:xfrm>
              <a:off x="9032651" y="3187495"/>
              <a:ext cx="182880" cy="7848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DDE10D1-F182-4745-9E40-456498A8662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015011" y="3151855"/>
                <a:ext cx="218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069B8DFC-6B1B-4C5E-A601-E14BF6097AE3}"/>
                  </a:ext>
                </a:extLst>
              </p14:cNvPr>
              <p14:cNvContentPartPr/>
              <p14:nvPr/>
            </p14:nvContentPartPr>
            <p14:xfrm>
              <a:off x="9078371" y="3199735"/>
              <a:ext cx="158400" cy="2952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069B8DFC-6B1B-4C5E-A601-E14BF6097AE3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060371" y="3163735"/>
                <a:ext cx="1940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7E44B877-0805-45D9-9C48-3846412CB4E4}"/>
                  </a:ext>
                </a:extLst>
              </p14:cNvPr>
              <p14:cNvContentPartPr/>
              <p14:nvPr/>
            </p14:nvContentPartPr>
            <p14:xfrm>
              <a:off x="9002051" y="3179935"/>
              <a:ext cx="600480" cy="62352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7E44B877-0805-45D9-9C48-3846412CB4E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984411" y="3143935"/>
                <a:ext cx="6361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E3CE280E-631B-4862-A15F-F27F63E042B7}"/>
                  </a:ext>
                </a:extLst>
              </p14:cNvPr>
              <p14:cNvContentPartPr/>
              <p14:nvPr/>
            </p14:nvContentPartPr>
            <p14:xfrm>
              <a:off x="8945531" y="3303775"/>
              <a:ext cx="579960" cy="3787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E3CE280E-631B-4862-A15F-F27F63E042B7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891891" y="3195775"/>
                <a:ext cx="687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A74780EB-E543-40DE-9700-63FD71605198}"/>
                  </a:ext>
                </a:extLst>
              </p14:cNvPr>
              <p14:cNvContentPartPr/>
              <p14:nvPr/>
            </p14:nvContentPartPr>
            <p14:xfrm>
              <a:off x="9528731" y="3433735"/>
              <a:ext cx="25920" cy="1461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A74780EB-E543-40DE-9700-63FD7160519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474731" y="3325735"/>
                <a:ext cx="1335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1E75A73D-F622-4717-B09B-5CBFF19D3A50}"/>
                  </a:ext>
                </a:extLst>
              </p14:cNvPr>
              <p14:cNvContentPartPr/>
              <p14:nvPr/>
            </p14:nvContentPartPr>
            <p14:xfrm>
              <a:off x="8988731" y="3674215"/>
              <a:ext cx="551520" cy="9252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1E75A73D-F622-4717-B09B-5CBFF19D3A5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934731" y="3566215"/>
                <a:ext cx="6591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8D0DAF0E-7067-4912-8911-9348A12F19F1}"/>
                  </a:ext>
                </a:extLst>
              </p14:cNvPr>
              <p14:cNvContentPartPr/>
              <p14:nvPr/>
            </p14:nvContentPartPr>
            <p14:xfrm>
              <a:off x="8937611" y="3160135"/>
              <a:ext cx="5040" cy="1728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8D0DAF0E-7067-4912-8911-9348A12F19F1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901611" y="3088135"/>
                <a:ext cx="76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71C4ECDE-4304-4576-947A-3AD0C6FE9665}"/>
                  </a:ext>
                </a:extLst>
              </p14:cNvPr>
              <p14:cNvContentPartPr/>
              <p14:nvPr/>
            </p14:nvContentPartPr>
            <p14:xfrm>
              <a:off x="8955251" y="3158695"/>
              <a:ext cx="38160" cy="313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71C4ECDE-4304-4576-947A-3AD0C6FE9665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919251" y="3087055"/>
                <a:ext cx="109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332266F1-64EF-43E7-A032-984F1FBA1FC4}"/>
                  </a:ext>
                </a:extLst>
              </p14:cNvPr>
              <p14:cNvContentPartPr/>
              <p14:nvPr/>
            </p14:nvContentPartPr>
            <p14:xfrm>
              <a:off x="8961731" y="3133855"/>
              <a:ext cx="4680" cy="381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332266F1-64EF-43E7-A032-984F1FBA1FC4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926091" y="3061855"/>
                <a:ext cx="76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A2C2B7BE-6747-4BBD-8D27-76F294B6A37A}"/>
                  </a:ext>
                </a:extLst>
              </p14:cNvPr>
              <p14:cNvContentPartPr/>
              <p14:nvPr/>
            </p14:nvContentPartPr>
            <p14:xfrm>
              <a:off x="8923211" y="3084175"/>
              <a:ext cx="3600" cy="45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A2C2B7BE-6747-4BBD-8D27-76F294B6A37A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887571" y="3012175"/>
                <a:ext cx="752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13BBFF42-E8B1-4264-A61C-B50F0A0B360F}"/>
                  </a:ext>
                </a:extLst>
              </p14:cNvPr>
              <p14:cNvContentPartPr/>
              <p14:nvPr/>
            </p14:nvContentPartPr>
            <p14:xfrm>
              <a:off x="9038771" y="3179935"/>
              <a:ext cx="55440" cy="3744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13BBFF42-E8B1-4264-A61C-B50F0A0B360F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003131" y="3107935"/>
                <a:ext cx="127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E6DB1B56-84B3-4C87-932E-798C1DC86619}"/>
                  </a:ext>
                </a:extLst>
              </p14:cNvPr>
              <p14:cNvContentPartPr/>
              <p14:nvPr/>
            </p14:nvContentPartPr>
            <p14:xfrm>
              <a:off x="9062531" y="3276775"/>
              <a:ext cx="49680" cy="5940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E6DB1B56-84B3-4C87-932E-798C1DC8661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026531" y="3204775"/>
                <a:ext cx="121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DFF1C9AD-1521-4C86-BA31-7CD6A6DE0AA8}"/>
                  </a:ext>
                </a:extLst>
              </p14:cNvPr>
              <p14:cNvContentPartPr/>
              <p14:nvPr/>
            </p14:nvContentPartPr>
            <p14:xfrm>
              <a:off x="8925371" y="3148975"/>
              <a:ext cx="30240" cy="2937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DFF1C9AD-1521-4C86-BA31-7CD6A6DE0AA8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8889371" y="3076975"/>
                <a:ext cx="101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410AF842-42C6-4433-8437-65A17D4C8B51}"/>
                  </a:ext>
                </a:extLst>
              </p14:cNvPr>
              <p14:cNvContentPartPr/>
              <p14:nvPr/>
            </p14:nvContentPartPr>
            <p14:xfrm>
              <a:off x="9543851" y="3425455"/>
              <a:ext cx="47880" cy="2160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410AF842-42C6-4433-8437-65A17D4C8B5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08211" y="3353815"/>
                <a:ext cx="1195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50225932-063E-4415-BA6D-CE27A7F2C5C6}"/>
                  </a:ext>
                </a:extLst>
              </p14:cNvPr>
              <p14:cNvContentPartPr/>
              <p14:nvPr/>
            </p14:nvContentPartPr>
            <p14:xfrm>
              <a:off x="9575531" y="3511135"/>
              <a:ext cx="19440" cy="22212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50225932-063E-4415-BA6D-CE27A7F2C5C6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539531" y="3439495"/>
                <a:ext cx="910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49826CBF-743B-40E1-BDF2-70F1FDD9C555}"/>
                  </a:ext>
                </a:extLst>
              </p14:cNvPr>
              <p14:cNvContentPartPr/>
              <p14:nvPr/>
            </p14:nvContentPartPr>
            <p14:xfrm>
              <a:off x="8934731" y="3089575"/>
              <a:ext cx="7920" cy="3960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49826CBF-743B-40E1-BDF2-70F1FDD9C55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916731" y="3053935"/>
                <a:ext cx="43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DCB9400E-C22E-4048-A95F-8D0FAF432393}"/>
                  </a:ext>
                </a:extLst>
              </p14:cNvPr>
              <p14:cNvContentPartPr/>
              <p14:nvPr/>
            </p14:nvContentPartPr>
            <p14:xfrm>
              <a:off x="8934731" y="3100015"/>
              <a:ext cx="23760" cy="5364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DCB9400E-C22E-4048-A95F-8D0FAF43239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8916731" y="3064015"/>
                <a:ext cx="594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ECABD02D-B78F-453B-B93E-4BDA043DD329}"/>
                  </a:ext>
                </a:extLst>
              </p14:cNvPr>
              <p14:cNvContentPartPr/>
              <p14:nvPr/>
            </p14:nvContentPartPr>
            <p14:xfrm>
              <a:off x="8917091" y="3085975"/>
              <a:ext cx="13320" cy="5652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ECABD02D-B78F-453B-B93E-4BDA043DD329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899451" y="3049975"/>
                <a:ext cx="48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724DF7B8-C260-40B5-B668-379E5340BDC1}"/>
                  </a:ext>
                </a:extLst>
              </p14:cNvPr>
              <p14:cNvContentPartPr/>
              <p14:nvPr/>
            </p14:nvContentPartPr>
            <p14:xfrm>
              <a:off x="8912411" y="3092815"/>
              <a:ext cx="9720" cy="3168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724DF7B8-C260-40B5-B668-379E5340BDC1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8894771" y="3056815"/>
                <a:ext cx="45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4C4E7097-EF1E-4F65-8B84-40631E844B4C}"/>
                  </a:ext>
                </a:extLst>
              </p14:cNvPr>
              <p14:cNvContentPartPr/>
              <p14:nvPr/>
            </p14:nvContentPartPr>
            <p14:xfrm>
              <a:off x="8926451" y="3084175"/>
              <a:ext cx="64080" cy="8784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4C4E7097-EF1E-4F65-8B84-40631E844B4C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8908811" y="3048175"/>
                <a:ext cx="997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25012E01-ECFB-47B2-AB4D-757D63EACAC6}"/>
                  </a:ext>
                </a:extLst>
              </p14:cNvPr>
              <p14:cNvContentPartPr/>
              <p14:nvPr/>
            </p14:nvContentPartPr>
            <p14:xfrm>
              <a:off x="8928251" y="3100015"/>
              <a:ext cx="13320" cy="828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25012E01-ECFB-47B2-AB4D-757D63EACAC6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8910251" y="3064375"/>
                <a:ext cx="48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DA6C8A50-43B0-4EF6-8B8C-6FC191F2ED79}"/>
                  </a:ext>
                </a:extLst>
              </p14:cNvPr>
              <p14:cNvContentPartPr/>
              <p14:nvPr/>
            </p14:nvContentPartPr>
            <p14:xfrm>
              <a:off x="8912051" y="3046735"/>
              <a:ext cx="21240" cy="4932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DA6C8A50-43B0-4EF6-8B8C-6FC191F2ED79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8894411" y="3011095"/>
                <a:ext cx="568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6C9E9D06-DA88-49BF-A7C9-2D933214E713}"/>
                  </a:ext>
                </a:extLst>
              </p14:cNvPr>
              <p14:cNvContentPartPr/>
              <p14:nvPr/>
            </p14:nvContentPartPr>
            <p14:xfrm>
              <a:off x="8919971" y="3053935"/>
              <a:ext cx="16560" cy="7848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6C9E9D06-DA88-49BF-A7C9-2D933214E713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8902331" y="3017935"/>
                <a:ext cx="52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C20A925F-8CDF-4280-85D5-1322219808EC}"/>
                  </a:ext>
                </a:extLst>
              </p14:cNvPr>
              <p14:cNvContentPartPr/>
              <p14:nvPr/>
            </p14:nvContentPartPr>
            <p14:xfrm>
              <a:off x="9596771" y="3563335"/>
              <a:ext cx="30600" cy="2311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C20A925F-8CDF-4280-85D5-1322219808EC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9578771" y="3545335"/>
                <a:ext cx="662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591E1F64-E486-463E-9194-3479B81CA50B}"/>
                  </a:ext>
                </a:extLst>
              </p14:cNvPr>
              <p14:cNvContentPartPr/>
              <p14:nvPr/>
            </p14:nvContentPartPr>
            <p14:xfrm>
              <a:off x="8932931" y="2546335"/>
              <a:ext cx="32040" cy="1087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591E1F64-E486-463E-9194-3479B81CA50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8914931" y="2528695"/>
                <a:ext cx="6768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F97282B3-DAD4-41CC-B28E-0F81A110E438}"/>
              </a:ext>
            </a:extLst>
          </p:cNvPr>
          <p:cNvGrpSpPr/>
          <p:nvPr/>
        </p:nvGrpSpPr>
        <p:grpSpPr>
          <a:xfrm>
            <a:off x="8899811" y="3765295"/>
            <a:ext cx="15840" cy="297720"/>
            <a:chOff x="8899811" y="3765295"/>
            <a:chExt cx="158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074E954-CE01-4FDD-9D32-CEB63CA3DCA6}"/>
                    </a:ext>
                  </a:extLst>
                </p14:cNvPr>
                <p14:cNvContentPartPr/>
                <p14:nvPr/>
              </p14:nvContentPartPr>
              <p14:xfrm>
                <a:off x="8907731" y="3765295"/>
                <a:ext cx="7920" cy="1224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074E954-CE01-4FDD-9D32-CEB63CA3DCA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890091" y="3747295"/>
                  <a:ext cx="43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905C2E0-E3DA-43A2-8AC8-D27FA5CE6EF3}"/>
                    </a:ext>
                  </a:extLst>
                </p14:cNvPr>
                <p14:cNvContentPartPr/>
                <p14:nvPr/>
              </p14:nvContentPartPr>
              <p14:xfrm>
                <a:off x="8899811" y="3958615"/>
                <a:ext cx="8640" cy="1044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905C2E0-E3DA-43A2-8AC8-D27FA5CE6EF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81811" y="3940615"/>
                  <a:ext cx="44280" cy="14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125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33D99E-D340-4FF1-B6FC-799A3DA26275}"/>
                  </a:ext>
                </a:extLst>
              </p14:cNvPr>
              <p14:cNvContentPartPr/>
              <p14:nvPr/>
            </p14:nvContentPartPr>
            <p14:xfrm>
              <a:off x="1347371" y="331255"/>
              <a:ext cx="203400" cy="32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33D99E-D340-4FF1-B6FC-799A3DA262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371" y="313255"/>
                <a:ext cx="239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4D47B0-150A-4623-B011-F1304CE3DA87}"/>
                  </a:ext>
                </a:extLst>
              </p14:cNvPr>
              <p14:cNvContentPartPr/>
              <p14:nvPr/>
            </p14:nvContentPartPr>
            <p14:xfrm>
              <a:off x="1708811" y="425935"/>
              <a:ext cx="136800" cy="16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4D47B0-150A-4623-B011-F1304CE3DA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811" y="407935"/>
                <a:ext cx="1724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63E66A-E2C7-48C0-BFB7-139E30FA0CDF}"/>
                  </a:ext>
                </a:extLst>
              </p14:cNvPr>
              <p14:cNvContentPartPr/>
              <p14:nvPr/>
            </p14:nvContentPartPr>
            <p14:xfrm>
              <a:off x="1651931" y="391015"/>
              <a:ext cx="87840" cy="29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63E66A-E2C7-48C0-BFB7-139E30FA0C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3931" y="373375"/>
                <a:ext cx="1234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5D7C83-F7BC-4397-A2EF-324AF0E9AAB1}"/>
                  </a:ext>
                </a:extLst>
              </p14:cNvPr>
              <p14:cNvContentPartPr/>
              <p14:nvPr/>
            </p14:nvContentPartPr>
            <p14:xfrm>
              <a:off x="1898891" y="359695"/>
              <a:ext cx="104760" cy="34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5D7C83-F7BC-4397-A2EF-324AF0E9AA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0891" y="342055"/>
                <a:ext cx="1404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7DDB7D-94D4-45B4-804E-26124F130173}"/>
                  </a:ext>
                </a:extLst>
              </p14:cNvPr>
              <p14:cNvContentPartPr/>
              <p14:nvPr/>
            </p14:nvContentPartPr>
            <p14:xfrm>
              <a:off x="404891" y="344935"/>
              <a:ext cx="177480" cy="34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7DDB7D-94D4-45B4-804E-26124F1301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891" y="326935"/>
                <a:ext cx="213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3B8026-5D35-4F08-A448-96712D64ABC1}"/>
                  </a:ext>
                </a:extLst>
              </p14:cNvPr>
              <p14:cNvContentPartPr/>
              <p14:nvPr/>
            </p14:nvContentPartPr>
            <p14:xfrm>
              <a:off x="654371" y="400375"/>
              <a:ext cx="70200" cy="267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3B8026-5D35-4F08-A448-96712D64AB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371" y="382375"/>
                <a:ext cx="1058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D10582-0CAE-49E5-8707-2C3822606A6B}"/>
                  </a:ext>
                </a:extLst>
              </p14:cNvPr>
              <p14:cNvContentPartPr/>
              <p14:nvPr/>
            </p14:nvContentPartPr>
            <p14:xfrm>
              <a:off x="679571" y="528175"/>
              <a:ext cx="101160" cy="3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D10582-0CAE-49E5-8707-2C3822606A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931" y="510175"/>
                <a:ext cx="136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F5E8D3-24C9-40A5-8ADB-7BF744F135A6}"/>
                  </a:ext>
                </a:extLst>
              </p14:cNvPr>
              <p14:cNvContentPartPr/>
              <p14:nvPr/>
            </p14:nvContentPartPr>
            <p14:xfrm>
              <a:off x="678131" y="396775"/>
              <a:ext cx="120600" cy="4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F5E8D3-24C9-40A5-8ADB-7BF744F135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131" y="379135"/>
                <a:ext cx="156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E81757-AB89-4C80-B9F9-B3363CA7FAAC}"/>
                  </a:ext>
                </a:extLst>
              </p14:cNvPr>
              <p14:cNvContentPartPr/>
              <p14:nvPr/>
            </p14:nvContentPartPr>
            <p14:xfrm>
              <a:off x="584891" y="331975"/>
              <a:ext cx="137880" cy="45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E81757-AB89-4C80-B9F9-B3363CA7FA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6891" y="313975"/>
                <a:ext cx="17352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64FBD0-1EE7-4124-B462-4E38FB9D9BF3}"/>
                  </a:ext>
                </a:extLst>
              </p14:cNvPr>
              <p14:cNvContentPartPr/>
              <p14:nvPr/>
            </p14:nvContentPartPr>
            <p14:xfrm>
              <a:off x="831491" y="335935"/>
              <a:ext cx="102600" cy="416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64FBD0-1EE7-4124-B462-4E38FB9D9BF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491" y="318295"/>
                <a:ext cx="13824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02122A0-651E-4B4F-89E2-E70A5C92D971}"/>
                  </a:ext>
                </a:extLst>
              </p14:cNvPr>
              <p14:cNvContentPartPr/>
              <p14:nvPr/>
            </p14:nvContentPartPr>
            <p14:xfrm>
              <a:off x="1106171" y="648775"/>
              <a:ext cx="54000" cy="148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02122A0-651E-4B4F-89E2-E70A5C92D9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8531" y="630775"/>
                <a:ext cx="89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D57706-B122-4CC4-8EA1-9FAA8F46A8A6}"/>
                  </a:ext>
                </a:extLst>
              </p14:cNvPr>
              <p14:cNvContentPartPr/>
              <p14:nvPr/>
            </p14:nvContentPartPr>
            <p14:xfrm>
              <a:off x="2541851" y="510175"/>
              <a:ext cx="442440" cy="128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D57706-B122-4CC4-8EA1-9FAA8F46A8A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23851" y="492535"/>
                <a:ext cx="4780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B68FFE-070A-4181-9E11-8F4984682A87}"/>
                  </a:ext>
                </a:extLst>
              </p14:cNvPr>
              <p14:cNvContentPartPr/>
              <p14:nvPr/>
            </p14:nvContentPartPr>
            <p14:xfrm>
              <a:off x="3244571" y="174655"/>
              <a:ext cx="559440" cy="44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B68FFE-070A-4181-9E11-8F4984682A8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6931" y="157015"/>
                <a:ext cx="5950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877901E-6727-4A30-889D-C36472DF80BA}"/>
                  </a:ext>
                </a:extLst>
              </p14:cNvPr>
              <p14:cNvContentPartPr/>
              <p14:nvPr/>
            </p14:nvContentPartPr>
            <p14:xfrm>
              <a:off x="3370571" y="372295"/>
              <a:ext cx="240840" cy="3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877901E-6727-4A30-889D-C36472DF80B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2931" y="354295"/>
                <a:ext cx="276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B0D1F9-1FA2-461D-A373-3A9C39D7423D}"/>
                  </a:ext>
                </a:extLst>
              </p14:cNvPr>
              <p14:cNvContentPartPr/>
              <p14:nvPr/>
            </p14:nvContentPartPr>
            <p14:xfrm>
              <a:off x="4105331" y="390295"/>
              <a:ext cx="848160" cy="20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B0D1F9-1FA2-461D-A373-3A9C39D7423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87691" y="372295"/>
                <a:ext cx="883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7DB1E91-89C4-48F7-A7D6-5FF50A0B8981}"/>
                  </a:ext>
                </a:extLst>
              </p14:cNvPr>
              <p14:cNvContentPartPr/>
              <p14:nvPr/>
            </p14:nvContentPartPr>
            <p14:xfrm>
              <a:off x="5217011" y="282295"/>
              <a:ext cx="253080" cy="51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7DB1E91-89C4-48F7-A7D6-5FF50A0B89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99371" y="264655"/>
                <a:ext cx="28872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3ACA8EA-0534-4AE1-9A43-5617505B119A}"/>
                  </a:ext>
                </a:extLst>
              </p14:cNvPr>
              <p14:cNvContentPartPr/>
              <p14:nvPr/>
            </p14:nvContentPartPr>
            <p14:xfrm>
              <a:off x="5266331" y="346015"/>
              <a:ext cx="23760" cy="15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3ACA8EA-0534-4AE1-9A43-5617505B119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48331" y="328015"/>
                <a:ext cx="59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FD4FB15-19CE-4DCD-82E4-FE3EA27AB148}"/>
                  </a:ext>
                </a:extLst>
              </p14:cNvPr>
              <p14:cNvContentPartPr/>
              <p14:nvPr/>
            </p14:nvContentPartPr>
            <p14:xfrm>
              <a:off x="5898851" y="284455"/>
              <a:ext cx="244080" cy="28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FD4FB15-19CE-4DCD-82E4-FE3EA27AB14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81211" y="266455"/>
                <a:ext cx="2797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7330D96-96AA-478A-86E0-22DE61337317}"/>
                  </a:ext>
                </a:extLst>
              </p14:cNvPr>
              <p14:cNvContentPartPr/>
              <p14:nvPr/>
            </p14:nvContentPartPr>
            <p14:xfrm>
              <a:off x="6216731" y="399295"/>
              <a:ext cx="212040" cy="3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7330D96-96AA-478A-86E0-22DE613373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98731" y="381655"/>
                <a:ext cx="247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11007E5-8561-48F4-BC32-7B1A364C163D}"/>
                  </a:ext>
                </a:extLst>
              </p14:cNvPr>
              <p14:cNvContentPartPr/>
              <p14:nvPr/>
            </p14:nvContentPartPr>
            <p14:xfrm>
              <a:off x="6243731" y="507655"/>
              <a:ext cx="178200" cy="10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1007E5-8561-48F4-BC32-7B1A364C163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25731" y="489655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EBF2127-1D68-4CD5-B97D-0D380B68F095}"/>
                  </a:ext>
                </a:extLst>
              </p14:cNvPr>
              <p14:cNvContentPartPr/>
              <p14:nvPr/>
            </p14:nvContentPartPr>
            <p14:xfrm>
              <a:off x="6533171" y="313975"/>
              <a:ext cx="238680" cy="21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EBF2127-1D68-4CD5-B97D-0D380B68F09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15171" y="296335"/>
                <a:ext cx="274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C0AF72-F7EB-499F-A629-F465F6F42CCA}"/>
                  </a:ext>
                </a:extLst>
              </p14:cNvPr>
              <p14:cNvContentPartPr/>
              <p14:nvPr/>
            </p14:nvContentPartPr>
            <p14:xfrm>
              <a:off x="1298051" y="1191295"/>
              <a:ext cx="200160" cy="37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C0AF72-F7EB-499F-A629-F465F6F42C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80051" y="1173655"/>
                <a:ext cx="2358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A276625-4917-4044-9513-BDAA9FA3715E}"/>
                  </a:ext>
                </a:extLst>
              </p14:cNvPr>
              <p14:cNvContentPartPr/>
              <p14:nvPr/>
            </p14:nvContentPartPr>
            <p14:xfrm>
              <a:off x="1615211" y="1199215"/>
              <a:ext cx="89640" cy="423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A276625-4917-4044-9513-BDAA9FA371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97211" y="1181215"/>
                <a:ext cx="1252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A9B57C-2787-4972-B7A3-05F6CA68A787}"/>
                  </a:ext>
                </a:extLst>
              </p14:cNvPr>
              <p14:cNvContentPartPr/>
              <p14:nvPr/>
            </p14:nvContentPartPr>
            <p14:xfrm>
              <a:off x="1796651" y="1302895"/>
              <a:ext cx="119880" cy="250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A9B57C-2787-4972-B7A3-05F6CA68A78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79011" y="1284895"/>
                <a:ext cx="1555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94DE23-1DB1-49CB-A207-613AD84A2148}"/>
                  </a:ext>
                </a:extLst>
              </p14:cNvPr>
              <p14:cNvContentPartPr/>
              <p14:nvPr/>
            </p14:nvContentPartPr>
            <p14:xfrm>
              <a:off x="1835891" y="1419175"/>
              <a:ext cx="117360" cy="34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94DE23-1DB1-49CB-A207-613AD84A21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18251" y="1401535"/>
                <a:ext cx="153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7FC11BD-A7DA-45EA-9A73-837677C7165A}"/>
                  </a:ext>
                </a:extLst>
              </p14:cNvPr>
              <p14:cNvContentPartPr/>
              <p14:nvPr/>
            </p14:nvContentPartPr>
            <p14:xfrm>
              <a:off x="1840211" y="1291735"/>
              <a:ext cx="144360" cy="1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7FC11BD-A7DA-45EA-9A73-837677C7165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22211" y="1274095"/>
                <a:ext cx="180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F9D2DA-28DB-444C-9073-622F9EECAB28}"/>
                  </a:ext>
                </a:extLst>
              </p14:cNvPr>
              <p14:cNvContentPartPr/>
              <p14:nvPr/>
            </p14:nvContentPartPr>
            <p14:xfrm>
              <a:off x="2066291" y="1181215"/>
              <a:ext cx="84600" cy="440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F9D2DA-28DB-444C-9073-622F9EECAB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48651" y="1163575"/>
                <a:ext cx="120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6F1670D-3AA9-4068-9092-0688B21DDB87}"/>
                  </a:ext>
                </a:extLst>
              </p14:cNvPr>
              <p14:cNvContentPartPr/>
              <p14:nvPr/>
            </p14:nvContentPartPr>
            <p14:xfrm>
              <a:off x="2408291" y="1320895"/>
              <a:ext cx="189000" cy="16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6F1670D-3AA9-4068-9092-0688B21DDB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90291" y="1303255"/>
                <a:ext cx="224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19605D-CA99-4878-B741-390FED1F35DE}"/>
                  </a:ext>
                </a:extLst>
              </p14:cNvPr>
              <p14:cNvContentPartPr/>
              <p14:nvPr/>
            </p14:nvContentPartPr>
            <p14:xfrm>
              <a:off x="2385611" y="1467415"/>
              <a:ext cx="208800" cy="26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19605D-CA99-4878-B741-390FED1F35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67611" y="1449775"/>
                <a:ext cx="2444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D1BA142-5A09-4B43-8FBD-796DB920DC97}"/>
                  </a:ext>
                </a:extLst>
              </p14:cNvPr>
              <p14:cNvContentPartPr/>
              <p14:nvPr/>
            </p14:nvContentPartPr>
            <p14:xfrm>
              <a:off x="2928491" y="1242775"/>
              <a:ext cx="16560" cy="24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D1BA142-5A09-4B43-8FBD-796DB920DC9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10491" y="1224775"/>
                <a:ext cx="52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415401F-6908-4161-B756-28C97E8BCC36}"/>
                  </a:ext>
                </a:extLst>
              </p14:cNvPr>
              <p14:cNvContentPartPr/>
              <p14:nvPr/>
            </p14:nvContentPartPr>
            <p14:xfrm>
              <a:off x="2924171" y="1255015"/>
              <a:ext cx="196920" cy="27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415401F-6908-4161-B756-28C97E8BCC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06531" y="1237375"/>
                <a:ext cx="2325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6F2FFD-F45E-4143-9520-3BD2BA308867}"/>
                  </a:ext>
                </a:extLst>
              </p14:cNvPr>
              <p14:cNvContentPartPr/>
              <p14:nvPr/>
            </p14:nvContentPartPr>
            <p14:xfrm>
              <a:off x="3273011" y="1189855"/>
              <a:ext cx="91440" cy="388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6F2FFD-F45E-4143-9520-3BD2BA30886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55371" y="1171855"/>
                <a:ext cx="1270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7C089D1-4147-4797-A263-B0BA15E11962}"/>
                  </a:ext>
                </a:extLst>
              </p14:cNvPr>
              <p14:cNvContentPartPr/>
              <p14:nvPr/>
            </p14:nvContentPartPr>
            <p14:xfrm>
              <a:off x="3444011" y="1291735"/>
              <a:ext cx="228960" cy="24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7C089D1-4147-4797-A263-B0BA15E1196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6011" y="1274095"/>
                <a:ext cx="2646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9B2D85C-530E-4398-922E-108D9A787010}"/>
                  </a:ext>
                </a:extLst>
              </p14:cNvPr>
              <p14:cNvContentPartPr/>
              <p14:nvPr/>
            </p14:nvContentPartPr>
            <p14:xfrm>
              <a:off x="3733091" y="1386775"/>
              <a:ext cx="131760" cy="37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9B2D85C-530E-4398-922E-108D9A78701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15091" y="1369135"/>
                <a:ext cx="1674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159CC9-4B7B-47B8-9353-E515169D1AC4}"/>
                  </a:ext>
                </a:extLst>
              </p14:cNvPr>
              <p14:cNvContentPartPr/>
              <p14:nvPr/>
            </p14:nvContentPartPr>
            <p14:xfrm>
              <a:off x="3742451" y="1494775"/>
              <a:ext cx="13428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159CC9-4B7B-47B8-9353-E515169D1A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24451" y="1476775"/>
                <a:ext cx="16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2A275D8-BBAA-42ED-81B0-90E50E1EA4F0}"/>
                  </a:ext>
                </a:extLst>
              </p14:cNvPr>
              <p14:cNvContentPartPr/>
              <p14:nvPr/>
            </p14:nvContentPartPr>
            <p14:xfrm>
              <a:off x="3971051" y="1312255"/>
              <a:ext cx="176040" cy="189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2A275D8-BBAA-42ED-81B0-90E50E1EA4F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53411" y="1294255"/>
                <a:ext cx="2116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8C74AEA-C97A-44EB-AD52-7E958849E342}"/>
                  </a:ext>
                </a:extLst>
              </p14:cNvPr>
              <p14:cNvContentPartPr/>
              <p14:nvPr/>
            </p14:nvContentPartPr>
            <p14:xfrm>
              <a:off x="4194251" y="1197775"/>
              <a:ext cx="118800" cy="43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8C74AEA-C97A-44EB-AD52-7E958849E3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76611" y="1180135"/>
                <a:ext cx="1544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16DC38-15D7-4690-AFF3-855646052A47}"/>
                  </a:ext>
                </a:extLst>
              </p14:cNvPr>
              <p14:cNvContentPartPr/>
              <p14:nvPr/>
            </p14:nvContentPartPr>
            <p14:xfrm>
              <a:off x="4547771" y="960535"/>
              <a:ext cx="237240" cy="1060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16DC38-15D7-4690-AFF3-855646052A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29771" y="942535"/>
                <a:ext cx="27288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83B903B-132F-401B-A1D3-7B67D642DD60}"/>
                  </a:ext>
                </a:extLst>
              </p14:cNvPr>
              <p14:cNvContentPartPr/>
              <p14:nvPr/>
            </p14:nvContentPartPr>
            <p14:xfrm>
              <a:off x="5278211" y="1038655"/>
              <a:ext cx="217080" cy="24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83B903B-132F-401B-A1D3-7B67D642DD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0571" y="1021015"/>
                <a:ext cx="2527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5DF1353-59D3-424E-8549-196F0D2F39C1}"/>
                  </a:ext>
                </a:extLst>
              </p14:cNvPr>
              <p14:cNvContentPartPr/>
              <p14:nvPr/>
            </p14:nvContentPartPr>
            <p14:xfrm>
              <a:off x="5317451" y="1147735"/>
              <a:ext cx="192960" cy="22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5DF1353-59D3-424E-8549-196F0D2F39C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99451" y="1130095"/>
                <a:ext cx="2286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676B2AE-040A-4BA4-8315-75C662B596B6}"/>
                  </a:ext>
                </a:extLst>
              </p14:cNvPr>
              <p14:cNvContentPartPr/>
              <p14:nvPr/>
            </p14:nvContentPartPr>
            <p14:xfrm>
              <a:off x="5308091" y="1034695"/>
              <a:ext cx="203040" cy="7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676B2AE-040A-4BA4-8315-75C662B596B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0091" y="1017055"/>
                <a:ext cx="238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EFEEA3B-F87A-47FE-9C0C-579827FD20E5}"/>
                  </a:ext>
                </a:extLst>
              </p14:cNvPr>
              <p14:cNvContentPartPr/>
              <p14:nvPr/>
            </p14:nvContentPartPr>
            <p14:xfrm>
              <a:off x="5982731" y="1198135"/>
              <a:ext cx="201960" cy="12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EFEEA3B-F87A-47FE-9C0C-579827FD20E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65091" y="1180135"/>
                <a:ext cx="237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83834D-04D8-44FE-A72A-6A9840E59532}"/>
                  </a:ext>
                </a:extLst>
              </p14:cNvPr>
              <p14:cNvContentPartPr/>
              <p14:nvPr/>
            </p14:nvContentPartPr>
            <p14:xfrm>
              <a:off x="6467651" y="1009135"/>
              <a:ext cx="27072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83834D-04D8-44FE-A72A-6A9840E5953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50011" y="991135"/>
                <a:ext cx="3063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5783C38-4BA4-4D35-8B4C-BF6F800C31E1}"/>
                  </a:ext>
                </a:extLst>
              </p14:cNvPr>
              <p14:cNvContentPartPr/>
              <p14:nvPr/>
            </p14:nvContentPartPr>
            <p14:xfrm>
              <a:off x="5079491" y="1392895"/>
              <a:ext cx="3517920" cy="160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5783C38-4BA4-4D35-8B4C-BF6F800C31E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61491" y="1375255"/>
                <a:ext cx="3553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AFE36FE-395F-491F-A1E9-C4DDFEDB7844}"/>
                  </a:ext>
                </a:extLst>
              </p14:cNvPr>
              <p14:cNvContentPartPr/>
              <p14:nvPr/>
            </p14:nvContentPartPr>
            <p14:xfrm>
              <a:off x="8208251" y="831295"/>
              <a:ext cx="535320" cy="1427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AFE36FE-395F-491F-A1E9-C4DDFEDB78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90251" y="813655"/>
                <a:ext cx="570960" cy="146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71573E8D-5D9C-49F0-9C34-24720484891B}"/>
              </a:ext>
            </a:extLst>
          </p:cNvPr>
          <p:cNvGrpSpPr/>
          <p:nvPr/>
        </p:nvGrpSpPr>
        <p:grpSpPr>
          <a:xfrm>
            <a:off x="5311691" y="1714735"/>
            <a:ext cx="1852560" cy="545400"/>
            <a:chOff x="5311691" y="1714735"/>
            <a:chExt cx="18525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940606F-24B4-4351-AC83-6BEB41516E50}"/>
                    </a:ext>
                  </a:extLst>
                </p14:cNvPr>
                <p14:cNvContentPartPr/>
                <p14:nvPr/>
              </p14:nvContentPartPr>
              <p14:xfrm>
                <a:off x="5311691" y="1714735"/>
                <a:ext cx="1852560" cy="442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940606F-24B4-4351-AC83-6BEB41516E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93691" y="1697095"/>
                  <a:ext cx="18882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12B9B6-1995-41E3-976B-B20A33CF2810}"/>
                    </a:ext>
                  </a:extLst>
                </p14:cNvPr>
                <p14:cNvContentPartPr/>
                <p14:nvPr/>
              </p14:nvContentPartPr>
              <p14:xfrm>
                <a:off x="5692211" y="1883215"/>
                <a:ext cx="120240" cy="30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12B9B6-1995-41E3-976B-B20A33CF28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74211" y="1865575"/>
                  <a:ext cx="155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45A49F-8B80-4B44-99FE-9B30BA275811}"/>
                    </a:ext>
                  </a:extLst>
                </p14:cNvPr>
                <p14:cNvContentPartPr/>
                <p14:nvPr/>
              </p14:nvContentPartPr>
              <p14:xfrm>
                <a:off x="5720651" y="2013175"/>
                <a:ext cx="151920" cy="1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45A49F-8B80-4B44-99FE-9B30BA2758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03011" y="1995535"/>
                  <a:ext cx="187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5727DF-A839-4476-AECD-C15D258F553F}"/>
                    </a:ext>
                  </a:extLst>
                </p14:cNvPr>
                <p14:cNvContentPartPr/>
                <p14:nvPr/>
              </p14:nvContentPartPr>
              <p14:xfrm>
                <a:off x="5755211" y="1913455"/>
                <a:ext cx="16668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5727DF-A839-4476-AECD-C15D258F55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37571" y="1895455"/>
                  <a:ext cx="202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745F4C-6929-4496-B9C9-A47596D74492}"/>
                    </a:ext>
                  </a:extLst>
                </p14:cNvPr>
                <p14:cNvContentPartPr/>
                <p14:nvPr/>
              </p14:nvContentPartPr>
              <p14:xfrm>
                <a:off x="6003971" y="1884295"/>
                <a:ext cx="126360" cy="124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745F4C-6929-4496-B9C9-A47596D744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5971" y="1866295"/>
                  <a:ext cx="16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3CD031-87CE-4F53-8BBE-0AAE66ACC169}"/>
                    </a:ext>
                  </a:extLst>
                </p14:cNvPr>
                <p14:cNvContentPartPr/>
                <p14:nvPr/>
              </p14:nvContentPartPr>
              <p14:xfrm>
                <a:off x="6309611" y="1960255"/>
                <a:ext cx="30960" cy="18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3CD031-87CE-4F53-8BBE-0AAE66ACC1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91611" y="1942255"/>
                  <a:ext cx="66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A1F5A2-6CCF-4723-A25D-E86C6FE7CA14}"/>
                    </a:ext>
                  </a:extLst>
                </p14:cNvPr>
                <p14:cNvContentPartPr/>
                <p14:nvPr/>
              </p14:nvContentPartPr>
              <p14:xfrm>
                <a:off x="6261731" y="2031175"/>
                <a:ext cx="138600" cy="17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A1F5A2-6CCF-4723-A25D-E86C6FE7CA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43731" y="2013535"/>
                  <a:ext cx="174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1AFC2C-541D-4308-9862-C31D5CFA2C74}"/>
                    </a:ext>
                  </a:extLst>
                </p14:cNvPr>
                <p14:cNvContentPartPr/>
                <p14:nvPr/>
              </p14:nvContentPartPr>
              <p14:xfrm>
                <a:off x="6621011" y="1914535"/>
                <a:ext cx="260280" cy="28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1AFC2C-541D-4308-9862-C31D5CFA2C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03011" y="1896535"/>
                  <a:ext cx="295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468DE0-0B68-4539-A81C-73BB62333FA8}"/>
                    </a:ext>
                  </a:extLst>
                </p14:cNvPr>
                <p14:cNvContentPartPr/>
                <p14:nvPr/>
              </p14:nvContentPartPr>
              <p14:xfrm>
                <a:off x="6882731" y="1866295"/>
                <a:ext cx="89280" cy="14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468DE0-0B68-4539-A81C-73BB62333F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64731" y="1848295"/>
                  <a:ext cx="124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0E67C1-A386-4A9D-84F7-B40E9AB520BB}"/>
                    </a:ext>
                  </a:extLst>
                </p14:cNvPr>
                <p14:cNvContentPartPr/>
                <p14:nvPr/>
              </p14:nvContentPartPr>
              <p14:xfrm>
                <a:off x="6551171" y="2116135"/>
                <a:ext cx="113040" cy="140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0E67C1-A386-4A9D-84F7-B40E9AB520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33171" y="2098135"/>
                  <a:ext cx="148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F635C1-6E56-4387-B06A-9CD72E440A6B}"/>
                    </a:ext>
                  </a:extLst>
                </p14:cNvPr>
                <p14:cNvContentPartPr/>
                <p14:nvPr/>
              </p14:nvContentPartPr>
              <p14:xfrm>
                <a:off x="6551171" y="2065015"/>
                <a:ext cx="138960" cy="195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F635C1-6E56-4387-B06A-9CD72E440A6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3531" y="2047015"/>
                  <a:ext cx="1746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DA98C9-296C-470E-B494-C404B1758872}"/>
              </a:ext>
            </a:extLst>
          </p:cNvPr>
          <p:cNvGrpSpPr/>
          <p:nvPr/>
        </p:nvGrpSpPr>
        <p:grpSpPr>
          <a:xfrm>
            <a:off x="7049051" y="900055"/>
            <a:ext cx="1301760" cy="382320"/>
            <a:chOff x="7049051" y="900055"/>
            <a:chExt cx="130176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9C20DF-7D44-48B9-B2F5-5E73463A85F7}"/>
                    </a:ext>
                  </a:extLst>
                </p14:cNvPr>
                <p14:cNvContentPartPr/>
                <p14:nvPr/>
              </p14:nvContentPartPr>
              <p14:xfrm>
                <a:off x="7049051" y="900055"/>
                <a:ext cx="159840" cy="337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9C20DF-7D44-48B9-B2F5-5E73463A85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31051" y="882415"/>
                  <a:ext cx="195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8CEED9-EA90-42D2-AA8B-B1B7D459CB15}"/>
                    </a:ext>
                  </a:extLst>
                </p14:cNvPr>
                <p14:cNvContentPartPr/>
                <p14:nvPr/>
              </p14:nvContentPartPr>
              <p14:xfrm>
                <a:off x="7291691" y="986815"/>
                <a:ext cx="277560" cy="23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8CEED9-EA90-42D2-AA8B-B1B7D459CB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74051" y="969175"/>
                  <a:ext cx="313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0BC688-3D38-4AD5-B5E1-4D8364098945}"/>
                    </a:ext>
                  </a:extLst>
                </p14:cNvPr>
                <p14:cNvContentPartPr/>
                <p14:nvPr/>
              </p14:nvContentPartPr>
              <p14:xfrm>
                <a:off x="7657091" y="939655"/>
                <a:ext cx="276840" cy="341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0BC688-3D38-4AD5-B5E1-4D83640989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39091" y="921655"/>
                  <a:ext cx="312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5F6F87-07EF-4BBC-ACC3-C547756CF0F2}"/>
                    </a:ext>
                  </a:extLst>
                </p14:cNvPr>
                <p14:cNvContentPartPr/>
                <p14:nvPr/>
              </p14:nvContentPartPr>
              <p14:xfrm>
                <a:off x="7896131" y="1007335"/>
                <a:ext cx="159480" cy="254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5F6F87-07EF-4BBC-ACC3-C547756CF0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78491" y="989335"/>
                  <a:ext cx="195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B9BF1A-E36A-443F-B560-F569788C089A}"/>
                    </a:ext>
                  </a:extLst>
                </p14:cNvPr>
                <p14:cNvContentPartPr/>
                <p14:nvPr/>
              </p14:nvContentPartPr>
              <p14:xfrm>
                <a:off x="8145971" y="1017775"/>
                <a:ext cx="171360" cy="250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B9BF1A-E36A-443F-B560-F569788C08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28331" y="999775"/>
                  <a:ext cx="207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5E742A-03D1-4854-80D2-29F777534543}"/>
                    </a:ext>
                  </a:extLst>
                </p14:cNvPr>
                <p14:cNvContentPartPr/>
                <p14:nvPr/>
              </p14:nvContentPartPr>
              <p14:xfrm>
                <a:off x="8183051" y="1126135"/>
                <a:ext cx="142200" cy="41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5E742A-03D1-4854-80D2-29F7775345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5051" y="1108495"/>
                  <a:ext cx="177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E1B58C7-928E-45BC-A55A-155661AEB1A1}"/>
                    </a:ext>
                  </a:extLst>
                </p14:cNvPr>
                <p14:cNvContentPartPr/>
                <p14:nvPr/>
              </p14:nvContentPartPr>
              <p14:xfrm>
                <a:off x="8171891" y="1043695"/>
                <a:ext cx="178920" cy="20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E1B58C7-928E-45BC-A55A-155661AEB1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3891" y="1026055"/>
                  <a:ext cx="214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728C4B2-8CF0-4FAD-826B-7BEB1EC93FAC}"/>
                    </a:ext>
                  </a:extLst>
                </p14:cNvPr>
                <p14:cNvContentPartPr/>
                <p14:nvPr/>
              </p14:nvContentPartPr>
              <p14:xfrm>
                <a:off x="7223291" y="1196695"/>
                <a:ext cx="162000" cy="7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728C4B2-8CF0-4FAD-826B-7BEB1EC93F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05651" y="1178695"/>
                  <a:ext cx="197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AEA5EA-2B24-44BB-9503-5B6653C62B5C}"/>
                    </a:ext>
                  </a:extLst>
                </p14:cNvPr>
                <p14:cNvContentPartPr/>
                <p14:nvPr/>
              </p14:nvContentPartPr>
              <p14:xfrm>
                <a:off x="7235531" y="1222975"/>
                <a:ext cx="170640" cy="4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AEA5EA-2B24-44BB-9503-5B6653C62B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17891" y="1205335"/>
                  <a:ext cx="20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D6E10E-0A4C-44BF-8B26-BEC09909464E}"/>
                    </a:ext>
                  </a:extLst>
                </p14:cNvPr>
                <p14:cNvContentPartPr/>
                <p14:nvPr/>
              </p14:nvContentPartPr>
              <p14:xfrm>
                <a:off x="7203491" y="1163215"/>
                <a:ext cx="239400" cy="11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D6E10E-0A4C-44BF-8B26-BEC0990946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5491" y="1145215"/>
                  <a:ext cx="27504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F61DC2D-C1B7-4FB1-B71E-B4EB60481E01}"/>
                  </a:ext>
                </a:extLst>
              </p14:cNvPr>
              <p14:cNvContentPartPr/>
              <p14:nvPr/>
            </p14:nvContentPartPr>
            <p14:xfrm>
              <a:off x="711611" y="2544535"/>
              <a:ext cx="176040" cy="597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F61DC2D-C1B7-4FB1-B71E-B4EB60481E0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48971" y="2481535"/>
                <a:ext cx="30168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B8D15DF-EC3B-4736-9781-42571CC33518}"/>
                  </a:ext>
                </a:extLst>
              </p14:cNvPr>
              <p14:cNvContentPartPr/>
              <p14:nvPr/>
            </p14:nvContentPartPr>
            <p14:xfrm>
              <a:off x="925451" y="2560015"/>
              <a:ext cx="503280" cy="371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B8D15DF-EC3B-4736-9781-42571CC3351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07811" y="2542375"/>
                <a:ext cx="53892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3605BBF2-B17E-48FA-9701-E6DB85276115}"/>
              </a:ext>
            </a:extLst>
          </p:cNvPr>
          <p:cNvGrpSpPr/>
          <p:nvPr/>
        </p:nvGrpSpPr>
        <p:grpSpPr>
          <a:xfrm>
            <a:off x="1770371" y="2477215"/>
            <a:ext cx="779040" cy="374400"/>
            <a:chOff x="1770371" y="2477215"/>
            <a:chExt cx="77904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72DF25-F331-4131-AF2C-7D02C331D008}"/>
                    </a:ext>
                  </a:extLst>
                </p14:cNvPr>
                <p14:cNvContentPartPr/>
                <p14:nvPr/>
              </p14:nvContentPartPr>
              <p14:xfrm>
                <a:off x="1770371" y="2477215"/>
                <a:ext cx="160560" cy="326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72DF25-F331-4131-AF2C-7D02C331D0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52731" y="2459215"/>
                  <a:ext cx="196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6900F8-1DA6-46CF-B96F-3166E591977C}"/>
                    </a:ext>
                  </a:extLst>
                </p14:cNvPr>
                <p14:cNvContentPartPr/>
                <p14:nvPr/>
              </p14:nvContentPartPr>
              <p14:xfrm>
                <a:off x="2022011" y="2578375"/>
                <a:ext cx="207360" cy="20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6900F8-1DA6-46CF-B96F-3166E59197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04011" y="2560735"/>
                  <a:ext cx="243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16537F-8460-4AD6-8EB8-982D4931163E}"/>
                    </a:ext>
                  </a:extLst>
                </p14:cNvPr>
                <p14:cNvContentPartPr/>
                <p14:nvPr/>
              </p14:nvContentPartPr>
              <p14:xfrm>
                <a:off x="2316131" y="2556775"/>
                <a:ext cx="233280" cy="29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16537F-8460-4AD6-8EB8-982D493116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98131" y="2538775"/>
                  <a:ext cx="26892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5799350-307D-4B6C-9A5C-CC308A828DC3}"/>
              </a:ext>
            </a:extLst>
          </p:cNvPr>
          <p:cNvGrpSpPr/>
          <p:nvPr/>
        </p:nvGrpSpPr>
        <p:grpSpPr>
          <a:xfrm>
            <a:off x="2850371" y="2385055"/>
            <a:ext cx="2263680" cy="686880"/>
            <a:chOff x="2850371" y="2385055"/>
            <a:chExt cx="22636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602E8D3-57EF-4EAC-B815-4722DB60EA82}"/>
                    </a:ext>
                  </a:extLst>
                </p14:cNvPr>
                <p14:cNvContentPartPr/>
                <p14:nvPr/>
              </p14:nvContentPartPr>
              <p14:xfrm>
                <a:off x="2850371" y="2662615"/>
                <a:ext cx="1039680" cy="40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602E8D3-57EF-4EAC-B815-4722DB60EA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2731" y="2644615"/>
                  <a:ext cx="1075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2EA4716-54BB-413F-9ED3-CFEF10F5BE82}"/>
                    </a:ext>
                  </a:extLst>
                </p14:cNvPr>
                <p14:cNvContentPartPr/>
                <p14:nvPr/>
              </p14:nvContentPartPr>
              <p14:xfrm>
                <a:off x="3838211" y="2385055"/>
                <a:ext cx="1275840" cy="502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2EA4716-54BB-413F-9ED3-CFEF10F5BE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20211" y="2367055"/>
                  <a:ext cx="13114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CD0CEA-E75C-4B23-9C6D-AF3E2434992C}"/>
                    </a:ext>
                  </a:extLst>
                </p14:cNvPr>
                <p14:cNvContentPartPr/>
                <p14:nvPr/>
              </p14:nvContentPartPr>
              <p14:xfrm>
                <a:off x="4782851" y="2564695"/>
                <a:ext cx="14400" cy="2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CD0CEA-E75C-4B23-9C6D-AF3E243499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65211" y="2547055"/>
                  <a:ext cx="50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0E80AAB-D46F-4164-BF83-F21C2AB8C883}"/>
                    </a:ext>
                  </a:extLst>
                </p14:cNvPr>
                <p14:cNvContentPartPr/>
                <p14:nvPr/>
              </p14:nvContentPartPr>
              <p14:xfrm>
                <a:off x="4436891" y="2538415"/>
                <a:ext cx="432720" cy="78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0E80AAB-D46F-4164-BF83-F21C2AB8C8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18891" y="2520775"/>
                  <a:ext cx="4683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0758D26-7939-4742-BD8D-25296F698994}"/>
              </a:ext>
            </a:extLst>
          </p:cNvPr>
          <p:cNvGrpSpPr/>
          <p:nvPr/>
        </p:nvGrpSpPr>
        <p:grpSpPr>
          <a:xfrm>
            <a:off x="5253371" y="2485855"/>
            <a:ext cx="4005720" cy="655560"/>
            <a:chOff x="5253371" y="2485855"/>
            <a:chExt cx="400572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0A5FD4-935E-46CF-BFB0-E010EEE30760}"/>
                    </a:ext>
                  </a:extLst>
                </p14:cNvPr>
                <p14:cNvContentPartPr/>
                <p14:nvPr/>
              </p14:nvContentPartPr>
              <p14:xfrm>
                <a:off x="5253371" y="2795095"/>
                <a:ext cx="93960" cy="173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0A5FD4-935E-46CF-BFB0-E010EEE307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35371" y="2777095"/>
                  <a:ext cx="129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8BE7EB-3702-47F7-9C6B-B048C92DE34B}"/>
                    </a:ext>
                  </a:extLst>
                </p14:cNvPr>
                <p14:cNvContentPartPr/>
                <p14:nvPr/>
              </p14:nvContentPartPr>
              <p14:xfrm>
                <a:off x="5587451" y="2630215"/>
                <a:ext cx="239760" cy="269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8BE7EB-3702-47F7-9C6B-B048C92DE3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69811" y="2612575"/>
                  <a:ext cx="275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7598B0-A713-4257-8D22-47C8E22F89BC}"/>
                    </a:ext>
                  </a:extLst>
                </p14:cNvPr>
                <p14:cNvContentPartPr/>
                <p14:nvPr/>
              </p14:nvContentPartPr>
              <p14:xfrm>
                <a:off x="6014051" y="2714095"/>
                <a:ext cx="344880" cy="206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7598B0-A713-4257-8D22-47C8E22F89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96411" y="2696095"/>
                  <a:ext cx="380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DC41CC2-BCAB-42EE-A4F9-60312D55BA02}"/>
                    </a:ext>
                  </a:extLst>
                </p14:cNvPr>
                <p14:cNvContentPartPr/>
                <p14:nvPr/>
              </p14:nvContentPartPr>
              <p14:xfrm>
                <a:off x="6148691" y="2645335"/>
                <a:ext cx="24120" cy="39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DC41CC2-BCAB-42EE-A4F9-60312D55BA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0691" y="2627335"/>
                  <a:ext cx="59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90D4D8-7D50-40C9-9DFC-18F216FDF195}"/>
                    </a:ext>
                  </a:extLst>
                </p14:cNvPr>
                <p14:cNvContentPartPr/>
                <p14:nvPr/>
              </p14:nvContentPartPr>
              <p14:xfrm>
                <a:off x="6488171" y="2485855"/>
                <a:ext cx="2221920" cy="655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90D4D8-7D50-40C9-9DFC-18F216FDF1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70531" y="2468215"/>
                  <a:ext cx="225756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E2BFEAD-4C2A-4ED3-AE7A-827EEAFE2534}"/>
                    </a:ext>
                  </a:extLst>
                </p14:cNvPr>
                <p14:cNvContentPartPr/>
                <p14:nvPr/>
              </p14:nvContentPartPr>
              <p14:xfrm>
                <a:off x="8541251" y="2646415"/>
                <a:ext cx="267120" cy="39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E2BFEAD-4C2A-4ED3-AE7A-827EEAFE25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23611" y="2628775"/>
                  <a:ext cx="302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B152D8-D14A-449A-B0A0-C939E9CA3793}"/>
                    </a:ext>
                  </a:extLst>
                </p14:cNvPr>
                <p14:cNvContentPartPr/>
                <p14:nvPr/>
              </p14:nvContentPartPr>
              <p14:xfrm>
                <a:off x="6729731" y="2572255"/>
                <a:ext cx="13320" cy="2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B152D8-D14A-449A-B0A0-C939E9CA37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12091" y="2554615"/>
                  <a:ext cx="48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3CF93D-88AD-43F3-9E97-5574A7F8ADDB}"/>
                    </a:ext>
                  </a:extLst>
                </p14:cNvPr>
                <p14:cNvContentPartPr/>
                <p14:nvPr/>
              </p14:nvContentPartPr>
              <p14:xfrm>
                <a:off x="8983691" y="2496655"/>
                <a:ext cx="275400" cy="53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3CF93D-88AD-43F3-9E97-5574A7F8AD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66051" y="2479015"/>
                  <a:ext cx="311040" cy="56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91C9E17-F212-4B5A-8658-1BECE91463BF}"/>
                  </a:ext>
                </a:extLst>
              </p14:cNvPr>
              <p14:cNvContentPartPr/>
              <p14:nvPr/>
            </p14:nvContentPartPr>
            <p14:xfrm>
              <a:off x="9535211" y="2677375"/>
              <a:ext cx="1513080" cy="382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91C9E17-F212-4B5A-8658-1BECE91463B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517211" y="2659735"/>
                <a:ext cx="154872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AF230C3-E68A-4D25-BABB-43C2DBB4A573}"/>
              </a:ext>
            </a:extLst>
          </p:cNvPr>
          <p:cNvGrpSpPr/>
          <p:nvPr/>
        </p:nvGrpSpPr>
        <p:grpSpPr>
          <a:xfrm>
            <a:off x="2517011" y="3271375"/>
            <a:ext cx="3889800" cy="1876320"/>
            <a:chOff x="2517011" y="3271375"/>
            <a:chExt cx="3889800" cy="18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F7C048C-58EC-4212-B8D2-445FAB4FB988}"/>
                    </a:ext>
                  </a:extLst>
                </p14:cNvPr>
                <p14:cNvContentPartPr/>
                <p14:nvPr/>
              </p14:nvContentPartPr>
              <p14:xfrm>
                <a:off x="2606651" y="3271375"/>
                <a:ext cx="142920" cy="303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F7C048C-58EC-4212-B8D2-445FAB4FB9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89011" y="3253735"/>
                  <a:ext cx="178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5B43EF3-8A8F-471F-9551-2917C930DB75}"/>
                    </a:ext>
                  </a:extLst>
                </p14:cNvPr>
                <p14:cNvContentPartPr/>
                <p14:nvPr/>
              </p14:nvContentPartPr>
              <p14:xfrm>
                <a:off x="2842091" y="3309895"/>
                <a:ext cx="256320" cy="306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5B43EF3-8A8F-471F-9551-2917C930DB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24451" y="3291895"/>
                  <a:ext cx="291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C789875-44B7-491F-BA5A-3A9AB2415367}"/>
                    </a:ext>
                  </a:extLst>
                </p14:cNvPr>
                <p14:cNvContentPartPr/>
                <p14:nvPr/>
              </p14:nvContentPartPr>
              <p14:xfrm>
                <a:off x="2517011" y="3652255"/>
                <a:ext cx="571680" cy="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C789875-44B7-491F-BA5A-3A9AB24153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99011" y="3634255"/>
                  <a:ext cx="607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262159-B779-4B0F-9254-8E6E22EDFD33}"/>
                    </a:ext>
                  </a:extLst>
                </p14:cNvPr>
                <p14:cNvContentPartPr/>
                <p14:nvPr/>
              </p14:nvContentPartPr>
              <p14:xfrm>
                <a:off x="2562371" y="3719575"/>
                <a:ext cx="180000" cy="359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262159-B779-4B0F-9254-8E6E22EDFD3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44731" y="3701935"/>
                  <a:ext cx="215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77184C-CF6B-442E-BD1B-8C054A88550D}"/>
                    </a:ext>
                  </a:extLst>
                </p14:cNvPr>
                <p14:cNvContentPartPr/>
                <p14:nvPr/>
              </p14:nvContentPartPr>
              <p14:xfrm>
                <a:off x="2818691" y="3852775"/>
                <a:ext cx="198720" cy="25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77184C-CF6B-442E-BD1B-8C054A88550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00691" y="3835135"/>
                  <a:ext cx="234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4A3ABA0-5E59-4099-8EA1-AA2ABAA5072B}"/>
                    </a:ext>
                  </a:extLst>
                </p14:cNvPr>
                <p14:cNvContentPartPr/>
                <p14:nvPr/>
              </p14:nvContentPartPr>
              <p14:xfrm>
                <a:off x="2861171" y="3923335"/>
                <a:ext cx="173880" cy="73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4A3ABA0-5E59-4099-8EA1-AA2ABAA507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43171" y="3905335"/>
                  <a:ext cx="20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7BE3F6-A939-4791-A56E-02DEC14C26F1}"/>
                    </a:ext>
                  </a:extLst>
                </p14:cNvPr>
                <p14:cNvContentPartPr/>
                <p14:nvPr/>
              </p14:nvContentPartPr>
              <p14:xfrm>
                <a:off x="2837411" y="3828295"/>
                <a:ext cx="161280" cy="55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7BE3F6-A939-4791-A56E-02DEC14C26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19411" y="3810295"/>
                  <a:ext cx="196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AEA9B5-480E-4E6F-9680-9A7BB17CFDFB}"/>
                    </a:ext>
                  </a:extLst>
                </p14:cNvPr>
                <p14:cNvContentPartPr/>
                <p14:nvPr/>
              </p14:nvContentPartPr>
              <p14:xfrm>
                <a:off x="3417011" y="3569455"/>
                <a:ext cx="275040" cy="48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AEA9B5-480E-4E6F-9680-9A7BB17CFDF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99011" y="3551815"/>
                  <a:ext cx="31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67A87D-1502-498C-8614-E9649ED0DC19}"/>
                    </a:ext>
                  </a:extLst>
                </p14:cNvPr>
                <p14:cNvContentPartPr/>
                <p14:nvPr/>
              </p14:nvContentPartPr>
              <p14:xfrm>
                <a:off x="3377051" y="3672775"/>
                <a:ext cx="248400" cy="43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67A87D-1502-498C-8614-E9649ED0DC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59411" y="3655135"/>
                  <a:ext cx="284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781E5E-194F-4F73-B625-FC461D5F07DD}"/>
                    </a:ext>
                  </a:extLst>
                </p14:cNvPr>
                <p14:cNvContentPartPr/>
                <p14:nvPr/>
              </p14:nvContentPartPr>
              <p14:xfrm>
                <a:off x="3811211" y="3477655"/>
                <a:ext cx="290160" cy="21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781E5E-194F-4F73-B625-FC461D5F07D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93571" y="3460015"/>
                  <a:ext cx="325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129EE9B-A9B8-47CB-BE2D-F742414B65CC}"/>
                    </a:ext>
                  </a:extLst>
                </p14:cNvPr>
                <p14:cNvContentPartPr/>
                <p14:nvPr/>
              </p14:nvContentPartPr>
              <p14:xfrm>
                <a:off x="2573171" y="4538575"/>
                <a:ext cx="11880" cy="267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129EE9B-A9B8-47CB-BE2D-F742414B65C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55171" y="4520575"/>
                  <a:ext cx="47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F96268-4137-4C1D-8CAF-11CAC1506A92}"/>
                    </a:ext>
                  </a:extLst>
                </p14:cNvPr>
                <p14:cNvContentPartPr/>
                <p14:nvPr/>
              </p14:nvContentPartPr>
              <p14:xfrm>
                <a:off x="2541131" y="4536415"/>
                <a:ext cx="203400" cy="306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F96268-4137-4C1D-8CAF-11CAC1506A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23491" y="4518415"/>
                  <a:ext cx="239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39877D6-A21D-4719-8E40-547B2B560CCA}"/>
                    </a:ext>
                  </a:extLst>
                </p14:cNvPr>
                <p14:cNvContentPartPr/>
                <p14:nvPr/>
              </p14:nvContentPartPr>
              <p14:xfrm>
                <a:off x="2838851" y="4452535"/>
                <a:ext cx="140400" cy="40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39877D6-A21D-4719-8E40-547B2B560C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21211" y="4434895"/>
                  <a:ext cx="1760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BB46E3-D382-4E46-8139-109429630161}"/>
                    </a:ext>
                  </a:extLst>
                </p14:cNvPr>
                <p14:cNvContentPartPr/>
                <p14:nvPr/>
              </p14:nvContentPartPr>
              <p14:xfrm>
                <a:off x="3029651" y="4573135"/>
                <a:ext cx="108720" cy="245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BB46E3-D382-4E46-8139-10942963016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11651" y="4555495"/>
                  <a:ext cx="144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20E465-0177-40E9-9A69-CC563C376E7F}"/>
                    </a:ext>
                  </a:extLst>
                </p14:cNvPr>
                <p14:cNvContentPartPr/>
                <p14:nvPr/>
              </p14:nvContentPartPr>
              <p14:xfrm>
                <a:off x="3053051" y="4656295"/>
                <a:ext cx="132480" cy="62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20E465-0177-40E9-9A69-CC563C376E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35051" y="4638655"/>
                  <a:ext cx="168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2C5D7C-CB20-45D2-88A5-01A5ACE3AE64}"/>
                    </a:ext>
                  </a:extLst>
                </p14:cNvPr>
                <p14:cNvContentPartPr/>
                <p14:nvPr/>
              </p14:nvContentPartPr>
              <p14:xfrm>
                <a:off x="3038651" y="4580695"/>
                <a:ext cx="187200" cy="1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2C5D7C-CB20-45D2-88A5-01A5ACE3AE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20651" y="4562695"/>
                  <a:ext cx="22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D24E985-B391-41AC-8763-65F66D32D36F}"/>
                    </a:ext>
                  </a:extLst>
                </p14:cNvPr>
                <p14:cNvContentPartPr/>
                <p14:nvPr/>
              </p14:nvContentPartPr>
              <p14:xfrm>
                <a:off x="3253931" y="4462255"/>
                <a:ext cx="84600" cy="464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D24E985-B391-41AC-8763-65F66D32D36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35931" y="4444255"/>
                  <a:ext cx="1202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FB12D30-0AE3-4155-AE52-150C60F7F249}"/>
                    </a:ext>
                  </a:extLst>
                </p14:cNvPr>
                <p14:cNvContentPartPr/>
                <p14:nvPr/>
              </p14:nvContentPartPr>
              <p14:xfrm>
                <a:off x="3613571" y="4542895"/>
                <a:ext cx="197640" cy="21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FB12D30-0AE3-4155-AE52-150C60F7F24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95571" y="4524895"/>
                  <a:ext cx="233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CFD854-400B-4F87-A99D-2D8037CFA2E8}"/>
                    </a:ext>
                  </a:extLst>
                </p14:cNvPr>
                <p14:cNvContentPartPr/>
                <p14:nvPr/>
              </p14:nvContentPartPr>
              <p14:xfrm>
                <a:off x="3605291" y="4632895"/>
                <a:ext cx="152640" cy="23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CFD854-400B-4F87-A99D-2D8037CFA2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87291" y="4615255"/>
                  <a:ext cx="18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8D8B97-3363-4FCB-A2DF-EEF7830BB50E}"/>
                    </a:ext>
                  </a:extLst>
                </p14:cNvPr>
                <p14:cNvContentPartPr/>
                <p14:nvPr/>
              </p14:nvContentPartPr>
              <p14:xfrm>
                <a:off x="4069691" y="4388455"/>
                <a:ext cx="19080" cy="29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8D8B97-3363-4FCB-A2DF-EEF7830BB50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51691" y="4370815"/>
                  <a:ext cx="54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B8FDE97-C586-408B-B35E-66DDB673B143}"/>
                    </a:ext>
                  </a:extLst>
                </p14:cNvPr>
                <p14:cNvContentPartPr/>
                <p14:nvPr/>
              </p14:nvContentPartPr>
              <p14:xfrm>
                <a:off x="4068611" y="4387015"/>
                <a:ext cx="228960" cy="335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B8FDE97-C586-408B-B35E-66DDB673B1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50971" y="4369015"/>
                  <a:ext cx="2646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431042D-9F40-424E-89B2-9A60B497FA39}"/>
                    </a:ext>
                  </a:extLst>
                </p14:cNvPr>
                <p14:cNvContentPartPr/>
                <p14:nvPr/>
              </p14:nvContentPartPr>
              <p14:xfrm>
                <a:off x="4337891" y="4317895"/>
                <a:ext cx="210600" cy="445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431042D-9F40-424E-89B2-9A60B497FA3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20251" y="4299895"/>
                  <a:ext cx="2462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89D918-820C-4159-8E14-AD16E431E6FA}"/>
                    </a:ext>
                  </a:extLst>
                </p14:cNvPr>
                <p14:cNvContentPartPr/>
                <p14:nvPr/>
              </p14:nvContentPartPr>
              <p14:xfrm>
                <a:off x="4516811" y="4480615"/>
                <a:ext cx="168840" cy="148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89D918-820C-4159-8E14-AD16E431E6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98811" y="4462975"/>
                  <a:ext cx="204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62ACA9E-DF27-42AE-AF68-CBECBB9A12B6}"/>
                    </a:ext>
                  </a:extLst>
                </p14:cNvPr>
                <p14:cNvContentPartPr/>
                <p14:nvPr/>
              </p14:nvContentPartPr>
              <p14:xfrm>
                <a:off x="4700771" y="4349935"/>
                <a:ext cx="154080" cy="441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62ACA9E-DF27-42AE-AF68-CBECBB9A12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82771" y="4331935"/>
                  <a:ext cx="1897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AADC67-0336-4856-8140-B649AA547D57}"/>
                    </a:ext>
                  </a:extLst>
                </p14:cNvPr>
                <p14:cNvContentPartPr/>
                <p14:nvPr/>
              </p14:nvContentPartPr>
              <p14:xfrm>
                <a:off x="5467931" y="4153735"/>
                <a:ext cx="219960" cy="262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AADC67-0336-4856-8140-B649AA547D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50291" y="4135735"/>
                  <a:ext cx="255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C1933B-49AB-48E0-89A0-2A272A651022}"/>
                    </a:ext>
                  </a:extLst>
                </p14:cNvPr>
                <p14:cNvContentPartPr/>
                <p14:nvPr/>
              </p14:nvContentPartPr>
              <p14:xfrm>
                <a:off x="5547131" y="4279015"/>
                <a:ext cx="176040" cy="61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C1933B-49AB-48E0-89A0-2A272A65102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29131" y="4261015"/>
                  <a:ext cx="211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D3F2385-1328-498A-A4B7-F3BB0B65C22D}"/>
                    </a:ext>
                  </a:extLst>
                </p14:cNvPr>
                <p14:cNvContentPartPr/>
                <p14:nvPr/>
              </p14:nvContentPartPr>
              <p14:xfrm>
                <a:off x="5513291" y="4127455"/>
                <a:ext cx="242280" cy="3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D3F2385-1328-498A-A4B7-F3BB0B65C2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95291" y="4109815"/>
                  <a:ext cx="27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34568F-8184-4B97-A17B-6DE5E4A081C6}"/>
                    </a:ext>
                  </a:extLst>
                </p14:cNvPr>
                <p14:cNvContentPartPr/>
                <p14:nvPr/>
              </p14:nvContentPartPr>
              <p14:xfrm>
                <a:off x="4875731" y="4529215"/>
                <a:ext cx="1444680" cy="116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34568F-8184-4B97-A17B-6DE5E4A081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58091" y="4511215"/>
                  <a:ext cx="1480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83D62E7-FF7D-4DC4-94A2-5A1EC4CDA609}"/>
                    </a:ext>
                  </a:extLst>
                </p14:cNvPr>
                <p14:cNvContentPartPr/>
                <p14:nvPr/>
              </p14:nvContentPartPr>
              <p14:xfrm>
                <a:off x="4905971" y="4722895"/>
                <a:ext cx="1403280" cy="424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83D62E7-FF7D-4DC4-94A2-5A1EC4CDA60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88331" y="4704895"/>
                  <a:ext cx="14389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1475F87-93FB-4042-90AC-81F88B6A50B9}"/>
                    </a:ext>
                  </a:extLst>
                </p14:cNvPr>
                <p14:cNvContentPartPr/>
                <p14:nvPr/>
              </p14:nvContentPartPr>
              <p14:xfrm>
                <a:off x="5217011" y="4898575"/>
                <a:ext cx="205920" cy="202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1475F87-93FB-4042-90AC-81F88B6A50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99371" y="4880935"/>
                  <a:ext cx="241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53C17EF-F05D-4128-8896-D9D74371F691}"/>
                    </a:ext>
                  </a:extLst>
                </p14:cNvPr>
                <p14:cNvContentPartPr/>
                <p14:nvPr/>
              </p14:nvContentPartPr>
              <p14:xfrm>
                <a:off x="5247971" y="5018455"/>
                <a:ext cx="150480" cy="2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53C17EF-F05D-4128-8896-D9D74371F6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29971" y="5000815"/>
                  <a:ext cx="186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BF35BF-4885-4E90-B85D-A24A51E45FEE}"/>
                    </a:ext>
                  </a:extLst>
                </p14:cNvPr>
                <p14:cNvContentPartPr/>
                <p14:nvPr/>
              </p14:nvContentPartPr>
              <p14:xfrm>
                <a:off x="5258051" y="4900375"/>
                <a:ext cx="213120" cy="44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BF35BF-4885-4E90-B85D-A24A51E45F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40051" y="4882735"/>
                  <a:ext cx="248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5C8575-2EEE-44C7-86FE-B56BD05CBB14}"/>
                    </a:ext>
                  </a:extLst>
                </p14:cNvPr>
                <p14:cNvContentPartPr/>
                <p14:nvPr/>
              </p14:nvContentPartPr>
              <p14:xfrm>
                <a:off x="5554691" y="4839895"/>
                <a:ext cx="148320" cy="10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5C8575-2EEE-44C7-86FE-B56BD05CBB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37051" y="4822255"/>
                  <a:ext cx="183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97FFE5-30D2-4208-ABCB-4AE66837C095}"/>
                    </a:ext>
                  </a:extLst>
                </p14:cNvPr>
                <p14:cNvContentPartPr/>
                <p14:nvPr/>
              </p14:nvContentPartPr>
              <p14:xfrm>
                <a:off x="5750891" y="4985335"/>
                <a:ext cx="158040" cy="20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97FFE5-30D2-4208-ABCB-4AE66837C09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32891" y="4967335"/>
                  <a:ext cx="193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0AA3978-F24E-4E01-A696-336E21E16C71}"/>
                    </a:ext>
                  </a:extLst>
                </p14:cNvPr>
                <p14:cNvContentPartPr/>
                <p14:nvPr/>
              </p14:nvContentPartPr>
              <p14:xfrm>
                <a:off x="5984891" y="4835575"/>
                <a:ext cx="272880" cy="227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0AA3978-F24E-4E01-A696-336E21E16C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66891" y="4817575"/>
                  <a:ext cx="308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931AD07-22DD-46E5-9B6D-90658B0A4CB7}"/>
                    </a:ext>
                  </a:extLst>
                </p14:cNvPr>
                <p14:cNvContentPartPr/>
                <p14:nvPr/>
              </p14:nvContentPartPr>
              <p14:xfrm>
                <a:off x="6276491" y="4830175"/>
                <a:ext cx="130320" cy="118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931AD07-22DD-46E5-9B6D-90658B0A4CB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8851" y="4812535"/>
                  <a:ext cx="1659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BA7CA55-446D-4AD7-ADA4-BC4573D9CD78}"/>
              </a:ext>
            </a:extLst>
          </p:cNvPr>
          <p:cNvGrpSpPr/>
          <p:nvPr/>
        </p:nvGrpSpPr>
        <p:grpSpPr>
          <a:xfrm>
            <a:off x="7511651" y="4174615"/>
            <a:ext cx="1667160" cy="493200"/>
            <a:chOff x="7511651" y="4174615"/>
            <a:chExt cx="166716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AFF237-9DBE-4CA7-AF6F-DB9E521FDE96}"/>
                    </a:ext>
                  </a:extLst>
                </p14:cNvPr>
                <p14:cNvContentPartPr/>
                <p14:nvPr/>
              </p14:nvContentPartPr>
              <p14:xfrm>
                <a:off x="7511651" y="4211695"/>
                <a:ext cx="23760" cy="39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AFF237-9DBE-4CA7-AF6F-DB9E521FDE9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94011" y="4194055"/>
                  <a:ext cx="594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4D746D-DB71-4A8A-939E-36C902C63881}"/>
                    </a:ext>
                  </a:extLst>
                </p14:cNvPr>
                <p14:cNvContentPartPr/>
                <p14:nvPr/>
              </p14:nvContentPartPr>
              <p14:xfrm>
                <a:off x="7685171" y="4318255"/>
                <a:ext cx="186480" cy="25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4D746D-DB71-4A8A-939E-36C902C638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67531" y="4300615"/>
                  <a:ext cx="222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3EDCD0-C3D9-49F4-A98E-868EA1AEC8E1}"/>
                    </a:ext>
                  </a:extLst>
                </p14:cNvPr>
                <p14:cNvContentPartPr/>
                <p14:nvPr/>
              </p14:nvContentPartPr>
              <p14:xfrm>
                <a:off x="7710371" y="4408615"/>
                <a:ext cx="187200" cy="46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3EDCD0-C3D9-49F4-A98E-868EA1AEC8E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92371" y="4390615"/>
                  <a:ext cx="222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BD9C04-6C78-4372-9C20-7038958359D7}"/>
                    </a:ext>
                  </a:extLst>
                </p14:cNvPr>
                <p14:cNvContentPartPr/>
                <p14:nvPr/>
              </p14:nvContentPartPr>
              <p14:xfrm>
                <a:off x="7692011" y="4311775"/>
                <a:ext cx="254160" cy="3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BD9C04-6C78-4372-9C20-7038958359D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74011" y="4293775"/>
                  <a:ext cx="289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B83C169-CCC3-47E5-9A93-D79E5DA4C9E2}"/>
                    </a:ext>
                  </a:extLst>
                </p14:cNvPr>
                <p14:cNvContentPartPr/>
                <p14:nvPr/>
              </p14:nvContentPartPr>
              <p14:xfrm>
                <a:off x="8065691" y="4174615"/>
                <a:ext cx="51480" cy="493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B83C169-CCC3-47E5-9A93-D79E5DA4C9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47691" y="4156615"/>
                  <a:ext cx="871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A7DA628-D567-4101-936A-530C49DA4847}"/>
                    </a:ext>
                  </a:extLst>
                </p14:cNvPr>
                <p14:cNvContentPartPr/>
                <p14:nvPr/>
              </p14:nvContentPartPr>
              <p14:xfrm>
                <a:off x="8389691" y="4311415"/>
                <a:ext cx="238680" cy="19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A7DA628-D567-4101-936A-530C49DA48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71691" y="4293415"/>
                  <a:ext cx="274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37A86EB-30D6-43EC-9B8C-08DADB75D091}"/>
                    </a:ext>
                  </a:extLst>
                </p14:cNvPr>
                <p14:cNvContentPartPr/>
                <p14:nvPr/>
              </p14:nvContentPartPr>
              <p14:xfrm>
                <a:off x="8315531" y="4508335"/>
                <a:ext cx="311040" cy="93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37A86EB-30D6-43EC-9B8C-08DADB75D0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97531" y="4490335"/>
                  <a:ext cx="346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E5E2935-1803-47D5-9BDB-83E851E8E05B}"/>
                    </a:ext>
                  </a:extLst>
                </p14:cNvPr>
                <p14:cNvContentPartPr/>
                <p14:nvPr/>
              </p14:nvContentPartPr>
              <p14:xfrm>
                <a:off x="8775611" y="4289455"/>
                <a:ext cx="403200" cy="290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E5E2935-1803-47D5-9BDB-83E851E8E05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57971" y="4271815"/>
                  <a:ext cx="4388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B925C06-7336-49C2-BE1D-B1F8DB197F19}"/>
              </a:ext>
            </a:extLst>
          </p:cNvPr>
          <p:cNvGrpSpPr/>
          <p:nvPr/>
        </p:nvGrpSpPr>
        <p:grpSpPr>
          <a:xfrm>
            <a:off x="2453291" y="5497255"/>
            <a:ext cx="1650960" cy="484920"/>
            <a:chOff x="2453291" y="5497255"/>
            <a:chExt cx="16509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BCFAD35-0B83-4684-9503-884C9156A504}"/>
                    </a:ext>
                  </a:extLst>
                </p14:cNvPr>
                <p14:cNvContentPartPr/>
                <p14:nvPr/>
              </p14:nvContentPartPr>
              <p14:xfrm>
                <a:off x="2477051" y="5575375"/>
                <a:ext cx="63360" cy="31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BCFAD35-0B83-4684-9503-884C9156A5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59411" y="5557375"/>
                  <a:ext cx="99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FBB980-A6AC-4AF3-B774-6800DD530A28}"/>
                    </a:ext>
                  </a:extLst>
                </p14:cNvPr>
                <p14:cNvContentPartPr/>
                <p14:nvPr/>
              </p14:nvContentPartPr>
              <p14:xfrm>
                <a:off x="2453291" y="5630455"/>
                <a:ext cx="213840" cy="273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FBB980-A6AC-4AF3-B774-6800DD530A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35651" y="5612815"/>
                  <a:ext cx="249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E41433-6B19-4ED1-9454-1C537BE159D0}"/>
                    </a:ext>
                  </a:extLst>
                </p14:cNvPr>
                <p14:cNvContentPartPr/>
                <p14:nvPr/>
              </p14:nvContentPartPr>
              <p14:xfrm>
                <a:off x="2860451" y="5611015"/>
                <a:ext cx="190080" cy="246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E41433-6B19-4ED1-9454-1C537BE159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42811" y="5593375"/>
                  <a:ext cx="225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FA1B164-C6FE-4935-B0EA-810A1F648AD2}"/>
                    </a:ext>
                  </a:extLst>
                </p14:cNvPr>
                <p14:cNvContentPartPr/>
                <p14:nvPr/>
              </p14:nvContentPartPr>
              <p14:xfrm>
                <a:off x="2892491" y="5735215"/>
                <a:ext cx="163800" cy="38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FA1B164-C6FE-4935-B0EA-810A1F648AD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74851" y="5717575"/>
                  <a:ext cx="199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045620-10AE-4873-B188-6B2B8D900D0C}"/>
                    </a:ext>
                  </a:extLst>
                </p14:cNvPr>
                <p14:cNvContentPartPr/>
                <p14:nvPr/>
              </p14:nvContentPartPr>
              <p14:xfrm>
                <a:off x="2884931" y="5611015"/>
                <a:ext cx="209880" cy="6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045620-10AE-4873-B188-6B2B8D900D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67291" y="5593375"/>
                  <a:ext cx="245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5F3AC24-C727-4592-B1F1-334EE4FF37CE}"/>
                    </a:ext>
                  </a:extLst>
                </p14:cNvPr>
                <p14:cNvContentPartPr/>
                <p14:nvPr/>
              </p14:nvContentPartPr>
              <p14:xfrm>
                <a:off x="2720051" y="5522815"/>
                <a:ext cx="129600" cy="45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5F3AC24-C727-4592-B1F1-334EE4FF37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02411" y="5504815"/>
                  <a:ext cx="1652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4BD0BD1-6108-447D-BD19-90B5F63072DD}"/>
                    </a:ext>
                  </a:extLst>
                </p14:cNvPr>
                <p14:cNvContentPartPr/>
                <p14:nvPr/>
              </p14:nvContentPartPr>
              <p14:xfrm>
                <a:off x="3124331" y="5497255"/>
                <a:ext cx="155520" cy="464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4BD0BD1-6108-447D-BD19-90B5F63072D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06691" y="5479615"/>
                  <a:ext cx="1911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D8CFB50-25D2-472B-859E-410859CEA70A}"/>
                    </a:ext>
                  </a:extLst>
                </p14:cNvPr>
                <p14:cNvContentPartPr/>
                <p14:nvPr/>
              </p14:nvContentPartPr>
              <p14:xfrm>
                <a:off x="3555611" y="5636215"/>
                <a:ext cx="240120" cy="55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D8CFB50-25D2-472B-859E-410859CEA70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37971" y="5618215"/>
                  <a:ext cx="275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6A0A6AE-1580-4DFE-A667-21627E67E891}"/>
                    </a:ext>
                  </a:extLst>
                </p14:cNvPr>
                <p14:cNvContentPartPr/>
                <p14:nvPr/>
              </p14:nvContentPartPr>
              <p14:xfrm>
                <a:off x="3573251" y="5761135"/>
                <a:ext cx="183240" cy="9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6A0A6AE-1580-4DFE-A667-21627E67E89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55611" y="5743135"/>
                  <a:ext cx="218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A2C5FE4-3438-49F9-9FCF-557A9BD65C70}"/>
                    </a:ext>
                  </a:extLst>
                </p14:cNvPr>
                <p14:cNvContentPartPr/>
                <p14:nvPr/>
              </p14:nvContentPartPr>
              <p14:xfrm>
                <a:off x="3866291" y="5571775"/>
                <a:ext cx="237960" cy="205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A2C5FE4-3438-49F9-9FCF-557A9BD65C7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48651" y="5554135"/>
                  <a:ext cx="27360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65E571D-2EC2-4FD5-BA1E-125D691E8EDC}"/>
                  </a:ext>
                </a:extLst>
              </p14:cNvPr>
              <p14:cNvContentPartPr/>
              <p14:nvPr/>
            </p14:nvContentPartPr>
            <p14:xfrm>
              <a:off x="7327691" y="5296375"/>
              <a:ext cx="28800" cy="421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65E571D-2EC2-4FD5-BA1E-125D691E8ED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310051" y="5278735"/>
                <a:ext cx="64440" cy="45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751CA27-3275-42D2-9E55-B9739394195B}"/>
              </a:ext>
            </a:extLst>
          </p:cNvPr>
          <p:cNvGrpSpPr/>
          <p:nvPr/>
        </p:nvGrpSpPr>
        <p:grpSpPr>
          <a:xfrm>
            <a:off x="7423091" y="5309335"/>
            <a:ext cx="1473840" cy="480240"/>
            <a:chOff x="7423091" y="5309335"/>
            <a:chExt cx="14738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A17364-3288-42A1-90A4-E20A8132CF91}"/>
                    </a:ext>
                  </a:extLst>
                </p14:cNvPr>
                <p14:cNvContentPartPr/>
                <p14:nvPr/>
              </p14:nvContentPartPr>
              <p14:xfrm>
                <a:off x="7444691" y="5400415"/>
                <a:ext cx="161280" cy="321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A17364-3288-42A1-90A4-E20A8132CF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26691" y="5382415"/>
                  <a:ext cx="196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2FEE240-F7E7-4C54-B1B6-A6BA979B8261}"/>
                    </a:ext>
                  </a:extLst>
                </p14:cNvPr>
                <p14:cNvContentPartPr/>
                <p14:nvPr/>
              </p14:nvContentPartPr>
              <p14:xfrm>
                <a:off x="7423091" y="5548735"/>
                <a:ext cx="219960" cy="57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2FEE240-F7E7-4C54-B1B6-A6BA979B82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05451" y="5531095"/>
                  <a:ext cx="255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674D4B2-23F5-4340-A19E-2A8B66AB7B2C}"/>
                    </a:ext>
                  </a:extLst>
                </p14:cNvPr>
                <p14:cNvContentPartPr/>
                <p14:nvPr/>
              </p14:nvContentPartPr>
              <p14:xfrm>
                <a:off x="7451171" y="5425615"/>
                <a:ext cx="267480" cy="27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674D4B2-23F5-4340-A19E-2A8B66AB7B2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33531" y="5407975"/>
                  <a:ext cx="30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16D5E5-8AD8-4907-A031-7EB0F2A64D1D}"/>
                    </a:ext>
                  </a:extLst>
                </p14:cNvPr>
                <p14:cNvContentPartPr/>
                <p14:nvPr/>
              </p14:nvContentPartPr>
              <p14:xfrm>
                <a:off x="7823051" y="5309335"/>
                <a:ext cx="33480" cy="480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16D5E5-8AD8-4907-A031-7EB0F2A64D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05411" y="5291335"/>
                  <a:ext cx="69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EDA76F7-8BCF-4E46-9EDD-E2A2E47B5755}"/>
                    </a:ext>
                  </a:extLst>
                </p14:cNvPr>
                <p14:cNvContentPartPr/>
                <p14:nvPr/>
              </p14:nvContentPartPr>
              <p14:xfrm>
                <a:off x="8026451" y="5400775"/>
                <a:ext cx="327240" cy="255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EDA76F7-8BCF-4E46-9EDD-E2A2E47B57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08811" y="5382775"/>
                  <a:ext cx="362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97F29A-19EF-4F85-A89C-1FD2927E07A1}"/>
                    </a:ext>
                  </a:extLst>
                </p14:cNvPr>
                <p14:cNvContentPartPr/>
                <p14:nvPr/>
              </p14:nvContentPartPr>
              <p14:xfrm>
                <a:off x="8480411" y="5326615"/>
                <a:ext cx="416520" cy="381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97F29A-19EF-4F85-A89C-1FD2927E07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62771" y="5308615"/>
                  <a:ext cx="452160" cy="41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9E4F6D7-1164-4A45-8A24-92498C36C478}"/>
                  </a:ext>
                </a:extLst>
              </p14:cNvPr>
              <p14:cNvContentPartPr/>
              <p14:nvPr/>
            </p14:nvContentPartPr>
            <p14:xfrm>
              <a:off x="11359691" y="3608335"/>
              <a:ext cx="142920" cy="2426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9E4F6D7-1164-4A45-8A24-92498C36C47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341691" y="3590335"/>
                <a:ext cx="1785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7C7D438-B66D-4A7B-A73A-7CAB6BB9247B}"/>
                  </a:ext>
                </a:extLst>
              </p14:cNvPr>
              <p14:cNvContentPartPr/>
              <p14:nvPr/>
            </p14:nvContentPartPr>
            <p14:xfrm>
              <a:off x="11366531" y="3730015"/>
              <a:ext cx="132480" cy="277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7C7D438-B66D-4A7B-A73A-7CAB6BB9247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1348531" y="3712375"/>
                <a:ext cx="168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9EED174-FD57-459A-AF40-1E9348833F5B}"/>
                  </a:ext>
                </a:extLst>
              </p14:cNvPr>
              <p14:cNvContentPartPr/>
              <p14:nvPr/>
            </p14:nvContentPartPr>
            <p14:xfrm>
              <a:off x="11379851" y="3608335"/>
              <a:ext cx="156240" cy="226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9EED174-FD57-459A-AF40-1E9348833F5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362211" y="3590335"/>
                <a:ext cx="191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2E9EEA9-7A6D-48E7-AAFE-50A925888557}"/>
                  </a:ext>
                </a:extLst>
              </p14:cNvPr>
              <p14:cNvContentPartPr/>
              <p14:nvPr/>
            </p14:nvContentPartPr>
            <p14:xfrm>
              <a:off x="10335131" y="5045815"/>
              <a:ext cx="840600" cy="730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2E9EEA9-7A6D-48E7-AAFE-50A92588855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317491" y="5027815"/>
                <a:ext cx="876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32DD8F2-EDFC-4A08-859A-EBA57CBF9783}"/>
                  </a:ext>
                </a:extLst>
              </p14:cNvPr>
              <p14:cNvContentPartPr/>
              <p14:nvPr/>
            </p14:nvContentPartPr>
            <p14:xfrm>
              <a:off x="10362131" y="4545415"/>
              <a:ext cx="839160" cy="975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32DD8F2-EDFC-4A08-859A-EBA57CBF978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344131" y="4527415"/>
                <a:ext cx="874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B533D29-BBA3-47CD-93C0-80BA29BF1798}"/>
                  </a:ext>
                </a:extLst>
              </p14:cNvPr>
              <p14:cNvContentPartPr/>
              <p14:nvPr/>
            </p14:nvContentPartPr>
            <p14:xfrm>
              <a:off x="11129651" y="4011895"/>
              <a:ext cx="144360" cy="18738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B533D29-BBA3-47CD-93C0-80BA29BF179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111651" y="3994255"/>
                <a:ext cx="180000" cy="19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8D71DF9-7F66-41EC-8BFF-DBE10B8B53AB}"/>
                  </a:ext>
                </a:extLst>
              </p14:cNvPr>
              <p14:cNvContentPartPr/>
              <p14:nvPr/>
            </p14:nvContentPartPr>
            <p14:xfrm>
              <a:off x="11153771" y="3925135"/>
              <a:ext cx="170640" cy="230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8D71DF9-7F66-41EC-8BFF-DBE10B8B53A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1136131" y="3907135"/>
                <a:ext cx="206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F3B72F2-94E2-4F89-A281-8DD6714E2203}"/>
                  </a:ext>
                </a:extLst>
              </p14:cNvPr>
              <p14:cNvContentPartPr/>
              <p14:nvPr/>
            </p14:nvContentPartPr>
            <p14:xfrm>
              <a:off x="10371491" y="3939175"/>
              <a:ext cx="525240" cy="6224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F3B72F2-94E2-4F89-A281-8DD6714E220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353491" y="3921535"/>
                <a:ext cx="5608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BD846DE-6083-4165-B9E5-1D792ECD9BC0}"/>
                  </a:ext>
                </a:extLst>
              </p14:cNvPr>
              <p14:cNvContentPartPr/>
              <p14:nvPr/>
            </p14:nvContentPartPr>
            <p14:xfrm>
              <a:off x="10307411" y="5158855"/>
              <a:ext cx="453960" cy="673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BD846DE-6083-4165-B9E5-1D792ECD9BC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289411" y="5140855"/>
                <a:ext cx="48960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9369D5E-71D5-4038-9048-AB0AA3C06430}"/>
                  </a:ext>
                </a:extLst>
              </p14:cNvPr>
              <p14:cNvContentPartPr/>
              <p14:nvPr/>
            </p14:nvContentPartPr>
            <p14:xfrm>
              <a:off x="10382651" y="5128615"/>
              <a:ext cx="755640" cy="7794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9369D5E-71D5-4038-9048-AB0AA3C06430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328651" y="5020615"/>
                <a:ext cx="86328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79883D9-A090-4402-8BA5-130C269279E3}"/>
                  </a:ext>
                </a:extLst>
              </p14:cNvPr>
              <p14:cNvContentPartPr/>
              <p14:nvPr/>
            </p14:nvContentPartPr>
            <p14:xfrm>
              <a:off x="10997531" y="4357495"/>
              <a:ext cx="250560" cy="2214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79883D9-A090-4402-8BA5-130C269279E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979891" y="4321855"/>
                <a:ext cx="2862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5498F303-5721-433A-8597-ED64E918CABB}"/>
                  </a:ext>
                </a:extLst>
              </p14:cNvPr>
              <p14:cNvContentPartPr/>
              <p14:nvPr/>
            </p14:nvContentPartPr>
            <p14:xfrm>
              <a:off x="11161331" y="4479535"/>
              <a:ext cx="39960" cy="583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5498F303-5721-433A-8597-ED64E918CAB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1143331" y="4443535"/>
                <a:ext cx="75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5B5652C7-A4D2-4621-AAEE-15CA84FEBAC6}"/>
                  </a:ext>
                </a:extLst>
              </p14:cNvPr>
              <p14:cNvContentPartPr/>
              <p14:nvPr/>
            </p14:nvContentPartPr>
            <p14:xfrm>
              <a:off x="11207771" y="4475215"/>
              <a:ext cx="28440" cy="622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5B5652C7-A4D2-4621-AAEE-15CA84FEBAC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189771" y="4439575"/>
                <a:ext cx="64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388CF59-C90A-43EB-9143-EE16DF8C7927}"/>
                  </a:ext>
                </a:extLst>
              </p14:cNvPr>
              <p14:cNvContentPartPr/>
              <p14:nvPr/>
            </p14:nvContentPartPr>
            <p14:xfrm>
              <a:off x="11122091" y="5289535"/>
              <a:ext cx="5040" cy="241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388CF59-C90A-43EB-9143-EE16DF8C792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104091" y="5253535"/>
                <a:ext cx="40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B37C8455-6E10-437C-998C-C68CDA6A8E19}"/>
                  </a:ext>
                </a:extLst>
              </p14:cNvPr>
              <p14:cNvContentPartPr/>
              <p14:nvPr/>
            </p14:nvContentPartPr>
            <p14:xfrm>
              <a:off x="11126771" y="5272615"/>
              <a:ext cx="19080" cy="651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B37C8455-6E10-437C-998C-C68CDA6A8E1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108771" y="5236615"/>
                <a:ext cx="54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15AB6A4-AEF9-4BF0-B8B2-8BC7EB946A70}"/>
                  </a:ext>
                </a:extLst>
              </p14:cNvPr>
              <p14:cNvContentPartPr/>
              <p14:nvPr/>
            </p14:nvContentPartPr>
            <p14:xfrm>
              <a:off x="10310291" y="5132575"/>
              <a:ext cx="52200" cy="27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15AB6A4-AEF9-4BF0-B8B2-8BC7EB946A7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292291" y="5096575"/>
                <a:ext cx="878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BA63A58-2B1A-46F3-94AA-A69529DB0101}"/>
              </a:ext>
            </a:extLst>
          </p:cNvPr>
          <p:cNvGrpSpPr/>
          <p:nvPr/>
        </p:nvGrpSpPr>
        <p:grpSpPr>
          <a:xfrm>
            <a:off x="9840491" y="4658095"/>
            <a:ext cx="2203920" cy="1294560"/>
            <a:chOff x="9840491" y="4658095"/>
            <a:chExt cx="2203920" cy="12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72A02AC-1236-4C59-9FD2-4D60CF80F340}"/>
                    </a:ext>
                  </a:extLst>
                </p14:cNvPr>
                <p14:cNvContentPartPr/>
                <p14:nvPr/>
              </p14:nvContentPartPr>
              <p14:xfrm>
                <a:off x="10341611" y="4857175"/>
                <a:ext cx="178920" cy="39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72A02AC-1236-4C59-9FD2-4D60CF80F34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23971" y="4839175"/>
                  <a:ext cx="214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8833E03-2E11-49FB-89E1-A6909A72C375}"/>
                    </a:ext>
                  </a:extLst>
                </p14:cNvPr>
                <p14:cNvContentPartPr/>
                <p14:nvPr/>
              </p14:nvContentPartPr>
              <p14:xfrm>
                <a:off x="10590731" y="4842055"/>
                <a:ext cx="163080" cy="15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8833E03-2E11-49FB-89E1-A6909A72C37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73091" y="4824415"/>
                  <a:ext cx="198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76E504C-20A0-4CEA-ABAD-57FC10541730}"/>
                    </a:ext>
                  </a:extLst>
                </p14:cNvPr>
                <p14:cNvContentPartPr/>
                <p14:nvPr/>
              </p14:nvContentPartPr>
              <p14:xfrm>
                <a:off x="10858211" y="4840615"/>
                <a:ext cx="99720" cy="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76E504C-20A0-4CEA-ABAD-57FC105417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40211" y="4822975"/>
                  <a:ext cx="135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6F9C3D8-8FAB-411E-A9A0-D426BAF5CB47}"/>
                    </a:ext>
                  </a:extLst>
                </p14:cNvPr>
                <p14:cNvContentPartPr/>
                <p14:nvPr/>
              </p14:nvContentPartPr>
              <p14:xfrm>
                <a:off x="11055491" y="4812175"/>
                <a:ext cx="112320" cy="15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6F9C3D8-8FAB-411E-A9A0-D426BAF5CB4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37491" y="4794175"/>
                  <a:ext cx="147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FFE4964-0A76-4C80-B408-00683EF66803}"/>
                    </a:ext>
                  </a:extLst>
                </p14:cNvPr>
                <p14:cNvContentPartPr/>
                <p14:nvPr/>
              </p14:nvContentPartPr>
              <p14:xfrm>
                <a:off x="11308211" y="4801015"/>
                <a:ext cx="127080" cy="1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FFE4964-0A76-4C80-B408-00683EF6680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90211" y="4783375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25D6068-3A23-4E0A-AB45-E78D6C44D835}"/>
                    </a:ext>
                  </a:extLst>
                </p14:cNvPr>
                <p14:cNvContentPartPr/>
                <p14:nvPr/>
              </p14:nvContentPartPr>
              <p14:xfrm>
                <a:off x="11559131" y="4801015"/>
                <a:ext cx="134640" cy="9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25D6068-3A23-4E0A-AB45-E78D6C44D83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41131" y="4783375"/>
                  <a:ext cx="170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A91E7D-503F-4182-940C-3DA8A224D0D9}"/>
                    </a:ext>
                  </a:extLst>
                </p14:cNvPr>
                <p14:cNvContentPartPr/>
                <p14:nvPr/>
              </p14:nvContentPartPr>
              <p14:xfrm>
                <a:off x="11760371" y="4658095"/>
                <a:ext cx="63000" cy="322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A91E7D-503F-4182-940C-3DA8A224D0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742371" y="4640095"/>
                  <a:ext cx="98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6CD052E-FDBF-412D-AE99-F3939C6ABEA1}"/>
                    </a:ext>
                  </a:extLst>
                </p14:cNvPr>
                <p14:cNvContentPartPr/>
                <p14:nvPr/>
              </p14:nvContentPartPr>
              <p14:xfrm>
                <a:off x="11775131" y="4813975"/>
                <a:ext cx="103320" cy="31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6CD052E-FDBF-412D-AE99-F3939C6ABEA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7131" y="4795975"/>
                  <a:ext cx="138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829E2CA-3AF5-43BB-A074-2CAD249A16BE}"/>
                    </a:ext>
                  </a:extLst>
                </p14:cNvPr>
                <p14:cNvContentPartPr/>
                <p14:nvPr/>
              </p14:nvContentPartPr>
              <p14:xfrm>
                <a:off x="11796011" y="4669255"/>
                <a:ext cx="183600" cy="42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829E2CA-3AF5-43BB-A074-2CAD249A16B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78371" y="4651255"/>
                  <a:ext cx="219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4CC22DE-54F1-4873-BE6D-7182401C763B}"/>
                    </a:ext>
                  </a:extLst>
                </p14:cNvPr>
                <p14:cNvContentPartPr/>
                <p14:nvPr/>
              </p14:nvContentPartPr>
              <p14:xfrm>
                <a:off x="11919131" y="4932775"/>
                <a:ext cx="42840" cy="140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4CC22DE-54F1-4873-BE6D-7182401C763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901491" y="4915135"/>
                  <a:ext cx="78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DCE8AA8-911B-47BD-A47D-A2B3ED0BBCCE}"/>
                    </a:ext>
                  </a:extLst>
                </p14:cNvPr>
                <p14:cNvContentPartPr/>
                <p14:nvPr/>
              </p14:nvContentPartPr>
              <p14:xfrm>
                <a:off x="11922731" y="4927735"/>
                <a:ext cx="105840" cy="42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DCE8AA8-911B-47BD-A47D-A2B3ED0BBCC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905091" y="4909735"/>
                  <a:ext cx="141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D0AE77B-0679-4659-9F38-1205B15C43ED}"/>
                    </a:ext>
                  </a:extLst>
                </p14:cNvPr>
                <p14:cNvContentPartPr/>
                <p14:nvPr/>
              </p14:nvContentPartPr>
              <p14:xfrm>
                <a:off x="11960531" y="5000455"/>
                <a:ext cx="83880" cy="10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D0AE77B-0679-4659-9F38-1205B15C43E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942891" y="4982815"/>
                  <a:ext cx="119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3415528-CF94-4C79-802D-BBF0B1E4372D}"/>
                    </a:ext>
                  </a:extLst>
                </p14:cNvPr>
                <p14:cNvContentPartPr/>
                <p14:nvPr/>
              </p14:nvContentPartPr>
              <p14:xfrm>
                <a:off x="9846611" y="4837735"/>
                <a:ext cx="10800" cy="170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3415528-CF94-4C79-802D-BBF0B1E437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28611" y="4820095"/>
                  <a:ext cx="46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0C022ED-7BF1-4185-A7A1-CF32DB1745E5}"/>
                    </a:ext>
                  </a:extLst>
                </p14:cNvPr>
                <p14:cNvContentPartPr/>
                <p14:nvPr/>
              </p14:nvContentPartPr>
              <p14:xfrm>
                <a:off x="9840491" y="4821175"/>
                <a:ext cx="116280" cy="214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0C022ED-7BF1-4185-A7A1-CF32DB1745E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822491" y="4803175"/>
                  <a:ext cx="151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FFEE1C6-4D9D-464B-9529-5CBF56F3F53E}"/>
                    </a:ext>
                  </a:extLst>
                </p14:cNvPr>
                <p14:cNvContentPartPr/>
                <p14:nvPr/>
              </p14:nvContentPartPr>
              <p14:xfrm>
                <a:off x="10070891" y="4846015"/>
                <a:ext cx="51480" cy="163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FFEE1C6-4D9D-464B-9529-5CBF56F3F5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53251" y="4828015"/>
                  <a:ext cx="87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FD665DF-3AB6-4B94-9357-5B51C26AF1EE}"/>
                    </a:ext>
                  </a:extLst>
                </p14:cNvPr>
                <p14:cNvContentPartPr/>
                <p14:nvPr/>
              </p14:nvContentPartPr>
              <p14:xfrm>
                <a:off x="10077731" y="4875175"/>
                <a:ext cx="73440" cy="3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FD665DF-3AB6-4B94-9357-5B51C26AF1E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59731" y="4857175"/>
                  <a:ext cx="109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226F2D-C388-4F20-97E4-863B8F471AEF}"/>
                    </a:ext>
                  </a:extLst>
                </p14:cNvPr>
                <p14:cNvContentPartPr/>
                <p14:nvPr/>
              </p14:nvContentPartPr>
              <p14:xfrm>
                <a:off x="10077371" y="4815055"/>
                <a:ext cx="105480" cy="2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226F2D-C388-4F20-97E4-863B8F471AE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59371" y="4797055"/>
                  <a:ext cx="141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44D6C5B-0219-4ACF-8DAD-391D36463D3C}"/>
                    </a:ext>
                  </a:extLst>
                </p14:cNvPr>
                <p14:cNvContentPartPr/>
                <p14:nvPr/>
              </p14:nvContentPartPr>
              <p14:xfrm>
                <a:off x="10011131" y="4777255"/>
                <a:ext cx="76320" cy="307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44D6C5B-0219-4ACF-8DAD-391D36463D3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93131" y="4759255"/>
                  <a:ext cx="111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E7352B4-A4D4-4E31-8CEA-15574F068E4D}"/>
                    </a:ext>
                  </a:extLst>
                </p14:cNvPr>
                <p14:cNvContentPartPr/>
                <p14:nvPr/>
              </p14:nvContentPartPr>
              <p14:xfrm>
                <a:off x="10151891" y="4765015"/>
                <a:ext cx="120240" cy="324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E7352B4-A4D4-4E31-8CEA-15574F068E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34251" y="4747015"/>
                  <a:ext cx="155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9E99EA4-9657-4A34-8927-2C405E79A485}"/>
                    </a:ext>
                  </a:extLst>
                </p14:cNvPr>
                <p14:cNvContentPartPr/>
                <p14:nvPr/>
              </p14:nvContentPartPr>
              <p14:xfrm>
                <a:off x="10310291" y="5197015"/>
                <a:ext cx="466200" cy="755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9E99EA4-9657-4A34-8927-2C405E79A48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92291" y="5179375"/>
                  <a:ext cx="501840" cy="79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212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4E5CCC-E4B2-40A3-B9FD-9581A02E340C}"/>
                  </a:ext>
                </a:extLst>
              </p14:cNvPr>
              <p14:cNvContentPartPr/>
              <p14:nvPr/>
            </p14:nvContentPartPr>
            <p14:xfrm>
              <a:off x="875411" y="238735"/>
              <a:ext cx="178200" cy="42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4E5CCC-E4B2-40A3-B9FD-9581A02E34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771" y="220735"/>
                <a:ext cx="2138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416356-4EC1-49AC-BD3B-428565AD10CE}"/>
                  </a:ext>
                </a:extLst>
              </p14:cNvPr>
              <p14:cNvContentPartPr/>
              <p14:nvPr/>
            </p14:nvContentPartPr>
            <p14:xfrm>
              <a:off x="1076291" y="179695"/>
              <a:ext cx="2937960" cy="61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416356-4EC1-49AC-BD3B-428565AD1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291" y="161695"/>
                <a:ext cx="297360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9A34E9-D564-47FA-BB86-4C64EFCC3A35}"/>
                  </a:ext>
                </a:extLst>
              </p14:cNvPr>
              <p14:cNvContentPartPr/>
              <p14:nvPr/>
            </p14:nvContentPartPr>
            <p14:xfrm>
              <a:off x="3358331" y="139375"/>
              <a:ext cx="19080" cy="2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9A34E9-D564-47FA-BB86-4C64EFCC3A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0691" y="121375"/>
                <a:ext cx="5472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5BDDC49-7ECE-4FDB-AC6C-F2AE0A218847}"/>
              </a:ext>
            </a:extLst>
          </p:cNvPr>
          <p:cNvGrpSpPr/>
          <p:nvPr/>
        </p:nvGrpSpPr>
        <p:grpSpPr>
          <a:xfrm>
            <a:off x="4204691" y="103015"/>
            <a:ext cx="1684080" cy="722520"/>
            <a:chOff x="4204691" y="103015"/>
            <a:chExt cx="168408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F31458-3883-4C51-B37E-747CF16AD586}"/>
                    </a:ext>
                  </a:extLst>
                </p14:cNvPr>
                <p14:cNvContentPartPr/>
                <p14:nvPr/>
              </p14:nvContentPartPr>
              <p14:xfrm>
                <a:off x="4204691" y="103015"/>
                <a:ext cx="1110240" cy="66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F31458-3883-4C51-B37E-747CF16AD5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87051" y="85015"/>
                  <a:ext cx="1145880" cy="69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AB0C76-860A-4A07-BB7D-435C52F06993}"/>
                    </a:ext>
                  </a:extLst>
                </p14:cNvPr>
                <p14:cNvContentPartPr/>
                <p14:nvPr/>
              </p14:nvContentPartPr>
              <p14:xfrm>
                <a:off x="4269491" y="258535"/>
                <a:ext cx="315000" cy="7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AB0C76-860A-4A07-BB7D-435C52F069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51491" y="240535"/>
                  <a:ext cx="35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4410C4-7202-43A0-9D35-688A5EA8E02A}"/>
                    </a:ext>
                  </a:extLst>
                </p14:cNvPr>
                <p14:cNvContentPartPr/>
                <p14:nvPr/>
              </p14:nvContentPartPr>
              <p14:xfrm>
                <a:off x="5647931" y="262855"/>
                <a:ext cx="240840" cy="56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4410C4-7202-43A0-9D35-688A5EA8E0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29931" y="245215"/>
                  <a:ext cx="27648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606E4C-C5ED-440E-ACEC-220E17EF2012}"/>
              </a:ext>
            </a:extLst>
          </p:cNvPr>
          <p:cNvGrpSpPr/>
          <p:nvPr/>
        </p:nvGrpSpPr>
        <p:grpSpPr>
          <a:xfrm>
            <a:off x="6082451" y="185815"/>
            <a:ext cx="2548080" cy="654840"/>
            <a:chOff x="6082451" y="185815"/>
            <a:chExt cx="254808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4D3899-4A68-40B5-A063-49552D01DE6D}"/>
                    </a:ext>
                  </a:extLst>
                </p14:cNvPr>
                <p14:cNvContentPartPr/>
                <p14:nvPr/>
              </p14:nvContentPartPr>
              <p14:xfrm>
                <a:off x="6082451" y="203455"/>
                <a:ext cx="1656000" cy="63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4D3899-4A68-40B5-A063-49552D01DE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64811" y="185455"/>
                  <a:ext cx="169164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C05A04-EC80-4FBB-939A-B035CEB83EBC}"/>
                    </a:ext>
                  </a:extLst>
                </p14:cNvPr>
                <p14:cNvContentPartPr/>
                <p14:nvPr/>
              </p14:nvContentPartPr>
              <p14:xfrm>
                <a:off x="7396451" y="329095"/>
                <a:ext cx="1440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C05A04-EC80-4FBB-939A-B035CEB83E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8451" y="311095"/>
                  <a:ext cx="5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8D44B8-7509-45A7-AF3D-70ACC10DA7C8}"/>
                    </a:ext>
                  </a:extLst>
                </p14:cNvPr>
                <p14:cNvContentPartPr/>
                <p14:nvPr/>
              </p14:nvContentPartPr>
              <p14:xfrm>
                <a:off x="6134291" y="342055"/>
                <a:ext cx="469800" cy="4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8D44B8-7509-45A7-AF3D-70ACC10DA7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16291" y="324055"/>
                  <a:ext cx="50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B3AF3E-B0EB-486D-AA71-354CF6A222A4}"/>
                    </a:ext>
                  </a:extLst>
                </p14:cNvPr>
                <p14:cNvContentPartPr/>
                <p14:nvPr/>
              </p14:nvContentPartPr>
              <p14:xfrm>
                <a:off x="7944371" y="185815"/>
                <a:ext cx="686160" cy="540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B3AF3E-B0EB-486D-AA71-354CF6A222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26371" y="168175"/>
                  <a:ext cx="721800" cy="57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BE4CD3-5DD4-43D0-B70F-7FC04ADE0C81}"/>
                  </a:ext>
                </a:extLst>
              </p14:cNvPr>
              <p14:cNvContentPartPr/>
              <p14:nvPr/>
            </p14:nvContentPartPr>
            <p14:xfrm>
              <a:off x="716651" y="912295"/>
              <a:ext cx="1209600" cy="35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BE4CD3-5DD4-43D0-B70F-7FC04ADE0C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651" y="894655"/>
                <a:ext cx="124524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F3B7B-785D-46B7-BEE9-8073B8568D18}"/>
              </a:ext>
            </a:extLst>
          </p:cNvPr>
          <p:cNvGrpSpPr/>
          <p:nvPr/>
        </p:nvGrpSpPr>
        <p:grpSpPr>
          <a:xfrm>
            <a:off x="2164211" y="780895"/>
            <a:ext cx="1873440" cy="442440"/>
            <a:chOff x="2164211" y="780895"/>
            <a:chExt cx="187344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8F10FB-6DC1-4ACA-87BC-983ED03318AD}"/>
                    </a:ext>
                  </a:extLst>
                </p14:cNvPr>
                <p14:cNvContentPartPr/>
                <p14:nvPr/>
              </p14:nvContentPartPr>
              <p14:xfrm>
                <a:off x="2164211" y="780895"/>
                <a:ext cx="979560" cy="41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8F10FB-6DC1-4ACA-87BC-983ED03318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46571" y="763255"/>
                  <a:ext cx="1015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29AA46-8793-425A-B3A3-F0D320489B51}"/>
                    </a:ext>
                  </a:extLst>
                </p14:cNvPr>
                <p14:cNvContentPartPr/>
                <p14:nvPr/>
              </p14:nvContentPartPr>
              <p14:xfrm>
                <a:off x="3105971" y="1017415"/>
                <a:ext cx="796320" cy="19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29AA46-8793-425A-B3A3-F0D320489B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7971" y="999775"/>
                  <a:ext cx="831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8CCD75-C861-47C9-80D5-36FF9F45160C}"/>
                    </a:ext>
                  </a:extLst>
                </p14:cNvPr>
                <p14:cNvContentPartPr/>
                <p14:nvPr/>
              </p14:nvContentPartPr>
              <p14:xfrm>
                <a:off x="4023251" y="1199215"/>
                <a:ext cx="1440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8CCD75-C861-47C9-80D5-36FF9F4516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05251" y="1181215"/>
                  <a:ext cx="500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204300-5C5F-4BE2-BB32-DC8C70C53709}"/>
              </a:ext>
            </a:extLst>
          </p:cNvPr>
          <p:cNvGrpSpPr/>
          <p:nvPr/>
        </p:nvGrpSpPr>
        <p:grpSpPr>
          <a:xfrm>
            <a:off x="1634291" y="1436095"/>
            <a:ext cx="3496320" cy="753480"/>
            <a:chOff x="1634291" y="1436095"/>
            <a:chExt cx="349632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A6E101-EDAC-4E4A-815D-34AD70955CC1}"/>
                    </a:ext>
                  </a:extLst>
                </p14:cNvPr>
                <p14:cNvContentPartPr/>
                <p14:nvPr/>
              </p14:nvContentPartPr>
              <p14:xfrm>
                <a:off x="1660571" y="1607455"/>
                <a:ext cx="109080" cy="28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A6E101-EDAC-4E4A-815D-34AD70955C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42571" y="1589455"/>
                  <a:ext cx="144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945DD4-681A-47F9-8FB2-CBE431148171}"/>
                    </a:ext>
                  </a:extLst>
                </p14:cNvPr>
                <p14:cNvContentPartPr/>
                <p14:nvPr/>
              </p14:nvContentPartPr>
              <p14:xfrm>
                <a:off x="1634291" y="1573975"/>
                <a:ext cx="271440" cy="96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945DD4-681A-47F9-8FB2-CBE4311481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16291" y="1556335"/>
                  <a:ext cx="30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FEE80E-7853-4C3F-BDC5-B4187A3B0D68}"/>
                    </a:ext>
                  </a:extLst>
                </p14:cNvPr>
                <p14:cNvContentPartPr/>
                <p14:nvPr/>
              </p14:nvContentPartPr>
              <p14:xfrm>
                <a:off x="1753451" y="1455895"/>
                <a:ext cx="1570320" cy="73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FEE80E-7853-4C3F-BDC5-B4187A3B0D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5811" y="1437895"/>
                  <a:ext cx="160596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B8A785-EE4B-4A13-9605-AF5C783B5CE0}"/>
                    </a:ext>
                  </a:extLst>
                </p14:cNvPr>
                <p14:cNvContentPartPr/>
                <p14:nvPr/>
              </p14:nvContentPartPr>
              <p14:xfrm>
                <a:off x="2993651" y="1570735"/>
                <a:ext cx="21960" cy="4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B8A785-EE4B-4A13-9605-AF5C783B5C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75651" y="1553095"/>
                  <a:ext cx="57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117F8E-E232-4500-AD5A-6D678867E284}"/>
                    </a:ext>
                  </a:extLst>
                </p14:cNvPr>
                <p14:cNvContentPartPr/>
                <p14:nvPr/>
              </p14:nvContentPartPr>
              <p14:xfrm>
                <a:off x="3647771" y="1436095"/>
                <a:ext cx="1479240" cy="36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117F8E-E232-4500-AD5A-6D678867E28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29771" y="1418095"/>
                  <a:ext cx="1514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2DAD78-3422-451B-BC80-BE787C616342}"/>
                    </a:ext>
                  </a:extLst>
                </p14:cNvPr>
                <p14:cNvContentPartPr/>
                <p14:nvPr/>
              </p14:nvContentPartPr>
              <p14:xfrm>
                <a:off x="4812731" y="1503775"/>
                <a:ext cx="317880" cy="3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2DAD78-3422-451B-BC80-BE787C6163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4731" y="1485775"/>
                  <a:ext cx="3535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BD18FF-11C3-4CAF-8FA4-39EB0B0D9C07}"/>
              </a:ext>
            </a:extLst>
          </p:cNvPr>
          <p:cNvGrpSpPr/>
          <p:nvPr/>
        </p:nvGrpSpPr>
        <p:grpSpPr>
          <a:xfrm>
            <a:off x="3332051" y="2268775"/>
            <a:ext cx="1112760" cy="575280"/>
            <a:chOff x="3332051" y="2268775"/>
            <a:chExt cx="11127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6392F3-F7D2-42E9-A0EC-9F3174C0867C}"/>
                    </a:ext>
                  </a:extLst>
                </p14:cNvPr>
                <p14:cNvContentPartPr/>
                <p14:nvPr/>
              </p14:nvContentPartPr>
              <p14:xfrm>
                <a:off x="3332051" y="2268775"/>
                <a:ext cx="236880" cy="40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6392F3-F7D2-42E9-A0EC-9F3174C086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4411" y="2250775"/>
                  <a:ext cx="2725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86EA56-E0AE-4D2B-9015-89D0C7C0A944}"/>
                    </a:ext>
                  </a:extLst>
                </p14:cNvPr>
                <p14:cNvContentPartPr/>
                <p14:nvPr/>
              </p14:nvContentPartPr>
              <p14:xfrm>
                <a:off x="3375251" y="2291095"/>
                <a:ext cx="247320" cy="5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86EA56-E0AE-4D2B-9015-89D0C7C0A9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57611" y="2273095"/>
                  <a:ext cx="282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D65710-C4C7-4E31-9E3E-9B03BD2E6FFB}"/>
                    </a:ext>
                  </a:extLst>
                </p14:cNvPr>
                <p14:cNvContentPartPr/>
                <p14:nvPr/>
              </p14:nvContentPartPr>
              <p14:xfrm>
                <a:off x="3611771" y="2635255"/>
                <a:ext cx="162000" cy="164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D65710-C4C7-4E31-9E3E-9B03BD2E6F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94131" y="2617615"/>
                  <a:ext cx="197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A621A3-F0EA-4B8A-8C70-4DBD501D4162}"/>
                    </a:ext>
                  </a:extLst>
                </p14:cNvPr>
                <p14:cNvContentPartPr/>
                <p14:nvPr/>
              </p14:nvContentPartPr>
              <p14:xfrm>
                <a:off x="3884291" y="2655415"/>
                <a:ext cx="328680" cy="18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A621A3-F0EA-4B8A-8C70-4DBD501D41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6291" y="2637415"/>
                  <a:ext cx="364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A819FF-7913-4CAB-B850-42F45ECF43C8}"/>
                    </a:ext>
                  </a:extLst>
                </p14:cNvPr>
                <p14:cNvContentPartPr/>
                <p14:nvPr/>
              </p14:nvContentPartPr>
              <p14:xfrm>
                <a:off x="4284611" y="2643895"/>
                <a:ext cx="160200" cy="20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A819FF-7913-4CAB-B850-42F45ECF43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66611" y="2625895"/>
                  <a:ext cx="1958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4E3524-CCAA-4474-9B99-765E0B4629FB}"/>
              </a:ext>
            </a:extLst>
          </p:cNvPr>
          <p:cNvGrpSpPr/>
          <p:nvPr/>
        </p:nvGrpSpPr>
        <p:grpSpPr>
          <a:xfrm>
            <a:off x="4804091" y="1917415"/>
            <a:ext cx="1935360" cy="1328760"/>
            <a:chOff x="4804091" y="1917415"/>
            <a:chExt cx="1935360" cy="13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9A98F2-ACFF-4BE1-9B5A-5359995725FC}"/>
                    </a:ext>
                  </a:extLst>
                </p14:cNvPr>
                <p14:cNvContentPartPr/>
                <p14:nvPr/>
              </p14:nvContentPartPr>
              <p14:xfrm>
                <a:off x="4804091" y="2395495"/>
                <a:ext cx="253800" cy="2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9A98F2-ACFF-4BE1-9B5A-5359995725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6451" y="2377855"/>
                  <a:ext cx="289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8F4447-94BD-4779-9A06-43C591ABCEEB}"/>
                    </a:ext>
                  </a:extLst>
                </p14:cNvPr>
                <p14:cNvContentPartPr/>
                <p14:nvPr/>
              </p14:nvContentPartPr>
              <p14:xfrm>
                <a:off x="4835051" y="2484775"/>
                <a:ext cx="19944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8F4447-94BD-4779-9A06-43C591ABCE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17051" y="2466775"/>
                  <a:ext cx="23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747B60-8C2A-4D75-A4C4-A26373258F3C}"/>
                    </a:ext>
                  </a:extLst>
                </p14:cNvPr>
                <p14:cNvContentPartPr/>
                <p14:nvPr/>
              </p14:nvContentPartPr>
              <p14:xfrm>
                <a:off x="5331131" y="2133415"/>
                <a:ext cx="138600" cy="212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747B60-8C2A-4D75-A4C4-A26373258F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13131" y="2115415"/>
                  <a:ext cx="17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C2E3C0-5195-49E6-8C04-88A4A42BB6B6}"/>
                    </a:ext>
                  </a:extLst>
                </p14:cNvPr>
                <p14:cNvContentPartPr/>
                <p14:nvPr/>
              </p14:nvContentPartPr>
              <p14:xfrm>
                <a:off x="5568371" y="2186335"/>
                <a:ext cx="24480" cy="16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C2E3C0-5195-49E6-8C04-88A4A42BB6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50371" y="2168695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C09F9B-8702-4FDE-8081-42E77C33C01F}"/>
                    </a:ext>
                  </a:extLst>
                </p14:cNvPr>
                <p14:cNvContentPartPr/>
                <p14:nvPr/>
              </p14:nvContentPartPr>
              <p14:xfrm>
                <a:off x="5640371" y="2184895"/>
                <a:ext cx="42840" cy="157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C09F9B-8702-4FDE-8081-42E77C33C0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22371" y="2166895"/>
                  <a:ext cx="78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2842D7-FA55-4693-8840-2BDAA0C43DDB}"/>
                    </a:ext>
                  </a:extLst>
                </p14:cNvPr>
                <p14:cNvContentPartPr/>
                <p14:nvPr/>
              </p14:nvContentPartPr>
              <p14:xfrm>
                <a:off x="5528411" y="2178055"/>
                <a:ext cx="237240" cy="3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2842D7-FA55-4693-8840-2BDAA0C43D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10411" y="2160055"/>
                  <a:ext cx="272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1950E6-CD51-4C43-9814-EC80C8896CD5}"/>
                    </a:ext>
                  </a:extLst>
                </p14:cNvPr>
                <p14:cNvContentPartPr/>
                <p14:nvPr/>
              </p14:nvContentPartPr>
              <p14:xfrm>
                <a:off x="5229251" y="2440135"/>
                <a:ext cx="509760" cy="4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1950E6-CD51-4C43-9814-EC80C8896C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1611" y="2422135"/>
                  <a:ext cx="545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58E00F-4674-4FF7-9F46-3A1073276421}"/>
                    </a:ext>
                  </a:extLst>
                </p14:cNvPr>
                <p14:cNvContentPartPr/>
                <p14:nvPr/>
              </p14:nvContentPartPr>
              <p14:xfrm>
                <a:off x="5360291" y="2532295"/>
                <a:ext cx="143640" cy="32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58E00F-4674-4FF7-9F46-3A10732764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42291" y="2514295"/>
                  <a:ext cx="179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525C13-7FF5-4C72-80ED-BF5446AFE243}"/>
                    </a:ext>
                  </a:extLst>
                </p14:cNvPr>
                <p14:cNvContentPartPr/>
                <p14:nvPr/>
              </p14:nvContentPartPr>
              <p14:xfrm>
                <a:off x="5314571" y="2632375"/>
                <a:ext cx="210600" cy="74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525C13-7FF5-4C72-80ED-BF5446AFE2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96931" y="2614735"/>
                  <a:ext cx="246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056B6C-B086-4CE5-AE96-E70C86EB0269}"/>
                    </a:ext>
                  </a:extLst>
                </p14:cNvPr>
                <p14:cNvContentPartPr/>
                <p14:nvPr/>
              </p14:nvContentPartPr>
              <p14:xfrm>
                <a:off x="5712731" y="1963135"/>
                <a:ext cx="292680" cy="967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056B6C-B086-4CE5-AE96-E70C86EB02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94731" y="1945135"/>
                  <a:ext cx="32832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8205A8-A1DF-421C-9C5D-C7C57635BF22}"/>
                    </a:ext>
                  </a:extLst>
                </p14:cNvPr>
                <p14:cNvContentPartPr/>
                <p14:nvPr/>
              </p14:nvContentPartPr>
              <p14:xfrm>
                <a:off x="5697611" y="3020455"/>
                <a:ext cx="126360" cy="1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8205A8-A1DF-421C-9C5D-C7C57635BF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79611" y="3002455"/>
                  <a:ext cx="162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F52EAD-B2D5-4D27-A02D-644D2EE1F482}"/>
                    </a:ext>
                  </a:extLst>
                </p14:cNvPr>
                <p14:cNvContentPartPr/>
                <p14:nvPr/>
              </p14:nvContentPartPr>
              <p14:xfrm>
                <a:off x="5805971" y="3071575"/>
                <a:ext cx="225360" cy="17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F52EAD-B2D5-4D27-A02D-644D2EE1F4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88331" y="3053935"/>
                  <a:ext cx="261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5C4B71A-F7EB-4211-933D-9DC34EBE93B0}"/>
                    </a:ext>
                  </a:extLst>
                </p14:cNvPr>
                <p14:cNvContentPartPr/>
                <p14:nvPr/>
              </p14:nvContentPartPr>
              <p14:xfrm>
                <a:off x="6019091" y="1917415"/>
                <a:ext cx="217800" cy="151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5C4B71A-F7EB-4211-933D-9DC34EBE93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01091" y="1899415"/>
                  <a:ext cx="253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E0851F-5C5D-4D6C-B58E-27566AF61A8B}"/>
                    </a:ext>
                  </a:extLst>
                </p14:cNvPr>
                <p14:cNvContentPartPr/>
                <p14:nvPr/>
              </p14:nvContentPartPr>
              <p14:xfrm>
                <a:off x="6099371" y="2249335"/>
                <a:ext cx="56160" cy="39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E0851F-5C5D-4D6C-B58E-27566AF61A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81371" y="2231695"/>
                  <a:ext cx="918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45D819-8848-4D08-9F39-42BC9CE71202}"/>
                    </a:ext>
                  </a:extLst>
                </p14:cNvPr>
                <p14:cNvContentPartPr/>
                <p14:nvPr/>
              </p14:nvContentPartPr>
              <p14:xfrm>
                <a:off x="6303131" y="2364535"/>
                <a:ext cx="15480" cy="22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45D819-8848-4D08-9F39-42BC9CE712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5491" y="2346535"/>
                  <a:ext cx="51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8984B6-02B0-40A2-9CC5-B32F01924E1A}"/>
                    </a:ext>
                  </a:extLst>
                </p14:cNvPr>
                <p14:cNvContentPartPr/>
                <p14:nvPr/>
              </p14:nvContentPartPr>
              <p14:xfrm>
                <a:off x="6199811" y="2402335"/>
                <a:ext cx="259920" cy="1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8984B6-02B0-40A2-9CC5-B32F01924E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2171" y="2384695"/>
                  <a:ext cx="295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F77355-6C92-4289-82DE-F574449D35A0}"/>
                    </a:ext>
                  </a:extLst>
                </p14:cNvPr>
                <p14:cNvContentPartPr/>
                <p14:nvPr/>
              </p14:nvContentPartPr>
              <p14:xfrm>
                <a:off x="6491771" y="2272015"/>
                <a:ext cx="27360" cy="396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F77355-6C92-4289-82DE-F574449D35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73771" y="2254015"/>
                  <a:ext cx="63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7B8891-E38D-435C-B504-ABE7096BE7F8}"/>
                    </a:ext>
                  </a:extLst>
                </p14:cNvPr>
                <p14:cNvContentPartPr/>
                <p14:nvPr/>
              </p14:nvContentPartPr>
              <p14:xfrm>
                <a:off x="6638291" y="2262295"/>
                <a:ext cx="101160" cy="152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7B8891-E38D-435C-B504-ABE7096BE7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20291" y="2244655"/>
                  <a:ext cx="13680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FE827F-942F-4F43-AFD2-9F1E10095E2D}"/>
                  </a:ext>
                </a:extLst>
              </p14:cNvPr>
              <p14:cNvContentPartPr/>
              <p14:nvPr/>
            </p14:nvContentPartPr>
            <p14:xfrm>
              <a:off x="7124651" y="2490895"/>
              <a:ext cx="108000" cy="194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FE827F-942F-4F43-AFD2-9F1E10095E2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06651" y="2472895"/>
                <a:ext cx="1436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2AE33A3-344F-4E4D-930E-C119C9C58FD0}"/>
                  </a:ext>
                </a:extLst>
              </p14:cNvPr>
              <p14:cNvContentPartPr/>
              <p14:nvPr/>
            </p14:nvContentPartPr>
            <p14:xfrm>
              <a:off x="7332731" y="2140615"/>
              <a:ext cx="126000" cy="455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2AE33A3-344F-4E4D-930E-C119C9C58FD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14731" y="2122615"/>
                <a:ext cx="1616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DEAFFC-602E-41E5-BED9-7A39DC8D22C3}"/>
                  </a:ext>
                </a:extLst>
              </p14:cNvPr>
              <p14:cNvContentPartPr/>
              <p14:nvPr/>
            </p14:nvContentPartPr>
            <p14:xfrm>
              <a:off x="7455851" y="2240695"/>
              <a:ext cx="146520" cy="25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DEAFFC-602E-41E5-BED9-7A39DC8D22C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438211" y="2223055"/>
                <a:ext cx="1821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6EE9969-3630-4A61-B31B-D29DB920DA51}"/>
                  </a:ext>
                </a:extLst>
              </p14:cNvPr>
              <p14:cNvContentPartPr/>
              <p14:nvPr/>
            </p14:nvContentPartPr>
            <p14:xfrm>
              <a:off x="7467011" y="2398015"/>
              <a:ext cx="145800" cy="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6EE9969-3630-4A61-B31B-D29DB920DA5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49011" y="2380375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B8A3A3E-C4D4-494E-A1FA-EE06BB43DE9B}"/>
                  </a:ext>
                </a:extLst>
              </p14:cNvPr>
              <p14:cNvContentPartPr/>
              <p14:nvPr/>
            </p14:nvContentPartPr>
            <p14:xfrm>
              <a:off x="7448651" y="2264455"/>
              <a:ext cx="158040" cy="42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B8A3A3E-C4D4-494E-A1FA-EE06BB43DE9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31011" y="2246815"/>
                <a:ext cx="193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C8EE4EA-F564-4CB2-97C5-51F9969F6FCD}"/>
                  </a:ext>
                </a:extLst>
              </p14:cNvPr>
              <p14:cNvContentPartPr/>
              <p14:nvPr/>
            </p14:nvContentPartPr>
            <p14:xfrm>
              <a:off x="7644491" y="2187055"/>
              <a:ext cx="95040" cy="452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C8EE4EA-F564-4CB2-97C5-51F9969F6FC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26491" y="2169055"/>
                <a:ext cx="1306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1C9F6F7-E522-4809-8BF7-12402B872825}"/>
                  </a:ext>
                </a:extLst>
              </p14:cNvPr>
              <p14:cNvContentPartPr/>
              <p14:nvPr/>
            </p14:nvContentPartPr>
            <p14:xfrm>
              <a:off x="7877411" y="2208655"/>
              <a:ext cx="210600" cy="349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1C9F6F7-E522-4809-8BF7-12402B8728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859771" y="2190655"/>
                <a:ext cx="2462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6EF3B05-3A34-407C-899E-DC914D049CEC}"/>
                  </a:ext>
                </a:extLst>
              </p14:cNvPr>
              <p14:cNvContentPartPr/>
              <p14:nvPr/>
            </p14:nvContentPartPr>
            <p14:xfrm>
              <a:off x="7850771" y="2403775"/>
              <a:ext cx="178920" cy="2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6EF3B05-3A34-407C-899E-DC914D049C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33131" y="2385775"/>
                <a:ext cx="214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F6D50AB-3025-428B-8411-128A522C21DA}"/>
                  </a:ext>
                </a:extLst>
              </p14:cNvPr>
              <p14:cNvContentPartPr/>
              <p14:nvPr/>
            </p14:nvContentPartPr>
            <p14:xfrm>
              <a:off x="7936451" y="2614015"/>
              <a:ext cx="164160" cy="136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F6D50AB-3025-428B-8411-128A522C21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918451" y="2596375"/>
                <a:ext cx="199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62287D6-C740-4559-81C5-D4759A8E1F18}"/>
                  </a:ext>
                </a:extLst>
              </p14:cNvPr>
              <p14:cNvContentPartPr/>
              <p14:nvPr/>
            </p14:nvContentPartPr>
            <p14:xfrm>
              <a:off x="8175131" y="2187415"/>
              <a:ext cx="140760" cy="413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62287D6-C740-4559-81C5-D4759A8E1F1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157491" y="2169775"/>
                <a:ext cx="1764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7E1187F-3B93-45A8-809F-F6F854FBC97E}"/>
                  </a:ext>
                </a:extLst>
              </p14:cNvPr>
              <p14:cNvContentPartPr/>
              <p14:nvPr/>
            </p14:nvContentPartPr>
            <p14:xfrm>
              <a:off x="8278451" y="2290015"/>
              <a:ext cx="126000" cy="227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7E1187F-3B93-45A8-809F-F6F854FBC97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260451" y="2272015"/>
                <a:ext cx="161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91763AE-1301-4383-B50F-F1A15115DA0B}"/>
                  </a:ext>
                </a:extLst>
              </p14:cNvPr>
              <p14:cNvContentPartPr/>
              <p14:nvPr/>
            </p14:nvContentPartPr>
            <p14:xfrm>
              <a:off x="8315531" y="2430055"/>
              <a:ext cx="10152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91763AE-1301-4383-B50F-F1A15115DA0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297531" y="2412415"/>
                <a:ext cx="137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F0CFA76-5A7D-46E9-B804-F21899C8A5B2}"/>
                  </a:ext>
                </a:extLst>
              </p14:cNvPr>
              <p14:cNvContentPartPr/>
              <p14:nvPr/>
            </p14:nvContentPartPr>
            <p14:xfrm>
              <a:off x="8298611" y="2328535"/>
              <a:ext cx="132840" cy="23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F0CFA76-5A7D-46E9-B804-F21899C8A5B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80611" y="2310895"/>
                <a:ext cx="168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BF0E6FE-33CF-4245-ABAD-BC9A81F5902A}"/>
                  </a:ext>
                </a:extLst>
              </p14:cNvPr>
              <p14:cNvContentPartPr/>
              <p14:nvPr/>
            </p14:nvContentPartPr>
            <p14:xfrm>
              <a:off x="8416331" y="2206855"/>
              <a:ext cx="159480" cy="514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BF0E6FE-33CF-4245-ABAD-BC9A81F5902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398691" y="2189215"/>
                <a:ext cx="195120" cy="54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1DDB15-9D09-479F-A712-5C2E7DE21BEB}"/>
              </a:ext>
            </a:extLst>
          </p:cNvPr>
          <p:cNvGrpSpPr/>
          <p:nvPr/>
        </p:nvGrpSpPr>
        <p:grpSpPr>
          <a:xfrm>
            <a:off x="8859851" y="2058175"/>
            <a:ext cx="2102760" cy="643320"/>
            <a:chOff x="8859851" y="2058175"/>
            <a:chExt cx="210276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F6ECD9-C55A-45E0-BBD3-9AEDA2796901}"/>
                    </a:ext>
                  </a:extLst>
                </p14:cNvPr>
                <p14:cNvContentPartPr/>
                <p14:nvPr/>
              </p14:nvContentPartPr>
              <p14:xfrm>
                <a:off x="8859851" y="2466775"/>
                <a:ext cx="125640" cy="21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F6ECD9-C55A-45E0-BBD3-9AEDA279690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41851" y="2449135"/>
                  <a:ext cx="161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5B75500-0352-4E77-85E3-2132AAB39FFB}"/>
                    </a:ext>
                  </a:extLst>
                </p14:cNvPr>
                <p14:cNvContentPartPr/>
                <p14:nvPr/>
              </p14:nvContentPartPr>
              <p14:xfrm>
                <a:off x="9058931" y="2157895"/>
                <a:ext cx="164880" cy="465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5B75500-0352-4E77-85E3-2132AAB39F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40931" y="2139895"/>
                  <a:ext cx="2005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CFCF7EB-89A8-4F75-B89C-446C88435F18}"/>
                    </a:ext>
                  </a:extLst>
                </p14:cNvPr>
                <p14:cNvContentPartPr/>
                <p14:nvPr/>
              </p14:nvContentPartPr>
              <p14:xfrm>
                <a:off x="9149291" y="2251135"/>
                <a:ext cx="162360" cy="27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CFCF7EB-89A8-4F75-B89C-446C88435F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31651" y="2233135"/>
                  <a:ext cx="198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6B8F1B-5966-40FC-92AB-909B3F7EC323}"/>
                    </a:ext>
                  </a:extLst>
                </p14:cNvPr>
                <p14:cNvContentPartPr/>
                <p14:nvPr/>
              </p14:nvContentPartPr>
              <p14:xfrm>
                <a:off x="9205811" y="2415655"/>
                <a:ext cx="125640" cy="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6B8F1B-5966-40FC-92AB-909B3F7EC3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87811" y="2398015"/>
                  <a:ext cx="161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22E0CF-D886-4941-9BB9-C7520D07497C}"/>
                    </a:ext>
                  </a:extLst>
                </p14:cNvPr>
                <p14:cNvContentPartPr/>
                <p14:nvPr/>
              </p14:nvContentPartPr>
              <p14:xfrm>
                <a:off x="9190331" y="2272735"/>
                <a:ext cx="165960" cy="31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22E0CF-D886-4941-9BB9-C7520D0749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72691" y="2255095"/>
                  <a:ext cx="201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C5A796-F05A-4BB6-95FD-93F4818F7565}"/>
                    </a:ext>
                  </a:extLst>
                </p14:cNvPr>
                <p14:cNvContentPartPr/>
                <p14:nvPr/>
              </p14:nvContentPartPr>
              <p14:xfrm>
                <a:off x="9348371" y="2197855"/>
                <a:ext cx="82800" cy="46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C5A796-F05A-4BB6-95FD-93F4818F75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30731" y="2179855"/>
                  <a:ext cx="1184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1D9E2F-43D3-45BA-B72C-7AD982AF7092}"/>
                    </a:ext>
                  </a:extLst>
                </p14:cNvPr>
                <p14:cNvContentPartPr/>
                <p14:nvPr/>
              </p14:nvContentPartPr>
              <p14:xfrm>
                <a:off x="9530891" y="2074015"/>
                <a:ext cx="190440" cy="627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1D9E2F-43D3-45BA-B72C-7AD982AF70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12891" y="2056015"/>
                  <a:ext cx="2260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57861D-4090-4614-AFB9-8D0821D9BB53}"/>
                    </a:ext>
                  </a:extLst>
                </p14:cNvPr>
                <p14:cNvContentPartPr/>
                <p14:nvPr/>
              </p14:nvContentPartPr>
              <p14:xfrm>
                <a:off x="9728171" y="2237815"/>
                <a:ext cx="51840" cy="258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57861D-4090-4614-AFB9-8D0821D9BB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10171" y="2220175"/>
                  <a:ext cx="87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545C36-133F-4928-A594-8FAA12A3C4C8}"/>
                    </a:ext>
                  </a:extLst>
                </p14:cNvPr>
                <p14:cNvContentPartPr/>
                <p14:nvPr/>
              </p14:nvContentPartPr>
              <p14:xfrm>
                <a:off x="9820691" y="2399455"/>
                <a:ext cx="104760" cy="19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545C36-133F-4928-A594-8FAA12A3C4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02691" y="2381815"/>
                  <a:ext cx="14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3DB108-31C6-41B8-A13D-3745B4387509}"/>
                    </a:ext>
                  </a:extLst>
                </p14:cNvPr>
                <p14:cNvContentPartPr/>
                <p14:nvPr/>
              </p14:nvContentPartPr>
              <p14:xfrm>
                <a:off x="10114451" y="2192455"/>
                <a:ext cx="181440" cy="296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3DB108-31C6-41B8-A13D-3745B438750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96811" y="2174815"/>
                  <a:ext cx="217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1B34CC-1481-464E-99B0-DB35B8B9DD59}"/>
                    </a:ext>
                  </a:extLst>
                </p14:cNvPr>
                <p14:cNvContentPartPr/>
                <p14:nvPr/>
              </p14:nvContentPartPr>
              <p14:xfrm>
                <a:off x="10059371" y="2356975"/>
                <a:ext cx="181800" cy="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1B34CC-1481-464E-99B0-DB35B8B9DD5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41371" y="2338975"/>
                  <a:ext cx="217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A6F323-C033-43B5-8C3D-ACBC5F75654F}"/>
                    </a:ext>
                  </a:extLst>
                </p14:cNvPr>
                <p14:cNvContentPartPr/>
                <p14:nvPr/>
              </p14:nvContentPartPr>
              <p14:xfrm>
                <a:off x="10200851" y="2461015"/>
                <a:ext cx="104760" cy="181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A6F323-C033-43B5-8C3D-ACBC5F7565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82851" y="2443015"/>
                  <a:ext cx="140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01C6E6-E289-4030-9231-B5FFF4D62056}"/>
                    </a:ext>
                  </a:extLst>
                </p14:cNvPr>
                <p14:cNvContentPartPr/>
                <p14:nvPr/>
              </p14:nvContentPartPr>
              <p14:xfrm>
                <a:off x="10384811" y="2194255"/>
                <a:ext cx="156240" cy="30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01C6E6-E289-4030-9231-B5FFF4D620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67171" y="2176255"/>
                  <a:ext cx="191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603BAA-9872-4D01-8AD8-C4150FEDA100}"/>
                    </a:ext>
                  </a:extLst>
                </p14:cNvPr>
                <p14:cNvContentPartPr/>
                <p14:nvPr/>
              </p14:nvContentPartPr>
              <p14:xfrm>
                <a:off x="10546451" y="2282815"/>
                <a:ext cx="86400" cy="212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603BAA-9872-4D01-8AD8-C4150FEDA1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28811" y="2265175"/>
                  <a:ext cx="122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344267-3305-4C05-9902-F86A41BC7D16}"/>
                    </a:ext>
                  </a:extLst>
                </p14:cNvPr>
                <p14:cNvContentPartPr/>
                <p14:nvPr/>
              </p14:nvContentPartPr>
              <p14:xfrm>
                <a:off x="10543571" y="2425735"/>
                <a:ext cx="10764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344267-3305-4C05-9902-F86A41BC7D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25931" y="2407735"/>
                  <a:ext cx="14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5D0E37-DB88-4697-BEB8-3F795F7B12D1}"/>
                    </a:ext>
                  </a:extLst>
                </p14:cNvPr>
                <p14:cNvContentPartPr/>
                <p14:nvPr/>
              </p14:nvContentPartPr>
              <p14:xfrm>
                <a:off x="10542491" y="2296855"/>
                <a:ext cx="150480" cy="27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5D0E37-DB88-4697-BEB8-3F795F7B12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24491" y="2279215"/>
                  <a:ext cx="186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ED9DBB-DA81-4366-84CE-C9C6BA7B6C05}"/>
                    </a:ext>
                  </a:extLst>
                </p14:cNvPr>
                <p14:cNvContentPartPr/>
                <p14:nvPr/>
              </p14:nvContentPartPr>
              <p14:xfrm>
                <a:off x="10657331" y="2198575"/>
                <a:ext cx="135720" cy="401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ED9DBB-DA81-4366-84CE-C9C6BA7B6C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39691" y="2180935"/>
                  <a:ext cx="171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CFD015-DA21-4F2F-A242-CDFAD684CBD7}"/>
                    </a:ext>
                  </a:extLst>
                </p14:cNvPr>
                <p14:cNvContentPartPr/>
                <p14:nvPr/>
              </p14:nvContentPartPr>
              <p14:xfrm>
                <a:off x="10824011" y="2058175"/>
                <a:ext cx="138600" cy="580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CFD015-DA21-4F2F-A242-CDFAD684CB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06011" y="2040175"/>
                  <a:ext cx="17424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47F8E46-34EF-4F63-A5E3-FB825EBECBEE}"/>
              </a:ext>
            </a:extLst>
          </p:cNvPr>
          <p:cNvGrpSpPr/>
          <p:nvPr/>
        </p:nvGrpSpPr>
        <p:grpSpPr>
          <a:xfrm>
            <a:off x="11087531" y="2147095"/>
            <a:ext cx="440640" cy="342720"/>
            <a:chOff x="11087531" y="2147095"/>
            <a:chExt cx="4406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CF7DFB-384C-4CC0-B35B-29164ED87DE4}"/>
                    </a:ext>
                  </a:extLst>
                </p14:cNvPr>
                <p14:cNvContentPartPr/>
                <p14:nvPr/>
              </p14:nvContentPartPr>
              <p14:xfrm>
                <a:off x="11087531" y="2147095"/>
                <a:ext cx="175320" cy="30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CF7DFB-384C-4CC0-B35B-29164ED87D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69531" y="2129455"/>
                  <a:ext cx="210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429A97-67F3-416F-8026-695C3F2CD57F}"/>
                    </a:ext>
                  </a:extLst>
                </p14:cNvPr>
                <p14:cNvContentPartPr/>
                <p14:nvPr/>
              </p14:nvContentPartPr>
              <p14:xfrm>
                <a:off x="11312891" y="2179135"/>
                <a:ext cx="173520" cy="310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429A97-67F3-416F-8026-695C3F2CD5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94891" y="2161135"/>
                  <a:ext cx="209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C7C1E2-89A7-471D-9C3F-346B87D5B486}"/>
                    </a:ext>
                  </a:extLst>
                </p14:cNvPr>
                <p14:cNvContentPartPr/>
                <p14:nvPr/>
              </p14:nvContentPartPr>
              <p14:xfrm>
                <a:off x="11356451" y="2347615"/>
                <a:ext cx="155880" cy="45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C7C1E2-89A7-471D-9C3F-346B87D5B4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38811" y="2329975"/>
                  <a:ext cx="191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2E87DF-9388-4AAD-A437-5E3B201E8DA5}"/>
                    </a:ext>
                  </a:extLst>
                </p14:cNvPr>
                <p14:cNvContentPartPr/>
                <p14:nvPr/>
              </p14:nvContentPartPr>
              <p14:xfrm>
                <a:off x="11377691" y="2188855"/>
                <a:ext cx="150480" cy="2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2E87DF-9388-4AAD-A437-5E3B201E8D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59691" y="2171215"/>
                  <a:ext cx="186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B632F38-5293-4BDA-8E4B-3DD6CE7CCD7D}"/>
              </a:ext>
            </a:extLst>
          </p:cNvPr>
          <p:cNvGrpSpPr/>
          <p:nvPr/>
        </p:nvGrpSpPr>
        <p:grpSpPr>
          <a:xfrm>
            <a:off x="5246531" y="3677455"/>
            <a:ext cx="775080" cy="584280"/>
            <a:chOff x="5246531" y="3677455"/>
            <a:chExt cx="77508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637D028-5C95-4CFA-8E64-9A60ABEB3915}"/>
                    </a:ext>
                  </a:extLst>
                </p14:cNvPr>
                <p14:cNvContentPartPr/>
                <p14:nvPr/>
              </p14:nvContentPartPr>
              <p14:xfrm>
                <a:off x="5289371" y="3796615"/>
                <a:ext cx="147600" cy="322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637D028-5C95-4CFA-8E64-9A60ABEB39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71371" y="3778975"/>
                  <a:ext cx="183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6FCF0D-77B3-48A7-B3E0-46AFF16AEDA0}"/>
                    </a:ext>
                  </a:extLst>
                </p14:cNvPr>
                <p14:cNvContentPartPr/>
                <p14:nvPr/>
              </p14:nvContentPartPr>
              <p14:xfrm>
                <a:off x="5246531" y="4027735"/>
                <a:ext cx="187200" cy="34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6FCF0D-77B3-48A7-B3E0-46AFF16AED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28531" y="4010095"/>
                  <a:ext cx="222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84226A-BD91-4134-BDA4-D75DE3CC17C3}"/>
                    </a:ext>
                  </a:extLst>
                </p14:cNvPr>
                <p14:cNvContentPartPr/>
                <p14:nvPr/>
              </p14:nvContentPartPr>
              <p14:xfrm>
                <a:off x="5457131" y="4126015"/>
                <a:ext cx="109800" cy="13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84226A-BD91-4134-BDA4-D75DE3CC17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39131" y="4108015"/>
                  <a:ext cx="145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58AE50-8BD5-40EF-8202-9DB34B492622}"/>
                    </a:ext>
                  </a:extLst>
                </p14:cNvPr>
                <p14:cNvContentPartPr/>
                <p14:nvPr/>
              </p14:nvContentPartPr>
              <p14:xfrm>
                <a:off x="5737211" y="3781135"/>
                <a:ext cx="123840" cy="263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58AE50-8BD5-40EF-8202-9DB34B4926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19571" y="3763495"/>
                  <a:ext cx="159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D751D02-A7DA-4DBA-9FCA-82B8BBA84E4A}"/>
                    </a:ext>
                  </a:extLst>
                </p14:cNvPr>
                <p14:cNvContentPartPr/>
                <p14:nvPr/>
              </p14:nvContentPartPr>
              <p14:xfrm>
                <a:off x="5747651" y="3876175"/>
                <a:ext cx="143280" cy="1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D751D02-A7DA-4DBA-9FCA-82B8BBA84E4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29651" y="3858175"/>
                  <a:ext cx="178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D7D9E65-F557-4A0D-B2B7-A4D2A3608A56}"/>
                    </a:ext>
                  </a:extLst>
                </p14:cNvPr>
                <p14:cNvContentPartPr/>
                <p14:nvPr/>
              </p14:nvContentPartPr>
              <p14:xfrm>
                <a:off x="5730731" y="3769255"/>
                <a:ext cx="163800" cy="61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D7D9E65-F557-4A0D-B2B7-A4D2A3608A5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13091" y="3751255"/>
                  <a:ext cx="19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8492CE-C858-472D-A542-51D57D7642F5}"/>
                    </a:ext>
                  </a:extLst>
                </p14:cNvPr>
                <p14:cNvContentPartPr/>
                <p14:nvPr/>
              </p14:nvContentPartPr>
              <p14:xfrm>
                <a:off x="5632451" y="3677455"/>
                <a:ext cx="97920" cy="506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8492CE-C858-472D-A542-51D57D7642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14811" y="3659815"/>
                  <a:ext cx="13356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F65A9E7-62D2-417B-A198-9DD9413211AE}"/>
                    </a:ext>
                  </a:extLst>
                </p14:cNvPr>
                <p14:cNvContentPartPr/>
                <p14:nvPr/>
              </p14:nvContentPartPr>
              <p14:xfrm>
                <a:off x="5944931" y="3685375"/>
                <a:ext cx="76680" cy="48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F65A9E7-62D2-417B-A198-9DD9413211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26931" y="3667375"/>
                  <a:ext cx="112320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4D493C6-97BA-483C-B359-807DFE602ADB}"/>
              </a:ext>
            </a:extLst>
          </p:cNvPr>
          <p:cNvGrpSpPr/>
          <p:nvPr/>
        </p:nvGrpSpPr>
        <p:grpSpPr>
          <a:xfrm>
            <a:off x="6191171" y="3879775"/>
            <a:ext cx="234720" cy="145440"/>
            <a:chOff x="6191171" y="3879775"/>
            <a:chExt cx="23472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C6E040-B908-4C80-B77D-FF73B91E0BC4}"/>
                    </a:ext>
                  </a:extLst>
                </p14:cNvPr>
                <p14:cNvContentPartPr/>
                <p14:nvPr/>
              </p14:nvContentPartPr>
              <p14:xfrm>
                <a:off x="6208811" y="3879775"/>
                <a:ext cx="217080" cy="26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C6E040-B908-4C80-B77D-FF73B91E0B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90811" y="3861775"/>
                  <a:ext cx="252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2A2CA46-0377-45B3-B0A2-9686C6F4CAD3}"/>
                    </a:ext>
                  </a:extLst>
                </p14:cNvPr>
                <p14:cNvContentPartPr/>
                <p14:nvPr/>
              </p14:nvContentPartPr>
              <p14:xfrm>
                <a:off x="6191171" y="3982735"/>
                <a:ext cx="201960" cy="4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2A2CA46-0377-45B3-B0A2-9686C6F4CA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73171" y="3964735"/>
                  <a:ext cx="2376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B14D6DC-D3C1-41E3-9858-BA07DDB63445}"/>
              </a:ext>
            </a:extLst>
          </p:cNvPr>
          <p:cNvGrpSpPr/>
          <p:nvPr/>
        </p:nvGrpSpPr>
        <p:grpSpPr>
          <a:xfrm>
            <a:off x="6679691" y="3421495"/>
            <a:ext cx="1688040" cy="748440"/>
            <a:chOff x="6679691" y="3421495"/>
            <a:chExt cx="168804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5F407A-3C9B-4C08-B281-167528FA02CF}"/>
                    </a:ext>
                  </a:extLst>
                </p14:cNvPr>
                <p14:cNvContentPartPr/>
                <p14:nvPr/>
              </p14:nvContentPartPr>
              <p14:xfrm>
                <a:off x="7151651" y="3421495"/>
                <a:ext cx="54000" cy="22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5F407A-3C9B-4C08-B281-167528FA02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34011" y="3403495"/>
                  <a:ext cx="89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D72EEA-1C95-4D69-BABA-6EB5360607FD}"/>
                    </a:ext>
                  </a:extLst>
                </p14:cNvPr>
                <p14:cNvContentPartPr/>
                <p14:nvPr/>
              </p14:nvContentPartPr>
              <p14:xfrm>
                <a:off x="6679691" y="3674935"/>
                <a:ext cx="1364400" cy="99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D72EEA-1C95-4D69-BABA-6EB5360607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61691" y="3657295"/>
                  <a:ext cx="140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858B19-B593-4BC2-A72F-F6FDEE34E5ED}"/>
                    </a:ext>
                  </a:extLst>
                </p14:cNvPr>
                <p14:cNvContentPartPr/>
                <p14:nvPr/>
              </p14:nvContentPartPr>
              <p14:xfrm>
                <a:off x="6722171" y="3907135"/>
                <a:ext cx="16200" cy="26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858B19-B593-4BC2-A72F-F6FDEE34E5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04531" y="3889135"/>
                  <a:ext cx="51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EA3F55-2C2E-4695-81B2-35F532DEDB8E}"/>
                    </a:ext>
                  </a:extLst>
                </p14:cNvPr>
                <p14:cNvContentPartPr/>
                <p14:nvPr/>
              </p14:nvContentPartPr>
              <p14:xfrm>
                <a:off x="7100891" y="3915415"/>
                <a:ext cx="22680" cy="19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EA3F55-2C2E-4695-81B2-35F532DEDB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83251" y="3897775"/>
                  <a:ext cx="58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2D1A66-2896-48BB-9792-34EBDA497795}"/>
                    </a:ext>
                  </a:extLst>
                </p14:cNvPr>
                <p14:cNvContentPartPr/>
                <p14:nvPr/>
              </p14:nvContentPartPr>
              <p14:xfrm>
                <a:off x="6974891" y="4030255"/>
                <a:ext cx="314280" cy="27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2D1A66-2896-48BB-9792-34EBDA49779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57251" y="4012615"/>
                  <a:ext cx="34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3E233B7-9582-4D6F-BE1E-E10D1B63B6E1}"/>
                    </a:ext>
                  </a:extLst>
                </p14:cNvPr>
                <p14:cNvContentPartPr/>
                <p14:nvPr/>
              </p14:nvContentPartPr>
              <p14:xfrm>
                <a:off x="7436411" y="3937375"/>
                <a:ext cx="174960" cy="182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3E233B7-9582-4D6F-BE1E-E10D1B63B6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18771" y="3919375"/>
                  <a:ext cx="21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E52748-BB8D-4F3C-80BE-65F494C5694F}"/>
                    </a:ext>
                  </a:extLst>
                </p14:cNvPr>
                <p14:cNvContentPartPr/>
                <p14:nvPr/>
              </p14:nvContentPartPr>
              <p14:xfrm>
                <a:off x="7686251" y="3830815"/>
                <a:ext cx="117720" cy="99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E52748-BB8D-4F3C-80BE-65F494C5694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68611" y="3813175"/>
                  <a:ext cx="153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90869E8-B036-4F20-A33B-AFFC6C3303DD}"/>
                    </a:ext>
                  </a:extLst>
                </p14:cNvPr>
                <p14:cNvContentPartPr/>
                <p14:nvPr/>
              </p14:nvContentPartPr>
              <p14:xfrm>
                <a:off x="7698131" y="3864295"/>
                <a:ext cx="109440" cy="1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90869E8-B036-4F20-A33B-AFFC6C3303D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80131" y="3846295"/>
                  <a:ext cx="145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795DAA-4133-4E6F-8F9A-BC6E550E54EC}"/>
                    </a:ext>
                  </a:extLst>
                </p14:cNvPr>
                <p14:cNvContentPartPr/>
                <p14:nvPr/>
              </p14:nvContentPartPr>
              <p14:xfrm>
                <a:off x="7688771" y="3823975"/>
                <a:ext cx="107640" cy="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795DAA-4133-4E6F-8F9A-BC6E550E54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70771" y="3806335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5345C8F-1183-4B6E-AAFB-3A0A4FCA3224}"/>
                    </a:ext>
                  </a:extLst>
                </p14:cNvPr>
                <p14:cNvContentPartPr/>
                <p14:nvPr/>
              </p14:nvContentPartPr>
              <p14:xfrm>
                <a:off x="7813691" y="3751255"/>
                <a:ext cx="194760" cy="205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5345C8F-1183-4B6E-AAFB-3A0A4FCA32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95691" y="3733255"/>
                  <a:ext cx="230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94EBFD9-CAF5-4868-9702-81BD31B6428E}"/>
                    </a:ext>
                  </a:extLst>
                </p14:cNvPr>
                <p14:cNvContentPartPr/>
                <p14:nvPr/>
              </p14:nvContentPartPr>
              <p14:xfrm>
                <a:off x="7983971" y="3800215"/>
                <a:ext cx="120600" cy="16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94EBFD9-CAF5-4868-9702-81BD31B642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66331" y="3782215"/>
                  <a:ext cx="156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A888646-D4DB-4E58-8AD6-94669ED4EC77}"/>
                    </a:ext>
                  </a:extLst>
                </p14:cNvPr>
                <p14:cNvContentPartPr/>
                <p14:nvPr/>
              </p14:nvContentPartPr>
              <p14:xfrm>
                <a:off x="8194211" y="3805975"/>
                <a:ext cx="34920" cy="130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A888646-D4DB-4E58-8AD6-94669ED4EC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76211" y="3787975"/>
                  <a:ext cx="70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7ADA80B-AA13-4C37-B946-9CAF6BB74E2F}"/>
                    </a:ext>
                  </a:extLst>
                </p14:cNvPr>
                <p14:cNvContentPartPr/>
                <p14:nvPr/>
              </p14:nvContentPartPr>
              <p14:xfrm>
                <a:off x="8127611" y="3807055"/>
                <a:ext cx="240120" cy="3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7ADA80B-AA13-4C37-B946-9CAF6BB74E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09611" y="3789415"/>
                  <a:ext cx="27576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0C95868-58DF-4BCC-9DE7-67F7871E295E}"/>
                  </a:ext>
                </a:extLst>
              </p14:cNvPr>
              <p14:cNvContentPartPr/>
              <p14:nvPr/>
            </p14:nvContentPartPr>
            <p14:xfrm>
              <a:off x="6852131" y="2289655"/>
              <a:ext cx="151560" cy="378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0C95868-58DF-4BCC-9DE7-67F7871E295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834131" y="2271655"/>
                <a:ext cx="18720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C915E4C-2E89-4B81-A8D6-73F010611BF0}"/>
              </a:ext>
            </a:extLst>
          </p:cNvPr>
          <p:cNvGrpSpPr/>
          <p:nvPr/>
        </p:nvGrpSpPr>
        <p:grpSpPr>
          <a:xfrm>
            <a:off x="8669051" y="2237815"/>
            <a:ext cx="155520" cy="414720"/>
            <a:chOff x="8669051" y="2237815"/>
            <a:chExt cx="1555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15F02D-F6E2-42BD-ADF2-59853718233E}"/>
                    </a:ext>
                  </a:extLst>
                </p14:cNvPr>
                <p14:cNvContentPartPr/>
                <p14:nvPr/>
              </p14:nvContentPartPr>
              <p14:xfrm>
                <a:off x="8669771" y="2237815"/>
                <a:ext cx="31320" cy="406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15F02D-F6E2-42BD-ADF2-5985371823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52131" y="2220175"/>
                  <a:ext cx="669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36AE0DF-2C05-48DA-BA46-998A49554C1F}"/>
                    </a:ext>
                  </a:extLst>
                </p14:cNvPr>
                <p14:cNvContentPartPr/>
                <p14:nvPr/>
              </p14:nvContentPartPr>
              <p14:xfrm>
                <a:off x="8669051" y="2265175"/>
                <a:ext cx="155520" cy="38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36AE0DF-2C05-48DA-BA46-998A49554C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51411" y="2247175"/>
                  <a:ext cx="1911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82AD490-6511-44BB-94E6-28985291A2FD}"/>
              </a:ext>
            </a:extLst>
          </p:cNvPr>
          <p:cNvGrpSpPr/>
          <p:nvPr/>
        </p:nvGrpSpPr>
        <p:grpSpPr>
          <a:xfrm>
            <a:off x="5409611" y="4594375"/>
            <a:ext cx="419040" cy="396720"/>
            <a:chOff x="5409611" y="4594375"/>
            <a:chExt cx="41904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A3F8A5-5A9E-4F82-BC7D-4B7B6C3021EE}"/>
                    </a:ext>
                  </a:extLst>
                </p14:cNvPr>
                <p14:cNvContentPartPr/>
                <p14:nvPr/>
              </p14:nvContentPartPr>
              <p14:xfrm>
                <a:off x="5409611" y="4626415"/>
                <a:ext cx="18000" cy="330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A3F8A5-5A9E-4F82-BC7D-4B7B6C3021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91611" y="4608415"/>
                  <a:ext cx="53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22872D-8C98-4233-B64F-675C38E964C2}"/>
                    </a:ext>
                  </a:extLst>
                </p14:cNvPr>
                <p14:cNvContentPartPr/>
                <p14:nvPr/>
              </p14:nvContentPartPr>
              <p14:xfrm>
                <a:off x="5600411" y="4723975"/>
                <a:ext cx="6840" cy="191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22872D-8C98-4233-B64F-675C38E964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82771" y="4705975"/>
                  <a:ext cx="42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943ACC0-4DE4-4AF0-B204-A47B4FB9AE5D}"/>
                    </a:ext>
                  </a:extLst>
                </p14:cNvPr>
                <p14:cNvContentPartPr/>
                <p14:nvPr/>
              </p14:nvContentPartPr>
              <p14:xfrm>
                <a:off x="5517251" y="4720015"/>
                <a:ext cx="222480" cy="3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943ACC0-4DE4-4AF0-B204-A47B4FB9AE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99251" y="4702375"/>
                  <a:ext cx="258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B311A9-A5FB-44D1-8117-3EE5C695E95B}"/>
                    </a:ext>
                  </a:extLst>
                </p14:cNvPr>
                <p14:cNvContentPartPr/>
                <p14:nvPr/>
              </p14:nvContentPartPr>
              <p14:xfrm>
                <a:off x="5801291" y="4594375"/>
                <a:ext cx="27360" cy="396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B311A9-A5FB-44D1-8117-3EE5C695E9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83291" y="4576375"/>
                  <a:ext cx="6300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435E9AE-FF46-4333-9C58-2C5E00B5AFA3}"/>
              </a:ext>
            </a:extLst>
          </p:cNvPr>
          <p:cNvGrpSpPr/>
          <p:nvPr/>
        </p:nvGrpSpPr>
        <p:grpSpPr>
          <a:xfrm>
            <a:off x="6118811" y="4484215"/>
            <a:ext cx="1738080" cy="561600"/>
            <a:chOff x="6118811" y="4484215"/>
            <a:chExt cx="173808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BF79570-632C-4E4F-9070-230DBD7C00EE}"/>
                    </a:ext>
                  </a:extLst>
                </p14:cNvPr>
                <p14:cNvContentPartPr/>
                <p14:nvPr/>
              </p14:nvContentPartPr>
              <p14:xfrm>
                <a:off x="6118811" y="4686895"/>
                <a:ext cx="147600" cy="30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BF79570-632C-4E4F-9070-230DBD7C00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00811" y="4668895"/>
                  <a:ext cx="18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7FBAA7-8BAD-4C8C-B835-137BEB9D3D2E}"/>
                    </a:ext>
                  </a:extLst>
                </p14:cNvPr>
                <p14:cNvContentPartPr/>
                <p14:nvPr/>
              </p14:nvContentPartPr>
              <p14:xfrm>
                <a:off x="6120251" y="4796695"/>
                <a:ext cx="139320" cy="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7FBAA7-8BAD-4C8C-B835-137BEB9D3D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02251" y="4779055"/>
                  <a:ext cx="17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0DC21F4-9FEB-4EF2-8A58-2BBB07D88B9D}"/>
                    </a:ext>
                  </a:extLst>
                </p14:cNvPr>
                <p14:cNvContentPartPr/>
                <p14:nvPr/>
              </p14:nvContentPartPr>
              <p14:xfrm>
                <a:off x="6469451" y="4524535"/>
                <a:ext cx="124560" cy="31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0DC21F4-9FEB-4EF2-8A58-2BBB07D88B9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51811" y="4506535"/>
                  <a:ext cx="160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C62050-CC0E-4A37-92BE-AF90F128827C}"/>
                    </a:ext>
                  </a:extLst>
                </p14:cNvPr>
                <p14:cNvContentPartPr/>
                <p14:nvPr/>
              </p14:nvContentPartPr>
              <p14:xfrm>
                <a:off x="6512291" y="4484215"/>
                <a:ext cx="1344600" cy="561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C62050-CC0E-4A37-92BE-AF90F12882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94291" y="4466575"/>
                  <a:ext cx="13802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43B611-F7E3-46D5-A9F4-5680A9A2A5E9}"/>
                    </a:ext>
                  </a:extLst>
                </p14:cNvPr>
                <p14:cNvContentPartPr/>
                <p14:nvPr/>
              </p14:nvContentPartPr>
              <p14:xfrm>
                <a:off x="7464131" y="4552255"/>
                <a:ext cx="3060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43B611-F7E3-46D5-A9F4-5680A9A2A5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46131" y="4534615"/>
                  <a:ext cx="66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5FD0CA-7BC2-4CA6-AD07-1C00E697F30A}"/>
                    </a:ext>
                  </a:extLst>
                </p14:cNvPr>
                <p14:cNvContentPartPr/>
                <p14:nvPr/>
              </p14:nvContentPartPr>
              <p14:xfrm>
                <a:off x="6457571" y="4609135"/>
                <a:ext cx="266400" cy="36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5FD0CA-7BC2-4CA6-AD07-1C00E697F3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39571" y="4591495"/>
                  <a:ext cx="3020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4193A0D-F875-4122-AB31-EA7D5D8E9374}"/>
              </a:ext>
            </a:extLst>
          </p:cNvPr>
          <p:cNvGrpSpPr/>
          <p:nvPr/>
        </p:nvGrpSpPr>
        <p:grpSpPr>
          <a:xfrm>
            <a:off x="6325811" y="5018815"/>
            <a:ext cx="1288800" cy="315720"/>
            <a:chOff x="6325811" y="5018815"/>
            <a:chExt cx="128880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E5056D-4216-46B1-B9C4-CB18197FB01F}"/>
                    </a:ext>
                  </a:extLst>
                </p14:cNvPr>
                <p14:cNvContentPartPr/>
                <p14:nvPr/>
              </p14:nvContentPartPr>
              <p14:xfrm>
                <a:off x="6325811" y="5018815"/>
                <a:ext cx="1288800" cy="315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E5056D-4216-46B1-B9C4-CB18197FB01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07811" y="5000815"/>
                  <a:ext cx="13244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572824-0F9E-400C-BD91-C3C82A3D8555}"/>
                    </a:ext>
                  </a:extLst>
                </p14:cNvPr>
                <p14:cNvContentPartPr/>
                <p14:nvPr/>
              </p14:nvContentPartPr>
              <p14:xfrm>
                <a:off x="6691931" y="5111335"/>
                <a:ext cx="221400" cy="42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572824-0F9E-400C-BD91-C3C82A3D85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3931" y="5093695"/>
                  <a:ext cx="2570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4F5BD0B-D49C-46B7-B413-EB38191405A1}"/>
              </a:ext>
            </a:extLst>
          </p:cNvPr>
          <p:cNvGrpSpPr/>
          <p:nvPr/>
        </p:nvGrpSpPr>
        <p:grpSpPr>
          <a:xfrm>
            <a:off x="7915931" y="4165255"/>
            <a:ext cx="3171600" cy="1174320"/>
            <a:chOff x="7915931" y="4165255"/>
            <a:chExt cx="3171600" cy="11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A445A8-E224-418C-B195-D4DC3F37E105}"/>
                    </a:ext>
                  </a:extLst>
                </p14:cNvPr>
                <p14:cNvContentPartPr/>
                <p14:nvPr/>
              </p14:nvContentPartPr>
              <p14:xfrm>
                <a:off x="8102411" y="4300615"/>
                <a:ext cx="1332720" cy="476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A445A8-E224-418C-B195-D4DC3F37E10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84771" y="4282975"/>
                  <a:ext cx="13683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0D90C54-1CE2-4E7B-A4EC-8A08B7BD6AC9}"/>
                    </a:ext>
                  </a:extLst>
                </p14:cNvPr>
                <p14:cNvContentPartPr/>
                <p14:nvPr/>
              </p14:nvContentPartPr>
              <p14:xfrm>
                <a:off x="9315251" y="4516255"/>
                <a:ext cx="162000" cy="18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0D90C54-1CE2-4E7B-A4EC-8A08B7BD6A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97251" y="4498255"/>
                  <a:ext cx="197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00CFDD3-873F-416F-92DD-8D5475D1ADC3}"/>
                    </a:ext>
                  </a:extLst>
                </p14:cNvPr>
                <p14:cNvContentPartPr/>
                <p14:nvPr/>
              </p14:nvContentPartPr>
              <p14:xfrm>
                <a:off x="9103211" y="4344535"/>
                <a:ext cx="1332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00CFDD3-873F-416F-92DD-8D5475D1AD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85571" y="4326895"/>
                  <a:ext cx="4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93D3540-7B27-4976-8C0C-BE9BEE600AFA}"/>
                    </a:ext>
                  </a:extLst>
                </p14:cNvPr>
                <p14:cNvContentPartPr/>
                <p14:nvPr/>
              </p14:nvContentPartPr>
              <p14:xfrm>
                <a:off x="9638531" y="4165255"/>
                <a:ext cx="1449000" cy="50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93D3540-7B27-4976-8C0C-BE9BEE600A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20531" y="4147255"/>
                  <a:ext cx="14846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F42E63-D5DD-4F15-9641-DFA2F1D451F8}"/>
                    </a:ext>
                  </a:extLst>
                </p14:cNvPr>
                <p14:cNvContentPartPr/>
                <p14:nvPr/>
              </p14:nvContentPartPr>
              <p14:xfrm>
                <a:off x="7915931" y="4846015"/>
                <a:ext cx="1107720" cy="43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F42E63-D5DD-4F15-9641-DFA2F1D451F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97931" y="4828375"/>
                  <a:ext cx="11433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D31D81-1A30-4387-82B7-4E9A9D1FE59E}"/>
                    </a:ext>
                  </a:extLst>
                </p14:cNvPr>
                <p14:cNvContentPartPr/>
                <p14:nvPr/>
              </p14:nvContentPartPr>
              <p14:xfrm>
                <a:off x="8571131" y="5024215"/>
                <a:ext cx="232200" cy="20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D31D81-1A30-4387-82B7-4E9A9D1FE5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53131" y="5006215"/>
                  <a:ext cx="26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496816-ABEB-4195-B71A-E0CB69C74417}"/>
                    </a:ext>
                  </a:extLst>
                </p14:cNvPr>
                <p14:cNvContentPartPr/>
                <p14:nvPr/>
              </p14:nvContentPartPr>
              <p14:xfrm>
                <a:off x="8138771" y="5024575"/>
                <a:ext cx="244800" cy="28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496816-ABEB-4195-B71A-E0CB69C744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20771" y="5006575"/>
                  <a:ext cx="280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66714F2-552D-4B6A-8FD6-6EBC522A012C}"/>
                    </a:ext>
                  </a:extLst>
                </p14:cNvPr>
                <p14:cNvContentPartPr/>
                <p14:nvPr/>
              </p14:nvContentPartPr>
              <p14:xfrm>
                <a:off x="9327491" y="4834855"/>
                <a:ext cx="251640" cy="444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66714F2-552D-4B6A-8FD6-6EBC522A01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09851" y="4816855"/>
                  <a:ext cx="2872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FFB96E6-4DB2-40E5-A755-C991BAEAE1A3}"/>
                    </a:ext>
                  </a:extLst>
                </p14:cNvPr>
                <p14:cNvContentPartPr/>
                <p14:nvPr/>
              </p14:nvContentPartPr>
              <p14:xfrm>
                <a:off x="9813131" y="4822255"/>
                <a:ext cx="1012320" cy="517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FFB96E6-4DB2-40E5-A755-C991BAEAE1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95131" y="4804615"/>
                  <a:ext cx="1047960" cy="55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EA9CFA1-28BE-4DEE-B476-7E4974781357}"/>
                  </a:ext>
                </a:extLst>
              </p14:cNvPr>
              <p14:cNvContentPartPr/>
              <p14:nvPr/>
            </p14:nvContentPartPr>
            <p14:xfrm>
              <a:off x="6335171" y="5559895"/>
              <a:ext cx="1288800" cy="442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EA9CFA1-28BE-4DEE-B476-7E497478135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317531" y="5541895"/>
                <a:ext cx="13244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018A84D-38C6-4501-9E0A-3FFDA32D4CDE}"/>
                  </a:ext>
                </a:extLst>
              </p14:cNvPr>
              <p14:cNvContentPartPr/>
              <p14:nvPr/>
            </p14:nvContentPartPr>
            <p14:xfrm>
              <a:off x="6805691" y="1933255"/>
              <a:ext cx="1738800" cy="2970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018A84D-38C6-4501-9E0A-3FFDA32D4CD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787691" y="1915255"/>
                <a:ext cx="17744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ACDE47B-EFAC-447E-BF5C-F96ED62B7ABC}"/>
                  </a:ext>
                </a:extLst>
              </p14:cNvPr>
              <p14:cNvContentPartPr/>
              <p14:nvPr/>
            </p14:nvContentPartPr>
            <p14:xfrm>
              <a:off x="7508771" y="1516375"/>
              <a:ext cx="319320" cy="380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ACDE47B-EFAC-447E-BF5C-F96ED62B7AB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490771" y="1498735"/>
                <a:ext cx="3549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3855D74-0068-41FA-8FA3-B6A515B2C5EF}"/>
                  </a:ext>
                </a:extLst>
              </p14:cNvPr>
              <p14:cNvContentPartPr/>
              <p14:nvPr/>
            </p14:nvContentPartPr>
            <p14:xfrm>
              <a:off x="8666891" y="1957015"/>
              <a:ext cx="2348640" cy="266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3855D74-0068-41FA-8FA3-B6A515B2C5E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648891" y="1939375"/>
                <a:ext cx="23842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C6B6882-C4DC-4A4A-9836-59B16730CFB5}"/>
              </a:ext>
            </a:extLst>
          </p:cNvPr>
          <p:cNvGrpSpPr/>
          <p:nvPr/>
        </p:nvGrpSpPr>
        <p:grpSpPr>
          <a:xfrm>
            <a:off x="6324731" y="789895"/>
            <a:ext cx="5760720" cy="1424880"/>
            <a:chOff x="6324731" y="789895"/>
            <a:chExt cx="5760720" cy="14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DF52E5-C5F4-4BE1-B870-A3F3DA37DFA7}"/>
                    </a:ext>
                  </a:extLst>
                </p14:cNvPr>
                <p14:cNvContentPartPr/>
                <p14:nvPr/>
              </p14:nvContentPartPr>
              <p14:xfrm>
                <a:off x="6461531" y="859375"/>
                <a:ext cx="1334160" cy="593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DF52E5-C5F4-4BE1-B870-A3F3DA37DF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43531" y="841375"/>
                  <a:ext cx="13698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C29FB2-9228-4954-8B3F-E278C45EF88B}"/>
                    </a:ext>
                  </a:extLst>
                </p14:cNvPr>
                <p14:cNvContentPartPr/>
                <p14:nvPr/>
              </p14:nvContentPartPr>
              <p14:xfrm>
                <a:off x="7467371" y="949375"/>
                <a:ext cx="36720" cy="2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C29FB2-9228-4954-8B3F-E278C45EF88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49731" y="931375"/>
                  <a:ext cx="72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F38F88-E910-42D8-B3BD-385E5FCB97F5}"/>
                    </a:ext>
                  </a:extLst>
                </p14:cNvPr>
                <p14:cNvContentPartPr/>
                <p14:nvPr/>
              </p14:nvContentPartPr>
              <p14:xfrm>
                <a:off x="8009171" y="789895"/>
                <a:ext cx="642960" cy="425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F38F88-E910-42D8-B3BD-385E5FCB97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91171" y="771895"/>
                  <a:ext cx="6786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E62517-DA3A-4179-8723-84460783189F}"/>
                    </a:ext>
                  </a:extLst>
                </p14:cNvPr>
                <p14:cNvContentPartPr/>
                <p14:nvPr/>
              </p14:nvContentPartPr>
              <p14:xfrm>
                <a:off x="8666171" y="1043335"/>
                <a:ext cx="972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E62517-DA3A-4179-8723-84460783189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48531" y="1025335"/>
                  <a:ext cx="45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02C5BA-6BAA-4D6D-99D7-25D57DB795F7}"/>
                    </a:ext>
                  </a:extLst>
                </p14:cNvPr>
                <p14:cNvContentPartPr/>
                <p14:nvPr/>
              </p14:nvContentPartPr>
              <p14:xfrm>
                <a:off x="6525611" y="988615"/>
                <a:ext cx="367200" cy="52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02C5BA-6BAA-4D6D-99D7-25D57DB795F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07971" y="970615"/>
                  <a:ext cx="402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0416436-F4F4-4BE2-85CE-AA9F470FB879}"/>
                    </a:ext>
                  </a:extLst>
                </p14:cNvPr>
                <p14:cNvContentPartPr/>
                <p14:nvPr/>
              </p14:nvContentPartPr>
              <p14:xfrm>
                <a:off x="6324731" y="1222255"/>
                <a:ext cx="604440" cy="992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0416436-F4F4-4BE2-85CE-AA9F470FB8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06731" y="1204255"/>
                  <a:ext cx="640080" cy="10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1C79FBC-6D94-4E44-9842-A6832670DA6E}"/>
                    </a:ext>
                  </a:extLst>
                </p14:cNvPr>
                <p14:cNvContentPartPr/>
                <p14:nvPr/>
              </p14:nvContentPartPr>
              <p14:xfrm>
                <a:off x="7876691" y="1189855"/>
                <a:ext cx="1039320" cy="315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1C79FBC-6D94-4E44-9842-A6832670DA6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58691" y="1172215"/>
                  <a:ext cx="1074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A2516A-0F79-4FE6-9315-D7235C274C65}"/>
                    </a:ext>
                  </a:extLst>
                </p14:cNvPr>
                <p14:cNvContentPartPr/>
                <p14:nvPr/>
              </p14:nvContentPartPr>
              <p14:xfrm>
                <a:off x="8670851" y="1266895"/>
                <a:ext cx="7920" cy="1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A2516A-0F79-4FE6-9315-D7235C274C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53211" y="1248895"/>
                  <a:ext cx="43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42C2B55-EEDE-4355-AB5C-4C71110E035D}"/>
                    </a:ext>
                  </a:extLst>
                </p14:cNvPr>
                <p14:cNvContentPartPr/>
                <p14:nvPr/>
              </p14:nvContentPartPr>
              <p14:xfrm>
                <a:off x="8307251" y="1267975"/>
                <a:ext cx="273960" cy="29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42C2B55-EEDE-4355-AB5C-4C71110E035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89611" y="1250335"/>
                  <a:ext cx="309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E2C5217-F68C-45AF-A0ED-D82B5CDAF3DB}"/>
                    </a:ext>
                  </a:extLst>
                </p14:cNvPr>
                <p14:cNvContentPartPr/>
                <p14:nvPr/>
              </p14:nvContentPartPr>
              <p14:xfrm>
                <a:off x="9086291" y="1107415"/>
                <a:ext cx="198360" cy="398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E2C5217-F68C-45AF-A0ED-D82B5CDAF3D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68651" y="1089775"/>
                  <a:ext cx="2340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13CC33-6E2D-4BD6-91CF-25F004B0F4B1}"/>
                    </a:ext>
                  </a:extLst>
                </p14:cNvPr>
                <p14:cNvContentPartPr/>
                <p14:nvPr/>
              </p14:nvContentPartPr>
              <p14:xfrm>
                <a:off x="9422171" y="1045855"/>
                <a:ext cx="779760" cy="427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13CC33-6E2D-4BD6-91CF-25F004B0F4B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04531" y="1028215"/>
                  <a:ext cx="8154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E68ABE3-6AFF-4669-B876-5FDBC991F168}"/>
                    </a:ext>
                  </a:extLst>
                </p14:cNvPr>
                <p14:cNvContentPartPr/>
                <p14:nvPr/>
              </p14:nvContentPartPr>
              <p14:xfrm>
                <a:off x="9638891" y="1154215"/>
                <a:ext cx="7920" cy="11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E68ABE3-6AFF-4669-B876-5FDBC991F16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21251" y="1136215"/>
                  <a:ext cx="43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CC032CB-3970-4B28-BAA4-D5C34918CCC9}"/>
                    </a:ext>
                  </a:extLst>
                </p14:cNvPr>
                <p14:cNvContentPartPr/>
                <p14:nvPr/>
              </p14:nvContentPartPr>
              <p14:xfrm>
                <a:off x="10287251" y="1006615"/>
                <a:ext cx="790560" cy="340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CC032CB-3970-4B28-BAA4-D5C34918CC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69251" y="988615"/>
                  <a:ext cx="826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029FDCA-8967-4635-A62A-7C23735E539B}"/>
                    </a:ext>
                  </a:extLst>
                </p14:cNvPr>
                <p14:cNvContentPartPr/>
                <p14:nvPr/>
              </p14:nvContentPartPr>
              <p14:xfrm>
                <a:off x="10763531" y="1145935"/>
                <a:ext cx="157320" cy="11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029FDCA-8967-4635-A62A-7C23735E539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45531" y="1128295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3056AE5-7875-4A9C-BD2C-76978C5F5EEE}"/>
                    </a:ext>
                  </a:extLst>
                </p14:cNvPr>
                <p14:cNvContentPartPr/>
                <p14:nvPr/>
              </p14:nvContentPartPr>
              <p14:xfrm>
                <a:off x="10368611" y="1165375"/>
                <a:ext cx="249480" cy="48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3056AE5-7875-4A9C-BD2C-76978C5F5EE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50611" y="1147375"/>
                  <a:ext cx="28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2B345F4-77FF-4527-876A-983F041FF0C0}"/>
                    </a:ext>
                  </a:extLst>
                </p14:cNvPr>
                <p14:cNvContentPartPr/>
                <p14:nvPr/>
              </p14:nvContentPartPr>
              <p14:xfrm>
                <a:off x="11222891" y="1236655"/>
                <a:ext cx="268920" cy="82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2B345F4-77FF-4527-876A-983F041FF0C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05251" y="1219015"/>
                  <a:ext cx="304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299934-18C6-4087-B094-7C974862269E}"/>
                    </a:ext>
                  </a:extLst>
                </p14:cNvPr>
                <p14:cNvContentPartPr/>
                <p14:nvPr/>
              </p14:nvContentPartPr>
              <p14:xfrm>
                <a:off x="11536811" y="987535"/>
                <a:ext cx="493560" cy="382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299934-18C6-4087-B094-7C974862269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519171" y="969535"/>
                  <a:ext cx="5292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48AEB66-1286-435C-A182-46EBB98565EA}"/>
                    </a:ext>
                  </a:extLst>
                </p14:cNvPr>
                <p14:cNvContentPartPr/>
                <p14:nvPr/>
              </p14:nvContentPartPr>
              <p14:xfrm>
                <a:off x="11922731" y="1131895"/>
                <a:ext cx="162720" cy="9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48AEB66-1286-435C-A182-46EBB98565E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904731" y="1114255"/>
                  <a:ext cx="19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445F5E9-7840-459B-9094-F98E73E002B1}"/>
                    </a:ext>
                  </a:extLst>
                </p14:cNvPr>
                <p14:cNvContentPartPr/>
                <p14:nvPr/>
              </p14:nvContentPartPr>
              <p14:xfrm>
                <a:off x="8959571" y="1526815"/>
                <a:ext cx="1078920" cy="339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445F5E9-7840-459B-9094-F98E73E002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41931" y="1508815"/>
                  <a:ext cx="11145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E8A68C-AB8C-40A0-9CEA-0CC2EE785CBC}"/>
                    </a:ext>
                  </a:extLst>
                </p14:cNvPr>
                <p14:cNvContentPartPr/>
                <p14:nvPr/>
              </p14:nvContentPartPr>
              <p14:xfrm>
                <a:off x="9709811" y="1628695"/>
                <a:ext cx="46440" cy="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E8A68C-AB8C-40A0-9CEA-0CC2EE785C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91811" y="1610695"/>
                  <a:ext cx="82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E55AF0-AB5F-45ED-963B-9CAEA31C3A15}"/>
                    </a:ext>
                  </a:extLst>
                </p14:cNvPr>
                <p14:cNvContentPartPr/>
                <p14:nvPr/>
              </p14:nvContentPartPr>
              <p14:xfrm>
                <a:off x="9466811" y="1565695"/>
                <a:ext cx="331920" cy="70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E55AF0-AB5F-45ED-963B-9CAEA31C3A1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49171" y="1547695"/>
                  <a:ext cx="367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88F10B3-6D23-4764-8460-1514FD822E80}"/>
                    </a:ext>
                  </a:extLst>
                </p14:cNvPr>
                <p14:cNvContentPartPr/>
                <p14:nvPr/>
              </p14:nvContentPartPr>
              <p14:xfrm>
                <a:off x="10197971" y="1480015"/>
                <a:ext cx="764280" cy="316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88F10B3-6D23-4764-8460-1514FD822E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180331" y="1462375"/>
                  <a:ext cx="799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04D75D8-37EC-41AF-AFD2-04D1FC28E351}"/>
                    </a:ext>
                  </a:extLst>
                </p14:cNvPr>
                <p14:cNvContentPartPr/>
                <p14:nvPr/>
              </p14:nvContentPartPr>
              <p14:xfrm>
                <a:off x="10789091" y="1599535"/>
                <a:ext cx="217800" cy="158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04D75D8-37EC-41AF-AFD2-04D1FC28E3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71451" y="1581535"/>
                  <a:ext cx="253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9C10087-ABEC-47E1-8D2E-85E5E7423268}"/>
                    </a:ext>
                  </a:extLst>
                </p14:cNvPr>
                <p14:cNvContentPartPr/>
                <p14:nvPr/>
              </p14:nvContentPartPr>
              <p14:xfrm>
                <a:off x="11200931" y="1563895"/>
                <a:ext cx="234000" cy="122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9C10087-ABEC-47E1-8D2E-85E5E74232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83291" y="1545895"/>
                  <a:ext cx="26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240B55F-488E-4E63-A895-1DF97BDCB5AF}"/>
                    </a:ext>
                  </a:extLst>
                </p14:cNvPr>
                <p14:cNvContentPartPr/>
                <p14:nvPr/>
              </p14:nvContentPartPr>
              <p14:xfrm>
                <a:off x="11506931" y="1462735"/>
                <a:ext cx="502920" cy="404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240B55F-488E-4E63-A895-1DF97BDCB5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89291" y="1445095"/>
                  <a:ext cx="5385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A5278E4-E15F-4CD1-A996-5F48A415C8B4}"/>
                    </a:ext>
                  </a:extLst>
                </p14:cNvPr>
                <p14:cNvContentPartPr/>
                <p14:nvPr/>
              </p14:nvContentPartPr>
              <p14:xfrm>
                <a:off x="8565371" y="1736335"/>
                <a:ext cx="1486800" cy="243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A5278E4-E15F-4CD1-A996-5F48A415C8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47731" y="1718335"/>
                  <a:ext cx="152244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1CB440A-7BF4-4205-BAF2-B72166B0AC30}"/>
              </a:ext>
            </a:extLst>
          </p:cNvPr>
          <p:cNvGrpSpPr/>
          <p:nvPr/>
        </p:nvGrpSpPr>
        <p:grpSpPr>
          <a:xfrm>
            <a:off x="1226411" y="5698495"/>
            <a:ext cx="5722200" cy="1073520"/>
            <a:chOff x="1226411" y="5698495"/>
            <a:chExt cx="5722200" cy="10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C971A42-C084-45B8-8FEE-51D6090B4041}"/>
                    </a:ext>
                  </a:extLst>
                </p14:cNvPr>
                <p14:cNvContentPartPr/>
                <p14:nvPr/>
              </p14:nvContentPartPr>
              <p14:xfrm>
                <a:off x="1226411" y="5725495"/>
                <a:ext cx="485640" cy="355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C971A42-C084-45B8-8FEE-51D6090B404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08771" y="5707495"/>
                  <a:ext cx="521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8AC6BA1-D6C7-42F4-B450-3EE6D2F58B6C}"/>
                    </a:ext>
                  </a:extLst>
                </p14:cNvPr>
                <p14:cNvContentPartPr/>
                <p14:nvPr/>
              </p14:nvContentPartPr>
              <p14:xfrm>
                <a:off x="1534211" y="5812975"/>
                <a:ext cx="226080" cy="99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8AC6BA1-D6C7-42F4-B450-3EE6D2F58B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16211" y="5794975"/>
                  <a:ext cx="261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BE7B72C-F53C-4BC2-BE97-19A249E8483E}"/>
                    </a:ext>
                  </a:extLst>
                </p14:cNvPr>
                <p14:cNvContentPartPr/>
                <p14:nvPr/>
              </p14:nvContentPartPr>
              <p14:xfrm>
                <a:off x="1946051" y="5698495"/>
                <a:ext cx="1327680" cy="379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BE7B72C-F53C-4BC2-BE97-19A249E8483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28051" y="5680855"/>
                  <a:ext cx="13633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ED22AD-FC45-4926-91DD-903B99C17F65}"/>
                    </a:ext>
                  </a:extLst>
                </p14:cNvPr>
                <p14:cNvContentPartPr/>
                <p14:nvPr/>
              </p14:nvContentPartPr>
              <p14:xfrm>
                <a:off x="3054851" y="5773735"/>
                <a:ext cx="181800" cy="42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ED22AD-FC45-4926-91DD-903B99C17F6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37211" y="5756095"/>
                  <a:ext cx="217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FC30535-84F6-43F9-91C8-DEB9267B664A}"/>
                    </a:ext>
                  </a:extLst>
                </p14:cNvPr>
                <p14:cNvContentPartPr/>
                <p14:nvPr/>
              </p14:nvContentPartPr>
              <p14:xfrm>
                <a:off x="1782251" y="6302215"/>
                <a:ext cx="250920" cy="227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FC30535-84F6-43F9-91C8-DEB9267B66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64251" y="6284575"/>
                  <a:ext cx="286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523C02E-5B34-4DEF-B73F-381320C63530}"/>
                    </a:ext>
                  </a:extLst>
                </p14:cNvPr>
                <p14:cNvContentPartPr/>
                <p14:nvPr/>
              </p14:nvContentPartPr>
              <p14:xfrm>
                <a:off x="1858211" y="6283495"/>
                <a:ext cx="203400" cy="63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523C02E-5B34-4DEF-B73F-381320C6353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40571" y="6265855"/>
                  <a:ext cx="239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5BB4EEC-E549-4D51-B4B5-51D1F8250040}"/>
                    </a:ext>
                  </a:extLst>
                </p14:cNvPr>
                <p14:cNvContentPartPr/>
                <p14:nvPr/>
              </p14:nvContentPartPr>
              <p14:xfrm>
                <a:off x="2246651" y="6400135"/>
                <a:ext cx="139680" cy="14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5BB4EEC-E549-4D51-B4B5-51D1F825004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28651" y="6382135"/>
                  <a:ext cx="175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DD84F52-F9C5-42A3-85A3-E84FE879F50C}"/>
                    </a:ext>
                  </a:extLst>
                </p14:cNvPr>
                <p14:cNvContentPartPr/>
                <p14:nvPr/>
              </p14:nvContentPartPr>
              <p14:xfrm>
                <a:off x="2251331" y="6473215"/>
                <a:ext cx="137520" cy="12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DD84F52-F9C5-42A3-85A3-E84FE879F50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33331" y="6455215"/>
                  <a:ext cx="173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DAF0A9B-94B4-4E7B-B3D2-F35D490CE85C}"/>
                    </a:ext>
                  </a:extLst>
                </p14:cNvPr>
                <p14:cNvContentPartPr/>
                <p14:nvPr/>
              </p14:nvContentPartPr>
              <p14:xfrm>
                <a:off x="2662811" y="6243175"/>
                <a:ext cx="185760" cy="259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DAF0A9B-94B4-4E7B-B3D2-F35D490CE85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45171" y="6225175"/>
                  <a:ext cx="221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FC19A19-4C67-4F32-AA13-740EBDD93237}"/>
                    </a:ext>
                  </a:extLst>
                </p14:cNvPr>
                <p14:cNvContentPartPr/>
                <p14:nvPr/>
              </p14:nvContentPartPr>
              <p14:xfrm>
                <a:off x="2711051" y="6250015"/>
                <a:ext cx="187560" cy="9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FC19A19-4C67-4F32-AA13-740EBDD9323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93411" y="6232375"/>
                  <a:ext cx="223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645F8E0-4AC9-4261-AEEE-196E42D75965}"/>
                    </a:ext>
                  </a:extLst>
                </p14:cNvPr>
                <p14:cNvContentPartPr/>
                <p14:nvPr/>
              </p14:nvContentPartPr>
              <p14:xfrm>
                <a:off x="2875211" y="6549895"/>
                <a:ext cx="126360" cy="146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645F8E0-4AC9-4261-AEEE-196E42D7596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57211" y="6531895"/>
                  <a:ext cx="162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4ED64A1-D45A-4EB1-AFE4-DFA95A91FEA2}"/>
                    </a:ext>
                  </a:extLst>
                </p14:cNvPr>
                <p14:cNvContentPartPr/>
                <p14:nvPr/>
              </p14:nvContentPartPr>
              <p14:xfrm>
                <a:off x="3047651" y="6561775"/>
                <a:ext cx="200880" cy="133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4ED64A1-D45A-4EB1-AFE4-DFA95A91FEA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30011" y="6543775"/>
                  <a:ext cx="23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298535B-2C8C-47F2-8FCB-CD10CA3B73BC}"/>
                    </a:ext>
                  </a:extLst>
                </p14:cNvPr>
                <p14:cNvContentPartPr/>
                <p14:nvPr/>
              </p14:nvContentPartPr>
              <p14:xfrm>
                <a:off x="3296411" y="6512815"/>
                <a:ext cx="113760" cy="19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298535B-2C8C-47F2-8FCB-CD10CA3B73B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78771" y="6495175"/>
                  <a:ext cx="149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ACD645B-8199-4FE8-9305-85B1DA8B2BCE}"/>
                    </a:ext>
                  </a:extLst>
                </p14:cNvPr>
                <p14:cNvContentPartPr/>
                <p14:nvPr/>
              </p14:nvContentPartPr>
              <p14:xfrm>
                <a:off x="3536531" y="6290335"/>
                <a:ext cx="208080" cy="56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ACD645B-8199-4FE8-9305-85B1DA8B2BC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18531" y="6272335"/>
                  <a:ext cx="243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AC20A4-4141-4903-AA2C-ECFE3E37B135}"/>
                    </a:ext>
                  </a:extLst>
                </p14:cNvPr>
                <p14:cNvContentPartPr/>
                <p14:nvPr/>
              </p14:nvContentPartPr>
              <p14:xfrm>
                <a:off x="3849371" y="6187015"/>
                <a:ext cx="306360" cy="292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AC20A4-4141-4903-AA2C-ECFE3E37B1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31371" y="6169015"/>
                  <a:ext cx="342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2ED0089-67A6-4BC1-89D6-3E4F2D67D91A}"/>
                    </a:ext>
                  </a:extLst>
                </p14:cNvPr>
                <p14:cNvContentPartPr/>
                <p14:nvPr/>
              </p14:nvContentPartPr>
              <p14:xfrm>
                <a:off x="3860171" y="6178375"/>
                <a:ext cx="248400" cy="28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2ED0089-67A6-4BC1-89D6-3E4F2D67D91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842171" y="6160735"/>
                  <a:ext cx="28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556CF20-13BD-49F3-909E-2C2E6A4204E3}"/>
                    </a:ext>
                  </a:extLst>
                </p14:cNvPr>
                <p14:cNvContentPartPr/>
                <p14:nvPr/>
              </p14:nvContentPartPr>
              <p14:xfrm>
                <a:off x="4128731" y="6508855"/>
                <a:ext cx="138240" cy="20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556CF20-13BD-49F3-909E-2C2E6A4204E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10731" y="6490855"/>
                  <a:ext cx="173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2521E3B-90F3-48FE-A528-704767973690}"/>
                    </a:ext>
                  </a:extLst>
                </p14:cNvPr>
                <p14:cNvContentPartPr/>
                <p14:nvPr/>
              </p14:nvContentPartPr>
              <p14:xfrm>
                <a:off x="4293251" y="6571495"/>
                <a:ext cx="219240" cy="126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2521E3B-90F3-48FE-A528-70476797369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75611" y="6553495"/>
                  <a:ext cx="25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C1E1BB2-A5D6-4409-A960-5938885E08A5}"/>
                    </a:ext>
                  </a:extLst>
                </p14:cNvPr>
                <p14:cNvContentPartPr/>
                <p14:nvPr/>
              </p14:nvContentPartPr>
              <p14:xfrm>
                <a:off x="4564691" y="6513175"/>
                <a:ext cx="115560" cy="205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C1E1BB2-A5D6-4409-A960-5938885E08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46691" y="6495175"/>
                  <a:ext cx="151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47EDE3-90D5-49D7-BE0A-6CB4C9778F3E}"/>
                    </a:ext>
                  </a:extLst>
                </p14:cNvPr>
                <p14:cNvContentPartPr/>
                <p14:nvPr/>
              </p14:nvContentPartPr>
              <p14:xfrm>
                <a:off x="4882931" y="6335695"/>
                <a:ext cx="189000" cy="47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47EDE3-90D5-49D7-BE0A-6CB4C9778F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65291" y="6317695"/>
                  <a:ext cx="224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9F51B4-D039-43F1-AA6B-83504801DE2B}"/>
                    </a:ext>
                  </a:extLst>
                </p14:cNvPr>
                <p14:cNvContentPartPr/>
                <p14:nvPr/>
              </p14:nvContentPartPr>
              <p14:xfrm>
                <a:off x="4924691" y="6464935"/>
                <a:ext cx="145800" cy="12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9F51B4-D039-43F1-AA6B-83504801DE2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06691" y="6447295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AC290C9-5230-4249-9276-EECB316EEAFF}"/>
                    </a:ext>
                  </a:extLst>
                </p14:cNvPr>
                <p14:cNvContentPartPr/>
                <p14:nvPr/>
              </p14:nvContentPartPr>
              <p14:xfrm>
                <a:off x="5284331" y="6062095"/>
                <a:ext cx="141480" cy="188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AC290C9-5230-4249-9276-EECB316EEAF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66691" y="6044455"/>
                  <a:ext cx="177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1E80117-09FF-499F-A723-D72FA9B81B90}"/>
                    </a:ext>
                  </a:extLst>
                </p14:cNvPr>
                <p14:cNvContentPartPr/>
                <p14:nvPr/>
              </p14:nvContentPartPr>
              <p14:xfrm>
                <a:off x="5507891" y="6124735"/>
                <a:ext cx="8280" cy="115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1E80117-09FF-499F-A723-D72FA9B81B9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89891" y="6106735"/>
                  <a:ext cx="43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252A95-D3BF-4E33-BCC7-7A1DDB244C32}"/>
                    </a:ext>
                  </a:extLst>
                </p14:cNvPr>
                <p14:cNvContentPartPr/>
                <p14:nvPr/>
              </p14:nvContentPartPr>
              <p14:xfrm>
                <a:off x="5563691" y="6095575"/>
                <a:ext cx="14040" cy="133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252A95-D3BF-4E33-BCC7-7A1DDB244C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46051" y="6077575"/>
                  <a:ext cx="49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E9B382-89E2-42BD-A012-8E8AA32990B3}"/>
                    </a:ext>
                  </a:extLst>
                </p14:cNvPr>
                <p14:cNvContentPartPr/>
                <p14:nvPr/>
              </p14:nvContentPartPr>
              <p14:xfrm>
                <a:off x="5492771" y="6057415"/>
                <a:ext cx="155520" cy="11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E9B382-89E2-42BD-A012-8E8AA32990B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74771" y="6039775"/>
                  <a:ext cx="19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B7BEA49-B018-4791-ADD9-2943D474AD4F}"/>
                    </a:ext>
                  </a:extLst>
                </p14:cNvPr>
                <p14:cNvContentPartPr/>
                <p14:nvPr/>
              </p14:nvContentPartPr>
              <p14:xfrm>
                <a:off x="5280011" y="6307255"/>
                <a:ext cx="364680" cy="80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B7BEA49-B018-4791-ADD9-2943D474AD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62371" y="6289255"/>
                  <a:ext cx="40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E6B8A52-EE52-420E-9125-216D2622FEE2}"/>
                    </a:ext>
                  </a:extLst>
                </p14:cNvPr>
                <p14:cNvContentPartPr/>
                <p14:nvPr/>
              </p14:nvContentPartPr>
              <p14:xfrm>
                <a:off x="5420771" y="6436135"/>
                <a:ext cx="102960" cy="225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E6B8A52-EE52-420E-9125-216D2622FEE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03131" y="6418495"/>
                  <a:ext cx="13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A4971A0-6417-4907-9152-BBD7F0E68FC5}"/>
                    </a:ext>
                  </a:extLst>
                </p14:cNvPr>
                <p14:cNvContentPartPr/>
                <p14:nvPr/>
              </p14:nvContentPartPr>
              <p14:xfrm>
                <a:off x="5363171" y="6445495"/>
                <a:ext cx="194040" cy="78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A4971A0-6417-4907-9152-BBD7F0E68FC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45531" y="6427495"/>
                  <a:ext cx="229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021D002-16F2-4377-8E62-1A2DB8058135}"/>
                    </a:ext>
                  </a:extLst>
                </p14:cNvPr>
                <p14:cNvContentPartPr/>
                <p14:nvPr/>
              </p14:nvContentPartPr>
              <p14:xfrm>
                <a:off x="5694371" y="5986855"/>
                <a:ext cx="265320" cy="715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021D002-16F2-4377-8E62-1A2DB805813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76371" y="5968855"/>
                  <a:ext cx="30096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DACE4B9-E789-4011-8DB9-979F47D6BCBA}"/>
                    </a:ext>
                  </a:extLst>
                </p14:cNvPr>
                <p14:cNvContentPartPr/>
                <p14:nvPr/>
              </p14:nvContentPartPr>
              <p14:xfrm>
                <a:off x="5787611" y="6714415"/>
                <a:ext cx="185040" cy="11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DACE4B9-E789-4011-8DB9-979F47D6BC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69611" y="6696775"/>
                  <a:ext cx="22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BD439DD-958A-439C-9A86-56C25D2AA492}"/>
                    </a:ext>
                  </a:extLst>
                </p14:cNvPr>
                <p14:cNvContentPartPr/>
                <p14:nvPr/>
              </p14:nvContentPartPr>
              <p14:xfrm>
                <a:off x="6052211" y="6673375"/>
                <a:ext cx="183600" cy="98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BD439DD-958A-439C-9A86-56C25D2AA49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34571" y="6655735"/>
                  <a:ext cx="219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CF0E24-752C-470E-B5D6-9D811CFE1619}"/>
                    </a:ext>
                  </a:extLst>
                </p14:cNvPr>
                <p14:cNvContentPartPr/>
                <p14:nvPr/>
              </p14:nvContentPartPr>
              <p14:xfrm>
                <a:off x="5980931" y="5998735"/>
                <a:ext cx="212040" cy="162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CF0E24-752C-470E-B5D6-9D811CFE161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63291" y="5981095"/>
                  <a:ext cx="247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F37A593-DBAE-4D8E-8EB4-9A826380DDEA}"/>
                    </a:ext>
                  </a:extLst>
                </p14:cNvPr>
                <p14:cNvContentPartPr/>
                <p14:nvPr/>
              </p14:nvContentPartPr>
              <p14:xfrm>
                <a:off x="6374411" y="6178735"/>
                <a:ext cx="16200" cy="272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F37A593-DBAE-4D8E-8EB4-9A826380DDE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56771" y="6161095"/>
                  <a:ext cx="51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9A90ED-94BE-407B-BD54-1F6A183B65ED}"/>
                    </a:ext>
                  </a:extLst>
                </p14:cNvPr>
                <p14:cNvContentPartPr/>
                <p14:nvPr/>
              </p14:nvContentPartPr>
              <p14:xfrm>
                <a:off x="6558371" y="6237055"/>
                <a:ext cx="19440" cy="209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9A90ED-94BE-407B-BD54-1F6A183B65E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40371" y="6219415"/>
                  <a:ext cx="55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D76B409-478A-4D28-BC87-E151999EC525}"/>
                    </a:ext>
                  </a:extLst>
                </p14:cNvPr>
                <p14:cNvContentPartPr/>
                <p14:nvPr/>
              </p14:nvContentPartPr>
              <p14:xfrm>
                <a:off x="6495731" y="6223375"/>
                <a:ext cx="214200" cy="42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D76B409-478A-4D28-BC87-E151999EC52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77731" y="6205375"/>
                  <a:ext cx="249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75B5281-415B-471A-8805-76FB5808078A}"/>
                    </a:ext>
                  </a:extLst>
                </p14:cNvPr>
                <p14:cNvContentPartPr/>
                <p14:nvPr/>
              </p14:nvContentPartPr>
              <p14:xfrm>
                <a:off x="6745211" y="6162535"/>
                <a:ext cx="15120" cy="326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75B5281-415B-471A-8805-76FB5808078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27571" y="6144535"/>
                  <a:ext cx="50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A360D39-C09B-4C03-8B9F-E742705DDDBC}"/>
                    </a:ext>
                  </a:extLst>
                </p14:cNvPr>
                <p14:cNvContentPartPr/>
                <p14:nvPr/>
              </p14:nvContentPartPr>
              <p14:xfrm>
                <a:off x="6848891" y="6164335"/>
                <a:ext cx="99720" cy="87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A360D39-C09B-4C03-8B9F-E742705DDD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30891" y="6146335"/>
                  <a:ext cx="135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BBE159D-B74F-4163-973A-B744F7EF4CE3}"/>
              </a:ext>
            </a:extLst>
          </p:cNvPr>
          <p:cNvGrpSpPr/>
          <p:nvPr/>
        </p:nvGrpSpPr>
        <p:grpSpPr>
          <a:xfrm>
            <a:off x="7262171" y="5961655"/>
            <a:ext cx="4831200" cy="656640"/>
            <a:chOff x="7262171" y="5961655"/>
            <a:chExt cx="483120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47B0ACA-65E8-46C4-8A3D-B52E4EB5754A}"/>
                    </a:ext>
                  </a:extLst>
                </p14:cNvPr>
                <p14:cNvContentPartPr/>
                <p14:nvPr/>
              </p14:nvContentPartPr>
              <p14:xfrm>
                <a:off x="7262171" y="6424975"/>
                <a:ext cx="128160" cy="105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47B0ACA-65E8-46C4-8A3D-B52E4EB5754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44171" y="6407335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14E5B99-AE08-4330-9516-3AEC0677A3D0}"/>
                    </a:ext>
                  </a:extLst>
                </p14:cNvPr>
                <p14:cNvContentPartPr/>
                <p14:nvPr/>
              </p14:nvContentPartPr>
              <p14:xfrm>
                <a:off x="7505531" y="6103495"/>
                <a:ext cx="118080" cy="327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14E5B99-AE08-4330-9516-3AEC0677A3D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87531" y="6085495"/>
                  <a:ext cx="153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633089C-299F-4EDD-8495-A47D18E51092}"/>
                    </a:ext>
                  </a:extLst>
                </p14:cNvPr>
                <p14:cNvContentPartPr/>
                <p14:nvPr/>
              </p14:nvContentPartPr>
              <p14:xfrm>
                <a:off x="7647011" y="6192415"/>
                <a:ext cx="128880" cy="216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633089C-299F-4EDD-8495-A47D18E510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29371" y="6174415"/>
                  <a:ext cx="164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E484409-E6BF-4164-AFAF-B945CCDBBF29}"/>
                    </a:ext>
                  </a:extLst>
                </p14:cNvPr>
                <p14:cNvContentPartPr/>
                <p14:nvPr/>
              </p14:nvContentPartPr>
              <p14:xfrm>
                <a:off x="7674731" y="6250015"/>
                <a:ext cx="136800" cy="29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E484409-E6BF-4164-AFAF-B945CCDBBF2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657091" y="6232375"/>
                  <a:ext cx="172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9682F9-5C40-48A5-B865-48C6545D6415}"/>
                    </a:ext>
                  </a:extLst>
                </p14:cNvPr>
                <p14:cNvContentPartPr/>
                <p14:nvPr/>
              </p14:nvContentPartPr>
              <p14:xfrm>
                <a:off x="7650611" y="6179815"/>
                <a:ext cx="162720" cy="48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9682F9-5C40-48A5-B865-48C6545D641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32611" y="6162175"/>
                  <a:ext cx="19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8A49F65-D0D1-4813-9721-977DBB970BAD}"/>
                    </a:ext>
                  </a:extLst>
                </p14:cNvPr>
                <p14:cNvContentPartPr/>
                <p14:nvPr/>
              </p14:nvContentPartPr>
              <p14:xfrm>
                <a:off x="7792451" y="6104935"/>
                <a:ext cx="145800" cy="382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8A49F65-D0D1-4813-9721-977DBB970BA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74811" y="6087295"/>
                  <a:ext cx="181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56BC0D2-146B-439B-BAED-66DD39EA28DC}"/>
                    </a:ext>
                  </a:extLst>
                </p14:cNvPr>
                <p14:cNvContentPartPr/>
                <p14:nvPr/>
              </p14:nvContentPartPr>
              <p14:xfrm>
                <a:off x="8361611" y="6316255"/>
                <a:ext cx="145800" cy="205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56BC0D2-146B-439B-BAED-66DD39EA28D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43611" y="6298615"/>
                  <a:ext cx="181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472809A-1210-4CFE-B29B-9579F3BB3B55}"/>
                    </a:ext>
                  </a:extLst>
                </p14:cNvPr>
                <p14:cNvContentPartPr/>
                <p14:nvPr/>
              </p14:nvContentPartPr>
              <p14:xfrm>
                <a:off x="8616491" y="6020695"/>
                <a:ext cx="117720" cy="443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472809A-1210-4CFE-B29B-9579F3BB3B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98851" y="6003055"/>
                  <a:ext cx="1533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3DB874A-04AE-4E6C-A4FB-82889063BCF3}"/>
                    </a:ext>
                  </a:extLst>
                </p14:cNvPr>
                <p14:cNvContentPartPr/>
                <p14:nvPr/>
              </p14:nvContentPartPr>
              <p14:xfrm>
                <a:off x="8789291" y="6140215"/>
                <a:ext cx="121680" cy="257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3DB874A-04AE-4E6C-A4FB-82889063BCF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71651" y="6122575"/>
                  <a:ext cx="157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5AFE01D-4402-4319-97A0-315EE50670EA}"/>
                    </a:ext>
                  </a:extLst>
                </p14:cNvPr>
                <p14:cNvContentPartPr/>
                <p14:nvPr/>
              </p14:nvContentPartPr>
              <p14:xfrm>
                <a:off x="8805131" y="6251815"/>
                <a:ext cx="92520" cy="31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5AFE01D-4402-4319-97A0-315EE50670E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87131" y="6234175"/>
                  <a:ext cx="128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593B50F-EA37-4EFF-A257-29E98EB417C3}"/>
                    </a:ext>
                  </a:extLst>
                </p14:cNvPr>
                <p14:cNvContentPartPr/>
                <p14:nvPr/>
              </p14:nvContentPartPr>
              <p14:xfrm>
                <a:off x="8773811" y="6164335"/>
                <a:ext cx="159480" cy="14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593B50F-EA37-4EFF-A257-29E98EB417C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55811" y="6146335"/>
                  <a:ext cx="195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9CFA1B2-0939-4278-9F28-1264B69EB3E8}"/>
                    </a:ext>
                  </a:extLst>
                </p14:cNvPr>
                <p14:cNvContentPartPr/>
                <p14:nvPr/>
              </p14:nvContentPartPr>
              <p14:xfrm>
                <a:off x="8945891" y="6051655"/>
                <a:ext cx="141120" cy="417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9CFA1B2-0939-4278-9F28-1264B69EB3E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927891" y="6033655"/>
                  <a:ext cx="1767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AC8D7F8-C410-4239-8192-2E7A2EB59EFF}"/>
                    </a:ext>
                  </a:extLst>
                </p14:cNvPr>
                <p14:cNvContentPartPr/>
                <p14:nvPr/>
              </p14:nvContentPartPr>
              <p14:xfrm>
                <a:off x="9157211" y="5999815"/>
                <a:ext cx="200880" cy="595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AC8D7F8-C410-4239-8192-2E7A2EB59EF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139571" y="5981815"/>
                  <a:ext cx="2365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B68E87D-1248-4CE3-B069-CAA61217E926}"/>
                    </a:ext>
                  </a:extLst>
                </p14:cNvPr>
                <p14:cNvContentPartPr/>
                <p14:nvPr/>
              </p14:nvContentPartPr>
              <p14:xfrm>
                <a:off x="9456011" y="6044455"/>
                <a:ext cx="158760" cy="383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B68E87D-1248-4CE3-B069-CAA61217E9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38011" y="6026815"/>
                  <a:ext cx="194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D68B289-91B9-4212-8791-312ECA78A97E}"/>
                    </a:ext>
                  </a:extLst>
                </p14:cNvPr>
                <p14:cNvContentPartPr/>
                <p14:nvPr/>
              </p14:nvContentPartPr>
              <p14:xfrm>
                <a:off x="9409571" y="6250735"/>
                <a:ext cx="191880" cy="11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D68B289-91B9-4212-8791-312ECA78A97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391931" y="6232735"/>
                  <a:ext cx="22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65BA2D8-AE7D-4DD7-86C8-56B66D71B6B2}"/>
                    </a:ext>
                  </a:extLst>
                </p14:cNvPr>
                <p14:cNvContentPartPr/>
                <p14:nvPr/>
              </p14:nvContentPartPr>
              <p14:xfrm>
                <a:off x="9574091" y="6423895"/>
                <a:ext cx="72360" cy="117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65BA2D8-AE7D-4DD7-86C8-56B66D71B6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56091" y="6406255"/>
                  <a:ext cx="108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00A8154-0B2A-4799-9596-98F544328C92}"/>
                    </a:ext>
                  </a:extLst>
                </p14:cNvPr>
                <p14:cNvContentPartPr/>
                <p14:nvPr/>
              </p14:nvContentPartPr>
              <p14:xfrm>
                <a:off x="9831131" y="6033655"/>
                <a:ext cx="131400" cy="393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00A8154-0B2A-4799-9596-98F544328C9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13491" y="6015655"/>
                  <a:ext cx="1670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CBB15CE-991D-4B1E-AB6E-8AEEA6332341}"/>
                    </a:ext>
                  </a:extLst>
                </p14:cNvPr>
                <p14:cNvContentPartPr/>
                <p14:nvPr/>
              </p14:nvContentPartPr>
              <p14:xfrm>
                <a:off x="10002131" y="6157135"/>
                <a:ext cx="88920" cy="226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CBB15CE-991D-4B1E-AB6E-8AEEA633234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984131" y="6139495"/>
                  <a:ext cx="124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CC3ADA0-9A45-4825-B766-D6C6BDFBB6C2}"/>
                    </a:ext>
                  </a:extLst>
                </p14:cNvPr>
                <p14:cNvContentPartPr/>
                <p14:nvPr/>
              </p14:nvContentPartPr>
              <p14:xfrm>
                <a:off x="9991691" y="6266575"/>
                <a:ext cx="104040" cy="16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CC3ADA0-9A45-4825-B766-D6C6BDFBB6C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73691" y="6248575"/>
                  <a:ext cx="139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CFC420B-DCF8-41E3-AA47-8948F7FC7E48}"/>
                    </a:ext>
                  </a:extLst>
                </p14:cNvPr>
                <p14:cNvContentPartPr/>
                <p14:nvPr/>
              </p14:nvContentPartPr>
              <p14:xfrm>
                <a:off x="10016171" y="6172615"/>
                <a:ext cx="128880" cy="11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CFC420B-DCF8-41E3-AA47-8948F7FC7E4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98171" y="6154615"/>
                  <a:ext cx="164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876D245-E663-4443-B111-CBC8558928A7}"/>
                    </a:ext>
                  </a:extLst>
                </p14:cNvPr>
                <p14:cNvContentPartPr/>
                <p14:nvPr/>
              </p14:nvContentPartPr>
              <p14:xfrm>
                <a:off x="10125251" y="6037615"/>
                <a:ext cx="109080" cy="446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876D245-E663-4443-B111-CBC8558928A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07251" y="6019975"/>
                  <a:ext cx="1447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9C2AFB9-5A81-45DC-AAF8-C95D1A78BDAE}"/>
                    </a:ext>
                  </a:extLst>
                </p14:cNvPr>
                <p14:cNvContentPartPr/>
                <p14:nvPr/>
              </p14:nvContentPartPr>
              <p14:xfrm>
                <a:off x="10352051" y="6318415"/>
                <a:ext cx="117720" cy="19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9C2AFB9-5A81-45DC-AAF8-C95D1A78BD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34051" y="6300415"/>
                  <a:ext cx="153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AB6631-02AD-4565-B59F-23947BDFDCEF}"/>
                    </a:ext>
                  </a:extLst>
                </p14:cNvPr>
                <p14:cNvContentPartPr/>
                <p14:nvPr/>
              </p14:nvContentPartPr>
              <p14:xfrm>
                <a:off x="10659131" y="6071455"/>
                <a:ext cx="178920" cy="371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AB6631-02AD-4565-B59F-23947BDFDCE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641491" y="6053815"/>
                  <a:ext cx="2145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77587C4-97C4-4B7D-B5FC-0EA397A0D25F}"/>
                    </a:ext>
                  </a:extLst>
                </p14:cNvPr>
                <p14:cNvContentPartPr/>
                <p14:nvPr/>
              </p14:nvContentPartPr>
              <p14:xfrm>
                <a:off x="10603691" y="6245335"/>
                <a:ext cx="208800" cy="9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77587C4-97C4-4B7D-B5FC-0EA397A0D25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86051" y="6227695"/>
                  <a:ext cx="24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D267BB-005D-4448-876B-B7B5E1C74729}"/>
                    </a:ext>
                  </a:extLst>
                </p14:cNvPr>
                <p14:cNvContentPartPr/>
                <p14:nvPr/>
              </p14:nvContentPartPr>
              <p14:xfrm>
                <a:off x="10788371" y="6401935"/>
                <a:ext cx="85680" cy="146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D267BB-005D-4448-876B-B7B5E1C7472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70371" y="6383935"/>
                  <a:ext cx="121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D2ACEA1-EA29-4BA0-97D1-97676809229F}"/>
                    </a:ext>
                  </a:extLst>
                </p14:cNvPr>
                <p14:cNvContentPartPr/>
                <p14:nvPr/>
              </p14:nvContentPartPr>
              <p14:xfrm>
                <a:off x="10983851" y="6092335"/>
                <a:ext cx="114480" cy="365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D2ACEA1-EA29-4BA0-97D1-97676809229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66211" y="6074335"/>
                  <a:ext cx="1501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F0EEBEA-1178-4074-AE23-8017B845F281}"/>
                    </a:ext>
                  </a:extLst>
                </p14:cNvPr>
                <p14:cNvContentPartPr/>
                <p14:nvPr/>
              </p14:nvContentPartPr>
              <p14:xfrm>
                <a:off x="11095451" y="6198175"/>
                <a:ext cx="165600" cy="223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F0EEBEA-1178-4074-AE23-8017B845F28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077811" y="6180175"/>
                  <a:ext cx="201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45E0066-4042-4A2E-82DE-16D5156981A4}"/>
                    </a:ext>
                  </a:extLst>
                </p14:cNvPr>
                <p14:cNvContentPartPr/>
                <p14:nvPr/>
              </p14:nvContentPartPr>
              <p14:xfrm>
                <a:off x="11156291" y="6289975"/>
                <a:ext cx="134280" cy="31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45E0066-4042-4A2E-82DE-16D5156981A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38651" y="6271975"/>
                  <a:ext cx="169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789162B-7420-425B-B010-6A63FC7CE467}"/>
                    </a:ext>
                  </a:extLst>
                </p14:cNvPr>
                <p14:cNvContentPartPr/>
                <p14:nvPr/>
              </p14:nvContentPartPr>
              <p14:xfrm>
                <a:off x="11202371" y="6196735"/>
                <a:ext cx="129600" cy="25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789162B-7420-425B-B010-6A63FC7CE4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184731" y="6179095"/>
                  <a:ext cx="165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9510799-853D-4A74-917D-1AD272687229}"/>
                    </a:ext>
                  </a:extLst>
                </p14:cNvPr>
                <p14:cNvContentPartPr/>
                <p14:nvPr/>
              </p14:nvContentPartPr>
              <p14:xfrm>
                <a:off x="11358971" y="6059935"/>
                <a:ext cx="152280" cy="438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9510799-853D-4A74-917D-1AD27268722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40971" y="6041935"/>
                  <a:ext cx="1879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3625F4A-5ABA-4607-B7D6-0C9830360541}"/>
                    </a:ext>
                  </a:extLst>
                </p14:cNvPr>
                <p14:cNvContentPartPr/>
                <p14:nvPr/>
              </p14:nvContentPartPr>
              <p14:xfrm>
                <a:off x="11396771" y="5961655"/>
                <a:ext cx="220320" cy="656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3625F4A-5ABA-4607-B7D6-0C98303605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79131" y="5944015"/>
                  <a:ext cx="25596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E24907D-2C17-4DA2-9716-F952EEB2B979}"/>
                    </a:ext>
                  </a:extLst>
                </p14:cNvPr>
                <p14:cNvContentPartPr/>
                <p14:nvPr/>
              </p14:nvContentPartPr>
              <p14:xfrm>
                <a:off x="11666771" y="6007735"/>
                <a:ext cx="126720" cy="375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E24907D-2C17-4DA2-9716-F952EEB2B97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49131" y="5989735"/>
                  <a:ext cx="1623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BA70D8B-B8A2-4E6C-B65B-68D0739BACFE}"/>
                    </a:ext>
                  </a:extLst>
                </p14:cNvPr>
                <p14:cNvContentPartPr/>
                <p14:nvPr/>
              </p14:nvContentPartPr>
              <p14:xfrm>
                <a:off x="11855051" y="6060295"/>
                <a:ext cx="160200" cy="352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BA70D8B-B8A2-4E6C-B65B-68D0739BACF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37411" y="6042655"/>
                  <a:ext cx="1958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C492E84-A627-4E42-BB05-FD898CF04514}"/>
                    </a:ext>
                  </a:extLst>
                </p14:cNvPr>
                <p14:cNvContentPartPr/>
                <p14:nvPr/>
              </p14:nvContentPartPr>
              <p14:xfrm>
                <a:off x="11907251" y="6240295"/>
                <a:ext cx="138960" cy="18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C492E84-A627-4E42-BB05-FD898CF0451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889251" y="6222295"/>
                  <a:ext cx="174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CD1FBEB-B39F-40A2-87CF-87498DF416D3}"/>
                    </a:ext>
                  </a:extLst>
                </p14:cNvPr>
                <p14:cNvContentPartPr/>
                <p14:nvPr/>
              </p14:nvContentPartPr>
              <p14:xfrm>
                <a:off x="11879891" y="6080095"/>
                <a:ext cx="213480" cy="80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CD1FBEB-B39F-40A2-87CF-87498DF416D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862251" y="6062455"/>
                  <a:ext cx="2491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D6B63507-6EBC-4C71-AC2E-9EC1486E55B3}"/>
                  </a:ext>
                </a:extLst>
              </p14:cNvPr>
              <p14:cNvContentPartPr/>
              <p14:nvPr/>
            </p14:nvContentPartPr>
            <p14:xfrm>
              <a:off x="7037891" y="6207895"/>
              <a:ext cx="169200" cy="2905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D6B63507-6EBC-4C71-AC2E-9EC1486E55B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020251" y="6190255"/>
                <a:ext cx="2048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4009DE4F-8C2E-4205-B64C-143CF23D037D}"/>
                  </a:ext>
                </a:extLst>
              </p14:cNvPr>
              <p14:cNvContentPartPr/>
              <p14:nvPr/>
            </p14:nvContentPartPr>
            <p14:xfrm>
              <a:off x="8124731" y="6164335"/>
              <a:ext cx="192600" cy="3499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4009DE4F-8C2E-4205-B64C-143CF23D037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106731" y="6146335"/>
                <a:ext cx="22824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46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BP 1.2,3  Coupled superconductors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 1.2  Coupled superconductors</dc:title>
  <dc:creator>Robert Peale</dc:creator>
  <cp:lastModifiedBy>Robert Peale</cp:lastModifiedBy>
  <cp:revision>8</cp:revision>
  <dcterms:created xsi:type="dcterms:W3CDTF">2022-03-12T16:55:09Z</dcterms:created>
  <dcterms:modified xsi:type="dcterms:W3CDTF">2022-07-07T17:23:23Z</dcterms:modified>
</cp:coreProperties>
</file>