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02.8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146 764 1728,'0'0'-31,"10"12"4939,-16-15-3716,-1-2-989,1 0-1,0 0 1,1-1-1,-1 0 1,1 0-1,0 0 1,1 0 0,-8-13-1,1-3 121,-11-31-1,20 47-273,-5-13-61,1 0 0,2-1-1,0 1 1,0-1 0,0-30-1,8-100-205,-2 113 185,1 0-27,7-40 0,-6 59-25,0 1 1,1 0-1,1 0 0,10-21 0,-15 37 76,-1-1-1,1 1 1,-1 0 0,1 0-1,0 0 1,-1-1 0,1 1-1,0 0 1,0 0 0,0 0-1,0 0 1,0 0 0,0 1-1,0-1 1,0 0 0,0 0-1,0 1 1,0-1 0,1 0-1,-1 1 1,0-1 0,1 1-1,-1 0 1,0-1 0,1 1-1,-1 0 1,0 0 0,3 0-1,-2 1 1,0-1-1,-1 1 0,1 0 0,0 0 1,-1 0-1,1 0 0,-1 0 0,1 0 1,-1 1-1,1-1 0,-1 0 0,0 1 1,0-1-1,0 1 0,0 0 0,0-1 1,0 1-1,0 0 0,0-1 0,0 1 0,0 2 1,4 15 61,0 1 1,3 29 0,-5-30-35,12 182 22,-6-38 298,-3-73-14,-3 1-1,-18 176 1,9-175-148,4-49-11,-10 60 1,6-79 251,-14 37 0,15-49-329,4-9-33,0 0 1,-1 0-1,0-1 0,0 1 0,0 0 0,0-1 0,0 1 0,0-1 0,0 1 0,-1-1 1,0 0-1,1 0 0,-1 0 0,0-1 0,0 1 0,0-1 0,0 1 0,0-1 0,0 0 0,0 0 1,0 0-1,-1-1 0,1 1 0,0-1 0,0 0 0,-7 0 0,8 0-39,0 0-1,0-1 1,-1 1-1,1-1 1,0 1-1,0-1 1,0 0 0,0 0-1,0 0 1,0 0-1,0 0 1,0-1-1,0 1 1,0-1-1,0 1 1,1-1-1,-1 1 1,1-1-1,-1 0 1,1 0 0,0 0-1,0 0 1,0 0-1,-2-3 1,1 0-42,0 0 0,1 1-1,-1-1 1,1 0 0,0 0 0,0 0 0,1-1 0,-1 1 0,1 0 0,1-6 0,4-25-77,2 1 1,1-1-1,2 1 1,17-41 0,28-48-254,-44 102 265,1 1 0,1 1 0,23-29 0,-25 38 89,-1 1 0,1 1 1,0 0-1,1 0 1,0 1-1,25-13 0,-2 5-51,49-15 0,-71 27-46,1 0 0,0 2 0,0-1-1,0 2 1,0 0 0,0 0 0,27 4-1,-16 0 199,0 2-1,0 1 1,35 13-1,-45-16 234,-15-3-307,0 0 1,0 0-1,0 0 0,0 0 1,0-1-1,-1 1 1,1 0-1,0 0 1,0 0-1,0 0 0,0 0 1,0-1-1,0 1 1,0 0-1,0 0 0,0 0 1,0 0-1,0-1 1,0 1-1,0 0 0,0 0 1,0 0-1,0 0 1,0-1-1,0 1 1,0 0-1,0 0 0,0 0 1,0 0-1,0 0 1,1-1-1,-1 1 0,0 0 1,0 0-1,0 0 1,0 0-1,0 0 0,0 0 1,0-1-1,1 1 1,-1 0-1,0 0 1,0 0-1,0 0 0,0 0 1,0 0-1,1 0 1,-1 0-1,0 0 0,0 0 1,0 0-1,0 0 1,1 0-1,-1 0 0,0 0 1,-2-2-10,-1 0 1,1 1 0,0-1-1,-1 1 1,0-1-1,1 1 1,-1 0-1,0 0 1,0 1-1,-4-2 1,-6-1-12,5 0-111,0 1 1,0 1 0,-1 0-1,1 0 1,-1 0-1,-15 2 1,21-1 64,1 0 0,-1 0 0,0 1-1,0-1 1,1 1 0,-1 0 0,0 0 0,1 0 0,-1 0-1,1 0 1,-1 0 0,1 1 0,-1-1 0,1 1 0,0 0-1,0 0 1,0 0 0,0 0 0,0 0 0,0 0 0,1 0-1,-1 1 1,1-1 0,0 0 0,-2 4 0,2-3 9,1 0 1,-1 0-1,1 1 1,-1-1 0,1 0-1,0 0 1,1 0-1,-1 0 1,0 1-1,1-1 1,0 0 0,0 0-1,0 0 1,0 0-1,0 0 1,0 0 0,1 0-1,3 4 1,3 4 68,0 0 0,1-1 0,10 10 1,-14-16 36,0 1 0,0-1 0,1 0 0,0 0 0,-1-1 0,1 1 0,0-1 0,10 3 1,-15-6-37,1 1 1,-1-1 0,1 1-1,-1-1 1,1 0 0,0 1 0,-1-1-1,1 0 1,0 0 0,-1 0-1,1-1 1,-1 1 0,1 0 0,0-1-1,-1 1 1,1 0 0,-1-1 0,1 0-1,-1 1 1,1-1 0,-1 0-1,0 0 1,1 0 0,-1 0 0,0 0-1,0 0 1,1 0 0,-1-1 0,0 1-1,0 0 1,0 0 0,-1-1-1,1 1 1,0-1 0,0 1 0,-1-1-1,1 1 1,-1-1 0,1 1-1,-1-1 1,0-3 0,2 0-15,-2 0 0,1 0-1,-1 0 1,1 0 0,-2-1 0,1 1-1,0 0 1,-1 0 0,0 0 0,0 0 0,-1 0-1,1 0 1,-1 0 0,0 1 0,0-1 0,-1 0-1,1 1 1,-1 0 0,0 0 0,-1-1 0,1 2-1,0-1 1,-1 0 0,0 1 0,-5-4 0,7 5-51,-7-4-102,1 0-1,-15-8 1,21 13 73,0 0 1,0 0-1,0 1 0,0-1 0,0 0 1,0 1-1,0-1 0,0 1 1,0-1-1,0 1 0,0 0 1,0 0-1,0 0 0,0 0 1,0 0-1,0 1 0,0-1 1,0 1-1,0-1 0,-3 2 1,5-2 48,0 0 1,0 0 0,0 0 0,0 0-1,-1 1 1,1-1 0,0 0 0,0 0 0,0 0-1,0 0 1,0 0 0,0 0 0,0 0-1,0 1 1,0-1 0,0 0 0,0 0-1,0 0 1,0 0 0,0 0 0,0 0-1,0 1 1,0-1 0,0 0 0,0 0 0,0 0-1,0 0 1,0 0 0,1 0 0,-1 0-1,0 1 1,0-1 0,0 0 0,0 0-1,0 0 1,0 0 0,0 0 0,0 0-1,0 0 1,0 0 0,1 0 0,-1 0 0,0 1-1,0-1 1,0 0 0,0 0 0,11 7-63,13 4 63,-13-8 16,0 0 1,1 0 0,-1-1-1,1 0 1,-1-1 0,1-1-1,-1 0 1,1 0 0,-1-1-1,16-3 1,-19 2 24,0 0-1,0-1 1,0 0 0,0 0-1,0-1 1,-1 1 0,0-2-1,0 1 1,0-1 0,0 0-1,11-12 1,3-4 156,-2-2 1,17-25 0,-13 16-132,-20 29-66,3-6-190,1 1 1,13-13 0,-20 21 181,0 0 1,1 0-1,-1-1 0,0 1 1,0 0-1,1 0 1,-1 0-1,0 0 1,0 0-1,1 0 1,-1 0-1,0 0 1,0 0-1,0 0 1,1 0-1,-1 1 0,0-1 1,0 0-1,1 0 1,-1 0-1,0 0 1,0 0-1,0 0 1,1 0-1,-1 0 1,0 1-1,0-1 0,0 0 1,0 0-1,0 0 1,1 0-1,-1 1 1,0-1-1,0 0 1,0 0-1,0 0 1,0 1-1,0-1 1,0 0-1,0 0 0,1 1 1,-1-1-1,4 13-55,-3-11 17,3 14-84,-2-1 0,1 1 1,-1 28-1,1 1 295,-3-32-46,0 0 0,0 0 1,-1 0-1,-1 0 0,0-1 1,-1 1-1,-1 0 0,0-1 1,0 0-1,-1 0 0,-8 14 1,12-25-71,1 1 0,-1-1 0,0 0 0,1 0 0,-1 0 0,0 0 0,0 0 0,0 1 0,0-2 0,0 1 0,0 0 0,0 0 0,-1 0 1,1 0-1,0-1 0,0 1 0,-1 0 0,1-1 0,0 1 0,-1-1 0,1 0 0,0 1 0,-1-1 0,1 0 0,-1 0 0,1 0 0,0 0 0,-4 0 0,2-1 28,0 0 0,-1-1 0,1 1 0,0-1 0,0 1 0,0-1 0,0 0 0,0 0 0,1 0-1,-1-1 1,0 1 0,-1-3 0,-8-7-235,1 0 0,1-1 0,-16-24 0,22 26-657,4 11 809,0 0 0,0 0-1,0 0 1,0 0 0,0 0-1,0 0 1,0 0 0,0 0-1,0-1 1,0 1 0,0 0-1,0 0 1,0 0 0,0 0-1,0 0 1,0 0 0,0 0 0,0 0-1,0 0 1,0 0 0,0 0-1,0-1 1,0 1 0,0 0-1,0 0 1,0 0 0,0 0-1,0 0 1,0 0 0,0 0 0,0 0-1,0 0 1,1 0 0,-1 0-1,0 0 1,0 0 0,0 0-1,0 0 1,0 0 0,0 0-1,0 0 1,0-1 0,0 1 0,0 0-1,0 0 1,0 0 0,1 0-1,-1 0 1,0 0 0,0 0-1,0 0 1,15 9-730,3 3 711,1-5-35,0-2 1,0 0-1,32 3 1,-31-5 145,8 2 50,-1-3 0,53 0 0,-69-2-31,1-1 1,-1-1 0,1 0 0,-1-1-1,0 0 1,0 0 0,0-1-1,0-1 1,15-8 0,-20 9-12,0 0 0,0-1 1,0 1-1,-1-1 0,10-11 1,-14 15-65,1-1 1,-1 0 0,0 1 0,0-1 0,0 0 0,0 0-1,-1 1 1,1-1 0,0 0 0,-1 0 0,1 0 0,-1 0-1,0 0 1,0 0 0,0 0 0,0 0 0,0 0-1,0 0 1,0 0 0,-1 0 0,1 0 0,0 0 0,-1 0-1,0 0 1,0 0 0,-1-3 0,0 2-71,-1 0 0,1 0 0,-1 1 0,1-1 0,-1 1 0,0-1 0,0 1 0,0 0-1,0 0 1,0 0 0,-1 0 0,1 1 0,-1-1 0,1 1 0,-1 0 0,1 0 0,-1 0 0,0 1 0,1-1 0,-1 1 0,0 0 0,1 0 0,-1 0 0,0 0 0,0 1 0,1-1 0,-1 1 0,0 0 0,-6 3 0,9-4 34,-3 2-92,0 0 1,0-1 0,0 1 0,0 1-1,1-1 1,-7 5 0,9-6 80,0 0 0,0 0 0,1 0 0,-1 1 0,0-1 1,1 0-1,-1 0 0,1 0 0,-1 1 0,1-1 0,0 0 1,-1 0-1,1 1 0,0-1 0,0 0 0,0 1 0,0-1 1,0 0-1,0 0 0,0 1 0,0-1 0,1 0 0,-1 1 1,0-1-1,1 0 0,-1 0 0,1 0 0,1 2 0,0 2-21,1 0 1,0-1-1,1 0 0,-1 0 0,1 0 0,-1 0 0,1 0 0,1-1 0,7 6 0,4 1 189,25 12 0,-32-18-87,7 4 120,25 9 0,-37-16-126,0 1 0,0-1 1,0 0-1,1 0 0,-1-1 0,0 1 1,1-1-1,-1 0 0,0 0 0,0-1 1,1 1-1,3-2 0,-1 0 40,-1-1 0,1 0-1,-1 0 1,0-1 0,0 0-1,-1 0 1,7-5 0,3-6 110,14-16 0,10-10-241,-18 18-708,-21 24 741,1-1-1,-1 0 1,0 0-1,0 0 0,1 1 1,-1-1-1,0 0 1,0 0-1,1 1 1,-1-1-1,0 0 0,0 1 1,0-1-1,0 0 1,1 0-1,-1 1 1,0-1-1,0 0 1,0 1-1,0-1 0,0 1 1,0-1-1,0 0 1,0 1-1,0-1 1,-7 98-337,1-40 307,-71 564 729,65-571 497,12-50-1142,0 0 0,-1-1 0,1 1 0,0 0 0,0 0 1,0 0-1,-1-1 0,1 1 0,0 0 0,-1-1 0,1 1 1,-1 0-1,1-1 0,-1 1 0,0 0 0,1-1-21,0 0-1,-1 0 1,1 0 0,0 0-1,0 0 1,0-1 0,-1 1-1,1 0 1,0 0-1,0 0 1,0-1 0,-1 1-1,1 0 1,0 0 0,0-1-1,0 1 1,0 0-1,0 0 1,-1-1 0,1 1-1,0 0 1,0 0 0,0-1-1,0 1 1,0 0-1,0-1 1,-4-28 446,6-2-454,9-55-1,-4 40 25,30-175-214,12 11-162,-42 184 197,2 1 0,1 0 0,1 1 0,2 0 0,0 1 0,18-25 0,-26 42 28,0 0 0,0 0 0,0 0 0,1 1 0,0 0 0,0 0 0,7-4 0,-12 8 89,1 0 0,0 0 0,0 1 0,0-1 0,0 0-1,-1 1 1,1-1 0,0 1 0,0 0 0,0 0 0,0-1-1,0 1 1,0 0 0,0 1 0,0-1 0,0 0-1,0 1 1,0-1 0,0 1 0,0-1 0,0 1 0,0 0-1,-1 0 1,1 0 0,0 0 0,-1 0 0,1 0 0,0 0-1,-1 1 1,0-1 0,3 3 0,-2-1 29,0 0 1,1 1-1,-1 0 0,0-1 0,-1 1 1,1 0-1,-1 0 0,0 0 1,0 0-1,0 0 0,0 0 1,-1 1-1,1-1 0,-1 0 0,0 0 1,-1 0-1,1 0 0,-2 5 1,0 8 137,-2-1 0,0 0 1,-8 19-1,8-25 10,1 0 0,-2 0 0,1 0 0,-1 0 0,-1-1-1,0 0 1,0 0 0,-1-1 0,-7 9 0,13-17-129,0 1 1,0 0 0,0 0-1,0-1 1,1 1 0,-1-1-1,0 1 1,0-1 0,0 1-1,-1-1 1,1 0 0,0 1-1,0-1 1,0 0 0,0 0-1,0 0 1,0 0 0,0 0-1,0 0 1,-3 0 0,3-1-18,-1 1 0,1-1-1,-1 0 1,0 0 0,1 0 0,0 0 0,-1 0 0,1 0 0,-1 0 0,1 0-1,0 0 1,0-1 0,-1 0 0,0-2-77,0 0-1,0 1 1,1-1 0,-1 0-1,1 0 1,0 0 0,1 0 0,-1 0-1,1 0 1,-1 0 0,1 0-1,0 0 1,1-1 0,-1 1-1,2-6 1,-1 8 10,0-1 1,0 1 0,1 0-1,-1-1 1,1 1 0,-1 0-1,1 0 1,0 0-1,0 1 1,0-1 0,0 0-1,0 1 1,0-1 0,0 1-1,5-3 1,2 0-25,1 0 0,17-3 0,-13 3 50,32-9 91,-1 1 76,0-2-1,51-23 1,-85 31-66,1-1 1,-1-1 0,0 0 0,-1 0 0,17-18 0,-18 15-39,-1 0 0,0-1 0,0 0 0,-1 0 0,-1-1 0,0 0 0,5-15 0,12-45 113,26-137 1,-24 89-256,0-3-367,-24 113 22,-3 15-132,-5 19-30,-16 217-185,-8 62 884,-16 0 2560,44-285-2263,2-12 171,0-10-274,2-17-74,4 1-334,1-1 0,1 1 0,1 0-1,0 0 1,2 1 0,21-33-1,-31 51 95,1 1 0,-1 0 0,1 0 0,0 1 0,-1-1 0,1 0 0,0 0 0,0 0-1,0 0 1,-1 1 0,1-1 0,0 0 0,0 1 0,0-1 0,0 0 0,0 1-1,0 0 1,1-1 0,-1 1 0,0-1 0,0 1 0,0 0 0,0 0 0,0 0-1,0 0 1,1 0 0,-1 0 0,0 0 0,0 0 0,0 0 0,0 0 0,0 1 0,1-1-1,-1 1 1,0-1 0,0 0 0,0 1 0,0 0 0,0-1 0,0 1 0,0 0-1,0-1 1,1 2 0,1 2 4,0 0 0,0-1 0,0 1 0,0 0-1,-1 1 1,3 4 0,-3-5 46,0 0 0,0 0 0,0 0 0,1 0 0,-1-1 0,1 0 0,0 1 0,0-1 0,5 4 0,-6-5 62,1-1 1,-1 1-1,1-1 1,0 1 0,0-1-1,0 0 1,0 0-1,0-1 1,0 1-1,0 0 1,0-1-1,0 0 1,0 0-1,0 0 1,0 0-1,0 0 1,0 0 0,0-1-1,0 0 1,0 1-1,4-3 1,4-2 65,-2 0 1,1 0-1,0-1 1,12-11 0,-16 13-146,6-7 58,-1 0-1,1 0 0,-2-1 0,15-20 0,-17 20-156,2 0 0,0 0 0,0 1 0,23-19-1,-31 28 55,1 0-1,0 0 1,0 1-1,0-1 1,0 1-1,0-1 1,1 1-1,-1 0 1,4-1-1,-11 15 81,-4-10 288,8-3-324,-1 0-1,1 0 1,0 0-1,-1 0 1,1 0-1,0 0 1,-1 0 0,1 0-1,0 0 1,-1 0-1,1 0 1,0 1-1,0-1 1,-1 0-1,1 0 1,0 0-1,-1 1 1,1-1-1,0 0 1,0 0-1,0 0 1,-1 1-1,1-1 1,0 0-1,0 0 1,0 1-1,-1-1 1,1 0-1,0 1 1,0 0-1,17 21-1072,-7-6 950,-7-11 88,1 1-1,-1-1 0,0 1 0,-1-1 0,1 1 1,2 11-1,-2-3-1,-2-7 125,0-1-1,0 1 1,0 12 0,-1-17-49,0 0 1,0 0-1,0 0 1,-1 0-1,1 0 1,-1-1-1,0 1 1,0 0-1,1 0 1,-1 0-1,0-1 1,0 1-1,-1-1 1,1 1 0,0 0-1,0-1 1,-2 2-1,-1-1 69,1 0 0,0 1 1,0-1-1,-1-1 0,1 1 0,-1-1 0,0 1 0,1-1 0,-1 0 0,0 0 1,0 0-1,1-1 0,-1 0 0,-6 1 0,-5-2 51,0 0 0,-21-5 0,3-2-258,27 6-147,-1 0-1,1 1 1,-1-1 0,-9 1-1,19 1 193,0 1 0,1 0 0,-1-1 1,0 1-1,6 3 0,6 1 16,4-1 51,0-1 1,0-2-1,0 0 1,0-1-1,30-3 1,-31 2 50,-3-1-32,0 0 0,-1-1 0,1 0 0,-1-2 0,0 1 0,0-2 0,-1 1 0,23-15 0,-13 5 9,0 0 0,-1-2 0,34-35 0,-47 44-122,-1-1-1,-1 0 1,13-20 0,-38 76-779,6-14 533,9-25 248,0-1 0,0 1 0,1 0-1,-2 15 1,3-14 89,0 0 0,1 0 0,0 0 0,2 11 0,-1-17 47,-1 0 1,1 0 0,0 0 0,0 0 0,0 0-1,1-1 1,-1 1 0,1 0 0,-1 0 0,1-1-1,0 1 1,0-1 0,0 0 0,0 0 0,1 1-1,1 0 1,-2-2-9,-1 0-1,1 0 1,-1-1-1,1 1 1,-1-1-1,1 0 1,-1 1-1,1-1 1,0 0-1,-1 0 1,1 0-1,-1 0 1,1 0-1,0 0 1,-1 0 0,1-1-1,-1 1 1,1 0-1,-1-1 1,1 0-1,-1 1 1,1-1-1,-1 0 1,0 0-1,1 1 1,-1-1-1,2-2 1,4-3 97,1 0 0,-1 0-1,7-10 1,-10 13-95,16-24 83,-19 26-163,0 0 0,-1 0-1,1 0 1,0 0 0,-1 0-1,1 0 1,-1-1-1,1 1 1,-1 0 0,1 0-1,-1 0 1,0 0 0,1-1-1,-1 1 1,0 0 0,0 0-1,0-1 1,0 1 0,0 0-1,-1-2 1,0 3-35,0 1 1,-1-1 0,1 1-1,0-1 1,0 1-1,-1 0 1,1 0-1,0 0 1,0 0 0,0 0-1,0 0 1,0 0-1,-1 1 1,1 0 45,0 0 1,0-1-1,1 1 1,-1 0-1,0-1 1,1 1-1,-1 0 1,1 0-1,0 0 0,-1 0 1,1 0-1,0-1 1,0 1-1,0 0 1,1 0-1,-1 0 1,0 0-1,1 2 1,-1-3 40,1 0 0,-1 0 0,0 0 1,0-1-1,1 1 0,-1 0 1,1 0-1,-1 0 0,1-1 0,-1 1 1,1 0-1,-1 0 0,1-1 0,-1 1 1,1 0-1,0-1 0,0 1 1,-1-1-1,1 1 0,0-1 0,0 1 1,-1-1-1,1 0 0,0 1 1,0-1-1,0 0 0,0 0 0,0 0 1,0 1-1,0-1 0,-1 0 0,1 0 1,0 0-1,0 0 0,0-1 1,1 1-1,0-1 42,0 1 0,-1-1 0,1 0 1,0 0-1,-1 0 0,1-1 0,-1 1 1,1 0-1,-1 0 0,0-1 0,1 1 0,-1-1 1,0 1-1,0-1 0,0 0 0,0 1 0,0-1 1,-1 0-1,1 0 0,0 1 0,-1-1 1,1 0-1,-1 0 0,0 0 0,0 0 0,1-2 1,-1 1-54,0 1 1,0-1 0,0 0-1,-1 1 1,1-1 0,0 1-1,-1-1 1,0 1 0,1-1-1,-1 1 1,0 0 0,0-1-1,0 1 1,-1 0 0,1 0-1,-1 0 1,1 0-1,-1 0 1,0 0 0,-3-3-1,-6-3-119,0 2-1,0-1 0,-24-8 0,29 12 13,0 1 0,0 1-1,0-1 1,0 1 0,0 0 0,-1 0-1,1 1 1,0 0 0,-13 1-1,-7 11-236,25-12 328,0 0-1,1 0 0,-1 0 1,0 0-1,1 0 0,-1 1 1,0-1-1,1 0 0,-1 0 0,1 1 1,-1-1-1,1 1 0,-1-1 1,0 0-1,1 1 0,-1-1 1,1 1-1,0-1 0,-1 1 0,1-1 1,-1 1-1,1 0 0,0-1 1,-1 1-1,1-1 0,0 1 1,0 0-1,0-1 0,-1 2 0,1-1 3,1-1 0,-1 1 0,0 0-1,0-1 1,0 1 0,1-1-1,-1 1 1,0 0 0,1-1-1,-1 1 1,1-1 0,-1 1 0,1-1-1,-1 1 1,1-1 0,-1 1-1,1-1 1,-1 1 0,1-1 0,0 0-1,-1 1 1,1-1 0,-1 0-1,1 0 1,0 1 0,-1-1-1,2 0 1,5 2 66,1-1-1,-1 0 1,1-1-1,0 1 1,-1-1-1,1-1 1,0 1-1,-1-1 1,10-3-1,10-3 110,31-14 0,-4 2-361,-48 17 173,14-5-55,26-3-1,-41 9 8,0 0 0,0 1 0,1 0 0,-1 0 0,0 0-1,0 0 1,1 1 0,-1 0 0,0 0 0,7 2 0,-11-2 56,9 2-69,-2 1 0,1 0 0,0 1 0,7 5 0,-13-7 86,0-1 0,-1 0 0,1 1 0,-1 0 0,0 0 0,0 0 0,0 0 0,0 0 0,0 0 0,0 0 1,-1 0-1,0 1 0,1-1 0,0 5 0,2 17 293,-4-24-255,0 0 0,0 0 0,0 0 0,1 0 0,-2 0 0,1 0 0,0 0 0,0 0-1,0 0 1,0-1 0,-1 1 0,1 0 0,0 0 0,-1 0 0,1 0 0,-1 0 0,1 0-1,-1 0 1,1-1 0,-2 3 0,9-11 344,0 1-1,15-12 1,-3 8-566,-13 7 38,0 0 1,0 0-1,0 1 1,1 0-1,-1 0 1,1 0-1,0 1 1,0 0-1,12-2 0,-18 5 116,0-1 0,0 0-1,0 1 1,0-1-1,0 1 1,0-1 0,-1 1-1,1 0 1,0-1-1,0 1 1,0 0 0,-1-1-1,1 1 1,0 0-1,-1 0 1,1 0-1,-1 0 1,1 0 0,-1 0-1,1 0 1,-1 0-1,0 0 1,1 1 0,0 2 166,1 0 1,-1 0 0,-1 0 0,2 8-1,-2-5-16,1 0-1,0 0 0,0 0 1,1-1-1,0 1 0,0 0 1,1-1-1,0 1 0,0-1 0,0 0 1,9 12-1,-10-15-87,0-1 0,0 1 0,0 0 0,1-1 0,-1 1 0,1-1 0,-1 0 0,1 0-1,0 0 1,0 0 0,0 0 0,0-1 0,0 0 0,0 1 0,0-1 0,1 0 0,-1 0 0,0-1 0,1 1 0,-1-1 0,1 1 0,-1-1 0,1 0 0,-1-1 0,0 1-1,7-2 1,1-1-356,0-2-1,0 1 1,0-2-1,14-8 1,37-32-9305,-32 26 5431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37.2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20 5216,'-9'-19'2368,"22"22"-2048,-8-3-96,3 5-192,9-2 480,6 5-288,8-4-160,0 0-64,8 0 192,4-1-96,1 5 256,0 0-224,-8 0-320,-6 0 96,-12 0-3072,-5 4 1728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25.0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40 2976,'-14'-16'971,"13"15"-777,0 0 0,1 0 0,-1 0 1,1 0-1,0 0 0,-1 0 0,1 0 1,0 0-1,-1 0 0,1 0 0,0 0 1,0 0-1,0 0 0,2-9 3822,-2 12-3936,1-1 0,0 0 0,-1 0 0,1 0 0,0 0 0,0 0 1,0 0-1,0 0 0,0 0 0,0-1 0,2 2 0,3 4 250,103 121 1606,-3-17-905,-75-81-628,-1 2 0,44 57 0,-40-34 105,-3 1 1,45 107-1,-20-38 89,-53-113-453,-2-10-119,-1 1 1,1-1 0,-1 1-1,1-1 1,0 1 0,0-1-1,-1 1 1,1-1 0,2 3-1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25.7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22 2400,'-2'-1'527,"-1"0"1,1 0 0,-1 0-1,0 1 1,1-1-1,-1 1 1,0-1-1,1 1 1,-1 0-1,-4 1 1,-4-1 2037,41-1 2010,27-5-2832,31-1-1544,-73 6-136,105 0 234,-95 2-174,0 1 1,45 10-1,-18-4 230,-37-6-159,22 4 1,-36-5-196,1-1 0,-1 0 0,0 0 1,1 0-1,-1 0 0,0 0 0,1 0 1,-1 0-1,0-1 0,0 1 0,1 0 1,-1-1-1,0 1 0,0-1 0,1 1 1,-1-1-1,0 0 0,0 1 0,0-1 1,0 0-1,0 0 0,0 0 0,0 0 1,0 0-1,0 0 0,0 0 0,-1 0 0,2-2 1,2-8-2433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26.1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40 3712,'-3'-3'6613,"123"-9"-2043,-105 12-4233,234-16 2260,-200 16-2662,-29 1 123,22-2 0,-36 0-851,0 0 0,-1 0-1,1 0 1,8-3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31.5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385 10 2816,'6'-3'1037,"-5"3"-969,-1 0 1,0 0-1,0 0 0,1 0 1,-1 0-1,0 0 0,1 0 1,-1 0-1,0 0 0,0 0 1,1 0-1,-1 0 0,0-1 1,0 1-1,1 0 0,-1 0 1,0 0-1,0-1 1,0 1-1,1 0 0,-1 0 1,0 0-1,0-1 0,0 1 1,0 0-1,1 0 0,-1-1 1,0 1-1,0 0 0,0 0 1,0-1-1,0 1 0,0 0 1,0-1-1,-23 20 3963,-1-1-3513,-2 3 204,1-1-136,-46 45 0,14 1-104,-84 130 1,137-191-472,-17 33 263,20-36-237,0 0 0,0 0 0,1 0 0,-1 0 1,1 1-1,-1-1 0,1 0 0,0 0 0,0 0 1,0 0-1,0 1 0,0-1 0,0 0 0,0 0 1,2 4-1,-2-5-80,1 0 0,-1 0 1,0-1-1,1 1 0,-1 0 0,1-1 0,0 1 1,-1-1-1,1 1 0,-1 0 0,1-1 0,0 1 1,-1-1-1,1 0 0,0 1 0,-1-1 1,1 1-1,0-1 0,0 0 0,0 0 0,-1 0 1,1 1-1,1-1 0,18-2-2333,2-2 718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32.0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49 3808,'-13'-31'2192,"13"30"-2101,-1 1 1,1-1-1,1 1 0,-1-1 1,0 0-1,0 1 0,0-1 1,0 0-1,0 1 0,0-1 1,1 1-1,-1-1 1,0 1-1,1-1 0,-1 0 1,0 1-1,1-1 0,-1 1 1,1 0-1,-1-1 0,0 1 1,1-1-1,-1 1 1,1-1-1,-1 1 0,1 0 1,0 0-1,-1-1 0,1 1 1,-1 0-1,1 0 0,0-1 1,-1 1-1,1 0 0,-1 0 1,1 0-1,0 0 1,0 0-1,2 0 14,0-1 0,0 1 1,0 0-1,0 0 0,0 0 0,0 0 1,5 2-1,13 5 212,0 1 1,-1 1-1,25 15 1,53 39 168,-95-61-461,49 33 274,-1 3 0,-2 1-1,47 51 1,-78-72-118,0 2 1,-2 0-1,0 0 0,16 30 1,-7 1 294,-3 0 0,-2 2 0,23 97 0,-30-109-215,-9-30-26,0 1 1,-1-1-1,-1 1 1,0 0 0,1 14-1,-3-26-240,0 0 0,0 0-1,0 0 1,0 0 0,0 0-1,0 0 1,0 0 0,0 0 0,0 0-1,0 0 1,0 0 0,0 0-1,0 0 1,0 0 0,0 0 0,0 0-1,0 0 1,0 0 0,-1 0-1,1 0 1,0 0 0,0 0 0,0 0-1,0 0 1,0 0 0,0 0-1,0 0 1,0 0 0,0 0 0,0 0-1,0 0 1,0 0 0,0 0-1,0 0 1,0 0 0,0 0 0,0 0-1,0 0 1,0 0 0,0 0-1,0 0 1,0 0 0,0 0 0,0 0-1,0 0 1,0 0 0,0 0-1,0 0 1,-1 0 0,-1-5-766,1-3-28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32.5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81 9 3648,'0'-1'63,"0"1"0,0 0 0,0-1 0,0 1 0,0 0 0,0 0 0,0-1 0,0 1 0,0 0 0,0-1 0,0 1 0,0 0 0,0 0 0,0-1 0,0 1 0,0 0 0,-1 0 0,1-1 1,0 1-1,0 0 0,0 0 0,0-1 0,-1 1 0,1 0 0,0 0 0,0 0 0,0 0 0,-1-1 0,1 1 0,0 0 0,0 0 0,-1 0 0,1 0 0,-1 0 0,-11 4 2872,10-2-2738,-1 0 1,1 0-1,0 0 1,0 1-1,0-1 0,0 0 1,-2 4-1,-5 7 187,4-8-174,1 1 1,0-1 0,0 0 0,1 1-1,-1 0 1,1 0 0,-3 9 0,5-13-158,1 0 0,0 0-1,-1 0 1,1 0 0,0 0 0,0 0 0,0 0 0,0 0 0,0 0 0,1 0 0,-1 0 0,1 0 0,-1 0 0,1 0 0,0 0 0,-1 0 0,1 0 0,0 0 0,0-1 0,1 1 0,-1 0 0,0-1 0,1 1 0,-1-1-1,0 1 1,1-1 0,0 0 0,-1 1 0,4 0 0,1 2 71,0-1 0,1 0 1,0 0-1,-1 0 0,1-1 0,0 0 0,0-1 0,0 1 0,12 0 0,-14-2-61,-1 0-1,0 0 0,0 0 1,0 0-1,0 0 0,1-1 1,-1 0-1,0 0 0,0 0 0,0 0 1,0-1-1,-1 0 0,1 1 1,0-1-1,-1-1 0,1 1 1,5-5-1,-8 5-40,0 0 1,1-1-1,-1 1 1,0-1-1,0 1 1,-1-1-1,1 1 1,-1-1-1,1 1 1,-1-1-1,0 0 1,0 1-1,0-1 1,0 0-1,0 1 1,0-1-1,-1 1 1,1-1-1,-1 1 1,-2-5-1,2 3-87,0 0-1,-1 0 1,0 0-1,0 0 1,0 0-1,0 0 1,-1 1-1,1-1 1,-1 1 0,0 0-1,0 0 1,-6-5-1,6 6 11,0 0-1,0 1 1,0 0-1,-1-1 1,1 1-1,-1 0 1,1 1 0,-1-1-1,1 1 1,-1-1-1,0 1 1,-6 1-1,4-1-275,-1 2-1,0-1 1,1 1 0,-1 0-1,-12 5 1,13-3-746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35.0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8 926 3808,'-8'-5'9424,"22"5"-7766,189-12-31,-202 12-1626,7-1-54,1 0-1,-1 1 1,0 0-1,1 1 0,12 1 1,-20-1 46,-1-1 0,1 1-1,0-1 1,-1 1 0,1-1 0,-1 1 0,1-1 0,-1 1-1,1-1 1,-1 1 0,1 0 0,-1-1 0,0 1 0,1 0 0,-1 0-1,0-1 1,0 1 0,1 0 0,-1 0 0,0-1 0,0 1-1,0 0 1,0 0 0,0-1 0,0 3 0,-2 23 2,2-24 9,-12 144 140,6 106 162,7-167-63,23 207 606,-16-227-658,30 157 711,-34-205-897,-1 2 128,2 0 1,10 29-1,-7-22 167,-8-25-295,1 0-1,-1 0 1,0 0-1,0 0 1,0 0-1,0 0 1,1 0 0,-1 0-1,-1 0 1,1 0-1,0 0 1,0 0 0,0 0-1,0 0 1,-1 0-1,1 0 1,-1 0-1,1 0 1,0 0 0,-1 0-1,0 0 1,0 1-1,1-1 50,-4 5-62,4-6 25,0 1 0,-1-1 0,1 0 0,0 0-1,0 0 1,0 0 0,0 0 0,0 0 0,-1 0 0,1 0 0,0 0-1,0 0 1,0 0 0,0 0 0,-1 0 0,1 0 0,0 0 0,0 0 0,0 0-1,0 0 1,-1 0 0,1-1 0,0 1 0,0 0 0,0 0 0,0 0-1,0 0 1,0 0 0,-1 0 0,1 0 0,0 0 0,0-1 0,0 1-1,0 0 1,0 0 0,0 0 0,0 0 0,0 0 0,0-1 0,-1 1 0,1 0-1,0 0 1,0 0 0,0 0 0,0-1 0,0 1 0,0 0 0,0 0-1,0 0 1,0 0 0,0-1 0,0-3 18,-1-1 0,1 0 0,0 1 0,0-1 0,0 0-1,0 1 1,1-1 0,0 0 0,0 1 0,0-1 0,3-4 0,0-9 15,52-178 84,33-38-177,5-19 54,48-230-166,-110 331 22,-16 74 10,5-44-32,-10 52 30,22-76 0,-15 78 18,-2-2 0,7-76 1,-23 92-172,-2 54-554,-2 6 695,-6 11 290,10-15-129,-3 8-218,4-9 203,-1 0 0,1 0 1,-1 0-1,1-1 0,-1 1 0,1 0 1,0 0-1,-1-1 0,1 1 0,0 0 0,0-1 1,-1 1-1,1-1 0,2 1 0,4 3 6,1-1 0,0 0-1,0 0 1,0-1-1,0-1 1,1 1 0,-1-1-1,15 0 1,12 3-99,23 5 102,59 9-4,-91-15-3,-1-1 0,1-1-1,0-1 1,46-7 0,261-42-86,-212 37 38,233-26 122,-100 17-71,-196 21-42,-1 1 1,82 14-1,-134-14 18,12 2 175,27 1 0,-43-4-85,0 0 11,-1 0-113,1 0 1,-1 0 0,0 0-1,0 0 1,1 0 0,-1 0-1,0 0 1,0 0 0,1 0-1,-1 0 1,0 0 0,1 0-1,-1 0 1,0 0 0,0-1-1,1 1 1,-1 0 0,0 0-1,0 0 1,0 0 0,1 0-1,-1-1 1,0 1 0,0 0-1,1 0 1,-1 0-1,0-1 1,0 1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37.3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244 10 1984,'0'-1'78,"1"1"1,-1-1-1,0 1 0,0-1 1,1 1-1,-1-1 0,0 1 1,1-1-1,-1 1 0,0 0 1,1-1-1,-1 1 0,0-1 1,1 1-1,-1 0 0,1 0 1,-1-1-1,1 1 0,-1 0 1,1 0-1,-1-1 1,1 1-1,-1 0 0,1 0 1,-1 0-1,1 0 0,-1 0 1,1 0-1,-1 0 0,1 0 1,0 0-1,25 0 3897,-17 0-2084,-8 0-1715,-1 0-1,1 0 1,0 0-1,0 0 1,-1 0-1,1 0 1,0 0-1,0 0 1,-1 1-1,1-1 1,0 0-1,-1 0 1,1 0-1,0 1 1,0-1-1,-1 1 1,1-1-1,-1 0 1,1 1-1,0-1 1,-1 1-1,1-1 1,-1 1-1,1-1 1,-1 1-1,1 0 1,0 0-1,-1 1-160,0 1-1,1-1 1,-1 0-1,0 0 1,0 0-1,0 0 1,0 1-1,-1 1 1,0 2 241,0 5-178,-2 0 0,1-1 0,-2 1 0,1-1 0,-7 13 0,-29 51 418,28-53-404,-71 104 415,0 1 143,55-80-450,16-30 6,2 0-1,-15 35 0,24-50-164,-1 0 0,1 0 0,-1 0 0,1 0-1,0 0 1,0 0 0,-1 0 0,1 0 0,0 0-1,0 0 1,0 0 0,0 0 0,0 0 0,1 0-1,-1 0 1,0 0 0,0 0 0,1 0 0,-1 0-1,1 1 1,0-1-14,-1 0 0,1-1-1,0 1 1,0 0 0,-1-1 0,1 1-1,0-1 1,0 1 0,0-1 0,0 0 0,0 1-1,0-1 1,0 0 0,0 1 0,0-1-1,-1 0 1,3 0 0,5 0 49,0 0 0,-1-1 0,1 0 0,11-3 1,-7 1 27,258-39 414,-167 26-684,-79 9-1152,-4-5-3379,-15 11 3033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37.8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24 2400,'-15'-6'11338,"17"7"-11088,0 0 0,1 0 0,-1 0 0,1 0 0,-1-1 0,5 2 0,37 0 542,0-3 0,52-6 0,-51 3-555,245-10-99,-236 17-2165,-19 2-3071,-27-3 3072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40.2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17 2976,'0'-5'11424,"6"14"-10048,3-7-1159,1 1 1,-1-1 0,0-1 0,1 0 0,17 0 0,-8-1-91,628-12 1015,-80-2-257,-316 22-637,73 1 730,-309-8-893,0-2-1,0 0 0,-1 0 0,22-6 1,-36 7-121,0 0 0,1 0 1,-1 0-1,0 0 0,1 0 0,-1 0 1,0 0-1,1-1 0,-1 1 1,0 0-1,1 0 0,-1 0 0,0 0 1,1-1-1,-1 1 0,0 0 1,0 0-1,1 0 0,-1-1 1,0 1-1,0 0 0,1-1 0,-1 1 1,0 0-1,0 0 0,0-1 1,0 1-1,1-1 0,0-1-368,3-2-514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37.6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4 4576,'-26'-3'2048,"21"3"-1760,10 0-320,3 3-32,10 2-320,5-2 224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41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573 105 2560,'-3'-11'6928,"4"11"-6800,5-5 965,-6 4-1005,0 0 0,0-1 0,0 1 0,0 0 0,-1-1 1,1 1-1,0 0 0,-1 0 0,1-1 0,-1 1 0,0 0 0,1 0 0,-1 0 0,0 0 0,1 0 0,-3-2 1,0-3 461,-6-13 283,9 17-790,-1 0 0,0 0 0,0 0 0,1 0-1,-1 0 1,-1 0 0,1 0 0,0 0 0,0 1 0,-1-1-1,1 0 1,-1 1 0,1-1 0,-1 1 0,1-1-1,-1 1 1,0 0 0,0 0 0,0 0 0,0 0-1,0 0 1,0 0 0,0 0 0,0 1 0,-3-1 0,-6-1-11,1 1 0,0 1 0,-1 0 1,1 0-1,0 1 0,0 0 0,-1 1 1,1 0-1,0 0 0,0 1 0,-11 5 1,-5 4 53,0 0 0,-45 29 0,50-26-18,0 0 1,0 1-1,1 0 0,2 2 1,-1 1-1,2 0 0,1 1 1,0 1-1,1 0 0,-12 25 1,20-33-15,0 0 52,0 1-1,1 0 0,0 0 0,-4 20 0,9-31-59,0 0 0,1 0 0,-1 1 0,1-1 0,0 0 0,0 1 0,0-1 0,0 0 0,1 1 0,-1-1 0,1 0 0,0 0 0,0 1 0,0-1 0,1 0 0,-1 0 0,1 0 0,-1 0 0,1 0 0,0-1 0,0 1 0,0-1 0,1 1 0,-1-1 0,4 3 0,5 3 103,0-1 0,1 0 0,-1-1-1,2 0 1,24 7 0,66 12 392,-96-23-519,37 7 130,1-2 1,0-2-1,0-2 1,69-3-1,-111 0-170,-1 0-1,1-1 0,0 1 0,0-1 0,0 0 0,0 0 0,-1 0 0,1 0 0,0 0 1,-1-1-1,1 1 0,-1-1 0,5-3 0,-6 3-419,1 1 0,-1-1 0,1 0 0,-1 0 0,0 0-1,0 0 1,0 0 0,0-1 0,0 1 0,0 0 0,-1 0 0,1-1 0,-1 1 0,1 0 0,-1-1 0,0-3 0,0-3-1898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42.1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 2976,'-2'8'6206,"3"-7"-5948,6 4 2762,19 0-1313,-21-4-1048,12 0-200,1 0-1,25-4 0,5 1 167,1 2-234,154 6 151,-162-4-31,-22-4-1550,-18 2 532,0 0 0,1-1 0,-1 1-1,0-1 1,7-4-2535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45.3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323 13 2720,'-11'-9'8814,"9"8"-8646,0 1 0,0-1 1,0 1-1,0-1 1,-1 1-1,1 0 1,0-1-1,0 1 0,-1 0 1,-1 1-1,-5 0 132,-3 1 61,0 1-1,-17 6 1,-34 10 680,41-13-642,-36 14 0,51-17-341,-1 0 0,2 1 0,-1 0 0,0 1 1,1 0-1,0 0 0,0 0 0,-10 11 0,15-14-21,0-1 0,0 1 0,-1 0 0,1-1 0,0 1 0,1 0-1,-1 0 1,0 0 0,0 0 0,1 0 0,0 0 0,-1 0 0,1 0 0,0 0 0,0 0 0,0 3 0,0-2 4,1 0 0,0 1 0,0-1 0,0 0 0,0 0 0,0 0 1,1 0-1,-1 0 0,3 4 0,4 3 64,1 0-1,0 0 1,0-1 0,11 9 0,-10-10-53,0 0 0,0-1 0,1 0 0,0-1 0,0 0 0,1-1-1,13 5 1,-16-7-156,1-1 1,-1 0-1,1 0 0,-1-1 0,1 0 0,-1-1 0,1 0 0,0 0 0,17-4 0,-8-1-1723,0 0-1,0-2 1,-1 0 0,22-12 0,-14 6-514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45.8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106 0 3488,'-5'2'6532,"5"-2"-6401,-5 12 2395,-6 25-2399,8-25 711,-16 70 504,-14 136-1,22-134-494,-6 51 223,16-114-849,1 1 1,1 0-1,0 0 0,6 24 1,-5-37-180,0 1 0,1-1 0,0 0 0,1 0 0,0-1 0,0 1 0,1-1 0,0 0 0,0 0 0,1 0 0,0-1 0,0 0 0,1 0 0,0-1 0,0 1 0,1-1 0,-1-1 0,1 0 0,1 0 0,-1 0 0,1-1 0,-1 0 0,12 2 0,-4-1-560,1-1 1,-1-1 0,1 0-1,26 0 1,-11-3-1093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02.4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94 1824,'-4'8'6993,"4"-7"-6676,5 5-614,38 13 969,-35-15-547,1-2 0,0 1-1,0-1 1,0 0 0,0-1 0,0 0 0,15 0-1,68-8-70,-55 3 78,242-15 92,-13-2 165,342-28 209,-598 49-598,161-1 90,-24 2-62,91 5 206,-192-3-78,0-2 0,53-6 1,-73 3-66,191-20 426,-150 18-622,181-6 66,-193 5 130,-43 4-103,0-1 0,1 1 0,18 2 0,-12 0 117,20-1 0,-13-1 495,-13-1-321,-9 2-470,-3 11-67,-2 7 136,-1 0 1,-5 20-1,0 9-89,3-4 250,4 71 1,13 44-1,-1-17-67,-7-62 221,3 103 36,-7-103-177,-7 293 450,-2-267 149,6-87-605,2-1 0,1 22 0,1 2 83,-2 4 81,8 50 1,18 122-174,-21-172 337,11 54-1,-15-98-338,-1 1 1,0-1-1,1 0 1,-1 0-1,0 0 1,0 0-1,0 0 1,0 0-1,0 0 1,0 0-1,0 0 1,-1 0-1,1 0 0,0 0 1,0 0-1,-1 0 1,1 0-1,-1 0 1,1 0-1,-1 0 1,1 0-1,-2 1 1,1-1-1,-1 0 1,1 0-1,-1 0 1,1 0 0,-1 0-1,1 0 1,-1-1-1,0 1 1,1-1-1,-1 1 1,0-1-1,1 0 1,-3 1 0,-6-1-5,-1 0 0,0 0 1,-19-4-1,22 2-116,-12 1 55,-1 0 0,1 1-1,-34 4 1,-7 1 114,-84-3-383,-390 40 214,338-26 74,10 7 33,-288-1 206,412-20-328,-49 3 185,-44 0-85,17-6 67,20-2-125,-144 16 1,125 15 78,42-7 145,83-17-382,6 0-2747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05.0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150 20 3648,'-6'-4'2344,"5"4"-2150,0 0 0,1 0 1,-1 0-1,0-1 0,1 1 0,-1 0 0,1 0 1,-1-1-1,1 1 0,-1-1 0,1 1 0,-1 0 1,1-1-1,-1 1 0,1-1 0,-1 1 0,1-1 0,0 0 1,-1 1-1,1-1 0,0 1 0,-1-2 0,1 2-60,-1-1 0,0 1-1,0-1 1,1 1 0,-1-1-1,0 1 1,0-1 0,0 1 0,1-1-1,-1 1 1,0 0 0,0 0-1,0 0 1,0-1 0,0 1-1,0 0 1,0 0 0,0 0-1,0 0 1,1 0 0,-1 0-1,0 1 1,0-1 0,0 0-1,0 0 1,0 1 0,0-1 0,1 0-1,-3 2 1,-1 5 12,-1 0 1,1 1-1,0-1 0,1 1 1,0 0-1,0 0 0,-2 15 1,-7 64 177,8-50-214,-2 32 36,6 87 0,1-71-102,8 367 564,-8-294-424,-2-89-101,-4 36 18,-8-35-100,0 1 78,4 240 650,9-232-610,-8-18 20,3-32 197,5-29-348,0 1 0,0-1 0,0 0 0,0 1 0,0-1 0,0 0 1,-1 1-1,1-1 0,0 0 0,0 1 0,0-1 0,0 0 0,-1 1 0,1-1 1,0 0-1,0 1 0,0-1 0,-1 0 0,1 0 0,-1 1 0,1-1 62,-1 1 0,1-1 1,0 0-1,0 0 0,-1 1 0,1-1 0,0 0 0,-1 1 0,1-1 1,0 0-1,0 1 0,0-1 0,0 1 0,-1-1 0,1 0 0,0 1 0,0-1 1,0 1-1,0-1 0,0 1 0,0-1 0,17 0-103,-7-2 94,-1 0 0,1 1 0,-1 1 0,12 0 0,-8 0-149,25-3 0,-12 0 175,29 0-1,-4 1 20,43-3-45,18-1-125,366-26 84,-316 17 363,3 5-367,-26 0-14,193-17 77,-181 13-90,-48 5 121,16-2 16,216-29 337,-59-3-191,-155 25-195,209-22 269,-45 10-190,-173 21-107,-109 8-64,21-1-173,23-6 1,-42 7-262,1 0 0,-1 0 1,1-1-1,-1 0 1,0-1-1,0 1 0,0-1 1,0 0-1,0 0 0,5-5 1,0-6-2391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06.3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44 300 3136,'2'-1'342,"-1"-1"0,1 1 0,-1 0 0,0 0 0,1-1 0,-1 1 0,0-1 0,0 1-1,0-1 1,0 0 0,0 1 0,-1-1 0,1 0 0,0 1 0,-1-1 0,1-3 0,-2-3-72,0 0-1,0 0 1,-1-1-1,0 1 1,-1 0-1,1 0 1,-2 1-1,1-1 1,-1 1-1,-6-9 1,-5-13-232,9 20-21,5 7-24,0 1 1,0 0-1,1 0 0,-1 0 1,0-1-1,1 1 1,-1 0-1,1 0 1,0-1-1,-1 1 1,1-1-1,0 1 1,0-3-1,0 4 151,13 0 288,74 5 1022,4 1-620,43-12-3,-36 1-286,140-11 300,-82 3-602,112-9-50,76-4-56,-94 13 61,25-1 159,65 11 76,-2 1 78,190-6-132,-364 18-304,-102-5 10,111 12 105,-70-6 116,145 19 216,-133-18-919,189 15 1711,-102-19-8321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08.1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610 5 2080,'7'-4'1192,"-6"8"491,-2-3-1461,1 1 0,-1-1 1,0 1-1,0-1 1,1 1-1,-1-1 0,0 1 1,0-1-1,-2 1 0,-8 7 34,-1 0 0,0-1-1,0-1 1,0 0 0,-27 10-1,-73 18 352,28-10-374,55-15-319,-45 16-189,-104 52 1,171-75-167,5-2-40,-1 1 0,0-1 0,0 1 1,0 0-1,1 0 0,-1 0 0,-1 2 0,2 3-1460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08.5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523 0 1824,'-1'1'300,"0"0"0,1-1-1,-1 1 1,1 0 0,-1 0 0,1 0 0,0-1 0,-1 1-1,1 0 1,0 0 0,0 0 0,-1 0 0,1 1 0,-2 6 440,-3 2-479,0-1-1,0 0 0,-1 0 1,0 0-1,0-1 0,-13 13 0,-49 41 560,60-56-710,-39 30 176,-1-3 0,-95 48-1,19-12-240,100-53-157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09.0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680 1 1984,'-1'3'438,"0"0"1,0 0-1,-1 0 0,1 0 1,-1-1-1,0 1 0,0 0 1,0-1-1,-4 4 1,-25 27 1166,15-20-1249,0 0 0,-1-2 1,0 1-1,-1-2 0,-28 13 0,-97 28 526,32-13-632,101-34-240,-36 14 152,1 2 0,-47 27 0,85-42-683,-1 1 0,1 0-1,-12 12 1,9-6-748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42.8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1263 2144,'-8'3'2512,"8"-4"-2205,0 0 0,1 0 0,-1 0 0,0 0 0,1 0 0,-1 0 0,1 0 0,-1 0 0,1 0 0,0 0 0,0-1 0,21-22 611,-11 13-475,74-90 1317,91-129-1563,-135 174-101,-35 48-238,7-10-143,-12 17 250,0 0 0,-1 0 0,1 1 1,0-1-1,0 0 0,0 1 0,0-1 1,0 0-1,0 1 0,0 0 0,0-1 1,0 1-1,0-1 0,0 1 0,0 0 0,2 0 1,-3 0 22,1 0 1,0 0-1,0 1 1,0-1-1,-1 1 1,1-1-1,0 1 1,0-1-1,-1 1 1,1-1-1,0 1 1,-1 0-1,1-1 1,0 1-1,-1 0 1,1-1-1,-1 1 1,0 0 0,1 0-1,-1 0 1,0-1-1,1 1 1,-1 0-1,0 0 1,1 1-1,0 3-15,6 14-10,-2 1 0,0 0-1,-2 0 1,0 0 0,-1 0-1,-1 30 1,-1-22 320,-2-1-1,0 1 1,-2-1 0,-9 34-1,11-55-92,0 0 0,-1 0 0,0 0 0,0 0 0,0 0 0,-7 9 0,8-13-86,0 1-1,0-1 1,0 0-1,0 0 1,0-1-1,0 1 1,0 0-1,-1-1 1,1 1-1,-1-1 0,1 0 1,-1 0-1,1 0 1,-1 0-1,0 0 1,0 0-1,1-1 1,-6 1-1,2-1-2,-1-1-1,1 0 0,0 0 0,0 0 1,0-1-1,0 0 0,0 0 1,0 0-1,1-1 0,-7-3 0,-5-5-193,-28-23-1,18 13 122,25 19-68,-16-13-165,17 14 151,0 1-1,0-1 1,0 0-1,0 0 1,0 0 0,1 0-1,-1 0 1,0 0-1,1-1 1,-1 1 0,1 0-1,0 0 1,-1 0-1,0-3 1,2 4 1,-1-1-1,0 1 1,0-1 0,1 1 0,-1 0-1,0-1 1,1 1 0,-1 0-1,0-1 1,1 1 0,-1 0 0,0 0-1,1-1 1,-1 1 0,1 0-1,-1 0 1,1-1 0,-1 1 0,0 0-1,1 0 1,-1 0 0,1 0 0,-1 0-1,1 0 1,-1 0 0,1 0-1,-1 0 1,1 0 0,-1 0 0,1 0-1,19 2-536,-20-2 576,53 7-272,220 16 833,-261-23-432,0 0 0,0-2 0,0 1-1,0-2 1,0 1 0,0-2 0,-1 1 0,1-2 0,-1 1-1,0-2 1,0 1 0,-1-2 0,0 1 0,0-1-1,0-1 1,-1 0 0,0 0 0,13-16 0,91-122 324,-77 96-809,-19 28-142,-17 22 456,1 1 0,-1 0 0,1-1 0,-1 1 0,1 0 0,-1 0 0,0 0 0,0-1 0,1 1 0,-1 0 0,0 0 0,0 0 0,0 1 0,-1 15-181,-1-1 0,-8 33 0,6-32 325,0 1 0,1 0-1,0 20 1,3-33-37,0 0-1,0 0 0,1 0 1,0-1-1,-1 1 0,2 0 1,-1 0-1,1-1 0,-1 1 1,1-1-1,1 1 0,-1-1 1,0 0-1,1 0 0,0 0 1,4 4-1,-4-5 40,0-1 0,0 0 0,0 0 0,0 0 0,0 0 0,1 0 0,-1-1 0,1 1-1,-1-1 1,1 0 0,0 0 0,-1 0 0,1-1 0,4 1 0,5 0 246,-1-1 0,26-3 0,-23 0-223,1 0 0,-1-1 0,0 0-1,0-1 1,-1-1 0,23-12 0,-19 7-125,0 0 0,0-2 0,-2 0 1,22-21-1,-30 26 21,24-22-115,-29 27 20,0 1 0,0-1 0,1 1 1,-1 0-1,0 0 0,1 1 0,0-1 0,4-1 1,-8 3 62,1 0 0,0 0 0,-1 0 1,1 0-1,0 0 0,-1 0 1,1 0-1,0 0 0,-1 0 0,1 0 1,-1 0-1,1 0 0,0 1 1,-1-1-1,1 0 0,0 0 0,-1 1 1,1-1-1,-1 0 0,1 1 0,-1-1 1,1 0-1,0 2 0,0-1-3,0 0 0,0 1 1,0-1-1,-1 1 0,1-1 0,0 1 0,-1-1 0,1 1 0,0 1 0,0 4 26,0 0 0,0 0-1,-1 10 1,0 10 296,-8 54 0,7-70 763,2-11-997,-1-1 0,1 1 0,0 0 0,-1-1 0,1 1 0,0 0 0,-1-1 0,1 1 0,-1-1 0,1 1 0,-1-1-1,1 1 1,-1-1 0,1 0 0,-1 1 0,1-2 0,59-74-14,-42 50-190,2 1-1,0 1 0,40-36 0,-57 57 69,0 1 0,0 0 0,0 0 0,0 0-1,1 0 1,-1 1 0,5-2 0,-7 2 58,0 1 0,0 0 1,0 0-1,-1 0 0,1 0 1,0 0-1,0 0 0,0 0 1,0 0-1,0 0 0,-1 0 1,1 0-1,0 0 1,0 1-1,0-1 0,0 0 1,-1 0-1,1 1 0,0-1 1,0 1-1,-1-1 0,1 1 1,0-1-1,-1 1 0,1-1 1,0 1-1,-1 0 0,1-1 1,-1 1-1,1 0 0,-1 0 1,1-1-1,-1 1 0,0 0 1,1 1-1,1 7 24,0-1-1,-1 1 1,0-1-1,0 1 1,-1 15-1,0-21 7,-3 36-14,1-27-2,1 1 0,0 0 0,1 0 0,3 19 0,-3-29 28,0-1-1,1 1 1,0-1 0,-1 1 0,1-1 0,0 1 0,0-1 0,1 0 0,-1 1 0,0-1-1,1 0 1,-1 0 0,1 0 0,0 0 0,0 0 0,0 0 0,0 0 0,0-1 0,0 1-1,0-1 1,0 0 0,1 1 0,-1-1 0,0 0 0,1 0 0,-1-1 0,5 2-1,2-1 14,0 0 0,0 0 0,1-1 0,-1-1 0,0 1 0,0-2 0,15-2-1,61-22 151,-85 26-187,18-7 19,-1 0-1,0-2 1,0 1 0,-1-2-1,0 0 1,-1-1 0,0-1 0,17-18-1,-19 18-35,-2 3 54,-2-1 0,1 1 0,-1-2-1,-1 1 1,0-1 0,7-14-1,-11 19-42,-1 0-1,0 0 0,-1-1 1,0 1-1,0-1 0,0 0 1,1-12-1,-3 18-3,0 1-1,0 0 1,0 0-1,0 0 1,0 0-1,0-1 1,0 1 0,0 0-1,0 0 1,0 0-1,0 0 1,0-1-1,0 1 1,0 0-1,0 0 1,0 0 0,0 0-1,0 0 1,0-1-1,0 1 1,0 0-1,-1 0 1,1 0-1,0 0 1,0 0 0,0 0-1,0 0 1,0-1-1,0 1 1,-1 0-1,1 0 1,0 0-1,0 0 1,0 0 0,0 0-1,-1 0 1,1 0-1,0 0 1,0 0-1,0 0 1,0 0 0,-1 0-1,1 0 1,0 0-1,0 0 1,0 0-1,0 0 1,-1 0-1,1 0 1,0 0 0,0 0-1,0 0 1,0 0-1,0 0 1,-1 1-1,1-1 1,0 0-1,0 0 1,0 0 0,0 0-1,0 0 1,0 0-1,-1 1 1,-7 6-145,-10 15 29,2 1 1,0 0-1,2 1 1,1 0-1,-20 49 0,32-70 140,1 0 0,-1 0 0,0 1 0,1-1 0,0 0 0,-1 0 0,1 1 0,1-1 0,-1 0 0,0 0 0,1 0 0,1 4 0,-2-5-2,0-1 0,1 0 0,-1 0 0,1 0 0,0 0 1,-1 0-1,1 0 0,0 0 0,0 0 0,0 0 0,0 0 0,-1-1 0,1 1 0,0 0 0,0-1 0,1 1 0,-1 0 0,0-1 0,0 1 0,0-1 0,0 1 0,0-1 0,1 0 0,-1 0 0,0 0 0,0 1 0,0-1 0,1 0 0,-1 0 0,0 0 0,0-1 0,1 1 0,-1 0 0,2-1 0,1 0 36,1-1 1,-1 0-1,0 0 0,0 0 0,0 0 0,0-1 1,0 0-1,0 0 0,-1 0 0,1 0 0,-1 0 0,0-1 1,0 1-1,0-1 0,0 0 0,3-7 0,3-4 80,-2-1-1,0 0 0,5-17 1,-5 12-212,-1-1 1,-2 1-1,0-1 0,-1 0 1,-1-1-1,-1 1 1,-1 0-1,-1 0 0,-4-26 1,3 47-480,0 4 367,-3 9 31,-59 324-475,54-272 572,-8 56-20,-37 211 204,51-312-124,-20 81 168,21-89-74,-1 0 1,-1 0-1,0-1 0,0 1 0,-1-1 1,-10 14-1,13-21 42,0 0 0,0 0-1,0 0 1,0 0 0,0-1 0,-1 1 0,-3 1 0,5-3-56,1 0 1,-1 0-1,0-1 1,0 1-1,0 0 0,0-1 1,0 0-1,1 1 1,-1-1-1,0 0 0,0 0 1,0 0-1,0 0 1,0 0-1,0-1 1,0 1-1,-3-2 0,0 1-79,1-2-1,-1 1 1,1-1-1,0 1 1,-1-1-1,1 0 1,1-1-1,-1 1 1,0-1-1,1 1 1,0-1-1,0 0 1,0-1-1,0 1 1,1 0-1,-1-1 1,1 1-1,0-1 1,1 0-1,-1 0 1,-1-8-1,2 4-42,-1 0-1,2 0 1,-1 0-1,1 0 0,0 0 1,1 0-1,0-1 1,1 2-1,0-1 1,0 0-1,6-13 0,6-13-175,2 2 0,1 0 0,2 1 0,28-38 0,-27 47 60,1 1-1,0 0 1,2 2-1,36-26 1,-6 11 268,63-30 1,-66 37 172,83-63 1,-111 73-287,-1-2-1,0-1 1,-2-1 0,0 0 0,-2-1 0,-1-1-1,0-1 1,-2 0 0,-1-1 0,14-37-1,-26 59-90,4-8-466,-2 11 259,-1 7 80,-1 6 210,-1-1 0,0 0-1,0 1 1,-1-1 0,-1 0-1,-3 16 1,-1 5 11,-2 16 47,2-18 127,-3 59 1,8-87-105,1 1 0,1-1-1,-1 0 1,0 1 0,1-1-1,-1 0 1,1 0 0,-1 1-1,1-1 1,0 0 0,0 0-1,0 0 1,0 0 0,3 3-1,-3-4-35,-1 0-1,1-1 0,0 1 0,0-1 0,0 1 0,0-1 0,0 1 0,0-1 0,-1 0 0,1 0 1,0 1-1,0-1 0,0 0 0,0 0 0,0 0 0,0 0 0,0 0 0,0 0 0,0 0 1,0 0-1,0-1 0,0 1 0,0 0 0,0 0 0,0-1 0,0 1 0,0-1 0,0 1 0,0-1 1,0 1-1,-1-1 0,1 0 0,0 1 0,0-2 0,8-5 67,-1 0-1,-1-1 1,1 1-1,-1-2 1,0 1 0,7-13-1,-5 5-181,0-1-1,11-30 0,-7 24-416,-12 22 483,-1 1 0,0 0 1,0-1-1,0 1 0,1 0 0,-1-1 1,0 1-1,0 0 0,1 0 1,-1-1-1,0 1 0,1 0 0,-1 0 1,0 0-1,1 0 0,-1-1 0,0 1 1,1 0-1,-1 0 0,1 0 1,-1 0-1,1 0 0,-1 0 1,0 1 1,1-1-1,-1 1 0,0-1 0,1 0 1,-1 1-1,0-1 0,0 1 1,1-1-1,-1 1 0,0-1 0,0 1 1,0 0-1,0-1 0,0 1 0,0-1 1,0 1-1,0-1 0,0 1 1,0-1-1,0 2 0,-8 92-466,0 4 537,8-95-19,0 0 1,0 1 0,0-1-1,1 0 1,-1 0-1,1 1 1,0-1 0,0 0-1,0 0 1,1 0-1,2 4 1,-3-5 2,0-1 0,0 0 1,0 0-1,0 0 0,0 0 0,0 0 1,1 0-1,-1 0 0,0 0 0,1 0 1,-1-1-1,1 1 0,-1 0 0,1-1 1,-1 1-1,1-1 0,-1 0 0,1 1 0,-1-1 1,1 0-1,0 0 0,-1 0 0,1 0 1,-1 0-1,3-1 0,2 0 25,-1-1 0,1 1 0,-1-1 1,0 0-1,0-1 0,0 1 0,9-7 0,31-27 324,-31 24-380,10-10 66,-1-2 0,0 0 0,-2-1 1,-2-1-1,0-1 0,24-46 0,69-182 299,-112 255-367,31-87-89,26-113 1,2-93-849,-58 288 916,2-14-483,-3 19 494,-1 0 0,1 0 1,0 0-1,0 0 0,0 0 0,0 0 0,0 0 1,0 0-1,0 0 0,0 0 0,0 0 0,0 0 1,0 0-1,0 0 0,0 1 0,0-1 0,0 0 0,0 0 1,0 0-1,-1 0 0,1 0 0,0 0 0,0 0 1,0 0-1,0 0 0,0 0 0,0 0 0,0 0 1,0 0-1,0 0 0,0 0 0,0 0 0,-1 0 1,1 0-1,0 0 0,0 0 0,0 0 0,0 0 0,0 0 1,0 0-1,0-1 0,0 1 0,0 0 0,0 0 1,0 0-1,0 0 0,0 0 0,-1 0 0,1 0 1,0 0-1,0 0 0,0 0 0,0 0 0,0 0 1,0 0-1,0 0 0,0 0 0,0-1 0,0 1 0,0 0 1,0 0-1,-2 5-103,-1 0-1,1 0 1,0 0 0,-2 10 0,-94 308-347,17-40 603,62-207-171,-12 75 48,28-126 57,1 0-1,2 1 1,4 48-1,-4-69-42,1 0 0,0 0 0,0 0 1,1 0-1,0 0 0,-1-1 0,1 1 0,1 0 0,-1-1 0,1 0 0,4 6 0,-5-7-16,1 0 1,0-1-1,0 1 0,0-1 0,1 1 1,-1-1-1,0 0 0,1-1 0,0 1 0,-1 0 1,1-1-1,0 0 0,0 0 0,7 1 0,-1-1 31,-1 0-1,0-1 0,1 0 0,-1-1 0,1 0 0,-1-1 0,0 0 0,0 0 1,12-5-1,-8 2 4,0-1 0,0-1 0,0 0 1,0-1-1,14-11 0,23-25-106,53-59-1,-84 79-372,-19 24 415,0 0 1,0 0 0,0 0-1,-1 0 1,1 0 0,0 0-1,0 0 1,0 0-1,0 0 1,0 0 0,0 0-1,0 0 1,0 0 0,0 0-1,0 0 1,0 0 0,0 0-1,0 0 1,0 0-1,0 0 1,0 0 0,0 0-1,0 0 1,0 0 0,0-1-1,0 1 1,0 0 0,0 0-1,0 0 1,0 0-1,-7 7-142,-8 11-28,-10 19 100,2-4 88,1 1 1,-25 54-1,46-86 20,0-1-1,1 1 1,-1-1-1,1 1 1,0-1 0,-1 1-1,1-1 1,0 1-1,0-1 1,0 1-1,0 0 1,0-1 0,0 1-1,1-1 1,-1 1-1,1 2 1,-1-4-8,1 1 0,-1 0 0,1-1-1,-1 1 1,1 0 0,0-1 0,-1 1 0,1-1 0,-1 1 0,1-1 0,0 1-1,0-1 1,-1 1 0,1-1 0,0 0 0,0 1 0,-1-1 0,1 0 0,0 0 0,0 0-1,0 1 1,-1-1 0,1 0 0,0 0 0,0 0 0,0 0 0,0 0 0,-1-1-1,1 1 1,0 0 0,1-1 0,4 0 42,-1-1 0,1 0 0,-1-1 1,0 1-1,0-1 0,0 0 0,0-1 0,6-4 0,36-36 116,-26 22-275,81-82-318,-96 97 385,-5 5-46,1 0 1,0 0-1,-1 0 0,1 0 1,0 0-1,0 1 0,1-1 1,-1 0-1,0 1 0,5-3 1,-7 5 59,1-1 1,-1 0-1,0 0 1,0 0-1,0 0 1,0 1-1,1-1 1,-1 0 0,0 0-1,0 1 1,0-1-1,0 0 1,0 0-1,0 1 1,0-1-1,0 0 1,0 0-1,0 1 1,0-1-1,0 0 1,0 0-1,0 1 1,0-1-1,0 0 1,0 0 0,0 1-1,0-1 1,0 0-1,0 0 1,0 0-1,0 1 1,-1-1-1,1 0 1,-17 32-233,12-24 311,0 1-1,-6 15 1,9-17-80,0 0 1,0 0 0,0 1-1,1-1 1,0 0-1,0 10 1,1-15 24,0 1 1,0-1 0,1 0-1,-1 0 1,1 1 0,-1-1-1,1 0 1,0 0 0,0 0-1,0 0 1,0 0 0,0 0-1,0 0 1,0 0 0,1 0-1,-1 0 1,1-1 0,-1 1-1,1-1 1,0 1 0,0-1-1,0 0 1,-1 1-1,4 0 1,1 1 71,1 0 1,0-1-1,0 0 0,0 0 1,0-1-1,0 0 0,0 0 0,1-1 1,-1 1-1,0-2 0,0 1 1,11-2-1,4-3 54,0-1 0,32-12-1,-43 13-85,-1 0-1,1 0 0,-1-1 0,0 0 0,-1-1 0,0 0 0,0 0 0,0-1 0,-1 0 0,12-16 0,-14 16-42,-1 0-1,1 0 0,-1-1 0,-1 0 1,0 0-1,0 0 0,0 0 0,-1-1 1,-1 1-1,0-1 0,0 0 0,1-18 1,-3 26-47,0 0 1,0 0 0,0 0-1,-1 1 1,1-1-1,0 0 1,-1 0 0,1 0-1,-1 0 1,1 0-1,-1 0 1,0 1 0,0-1-1,0 0 1,0 1-1,0-1 1,0 1 0,-1-1-1,-2-2 1,3 2-31,7 5-34,11 7-28,-6 0 113,-3-3-67,1 1-1,12 15 1,-19-19 69,1 0 0,-1 0 0,0 0 0,0 1-1,0-1 1,0 0 0,-1 1 0,0-1 0,1 1-1,-1 5 1,0 4 22,-1 0 1,0 0-1,-3 21 1,-1 18-29,4-51 54,2 19 48,-2-20-59,0-1-1,0 0 1,0 1-1,0-1 1,1 1 0,-1-1-1,0 0 1,0 1-1,1-1 1,-1 1-1,0-1 1,0 0 0,1 1-1,-1-1 1,0 0-1,1 0 1,-1 1-1,1-1 1,-1 0 0,0 0-1,1 0 1,-1 1-1,1-1 1,-1 0-1,0 0 1,1 0 0,-1 0-1,1 0 1,-1 0-1,1 0 1,-1 0-1,0 0 1,1 0 0,-1 0-1,1 0 1,-1 0-1,1 0 1,-1 0-1,1 0 1,-1-1 0,1 1-1,25-10 116,-1-2 1,0 0-1,0-2 0,27-20 0,121-87-249,-158 110 41,-10 6-19,1 0-1,-1 1 0,1 0 0,1 0 0,-1 0 0,0 1 0,9-3 0,-15 6 89,0 0-1,0 0 1,1 0-1,-1 0 1,0 0-1,1 0 1,-1 0-1,0 0 1,0 0 0,1 0-1,-1 0 1,0 0-1,0 0 1,1 0-1,-1 0 1,0 0-1,0 0 1,1 0-1,-1 0 1,0 1-1,0-1 1,0 0-1,1 0 1,-1 0-1,0 0 1,0 1-1,0-1 1,1 0-1,-1 0 1,0 0-1,0 1 1,0-1-1,0 0 1,0 0-1,0 1 1,1-1-1,-1 0 1,0 0-1,0 1 1,0-1-1,0 0 1,0 0-1,0 1 1,0-1-1,0 1 1,-2 13-42,1-11 16,-2 8 33,-1 0 1,-1 0-1,1 0 1,-2 0-1,-8 12 0,-13 28-16,25-45 20,0 0 0,0 0 1,0 0-1,1 0 1,0 0-1,0 0 1,0 8-1,1-12 12,0-1 0,0 0 0,0 0 0,0 1 1,1-1-1,-1 0 0,0 0 0,1 0 0,-1 1 0,0-1 0,1 0 0,0 0 0,-1 0 0,1 0 0,0 0 0,-1 0 1,1 0-1,0 0 0,0 0 0,0 0 0,0 0 0,0-1 0,0 1 0,0 0 0,0-1 0,0 1 0,0 0 1,0-1-1,1 0 0,-1 1 0,0-1 0,0 0 0,1 1 0,-1-1 0,0 0 0,3 0 0,2 0 96,1 0-1,0-1 1,0 0-1,-1 0 1,10-2-1,-10 1-68,-1 0-1,1 0 1,0-1-1,-1 0 1,1 0-1,-1 0 1,0 0-1,7-7 1,1-2 29,18-23 1,-11 8-21,-1 0 0,-2-2-1,25-54 1,-38 75-40,74-163 89,-34 79 164,41-88-514,-66 133 132,25-93-1,-37 108 37,14-66-408,-20 96 429,-1 0 1,0 0 0,1 0 0,-1 0-1,0 0 1,0 0 0,0 0-1,0 0 1,-1 0 0,1 0 0,0 0-1,-1 0 1,1 0 0,-1 0-1,0 0 1,-1-2 0,2 4 41,0 0 0,-1-1 0,1 1 0,0 0 0,0 0-1,-1-1 1,1 1 0,0 0 0,0 0 0,-1 0 0,1-1 0,0 1 0,-1 0 0,1 0 0,0 0 0,-1 0 0,1 0 0,0 0 0,-1 0 0,1 0 0,0 0 0,-1 0 0,1 0-1,0 0 1,-1 0 0,1 0 0,0 0 0,-1 0 0,1 0 0,0 0 0,-1 0 0,1 0 0,0 0 0,-1 1 0,1-1 0,0 0 0,-1 0 0,-9 10-158,9-10 136,-11 15-29,1 1-1,0 0 1,2 1-1,-1 0 1,-10 30-1,3-9 23,-9 16 60,3 2 0,2 1 0,2 1 0,-21 119-1,15 94 26,24-260 17,1 0-1,0-1 1,1 1 0,0-1 0,1 1-1,0-1 1,1 0 0,0 1 0,0-1-1,1-1 1,0 1 0,1 0 0,0-1-1,7 9 1,-11-17-17,0 1 0,1-1 0,-1 1 1,1-1-1,0 0 0,-1 1 0,1-1 0,0 0 0,0 0 0,0 0 0,0-1 1,0 1-1,0 0 0,0-1 0,0 1 0,0-1 0,0 0 0,0 1 0,0-1 1,0 0-1,0 0 0,0-1 0,3 1 0,4-2 92,1 0 0,-1-1 0,16-7-1,-15 7-102,3-3-20,1-1 0,20-14-1,-4 3-26,21-16-164,62-51 0,-110 83 91,-1 0 0,1 0-1,-1 0 1,1 1 0,0-1-1,-1 1 1,7-2 0,-8 3 76,-1 0 1,0-1 0,1 1-1,-1 0 1,1 0-1,-1 0 1,1 0 0,-1 0-1,1 0 1,-1 1-1,1-1 1,-1 0 0,1 0-1,-1 0 1,1 0-1,-1 1 1,1-1 0,-1 0-1,1 0 1,-1 1-1,1-1 1,-1 1 13,1 0 0,0 0 0,-1 0-1,0 0 1,1 0 0,-1-1 0,0 1 0,1 0 0,-1 0 0,0 0 0,0 0 0,0 0-1,0 0 1,0 0 0,0 1 0,-1 14-37,0 0 0,-7 27 0,5-32 57,1 0 0,0 0 0,1 0 0,0 0 0,0 0 0,2 0-1,-1 1 1,3 11 0,-3-22 22,0 1-1,0-1 0,1 1 1,-1-1-1,1 1 1,-1-1-1,1 1 1,-1-1-1,1 0 0,0 1 1,0-1-1,0 0 1,0 1-1,0-1 1,0 0-1,0 0 1,0 0-1,0 0 0,0 0 1,1 0-1,-1 0 1,0-1-1,1 1 1,-1 0-1,1-1 1,-1 1-1,0-1 0,1 1 1,-1-1-1,1 0 1,0 1-1,-1-1 1,1 0-1,-1 0 0,1 0 1,-1 0-1,1-1 1,2 0-1,3 0 75,-1-2 1,1 1-1,-1-1 0,0 0 1,0 0-1,0-1 0,9-6 0,5-6-179,32-34 0,-32 29-138,-19 19 159,1 1 0,-1-1 0,1 1-1,0 0 1,0-1 0,-1 1 0,1 0-1,0 0 1,0 0 0,3-1-1,-5 2 31,0 0-1,1 0 1,-1 0-1,0 0 1,1 0 0,-1 0-1,0 0 1,1 0-1,-1 0 1,0 0-1,1 0 1,-1 0-1,0 1 1,0-1-1,1 0 1,-1 0-1,0 0 1,1 0-1,-1 1 1,0-1-1,0 0 1,1 0-1,-1 0 1,0 1-1,0-1 1,1 1-1,-1 0 2,1 0 0,-1 0 0,1 1 0,-1-1-1,0 0 1,0 1 0,1-1 0,-1 0 0,0 1 0,0 1-1,-1 13-2,-1 1-1,0-1 0,-1 0 0,0 0 0,-8 20 0,-34 76 146,40-101-127,-19 43 91,-1-2 0,-3-1 0,-39 54 0,44-75-27,-2 0 1,-45 41-1,48-52 124,0-1 0,-1-1 0,-1 0 0,-28 13 0,47-27-87,0-1 1,-1 0-1,1 0 1,0 0-1,0 0 0,-1-1 1,1 0-1,-1 0 1,-9 0-1,13-1-85,0 0 0,0 0-1,-1-1 1,1 1 0,0-1 0,0 1-1,0-1 1,0 0 0,0 0-1,0 0 1,0 0 0,0 0 0,0 0-1,0-1 1,0 1 0,1-1 0,-1 1-1,1-1 1,-1 0 0,1 0 0,-1 1-1,1-1 1,0 0 0,0 0 0,0 0-1,0 0 1,0 0 0,1-1 0,-1 1-1,1 0 1,-1-3 0,-1-3-50,1 1 0,1 0 0,-1-1 0,1 1 1,1-1-1,-1 1 0,1 0 0,2-8 0,1 2-19,0 1 0,2-1 0,-1 1 0,1 0-1,1 1 1,0-1 0,1 1 0,0 1 0,0-1 0,1 1 0,20-17 0,-1 6 5,0 0 1,1 2 0,43-21-1,94-36-136,-52 33-4929,-96 38 3624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09.4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374 0 3488,'0'0'1115,"0"2"-673,-3 10 410,1 0-1,-2-1 1,1 0-1,-1 1 1,-11 19-1,3-9-588,0-1-1,-1-1 1,-1 1-1,-1-2 1,-1 0-1,-30 28 1,7-14-227,0-2 1,-54 31-1,85-57-736,5-4 260,1 0 1,-1 1-1,0 0 1,1-1-1,-1 1 1,1 0-1,0 0 1,-1 0-1,1 1 1,0-1-1,0 0 1,1 1-1,-3 3 1,3 5-1897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09.8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626 1 2720,'-2'1'557,"0"0"1,0 0-1,0 0 0,0 0 1,0 1-1,0-1 0,0 1 1,0-1-1,-2 3 0,-5 4 451,-139 108 2112,-89 36-2425,110-75-579,101-63-232,18-10-392,-1 1 0,1 0 0,1 0 0,-12 11 0,18-16 400,1 0 1,0 0 0,-1 1 0,1-1-1,0 0 1,-1 0 0,1 1 0,0-1-1,-1 0 1,1 1 0,0-1-1,0 0 1,-1 1 0,1-1 0,0 1-1,0-1 1,0 0 0,0 1 0,0-1-1,0 1 1,-1-1 0,1 1-1,0-1 1,0 0 0,0 1 0,0-1-1,0 1 1,1-1 0,-1 1 0,0-1-1,0 0 1,0 1 0,0-1 0,0 1-1,1-1 1,-1 0 0,0 1-1,0-1 1,0 0 0,1 1 0,-1-1-1,0 0 1,1 1 0,7 5-1845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10.2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412 0 2912,'0'3'1312,"-8"1"-1152,3 0 1696,2 5-1056,-15-3 800,5 7-928,-15-2 256,7 6-544,-14-6 0,4 3-224,-13-1 32,10-1-96,-19-4-1056,14 3 544,-5-3-2752,8-1 1760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11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365 9 2304,'0'-9'1056,"-13"13"-896,0-4 800,9 5-544,-14-5 192,0 0-352,-16-5 192,-2 5-256,-21-4-320,9 8 64,-19-4 160,11 8-64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13.5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 22 2080,'13'-21'11539,"-27"55"-11734,-43 156 227,46-148-75,0-10 80,-1-1 1,-19 34-1,-9 25 982,39-90-1009,1 1 0,0-1 0,0 0 1,0 1-1,0-1 0,0 0 0,0 0 1,0 1-1,0-1 0,0 0 0,0 1 1,0-1-1,0 0 0,0 1 0,0-1 0,0 0 1,0 1-1,0-1 0,0 0 0,1 0 1,-1 1-1,0-1 0,0 0 0,0 1 1,0-1-1,1 0 0,-1 0 0,0 1 1,0-1-1,0 0 0,1 0 0,-1 0 1,0 0-1,1 1 0,-1-1 0,0 0 1,0 0-1,1 0 0,-1 0 0,1 0 1,8 7 331,-6-5-350,0 0-1,0-1 1,0 1 0,0 0-1,1-1 1,-1 0-1,1 0 1,3 1-1,9 3 128,-8-3-30,0-1 0,0 0 0,0 0 0,0 0 0,0-1 0,0-1 1,1 1-1,7-3 0,-5 2 0,17-2-27,31-3-236,-34 6 40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14.2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10 2080,'0'3'8538,"17"-1"-6290,11-1-682,-15-3-1300,57-6 822,135 3 0,-59 26-1438,-102-14-3044,-19-3 1176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17.8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0 124 2400,'0'8'8080,"3"-13"-7104,11 6-1088,175-5 576,-91 0-280,171-29 0,-258 32-269,1 0 1,-1 1-1,19 2 1,8 0 219,-35-2-150,0 0 1,0 1-1,0 0 0,-1-1 0,1 1 1,0 0-1,0 1 0,4 1 1,-4-1 130,-1-1 0,1 1 0,0-1 0,0 0 0,0 0 0,0-1 0,0 1 0,5 0 0,-8-1-110,0 0 0,1 0 0,-1 0 0,0 0 0,0 0 0,0 0 0,1 0 0,-1 0 0,0 0 0,0 0 0,0 0 0,0-1 0,1 1 0,-1 0 0,0 0 0,0 0 0,0 0 0,0 0-1,0 0 1,1-1 0,-1 1 0,0 0 0,0 0 0,0 0 0,0 0 0,0-1 0,0 1 0,0 0 0,0 0 0,0 0 0,0-1 0,0 1 0,0 0 0,0 0 0,0 0 0,0-1 0,0 1 0,0 0 0,0 0 0,0 0 0,0-1 0,0 1 0,0 0 0,0 0 0,0 0 0,0 0 0,0-1 0,0 1 0,0 0 0,0 0 0,-1 0 0,1 0 0,0-1 0,0 1 0,-15-23 124,9 16 22,5 5-131,0 1-1,0 0 1,0 0-1,0-1 1,0 1-1,0 0 1,0 0-1,0 0 0,-3-1 1,0-2 8,-1 1 1,2-1-1,-1 0 0,0 0 1,1 0-1,0-1 0,-5-8 1,8 13-42,-1-1 1,1 1 0,0-1-1,0 1 1,-1 0 0,1-1 0,-1 1-1,1-1 1,0 1 0,-1 0 0,1-1-1,-1 1 1,1 0 0,-1 0-1,1-1 1,-1 1 0,1 0 0,-1 0-1,0-1 1,11 0 290,1-1-306,0 0 1,1 0-1,-1 1 0,1 0 1,-1 1-1,1 1 0,15 2 1,-25-3 28,7 1-46,-1 0 1,1 1-1,0 0 0,-1 0 1,0 1-1,1 0 1,8 6-1,-16-9 167,-1 1-99,-1-1 0,0 1 0,0 0 0,1 0 1,-1 0-1,1-1 0,-1 1 0,1 0 0,-1 0 0,1 0 1,0 0-1,-1 0 0,1 0 0,-1 2 0,0 2 40,-2-1-14,0 0 0,-1-1 0,1 1 0,-1 0 0,0-1 0,0 0 0,0 0 0,0 0 0,0-1 0,-1 1 0,-4 1 0,-9 6 54,-12 9 224,-47 39 0,76-56-369,0-1 1,0 1-1,0-1 0,0 1 0,0-1 1,0 1-1,0 0 0,1-1 0,-1 1 1,1 0-1,-1 0 0,1 0 0,0-1 0,0 1 1,0 0-1,0 0 0,0 0 0,0 2 1,1-2-542,-1-1 0,0 1 0,1 0 0,-1-1 0,1 1 0,-1-1 0,1 1 0,0-1 0,0 1 0,-1-1 0,1 1 0,0-1 0,3 3-582,7 4-2174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19.1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23 213 2400,'1'-7'5705,"0"5"-5329,0 1 0,0-1-1,1 1 1,-1-1-1,0 1 1,0-1-1,0 0 1,0 1-1,0-3 1,1 1-231,-1 0 0,1 0 0,0 0 0,0 0 0,0 0 0,5-3 0,8-11 83,42-57 173,-11 17-360,-41 46-157,-3 7 155,-4 4-191,-16 4-323,11 0 485,0 0-1,0 0 0,1 0 0,0 1 1,0-1-1,-7 9 0,-29 36 33,0 0 929,37-44-935,5-4 14,-1 0 1,1 0-1,-1-1 0,0 1 1,0 0-1,1 0 1,-1-1-1,0 1 1,0 0-1,0-1 0,0 1 1,0-1-1,0 1 1,0-1-1,0 1 1,0-1-1,-1 0 1,6 1-17,0 0 0,0 1 0,0-1 0,-1 1 0,1-1 1,0 1-1,-1 0 0,1 0 0,-1 1 0,6 4 1,-3-3-56,0 1 0,-1 1 0,1-1 0,-1 1 0,0 0 0,5 8 0,7 19 386,1 1-3839,-10-23 1634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58.2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1314 3 1248,'4'-1'7066,"-4"-1"-7066,0 5 123,-4 9 250,-16 26 305,17-32-665,-1-1 1,-1 1 0,1-1 0,-1 1-1,0-1 1,0-1 0,-8 7-1,0 0 43,-23 18 254,-2-2 0,-62 34 1,29-17 209,-121 87 248,-6-18 53,122-81-482,0-2-1,-2-5 1,-141 29 0,185-47-351,20-3-9,-1-1 0,1-1 0,-21 1 0,7 0-1251,16-2-721,27-5-129,10-4-2443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0:59.3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 33 2400,'0'0'24,"0"0"1,0 0-1,0 0 0,0 0 1,0 0-1,0 0 0,0 0 1,0 1-1,0-1 0,-1 0 0,1 0 1,0 0-1,0 0 0,0 0 1,0 0-1,0 0 0,0 0 1,0 0-1,0 0 0,0 0 1,0 0-1,-1 0 0,1 0 1,0 0-1,0 0 0,0 0 1,0 0-1,0 0 0,0 0 1,0 0-1,0 0 0,0 0 1,0-1-1,-1 1 0,1 0 1,0 0-1,0 0 0,0 0 1,0 0-1,0 0 0,0 0 1,0 0-1,0 0 0,0 0 1,0 0-1,0 0 0,0 0 0,0-1 1,0 1-1,0 0 0,0 0 1,0 0-1,0 0 0,0 0 1,0 0-1,0 0 0,0 0 1,0 0-1,0 0 0,0-1 1,0 1-1,0 0 0,0 0 1,-4 5 1927,1 1-1618,0-1 0,0 0 0,0 0 1,-1 0-1,0-1 0,1 1 0,-2-1 0,1 0 0,0 0 0,-1 0 0,0-1 0,-8 5 1,1-1-118,1-2 0,-1 1 0,0-2 0,-23 7 0,-10 0 68,-39 8 97,-47 9-121,120-25-368,8-2 85,0 0 0,0 0 0,0-1 0,0 1 0,0-1 0,-3 1 0,-3 1 109,18-2 477,30-5-293,-25 3-201,0 0 1,0 0-1,0-1 1,14-6 0,14-8 179,-18 9-248,-1-1 0,0-2 1,0 0-1,26-18 0,-24 11-121,-11 9 88,-1 0 1,-1-1 0,17-17 0,-27 25 35,0 0 1,0 1 0,-1-1-1,1 1 1,0-1-1,1 1 1,-1 0-1,3-2 1,-5 3-10,1-1-1,-1 1 1,1 0 0,0 0-1,-1 0 1,1-1 0,0 1 0,-1 0-1,1 0 1,-1 0 0,1 0-1,0 0 1,-1 0 0,1 0-1,0 0 1,-1 0 0,1 0 0,0 0-1,-1 1 1,1-1 0,-1 0-1,1 0 1,0 1 0,-1-1-1,1 0 1,-1 1 0,1-1 0,0 1-1,2 4-11,-1 0-1,0 0 0,-1 0 1,1 0-1,-1 0 0,0 1 1,0-1-1,0 0 1,-1 8-1,2 10 183,0-1-232,0 1 0,-4 28 1,1-8 348,1-30-380,1-8 270,-1-1-1,0 0 1,0 0-1,-1 1 1,1-1-1,-3 7 1,3-10-130,0 0 1,-1-1-1,1 1 1,-1 0 0,0 0-1,1-1 1,-1 1-1,0 0 1,1-1-1,-1 1 1,0-1-1,1 1 1,-1-1 0,0 1-1,0-1 1,0 1-1,0-1 1,0 0-1,1 1 1,-1-1-1,0 0 1,0 0-1,0 0 1,0 0 0,0 0-1,0 0 1,0 0-1,0 0 1,0 0-1,0 0 1,0 0-1,0-1 1,-1 1 0,-13-4 254,-26-9 0,-14-3-377,-180-27-1553,224 41-1712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43.2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 7040,'3'-12'3200,"41"12"-2752,-17 0 352,4 8-512,16-4 384,7 4-384,15-3 64,6 1-224,4 2-64,-4 4-32,-14-4 448,-9 3-256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06.0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37 447 1568,'3'-33'4136,"-3"50"-4086,1 95 568,2-15 188,-20 173 0,-6-80-294,20-159-262,3 19 1985,5-146-1046,-1 21-1205,18-109 0,10 6 256,-12 80-145,10-47-139,-20 107 37,24-62 1,-33 98-30,-1 1 1,1-1 0,0 1-1,0-1 1,-1 1-1,1 0 1,0-1 0,0 1-1,1 0 1,-1 0 0,0-1-1,0 1 1,1 0 0,-1 0-1,0 0 1,1 1 0,1-2-1,-3 2 20,1 0 1,-1 0-1,1 0 0,-1-1 0,1 1 0,-1 0 0,1 1 1,-1-1-1,1 0 0,-1 0 0,1 0 0,-1 0 0,1 0 1,-1 0-1,1 1 0,-1-1 0,1 0 0,-1 0 0,1 1 0,-1-1 1,0 0-1,1 1 0,0 0 3,0 1 0,0-1 1,0 0-1,0 1 0,0-1 0,-1 1 0,1-1 1,0 1-1,-1-1 0,1 3 0,6 29 192,-2-1-1,-1 1 0,-2 0 0,-1-1 1,-1 1-1,-7 49 0,5-71-19,-1-1 0,1 1-1,-2-1 1,1 0 0,-1 0-1,-10 15 1,11-19-47,-1 0 0,0 0 0,-1 0 0,1-1-1,-1 1 1,0-1 0,-1-1 0,1 1 0,-1-1 0,-12 7 0,14-9-72,0-1 1,0-1-1,0 1 1,-7 0-1,1 1-1069,17 2 1006,1 0 0,1-1 0,-1 0-1,0 0 1,1-1 0,-1 0 0,1-1 0,0 0 0,0 0 0,0 0 0,9-2-1,1 0 127,0-1-1,0-1 1,0 0-1,22-8 1,-34 9-54,67-24 396,-64 21-370,1 0 0,-1-1 0,0 0 0,17-13 0,-13 6 90,0 0 0,22-26 1,-30 31-145,0 0 0,-1-1 1,0 0-1,0 0 0,0 0 1,-2 0-1,4-11 1,-6 15-32,0 0 1,0-1 0,0 1 0,-1 0 0,0 0-1,0-1 1,-1 1 0,1 0 0,-1-1 0,0 1-1,-1 0 1,-2-7 0,3 10-22,0 0 0,0-1 0,0 1 0,0 0 0,0 0 0,0 0 0,-1 0 0,1 0 0,-1 1 0,0-1 0,1 0 0,-1 1 0,0-1-1,0 1 1,0-1 0,0 1 0,0 0 0,0 0 0,-1 0 0,1 0 0,0 0 0,0 1 0,-1-1 0,1 1 0,-1-1 0,1 1 0,0 0 0,-1 0 0,-2 0 0,1 1-26,1 0 1,0 0-1,0 0 1,0 1-1,0-1 0,0 1 1,0-1-1,0 1 1,0 0-1,0 0 0,1 0 1,-1 1-1,1-1 1,0 1-1,0-1 0,0 1 1,0 0-1,0 0 1,-2 4-1,-3 8-134,0 0 1,-8 24-1,15-38 188,-4 10-48,0 0-1,1 1 1,1 0-1,0 0 1,1 0-1,0 0 0,1 14 1,0-20 60,1 0 0,0 1 0,1-1 0,-1 0 0,1 0 1,0 0-1,0 0 0,1 0 0,0 0 0,0-1 0,0 0 0,1 1 0,0-1 0,0 0 1,5 5-1,0-3 86,-1 0 1,1 0 0,1-1-1,-1 0 1,1-1-1,0 0 1,0-1 0,0 0-1,1 0 1,-1-1 0,1 0-1,0-1 1,0 0 0,16 0-1,-20-2-29,0-1 0,-1 1 0,1-1 1,0 0-1,0-1 0,0 1 0,-1-1 0,1-1 0,-1 1 0,0-1 0,0 0 0,0-1 0,0 1 0,0-1 0,-1 0 0,1-1 0,5-6 1,-1-1-41,0-2 0,0 1 0,-1-1 0,-1 0 0,-1-1 0,0 0 0,-1 0 0,0-1 0,-1 0 0,-1 0 0,-1 0 0,0 0 0,-1 0 0,-1-1 0,-1-27 0,-3 24-31,-1-4-92,0 9-64,3 12 90,1 0 0,-1 1 0,0-1 0,1 0 0,0 0 0,-1-4 0,1 7 47,0-1 0,1 0 0,-1 1-1,0-1 1,0 1 0,0-1 0,1 1 0,-1-1 0,0 0-1,1 1 1,-1-1 0,0 1 0,1 0 0,-1-1 0,0 1-1,1-1 1,-1 1 0,1 0 0,-1-1 0,1 1 0,-1 0 0,1-1-1,-1 1 1,1 0 0,0 0 0,-1 0 0,1-1 0,-1 1-1,1 0 1,0 0 0,-1 0 0,1 0 0,-1 0 0,1 0 0,0 0-1,0 0 1,7 0-125,-1 0 28,1 0 0,0 1 0,9 1 0,-15-1 113,1-1 0,0 1 0,-1 0 0,1 0 0,-1 0 0,0 0-1,1 1 1,-1-1 0,0 1 0,0-1 0,0 1 0,0 0 0,2 2 0,3 3 8,-1 0 1,-1 0-1,1 0 1,-1 0 0,-1 1-1,1 0 1,-1 0-1,4 13 1,8 50 218,-14-55-149,1 0 0,1 0 1,0 0-1,1 0 0,13 27 0,-16-41-13,-1 1-1,1-1 1,0 1 0,-1-1 0,1 0-1,0 0 1,1 0 0,2 2 0,-4-3 5,0-1 0,0 1-1,0 0 1,1-1 0,-1 1 0,0-1 0,0 1 0,1-1 0,-1 0-1,0 0 1,0 1 0,1-1 0,-1 0 0,0 0 0,1 0 0,-1 0 0,0-1-1,0 1 1,1 0 0,-1 0 0,2-2 0,6-2 66,1-1 1,-1 0-1,-1-1 1,1 0-1,12-12 1,36-40-235,-28 26-5,6-5-6,45-43-368,-77 77 395,1 1 1,-1-1 0,1 0-1,0 1 1,0 0 0,0 0-1,4-2 1,-7 4 80,0 0 0,0-1 1,0 1-1,0 0 0,0 0 0,0 0 1,0 0-1,-1 0 0,1 0 0,0 0 1,0 0-1,0 0 0,0 0 0,0 0 1,0 1-1,0-1 0,0 0 0,-1 1 1,1-1-1,0 1 0,0-1 0,0 1 1,-1-1-1,1 1 0,0-1 0,-1 1 1,1 0-1,0-1 0,-1 1 0,1 0 1,-1 0-1,1-1 0,-1 1 0,0 0 1,1 0-1,-1 0 0,0 0 0,1-1 0,-1 1 1,0 0-1,0 1 0,2 9 70,-1 1-1,0-1 1,0 0-1,-2 1 1,-2 19-1,1-4-92,0-6 348,-1 0 1,-6 21-1,7-32 294,7-15-208,6-17-139,6-15-290,43-68 0,-57 100-53,0 1 0,1-1 0,-1 1 0,1 0 0,0 0 0,0 1 0,0-1 0,7-4 0,-11 8 65,1 0 0,-1-1-1,0 1 1,1 0-1,-1 0 1,0-1-1,1 1 1,-1 0 0,0 0-1,1 0 1,-1-1-1,1 1 1,-1 0-1,1 0 1,-1 0 0,0 0-1,1 0 1,-1 0-1,1 0 1,-1 0-1,1 0 1,-1 0 0,1 0-1,-1 0 1,0 0-1,1 0 1,-1 0-1,1 1 1,-1-1-1,1 0 1,-1 0 0,0 0-1,1 1 1,-1-1-1,0 0 1,1 1-1,-1-1 1,0 0 0,1 1-1,-1-1 1,0 0-1,0 1 1,1-1-1,-1 0 1,0 1 0,0-1-1,1 1 1,-1 3-1,1-1 1,0 1 0,-1-1-1,1 1 1,-1 4-1,0-2-20,1 26 100,-2 0 0,-1 1 0,-7 39 0,1-36 1003,16-49-865,17-23 1,-16 24-221,21-28-72,2 2 0,38-36 0,-5 26-523,-59 60 350,0 0 0,8 23 0,-6 24 95,7 41 197,-13-91-12,0-1 0,1 0 0,0 0-1,7 12 1,-9-17 4,1 0 0,1 1 0,-1-1 0,0 0 0,1-1 0,-1 1 0,1 0 0,0-1 0,0 1 0,0-1 0,0 0 0,4 2 0,-4-3 26,0 0-1,0 0 0,-1-1 1,1 1-1,0-1 0,0 0 1,0 0-1,0 0 0,0 0 1,-1 0-1,1-1 1,0 1-1,0-1 0,0 0 1,-1 0-1,1 0 0,0 0 1,-1 0-1,1 0 0,-1-1 1,1 1-1,-1-1 0,4-3 1,3-4 104,0 1 0,0-1 0,14-19 0,-5 2-333,-2-1-1,0 0 0,17-43 1,-33 70 169,1 0 1,-1 1-1,0-1 1,0 0-1,0 0 1,0 0 0,0 0-1,0 0 1,0 0-1,0 0 1,0 0-1,0 0 1,0 0-1,0 0 1,0 0-1,1 0 1,-1 0-1,0 0 1,0 0-1,0 0 1,0 0-1,0 0 1,0 0 0,0 0-1,0 0 1,0 0-1,0 0 1,1 0-1,-1 0 1,0 0-1,0 0 1,0 0-1,0 0 1,0 0-1,0 0 1,0 0-1,0 0 1,0 0-1,0 0 1,1 0 0,-1 0-1,0 0 1,0 0-1,0 0 1,0 11-275,-15 100 126,4-17 413,10-90-250,1 1 1,-1 0-1,1-1 1,1 1 0,-1-1-1,0 1 1,2 4 0,-2-8 9,0 0 1,1 0-1,-1 0 1,0-1-1,0 1 1,1 0 0,-1 0-1,0-1 1,1 1-1,-1 0 1,1-1-1,-1 1 1,1 0 0,-1-1-1,1 1 1,-1-1-1,1 1 1,0-1-1,-1 1 1,1-1-1,0 1 1,-1-1 0,1 1-1,0-1 1,0 0-1,-1 0 1,1 1-1,0-1 1,0 0 0,0 0-1,-1 0 1,1 0-1,0 0 1,0 0-1,0 0 1,0 0 0,-1 0-1,1 0 1,0-1-1,0 1 1,-1 0-1,1 0 1,0-1 0,1 0-1,4-2 86,-1-1-1,0 1 1,0-1 0,0-1-1,0 1 1,0-1-1,-1 0 1,0 0 0,6-10-1,28-51 506,-20 26-532,23-71 1,-7 13 115,14-16-160,27-72-214,-73 182 171,1-3-45,-1-1 0,1 0 0,-1 0 1,-1 0-1,0-1 0,1-10 0,-2 18 35,0 1 0,0-1 0,0 1 0,0-1 0,0 1 0,0-1 0,0 1 0,0-1 0,0 1 0,0-1 0,0 1 0,-1-1 0,1 1 0,0-1 0,0 1 0,0-1 0,-1 1 0,1-1 0,0 1 0,-1 0 0,0-1 0,1 1 1,0 0 0,-1-1 0,1 1 1,-1 0-1,1 0 0,0 0 0,-1 0 0,1 0 0,-1 1 0,1-1 0,0 0 0,-1 0 1,1 0-1,0 0 0,-1 0 0,1 0 0,0 1 0,-1-1 0,1 0 0,0 0 0,-1 0 0,1 1 1,-3 1-62,1 1 0,-1-1 1,1 1-1,0-1 0,0 1 1,-3 4-1,-11 26-96,0 1 1,3 0-1,-15 54 0,-12 114 72,33-142 166,1 78 0,6-123 53,0 1 0,1 0 1,1 0-1,1 0 0,4 16 1,-7-32-83,0 1 0,0 0 1,1-1-1,-1 1 0,0 0 1,0-1-1,1 1 1,-1 0-1,1-1 0,-1 1 1,0-1-1,1 1 0,-1-1 1,1 1-1,-1-1 0,1 1 1,-1-1-1,1 1 1,0-1-1,-1 1 0,1-1 1,0 0-1,-1 0 0,1 1 1,0-1-1,0 0 1,1 0 1,-1 0 0,0 0 0,1 0 0,-1-1 0,0 1 0,0 0 0,1-1 0,-1 1 0,0-1 0,0 0 0,0 1 1,0-1-1,2-1 0,4-4 32,-1 0 1,0-1 0,8-9-1,-12 13-51,17-24 91,-1-1-1,-1-2 1,14-33-1,-16 34-118,174-296-451,-170 293 404,25-56-1,-10 18-641,-29 63 474,-2 7-188,-3 1 371,0 0 0,0 0 1,1 0-1,-1 0 1,0 0-1,0 0 0,0 0 1,0 0-1,-1 0 1,1 0-1,0 0 0,0 0 1,-1 1-1,-37 135-449,-19 82-84,38-132 596,8-38 22,1 0-1,-2 50 1,11-79 41,0-6 5,1 23 0,0-33-15,0 0 1,1-1 0,0 1-1,-1 0 1,1 0-1,1-1 1,-1 1 0,1-1-1,-1 1 1,4 4 0,-4-7-23,-1 0 1,1-1-1,0 1 1,-1-1-1,1 1 1,0 0-1,0-1 1,-1 1-1,1-1 1,0 0-1,0 1 1,0-1-1,0 0 1,0 1-1,-1-1 1,1 0-1,0 0 1,0 0-1,0 0 1,0 0-1,0 0 1,0 0-1,0 0 1,0 0-1,0 0 1,-1 0-1,1-1 1,1 1-1,24-13 218,-25 12-241,12-8 22,0-1 0,15-15 0,-7 5-220,31-34-261,-51 53 419,-1 1 0,0-1-1,0 1 1,0 0-1,1-1 1,-1 1-1,0 0 1,1-1-1,-1 1 1,0 0-1,1 0 1,-1-1-1,0 1 1,1 0-1,-1 0 1,1 0-1,-1-1 1,0 1-1,1 0 1,-1 0-1,1 0 1,-1 0 0,0 0-1,1 0 1,-1 0-1,1 0 1,-1 0-1,1 0 1,-1 0-1,0 0 1,1 0-1,-1 0 1,1 0-1,-1 0 1,0 1-1,1-1 1,-1 0-1,1 0 1,-1 0-1,0 1 1,1-1-1,-1 0 1,0 1 0,1-1-1,1 3-53,-1 0 0,0-1-1,0 1 1,0-1 0,1 7 0,0-2 263,0 1-169,0 0 1,-1 0-1,0 0 0,-1 15 0,3 20-111,-1-35 162,0-1-1,0 0 1,0 0-1,7 13 1,-9-19 488,19-4 463,-16 1-939,0 0-1,0 1 1,1-1-1,-1 0 1,-1 0-1,1-1 1,0 1-1,0 0 1,3-6-1,21-30 0,-12 16-302,59-80-720,-67 93 606,-3 8 71,-3 18 89,-1-7 275,0 143-22,0-152-61,0 0 0,0 0 0,0 0 0,0-1 1,0 1-1,0 0 0,0 0 0,0 0 0,1 0 0,-1-1 0,0 1 0,0 0 1,1 0-1,-1 0 0,1-1 0,-1 1 0,0 0 0,1-1 0,0 1 1,-1 0-1,1-1 0,0 2 0,0-2 27,0 0 1,0 1-1,0-1 1,-1 0-1,1 0 1,0 0-1,0 0 1,0 0-1,0 0 1,-1 0-1,1 0 1,0 0-1,0-1 1,0 1-1,0 0 1,-1 0-1,1-1 1,1 0-1,5-2 279,-1-1 1,0 0-1,12-10 0,-12 9-464,10-8 139,0-1 0,-1 0 0,19-23-1,34-53-1006,-67 89 954,0 1 1,1-1-1,-1 0 0,0 1 0,1-1 1,-1 1-1,1 0 0,-1-1 0,1 1 1,-1 0-1,1 0 0,-1 0 0,1 0 1,-1 0-1,1 0 0,-1 0 0,0 0 1,1 1-1,-1-1 0,1 0 0,1 2 1,4 0 33,1 0 1,13 7-1,8 7 51,-18-9 3,1-1 1,-1 0 0,1 0-1,-1-2 1,22 6-1,-26-7-24,-6-3 1,0 0 0,0 1-1,0-1 1,0 1 0,0-1-1,1 1 1,-1-1 0,0 1-1,-1 0 1,1 0 0,0-1-1,0 1 1,0 0 0,0 0 0,0 0-1,-1 0 1,2 2 0,-2-2-6,0 0 1,0 0-1,0 0 1,0 0-1,0 0 1,0 0-1,-1 1 1,1-1-1,0 0 1,-1 0 0,1 0-1,-1 0 1,1 0-1,-1 0 1,1 0-1,-1 0 1,0 0-1,1 0 1,-2 0-1,-18 21-182,-2 4 310,20-23-123,-4 5 14,1 1 0,-6 12-1,11-21-23,0 0 0,0 0 1,0 0-1,0 0 0,0 0 0,0 1 0,0-1 1,0 0-1,0 0 0,0 0 0,0 0 0,0 0 0,0 0 1,0 1-1,0-1 0,0 0 0,0 0 0,0 0 0,0 0 1,1 0-1,-1 0 0,0 0 0,0 0 0,0 0 1,0 1-1,0-1 0,0 0 0,0 0 0,1 0 0,-1 0 1,0 0-1,0 0 0,0 0 0,0 0 0,0 0 0,0 0 1,1 0-1,-1 0 0,0 0 0,0 0 0,0 0 1,11 1 252,11-3 349,-17 0-559,-1 1-1,1-1 1,-1 0 0,1 0 0,-1 0 0,0-1 0,0 0 0,0 1-1,0-2 1,0 1 0,-1 0 0,1-1 0,3-4 0,5-7-19,18-31 0,-28 43-12,20-39-84,33-81 0,0-2-11,24-18-273,-4 7-37,-70 128 356,-4 6-35,1-1 0,-1 1 0,0-1 0,0 1 0,0-1 0,0 0 0,0 0 0,0 0 0,0-4 0,-1 6 53,0 1-1,0 0 1,0 0 0,0 0 0,0 0 0,0 0-1,0 0 1,0 0 0,0 0 0,0 0 0,0 0-1,0 0 1,0 0 0,0 0 0,0 0 0,-1 0-1,1 0 1,0-1 0,0 1 0,0 0 0,0 0-1,0 0 1,0 0 0,0 0 0,0 0-1,0 0 1,0 0 0,0 0 0,0 0 0,0 0-1,0 0 1,0 0 0,0 0 0,0 0 0,-1 0-1,1 0 1,0 0 0,0 0 0,0 0 0,0 0-1,0 0 1,0 0 0,0 0 0,0 0 0,0 0-1,0 0 1,0 0 0,0 0 0,0 0 0,0 0-1,0 0 1,0 1 0,-1-1 0,1 0 0,0 0-1,0 0 1,0 0 0,0 0 0,0 0 0,0 0-1,-6 5-404,-7 10 101,2 2 256,0 1-1,2 0 1,0 1 0,1 0-1,1 0 1,-6 23 0,-42 185 24,37-144 153,9-43-87,3-21-46,1 2-1,1-1 0,1 0 1,1 1-1,0 34 0,3-52 67,-1-1-1,0 1 0,1 0 0,-1-1 1,1 1-1,0-1 0,0 1 1,0-1-1,0 0 0,0 1 0,1-1 1,-1 0-1,2 2 0,-2-3 11,1 1-1,-1-1 1,0-1-1,0 1 0,1 0 1,-1 0-1,1 0 1,-1-1-1,1 1 0,-1-1 1,1 1-1,-1-1 1,1 0-1,-1 1 1,1-1-1,0 0 0,-1 0 1,1 0-1,-1 0 1,1-1-1,-1 1 0,3-1 1,20-6 141,-1-1 1,0-1 0,0-1-1,33-21 1,-14 8-406,-23 12-14,-14 8 96,1 0 0,-1 0 0,1 0 0,-1 1 0,11-3 0,-16 5 126,0 0 1,1 0-1,-1 0 1,0-1-1,1 1 1,-1 0-1,0 0 1,1 0-1,-1 0 1,0 1-1,1-1 1,-1 0-1,1 0 1,-1 0 0,0 0-1,0 0 1,1 0-1,-1 0 1,0 1-1,1-1 1,-1 0-1,0 0 1,1 0-1,-1 1 1,0-1-1,0 0 1,0 0-1,1 1 1,-1-1-1,0 0 1,0 0-1,0 1 1,1-1-1,-1 1 1,0 14 36,-9 14 40,0-13-142,3-4 169,0 0 1,-4 14-1,10-26-84,0 1 0,0-1 0,0 0 0,0 0 0,0 0 0,0 0 0,0 0 0,0 1 0,0-1 0,0 0 0,0 0 0,0 0 0,0 0 0,0 1 0,0-1 0,0 0 0,0 0 0,0 0 0,0 0 0,0 0 0,0 1 0,0-1 0,0 0 0,1 0 0,-1 0 0,0 0 0,0 0 0,0 0 0,0 0 0,0 0 0,0 1 0,0-1 0,1 0 0,-1 0 0,0 0 0,0 0 0,0 0 0,0 0 0,1 0 0,-1 0 0,0 0 0,0 0 0,0 0 0,0 0 0,0 0 0,1 0 0,-1 0 0,0 0 0,0 0 0,0 0 0,0 0 0,1 0 0,14-5 508,19-12 64,-4-3-377,-13 10-304,27-24 1,-39 30 54,25-21-411,-28 23 385,0 1-1,1-1 0,-1 1 0,1 0 0,-1 0 0,1 0 0,-1 0 0,1 0 0,0 1 0,-1-1 0,5 0 0,-6 1 50,1 1-1,-1-1 0,0 0 0,0 0 0,0 0 0,0 1 0,0-1 0,0 1 0,0-1 0,0 1 0,0-1 1,0 1-1,0 0 0,0-1 0,0 1 0,0 0 0,-1 0 0,1-1 0,0 1 0,0 0 0,-1 0 0,1 0 1,-1 0-1,1 0 0,-1 0 0,1 0 0,-1 0 0,0 0 0,1 1 0,-1-1 0,0 0 0,0 0 0,0 0 1,0 0-1,0 0 0,0 2 0,0 4 7,0 1 0,-1-1 0,-3 14 0,4-20 5,-65 229 130,52-191 76,-1-1-1,-2 0 0,-22 36 0,30-61-72,-1 0 1,-1 0 0,0-1-1,-17 17 1,20-22-38,-1-1 1,0 0 0,-1 0 0,1-1 0,-1 0 0,0 0 0,-19 6 0,23-9-54,0-1 0,-1 1 0,1-1 0,-1-1 0,1 1 0,-1-1 0,1 0 0,-1 0 0,1 0 0,-1-1 0,1 0 0,-1 0 0,1-1 0,0 1 0,0-1 0,0 0 0,0 0 0,0-1 0,0 0 0,0 0 1,1 0-1,-1 0 0,1-1 0,-5-4 0,4 3-63,0-1 0,0 0 0,1-1 1,0 1-1,0-1 0,0 0 1,1 1-1,0-2 0,0 1 0,1 0 1,0-1-1,0 1 0,1-1 0,0 1 1,0-1-1,1 0 0,0-8 0,1 9 1,0 0-1,0 0 0,1 0 0,0 0 0,0 0 0,0 0 0,1 1 0,0-1 1,1 1-1,-1 0 0,1 0 0,0 0 0,1 0 0,-1 1 0,1-1 1,0 1-1,1 0 0,-1 1 0,11-8 0,8-2-15,1 1 0,0 1-1,47-16 1,-56 22-6,102-33 469,-57 26-1106,-44 10-1305,27 1 0,-43 2 1562,1 0 0,-1 0 0,1 0 0,-1 0 0,1 0 1,-1 1-1,0-1 0,1 0 0,2 2 0,-7 22-8494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06.3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43 6656,'-13'-12'3008,"26"4"-2624,-5 5 288,5 3-448,10-3 608,-2-2-448,14-3-128,1 8-160,3-4-96,5 8 32,-5 1 384,-4 3-224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06.7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27 3136,'0'0'61,"0"0"-1,0-1 1,0 1-1,-1 0 1,1-1 0,0 1-1,0 0 1,0-1-1,0 1 1,0-1 0,0 1-1,0 0 1,0-1 0,0 1-1,0 0 1,0-1-1,0 1 1,0 0 0,0-1-1,0 1 1,0-1-1,0 1 1,1 0 0,-1-1-1,0 1 1,0 0 0,1-1-1,10-7 1964,-7 7-1601,0-1 0,0 1-1,0 0 1,8-1-1,218 1 2108,-171 2-2238,29 3 67,-2 4 0,94 20 0,-145-20-1847,-7 0 347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07.1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64 8544,'-69'-36'3872,"46"36"-3360,23-3-192,10-2-288,6-6-1792,12 3 992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15.2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123 377 2240,'0'0'73,"0"-1"-1,0 0 1,0 1-1,0-1 1,0 1-1,0-1 1,-1 0 0,1 1-1,0-1 1,0 1-1,-1-1 1,1 0 0,0 1-1,-1-1 1,1 1-1,0-1 1,-1 1 0,1-1-1,-1-1 656,1 2-679,0 0 0,0 0 0,0-1 0,-1 1 1,1 0-1,0 0 0,0 0 0,0-1 1,0 1-1,0 0 0,0 0 0,-1 0 1,1-1-1,0 1 0,0 0 0,0 0 1,0 0-1,-1 0 0,1 0 0,0-1 1,0 1-1,0 0 0,-1 0 0,1 0 1,0 0-1,0 0 0,-1 0 0,1 0 0,0 0 1,0 0-1,0 0 0,-1 0 0,1 0 1,0 0-1,0 0 0,-1 0 0,1 0 1,0 0-1,0 0 0,-1 0 0,1 0 1,0 1-1,-6 0 3,1 2 1,0-1-1,0 0 1,0 1-1,0 0 1,0 0-1,1 1 1,-1-1-1,1 1 1,0 0-1,0 0 1,0 0-1,1 1 1,0-1-1,-6 10 1,4-5 26,0 1 0,0 0 0,1 1 0,1-1 0,-1 1 0,2 0 0,-3 15 0,4-19-29,1-1 1,0 0-1,1 1 1,-1-1 0,1 1-1,1-1 1,-1 0-1,1 0 1,0 1-1,0-1 1,5 7-1,-6-11-22,0 1-1,0-1 1,1 1-1,-1-1 1,1 0-1,0 1 1,0-1-1,0 0 1,0 0-1,0 0 1,0-1-1,1 1 1,-1 0-1,0-1 1,1 0 0,0 1-1,-1-1 1,1 0-1,-1 0 1,1-1-1,0 1 1,0 0-1,0-1 1,-1 0-1,1 0 1,5 0-1,-7 0 2,1-1 0,0 1 0,0-1 0,-1 1 0,1-1 0,-1 0 0,1 0 0,0 0 0,-1 0 0,0 0 0,1 0 0,-1 0 0,0-1-1,1 1 1,-1 0 0,0-1 0,0 1 0,0-1 0,0 1 0,0-1 0,1-3 0,0 0 61,0-1 1,0 0-1,-1 0 0,2-11 0,-1 5-78,-1 0 0,-1 0 0,0 0 0,0 0 0,-1 0 0,-1 0 0,0 0 0,0 0 0,-1 0 0,-1 1 0,0-1 0,-1 1 0,0 0 0,0 0 0,-10-13 0,13 21-20,0 0 0,1 0-1,-1 0 1,1 0 0,0 0 0,0 0-1,0-1 1,0 1 0,1 0 0,-1-6-1,3-13 756,1 16-652,1 0 1,0 0-1,0 0 0,1 1 0,-1-1 1,1 1-1,9-7 0,10-11 108,-10 3-184,0 0 1,-1 0-1,-1-1 0,12-29 0,2-4-333,-18 38 163,-5 10 84,0 0 0,0 1 0,0-1 0,6-6 0,-9 12 60,0 0-1,1-1 0,-1 1 1,0 0-1,0 0 0,1-1 1,-1 1-1,0 0 0,1 0 0,-1-1 1,0 1-1,1 0 0,-1 0 1,0 0-1,1 0 0,-1 0 1,0-1-1,1 1 0,-1 0 1,1 0-1,-1 0 0,0 0 0,1 0 1,-1 0-1,0 0 0,1 0 1,-1 0-1,1 1 0,-1-1 1,0 0-1,1 0 0,-1 0 1,0 0-1,1 0 0,-1 1 1,0-1-1,1 0 0,-1 0 0,0 1 1,0-1-1,1 0 0,-1 0 1,0 1-1,0-1 0,1 0 1,-1 1-1,0-1 0,0 0 1,0 1-1,0-1 0,1 0 1,-1 1-1,0-1 0,0 1 0,0-1 1,0 1-1,7 25-55,-7-25 52,5 29-13,-2 0 0,-2 58 0,-12 64 349,6-93-380,0 2 43,-10 105 189,9-129 107,-1-1 0,-2 1 1,-1-1-1,-2-1 0,-1 0 0,-25 46 0,36-78-164,0 0 1,0 0-1,0 0 0,-1 0 0,1 0 1,-1-1-1,-5 5 0,8-7-104,-1 1 0,1-1 0,-1 1 0,0-1 0,1 0 0,-1 0 0,1 1 0,-1-1 0,1 0 0,-1 0 0,0 1 0,1-1 0,-1 0-1,0 0 1,1 0 0,-1 0 0,0 0 0,1 0 0,-1 0 0,1 0 0,-1 0 0,0-1 0,1 1 0,-1 0 0,0 0 0,1 0 0,-1-1 0,1 1 0,-1 0 0,1-1 0,-1 1 0,1 0 0,-1-1 0,1 1 0,-1-1 0,1 1 0,-1-1 0,1 1 0,0-1 0,-1 1 0,1-1 0,0 1 0,-1-1-1,1 0 1,0 1 0,0-1 0,0 0 0,-1 1 0,1-1 0,0 1 0,0-2 0,0 1-24,0 0-1,0 0 1,-1 0-1,1 0 0,0 0 1,0 0-1,0 0 1,1 0-1,-1 0 1,0 0-1,0 0 0,0 1 1,1-1-1,-1 0 1,0 0-1,1 0 1,-1 0-1,1 0 0,-1 0 1,1 1-1,1-2 1,17-15-141,-8 9 17,0-2 167,0 0 0,1 1 0,1 0 0,-1 1 0,1 1 1,1 0-1,-1 1 0,1 0 0,0 1 0,1 0 0,18-3 0,-27 8-143,12-4-1383,1-5-6664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19.4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226 29 1248,'-4'-15'3104,"4"14"-3007,0 1 1,-1-1-1,1 1 1,0-1-1,0 1 1,0-1 0,0 1-1,0-1 1,-1 1-1,1-1 1,0 1-1,0-1 1,-1 1-1,1-1 1,0 1-1,-1-1 1,1 1-1,0-1 1,-1 1-1,1 0 1,-1-1-1,1 1 1,-1 0-1,1-1 1,-1 1-1,1 0 1,-1 0-1,1-1 1,-1 1-1,1 0 1,-1 0 0,1 0-1,-1 0 1,0 0-1,1 0 1,-1 0-1,1 0 1,-1 0-1,1 0 1,-1 0-1,0 0 1,1 0-1,-1 0 1,1 1-1,-1-1 1,1 0-1,-1 0 1,0 1-1,-1 1-61,0 0-1,0 0 0,0 0 1,0 1-1,1-1 0,-1 0 1,1 1-1,-1-1 0,1 1 1,0-1-1,0 1 0,0 0 0,0 0 1,0-1-1,0 4 0,-4 14 24,-34 88 1469,-45 217 0,75-284-1352,-5 35 128,10-50 251,-12 40 0,11-59 161,5-7-708,0 0 0,0 0 0,0 0 1,0 0-1,0 0 0,0 0 1,0 0-1,0 0 0,0 0 1,-1 0-1,1 0 0,0 0 0,0 0 1,0 0-1,0 0 0,0-1 1,0 1-1,0 0 0,0 0 1,0 0-1,0 0 0,0 0 0,0 0 1,0 0-1,0 0 0,0 0 1,-1 0-1,1 0 0,0 0 1,0-1-1,0 1 0,0 0 1,0 0-1,0 0 0,0 0 0,0 0 1,0 0-1,0 0 0,0 0 1,0 0-1,0-1 0,0 1 1,0 0-1,0 0 0,1 0 0,-1 0 1,0 0-1,0 0 0,0 0 1,0 0-1,0 0 0,0 0 1,0 0-1,0 0 0,0-1 0,0 1 1,0 0-1,0 0 0,0 0 1,0 0-1,0 0 0,1 0 1,-1 0-1,0 0 0,0 0 1,1-4 97,0-1 0,-1 1 0,1-1 0,-1 1 0,0-1 0,-1-7 1,0-7-29,1-1-120,1 0-1,1 0 1,1 0 0,1 0 0,9-27-1,-11 39-24,2-1 0,-1 0 0,1 1 0,0 0-1,1-1 1,0 2 0,1-1 0,-1 1-1,1 0 1,1 0 0,-1 0 0,1 1-1,15-11 1,-18 15-15,0 0-1,0 0 0,0 0 1,1 1-1,-1-1 0,0 1 1,1 0-1,-1 0 0,1 1 1,-1 0-1,10 0 0,-11 0 51,0 0-1,0 1 0,0-1 1,0 1-1,0 0 1,-1 0-1,1 0 0,0 0 1,0 1-1,-1-1 1,1 1-1,0-1 1,-1 1-1,0 0 0,1 0 1,-1 0-1,4 5 1,-3-2 69,0 1 0,0-1 0,0 1 0,0-1 0,-1 1 0,0 0 0,0 0 0,-1 0 0,0 0 0,0 0 0,0 0 0,-1 1 0,1-1 0,-2 0 0,1 0 0,-1 0 0,0 1 0,-2 7 0,1-5 57,-1-1 0,0 1 0,-1-1 0,0 0 0,0 0 0,-1 0 0,0-1 0,0 0 0,-1 0 0,0 0 0,0 0 0,-10 7 0,-38 23 103,37-26-306,-32 26 0,26-9-297,25-27 431,0 1 1,0-1-1,0 0 0,0-1 0,1 1 0,-1 0 1,0-1-1,0 1 0,1-1 0,2 1 1,9-3 41,1 0 1,-1-1 0,-1 0 0,1-1-1,18-8 1,-16 7-10,39-17 118,-1-1 0,-1-3-1,70-47 1,-44 13-233,-23 14-19,-52 43 72,0-1 0,0 0-1,-1 0 1,5-6 0,-6 8-172,-5 6 131,0 0 1,1 1-1,0-1 0,0 0 1,1 1-1,-3 8 0,3-9 38,-36 98-350,-3 9 527,35-94-226,4-13 95,-1 0-1,1 0 1,0 0-1,0-1 1,0 1-1,1 0 1,-1 0 0,1 0-1,0 0 1,1 6-1,0-6 167,2 3 513,4-12-179,-4 2-476,5-5 21,-1 0-1,-1 0 0,1-1 0,-1 0 1,-1 0-1,0-1 0,8-18 0,0-1-55,23-59-141,-16 33-569,-20 54 671,0 1 0,0 0-1,0 0 1,0 0 0,0 0 0,0 0-1,0 0 1,0-1 0,0 1 0,0 0-1,0 0 1,0 0 0,0 0-1,0 0 1,0 0 0,0-1 0,1 1-1,-1 0 1,0 0 0,0 0 0,0 0-1,0 0 1,0 0 0,0 0 0,0 0-1,0-1 1,0 1 0,0 0 0,1 0-1,-1 0 1,0 0 0,0 0 0,0 0-1,0 0 1,0 0 0,0 0 0,0 0-1,1 0 1,-1 0 0,0 0-1,0 0 1,0 0 0,0 0 0,0 0-1,0 0 1,1 0 0,-1 0 0,0 0-1,0 0 1,0 0 0,0 0 0,0 0-1,0 0 1,1 0 0,-1 0 0,0 0-1,0 0 1,0 1 0,0-1 0,0 0-1,0 0 1,0 0 0,0 0 0,0 0-1,1 0 1,-1 0 0,0 1 0,3 8-440,3 40-56,-4-27 381,10 42 0,-11-58 152,1 0 0,0-1 0,0 1 0,1-1 0,-1 1 0,1-1 0,0 0 0,1 0 0,-1-1 0,1 1 0,0-1 0,5 5 0,-6-7 22,-1 0 1,1 0 0,0 0-1,0 0 1,0 0-1,0-1 1,0 0-1,0 1 1,1-1 0,-1 0-1,0 0 1,1-1-1,-1 1 1,0-1-1,1 0 1,3 0 0,-3 0 24,0-1 0,1 0 0,-1 0 1,0-1-1,1 1 0,-1-1 1,0 0-1,0 0 0,0 0 1,6-5-1,3-4 77,-1-1 0,0 0 0,-1-1 1,0 0-1,11-18 0,-17 24-111,11-17-66,22-40-1,-30 49 34,17-40 87,-23 48-213,1 0 1,-1 0 0,-1-1 0,1 1 0,-1 0-1,0-9 1,-1 16 104,0-1-1,1 1 1,-1-1 0,0 1-1,1-1 1,-1 1-1,1-1 1,-1 1 0,1-1-1,-1 1 1,1 0-1,-1-1 1,1 1 0,-1 0-1,1-1 1,-1 1 0,1 0-1,-1 0 1,1-1-1,0 1 1,-1 0 0,1 0-1,0 0 1,-1 0-1,1 0 1,-1 0 0,1 0-1,0 0 1,-1 0-1,1 0 1,0 0 0,-1 0-1,1 1 1,24 3-443,-22-2 433,0-1-1,1 1 1,-1-1 0,0 1 0,0 0 0,0 0 0,0 1-1,0-1 1,-1 1 0,1-1 0,-1 1 0,0 0-1,1 0 1,1 4 0,-1-2 11,-1 0-1,0 0 1,-1 0 0,1 0-1,-1 1 1,0-1 0,0 0-1,0 10 1,-1 5 54,-2-1-1,0 1 1,-1 0 0,-7 21 0,10-37-26,-4 11 9,-1 2-14,2 1 0,0 0 0,-1 23 0,4-40 9,0 1 1,0-1-1,0 0 0,0 0 0,0 0 0,0 0 1,1 1-1,-1-1 0,0 0 0,1 0 0,-1 0 1,1 0-1,-1 0 0,1 0 0,0 0 0,-1 0 1,1 0-1,0-1 0,0 1 0,0 0 0,0 0 1,0 0-1,-1-1 0,1 1 0,0-1 0,0 1 1,1-1-1,-1 1 0,0-1 0,0 1 1,2-1-1,-1 1 28,1-1 0,-1 0 0,1 0 0,0 0 0,-1 0 1,1 0-1,-1 0 0,1-1 0,-1 0 0,1 1 0,-1-1 0,0 0 1,1 0-1,1-1 0,4-3 20,-1 0 1,1-1 0,-1 0 0,-1 0-1,1 0 1,-1-1 0,-1 0-1,9-12 1,2-7 18,14-33 1,-20 39-79,38-85 63,-38 76-230,-3 9-112,-6 18 207,2-4-642,-1 7-50,6 6 595,-6-4 125,0-1-1,0 1 1,0 0 0,-1-1-1,1 1 1,-1 0-1,1 0 1,-1 0 0,0 0-1,0 0 1,0 0 0,0 6-1,1-1 55,1 8 22,0-1 1,-2 1-1,0 0 0,-1 16 1,2 29 29,-2-57-46,1-1 0,-1 1-1,1 0 1,0-1-1,0 1 1,0-1-1,0 1 1,1-1-1,-1 0 1,1 0-1,0 1 1,0-1-1,0 0 1,0 0-1,1-1 1,-1 1-1,5 3 1,-6-5 10,0-1-1,1 0 1,-1 0 0,0 0 0,0 0 0,1 0 0,-1 0 0,0 0-1,0 0 1,1 0 0,-1 0 0,0-1 0,0 1 0,0 0-1,1-1 1,-1 1 0,0-1 0,0 1 0,0-1 0,2-1-1,21-17 479,23-25-481,48-60 1,-76 82-172,-16 18 84,0 1 0,0-1 0,0 1 0,1 0 0,-1 0 0,1 0 0,0 0 0,0 1 0,0-1 0,0 1 0,0 0 0,6-1-1,-9 2 41,-1 1 0,1 0 0,-1 0 0,1 0 0,-1 0 0,0 0 0,1 0 0,-1 0-1,1 0 1,-1 0 0,1 0 0,-1 0 0,1 0 0,-1 0 0,1 0 0,-1 0 0,1 1-1,-1-1 1,0 0 0,1 0 0,-1 0 0,1 1 0,-1-1 0,0 0 0,1 1-1,-1-1 1,0 0 0,1 1 0,-1-1 0,0 0 0,0 1 0,1-1 0,-1 1 0,0-1-1,0 0 1,0 1 0,1-1 0,-1 1 0,0-1 0,0 1 0,0-1 0,0 1 0,0 0-1,-3 23-91,2-17 187,-1 8-52,1 0 0,1 0-1,0 0 1,1 0 0,0 0-1,5 18 1,-4-27-15,-1 0 1,2 1-1,-1-1 1,1 0 0,0 0-1,0-1 1,5 8-1,-5-10 21,-1 0 0,1 0 0,0 0 0,1 0 0,-1 0 0,0-1 0,1 1 0,-1-1 0,1 0 0,0 0 0,0-1 0,4 3 0,-3-3 23,-1 0-1,1-1 0,0 1 0,-1-1 0,1 0 0,-1 0 0,1 0 0,-1 0 1,1-1-1,-1 0 0,1 0 0,-1 0 0,1-1 0,-1 1 0,0-1 0,0 0 1,0 0-1,4-3 0,-2 1 22,0 0 1,-1-1-1,0 1 1,0-1-1,0 0 1,0 0-1,-1 0 1,0-1 0,0 0-1,0 0 1,4-10-1,24-76 431,-28 81-564,-1 1 1,0-1 0,-1 0-1,0 1 1,0-1-1,-1-15 1,-4 6-439,-1 17-98,-3 9-122,3 1 635,1 0 0,-1 0-1,1 1 1,1-1 0,0 1-1,0 0 1,0-1 0,0 10-1,-2 66-150,4-77 262,0-1 1,0 1-1,1 0 1,0-1-1,0 1 0,1-1 1,3 11-1,-4-15 2,-1 0 0,1 0 1,0 0-1,0 0 0,-1 0 0,1 0 0,0 0 0,0 0 0,0 0 0,0 0 0,0 0 0,0 0 1,0-1-1,1 1 0,-1 0 0,2 0 0,-2-1 18,1 0-1,-1 1 1,1-1-1,-1 0 1,1 0 0,-1 0-1,1-1 1,-1 1 0,0 0-1,1-1 1,-1 1-1,1 0 1,-1-1 0,1 0-1,-1 1 1,0-1 0,0 0-1,2-1 1,40-30 156,-33 22-392,1 1 0,17-9-1,-24 15 118,1 1 0,0 0 0,0 0 0,0 0-1,0 1 1,0 0 0,0-1 0,0 2 0,0-1-1,6 0 1,-3 2-2,0-1 0,-1 1 1,1 1-1,-1-1 0,1 1 0,-1 1 0,0-1 0,0 1 1,0 0-1,10 7 0,4 4 11,36 31 0,-38-29 94,34 23 0,-37-29 224,0-1 1,1-1-1,-1-1 0,34 11 0,-19-14-2792,-18 0 928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19.8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9 6976,'-41'-3'3168,"46"-2"-2752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20.8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 2240,'2'-3'6570,"3"10"-4046,10 24-3298,-6-11 1323,18 30-320,3-1 1,36 47-1,101 99 93,-162-189-313,113 134 310,29 31 437,-111-134-471,1-2 0,62 46 0,-79-67-310,35 26 821,93 51 1,-134-83-1159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21.9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108 52 2496,'4'-8'5418,"-5"9"-5327,1-1 0,-1 1 0,0 0 0,0 0 0,1-1 0,-1 1 0,1 0 0,-1 0 0,1 0 0,-1 0 0,1 0 0,-1 1 0,0-1 17,-4 11 206,1-6-219,0 1-1,1 0 0,0 0 0,1 0 1,-3 12-1,-65 390 2327,66-389-1984,2-10 600,7-25-31,-1 2-823,-1 0 1,0 0-1,-1-1 0,0-21 1,3-19-205,-1 20-43,0-42-1,0-5-30,1-66-76,-5 122 246,-5-14 75,5 39-160,0 0 0,0 0 0,0 0 0,1 0 0,-1-1 0,0 1 0,0 0 0,0 0 0,1 0 0,-1 0 0,0 0 0,0 0 0,0 0 0,1 0 0,-1 0 0,0 0 0,0 0 0,0 0 0,1 0 1,-1 0-1,0 0 0,0 0 0,1 0 0,-1 0 0,0 0 0,0 0 0,0 0 0,1 0 0,-1 0 0,0 0 0,0 0 0,0 0 0,1 1 0,-1-1 0,0 0 0,0 0 0,0 0 0,0 0 1,0 0-1,1 1 0,-1-1 0,10 6-141,-10-5 154,153 130-243,-121-102 332,36 42-1,-49-49-76,-12-15 75,-1 0 1,1 1 0,-2 0-1,1 0 1,7 16 0,-13-23-58,0 0 0,1 0 0,-1 0 0,0 0 0,0 0 1,0 0-1,0 0 0,0 1 0,0-1 0,-1 0 0,1 0 1,0 0-1,-1 0 0,1 0 0,0 0 0,-1 0 0,1 0 1,-1 0-1,1 0 0,-1 0 0,0 0 0,1 0 0,-1-1 1,0 1-1,0 0 0,0 0 0,0-1 0,0 1 0,1 0 1,-1-1-1,0 1 0,0-1 0,-2 1 0,-6 4 163,0-1-1,-19 5 1,22-7-151,-116 33 243,118-34-399,-74 15 763,67-15-1394,0 0 1,0-1-1,0 0 0,1 0 1,-13-3-1,18 2-1492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37.7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1 975 2144,'0'0'699,"18"-1"2159,-12-2-2210,-1 1-439,-1 0-1,0 0 1,1-1-1,-1 1 1,0-1 0,0 0-1,-1 0 1,1 0 0,-1-1-1,1 1 1,-1-1-1,5-7 1,3-9 5,-1-2 0,-1 1 1,-1-2-1,-1 1 0,5-28 0,6-17 485,2 1 0,34-75-1,-50 132-600,0 0 0,0 0 0,1 0-1,1 0 1,11-14 0,-16 22-109,-1 0 0,1 1 0,0-1 0,-1 1 0,1-1 0,0 1 1,-1-1-1,1 1 0,0-1 0,0 1 0,-1 0 0,1-1 0,0 1 0,0 0 0,0 0 0,-1 0 0,1 0 1,0-1-1,0 1 0,1 1 0,-2-1 3,1 0-1,0 0 1,-1 1 0,1-1 0,-1 0 0,1 1 0,-1-1-1,0 1 1,1-1 0,-1 0 0,1 1 0,-1-1-1,0 1 1,1-1 0,-1 1 0,0 0 0,0-1-1,1 1 1,-1-1 0,0 1 0,0-1 0,0 1 0,0 0-1,0-1 1,0 1 0,0-1 0,0 1 0,0 0-1,0 0 1,-9 224 376,1-110 64,3-88 123,27-80 794,-14 31-1319,32-90-28,-33 95-125,1 1 1,1 0-1,0 1 1,17-22-1,-26 36 98,1 0 1,-1 0 0,1 1-1,0-1 1,-1 0-1,1 0 1,0 1-1,0-1 1,0 0 0,-1 1-1,1-1 1,0 1-1,0-1 1,0 1-1,0 0 1,0-1 0,2 1-1,-3 0 9,1 0 0,-1 0 0,1 0 0,-1 0 0,0 1-1,1-1 1,-1 0 0,1 0 0,-1 1 0,0-1 0,1 0 0,-1 1 0,1-1-1,-1 0 1,0 1 0,0-1 0,1 1 0,-1-1 0,0 0 0,0 1 0,1-1 0,-1 1-1,0-1 1,0 1 0,0 0 0,2 5-53,-1 1-1,0 0 1,-1-1 0,0 9 0,-7 72-73,4-64 347,1 1 1,2 48-1,0-72-147,0 1 0,-1 0 0,1-1-1,0 1 1,0 0 0,0-1 0,1 1-1,-1 0 1,0-1 0,0 1 0,0-1-1,0 1 1,1 0 0,-1-1 0,0 1-1,0-1 1,1 1 0,-1-1 0,0 1-1,1 0 1,6-13 321,-3 2-248,13-24-217,1 2 0,1 0 0,2 1 0,1 2 0,2 0 0,0 1 0,2 1 0,52-41 1,-76 67 38,-1 0 1,1 0-1,-1 0 1,1 0-1,-1 0 1,1 0-1,-1 0 1,1 0-1,0 1 1,-1-1-1,1 1 1,0 0-1,0-1 1,2 1 0,-3 0 18,0 0 0,0 0 0,0 1 0,0-1 0,0 0 0,0 1 0,0-1 0,0 0 0,0 1 0,0-1 0,0 1 0,0 0 0,0-1 0,-1 1 0,1 0 1,0-1-1,0 1 0,0 1 0,1 2 15,0-1 1,0 1 0,-1 0-1,1-1 1,-1 1 0,0 0-1,0 0 1,-1-1 0,1 1-1,-1 0 1,0 5 0,-7 100 357,3-75-183,1 1 0,4 43 1,0-61-327,-1-8 278,0 0 0,1 0 0,1 0 0,-1 0 0,5 12 0,-5-19-83,0 0 1,0-1-1,-1 1 0,1 0 0,0-1 0,0 1 0,1-1 0,-1 0 0,0 1 0,0-1 0,1 0 0,-1 0 0,1 1 1,-1-1-1,1 0 0,-1-1 0,1 1 0,0 0 0,-1 0 0,1-1 0,0 1 0,0-1 0,-1 1 0,1-1 0,0 0 1,0 0-1,0 0 0,0 0 0,-1 0 0,1 0 0,0 0 0,2-1 0,2 0-18,3 0 13,-1 0 1,0-1-1,1 1 1,-1-2-1,0 1 1,-1-1-1,1 0 1,0-1-1,8-5 1,9-10-40,-1-1 0,-1-1 0,-1-1 0,25-31 1,-30 36-84,-14 15 101,0-1 1,0 0-1,0 0 0,0 0 0,0 0 1,-1 0-1,1 0 0,-1-1 1,3-6-1,-3 6 63,-1 3-69,-1 1 1,1-1-1,-1 0 1,0 1-1,1-1 1,-1 0-1,0 1 1,0-1-1,1 0 1,-1 1-1,0-1 1,0 0-1,0 0 1,0 1-1,0-1 1,0 0-1,0 0 1,-1 0 0,1 0 7,0 0 1,0 0-1,-1 0 1,1 0-1,-1 0 1,1 0 0,-1 0-1,1 0 1,-1 0-1,0 0 1,1 0-1,-1 0 1,0 1-1,0-1 1,1 0 0,-1 1-1,0-1 1,0 0-1,0 1 1,0-1-1,0 1 1,-1-1 0,2 1-1,-9-5 26,7 4-24,1 0-1,0 0 1,-1 1 0,1-1-1,-1 0 1,1 0 0,-1 1-1,0-1 1,1 1-1,-1 0 1,0-1 0,1 1-1,-1 0 1,0 0-1,1 0 1,-1 0 0,0 0-1,1 0 1,-1 1-1,0-1 1,1 0 0,-1 1-1,-2 1 1,-2 1-7,1 0 0,0 0-1,-1 1 1,2 0 0,-1 0 0,0 0 0,1 1 0,0 0-1,0 0 1,0 0 0,0 0 0,-3 7 0,-4 11 29,-16 42 0,14-32-117,7-19 49,1 1 0,-6 26 0,10-33 79,0-1 1,0 1 0,1 0-1,0-1 1,0 1-1,1 0 1,2 12-1,-2-18-23,-1 0 0,1 0 0,0-1 0,0 1 0,0 0 0,0 0 0,0 0 0,0 0 0,0-1 0,0 1 0,1-1 0,2 3 0,-3-3-2,0 0-1,0-1 0,0 1 1,0-1-1,0 1 0,0-1 1,0 1-1,0-1 0,0 1 1,0-1-1,0 0 1,0 0-1,0 1 0,1-1 1,-1 0-1,0 0 0,0 0 1,0-1-1,0 1 0,1 0 1,-1 0-1,0 0 0,0-1 1,1 0-1,5-2 46,-1-1 1,1-1-1,-1 1 0,0-1 1,0 0-1,-1 0 0,0-1 0,0 0 1,0 0-1,0 0 0,-1 0 1,4-8-1,7-15-39,17-45 1,-24 55-12,-2 5-17,3-7-107,8-29 0,-16 40-727,-5 17 480,-5 15 192,3-4 127,1 1 1,1-1-1,0 1 1,-1 24-1,4-34 18,0 0 54,1-1 0,0 1 1,1 15-1,0-21-36,0-1 0,-1 1 0,1 0 0,1 0 0,-1 0 1,0 0-1,0-1 0,1 1 0,0-1 0,-1 1 0,1-1 0,0 0 0,0 1 0,4 2 1,-2-2 26,1 0 1,-1 0 0,1 0-1,0 0 1,0-1 0,0 1 0,0-1-1,0-1 1,0 1 0,7 1 0,-3-2 24,0 0 1,0-1-1,0 0 1,1 0-1,13-2 1,-1-3 35,-1 0-1,0-2 1,0 0-1,26-13 1,-30 12-14,0-1-1,-1 0 1,0-1-1,28-25 1,-34 26-67,0-1 0,-1 0 0,-1-1 1,1 0-1,-2-1 0,1 1 0,7-18 0,-13 24 9,0-1 0,0 1-1,0-1 1,0-6-1,-1 10-19,-1 0 0,0-1-1,1 1 1,-1 0 0,0 0-1,-1-1 1,1 1 0,0 0-1,-1 0 1,1-1 0,-1 1-1,0 0 1,0-2 0,0 3-9,1 1 0,0-1 0,0 1 0,-1 0 0,1-1 0,0 1 0,-1 0 0,1-1 0,0 1 0,-1 0 0,1-1 1,-1 1-1,1 0 0,-1 0 0,1-1 0,0 1 0,-1 0 0,1 0 0,-1 0 0,1 0 0,-1-1 0,1 1 0,-1 0 0,1 0 0,-1 0 0,1 0 0,-1 0 0,1 0 1,-1 0-1,1 1 0,-1-1 0,1 0 0,-1 0 0,1 0 0,0 0 0,-1 1 0,1-1 0,-1 0 0,-18 15-227,16-12 221,-5 4-30,1 1 1,0 1-1,1 0 1,-9 14-1,-19 40-47,26-44 113,-8 22 0,14-35 2,0 0 0,1 0-1,0 0 1,0 0 0,0 1 0,1-1-1,1 12 1,-1-16-3,0 0 0,1 0 0,-1 1-1,1-1 1,0 0 0,-1 0 0,1 0 0,0 0-1,0-1 1,1 1 0,-1 0 0,0 0 0,0-1-1,1 1 1,-1 0 0,1-1 0,0 0 0,-1 1-1,1-1 1,0 0 0,0 0 0,0 0 0,0 0-1,0 0 1,0 0 0,0-1 0,0 1 0,0-1-1,0 1 1,0-1 0,0 0 0,4 0 0,-2 0 35,0 0 1,1 0 0,-1-1 0,0 1 0,0-1 0,0 0 0,1-1 0,-1 1 0,0-1 0,-1 1 0,1-1 0,0-1 0,0 1 0,-1 0 0,6-6 0,-2 1-6,0-1-1,-1-1 1,-1 1-1,1-1 0,-1 0 1,-1 0-1,1 0 0,-2-1 1,1 1-1,1-13 0,0 0-237,-1 0 0,-1 0-1,0-38 1,-24 238-586,19-162 673,-10 48 5,-4 29 0,-21 160 216,35-248-95,-3 24 127,-2 0 1,-14 35-1,19-58-103,-1 1-1,0-1 1,0 0-1,0 0 1,-1 0-1,0 0 1,0 0-1,-1-1 1,0 0 0,0 0-1,0 0 1,0-1-1,-1 1 1,1-1-1,-10 4 1,12-6 6,-1-1 0,1 0 0,-1 0 0,0 0 0,1-1 0,-1 1 0,0-1 1,1 0-1,-1 0 0,0-1 0,1 1 0,-1-1 0,0 1 0,1-1 0,-1 0 0,1 0 0,-1-1 1,1 1-1,0-1 0,-5-2 0,4 1-22,0 0 0,0 0 0,0 0 0,1 0 0,-1-1 0,1 0 0,-1 1 1,1-1-1,0 0 0,1-1 0,-1 1 0,1 0 0,0-1 0,-3-8 0,-1-8-64,2 1 0,1-1-1,-2-29 1,4 35 21,2 1 0,-1 0 0,2 0 0,0 0 0,0 1 0,7-19 0,-6 23-18,1 0 0,0 0 0,1 1-1,0-1 1,0 1 0,1 1 0,0-1-1,0 1 1,1 0 0,0 0 0,0 1-1,16-12 1,-1 5-82,1 0 0,0 2 0,39-14-1,-20 10 76,-28 11 51,1-1 0,-1 0 0,0-1 1,-1-1-1,16-10 0,-17 8 25,0-1 0,0 0-1,-1-1 1,0 0 0,10-15 0,39-55-52,32-43 246,-81 111-404,19-19 0,-26 28 148,1 1 0,-1-1-1,1 1 1,-1 0 0,1 0 0,0 1 0,0-1 0,0 1 0,6-1 0,-9 2 24,0 1 0,0-1 0,0 1 0,0 0 0,0 0 0,0 0 0,0 0 0,0 0 0,0 0 0,0 1 0,-1-1 0,1 0 0,0 1 0,0 0 0,0-1 0,0 1 0,-1 0 0,4 2 0,-3-1 6,1 0-1,-1 0 0,1 1 0,-1-1 0,0 1 0,0-1 0,0 1 0,0 0 0,-1 0 0,2 3 0,1 3-16,-1-1 0,-1 1-1,1 0 1,-1 0 0,-1 0-1,0 0 1,0 11 0,-1 0 8,-5 39 0,3-51 28,1 0 0,-2 0 0,1 0 0,-1 0 0,0 0 0,0-1 0,-7 11 0,4-8 9,2-5 163,0 1 1,0-1 0,-5 6 0,9-11-182,0 0 1,0 0 0,0 0-1,0 0 1,0 0-1,0 0 1,0 0 0,0 0-1,0 0 1,0 0-1,0 0 1,-1 0 0,1 0-1,0-1 1,0 1-1,0 0 1,0 0-1,0 0 1,0 0 0,0 0-1,0 0 1,0 0-1,0 0 1,0 0 0,0 0-1,0 0 1,0 0-1,0 0 1,0 0 0,0 0-1,-1 0 1,1 0-1,0 0 1,0 0 0,0 0-1,0 0 1,0 0-1,0 0 1,0 0 0,0 0-1,0 0 1,0 0-1,0 0 1,5-12 130,11-15-138,22-18 56,84-94-360,-119 136 239,0 0 0,0 0 0,1 1-1,-1-1 1,1 1 0,-1-1 0,1 1 0,0 0 0,0 1 0,4-2 0,-7 2 55,1 1 0,-1 0 0,1 0 0,-1 0 0,1 0 0,-1 0 0,1 0 0,-1 0 0,1 1 0,-1-1 0,1 0 0,-1 1 0,0-1 0,1 1 0,-1 0 0,0-1 0,1 1 0,-1 0 0,0 0 0,0 0 0,0 0 0,0 0 0,0 0 0,0 0 0,0 0 0,0 0 0,0 0 0,0 1 0,0-1 0,-1 0 0,1 1 0,0 1 0,3 6-32,-1 1 0,0-1 0,0 1 0,-1-1 0,0 1 0,0 14 0,-2 64 101,-1-43-52,1-42 14,1-1-1,-1 0 0,0 1 0,1-1 0,0 0 0,0 0 0,0 0 0,0 1 0,0-1 0,0 0 0,0 0 1,1 0-1,-1-1 0,0 1 0,1 0 0,0 0 0,0-1 0,-1 1 0,1-1 0,0 0 0,0 1 0,0-1 1,0 0-1,0 0 0,1 0 0,-1 0 0,0-1 0,5 2 0,-1-3 5,0 0-1,1 0 1,-1 0-1,0-1 1,1 0-1,-1 0 1,0 0-1,0-1 1,-1 0-1,1 0 1,5-5-1,5-3 2,-1-1 0,20-20 0,-24 20 33,0-1-1,0 0 1,-2 0 0,1-1-1,11-26 1,-15 29-57,-1 0 0,-1-1 1,0 0-1,-1 0 0,0-1 0,-1 1 1,0 0-1,-1-15 0,-1 23-94,0-1 1,-1 1-1,1-1 0,-3-7 1,3 11 59,0 1 0,-1-1-1,1 0 1,0 1 0,0-1 0,0 0 0,-1 1 0,1-1 0,0 0 0,0 1 0,-1-1 0,1 1 0,-1-1 0,1 1 0,-1-1 0,1 1-1,-1-1 1,1 1 0,-1-1 0,1 1 0,-1-1 0,1 1 0,-1 0 0,0-1 0,1 1 0,-1 0 0,0 0 0,1-1 0,-1 1 0,0 0-1,1 0 1,-1 0 0,0 0 0,1 0 0,-1 0 0,0 0 0,1 0 0,-1 0 0,0 0 0,-1 1 0,-1 1-7,-1 0 0,1 1 0,0-1 0,0 1 0,0 0 1,0 0-1,0 0 0,1 0 0,-1 0 0,1 1 0,0-1 0,-3 5 1,-3 9 90,-9 22 0,17-38-57,-4 10 14,0 1-1,0 0 0,1 0 0,-3 24 1,6-33-7,-1 1 0,1 0 1,1 0-1,-1 0 0,1 0 0,-1 0 1,1 0-1,0 0 0,0-1 0,1 1 1,-1 0-1,1-1 0,0 1 1,0-1-1,0 1 0,0-1 0,1 0 1,-1 0-1,6 4 0,-4-3 30,0-1 0,1 1 0,0-1 1,0 0-1,0 0 0,0-1 0,0 0 0,1 0 0,-1 0 0,1 0 0,9 1 1,-6-3 24,-1 1 0,1-1 0,-1 0 1,1-1-1,-1 0 0,1 0 0,10-4 1,-4 0-2,-1 0 0,1-1 1,-1-1-1,-1 0 0,1-1 1,-1 0-1,-1-1 0,18-16 1,-7 2-25,-2 0-1,0-2 1,-2 0 0,20-35 0,53-119 323,-79 152-399,-2 0 0,-1-1 0,8-37 0,-11 29 34,25-125-89,-27 132 17,-2 15-71,-1 1 1,0-1-1,-1 0 0,-1-20 1,0 33 131,0 1 0,0 0 0,0 0 0,0 0 0,0 0 0,0 0 0,0-1 0,0 1 0,0 0 0,0 0 0,0 0 0,0 0 0,0-1 0,0 1 0,0 0 0,0 0-1,0 0 1,0 0 0,0 0 0,0-1 0,0 1 0,0 0 0,-1 0 0,1 0 0,0 0 0,0 0 0,0-1 0,0 1 0,0 0 0,0 0 0,0 0 0,-1 0 0,1 0 0,0 0 0,0 0 0,0 0 0,0 0 0,0 0 0,-1 0 0,1-1 0,0 1 0,0 0 0,0 0 0,0 0 0,-1 0 0,1 0 0,-6 8-225,-6 18 89,5-4-11,-9 45 0,0 1 188,-10 26 31,4 1 0,-13 147 0,33-205-17,1 0-1,2-1 0,6 41 1,-6-69 48,1 0 0,-1-1-1,2 1 1,-1-1 0,1 1 0,0-1 0,1 0 0,-1 0 0,10 12-1,-12-19-66,-1 1-1,1 0 1,0-1 0,-1 1-1,1 0 1,0-1-1,-1 1 1,1-1-1,0 0 1,0 1-1,0-1 1,-1 1-1,1-1 1,0 0-1,0 0 1,0 1-1,0-1 1,0 0-1,0 0 1,-1 0-1,1 0 1,0 0-1,0 0 1,0 0-1,0-1 1,0 1-1,0 0 1,-1 0-1,1-1 1,0 1-1,0 0 1,0-1 0,-1 1-1,1-1 1,0 1-1,0-1 1,0-1-1,4-2 20,-1 0 0,0 0-1,-1-1 1,6-8 0,-4 6 8,44-63 67,-9 14-196,47-53 0,-81 101 13,-1 2-134,-5 6 196,0 0 1,1 0-1,-1 0 1,0 0 0,0 1-1,0-1 1,0 0 0,1 0-1,-1 0 1,0 0-1,0 0 1,0 1 0,0-1-1,0 0 1,0 0-1,0 0 1,1 1 0,-1-1-1,0 0 1,0 0 0,0 0-1,0 1 1,0-1-1,0 0 1,0 0 0,0 1-1,0-1 1,0 0 0,0 0-1,0 0 1,0 1-1,0-1 1,0 0 0,0 0-1,-1 0 1,1 1-1,0-1 1,-1 19-89,-6 35 0,4-43 138,1 0-1,1 0 1,0 0-1,0 0 1,1 1-1,1-1 1,0 0-1,4 20 0,-5-29-29,1 0 0,-1-1-1,1 1 1,0 0-1,0-1 1,0 1-1,0 0 1,0-1 0,0 1-1,0-1 1,1 0-1,-1 1 1,0-1-1,1 0 1,-1 0-1,1 0 1,1 1 0,0 0 9,1-1-1,-1 0 1,0 0 0,0 0 0,0-1 0,1 1 0,-1-1 0,0 0 0,4 0 0,6-1 75,0 0 1,0-2-1,23-6 1,-32 8-74,15-7-44,1 0-1,-2-1 1,1-2 0,-1 0-1,18-14 1,-10 7 31,-13 10-13,0-1 1,0 0-1,0-1 1,-2-1-1,21-22 1,-28 27-104,-7 8-22,-7 10 4,-4 8 61,1 0 0,1 0 0,0 1 0,2 1 0,-8 22 0,17-41 75,0 0 0,0 0 0,0 0 0,1 0 0,-1 0 0,1 0 0,0 1 0,0-1 0,0 0 0,0 0 0,0 0 0,1 0 0,-1 0 0,1 0 0,0 0 0,0 0 0,0 0 0,0 0 0,1 0-1,-1-1 1,1 1 0,0 0 0,0-1 0,2 4 0,0-3 5,0 1 0,0-1 0,1 0-1,-1 0 1,1-1 0,0 1-1,-1-1 1,1 0 0,0 0-1,0-1 1,1 1 0,-1-1-1,7 1 1,-6-1 9,0 0-1,1-1 1,-1 1 0,0-1 0,0-1-1,1 1 1,-1-1 0,0 0-1,0 0 1,7-3 0,13-5-161,-17 7 153,-1-1 1,0 0-1,0-1 1,10-6-1,8-4 46,-18 10-1004,-1 0 0,0 0 0,8-6 0,-14 9 478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43.5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88 5 7040,'-57'-5'3200,"39"10"-2752,9-2-480,9 6-64,-4-9-96,4 3 96,13 13-4032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38.0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 28 6560,'-39'-16'2976,"21"16"-2592,13-4-96,5 0-352,10 4 32,-2-4 32,10 8 0,0-4-704,-2 0 384,2 0-1856,-1 4 1216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38.4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45 106 7136,'-41'-19'3232,"38"15"-2816,11-1-352,5 5-128,23-6 1024,2 1-544,24-6 512,0 3-576,20-9-160,-2 11-128,20-7-1568,-7 10 832,-6-5-3520,-7 8 2336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40.7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 1000 3552,'0'0'101,"-1"0"1,0-1-1,1 1 0,-1 0 1,-7 3 3479,15-7-1947,-3 0-1294,0 0 0,-1 0 0,1-1 0,-1 1 0,1-1 0,-1 0 0,2-5 0,19-44 586,-21 46-780,7-18 155,58-129 844,56-37-272,-83 135-764,-3-2 0,35-72 0,-70 124-124,52-124-392,-54 126 379,4-14-116,-4 18 115,-1 1 0,0-1-1,0 0 1,0 1 0,0-1 0,0 0-1,0 0 1,0 1 0,0-1-1,0 0 1,0 0 0,-1 1 0,1-1-1,0 0 1,0 1 0,-1-1 0,1 0-1,0 1 1,-1-2 0,1 2 20,0 0-1,-1 0 1,1 0 0,0 0-1,0 0 1,0 0 0,-1 0 0,1 0-1,0 0 1,0 0 0,0 0 0,0 0-1,-1 1 1,1-1 0,0 0-1,0 0 1,0 0 0,0 0 0,-1 0-1,1 0 1,0 0 0,0 0-1,0 0 1,0 1 0,0-1 0,0 0-1,-1 0 1,1 0 0,0 0-1,0 0 1,0 1 0,0-1 0,0 0-1,0 0 1,0 1 0,-2 0-41,-13 17-282,-22 36 1,13-19 237,-16 24 90,2 3 0,-57 127 1,38-40 389,24-60 306,-52 98 1,-1-42-16,77-130-385,-12 12 653,77-72-161,98-102-969,-18 17 55,21-2-318,-156 131 422,0 0-1,1 0 1,-1 0-1,0 0 0,0 1 1,1-1-1,-1 0 1,0 1-1,1-1 0,-1 1 1,1-1-1,-1 1 1,1 0-1,2-1 0,-3 2 9,0-1 0,0 1 0,-1 0 0,1-1 0,0 1 0,0 0 0,-1-1 0,1 1 0,-1 0 0,1 0-1,0 0 1,-1-1 0,0 1 0,1 0 0,-1 0 0,1 0 0,-1 0 0,0 0 0,0 0 0,1 0 0,-1 0 0,0 0-1,0 0 1,0 0 0,0 1 0,1 12-37,-1 1 0,0 0 0,-3 18 0,0 1 89,-1 12 163,2-28-192,1 0 1,0-1-1,2 20 0,0-34 25,-1 1 0,1-1-1,0 1 1,0-1 0,0 1-1,1-1 1,-1 0 0,1 1-1,0-1 1,0 0 0,0 0 0,0 0-1,3 2 1,-4-3-7,1-1 0,-1 1 0,1-1 0,0 0 0,0 1 0,0-1 0,-1 0 0,1 0 0,0-1 0,0 1 0,0 0 0,1 0-1,-1-1 1,0 0 0,0 1 0,0-1 0,0 0 0,0 0 0,0 0 0,1 0 0,-1 0 0,2-1 0,22-2 150,-22 3-152,1-1 0,-1 1 0,1-1 0,-1 0 0,1 0 0,-1 0 0,8-4 0,21-13-207,-31 17 561,1-2-369,-1 1 0,1 0 0,-1 0 0,1-1 0,3-5-1,5-8 88,39-66 12,-43 68-158,-1 0 0,-1 0 0,0 0 0,-1 0 0,0-1 0,-1 0 0,-1 0 0,0 1 0,-1-1 1,-1-1-1,0 1 0,-4-23 0,4 37 6,0-1 0,-1 0-1,1 0 1,-1 1 0,1-1 0,-1 0 0,1 1 0,-1-1 0,0 1-1,0-1 1,0 1 0,0-1 0,0 1 0,0 0 0,0-1-1,0 1 1,-1 0 0,1 0 0,0 0 0,-3-2 0,2 3 22,1-1 0,-1 1 0,0 0 0,1 0 0,-1-1 0,0 1 0,1 0 0,-1 0 0,0 1 0,1-1 0,-1 0 0,1 0 0,-1 1 0,0-1 0,1 1 0,-1-1 0,1 1 0,-1 0 0,1 0 0,0 0 0,-1 0 0,1-1 0,-2 3 1,-3 2-28,0 1 1,0-1-1,1 1 1,-1 1 0,2-1-1,-6 9 1,-22 45-155,27-48 201,0 1-1,1-1 0,0 1 1,1 0-1,-2 22 1,4-26 46,0 0 0,1 0 0,0 0 0,1 0 1,0 0-1,1 0 0,-1 0 0,2 0 1,2 9-1,-4-15-8,1-1 0,-1 1 0,0 0 0,1 0 0,0-1 0,-1 1 0,1-1 1,0 1-1,1-1 0,-1 0 0,0 0 0,0 0 0,1 0 0,0 0 0,-1-1 0,1 1 0,0-1 0,-1 1 1,1-1-1,6 1 0,-4-1 34,0 0 0,0-1 0,0 0 0,1 0 0,-1 0 0,0-1 0,0 0 0,0 0 0,0 0 0,0-1 0,7-3-1,2-1 2,0-2 0,-1 0 0,0-1-1,-1 0 1,0-1 0,21-21-1,-17 16-13,273-266-406,-263 253 390,-1 0 0,-1-2 0,27-46 0,-36 52-13,-2-2-1,0 0 1,-2-1-1,-1 0 1,7-31-1,-13 40-72,16-75-195,-18 78 148,0 0-1,-1-1 1,-1 1 0,-1-16-1,1 29 56,0 0 1,0 0-1,-1 0 0,1 0 0,-1 0 0,1 0 0,-1 0 1,0 0-1,0 0 0,0 1 0,-1-3 0,2 4 27,0 0-1,0-1 1,-1 1-1,1 0 1,0 0-1,0 0 1,-1 0-1,1-1 1,0 1-1,0 0 1,-1 0-1,1 0 1,0 0-1,-1 0 1,1 0-1,0 0 1,0 0-1,-1 0 1,1 0 0,0 0-1,-1 0 1,1 0-1,0 0 1,-1 0-1,1 0 1,0 0-1,-11 10-120,-9 20 38,-23 48-1,14-24 56,8-17 46,-57 96 118,75-129-110,-15 24 134,1 1 1,1 0-1,-14 40 0,19-33-30,3 1-1,-5 40 0,8-41-49,4-28-29,-3 15 46,1-1 0,1 29 0,2-46-53,0 1-1,0 0 1,1 0-1,0 0 0,0-1 1,0 1-1,1-1 1,0 1-1,0-1 1,0 1-1,1-1 0,0 0 1,0 0-1,5 6 1,-5-8-15,-1-1 0,1 0 0,0 0 0,0 0 0,1 0 0,-1 0 0,0 0 0,0-1 1,1 0-1,-1 1 0,1-1 0,-1-1 0,1 1 0,0 0 0,-1-1 0,1 0 0,0 0 0,-1 0 0,1 0 0,0 0 0,-1-1 1,5-1-1,5-1-79,-1-1 1,1 0-1,-1-1 1,0 0-1,14-9 0,11-11-114,-1-1-1,-1-2 0,34-35 0,-24 22 73,-35 31-20,-2 3-341,-11 15 140,-103 181 972,98-176-570,-18 32 43,24-41-86,0-1-1,1 1 0,0-1 0,0 1 0,0 0 0,0-1 0,1 1 0,-1 0 0,1-1 1,0 1-1,1 5 0,-1-8-12,0 0 0,0 0 0,0 0 0,0 0 1,0 0-1,0-1 0,1 1 0,-1 0 0,0 0 0,1 0 1,-1 0-1,0 0 0,1-1 0,-1 1 0,1 0 0,0 0 1,-1-1-1,1 1 0,0 0 0,-1-1 0,1 1 0,0-1 0,0 1 1,-1-1-1,1 1 0,0-1 0,0 0 0,1 1 0,-1-1 18,1 0-1,0 0 1,-1 0-1,1-1 1,0 1 0,-1-1-1,1 1 1,-1-1-1,1 1 1,0-1-1,-1 0 1,0 0-1,1 0 1,1-1-1,5-5 115,0 0 0,0 0 0,12-16-1,-7 5-31,0-2 0,-1 0 0,12-27 0,-4 9-29,72-148 101,-64 133-35,31-82 1,-14 0-387,-39 112-24,-1-1-1,0 1 1,1-47-1,-6 69 230,0 0-1,0 0 1,0 0 0,0 0-1,0 0 1,0 0 0,-1 0-1,1 0 1,0 0 0,-1 0-1,0-2 1,1 3 19,0 0 0,0-1 0,0 1 0,-1 0 0,1 0 0,0 0 0,0 0 0,0 0 0,0 0 0,-1-1 0,1 1 0,0 0 0,0 0 0,-1 0 0,1 0 0,0 0 0,0 0 0,-1 0 0,1 0 0,0 0 0,0 0 0,0 0 0,-1 0 0,1 0 0,0 0 0,0 0 0,-1 0 0,1 0 0,0 0 0,0 0 0,-1 1 0,-1 0-1,0 1 1,-1 0-1,1 0 1,0 0 0,0 0-1,0 0 1,1 0-1,-3 3 1,-40 63 101,2 2 0,3 1 0,-48 125 0,43-35-1993,23-77-3347,15-52 3100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41.1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 37 9888,'-35'-36'4480,"9"36"-3904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49.5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0 450 2720,'1'-2'377,"0"1"0,0-1 0,0 1 0,0-1 0,0 0 0,-1 0 0,1 1 0,0-1 0,-1 0 0,0 0 0,1 0 0,-1 1 0,0-1 0,0 0 0,-1-4 0,10 220 1233,-5 90-582,-4-277-866,-3 45 381,1-43 28,2 37 0,0-55-174,1 4 131,0-14-97,2-9 234,-2-4-546,0-1 0,-1 1-1,-1-16 1,1-20 9,17-189-64,-14 207-165,15-137-80,-13 139 77,1 1-1,1 0 1,20-49 0,-24 71 48,-1-1 0,1 1-1,0 0 1,0 1 0,1-1-1,-1 1 1,1-1 0,0 1 0,0 0-1,1 0 1,7-5 0,-10 8 40,0 0 1,0 0-1,0 0 0,1 0 1,-1 1-1,0-1 1,0 1-1,0-1 0,0 1 1,1 0-1,-1 0 1,0 0-1,0 0 1,0 0-1,1 1 0,-1-1 1,0 0-1,0 1 1,0 0-1,0-1 0,0 1 1,0 0-1,0 0 1,0 0-1,0 1 1,0-1-1,-1 0 0,1 1 1,0-1-1,-1 1 1,1-1-1,-1 1 0,2 2 1,0 0 53,-1 0 1,1 1-1,-1-1 0,0 1 1,0-1-1,0 1 0,0 0 1,-1 0-1,1 7 0,0 2 112,0 1-1,-1 15 1,-1-15-65,-1-1 1,-1 1-1,0 0 1,-1-1-1,-8 24 0,9-31 38,-1 0 0,0 0 0,0-1 0,-1 1 0,1-1 0,-2 0 0,1 0 0,0 0 0,-1 0 0,0-1 0,-1 0 0,1 0 0,-7 4 0,11-8-120,-1 0 0,1-1 0,0 1 0,-1-1-1,0 1 1,1-1 0,-1 1 0,1-1 0,-1 0-1,1 0 1,-1 0 0,0 0 0,1 0 0,-1 0-1,1 0 1,-1 0 0,0-1 0,1 1 0,-1-1-1,1 1 1,-1-1 0,1 1 0,-1-1 0,1 0-1,0 0 1,-1 0 0,1 0 0,0 0 0,0 0-1,-1 0 1,1 0 0,0-1 0,0 1 0,0 0-1,1 0 1,-1-1 0,0 1 0,0-1 0,0-1-1,-4-3 2,2 4-254,9 9-506,0-1 720,0 0-1,1-1 0,-1 0 1,1 0-1,0-1 0,0 0 1,1 0-1,-1-1 0,1 0 0,-1 0 1,1-1-1,9 2 0,2 0 90,-1-2 0,1-1-1,0 0 1,31-3 0,-36 0 23,0 0 1,0-1-1,0 0 1,0-1 0,0-1-1,-1 0 1,1-1 0,-1 0-1,-1-1 1,1-1-1,-1 0 1,-1 0 0,0-1-1,0-1 1,0 0 0,-1 0-1,-1-1 1,16-24-1,-22 31-80,0-1 0,0 0 0,-1 1 0,0-1 0,0 0 0,-1 0 0,1-1 0,-1 1 0,0 0 0,0 0 0,-1-1 0,0 1 0,1-1 0,-2 1 0,1 0 0,-1-1 0,0 1 0,0 0 0,0 0 0,-1 0 0,0-1 0,0 1 0,-2-4 0,3 7-30,0 1 0,1 0-1,-1 0 1,0 0-1,1 0 1,-1 0-1,0 0 1,0 0 0,0 0-1,0 0 1,0 1-1,0-1 1,0 0-1,0 1 1,0-1-1,0 0 1,-2 0 0,3 1 7,-1 0 0,0 0 0,0 0 1,1 0-1,-1 0 0,0 1 0,0-1 1,0 0-1,1 0 0,-1 0 0,0 1 1,0-1-1,1 0 0,-1 1 0,0-1 1,1 0-1,-1 1 0,1-1 0,-1 1 1,0 0-1,-2 2-45,1 0-1,0 0 1,0 0 0,0 0 0,0 0-1,0 0 1,1 0 0,0 1 0,-2 6 0,-1 5 102,2 1 0,0-1 1,1 1-1,0-1 0,1 1 1,1-1-1,1 1 0,0-1 1,1 1-1,0-1 0,1 0 1,1 0-1,0-1 0,2 1 1,10 19-1,-16-32 17,1 1 0,0-1 0,-1 0 0,1 0 0,0 1 0,0-1 0,0 0 0,0-1 0,1 1 0,-1 0 0,0-1 0,1 1 0,4 2 0,-4-4-4,-1 1 0,0-1 0,1 0 0,-1 0 1,0 1-1,1-1 0,-1-1 0,1 1 0,-1 0 0,0-1 0,1 1 0,-1-1 0,0 0 1,0 1-1,0-1 0,1 0 0,-1 0 0,2-2 0,3-2 28,0 0 1,0 0-1,-1 0 0,1-1 0,-1 0 1,7-9-1,28-44-251,-28 38 119,21-25 0,-24 34-6,1 1-1,19-17 1,-30 28 53,1-1 0,-1 1 0,1-1 0,-1 1 0,1 0 0,-1-1 1,1 1-1,-1 0 0,1 0 0,-1-1 0,1 1 0,-1 0 0,1 0 0,0 0 0,-1-1 1,1 1-1,-1 0 0,1 0 0,0 0 0,-1 0 0,1 0 0,0 0 0,-1 0 0,1 1 1,-1-1-1,1 0 0,0 0 0,0 1 3,0 0-1,-1 0 1,1-1 0,-1 1-1,1 0 1,-1 0 0,1 0-1,-1-1 1,1 1 0,-1 0-1,0 0 1,1 0 0,-1 0-1,0 0 1,0 1 0,1 5 11,-1 1-1,0-1 1,-1 10 0,-17 123 224,14-103 1211,19-64-1443,1 1-1,1 0 1,2 2 0,0 0 0,1 0-1,2 2 1,0 1 0,1 1 0,1 1-1,36-22 1,-58 39-7,4-1-65,0 0-1,-1 0 0,1 0 0,10-2 0,-15 5 65,0-1 1,0 1-1,0 0 0,0 0 0,0-1 1,0 1-1,0 0 0,0 0 0,0 0 0,0 0 1,-1 1-1,1-1 0,0 0 0,0 0 0,0 0 1,0 1-1,0-1 0,0 1 0,0-1 0,0 0 1,-1 1-1,1 0 0,0-1 0,0 1 1,0-1-1,-1 1 0,1 0 0,-1 0 0,1-1 1,0 1-1,-1 0 0,1 0 0,-1 0 0,1-1 1,-1 1-1,0 0 0,1 0 0,-1 2 0,3 10-1,-1 1-1,-1 0 1,0-1-1,-2 22 0,0-22 35,1 0-1,0 0 1,1 0-1,0-1 1,6 25-1,-5-31 3,0 0 0,0 0 0,0 0-1,1-1 1,0 1 0,0 0 0,0-1 0,1 0 0,-1 0-1,1 0 1,1 0 0,-1-1 0,1 1 0,-1-1-1,1 0 1,11 6 0,-8-5 4,-5-3 21,0 0 1,0-1-1,0 1 1,0 0-1,1-1 1,-1 0-1,0 0 1,1 0-1,-1 0 1,6 0-1,-3-3 20,1 0 0,0-1 0,-1 1 0,0-1 0,0-1 0,8-4 0,-8 4-26,-1-1-1,1 0 0,-1 1 1,0-2-1,0 1 1,0-1-1,-1 1 0,0-1 1,0-1-1,0 1 1,-1 0-1,0-1 0,0 0 1,0 1-1,1-9 1,-1 3-56,-1-1 1,0 0-1,-1-1 1,0 1-1,-1 0 1,0 0-1,-3-16 1,3 27-19,0 1 1,0-1-1,-1 1 0,1-1 1,0 1-1,-1 0 0,1-1 1,-1 1-1,0 0 1,1-1-1,-1 1 0,0 0 1,0 0-1,0 0 1,0-1-1,0 1 0,0 0 1,0 0-1,0 0 0,-1 0 1,1 1 12,0-1 1,1 1 0,-1 0-1,0 0 1,0 0 0,0 0-1,1 0 1,-1 0 0,0 0-1,0 1 1,1-1 0,-1 0-1,0 0 1,1 1 0,-1-1-1,0 0 1,0 1 0,1-1-1,-1 0 1,1 1 0,-1-1-1,0 1 1,1-1 0,-1 1-1,1 0 1,-1-1 0,1 1-1,-1-1 1,1 1 0,0 0-1,-1-1 1,1 1 0,0 0-1,0 0 1,-1 1 0,-4 9-13,0 1 0,1-1-1,1 1 1,0 1 0,0-1 0,1 0 0,1 1 0,0-1 0,1 15-1,1-19 86,-1 0 0,1-1 0,1 1 0,-1-1 0,1 1-1,1-1 1,-1 0 0,1 0 0,1 0 0,-1 0 0,1 0 0,0-1-1,1 1 1,-1-1 0,1 0 0,7 6 0,-9-11-12,-1 1 1,1 0-1,0-1 1,0 1 0,0-1-1,0 0 1,0 0-1,0 0 1,0 0-1,1 0 1,-1-1-1,0 0 1,0 1 0,1-1-1,5-1 1,0 0 10,0 0 0,0-1 1,0 0-1,13-5 1,-2-1 17,-1-1-1,-1-1 1,0 0 0,0-1 0,-1-2 0,26-22-1,-3-4-1,42-52 0,-54 57 34,-1-1 0,-1-1 1,-3-1-1,37-78 0,-50 89-84,0-1 1,10-49-1,-17 59-197,-1 1 0,0-1 0,-1 0 0,-1 1 1,-4-33-1,4 49 171,0 0 0,0 0 0,0 0 1,0 0-1,0 0 0,0 1 0,0-1 0,0 0 0,0 0 1,-1 0-1,1 0 0,0 0 0,0 0 0,0 0 1,0 0-1,0 0 0,0 0 0,0 0 0,0 0 1,-1 0-1,1 0 0,0 0 0,0 0 0,0 0 1,0 0-1,0 0 0,0 0 0,-1 0 0,1 0 1,0 0-1,0 0 0,0 0 0,0 0 0,0 0 0,0 0 1,0 0-1,-1 0 0,1 0 0,0 0 0,0 0 1,0 0-1,0 0 0,0 0 0,0 0 0,0 0 1,0-1-1,0 1 0,0 0 0,-1 0 0,1 0 1,0 0-1,0 0 0,0 0 0,0 0 0,0-1 1,0 1-1,0 0 0,0 0 0,0 0 0,0 0 0,0 0 1,0 0-1,0 0 0,0-1 0,0 1 0,0 0 1,0 0-1,-6 10-204,-2 12 44,0 0-1,-7 39 0,4-16 149,-2 14 58,2 1 0,3 0 0,3 1 1,2 61-1,3-103 63,1 1-1,0-1 1,1 0 0,1 0 0,12 37-1,-14-53-61,0 0-1,0 0 0,1-1 0,-1 1 0,1 0 0,-1-1 1,1 1-1,0-1 0,0 0 0,3 2 0,-4-3-18,0 0 1,0 0-1,0-1 0,0 1 0,0-1 0,0 1 0,0-1 0,0 1 0,1-1 0,-1 0 0,0 0 0,0 1 0,1-1 0,-1 0 0,0 0 1,0 0-1,0 0 0,1 0 0,-1-1 0,0 1 0,0 0 0,0-1 0,1 1 0,-1 0 0,0-1 0,2-1 0,3-2 25,1-2 0,-1 1 0,0-1-1,-1 0 1,0 0 0,0-1-1,7-10 1,-7 9-40,15-24 62,25-54-1,-5 10-216,-36 69 72,1-2 165,0 0 0,5-12 0,-10 20-115,1 0 1,-1-1 0,1 1 0,-1 0-1,1-1 1,-1 1 0,0 0 0,1-1-1,-1 1 1,0-1 0,0 1 0,0 0 0,0-1-1,-1 1 1,1-1 0,0 1 0,0 0-1,-1-1 1,1 1 0,-1 0 0,1-1 0,-1 1-1,-1-2 1,2 3 33,0 0 0,-1-1-1,1 1 1,0 0 0,0 0-1,0 0 1,0 0 0,0-1 0,0 1-1,0 0 1,0 0 0,-1 0 0,1 0-1,0-1 1,0 1 0,0 0 0,0 0-1,0 0 1,0-1 0,0 1-1,0 0 1,0 0 0,0 0 0,0-1-1,0 1 1,1 0 0,-1 0 0,0 0-1,0-1 1,0 1 0,0 0 0,0 0-1,0 0 1,0 0 0,0-1-1,1 1 1,8-5-41,-8 5 34,1-1 0,-1 1 1,0 0-1,0 0 0,0 0 0,0 0 1,0 0-1,0 0 0,0 0 1,1 1-1,-1-1 0,0 0 0,0 0 1,0 1-1,0-1 0,0 1 0,0-1 1,0 1-1,0-1 0,0 1 1,0 0-1,0-1 0,1 3 0,1 1-31,0 0 0,-1 1-1,1 0 1,-1-1 0,0 1-1,0 0 1,-1 0 0,1 0-1,-1 0 1,0 0 0,0 10-1,-1 5-141,-3 37 0,0-29 326,-1 72-26,4-94-115,1 0 0,-1 0 0,1-1 0,0 1 0,0 0 1,1-1-1,-1 1 0,1-1 0,4 7 0,-5-10 8,-1 0 0,1-1-1,0 1 1,1-1 0,-1 1 0,0-1 0,0 0-1,1 1 1,-1-1 0,1 0 0,-1 0 0,1 0-1,-1 0 1,1 0 0,0 0 0,-1 0-1,1-1 1,0 1 0,0-1 0,0 1 0,-1-1-1,1 0 1,0 1 0,0-1 0,0 0 0,0 0-1,0 0 1,-1-1 0,1 1 0,4-1-1,19-7 71,0-1 0,-1-1-1,0-1 1,-1-1-1,39-26 1,99-91-152,-122 91-392,-49 53 354,1 0 0,-12 22 0,-8 14 117,12-26 47,4-7-108,0 1 0,2 0-1,-14 30 1,25-47 55,-1 0 1,0 0 0,1 0-1,-1 0 1,1 0 0,0 0-1,0 0 1,0 0 0,0 0-1,0 0 1,0 0 0,0 0-1,1 0 1,-1 0 0,2 3-1,-2-4 12,1 0-1,-1-1 0,0 1 0,1-1 0,-1 1 1,1-1-1,-1 1 0,0-1 0,1 0 1,-1 1-1,1-1 0,-1 1 0,1-1 1,0 0-1,-1 0 0,1 1 0,-1-1 1,1 0-1,-1 0 0,2 1 0,0-1 14,-1 0 0,0 0 0,1-1 1,-1 1-1,1 0 0,-1 0 0,0-1 0,1 1 0,-1-1 0,0 1 0,0-1 0,1 0 0,0-1 0,5-2-28,-1-1 0,0 0 0,-1-1-1,1 1 1,-1-1 0,0 0 0,0-1-1,-1 1 1,0-1 0,0 0 0,3-7-1,4-14-107,12-44 0,-17 51 166,1-3-254,8-43 0,-14 56-433,-2 15 62,-1 19 82,4 93 443,-1-104 58,1 0 0,0 0 0,0-1 0,1 1 0,1-1 0,0 1 0,10 19 0,-14-31 2,0 1-1,1 0 0,-1 0 1,0 0-1,1-1 0,-1 1 1,0 0-1,1-1 0,-1 1 1,1 0-1,-1-1 0,1 1 1,0 0-1,-1-1 0,1 1 1,0-1-1,-1 1 0,1-1 1,0 1-1,-1-1 0,1 0 1,0 1-1,0-1 0,0 0 1,-1 0-1,1 0 0,0 1 1,0-1-1,0 0 0,-1 0 0,1 0 1,0 0-1,0 0 0,0 0 1,0-1-1,-1 1 0,1 0 1,0 0-1,0-1 0,-1 1 1,1 0-1,0-1 0,0 1 1,-1-1-1,1 1 0,0-1 1,-1 1-1,2-1 0,2-4 37,1 1 0,-1-1-1,1 0 1,5-10 0,49-85-831,5-10 703,28-7 124,-4 4-52,-70 88-74,-1-2 0,21-43 0,-18 26-14,-4 11 23,14-43-1,-29 73 11,0 0 0,0 0 0,0 0 1,-1 0-1,1 0 0,-1 0 0,0 0 0,0 0 1,-1-5-1,1 8 43,0 0 1,0 0-1,0 0 1,0 0-1,0 0 1,0 0-1,0 0 1,0 0-1,0 0 1,0 0-1,0 0 1,0 0-1,0-1 1,0 1-1,0 0 1,0 0-1,0 0 1,0 0-1,0 0 1,0 0-1,0 0 1,0 0-1,0 0 1,0 0-1,0 0 1,0 0-1,0 0 1,0 0-1,0 0 1,-1 0-1,1 0 1,0 0-1,0 0 1,0 0-1,0 0 1,0 0-1,0 0 1,0 0-1,0 0 1,0 0-1,0 0 1,0 0-1,0 0 1,0 0-1,-1 0 1,1 0-1,0 0 1,0 0-1,0 0 1,0 0-1,0 0 1,0 0-1,0 0 1,0 0-1,0 0 1,0 0-1,0 0 0,0 0 1,0 0-1,0 0 1,0 0-1,0 0 1,0 1 0,-5 5-267,-4 12 29,9-17 215,-50 103-551,16-34 981,-48 141 1,49-74-161,29-110-112,0 1-1,2 0 1,2 30 0,0-54-68,0 1 1,1 0-1,0-1 1,0 1 0,0 0-1,0-1 1,3 6-1,-3-9-29,-1 1 0,1-1 0,-1 0 0,1 0 0,0 0 0,-1-1-1,1 1 1,0 0 0,0 0 0,0 0 0,0 0 0,0-1 0,0 1 0,0 0 0,0-1-1,0 1 1,0-1 0,0 1 0,0-1 0,0 0 0,0 1 0,0-1 0,0 0 0,1 0-1,-1 0 1,0 1 0,0-2 0,0 1 0,0 0 0,1 0 0,-1 0 0,0 0 0,1-1-1,4-2 18,0 1 0,0-1 0,-1-1 0,1 1 0,-1-1 0,0 0 0,0 0 0,-1-1 0,6-5-1,10-10-120,12-9-75,26-22-373,-51 44 412,2 1 0,-1 1 0,1 0 0,0 0 1,12-5-1,-20 10 98,-1 0 0,1 0 0,-1-1 0,1 1 0,-1 0-1,1 0 1,-1 0 0,1 0 0,0 0 0,-1 0 0,1 0 0,-1 0 0,1 0 0,-1 0 0,1 1 0,-1-1 0,1 0 0,-1 0 0,1 0 0,-1 1 0,1-1 0,-1 0 0,1 1-1,-1-1 1,1 0 0,-1 1 0,1-1 0,-1 0 0,0 1 0,1-1 0,-1 1 0,0-1 0,1 1 0,-1-1 0,0 1 0,0-1 0,0 1 0,1-1 0,-1 1 0,0-1 0,0 1-1,0 0 1,0-1 0,0 1 0,0 0 0,0 30-150,0-29 175,-3 14-45,0-1 0,-1 1 1,-7 20-1,5-19 107,1 0 0,-6 29-1,11-43-38,0 0 0,0 0-1,0-1 1,0 1-1,0 0 1,1-1-1,-1 1 1,1-1-1,0 1 1,0 2-1,0-4-14,-1 0 0,0-1-1,1 1 1,-1 0 0,1-1-1,-1 1 1,1 0 0,-1-1-1,1 1 1,-1-1 0,1 1-1,-1-1 1,1 1 0,0-1-1,-1 0 1,1 1 0,0-1-1,-1 0 1,1 1 0,0-1-1,0 0 1,-1 0 0,1 0-1,0 0 1,0 0 0,0 1-1,-1-1 1,1-1 0,0 1-1,0 0 1,-1 0 0,1 0-1,0 0 1,0 0 0,-1-1-1,1 1 1,0 0 0,0-1-1,4-2-18,-1 1 0,0-1 0,0 0 0,0 0 0,0-1 0,0 1 1,-1-1-1,4-5 0,24-35-404,-27 38 455,22-39-156,-17 29-47,18-27 0,-27 43 139,0 0 0,0 0 0,0-1 0,1 1 0,-1 0 0,0 0 0,0 0 0,0 0 0,0 0 0,0-1 0,0 1 0,0 0 0,0 0 0,0 0 0,0 0-1,1 0 1,-1 0 0,0 0 0,0-1 0,0 1 0,0 0 0,0 0 0,0 0 0,1 0 0,-1 0 0,0 0 0,0 0 0,0 0 0,0 0 0,0 0-1,1 0 1,-1 0 0,0 0 0,0 0 0,0 0 0,0 0 0,0 0 0,1 0 0,-1 0 0,0 0 0,0 0 0,0 0 0,0 0 0,0 0 0,1 0 0,-1 1-1,0-1 1,0 0 0,0 0 0,0 0 0,0 0 0,0 0 0,0 0 0,1 0 0,-1 1 0,0-1 0,0 0 0,0 0 0,0 0 0,2 15-263,-3 21 170,-2-10 339,1-12-145,0 0-1,1 0 1,1 0-1,1 15 1,-1-28-47,1 1 0,-1-1 0,0 0 0,1 0 0,-1 1 1,1-1-1,-1 0 0,1 0 0,-1 1 0,1-1 0,0 0 0,0 0 0,0 0 0,-1 0 1,1 0-1,2 1 0,-2-2-26,-1 1 1,1-1-1,-1 0 1,1 1 0,-1-1-1,1 0 1,-1 0-1,1 0 1,-1 0-1,1 0 1,0 0-1,-1 1 1,1-1 0,-1 0-1,1-1 1,-1 1-1,1 0 1,0 0-1,-1 0 1,1 0-1,-1 0 1,1 0 0,-1-1-1,1 1 1,-1 0-1,1-1 1,-1 1-1,1 0 1,-1-1-1,1 1 1,-1 0 0,0-1-1,1 1 1,-1-1-1,1 0 1,11-10 328,-11 10-323,1 0-1,-1-1 0,0 1 0,1 0 0,-1-1 0,0 1 0,0-1 0,0 1 0,0-1 0,0 1 0,0-1 0,0 0 0,-1 1 1,1-1-1,-1 0 0,1-3 0,2-11 69,-2 0 0,0 0 0,-1-22 0,-1 31-127,0 0 1,0 0-1,0 0 1,-1 0-1,0 0 1,0 0-1,-1 0 1,0 1-1,-7-12 0,0 2-30,6 10 42,0-1-1,-1 1 1,0 0 0,0 0 0,-11-10 0,16 16 16,0 0 1,0 0 0,-1 0-1,1 0 1,0-1 0,0 1-1,0 0 1,-1 0 0,1 0 0,0 0-1,0-1 1,0 1 0,0 0-1,0 0 1,0 0 0,-1-1-1,1 1 1,0 0 0,0 0-1,0-1 1,0 1 0,0 0-1,0 0 1,0 0 0,0-1-1,0 1 1,0 0 0,0 0-1,0-1 1,0 1 0,0 0-1,0-1 1,8-4-148,14-2 65,-18 7 90,8-3 85,0 1 0,0 0 1,0 1-1,0 0 0,1 1 0,-1 0 0,0 1 0,18 4 0,-26-4-61,0 0-1,0 0 1,-1 0-1,1 1 1,-1 0-1,0-1 1,1 1-1,-1 0 1,0 1-1,0-1 1,0 1-1,0-1 1,-1 1-1,1 0 1,-1 0-1,1 0 1,-1 0-1,0 0 0,0 1 1,-1-1-1,1 1 1,-1-1-1,0 1 1,1 0-1,-2-1 1,1 1-1,0 0 1,-1 0-1,1-1 1,-1 1-1,0 0 1,-1 0-1,1 0 1,-1 0-1,1-1 1,-1 1-1,0 0 1,-1-1-1,1 1 0,0-1 1,-4 5-1,5-7-15,0-1 0,0 0 0,0 0 0,0 1 0,0-1 0,0 0 0,0 1 0,0-1 0,0 0 0,0 1 0,0-1 0,-1 0 0,1 0 0,0 1 0,0-1 0,0 0 0,-1 0 0,1 0 0,0 1 0,0-1 0,0 0 0,-1 0 0,1 0 0,0 1 0,-1-1 0,1 0 0,0 0 0,0 0 0,-1 0 0,1 0-1,0 0 1,-1 0 0,1 0 0,0 0 0,-1 0 0,1 0 0,0 0 0,0 0 0,-1 0 0,1 0 0,0 0 0,-1 0 0,1 0 0,0 0 0,-1 0 0,1 0 0,0-1 0,0 1 0,-1 0 0,1 0 0,0 0 0,0 0 0,-1-1 0,1 1 0,0 0 0,-1-1 10,0 0 0,1 0 0,-1-1-1,1 1 1,0 0 0,-1 0 0,1 0 0,0 0 0,-1 0 0,1 0 0,0 0 0,0-1 0,0 1 0,0 0 0,0-2 0,2-4-15,0-1-1,1 1 1,-1 0 0,1 0 0,1-1 0,4-6 0,-6 11-28,0-1 0,0 1 0,0 0-1,1 0 1,0 0 0,-1 0 0,1 0 0,0 0 0,0 1 0,1 0 0,-1-1 0,1 1 0,5-3 0,-7 5 8,0 0 1,0-1 0,1 1-1,-1 0 1,0 0 0,0 0 0,0 0-1,0 1 1,0-1 0,0 1-1,0-1 1,0 1 0,0 0-1,0-1 1,0 1 0,-1 0-1,1 0 1,2 2 0,2 1 63,-1 0 1,0 1 0,0-1-1,6 8 1,1 3 37,0 0-1,-1 1 1,0 0 0,-1 1 0,-1 0 0,13 35-1,-21-47-76,6 9-136,-28-56-16324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49.9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 34 8128,'-43'-26'3680,"38"26"-3168,5-4-864,9 4 96,4-4-1792,-5 4 1568,2 0-2048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50.2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39 7392,'-21'-6'3360,"42"1"-2944,2 2-128,3 3-256,22-5 960,1 2-544,16-6-160,1 9-192,-1-3-544,-7 3 256,-10 0-2016,-8 0 1216,-9-5-2400,-5 10 1920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50.6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51 7552,'41'-4'3424,"55"-4"-2976,-48 0-224,-4 5-224,35-13 0,4 4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51.7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3 371 2496,'-2'9'5195,"3"-9"-4848,1 0 0,-1 0 0,1 0 1,-1 0-1,1 0 0,0 0 0,-1 0 0,1 0 0,1-1 0,6-3 35,0 0 1,0 0-1,-1 0 0,1-1 0,-1-1 0,0 1 0,7-8 1,50-51 532,-47 45-866,45-46-4,83-90 203,-129 132-99,-11 15-215,-7 10-246,-2 4 283,0-1 0,1 1 1,0 0-1,-2 7 1,-5 13 37,-3 4 107,-10 43-1,18-58 45,1 1-1,0-1 1,2 1 0,0 31 0,1-44-123,0 0 1,1 0-1,-1 0 1,1 0-1,-1 0 1,1 0-1,0 0 1,1 0-1,-1 0 1,0 0-1,1-1 1,-1 1-1,1 0 1,0-1-1,0 1 1,3 1-1,-4-2 1,1-1 0,0 0 0,0 1 1,0-1-1,0 0 0,0-1 0,0 1 0,1 0 0,-1 0 0,0-1 1,0 0-1,1 1 0,-1-1 0,0 0 0,0 0 0,1 0 0,-1 0 0,0 0 1,0-1-1,1 1 0,-1-1 0,3-1 0,0 0-1,-1 1 0,-1-1 0,1-1 0,0 1-1,0 0 1,-1-1 0,0 0 0,1 0 0,-1 0 0,0 0 0,3-5-1,4-6 81,13-24-1,-10 15 20,67-126-191,-78 145 56,14-19-68,-5 8-500,-11 15 561,0-1 1,0 1 0,0 0-1,1 0 1,-1 0 0,0 0-1,0 0 1,0 0-1,0 0 1,0 0 0,0 0-1,0 0 1,0 0 0,0 0-1,0 0 1,1 0 0,-1 0-1,0 0 1,0 0-1,0 0 1,0 0 0,0 0-1,0 0 1,0 0 0,0 0-1,0 0 1,0 0-1,0 0 1,1 0 0,-1 0-1,0 0 1,0 0 0,0 1-1,0-1 1,0 0 0,0 0-1,0 0 1,0 0-1,0 0 1,0 0 0,0 0-1,0 0 1,0 0 0,0 0-1,0 0 1,0 0-1,0 1 1,0-1 0,0 0-1,0 0 1,0 0 0,0 0-1,0 0 1,0 0-1,0 0 1,0 0 0,0 0-1,0 0 1,0 1 0,0-1-1,0 0 1,0 0 0,0 0-1,0 0 1,0 0-1,0 0 1,0 0 0,0 0-1,0 0 1,1 15-8,0 19 119,-5 21-29,2-37 133,1-1 0,1 1 0,3 32 0,-3-49-190,0-1-1,0 1 1,0-1 0,0 1-1,0-1 1,0 1-1,0 0 1,1-1-1,-1 1 1,0-1-1,0 1 1,1-1-1,-1 1 1,0-1-1,1 1 1,-1-1-1,0 1 1,1-1-1,-1 0 1,1 1-1,-1-1 1,1 1 0,-1-1-1,1 0 1,-1 0-1,1 1 1,-1-1-1,1 0 1,-1 0-1,2 1 1,-1-1 6,0-1 1,-1 1-1,1 0 1,0 0-1,0 0 1,0-1 0,-1 1-1,1-1 1,0 1-1,0 0 1,-1-1-1,1 1 1,0-1-1,-1 0 1,1 1-1,-1-1 1,1 1-1,0-1 1,-1 0 0,1-1-1,18-28 177,-4 5-211,20-23-1,-30 41-29,1 0-1,0 1 0,1 0 1,-1 0-1,1 0 1,0 1-1,15-8 0,-22 13 39,1-1 0,-1 1 0,1 0 0,0-1 0,0 1 0,-1 0 0,1-1 0,0 1 0,-1 0 0,1 0 0,0 0 0,0 0 0,-1 0 0,1 0 0,0 0 0,0 0-1,0 0 1,-1 0 0,1 0 0,0 0 0,0 1 0,-1-1 0,1 0 0,0 0 0,-1 1 0,1-1 0,0 0 0,-1 1 0,1-1 0,0 1 0,-1-1 0,1 1 0,-1-1-1,1 1 1,-1 0 0,1-1 0,-1 1 0,1 0 0,-1-1 0,0 1 0,1 0 0,-1-1 0,0 1 0,0 0 0,0 0 0,1-1 0,-1 2 0,1 5 22,0 0 0,0 0 1,-1-1-1,0 10 0,0-9 45,0 40 88,-3 89-1184,-4-112-1716,1-6-2435,6-10 3180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52.0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80 24 6240,'-62'-24'2816,"45"37"-2464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43.9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58 7296,'-21'-47'3328,"21"39"-2912,0 5-992,8 6 224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53.4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15 960 3648,'-14'-3'1173,"16"3"-499,1 0 0,-1 1 0,1-1 0,-1-1-1,1 1 1,-1 0 0,6-2 0,18-9 1327,-16 6-1702,-1-1-1,0-1 1,11-9 0,2-7 30,0 0 0,-2-2 0,27-43 0,5-6-13,5 8-206,78-73 1,-44 49-12,-61 59-3,-1-1 0,-1-1 0,30-48 0,-53 69-237,-5 12 133,0 0 0,0 0 0,0 0-1,0 0 1,0-1 0,0 1 0,0 0 0,0 0-1,0 0 1,-1 0 0,1 0 0,0 0 0,0 0-1,0 0 1,0 0 0,0 0 0,0 0 0,0 0-1,0 0 1,0 0 0,0-1 0,-1 1 0,1 0-1,0 0 1,0 0 0,0 0 0,0 0 0,0 0-1,0 0 1,0 0 0,0 0 0,-1 0 0,1 0-1,0 0 1,0 0 0,0 0 0,0 1 0,0-1-1,0 0 1,0 0 0,0 0 0,0 0 0,-1 0-1,1 0 1,0 0 0,0 0 0,0 0 0,0 0-1,0 0 1,0 0 0,0 1 0,-18 14-396,-6 12 315,1 1 0,2 2-1,-24 41 1,33-49 256,0 2 0,2-1 0,1 2 0,0-1 0,-6 35 0,15-58-159,-1 5 62,-1 0 0,1 0 0,0 0 0,1 1 0,-1-1 0,1 0 0,1 1 0,-1-1 0,1 0 0,0 0 0,2 7 0,-2-12-59,-1 0 1,1 0-1,-1 0 0,1 0 0,-1 0 1,1 0-1,0 0 0,-1 0 0,1 0 1,0-1-1,0 1 0,0 0 0,0 0 0,0-1 1,0 1-1,0-1 0,0 1 0,0-1 1,0 1-1,0-1 0,0 1 0,0-1 1,0 0-1,0 0 0,0 0 0,1 1 1,-1-1-1,0 0 0,0 0 0,0-1 1,0 1-1,0 0 0,0 0 0,1 0 0,-1-1 1,2 0-1,4-2 47,0 1-1,0-2 1,0 1 0,8-6-1,17-13 120,34-32-1,-16 13-124,-19 17-18,31-32-1,-49 42 42,0-1 0,-1 0 0,-1 0 1,13-24-1,-4 1-46,-3-1-1,-1 0 0,-1-2 1,-3 1-1,10-52 1,-20 82-58,3-32-374,-16 69-115,-15 93 552,7-25 295,-19 37 738,-18 47-330,51-163-578,4-7 151,3-8 27,0-6-142,5-11-204,1 1-1,0 0 1,1 0-1,17-21 0,-24 34 1,28-33-266,-28 32 224,0 1 1,1 0-1,-1 0 1,1 0-1,-1 0 1,1 1-1,0-1 1,0 1-1,0-1 1,0 1-1,4-1 1,-6 2 32,0 0 0,0 0 1,0 0-1,0 0 0,0 0 1,0 0-1,0 0 0,0 1 1,0-1-1,0 0 0,0 1 1,0-1-1,0 1 0,-1-1 1,1 1-1,0-1 0,0 1 0,0-1 1,-1 1-1,1 0 0,0 0 1,-1-1-1,1 1 0,-1 0 1,1 0-1,-1 0 0,1 1 1,2 3 3,-1 1 0,1-1 0,1 10 0,-2-7 42,-1-5-51,4 14 84,1-1 0,0 0 0,1 0 0,16 28 0,-20-41-28,-1 1 0,1-1-1,0 1 1,0-1 0,0 0-1,0 0 1,1 0 0,-1-1-1,1 1 1,0-1 0,0 0-1,0 0 1,0 0 0,0 0-1,0-1 1,0 0 0,0 0-1,1 0 1,-1 0-1,0-1 1,1 1 0,-1-1-1,1 0 1,6-1 0,2-1 31,-1-1 0,0 0 1,1-1-1,-2 0 1,1-1-1,0-1 0,-1 1 1,17-13-1,-11 6 31,-1 0 1,-1-2-1,0 1 0,21-27 1,-31 35-114,-1-1 1,0 0 0,-1 0-1,1 0 1,-1 0 0,0-1-1,2-8 1,-4 11-36,1-1-1,-1 0 1,0 1 0,-1-1 0,1 0-1,-1-7 1,0 10 20,0 0-1,0 1 1,-1-1-1,1 0 1,-1 0-1,1 1 1,-1-1-1,1 0 1,-1 1-1,0-1 1,0 0-1,0 1 1,0-1-1,0 1 1,0 0-1,0-1 1,-3-1-1,3 2 11,-1 0 0,0 0 0,0 0 0,0 1 0,0-1 0,0 1 0,0-1 0,0 1 0,0 0 0,0 0 0,0-1 0,0 2 1,0-1-1,1 0 0,-1 0 0,0 0 0,0 1 0,0-1 0,0 1 0,0 0 0,0 0 0,0-1 0,1 1 0,-1 0 0,-3 3 0,1-2 50,0 1 0,-1 0 1,1 1-1,0-1 0,1 1 0,-1 0 1,1 0-1,-5 6 0,7-8-9,0 1 0,1-1 0,-1 0-1,0 0 1,1 1 0,0-1 0,-1 0 0,1 1 0,0-1-1,0 0 1,1 1 0,-1-1 0,0 0 0,1 1 0,-1-1-1,1 0 1,0 0 0,0 0 0,0 1 0,0-1 0,0 0-1,0 0 1,3 2 0,1 4 26,1-1-1,0 0 0,0 0 1,11 9-1,-7-8-36,1 0-1,-1-1 1,1-1-1,1 0 1,-1 0-1,1-1 1,0-1-1,15 4 0,-19-6-426,0 0-1,1-1 1,-1 0-1,0-1 1,0 0-1,9-1 1,-12 1-325,0-1 1,0 0 0,0-1 0,0 1 0,0-1 0,0 0-1,0 0 1,-1-1 0,1 1 0,4-5 0,4-1-1480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53.8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91 8128,'-26'-16'3680,"31"16"-3168,3-3-96,10-2-320,20-3 672,11 1-416,21-9 32,4 8-224,11-7-448,-11 2 160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54.4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446 2 6304,'-6'-2'10295,"3"13"-10148,-1 2 23,1 1 1,0 0-1,1 0 0,1 0 0,0 0 0,0 0 0,2 0 1,-1 0-1,2-1 0,6 28 0,10 23-111,8 36-49,2 0-15,-16-59 128,13 76-1,-24-113-79,0 1 6,-1 1 1,1-1-1,-2 10 1,1-14-19,0 0 0,0 0 0,0 0 1,0 0-1,0 0 0,-1 0 0,1 0 0,0 0 1,-1 0-1,1 0 0,-1 0 0,1 0 1,-1 0-1,0 0 0,1-1 0,-1 1 1,0 0-1,1 0 0,-1-1 0,0 1 0,0-1 1,0 1-1,0 0 0,1-1 0,-1 1 1,0-1-1,-1 1 0,-6 0 42,0 1 1,0-2-1,0 1 0,0-1 0,-12-1 0,-44-8 112,49 7-126,-35-8 56,1-2 0,0-1 0,1-3 0,-53-26 1,59 25-415,-8-5-4906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54.8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18 125 7232,'-1'0'149,"0"0"0,1 1 1,-1-1-1,0 0 0,1 0 0,-1-1 1,0 1-1,1 0 0,-1 0 0,0 0 1,1 0-1,-1 0 0,0-1 0,1 1 1,-1 0-1,1-1 0,-1 1 0,1 0 1,-1-1-1,1 1 0,-1-1 1,1 1-1,-2-2 0,0 1 242,11-11 4532,-6 8-4517,1 1 1,-1 0-1,1 0 1,0 0-1,0 0 1,0 1 0,1 0-1,7-4 1,5 0-116,21-3 1,-22 5-65,74-16 221,120-12 1,-147 28-2202,81 3 1,-107 6-1783,-29-3 1706,0-1-1,0 0 0,16 0 1,2-4-2299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55.4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521 0 10400,'1'9'6302,"-2"9"-3539,0-3-2314,-6 32-1,-18 61-504,-16 162 0,38-230 93,1 1 1,2-1-1,8 59 0,-7-82-20,-1-14 25,1-1 0,-1 1-1,0 0 1,1-1 0,-1 1 0,3 4 0,-3 5 301,0-12-334,0 0 1,0 0-1,0 0 1,0 0-1,0 0 1,0 0-1,0 0 1,0 0 0,0 0-1,0-1 1,0 1-1,0 0 1,0 0-1,-1 0 1,1 0-1,0 0 1,0 0-1,0 0 1,0 0-1,0 0 1,0 0 0,0 0-1,-1 0 1,1 0-1,0 0 1,0 0-1,0 0 1,0 0-1,0 0 1,0 0-1,0 0 1,0 0-1,-1 0 1,1 0 0,0 0-1,0 0 1,0 0-1,0 0 1,0 0-1,0 0 1,0 0-1,0 1 1,0-1-1,-1 0 1,1 0 0,0 0-1,0 0 1,0 0-1,0 0 1,0 0-1,0 0 1,0 0-1,0 1 1,0-1-1,0 0 1,0 0-1,0 0 1,0 0 0,0 0-1,0 0 1,0 0-1,0 1 1,-2-3 70,1 1 0,0-1 1,-1 1-1,0 0 1,1 0-1,-1 0 0,0 0 1,1 0-1,-4-1 0,-9-5 61,-11-10-106,-2 2-1,-53-22 1,-60-12-881,28 10-2615,96 33 2085,-3-2-4874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1:55.7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34 192 10144,'-26'-19'3744,"18"19"-2912,8-9 1119,13 6-1471,5 0 1632,13-2-1184,12-3 832,9 2-1024,10-7-320,26-2-256,17-5-992,5-4 448,-14 1-4704,-4 7 2817,1-11-6113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0.28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13 1824,'0'-13'6405,"-8"116"-784,11 19-2778,-1-74-2324,9 53 0,-2-30-245,-8-35-794,-1-25-1893,-1-4-270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0.83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49 1984,'0'0'14,"0"0"0,0 0-1,0 0 1,0 0 0,0 0 0,-1-1 0,1 1 0,0 0-1,0 0 1,0 0 0,0 0 0,0 0 0,0 0 0,0 0-1,-1-1 1,1 1 0,0 0 0,0 0 0,0 0 0,0 0-1,0 0 1,-1 0 0,1 0 0,0 0 0,0 0 0,0 0-1,0 0 1,0 0 0,-1 0 0,1 0 0,0 0 0,0 0-1,0 0 1,0 0 0,-1 0 0,1 0 0,0 0 0,0 0-1,0 0 1,0 0 0,0 1 0,0-1 0,-1 0 0,1 0-1,0 0 1,0 0 0,0 0 0,0 0 0,0 0 0,0 1-1,0-1 1,0 0 0,-1 0 0,1 0 0,0 0 0,0 0-1,0 1 1,0-1 0,0 0 0,0 0 0,0 0 0,-1 3 1021,1-3-887,0 0 0,0 1 0,0-1 0,-1 1-1,1-1 1,0 1 0,1-1 0,-1 1 0,0-1 0,0 1 0,0-1-1,0 0 1,0 1 0,0-1 0,0 1 0,1-1 0,-1 1-1,8 2 1149,-1 0-1,1-1 0,0-1 0,16 3 0,-11-4-567,0 0 1,19-2 0,91-4 226,-43 4-519,-49 0-300,272-18 704,364-19-360,-653 38-434,-5 0-618,-1 1 0,1 0 0,-1 0 0,1 1 0,14 3 0,-23-4 461,1 0 1,-1 0-1,0 0 0,1 0 0,-1 0 1,1 0-1,-1 1 0,1-1 1,-1 0-1,1 0 0,-1 0 1,0 1-1,1-1 0,-1 0 0,1 1 1,-1-1-1,0 0 0,1 1 1,-1-1-1,0 0 0,1 1 1,-1-1-1,0 1 0,0-1 1,0 1-1,1-1 0,-1 0 0,0 1 1,0-1-1,0 1 0,0-1 1,0 1-1,0-1 0,0 1 1,0-1-1,0 1 0,0-1 1,0 1-1,0-1 0,0 1 0,0-1 1,0 1-1,0-1 0,-1 1 1,-7 13-4130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1.95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4 507 4160,'0'0'168,"0"0"-126,0 0 0,0 0 0,0 0 1,-1-3 1303,1 2-1304,0 1 0,0 0 0,0 0 0,-1 0 1,1 0-1,0 0 0,0 0 0,0 0 0,0 0 0,0 0 0,0 0 0,0 0 0,-1 0 0,1 0 0,0 0 0,0 0 1,0 0-1,0 0 0,0 0 0,0 0 0,0 0 0,-1 1 0,12-9 2142,-6 5-1190,18-20 991,-16 17-1651,0-1 0,10-13 0,-3-1-93,-1-1 0,-1-1 0,10-26 0,-12 28-203,-7 13-6,-1 2 23,1 0 0,0 0 0,-1 0 0,2 1 0,-1-1 0,1 1 0,-1 0 0,2 0 0,5-6 0,-8 13-55,4 9 206,-1 0 1,-1 0 0,0 1-1,-1-1 1,0 1-1,0 0 1,0 14 0,4 11 113,-5-28-264,29 129 691,-22-109-498,1-1 1,22 47 0,-27-65-171,2 0 1,10 15-1,-15-22-18,1 0 0,0 0 1,0 0-1,0 0 0,0 0 0,0-1 1,1 1-1,-1-1 0,1 0 0,6 3 1,-9-5-21,1 1 0,0-1 0,0 0 1,0 0-1,0 0 0,0 0 0,0-1 0,0 1 1,0 0-1,0-1 0,0 0 0,0 1 0,0-1 1,0 0-1,0 0 0,-1 0 0,1 0 0,0 0 1,-1 0-1,1 0 0,-1-1 0,1 1 0,0-2 1,3-3 34,0 1 0,0-1 1,-1 0-1,7-13 0,-4 5-191,-2 0-1,1 0 0,-2-1 0,0 0 1,2-15-1,6-78-651,-7 50 666,0-5-70,12-77-106,-15 132 233,0 0 0,0 1 0,1-1 1,0 1-1,4-7 0,-5 10 8,1 0 0,-1 0 0,1 1 0,-1-1 1,1 1-1,0 0 0,0 0 0,1 0 0,-1 1 0,1-1 0,4-2 0,7-2 53,0 1 0,1 0-1,0 1 1,21-4-1,70-6 286,-47 7-25,234-27 690,-191 24-916,-64 10-728,-54-5-5488,12 6 5262,2-1 526,0 1-1,-1 0 1,1 0-1,0 0 0,0 0 1,0 0-1,-1 0 1,1 0-1,0 0 1,0 0-1,0 1 0,0-1 1,-1 0-1,1 1 1,-1 0-1,-11 11-2843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2.56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364 6 4160,'-83'-5'6378,"74"6"-6149,1-1-1,-1 2 0,1-1 1,-1 1-1,1 1 0,0 0 1,0 0-1,0 0 0,0 1 0,1 0 1,-1 0-1,1 1 0,-9 8 1,-6 6 367,2 0 1,-32 40 0,44-49-362,-1 1-1,1 0 1,1 1 0,0 0 0,-8 19 0,13-25-180,0 1 1,0 0 0,0 0 0,1 0-1,0 0 1,0 0 0,1 0 0,0 0-1,0 0 1,1 0 0,-1 0-1,4 10 1,-2-9-5,1 1 0,-1-1 0,2 1 0,-1-1-1,1 0 1,8 11 0,-10-16-16,0 0-1,1 0 1,0 0 0,0 0-1,0 0 1,0-1-1,0 1 1,0-1-1,1 0 1,-1 0 0,1 0-1,0-1 1,0 1-1,-1-1 1,1 0 0,6 2-1,2-2 69,0 0 0,-1-1 0,1 0 0,19-3 1,47-11-1917,-46 7-932,13-4-5127,-32 11 4192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48.4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1 459 2240,'0'0'4005,"8"-9"-1477,-2 4-2190,-1 0 1,1 0-1,-1 0 0,6-8 1,6-6 17,239-253 983,-245 259-1404,1 1 0,1 0 0,0 1 0,1 1 0,24-15 0,-37 24 53,0 1-1,-1-1 0,1 1 1,-1 0-1,1 0 1,0-1-1,0 1 0,-1 0 1,1 0-1,0 0 1,-1 0-1,1 0 0,0 0 1,-1 0-1,1 0 1,0 0-1,0 0 0,-1 0 1,1 0-1,0 0 1,-1 0-1,1 1 0,0-1 1,0 1-1,0 0-1,0-1 0,0 1-1,0 0 1,-1 0 0,1 0 0,0 0 0,-1 0-1,1 0 1,0 0 0,-1 1 0,1-1-1,0 2 1,0 3 1,0 1 0,0-1 0,0 1 0,-1 7 0,-1 3 57,0 0 0,-1 0 0,-8 31 0,-21 49 827,18-60 253,14-33-497,5-6-214,11-10-8,2-8-367,0-1 0,-2-1 1,24-37-1,-23 33-372,0 0 1,32-34-1,-49 59 263,1 0 0,-1-1 0,0 1 0,0 0 0,1 0 0,-1 0 0,0 1 0,1-1 0,-1 0 0,1 0 0,2 0 0,-3 1 52,-1 0-1,1 0 1,0 0 0,-1 0-1,1 0 1,-1 0-1,1 0 1,-1 0-1,1 0 1,0 0 0,-1 1-1,1-1 1,-1 0-1,1 0 1,-1 1-1,1-1 1,-1 0 0,1 1-1,-1-1 1,1 0-1,-1 1 1,1 0-1,1 2 7,0 0 0,-1 0 0,1 0 0,-1 1 0,0-1 0,0 1 0,0-1 0,0 0 0,0 6 0,15 145 509,-14-146-425,-1 0 1,2 0 0,3 10 0,-5-15-7,0 0 1,1 1-1,0-1 1,0 0 0,0 0-1,0-1 1,0 1-1,0 0 1,1-1-1,3 4 1,-2-3 10,0 1 1,1-1 0,0 0-1,0 0 1,-1-1 0,2 1-1,-1-1 1,0 0 0,0-1-1,1 1 1,-1-1 0,1 0-1,-1-1 1,1 1 0,5-1-1,4-2 77,-1 0 0,0-1 0,0-1 0,0-1 0,19-8 0,-19 7-30,0 0 0,-1-1 0,0-1 1,0 0-1,-1-1 0,0-1 1,18-16-1,-23 17-66,1 0 0,-1 0 1,0 0-1,-1-1 0,0 0 0,-1 0 1,0-1-1,-1 1 0,0-1 0,4-19 0,-5 15-112,-1-1 0,0 0-1,-1 0 1,-3-23-1,2 36 13,0 1 0,0 0-1,0 0 1,0 0 0,-1 0-1,1 0 1,-1 0 0,1 0 0,-1 0-1,0 0 1,0 0 0,0 0-1,0 0 1,0 1 0,0-1-1,-3-2 1,4 4 10,-1-1 0,0 1 0,0-1 0,0 1 0,0 0 0,0-1 0,0 1 1,0 0-1,0 0 0,0-1 0,0 1 0,0 0 0,0 0 0,0 0 0,0 0 0,0 1 0,0-1 0,1 0 0,-1 0 0,0 1 0,0-1 0,0 0 0,0 1 0,0-1 0,0 1 0,0-1 0,1 1 0,-1-1 1,-1 2-1,0-1-45,-2 2 13,0 0 1,1 1 0,-1-1 0,1 1 0,-1 0 0,1 0 0,0 0 0,0 0 0,-2 5 0,2-4 17,-9 15-54,1 1 1,-13 35-1,20-46 80,1 1 0,0 0 0,0 0 0,1 0 0,0 1 0,1-1 0,1 15 0,0-21 65,1 0 0,0 0 0,0 0 0,1 0 0,0 0 0,-1-1 0,1 1 0,1-1 0,-1 1 0,1-1 0,0 0 0,0 0 0,0 0 0,0 0 0,1 0 0,-1-1 0,1 0 0,6 5 0,-3-4 4,0 0 1,0 0-1,0 0 0,1-1 0,-1 0 0,1 0 0,0-1 0,0 0 0,0 0 0,13 1 1,-1-3 34,-1-1 0,0 0 1,0-1-1,0-1 0,0-1 1,32-11-1,103-51 105,-123 52-138,51-29-35,78-53 0,-140 83 35,16-15-141,-110 93 85,31-28 12,-10 7-73,-38 34-41,80-67 175,0 1 1,1 0-1,0 1 1,1 0-1,-11 21 0,19-33-45,1 0 0,-1 0 0,0 0 0,1 0 0,-1 0 0,1 0 0,0 0 0,-1 0 0,1 0 0,0 1 0,0-1 0,-1 0 0,1 0 0,0 0 0,0 0 0,0 1 0,1-1 0,-1 0 0,0 0 0,0 0 0,1 0 0,-1 1 0,1 0 0,0-1 6,0-1-1,-1 1 1,1 0-1,0-1 1,0 1 0,0-1-1,0 1 1,0-1-1,0 1 1,0-1 0,0 0-1,1 0 1,-1 1-1,0-1 1,0 0 0,0 0-1,0 0 1,0 0-1,2-1 1,5 1 87,0-2 0,0 1-1,0-1 1,15-6 0,-7 0-54,-1 0 0,0-1 1,0 0-1,-1-1 0,0-1 1,-1 0-1,0-1 0,-1 0 1,0-1-1,11-16 0,5-12-173,-1-1-1,27-59 0,-40 79-567,-14 22 672,0 0 0,0 0 0,0 0 0,0 0 0,0 0 1,0-1-1,0 1 0,0 0 0,0 0 0,0 0 0,0 0 0,1 0 0,-1 0 1,0 0-1,0 0 0,0 0 0,0 0 0,0 0 0,0 0 0,0 0 0,0 0 0,0 0 1,0 0-1,1-1 0,-1 1 0,0 0 0,0 0 0,0 0 0,0 0 0,0 0 1,0 0-1,0 0 0,0 0 0,1 1 0,-1-1 0,0 0 0,0 0 0,0 0 1,0 0-1,0 0 0,0 0 0,0 0 0,0 0 0,0 0 0,1 0 0,-1 0 1,0 0-1,0 0 0,0 0 0,0 0 0,0 0 0,0 1 0,0-1 0,0 0 0,0 0 1,0 0-1,-1 16-218,-6 17-17,-2 43-1,8-60 302,1 0 0,0 0 0,2 0 0,-1 0 0,6 17 0,-6-29-3,0 0-1,0-1 0,1 1 0,-1 0 0,1-1 1,0 1-1,0-1 0,0 0 0,0 0 0,1 1 0,3 2 1,-5-5-27,1 0 1,-1 0-1,1 1 1,0-1 0,-1 0-1,1-1 1,0 1-1,0 0 1,0 0 0,0-1-1,0 1 1,0-1-1,0 0 1,0 0 0,0 1-1,-1-1 1,1 0 0,0-1-1,0 1 1,0 0-1,0 0 1,0-1 0,0 0-1,3 0 1,0-2 6,1 0-1,0 0 1,-1 0 0,1-1 0,-1 0 0,0 0-1,5-5 1,32-37 223,-27 29-229,107-110-130,-118 123 103,1-1-53,-1 1-1,1 0 1,0 0 0,9-6 0,-13 10 31,1-1 1,-1 1 0,0-1 0,0 1 0,0-1 0,0 1 0,0 0-1,1-1 1,-1 1 0,0 0 0,0 0 0,0 0 0,1 0-1,-1 0 1,0 0 0,0 0 0,1 1 0,-1-1 0,0 0 0,0 1-1,0-1 1,0 0 0,0 1 0,1 0 0,-1-1 0,0 1-1,0 0 1,0-1 0,0 1 0,1 2 0,3 3 22,0 2 0,0-1 0,-1 0 0,0 1 0,0 0 0,-1 0 0,0 0 0,0 0 0,2 14 1,-1-6 192,10 25 0,-12-36-127,1 0 0,0 0 0,0-1 0,0 1 1,0-1-1,1 1 0,-1-1 0,9 7 0,-5-6-26,0-1 0,0 1 1,0-1-1,0 0 0,1-1 0,-1 0 0,1 0 1,0-1-1,0 0 0,0 0 0,0-1 0,1 0 1,-1 0-1,0-1 0,0 0 0,1 0 0,-1-1 1,0 0-1,0-1 0,0 0 0,0 0 0,0-1 1,0 0-1,-1 0 0,1 0 0,-1-1 0,0-1 1,0 1-1,8-8 0,-4 2-1875,-1-1-1,0-1 1,0 0-1,13-23 1,-3 4-1512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2.93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14 3232,'6'-1'5213,"12"0"-1582,20 0-1105,70-3-523,2 0-4502,-80 3 672,-20 0 372,0 1-1,0 0 1,1 1-1,-1-1 1,13 4 0,1 4-876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4.0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22 3328,'3'-3'14115,"31"-1"-13799,-13 0 186,12 3-26,52 2 1,-15 2-44,-44-7-155,-26 4-376,1 0 0,-1 0 0,1-1 0,-1 1 0,1 0 0,-1 0 1,1-1-1,-1 1 0,0 0 0,1-1 0,-1 1 0,1 0 0,-1-1 0,0 1 1,1 0-1,-1-1 0,0 1 0,1-1 0,-1 1 0,0-1 0,0 1 0,1-1 1,-1 1-1,0-2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4.48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70 3072,'0'-11'4965,"26"11"1627,33-2-3159,-37 1-3080,43-9-1,29-10-440,-1 1-5039,-57 12-9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5.1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 3 2912,'-12'-2'3986,"11"12"-1636,2 8-790,1 0 1,1 0 0,6 22 0,-2-9-605,-2-5-153,4 48 0,-1 53 215,1 62-340,-8-172-824,-1 19-1393,-5-15-3480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5.58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62 4384,'-9'1'4161,"19"-2"-1757,100-14 1806,56 3-2433,4 0-980,180-10-389,-200 24-5099,-136-2 3249,-12 0 1003,1 0 0,-1-1 0,1 1 0,-1 1 1,0-1-1,1 0 0,-1 1 0,4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6.46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6 3808,'-4'-5'1453,"10"7"608,-4 0-1763,1 0 0,-1 0 0,1 0 0,-1 0 0,0 0 0,0 1 0,0-1 0,0 0 0,0 1 0,0 0 0,-1-1 0,0 1 0,3 5 0,0 3 223,0 0-1,4 15 1,-5-7 94,-1 0 1,-1 0 0,-2 38 0,0-16-135,2-12-227,0-16-37,-1-1-1,-1 1 0,-2 22 0,3-35-203,0 0-1,0 0 0,0 0 0,0 0 1,0 0-1,0 0 0,0 0 0,0 0 0,0 0 1,0 0-1,0 0 0,0-1 0,0 1 0,0 0 1,0 0-1,0 0 0,0 0 0,0 0 0,1 0 1,-1 0-1,0 0 0,0 0 0,0 0 0,0 0 1,0 0-1,0 0 0,0 0 0,0 0 0,0 0 1,0 0-1,0 0 0,1 0 0,-1 0 1,0 0-1,0 0 0,0 0 0,0 0 0,0 0 1,0 0-1,0 0 0,0 0 0,0 0 0,0 1 1,0-1-1,0 0 0,0 0 0,0 0 0,1 0 1,-1 0-1,0 0 0,0 0 0,0 0 0,0 0 1,0 0-1,0 0 0,0 0 0,0 0 0,0 0 1,0 1-1,0-1 0,10-10 107,10-13-247,-2 2-65,1 1-1,0 2 0,38-29 1,-7 6 66,-13 10 130,53-35-1,-87 65 13,-1-1-1,1 1 1,0-1-1,-1 1 0,1 0 1,0 0-1,0 0 0,0 0 1,5-1-1,-6 2 44,-1 0-1,1 1 1,-1-1 0,1 0-1,-1 0 1,1 1 0,-1-1-1,0 1 1,1-1 0,-1 1-1,0 0 1,0 0 0,1-1-1,-1 1 1,0 0 0,0 0-1,0 0 1,0 0 0,0 0-1,2 3 1,0 1 72,0 1 0,-1-1 0,1 1 1,-1 0-1,0 0 0,0 0 0,-1 0 0,0 0 0,0 1 0,0-1 0,-1 10 0,5 27 192,-1-24-190,0 1 0,-2 0 0,1 26 0,0-33-1227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8.71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35 12 2496,'-2'-4'1467,"2"4"-1355,0-1 110,-1 1-111,1 0 1,0-1-1,0 1 0,-1 0 0,1-1 1,0 1-1,0 0 0,0-1 0,0 1 1,0 0-1,-1-1 0,1 1 1,0 0-1,0-1 0,0 1 0,0 0 1,0-1-1,0 1 0,0-1 0,-6 26 2751,-4 10-2737,7-17-21,-1 0 77,1 2 0,0-1 0,2 0-1,1 33 1,1-48-143,0 0 1,0-1-1,0 1 1,1-1-1,-1 1 1,1-1-1,0 1 0,0-1 1,0 0-1,0 0 1,1 0-1,-1 0 1,1 0-1,0 0 1,0-1-1,0 1 0,0-1 1,0 0-1,0 0 1,1 0-1,-1-1 1,5 3-1,1-1 75,1 1 0,0-1-1,0-1 1,0 0 0,0 0 0,0-1 0,12 0 0,-14-1-39,0 0 0,-1-1 0,1 0 1,0-1-1,-1 1 0,1-2 0,-1 1 0,0-1 1,12-5-1,-15 5-30,1 0 1,-1 0 0,1 0-1,-1 0 1,0-1-1,-1 0 1,1 0 0,0 0-1,-1 0 1,0 0 0,0-1-1,-1 0 1,1 1-1,-1-1 1,2-6 0,1-8-247,-1 0 0,-1 0 0,-1 0 0,-1 0 1,-1-21-1,-5 45-43,0 35 401,4-26-227,-1 12 283,0 0 0,2 0 0,6 47 0,-6-71-199,1 1 1,0 0-1,0 0 0,1 0 1,2 4-1,-3-6 43,0 1-1,0 0 0,0 0 1,-1-1-1,1 1 1,0 0-1,-1 0 1,1 0-1,0 3 1,-1-4 269,1-1 118,13 4-430,-13-4-288,0 0 1,0 0 0,0 0 0,0 0 0,0 0 0,-1 0 0,1 0-1,0 0 1,0-1 0,0 1 0,0 0 0,0-1 0,-1 1 0,1-1-1,1 0 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9.33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279 17 3136,'0'0'67,"-2"-9"683,2 9-721,0-1 1,0 1-1,0 0 1,0 0 0,0-1-1,0 1 1,0 0 0,0 0-1,0-1 1,0 1-1,0 0 1,0 0 0,0 0-1,0-1 1,2-3 1557,-10 9 1410,-32 18-396,24-14-2398,0 0 0,0 1 0,-18 17 0,33-27-196,0 1-1,0 0 1,0 0 0,0 0-1,0 0 1,1 0-1,-1 0 1,0 0 0,1 0-1,-1 0 1,0 0-1,1 1 1,0-1 0,-1 0-1,1 0 1,0 0-1,-1 2 1,1-2 4,0 0-1,1 0 1,-1 0 0,0 0 0,0 0-1,1-1 1,-1 1 0,0 0 0,1 0-1,-1 0 1,1 0 0,-1-1 0,1 1-1,0 0 1,-1-1 0,1 1-1,0 0 1,0 0 0,3 2 34,0-1 0,1 1 0,-1-1 0,0 0 0,1-1 0,0 1 0,6 1 0,0-1-71,-1 0-19,-1 0 0,1 1 0,-1 0 0,0 0 0,1 1-1,-2 0 1,1 0 0,10 8 0,-19-12 56,1 0 1,-1 1-1,1-1 0,-1 0 0,1 1 1,-1-1-1,1 0 0,-1 1 1,0-1-1,1 1 0,-1-1 0,0 1 1,1-1-1,-1 1 0,0-1 0,0 1 1,1-1-1,-1 1 0,0-1 1,0 1-1,0-1 0,0 1 0,0 0 1,0-1-1,0 1 0,0-1 1,0 1-1,0-1 0,0 1 0,0-1 1,0 1-1,0 0 0,0-1 1,-1 1-1,1-1 0,0 1 0,0-1 1,-1 1-1,1-1 0,0 1 1,-1-1-1,1 0 0,0 1 0,-1-1 1,0 1-1,-2 1 103,0 0 0,0 0 0,0 0 0,0 0 1,-5 1-1,8-3-118,-54 20 784,-75 16 1,90-26-529,4-6 448,21-4-2000,41-6-8361,-20 4 8717,0 1 0,8 0 0,15 4-629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2:59.89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53 3136,'0'0'71,"0"-1"1,0 0 0,0 0-1,1 1 1,-1-1-1,0 0 1,-1 0 0,1 0-1,0 1 1,0-1-1,0 0 1,0 0 0,-1 1-1,1-1 1,-7-7 3392,12 33-2109,-6-7-942,1 13 278,1-11-400,-1-17-244,-1 0 1,2 0 0,-1 0-1,0 0 1,1 0 0,-1 0 0,1 0-1,1 4 1,4 6 375,0 0 0,11 15 0,-16-27-356,-1 0-1,1 0 0,-1-1 1,1 1-1,0 0 0,-1 0 1,1-1-1,0 1 0,0-1 0,0 1 1,-1 0-1,1-1 0,0 0 1,0 1-1,0-1 0,0 1 1,0-1-1,0 0 0,0 0 1,0 0-1,0 1 0,0-1 1,1 0-1,0-1 5,0 1 0,1-1 1,-1 1-1,0-1 0,0 0 0,0 0 0,0 0 1,0 0-1,0 0 0,2-2 0,3-3 89,0 0-1,0 0 1,11-15 0,-9 10-79,1-1 59,-1 0-1,0 0 1,8-16 0,-16 24-124,1 1 0,0-1 0,-1 0 0,1 0 0,-1 0 0,0 0 0,-1 0 0,1 0 0,-1 0 0,1 0 0,-1-1 0,-1 1 0,1 0 0,0 0 0,-1 0 0,-2-6 0,3 8-40,-1 1 0,1-1 0,-1 1 0,0 0 1,0-1-1,0 1 0,0 0 0,0-1 1,0 1-1,0 0 0,0 0 0,0 0 0,-1 0 1,1 0-1,0 0 0,-1 0 0,1 0 1,-1 1-1,-2-2 0,3 2-164,0-1 1,0 1-1,0 0 0,0 0 1,0 0-1,0 0 0,0 0 0,0 0 1,0 0-1,0 0 0,0 0 1,0 1-1,0-1 0,0 0 1,0 1-1,0-1 0,0 0 0,0 1 1,0-1-1,0 1 0,1 0 1,-1-1-1,0 1 0,0 0 1,0-1-1,1 1 0,-1 0 0,0 0 1,0 1-1,31 16-8217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0.88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191 436 3552,'-9'-2'3530,"-7"10"-2398,1 0-1,-1 1 1,1 1-1,-13 12 1,-5 3 48,27-22-1092,1 1 1,0-1 0,0 1-1,0 1 1,0-1 0,0 1 0,1 0-1,0 0 1,0 0 0,-5 9 0,9-13-78,0-1 0,-1 1 0,1 0 0,0-1 0,0 1 0,0 0 0,0-1 0,-1 1 0,1 0 0,0-1 0,0 1 0,0 0 0,0-1 0,1 1 0,-1 0 0,0 0 0,0-1 0,0 1 0,0-1 0,1 1 0,-1 0 0,0-1 0,1 1 0,-1 0 0,0-1 0,1 1 0,-1-1 0,2 1 0,-1 1 44,1-1-1,0 0 0,-1 0 0,1 0 0,0 0 1,0-1-1,0 1 0,0 0 0,4 0 1,1 0 84,1 0 0,0 0 0,-1-1 0,11-1 0,-11 0-111,1 0 0,-1 0 0,0-1 0,-1 0 0,1-1-1,0 1 1,0-1 0,-1-1 0,0 1 0,0-1 0,0 0 0,0 0 0,0-1 0,-1 0 0,0 0 0,0 0 0,0-1 0,-1 1 0,0-1 0,4-7-1,-5 8-232,-1 2-400,-2 4-93,0 13 201,3 9 273,-3-20 246,0 0 0,0 0 0,0 0 0,0 0 0,1 0 0,0 0 0,-1 0 0,1 0 0,0 0 1,1-1-1,-1 1 0,0 0 0,1 0 0,2 3 0,3 1 105,-5-5-59,-1-1 0,1 1-1,0 0 1,0-1 0,-1 1 0,1-1 0,0 0-1,0 0 1,0 1 0,1-1 0,-1 0-1,0-1 1,0 1 0,0 0 0,1-1-1,-1 1 1,0-1 0,1 0 0,3 0-1,-2 1-77,0-2-1,0 1 0,0 0 1,0-1-1,0 0 0,0 0 1,0 0-1,0 0 1,0-1-1,4-1 0,-7 2 54,1 1-169,0-1 165,0 1 0,-1-1 0,1 0 0,0 1 0,0-1 0,0 0 0,-1 0 0,1 0 0,0-1 0,-1 1 0,3-2 0,18-19 43,-21 21-42,11-13 142,0-1 0,-1 0 0,16-32 0,21-54 22,-39 82-176,5-12-8,12-26-169,-2-1 0,25-95 0,-49 150 140,2-2-86,-1 0 0,0 0 0,0-1 0,-1 1 0,1-1 0,-1 1 0,0-1 0,-2-6 0,2 12 70,0-1 1,0 1-1,0-1 0,0 1 0,0-1 1,-1 1-1,1 0 0,0-1 0,0 1 1,-1-1-1,1 1 0,0 0 0,0-1 0,-1 1 1,1 0-1,0 0 0,-1-1 0,1 1 1,0 0-1,-1 0 0,1-1 0,-1 1 1,1 0-1,0 0 0,-1 0 0,1 0 1,-1-1-1,1 1 0,-1 0 0,1 0 0,0 0 1,-1 0-1,1 0 0,-1 0 0,1 0 1,-1 0-1,1 0 0,-1 1 0,1-1 1,0 0-1,-1 0 0,1 0 0,-1 0 1,1 1-1,0-1 0,-1 0 0,1 0 0,0 1 1,-1-1-1,1 0 0,0 1 0,-1 0 1,-2 1-61,0 0 1,0 1 0,1-1-1,-1 1 1,-3 5 0,1 1 52,0 0 0,1 0 0,0 0 0,1 1 1,0-1-1,-2 11 0,-8 61 190,12-71-141,-2 17 98,2 0 1,1 0-1,1 0 1,1 1-1,1-1 1,1-1-1,2 1 1,16 45 0,-20-65-825,2 0 1,-1-1 0,0 0 0,1 0 0,0 0 0,1 0 0,9 10 0,-12-15 522,18 25-5179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0.0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1188 1728,'-10'-2'568,"10"2"-552,0 0 0,0 0 0,0 1 0,0-1 0,-1 0 0,1 0 0,0 1 0,0-1-1,0 0 1,0 0 0,0 1 0,0-1 0,3 6 2548,11-11 555,22-9-1119,-13 0-1588,-1 0 0,-1-2 0,-1 0 0,0-1 0,34-40 0,76-113 6,-98 126-268,121-163-59,-112 145-153,-3-1-1,40-92 1,-101 192-1772,-13 32 2070,4 2 1,3 1-1,3 1 0,3 1 1,-15 91-1,34-145 216,1 1 0,1 0 0,2 29 0,3-37 430,-2-13-864,-1 0 1,0 0 0,0 0-1,0 0 1,0 0 0,1 0-1,-1 1 1,0-1 0,0 0-1,0 0 1,1 0 0,-1 0-1,0 0 1,0 0 0,0 0-1,1 0 1,-1 0 0,0 0-1,0 0 1,1 0-1,-1 0 1,0 0 0,0 0-1,0 0 1,1 0 0,-1 0-1,0 0 1,0-1 0,0 1-1,1 0 1,-1 0 0,14-15 651,-11 11-563,66-92 567,10-12-420,-2 20-94,29-38-32,-65 65-153,-3-3-1,-2-1 1,28-75 0,25-85-775,-89 225 799,2-3-131,-1-1 0,1 0 1,-1 0-1,0 0 0,0 0 1,0-5-1,-1 9 124,0 0-1,0 0 0,0 0 1,0 0-1,0 0 1,0-1-1,0 1 0,0 0 1,-1 0-1,1 0 1,0 0-1,0 0 0,0 0 1,0 0-1,0-1 1,0 1-1,0 0 0,0 0 1,0 0-1,0 0 1,0 0-1,0 0 0,-1 0 1,1 0-1,0 0 1,0 0-1,0 0 0,0 0 1,0 0-1,0-1 1,0 1-1,-1 0 0,1 0 1,0 0-1,0 0 0,0 0 1,0 0-1,0 0 1,0 0-1,-1 0 0,1 0 1,0 0-1,0 1 1,0-1-1,0 0 0,0 0 1,0 0-1,0 0 1,-1 0-1,1 0 0,0 0 1,0 0-1,0 0 1,0 0-1,0 0 0,0 0 1,0 0-1,0 1 1,0-1-1,-1 0 0,-5 6-63,2-3 60,1 1 0,0 0 0,0 1 0,0-1 0,1 0 0,-4 10 1,-2 2 9,-65 141 234,-18 32 229,71-151-273,-67 133 413,54-87-169,-27 104 0,21-58 1205,39-130-1625,0 0 0,0 0-1,0 0 1,0 0-1,0 0 1,0 0-1,0 0 1,0 0 0,1 0-1,-1 0 1,0 0-1,0 0 1,0 0-1,0 0 1,0 0 0,0 0-1,0 0 1,0 0-1,0 0 1,0 0 0,0 0-1,0 0 1,0 0-1,0 0 1,0 0-1,0 0 1,0 0 0,0 1-1,0-1 1,0 0-1,0 0 1,0 0-1,0 0 1,0 0 0,0 0-1,0 0 1,0 0-1,0 0 1,0 0-1,0 0 1,0 0 0,0 0-1,0 0 1,6-8 191,10-20-68,3-10-92,2 2-1,41-57 0,-46 74-160,0 0 0,1 0 0,1 2 0,0 0 0,42-27 0,-57 42 68,0 0 0,0 0-1,0 1 1,0-1 0,1 1 0,-1 0-1,0-1 1,5 1 0,-6 1 31,-1 0 0,1 0 0,-1 0 0,1 0 0,-1 0 0,0 1 0,1-1 0,-1 0 0,1 1 0,-1-1 0,0 1 0,1 0 0,-1 0 0,0-1 0,0 1 0,1 0 1,-1 0-1,0 0 0,0 0 0,0 0 0,1 2 0,4 5-19,-1 1 0,0-1 0,-1 1-1,0 0 1,0 0 0,-1 1 0,3 10 0,6 18 55,-6-22 18,1 0 1,1-1-1,0 0 1,1-1-1,18 24 1,-22-33-10,-1 0 0,1 0 0,0 0 0,1 0 0,-1-1 0,1 0 0,0 0 0,0 0 0,1-1 0,-1 0 0,1 0 0,-1 0 0,1-1 1,0 0-1,0-1 0,8 2 0,-10-3 15,0 0-1,0-1 1,0 1 0,0-1 0,0 0-1,0 0 1,0-1 0,0 1 0,-1-1-1,1 0 1,0-1 0,7-4 0,-3 1 28,0-1 0,-1 0-1,0 0 1,13-15 0,-13 12-29,0-1 0,-1 0-1,0-1 1,-1 1-1,0-1 1,-1-1-1,0 1 1,-1-1-1,-1 1 1,0-1-1,2-15 1,-4 23-67,-1 0 1,1 0-1,-1 0 0,0 0 0,-1-1 1,1 1-1,-1 0 0,0 0 0,0 0 1,-1 0-1,1 0 0,-1 1 0,-4-8 1,5 10-12,-1 0 1,1 0 0,-1 0-1,0 0 1,0 0 0,0 1 0,0-1-1,0 0 1,0 1 0,0 0-1,0-1 1,-1 1 0,1 0-1,-1 0 1,1 0 0,-1 1 0,1-1-1,-1 0 1,1 1 0,-1 0-1,0 0 1,1 0 0,-1 0 0,1 0-1,-1 0 1,0 0 0,-2 2-1,1-1 25,0 0-1,0 0 1,0 1-1,0-1 0,0 1 1,0 0-1,1 0 0,-1 1 1,0-1-1,1 1 0,0 0 1,0 0-1,0 0 1,0 0-1,0 0 0,1 1 1,-1-1-1,1 1 0,0 0 1,0-1-1,0 1 1,-1 5-1,1-2 15,-1 0-1,2 0 1,-1-1 0,1 1-1,0 0 1,1 0 0,-1 0-1,1 0 1,1 0 0,-1 0-1,1 0 1,1 0 0,1 7-1,2-4 15,-1 1 0,1-1 0,1-1-1,0 1 1,0-1 0,1 0 0,1 0 0,-1-1-1,1 0 1,0-1 0,1 1 0,0-1-1,17 10 1,-10-8 21,1 0-1,-1-2 1,1 1-1,1-2 1,-1 0-1,1-1 1,30 4-1,-37-8-384,1 0 0,-1-1 0,0 0 0,19-3 0,-24 1-148,0 1 1,0 0 0,0-1-1,0 0 1,0-1-1,-1 1 1,1-1 0,-1 0-1,10-7 1,6-10-1301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1.83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87 1824,'-1'0'18,"1"0"1,0 0-1,0 0 1,-1-1-1,1 1 1,0 0 0,0 0-1,-1 0 1,1-1-1,0 1 1,0 0-1,0 0 1,-1-1-1,1 1 1,0 0-1,0 0 1,0-1-1,0 1 1,0 0-1,0-1 1,-1 1-1,1 0 1,0-1-1,0 1 1,0 0-1,0-1 1,0 1-1,0 0 1,0 0-1,0-1 1,1 1-1,-1 0 1,0-1-1,0 1 1,0 0-1,0-1 1,0 1-1,0 0 1,0 0-1,1-1 1,-1 1-1,0 0 1,0 0-1,0-1 1,1 1-1,-1 0 1,0 0-1,0 0 1,1-1-1,5-5 1174,-4 7-964,0-1 0,0 1 0,0 1 0,1-1 0,-1 0 0,0 0 0,0 1 0,0-1 0,-1 1-1,1 0 1,0-1 0,2 5 0,-2-4 142,13 15 644,12 19 0,-16-20-391,23 24 1,-26-32 34,0 0 0,12 17-1,-20-25-632,0 0 0,0 1 0,0-1 0,0 0 0,0 0 0,0 0 0,1 0 0,-1 0 0,0 0 0,0 0 0,0 0 0,0 0 0,0-1 0,0 1 1,0 0-1,0 0 0,1 0 0,-1 0 0,0 0 0,0 0 0,0 0 0,0 0 0,0 0 0,0 0 0,0 0 0,0 0 0,0 0 0,0 0 0,0 0 0,1-1 0,-1 1 0,0 0 0,0 0 0,0 0 0,0 0 0,0 0 0,0 0 0,0 0 0,0 0 0,0-1 0,0 1 0,0 0 0,0 0 0,0 0 0,0 0 0,0 0 0,0 0 0,0 0 0,0 0 0,0-1 0,0 1 0,0 0 0,0 0 0,0 0 0,1-7 295,-3-50 448,0-24-748,3 70-207,0 1-1,0-1 1,1 1 0,1 0 0,6-18-1,-9 27 172,0 1 0,1-1-1,-1 1 1,0-1 0,0 0-1,1 1 1,-1-1 0,0 1-1,1-1 1,-1 1 0,1-1 0,-1 1-1,1-1 1,-1 1 0,1-1-1,-1 1 1,1-1 0,-1 1-1,1 0 1,-1-1 0,1 1-1,0 0 1,-1 0 0,1 0 0,0-1-1,-1 1 1,1 0 0,0 0-1,-1 0 1,1 0 0,0 0-1,-1 0 1,1 0 0,0 0-1,-1 0 1,1 0 0,-1 1 0,1-1-1,0 0 1,-1 0 0,1 1-1,0-1 1,-1 0 0,1 1-1,-1-1 1,1 0 0,-1 1-1,1 0 1,4 3 191,0 1 1,0-1-1,0 1 0,3 6 0,-1-3-113,4 2 422,1 0-1,24 16 1,-11-8 38,5-1-177,-24-14-313,0 0 1,-1 0-1,1 0 0,7 7 1,-2-3 171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2.20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100 125 4576,'0'-1'133,"0"1"1,0-1-1,0 0 0,0 0 1,0 1-1,0-1 1,0 0-1,1 0 0,-1 1 1,0-1-1,0 0 1,1 1-1,-1-1 0,0 0 1,1 1-1,-1-1 1,0 1-1,1-1 0,-1 1 1,1-1-1,0 0 0,7-12 751,-6 4-601,-1 1-1,0-1 0,0-17 0,0 24-261,-1 0 0,0 0 0,0 0 0,-1 0 0,1 0 0,0 0 0,-1 0 0,1 0 0,-1 0 0,1 0 0,-1 0 0,0 0 0,0 0 0,0 0 0,0 1-1,0-1 1,0 0 0,-1 1 0,1-1 0,-1 1 0,1-1 0,-3 0 0,4 1 5,-1 1-1,0 0 1,0 0 0,0 0-1,0 0 1,0-1 0,0 2 0,1-1-1,-1 0 1,0 0 0,0 0-1,0 0 1,0 0 0,0 1-1,1-1 1,-1 0 0,0 1-1,0-1 1,0 1 0,-1 0-1,-12 11 465,7-4-151,0 0 0,0 0 0,1 1 0,0-1 0,1 1-1,0 1 1,0-1 0,1 1 0,0 0 0,1 0 0,0 0 0,-2 12 0,5-19-267,0 0 0,0 0 0,0 0 1,1 0-1,-1-1 0,1 1 0,-1 0 1,1 0-1,0 0 0,0 0 0,0 0 1,0-1-1,1 1 0,-1-1 0,1 1 1,0-1-1,-1 1 0,1-1 0,0 0 1,1 0-1,-1 0 0,0 0 0,0 0 1,1 0-1,-1-1 0,5 2 0,-3 0-6,1-1-1,0 0 0,0 0 0,0 0 0,1-1 0,-1 0 0,0 0 1,0 0-1,1 0 0,-1-1 0,0 0 0,1 0 0,-1-1 0,6 0 0,69-22-3074,-42 11-2685,-20 8 3198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2.87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217 30 2816,'-39'-17'8517,"21"11"-7525,14 4-891,0 1 1,0 0 0,0 0-1,0 0 1,0 1-1,-1-1 1,1 1-1,0 0 1,0 0-1,0 1 1,0-1-1,0 1 1,-1 0-1,1 0 1,0 0 0,1 1-1,-1-1 1,0 1-1,0 0 1,1 0-1,-1 0 1,1 1-1,-1-1 1,1 1-1,-4 4 1,1 2-71,0-1 1,0 1 0,1 0-1,0 1 1,1-1-1,0 1 1,1 0 0,0 0-1,0 0 1,-1 20-1,0 9-11,3 61-1,1-60-90,3 14 263,9 63 0,-4-62 90,12 43-590,-18-91-18,0-4-508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3.66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30 116 5984,'-11'-9'901,"8"7"-607,0-1 1,1 1-1,-1 0 0,1-1 0,-4-4 0,6 7-229,0 0 0,0-1 0,0 1-1,0 0 1,0 0 0,0-1-1,0 1 1,0 0 0,0 0 0,1-1-1,-1 1 1,0 0 0,0 0-1,0-1 1,0 1 0,0 0 0,1 0-1,-1-1 1,0 1 0,0 0-1,0 0 1,1 0 0,-1 0 0,0-1-1,0 1 1,0 0 0,1 0-1,-1 0 1,0 0 0,0 0 0,1 0-1,-1 0 1,0 0 0,1-1 0,12-3 1088,12 2-646,0 0 1,1 2-1,-1 1 1,38 6-1,-41-3-1199,38 12 0,-43-10-1031,0 1 0,25 14 0,-33-14 1338,1 0 0,-1 0 0,15 15 0,-5-3 170,51 51 1133,-69-70-785,-1 1 0,1-1 0,0 1 0,-1 0 0,1-1 0,0 1 0,0-1 0,-1 0 0,1 1 1,0-1-1,0 0 0,0 1 0,1-1 0,-2 0-45,1 0 0,-1 0 0,0 0 0,0 0 0,1 0 0,-1 0 0,0 0 1,0 0-1,2-2 704,-2 2-703,0 0-1,1-1 0,-1 1 0,0 0 0,0 0 0,0 0 0,0-1 0,0 1 0,0 0 0,0-1 0,1-2 188,-1-1-1,0 1 0,1-1 0,-2 1 1,0-6-1,-6-46 1102,3 31-1204,1 1-1,1-1 1,1 0-1,2-26 1,-1 48-205,0 0 0,0 0 0,1 0-1,-1 1 1,1-1 0,-1 0 0,1 0 0,-1 0 0,1 0 0,0 1 0,0-1 0,0 0-1,0 1 1,0-1 0,0 1 0,0-1 0,1 1 0,-1-1 0,0 1 0,1 0 0,2-2 0,-2 2 0,1 1 0,-1-1 1,0 1-1,1-1 1,-1 1-1,1 0 1,-1 0-1,1 0 1,-1 0-1,1 0 1,-1 1-1,1-1 0,-1 1 1,1-1-1,-1 1 1,4 2-1,158 48 82,-132-44-17,0-1 0,0-2 0,43 1 0,-74-5-35,8 0-54,0 0 1,0 0 0,0 1-1,0 0 1,-1 1 0,10 2-1,-18-4 71,1 1 0,-1-1 1,1 0-1,-1 0 0,1 0 0,-1 1 0,0-1 0,1 0 0,-1 0 0,1 1 1,-1-1-1,0 0 0,1 1 0,-1-1 0,0 1 0,0-1 0,1 0 0,-1 1 0,0-1 1,0 1-1,1-1 0,-1 1 0,0-1 0,0 0 0,0 1 0,0-1 0,0 1 0,0-1 1,0 1-1,0-1 0,0 1 0,0-1 0,0 1 0,0-1 0,0 1 0,0-1 1,0 1-1,-1-1 0,1 0 0,0 1 0,0-1 0,0 1 0,-1-1 0,0 1 0,-16 22 816,11-17-790,-18 26 416,-4 5 211,10-12-282,17-25-369,1 1-1,0 0 0,-1-1 1,1 1-1,0 0 1,0-1-1,-1 1 1,1 0-1,0 0 0,0 0 1,0-1-1,0 1 1,0 0-1,0 0 0,0 0 1,1 0 7,-1-1 0,0 1 1,1-1-1,-1 1 0,0-1 0,1 0 1,-1 1-1,0-1 0,1 0 1,-1 1-1,1-1 0,-1 0 0,0 0 1,1 0-1,-1 1 0,1-1 0,-1 0 1,1 0-1,-1 0 0,1 0 1,-1 0-1,1 0 0,-1 0 0,1 0 1,-1 0-1,1 0 0,0 0 0,3 0 51,0-1-1,0 0 0,0 0 0,0 0 0,0-1 0,0 1 0,7-5 0,-6 4-91,0 0 0,-1 0 0,1 0 0,0 0 0,6 0 0,-10 1-4,1 1-1,0 0 0,-1 0 0,1 0 0,0 1 0,0-1 0,-1 0 0,1 0 0,0 1 1,-1-1-1,1 1 0,0 0 0,-1-1 0,1 1 0,-1 0 0,1 0 0,-1 0 1,0 0-1,3 2 0,4 6-108,-1-1 1,0 2-1,0-1 1,-1 1-1,6 13 1,-5-11-955,-7-11 819,1 0 1,0 0 0,0 0 0,0 0-1,-1 0 1,1-1 0,0 1 0,0 0 0,0 0-1,0-1 1,0 1 0,0-1 0,0 1 0,1-1-1,-1 1 1,0-1 0,0 0 0,0 1-1,0-1 1,1 0 0,-1 0 0,0 0 0,0 0-1,1 0 1,1 0 0,4-1-856,1-1 1,-1 0-1,10-3 0,-5 1 48,26-7-1211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4.0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102 44 4576,'7'-6'508,"1"1"0,-1 1 0,9-5 0,-15 9-375,0-1 0,0 1 0,0-1 0,-1 1 0,1-1 0,0 1 0,0-1 0,-1 1-1,1-1 1,-1 0 0,1 0 0,0 1 0,-1-1 0,1 0 0,-1 0 0,1-1 0,-1 2-46,0 0 0,0-1 0,0 1 1,0 0-1,0-1 0,-1 1 0,1 0 0,0-1 0,0 1 0,0 0 0,0-1 0,-1 1 0,1 0 0,0 0 1,0-1-1,0 1 0,-1 0 0,1 0 0,0-1 0,-1 1 0,1 0 0,0 0 0,0 0 0,-1-1 0,1 1 0,0 0 1,-1 0-1,1 0 0,0 0 0,-1 0 0,1 0 0,0 0 0,-1 0 0,1 0 0,-1 0 0,1 0 0,0 0 1,-1 0-1,1 0 0,0 0 0,-1 0 0,0 0 0,-5 1 263,0-1-1,0 1 1,-1 1 0,1-1-1,0 1 1,0 0 0,0 0 0,0 1-1,-9 5 1,5-1-114,0-1 0,1 1 0,0 0 0,-13 14 0,22-20-223,-1 0 0,0 0-1,0-1 1,0 1 0,1 0-1,-1 0 1,0 0 0,1 0 0,-1 0-1,1 0 1,-1 1 0,1-1-1,0 0 1,-1 0 0,1 0-1,0 0 1,0 0 0,0 1 0,0-1-1,0 0 1,0 0 0,0 0-1,0 1 1,0-1 0,1 0 0,-1 0-1,0 0 1,1 0 0,-1 0-1,1 0 1,-1 0 0,1 0 0,0 0-1,-1 0 1,1 0 0,0 0-1,0 0 1,-1 0 0,1 0-1,0-1 1,0 1 0,0 0 0,0-1-1,0 1 1,0 0 0,2 0-1,12 2-1238,-1 0-1,1-1 0,-1-1 0,22 0 0,2 0-3358,-9-1 2116,-6 0-246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4.39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36 34 5152,'-12'-27'1648,"12"26"-1623,-1 1 0,1 0-1,0-1 1,0 1 0,0 0 0,-1-1 0,1 1 0,0 0 0,0-1 0,-1 1 0,1 0-1,0 0 1,-1-1 0,1 1 0,0 0 0,-1 0 0,1-1 0,0 1 0,-1 0 0,1 0-1,0 0 1,-1 0 0,1 0 0,-1 0 0,1 0 0,0 0 0,-1 0 0,1 0 0,-1 0-1,1 0 1,0 0 0,-1 0 0,1 0 0,-1 0 0,1 0 0,0 0 0,-1 1 0,1-1-1,0 0 1,-1 0 0,1 0 0,0 1 0,-1-1 0,1 0 0,0 0 0,0 1 0,-1-1-1,1 0 1,0 1 0,0-1 0,-1 0 0,1 1 0,0 0 0,3 21 1643,-2-18-1359,0 0 1,0 0-1,0 0 1,-1 0-1,0 0 1,0 5-1,-4 55 1070,3 69-1,2-58-1121,7 173 276,-6-214-351,-1-26-678,0-1 0,-1 0 0,0 0 0,0 1 0,0-1-1,-4 13 1,3-14-1192,1-5 1359,0 0-1,0 0 1,0 0 0,-1 0 0,1 0 0,0 0 0,0 0-1,-1-1 1,1 1 0,-1 0 0,1 0 0,-2 1-1,-10 2-3184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4.73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 38 7136,'-4'-3'703,"-3"-4"573,7 6-1251,0 1 0,0 0 1,0 0-1,0 0 0,0-1 0,0 1 0,0 0 0,0 0 0,0 0 0,0 0 0,0-1 0,0 1 0,0 0 0,0 0 0,0 0 0,0 0 0,0-1 0,0 1 0,0 0 0,1 0 0,-1 0 0,0 0 0,0 0 0,0-1 0,0 1 0,0 0 0,1 0 0,-1 0 0,0 0 0,0 0 0,0 0 0,0 0 0,0 0 0,1 0 0,-1 0 0,0-1 0,0 1 0,0 0 0,1 0 0,-1 0 0,0 0 0,0 0 0,0 0 0,0 0 0,1 0 0,-1 1 0,0-1 0,0 0 0,46-10 547,-32 6-561,-1 1 1,1 1-1,0 0 0,0 1 1,20 0-1,-13 3-773,1 1 0,-1 1 0,0 1 0,0 0-1,24 11 1,-34-12 640,-1 1-1,1 0 1,-1 1-1,0 0 1,-1 1-1,0-1 1,0 2-1,0-1 1,-1 2-1,0-1 1,11 15 0,-16-17 542,1 0 1,-1 1 0,-1-1 0,1 1 0,-1 0 0,2 9 0,4 44 1577,-7-52-1892,-2 25 682,0-12-2157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5.19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0 2816,'-1'1'37,"0"0"0,1-1 0,-1 1 0,0 0 0,1 0 0,-1 0 0,1-1 1,-1 1-1,1 0 0,0 0 0,-1 0 0,1 0 0,0 0 0,0 0 0,-1 0 0,1 0 0,0 0 0,0 0 0,0 0 0,0 0 1,0 0-1,0 0 0,1 0 0,-1 0 0,0 0 0,0 0 0,1 0 0,-1 0 0,1 0 0,-1-1 0,1 1 0,-1 0 0,1 0 1,-1 0-1,1-1 0,0 2 0,9 16-92,10 22-15,46 72-1,-21-38 1844,43 61 3240,-87-135-4982,21 30 1686,-22-29-1621,1 0 0,-1 0 0,1 0 0,0 0 0,0 0 0,-1-1 0,1 1 0,0 0 0,0-1 0,0 1 0,0-1 0,0 1 0,0-1 0,0 1 1,0-1-1,0 1 0,0-1 0,0 0 0,0 0 0,0 0 0,0 1 0,0-1 0,0 0 0,0 0 0,0 0 0,0-1 0,0 1 0,0 0 0,2-1 1,-2 0-37,0 0 1,0 0-1,0 0 1,0-1 0,0 1-1,0 0 1,0-1-1,-1 1 1,1-1 0,-1 1-1,1-1 1,-1 0-1,1 1 1,-1-3 0,3-3 80,12-50 334,-1-1-1,5-59 1,-9 65-398,-5 32-1569,-2 43-5237,-1-3 5876,1 1 0,0-1-1,2 1 1,8 26 0,-10-40 1036,0-1 0,0 0 0,0 1 0,1-1 0,-1-1 0,1 1 0,1 0 0,-1-1 0,11 9 0,-11-11 80,-1 0-1,1 0 1,0-1-1,0 0 1,0 0-1,0 0 1,0 0-1,0 0 1,1-1-1,-1 0 1,0 0-1,1 0 1,-1-1-1,1 1 1,0-1-1,4 0 1,4-1 179,0-1 1,-1 0-1,1-1 0,-1-1 0,0 1 1,20-10-1,-26 10-394,0-1-1,-1 1 1,1-1 0,-1 0 0,1 0 0,-1 0 0,-1-1-1,1 0 1,-1 0 0,1 0 0,-2 0 0,1-1 0,0 1-1,3-9 1,-7 12-69,1 1-1,0-1 1,-1 0-1,0 1 0,1-1 1,-1 1-1,0-1 1,0 0-1,0 1 1,0-1-1,0 0 1,0 0-1,0 1 0,0-1 1,-1 1-1,1-1 1,-1 0-1,0-2 1,0 4 2,0-1 0,1 0 0,-1 0 0,0 0 0,1 1 0,-1-1 0,0 0 0,0 1 0,0-1 0,0 0 0,0 1 0,0 0 0,0-1 0,0 1 0,0-1 0,0 1 0,0 0 0,0 0 0,0 0 0,0-1 1,0 1-1,0 0 0,0 0 0,0 0 0,0 1 0,0-1 0,0 0 0,0 0 0,0 1 0,-2 0 0,-7 2 184,1 0-1,0 1 1,0 1 0,0 0-1,1 0 1,-1 0 0,1 1 0,1 1-1,-1-1 1,1 1 0,0 0-1,0 1 1,1 0 0,0 0-1,1 0 1,-9 16 0,13-22-108,0 0 0,0 1 0,0-1 1,0 0-1,0 1 0,0-1 0,1 1 0,-1-1 0,1 0 1,0 1-1,-1-1 0,1 1 0,1 0 0,-1-1 1,0 1-1,0-1 0,1 0 0,-1 1 0,1-1 0,0 1 1,0-1-1,0 0 0,0 1 0,0-1 0,1 0 1,-1 0-1,0 0 0,1 0 0,0 0 0,-1 0 1,1-1-1,0 1 0,0 0 0,0-1 0,5 3 0,1 1 44,0-1 0,1 0 0,0 0 0,0-1 0,0 0-1,1-1 1,10 2 0,71 5-715,-73-8 101,28 3-647,-12-1-2158,0-1 0,41-3 0,-56-2 1009,32-9 0,-51 12 2282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6.42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63 1 3712,'-9'3'1408,"5"5"-1120,4 0-64,0-1 1504,-9 1-992,0 5 704,1 1-864,-2 2 192,7-1-448,-2 1-128,0 0-96,5-1 192,0-4-160,0 2 256,5-6-256,8-2-3392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6.83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28 2656,'-8'-27'960,"8"38"-736,0 5-64,0-9-2272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0.4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90 5152,'-27'-8'2336,"31"0"-2048,9 1 640,5 7-576,21-8 480,10 3-480,25-6 32,1 3-224,43-7-160,-3 7-32,12 0 320,-9 5-192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7.17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27 1 3328,'-3'4'406,"1"1"1,0 0 0,0 0-1,1 0 1,-1 0-1,1 0 1,0 0-1,1 1 1,-1-1-1,1 0 1,1 10-1,-1-6 462,0 0 0,-3 16 0,0-10-181,0 0-1,0 20 0,3-33-206,10-27 709,-7 16-1331,0 0 0,1 1 0,0 0-1,0 0 1,1 0 0,0 0 0,0 1 0,9-10-1,-10 12 60,1 1 0,-1 0 0,1 0 0,0 0 0,0 1 0,0 0 0,1 0 0,-1 0 0,1 1 0,0-1 0,0 1 0,-1 0 0,12-1 0,-15 3 155,1 0 1,0 0-1,-1 0 1,1 0-1,0 1 1,-1-1-1,1 1 1,-1 0-1,1 0 1,-1 0-1,1 0 1,-1 0-1,1 0 1,-1 1-1,0-1 1,0 1-1,0-1 1,0 1-1,0 0 1,0 0-1,0 0 1,-1 0-1,1 0 1,-1 0-1,3 4 1,-1 0 47,0 0 1,0 1 0,0-1-1,-1 1 1,0 0-1,0-1 1,-1 1 0,2 12-1,-2 101 605,-2-65-3551,2-36 485,3-3-2267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7.51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369 14 3136,'-5'-2'322,"0"0"0,0 0 0,1 0 0,-1 1 0,-1 0 0,1 0 0,0 0 0,0 0 0,0 1 0,0 0 1,-1 0-1,1 0 0,0 1 0,-9 2 0,-8 2 794,0 1 1,-21 9 0,35-12-1064,-12 4 427,1 2 0,1 0 0,0 1 0,0 0 0,-25 21 0,38-26-424,0 1 0,0 0 0,0 1 0,1-1-1,0 1 1,0 0 0,0 0 0,1 0 0,0 1-1,1-1 1,0 1 0,0-1 0,0 1 0,0 14 0,2-18-19,0 0 0,1 1 0,-1-1 0,1 0 0,0 0 0,0 0 0,1 0 0,-1 0 0,1 0 0,0 0 0,0 0 0,0 0 0,1-1 0,-1 1 0,1-1 0,5 6 0,-6-7-172,1 0-1,-1-1 1,0 1 0,1-1-1,0 1 1,-1-1 0,1 0 0,0 0-1,-1 0 1,6 1 0,-5-1-245,0-1 0,0 0 0,-1 0 0,1 0 0,0 0 0,0 0 1,0-1-1,-1 1 0,1-1 0,0 0 0,-1 0 0,5-2 0,15-9-3598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7.84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 1 4160,'-1'1'96,"0"0"0,0 0 0,0 0 0,0 1 0,0-1 0,0 0 0,1 1 0,-1-1 0,1 0 0,-1 1 0,1-1 0,-1 1 0,1-1 0,0 1 0,0-1 0,0 1 1,0-1-1,0 1 0,0 1 0,7 35 1301,0-7 26,-8 151 2782,-2-25-3269,7-106-509,14 80 0,-17-126-507,0 1 1,1-1-1,-1 0 1,1 1 0,1-1-1,-1 0 1,1-1 0,4 7-1,-6-9-191,0-1-1,0 0 1,0 1-1,1-1 1,-1 0-1,0 0 1,1 0 0,-1 0-1,0 0 1,1-1-1,0 1 1,-1 0-1,1-1 1,-1 1-1,1-1 1,0 1-1,-1-1 1,1 0-1,0 1 1,-1-1-1,1 0 1,0 0-1,-1 0 1,1-1-1,0 1 1,0 0 0,-1-1-1,1 1 1,3-2-1,19-12-2714,-2-5 959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8.26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0 125 4896,'0'0'77,"0"-1"-1,0 1 1,0 0 0,1-1-1,-1 1 1,0 0 0,0-1-1,0 1 1,0 0 0,0-1-1,0 1 1,0 0 0,1-1-1,-1 1 1,0 0 0,0-1 0,0 1-1,1 0 1,-1 0 0,0-1-1,0 1 1,1 0 0,-1 0-1,0-1 1,1 1 0,-1 0-1,0 0 1,1 0 0,-1 0 0,0 0-1,1-1 1,-1 1 0,0 0-1,1 0 1,-1 0 0,0 0-1,1 0 1,-1 0 0,1 0-1,-1 0 1,12-3 1317,35-35 84,-44 35-1430,-1 0 0,1 0 0,-1 0 1,0 0-1,0-1 0,0 1 1,0 0-1,0-1 0,1-6 0,-2 8-60,-1 1 0,1-1 0,-1 0-1,0 0 1,0 1 0,0-1 0,0 0-1,0 0 1,0 1 0,0-4 0,-1 5-19,1-1 0,0 0 0,-1 0 0,1 1 0,0-1 0,-1 0 0,1 1 0,-1-1 0,1 0 0,-1 1 0,1-1 0,-1 1 0,1-1 0,-1 0 0,0 1 1,1 0-1,-1-1 0,0 1 0,1-1 0,-1 1 0,0 0 0,0 0 0,0-1 0,-1 1 9,0 0 0,0-1 1,1 1-1,-1 0 0,0 0 0,1 1 0,-1-1 0,0 0 1,0 1-1,1-1 0,-1 1 0,0-1 0,1 1 0,-1 0 1,1-1-1,-2 2 0,0 0 117,0 0 0,0 0 0,0 1 0,1-1 0,-1 1-1,-4 4 1,4-2 57,0 1 0,0-1 0,0 1 0,1-1 0,-1 1 0,1 0 0,1 0 0,-1 0 0,1 0-1,0 0 1,0 0 0,1 10 0,0 1 272,2 0-1,0 0 1,6 22 0,-6-32-307,0 0 1,1 0 0,-1 0 0,1 0-1,1 0 1,-1-1 0,8 11 0,-9-15-76,0 1 1,-1-1-1,1 0 1,0 0-1,0 0 1,1-1-1,-1 1 1,0 0-1,1-1 1,-1 1-1,1-1 1,-1 0-1,1 0 1,0 0 0,-1 0-1,1 0 1,0-1-1,0 1 1,-1-1-1,1 0 1,0 0-1,0 0 1,4 0-1,4-3 75,-1 0 0,0-1 1,-1 0-1,1 0 0,0-1 0,13-9 0,0 1-46,5-4-165,2 2 0,0 2 0,0 0 0,61-15 1,-79 25 65,0 2 1,0-1 0,0 2 0,0-1 0,0 2 0,0 0 0,14 2 0,-17-1 63,0 1 0,-1-1 1,1 2-1,-1-1 0,0 1 0,0 0 0,0 1 0,-1 0 0,1 0 1,11 11-1,2 6-15,0 2 0,-2 0 0,23 38 0,-41-62-31,3 7-1254,4 4-3632,-8-11 4774,1 0 1,-1 0 0,0 0-1,1 0 1,-1 0 0,1 0-1,-1 0 1,0 0 0,1 0 0,-1 0-1,1 0 1,-1 0 0,0 0-1,1-1 1,-1 1 0,0 0-1,1 0 1,-1 0 0,0-1 0,1 1-1,-1 0 1,0 0 0,1-1-1,-1 1 1,0 0 0,0-1-1,1 1 1,-1 0 0,0-1 0,0 1-1,0 0 1,1-1 0,-1 1-1,0-1 1,0 0 0,8-16-3623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8.61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508 5 6656,'-39'-5'2464,"21"21"-1920,-8 4-160,8-4 928,-8 3-800,-9 4 1184,-12 5-928,-7 14-192,-3 2-352,4 6-160,6-3-32,6 0-2144,11-5 1152,13-3-5824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9.39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18 132 3392,'-2'1'1233,"5"1"-697,9 0 729,-6-2-823,0-1-1,1 0 1,-1 0-1,0 0 1,0-1-1,0 0 1,8-3-1,38-23-83,-43 22-205,-4 3-71,0 0-1,-1 0 1,1 0 0,-1-1 0,0 1-1,0-1 1,4-5 0,-8 8-73,1 0 0,0 0 0,0 0 0,-1 0 0,1 0 1,-1-1-1,1 1 0,-1 0 0,1 0 0,-1 0 0,0 0 0,1 0 1,-1-1-1,0 1 0,0 0 0,0 0 0,0-1 0,0 1 0,0 0 1,0 0-1,-1 0 0,1-1 0,0 1 0,-1 0 0,1 0 0,0 0 1,-1 0-1,0 0 0,1 0 0,-1 0 0,0 0 0,1 0 0,-1 0 1,0 0-1,0 0 0,-1-1 0,-1 0-42,0 0 0,0 1 0,0-1-1,0 1 1,0-1 0,0 1 0,0 0 0,0 0 0,-1 0 0,1 1-1,0-1 1,-1 1 0,1 0 0,-1 0 0,1 0 0,-1 0 0,1 0-1,0 1 1,-1 0 0,1 0 0,0 0 0,-6 2 0,0 1 249,1 0 1,0 0 0,0 0-1,0 1 1,0 1-1,1-1 1,-10 10 0,13-11-87,1 1 1,0-1 0,0 0-1,1 1 1,-1-1-1,1 1 1,0 0 0,0 0-1,0 0 1,1 0 0,0 0-1,0 0 1,0 1-1,1-1 1,-1 0 0,2 6-1,-1 0 58,1 1 0,0 0 0,1-1 0,1 1 0,0-1 0,5 15 0,-4-18-143,0 1 1,1-1-1,0 0 1,0 0-1,1 0 1,0-1-1,1 0 1,-1 0-1,1-1 1,0 1 0,1-2-1,0 1 1,-1-1-1,2 0 1,-1 0-1,1-1 1,-1-1-1,1 1 1,0-1 0,0-1-1,1 1 1,-1-2-1,19 2 1,-13-2-1095,1 0 0,-1-2-1,1 0 1,-1 0 0,1-1 0,26-8 0,1-12-4284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09.87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460 124 3552,'-5'-9'356,"4"7"-259,0-1-1,-1 0 1,1 1-1,-1-1 1,0 1-1,0 0 1,0-1-1,0 1 1,0 0-1,-1 0 1,1 1-1,-3-3 1,-17-10 974,5 2-41,-1 1 1,-1 0 0,0 2-1,-23-9 1,36 16-926,1 0 0,-1 1 0,0-1 0,1 2-1,-1-1 1,0 1 0,0-1 0,0 1 0,0 1 0,1-1-1,-1 1 1,0 0 0,0 1 0,1-1 0,-1 1 0,1 0 0,-1 1-1,1-1 1,0 1 0,-6 4 0,1 1-3,0 1-1,0 0 1,1 0-1,1 0 1,-1 1-1,2 1 1,-1-1 0,1 1-1,-5 12 1,-5 16 120,-19 56 1,34-87-191,-4 10 95,1 1 0,2 0 0,-1 0 0,2 0 0,1 0-1,1 29 1,20 113 137,-3-38-1021,-12-85-4000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10.27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 39 6560,'-18'-19'2432,"23"19"-1888,3-3-160,2 3 224,7-5-416,4 5 128,10 0-192,8-4 64,5 0-96,5 0-192,7 4 32,11 0-3008,2 0 1696,11 0-2560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10.65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531 38 5824,'-6'-7'512,"4"4"-396,1 1 0,-1 0 0,1 0 0,-1 0 0,0 0 1,1 1-1,-1-1 0,0 0 0,0 1 0,-1-1 0,1 1 0,0 0 1,0 0-1,-1 0 0,1 0 0,0 0 0,-4-1 0,2 2 100,-1-1-1,1 1 0,0 0 1,-1 0-1,1 0 0,0 1 1,0 0-1,-1-1 0,1 1 1,0 1-1,0-1 0,0 1 1,0-1-1,0 1 0,-7 5 1,3-1 4,1 0 1,-1 0 0,1 1-1,0 0 1,0 0 0,1 0-1,0 1 1,1 0-1,-10 18 1,5-5 11,1 1-1,-13 45 1,16-41-147,2-1-1,0 1 1,2 0 0,1 0 0,1 0 0,1 0-1,1 0 1,2-1 0,10 43 0,-4-27 99,26 96 64,-32-125-625,-1-4-222,0 0 1,-1 0-1,0-1 1,-1 1-1,1 11 1,-1-19 554,-1 0 0,0 0 0,0 0-1,0 0 1,0 0 0,0 1 0,0-1 0,0 0 0,0 0 0,0 0-1,0 0 1,0 0 0,0 0 0,0 1 0,0-1 0,0 0 0,0 0-1,-1 0 1,1 0 0,0 0 0,0 0 0,0 1 0,0-1 0,0 0-1,0 0 1,-1 0-221,1 1 221,0-1 0,0 0 0,0 0 0,0 0 0,0 0 0,-1 0-1,1 0 1,0 0 0,0 0 0,0 0 0,0 0 0,0 0 0,0 0 0,-1 0-1,-7-6-3565</inkml:trace>
  <inkml:trace contextRef="#ctx0" brushRef="#br0" timeOffset="1">52 513 5632,'-30'-11'2112,"8"11"4096,35 3-5216,8-3-576,7 5-224,6 2-128,10 1-160,4 0 64,1 3 96,-5 0-32,-5 2-3040,1-1 1632,-6-1-4448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10.98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104 94 5408,'-1'-1'133,"1"1"1,0-1-1,0 0 0,0 1 1,-1-1-1,1 0 1,0 1-1,0-1 0,0 0 1,0 1-1,0-1 0,0 0 1,0 1-1,0-1 1,0 1-1,1-1 0,-1 0 1,0 1-1,0-1 1,0 0-1,1 1 0,-1-1 1,0 1-1,1-1 1,15-16 1612,-7 10-1440,0 1 0,12-6 1,-14 9-249,-5 2-40,-1 1 0,0 0 0,1-1 0,-1 1 0,0-1 0,0 1 0,1-1 1,-1 0-1,0 0 0,0 1 0,0-1 0,0 0 0,0 0 0,0 0 0,0 0 0,0 0 1,-1 0-1,1 0 0,0-1 0,-1 1 0,1 0 0,0-2 0,-1 2-13,0 1 0,0 0 0,0-1 0,-1 1 0,1-1-1,0 1 1,0-1 0,-1 1 0,1 0 0,0-1 0,-1 1 0,1 0-1,0-1 1,-1 1 0,1 0 0,0-1 0,-1 1 0,1 0 0,-1 0-1,1 0 1,-1-1 0,1 1 0,0 0 0,-2 0 0,-11-3 108,9 2 2,0 1 0,0 0 1,0 1-1,0-1 0,0 1 0,1 0 0,-1 0 1,0 0-1,-5 2 0,-35 18 1662,32-15-1218,7-4-461,1 1 1,-1 0 0,1 0-1,-1 0 1,1 1-1,0-1 1,0 1 0,1 0-1,-1 0 1,1 1-1,0-1 1,0 1 0,0-1-1,1 1 1,0 0-1,0 0 1,0 0-1,0 0 1,1 0 0,-1 0-1,2 1 1,-2 9-1,2-10-57,0-1 0,1 1-1,-1 0 1,1-1 0,0 1-1,0-1 1,0 1 0,1-1-1,-1 0 1,1 0 0,0 1-1,1-1 1,-1-1 0,1 1-1,-1 0 1,1 0 0,0-1-1,1 0 1,-1 0 0,0 0-1,1 0 1,0 0-1,0 0 1,0-1 0,0 0-1,7 3 1,-2-2-309,0 0 0,0-1 1,1 0-1,-1 0 0,0-1 0,13-1 0,60-4-6104,-73 3 5601,38-3-4637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2.5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239 47 3136,'-1'-5'505,"0"1"1,0-1 0,0 1-1,0-10 1,1 14-451,0-1 1,0 0-1,0 1 0,0-1 1,0 0-1,0 1 1,-1-1-1,1 1 1,0-1-1,0 0 0,-1 1 1,1-1-1,0 1 1,-1-1-1,1 1 0,-1-1 1,1 1-1,0-1 1,-1 1-1,1-1 1,-1 1-1,0 0 0,1-1 1,-1 1-1,1 0 1,-1-1-1,1 1 0,-1 0 1,0 0-1,1 0 1,-1 0-1,0-1 1,1 1-1,-1 0 0,1 0 1,-1 0-1,0 0 1,1 0-1,-1 0 0,0 1 1,1-1-1,-2 0 1,-2 1 40,0 0 0,0 0 0,0 0 1,-7 3-1,5-1-18,1 0 1,-1 1-1,1 0 0,0 0 1,0 0-1,0 1 0,-6 6 1,-26 38 227,34-44-263,-5 6 64,0 1 1,2 0-1,-1 0 1,2 0-1,-6 18 1,9-24-22,0 0 1,1 0-1,0 1 1,0-1-1,0 0 1,1 1-1,0-1 1,0 0-1,1 1 1,0-1-1,0 0 1,1 0-1,3 11 1,-4-15-33,0 0 1,0 0-1,0 0 1,0 0-1,1 0 1,-1-1-1,1 1 1,-1 0-1,1-1 1,0 1 0,0-1-1,0 0 1,0 1-1,0-1 1,0 0-1,0 0 1,0 0-1,0 0 1,0-1-1,1 1 1,-1-1-1,0 1 1,0-1-1,1 0 1,-1 0-1,0 0 1,1 0 0,-1 0-1,0 0 1,0-1-1,1 1 1,-1-1-1,0 1 1,0-1-1,0 0 1,1 0-1,-1 0 1,0 0-1,2-2 1,1-2 50,-1 1 0,1-1 0,-1 0 0,0 0 0,-1 0 1,1 0-1,3-7 0,18-45 393,-14 31-386,14-42 218,-8 18-228,-12 36-518,-5 14 404,0 0-1,0 0 1,0 0 0,0 0 0,0 0-1,-1 1 1,1-1 0,0 0-1,0 0 1,0 0 0,0 0 0,0 0-1,0 0 1,0 0 0,0 0-1,0 0 1,0 0 0,0 0 0,0 0-1,0 0 1,0 0 0,0 0 0,0 0-1,0 0 1,0 0 0,0 0-1,-1 0 1,1 0 0,0 0 0,0 0-1,0-1 1,0 1 0,0 0-1,0 0 1,0 0 0,0 0 0,0 0-1,0 0 1,0 0 0,0 0 0,0 0-1,0 0 1,0 0 0,0 0-1,0 0 1,0 0 0,0 0 0,0 0-1,0 0 1,0 0 0,0 0 0,-2 3-63,0-1 0,1 2 0,-1-1 0,1 0 0,-2 6 0,-6 31-43,2 0 0,-4 63 0,3-15 130,1-31 37,-9 78 244,-5 3 100,7-58-258,7-39 173,-1 0 0,-2-1 0,-30 78 0,38-115-189,1-1 0,-1 1 1,0 0-1,0 0 1,0-1-1,-3 4 1,5-6-65,-1 1 0,1 0 0,-1-1 1,0 1-1,1-1 0,-1 1 0,0-1 1,1 1-1,-1-1 0,0 0 0,0 1 1,0-1-1,1 0 0,-1 0 1,0 1-1,0-1 0,0 0 0,0 0 1,1 0-1,-1 0 0,0 0 0,0 0 1,0 0-1,0 0 0,0-1 0,1 1 1,-1 0-1,0 0 0,0-1 1,-1 0-1,-1-2-29,-1 0 0,1 0 1,-1 0-1,1-1 0,1 1 0,-1-1 1,0 0-1,1 0 0,0 0 0,-1 0 1,2-1-1,-1 1 0,0 0 0,1-1 1,0 1-1,0-1 0,0 1 0,1-10 1,-1 0-71,1 0 1,0-1 0,1 1 0,1 0 0,4-17 0,-2 13-64,1 1 0,1 0 1,0 1-1,13-26 0,-4 20-3,0 1 0,1 0-1,2 1 1,0 0 0,1 2-1,37-29 1,-3 11 40,91-48 0,-94 58 70,64-36 0,-90 48 0,-1-2 0,34-30 0,-35 27-5,-5 3-53,24-25-1,-14 8 40,-9 9-40,1 2 0,1 0-1,44-35 1,-62 55 65,0 1 0,-1 1-1,0-1 1,0 0 0,0 1 0,0-1 0,0 0 0,0 0 0,0 0 0,-1 0 0,1 0 0,0 0-1,0 0 1,-1 0 0,1 0 0,0 0 0,-1 0 0,1-3 0,-2 3 42,-1 4-53,-1 3-12,-1 1 54,0 0 0,-1 0 0,0 0-1,0-1 1,-8 9 0,-8 8 20,-29 50-191,5-8 86,36-54 15,-34 51 8,39-56 71,1 1 0,-1 0 0,1 0 0,0 0 0,1 0 0,0 1 0,-3 11 0,5-18-27,0 1 1,0 0-1,0-1 1,0 1-1,0 0 1,1-1-1,-1 1 1,0-1-1,1 1 1,-1 0-1,1-1 1,0 1-1,-1-1 1,1 1-1,0-1 1,0 0-1,0 1 1,0-1-1,0 0 1,0 0-1,1 1 1,-1-1-1,0 0 1,0 0-1,3 1 1,-2-1 18,0 0 0,1 0 1,-1 0-1,1 0 0,-1 0 1,1-1-1,-1 1 0,1-1 1,0 1-1,-1-1 0,1 0 1,-1 0-1,1 0 0,0-1 0,4 0 1,-2-1-2,0 0 1,0 0-1,-1-1 1,1 1-1,0-1 0,-1 0 1,0-1-1,1 1 1,-1-1-1,-1 1 1,1-1-1,0 0 1,5-9-1,-1-1 63,1 0-1,-2 0 1,8-20-1,36-92 152,-47 116-438,0 0 1,0-1-1,-1 0 0,-1 0 1,3-21-1,-12 45-608,0 6 600,-3 12 125,-13 56-1,14-40 20,5-28 120,1 0 0,-2 32-1,5-49-33,-1 0-1,1 0 1,1 0 0,-1 0-1,0 0 1,0 0 0,1 0-1,-1 0 1,1 0-1,-1 0 1,1-1 0,0 1-1,0 0 1,0 0 0,0-1-1,0 1 1,0 0 0,1-1-1,-1 1 1,0-1-1,1 0 1,2 3 0,-1-3 2,0 0 0,-1 0 0,1 0 1,0 0-1,0-1 0,0 1 0,-1-1 0,1 0 1,0 0-1,0 0 0,0 0 0,0 0 0,0 0 1,5-2-1,1-1-13,1 0 1,18-9-1,-23 9-49,1 0-1,0 1 1,0 0-1,0 0 1,1 0-1,-1 0 1,0 1-1,1 0 1,11 0-1,-16 1 4,0 1 0,0-1 0,-1 1 0,1-1 0,0 1 0,0 0 0,0-1-1,0 1 1,-1 0 0,1 0 0,0 1 0,-1-1 0,1 0 0,-1 1 0,0-1-1,1 0 1,-1 1 0,0 0 0,0-1 0,0 1 0,0 0 0,0-1 0,0 1-1,0 0 1,1 4 0,0 2-50,0 0-1,-1 0 0,0 1 0,1 11 1,-3 11 19,-1 0 1,-1 0-1,-10 45 0,1-14 50,-59 299 1107,70-355-852,-1 0 0,0 0 0,0 0-1,-3 5 1,1-6 416,3-10-252,4-19-17,1 1-241,5-42-40,27-92 0,-16 101-63,2 1 1,29-53-1,157-232-673,-207 339 617,-1 0-2,14-21-65,1 1-1,1 0 0,35-36 1,-47 54 28,-1 0 0,1 0 0,0 1 1,-1 0-1,1 0 0,6-3 0,-9 5 20,0-1 0,1 1 0,-1-1 0,0 1 0,0 0 0,1 0 0,-1-1 0,0 1 0,1 0 0,-1 0 0,0 0 0,0 0-1,1 0 1,-1 1 0,0-1 0,1 0 0,-1 1 0,0-1 0,0 0 0,1 1 0,-1 0 0,0-1 0,0 1 0,0 0 0,1 0 0,1 4 5,0 0 0,0 0 0,-1 0 0,0 0 1,0 0-1,0 0 0,-1 1 0,2 8 0,-2 1 62,0 0-1,0 1 1,-2-1-1,0 0 1,0 0-1,-2 0 1,0 0 0,0 0-1,-2 0 1,0-1-1,0 1 1,-1-1-1,-1-1 1,-1 1-1,0-1 1,0 0-1,-20 21 1,25-31 4,0 1-1,-1-1 1,0 0 0,0 0 0,0-1 0,0 1-1,-1-1 1,1 0 0,0 0 0,-1 0 0,0-1 0,-7 2-1,9-2-78,0-1-1,1 1 0,-1-1 0,0 0 0,0 0 0,0 0 0,0-1 0,0 1 0,0-1 0,0 1 0,0-1 0,0 0 0,1 0 1,-1 0-1,0-1 0,1 1 0,-1-1 0,1 1 0,-1-1 0,-2-2 0,4 2-222,-1-1 0,0 1 0,1 0 0,-1-1 0,1 1 0,0-1 0,0 1 0,0-1-1,0 0 1,1 1 0,-1-1 0,1 0 0,-1 0 0,1 0 0,0 1 0,0-5 0,1 0-601,-1-1 0,1 1-1,1 0 1,0 0 0,2-7 0,1 1-1174,2 0-1,11-20 1,-13 26 1204,16-28-1946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11.35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138 23 6976,'-2'-2'280,"0"0"-1,0 0 1,-1 0 0,1 0 0,-1 0-1,0 1 1,1-1 0,-1 1 0,0 0-1,0 0 1,0 0 0,0 0 0,0 0 0,0 0-1,0 1 1,0 0 0,0-1 0,0 1-1,0 0 1,0 1 0,0-1 0,-1 0-1,-3 2 1,1-1 273,0 0-206,1-1 0,0 1 0,0 1 0,-1-1 0,1 1 0,-6 3 0,10-5-312,0 1 0,0 0 0,0-1 0,0 1 1,0 0-1,0 0 0,0 0 0,0 0 1,0 0-1,0 0 0,1 0 0,-1 0 1,0 1-1,1-1 0,-1 0 0,1 0 0,-1 1 1,1-1-1,0 0 0,-1 0 0,1 1 1,0-1-1,0 0 0,0 1 0,0-1 1,0 0-1,0 1 0,0-1 0,1 0 0,-1 1 1,0-1-1,2 2 0,0 1 20,0-1 0,0 1 0,1 0-1,-1-1 1,1 0 0,0 0 0,0 0 0,0 0 0,7 5-1,-1-1 11,-5-4-191,0 0-1,0-1 1,0 1-1,0-1 1,0 0-1,1 0 1,-1-1-1,1 1 1,-1-1-1,1 0 1,-1 0-1,1 0 1,0-1-1,0 1 0,7-2 1,5 0-2590,1-2 0,31-8 0,-17 4 750,16-2-1623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3:11.74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347 36 8224,'-22'-31'2645,"16"26"-1967,4 9-316,1 2-278,0 0 1,1 0-1,0 0 1,0-1-1,1 1 0,1 8 1,1 9 113,1 72 2257,-4-51-1656,3 0 1,12 64-1,15 18-868,-24-91-612,0 1-1,-1 40 1,-4-68 272,-1-3-602,0 1 1,0-1-1,0 1 0,-1 0 1,-1 7-1</inkml:trace>
  <inkml:trace contextRef="#ctx0" brushRef="#br0" timeOffset="1">5 414 10880,'-5'-11'4928,"36"3"-4289,-3 4 641,19-4-832,24 0 320,7 0-448,1 5-256,-4 6-64,-9-3-1472,-4 0 768,-2 5-5599,11 6 3487,-14-3-1984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6:08.76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 2400,'-1'-1'908,"6"4"-658,7 11 267,-7-5-403,-1 0 1,0 0 0,-1 1-1,0 0 1,0-1 0,-1 1-1,-1 0 1,1 0 0,-1 20-1,-6-100 835,0 36-346,-2 33-1248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05.28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303 48 1248,'0'0'5520,"13"-9"-3712,-13 8-1733,0 0 0,0 0 0,0 0 0,-1 0 0,1 0 0,0 0 0,-1 0 0,1 1 0,0-1 0,-1 0 1,1 0-1,-1 0 0,0 0 0,1 1 0,-1-1 0,1 0 0,-1 0 0,0 1 0,-1-2 0,0 1 29,-1-1-1,0 0 1,0 1 0,0-1-1,0 1 1,-3-1 0,-2-1 66,0 1 0,0 1 0,-1-1 0,-13 1 0,20 1-138,-12-1 50,1 1 1,-1 1 0,1 0-1,0 1 1,-1 0 0,1 1 0,-14 5-1,12-2-17,6-3-57,0 1 1,-15 8-1,21-11-18,1 1 0,0-1-1,-1 1 1,1 0 0,0 0 0,0 0 0,0 1-1,0-1 1,0 0 0,1 1 0,-1-1-1,1 1 1,-3 4 0,0 9 64,0 1 0,0 0 0,2-1 0,0 1 0,1 0 0,0 0 0,2 0 0,0 0 0,1 0 0,0 0 0,2 0 0,0-1 1,1 1-1,12 27 0,-16-42-10,0 0 0,0 1 0,0-1 0,0 0 0,1 0 0,0 0 1,-1 0-1,1 0 0,0 0 0,0 0 0,0-1 0,0 1 0,0-1 1,0 1-1,0-1 0,1 0 0,-1 0 0,3 1 0,-1-1 40,-1 0 0,1-1 0,0 0-1,-1 1 1,1-1 0,0 0 0,0-1-1,-1 1 1,1-1 0,0 0 0,4-1-1,2-1-75,-1-1-1,0 0 0,0-1 0,0 0 1,-1 0-1,1-1 0,-1 0 1,11-11-1,24-30-3815,-25 21-165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06.03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 0 2400,'0'0'137,"1"0"0,-1 0 0,1 0 0,-1 0 0,1 0 0,-1 0 1,1 0-1,-1 0 0,1 0 0,-1 0 0,1 0 0,-1 1 0,1-1 0,-1 0 0,1 0 0,0 1 1,1 3 66,-1 0 1,1 0 0,-1 0-1,0 0 1,0 1 0,0-1 0,-1 0-1,1 0 1,-1 1 0,-1 7-1,-6 49 864,4-44-793,-15 194 1424,18 2 5,0-111-867,10 34 70,-9-103-563,9 47 1,-4-37 171,-4-33-448,0-1 0,1 1 0,0-1 0,1 1 0,0-1 0,1-1 0,7 13 1274,-17-34-5944,1 0 1962,-5-8-2325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06.93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0 125 2912,'3'-8'2874,"16"6"2593,9-3-4428,13-3-302,-7 0-536,37-4 1,22-6 8,82-25 334,-148 38-432,-23 5-64,0-1 1,0 1 0,1-1 0,-1 0-1,0 0 1,0-1 0,6-2 0,-10 4-67,0 0 1,0 0 0,0 0-1,0 0 1,0-1-1,0 1 1,0 0 0,0 0-1,0 0 1,0 0 0,1 0-1,-1 0 1,0 0 0,0-1-1,0 1 1,0 0 0,0 0-1,0 0 1,0 0 0,0 0-1,0 0 1,0-1 0,0 1-1,0 0 1,0 0-1,0 0 1,0 0 0,0 0-1,0-1 1,0 1 0,0 0-1,-1 0 1,1 0 0,0 0-1,0 0 1,0 0 0,0 0-1,0-1 1,0 1 0,0 0-1,0 0 1,0 0 0,0 0-1,-1 0 1,1 0-1,0 0 1,0 0 0,0 0-1,0 0 1,0 0 0,0 0-1,-1 0 1,1 0 0,0 0-1,0 0 1,0 0 0,0 0-1,0 0 1,0 0 0,-1 0-1,1 0 1,0 0 0,0 0-1,0 0 1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07.39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39 3232,'11'-4'2501,"0"-1"-1782,1 0 1,-1 1-1,1 0 0,0 1 0,0 0 0,23-2 1,200-1 1114,-179 6-1370,-52 0-980,-1 0 1,1 1-1,0-1 0,-1 1 0,1 0 1,6 1-1,3 5-1708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1.59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338 1 1472,'-14'16'6981,"-9"4"-5355,7-5-1594,-20 21 1,-133 200 2500,155-215-2338,2 1-1,-18 43 1,25-51-20,0 0 1,2 0 0,-1 0-1,2 1 1,0-1 0,0 19-1,2-32-271,0 1 1,0 0-1,0 0 0,1 0 0,-1-1 1,0 1-1,1 0 0,0 0 0,-1-1 0,1 1 1,0 0-1,0-1 0,0 1 0,0-1 1,0 1-1,0-1 0,0 0 0,1 1 1,-1-1-1,0 0 0,1 0 0,-1 0 0,3 1 1,8-3-4801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2.18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 0 2656,'-6'1'844,"9"3"595,-2-2-1018,10 9-51,-1 1 0,0 1 0,-1 0 0,8 14 0,27 61 649,7 11-582,100 132 944,-70-111-36,-73-106-1176,0 0-1,-1 0 1,0 1 0,-2 0 0,1 0 0,-2 1 0,0 0 0,3 29 0,-6-35 79,-2 0 0,1 0 1,-2 0-1,-2 13 0,2-12 121,2-10-337,0 1 0,-1-1 0,1 1 0,-1-1 0,1 1 0,-1-1 0,0 1 0,0-1 0,1 0 0,-1 1 0,-2 1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3.03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 1 2656,'4'52'5677,"1"18"-4746,-13 92 1010,6-103-1530,1-33-38,-4 34 0,5-48-138,0-11-218,0 0-1,0 0 1,0 0 0,0 0 0,0 0-1,0-1 1,0 1 0,0 0 0,0 0-1,0 0 1,-1 0 0,1 0 0,0-1 0,0 1-1,-1 0 1,1 0 0,-1 0 0,1-1-1,-1 1 1,0 1 0,0 9 161,1-7-143,-5 1 30,5-4-40,0-1 0,-1 0 0,1 0 1,0 0-1,-1 1 0,1-1 0,0 0 1,0 0-1,-1 1 0,1-1 1,0 0-1,0 0 0,0 1 0,0-1 1,-1 0-1,1 1 0,0-1 0,0 0 1,0 1-1,0-1 0,0 0 0,0 1 1,53-8-26,34-5 94,-30 5 500,-12 6-5106,-28-2 1088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06.6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319 569 2720,'1'0'80,"-1"-1"1,0 1-1,1 0 0,-1-1 1,0 1-1,0-1 0,1 1 0,-1-1 1,0 1-1,0-1 0,0 1 1,1 0-1,-1-1 0,0 1 1,0-1-1,0 1 0,0-1 1,0 1-1,0-1 0,0 1 1,0-1-1,0 1 0,0-1 1,0 1-1,0-1 0,-1 1 1,1-1-1,0 1 0,0-1 0,0 1 1,-1-1-1,1 1 0,0-1 1,-1 1-1,1 0 0,0-1 1,-1 1-1,1 0 0,0-1 1,-1 1-1,1 0 0,-1-1 1,1 1-1,0 0 0,-1 0 1,1 0-1,-1-1 0,0 1 1,-3-1 161,0 0 0,0 1 1,0-1-1,0 1 1,-4 0-1,7 0-278,-12 1 286,0 0-1,0 1 1,0 0 0,1 1-1,-1 0 1,1 1-1,-17 7 1,5 1-89,1 0 0,-35 25 0,51-32-164,0 1 0,0 0 0,1 0 0,-7 8-1,11-11 26,-1 0 0,1 0 0,0 1 0,0-1-1,0 1 1,0-1 0,0 1 0,1 0 0,0 0 0,-2 6-1,3-8-5,1 0-1,-1 0 0,0 1 0,0-1 1,1 0-1,0 0 0,-1 0 1,1 0-1,0 0 0,0 0 0,0 0 1,0 0-1,0 0 0,1 0 0,-1-1 1,0 1-1,1 0 0,-1-1 1,1 1-1,0-1 0,0 0 0,-1 1 1,1-1-1,4 2 0,-1 0 48,1-1 0,-1 1 0,1-1 0,0 0 0,-1 0 0,1-1 0,12 2 0,-4-3 69,-1-1 0,1 0 0,-1-1 0,1 0 0,16-5 1,64-26 444,-69 23-455,-1-1-1,0 0 1,0-2 0,31-23-1,-8 2-1011,-47 34 882,0 0 0,0 0 1,0 0-1,0 0 1,0 0-1,0 0 1,1 0-1,-1 0 0,0 0 1,0 0-1,0 0 1,0 0-1,0 0 0,0 0 1,1 0-1,-1 0 1,0 0-1,0 1 1,0-1-1,0 0 0,0 0 1,0 0-1,0 0 1,0 0-1,0 0 0,1 0 1,-1 0-1,0 1 1,0-1-1,0 0 1,0 0-1,0 0 0,0 0 1,0 0-1,0 0 1,0 1-1,0-1 0,0 0 1,0 0-1,0 0 1,0 0-1,0 0 1,0 1-1,0-1 0,0 0 1,0 0-1,0 0 1,0 0-1,-1 0 0,1 0 1,0 0-1,0 1 1,0 8-82,-1 3-39,0 0 0,2 16 1,0-2 89,-1-25 69,0 0 0,0 0 0,0 0 0,0 0 0,1 0 0,-1-1 0,0 1 0,0 0 0,1 0 0,-1 0 0,0 0 0,1-1 0,-1 1 0,1 0 0,-1 0 0,1-1 1,-1 1-1,1 0 0,0-1 0,-1 1 0,1 0 0,0-1 0,-1 1 0,1-1 0,0 1 0,0-1 0,-1 0 0,3 1 0,-1 0 57,0-1 1,-1 0-1,1 1 0,0-1 0,0 0 1,0 0-1,0 0 0,0 0 1,-1 0-1,1-1 0,0 1 0,2-2 1,5-2 16,-1-1 0,0 0 0,0 0 0,0-1 0,-1 0 0,0 0 0,12-14 0,7-6-108,-18 17 32,16-19-1,0 0-288,-26 32-581,-10 30 32,11-31 784,0 0 1,0-1-1,1 1 0,-1 1 1,1-1-1,0 0 0,0 0 0,0 0 1,0 0-1,0 0 0,1 3 1,1-2 78,0 0 1,0 0 0,0 0-1,0 0 1,0-1 0,1 1 0,0-1-1,0 1 1,0-1 0,0 0 0,0 0-1,1 0 1,-1-1 0,1 1-1,-1-1 1,1 0 0,0 0 0,0 0-1,0 0 1,1-1 0,-1 1-1,0-1 1,6 0 0,-2 0 79,0 0-1,0-1 1,0 0-1,0-1 1,0 0 0,0 0-1,0-1 1,0 1 0,0-2-1,-1 1 1,1-1 0,7-5-1,6-1-6,-2-2 0,1-1 1,-2 0-1,1-1 0,25-25 0,-40 33-99,0 1 1,-1-1 0,0 0-1,0-1 1,5-9-1,2-6-295,-10 21 262,0 0 0,1 0 0,-1 0 0,0-1 0,0 1 0,0 0 1,0 0-1,1-1 0,-1 1 0,0 0 0,0 0 0,0-1 0,0 1 0,0 0 0,0 0 0,0-1 1,0 1-1,0 0 0,0 0 0,0-1 0,0 1 0,0 0 0,0-1 0,0 1 0,0 0 0,0 0 1,0-1-1,0 1 0,0 0 0,0 0 0,-1-1 0,0 0-31,2 2-11,5-2-385,23 3-297,-27-2 708,-1 1 0,1-1 0,-1 0 0,1 1 1,-1-1-1,0 1 0,1 0 0,-1-1 0,0 1 0,0 0 0,0 0 0,1 0 0,-1 0 1,0 0-1,0 0 0,0 0 0,0 0 0,-1 0 0,2 2 0,3 7-13,0 0 1,-1 1-1,0-1 0,-1 1 0,0 0 1,-1 0-1,0 0 0,1 20 0,-4-29 61,1-1 0,0 1 0,0 0 0,0-1 0,1 1 0,-1-1 0,0 1 0,0 0 0,1-1 0,-1 1 0,1-1 0,0 1 0,-1-1 0,1 1 0,0-1 0,0 0 0,0 1 0,0-1 0,0 0 0,0 0 0,0 1 0,0-1 0,1 0 0,-1 0 0,0 0 0,1-1 0,-1 1-1,1 0 1,-1 0 0,1-1 0,1 1 0,1 0 37,-1-1 0,0 0 0,0 0-1,0 0 1,0 0 0,0 0-1,0-1 1,0 1 0,0-1 0,0 0-1,0 0 1,0 0 0,0-1-1,0 1 1,3-3 0,3-2-23,-1 0 0,14-15 1,-5 4-1,51-50 114,-17 5-555,-51 62 362,0-1 1,1 1 0,-1-1-1,1 1 1,-1 0 0,1 0-1,-1-1 1,1 1 0,-1 0-1,1 0 1,-1 0-1,1-1 1,0 1 0,-1 0-1,1 0 1,-1 0 0,1 0-1,-1 0 1,1 0 0,0 0-1,-1 0 1,1 0-1,-1 1 1,1-1 0,-1 0-1,1 0 1,-1 0 0,1 1-1,0-1 1,2 2-39,-1 0 1,0-1-1,0 1 1,1 0-1,-1 0 0,3 4 1,0 1 29,0 0 0,0 1-1,7 15 1,-9-16 60,16 36-206,-17-39 232,0 0-1,1-1 0,-1 0 0,1 1 0,0-1 0,0 0 0,0 0 0,0-1 0,4 3 1,-3-2 28,-2-1-20,1 0 1,0 0-1,0 0 0,0-1 0,0 1 0,0-1 0,0 1 0,0-1 0,0 0 0,1-1 0,-1 1 0,0 0 0,1-1 0,-1 0 0,0 0 0,6 0 0,48-5 206,-44 5-193,0-1 0,0 0-1,-1-1 1,1 0 0,22-8 0,-27 7-8,1-1 0,-2 1 1,1-1-1,0-1 0,-1 0 1,0 0-1,0 0 0,0-1 1,-1 1-1,1-2 0,-2 1 0,1-1 1,4-7-1,-6 9-40,0 0 0,0 0-1,-1-1 1,0 1 0,0-1-1,0 0 1,-1 0 0,0 0 0,0 0-1,0 0 1,-1 0 0,1-13-1,-2 19-24,1-1-1,-1 0 0,0 1 0,0-1 0,0 1 0,0-1 0,0 0 0,0 1 0,-1-1 0,1 0 0,0 1 0,0-1 0,0 1 0,0-1 0,-1 0 0,1 1 0,0-1 0,-1 1 0,1-1 0,0 1 0,-1-1 0,1 1 0,-1-1 0,1 1 0,-1-1 0,1 1 0,-1-1 0,0 1-18,0 0 0,0 0-1,1 0 1,-1 0 0,0 1-1,0-1 1,0 0 0,0 0-1,1 0 1,-1 1 0,0-1-1,0 0 1,1 1 0,-1-1-1,0 1 1,1-1 0,-2 1-1,-2 3-115,0-1 0,0 1-1,0 0 1,-6 8 0,5-3 44,0 0 0,1 1 0,0-1 0,1 1 1,0 0-1,1 0 0,0 0 0,0 0 0,1 0 1,0 12-1,1-18 214,0 1 1,1-1 0,-1 1-1,1 0 1,1-1-1,-1 1 1,0-1-1,3 5 1,-4-8-78,1 0 0,-1 0 0,1 0 0,0 0 0,-1 0 0,1 0 0,0 0 0,-1 0 0,1 0 0,0 0 1,0 0-1,0 0 0,0 0 0,0-1 0,0 1 0,0 0 0,0-1 0,0 1 0,1-1 0,-1 1 0,0-1 0,0 0 0,0 1 0,1-1 0,-1 0 0,0 0 0,0 0 1,1 0-1,-1 0 0,0 0 0,0 0 0,2-1 0,7-2 48,0-1-1,-1-1 1,1 1 0,-1-2 0,0 1-1,10-9 1,-12 8-185,1 1 1,0 0-1,0 0 0,0 0 1,1 1-1,-1 0 0,1 1 1,12-3-1,-21 6 78,1-1 1,-1 1 0,1 0-1,-1 0 1,1 0-1,0 0 1,-1 0 0,1 0-1,-1 0 1,1 0-1,-1 0 1,1 0 0,-1 0-1,1 1 1,-1-1-1,1 0 1,-1 0 0,1 0-1,-1 1 1,1-1 0,0 1 26,-1 0 0,0 0 1,1 0-1,-1 0 0,0-1 1,0 1-1,0 0 1,1 0-1,-1 0 0,0 0 1,0 0-1,0 0 1,-1 0-1,1 0 0,0 0 1,0-1-1,-1 3 1,-3 13 71,-1 1 1,-12 27 0,17-44-51,0 0 0,0 0 0,0 0 0,0 0 0,0 0 1,0 1-1,-1-1 0,1 0 0,0 0 0,0 0 1,0 0-1,0 0 0,0 1 0,0-1 0,0 0 0,0 0 1,0 0-1,0 0 0,0 0 0,1 0 0,-1 1 1,0-1-1,0 0 0,0 0 0,0 0 0,0 0 0,0 0 1,0 0-1,0 1 0,0-1 0,0 0 0,0 0 1,1 0-1,-1 0 0,0 0 0,0 0 0,0 0 1,0 0-1,0 0 0,0 0 0,0 0 0,1 0 0,-1 1 1,0-1-1,0 0 0,0 0 0,0 0 0,0 0 1,1 0-1,-1 0 0,0 0 0,0 0 0,0 0 0,0 0 1,0 0-1,0-1 0,1 1 0,-1 0 0,0 0 1,0 0-1,17-5 363,20-13-458,86-55 167,-120 71-154,0 0 0,0 1 0,0 0 0,1-1-1,-1 1 1,0 1 0,1-1 0,6-1 0,-9 2 28,0 0 0,0 0 0,-1 0 1,1 1-1,0-1 0,0 0 1,0 0-1,-1 0 0,1 0 1,0 1-1,0-1 0,-1 0 0,1 1 1,0-1-1,0 1 0,-1-1 1,1 1-1,0-1 0,-1 1 1,1-1-1,-1 1 0,1 0 0,-1-1 1,1 1-1,-1 0 0,0-1 1,1 1-1,-1 0 0,0 0 1,1-1-1,-1 1 0,0 0 0,0 0 1,0 0-1,1-1 0,-1 1 1,0 0-1,0 0 0,-1 1 1,2 3-6,-1 0 0,1-1 0,0 1 0,2 6 0,2 6 172,-5-16-122,0 0 0,1 0 0,-1 0 1,0 0-1,1 0 0,-1 0 0,1 0 0,-1 0 0,1 0 0,0 0 0,-1 0 0,1 0 0,0 0 0,0-1 1,0 1-1,0 0 0,-1 0 0,1-1 0,2 1 0,-1 0 60,0 0 0,1 0 0,-1 0 0,0 0 0,1-1 0,-1 0 0,1 1 0,3-1 1,2 0 60,-1-1 1,0 0 0,1 0-1,-1 0 1,8-4-1,-4 1-97,0 0-1,-1-2 0,0 1 1,0-1-1,0 0 0,-1-1 0,0 0 1,0-1-1,-1 0 0,0 0 0,0-1 1,-1 0-1,0 0 0,-1-1 0,8-14 1,4-13 9,-2-1 1,23-77 0,-26 72 24,105-278-958,-112 309 618,-15 38-284,1 0 0,-6 31 0,6-3 637,1 0-1,3 101 0,9-49-174,-3-90 145,1 1 0,0-1 1,2 0-1,8 21 0,-8-23 26,1-2-1,1 1 1,0-1-1,0 0 1,1 0-1,13 14 1,-13-17 30,1-1 0,-1 1-1,1-2 1,1 1 0,15 9 0,-20-14-597,1-1 1,0 1-1,0-1 0,0 0 0,1 0 0,-1-1 0,0 0 1,1 0-1,-1-1 0,0 1 0,13-2 0,-11 0-322,17-2-4231,-12-2 2617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2.8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5 5984,'-5'-5'2688,"13"18"2368,-8-9-4864,5 4-160,-5 0 608,5 3-384,-5-3-576,3 4 160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3.82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 4 2720,'0'0'25,"0"0"1,0 0-1,0-1 1,0 1-1,0 0 1,0 0-1,0 0 0,0 0 1,0 0-1,0 0 1,0 0-1,0 0 1,0 0-1,0 0 1,0-1-1,0 1 0,0 0 1,0 0-1,0 0 1,0 0-1,0 0 1,0 0-1,0 0 0,0 0 1,0 0-1,0 0 1,0-1-1,0 1 1,0 0-1,0 0 1,0 0-1,0 0 0,0 0 1,0 0-1,0 0 1,0 0-1,0 0 1,0 0-1,1 0 1,-1 0-1,0 0 0,0 0 1,0 0-1,0 0 1,0 0-1,0 0 1,0 0-1,0 0 0,0 0 1,0 0-1,1 0 1,-1 0-1,0 0 1,0 0-1,0 0 1,0 0-1,0 0 0,0 0 1,0 0-1,0 0 1,3 7 1291,-3 335 3200,0-328-4282,-1 1 0,0-1-1,-1 0 1,0 0 0,-1 0-1,-1 0 1,0-1 0,-1 1-1,-8 15 1,12-28-731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4.17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48 3808,'-8'-5'1115,"14"3"-225,-3 1-536,0 1 0,0-1 0,0 1-1,1 0 1,5 1 0,16 3 768,0-1 1,26-1-1,10 1-564,-11 2-338,-7 1 213,1-3 1,55-3-1,-95 0-590,0 0 1,0-1-1,0 0 0,0 1 0,0-2 1,4 0-1,-7 1-77,0 1 0,0-1 0,0 1 0,-1-1 0,1 1 0,0-1 0,-1 1 0,1-1 1,0 1-1,-1-1 0,1 0 0,-1 0 0,1 1 0,-1-1 0,1 0 0,-1 0 0,1 1 0,-1-1 0,0 0 0,0 0 0,1 0 0,-1 0 0,0 0 0,0 1 0,0-1 0,0 0 0,0 0 1,0 0-1,0 0 0,0 0 0,0 0 0,0 0 0,-1 1 0,0-3 0,-7-28-2326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4.66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382 6 1984,'0'-5'522,"8"7"2321,-9 6-1568,-6 6-881,0-1 0,0 0 0,-1-1 0,-10 13 0,0 0 30,-101 160 1128,115-179-1522,-22 32 171,-52 58 0,14-18 708,36-41-1802,24-31 180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5.10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11 2240,'0'-1'30,"0"1"-1,0-1 1,0 1-1,0-1 1,1 1-1,-1-1 1,0 1-1,0 0 1,0-1 0,1 1-1,-1-1 1,0 1-1,1-1 1,-1 1-1,0 0 1,1-1 0,-1 1-1,0 0 1,1-1-1,-1 1 1,1 0-1,-1 0 1,0-1 0,1 1-1,-1 0 1,1 0-1,-1 0 1,1-1-1,-1 1 1,1 0 0,-1 0-1,1 0 1,-1 0-1,1 0 1,-1 0-1,1 0 1,-1 0 0,1 0-1,-1 1 1,1-1-1,-1 0 1,1 0-1,-1 0 1,2 1 0,25 9 1162,26 14-105,-1 0 155,63 39 0,-100-53-1127,1 1-1,-2 0 1,1 1-1,-2 1 1,1 0-1,-2 1 1,0 1-1,11 16 1,-5 0 246,-1 2 0,-1 0 0,-2 0 0,-1 1-1,-2 1 1,-1 0 0,-2 1 0,7 67 0,-14-82-304,-1-10 302,1-1-1,3 20 1,-4-28-391,0 0 0,1 1 0,0-1 0,-1 0 0,1 0 0,0 0-1,0-1 1,0 1 0,0 0 0,1 0 0,-1 0 0,0-1 0,1 1-1,-1-1 1,1 1 0,0-1 0,-1 0 0,1 1 0,3 0 0,4-1-1739,3-4-3162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5.6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6 2496,'1'-1'111,"4"-3"563,-3 9 685,8 11 433,-8-11-1524,-1 0 0,1 0 0,-1 0 1,0 0-1,0 0 0,0 0 0,0 8 0,-3 39 729,1-39-822,-7 68 478,-1 27 219,9-53 371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6.2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12 101 3072,'-2'-2'146,"1"0"1,0 0-1,0 0 0,-1 0 1,1 0-1,1 0 1,-1 0-1,0 0 0,-1-5 1,3 6-65,-1 0 0,0 0 0,0 0 0,1 0 1,-1 0-1,0 0 0,1 0 0,-1 0 1,1 0-1,-1 0 0,1 0 0,0 0 0,0 0 1,-1 0-1,1 0 0,0 1 0,0-1 0,0 0 1,0 1-1,-1-1 0,1 0 0,2 0 0,-1 0 41,8-7 162,1 2-1,-1-1 1,1 2 0,0-1-1,0 2 1,1-1 0,19-4-1,-19 8-260,1-1 1,-1 2-1,1 0 0,-1 0 0,0 1 0,22 5 0,-26-4 4,0 0 0,0 0 0,-1 1 1,1 0-1,-1 1 0,0 0 0,0 0 0,0 0 1,0 1-1,-1 0 0,8 8 0,-12-12 14,-1 1 0,1 0 0,-1 0 0,1 0 0,-1 0-1,0 0 1,0 0 0,0 0 0,0 0 0,0 0 0,0 1 0,-1-1 0,1 0 0,-1 1 0,0-1-1,1 0 1,-1 1 0,0-1 0,0 1 0,-1-1 0,1 0 0,0 1 0,-2 3 0,1-3 38,-1 0 1,1 0 0,-1 0 0,1 0-1,-1-1 1,0 1 0,0 0 0,0-1-1,-1 0 1,1 1 0,-1-1 0,1 0 0,-1 0-1,0 0 1,0-1 0,-5 4 0,-15 3 179,0-1 0,-1-1 0,1-1 0,-33 3 0,19-2-296,30-5 20,-13 2-563,19-3 563,1 0-1,0 1 1,-1-1-1,1 0 1,-1 0-1,1 1 1,0-1 0,0 0-1,-1 1 1,1-1-1,0 0 1,-1 1-1,1-1 1,0 0 0,0 1-1,0-1 1,0 0-1,-1 1 1,1-1-1,0 1 1,0-1-1,0 0 1,0 1 0,0-1-1,0 1 1,0-1-1,0 1 1,0-1-1,0 0 1,0 1 0,0-1-1,0 1 1,0-1-1,1 0 1,-1 1-1,0-1 1,0 1-1,0-1 1,1 0 0,-1 1-1,0-1 1,1 1-1,24 34-95,10 14 766,2-1-1,64 65 0,-54-63 310,-47-50-994,1 1 0,-1 0 0,1-1 0,-1 1 0,1 0 0,0-1 0,-1 1 0,1-1 0,0 1 0,0-1 1,0 1-1,-1-1 0,1 1 0,0-1 0,0 0 0,0 1 0,0-1 0,0 0 0,-1 0 0,1 0 0,1 0 0,-1 0-168,0-1 0,0 1 0,-1-1 0,1 1 0,0-1 0,0 0 0,-1 1 0,1-1 0,-1 0 0,1 0 0,0 1 0,-1-1 0,1 0 0,-1 0 0,0 0 0,1 0 0,-1 0 0,0 0 0,0 1-1,1-1 1,-1 0 0,0-2 0,2-26-4771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6.8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79 24 2144,'1'-2'278,"-1"0"0,1 1 1,0 0-1,-1-1 0,1 1 1,0-1-1,0 1 0,0 0 0,0 0 1,1-1-1,-1 1 0,0 0 0,0 0 1,1 0-1,-1 0 0,4-1 1856,-14 121 778,2-51-2608,-18 91 364,6-43 46,18-104-756,-1 0 1,0-1-1,-1 1 1,0-1-1,-1 0 1,0 0-1,-1 0 1,-11 18-1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7.24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14 4480,'-3'-9'1058,"6"5"-408,13 4-22,-7 1-394,91 2 3747,-4 0-2671,-30 1-715,81 7 72,-115-7-394,0 2-1,48 15 1,-78-21-201,1 1 0,-1 0 1,1 0-1,-1 0 0,1 1 0,-1-1 1,1 1-1,2 2 0,-4-4-58,-1 1 0,0-1 0,0 0 0,1 1 0,-1-1 0,0 0 0,0 1 0,0-1 0,1 1 0,-1-1 0,0 0 0,0 1 0,0-1 0,0 1 0,0-1 0,0 1 0,0-1 0,0 1 0,0-1 0,0 0 0,0 2 0,0-1-46,-1 0-1,1 0 1,-1 0 0,0 0 0,1-1-1,-1 1 1,0 0 0,1 0 0,-1 0-1,0 0 1,0-1 0,-1 2 0,-2 1-738,0-1 0,1 0 0,-1 0 1,-1 0-1,-5 2 0,-8 0-3811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8.15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134 0 2720,'-3'23'4431,"-2"10"-3710,-24 76 534,2-7-878,-41 337 2743,68-435-3027,-1 0 1,1 0-1,0 0 0,0 1 1,0-1-1,2 5 1,-2-8-60,0 1 0,1-1 0,-1 0 0,0 0-1,1 0 1,0 0 0,-1 0 0,1 1 0,0-1 0,-1 0 0,1-1 0,0 1 0,0 0 0,0 0 0,0 0-1,0 0 1,0-1 0,0 1 0,0 0 0,0-1 0,0 1 0,0-1 0,1 1 0,-1-1 0,2 1 0,6 0 41,0 0-1,0-1 1,0 0 0,0-1 0,0 0 0,-1 0 0,10-3 0,16-1 3,176-26 306,-154 22-225,-36 7 138,-1-1 0,38-11 1,-57 14-452,1 0 1,0 0 0,0 0 0,-1 0 0,1-1 0,0 1 0,-1 0 0,1-1 0,0 1 0,-1-1 0,1 1 0,0 0 0,-1-1-1,1 1 1,-1-1 0,1 0 0,-1 1 0,1-1 0,0 0 0,-30-10-10017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18.5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 23 3648,'-18'-19'3872,"28"19"-3008,3-4 1472,13 4-1312,10 0 608,3 0-960,4 4 64,6-4-448,8 0 96,4-4-224,9 4 352,1 0-288,-1 4-2432,0 4 1184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3.2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 6048,'-10'0'2752,"15"3"-960,3 0-1632,2 2-2048,-2 3 1024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0.4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241 8 1824,'0'-8'6645,"0"17"-5472,0-4-970,-1 0-1,0 0 1,0-1-1,0 1 1,0 0-1,-1 0 1,-4 8-1,-19 31 491,18-33-494,-25 38 130,14-22 149,-28 56 1,27-41-275,-23 56 365,28-65-408,11-27-75,0 0 1,0 1 0,0 0-1,1-1 1,0 1-1,0 0 1,-1 12-1,4-19-68,-1 0 0,0 0-1,0 1 1,0-1 0,0 0-1,0 0 1,0 1 0,0-1-1,0 0 1,0 1 0,0-1 0,0 0-1,0 0 1,0 1 0,0-1-1,0 0 1,0 0 0,0 1-1,0-1 1,0 0 0,-1 0 0,1 1-1,0-1 1,0 0 0,0 0-1,0 1 1,-1-1 0,1 0-1,0 0 1,0 0 0,0 1-1,-1-1 1,1 0 0,0 0 0,-1 0-1,1 0-4,0-1-1,0 1 0,0-1 1,0 0-1,0 1 1,0-1-1,0 1 1,0-1-1,0 0 0,0 1 1,0-1-1,1 1 1,-1-1-1,0 1 0,0-1 1,1 1-1,-1-1 1,0 0-1,1 0 1,3-4-33,0 0 0,0 0 0,0 0 0,0 0 1,1 1-1,0-1 0,0 1 0,0 0 0,9-4 1,0 0 35,0 1 0,27-10 0,-23 12-46,0 1 1,0 0-1,0 1 0,0 1 0,1 1 1,0 0-1,-1 2 0,1 0 0,-1 1 0,0 0 1,26 8-1,-31-5 46,-4 2 5,-2 3 87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0.84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95 19 2656,'-15'2'875,"13"-2"-809,0 0 0,0 0 0,0 1-1,0-1 1,0 0 0,0 1 0,0-1 0,0 1 0,0 0 0,-3 1 0,-3 5 907,0-1 0,0 1 0,-8 9 1,15-14-891,-1-1 1,1 1-1,0 0 1,0-1 0,0 1-1,0 0 1,0 0-1,0 0 1,0 0-1,0 0 1,1 0-1,-1 0 1,1 0 0,-1 0-1,1 0 1,0 0-1,0 0 1,0 0-1,0 0 1,0 0 0,0 0-1,1 0 1,0 3-1,0-2-3,1 0-1,-1 0 1,1 0-1,0 0 1,-1-1-1,2 1 1,-1 0-1,0-1 1,0 0-1,1 1 1,-1-1-1,1 0 1,0 0-1,-1 0 0,1-1 1,0 1-1,0-1 1,0 0-1,1 1 1,-1-1-1,0-1 1,0 1-1,6 0 1,-2 0 11,-1-1 0,1 0 1,0-1-1,0 0 0,0 0 1,0 0-1,-1-1 0,1 0 1,0 0-1,9-6 0,-2 2-62,8-5 185,22-14 0,-38 22-116,-1-1 0,1 0 0,-1 0 0,0-1 0,0 0 0,-1 0 0,0 0 0,7-10 0,-9 12-61,-2 3-32,1-1 1,-1 1-1,0 0 1,0 0 0,1-1-1,-1 1 1,0-1-1,0 1 1,0 0-1,0-1 1,1 1 0,-1 0-1,0-1 1,0 1-1,0-1 1,0 1-1,0 0 1,0-1 0,0 1-1,0-1 1,0 1-1,0 0 1,0-1 0,-1 1-1,1-1 1,0 1-1,0 0 1,0-1-1,0 1 1,-1 0 0,1-1-1,0 1 1,0 0-1,-1-1 1,1 1-1,0 0 1,0 0 0,-1-1-1,1 1 1,0 0-1,-1 0 1,1-1-1,-1 1 1,1 0 0,-1 0-1,-3-4-3,-1 1 0,0-1 0,0 1 0,0 0 0,-1 1 0,1 0 1,-1-1-1,1 2 0,-1-1 0,0 1 0,0-1 0,-10 1 0,-4 0-194,-1 1 0,-27 4 0,45-3 176,-3-1-175,-8 0-34,14 0 126,-1 0 1,1 0-1,0 0 0,0 0 1,-1 0-1,1 0 1,0 0-1,-1 1 1,1-1-1,0 0 0,0 0 1,-1 0-1,1 0 1,0 0-1,0 0 1,-1 1-1,1-1 0,0 0 1,-2 2-691,2-2 691,0 0-1,0 1 1,0-1-1,14 0-3816,8 0 2022,11 0-784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1.33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39 1 2912,'-5'0'300,"5"0"-230,-1 0 0,0-1 0,0 1 0,1 0 0,-1 0 0,0 0 0,0 0 0,1 0-1,-1 0 1,0 0 0,0 1 0,1-1 0,-1 0 0,0 0 0,1 0 0,-1 1 0,0-1-1,0 0 1,1 1 0,-1-1 0,1 1 0,-1-1 0,0 1 0,1-1 0,-1 1 0,1-1-1,-1 1 1,1 0 0,0-1 0,-1 1 0,1-1 0,-1 1 0,1 0 0,0 0-1,-5 13 1184,4-12-1076,-1 1-1,1-1 0,1 1 0,-1 0 0,0 0 0,1-1 0,-1 1 0,1 0 0,0 0 0,0 4 0,2 8 430,1 1 1,0-1 0,9 23-1,-12-38-581,0 0-1,0 1 0,1-1 1,-1 0-1,0 0 0,0 0 1,0 0-1,1 1 1,-1-1-1,0 0 0,0 0 1,1 0-1,-1 0 0,0 0 1,0 0-1,1 0 0,-1 0 1,0 0-1,1 0 0,-1 0 1,0 0-1,0 0 0,1 0 1,-1 0-1,0 0 1,0 0-1,1 0 0,-1 0 1,0 0-1,0 0 0,1 0 1,-1 0-1,0-1 0,0 1 1,1 0-1,-1 0 0,0 0 1,0 0-1,0-1 1,1 1-1,8-7 295,13-19 122,-16 17-494,1 1 1,1 0-1,-1 0 1,1 0-1,1 1 1,-1 0-1,17-9 1,-15 11-121,-5 2 177,0 0 1,1 0-1,-1 1 0,12-3 1,-17 4 28,1 1 1,0 0 0,0 0-1,0 0 1,0 0-1,0 0 1,0 0-1,-1 0 1,1 0-1,0 0 1,0 0 0,0 0-1,0 0 1,-1 1-1,1-1 1,0 0-1,0 1 1,0-1 0,-1 1-1,1-1 1,0 1-1,0-1 1,-1 1-1,1-1 1,-1 1 0,1 0-1,0-1 1,-1 1-1,1 0 1,-1-1-1,0 1 1,1 0-1,-1 0 1,1-1 0,-1 1-1,0 0 1,0 0-1,0 0 1,1 0-1,-1 0 1,0 0 0,0 8 243,1 0 0,-1 1 0,-1-1 1,0 0-1,0 0 0,-4 14 1,2-12-165,1 1 1,-2 22 0,3-19-72,1-12-145,-1 1-1,1-1 1,0 0-1,0 1 1,0-1-1,0 0 1,1 0-1,-1 1 1,1-1-1,0 0 1,2 4-1,24-14-10946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1.73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316 34 3808,'-7'-6'383,"5"4"-294,1 1-1,-1-1 1,0 1 0,0 0-1,1-1 1,-1 1-1,0 0 1,0 0-1,0 0 1,0 0 0,0 0-1,-1 1 1,1-1-1,-4 0 1,-13-3 587,12 2-68,0 0 1,1 1-1,-12-1 0,0 3 336,1 0 0,-1 1 0,-29 7 0,36-6-669,0 0 0,0 1 0,0 1 0,0 0 0,1 0 0,-16 11 0,24-15-249,0 1 0,-1 0 0,1 0-1,1 0 1,-1 0 0,0 0 0,0 0 0,1 0 0,-1 0-1,1 1 1,0-1 0,0 1 0,0-1 0,0 1-1,0-1 1,0 1 0,1-1 0,-1 6 0,1-5-2,0-1-1,0 0 1,1 0 0,-1 1 0,1-1 0,-1 0 0,1 0 0,0 0 0,0 1 0,0-1 0,0 0-1,0 0 1,0 0 0,1-1 0,-1 1 0,1 0 0,-1 0 0,1-1 0,0 1 0,-1-1-1,1 1 1,3 0 0,0 1-36,1 0 0,0 0 0,-1-1 0,1 0 0,0 0 0,0 0 0,0-1 0,1 0 0,-1 0 0,0-1 0,7 0 0,9-1-1750,39-8 1,-49 7 948,7-2-1276,20-7-1,-12 3 67,3 0-585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2.06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117 0 3392,'-2'0'87,"1"0"1,-1 0-1,0 0 0,1 1 1,-1-1-1,1 0 0,-1 1 1,0-1-1,1 1 0,-1-1 1,1 1-1,-1 0 1,1-1-1,0 1 0,-2 1 1,0 1 208,0 0 1,1 0 0,0 1 0,-1-1 0,-2 7-1,-3 7 500,1 1 0,1 0 0,1 0-1,-6 37 1,7-34-375,-9 49 746,-3 71-1,14-111-927,2 0 0,1-1-1,1 1 1,1-1 0,10 36 0,-7-41-46,-2-6-132,1-1 0,0 0 0,10 20 0,-15-36-179,0-1 0,1 1 0,-1-1 0,0 0 1,0 1-1,0-1 0,1 0 0,-1 1 0,0-1 0,1 0 1,-1 1-1,0-1 0,1 0 0,-1 0 0,0 1 0,1-1 0,-1 0 1,0 0-1,1 0 0,-1 0 0,1 1 0,-1-1 0,0 0 1,1 0-1,-1 0 0,1 0 0,-1 0 0,0 0 0,1 0 0,-1 0 1,1 0-1,-1 0 0,1 0 0,-1 0 0,0-1 0,1 1 1,-1 0-1,1 0 0,-1 0 0,0-1 0,1 1 0,-1 0 0,0 0 1,1-1-1,1 0-3,11-5-1692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2.48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72 43 4064,'-2'0'182,"-1"1"0,0 0 0,1 0 0,-1 1 1,1-1-1,-1 0 0,1 1 0,-1-1 0,1 1 0,0 0 0,0 0 0,0 0 1,0 0-1,0 0 0,0 0 0,1 1 0,-1-1 0,1 1 0,-3 4 0,1 2 769,0-5-613,1 1 1,0 0 0,1 0-1,-1 0 1,1 0-1,-1 6 1,2-10-286,0 1 1,0-1-1,0 0 1,0 0-1,0 0 0,0 0 1,1 0-1,-1 0 1,0 0-1,1 0 0,-1 0 1,1 0-1,-1 0 0,1 0 1,0 0-1,-1 0 1,1 0-1,0 0 0,0 0 1,-1-1-1,1 1 1,0 0-1,0 0 0,0-1 1,0 1-1,0-1 0,0 1 1,0-1-1,0 1 1,0-1-1,0 0 0,0 0 1,1 1-1,-1-1 1,1 0-1,0 0-13,0 0 1,0 0-1,-1 0 1,1 0-1,0 0 0,-1 0 1,1 0-1,-1-1 1,1 1-1,0-1 0,-1 1 1,1-1-1,-1 0 1,1 1-1,-1-1 0,1 0 1,-1 0-1,0 0 1,1 0-1,-1 0 0,0-1 1,0 1-1,0 0 1,0-1-1,0 1 0,0 0 1,0-1-1,0 1 1,-1-1-1,2-2 0,0 0-3,-1-1 0,1 0 0,-1 0 0,0 0 0,0 0 0,0 0 0,-1 0-1,0 0 1,0-6 0,-1 6-14,0 0 0,0 0 0,-1 0-1,0 0 1,1 1 0,-2-1 0,1 1 0,-4-6-1,5 8-37,0 0 0,0 0 0,-1 0 0,1 1 0,-1-1 0,0 0 0,1 0 0,-1 1-1,0-1 1,0 1 0,0 0 0,0-1 0,0 1 0,0 0 0,-1 0 0,1 0 0,0 1 0,-1-1-1,1 0 1,-3 1 0,4 0-6,-1 0 0,0 1 1,0 0-1,1-1 0,-1 1 0,0 0 0,1 0 0,-1 0 0,1 0 0,-1 0 0,-1 2 1,2-3-9,1 1 0,0-1 0,-1 0 0,1 1 0,-1-1 0,1 1 0,0 0 0,-1-1 0,1 1 0,0-1 0,0 1 0,0-1 0,-1 1 0,1 0 0,0-1 0,0 1 0,0 0 0,0-1 0,0 1 0,0-1 0,0 1 0,0 0 0,0-1 0,0 1 0,0 0 0,1-1 0,-1 1 0,0-1 0,0 1 0,1-1 0,-1 1 0,0 0 0,1-1 0,-1 1 0,1 0 0,0 0-202,1 2-265,0 0 1,0 0-1,1 0 0,-1 0 1,1 0-1,-1-1 0,1 1 1,0-1-1,0 0 0,0 0 1,0 0-1,1 0 0,-1-1 1,0 1-1,6 1 1,24 6-2268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2.94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48 1 4224,'-2'-1'1858,"2"1"-1810,0 11 1868,-1 21 459,-3-19-1678,0-1 0,-1 0 0,0 0-1,-1 0 1,-14 20 0,19-29 98,7-5-513,7-8-84,3-6-149,7-8-335,34-26 0,-56 49 258,1-1 0,-1 1 1,1 0-1,0 0 0,0 0 0,-1 0 0,1 1 0,0-1 0,0 0 0,0 1 0,0-1 0,0 1 1,0 0-1,0-1 0,0 1 0,3 0 0,-4 1 94,0-1-1,1 1 1,-1-1 0,0 1-1,0 0 1,1 0 0,-1-1-1,0 1 1,0 0 0,0 0 0,0 0-1,0 0 1,0 0 0,0 0-1,0 0 1,-1 1 0,1-1-1,0 0 1,-1 0 0,1 1-1,-1-1 1,1 0 0,-1 1-1,1 1 1,1 8 184,0 1-1,-1 0 1,-1 0-1,0-1 1,0 1-1,-3 14 1,0 20-205,5-40-1896,41-6-10932,-13 0 10479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4.15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179 364 3072,'-2'0'183,"1"-1"1,0 0 0,0 1-1,0-1 1,-1 1-1,1 0 1,0-1-1,-1 1 1,1 0-1,0 0 1,-2-1 0,-11 10 1298,12-8-1316,0 0 1,-1 1-1,1 0 0,0-1 0,0 1 0,-3 4 0,-4 3 207,-8 4 167,3-3-326,0 2 1,0-1-1,1 2 0,-15 18 0,25-27-163,1 1 0,-1 0 1,1 0-1,0 0 0,0 0 0,-2 10 1,3-13-27,1 0 0,-1 0 0,1-1-1,0 1 1,0 0 0,0 0 0,0 0 0,0 0 0,0 0 0,0 0 0,0 0 0,1 0 0,-1 0 0,1 0 0,0 0 0,-1-1 0,1 1 0,0 0 0,0 0 0,0-1 0,0 1 0,2 1 0,-2-2 32,0 0 0,1 0 0,-1 0 1,0 0-1,1-1 0,-1 1 0,1-1 0,-1 1 0,0-1 0,1 1 1,-1-1-1,1 0 0,0 0 0,-1 0 0,1 0 0,-1 0 0,1 0 1,1 0-1,0-1-13,1 0 1,-1 0 0,0 0-1,1 0 1,-1-1-1,0 0 1,5-3 0,0-1-32,0 0 0,-1-1 1,1 0-1,11-15 0,-10 10 15,1-1 0,-2 0-1,0 0 1,-1-1 0,0 0 0,-1-1-1,0 1 1,-2-1 0,5-22 0,-5 4 26,-1 0 1,-4-50 0,0 30 10,-4-72-470,1 98 735,3 27-331,1 0 0,0 0 0,0-1 0,0 1-1,0 0 1,0 0 0,0 0 0,0 0 0,0 0 0,-1 0-1,1 0 1,0 0 0,0-1 0,0 1 0,0 0 0,0 0-1,-1 0 1,1 0 0,0 0 0,0 0 0,0 0 0,0 0-1,-1 0 1,1 0 0,0 0 0,0 0 0,0 0 0,0 0-1,0 0 1,-1 0 0,1 0 0,0 0 0,0 0 0,0 1-1,0-1 1,-1 0 0,1 0 0,0 0 0,0 0 0,0 0-1,0 0 1,0 0 0,0 0 0,0 0 0,-1 1 0,-5 3-52,-1 2 86,6-5-41,0 0 0,0-1 0,0 1 1,1 0-1,-1 0 0,0 0 0,1-1 0,-1 1 0,0 0 1,1 0-1,-1 0 0,1 0 0,-1 0 0,1 0 0,0 0 1,-1 0-1,1 1 0,0-1 0,0 0 0,0 0 0,0 0 1,0 0-1,0 2 0,-7 77-213,1 0 874,11 130 1656,0-62-992,-6-147-1382,1 0-1,0 0 0,0 0 0,0 0 0,0 0 0,0 0 0,0 0 0,1 0 0,-1 0 1,0 0-1,0 0 0,1 0 0,-1-1 0,1 1 0,0 2 0,12 0-5642,-11-3 5138,-1 0-1,2 0 0,13 0-3818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4.83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19 134 2720,'-16'-1'720,"13"1"-347,9 1 838,-1-5 549,6 0-913,0 2 0,21-3 1,17-5-54,-45 9-747,0 0 0,-1 0 1,1-1-1,-1 1 0,0-1 0,1 0 1,-1 0-1,0 0 0,0 0 0,3-4 1,-2 2-20,12-15 243,-16 18-242,0 1-1,1-1 1,-1 1 0,0-1 0,1 1-1,-1-1 1,0 0 0,0 1-1,0-1 1,1 0 0,-1 1 0,0-1-1,0 0 1,0 1 0,0-1-1,0 0 1,0 1 0,0-1-1,-1 0 1,1 1 0,0-1 0,0 1-1,0-1 1,-1 0 0,1 1-1,0-1 1,0 1 0,-1-1 0,1 0-1,-1 0 1,0 1-7,1 0 0,-1 0-1,1 0 1,-1 0 0,0 0 0,1 0 0,-1 0-1,1 0 1,-1 0 0,1 0 0,-1 0 0,1 0-1,-1 0 1,1 0 0,-1 1 0,0-1 0,1 0-1,-1 0 1,1 1 0,0-1 0,-1 1 0,-12 7-31,12-7 23,-2 1 23,0 0 0,0 0-1,0 0 1,1 1 0,0-1-1,-1 1 1,1 0 0,0 0-1,0 0 1,0 0 0,1 0-1,-2 4 1,2-6-29,0 1 0,1-1-1,-1 1 1,1-1 0,0 1 0,-1 0 0,1-1 0,0 1-1,0 0 1,0-1 0,0 1 0,1-1 0,-1 1 0,0 0-1,0-1 1,1 1 0,-1-1 0,1 1 0,0-1-1,-1 1 1,1-1 0,0 1 0,0-1 0,0 0 0,0 1-1,2 1 1,19 15 269,-16-14-311,-1 1 1,0-1-1,0 1 1,0 0-1,0 0 1,-1 0-1,0 1 1,0 0-1,6 11 1,-1 9-44,0 1 0,-2 0 0,5 43 0,-1-9-5,11 70 2280,-22-189-2026,4 1 0,15-87 1,-13 115-247,1 0 1,2 1 0,0 0 0,2 0 0,1 1 0,28-47 0,-35 68-4,-3 1 1,1 0 0,0 1 1,1 0-1,-1-1 0,1 1 0,-1 0 0,1 1 0,0-1 0,1 1 0,5-4 0,-9 6 82,-1 1 0,1-1 0,0 1 0,0 0 0,0 0 0,0-1 0,0 1 0,0 0 0,0 0 0,0 0 0,0 0 0,0 0 0,-1 0 0,1 0 0,0 1 0,0-1 0,0 0 0,0 0 0,0 1 0,0-1 0,0 1 0,-1-1 0,1 0 1,0 1-1,0 0 0,0-1 0,-1 1 0,1-1 0,0 1 0,-1 0 0,1-1 0,-1 1 0,1 0 0,-1 0 0,1 0 0,-1 0 0,1-1 0,-1 1 0,0 0 0,1 1 0,0 1 82,0 0 1,0 1-1,0-1 0,-1 0 1,1 1-1,-1-1 0,0 1 1,0-1-1,-1 6 1,-4 13 321,-2 0 1,0-1 0,-1 0-1,-13 24 1,13-35-394,5-6-1252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5.22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43 4064,'0'-7'406,"0"4"-222,-1 0 0,1 0 0,0 0 0,1 0-1,-1 0 1,0 0 0,1 0 0,0 0 0,2-5 960,3 20 616,0-3-1349,-3 0-152,-1 1 1,-1-1-1,1 1 1,-2-1 0,1 1-1,-2 10 1,1 7 280,1 107 1151,3 55-523,-3-67-417,-1-69-7454,0-60 4911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4.1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116 377 3808,'0'-1'44,"0"1"1,-1 0-1,1 0 1,0 0 0,0 0-1,-1 0 1,1 0-1,0 0 1,-1 0-1,1 0 1,0 0-1,0 0 1,-1 0-1,1 0 1,0 0-1,-1 0 1,1 0 0,0 0-1,0 0 1,-1 0-1,1 0 1,0 0-1,-1 1 1,1-1-1,0 0 1,0 0-1,-1 0 1,1 0-1,0 1 1,0-1 0,0 0-1,-1 0 1,1 0-1,0 1 1,0-1-1,0 0 1,0 1-1,0-1 1,-1 0-1,1 0 1,0 1-1,0-1 1,0 0-1,0 1 1,0-1 0,0 0-1,0 0 1,0 1-1,0-1 1,0 0-1,0 1 1,0-1-1,-1 21 777,1-20-733,-11 132 1993,3-65-1655,-17 127 570,11-96-254,7-55 530,-18 66 0,24-104-1051,1-5-170,0-1 1,0 1-1,0-1 1,0 1 0,-1-1-1,1 1 1,0 0 0,0-1-1,0 1 1,0-1-1,-1 1 1,1-1 0,0 1-1,0-1 1,-1 1-1,1-1 1,0 1 0,-1-1-1,1 1 1,-1-1-1,1 0 1,-1 1 0,1-1-1,0 0 1,-1 1 0,1-1-1,-1 0 1,0 0-1,1 1 1,-1-1 0,0 0-1,1 0-35,0 0 0,-1 0 0,1 0 0,0 0 0,0 0 0,0 0 0,0 0 0,0 0 0,0 0 0,-1 0 0,1 0 0,0-1 0,0 1 0,0 0 0,0 0 0,0 0 0,0 0 0,0 0 0,0 0 0,0 0 0,0 0 0,0-1 0,-1 1 0,1 0 0,0 0 0,0 0 0,0 0 0,0 0 0,0 0 0,0-1 0,0 1 0,0 0 0,0 0 0,0 0 0,0 0 0,0 0 0,0-1 0,0 1 0,0 0 0,0 0 0,1 0 0,-1 0 0,0 0 0,0 0 0,0 0 0,0-1 0,0 1 0,0 0 0,5-58 1163,7-58-675,25-175-768,-33 269 175,36-178-521,-39 198 605,13-55-304,29-73 0,-36 113 181,0 1 0,1 1 0,1-1 0,1 1 0,0 1 0,1 0-1,0 0 1,25-22 0,-31 32 82,-1 0-1,1 0 0,1 1 1,-1 0-1,0 0 1,1 0-1,0 1 1,-1 0-1,1 0 0,0 0 1,0 1-1,0 0 1,0 0-1,1 0 1,-1 1-1,10 0 0,-11 1 15,1 0 0,-1 0-1,0 1 1,0-1-1,1 1 1,-1 1-1,0-1 1,0 1 0,-1-1-1,1 1 1,-1 1-1,1-1 1,-1 1-1,0-1 1,0 1 0,0 0-1,-1 1 1,6 7-1,-1 2 40,0 1 0,0 0 0,-1 1 0,-1-1 0,-1 1 0,0 1 0,-2-1 0,1 0 0,0 26 0,-3-29 30,-1 1 1,0-1 0,-1 0-1,-1 0 1,0 0 0,-1 0-1,0 0 1,-1 0 0,-1-1-1,0 0 1,0 0 0,-1 0 0,-1 0-1,-15 20 1,10-16 135,-1 0 1,-1-1-1,0-1 0,-1-1 1,-1 0-1,0 0 0,-24 13 1,34-23-83,-1 0 1,0 0 0,0 0 0,-1-1 0,1 0 0,0-1-1,-1 0 1,1 0 0,-1 0 0,1-1 0,-1 0 0,1 0 0,-1-1-1,1 0 1,-1 0 0,1-1 0,-10-3 0,16 4-142,0 1-1,0-1 1,0 1 0,0 0 0,0 0 0,0-1 0,0 1-1,0 0 1,0 0 0,0 0 0,0 0 0,0 0 0,0 1-1,0-1 1,0 0 0,0 0 0,0 1 0,-2 0 0,3-1 19,-1 1 1,1-1-1,-1 1 0,1-1 1,0 1-1,-1-1 1,1 1-1,0-1 1,-1 1-1,1 0 1,0-1-1,0 1 1,-1 0-1,1-1 0,0 1 1,0 0-1,0-1 1,0 1-1,0 0 1,0-1-1,0 2 1,1 5-73,1-1 0,0 1 0,0 0 0,4 9 1,-2-6 156,19 45 548,44 76 0,-40-82-399,15 24 7,9 19 231,-50-90-674,-1-1 0,1 0-1,-1 0 1,1 0 0,0 0 0,0 1 0,-1-1-1,1 0 1,0 0 0,2 1 0,-3-2 8,16-19-7683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5.56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18 110 4992,'-15'-11'1589,"15"11"-1569,0 0-1,0 0 1,0-1 0,-1 1-1,1 0 1,0 0 0,0 0-1,0 0 1,0-1 0,0 1-1,-1 0 1,1 0 0,0 0-1,0-1 1,0 1 0,0 0-1,0 0 1,0-1 0,0 1-1,0 0 1,0 0 0,0-1-1,0 1 1,0 0 0,0 0-1,0 0 1,0-1 0,0 1-1,0 0 1,0 0 0,0-1-1,1-2 349,0-1-1,0 1 0,0 0 0,1 0 0,-1 0 0,1 0 1,-1 0-1,1 0 0,0 1 0,0-1 0,1 0 0,4-3 1,0 1-358,0 0 0,0 0 0,1 1 1,0 0-1,0 1 0,0-1 0,0 2 1,0-1-1,1 1 0,-1 0 0,1 1 1,15-1-1,-4 2-589,-6 1-901,1-1 0,27-4 0,-24-1-722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5.94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114 10 3328,'-6'-5'364,"0"0"306,7 9-104,2 20 484,-4 34 424,-3 0-1,-15 72 0,-40 109 363,54-222-1568,1-4 62,0-1-1,1 1 0,1-1 1,-2 17-1,18-35 183,26-23-1704,7-6 599,-41 32 560,-1 0-1,0 0 1,1 0-1,0 1 0,0 0 1,0 0-1,6-1 1,-12 3 44,1 0-1,-1 0 1,0 0 0,0 0 0,0 0 0,1 0 0,-1 0 0,0 0 0,0 0 0,0 0 0,0 0 0,1 0 0,-1 0 0,0 0 0,0 0 0,0 1-1,1-1 1,-1 0 0,0 0 0,0 0 0,0 0 0,0 0 0,0 0 0,1 1 0,-1-1 0,0 0 0,0 0 0,0 0 0,0 0 0,0 1-1,0-1 1,0 0 0,0 0 0,0 0 0,1 0 0,-1 1 0,0-1 0,0 0 0,0 0 0,0 0 0,0 1 0,0-1 0,0 0 0,0 0-1,0 0 1,0 1 0,-1-1 0,1 0 0,0 0 0,0 0 0,0 0 0,0 1 0,0-1 0,0 0 0,0 0 0,0 0 0,0 0 0,-1 1 0,-8 17 176,3-5-91,-1 2-11,5-12-196,1 0 0,-1 0 0,1 1 0,0-1 0,0 0 0,0 1 0,0-1 0,1 1 0,-1-1 0,1 6 0,0-8-30,0 0 1,1 0 0,-1 0 0,0-1-1,1 1 1,-1 0 0,1 0 0,-1 0-1,1-1 1,-1 1 0,1 0 0,0-1-1,-1 1 1,1-1 0,0 1 0,-1-1-1,1 1 1,0-1 0,0 1 0,0-1 0,-1 0-1,1 1 1,0-1 0,0 0 0,0 0-1,1 1 1,18 0-3673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6.28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387 12 4896,'7'-11'2192,"-7"11"-2168,0 0 1,0 0 0,0 0-1,0 0 1,0 0-1,-1 0 1,1 1-1,0-1 1,0 0 0,0 0-1,0 0 1,0 0-1,0 0 1,0 1 0,0-1-1,0 0 1,0 0-1,0 0 1,0 0-1,0 0 1,0 1 0,0-1-1,0 0 1,0 0-1,0 0 1,0 0 0,0 0-1,0 1 1,1-1-1,-1 0 1,0 0-1,0 0 1,0 0 0,0 0-1,0 0 1,0 0-1,0 1 1,0-1 0,1 0-1,-1 0 1,0 0-1,0 0 1,0 0-1,0 0 1,0 0 0,0 0-1,1 0 1,-1 0-1,0 0 31,0 1 0,1-1 0,-1 0 0,0 0 0,0 0 0,1 0 0,-1 0 0,0 0 0,0 1 0,0-1 0,0 0 0,1 0 0,-1 0 0,0 1 0,0-1 0,0 0 0,0 0 0,0 0 0,1 1 0,-1-1 0,0 0 0,0 0 0,0 1 0,0-1 0,0 0 0,0 0 0,0 1 0,0-1-1,0 0 1,0 0 0,0 1 0,0-1 0,0 0 0,0 0 0,0 1 0,0-1 0,-1 0 0,1 0 0,0 1 0,0-1 0,0 0 0,0 0 0,0 0 0,0 1 0,-1-1 0,-2 4 233,0 1 1,0-1-1,0 0 0,-1 0 0,1-1 1,-1 1-1,-7 5 0,-33 19 1187,16-15-1488,-1 0-1,0-3 0,-1 0 1,-32 5-1,52-12-195,-85 20-4660,59-12-171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7.88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1342 257 1568,'2'1'100,"0"-1"0,0 0 1,0 0-1,0 1 0,0 0 0,0-1 1,-1 1-1,1 0 0,0 0 0,0 0 0,-1 0 1,1 0-1,0 0 0,-1 0 0,1 0 1,-1 1-1,0-1 0,1 1 0,-1-1 0,0 1 1,0-1-1,0 1 0,0 0 0,0 0 1,-1-1-1,2 4 0,-1-1 123,1-1 1,-1 1-1,-1 0 1,1 0-1,0 0 1,-1 0-1,0-1 0,0 1 1,0 0-1,0 0 1,-1 0-1,-1 6 0,1-5 23,-1 1 0,-1-1-1,1 0 1,-1 0 0,1-1-1,-1 1 1,-1 0 0,1-1-1,-1 0 1,1 0 0,-1 0-1,0 0 1,-1-1 0,1 1-1,-9 4 1,0 0-7,1-1 0,-1-1 0,-1 0 0,1 0-1,-1-2 1,0 1 0,0-2 0,-24 4 0,-8-4 72,-65-2 0,52-2 10,-273-11 271,311 10-609,-77-11 18,36 4-17,39 6 92,-1 0-1,1-2 1,0 0-1,1-2 1,-32-13 0,48 18-60,1-1 0,1 0 0,-1-1 0,0 1 1,1-1-1,-1 0 0,1 0 0,0 0 1,1 0-1,-1-1 0,1 0 0,0 0 1,0 0-1,0 0 0,0 0 0,-2-8 1,0-5 82,1-1 1,1 1 0,-2-34 0,-4-23 89,7 67-187,0 0-1,0 0 1,-1 0-1,0 0 0,0 1 1,-8-13-1,6 12 21,0 0-1,-1 1 0,0-1 1,-1 1-1,1 0 0,-10-7 1,15 14-35,1 0 1,-1-1 0,0 1 0,1 0-1,-1-1 1,1 1 0,-1 0 0,0 0 0,1 0-1,-1 0 1,0-1 0,1 1 0,-1 0 0,0 0-1,1 0 1,-1 1 0,0-1 0,1 0-1,-1 0 1,0 0 0,1 0 0,-1 1 0,1-1-1,-2 1 1,1 0 2,-1 0-1,1 0 0,0 0 0,-1 0 1,1 1-1,0-1 0,0 0 1,0 1-1,-1 2 0,-1 1-2,0 1-1,1 0 1,0 0-1,-3 9 1,-38 205 365,38-197-272,1-8 62,1 0 1,0 0 0,0 18-1,0-23-134,1-8 277,3-7 1059,4-17-958,5-35 0,-4 17-299,2-16-41,2-16-108,-5 49-1,-3 10-63,1-1 1,0 1 0,1 0-1,0 0 1,10-19-1,-13 31 91,0-1 0,0 1 0,0-1 0,0 1 0,0-1 0,0 1 0,0 0 0,1-1 0,-1 1 0,0 0 0,1 0 0,-1 0 0,1 0 0,-1 0 0,1 0 0,0 1 0,-1-1 0,1 0 0,0 1 0,-1-1 0,1 1 0,0 0 0,0-1 0,0 1 0,-1 0 0,1 0 0,0 0 0,0 1 0,-1-1 0,1 0 0,0 1 0,0-1 0,-1 1 0,1-1 0,0 1 0,-1 0 0,1-1 0,1 2 0,6 4 11,0 0 0,0 1 0,-1 0 0,0 0 0,7 8 0,170 156-1421,-177-164 675,1-1 0,-1 0 0,2-1 1,-1 0-1,12 5 0,13 2-1443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39.84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281 729 1888,'-6'0'367,"0"0"0,0 1 0,0 0 0,1 0 0,-1 1 1,1-1-1,-1 1 0,1 1 0,-1-1 0,1 1 0,-8 5 0,-8 1 617,0 0 0,0-1 1,-31 8-1,49-16-884,-3 2 246,0-1 0,0 0-1,0 0 1,-11 0 0,15-1-288,1 0 0,-1 0 1,1 0-1,-1-1 1,0 1-1,1 0 1,0 0-1,-1-1 1,1 1-1,-1-1 0,1 1 1,-1-1-1,1 0 1,0 0-1,-1 1 1,1-1-1,0 0 0,0 0 1,0 0-1,0 0 1,0-1-1,0 1 1,0 0-1,-1-2 1,0-3 22,-1 0 1,1 0 0,1-1 0,-1 1-1,1-1 1,0 1 0,1-1 0,0 1 0,0-1-1,0 0 1,1 1 0,0-1 0,0 1-1,4-13 1,-1 7-15,1 1 0,1-1 0,-1 1 0,2 0 0,0 0 0,0 0 0,1 1 0,0 1 0,11-11-1,9-7 21,55-38 0,-39 37 17,1 2 0,60-25 1,-48 23 158,0 3-22,-37 17-89,-1 0 0,0-1-1,-1-1 1,0-1 0,28-23 0,-42 30-134,-1-1 0,0 1 0,0-1 0,-1 0-1,1 0 1,-1 0 0,0 0 0,0 0 0,0 0 0,-1 0 0,0-1 0,1-7 0,-1 4-23,1 0 0,5-14 0,-6 20 13,0 0 0,0 1-1,-1-1 1,1 0 0,-1 0-1,0-3 1,4-14-163,-2 5-45,-2 14 203,-1-1 1,2 1-1,-1-1 1,0 1-1,0-1 1,0 1-1,1-1 1,-1 1-1,2-3 1,-2 3 12,0 0 0,1-1-1,-1 1 1,0-1 0,0 1 0,1 0 0,-1-1 0,0 1 0,-1-1 0,1 1-1,0 0 1,0-1 0,-1-2 0,1 3-81,-1 0 1,1 0-1,0 0 0,0 0 1,-1 0-1,1 0 0,0 0 1,0-1-1,1 1 0,-1 0 1,0 0-1,1-2 0,-27 30-143,16-11 205,-1-2 0,0 1 1,-20 18-1,22-25 96,1-1 1,-1-1-1,0 1 0,0-1 1,0-1-1,-1 0 1,-13 6-1,13-7-15,8-3 22,0 0-1,0 0 1,0 0-1,0 0 1,0-1 0,0 1-1,-4 0 1,5-1 44,4-1-75,4-2-35,1-1 1,0 0-1,-1-1 1,0 0-1,0 0 0,0 0 1,5-7-1,5-3 22,-3 4-116,0 1 1,1 1 0,0 0-1,0 0 1,26-9 0,-34 16 38,-1-1 1,1 1-1,-1 1 1,1-1-1,0 1 1,0 0-1,0 1 1,0-1 0,0 1-1,0 1 1,-1-1-1,1 1 1,0 1-1,0-1 1,-1 1-1,13 5 1,-16-6 27,-1 1 1,1 0 0,0 0-1,-1 0 1,0 0 0,1 0-1,-1 0 1,0 1 0,0-1-1,0 1 1,0-1 0,-1 1-1,1 0 1,-1 0 0,0 0-1,1 0 1,-1 0 0,-1 0-1,2 3 1,-2-2-263,1 0 0,-1 0 1,0 0-1,0 0 0,0 0 0,0 1 0,-1-1 0,0 0 1,0 0-1,0 0 0,0 0 0,0-1 0,-1 1 0,-2 4 1,-4 8-1682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41.9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363 13 2080,'0'-1'126,"-1"0"0,0 0 0,0 0-1,0 0 1,0 1 0,0-1 0,0 0 0,0 0 0,0 1-1,0-1 1,0 1 0,0-1 0,0 1 0,-1-1 0,1 1 0,0 0-1,0-1 1,0 1 0,-1 0 0,1 0 0,0 0 0,0 0 0,-1 0-1,-1 1 1,-4-1-189,-3 1 241,-1 0 1,1 1 0,0 1-1,0 0 1,-15 6 0,1-1 12,5-2-137,1 1-1,-1 1 0,1 0 1,1 2-1,0 0 0,0 0 1,1 2-1,0 0 0,1 1 1,-15 16-1,27-25-40,-1 0-1,1 1 1,0 0 0,-5 8 0,8-11 0,-1-1 0,1 0 1,-1 1-1,1-1 0,-1 0 1,1 1-1,0-1 0,-1 0 1,1 1-1,0-1 0,0 1 1,0-1-1,0 0 1,0 1-1,1-1 0,-1 1 1,0-1-1,1 0 0,-1 1 1,1-1-1,-1 0 0,1 1 1,1 1-1,5 3 12,0 0 0,0 0 0,1-1 0,0 0 0,0 0 0,0 0 0,1-1 0,9 3 0,5 3-111,44 20-24,-35-17-35,-2 1 1,54 34-1,-84-48 164,1 0 1,-1 0-1,1 1 1,-1-1-1,1 0 1,-1 1-1,0-1 1,1 0-1,-1 1 1,1-1-1,-1 1 0,0-1 1,1 1-1,-1-1 1,0 1-1,1-1 1,-1 1-1,0-1 1,0 1-1,1-1 1,-1 1-1,0-1 1,0 1-1,0 0 1,0-1-1,0 1 1,0-1-1,0 1 1,0 0-1,-1 0 23,1 0 0,-1 0 0,0 0-1,1 0 1,-1-1 0,0 1 0,0 0 0,1-1 0,-1 1 0,0-1-1,0 1 1,0-1 0,0 1 0,-2 0 0,-5 2 178,0-1 0,-17 3 0,3-2-112,-149 17 1096,161-19-1146,6 0-290,0-1 1,0 0 0,0 0 0,0 0-1,0 0 1,0 0 0,-4-2 0,21-6-4873,11 0 3136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42.38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0 152 1472,'22'2'824,"-15"-1"-567,-1-1-1,0 1 1,1-1-1,8-1 1,1-2-63,0-1 0,1 0 1,-2-1-1,1-1 0,-1-1 1,0 0-1,0 0 0,25-19 1,-38 25-179,0-1-1,0 0 1,0 1 0,0-1 0,-1 0-1,1 0 1,-1 0 0,1 0 0,-1-1-1,1 1 1,-1 0 0,0-1 0,0 1-1,0-3 1,0 3-7,-1 1 1,0-1-1,0 1 0,0-1 0,0 0 0,0 1 0,-1-1 1,1 1-1,0-1 0,-1 1 0,1-1 0,-1 1 0,1 0 1,-1-1-1,0 1 0,0 0 0,1-1 0,-1 1 0,0 0 0,0 0 1,0 0-1,-1 0 0,1 0 0,0 0 0,-2-1 0,1 0 37,-1 0-1,0 0 0,0 0 0,0 1 0,0-1 0,0 1 1,0 0-1,0 0 0,-1 0 0,1 1 0,0-1 0,-1 1 1,1-1-1,-5 1 0,3 1 3,-1 0 1,1 0-1,0 0 1,0 0-1,0 1 1,0 0-1,1 0 1,-8 4-1,1 1 56,2-1-1,-1 2 1,1-1-1,0 1 0,1 1 1,0-1-1,-11 16 1,13-15 22,-1 1-1,1 0 1,1 0 0,0 0-1,1 1 1,-7 20 0,10-27-87,0 0-1,1 0 1,-1 0 0,1 0-1,0 0 1,0 0 0,0 0-1,0 0 1,1-1 0,0 1-1,0 0 1,0 0-1,0 0 1,0-1 0,1 1-1,0 0 1,-1-1 0,1 1-1,1-1 1,-1 0 0,0 0-1,1 0 1,3 4 0,0-3 50,-1 1 1,1-1-1,0-1 0,0 1 1,1-1-1,-1 0 1,10 4-1,6-1 217,22 4-1,-14-4 33,-3 0 46,1-2 1,44 1-1,13-5-3198,-44 0-1211,-27 0 1055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42.83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28 157 1472,'-1'-1'17,"-3"-3"447,7 3 343,14-1 572,-7-1-732,-5 1-482,1 1 0,0-1 0,-1 0 0,1-1 0,-1 0 0,0 0 0,7-5 0,-7 5-177,1-2 122,0 1 0,0-1 0,-1 0 0,0-1 0,8-9-1,-12 13-86,0 0-1,0 0 0,0 0 0,0-1 0,0 1 1,0 0-1,-1 0 0,1-1 0,-1 1 0,0 0 1,0 0-1,0-1 0,0 1 0,0 0 0,0-1 0,-1 1 1,1 0-1,-1-1 0,1 1 0,-1 0 0,0 0 1,-2-4-1,3 5-29,-1-1 0,1 1 1,-1-1-1,0 1 0,0 0 1,0-1-1,0 1 0,0 0 1,0 0-1,0 0 0,0 0 0,0 0 1,-1 0-1,1 0 0,0 0 1,-1 0-1,1 0 0,0 1 1,-1-1-1,1 1 0,-4-2 0,3 2 13,0 0 0,0 0-1,0 1 1,-1-1 0,1 0-1,0 1 1,0-1-1,0 1 1,0 0 0,0 0-1,0 0 1,0 0 0,-3 2-1,-3 2 64,1 1-1,0 0 1,1 0-1,0 0 0,0 1 1,-9 12-1,11-12 44,-1 1-1,1-1 0,0 1 0,0 1 0,1-1 0,0 0 1,1 1-1,0 0 0,0-1 0,1 1 0,0 9 1,0-13-62,1 0 0,1-1 0,-1 1 1,1 0-1,0-1 0,0 1 0,0-1 1,1 1-1,-1-1 0,1 0 1,0 1-1,0-1 0,1 0 0,-1 0 1,1-1-1,0 1 0,0 0 1,0-1-1,1 0 0,-1 0 0,1 0 1,4 3-1,-1-2 108,0 0 1,0-1-1,1 0 0,-1-1 1,0 0-1,1 0 0,0 0 0,-1-1 1,1 0-1,0-1 0,0 1 1,-1-1-1,12-2 0,2-1-793,-1-1-1,0-1 1,36-13 0,-31 6-1536,1-3-1946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43.75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18 2496,'3'3'255,"-1"0"0,0 0 0,-1 1 0,1-1 0,1 6 1,5 24 556,4 34 1,-5-28-439,6 35 668,-2 2 0,0 78 0,-12-148-541,-2-6 239,-2-12 3,-3-25-487,3-1 1,-2-66-1,6 86-199,0 2-52,0-80 47,2 84-59,0 0 1,0 1-1,1 0 1,1-1-1,0 1 0,6-14 1,-7 20-96,1 0 0,0 0 0,0 0 0,0 0 0,1 1 0,0 0 0,0-1 0,0 1-1,0 1 1,1-1 0,-1 0 0,1 1 0,0 0 0,0 0 0,0 1 0,0-1 0,1 1 0,6-1 0,-8 1 48,1 1 1,-1 1 0,1-1-1,0 0 1,-1 1-1,1 0 1,0 0-1,0 1 1,-1-1 0,1 1-1,-1 0 1,1 0-1,-1 1 1,1 0-1,-1-1 1,0 1 0,1 0-1,-1 1 1,0-1-1,0 1 1,6 6-1,-3-2 177,-1 0-1,0 1 0,-1-1 1,0 1-1,0 0 0,-1 1 0,0-1 1,0 1-1,3 13 0,-3-9 82,-1 0 1,0 0-1,-2 1 0,1-1 0,-2 26 0,0-34-97,-1-1-1,1 1 0,-1-1 0,0 1 1,-1-1-1,1 1 0,-1-1 1,0 0-1,-4 7 0,5-9-37,0 0-1,-1 0 1,1 0-1,-1 0 1,0-1-1,1 1 1,-1 0-1,0-1 1,0 0-1,0 1 1,0-1 0,0 0-1,0 0 1,0 0-1,-1 0 1,1-1-1,0 1 1,-1-1-1,1 1 1,0-1-1,-4 0 1,2 0-45,0 0-1,0-1 1,0 0 0,0 0-1,0 0 1,0 0-1,1 0 1,-1-1 0,0 0-1,1 0 1,-1 0 0,1 0-1,0 0 1,0-1 0,0 1-1,0-1 1,0 0 0,-3-4-1,4 5-250,1 0 0,-1 0 0,1 0 0,0 0 1,0 0-1,0-1 0,0 1 0,0 0 0,1 0 0,-1-1 0,1 1 0,-1-1 0,1 1 0,0 0 0,0-1 0,0 1 0,0 0 0,0-1 0,1 1 0,-1-1 0,1 1 1,0 0-1,-1 0 0,1-1 0,0 1 0,0 0 0,0 0 0,1 0 0,-1 0 0,0 0 0,1 0 0,1-1 0,18-14-3570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44.39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 12 3136,'-9'-11'1184,"18"11"256,-4 6 448,-1-1-896,5 3-576,-5-1 576,5-3-3680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4.9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1 118 4160,'0'0'78,"0"-1"0,0 1-1,0-1 1,0 1 0,1-1 0,-1 0 0,0 1-1,0-1 1,0 1 0,1-1 0,-1 1 0,0-1 0,1 1-1,-1 0 1,0-1 0,1 1 0,-1-1 0,0 1-1,1 0 1,0-1 0,7 7 1421,6 7-46,-7-7-975,1-1 0,0 0 0,1 0 0,-1 0 0,1-1 0,17 5 0,-22-8-373,1 0 1,-1 0-1,0-1 0,1 1 1,-1-1-1,1 0 1,-1 0-1,0-1 0,1 1 1,-1-1-1,0 0 1,1 0-1,-1-1 0,0 1 1,0-1-1,0 0 1,5-3-1,-3 1 25,0 0 1,0-1 0,-1 0-1,1 0 1,-1 0-1,0-1 1,0 1-1,-1-1 1,6-11-1,-8 15-133,-1 0-1,0 0 0,0-1 0,0 1 1,0 0-1,0-1 0,-1 1 0,1-1 1,-1 1-1,0-1 0,0 0 0,0 1 1,0-1-1,0 1 0,0-1 0,0 1 1,-1-1-1,0 1 0,1-1 0,-1 1 1,0-1-1,0 1 0,0 0 0,-1 0 1,1-1-1,0 1 0,-1 0 0,1 0 1,-1 0-1,-2-2 0,2 3-58,0-1-1,0 0 0,0 1 1,0-1-1,0 1 0,0 0 1,0 0-1,0 0 0,-1 0 1,1 0-1,0 0 0,-1 1 1,1-1-1,-1 1 1,1-1-1,0 1 0,-1 0 1,1 0-1,-1 0 0,1 1 1,-1-1-1,1 0 0,-1 1 1,1 0-1,0-1 0,-1 1 1,1 0-1,0 0 1,0 0-1,0 1 0,0-1 1,-2 2-1,-4 3 76,2 0 0,-1 0 0,1 0 0,-1 1 0,2 0 0,-1 0 1,-5 10-1,6-8 45,1 1 1,0-1 0,0 0 0,1 1 0,0 0 0,0 0 0,-1 17-1,-1 72 362,5-97-404,1 16 187,0 0 1,6 32-1,-6-43-89,1 1 1,0-1-1,0 0 1,1-1-1,0 1 1,0 0-1,1-1 1,0 0-1,7 11 1,-9-15-70,0 0 0,0-1 0,0 1-1,0 0 1,0-1 0,1 1 0,-1-1 0,0 1 0,1-1 0,-1 0 0,1 0-1,-1 0 1,1-1 0,0 1 0,-1-1 0,1 1 0,0-1 0,-1 0 0,1 0 0,0 0-1,-1 0 1,1 0 0,0-1 0,-1 1 0,1-1 0,0 0 0,-1 0 0,1 0 0,2-1-1,5-4 45,1 0-1,-1 0 1,-1-1-1,1 0 1,8-9-1,241-243 420,-226 225-467,50-44-1001,-75 68 519,-10 17 200,-7 68-15,4-46 349,1 1 0,1 52 0,11 63 417,-2-112-180,-4-25-813,0 1 0,0 15-1,-2-20-550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44.88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7 3392,'2'-7'1882,"-3"26"-1044,14 120 983,4 36-1045,-16-155-715,11 257 731,-12 18 1384,1-311-4652,0-1 0,6-23-1,2 2-72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0:45.29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312 14 2656,'-1'-1'38,"1"1"0,0-1 0,0 0 0,0 1 1,-1-1-1,1 0 0,0 1 0,-1-1 0,1 1 0,0-1 0,-1 1 1,1-1-1,-1 1 0,1-1 0,-1 1 0,1-1 0,-1 1 0,1-1 1,-1 1-1,0 0 0,1-1 0,-1 1 0,1 0 0,-1 0 0,0-1 1,1 1-1,-1 0 0,0 0 0,1 0 0,-1 0 0,0 0 0,0 0 1,0 0-1,-2 1 95,1 1-1,-1-1 1,1 1 0,0 0 0,-1 0 0,1 0 0,-3 4 0,5-6-130,-18 19 301,2 0 1,0 2 0,1 0 0,1 1 0,1 0-1,1 1 1,1 1 0,1 0 0,1 0 0,1 0-1,1 1 1,-4 32 0,9-45-237,1 1 1,0-1-1,1 1 0,1-1 1,0 1-1,0-1 0,1 0 1,1 0-1,0 1 0,1-1 1,0-1-1,1 1 0,0-1 0,1 0 1,0 0-1,0 0 0,1-1 1,1 0-1,0 0 0,13 11 1,-11-9 134,2-1 1,0-1 0,0 0-1,17 11 1,-25-19-116,0 1 1,1-1 0,-1-1 0,0 1-1,0 0 1,1-1 0,-1 0 0,1 0-1,0 0 1,-1-1 0,1 1-1,0-1 1,-1 0 0,1-1 0,-1 1-1,1-1 1,0 0 0,8-3 0,-12 4-64,1 0 1,-1-1-1,0 1 1,1-1-1,-1 0 1,0 1-1,0-1 1,0 0-1,1 0 1,-1 0-1,0 0 1,0 0-1,0 0 1,0 0-1,0 0 1,-1 0-1,1 0 1,0 0-1,0-1 1,-1 1-1,1 0 1,-1-1-1,1 1 1,-1 0-1,0-1 1,1 1-1,-1-1 1,0 1-1,0-1 1,0-1-1,-1 1-12,1-1 0,-1 1 0,0-1 0,0 1 0,0 0 0,0-1 0,0 1 0,0 0 0,-1 0 0,1 0 0,-1 0 0,1 0 0,-1 0 0,0 0 0,0 1 0,0-1 0,-2-1 0,-6-4-67,0 1 1,-1 1 0,0-1 0,0 1 0,0 1 0,0 0 0,-1 1 0,1 0 0,-1 1 0,-12-1 0,1 2-22,0 0 1,1 2 0,-1 1 0,-30 6 0,46-7-232,0 1 0,0-1 0,0 1 0,0 0 0,1 1 0,-1 0 0,-11 7 0,-5 9-1155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18.9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85 432 1984,'-12'0'1163,"12"-1"-894,-1 0-1,1 1 1,0-1 0,0 0 0,0 0 0,0 0 0,0 0 0,0 0 0,0 0 0,0 0 0,1 0 0,-1 1 0,1-2 0,37-13 85,-21 10-135,0-2 0,0 0 0,-1-1 1,-1 0-1,29-20 0,-28 14-95,-1 0 1,0-1-1,-1-1 0,-1 0 0,0-1 1,-1 0-1,-1-1 0,0 0 0,8-23 1,-16 33-103,-1 0 0,0 0 0,0 0 0,-1-1 0,0 1 0,-1 0 0,0 0 0,0-1 0,-1 1 0,0 0 0,0 0 0,-1 0 0,0-1 0,0 2 0,-7-15 0,9 21-44,0 0 0,0 1 1,-1-1-1,1 1 1,-1-1-1,1 1 0,0-1 1,-1 1-1,1-1 1,-1 1-1,1-1 0,-1 1 1,1-1-1,-1 1 1,1 0-1,-1-1 0,0 1 1,1 0-1,-1-1 1,1 1-1,-1 0 0,0 0 1,1 0-1,-1 0 1,0 0-1,1-1 0,-1 1 1,0 0-1,1 0 1,-1 1-1,0-1 0,1 0 1,-1 0-1,0 0 1,1 0-1,-1 1 0,0-1 1,1 0-1,-1 0 1,1 1-1,-2 0 0,0 0 22,0 1-1,0-1 1,0 1-1,0 0 1,0 0 0,0 0-1,1 0 1,-1 0-1,-2 4 1,-8 10 232,10-14-237,1-1 0,-1 1 0,1 0-1,-1-1 1,1 1 0,0 0 0,0 0 0,0 0-1,0-1 1,0 1 0,1 0 0,-1 0 0,0 1-1,1-1 1,0 0 0,-1 3 0,1 0 66,0 4 39,0 0 0,0 0 0,1 1 0,0-1 0,4 13 0,0 1 460,-4-21-583,0 1 0,0-1 1,-1 1-1,1-1 0,-1 0 0,0 1 1,1-1-1,-1 1 0,-1 3 0,1-2 0,0 15 50,1 12-11,-2-1 0,-7 43 0,2-39-218,2-9 394,-8 30-1,5-34-39,4-7-103,-1 0-1,-1 0 0,-1-1 1,0 1-1,0-1 1,-10 14-1,9-18 80,-1 1 0,1-1 0,-1-1 0,-1 0 0,0 0 0,0 0 0,0-1 0,-1 0 0,0-1 0,-1-1 0,1 1 0,-1-1 0,0-1 0,0 0 0,-1-1 0,-15 3 0,-1-5-37,27 0-81,0-1 0,0 0 1,0 0-1,1 0 0,-1 0 1,0 0-1,0 0 0,1-1 1,-1 1-1,0 0 0,0 0 1,1 0-1,-1-1 0,0 1 1,0 0-1,1-1 0,-1 1 1,0-1-1,1 1 0,-1-1 1,1 1-1,-1-1 0,1 1 1,-1-1-1,1 1 0,-1-1 1,1 0-1,-1 1 0,1-1 1,0 0-1,-1-1 0,1 1-16,1 0 0,0-1-1,-1 1 1,1 0 0,0 0 0,0-1-1,0 1 1,0 0 0,0 0 0,0 0-1,0 0 1,2-1 0,16-12-67,-6 7-60,0 0 0,1 1 0,0 0 0,0 1 0,0 0 0,1 2 0,-1-1 0,1 2 0,0 0 0,0 1 0,0 0 1,28 3-1,-28 0 30,25 6 1,-20-3 19,37 15 115,-54-20 29,-1 0 1,1 0 0,0-1-1,0 1 1,0-1 0,0 1-1,0-1 1,-1 0 0,1 0-1,0 0 1,0 0 0,-1 0-1,1-1 1,-1 1 0,5-5-1,9-10 250,-13 14-272,-1-1 1,1 1-1,0-1 1,-1 0-1,0 1 1,2-5-1,3-2-57,0 1 1,1-1-1,0 1 0,0 1 1,1-1-1,0 2 0,10-7 1,-7 4 83,-9 7-114,-1 1-1,1-1 0,0 1 1,-1-1-1,1 1 0,0 0 1,0 0-1,0 1 0,0-1 1,0 1-1,0-1 0,0 1 1,0 0-1,0 0 0,0 0 1,0 0-1,0 1 0,0-1 1,0 1-1,0 0 0,0 0 1,0 0-1,5 3 0,17 14 247,41 36-1,-59-48 1184,-17-11-602,-8-2-491,12 4-224,0 0 0,-1 1 0,-9-2 0,7 2-209,0 0-1,1 1 1,-1 1 0,0-1 0,-18 3 0,25-2 93,-1 0-1,1 1 1,0 0 0,0-1 0,-1 1 0,1 0 0,0 0 0,0 0 0,0 1 0,0-1-1,0 0 1,0 1 0,1-1 0,-1 1 0,0 0 0,1-1 0,-1 1 0,1 0-1,0 0 1,-1 0 0,1 0 0,0 0 0,0 1 0,0-1 0,1 0 0,-1 0-1,0 5 1,0-5 37,1 0 0,0 0 0,0 0 0,0 0-1,0 0 1,1 0 0,-1-1 0,0 1 0,1 0 0,-1 0-1,1 0 1,0 0 0,0-1 0,0 1 0,0 0 0,0-1-1,0 1 1,0-1 0,0 1 0,0-1 0,1 1 0,-1-1-1,1 0 1,-1 0 0,1 1 0,0-1 0,-1 0-1,1-1 1,0 1 0,2 1 0,6 2 77,0-1 0,0 1 0,0-2 0,11 3 0,-3-2 266,31 2 0,-43-5-229,-1 0-1,1 0 0,0-1 0,0 0 0,0 0 0,0 0 0,0-1 0,-1 1 0,7-4 1,-11 5-80,-1-1 0,1 1 1,0 0-1,-1-1 0,1 1 1,-1 0-1,1-1 0,-1 1 1,1-1-1,-1 1 0,1-1 1,-1 0-1,1 1 0,-1-1 1,0 1-1,1-1 0,-1 0 1,0 1-1,0-1 0,1 0 1,-1 1-1,0-1 0,0 0 1,0 1-1,0-1 1,0 0-1,0 0 0,0 1 1,0-1-1,0 0 0,0 1 1,0-1-1,0 0 0,-1 1 1,1-1-1,0 0 0,0 1 1,-1-1-1,1 0 0,0 1 1,-1-1-1,1 1 0,-2-2 1,0-2-10,-1 1 0,0 0 0,-1-1 0,1 1 0,-4-3 1,0 2-81,1-1 1,-1 1 0,0 1-1,0-1 1,0 1 0,-1 0-1,1 1 1,-1 0 0,0 0-1,1 1 1,-1-1 0,-10 1-1,17 1 60,1 0 0,-1 0 1,1 0-1,-1 0 0,0 0 0,1 0 0,-1 0 0,0 0 0,1 0 0,-1 0 0,1 0 0,-1 0 1,0-1-1,1 1 0,-1 0 0,1-1 0,-1 1 0,1 0 0,-1-1 0,0 1 0,1 0 1,0-1-1,-1 1 0,1-1 0,-1 1 0,1-1 0,0 1 0,-1-2 0,1 2 3,0-1-1,0 1 0,0-1 0,0 0 1,1 1-1,-1-1 0,0 1 1,0-1-1,1 1 0,-1-1 1,0 1-1,1-1 0,-1 1 0,1 0 1,-1-1-1,0 1 0,1-1 1,-1 1-1,1 0 0,-1-1 1,1 1-1,-1 0 0,1 0 1,-1-1-1,1 1 0,0 0 0,-1 0 1,1 0-1,-1 0 0,1 0 1,0 0-1,124-40-333,-17 2 209,-74 24 163,56-15 0,-87 28-26,-1 0 0,1 1-1,0-1 1,0 1 0,0 0-1,0 0 1,0 0 0,0 0-1,-1 1 1,1-1-1,0 1 1,0-1 0,0 1-1,0 0 1,-1 0 0,1 0-1,3 3 1,-4-2 25,0-1 1,0 1-1,0 0 0,0 1 1,0-1-1,0 0 0,-1 0 1,1 1-1,-1-1 0,0 1 0,0-1 1,0 1-1,0 0 0,0-1 1,0 1-1,-1 0 0,1 5 1,-1-1 8,0-1 0,0 1 0,0-1 0,-1 1 0,0 0 0,0-1 0,-3 7 0,-18 45 336,13-36-76,8-21-251,1 0 0,0-1-1,-1 1 1,1 0 0,-1 0-1,1 0 1,-1-1 0,0 1 0,1 0-1,-1-1 1,0 1 0,1 0-1,-1-1 1,0 1 0,0-1-1,0 1 1,0-1 0,-4 3 363,9-18 244,11-7-763,20-26 0,-27 39 25,0 0 1,0 0 0,1 1 0,0 0 0,12-6 0,-19 12 50,0 1 1,0 0-1,0 0 0,0 0 0,1 0 0,-1 0 0,0 0 1,1 1-1,-1-1 0,1 1 0,-1 0 0,0-1 1,1 1-1,-1 0 0,1 1 0,-1-1 0,1 0 0,-1 1 1,4 0-1,-4 0 9,-1 0 0,1 0 0,0 0 0,-1 0 1,1 0-1,-1 0 0,0 1 0,1-1 0,-1 0 0,0 1 1,0-1-1,0 1 0,0 0 0,0-1 0,0 1 0,0 0 0,-1-1 1,1 1-1,0 0 0,-1 0 0,0-1 0,1 1 0,-1 0 0,0 0 1,0 0-1,0 3 0,0 3 37,1 1 0,0-1 0,4 17 0,-4-21 3,1 1-1,-1-1 0,1 0 0,0 1 0,0-1 1,0 0-1,1 0 0,-1 0 0,5 3 1,-5-5 25,0 0 1,1-1-1,-1 1 1,1-1-1,0 0 1,-1 0 0,1 0-1,0 0 1,0 0-1,0-1 1,3 1-1,34 2 98,-24-5-34,-1 1 0,1-2 0,-1 0 0,21-8 0,-14 5 45,23-5 0,-32 8-145,1-1-6,-10 3 41,-1 1 1,0-1-1,0 0 1,0 0 0,-1 0-1,1-1 1,0 1-1,4-3 1,6-3 26,-6 3-35,0 0 0,0 0-1,0-1 1,-1 1 0,6-7-1,-8 7-44,0 1 0,-1-1 0,0 1 0,0-1 0,0 0-1,0-1 1,-1 1 0,1 0 0,2-7 0,-5 10 8,0 1 0,0 0-1,0 0 1,0-1 0,1 1 0,-1 0 0,0 0 0,0-1-1,0 1 1,0 0 0,0-1 0,0 1 0,0 0 0,0-1-1,0 1 1,0 0 0,0-1 0,0 1 0,0 0 0,0 0 0,0-1-1,0 1 1,0 0 0,-1-1 0,1 1 0,0 0 0,0 0-1,0-1 1,0 1 0,-1 0 0,1 0 0,0-1 0,0 1 0,0 0-1,-1 0 1,1 0 0,0-1 0,0 1 0,-1 0 0,1 0-1,0 0 1,-1 0 0,1 0 0,0 0 0,0 0 0,-1-1-1,1 1 1,0 0 0,-1 0 0,1 0 0,0 0 0,-1 0 0,1 0-1,0 0 1,0 1 0,-1-1 0,1 0 0,0 0 0,-1 0-1,1 0 1,0 0 0,0 0 0,-1 0 0,1 1 0,0-1-1,-21 11-344,-149 117-851,166-125 1177,0 1 0,0-1 0,1 1 0,0 0 0,-1 0 0,-2 5-1,6-8 32,-1-1-1,1 1 0,0-1 0,-1 1 1,1 0-1,0-1 0,-1 1 0,1 0 1,0-1-1,0 1 0,-1 0 0,1-1 1,0 1-1,0 0 0,0-1 0,0 1 0,0 0 1,0 0-1,0-1 0,0 1 0,1 0 1,-1-1-1,0 1 0,0 0 0,1-1 1,-1 1-1,0 0 0,1-1 0,-1 1 1,0-1-1,1 1 0,-1 0 0,1-1 0,-1 1 1,1-1-1,-1 0 0,1 1 0,-1-1 1,1 1-1,0-1 0,-1 0 0,1 1 1,0-1-1,-1 0 0,1 0 0,0 1 1,-1-1-1,1 0 0,0 0 0,-1 0 1,1 0-1,0 0 0,1 0 0,5 1 53,0-1 1,1 1-1,-1-1 0,0-1 0,1 0 0,-1 0 0,0 0 1,1-1-1,-1 0 0,0 0 0,0 0 0,-1-1 1,1-1-1,0 1 0,-1-1 0,0 0 0,0 0 0,0-1 1,0 1-1,-1-1 0,9-10 0,-2 0-26,-1-1 0,0 0 0,-1-1 0,0 0-1,-1 0 1,-2-1 0,8-20 0,81-299-802,-87 293 496,-8 40 190,0-1 0,-1 1 0,0 0 0,0-1 0,0 1 0,-1 0 0,-1-8 0,2 12 60,0-1 0,0 1 0,0 0 0,0 0 0,0 0 0,0 0 0,0 0 0,0 0 0,0 0 0,0-1 0,-1 1 0,1 0 0,0 0 0,0 0 0,0 0 0,0 0 0,0 0 0,0 0 0,0 0 0,0-1 0,0 1 0,-1 0 0,1 0 0,0 0 0,0 0 0,0 0 1,0 0-1,0 0 0,0 0 0,-1 0 0,1 0 0,0 0 0,0 0 0,0 0 0,0 0 0,0 0 0,0 0 0,-1 0 0,1 0 0,0 0 0,0 0 0,-6 5-610,-4 11 6,9-15 588,-7 16-101,0 0 0,1 0-1,0 0 1,2 1 0,0 0 0,-2 20-1,0 7 126,1 59 1,5-97-3,0 30-52,6 64 0,-4-91 193,1 1 1,0-1 0,1 1 0,0-1 0,0 0 0,1 0-1,1 0 1,-1 0 0,2-1 0,9 14 0,-13-22-59,-1 1 1,1 0-1,0-1 1,0 1-1,0-1 1,0 0-1,0 1 1,0-1 0,1 0-1,-1 0 1,0-1-1,0 1 1,1 0-1,-1-1 1,1 1-1,-1-1 1,0 0-1,1 0 1,-1 0 0,1 0-1,-1 0 1,1-1-1,-1 1 1,0-1-1,1 1 1,-1-1-1,3-1 1,4-2 18,-1 1 1,0-1-1,0 0 0,-1-1 1,1 0-1,6-6 1,-7 6-18,19-19-26,-24 23-62,-1 0 0,0-1 0,1 1 0,-1 0 0,0-1 0,0 0-1,0 1 1,0-1 0,0 1 0,-1-1 0,1 0 0,0 0 0,0-3 0,-15 17-968,9-6 874,0-1 0,1 0 0,-1 1 0,1 0 0,0 0 0,0 1 0,1-1 0,0 1 1,0 0-1,-4 12 0,7-18 103,0 0 0,0 0 1,0 0-1,0-1 1,0 1-1,0 0 1,1 0-1,-1 0 1,0-1-1,0 1 0,1 0 1,-1 0-1,0-1 1,1 1-1,-1 0 1,1-1-1,-1 1 0,1 0 1,-1-1-1,1 1 1,-1-1-1,1 1 1,0-1-1,-1 1 0,1-1 1,0 1-1,-1-1 1,1 0-1,0 1 1,1-1-1,24 8 109,-13-5 110,1-2 0,-1 0-1,22-1 1,-29 0-97,0-1 0,0 0 1,0 0-1,0 0 0,0-1 0,0 0 1,0 0-1,0 0 0,9-6 1,-11 5-47,0 0 1,0 0 0,0 0-1,0-1 1,-1 1 0,1-1-1,3-6 1,-5 8-48,-1-1-1,0 0 1,0 1-1,0-1 1,0 0-1,0 0 0,0 0 1,-1 1-1,1-1 1,-1 0-1,0 0 1,0 0-1,0 0 1,-1-4-1,1 4-62,-1-1 0,0 0 0,0 0 0,0 0 0,-1 1 0,1-1 0,-1 1 0,0-1 0,0 1 0,0 0 0,-1-1 0,1 1 0,-1 0 0,1 1 0,-1-1 0,0 0 0,0 1 0,0-1 0,0 1 0,-1 0 0,1 0 0,-1 1 0,1-1 0,-1 1 0,0-1 0,1 1 0,-1 0 0,0 1 0,0-1 0,0 0 0,0 1 0,0 0 0,0 0 0,0 0 0,1 1 0,-1-1 0,0 1 0,0 0 0,0 0 0,1 0 0,-1 1 0,0-1 0,-3 3 0,7-4 44,0 0 0,0 0 0,0 0 0,0 0 0,-1 0 0,1 1 0,0-1 0,0 0 0,0 0 0,0 0 0,0 0 1,0 0-1,0 0 0,0 0 0,0 0 0,0 0 0,0 0 0,0 0 0,0 0 0,0 0 0,0 0 0,0 1 0,0-1 0,0 0 0,0 0 0,0 0 0,0 0 0,0 0 0,0 0 0,0 0 0,0 0 0,0 0 0,0 0 0,0 0 0,0 0 0,0 1 0,0-1 0,0 0 0,0 0 0,0 0 0,0 0 0,0 0 0,0 0 0,0 0 0,0 0 0,0 0 0,0 0 0,0 0 0,0 0 0,0 0 0,0 0 0,1 0 0,-1 1 1,0-1-1,0 0 0,0 0 0,0 0 0,0 0 0,0 0 0,0 0 0,0 0 0,0 0 0,0 0 0,0 0 0,0 0 0,1 0 0,9 2 84,13 0 49,20-9 14,11 0-22,81-6 136,-128 13-261,0 0 1,0 0-1,0 1 0,0 0 0,0 0 0,0 0 1,8 3-1,-13-3 17,0 0 0,1-1 0,-1 1 0,0 0 0,0 0 0,0 1 0,0-1 0,0 0 0,0 1 0,0-1 0,0 1 0,-1 0 0,1-1 0,0 1 0,-1 0 0,0 0 0,1 0 0,-1 0 0,0 0 0,0 0 0,0 1 0,0-1 0,0 0 0,0 5 0,-1-1 73,0 1 0,0-1 1,-1 1-1,0-1 0,-1 1 0,1-1 0,-1 1 1,0-1-1,-5 10 0,3-7 37,11-22 60,0 0-1,1 1 1,1 0 0,0 0-1,15-15 1,-21 25-212,-1 0 0,0-1 0,0 1 0,1 0 0,-1 0 0,1 0 0,0 1 0,0-1 0,-1 0 0,1 1 0,0 0 0,5-2 0,-6 3 14,-1 0 0,1 0 0,-1 0 1,1 1-1,-1-1 0,1 0 0,-1 1 0,1-1 0,-1 1 1,0-1-1,1 1 0,-1-1 0,0 1 0,0 0 0,1 0 0,-1 0 1,0 0-1,0 0 0,0 0 0,0 0 0,0 0 0,0 0 0,0 0 1,0 0-1,-1 1 0,1-1 0,0 0 0,-1 1 0,1 1 0,9 19 33,-7-14 66,0-1 0,1 1-1,0 0 1,9 12-1,-11-18-67,0 0 0,0 0 0,0 0 0,0 0 0,0 0 0,0-1 0,1 1 0,-1-1 0,1 0 0,-1 1 0,1-1 0,-1 0 0,1-1 0,0 1-1,0 0 1,-1-1 0,1 1 0,0-1 0,3 0 0,4-1-503,0 0-1,0-1 1,-1 1 0,1-2 0,-1 0-1,0 0 1,12-6 0,6-2-4797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13.46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190 4 1248,'-1'5'3117,"1"-6"-3033,0 1 1,1 0-1,-1 0 0,0 0 1,0-1-1,1 1 0,-1 0 0,0 0 1,1-1-1,-1 1 0,0 0 1,0-1-1,0 1 0,0 0 1,1-1-1,-1 1 0,0 0 0,0-1 1,0 1-1,0 0 0,0-2 698,0 6-931,-47 203 1674,37-161-1102,-1 1 0,-3-1 0,-2-1 0,-2-1 1,-23 43-1,39-84-390,0 3 147,-1-1 0,0 1 0,-1-1-1,1 0 1,-1 0 0,0 0 0,-6 5 0,9-9 92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14.15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239 140 1984,'9'-8'699,"-7"6"-557,0 0 0,0 0 0,0 1 0,0-1 0,0 1 0,1-1 0,3-1 0,-4 2 38,1-1 1,0 0-1,-1 1 1,0-1 0,1 0-1,-1 0 1,0 0-1,0-1 1,2-2 0,15-23 1543,-18 27-1634,-1-1 0,1 1-1,0 0 1,-1-1 0,1 1 0,-1 0-1,1-1 1,-1 1 0,0-1 0,1 1-1,-1-1 1,0 1 0,0-1 0,0 1-1,0-1 1,0 1 0,-1 0 0,1-1-1,0 1 1,-2-3 0,1 2-23,0 0 0,0 1 0,0-1 1,0 0-1,-1 1 0,1-1 0,-1 1 0,1 0 1,-1 0-1,0-1 0,1 1 0,-1 0 0,-2-1 0,-2 0-5,1-1-1,-1 1 0,0 1 0,0-1 0,0 1 0,0 0 1,-1 0-1,-10 1 0,10 1-47,0-1-1,-1 2 1,1-1-1,0 1 1,0 0 0,0 0-1,1 1 1,-1 0 0,1 0-1,-1 1 1,1 0-1,-7 5 1,6-3-12,0 1-1,1-1 1,0 1-1,0 0 1,1 1-1,0 0 1,0-1-1,0 1 1,-4 12-1,0 5 48,0 0-1,2 0 1,1 0 0,-3 30-1,3-3 148,3 56 0,1-80 118,-6 40 1,4-43 122,-1-10 55,5-14-579,-1 1 1,0 0-1,0-1 1,1 1 0,-1-1-1,1 1 1,0 0 0,-1-1-1,1 1 1,0 0-1,0 0 1,0-1 0,0 1-1,0 0 1,1 1 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14.51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8 132 4480,'-7'-20'1445,"7"19"-1366,0 0 1,0 1-1,0-1 0,1 0 0,-1 0 0,0 1 0,0-1 1,1 0-1,-1 1 0,0-1 0,1 0 0,-1 1 1,1-1-1,-1 1 0,1-1 0,-1 1 0,1-1 1,0 1-1,-1-1 0,1 1 0,0-1 0,0 0 0,1 0 260,10-9 120,1 0 0,0 0 1,1 1-1,0 1 0,0 1 0,0 0 0,1 0 0,0 2 1,1 0-1,24-5 0,-26 7-399,1 1 1,0 1-1,-1 0 1,1 1-1,0 0 0,0 2 1,-1-1-1,1 2 1,-1 0-1,1 1 0,24 9 1,-34-10-259,0-1 1,0 1 0,0 0-1,0 0 1,-1 1-1,1-1 1,4 6-1,-8-7-56,1-1 0,-1 1 0,1 0 0,-1-1 0,0 1 0,0 0 0,0 0 0,0 0-1,0 0 1,-1 0 0,1 0 0,-1 0 0,1 0 0,-1 0 0,0 0 0,1 0 0,-1 0 0,0 0-1,0 0 1,-1 0 0,1 0 0,-1 3 0,-11 18-3399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5:52.49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870 40 6304,'-41'-26'2336,"28"26"-1824,5 0-128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05:54.36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 0 4800,'-22'0'1792,"27"0"-1408,-2 3-96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24.07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301 602 1824,'-19'3'5422,"-24"6"-5479,17 2 596,-43 24 1,28-12-376,28-16-117,2 0 0,-1 1 0,1 0 1,0 1-1,1 0 0,-18 21 0,27-30-40,0 1 1,1 0-1,-1 0 0,1 0 0,-1-1 0,1 1 0,-1 0 0,1 0 0,0 0 0,-1 0 0,1 0 0,0 0 0,0 0 0,0-1 0,0 1 1,0 0-1,0 0 0,0 0 0,0 0 0,0 0 0,0 0 0,0 0 0,1 0 0,-1 0 0,0 0 0,1 0 0,-1-1 0,0 1 0,1 0 0,-1 0 1,1 0-1,0-1 0,0 2 0,1 0 13,-1-1 0,0 0 1,1 0-1,-1 0 0,1 0 1,-1 0-1,1 0 0,0 0 1,0 0-1,-1-1 0,1 1 0,0-1 1,0 1-1,-1-1 0,4 1 1,7-2 105,-1 0 0,0 0-1,0-1 1,0 0 0,0-1 0,0 0 0,0-1 0,-1 0 0,1-1 0,-1 0 0,0-1 0,10-7 0,-9 4-62,-1 1 1,0-1-1,0 0 1,-1-1 0,0-1-1,-1 1 1,0-1-1,0 0 1,10-24-1,-7 9 14,-1 0 0,-2 0 0,-1-1 0,4-29 0,7-110 226,-13 105-246,-2 31-69,1 1-77,-2 1 1,-1-1 0,-1 0 0,-5-38-1,4 63 70,1 1 0,-1-1-1,0 0 1,0 1 0,-1-1 0,-2-4-1,4 8 0,0 0 0,0-1 0,0 1 1,0 0-1,0 0 0,0 0 0,0 0 0,-1 0 0,1 0 0,0 0 0,0 0 0,0 0 0,0 0 0,-1 0 0,1 0 0,0-1 0,0 1 0,0 0 0,0 0 0,0 0 0,-1 0 0,1 0 1,0 0-1,0 1 0,0-1 0,0 0 0,-1 0 0,1 0 0,0 0 0,0 0 0,0 0 0,0 0 0,0 0 0,-1 0 0,1 0 0,0 0 0,0 0 0,0 1 0,0-1 0,0 0 0,0 0 1,0 0-1,-1 0 0,-7 11-402,-3 13 113,6-6 292,1 1 1,-1 20-1,2-15 68,-6 61 167,4 103-1,5-143-19,7 45-1,-5-72-16,1-1 0,1 0 0,1 0 0,0 0-1,12 26 1,-15-40-54,-1 0 0,1 0-1,0 0 1,0-1-1,0 1 1,0 0 0,0-1-1,0 1 1,1-1 0,-1 0-1,1 0 1,-1 0 0,1 0-1,5 2 1,-7-3 27,-2-1 135,3 0-223,20 1-534,30 6 0,-46-6 468,-6-1-4,19 3 86,23 1 1,-36-4 8,1-1 1,-1 1 0,0-1 0,1 0 0,-1 0 0,0 0-1,10-5 1,-12 5-20,-1-1 0,1 1 0,-1-1 0,0 0 0,1 0-1,-1-1 1,0 1 0,0-1 0,0 1 0,-1-1 0,1 0 0,-1 0 0,4-5-1,-4 3-25,0 1 0,0-1 0,-1 0 0,0 1-1,1-1 1,-2 0 0,1 0 0,0 0-1,-1-9 1,0 8-59,0 0 0,-1 1 0,-2-11-1,3 15-6,0-1-1,-1 1 0,1-1 0,-1 1 0,1 0 0,-1-1 0,0 1 0,0 0 0,1-1 1,-1 1-1,0 0 0,0 0 0,0 0 0,-1 0 0,1-1 0,0 2 0,0-1 0,-3-1 1,4 1-13,-1 1 1,0 0 0,0 0-1,0 0 1,1 0 0,-1 0 0,0 0-1,0 0 1,0 0 0,0 1 0,1-1-1,-1 0 1,0 0 0,0 1-1,1-1 1,-1 1 0,0-1 0,0 0-1,1 1 1,-1-1 0,0 1 0,1 0-1,-1-1 1,1 1 0,-1-1-1,1 1 1,-1 0 0,1-1 0,-1 2-1,-13 23-656,9-16 547,2 1 0,-1-1 0,1 1 0,-3 16 0,6-21 151,-1-1-1,1 0 1,0 1-1,0-1 1,0 1 0,1-1-1,-1 0 1,1 1-1,0-1 1,1 0 0,-1 0-1,1 0 1,3 6-1,-4-6 58,1-1 0,0-1 0,0 1 0,0 0 0,1 0 0,-1-1 0,1 1 0,0-1 0,-1 0 0,1 0 0,0 0 0,3 2 0,-1-2-3,-1-1 0,1 1-1,0-1 1,-1 0 0,1 0 0,0-1 0,0 1 0,7-1 0,3 0 277,-8-1-398,0 1-1,-1 0 1,1 1-1,-1-1 1,12 4-1,-16-4 8,0 1 0,0 0-1,0 0 1,0 0-1,0 1 1,0-1 0,-1 0-1,1 1 1,0-1-1,0 1 1,-1-1 0,1 1-1,-1 0 1,0 0 0,0 0-1,1 0 1,-1 0-1,0 0 1,0 0 0,1 4-1,-1 0-10,1 1-1,-1-1 0,-1 0 1,1 1-1,-1 6 1,1 4 25,1 15 43,0-4 173,0-1-1,-2 1 1,-7 54-1,2-52 1224,3-60-679,0-9-456,16-106-60,-10 124-256,1-1 0,1 1 0,1 0 0,14-33 0,-15 42-45,0 0-1,1 1 1,1-1 0,-1 2-1,2-1 1,-1 1 0,19-16-1,-25 24 32,0 1 0,-1-1 0,1 1 1,0 0-1,1 0 0,-1 0 0,0 0 0,0 0 0,0 0 0,1 1 0,-1-1 0,0 1 0,1-1 0,4 1 0,-6 0 30,0 0 0,0 0 0,0 1 0,1-1 0,-1 0 0,0 1-1,0-1 1,0 1 0,0-1 0,0 1 0,0 0 0,0-1 0,0 1-1,0 0 1,-1 0 0,1 0 0,0-1 0,0 1 0,-1 0-1,1 0 1,0 0 0,-1 0 0,1 0 0,-1 0 0,1 1 0,-1-1-1,0 0 1,1 0 0,-1 0 0,0 3 0,0-2 29,0 0 0,0 0 1,0 1-1,0-1 0,0 0 0,-1 0 0,1 1 1,-1-1-1,1 0 0,-1 0 0,0 0 0,0 0 1,0 0-1,-2 3 0,-23 27 341,18-22-213,4-6-3,-1 0 0,1 1 1,-1-2-1,-10 7 0,-13 11 601,25-18-583,2-2-197,15-10-170,2 5 167,0 0 0,17-2 0,11-2 218,-7-1 70,54-21 0,-78 25-181,-2-1 0,1 0 1,-1 0-1,0-1 0,0-1 0,-1 0 0,0 0 0,13-14 0,-8 3 3,-1 0-1,0-1 1,-1 0-1,19-43 0,-12 15 9,16-61 0,-28 84-8,-3 11-77,-1 0 0,0 0 0,-1-1 0,1-25-1,-4 36 33,0 1 0,-1-1-1,1 0 1,-1 0 0,-2-4-1,2 4-10,0 0 0,0 1-1,1-1 1,-1 1-1,1-6 1,-1 6-22,1 0 0,-1 0 0,1 0 1,-1 1-1,0-1 0,-2-5 0,2 6-63,0-1 0,0 1 0,0-1 0,0 0 0,1 1 0,-1-5 0,-1 2 14,-1-2 415,3 2-254,-1-1-1,1 0 1,-1 0-1,0 0 1,-3-8-1,3 3-160,1 6-171,-2 10-1031,-3 11 913,1 0-1,-3 20 1,-41 421 174,44-417 360,5 76 0,-1-114-138,0-1 1,0 1-1,0-1 0,0 1 1,1-1-1,-1 1 1,1-1-1,-1 1 1,1-1-1,0 0 1,-1 1-1,1-1 1,0 0-1,0 0 1,0 1-1,1 0 1,-1-1 26,0-1 0,0 1 0,0-1 0,0 1 1,0-1-1,0 1 0,0-1 0,0 0 0,0 1 0,0-1 1,0 0-1,1 0 0,-1 0 0,0 0 0,0 0 1,0 0-1,2 0 0,0-1 22,-1 0 0,1 1 1,0-1-1,0-1 0,-1 1 1,1 0-1,0-1 0,-1 1 0,1-1 1,-1 0-1,0 0 0,0 0 1,0 0-1,0 0 0,3-4 0,7-12 52,-1-1-1,-1 0 0,14-37 0,15-66 1,11-26-196,-3 49-15,-25 53-192,34-94 0,-48 109 7,-8 29 216,0 0 0,0 0 0,1 0 0,-1 0 0,0 0 0,-1-1 0,1 1 0,0 0 0,0 0 0,-1 0 0,-1-3 0,2 5 40,0 0 0,0 0-1,0 0 1,0 0 0,0 0 0,0 0 0,0 0 0,0-1 0,0 1-1,-1 0 1,1 0 0,0 0 0,0 0 0,0 0 0,0 0 0,0 0-1,0 0 1,-1 0 0,1 0 0,0 0 0,0 0 0,0 0 0,0 0-1,0 0 1,0 0 0,-1 0 0,1 0 0,0 0 0,0 0 0,0 0-1,0 0 1,0 0 0,-1 0 0,1 0 0,0 0 0,0 0 0,0 0-1,0 0 1,0 0 0,0 1 0,-8 5-167,-5 10-4,12-14 132,-9 13 14,1 0-1,0 1 0,2 1 1,-1-1-1,2 1 0,0 1 1,2-1-1,-1 1 0,-1 24 1,6-42 34,-48 348 544,44-313-394,-5 76 1235,22-123-830,-9 7-442,-1-1 0,0 1 0,0-1-1,4-10 1,4-8-69,-2 8-193,-7 10 88,0 1 0,1 0 1,0 0-1,0 1 0,0-1 0,0 1 0,1-1 0,0 1 1,7-6-1,-11 10 55,1 0 0,-1 0 0,0 0 1,0 0-1,1-1 0,-1 1 0,0 0 0,0 0 1,1 0-1,-1 0 0,0 0 0,0 0 0,0 0 1,1 0-1,-1 0 0,0 1 0,0-1 0,1 0 1,-1 0-1,0 0 0,0 0 0,0 0 0,1 0 1,-1 0-1,0 0 0,0 1 0,0-1 1,1 0-1,-1 0 0,0 0 0,0 1 0,0-1 1,0 0-1,0 0 0,1 0 0,-1 1 0,0-1 1,0 0-1,0 0 0,0 0 0,0 1 0,0-1 1,0 0-1,0 0 0,0 1 0,0-1 0,0 0 1,0 1-1,1 12-126,0 3 58,0 0 1,0-1 0,5 19-1,-6-31 91,1 0-1,0 0 0,0 1 0,0-1 0,1 0 0,-1 0 0,1-1 1,-1 1-1,1 0 0,0 0 0,0-1 0,0 1 0,1-1 0,-1 0 1,0 0-1,1 0 0,0 0 0,-1 0 0,1 0 0,0 0 0,0-1 1,0 0-1,0 0 0,0 1 0,0-2 0,0 1 0,1 0 0,-1-1 1,0 1-1,0-1 0,1 0 0,-1 0 0,0 0 0,0-1 0,1 1 1,-1-1-1,4-1 0,6-1 47,-1 0 1,1-1 0,-1-1-1,0 0 1,0 0 0,-1-1-1,0-1 1,0 0-1,0 0 1,-1-1 0,0 0-1,-1-1 1,10-11-1,15-26-123,-18 22-166,35-37 0,-51 61 219,1-1 0,-1 1 0,0 0-1,0 0 1,0 0 0,0-1-1,0 1 1,1 0 0,-1 0-1,0 0 1,0 0 0,0-1-1,1 1 1,-1 0 0,0 0-1,0 0 1,0 0 0,1 0-1,-1 0 1,0 0 0,0 0-1,1 0 1,-1 0 0,0 0-1,0-1 1,1 1 0,-1 1-1,0-1 1,0 0 0,1 0-1,-1 0 1,0 0 0,0 0 0,1 0-1,-1 0 1,0 0 0,0 0-1,1 0 1,-1 0 0,0 1-1,4 12-59,-5 18 13,-5-7 57,0 1 1,-2-2-1,0 1 0,-19 35 0,26-59 2,1 0-1,0 1 1,0-1 0,0 0-1,0 0 1,0 0 0,0 0-1,0 1 1,0-1 0,0 0-1,0 0 1,0 0 0,0 0-1,0 1 1,0-1 0,0 0-1,0 0 1,0 0 0,1 0-1,-1 0 1,0 1 0,0-1-1,0 0 1,0 0 0,0 0-1,0 0 1,0 0 0,0 1-1,0-1 1,1 0 0,-1 0-1,0 0 1,0 0 0,0 0-1,0 0 1,0 0 0,1 0-1,-1 0 1,0 0 0,0 0-1,0 0 1,13 3 41,23-3-123,-25 0 83,136 0 340,-139 0 802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24.45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22 141 5632,'-21'-38'2112,"29"29"-1664,18-7-96,0 8 0,9-6-256,14-3 384,-1 3-256,4-3-32,2 9-128,-2 8 448,9 8-288,-4 4-3040,5 4 1504,-10-13-2432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5.2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28 5056,'-18'-28'2304,"8"32"-2016,7-4-352,3 8-32,-5 0-384,10 3 256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25.89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109 102 1888,'17'-23'1920,"-17"22"-1838,1 1 0,-1 0 0,0-1 1,0 1-1,1 0 0,-1-1 0,0 1 0,0-1 0,0 1 1,0 0-1,0-1 0,0 1 0,0-1 0,0 1 1,0-1-1,0 1 0,0 0 0,0-1 0,0 1 0,0-1 1,0 1-1,0 0 0,0-1 0,0 1 0,0-1 1,-1 1-1,1 0 0,0-1 0,0 1 0,0 0 0,-1-1 1,1 1-1,0 0 0,-1-1 0,1 1 0,0 0 1,-1 0-1,1-1 0,0 1 0,-1 0 0,1 0 0,0 0 1,-1-1-1,-3 2 36,1 1-1,0-1 1,-1 0 0,1 1-1,0 0 1,0 0 0,0 0 0,0 0-1,1 0 1,-1 1 0,-4 5 0,0-1 53,-2 0 2,1 2 1,0-1 0,1 1-1,0 0 1,1 1-1,-1 0 1,2 0 0,-8 16-1,12-23-118,1 1 0,-1-1 0,0 0 0,1 1 0,0-1 0,0 1 0,0-1 0,0 0-1,0 1 1,1-1 0,-1 0 0,1 1 0,0-1 0,2 5 0,-3-7-9,1 0 1,0 0 0,-1 1 0,1-1-1,0 0 1,0 0 0,0 0-1,0 0 1,0 0 0,0 0-1,0 0 1,0-1 0,0 1-1,0 0 1,0-1 0,1 1-1,-1 0 1,0-1 0,0 1-1,1-1 1,-1 0 0,0 0-1,1 1 1,-1-1 0,0 0-1,1 0 1,-1 0 0,1 0-1,-1 0 1,0-1 0,1 1 0,-1 0-1,0-1 1,1 1 0,-1-1-1,0 1 1,2-2 0,4-1 102,-1-1 0,1 0 0,-1 0 0,0 0 0,-1-1 0,1 0 0,-1 0 0,0 0 0,0-1 0,-1 0 0,7-10 0,2-6 122,18-45 0,-30 64-260,3-8-102,0 0 1,0-1-1,2-16 0,-6 27 58,0 1 0,0-1 0,0 0 0,0 0 0,0 0 0,0 0 1,0 1-1,0-1 0,0 0 0,0 0 0,-1 0 0,1 1 0,-1-3 0,-2 2-337,-1 8-164,-2 13 223,1 0 1,1 1-1,-2 22 0,6-40 368,0 0-1,0 1 0,0-1 0,0 0 0,0 0 1,0 0-1,1 0 0,0 0 0,-1 1 1,1-1-1,0 0 0,1 0 0,-1-1 1,0 1-1,1 0 0,0 0 0,0-1 1,0 1-1,0-1 0,0 1 0,0-1 1,0 0-1,1 0 0,-1 0 0,1 0 1,0-1-1,-1 1 0,1 0 0,0-1 1,0 0-1,0 0 0,0 0 0,0 0 0,0 0 1,0-1-1,1 1 0,-1-1 0,0 0 1,0 0-1,0 0 0,0 0 0,1-1 1,4-1-1,9-2 127,0 0 0,0-2 0,-1 0-1,0-1 1,0 0 0,0-2 0,21-14 0,7-10-338,41-39 1,-74 62 67,21-22-228,-32 32 304,0-1 0,1 0-1,-1 1 1,1-1 0,0 1 0,-1-1 0,1 1 0,-1-1 0,1 1 0,0-1-1,-1 1 1,1-1 0,0 1 0,0 0 0,-1-1 0,1 1 0,0 0 0,0 0 0,-1 0-1,1 0 1,2-1 0,-3 2 0,1-1 0,-1 0 0,1 1-1,0-1 1,-1 0 0,1 1 0,-1-1 0,1 1 0,-1-1-1,1 1 1,-1-1 0,1 1 0,-1-1 0,0 1-1,1-1 1,-1 1 0,0 0 0,1-1 0,-1 2 0,2 3-20,-1-1 1,0 1-1,0 0 1,0 0 0,-1 8-1,0 2-50,0 8 36,0-1 0,7 38 0,-6-55 77,0 1-1,0-1 0,1 1 0,0-1 0,0 1 0,0-1 0,1 0 1,0 0-1,0 0 0,0 0 0,1-1 0,-1 1 0,1-1 1,0 0-1,8 7 0,-10-10 3,1 0 1,-1 1-1,1-1 1,-1 0-1,1-1 0,-1 1 1,1 0-1,0-1 1,-1 1-1,1-1 0,0 0 1,0 0-1,-1 0 1,1 0-1,0-1 0,-1 1 1,1-1-1,4-1 1,5-2 117,-1 0 1,20-12 0,-22 11-161,-2 2 73,0-1 0,0 0-1,-1-1 1,0 0 0,0 0 0,0 0 0,0 0 0,7-10 0,-12 13-55,1 0 0,-1 0 0,0-1 0,0 1 0,0 0 0,0-1 0,0 1 0,0-1 0,0 1 0,-1-1 0,1 1 0,-1-1 0,0 1 0,0-1 0,0 1 0,0-1 0,0 1 0,-1-1 0,1 1 0,-1-1 0,0 1 0,1-1 0,-1 1 0,0 0 0,0-1 0,-1 1 0,1 0 0,-3-4 0,3 5-43,0-1 0,0 1 0,1 0 0,-1 0-1,0 0 1,0 0 0,0 0 0,0 1 0,0-1 0,0 0-1,0 0 1,0 1 0,-1-1 0,1 1 0,0-1-1,0 1 1,-1-1 0,1 1 0,0 0 0,0-1-1,-1 1 1,1 0 0,0 0 0,-2 0 0,1 1-5,0-1 0,0 1 0,0 0 0,0-1 0,1 1 1,-1 0-1,0 0 0,1 1 0,-1-1 0,1 0 0,-1 0 0,1 1 1,-1-1-1,-1 3 0,0 0 14,1-1 0,-1 1 1,1 0-1,0 0 0,0 0 0,0 0 0,1 0 0,0 0 1,-1 0-1,1 1 0,1-1 0,-1 0 0,0 1 1,1 6-1,1-9 33,0 1 0,0 0 0,0-1 0,0 0 1,0 1-1,0-1 0,1 0 0,-1 1 0,1-1 0,-1 0 1,1 0-1,0 0 0,0 0 0,0-1 0,0 1 0,0-1 1,0 1-1,1-1 0,-1 1 0,0-1 0,1 0 0,2 1 0,5 1 140,0 0 0,0-1 0,0 0 0,14 1-1,-4-2 195,1-1-1,39-6 0,-31 3-201,-19 2-200,0 0-1,0-1 0,0-1 1,15-5-1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28.3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166 55 3136,'-3'-2'371,"1"0"-1,-1 0 1,0 0 0,1 1 0,-1-1 0,-5-1-1,-3-3 3189,10 6-3521,1 0 0,0-1 0,0 1-1,0 0 1,-1 0 0,1 0 0,0-1-1,0 1 1,0 0 0,0 0-1,0-1 1,-1 1 0,1 0 0,0 0-1,0-1 1,0 1 0,0 0 0,0-1-1,0 1 1,0 0 0,0 0 0,0-1-1,0 1 1,0 0 0,0-1-1,0 1 1,0 0 0,0 0 0,0-1-1,1 1 1,-1 0 0,0 0 0,0-1-1,0 1 1,0 0 0,0 0 0,1-1-1,-1 1 1,0 0 0,0 0-1,0 0 1,1-1 0,-1 1 0,0 0-1,0 0 1,1 0 0,-1 0 0,13-8 422,-5 6-407,3-2-85,0 1 0,0 1 0,17-2 0,-25 4 44,0 0 0,0 0 0,1 0 0,-1 1 0,0-1 0,0 1 0,1 0 0,-1 0 0,0 0 0,0 0 0,0 0 0,0 1-1,0-1 1,-1 1 0,1 0 0,4 3 0,-6-4 0,0 0-1,0 0 0,0 0 1,0 1-1,0-1 0,0 0 1,-1 0-1,1 0 0,0 1 1,-1-1-1,1 0 0,-1 1 1,1-1-1,-1 1 0,0-1 1,0 0-1,1 1 0,-1-1 1,0 1-1,0-1 0,-1 1 1,1-1-1,0 0 0,0 1 1,-1-1-1,1 1 0,0-1 1,-1 0-1,0 1 0,1-1 1,-1 0-1,-1 2 1,-3 5 52,0-2 1,-1 1-1,0 0 1,-9 7-1,4-4 125,-2 3-43,-2 1 229,-25 33 0,39-47-358,1 1 1,-1 0 0,1 0 0,-1-1 0,1 1 0,-1 0-1,1 0 1,0 0 0,-1 0 0,1-1 0,0 1 0,0 0 0,-1 0-1,1 0 1,0 0 0,0 0 0,0 0 0,0 0 0,0 0-1,1 0 1,-1 0 0,0-1 0,0 1 0,1 0 0,-1 0 0,0 0-1,1 0 1,-1 0 0,1-1 0,-1 1 0,1 0 0,-1 0-1,1-1 1,0 1 0,-1 0 0,1-1 0,0 1 0,-1-1 0,1 1-1,0-1 1,0 1 0,1 0 0,4 2 12,1 0 0,-1-1 1,1 0-1,10 3 0,-8-3-52,-5-1 20,13 3-193,27 12-1,-40-14 177,0 0 1,0 0 0,0 0-1,0 0 1,0 1-1,-1 0 1,1 0 0,-1 0-1,0 0 1,0 0 0,5 7-1,-8-9 39,1 1 0,-1-1 0,1 0 0,-1 1 0,0-1 0,1 1 0,-1-1 0,0 0 0,0 1 0,0-1 0,0 1 0,0-1 0,-1 0 0,1 1 0,0-1 0,-1 1 0,1-1 0,-1 0 0,1 1 0,-1-1 0,1 0 0,-2 2 0,-2 2 45,1 0 0,-1 0 0,1-1-1,-7 6 1,-17 13 63,0-3 0,-1 0 0,-38 20 0,58-36-53,-12 7 122,0 0 1,0-2-1,-44 13 0,63-21-181,0-1 0,0 0-1,0 1 1,0-1 0,-1 0-1,1 0 1,0 0 0,0 1-1,0-1 1,-1-1 0,1 1-1,0 0 1,0 0 0,0 0-1,0-1 1,-1 1 0,-1-1-1,3 1-10,0 0 0,0-1 0,0 1 0,0 0 0,-1 0 0,1-1 0,0 1 0,0 0 0,0-1 0,0 1 0,0 0 0,0 0 0,0-1 0,0 1 0,0 0 0,0-1 0,0 1 0,0 0 0,0 0 0,0-1 0,0 1 0,0 0 0,0-1 0,0 1 0,8-13-1,5 0-83,0 1 0,1 0 0,0 0 0,1 2 0,20-12 0,-20 13 89,395-243 310,-230 142-443,-177 109 121,0-2 1,0 1-1,1 0 0,-1-1 0,-1 1 1,1-1-1,0 0 0,3-5 0,-6 8-4,0 0 1,0-1-1,0 1 0,1 0 1,-1 0-1,0 0 0,0 0 1,-1-1-1,1 1 0,0 0 1,0 0-1,0 0 0,0 0 1,0 0-1,0-1 0,0 1 1,0 0-1,0 0 0,0 0 1,0 0-1,0 0 0,0 0 1,0-1-1,-1 1 0,1 0 1,0 0-1,0 0 0,0 0 1,0 0-1,0 0 0,0 0 0,-1 0 1,1 0-1,0-1 0,0 1 1,0 0-1,0 0 0,0 0 1,-1 0-1,1 0 0,0 0 1,0 0-1,0 0 0,0 0 1,-1 0-1,1 0 0,0 0 1,0 0-1,0 0 0,0 0 1,0 1-1,-1-1 0,1 0 1,0 0-1,0 0 0,0 0 1,0 0-1,-1 0 0,-15 3-29,8-2 69,1-1-20,5 0-11,0 0-1,0 0 1,0 0-1,0 0 1,-1 0 0,1 1-1,0-1 1,0 1 0,0-1-1,0 1 1,0 0 0,1 0-1,-1 0 1,0 0 0,0 0-1,-2 2 1,2-2 83,0-1 0,0 1 0,0 0 0,0-1 0,0 0 1,0 1-1,-1-1 0,1 0 0,-2 0 0,3 0-57,-8 0-63,0 1-1,1 1 1,-1 0 0,0 0-1,0 1 1,-11 4-1,-49 27-555,68-33 581,0-1 1,0 1-1,0 0 1,-1-1-1,1 1 1,0 0-1,0 0 1,0 0-1,0 0 1,0 0-1,1 0 1,-1 0-1,0 0 1,0 0 0,1 0-1,-1 0 1,1 1-1,-1-1 1,1 0-1,-1 0 1,1 1-1,0-1 1,-1 0-1,1 1 1,0-1-1,0 0 1,0 1-1,0-1 1,0 0 0,1 1-1,-1-1 1,0 0-1,0 0 1,1 1-1,-1-1 1,1 0-1,-1 0 1,1 0-1,0 1 1,-1-1-1,2 1 1,2 4-2,1-1 0,-1 0 0,1 0-1,0 0 1,0-1 0,9 7 0,-9-8 60,0 0-1,0-1 1,0 1 0,1-1 0,-1 0 0,1-1-1,-1 1 1,1-1 0,-1 0 0,1-1 0,0 1 0,0-1-1,-1 0 1,1-1 0,10-1 0,5-3 146,-1 0 0,39-17 0,-46 17-189,227-107 398,-239 112-419,-1-1 1,1 1-1,-1 0 0,1 0 0,0-1 1,-1 1-1,1 0 0,-1-1 0,1 1 1,-1 0-1,1-1 0,-1 1 0,1-1 1,-1 1-1,1-1 0,-1 1 0,0-1 1,1 1-1,-1-1 0,0 1 0,1-1 1,-1 0-1,0 1 0,0-1 0,0 1 1,1-2-1,-2 2-1,1 0-1,-1-1 1,1 1 0,-1 0 0,0 0 0,1 0-1,-1-1 1,1 1 0,-1 0 0,0 0-1,1 0 1,-1 0 0,1 0 0,-1 0-1,0 0 1,1 0 0,-1 0 0,0 1 0,1-1-1,-1 0 1,1 0 0,-1 0 0,1 1-1,-2-1 1,-1 1-6,0 0 0,0 1 0,0-1 0,1 0 0,-1 1 0,0 0 0,1-1 0,-1 1 0,1 0 0,-1 1 0,1-1 0,0 0 0,0 0 0,0 1 0,-3 5 0,4-7-101,14 14 367,36 47-458,-46-58 227,0-1 1,0 0 0,1-1 0,5 5 0,8 6 39,-15-12-31,1 1 1,0 0-1,-1-1 1,1 0 0,0 0-1,0 0 1,0 0-1,0 0 1,0 0 0,0-1-1,0 0 1,0 1-1,0-1 1,0 0 0,0 0-1,0-1 1,0 1-1,0-1 1,0 1 0,0-1-1,4-2 1,7-1 78,-1-2 0,0 0 0,15-8 0,24-10-278,-47 18-49,-9 9-51,-12 19 199,12-19 48,1 1-1,1 0 0,-1-1 1,0 1-1,1 0 1,0 0-1,0 0 0,0 1 1,-2 7-1,4-11 35,0 0 0,0 0 0,0 0 0,0 0-1,0-1 1,0 1 0,0 0 0,0 0 0,0 0 0,1 0 0,-1-1 0,0 1 0,1 0 0,-1 0 0,0-1 0,1 1-1,-1 0 1,1 0 0,-1-1 0,1 1 0,-1 0 0,1-1 0,0 1 0,-1-1 0,1 1 0,0-1 0,-1 1 0,1-1 0,0 1-1,0-1 1,0 0 0,-1 0 0,1 1 0,0-1 0,0 0 0,1 0 0,1 1 23,0 0-1,0-1 1,0 0 0,0 0-1,0 0 1,0 0 0,0 0-1,0 0 1,3-2-1,1 0 43,0-1-1,0 0 0,-1-1 0,1 1 0,-1-1 0,0-1 0,0 1 0,8-9 0,-12 11-45,1-1-1,-1 0 1,0 0-1,0 0 1,0 0 0,0 0-1,0 0 1,1-6-1,-2 7-20,-1 0 1,1 0-1,-1 0 1,0 0-1,0 0 0,0 0 1,0 0-1,0 0 0,0 0 1,0 0-1,-1 0 0,1 0 1,-1 0-1,1 0 0,-1 0 1,-1-2-1,1 3-24,0 0-1,0-1 0,0 1 1,0 0-1,0 0 1,-1 0-1,1 0 0,0 0 1,-1 0-1,1 0 1,-1 0-1,1 1 0,-1-1 1,1 1-1,-1-1 1,1 1-1,-1-1 0,0 1 1,1 0-1,-3 0 1,-40-1-162,29 2 72,12-1 77,0 0 30,1 0 1,0 0-1,0 0 0,-1 0 1,1 0-1,0 1 0,0-1 1,0 1-1,-1 0 0,-2 1 1,5-2 5,0 0 0,0 0 0,-1 0 0,1 0 0,0 0 0,0 1-1,0-1 1,0 0 0,0 0 0,-1 0 0,1 0 0,0 0 0,0 1 0,0-1 0,0 0 0,0 0 0,0 0 0,0 1 0,0-1 0,0 0 0,0 0 0,0 0 0,0 1 0,0-1 0,0 0 0,0 0-1,0 0 1,0 0 0,0 1 0,0-1 0,0 0 0,0 0 0,0 0 0,0 1 0,0-1 0,0 0 0,1 0 0,-1 0 0,0 0 0,0 0 0,0 1 0,0-1 0,0 0 0,1 0 0,-1 0-1,0 0 1,0 0 0,0 0 0,0 1 0,1-1 0,-1 0 0,0 0 0,0 0 0,0 0 0,0 0 0,1 0 0,-1 0 0,0 0 0,0 0 0,0 0 0,1 0 0,-1 0 0,0 0 0,0 0 0,1 0-1,-1 0 9,10 2 12,-1-1-1,1 1 1,0-2-1,0 0 0,0 0 1,0 0-1,17-4 1,-18 3 14,29-4 60,73-7-138,-91 12-1692,34 2 1,-46-1 294,1 1 0,-1 0 0,0 0 0,0 1 0,10 5 0,-3 0-1585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32.56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126 120 1248,'35'-38'3648,"-35"38"-3617,1-1 0,-1 1-1,0 0 1,0 0 0,0 0 0,1-1 0,-1 1 0,0 0 0,0 0-1,0 0 1,0-1 0,0 1 0,0 0 0,1 0 0,-1-1-1,0 1 1,0 0 0,0 0 0,0-1 0,0 1 0,0 0 0,0 0-1,0-1 1,0 1 0,0 0 0,0 0 0,0-1 0,0 1 0,-1 0-1,1 0 1,0-1 0,0 1 0,0 0 0,0 0 0,0-1-1,0 1 1,-1 0 0,1 0 0,0 0 0,0-1 0,0 1 0,0 0-1,-1 0 1,1 0 0,0 0 0,0 0 0,-1-1 0,1 1 0,0 0-1,0 0 1,-1 0 0,1 0 0,0 0 0,-1 0 40,0 0 1,0 0 0,0 0-1,0 0 1,-1 0 0,1 0-1,0 0 1,1 1 0,-1-1-1,0 0 1,0 1-1,-2 0 1,-3 3 31,0 1 1,1 0-1,-1 0 1,1 0-1,0 1 0,-7 10 1,-23 42 453,28-45-435,7-12-121,-15 24 54,-11 29-1,23-46 38,0-1-1,1 1 1,0 0-1,0 0 0,1 0 1,-1 0-1,2 0 1,0 15-1,0-23-57,0 1 1,0 0-1,0 0 0,0-1 1,0 1-1,0 0 0,0-1 0,1 1 1,-1 0-1,0-1 0,1 1 1,-1 0-1,0-1 0,1 1 0,-1 0 1,1-1-1,-1 1 0,1-1 1,-1 1-1,1-1 0,-1 1 1,1-1-1,-1 0 0,1 1 0,0-1 1,-1 0-1,1 1 0,0-1 1,-1 0-1,1 0 0,0 1 1,0-1-1,-1 0 0,1 0 0,0 0 1,-1 0-1,1 0 0,0 0 1,0 0-1,-1 0 0,1 0 1,0-1-1,-1 1 0,2-1 0,3 0 112,0-1-1,0 0 1,-1 0-1,1 0 1,5-4-1,0-1-38,0-1-1,0 0 1,-1 0-1,13-16 1,30-43 99,-14 16-188,-35 48-79,-1 0 0,1 0 0,-1 1 0,1-1 0,0 1-1,0-1 1,0 1 0,5-3 0,-7 5 29,0 0 0,-1 0 0,1-1 0,0 1 0,0 0 0,-1 0 0,1 0 0,0 0 0,-1 0 0,1 0 0,0 0 0,0 0 0,-1 0 0,1 0-1,0 0 1,0 0 0,-1 1 0,1-1 0,1 1 0,-1 0-5,0-1 0,0 1 0,0 0-1,0 0 1,-1 0 0,1 0 0,0 0 0,0 1-1,-1-1 1,1 0 0,-1 0 0,1 0-1,-1 1 1,1 1 0,13 50-465,-10-34 476,0-1 1,2 1 0,0-1-1,14 27 1,-20-44 55,0 0 1,1 0 0,-1 0-1,1 0 1,-1 0-1,1-1 1,0 1 0,-1 0-1,1 0 1,0-1-1,-1 1 1,1 0 0,0-1-1,0 1 1,0-1-1,-1 1 1,1-1 0,0 1-1,0-1 1,0 0 0,0 1-1,0-1 1,0 0-1,0 0 1,0 0 0,0 1-1,0-1 1,0 0-1,0 0 1,0-1 0,0 1-1,0 0 1,0 0 0,0 0-1,2-1 1,0-1 37,-1 0 0,1 0 0,0 0 0,0 0 0,-1 0 0,1-1 0,-1 1 0,0-1 0,0 0 0,2-2 0,1-3 47,-1-1-1,1 1 1,-2-1-1,1 0 1,-1 1-1,-1-1 1,0-1-1,0 1 0,1-15 1,-2 14-115,-1-1-1,0 1 1,-1-1-1,0 0 1,-1 1 0,0-1-1,0 1 1,-5-13 0,5 20 0,1 1 0,0-1 0,-1 1 0,0 0 0,1-1 0,-3-1 0,-9-12-475,13 15 455,0 1 0,0-1 0,-1 1 0,1-1 0,0 1 0,0 0 1,0-1-1,0 1 0,0-1 0,0 1 0,-1-1 0,1 1 0,0-1 0,0 1 0,0-1 0,1 1 0,-1-1 0,0 1 1,0-1-1,0 1 0,0-1 0,0 1 0,0 0 0,1-1 0,-1 1 0,0-1 0,0 1 0,1 0 0,-1-1 1,0 1-1,1-1 0,-1 1 0,0 0 0,1 0 0,-1-1 0,1 1 0,-1 0 0,0 0 0,2-1 0,19-5-104,-16 6 133,405-55 44,-371 50-47,35-2 250,-73 7-86,-2 2-156,1 0 0,-1 0 0,0-1 0,1 1 0,-1-1 0,0 1 0,0 0-1,0-1 1,0 0 0,-1 1 0,1-1 0,0 0 0,-1 1 0,1-1 0,-2 1 0,-5 5-103,-10 14-73,2 1 0,-28 47 1,25-38 208,11-18-14,0 1-1,1-1 0,1 1 1,-9 26-1,14-35 9,0-1 0,0 1 0,0 0 0,1 0 0,-1-1 0,1 1 0,0 0 0,0 0 0,1-1 0,0 1 0,0 0 0,0 0 0,0-1 0,1 1 0,-1-1 0,1 1 0,0-1 0,1 0 0,2 4 0,-4-6-13,0-1 0,0 0 0,1 0 0,-1 1 1,0-1-1,1 0 0,-1 0 0,0 0 0,1-1 0,-1 1 1,1 0-1,0 0 0,-1-1 0,1 1 0,-1-1 1,1 0-1,0 1 0,-1-1 0,1 0 0,0 0 0,0 0 1,-1 0-1,1 0 0,0 0 0,-1-1 0,1 1 1,0-1-1,1 0 0,1 0 41,-1 0 0,0-1 1,0 1-1,0-1 0,0 0 0,-1 0 1,1 0-1,0 0 0,-1 0 0,1-1 1,-1 1-1,0-1 0,3-4 0,5-11 46,-1 0 0,0-1 0,-1-1 0,-2 1 0,0-1 0,-1-1 0,0 1 0,1-33 0,-2 14-880,-3 33-106,0 26 342,-1-7 426,-1-1 61,1 0 1,1 0-1,0 1 1,1-1-1,3 13 1,3 0-19,-3-6 138,0 0 0,2-1 0,1 1 0,16 28 0,-24-46-53,0-1 0,1 0 0,-1 1 0,0-1 0,1 0 0,-1 0 0,0 1 0,1-1 0,-1 0 0,1 0 0,-1 0 0,1 0 0,-1 1-1,1-1 1,-1 0 0,0 0 0,1 0 0,-1 0 0,1 0 0,-1 0 0,1 0 0,-1 0 0,1 0 0,-1-1 0,1 1 0,-1 0 0,0 0 0,1 0 0,-1 0 0,1-1 0,-1 1-1,0 0 1,1 0 0,-1-1 0,1 1 0,11-11 213,-6 2-92,-1 0-1,0-1 1,0 1 0,6-20-1,-4 10-41,10-38 6,-12 39-193,0 1 0,12-26 1,-12 32 16,-4 8 16,0 1 0,0-1 0,0 0 0,1 1 0,-1-1 0,1 1 0,0-1 0,-1 1 0,4-3 0,-4 17-248,7 53 242,18 70 0,-18-111 354,-7-24-282,-1 0 1,0 1-1,0-1 0,0 0 0,1 0 0,-1 0 1,0 0-1,0 1 0,1-1 0,-1 0 0,0 0 1,0 0-1,1 0 0,-1 0 0,0 0 1,1 0-1,-1 0 0,0 0 0,0 0 0,1 0 1,-1 0-1,0 0 0,1 0 0,-1 0 0,0 0 1,0 0-1,1 0 0,-1 0 0,0 0 0,0 0 1,1-1-1,9-3 175,-9 4-122,1-2-29,0 1 0,1-1 0,-1 0 0,0 0 0,0 0 0,0 0 0,0 0 1,-1 0-1,1 0 0,1-3 0,15-28 210,-13 20-178,6-8-28,-2 2-30,14-22 0,-20 36-68,0 0 1,1 1-1,-1-1 0,1 1 1,0 0-1,1 0 0,-1 0 1,1 1-1,7-5 1,-10 7 27,0 0 1,0 1-1,0-1 1,0 0 0,0 1-1,0-1 1,0 1-1,1 0 1,-1-1 0,0 1-1,0 0 1,1 0 0,-1 1-1,0-1 1,0 0-1,0 1 1,1 0 0,-1-1-1,0 1 1,0 0 0,2 1-1,4 3-46,0 0-1,-1 0 1,14 13-1,-14-11 57,0-1 0,12 7 1,-9-6 49,1-1 0,1 0 1,-1-1-1,1-1 0,17 6 1,-26-10-11,1 1 1,-1-1 0,1 0-1,-1 0 1,0 0 0,1 0-1,-1 0 1,1-1 0,-1 1-1,0-1 1,0 0 0,1 0 0,-1-1-1,0 1 1,0 0 0,0-1-1,0 0 1,0 0 0,-1 0-1,1 0 1,0 0 0,-1 0-1,0-1 1,1 1 0,2-5 0,-1 1 29,-1 0 0,1 0 0,-1 0 0,0 0 0,0 0 0,-1-1 0,0 1 0,0-1 0,-1 0 0,1 1 0,-2-1 0,1-10 0,0 12-47,-2 1 0,1-1-1,0 1 1,-1 0 0,0-1-1,0 1 1,0 0 0,-1 0-1,1 0 1,-1-1 0,0 2-1,0-1 1,0 0 0,-1 0-1,1 1 1,-1-1-1,0 1 1,0 0 0,0 0-1,-5-4 1,7 6-52,0 1-1,0-1 1,0 1-1,0-1 0,0 0 1,0 1-1,0 0 1,0-1-1,0 1 1,-1 0-1,1-1 1,0 1-1,0 0 1,0 0-1,-1 0 1,1 0-1,0 0 0,0 0 1,0 1-1,-1-1 1,1 0-1,0 0 1,-1 1-1,-1 1-4,1-1-1,0 1 0,0-1 1,0 1-1,0 0 0,0-1 1,0 1-1,0 0 0,1 0 1,-3 4-1,0 1-24,0 1 0,0-1-1,1 1 1,0 0 0,-4 17 0,5-14 107,0 0 0,1 0 1,1 0-1,0 0 0,0 0 1,1 0-1,1 0 0,0 0 1,0 0-1,1 0 0,1 0 0,-1-1 1,2 1-1,-1-1 0,2 0 1,-1-1-1,10 13 0,-10-15 52,1-1-1,0-1 1,-1 1-1,2-1 0,-1 0 1,1 0-1,-1-1 1,1 1-1,1-2 1,-1 1-1,0-1 1,1 0-1,0-1 0,0 1 1,10 0-1,-3-1-507,-1-1 0,1 0 0,-1-1-1,1-1 1,-1 0 0,1-1 0,23-6 0,-8-3-2520,-4-9-2720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33.87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8 387 1728,'-8'0'431,"9"4"358,0-3-567,0 0 1,0 0 0,0 0 0,1-1 0,-1 1-1,0 0 1,0-1 0,0 1 0,0-1-1,1 1 1,-1-1 0,0 0 0,0 1-1,1-1 1,1 0 0,2 0-68,0-1 0,-1 0 1,1 0-1,0 0 0,-1 0 0,1-1 1,-1 0-1,0 0 0,1 0 1,-1-1-1,0 1 0,-1-1 0,1 0 1,0 0-1,-1 0 0,5-5 1,6-9 123,0 0 0,15-25 0,-18 26-199,12-20 79,-2-1 0,-1 0 0,-2-2 0,17-52 0,-31 67-316,-4 24 145,0 0-1,0 0 1,0-1-1,0 1 1,0 0-1,0 0 1,0-1-1,0 1 1,0 0-1,0 0 1,0 0-1,0-1 1,0 1 0,-1 0-1,1 0 1,0-1-1,0 1 1,0 0-1,0 0 1,0 0-1,0-1 1,-1 1-1,1 0 1,0 0-1,0 0 1,0 0-1,-1 0 1,1-1-1,-1 2-8,1-1 0,-1 0 0,1 0-1,-1 0 1,1 1 0,-1-1-1,1 0 1,-1 1 0,1-1 0,-1 0-1,1 1 1,-1-1 0,1 1-1,0-1 1,-1 1 0,1-1 0,-1 1-1,-4 8-115,0 1-1,1-1 1,0 1-1,0 0 1,1 0-1,1 0 1,-3 16-1,3-16-4,-1 3 178,2-1 1,0 0 0,0 1-1,1-1 1,0 0-1,1 1 1,1-1 0,0 0-1,7 24 1,-6-30 29,-1 0 1,1-1-1,-1 1 1,2-1-1,-1 1 0,1-1 1,-1 0-1,1 0 1,7 6-1,-8-8 5,1-1 1,0 1-1,0 0 0,0-1 0,0 0 0,1 0 0,-1 0 0,0 0 1,1-1-1,-1 0 0,1 0 0,0 0 0,8 1 0,-5-2 17,1 0 0,0 0 0,-1-1 0,1 0 0,0 0 0,-1-1 0,1 0-1,-1 0 1,0-1 0,1 0 0,-1-1 0,-1 0 0,1 0 0,0-1 0,-1 0 0,0 0-1,0 0 1,-1-1 0,0 0 0,0-1 0,0 1 0,0-1 0,-1 0 0,5-9 0,4-11 276,20-55 1,2-3-1030,-35 85 77,0 5 186,1 16-15,-2 28-11,-2 4 469,-16 84 0,16-126 32,0-3 155,0 0 1,0 0 0,0-1-1,-1 1 1,-1-1 0,1 1-1,-10 12 1,9-12 464,11-9-712,3-1-170,78-2-1042,0 0 1588,-70 4-227,-16 0-130,0 0 1,0 0-1,1 0 1,-1 0-1,0 0 0,1 0 1,-1 0-1,0-1 1,1 1-1,-1-1 1,0 0-1,0 1 1,0-1-1,0 0 0,0 0 1,0-1-1,0 1 1,2-2-1,-4 1-586,0 1-1,0-1 0,-1 1 0,1-1 1,-1 1-1,1-1 0,-1 1 0,1-1 1,-1 1-1,0-1 0,0 1 0,-1-2 1,0 0-26,-9-15-2135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34.26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62 59 4736,'-40'-45'1760,"27"40"-1376,5 2-96,8-2-480,8 5 64,5 0 64,4 0-160,14 5 128,8 3-1312,5 6 800,1 14-1888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36.14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135 385 3072,'0'-3'183,"-1"1"0,1-1 0,-1 0 0,1 1 0,-1-1 0,0 1 0,0 0 0,-1-3 0,1 3-118,-1-7 1578,0 3-147,-8 7-907,8 0-509,0 0 0,0 1 1,0-1-1,0 1 0,0 0 0,0-1 1,0 1-1,1 0 0,-3 3 0,-5 6 227,-4 3-79,1 1 1,0 0-1,1 1 0,-10 20 0,19-32-217,0 1 0,0-1 0,0 0-1,1 1 1,0-1 0,0 1 0,0 0 0,0-1-1,1 1 1,0 0 0,0-1 0,0 1 0,1 0-1,-1-1 1,1 1 0,0-1 0,3 9 0,-3-11 35,0 0 1,0 0 0,0 0 0,1 0 0,-1 0 0,1 0 0,-1 0-1,1-1 1,-1 1 0,1-1 0,0 1 0,0-1 0,0 0 0,0 1-1,2 0 1,-1-1 18,0 0-1,-1 0 0,1-1 1,0 1-1,0-1 0,0 0 1,-1 0-1,1 0 0,0 0 1,0 0-1,-1-1 0,1 1 1,0-1-1,-1 0 0,5-1 1,21-9 247,-1-2 0,0 0 0,44-31 0,-60 36-579,-21 21-437,5-7 590,1 0-1,0 0 1,0 0 0,1 1-1,0-1 1,-4 13 0,6-17 108,1 0 1,0 0-1,-1-1 1,1 1-1,0 0 1,0 0-1,0 0 1,0-1-1,1 1 1,-1 0-1,0 0 1,1-1-1,-1 1 1,1 0-1,0 0 1,-1-1-1,1 1 1,0-1-1,0 1 1,0 0-1,0-1 1,0 0-1,0 1 1,1-1 0,-1 0-1,0 0 1,1 1-1,-1-1 1,1 0-1,-1 0 1,1-1-1,3 2 1,1 1 74,0-1 0,0 0 1,0 0-1,1-1 1,-1 1-1,1-2 0,-1 1 1,0-1-1,8 0 0,8-2 423,29-6-1,-37 5-317,-9 2-96,0 0-1,1-1 1,-1 0-1,0 0 1,0-1 0,0 1-1,7-6 1,-10 7-54,-1 0 0,1 0 0,-1 0-1,1-1 1,-1 1 0,0 0 0,1-1 0,-1 1 0,0-1 0,0 1 0,0-1 0,0 1 0,0-1 0,0 0 0,-1 1 0,1-1 0,0 0-1,-1 0 1,0 0 0,1 0 0,-1 0 0,0 1 0,0-1 0,0 0 0,0-3 0,-1 3-20,1 1 0,-1-1 0,1 1 0,-1-1 0,0 1 0,1-1 0,-1 1 0,0 0 0,0-1 0,0 1 0,0 0 0,-1 0 0,1 0 0,0 0 0,0 0 0,-1 0 0,0-1 0,-1 0-45,0 1 0,-1 0-1,1 0 1,0 0 0,0 0 0,0 0-1,-7 0 1,0 1-76,-1 0 0,1 1 0,-1 0 0,-11 3 0,13-3 7,0 1-1,0 0 1,0 1-1,1 0 1,-1 0-1,-12 8 1,20-10 62,1-1 52,1 0 0,-1 1 0,0-1 0,1 0 0,-1 1 0,0-1 0,1 0-1,-1 1 1,0-1 0,1 0 0,-1 0 0,1 0 0,-1 0 0,1 1 0,-1-1 0,1 0 0,-1 0 0,0 0 0,1 0 0,-1 0 0,1 0 0,-1 0 0,1 0 0,12 0 61,36-10-18,-1-2-1,-1-3 1,84-36 0,-124 48-120,0 0 0,0 0 1,1 1-1,-1 0 1,11-1-1,-17 3 70,0-1-1,1 1 1,-1 0-1,0 0 1,0 0 0,0 0-1,1 0 1,-1 1-1,0-1 1,0 0 0,0 0-1,1 1 1,-1-1-1,0 1 1,0-1 0,0 1-1,0 0 1,0-1 0,0 1-1,0 0 1,0-1-1,0 1 1,0 0 0,-1 0-1,1 0 1,0 0-1,0 0 1,-1 0 0,1 0-1,-1 0 1,1 0 0,-1 0-1,1 1 1,-1-1-1,0 0 1,1 0 0,-1 0-1,0 1 1,0-1-1,0 0 1,0 0 0,0 2-1,0 10 81,0 1 29,0-1 0,-4 28 0,4-38 892,2-6-391,9-10-209,8-12-492,0 4-47,-11 11 1,1 1 1,10-8-1,-18 16 115,0 0 1,-1 1-1,1-1 0,0 1 1,0-1-1,-1 1 0,1-1 0,0 1 1,0 0-1,0 0 0,0-1 0,-1 1 1,1 0-1,0 0 0,0 0 1,0 0-1,0 0 0,0 0 0,0 0 1,0 0-1,0 0 0,-1 0 0,1 0 1,1 1-1,0 0 2,-1 0 0,0 0 1,1 0-1,-1 0 0,0 0 0,0 0 1,0 0-1,0 1 0,0-1 0,0 0 1,0 1-1,1 1 0,1 3-18,-1 0-1,1 0 1,-1 0-1,-1 1 1,2 9 0,-2-13 58,-1-1 0,0 0 0,1 0 0,-1 0 0,1 1 1,0-1-1,-1 0 0,1 0 0,0 0 0,0 0 1,1 0-1,-1 0 0,0 0 0,1-1 0,-1 1 0,1 0 1,2 2-1,-2-3 5,0-1-1,-1 1 1,1 0 0,0 0 0,0-1 0,0 1-1,-1-1 1,1 0 0,0 1 0,0-1 0,0 0-1,0 0 1,0 0 0,0-1 0,-1 1 0,1 0-1,0-1 1,0 1 0,0-1 0,0 1 0,-1-1-1,3-1 1,12-6 55,0 0-1,-1-1 1,0 0-1,0-1 0,-1-1 1,-1-1-1,1 0 1,-2 0-1,0-1 1,-1-1-1,19-28 1,2-12 184,36-88 0,-50 101-237,13-34 28,-28 64-106,0 1 1,-1-1-1,0 0 1,0 0-1,-1-15 1,0 26 38,-1-1 0,0 1 0,0-1 0,0 1 0,0-1 0,0 0 0,0 1 0,0-1 0,0 1 0,0-1 0,0 0 0,-1 1-1,1-1 1,0 1 0,0-1 0,0 1 0,-1-1 0,1 0 0,0 1 0,-1-1 0,1 1 0,0 0 0,-1-1 0,1 1 0,-1-1 0,0 0 0,1 2-9,-1-1-1,0 0 0,1 0 1,-1 0-1,0 0 1,1 1-1,-1-1 1,1 0-1,-1 1 1,0-1-1,1 0 0,-1 1 1,1-1-1,-1 1 1,1-1-1,-1 1 1,1-1-1,-1 1 1,-5 6-128,1 0 0,-7 13 0,-4 12 62,2 2 1,-18 62-1,9-23 82,-145 311 185,105-255 158,61-123-239,0-2 10,1 0 0,-1-1 0,0 1 0,0 0 0,-1-1 0,1 1 1,-1-1-1,1 0 0,-7 6 0,9-9-96,0-1 1,0 1-1,0 0 1,0 0-1,1 0 0,-1 0 1,0 0-1,0 0 1,0 0-1,0-1 1,0 1-1,0 0 1,0 0-1,0 0 0,0 0 1,0 0-1,0-1 1,0 1-1,0 0 1,0 0-1,0 0 0,-1 0 1,1 0-1,0 0 1,0-1-1,0 1 1,0 0-1,0 0 0,0 0 1,0 0-1,0 0 1,0 0-1,0 0 1,0 0-1,-1-1 0,1 1 1,0 0-1,0 0 1,0 0-1,0 0 1,0 0-1,0 0 1,-1 0-1,1 0 0,0 0 1,0 0-1,0 0 1,0 0-1,0 0 1,0 0-1,-1 0 0,1 0 1,0 0-1,0 0 1,0 0-1,0 0 1,0 0-1,0 0 0,-1 0 1,1 0-1,0 0 1,4-10 115,1 1-125,0 0 1,0 1-1,1 0 0,0 0 0,1 1 1,-1-1-1,2 1 0,-1 1 1,13-9-1,7-4-102,45-21 0,-71 40 98,44-22 142,-20 11-104,28-19-1,-6-1-55,49-31-134,-95 62 141,6-4-77,-1 0 0,0 1 0,1 0 0,10-3 0,-16 6 83,-1 0 0,1 0 0,-1 0 0,1 0 0,-1 0 0,0 0-1,1 1 1,-1-1 0,1 0 0,-1 0 0,0 0 0,1 1 0,-1-1 0,1 0 0,-1 0 0,0 1 0,1-1 0,-1 0 0,0 1 0,0-1 0,1 0 0,-1 1 0,0-1 0,0 0-1,1 1 1,-1-1 0,0 1 0,0-1 0,0 0 0,0 1 0,0-1 0,0 1 0,1-1 0,-1 1 0,0-1 0,0 1 0,2 23 49,-2-16-61,5 41 30,-4-43 120,0 0-1,-1 1 1,0-1-1,0 0 1,0 1-1,-2 7 1,-5-6-1149,-3-43-11711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36.53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20 3072,'-4'-19'1568,"8"27"-1792,1 3 160,-1 5 128,5 4-32,0-1-2400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37.2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0 476 2912,'6'7'1078,"-5"-6"-1002,-1-1 1,1 1-1,-1-1 1,1 1-1,-1 0 0,1-1 1,-1 1-1,1 0 1,-1-1-1,1 1 0,-1 0 1,0 0-1,1 0 1,-1-1-1,0 1 1,0 0-1,0 0 0,0 0 1,0-1-1,0 1 1,0 0-1,0 0 0,0 1 1,0 85 4520,0-86-4128,1-10 769,2-3-1247,1 1 1,1 0 0,0 0-1,0 0 1,1 0 0,0 1 0,1 0-1,13-15 1,-18 23 4,0 1 1,-1-1-1,1 1 1,0-1-1,0 1 0,0-1 1,0 1-1,0 0 1,0 0-1,0 0 0,1 0 1,-1 1-1,0-1 1,1 0-1,-1 1 0,0 0 1,1-1-1,-1 1 1,0 0-1,1 0 0,-1 0 1,0 1-1,1-1 1,-1 1-1,0-1 0,1 1 1,-1 0-1,0 0 1,0 0-1,0 0 0,0 0 1,0 0-1,0 0 1,0 1-1,0-1 0,0 1 1,0 0-1,-1-1 1,4 5-1,2 4 191,0 0 1,7 14-1,-8-13 57,13 19 1,-1 3 741,-17-32-893,0-1-1,0 0 1,0 0-1,0 1 1,0-1-1,0 0 1,0 0-1,0 0 1,0 0-1,0 0 1,0 0-1,0 0 1,0 0-1,1-1 1,0 1-3,4-2-79,1 1 1,-1-1-1,0-1 1,1 1-1,-1-1 1,0 0-1,9-7 1,22-9-291,6 2-174,19-6 15,-59 21 463,0 0-1,0 0 1,0-1-1,0 1 1,0 0-1,-1-1 1,1 0-1,-1 0 1,1 0 0,3-6-1,-5 8-16,0 0 0,-1-1 0,1 1 0,0-1 0,-1 1 1,1-1-1,0 1 0,-1-1 0,0 0 0,1 1 0,-1-1 0,0 0 0,0 1 0,0-1 0,0 0 0,0 1 0,0-1 1,-1 1-1,1-1 0,0 0 0,-1 1 0,1-1 0,-1 1 0,0-1 0,-1-2 0,1 4-25,1-1-1,-1 0 1,1 1 0,-1-1-1,0 1 1,1 0 0,-1-1-1,0 1 1,0 0 0,1-1-1,-1 1 1,0 0 0,0 0-1,1-1 1,-1 1-1,0 0 1,0 0 0,0 0-1,1 0 1,-1 0 0,0 0-1,0 0 1,0 1 0,1-1-1,-1 0 1,0 0-1,0 1 1,1-1 0,-1 0-1,0 1 1,-1 0 0,-21 17-782,17-13 717,1 0 0,0 1 0,1 0 0,0 0 0,0 0 0,0 1 0,1-1 0,-1 1 0,1 0 0,-2 8 0,5-13 104,0-1-1,0 1 1,0 0 0,-1-1-1,2 1 1,-1-1-1,0 1 1,0 0 0,0-1-1,1 1 1,-1 0-1,1-1 1,-1 1-1,1-1 1,0 1 0,0-1-1,-1 1 1,1-1-1,0 0 1,0 1-1,0-1 1,1 0 0,-1 0-1,0 0 1,0 0-1,1 0 1,-1 0 0,0 0-1,1 0 1,-1 0-1,3 0 1,2 2 65,-1-1 0,1 0 0,0 0 0,0 0 0,0-1 0,0 0 0,7 0 0,2-1 32,0-2 1,0 0-1,0-1 0,0 0 1,0-1-1,0-1 0,23-11 1,62-37 125,-51 30-874,-98 79 421,26-31 197,-28 41 0,44-58-102,-5 8 65,12-16 61,0 1 0,-1-1 0,1 0 0,0 1 0,0-1 0,0 1 0,0-1 0,0 0 0,-1 1 0,1-1 0,0 1 0,0-1 0,0 1 0,0-1 0,0 0 0,1 1 0,-1-1 0,0 1 0,0-1 0,0 1 0,0-1 0,0 0 0,0 1 0,1-1 0,-1 1 0,0-1 0,0 0 0,1 1 0,-1-1 0,0 0 0,1 1 0,-1-1 0,0 0 0,1 0 0,-1 1 0,1-1 0,1 0 53,0 0 1,-1 0-1,1 0 0,0 0 1,0 0-1,0-1 0,0 1 0,0-1 1,-1 0-1,1 1 0,0-1 0,-1 0 1,1 0-1,2-2 0,1 1 60,8-5-37,-1-1 0,0 0 0,0-1 0,-1 0 0,0 0 0,0-2 0,-1 1-1,9-14 1,4-6 47,35-65 0,-19 22-22,-4-1 0,35-110-1,-66 174-240,-2 0-1,1 0 1,1-21-1,-4 30 82,0-1-1,0 0 1,0 1 0,0-1-1,-1 0 1,1 1 0,0-1-1,-1 1 1,1-1-1,-1 1 1,1-1 0,-1 1-1,0-1 1,-1-1 0,1 2 14,0 0 0,0 1 0,1-1 1,-1 1-1,0-1 0,0 1 0,0-1 0,0 1 1,0 0-1,0-1 0,0 1 0,0 0 1,0 0-1,0 0 0,0 0 0,0 0 1,0 0-1,0 0 0,0 0 0,0 0 0,0 0 1,0 1-1,0-1 0,0 0 0,-2 1 1,1 1 9,-1-1 1,0 0 0,1 1 0,-1-1-1,1 1 1,-1 0 0,1 0 0,0 0 0,0 0-1,0 0 1,0 0 0,0 1 0,0-1-1,-2 6 1,-1 1 5,1 1-1,-7 19 1,6-9-14,1 0 0,0 1 0,2-1 1,0 1-1,2-1 0,0 1 1,1 0-1,1 0 0,1-1 0,0 0 1,2 1-1,0-1 0,15 34 1,-12-39-753,1-1 0,0 0 0,1 0 0,1-1 1,15 16-1,9 10-1823,-3 5-1331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38.55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4 839 3136,'-4'7'3562,"10"-9"-3187,0-1 0,0 0 0,-1 0-1,1-1 1,-1 0 0,0 1 0,0-2-1,5-4 1,36-43 298,-43 48-665,119-161 433,-40 50 104,-51 73-470,134-181 122,-153 206-164,-1-1 0,-1 0 0,0 0-1,-2-1 1,0 0 0,8-29 0,-12 15-112,-6 19-69,1 13 140,1 1 0,0 0 0,0 0-1,-1-1 1,1 1 0,0 0 0,0 0 0,-1-1 0,1 1 0,0 0 0,0 0 0,-1 0 0,1 0 0,0-1 0,-1 1 0,1 0 0,0 0-1,-1 0 1,1 0 0,0 0 0,-1 0 0,1 0 0,0 0 0,-1 0 0,1 0 0,0 0 0,-1 0 0,1 0 0,-1 0 0,1 0 0,0 0-1,0 1 1,-1-1 0,-6 3-58,1 0-1,-1 0 1,1 1 0,0 0-1,0 0 1,1 0-1,-10 10 1,-1 3 84,-15 21-1,22-25 11,0 1-1,1 1 0,1-1 0,0 1 0,0 0 1,2 1-1,0 0 0,1 0 0,-3 19 1,2 6 146,2 1 0,2 59 0,1-83-63,1 0 0,1 1 0,1-1-1,8 26 1,-9-37-34,0 0 0,1-1-1,-1 0 1,2 0 0,-1 0-1,1 0 1,-1 0 0,2 0-1,-1-1 1,0 0 0,1 0 0,0 0-1,1-1 1,-1 0 0,8 5-1,-9-7-25,0 0 0,-1-1 0,1 0 0,0 0 0,0 0 0,0 0 0,0-1 0,0 1 0,0-1 0,0 0 0,0 0 0,-1-1 0,1 1 0,0-1-1,0 0 1,0 0 0,0 0 0,0 0 0,6-4 0,-4 2 39,1-1 0,-1 0-1,0 0 1,0 0 0,0-1-1,0 0 1,-1 0 0,0 0-1,0-1 1,5-6 0,2-8 85,0 0 1,13-30-1,-21 39-165,0 0 1,0 0-1,-1 0 0,-1 0 0,0-1 0,1-21 0,-2 31-44,-1 1 1,0-1-1,-1 0 0,1 1 1,0-1-1,0 1 0,-1-1 1,1 0-1,-1 1 0,1-1 1,-1 1-1,0-1 0,-1-1 1,2 3 11,0-1 1,0 1-1,-1 0 1,1 0-1,0-1 1,-1 1-1,1 0 1,0 0-1,-1 0 1,1 0 0,0 0-1,-1-1 1,1 1-1,0 0 1,-1 0-1,1 0 1,0 0-1,-1 0 1,1 0-1,0 0 1,-1 0-1,1 0 1,-1 0-1,-11 8-319,9-4 262,0 0 1,0 0-1,0 0 1,1 0-1,0 0 1,0 0-1,-3 7 1,2-3-30,-6 11 32,2 1 1,0 0 0,2 0-1,0 0 1,1 1-1,-2 36 1,6-51 77,1 0-1,0-1 1,0 1-1,0 0 1,1-1 0,-1 1-1,1-1 1,5 10-1,-5-12 28,0 0 0,-1 0 0,1 0-1,0 0 1,1 0 0,-1 0 0,1-1-1,-1 1 1,1-1 0,0 0 0,-1 0 0,1 0-1,0 0 1,1 0 0,3 1 0,-5-2 18,0-1 0,0 0 0,1 0 0,-1 0 0,0 0 0,0-1 0,0 1 0,0-1 0,0 1 0,1-1 0,-1 0 0,0 1 0,0-1 0,0 0 0,-1-1 0,3 0 0,3-2 134,-1-1 1,0 0-1,7-6 1,-11 9-179,0 1 0,-1-1 0,1 0 0,-1 0 1,1 1-1,-1-1 0,1 0 0,-1 0 0,0-1 0,0 1 0,0 0 0,0 0 1,-1-1-1,1 1 0,0 0 0,-1-1 0,0 1 0,1 0 0,-1-1 0,0 1 1,0-1-1,-1 1 0,1 0 0,0-1 0,-1 1 0,1 0 0,-1-1 1,0 1-1,0 0 0,0 0 0,0-1 0,0 1 0,-1 0 0,1 0 0,0 0 1,-1 1-1,0-1 0,1 0 0,-1 0 0,0 1 0,0-1 0,0 1 0,0 0 1,0 0-1,-2-2 0,0 1-88,1 0-1,-1 0 1,1 1 0,-1-1-1,1 1 1,-1 0 0,0 0-1,1 0 1,-8-1 0,3 0-439,15 4 429,-1 0 135,1 0 0,-1 0 1,1-1-1,0 0 0,-1 0 0,1 0 1,0-1-1,11-1 0,12 1 62,43 4 10,74 3 619,-141-7-1123,0 0 1,0 0-1,0-1 1,-1 1-1,1-1 1,0 0-1,0-1 1,-1 0-1,7-2 1,-12 4 278,1 0 0,-1-1 0,1 1 0,-1 0 0,1 0 0,-1 0-1,0 0 1,1-1 0,-1 1 0,1 0 0,-1 0 0,0-1 0,1 1 0,-1 0 0,0 0 0,1-1 0,-1 1 0,0 0 0,0-1 0,1 1 0,-1-1-1,0 1 1,0 0 0,0-1 0,0 1 0,1-1 0,-1 1 0,0-1 0,0 1 0,0 0 0,0-1 0,0 1 0,0-1 0,0 1 0,0-1 0,0 1-1,0-1 1,0 1 0,-1-1 0,-13-13-3002,12 13 3052,-20-18-2369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38.95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39 176 4992,'-34'-28'1824,"29"25"-1408,5-5-128,5 3 768,8-7-640,8 1 672,15-5-608,16 1-32,6-1-288,2 5 32,7-1-96,-6 4 352,1-3-224,-1 3-1088,9 0 448,0 5-4928,-4 14 2944,-17 0 384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6.0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304 676 4736,'-33'0'1530,"21"3"-932,-47 24 713,51-23-1024,0 1 0,0 0 1,0 1-1,1 0 0,-13 13 0,1 3-81,1 1-1,1 1 0,-20 38 0,29-46-77,0 1 0,1 1 0,0-1 0,2 1 1,0 0-1,-4 29 0,9-45-31,0 0 1,0 1-1,0-1 1,0 0-1,0 0 1,0 0-1,1 0 1,-1 1-1,1-1 1,-1 0-1,1 0 1,1 2-1,-1-3-64,-1-1 0,0 1 0,1-1-1,0 1 1,-1-1 0,1 1-1,-1-1 1,1 0 0,0 1 0,-1-1-1,1 0 1,0 1 0,-1-1-1,1 0 1,0 0 0,-1 1 0,1-1-1,0 0 1,0 0 0,-1 0 0,1 0-1,0 0 1,-1 0 0,1 0-1,0 0 1,0-1 0,-1 1 0,1 0-1,0 0 1,-1-1 0,1 1-1,0 0 1,-1-1 0,1 1 0,0 0-1,-1-1 1,1 1 0,0-2 0,4-2 99,-1 0 0,1 0 1,-1-1-1,0 1 0,0-1 1,4-9-1,4-3 14,108-142 472,-76 102-536,50-71-50,-71 93-81,34-72 0,-37 58-25,-1-1-1,-3 0 0,16-90 1,-26 113-89,-4 18 35,0 0 0,-1 0-1,0 1 1,0-1-1,-1 0 1,0 0 0,-1-14-1,0 22 92,1 1-1,0-1 0,0 0 1,0 0-1,-1 0 0,1 0 1,0 1-1,0-1 0,-1 0 0,1 0 1,-1 1-1,1-1 0,-1 0 1,1 1-1,-1-1 0,1 1 1,-1-1-1,0 0 0,1 1 1,-1-1-1,0 1 0,0 0 1,1-1-1,-1 1 0,0-1 1,0 1-1,-1 0 0,0 0-18,1 0-1,-1 0 0,0 0 0,1 1 0,-1-1 0,0 1 0,1-1 1,-1 1-1,1 0 0,-1-1 0,1 1 0,-1 0 0,1 0 1,0 0-1,-1 0 0,0 2 0,-5 4-38,0 0 1,0 1-1,1-1 1,0 2-1,-8 14 1,-21 50 20,29-59 75,-5 10 13,-18 41 104,-28 87 1,51-130-13,0 0 0,2 0 0,1 0 0,0 0 0,2 0 0,0 1 0,2-1 0,4 31 0,-1-31 20,1-1-1,1 0 1,0 0-1,10 19 1,-12-31 5,1 0-1,0 0 1,0 0-1,1-1 1,0 0-1,0 0 1,1 0 0,0-1-1,0 0 1,16 11-1,-18-15-42,0 0 0,-1 0-1,1-1 1,1 0 0,-1 0-1,0-1 1,0 1 0,1-1 0,-1 0-1,0 0 1,1-1 0,-1 0-1,1 0 1,-1 0 0,1 0-1,-1-1 1,10-2 0,-7-1-14,-1 1 1,0-1 0,0 0-1,-1 0 1,1-1-1,-1 0 1,0 0 0,0-1-1,0 0 1,8-11-1,-4 3 47,1-1-1,-2-1 0,13-27 0,-17 32-111,-1-1 0,0 0-1,3-14 1,-6 22-107,-1-1 0,1 0 0,-1 1 0,1-1 0,-1 0 0,-1 1 0,1-1 0,-1 0 0,1 0 0,-2 1 0,0-6 0,1 10 52,1-1 0,-1 0 0,1 1 0,0-1 1,-1 1-1,1-1 0,-1 1 0,1-1 0,-1 1 0,0-1 1,1 1-1,-1 0 0,1-1 0,-1 1 0,0 0 0,1 0 1,-1-1-1,0 1 0,0 0 0,1 0 0,-1 0 0,0 0 0,1 0 1,-1 0-1,0 0 0,1 0 0,-1 0 0,0 0 0,0 0 1,1 0-1,-1 1 0,-1-1 0,-2 2-92,0-1 0,0 0 0,1 1 0,-8 4 0,6-2 131,1 0 0,-1 0 0,1 0 0,0 0 0,0 1 1,0 0-1,1 0 0,-1 0 0,1 0 0,0 0 0,1 1 0,-1-1 0,1 1 0,0 0 0,-1 5 0,0 4 89,1-1-1,0 1 1,0 0 0,2 0-1,0 17 1,1-22 34,0 0 0,1 0 1,0 0-1,1 0 0,0-1 1,7 16-1,-7-19-36,0-1 0,-1 0 0,2 0 1,-1 0-1,1-1 0,-1 1 0,1-1 0,0 0 0,1 0 0,-1 0 1,1 0-1,8 4 0,-10-7-42,0 1 0,0-1-1,1 0 1,-1-1 0,0 1 0,1-1 0,-1 1 0,1-1 0,-1 0 0,1 0 0,-1 0-1,0-1 1,1 1 0,-1-1 0,0 0 0,1 0 0,-1 0 0,0 0 0,0-1-1,4-1 1,6-5 106,-1 0 0,0 0 0,14-13-1,134-123 655,-89 78-636,-48 45-14,-2 0 0,0-2 0,-1 0 0,-2-1 0,0-1 0,-2-1 0,14-29 0,-1-9-151,28-86-1,10-75-767,-62 207 317,-1 1 1,5-35 0,-9 49 345,0-1 0,0 1 0,-1-1 0,1 1 0,-1 0 0,0-1 0,-1-3 0,2 7 95,0-1-1,0 1 0,0-1 0,-1 0 0,1 1 0,0-1 0,-1 1 1,1-1-1,0 1 0,-1-1 0,1 1 0,-1-1 0,1 1 0,0 0 1,-1-1-1,1 1 0,-1 0 0,1-1 0,-1 1 0,0 0 0,1-1 1,-1 1-1,1 0 0,-1 0 0,1 0 0,-1 0 0,0 0 0,1-1 1,-1 1-1,1 0 0,-1 0 0,0 0 0,1 1 0,-1-1 0,1 0 1,-1 0-1,0 0 0,1 0 0,-1 1 0,1-1 0,-1 0 0,1 0 1,-1 1-1,1-1 0,-1 0 0,0 1 0,-5 4-16,0 0 0,1 0-1,0 0 1,0 1 0,0-1 0,0 1 0,1 1-1,-5 8 1,-13 25-127,-18 43-1,-15 52 95,29-66 256,-32 136 0,50-166-120,2 0 1,2 0-1,1 0 0,2 1 1,5 45-1,-1-64 103,1 0 1,11 38-1,-12-49-216,1 0 0,0-1 0,0 1 0,1-1 0,0 0-1,1-1 1,11 14 0,4-1-451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43.01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293 539 1312,'20'-23'1370,"-5"7"876,-15 16-2219,0-1 0,0 1 1,0 0-1,1 0 0,-1 0 0,0-1 0,0 1 1,0 0-1,0 0 0,0-1 0,0 1 1,0 0-1,0 0 0,0 0 0,-1-1 0,1 1 1,0 0-1,0 0 0,0-1 0,0 1 1,0 0-1,0 0 0,0 0 0,0 0 0,-1-1 1,1 1-1,0 0 0,0 0 0,0 0 1,0 0-1,0-1 0,-1 1 0,1 0 0,0 0 1,0 0-1,0 0 0,-1 0 0,1 0 1,0 0-1,-10-4 318,7 4-290,0 0 0,0 1 0,0-1 0,0 1 0,0-1 0,0 1 0,0 0 0,0 0 0,1 1 0,-1-1 0,0 0 0,1 1 0,-1 0 0,-2 1 0,-12 8 166,-12 4-11,1 1 0,1 2 1,1 1-1,0 1 0,2 1 0,-38 41 1,59-59-189,0 1-1,0 0 1,0 0 0,0 0 0,1 0-1,-1 0 1,1 0 0,0 1 0,1-1-1,-1 1 1,-1 8 0,3-12-2,-1 0-1,1 0 1,0-1 0,0 1 0,0 0-1,0 0 1,0-1 0,0 1-1,0 0 1,0-1 0,1 1 0,-1 0-1,0 0 1,0-1 0,1 1-1,-1 0 1,0-1 0,1 1 0,-1 0-1,0-1 1,1 1 0,-1-1-1,1 1 1,0 0 0,1 0 14,-1 0 0,0-1-1,1 1 1,-1 0 0,1-1 0,-1 1 0,1-1 0,-1 0 0,1 1-1,0-1 1,1 0 0,5 0 130,1 0 0,-1-1 0,12-2 0,-20 3-156,16-3 79,0-1 1,0-1 0,-1 0 0,0-1-1,0 0 1,0-1 0,-1-1 0,0-1-1,-1 0 1,1 0 0,-2-1-1,1-1 1,-2 0 0,1-1 0,-2 0-1,1-1 1,-2 0 0,0-1 0,10-19-1,-2-1 7,-1-1 0,-2-1 0,-1 0 0,-2 0 0,-2-1 0,-1-1 0,2-39 0,-9 71-150,0-1 0,-1 1 0,-1 0-1,1-1 1,-1 1 0,0 0 0,0 0 0,0-1-1,-1 1 1,0 0 0,0 0 0,-6-9 0,8 14 7,-1 1 0,1-1 0,-1 1 1,1-1-1,-1 0 0,1 1 1,-1-1-1,1 1 0,-1-1 0,0 1 1,1 0-1,-1-1 0,0 1 0,1 0 1,-1-1-1,0 1 0,1 0 1,-1 0-1,0 0 0,0-1 0,1 1 1,-1 0-1,0 0 0,0 0 0,-1 0 1,1 1 0,-1 0 0,1-1 1,-1 1-1,1 0 0,-1-1 0,1 1 1,0 0-1,-1 0 0,1 0 0,0 0 1,-2 3-1,-1 1-14,0 0-1,0 0 1,1 1 0,-1-1 0,-2 9-1,0 3 90,1-1 0,1 1-1,-4 31 1,2 54 212,5-82-227,0 0 103,2 0 0,0-1 1,6 33-1,-4-40-27,0-1-1,0 0 1,1 0 0,0 0-1,1 0 1,1-1 0,9 15-1,-14-23-31,1 0 0,-1 0 0,1 0 0,0 0 0,-1 0 0,1 0 0,0-1 0,0 1 0,0-1 0,0 1 0,0-1 0,1 0 0,-1 0 0,0 0 0,1 0 0,-1 0 0,0-1-1,1 1 1,-1-1 0,1 1 0,-1-1 0,1 0 0,-1 0 0,1 0 0,-1 0 0,1-1 0,-1 1 0,1-1 0,2 0 0,2-2 43,-1 0 0,0 0-1,-1 0 1,1-1 0,0 0 0,-1 0 0,0 0-1,0 0 1,9-11 0,9-13-97,-2-2-1,22-35 1,-41 60-58,-1 4 12,-1 0-1,1 0 1,-1-1 0,1 1-1,0 0 1,0 0-1,-1 0 1,1 1 0,0-1-1,0 0 1,0 0 0,0 0-1,2-1 1,-1 18-441,-5 125 138,3-132 426,0-1 0,1 1-1,0-1 1,0 1 0,1-1 0,0 0 0,0 0-1,6 12 1,-8-19-45,1-1-1,0 1 0,0 0 1,-1 0-1,1-1 0,0 1 1,0 0-1,0-1 0,-1 1 1,1-1-1,0 1 1,0-1-1,0 0 0,0 1 1,0-1-1,0 0 0,0 0 1,0 1-1,0-1 0,0 0 1,0 0-1,0 0 0,0 0 1,0 0-1,0-1 0,0 1 1,0 0-1,1-1 1,35-9 196,-31 8-185,10-4-7,-1 0-1,20-12 1,4-2 14,-23 17-39,-2-1-122,-13 4 51,9-5 159,-2 5-75,0-1 0,0 1-1,0-2 1,0 1 0,-1-1 0,1 0 0,0-1 0,-1 0-1,1 0 1,-1 0 0,0-1 0,9-6 0,-10 6 34,-1 0 1,0 0-1,0-1 0,0 1 1,-1-1-1,0 0 1,0 0-1,0 0 0,4-8 1,-7 10-35,1 0-1,-1 0 1,0 0 0,0 0 0,0-1 0,0 1-1,-1 0 1,1-1 0,-1 1 0,0-1 0,0 1-1,0 0 1,0-1 0,-1 1 0,1 0 0,-1-1-1,0 1 1,0 0 0,-2-6 0,2 7-52,0 1 1,0-1-1,0 0 0,0 0 1,-1 1-1,1-1 0,0 1 1,-1-1-1,1 1 1,-1 0-1,1-1 0,-1 1 1,0 0-1,0 0 0,1 0 1,-1 0-1,0 0 1,0 1-1,0-1 0,0 0 1,0 1-1,0 0 0,0-1 1,0 1-1,0 0 1,0 0-1,0 0 0,0 0 1,0 0-1,0 1 0,0-1 1,0 1-1,-3 0 1,-2 2-79,-1 0 0,1 0 0,0 0 1,0 1-1,1 0 0,-1 0 0,-9 9 1,6-3 22,0 0 0,0 0 0,1 1 0,-9 12 0,14-17 51,0 1-1,0-1 1,1 1-1,0-1 1,0 1-1,1 0 1,0 0-1,0 0 1,-1 12-1,3-17 42,-1 0-1,1 0 1,0 0-1,1 0 1,-1 0-1,0 0 1,1 0-1,-1 0 1,1 0-1,-1 0 1,1 0-1,0 0 1,0-1-1,0 1 1,0 0-1,0 0 1,2 2-1,0-2 9,-1 0-1,0 0 0,1-1 0,-1 1 0,1 0 1,-1-1-1,1 0 0,0 0 0,0 0 0,5 2 1,2-1 48,0-1 1,0 0 0,0 0 0,0-1 0,0 0-1,11-2 1,-9 0-5,-1-1-1,0 0 0,-1 0 0,1-1 1,0 0-1,-1-1 0,0 0 1,0-1-1,-1 0 0,1 0 1,-1-1-1,-1-1 0,14-13 1,5-10 95,-1-1 0,32-51 1,-21 28 88,58-87 96,-75 107-256,-1 0-1,18-48 0,-36 78-93,4-5 3,-2-1-1,4-16 0,-6 24-33,-1 0 0,1 1 1,-1-1-1,0 0 1,0 1-1,0-1 0,0 0 1,-1 0-1,1 1 0,-1-1 1,0 1-1,1-1 1,-1 0-1,0 1 0,-1-1 1,-1-2-1,3 4 6,-1 0 0,0 1 0,1-1-1,-1 0 1,0 1 0,0-1 0,0 0 0,1 1 0,-1-1-1,0 1 1,0 0 0,0-1 0,0 1 0,0 0 0,0-1-1,0 1 1,0 0 0,0 0 0,0 0 0,0 0-1,0 0 1,0 0 0,0 0 0,0 0 0,0 0 0,0 1-1,0-1 1,0 0 0,0 1 0,0-1 0,0 0 0,0 1-1,0-1 1,0 1 0,0 0 0,-5 3-83,1 0 1,-1 0-1,-8 10 1,14-14 114,-9 10-25,0 0 1,1 0-1,1 1 0,0 0 0,0 0 0,1 1 1,1-1-1,0 2 0,0-1 0,-3 18 0,-1 11-89,-5 79 0,12-95 109,-1 12-7,3 66 0,1-87 24,1 0 1,1 0-1,0 0 1,1 0-1,1-1 1,11 26 0,-15-38 19,1-1 1,-1 0 0,0 0-1,1 0 1,-1-1-1,1 1 1,0 0 0,-1 0-1,1-1 1,0 1 0,0-1-1,0 0 1,0 1 0,0-1-1,3 1 1,-1-1 5,0 0 1,0 0-1,0 0 0,0 0 0,0-1 1,0 0-1,0 0 0,6 0 1,2-2 12,0 0 1,0-1 0,-1 0 0,1-1 0,14-7 0,-12 5 62,0-1 0,0 0 0,-1-1 0,20-16 0,-28 20-77,-1 1 1,0-1-1,-1 0 0,1 0 1,-1-1-1,0 1 1,0-1-1,0 1 0,0-1 1,-1 0-1,0 0 1,0 0-1,0-1 0,-1 1 1,0 0-1,1-10 0,-1 9-53,-1 1 0,-1 0 0,1-1 0,-1 1 0,0 0 0,0-1 0,0 1 0,-1 0 0,-3-6 0,5 9-10,-1 1 0,1 0 0,-1-1 0,0 1 0,0 0 0,0 0 0,0 0 0,0-1 0,0 1 0,0 0 0,0 0 0,0 0 0,0 1 0,-1-1 0,1 0 0,0 0 0,0 1 0,-1-1 0,1 1 0,-1-1 0,1 1 0,0-1 1,-1 1-1,1 0 0,-1 0 0,1 0 0,-1 0 0,1 0 0,-1 0 0,1 0 0,-1 0 0,1 1 0,-1-1 0,1 0 0,0 1 0,-1-1 0,1 1 0,-2 1 0,-6 3-77,1 0 0,0 1 1,1 0-1,-1 0 0,1 1 0,-7 9 0,9-11 93,1 0 0,0 0 0,0 1 0,0 0 0,0 0 0,1 0 0,0 0 0,1 0 0,-1 1 0,1-1-1,-2 12 1,4-15 15,-1 0-1,1 0 0,0-1 0,0 1 0,1 0 1,-1 0-1,0 0 0,1 0 0,0 0 0,0-1 1,0 1-1,0 0 0,0-1 0,0 1 0,1 0 1,-1-1-1,1 0 0,0 1 0,-1-1 1,1 0-1,0 0 0,0 0 0,1 0 0,-1 0 1,0 0-1,1-1 0,-1 1 0,1-1 0,3 2 1,5 1 39,-1 0 0,1-1 0,0 0 0,1 0 0,-1-1 0,0-1 0,13 0-1,-6 0 24,0-2 0,0 0 0,33-8-1,-28 3-64,1-1 1,29-13-1,-40 14-8,0-1 1,-1 0-1,0 0 1,0-1-1,14-13 1,-12 5-12,-9 11-1,-11 18 21,2-6-14,0 0 0,-1 0 0,-10 11 0,9-12-49,1 0 0,0 1 1,-7 13-1,2-4-3,7-11 81,1 0-1,-1 0 1,1 0-1,-3 8 1,5-11 13,-1 0-1,1 0 1,0 0 0,0 0 0,0 0 0,0 0 0,0-1 0,0 1-1,1 0 1,-1 0 0,0 0 0,1 0 0,0 0 0,-1 0-1,1-1 1,2 4 0,-3-5-14,1 1 1,-1-1-1,0 0 0,1 0 0,-1 1 1,1-1-1,-1 0 0,1 0 0,-1 0 1,1 0-1,-1 0 0,0 0 0,1 0 1,-1 0-1,1 0 0,-1 0 0,1 0 1,-1 0-1,1 0 0,0 0 0,1 0 58,1-1-28,0 1 0,1-1 0,-1 0 0,0 0 0,1 0 0,-1 0 0,0 0 0,0-1 0,0 1 0,0-1 0,0 0 0,4-3 0,5-5 18,15-16 0,-21 21-54,16-21 45,0-1-1,-1-1 0,19-36 0,-13 21 2,137-239 641,-154 262-754,8-27-1,-16 41-27,0-1 0,0-1 0,-1 1 1,0 0-1,0 0 0,-1 0 0,-1-13 0,1 19 64,0-1-1,0 1 0,0 0 0,0-1 0,-1 1 0,1 0 0,-1-1 0,1 1 0,-1 0 0,1-1 0,-1 1 1,0 0-1,0 0 0,1 0 0,-1-1 0,-2 0 0,3 2 1,-1-1-1,0 1 1,0 0 0,1-1-1,-1 1 1,0 0 0,0 0 0,1-1-1,-1 1 1,0 0 0,0 0-1,0 0 1,1 0 0,-1 0-1,0 0 1,0 0 0,0 1-1,1-1 1,-1 0 0,-1 1-1,-4 2-71,1-1-1,0 2 0,0-1 0,1 0 1,-9 8-1,13-10 93,-9 7-20,1 2 0,0-1-1,0 1 1,1 1 0,1-1 0,-1 1 0,2 0 0,-1 0 0,2 1 0,-1 0-1,2 0 1,0 0 0,-3 22 0,2-6 58,2 1 0,1-1 1,2 1-1,7 54 0,-3-53 0,1-1 0,12 36 0,-14-52 52,2 0-1,-1-1 1,2 0 0,-1 0 0,2 0 0,-1-1-1,13 14 1,-7-16-1011,-13-9 827,1 0 0,-1 0 1,0 0-1,1 1 0,-1-1 1,0 0-1,1 0 0,-1 0 1,0 0-1,1 0 0,-1 0 1,0 0-1,1 0 1,-1-1-1,0 1 0,1 0 1,-1 0-1,0 0 0,1 0 1,-1 0-1,0 0 0,1-1 1,-1 1-1,1 0 0,-1-1-125,0 0 0,1 0-1,-1 0 1,1 0 0,-1 0-1,0 0 1,0 0 0,0 0-1,0 1 1,1-1 0,-1 0-1,0 0 1,-1 0 0,1 0-1,0 0 1,0 0 0,0 0-1,-1 0 1,1 0-1,0 0 1,-1 0 0,1 0-1,0 0 1,-2-1 0,-3-8-816,-2 0 1,1 1-1,-1-1 1,0 1-1,-15-14 1,-48-36 810,34 31 1711,-60-54 5867,96 82-7307,-1-1 0,1 1 0,-1-1 0,0 1 0,1 0 0,-1-1 0,1 1 0,-1-1 0,1 1 0,0-1 0,-1 0-1,1 1 1,0-1 0,-1 1 0,1-1 0,0 0 0,-1 1 0,1-1 0,0 0 0,0 1 0,0-1 0,0 0 0,0 1 0,0-1 0,0 0-1,0 0 1,0 1 0,0-1 0,0 0 0,0 1 0,0-1 0,1 0 0,-1 1 0,0-1 0,0 1 0,1-1 0,-1 0 0,1 1 0,-1-1-1,0 1 1,1-1 0,-1 1 0,1-1 0,-1 1 0,2-2 0,1 0 15,1 0 0,-1 0 1,1 0-1,-1 0 0,1 1 0,0-1 0,4 0 0,34-8 315,0 2-1,79-5 1,89 11 40,-124 3 207,-82-1-504,-1 0-1,0 0 1,1 0 0,-1-1-1,1 1 1,-1-1 0,1 0-1,5-2 1,-9 2-13,-5 13-235,1-3 79,2 1 1,-1 0-1,1 0 0,1 0 1,-1 0-1,2 0 1,-1 0-1,3 17 1,8 61 106,-7-64-16,-1-7-36,1 28 0,-1 5 676,4-60-433,13-23 206,-17 29-442,18-46-24,3 2-1,40-66 1,-61 112 0,-1-1 1,1 1-1,-1 0 0,1 0 1,0 1-1,0-1 1,0 0-1,0 1 0,0-1 1,0 1-1,4-2 1,-6 3 4,1-1 0,-1 1 0,1 0 0,-1 0 0,1 0 0,-1 0 0,1 0 0,-1 0 0,0 0 0,1 0 0,-1 0 0,1 0-1,-1 0 1,1 0 0,-1 0 0,1 0 0,-1 1 0,1-1 0,-1 0 0,0 0 0,1 1 0,-1-1 0,1 1 0,0 0-6,0 0 0,-1-1 0,1 1-1,-1 1 1,1-1 0,-1 0 0,1 0-1,-1 0 1,0 0 0,1 0 0,-1 0 0,0 0-1,0 3 1,3 28-70,18 148 633,-13-156-321,1-29 218,-7 4-518,-1-1 1,1 0 0,-1 0-1,1 0 1,-1 0 0,0 0-1,1 0 1,-1 0-1,0 0 1,-1 0 0,1-1-1,0 1 1,0-4-1,3-33-1177,-3-30 29,-2 0 1,-11-70-1,3 104 871,7 28 162,0 0 1,0 1-1,1-1 1,-1-13 0,2 19 172,0 1 0,0-1 0,0 1 0,0 0 0,0-1 0,0 1 0,0 0 0,1-1 0,-1 1 0,0 0 0,0-1 0,0 1 0,1 0 0,-1-1 0,0 1 0,0 0 0,1-1 0,-1 1 0,0 0 0,1 0 0,-1 0 0,0-1 0,1 1 0,-1 0 0,1 0 0,-1 0 0,0 0 1,1 0-1,-1 0 0,0 0 0,1-1 0,0 1 0,14 1-57,120 37 239,52-2-458,-177-35 206,-1 1-1,1 0 0,-1 1 1,13 5-1,-19-7 129,-1 0-1,1 0 0,-1 1 1,1-1-1,-1 1 1,0-1-1,0 1 1,0 0-1,0 0 1,0 0-1,0 0 0,-1 0 1,1 0-1,0 1 1,-1-1-1,0 0 1,0 1-1,0-1 1,0 1-1,0 0 1,1 2-1,-1 2 166,-1 1-1,1-1 1,-1 0-1,-1 0 1,1 1 0,-1-1-1,-3 11 1,-2 3 471,-11 24 1,12-33-401,0 1 0,0 0 0,2 0 0,-1 0 0,2 1 0,-3 22 0,5-34-245,0 1 0,1-1-1,-1 1 1,1-1 0,-1 1 0,1-1 0,0 0 0,0 1-1,0-1 1,0 0 0,0 0 0,0 0 0,1 1 0,-1-1 0,1-1-1,-1 1 1,1 0 0,0 0 0,0 0 0,0-1 0,0 1-1,0-1 1,0 0 0,0 0 0,0 1 0,0-1 0,1-1 0,-1 1-1,0 0 1,1 0 0,-1-1 0,4 1 0,1-1-91,-1 0 0,0 0 0,0 0 0,0-1 0,1 1 1,-1-2-1,0 1 0,10-4 0,-3 0-1838,0-1 1,22-13-1,-9 0-3857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43.4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88 51 4640,'-39'-42'1728,"22"37"-1344,-1 1-96,14 4-160,0 0-128,-1 0-160,14 0-64,8 9 128,5-3-1760,4 18 992,0-1-1376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45.35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214 263 2976,'3'-9'953,"1"-4"839,-4 13-1746,0 0 1,0-1-1,0 1 1,0 0-1,0 0 1,-1-1-1,1 1 1,0 0-1,0 0 1,0-1-1,0 1 1,0 0-1,0 0 1,0-1-1,-1 1 1,1 0 0,0 0-1,0 0 1,0-1-1,-1 1 1,1 0-1,0 0 1,0 0-1,0 0 1,-1-1-1,1 1 1,0 0-1,0 0 1,-1 0-1,1 0 1,0 0-1,0 0 1,-1 0-1,1 0 1,0 0-1,-1 0 1,1 0-1,0 0 1,0 0-1,-1 0 1,1 0-1,-7 0 75,0 1-1,0 0 0,0 0 0,0 1 0,0 0 0,0 0 1,0 1-1,1-1 0,-1 1 0,1 1 0,0-1 0,0 1 0,0 0 1,0 1-1,1-1 0,0 1 0,0 0 0,0 1 0,0-1 0,-3 7 1,-2 3-67,1 0 1,0 1 0,1 0 0,1 0-1,1 1 1,-9 34 0,10-28-75,0 1 1,-1 30-1,6-46 101,-1-1-1,2 1 1,-1 0-1,1-1 0,0 1 1,0-1-1,1 0 1,0 1-1,0-1 1,1 0-1,6 11 1,-8-16-28,0-1 1,0 1 0,0 0 0,0-1-1,1 1 1,-1-1 0,0 0 0,1 1-1,0-1 1,-1 0 0,1 0 0,0 0-1,-1 0 1,1 0 0,0-1 0,0 1-1,0 0 1,2 0 0,-1-1 13,-1 0 1,1 0-1,0 0 0,0 0 1,-1-1-1,1 1 1,-1-1-1,1 0 0,0 1 1,-1-1-1,1 0 1,2-2-1,2-1 93,0-1-1,0 0 1,0-1-1,0 1 0,-1-1 1,0-1-1,9-10 1,-10 9-69,0-1 0,0 0 1,0 0-1,-1 0 0,-1 0 0,1-1 0,-2 1 1,1-1-1,1-18 0,-1-8-159,-2-50 1,-1 52-198,0 34 263,0-3-79,1 0-1,-1 0 0,0 0 0,-1 0 0,1 0 1,0 1-1,-1-1 0,0 0 0,0 0 0,1 1 1,-2-1-1,1 0 0,-2-3 0,2 5 63,1 1-1,0 0 1,0 0 0,0 0-1,-1-1 1,1 1-1,0 0 1,-1 0 0,1 0-1,0 0 1,0 0-1,-1 0 1,1-1 0,0 1-1,-1 0 1,1 0-1,0 0 1,-1 0-1,1 0 1,0 0 0,0 0-1,-1 0 1,1 0-1,0 0 1,-1 1 0,1-1-1,0 0 1,-1 0-1,1 0 1,0 0 0,0 0-1,-1 0 1,1 1-1,0-1 1,0 0-1,-1 0 1,1 0 0,0 1-1,0-1 1,0 0-1,-1 0 1,1 1 0,0-1-1,0 0 1,0 1-1,0-1 1,0 0 0,-1 1-1,-7 16 59,5-6 52,0-1 1,1 1-1,1 0 0,0 0 0,0 1 0,1-1 0,3 21 0,0-10 208,1 0 1,14 40-1,-16-54-205,1-1 0,0-1 1,0 1-1,0 0 0,1-1 1,6 9-1,-9-13-57,1-1 1,-1 1 0,1-1-1,-1 1 1,1-1-1,0 0 1,-1 0-1,1 0 1,0 0 0,0 0-1,0 0 1,0 0-1,0-1 1,0 1-1,0-1 1,0 1 0,0-1-1,0 0 1,0 0-1,0 0 1,0 0-1,0 0 1,0 0 0,0 0-1,0-1 1,0 1-1,4-2 1,8-4 59,1-1 0,-1 0 0,0 0-1,0-2 1,22-18 0,57-59-80,-63 57 14,-17 15-125,10-8-106,-22 21 187,0 0 1,0 0-1,0 1 0,0-1 0,1 1 1,-1-1-1,0 1 0,0-1 0,1 1 0,-1 0 1,0 0-1,1-1 0,-1 1 0,0 0 1,1 0-1,-1 0 0,0 0 0,1 1 1,1-1-1,-3 1 3,1-1 0,0 1 0,0-1 1,-1 1-1,1-1 0,-1 1 0,1-1 1,-1 1-1,1-1 0,-1 1 0,1 0 0,-1-1 1,1 1-1,-1 0 0,0-1 0,1 1 0,-1 0 1,0 0-1,0 0 0,1-1 0,-1 2 0,3 22-77,-3-18 54,1 11 44,-2-1 0,0 1 1,-4 22-1,2-19 289,0 26 0,3-44-28,8-12 299,15-29-237,-18 29-374,1-1-1,0 1 0,0 0 1,1 1-1,15-16 0,-22 24 26,1 1 0,-1-1 0,1 0 0,0 1-1,0-1 1,-1 1 0,1-1 0,0 1 0,0-1-1,0 1 1,0 0 0,0-1 0,0 1 0,-1 0-1,1 0 1,0-1 0,0 1 0,0 0 0,0 0-1,0 0 1,0 0 0,0 0 0,0 0 0,0 1-1,0-1 1,0 0 0,0 0 0,0 1-1,-1-1 1,1 1 0,0-1 0,0 0 0,0 1-1,0 0 1,-1-1 0,1 1 0,0-1 0,-1 1-1,1 0 1,0 0 0,-1-1 0,1 1 0,-1 0-1,1 1 1,3 5-6,0 0 1,-1 0-1,0 0 0,2 12 0,-4-18 47,3 19 31,4 15-80,-7-33 30,0 0 0,0 0 0,-1 0 0,1 0 0,0-1 0,0 1 0,0 0 0,1-1 0,-1 1 0,0-1 0,1 1 0,-1-1 0,1 0 0,2 2-1,-2-2 17,0 0 0,0 0 0,0-1 0,1 0 0,-1 1 0,0-1 0,0 0 0,1 0 0,-1 0 0,0 0 0,0 0 0,0-1 0,1 1 0,-1-1 0,3-1 0,37-15 142,-29 10-132,26-12 33,65-43-1,31-34-36,-56 34-499,-84 73 342,-13 15 102,-1-1-1,-1 0 0,-1-2 1,-31 27-1,-26 30-90,74-76 117,0 1 0,1 0 1,0 0-1,-1 0 0,2 0 1,-5 9-1,7-13 6,0 0 1,-1 0-1,1 0 0,0 0 0,-1 0 0,1 0 0,0 0 1,0 0-1,0 0 0,0 0 0,0 0 0,0 0 1,0 0-1,0 0 0,1 0 0,-1 0 0,0 0 1,0 0-1,1 0 0,-1 0 0,1 0 0,-1-1 1,1 1-1,-1 0 0,1 0 0,0 0 0,-1-1 0,1 1 1,0 0-1,0 0 0,-1-1 0,1 1 0,0-1 1,0 1-1,0-1 0,0 1 0,0-1 0,0 0 1,0 1-1,0-1 0,0 0 0,0 0 0,0 1 1,0-1-1,0 0 0,1 0 0,3 0 29,1 0 0,0 0-1,-1-1 1,1 0 0,-1 0-1,1 0 1,-1 0 0,1-1-1,-1 0 1,0 0 0,0 0-1,0-1 1,0 0 0,0 0-1,6-5 1,0-1 19,0 0 0,-1-1 1,0 0-1,0-1 0,8-12 0,4-10-32,-1 0 0,-2-2 0,-2 0-1,-1-2 1,-2 1 0,-1-2 0,-2 0 0,-2 0-1,-1-1 1,4-59 0,-12 93-50,1-42-136,-2 44 118,1 0 0,0-1 0,-1 1 0,0 0 0,0-1 0,0 1 0,0 0 0,0 0 0,-1 0-1,-3-6 1,5 9 36,0 0 0,0-1 0,0 1 0,-1 0 0,1 0 0,0-1 0,-1 1 0,1 0 0,0 0 0,-1 0 0,1-1 0,0 1 0,-1 0 0,1 0 0,0 0 0,-1 0 0,1 0 0,0 0 0,-1 0 0,1 0 0,-1-1 0,1 1 0,0 1 0,-1-1 0,1 0 0,0 0 0,-1 0 0,1 0 0,-1 0 1,-11 9-180,-5 15 0,10-11 148,1 1-1,0 0 0,1 1 1,1-1-1,0 1 1,1 0-1,1 0 0,0 0 1,1 0-1,1 21 0,1-12 101,1 0-1,2 0 1,0 0-1,1 0 1,15 38-1,-15-48-127,1 1-1,0-1 0,1-1 0,11 16 1,-15-25-298,0 0 0,0 0 0,0-1 1,1 0-1,-1 1 0,1-1 0,-1-1 1,1 1-1,0 0 0,0-1 0,1 0 1,-1 0-1,0 0 0,1-1 0,-1 1 1,1-1-1,-1 0 0,6 0 0,-2 0-252,0-1-1,0-1 0,0 1 1,9-3-1,37-11-3076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48.27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407 9 2144,'11'-9'3928,"-18"10"-2491,-16 6-1223,1 0 1,0 1-1,1 1 0,-1 1 0,2 1 1,-1 1-1,2 1 0,0 0 1,0 2-1,1 0 0,1 1 0,1 1 1,0 0-1,1 1 0,1 1 0,-22 38 1,20-29 67,2 1 1,2 0 0,-13 42-1,24-70-220,1 1 0,-1-1 0,1 1 0,-1-1 0,1 1 0,0 0 0,0-1 1,0 1-1,0 0 0,0-1 0,0 1 0,1-1 0,-1 1 0,1 1 0,0-2-90,-1 0 0,1 0 0,-1-1 0,1 1 0,0 0 0,-1-1 0,1 1 0,0-1 0,0 1 0,-1-1 0,1 1 0,0-1 0,0 0 1,0 1-1,0-1 0,0 0 0,-1 0 0,1 0 0,0 1 0,0-1 0,0 0 0,0 0 0,0 0 0,0 0 0,0-1 0,1 1 0,4-1-514,0 0-1,0 0 1,-1-1-1,1 0 1,0 0 0,8-5-1,20-11-2742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48.73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24 6 1888,'-1'-1'33,"1"1"0,-1-1 0,1 1 1,-1-1-1,1 1 0,-1 0 0,1-1 0,-1 1 0,1 0 0,-1 0 1,0-1-1,1 1 0,-1 0 0,1 0 0,-1 0 0,0 0 1,1-1-1,-1 1 0,-11 6 5182,13-6-5112,0 0 1,0 1-1,0-1 0,0 1 1,0-1-1,0 1 1,0-1-1,0 1 0,0-1 1,0 1-1,1 1 0,4 2 22,9 3 25,0-2-1,1 1 0,-1-2 0,1 0 0,21 2 1,20 5 298,-21-2-289,0 1 0,53 23 1,-78-27-117,1 0 1,-1 0 0,-1 1 0,1 0-1,-1 1 1,-1 0 0,1 1 0,-1 0 0,-1 0-1,0 1 1,10 14 0,-5-1 186,0 2 0,-2-1 0,0 2 0,-2-1 0,9 38-1,-10-25 107,-2-1-1,-2 1 0,0 50 0,-8-34 844,4-56-1380,1 1 0,0-1 0,0 1 0,0-1 1,0 1-1,0-1 0,0 1 0,1 0 1,-1-1-1,3-1 0,0-1-849,13-14-987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49.37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 82 2816,'-1'0'116,"0"-1"-1,0 1 1,0-1 0,1 1-1,-1-1 1,0 0 0,1 1-1,-1-1 1,0 0 0,1 1-1,-1-1 1,1 0 0,-1 0-1,1 1 1,-1-1 0,1 0-1,0 0 1,-1 0 0,1 0 0,0 0-1,0 1 1,0-3 0,0 2 80,0-1 0,0 1 1,1 0-1,-1-1 1,1 1-1,-1 0 1,1-1-1,0 1 0,-1 0 1,1 0-1,0 0 1,0 0-1,0 0 0,0 0 1,0 0-1,1-1 1,2-1 19,0 0 1,0 1-1,1-1 0,-1 1 1,1 0-1,0 0 1,-1 0-1,1 1 1,7-2-1,46-5 281,143-3 95,-136 11-501,-65 0-229,1 0 0,-1 1 0,1-1 0,-1 0 0,0 1 0,1-1 0,-1 0 0,0 1 0,1-1 0,-1 1 0,0-1 1,0 0-1,1 1 0,-1-1 0,0 1 0,0-1 0,0 1 0,0-1 0,1 1 0,-1-1 0,0 1 0,0-1 0,0 1 1,0-1-1,0 1 0,0-1 0,0 1 0,0-1 0,-1 1 0,1-1 0,0 1 0,0-1 0,0 1 0,0-1 0,-1 1 0,-10 14-3696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49.76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93 4160,'-1'-1'69,"1"1"0,0-1 0,0 1 0,0-1 0,0 0 0,1 1 0,-1-1-1,0 1 1,0-1 0,0 0 0,0 1 0,1-1 0,-1 1 0,0-1 0,0 1 0,1-1 0,-1 1 0,1-1 0,-1 1 0,0-1 0,1 1 0,0-1 0,13-3 808,-1 2-247,76-13 2069,-37 7-1944,-1 3 1,84 2-1,-131 3-1417,0-1-1,0 1 1,0-1-1,-1 0 1,1 0-1,0 0 1,0 0-1,0-1 1,-1 1-1,1-1 0,-1 0 1,1 0-1,4-5 1,1 1-14,16-8-919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50.10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402 15 3136,'20'-7'1150,"-18"6"-865,0 0 0,0 0 0,1 0 0,-1 0-1,0 1 1,0-1 0,1 1 0,-1-1 0,1 1 0,-1 0-1,0 0 1,5 0 0,-13 4 894,-21 11-554,0-2-1,-31 12 1,-30 15 237,64-27-745,0 1 1,2 0 0,-1 2 0,2 1-1,-21 21 1,33-29-46,0 1 0,1 0 0,0 1 0,1 0 0,0 0 0,0 1 0,2 0 0,-1 0 0,1 0 0,1 0 0,0 1 0,-3 21 0,5-20-4,0-3 210,0-1 1,1 14-1,1-21-484,0 0 0,0 0-1,1 1 1,-1-1 0,1 0-1,0 0 1,0 0-1,0 1 1,0-1 0,1 0-1,2 4 1,-4-7 31,0 1 0,1-1-1,-1 1 1,0-1 0,1 1 0,-1-1-1,1 1 1,-1-1 0,0 1 0,1-1 0,-1 1-1,1-1 1,-1 1 0,1-1 0,0 0 0,-1 1-1,1-1 1,-1 0 0,1 0 0,0 0-1,-1 1 1,1-1 0,-1 0 0,1 0 0,0 0-1,-1 0 1,1 0 0,0 0 0,-1 0 0,1 0-1,0 0 1,-1 0 0,1 0 0,-1-1-1,1 1 1,0 0 0,-1 0 0,1-1 0,-1 1-1,2-1 1,9-9-2534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50.54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 31 4224,'-11'-20'1365,"11"20"-1341,0-1 1,0 1-1,0-1 1,0 1-1,0 0 0,0-1 1,0 1-1,0-1 0,0 1 1,0 0-1,0-1 0,0 1 1,1-1-1,-1 1 0,0 0 1,0-1-1,1 1 0,-1 0 1,0-1-1,0 1 0,1 0 1,-1-1-1,0 1 0,1 0 1,-1 0-1,0-1 0,1 1 1,-1 0-1,1 0 0,-1 0 1,0-1-1,1 1 0,-1 0 1,1 0-1,-1 0 0,1 0 1,-1 0-1,0 0 0,1 0 1,-1 0-1,1 0 0,-1 0 1,1 0-1,19 1 676,-13 0-544,-1 2 0,1-1 0,-1 0 0,0 1 0,1 1 0,-1-1 1,-1 1-1,1 0 0,8 7 0,0 0 64,49 37 436,-2 2 0,81 88 0,-126-120-472,0 1 0,-1 0 0,-1 1 0,19 37 0,-27-45-68,-1 1-1,0 0 1,-1 0-1,0 0 0,-1 0 1,0 1-1,-1-1 1,-1 1-1,-1 24 1,-1-14 112,-2 0 1,0 0-1,-2 0 1,-1 0-1,-1-1 1,-18 43 0,20-56 144,3-7-494,1-1 0,-1 2 0,1-1 0,0 0 0,-2 6 1,4-8-155,-1-1 0,1 1 0,0-1 0,0 1 0,0-1 0,0 0 1,0 1-1,0-1 0,0 0 0,0 0 0,0 0 0,0 0 1,0 1-1,1-2 0,18 2-4434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50.89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97 5 3232,'-1'0'70,"1"-1"1,-1 1-1,0-1 1,1 1-1,-1 0 1,0-1-1,1 1 0,-1 0 1,0-1-1,0 1 1,1 0-1,-1 0 1,0 0-1,0 0 1,0 0-1,1 0 1,-1 0-1,0 0 0,0 0 1,0 0-1,1 0 1,-1 0-1,0 0 1,0 1-1,1-1 1,-2 1-1,-1 1 124,1-1 0,0 1 0,-1 0 1,1-1-1,0 1 0,0 1 0,-3 3 0,-2 4 340,1 0-1,-9 20 1,9-15-344,1 1 0,1-1 0,0 1 1,1-1-1,-1 21 0,3-30-93,2 0-1,-1-1 1,1 1 0,-1 0-1,2 0 1,-1-1 0,1 1-1,3 8 1,-4-11-20,0-1-1,0 1 0,0-1 1,0 0-1,1 1 1,-1-1-1,1 0 0,-1 0 1,1 0-1,0 0 1,0 0-1,0-1 0,0 1 1,0 0-1,0-1 1,0 0-1,1 1 0,-1-1 1,0 0-1,4 1 1,-4-2-22,0 0-1,-1 0 1,1 0 0,0 0 0,-1-1 0,1 1 0,0-1 0,-1 1 0,1-1 0,-1 1 0,1-1 0,-1 0 0,1 0 0,-1 0 0,0 0-1,1 0 1,-1 0 0,0 0 0,0 0 0,0 0 0,1-1 0,-2 1 0,1 0 0,0-1 0,0 1 0,0-1 0,1-2 0,0-2 30,1 0 1,-1 0 0,0 0 0,-1 0 0,2-12 0,-2 7-44,-1 1 0,0 0 1,0-1-1,-2 1 0,1 0 0,-1-1 1,0 1-1,-1 0 0,-1 0 0,1 1 1,-1-1-1,-9-14 0,11 22-55,1 0 0,-1 0-1,0 0 1,1 0 0,-1 1-1,0-1 1,0 0 0,0 1 0,0 0-1,-1-1 1,1 1 0,0 0-1,-3-1 1,4 2-76,0 0 0,0-1 0,0 1 0,1 0 1,-1-1-1,0 1 0,0 0 0,0 0 0,0 0 0,0 0 0,0 0 0,0 0 0,0 0 0,0 0 1,0 0-1,0 1 0,0-1 0,0 0 0,1 0 0,-1 1 0,0-1 0,0 1 0,0-1 0,0 1 1,1-1-1,-1 1 0,0 0 0,0-1 0,1 1 0,-1 0 0,0-1 0,1 1 0,-1 0 0,1 0 1,-1 1-1,0 9-2103,4 5-2032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7.2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232 160 3392,'1'-1'142,"0"-1"0,1 1-1,-1 0 1,1 0 0,-1 1 0,1-1 0,-1 0 0,1 0 0,-1 1-1,1-1 1,2 0 0,-4 1-95,1 0 0,-1 0 0,1 1-1,-1-1 1,1 0 0,-1 0 0,1 0 0,-1 0 0,1 0-1,-1 1 1,1-1 0,-1 0 0,0 1 0,1-1 0,-1 0-1,1 1 1,-1-1 0,0 0 0,1 1 0,-1-1 0,0 1-1,1-1 1,-1 0 0,0 1 0,0-1 0,1 1 0,-1-1-1,0 1 1,0-1 0,0 1 0,0-1 0,0 1 0,0-1-1,0 1 1,0-1 0,0 1 0,0-1 0,0 1 0,0-1-1,0 1 1,0 0 0,-3 31 521,0 0 0,-2-1 0,-1 0 0,-17 47 0,18-58-384,-76 217 1667,-38 106 618,102-275-714,18-61-384,2-14-759,4-11-63,29-71 198,0 3-583,-23 55-130,86-233 147,-43 92-77,-3 6-280,-40 132-206,1 1 1,32-54 0,-42 81 258,0 0-1,0 1 1,0-1 0,1 1-1,0 0 1,0 0 0,9-7-1,-13 11 100,1 0-1,-1 1 0,0-1 1,1 0-1,-1 1 1,1-1-1,-1 1 0,1-1 1,-1 1-1,1 0 1,-1-1-1,1 1 0,-1 0 1,1 0-1,0 0 1,-1 0-1,1 1 0,-1-1 1,1 0-1,-1 1 0,1-1 1,-1 1-1,1-1 1,-1 1-1,0 0 0,1-1 1,-1 1-1,0 0 1,0 0-1,1 0 0,-1 0 1,0 0-1,0 0 1,0 1-1,0-1 0,0 0 1,0 0-1,1 3 0,1 2 18,0-1-1,0 1 1,-1 0-1,0 0 1,0 0-1,0 0 1,-1 0-1,0 0 1,0 1-1,0-1 1,-1 0-1,-1 13 1,-1-1 121,0 0-1,-2 0 1,-6 20 0,-1-4 158,-1 1 0,-3-2 0,0 0 0,-29 45 0,36-65-86,-1 0 1,-1-1 0,-19 20-1,25-28-124,1-1 0,-1 1 0,0-1 0,-1 0 0,-7 4 0,10-6-35,0 0 0,0-1 0,0 1 0,-1 0 0,1-1 0,0 0 1,0 1-1,-1-1 0,1 0 0,0 0 0,0-1 0,-1 1 0,1 0 0,0-1 0,0 1 0,-3-2 0,2 1-187,-1-1 0,1 0 0,0 0 0,0 0 0,-1 0 0,1 0 0,1-1 0,-1 1 0,0-1 0,1 0 0,-1 0 0,1 0 0,0 0 0,0 0 0,0-1 0,0 1 0,1-1 0,-1 1 0,0-5 0,-3-20-1839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51.50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1191 14 1472,'3'-4'-437,"7"-5"4502,-10 14-3325,-1 0-542,-1 0 1,1 0 0,-1-1-1,0 1 1,-1 0 0,1-1-1,-1 1 1,-3 4 0,-31 34 695,10-17-277,-2 0 0,-44 29 0,-32 28 103,63-40-378,2 1 0,-58 86 0,63-81-67,-2 0 0,-72 71 0,-77 26 563,133-108-690,-161 126 727,198-151-536,11-8-290,-1-1 0,1 1 0,-1-1-1,0 0 1,0 0 0,0-1 0,-1 0 0,-6 2 0,13-4-135,-1-1 1,1 0 0,-1 0 0,0 1 0,1-1 0,-1 0 0,1 0 0,-1 0 0,0 0 0,1 0 0,-1 0 0,1 0 0,-1 0 0,0 0-1,1 0 1,-1 0 0,1 0 0,-1 0 0,1 0 0,-1-1 0,0 1 0,1 0 0,-1 0 0,1-1 0,-1 1 0,1 0 0,-1-1-1,1 1 1,-1 0 0,1-1 0,0 1 0,-1-1 0,1 1 0,0-1 0,-1 1 0,1-1 0,0 1 0,-1-1 0,1 1 0,0-1 0,0 1-1,-1-2 1,1 1-206,0 0-1,1-1 1,-1 1-1,0 0 1,0 0-1,1-1 0,-1 1 1,0 0-1,1 0 1,-1 0-1,1 0 1,0 0-1,-1 0 0,1 0 1,0 0-1,0 0 1,-1 0-1,1 0 1,0 0-1,2-1 0,22-10-2385,5 4 704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52.0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5 3072,'0'0'24,"0"0"0,0 0 0,0-1-1,0 1 1,0 0 0,0 0 0,1-1 0,-1 1 0,0 0 0,0 0 0,0 0 0,1-1-1,-1 1 1,0 0 0,0 0 0,0 0 0,1 0 0,-1 0 0,0-1 0,0 1 0,1 0-1,-1 0 1,0 0 0,0 0 0,1 0 0,-1 0 0,0 0 0,0 0 0,1 0-1,-1 0 1,0 0 0,0 0 0,1 0 0,-1 0 0,0 0 0,0 0 0,1 0 0,-1 0-1,0 1 1,0-1 0,1 0 0,-1 0 0,0 0 0,0 0 0,0 0 0,1 1 0,-1-1-1,0 0 1,0 0 0,0 0 0,1 1 0,-1-1 0,0 0 0,0 0 0,0 1 0,0-1-1,0 0 1,0 0 0,0 1 0,5 4 255,-4-5-210,-1 1-1,0-1 1,0 1 0,1-1 0,-1 1 0,0-1 0,0 1-1,0 0 1,1-1 0,-1 1 0,0-1 0,0 1-1,0 0 1,0-1 0,0 1 0,0 0 0,-1 0-1,1 2 155,2 6 158,0 1 0,-1-1 0,0 1 0,-1-1 0,0 1 0,-2 14 0,-4 20 1376,-1 80 960,16-138-1277,4-6-1396,2-1 0,-1 2 0,2 0 0,1 1 0,0 0 0,1 2 0,29-21 0,-36 28-219,2 1 0,-1 1 0,1 0 0,21-8 0,-31 14 154,0 0-1,0 0 1,0 0-1,0 1 1,0-1-1,1 1 1,-1 0-1,0 0 1,0 0-1,0 0 1,0 0-1,0 1 1,1 0-1,-1-1 1,0 1-1,0 0 1,0 0-1,0 1 1,-1-1-1,1 1 0,0-1 1,0 1-1,-1 0 1,1 0-1,-1 0 1,0 0-1,3 3 1,-2-1 24,1 1 0,-1-1-1,0 1 1,-1-1 0,1 1 0,-1 0 0,0 0-1,0 0 1,0 0 0,-1 1 0,1-1 0,-1 0-1,-1 1 1,1-1 0,-1 1 0,0-1 0,0 0-1,-1 8 1,-8 66 746,1-12-1905,4-2-4170,4-40 889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53.59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314 31 1472,'-1'-2'167,"-1"0"0,1 0-1,-1-1 1,0 1 0,0 0 0,0 1-1,0-1 1,0 0 0,0 1 0,0-1 0,-1 1-1,1-1 1,-1 1 0,1 0 0,-1 0-1,1 0 1,-1 0 0,1 1 0,-1-1 0,0 1-1,-4-1 1,0 2 8,-1 0 1,1 1-1,-1-1 0,1 1 0,0 1 1,0-1-1,0 1 0,0 1 0,0-1 0,0 1 1,1 0-1,-12 10 0,1 1 5,1 0 0,0 1 0,-15 20-1,18-19-121,0 0 0,-10 21 0,19-30-26,-1 1-1,2-1 1,-1 1 0,1 0-1,0 0 1,1 0-1,-2 12 1,4-18 1,0 0 1,0 0-1,0 0 0,0 0 0,0 0 1,1 0-1,-1-1 0,1 1 0,0 0 1,0 0-1,0 0 0,0-1 1,0 1-1,1 0 0,-1-1 0,1 1 1,2 1-1,-2-1 34,1-1 0,0 1 0,-1-1 0,1 0-1,0 0 1,1 0 0,-1-1 0,0 1 0,0-1 0,1 1 0,-1-1 0,5 1 0,0-1 49,1 0 0,-1 0 1,0-1-1,0 0 0,0 0 0,1-1 1,-1 0-1,0-1 0,0 1 0,0-2 1,11-3-1,-14 3-41,1 0 1,-1 0-1,0 0 0,0 0 1,-1-1-1,1 0 1,0 0-1,-1 0 0,0-1 1,0 1-1,-1-1 0,1 0 1,2-6-1,1-2 32,-1-1 0,-1 1 0,0-1-1,3-17 1,-6 22-193,-1 1 0,0 0 0,0 0 0,0-1 0,-1 1 0,-2-16 0,-2 16-303,0 11-52,-4 14-180,2 5 276,-4 31 1,9-46 423,1 1 1,0-1-1,0 0 1,0 1 0,1-1-1,0 0 1,0 1-1,4 8 1,-4-11 4,1 0 0,0 0 1,0 0-1,1-1 0,-1 1 0,1-1 1,0 0-1,0 0 0,1 0 0,4 5 1,-7-8-27,1 0 1,0 0 0,0 1 0,0-1-1,0 0 1,1-1 0,-1 1-1,0 0 1,0-1 0,0 1-1,1-1 1,-1 1 0,0-1 0,1 0-1,-1 0 1,0 0 0,1-1-1,-1 1 1,0 0 0,0-1-1,1 1 1,-1-1 0,0 0 0,0 0-1,3-1 1,1-2 18,0 1 1,0-1 0,0-1-1,0 1 1,9-11-1,24-28 108,-36 39-152,19-26 101,30-51 0,-13 18-296,-32 55-423,-7 8 572,0 0 0,0 0 0,0 0 0,0 0 0,1 0 0,-1 0 0,0 0 0,0 0 0,0 0-1,0 0 1,0 0 0,0 0 0,0 0 0,0 0 0,0 0 0,0 0 0,1 0 0,-1 0 0,0 0 0,0 0 0,0 0 0,0 0 0,0 0 0,0 0 0,0 0 0,0 0 0,0 0 0,0 0 0,0 0-1,1 0 1,-1 0 0,0 0 0,0 0 0,0 0 0,0 0 0,0 0 0,0 1 0,0-1 0,0 0 0,0 0 0,0 0 0,0 0 0,0 0 0,0 0 0,0 0 0,0 0 0,1 18-877,-1-9 818,0 39-373,-3 88 363,1-119 167,0-1-1,-1 1 0,-1-1 1,0 0-1,-1 0 1,-9 17-1,10-25 43,0-1 0,0 1 0,-1-1 1,0 0-1,-9 9 0,13-15-31,-1 1 0,1 0 0,-1 0 1,0-1-1,0 1 0,0-1 0,0 0 0,0 0 1,0 1-1,0-1 0,-1 0 0,1-1 1,0 1-1,-1 0 0,1-1 0,0 1 1,-1-1-1,1 0 0,0 0 0,-1 0 1,1 0-1,-1 0 0,-3-1 0,3-1-42,0 1-1,1-1 0,-1 0 1,0 0-1,1 0 0,-1-1 1,1 1-1,0-1 0,0 1 1,0-1-1,0 0 0,0 0 1,-2-5-1,3 7-79,1 0 1,-1 0-1,1-1 1,-1 1-1,1-1 0,0 1 1,0 0-1,-1-1 1,1 1-1,0-1 1,0 1-1,0-1 0,1 1 1,-1 0-1,0-1 1,0 1-1,1-1 1,-1 1-1,1 0 0,-1-1 1,1 1-1,0 0 1,-1-1-1,1 1 1,0 0-1,1-1 0,-1 0-4,1 0 0,0 0 0,0 1 0,-1-1 0,1 1-1,0-1 1,0 1 0,0 0 0,0 0 0,1 0-1,-1 0 1,0 0 0,0 0 0,1 1 0,2-1 0,8 0-66,1 0 1,0 1-1,0 1 1,0 0 0,14 4-1,66 20 590,-63-15-1347,0-2-1,38 6 0,-32-11-1050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55.70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108 342 3552,'8'-16'1374,"-4"8"257,-6 19-1154,-55 202 2467,41-160-2347,1-5 160,-12 64 1,26-105-564,0-1 0,1 0-1,-1 0 1,2 12 0,-1-17-141,0-1 1,0 1 0,1 0-1,-1 0 1,0 0 0,0 0-1,1-1 1,-1 1 0,1 0-1,-1 0 1,0 0 0,1-1-1,0 1 1,-1 0-1,1-1 1,-1 1 0,1-1-1,0 2 1,0-2-5,0 0-1,0 0 1,0 1-1,0-1 1,0 0 0,0 0-1,0 0 1,0 0-1,0 0 1,0 0-1,0 0 1,0-1 0,-1 1-1,1 0 1,0 0-1,0-1 1,0 1-1,0 0 1,0-1 0,1 0-1,1-1 20,0-1-1,0 1 0,0-1 0,0 1 1,0-1-1,-1 0 0,0 0 1,1 0-1,2-5 0,0 1 28,17-30 116,-1-1 0,18-43 0,19-37-518,-50 103-83,1 1 1,1 0 0,19-22-1,-29 54-527,-3 13 654,-1 2 14,0 58 0,5-81 279,0 0 0,0 0 0,1 0 0,0 0 0,0 0 0,1 0-1,1-1 1,0 0 0,0 1 0,7 10 0,-9-16 29,1-1 1,-1 0-1,0 0 0,1 0 1,0 0-1,0 0 0,0 0 1,0-1-1,0 1 0,1-1 1,-1 0-1,1 0 0,-1 0 1,1 0-1,0-1 0,0 0 1,0 0-1,0 0 0,0 0 1,0 0-1,0-1 0,0 1 1,7-2-1,-2 1 42,0-1 0,-1-1-1,1 1 1,0-1 0,-1-1 0,0 0 0,1 0-1,-1-1 1,0 0 0,8-5 0,-7 2-21,0 0 0,0 0 0,0-1 1,-1 0-1,0-1 0,12-17 0,-1-6-23,-1-1-1,-2 0 0,22-64 0,-23 56-53,3-10-1304,-18 51 1286,0 0-1,0 0 1,1 0 0,-1 0-246,0 0 245,0 0 1,0 0-1,0 0 1,0 0 0,0 0-1,0 0 1,0 0 0,0 0-1,1 0 1,-1 0 0,0 0-1,0 0 1,0 0-1,0 0 1,0 0 0,0 0-1,0 0 1,0 0 0,0-1-170,0 9-90,-2 13 155,-8 125-163,-23 92 715,32-234-370,0 1 0,0 0 0,-1 0 0,1 0 0,-4 6 0,5-10-27,-1 0-1,1-1 0,-1 1 1,1 0-1,0-1 0,-1 1 0,1-1 1,-1 1-1,0-1 0,1 1 1,-1-1-1,1 1 0,-1-1 0,0 0 1,1 1-1,-1-1 0,0 0 1,1 1-1,-1-1 0,0 0 0,0 0 1,1 0-1,-1 0 0,0 0 1,0 0-1,1 0 0,-1 0 0,0 0 1,0 0-1,1 0 0,-1 0 1,0 0-1,1-1 0,-1 1 0,0 0 1,0 0-1,1-1 0,-1 1 1,1-1-1,-1 1 0,0 0 0,1-1 1,-1 1-1,1-1 0,-1 0 1,0 0-1,-55-60 942,46 51-1057,8 8 18,0-1 1,0 1 0,0 0 0,0 0 0,0 0 0,-1 0 0,1 1-1,0-1 1,-1 1 0,0-1 0,1 1 0,-1 0 0,0 0 0,-3-1 0,6 2 53,0 0 0,0 0 0,0 0 0,0 0 1,0 0-1,0 0 0,0 0 0,0 0 0,0 0 1,0 0-1,-1 0 0,1 0 0,0 0 1,0 0-1,0 0 0,0 0 0,0 0 0,0 0 1,0 0-1,0 0 0,0 0 0,0 0 1,0 0-1,0 0 0,0 0 0,-1 0 0,1 0 1,0 0-1,0 0 0,0 0 0,0 0 1,0 1-1,0-1 0,0 0 0,0 0 0,0 0 1,0 0-1,0 0 0,0 0 0,0 0 1,0 0-1,0 0 0,0 0 0,0 0 0,0 0 1,0 1-1,0-1 0,0 0 0,0 0 1,0 0-1,0 0 0,0 0 0,0 0 0,0 0 1,0 0-1,0 0 0,5 6-285,5 3 118,2-1 143,0 0 0,0-1 0,1 0 1,0-1-1,26 9 0,-33-13 82,1-1 1,-1 0-1,0 0 0,1 0 1,-1-1-1,1 0 0,-1 0 0,1-1 1,-1 1-1,0-1 0,1-1 1,-1 1-1,0-1 0,0 0 1,9-5-1,-5 1 25,-1 0 1,1 0-1,-1-1 0,-1-1 1,1 1-1,-1-1 0,-1-1 1,12-14-1,2-9 87,21-41 1,-9 15-40,23-44-431,-38 71-1109,-22 36 1348,1-1 1,0 1 0,0 0 0,1 0-1,-1 0 1,1 0 0,0 0-1,0 1 1,-1 6 0,-1 1 26,-7 26 14,1-1 1,-8 65-1,14-73 98,1-16-35,1 1 0,0 14-1,2-25 27,0-1-1,0 0 1,0 1-1,1-1 1,-1 0-1,1 0 0,0 1 1,0-1-1,0 0 1,0 0-1,1 0 0,-1 0 1,1 0-1,2 3 1,-3-5-28,0 0 0,0 0 0,0 0 1,0 0-1,0-1 0,0 1 1,1 0-1,-1-1 0,0 1 1,0-1-1,0 1 0,1-1 0,-1 1 1,0-1-1,0 0 0,1 0 1,-1 1-1,0-1 0,1 0 1,-1 0-1,0 0 0,1-1 1,-1 1-1,0 0 0,0 0 0,3-1 1,2-2 60,0 0-1,0 0 1,0 0 0,7-5 0,-5 3-48,16-13 53,-1-1-1,-1 0 1,0-2 0,35-44 0,12-10-939,-72 93 238,-25 54 330,20-55 298,1 0 0,1 0-1,1 0 1,-6 31 0,11-47-2,-1 1-1,1-1 1,0 1 0,0 0 0,0-1-1,0 1 1,0-1 0,0 1-1,0 0 1,0-1 0,1 1 0,-1-1-1,1 1 1,-1-1 0,1 1 0,0-1-1,-1 1 1,1-1 0,0 0 0,0 1-1,0-1 1,0 0 0,0 0 0,0 0-1,1 0 1,-1 0 0,0 0-1,0 0 1,1 0 0,-1 0 0,1 0-1,-1-1 1,0 1 0,1-1 0,0 1-1,-1-1 1,3 1 0,7 0 71,0-1-1,-1 0 1,1-1 0,0 0 0,-1-1-1,13-3 1,-3-1-115,-1-1-1,25-11 1,-15 1 9,0 0 1,49-41-1,-57 41 9,-11 10 10,0-2-1,0 1 0,-1-1 0,0-1 1,9-13-1,-17 22-13,-1 1 1,0 0-1,0 0 0,1 0 1,-1-1-1,0 1 0,0 0 1,1 0-1,-1-1 1,0 1-1,0 0 0,0-1 1,0 1-1,0 0 0,0-1 1,1 1-1,-1 0 1,0 0-1,0-1 0,0 1 1,0 0-1,0-1 0,0 1 1,0 0-1,0-1 1,0 1-1,-1-1 0,-7 3-126,-14 14-82,8 1 113,0 1 0,-20 35 0,10-14 41,20-33 79,-2 2 51,1 1 1,0-1 0,0 1 0,1-1 0,-6 17 0,10-25-60,0 1 1,0 0 0,0-1-1,-1 1 1,1-1 0,0 1-1,0 0 1,0-1 0,0 1-1,0 0 1,0-1 0,0 1-1,0-1 1,0 1 0,1 0-1,-1-1 1,0 1 0,0-1-1,1 1 1,-1 0 0,0-1-1,1 2 1,0-2 0,-1 0-1,1 0 1,-1 0-1,1 0 1,-1 0 0,1 1-1,-1-1 1,1 0-1,-1 0 1,1 0-1,-1 0 1,1 0-1,-1 0 1,1-1 0,-1 1-1,1 0 1,-1 0-1,1 0 1,-1 0-1,2-1 1,2-1 36,0-1 1,1 1-1,-1-1 0,5-5 1,1-2 80,-1 0 0,0-1 0,0 0-1,9-16 1,-11 15-293,1 1 0,0-1 0,0 2-1,18-17 1,-28 29 66,0 1-1,1 0 0,-1 0 1,1 0-1,-1 1 1,-1 5-1,-1 2 56,4-10 38,-5 10-11,0 1 0,1-1 0,1 1 0,-4 23 0,6-32 29,1-1-1,0 0 1,0 1 0,0-1 0,0 0-1,1 1 1,-1-1 0,1 0 0,-1 0 0,1 1-1,0-1 1,0 0 0,0 0 0,2 3 0,-2-3 4,1-1 1,-1 0-1,1 1 1,-1-1-1,1 0 1,0 0-1,-1 0 1,1 0-1,0 0 1,0 0-1,0-1 1,0 1-1,0-1 1,0 1-1,0-1 1,0 0-1,0 1 1,0-1-1,3-1 1,11 1 71,0-2-1,0 0 1,-1 0 0,1-2-1,21-7 1,-12 2-73,0-2 0,31-18-1,-40 19 40,-1 0 0,0-1 0,-1-1 0,0-1 0,-1 0 0,0-1 0,-1 0 0,16-25 0,3-11 243,33-74-1,-62 120-276,25-59-68,-3-1 0,-2-1 0,19-99 0,-38 153-139,-1 0 1,0 0-1,-1 0 0,0-20 1,-1 31 165,0-1 0,0 0 0,0 0 0,0 1 0,-1-1-1,1 0 1,0 1 0,0-1 0,0 0 0,0 1 0,-1-1 0,1 0 0,0 1 0,-1-1 0,1 0 0,0 1 0,-1-1 0,1 1 0,-2-2 0,2 2 10,-1 0 0,1 0-1,0 0 1,-1 0 0,1 0 0,-1 0 0,1 1 0,0-1 0,-1 0 0,1 0 0,-1 0 0,1 0-1,0 0 1,-1 1 0,1-1 0,0 0 0,-1 0 0,1 1 0,0-1 0,0 0 0,-1 1 0,1-1-1,0 0 1,-1 1 0,-2 4-74,0 0 0,-1 0-1,-2 8 1,-9 19-81,2-5 92,0 1-1,-11 40 1,12-18 131,1 0 0,3 1 1,1 0-1,4 0 0,1 1 0,2-1 1,9 58-1,-7-95 34,1 1-1,1 0 1,0-1-1,1 0 1,0 0 0,1 0-1,10 16 1,-12-23-56,1-1 0,0 1 0,0-1 0,0 0 0,1 0 0,-1-1 0,2 0 0,-1 0 0,0 0 0,1-1 0,0 0 0,0 0 0,0-1 0,1 0 0,7 3 0,8-1-821,2-1-1,-1 0 0,0-2 0,31-1 0,-12-1-2196,21 5-67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1:57.79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120 45 1728,'0'0'30,"1"0"1,-1 0-1,1 0 1,-1 0-1,1 0 1,-1 0-1,1 0 1,-1-1-1,1 1 0,-1 0 1,1 0-1,-1 0 1,1 0-1,-1-1 1,1 1-1,-1 0 1,1 0-1,-1-1 1,1 1-1,-1 0 0,0-1 1,1 1-1,-1-1 1,0 1-1,1 0 1,-1-1-1,0 1 1,0-1-1,1 1 0,-1-1 1,0 1-1,0-1 1,1 0-28,-1 1 68,1-1 0,-1 1 0,1 0 0,0-1 0,-1 1 0,1 0 0,0 0 0,-1 0 0,1-1 0,0 1 1,0 0-1,-1 0 0,1 0 0,0 0 0,-1 0 0,2 1 0,3-2 246,56-17 3507,-53 15-3012,-8-2 864,-1 4-1554,0 1 0,1-1 0,-1 1 0,0-1 0,1 1 0,-1 0 0,0-1 0,1 1 0,-1 0 0,0 0 0,0-1 0,0 1 1,1 0-1,-1 0 0,0 0 0,0 0 0,0 0 0,1 0 0,-1 0 0,0 0 0,-1 1 0,-175 25 4054,158-25-4040,13-1-219,13-1-178,40-6-4139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2:26.193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 63 832,'-1'0'39,"1"0"0,0-1 0,0 1 0,0 0 0,0-1 0,0 1 0,-1-1 0,1 1 0,0 0-1,0-1 1,0 1 0,0 0 0,0-1 0,0 1 0,0-1 0,0 1 0,0 0 0,0-1 0,1 1 0,-1-1 0,0 1 0,0 0 0,0-1 0,0 1 0,1-1 0,7-13 1963,-1 3-1460,-6 9-464,-1-1 1,1 1-1,-1 0 0,0 0 0,0 0 0,0-1 1,-1-2-1,1-2 437,0 59-888,-3 258 912,0-197 39,2 68-196,14-7 87,2-43-427,-5-63 17,8 65 48,-12-97 93,-4-21-161,2 28-1,-1-15 85,-2-22-82,0-1-1,-1 1 1,0 0-1,0 10 1,-6 34 255,4 101-1,2-88-188,-5-8 0,5-49-41,-1 0-1,0 1 1,0-1-1,-2 6 1,1-6-103,1 0 0,-1 0 1,2 0-1,-2 8 0,2-11-29,0-2 65,0 0 0,0 0 1,0 0-1,1 0 0,-1 0 0,0 0 0,0 0 0,1 0 0,-1 0 0,0 0 0,1 0 0,-1 0 0,1-1 0,0 1 0,-1 0 0,1 0 0,-1 0 1,1-1-1,0 1 0,1 1 0,28 34-58,-29-34 71,0-1 0,0 0 0,0 1 0,0-1-1,-1 0 1,1 1 0,0-1 0,-1 1 0,0 0 0,1-1 0,-1 1 0,0-1-1,1 1 1,-1 0 0,0-1 0,0 1 0,-1-1 0,1 1 0,0 0-1,0-1 1,-1 1 0,1-1 0,-1 1 0,1-1 0,-1 1 0,0-1 0,1 1-1,-1-1 1,0 1 0,-2 1 0,0 4 105,-2 0-31,1-6-97,7-1-19,0-1 0,1 0 1,-1 0-1,0 0 0,0 0 0,0 0 0,-1 0 0,6-4 1,13-5 57,-1 6-107,-1 1 0,1 0 1,-1 2-1,1 0 0,32 3 0,42-1 189,20-21-46,-56 13 128,-54 7-186,-3 0-6,0 1 1,0-1-1,-1 0 1,1 0-1,0 0 1,0 0-1,0 0 1,0 0-1,-1 0 1,1-1 0,0 1-1,0 0 1,0 0-1,-1-1 1,1 1-1,0 0 1,0-1-1,-1 1 1,2-1-1,8-3 675,-10-5-448,0 5-180,0 0 0,-1 0 1,0 1-1,-2-8 0,-2-9 15,-16-147-216,13 104 452,4 38-303,-1-40 0,1 22-25,3 33-14,0 0-1,0 0 1,1-1 0,2-17 0,0 12 27,-1 1-1,-1-30 1,0 28 45,0 0 0,3-22 0,8-67-45,-6 44-62,4-180 93,-9 240-17,4-97 45,1 66 7,-4 27-60,0 1 0,-1 0 1,1 0-1,-1 0 0,0-9 0,-5-34-39,2-49-1,-1-5 222,12-18-219,-8 108-99,2 0 0,0 0 1,4-18-1,3 14 111,-8 15 29,0-1-1,0 1 1,0-1 0,0 1 0,0-1-1,0 0 1,-1 1 0,2-3 0,-2 2 25,1 0 1,-1 0-1,1 0 1,0 1-1,0-1 1,0 0-1,0 1 1,2-3-1,-2 3 9,0 0 0,-1 0-1,1-1 1,0 1-1,0 0 1,-1 0-1,1 0 1,-1-1 0,1 1-1,-1 0 1,0-1-1,1 1 1,-1-1-1,0-1 1,0 2-15,0 0 0,-1 1 0,1-1 1,0 0-1,-1 1 0,1-1 0,0 0 0,-1 1 0,1-1 0,-1 1 0,1-1 1,-1 1-1,1-1 0,-1 1 0,0-1 0,1 1 0,-1 0 0,1-1 0,-1 1 0,0 0 1,0-1-1,1 1 0,-1 0 0,0 0 0,1 0 0,-1 0 0,-1-1 0,-22-1 177,6 1-207,0-1 0,-28-7-1,5 1 95,-6 3 99,-79 2-1,89 3-123,19 1-260,1 0-1,-23 6 0,39-7 205,0 0-11,1 0-1,-1 0 1,0 0 0,0 0 0,0 1 0,0-1 0,0 0 0,1 1-1,-1-1 1,0 0 0,0 1 0,0-1 0,1 1 0,-1-1 0,0 1-1,1-1 1,-1 1 0,0 0 0,1-1 0,-1 1 0,1 0 0,-1 0-1,1-1 1,0 1 0,-1 0 0,1 0 0,-1 0 0,1-1 0,0 1-1,0 0 1,0 0 0,0 0 0,-1 0 0,1 0 0,0 0 0,0-1-1,1 2 1,0 3-20,0 0-1,0-1 1,1 1-1,-1 0 1,5 6-1,-2-3-16,27 65 26,37 92-154,-49-114 211,15 68-1,-31-97 70,-1 1-1,0-1 1,-3 37 0,0-16 333,-25 335-96,26-377-335,-18 231 499,18-4 561,0-228-1047,1 0 0,-1 0 1,0 0-1,0 0 0,0 0 0,0 0 0,1 0 0,-1 0 0,0 0 0,0 0 0,0 0 0,0 0 0,1 0 0,-1 0 1,0 0-1,0 0 0,0 0 0,0 0 0,0 0 0,1 0 0,-1 0 0,0-1 0,0 1 0,0 0 0,0 0 1,0 0-1,0 0 0,1 0 0,-1 0 0,0-1 0,0 1 0,0 0 0,0 0 0,0 0 0,0 0 0,0-1 0,0 1 1,0 0-1,2-4 36,-1 0 1,0 0 0,0 0-1,0 0 1,0-5 0,1-6 39,50-333 209,-50 329-294,26-219-184,17 0-20,-23 153-351,-21 83 498,0 0 0,0 0 0,0-1-1,0 1 1,0 0 0,0 0 0,1 0 0,-1 0-1,1 1 1,-1-1 0,3-2 0,-4 4 33,1 0 1,-1-1-1,1 1 0,-1 0 1,1-1-1,-1 1 1,1 0-1,-1 0 0,1-1 1,0 1-1,-1 0 1,1 0-1,-1 0 0,1 0 1,0 0-1,-1 0 0,1 0 1,-1 0-1,1 0 1,0 0-1,-1 0 0,1 1 1,-1-1-1,1 0 1,-1 0-1,1 0 0,0 1 1,-1-1-1,1 0 1,-1 1-1,1-1 0,-1 0 1,0 1-1,1-1 0,-1 1 1,1-1-1,-1 1 1,0-1-1,1 1 0,-1-1 1,0 1-1,1-1 1,-1 2-1,6 9-84,-1 0 0,0 0-1,-1 1 1,6 23 0,4 54 182,7 134 236,-11-92 74,-8-114-4,-1 0 1,-3 34 0,-1-41 554,-3-13-458,-5-18-48,-23-89-155,7 19-302,8 37 6,-33-63 0,38 91-32,0 1 0,-2 1 1,0 0-1,-27-28 1,36 45-19,1 0 1,-1 0-1,0 1 1,-1 1-1,1-1 1,-1 1-1,-16-8 1,20 12 20,1 0 1,-1 0-1,0 0 1,1 0-1,-1 0 1,0 1-1,1-1 1,-1 1-1,0 0 1,0 1-1,1-1 1,-1 1-1,0-1 1,1 1-1,-1 0 1,0 0-1,1 1 0,-1-1 1,1 1-1,0-1 1,-1 1-1,-4 4 1,3-1-28,-1 0-1,1 1 1,0-1 0,0 1-1,1 0 1,0 1 0,0-1-1,1 0 1,-1 1-1,1 0 1,1 0 0,-1 0-1,-2 12 1,1 3 55,1 0 0,0-1 0,1 33 0,2-25 134,2 0-1,9 51 1,-11-77-98,1-1 0,0 1 0,-1-1 0,1 1 0,1-1 0,-1 0 0,0 1 0,1-1 0,2 4 0,-4-6-14,1 1 0,0 0 0,-1-1 0,1 1 1,-1-1-1,1 1 0,0-1 0,0 0 0,-1 1 0,1-1 1,0 0-1,0 1 0,-1-1 0,1 0 0,0 0 0,0 0 0,0 0 1,-1 0-1,1 0 0,0 0 0,0 0 0,0 0 0,-1 0 1,1 0-1,0 0 0,0-1 0,0 1 0,-1 0 0,1-1 1,0 1-1,-1 0 0,1-1 0,0 1 0,1-2 0,4-4 41,0 0 0,1 0 0,-2-1 0,1 0 0,8-14 0,-6 9 16,12-18 34,77-107 274,-56 83-424,-2-2 0,34-69 0,34-64-505,-105 183 666,1 0 0,-1 0-1,0 0 1,-1-1 0,1 1 0,-1-1 0,0-10 0,-1-1 116,-2-27-1,-2 23-259,0 1-1,-1 0 0,-9-21 1,12 35 48,1 4-23,-4-6-570,5 9 566,0 0-1,-1 0 0,1 0 0,-1 0 1,1 1-1,0-1 0,-1 0 0,1 0 0,0 0 1,-1 0-1,1 0 0,0 1 0,-1-1 1,1 0-1,0 0 0,-1 1 0,1-1 1,0 0-1,0 0 0,-1 1 0,1-1 1,0 0-1,0 1 0,0-1 0,-1 0 0,1 1 1,0-1-1,0 0 0,0 1 0,0 0 1,-1 0-118,0 0 0,1 0 0,-1 1 0,1-1 0,-1 1 0,1-1 0,0 0 0,-1 1 0,1-1 0,0 1 0,0-1 0,0 3 0,0 11-798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2:31.80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78 66 1472,'0'-1'84,"0"-1"0,1 1 1,0 0-1,-1-1 0,1 1 1,0-1-1,0 1 0,0 0 0,3-30 4463,-2 33-4207,5 16-202,-4-7-156,0 0-1,2 14 1,-2 65 436,7 69-95,-3-8-85,0-6 84,15 86 323,-16-68-481,-4-46 115,0-73-103,-4 57 0,-11-15-133,0-7 138,6-39-58,5-31 38,-1 5-18,1-7 141,-3 0-254,2-3-57,-11 7 579,14-11-533,-1 0 0,1 0 0,-1 1 0,0-1 0,1 0 0,-1 0-1,1 0 1,-1 0 0,1 0 0,-1 0 0,1 0 0,-1 0 0,0 0 0,1-1 0,-1 1 0,1 0 0,-1 0 0,1 0 0,-1-1 0,1 1 0,-1 0 0,1 0 0,-1-1-1,1 1 1,0-1 0,-1 1 0,1 0 0,-1-1 0,1 1 0,0-1 0,-1 0 0,-3-6-3,0 1 0,1-1 1,-1 0-1,2-1 0,-1 1 0,1-1 0,-3-12 1,2 5-8,-12-56-7,2-1 0,4 0 0,0-101 0,32-218-240,-8 293 53,5 0 1,42-127-1,-35 140-322,-22 76 275,-5 9 227,0 0-1,0-1 1,0 1 0,0 0 0,0 0-1,0 0 1,0 0 0,0 0-1,1 0 1,-1 0 0,0 0 0,0 0-1,0 0 1,0 0 0,0 0-1,0 0 1,1 0 0,-1 0 0,0 0-1,0 0 1,0 1 0,0-1-1,0 0 1,0 0 0,0 0 0,0 0-1,1 0 1,-1 0 0,0 0 0,0 0-1,0 0 1,0 0 0,0 0-1,0 0 1,0 1 0,0-1 0,0 0-1,0 0 1,0 0 0,0 0-1,0 0 1,1 2-29,0 0-1,-1 1 0,1-1 1,-1 0-1,1 0 1,-1 0-1,0 4 0,0 23-174,-5 154 93,1-117 148,-13 102-128,-5-67 347,-4 26-81,16-63-217,-16 139-92,26-93 349,2-72-145,-5 45 1,-2-44-292,2-20 448,-1 31 1,4-14 417,5-49 37,25-56-256,70-194 33,-38 21-662,-5 34 192,-53 188-9,0 0 1,-1-1-1,0 1 1,-2-1 0,-1 0-1,-2-23 1,-4 10-118,4 26 107,0 1-1,1-1 1,-1-10 0,2 8 121,-1 1 0,-5-19 1,4 19-58,-2-20-58,1-1 0,1 0 0,3-39 0,0 17-313,-1 49 299,0 0 0,1-1 1,-1 1-1,1 0 1,0 0-1,0 0 0,0 0 1,0 0-1,0 0 1,3-5-1,22-25-91,-11 16 27,-10 12 81,-1 1-1,1-1 0,0 1 1,0 1-1,0-1 0,6-3 1,-9 7 22,0-1 0,-1 0 1,1 1-1,0-1 0,0 1 1,0-1-1,0 1 0,0 0 1,0 0-1,0 0 0,0 0 1,0 0-1,3 1 0,-3-1 3,1 1-1,-1-1 0,1 0 0,-1 0 0,1 0 1,-1-1-1,0 1 0,1 0 0,2-2 0,-5 2 36,1 0 0,0-1 0,-1 1-1,1-1 1,-1 1 0,0 0 0,1-1 0,-1 1-1,1-1 1,-1 1 0,0-1 0,1 0-1,-1 1 1,0-1 0,1 1 0,-1-1 0,0 0-1,0 1 1,0-1 0,0 1 0,1-2 0,-1-15 75,0 13-130,0 12-848,12 451 165,-7-349 891,-2-68-134,-4 43 0,0-25 70,1-3 157,3 120 197,-1 29-116,-4-108-226,2-74-40,-1 0-1,-5 29 0,5-44-90,0-1 0,1 0 0,0 11 0,0-12 48,0 0 0,0 1 1,-1-1-1,-1 10 0,-3 20 30,2-4 12,-2 10 24,5-29-58,0-13-54,0 0-1,0 0 1,0 0-1,0 0 1,0 0-1,0 0 1,0 0-1,0 0 1,0 0-1,-1-1 1,1 1 0,0 0-1,-1 0 1,1 0-1,0 0 1,-2 1 106,2-1-97,0-1 0,0 0 1,-1 1-1,1-1 0,0 1 1,0-1-1,0 0 0,-1 1 0,1-1 1,0 0-1,-1 1 0,1-1 1,0 0-1,-1 1 0,1-1 0,0 0 1,-1 0-1,1 0 0,-1 1 0,1-1 1,-1 0-1,1 0 0,0 0 1,-1 0-1,1 0 0,-1 0 0,1 0 1,-1 0-1,0 0 0,-14 1 114,14-1-177,-16 12 90,11-7-5,-1 0-1,0-1 1,1 0-1,-2 0 1,1-1-1,0 0 1,0 0-1,-1 0 1,0-1-1,1 0 1,-1-1-1,-16 1 1,-94 4-362,119-8 166,0 0 133,1 1 0,-1-1 0,0 1 1,1 0-1,-1-1 0,1 1 0,0 0 1,-1 0-1,1 0 0,0 0 1,0 0-1,2 0 0,-1-1-24,54-31-113,20-9 96,-72 40 114,-1-1-1,1 0 1,-1 0-1,1 0 1,-1-1-1,0 1 1,-1-1-1,1 0 1,-1 0 0,1 0-1,-1-1 1,0 1-1,-1-1 1,1 0-1,-1 1 1,0-1-1,2-9 1,1-4 163,-2-1 0,0 0 0,0-29 0,-1 29-176,-1-72 59,-12-116-1,-1-13-165,7 36-103,1 124 173,2 41-59,1 1 0,1-1 0,3-32 1,0 30 61,-1 1 0,0-1 0,-2 0 0,-2-25 0,1 28-57,0 0 0,4-22 1,0-9 124,2-48-233,-2-40 106,-3 131 44,1-1 0,0 1-1,0-1 1,5-11 0,-4 12-62,0 0 1,-1-1-1,0 1 1,2-14 0,2 24-703,0 11 618,-3-11 118,-1 1-1,0-1 1,0 1-1,0-1 1,0 9 0,4 38-21,0 30-22,3 33-1,0-1 164,2 85 19,-19 84 144,1-138-224,2-16-54,3-97-184,-2 28 380,0 43-19,5 212 400,5-270 565,-10-57-640,-3-2-640,-5-6-72,12 20 227,0 0 1,1 1-1,-1-1 1,0 0-1,0 0 0,0 1 1,-1-1-1,1 1 0,0-1 1,0 1-1,0-1 1,0 1-1,0-1 0,-1 1 1,1 0-1,0 0 1,-3 0-1,-2 1 23,0 0 1,-1 0-1,1 1 1,0 0-1,0 0 0,1 1 1,-1-1-1,0 1 1,1 0-1,-1 1 1,-8 7-1,-8 4 33,10-8-13,-1-1 0,0 0 1,-1-1-1,-24 6 0,23-6-101,-59 18 122,62-21-80,-29 8-79,38-9 77,1 0 1,-1 0 0,1 0-1,-1 1 1,1-1 0,-1 1-1,1-1 1,0 1-1,0 0 1,0 0 0,-4 4-1,-10 10 541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2:37.7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200 25 1472,'-2'-1'600,"0"1"1,1-1-1,-1 1 1,0-1 0,0 0-1,1 1 1,-1-1-1,0 0 1,-2-2-1,3 2-429,-1 0 0,1 0 1,-1 0-1,0 1 0,1-1 0,-1 0 0,0 1 1,1-1-1,-4 0 0,5 1-134,-1 0-1,1 0 1,-1 0-1,1 0 1,-1 0 0,1 0-1,0 0 1,-1-1-1,1 1 1,-1 0 0,1 0-1,-1 0 1,1-1-1,0 1 1,-1 0 0,1-1-1,-1 0 1,1 1 4,-1 0 0,1-1 0,0 1 0,-1 0 0,1-1 0,-1 1 0,1 0 0,-1 0 0,1-1 0,-1 1 0,1 0 0,-1 0 0,1 0 0,-1-1 0,1 1 0,-1 0 0,-1 0 0,-37 0 1938,37 2-1914,-1-1 0,1 0-1,0 1 1,0 0 0,0-1 0,0 1 0,0 0 0,0 0-1,-2 3 1,-4 3 39,-14 10-69,16-14 61,0 0-1,1 1 1,-1 0-1,1-1 1,0 2 0,1-1-1,-7 10 1,10-13-69,1-1 1,0 0-1,-1 0 1,1 1-1,0-1 1,0 1-1,0-1 0,0 0 1,0 1-1,0-1 1,0 0-1,0 1 1,1-1-1,-1 0 1,1 1-1,-1-1 0,1 0 1,-1 0-1,1 1 1,0-1-1,-1 0 1,1 0-1,0 0 1,0 0-1,0 0 0,0 0 1,0 0-1,0 0 1,0 0-1,0-1 1,2 2-1,1 1-29,0 0 1,1-1-1,-1 1 0,1-1 0,-1 0 0,1-1 1,6 3-1,19 0-57,1-1 0,46-2 1,-52-1-774,-20-1-80,1 1 1,-1-1-1,0 0 0,0-1 1,1 1-1,-1-1 0,0 0 1,0 0-1,7-5 0,-1 2-1837,-3 1 1378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2:38.3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0 2144,'-5'28'3530,"10"30"-1327,-1-31-1574,-2-2-57,-1-9-155,0 0 0,2 0-1,0 0 1,0-1 0,10 26-1,-5-22-100,-2 0 0,0 0 0,3 21 0,-8-32-374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2:39.9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1 150 736,'5'3'4853,"5"-5"-768,-10 2-4044,1 0 1,-1-1-1,1 1 1,0 0-1,-1 0 1,1 0-1,-1 0 1,1 0-1,-1-1 1,1 1-1,-1 0 1,1 0-1,-1-1 1,1 1-1,-1-1 1,1 1 0,0-1-1,14-3 1010,-12 1-1000,0 1 0,0 0 0,0 0 0,0 0 0,0 0 0,0 0 0,1 1 0,-1 0 0,1-1 0,-1 1 0,1 0 0,-1 1 0,1-1 0,5 0 0,6 1 85,1 0 1,18 3-1,9 1-94,101-12 128,9 4 140,-141 4-262,0-2 1,-1 1 0,13-4 0,23-3-95,-30 6 43,21-6-1,-25 5 8,0 1 0,26-2 0,-35 4 44,-2 1-35,0 0-8,-1 0-1,0-1 1,0 1 0,1-1 0,-1 1-1,0-1 1,1 0 0,-1 1 0,1-1-1,-1 0 1,0 0 0,3 0 0,12-1 1030,-17 0-1032,0 1 1,-1-1 0,1 1 0,0-1 0,0 0 0,0 1 0,0-1 0,0 0-1,0 0 1,-1-1 0,-30-17 322,29 17-302,-13-9 120,15 10-122,0 1 0,0-1 0,1 1-1,-1-1 1,0 0 0,0 1 0,1-1-1,-1 0 1,1 0 0,-1 0 0,1 1-1,-1-1 1,1 0 0,0 0 0,-1 0-1,1-2 1,-1 1 3,0 0-1,1 0 1,-1 0 0,0 0-1,0 0 1,0 0-1,0 1 1,-1-1 0,1 0-1,0 0 1,-1 1 0,-3-3-1,5 3-18,17 1-172,-12 0 115,1 1 1,-1-1-1,0 1 0,0 1 0,9 2 0,12 4-86,3-2 146,-1 1 0,1 1 1,30 14-1,-56-21-6,-1 0 0,1 1 1,-1-1-1,0 1 0,1-1 1,-1 1-1,0 0 0,3 3 0,-4-5 28,-1 1 1,1 0-1,-1 0 0,1-1 0,-1 1 0,0 0 0,1 0 0,-1 0 0,0 0 0,1-1 0,-1 1 0,0 0 0,0 0 0,0 0 0,0 0 0,0 0 0,0 0 0,0 0 0,0 0 0,0-1 0,0 1 0,0 0 0,-1 0 1,1 0-1,0 0 0,-1 0 0,1-1 0,-1 1 0,1 0 0,-1 1 0,-3 2 69,1 0 1,-1 0 0,0 0-1,0-1 1,0 1-1,-1-1 1,-8 5-1,-39 17 73,41-20-158,-70 23-3404,56-20-33,12-3 1161,-4 1-2048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58.9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2 715 3808,'0'0'43,"0"1"1,0-1-1,0 0 1,0 0-1,0 0 0,-1 0 1,1 0-1,0 0 1,0 0-1,0 1 1,0-1-1,0 0 0,0 0 1,0 0-1,0 0 1,0 0-1,0 1 0,0-1 1,0 0-1,0 0 1,0 0-1,0 0 1,0 1-1,0-1 0,0 0 1,0 0-1,0 0 1,0 0-1,0 0 0,0 1 1,0-1-1,0 0 1,0 0-1,0 0 1,0 0-1,1 0 0,-1 0 1,0 1-1,0-1 1,0 0-1,0 0 1,0 0-1,0 0 0,0 0 1,1 0-1,10 5 2443,15 0 502,-25-5-3025,12 1 684,-1-1-1,0-1 0,1 1 1,12-4-1,-12 3-352,-3-1-222,0 0 1,0-1 0,0 0 0,0 0 0,-1-1 0,1 0 0,-1-1 0,0 0 0,0 0-1,-1-1 1,11-9 0,-15 11-96,0-1-1,0 1 1,0-1 0,-1 0-1,0 0 1,0 0 0,0-1-1,-1 1 1,0-1-1,0 1 1,0-1 0,2-10-1,-4 16 2,0 0 0,0-1 0,0 1-1,0 0 1,0-1 0,0 1 0,0 0 0,0-1-1,0 1 1,0 0 0,0-1 0,0 1 0,0 0-1,0-1 1,0 1 0,0 0 0,0-1 0,0 1-1,-1 0 1,1-1 0,0 1 0,0 0 0,0-1-1,-1 1 1,1 0 0,0 0 0,0-1 0,0 1-1,-1 0 1,1 0 0,0 0 0,-1-1-1,1 1 1,0 0 0,-1 0 0,1 0 0,0 0-1,-1 0 1,1-1 0,0 1 0,-1 0 0,1 0-1,0 0 1,-1 0 0,1 0 0,0 0 0,-1 0-1,1 0 1,0 0 0,-1 0 0,1 1 0,0-1-1,-1 0 1,1 0 0,0 0 0,-1 0 0,1 0-1,0 1 1,0-1 0,-1 0 0,-26 14-545,22-11 616,-17 10 141,1 0 1,0 2-1,1 0 0,1 1 0,-22 25 1,37-37-136,0 0 1,1 1 0,0 0 0,0 0 0,0 0 0,1 0-1,-4 10 1,5-12-12,0 0-1,1 0 1,-1-1-1,1 1 1,0 0 0,0 0-1,0 0 1,0 0-1,0 0 1,1-1 0,-1 1-1,1 0 1,0 0-1,0 0 1,0-1-1,0 1 1,0-1 0,2 4-1,1-1 31,-1-1 0,1 0 0,0 0 0,0 0 0,0-1 0,0 1 0,1-1-1,-1 0 1,1 0 0,0-1 0,0 1 0,0-1 0,0 0 0,0-1 0,0 1 0,1-1 0,8 1 0,-3-1 40,-1 0 0,0-1 0,1 0 0,-1-1 0,0 0 0,1-1 0,-1 0 0,17-5 0,108-52 473,-7 2-1030,-80 40 1,64-15-1,-108 31 404,0 1-1,1-1 1,-1 1-1,0 0 1,0 0 0,0 0-1,0 0 1,0 1-1,0-1 1,0 1-1,0 0 1,0 1 0,0-1-1,0 1 1,5 2-1,-4 0 33,1 0 0,-1 0 0,0 1 1,0 0-1,0 0 0,0 0 0,-1 0 0,6 10 0,-1-2 0,-5-8 105,0 1-1,0-1 1,3 9 0,-7-14-82,0 0 1,0 0 0,0 0 0,0 0-1,0 0 1,0 1 0,0-1-1,1 0 1,-1 0 0,0 0-1,0 0 1,0 0 0,0 0-1,0 0 1,0 0 0,0 0-1,1 0 1,-1 0 0,0 0-1,0 0 1,0 1 0,0-1-1,0 0 1,1 0 0,-1 0-1,0 0 1,0 0 0,0 0-1,0 0 1,0-1 0,0 1-1,1 0 1,-1 0 0,0 0 0,0 0-1,0 0 1,0 0 0,0 0-1,0 0 1,1 0 0,-1 0-1,0 0 1,0 0 0,0 0-1,0-1 1,0 1 0,0 0-1,0 0 1,0 0 0,0 0-1,1 0 1,-1 0 0,0 0-1,0-1 1,0 1 0,0 0-1,0 0 1,0 0 0,0 0-1,0 0 1,0-1 0,0 1-1,-1-3 32,1 0 0,-1 1 0,1-1 0,-1 0 0,0 0 0,0 1 0,0-1 0,0 1 0,-1-1-1,1 1 1,-1-1 0,-2-3 0,-2 0-131,0-1 0,-12-10 0,12 13-7,1 0 0,-1 1 1,0-1-1,0 1 0,-1 0 0,1 1 1,-10-3-1,0 1-167,-28-3 0,28 6 206,0 1 0,0 1 1,0 0-1,0 1 0,0 1 1,0 0-1,1 1 0,0 1 1,-1 0-1,2 1 0,-1 1 1,1 0-1,0 1 0,0 1 1,-13 10-1,22-14 90,0 0-1,0 0 1,1 0 0,-1 0-1,1 1 1,0 0 0,1 0-1,-1 0 1,1 0 0,0 0-1,1 1 1,0 0 0,0-1-1,0 1 1,1 0 0,0 0-1,0 0 1,0 0 0,1-1-1,0 1 1,1 0 0,0 0-1,0 0 1,0 0 0,1 0-1,0-1 1,4 11 0,-5-15-7,0 1 1,0-1-1,0 0 1,0 1-1,1-1 1,-1 0 0,1 0-1,0 0 1,-1 0-1,1 0 1,0-1-1,0 1 1,0 0-1,0-1 1,1 0-1,-1 1 1,0-1-1,0 0 1,1 0-1,-1 0 1,1 0 0,-1-1-1,1 1 1,-1-1-1,1 1 1,-1-1-1,1 0 1,0 0-1,-1 0 1,1-1-1,-1 1 1,1 0-1,-1-1 1,1 0-1,-1 1 1,1-1-1,-1 0 1,1 0 0,2-2-1,9-5 81,0-1-1,0 0 0,20-18 1,36-38 169,-54 50-315,-3 2-158,0 0 0,0-2 1,17-25-1,-29 40 174,-1-1 0,0 1 0,0 0 0,0 0 0,1-1 0,-1 1 0,0 0 0,0 0-1,0-1 1,0 1 0,1 0 0,-1-1 0,0 1 0,0 0 0,0 0 0,0-1 0,0 1 0,0 0 0,0-1 0,0 1 0,0 0 0,0-1-1,0 1 1,0 0 0,0-1 0,0 1 0,0 0 0,0 0 0,-1-1 0,1 1 0,0 0 0,0-1 0,0 1 0,-11 0-437,-13 10 181,20-7 268,0 1-1,0-1 1,0 1-1,1 0 0,-1 0 1,1 1-1,0-1 0,-4 9 1,2-4 20,0 1 0,1 1 1,-3 12-1,5-16 10,1 0 0,0 0 0,0 0 0,0 0 0,1 0 0,0 1 0,1-1 0,0 0 0,0 0 0,0 0 0,1 0 0,0 0-1,0 0 1,1 0 0,3 7 0,-3-9 9,0 0 0,1 0-1,-1 0 1,1-1 0,0 1 0,0-1-1,0 0 1,1 0 0,-1 0 0,1-1-1,0 1 1,0-1 0,0 0-1,1-1 1,-1 1 0,1-1 0,-1 0-1,12 2 1,-7-3 11,-1 0 0,1-1-1,-1 0 1,0-1 0,1 1 0,-1-2-1,0 0 1,1 0 0,-1 0-1,0-1 1,0 0 0,-1-1 0,1 0-1,-1-1 1,0 1 0,0-2 0,13-10-1,9-12 195,-1-2-1,34-45 0,-59 69-222,53-68 12,85-151 0,21-93-401,-117 224 194,-33 66-15,0-1 1,10-36-1,-20 46 48,-3 18 126,0 0 0,0 0 0,-1 0 0,1 0 0,0 1 0,0-1 1,-1 0-1,1 0 0,0 1 0,-1-1 0,1 0 0,-1 0 0,1 1 1,-1-1-1,0-1 0,0 2 2,0 0-1,1-1 1,-1 1 0,0 0 0,1-1 0,-1 1-1,0 0 1,1 0 0,-1 0 0,0 0 0,1-1-1,-1 1 1,0 0 0,0 0 0,1 0 0,-1 1-1,0-1 1,0 0 0,1 0 0,-1 0 0,0 0-1,1 1 1,-1-1 0,0 0 0,1 1 0,-1-1-1,1 0 1,-2 2 0,-19 14-201,21-16 214,-9 8-43,1 0 0,0 1 0,1-1 0,0 1 0,-10 19 0,-6 15 21,3 1 0,-27 82 0,-15 105-154,42-150 240,-69 381 1264,84-415-145,6-55-1058,1 0 0,-1 0-1,2 1 1,5-16-1,-1 7-45,-2 1-32,4-11 86,0 1 0,2 0 1,25-42-1,-19 42-182,2 1-1,0 0 1,2 1-1,0 1 1,2 1 0,0 1-1,1 1 1,1 1-1,39-21 1,-57 36-10,0 0-1,0 0 1,0 0 0,1 1 0,12-2-1,-19 4 53,1-1-1,-1 1 0,1 0 0,-1 0 0,1 0 0,-1 0 0,1 0 1,-1 0-1,1 0 0,-1 0 0,1 1 0,-1-1 0,0 0 1,1 1-1,-1 0 0,1-1 0,-1 1 0,0 0 0,0-1 1,1 1-1,-1 0 0,0 0 0,0 0 0,0 0 0,0 0 1,0 1-1,0-1 0,0 0 0,0 0 0,0 1 0,-1-1 0,1 0 1,-1 1-1,1-1 0,0 2 0,-1 0 9,0-1 0,0 0 0,0 1 0,0-1 0,0 0 0,-1 1 0,1-1 0,-1 0 0,0 1 0,1-1 0,-1 0 1,0 0-1,0 0 0,0 0 0,-1 0 0,1 0 0,-1 0 0,-1 3 0,-6 4 40,0 0 0,-11 10 0,16-15-26,-96 89 54,97-90-29,1 0 1,0 0-1,-1 0 1,1 0-1,0 1 1,1-1-1,-1 1 1,1 0-1,-1-1 1,1 1-1,0 0 1,1 0-1,-1 0 1,1-1-1,-1 1 1,1 0 0,0 0-1,1 0 1,-1 0-1,1 0 1,0 0-1,-1-1 1,3 5-1,3 9 233,0 1 0,2-2 0,14 26 0,-16-31-251,6 11 91,2-1 0,1 0 0,0-1 0,1 0 0,1-1 0,1-2 0,23 19 0,-32-29-607,0-1 0,16 9 0,-21-13 34,0 0-1,0-1 0,-1 0 1,1 1-1,0-1 1,1-1-1,-1 1 0,0-1 1,0 1-1,8-1 1,-4-2-1834,0 0 1,14-5-1,-19 6 1755,41-14-4640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2:41.1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28 3072,'9'-5'9303,"-8"5"-9058,2 0-769,11-11 3052,1 10-2468,22-3 0,-21 1-72,25 0 0,182 11 118,-125-4 37,14 2-8,-70-4-169,-24-4-193,-17 2 215,-1 0 0,0 1 1,0-1-1,0 0 1,0 0-1,0 0 0,1 0 1,-1 0-1,0 0 1,0 0-1,0 0 0,0 0 1,1 0-1,-1 0 1,0 0-1,0 0 0,0 0 1,0 0-1,0 0 1,1 0-1,-1-1 0,0 1 1,0 0-1,0 0 1,0 0-1,0 0 0,1 0 1,-1 0-1,0 0 1,0 0-1,0-1 0,0 1 1,0 0-1,0 0 0,0 0 1,0 0-1,0 0 1,1 0-1,-1-1 0,0 1 1,0 0-1,0 0 1,0 0-1,0 0 0,0-1 1,-23-7-6938,11 2 4586,-1 5-490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2:42.7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27 117 1472,'2'-3'10699,"7"-4"-8018,20-18-3181,-20 15 672,39-45 210,-48 54-384,1 1-1,-1-1 1,0 0-1,1 1 1,-1-1-1,0 0 1,1 1 0,-1-1-1,0 0 1,0 0-1,0 1 1,0-1-1,0 0 1,0 0-1,0 1 1,0-1-1,0 0 1,0 0-1,0-1 2,0 1 172,0 3-140,0 0 1,0 0-1,0-1 1,0 1-1,-1 0 0,1 0 1,-1-1-1,1 1 1,-1 0-1,1-1 0,-1 1 1,-2 2-1,2-1-34,-3 6 30,1 0 0,-2-1-1,1 1 1,-1-1 0,-1 0-1,0-1 1,0 1 0,0-1-1,-11 9 1,12-11 76,-2 0-1,1 0 1,-14 8 0,17-11 35,2-2-105,1 1 0,-1-1 0,1 1 0,-1-1 0,1 1 0,-1-1 0,1 1-1,-1-1 1,1 0 0,-1 1 0,0-1 0,1 0 0,-1 0 0,0 0 0,1 1-1,-1-1 1,1 0 0,-1 0 0,0 0 0,1 0 0,-1 0 0,0 0 0,0 0-1,1-1-13,1 0 0,0 1 0,-1-1 0,1 0 0,0 1 0,0-1 0,-1 1 0,1-1 0,0 1 0,0-1 0,0 1 0,0 0 0,-1 0 0,1-1 0,0 1 0,2 0 0,-1-1 53,-1 1-63,0-1-1,1 1 0,-1 0 1,0 0-1,0 0 1,0 0-1,0-1 1,0 2-1,1-1 0,-1 0 1,0 0-1,0 0 1,0 0-1,0 1 1,0-1-1,0 0 0,0 1 1,0-1-1,0 1 1,0 0-1,0-1 0,0 1 1,0 0-1,0-1 1,0 1-1,1 1 1,2 4 36,1-1 0,-1 1 1,5 9-1,1 0 58,-3-5 64,0 1-1,-1-1 1,8 17 0,-13-20 639,-1-14-556,5-9-67,-4 10-159,1 1 1,-1 0-1,0-1 0,1-10 0,-2 6-85,0-11-714,-3-22 0,3 41 433,0 0-1,1 1 1,-1-1-1,0 0 1,0 1 0,1-1-1,-1 1 1,1-1-1,-1 1 1,1-1-1,0 1 1,0-1 0,0 1-1,-1-1 1,1 1-1,0 0 1,1-1 0,-1 1-1,0 0 1,0 0-1,0 0 1,1 0-1,-1 0 1,1 0 0,-1 1-1,1-1 1,-1 0-1,1 1 1,-1-1-1,1 1 1,-1-1 0,1 1-1,2-1 1,17 1-3370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12:58.28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102 45 1472,'6'-1'4298,"-4"10"-4266,0-1 0,-1 1 0,-1 0 0,1 0-1,-2 16 1,0 0-79,-1 15 153,-8 44 0,0 5-19,5 90 612,9-131-427,-2-37-206,-1-1 1,1 1 0,7 20-1,3-8 692,-9-24-697,0 1-1,-1-1 1,1 0 0,0 0 0,-1 0-1,1 0 1,-1 0 0,1 0 0,-1-1 0,0 1-1,1-1 1,-1 0 0,0 0 0,0 0 0,3-3-1,2-4-50,0 0 0,8-13 0,-2 2-12,-2-1 0,-1 0 0,-1-1-1,0 0 1,-2 0 0,8-39-1,24-103-162,-36 150 53,3-15-64,-5 20 158,-2 3 105,6-38 68,-1 35-170,-4 8 3,1 1 0,-1-1-1,1 0 1,-1 1 0,0-1-1,1 0 1,-1 1 0,0-1 0,1 0-1,-1 0 1,0 1 0,0-1-1,0 0 1,0 0 0,0 1-1,0-2 1,3-2 258,-2 3-234,-4 0-67,2 3 15,0 0 0,0 0 0,0 0 0,0 0 0,0 0 0,0 0 0,0 3 0,0-3-3,-1 7-59,0-1-1,1 1 0,0 0 1,0 18-1,1-4 13,-6 98 848,8-122-700,1 0 0,-1-1-1,0 1 1,0-1 0,0 1 0,2-4 0,1 0-52,-1-2 1,0 1-1,0 0 1,0-1-1,2-7 1,2-2-57,22-53 98,-26 60-140,0 0-1,-1-1 0,-1 1 0,4-18 0,-7 35 61,-1 0 0,1 0 0,-6 13 0,-3-3 1168,5-112-954,5 93-205,0 1 0,0-1 0,0 0 0,0 1-1,-1-1 1,1 0 0,0 1 0,0-1 0,0 0 0,-1 1 0,1-1 0,0 0 0,-1 1 0,1-1 0,0 1 0,-1-1 0,1 1 0,-1-1 0,1 1 0,-2-1 0,2 0 8,0 1 1,-1 0 0,1 0-1,0 0 1,-1 0-1,1 0 1,0 0-1,-1 0 1,1 0-1,0 0 1,-1 0 0,1 0-1,0 0 1,-1 0-1,1 0 1,0 0-1,-1 0 1,1 0 0,0 1-1,-1-1 1,1 0-1,0 0 1,-1 0-1,1 1 1,0-1 0,-1 0-1,1 0 1,0 0-1,0 1 1,-1-1-1,1 0 1,0 1-1,0-1 1,0 0 0,0 1-1,-1-1 1,1 0-1,0 1 1,0 0-1,-4 8-32,1 1-1,1 0 0,-1-1 0,2 1 0,-1 0 0,1 20 0,-1-8 5,-33 264 75,32-275 73,0-1 0,-8 17 0,-2 7 374,13-33-452,0-1 0,0 1 1,0-1-1,-1 1 0,1-1 0,0 1 0,0-1 0,0 1 0,-1 0 0,1-1 0,0 1 0,-1-1 0,1 0 0,0 1 0,-1-1 0,1 1 0,-1-1 0,1 0 0,-1 1 0,0-1 0,1 0-3,0 0 0,-1 0 0,1 0-1,0 0 1,0 0 0,-1 0 0,1 0-1,0 0 1,-1-1 0,1 1-1,0 0 1,-1 0 0,1 0 0,0-1-1,0 1 1,-1 0 0,1 0 0,0-1-1,0 1 1,0 0 0,0 0 0,-1-1-1,1 1 1,0-1 0,-9-23 361,1-11-416,-5-49 0,10 52 15,-2-1-1,-10-32 0,-37-82-212,40 130 87,11 16 36,-1-1 1,1 1-1,0-1 0,0 1 0,0-1 1,0 1-1,0-1 0,-1-2 0,-3 16-80,5-4 184,0 11-39,0 1 0,2-1 0,5 33 0,-2-25 99,-2 0-1,0 0 0,-2 1 1,-3 29-1,1-5 8,1-9 54,-13 290 578,-5-86 119,18-49-421,0-189-339,-1-1 0,-1 0 1,0 0-1,0 0 0,-5 12 0,4-10 183,-10 22-125,9-24-128,1 0 0,0 0 0,0 1 0,0-1 0,1 1 0,-2 15 0,0 4 49,2-23-70,1 0-1,0 0 1,0 10-1,1 43 1146,15-60-1441,-12 10 281,0 0 0,-1 0 0,0 0 0,0 0 0,0 0 0,-1 0 0,0 13 0,-1-16 43,-1 1 43,1-1 1,0 1-1,0-1 1,1 0-1,0 1 1,0-1-1,0 0 0,0 1 1,3 5-1,-3-10 92,4-6 294,-1-2-404,0-1 0,0 0 0,0 0 0,-1 0 0,0 0 1,-1-1-1,0 1 0,2-16 0,1 0-21,71-397 246,-29 142-412,-47 276 155,7-28-51,-3 0 1,2-46-1,-6 66-533,0 25 301,0 3 275,8 336-453,-8-161 891,0-186-346,0-1-1,-1 1 0,0-1 1,0 1-1,0-1 0,-1 1 1,0-1-1,0 0 0,0 0 1,0 0-1,-1 0 0,0 0 1,-7 8-1,10-12 43,-7 0-323,7-1 210,0 0 1,-1 0-1,1 0 1,0 0-1,0 0 1,0 0-1,0 0 1,0 0 0,-1 0-1,1 0 1,0 0-1,0 0 1,0 0-1,0 0 1,-1 0 0,1 0-1,0 0 1,0 0-1,0 0 1,0 0-1,0 0 1,-1 0-1,1 0 1,0 0 0,0 0-1,0 0 1,0 0-1,0 0 1,-1 0-1,1 0 1,0-1 0,0 1-1,0 0 1,0 0-1,0 0 1,0 0-1,0 0 1,0 0-1,0-1 1,-1 1 0,9-21 102,-1 0 0,-1 0 0,-1 0 1,4-40-1,-2-91-161,-5 79 44,19-171-582,-20 232 516,0-5-190,1 23-199,0 61-47,8 26 263,6 60 343,-14-121-106,5 236 338,-10-218-83,-7 83 57,10-111-117,0-19-116,1 0 1,-1 0-1,0 0 1,0 0-1,-1 1 0,1-1 1,-2 5-1,2-8-50,0 0-1,0 0 1,0 0-1,0 1 0,0-1 1,0 0-1,0 0 1,0 0-1,0 1 1,0-1-1,-1 0 1,1 0-1,0 0 0,0 0 1,0 0-1,0 1 1,0-1-1,0 0 1,-1 0-1,1 0 1,0 0-1,0 0 0,0 0 1,0 0-1,-1 1 1,1-1-1,0 0 1,0 0-1,0 0 1,0 0-1,-1 0 1,1 0-1,0 0 0,0 0 1,0 0-1,-1 0 1,1 0-1,0 0 1,-1 0-1,-4-6-98,1 2-222,2 14 109,2 5 46,1-5 76,-1 1 0,-1-1 0,0 0 0,-2 12 0,0-10 186,1 1 0,0 0 0,0 18 0,-3 5-215,4-30 504,3-26-117,5-12-184,-2 0 1,-1 0-1,-1-40 0,0 22 21,-6-217-111,2 243-55,-1-254-121,3 147 233,7-126-484,-11 207 597,-2-32-288,6 67 68,0 1 1,6-24-1,-4 24 16,0 0 1,0-24 0,5-40 75,-7 65-76,-1 9 15,0 0 1,0 0 0,0 0-1,0 0 1,0 0 0,-1 0 0,0 1-1,-1-8 1,-4-2 85,4 9-58,0 0-1,0-1 1,0 1-1,-1 0 1,1 0 0,-1 0-1,0 1 1,0-1-1,0 0 1,-1 1 0,1 0-1,-1 0 1,-8-5-1,-20-14-70,26 17 33,0 0 0,0 1-1,0 0 1,-1 0 0,0 1 0,-11-5 0,3 3 33,9 3 3,0 0 1,0 0-1,0 0 1,0 1-1,-10-1 0,12 2-9,-1-1 0,1 0-1,-1 0 1,-6-2-1,7 2 6,0 0-1,0 0 0,-1 0 0,-6 0 0,-6-4-111,16 4 82,0 1 0,-1-1 0,1 1 0,-1-1 1,1 1-1,-1 0 0,1-1 0,-1 1 0,1 0 0,-1 0 0,1 0 0,-1 0 0,1 0 0,-1 0 1,-2 1-1,1 0 34,0 0 1,-1 0 0,1 0-1,-1-1 1,1 0 0,-7 0 0,9 0-9,1 0 0,0 0 0,0-1 1,0 1-1,0 0 0,0-1 0,-1 1 0,1 0 1,0-1-1,0 1 0,0 0 0,0-1 1,0 1-1,0 0 0,0 0 0,0-1 0,0 1 1,0 0-1,0-1 0,0 1 0,0 0 1,0-1-1,0 1 0,0 0 0,1-1 1,-1 1-1,0 0 0,0 0 0,1-1 0,2-9-49,-1 7 19,0 1 1,-1-1 0,1 1 0,0 0 0,0 0-1,0-1 1,1 1 0,-1 1 0,0-1 0,1 0-1,-1 1 1,1-1 0,0 1 0,-1-1 0,6 0-1,3-2-174,1 1 0,18-2-1,-27 5 156,12-2 36,-1 1-1,17 2 0,19-2 30,-33 0-30,22-3 247,-31 3-262,-1 0-1,1 0 1,0 0-1,9 2 1,0-1-67,-16 1 103,-1 0-1,0 0 1,1 0 0,-1 0-1,0 0 1,0 0 0,0 0 0,0 0-1,0 1 1,0-1 0,0 2-1,0-2-12,-1 25-138,-8 41 1,0-4 143,0 22-43,-1-2 76,5-55 18,-1 44 0,6-58-101,-5 22 1,0 11-1,5-30 82,-2 0 0,-4 21 0,2-15 130,3-8-159,1-12-2,0 1 0,0-1-1,0 0 1,-1 0 0,-1 5-1,0-2 6,1-1 0,0 1 0,0 0 0,1 0 0,-1 0 0,1 0 0,0 0 0,1 0 0,0 0 0,0 0 0,0-1 0,0 1 0,1 0 0,0-1 0,0 1 0,5 8 0,-6-13 53,-1 0-1,1 0 1,-1 0-1,1 0 1,-1 0-1,1 0 1,0-1-1,-1 1 1,1 0-1,0 0 1,0-1 0,-1 1-1,1 0 1,2 0-1,-3-1-42,1-1-1,0 1 0,-1-1 1,1 0-1,-1 1 0,0-1 1,1 0-1,-1 1 1,1-1-1,-1 0 0,0 1 1,1-1-1,-1 0 1,0 0-1,0 0 0,0 1 1,0-1-1,0 0 0,0 0 1,0-1-1,14-106 140,-2 11-320,-12 77-33,0 18 150,-1 0 0,1 0 0,0 0 0,0 0 0,0-1 0,0 1 0,1 0 0,-1 0 0,0 0 0,1 0 0,0 0 0,1-4 0,-2 18-597,0 23 334,-3 89 515,1-108-201,0 0 0,-2 1 0,0-1 1,0-1-1,-12 26 0,-36 56-5421,50-94 5018,0 1 1,-1-1-1,0 0 1,-5 6-1,-13 4-2293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09.5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1 140 1888,'0'-3'134,"1"0"1,-1-1-1,1 1 1,0 0-1,0 0 1,0 0-1,1 0 1,-1 0-1,1 0 0,-1 0 1,1 0-1,0 1 1,0-1-1,0 1 1,3-3-1,-1 1 21,-1 1 0,0-1 1,-1 0-1,1 0 0,-1 0 0,4-8 0,4-8 433,-8 17-501,-1-1 0,1 1 0,0-1 0,-1 1 0,0-1 0,0 1 0,0-1 0,1-3 0,15 7 851,-7 3-675,-1-1-1,1 2 1,12 5-1,-12-4-196,1-1 0,13 4 0,-3-4 177,0-2-1,0 0 0,0-1 0,21-2 1,2 0-196,277 14-4,-259-6-50,194 12 3,281-14 537,-477-8-521,65-11-1,-42 4 132,-51 9 411,-31 3-529,0 0 0,0 0 0,0 0 0,0 0 0,0 0 0,0 0 0,0 0-1,0 3 1,1 5-25,0 1-1,-1 0 0,0-1 0,-1 1 0,-1 11 0,-1 2 33,-6 28 0,3-32 34,-7 47-26,11-61-332,1 0 0,0 1 0,0-1 0,0 0 0,1 0-1,0 0 1,0 1 0,3 7 0,-4-13 144,0 0 0,1 0 0,-1 0-1,0 0 1,1 0 0,-1 0 0,1 0-1,-1 0 1,1 0 0,-1-1 0,1 1 0,0 0-1,0 0 1,-1-1 0,1 1 0,0 0-1,0-1 1,0 1 0,0-1 0,-1 1-1,1-1 1,0 1 0,0-1 0,0 1-1,0-1 1,0 0 0,0 0 0,0 0-1,0 1 1,0-1 0,0 0 0,1 0 0,-1-1-1,0 1 1,0 0 0,0 0 0,0 0-1,0-1 1,0 1 0,0 0 0,0-1-1,0 1 1,1-2 0,1-1-124,1 0 0,-1 0 0,0-1 0,0 1 0,4-8 0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42.1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268 5 1248,'5'-5'3195,"-10"7"-2518,4-2-672,0 0 1,1 1-1,-1-1 0,0 1 1,1-1-1,-1 1 1,1-1-1,-1 1 0,0-1 1,1 1-1,0-1 0,-1 1 1,1 0-1,-1-1 1,0 2-1,1-1-4,0 0 0,-1-1 1,1 1-1,-1 0 0,0 0 1,1-1-1,-1 1 0,0 0 0,1-1 1,-1 1-1,-1 0 0,-19 10 205,1 1-1,1 1 0,0 0 0,1 1 1,0 1-1,1 1 0,-23 27 1,32-32-140,0 0-1,1 1 1,1-1 0,-1 1 0,-4 14 0,-16 66-13,25-86-38,2 0 0,-1 1-1,1-1 1,0 0 0,1 12 0,0 8-1219,-1-24 857,0-1 1,1 1-1,-1 0 1,0-1-1,0 1 0,1-1 1,-1 1-1,1-1 0,0 3 1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43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1888,'3'0'4175,"6"1"-3807,0 0 0,18 5 1,17 12-201,64 39 0,-93-48-30,-1 0 1,-1 1-1,15 15 1,-26-24-139,11 12 59,-1 0-1,0 0 0,-1 1 0,0 1 0,13 23 1,35 85 91,-40-79 54,31 52-1,-34-72-373,0 0 1,2-1-1,1 0 1,26 22-1,-28-32-1137,-4-5-2207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44.3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62 1312,'0'-1'244,"1"1"0,0-1 1,0 1-1,0-1 0,0 1 0,-1 0 1,1-1-1,0 1 0,0 0 0,0 0 1,0-1-1,0 1 0,0 0 0,0 0 1,0 0-1,0 0 0,0 1 0,1-1 1,7 0-540,14-3 286,0 1 0,32 1 0,15-1 564,12-3-232,78-9 112,139-13 726,2 23-1096,-150 7-406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45.2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193 1 1056,'0'0'2,"0"0"0,0 0 0,0 0 1,0 1-1,-1-1 0,1 0 0,0 0 0,0 0 0,0 0 0,0 0 0,0 1 1,0-1-1,-1 0 0,1 0 0,0 0 0,0 0 0,0 0 0,0 0 1,-1 0-1,1 0 0,0 0 0,0 1 0,0-1 0,0 0 0,-1 0 1,-8-3 4048,-8 16-3470,-11 18-27,18-22-409,1 1-1,0 1 1,0-1-1,-11 21 1,2-5 98,13-18-175,0 0 0,1 1 0,0 0 0,0 0 0,-4 16 0,3-5 64,-3 33 0,2 36-139,2-15 78,3-57-104,-4 38 710,4-19-3263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45.9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28 1248,'0'-2'69,"0"-1"-1,0 1 1,0-1 0,-1 1 0,1-1-1,-1 1 1,1-1 0,-3-4 1557,5 7-1285,41 9 459,-36-8-602,1 1-1,0 0 0,-1 1 1,1 0-1,-1 0 0,12 8 1,41 30 98,-5-3-65,39 11 239,4 2-374,-95-49-83,18 11 266,31 24 0,-45-31-197,-1-1 0,-1 1-1,1 0 1,-1 0 0,0 1-1,-1-1 1,0 1 0,7 14-1,58 119 271,-61-125-336,0 0 0,13 18 0,-13-20-12,0-1 0,-1 2 0,7 13 0,9 31-142,-23-56 57,1 0 1,0 1-1,-1-1 0,1 0 1,-1 0-1,1 0 1,-1 1-1,0-1 1,0 3-1,0-2-95,0 9-1674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46.9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19 214 2720,'0'0'891,"4"0"831,-9-3-731,4 3-908,1-1 0,-1 1 0,0-1 0,0 1 0,1 0 1,-1-1-1,0 1 0,0 0 0,0 0 0,1-1 0,-1 1 0,0 0 1,-1 0-1,1 0-86,1 0 0,0 0 0,0 0 0,0 0 0,0 0 0,-1 0 1,1 0-1,0 0 0,0 0 0,0 0 0,-1 0 0,1 0 0,0 0 0,0 0 0,0 1 1,0-1-1,-1 0 0,1 0 0,0 0 0,0 0 0,0 0 0,0 0 0,0 0 0,0 1 1,-1-1-1,1 0 0,0 0 0,0 0 0,0 0 0,0 1 0,0-1 0,0 0 0,0 0 1,0 0-1,0 0 0,0 1 0,0-1 0,0 0 0,0 0 0,0 0 0,0 0 0,0 1 1,0-1-1,0 0 0,0 0 0,0 1 0,6 12 71,12 10 37,-13-18-114,0 0-1,1-1 0,0 0 1,7 4-1,17 13 133,-28-19-96,0 0 1,0 0 0,0-1-1,1 1 1,-1 0 0,1-1-1,-1 1 1,1-1 0,0 0-1,-1 0 1,1 0 0,0 0-1,0-1 1,0 1 0,-1-1-1,1 1 1,0-1 0,0 0-1,0 0 1,0-1 0,0 1-1,0 0 1,0-1 0,-1 0-1,1 0 1,0 1 0,0-2-1,-1 1 1,1 0 0,-1-1-1,4-1 1,6-7-107,-7 7 77,-1 0 1,0 0 0,0-1 0,7-7 0,-10 10 10,-1 0 1,1 0 0,0 0 0,-1 0 0,1 0-1,0-1 1,-1 1 0,0 0 0,1 0-1,-1-1 1,0 1 0,1 0 0,-1-1 0,0 1-1,0 0 1,0-1 0,0 1 0,-1 0-1,1-1 1,0 1 0,0 0 0,-1-1 0,0-1-1,-22-68 119,7 20 361,11 32-367,-9-22-1,12 36-152,-1 0-1,1 1 1,-1-1-1,0 1 0,0-1 1,0 1-1,0 0 1,-1 0-1,-5-4 0,7 7 16,0 0 0,0 0 0,0 0 0,0 0 0,0 1 0,0-1 0,0 0 0,-1 1 0,1 0 0,0 0 0,0-1-1,-1 1 1,1 0 0,0 1 0,0-1 0,-3 1 0,0 0-13,0 0 1,1 0-1,-1 0 0,0 1 0,1 0 0,-8 4 1,11-5-39,-1 1 1,0-1-1,1 0 1,-1 1 0,1 0-1,0-1 1,-1 1-1,1 0 1,0 0-1,0-1 1,0 1 0,0 0-1,1 0 1,-1 0-1,0 0 1,1 0-1,-1 0 1,1 0-1,0 1 1,0-1 0,0 0-1,0 0 1,0 0-1,0 0 1,1 0-1,-1 3 1,3 5-655,0 1 0,0-1 1,8 17-1,-7-18 369,9 22-1755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21.2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1549 1312,'0'1'27,"-1"-1"0,1 0 1,0 0-1,0 0 0,0 0 0,-1 0 0,1 0 0,0 0 1,0 1-1,0-1 0,-1 0 0,1 0 0,0 0 1,0 0-1,0 1 0,0-1 0,0 0 0,-1 0 1,1 0-1,0 1 0,0-1 0,0 0 0,0 0 0,0 1 1,0-1-1,0 0 0,0 0 0,0 0 0,0 1 1,0-1-1,0 0 0,0 0 0,0 1 0,0-1 1,0 0-1,0 0 0,0 1 0,0-1 0,0 0 0,1 0 1,-1 0-1,0 1 0,0-1 0,0 0 0,0 0 1,0 0-1,1 1 0,13 8 1840,22 2 49,-31-10-1757,0 0 0,1-1-1,-1 1 1,1-1 0,-1-1 0,0 1 0,1-1 0,-1 0 0,0 0 0,1 0 0,-1-1-1,0 0 1,0 0 0,0 0 0,0-1 0,-1 1 0,1-1 0,-1 0 0,1 0-1,-1-1 1,0 0 0,5-6 0,2-2-50,-2-1 0,1 0-1,-2 0 1,0-1 0,0 0 0,8-25 0,81-226 120,-71 173-234,17-106 0,6-22-481,-47 212 364,1-1 0,0 1 1,0 0-1,0 0 0,9-15 0,-11 22 105,-1 0-1,1 1 0,-1-1 1,1 1-1,-1-1 0,1 1 1,0-1-1,-1 1 0,1-1 0,0 1 1,-1-1-1,1 1 0,0 0 1,0-1-1,-1 1 0,1 0 1,0 0-1,0-1 0,0 1 0,-1 0 1,1 0-1,0 0 0,0 0 1,0 0-1,-1 0 0,1 0 1,0 1-1,0-1 0,0 0 1,-1 0-1,1 1 0,0-1 0,-1 0 1,1 1-1,0-1 0,0 1 1,0 0-1,3 2-49,0 0 0,0 1 0,0-1 0,6 9-1,5 10 47,-1 0 0,0 2 0,-2-1 0,12 36 0,-12-32 20,56 144 59,-55-132-17,-2 1 0,10 61 0,-8 35 381,-12-114-167,-2 1 0,0-1-1,-1 0 1,-7 25 0,9-44-173,-1 0-1,0 0 0,0 1 1,0-1-1,0-1 1,0 1-1,-1 0 1,1 0-1,-1 0 1,0-1-1,0 1 1,0-1-1,0 1 1,0-1-1,0 0 1,-1 0-1,1 0 1,-1 0-1,1 0 1,-1-1-1,0 1 1,0-1-1,0 0 1,-3 2-1,0-3 12,0 0 0,0 0 0,0 0 0,0 0 0,0-1 0,0 0 0,1 0 0,-1-1 0,0 0 0,0 0 0,1 0 0,-8-5 0,-9-4 17,-30-22 1,38 24-213,0-1 1,1 0 0,0-1-1,1-1 1,0 0 0,1 0-1,1-1 1,-12-17 0,22 30 52,0 0 1,-1-1-1,1 1 1,0-1-1,0 1 1,-1 0-1,1-1 1,0 1-1,0-1 1,0 1-1,-1-1 1,1 1 0,0-1-1,0 1 1,0-1-1,0 1 1,0-1-1,0 1 1,0-1-1,0 1 1,0-2-1,1 2 29,-1 0-1,0 0 1,1 0 0,-1 0-1,0-1 1,1 1-1,-1 0 1,0 0 0,1 0-1,-1 0 1,0 0-1,1 0 1,-1 0 0,1 0-1,-1 0 1,0 0-1,1 0 1,-1 0 0,0 0-1,1 0 1,-1 0-1,1 0 1,30 12-1,-18-7 20,1-2 65,0-1 0,0-1-1,0 0 1,0 0-1,1-2 1,17-2 0,-23 2-19,10-1 59,1-1 0,0-1 0,-1-1-1,0-1 1,0-1 0,21-10 0,-16 5 12,-1-1 0,-1-1 0,0-1 0,25-22 0,-29 21-63,-2-2 0,1 1 0,-2-2 0,-1 0 0,0-1 0,12-25 0,55-136 241,-67 146-271,98-281 269,-101 275-362,-2-1 0,-2 1 0,-1-1 0,-2-1 0,-4-78 0,-2 102-31,-7-36 0,7 50 29,1 0 0,0 0 0,-1 0 0,0 1 0,0-1-1,-1 0 1,1 1 0,-1 0 0,0 0 0,0 0 0,-5-5 0,8 9 50,0-1 1,-1 1-1,1 0 0,0-1 0,-1 1 1,1 0-1,-1 0 0,1-1 0,-1 1 1,1 0-1,-1 0 0,1 0 1,-1 0-1,1-1 0,-1 1 0,1 0 1,-1 0-1,1 0 0,-1 0 1,1 0-1,-1 0 0,1 0 0,-1 1 1,1-1-1,-1 0 0,1 0 1,-1 0-1,1 0 0,-1 1 0,0-1 1,-9 12-467,9-11 422,-4 7-49,1 0 0,0 0-1,0 0 1,1 1-1,0-1 1,-2 10 0,2-8 42,-25 96-255,-23 169 0,23 108 1144,29-165-72,3-161-446,19 103-1,-19-144-188,1 1 1,0-1-1,1 0 0,0 0 0,2-1 1,0 0-1,16 23 0,-19-31-36,0-2 1,0 1-1,1 0 0,0-1 0,0 0 1,0-1-1,0 1 0,9 4 0,-9-7-9,-1 1 0,0-1 0,1-1-1,-1 1 1,1-1 0,0 0 0,-1 0 0,1-1-1,0 1 1,0-1 0,-1-1 0,9 0 0,-4-1 39,0-1 1,0 0 0,0 0 0,0-1-1,0 0 1,-1-1 0,1 0 0,-1 0-1,0-1 1,-1 0 0,0-1 0,0 0-1,13-15 1,-6 4-13,0-1-1,-2 0 0,0-1 0,-2-1 1,10-22-1,-13 25-7,-1 0-1,0-1 1,-2 0 0,0 0-1,4-36 1,-9 55-83,0-6-12,1-1-1,-1 0 0,-1-9 0,1 14-15,-1-1-1,0 0 0,0 1 1,0-1-1,0 1 0,0-1 1,0 1-1,-1 0 0,1-1 1,-1 1-1,-1-3 0,1 3-69,0 0-1,0 0 1,0 0-1,0 0 1,0 0-1,0 1 1,0-1-1,-1 1 1,1-1-1,-5-1 1,5 2 42,0 1-1,0 0 1,0 0 0,0-1 0,-1 1-1,1 1 1,0-1 0,0 0 0,0 0-1,0 1 1,0-1 0,0 1 0,1 0-1,-1-1 1,0 1 0,0 0 0,-2 2 0,-1 0 3,-1 1 0,1 0 1,0 1-1,0-1 0,0 1 1,1 0-1,0 0 0,0 1 1,0-1-1,1 1 0,-1 0 1,1 0-1,1 0 0,-3 7 1,-2 8 48,1 1 1,-6 41 0,10-45 24,0 0 1,1 1 0,1-1 0,1 1 0,0-1 0,2 0-1,4 20 1,-4-29 39,-1 0 0,1-1 0,0 1-1,1-1 1,0 1 0,0-1-1,1 0 1,0-1 0,1 1 0,-1-1-1,1 0 1,1-1 0,-1 1 0,1-1-1,15 10 1,-18-14-13,-1 0-1,1 0 0,0 0 1,-1-1-1,1 1 1,0-1-1,0 0 0,0 0 1,0-1-1,0 1 1,1-1-1,-1 0 0,0 0 1,0 0-1,0-1 1,0 1-1,0-1 1,0 0-1,0 0 0,0 0 1,0-1-1,0 1 1,-1-1-1,1 0 0,-1 0 1,6-4-1,-1-1 40,-1-1-1,0 0 0,0-1 1,0 1-1,7-14 0,26-53-33,-21 38-299,-13 26 174,10-19-296,-14 28 321,-1 0 1,0 1 0,0-1-1,1 0 1,-1 1-1,1-1 1,-1 1 0,1-1-1,-1 1 1,1 0 0,3-2-1,-4 3 32,0 0-1,-1 0 1,1 0-1,0 0 1,-1 0 0,1 0-1,0 0 1,-1 1-1,1-1 1,0 0-1,-1 0 1,1 0 0,0 1-1,-1-1 1,1 1-1,-1-1 1,1 0-1,0 1 1,-1-1-1,1 1 1,-1-1 0,0 1-1,1-1 1,-1 1-1,1-1 1,-1 1-1,0 0 1,1-1-1,-1 1 1,0 0 0,0-1-1,1 1 1,-1 0-1,0-1 1,0 1-1,0 0 1,0 0 0,4 18-15,-1 0 0,0 0 0,-2 0 0,0 20 0,-8 80-50,2-53 150,-21 204 762,25-262 1013,5-27-1322,2-9-172,7-32 61,37-146-178,6 22-519,-41 144 152,1 0 1,37-61-1,-28 60-80,33-39 1,-48 67 106,1 1 1,0 0 0,1 1-1,1 0 1,-1 1 0,28-17-1,-37 25 73,0 1-1,0-1 0,1 1 1,-1 0-1,1-1 0,0 2 0,-1-1 1,1 0-1,0 1 0,-1-1 0,1 1 1,0 0-1,0 0 0,-1 1 1,1-1-1,4 2 0,-5-1 19,-1 0 1,1 0-1,0 1 0,-1-1 1,1 1-1,-1 0 0,0-1 1,1 1-1,-1 0 1,0 0-1,0 1 0,0-1 1,0 0-1,-1 1 0,1-1 1,-1 1-1,1-1 0,-1 1 1,0 0-1,0-1 0,1 4 1,0 4 37,0-1 1,-1 0 0,0 1 0,-1-1-1,1 1 1,-2-1 0,-1 12 0,-1 0 24,-1-1 1,-8 25-1,6-28 46,0-1-1,-2 1 0,0-2 1,0 1-1,-22 28 0,25-38-52,1-1 0,-1 1 0,-1-1 0,1 0 0,-1 0 0,0-1 0,0 1 0,0-1-1,0-1 1,-1 1 0,0-1 0,1 0 0,-1 0 0,-1-1 0,1 0 0,0-1 0,0 1-1,-1-1 1,1-1 0,0 1 0,-1-1 0,1-1 0,-1 1 0,1-1 0,0 0 0,-1-1-1,1 0 1,0 0 0,0-1 0,0 1 0,1-2 0,-1 1 0,0-1 0,1 0 0,-9-7-1,12 9-52,1-1-1,-1 1 1,0-1-1,1 0 1,0 0-1,0 0 1,0 0-1,-3-6 1,5 9 15,-1-1 0,1 0 0,0 0 0,-1 0 0,1 0 0,0 0 0,0 0 0,0 0 0,0 0 0,0 0 0,0 1 0,0-1 0,0 0 0,0 0 0,0 0 0,1 0 0,-1 0 0,0 0 0,1 0 0,-1 1 0,0-1 0,1 0 0,-1 0 0,1 0 0,-1 1 0,1-1 0,0 0 0,-1 1 0,1-1 0,0 0 0,0 1 0,-1-1 0,1 1 0,0-1 0,0 1 0,0-1 0,-1 1 0,1 0 0,0-1 0,2 1 0,5-3-29,1 1 0,0 0 0,-1 1 0,1 0-1,0 0 1,0 1 0,0 0 0,0 0 0,0 1 0,0 0 0,16 5-1,7 4-38,57 26-1,-53-20 122,-18-9-9,0 0 1,1-1-1,0-1 1,20 3-1,-30-7-80,1 0 0,-1-1-1,0 0 1,1 0 0,-1-1 0,0 0 0,0-1-1,0 0 1,0 0 0,15-6 0,2-4-325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50.4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59 1312,'3'-2'194,"0"1"0,0-1 1,0 1-1,0 0 0,7-2 0,9-3 518,-8 2-497,0 0 0,0 1-1,0 0 1,0 1-1,16-2 1,2 0 215,38-5 145,106 0 1,-86 14-703,1 1 142,-82-6-17,0 1 0,0-1 0,0 1-1,0 1 1,0-1 0,9 5-1,-14-6-151,-4 16-4070,3-7 3280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51.0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98 1568,'-1'-4'2780,"1"4"-2734,10-8 872,11-8-289,-15 9-526,1 1 0,0 0 0,0 0 0,1 1-1,0 0 1,0 1 0,0-1 0,0 1 0,0 1 0,1 0-1,0 0 1,10-2 0,-4 2-82,1 1 0,0 1 0,0 0-1,0 1 1,0 0 0,19 4 0,18 3 125,-15-3-32,46 12-1,-82-16-163,0 1 1,0 0-1,1 0 1,-1 0-1,0 0 1,0 0-1,-1 0 0,1 1 1,2 1-1,6 4-1587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52.7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0 146 1664,'1'0'16,"-1"0"0,0-1 0,0 1 1,0 0-1,0 0 0,0 0 0,0 0 0,1 0 0,-1 0 1,0 0-1,0 0 0,0 0 0,0 0 0,1-1 0,-1 1 1,0 0-1,0 0 0,0 0 0,0 0 0,1 0 0,-1 0 1,0 0-1,0 0 0,0 0 0,0 0 0,1 0 0,-1 1 1,0-1-1,0 0 0,0 0 0,0 0 0,0 0 0,1 0 1,-1 0-1,0 0 0,0 0 0,0 0 0,0 0 0,0 1 1,0-1-1,1 0 0,-1 0 0,0 0 0,0 0 0,0 0 0,0 1 1,0-1-1,0 0 0,2 3 109,16-18 2142,43-32-1238,55-27 16,-114 72-1010,1 0 0,0 1 0,1-1 0,-1 0 0,0 1 0,0 0 0,5-2 0,-6 3-38,-1 0 0,0 0 1,0 0-1,0 0 0,0 1 0,1-1 1,-1 0-1,0 0 0,0 1 0,0-1 1,0 0-1,0 1 0,0 0 0,0-1 1,0 1-1,0-1 0,0 1 0,0 0 1,0 0-1,0-1 0,0 1 0,-1 0 1,1 0-1,0 0 0,0 2 0,48 66 1155,-47-67-1073,-1 0 0,1 0-1,0 0 1,0 0 0,0-1-1,0 1 1,0 0 0,0-1 0,0 1-1,0-1 1,1 0 0,-1 0-1,1 0 1,-1 0 0,1 0-1,2 0 1,4 1 87,0-2 1,0 1-1,12-1 1,-9 0-59,-10 0-138,0-1 0,0 1 0,-1 0 0,1-1 0,0 1 0,0-1 0,0 0 0,-1 0 0,4-1 0,10-5-2294,-6 5-710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54.7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1171 1984,'-7'-3'239,"6"3"-135,0 0 1,0-1-1,0 1 1,1-1-1,-1 1 1,0-1-1,0 1 1,0-1-1,0 0 1,0 1-1,-1-3 1,2 3-40,0-1 0,0 0 0,0 1 0,1-1 0,-1 1 0,0-1 1,0 0-1,0 1 0,0-1 0,1 1 0,-1-1 0,0 1 0,1-1 0,-1 1 1,0-1-1,1 1 0,-1-1 0,1 1 0,-1-1 0,0 1 0,1-1 1,-1 1-1,2-1 0,4-4 208,0 0 0,0 0 0,9-5 0,14-10 107,-9 2 144,-10 10-308,-1 0-1,0-1 1,11-15-1,13-14 185,-33 37-412,0 1 0,1-1 0,-1 1-1,0 0 1,0-1 0,0 1 0,1 0-1,-1-1 1,0 1 0,0 0 0,1-1-1,-1 1 1,0 0 0,0 0 0,1-1-1,-1 1 1,0 0 0,1 0 0,-1-1-1,0 1 1,1 0 0,-1 0 0,1 0-1,-1 0 1,0 0 0,1 0 0,-1 0-1,1 0 1,-1 0 0,0 0 0,1 0 0,5 11-516,0 4 498,-5-12 36,0 0 1,0 0-1,-1 0 0,1 0 1,-1 0-1,0 0 0,0 0 0,0 0 1,0 0-1,0 0 0,-1 0 1,1 0-1,-1 0 0,-1 3 1,-1 17 85,2-4-46,3 24 1,0-9-28,9 151-81,-6-139 57,2 0 1,14 47 0,19 40 176,56 237 483,-52-184-277,-36-153-219,-8-27-133,2 0 0,-1 1 0,1-1 0,0 0 0,4 9 0,3 9 1739,-10-28-1709,-1 0 0,0 0 0,1 0 0,0 0 0,0 0 0,0 0 0,1 0 0,-1-8 0,2-38 83,0 37-152,22-217 34,-5 75-5,16-129-20,-4 40-13,-15 119-71,10-134 165,-11-169-552,-10 392 528,-3 25-59,0 1-1,0 0 1,-1-14-1,-2 8-45,2-1 1,2-24-1,-1 11 40,-1 22 12,0 1 0,0-1 1,1 0-1,2-9 1,0 5-39,-1 0 1,0-17 0,3-15-59,-4 43 98,-1-1 0,0 1 0,0 0 1,0 0-1,0 0 0,0-1 0,-1 1 1,1 0-1,0 0 0,-1-2 0,0 2 0,1 0 0,0 0 0,-1 0 0,1 0 0,0 0 1,0 0-1,0-1 0,0 1 0,0 0 0,0 0 0,0 0 0,0 0 0,0-1 0,2-5-40,-1-1 0,0 1-1,0-14 1,2-14 180,-4 20-136,1 14-22,0 1 0,-1-1 0,1 0 1,0 0-1,0 0 0,0 0 1,0 0-1,0 0 0,0 0 1,0 1-1,0-1 0,0 0 0,0 0 1,1 0-1,-1 0 0,0 0 1,1-1-1,-1 2 6,1-1 1,-1 1-1,0 0 1,0-1-1,0 1 1,0 0-1,0-1 1,0 1-1,0 0 1,0-1-1,-1 1 0,1-1 1,0 1-1,0 0 1,0-1-1,0 1 1,0 0-1,-1 0 1,1-1-1,0 1 0,0 0 1,0-1-1,-1 1 1,1 0-1,0 0 1,0-1-1,-1 1 1,1 0-1,0 0 1,-1 0-1,1-1 0,-3 0-261,10 4 181,8 10 106,-9-10-10,0 0 1,1 0-1,-1-1 0,1 0 0,0-1 0,-1 1 0,12 0 0,52-1 300,-45-1-250,302 15 115,-253-7-141,132 11 180,330-3 531,-90 0-720,-311-8 78,0-7 0,0-5-1,265-44 1,-371 42-59,288-49 665,-219 42-696,123 1 0,-200 12-123,38 5 1,-53-4-117,-1 0 1,1 0-1,-1 1 1,1-1-1,-1 1 1,0 0-1,0 1 1,0-1-1,0 1 0,0 0 1,7 7-1,-3 2-1722,-4 3 630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56.3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97 1728,'0'1'106,"1"0"0,-1-1 1,1 1-1,-1 0 0,1 0 0,-1 0 0,1-1 1,0 1-1,-1 0 0,1-1 0,0 1 0,0-1 1,0 1-1,-1-1 0,1 1 0,0-1 0,0 1 1,0-1-1,0 0 0,0 1 0,0-1 0,0 0 1,0 0-1,0 0 0,1 0 0,30 3 520,-24-3-433,-1-1 0,1 0 0,-1 0 0,0-1 0,0 1 0,1-2 0,6-2 0,3-3 243,27-17-1,-40 22-430,1-1-1,-1 0 0,0 0 0,0 0 0,0-1 0,-1 1 0,0-1 1,0 0-1,5-9 0,-1 1 109,-7 13-120,0 0 1,0 0-1,0 0 0,0 0 0,0 0 1,0 0-1,0 0 0,0 0 0,0 0 1,0 1-1,0-1 0,0 0 0,0 0 1,0 0-1,0 0 0,0 0 0,0 0 1,0 0-1,0 0 0,0 0 0,0 0 1,0 0-1,0 0 0,0 0 0,0 0 1,0 0-1,0 0 0,1 0 0,-1 0 1,0 0-1,0 0 0,0 0 0,0 0 1,0 0-1,0 0 0,0 0 0,0 1 1,0-1-1,0 0 0,0 0 0,0 0 1,0 0-1,0 0 0,0 0 0,0 0 1,0 0-1,0 0 0,0 0 0,1 0 1,-1 0-1,0 0 0,0-1 0,0 1 1,0 0-1,0 0 0,0 0 0,0 0 1,0 0-1,0 0 0,0 0 0,0 0 1,0 0-1,0 0 0,0 0 0,0 0 1,0 0-1,0 0 0,1 8-198,-1 9 106,-3 15 516,1-1-1,2 50 0,1-27-299,2 0 59,15 85 0,-7-67 64,-4-30 192,-7-41-246,1-1-297,-1 1 112,0-1 0,0 1-1,0-1 1,1 1 0,-1-1 0,0 1-1,0-1 1,0 1 0,0-1-1,0 1 1,0-1 0,0 1 0,0-1-1,0 1 1,0-1 0,0 1 0,0-1-1,0 1 1,-1-1 0,1 1 0,0-1-1,0 1 1,0-1 0,-1 1 0,-7 10 166,2-7-186,1-1 0,-2 0-1,1 0 1,0 0 0,-12 3 0,4-1-58,-42 14 40,-27 14 21,77-30-66,-2 1 1470,9-4-1313,96-8 826,-42 7-617,49 1-317,-85 2-2,1 0 1,-1 1-1,25 6 0,-38-7 79,0-1-1,0 0 0,0-1 1,8 0-1,19 3-265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57.2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0 118 2720,'0'-3'127,"1"1"1,-1 0-1,0-1 1,1 1-1,-1 0 1,1 0-1,0 0 0,-1-1 1,1 1-1,0 0 1,1 0-1,-1 0 1,0 0-1,0 0 0,1 1 1,-1-1-1,1 0 1,3-2-1,-5 3-57,1 2-96,0-1 0,0 1 0,0-1 0,0 1 0,0-1 1,-1 1-1,1 0 0,0-1 0,0 1 0,-1 0 0,2 1 0,1 1 38,3 3 263,0 1-1,0 1 1,-1-1 0,8 14 0,8 12 212,32 37-66,-49-64-309,-3-5-51,0 0 0,-1 0 0,1 0 0,0 0 0,0 1 0,0-1 0,0 0 0,0-1 0,0 1 0,0 0 0,1 0 0,-1 0 0,0-1 0,0 1 0,1 0-1,-1-1 1,0 1 0,1-1 0,-1 0 0,2 1 0,-2-2-34,0 1-1,0-1 0,0 1 0,-1-1 0,1 0 1,0 1-1,0-1 0,-1 0 0,1 0 0,0 0 1,-1 0-1,1 1 0,-1-1 0,1 0 0,-1 0 1,1 0-1,-1 0 0,0 0 0,1 0 1,-1-2-1,1-1 26,7-15 83,6-29 0,4-10-261,-6 19 392,-10 29-239,1 0-1,0 0 1,1 1 0,0-1 0,7-10 0,-11 20-38,0-1 0,0 1 0,1 0 0,-1-1 0,0 1 0,0 0 1,1-1-1,-1 1 0,0 0 0,1-1 0,-1 1 0,0 0 0,1 0 0,-1-1 1,1 1-1,-1 0 0,1 0 0,-1 0 0,0-1 0,1 1 0,-1 0 1,1 0-1,-1 0 0,1 0 0,-1 0 0,1 0 0,-1 0 0,0 0 0,1 0 1,-1 0-1,1 0 0,-1 0 0,1 1 0,-1-1 0,1 0 0,-1 0 0,0 0 1,1 1-1,-1-1 0,1 0 0,-1 0 0,0 1 0,1-1 0,-1 0 0,0 1 1,0-1-1,1 0 0,-1 1 0,0-1 0,1 1 0,-1-1 0,0 0 0,0 1 1,0-1-1,0 1 0,15 29-207,-13-24 127,11 28 255,-2 0-1,8 38 1,-17-66-116,0 0-1,0 0 1,1 0 0,3 7-1,0-3-2,-1 16 99,-4-21-272,0 1 0,-1-1 0,0 0 0,0 0 0,-1 8 0,1-5-2363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58.0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42 3136,'5'-10'1189,"-3"7"-520,-2 8-575,-10 17 386,9-20-443,0 1-1,-1-1 0,1 1 1,0-1-1,0 0 1,0 1-1,1 0 1,-1-1-1,0 1 0,1-1 1,0 4-1,1 7 120,0 0 0,2 0 0,-1 0 0,2-1 0,0 1 0,0-1 0,11 20 0,-6-4 1193,4-41-677,-8 6-587,1-1 1,-1 0-1,-1 0 0,6-11 0,9-17-207,8-9 44,-21 33 167,2-1-1,-1 1 1,2 0-1,0 0 1,12-12 0,-20 23-111,-1 0 1,1 1 0,0-1-1,0 0 1,-1 1 0,1-1 0,0 1-1,0-1 1,-1 1 0,1 0-1,0-1 1,0 1 0,0 0-1,0-1 1,0 1 0,0 0 0,-1 0-1,1 0 1,0 0 0,0 0-1,0 0 1,0 0 0,0 0-1,0 0 1,1 1 0,-1-1 1,1 1 0,-1 0 0,0 0 0,0 0 0,0 0 0,0 0 0,0 0 0,0 0 0,0 0 0,0 1 0,0-1 0,-1 0 0,1 0 0,0 2 0,3 6-25,-1 0-1,-1 0 1,3 17 0,-4-24 40,3 29 554,1 60 0,-5-90-127,31-23 52,21-31-530,0 1-42,-51 51 68,0 0 1,0 0 0,0 0-1,0 0 1,1 1 0,-1-1-1,0 0 1,0 1 0,1-1 0,-1 0-1,0 1 1,0 0 0,1-1-1,-1 1 1,1 0 0,-1 0-1,3 0 1,-3 0 26,0 0 0,1 1 0,-1-1 0,0 1 0,0 0 0,0-1 0,0 1-1,0 0 1,0 0 0,0-1 0,0 1 0,-1 0 0,1 0 0,0 0 0,0 0 0,-1 0 0,1 0 0,-1 0 0,1 1 0,0 0 0,3 8 85,-1 0 0,0 0 0,0 0 0,-1 0 1,-1 0-1,1 15 0,-2-25-81,8 38 120,-5-29-106,-1-1-1,2 14 1,2 34 13,-1-22-2054,-3-1-4914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4:59.3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95 1728,'2'-3'153,"-1"1"1,1-1-1,0 1 1,0 0-1,0-1 1,0 1-1,1 0 1,-1 0-1,1 0 1,-1 1-1,1-1 1,0 0-1,-1 1 1,1 0-1,6-2 1,-4 1 263,0 0 1,0-1 0,0 0-1,7-4 1,-10 5-306,1 1-1,0 0 1,0 0 0,0 1 0,0-1 0,0 1-1,0-1 1,0 1 0,0 0 0,0 0 0,0 0 0,5 1-1,14-1 302,13-4 115,50 1 0,-52 1-136,64-11 0,0-2-264,-56 14-180,0 0 0,71 10-1,83 25-84,-42-6 335,-84-17-123,302 52-11,-304-51 11,0-3-1,0-4 1,120-4-1,203-40-52,-354 35-11,390-40 923,-291 37-505,162 12 0,-259-2-576,59 6-510,-84-7-631,1 1 1,19 6-1,-25-4-808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00.5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 1408,'-1'0'129,"1"0"0,0 0-1,-1 0 1,-6 3 3092,6-2-3092,5 9 2254,-3-9-2829,16 51 1188,-9-33-537,0 2 1,8 36-1,2 46 73,-6-32-58,0-1 105,-5-26-69,18 61 1,-23-94-267,-2-8 42,0-1 0,1 1 0,-1-1 0,1 1 0,-1-1 0,1 0-1,0 1 1,0-1 0,0 0 0,3 5 0,-3-6-432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01.1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5 106 4064,'1'-3'430,"-1"2"-342,0 1-1,0-1 1,0 0 0,0 0 0,0 1 0,0-1 0,0 0-1,0 0 1,0 0 0,-1 1 0,1-1 0,0 0 0,0 0-1,-1 1 1,-2-5 1994,3 9-2153,1 1 1,-1-1-1,1 1 1,-1-1-1,-1 7 0,0 16 271,18 71 323,-15-81-429,1 1 0,1-1 0,0 0 0,1-1 0,8 20 0,-9-27-41,0-1 0,1 0 0,0 0 0,0 0 0,1-1 0,0 0 0,0 0 0,0 0 0,1-1 0,0 1 0,10 5 0,-4-4 9,0-1 1,0 0-1,0-1 0,1-1 1,0 0-1,0 0 0,0-2 1,0 0-1,1 0 1,21 0-1,-25-3-16,0-1 0,0 0 0,0 0 0,0-1 0,-1 0 0,1-1 0,-1 0 0,1-1 0,-1 0 0,0 0 0,-1-1 0,1-1 0,-1 0 0,15-12 0,-18 13-28,-1 0 1,0-1 0,0 0 0,0 0-1,-1-1 1,0 1 0,5-12-1,18-53 110,-18 47-53,-4 8-88,0-1 1,-1 0-1,-1 0 1,3-31-1,-6 36 97,0 0 0,0 0 0,-2 0-1,1 0 1,-1 1 0,-1-1 0,-7-20 0,8 28-87,0 0 1,0 0-1,-1 0 1,1 0-1,-1 1 0,0-1 1,0 1-1,0-1 1,0 1-1,-1 0 1,0 0-1,1 1 1,-1-1-1,0 1 1,0 0-1,0 0 1,-1 0-1,1 0 1,0 1-1,-7-2 1,-7 0-159,0 0 0,0 2 1,-33 0-1,36 1 153,-12 1-6,-55 10-1,16-1-1108,43-5-1053,15-5 1200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21.9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48 3072,'-21'-8'1376,"16"8"-1184,0 0 1312,10 0-864,-5 4 224,9 5-512,8-3 992,10 2-768,17-8 448,8 0-576,32-11-128,4 3-192,12-7 672,-7 7-416,2-8-96,-10 8-192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02.0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66 4320,'11'-40'2384,"-9"30"-1020,-2 9-1313,0 1 1,0 0 0,0 0-1,0-1 1,0 1 0,0 0 0,0-1-1,0 1 1,0 0 0,1-1 0,-1 1-1,0 0 1,0-1 0,0 1-1,0 0 1,0 0 0,1-1 0,-1 1-1,0 0 1,0 0 0,0-1 0,1 1-1,-1 0 1,0 0 0,0 0 0,1-1-1,-1 1 1,1 0 0,4-8 859,-6 20-1198,-3 25 201,2-27 104,0-1 0,1 14 0,1 3-2920,0-18 1788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04.2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0 110 2304,'2'-1'186,"2"0"96,-1-1 1,1 0 0,0 1 0,0 0 0,0 0-1,7-1 1,-11 21 922,-5 101 502,5-108-1527,1 0 0,0 0-1,0 0 1,2 0 0,-1 0-1,1 0 1,1-1 0,0 1 0,9 14-1,-12-23-156,1 0 0,0 0 0,0-1-1,0 1 1,0-1 0,0 0 0,1 1-1,-1-1 1,1 0 0,-1 0 0,1-1-1,0 1 1,0-1 0,0 1 0,0-1-1,3 1 1,-4-1-4,1 0-1,-1-1 1,1 0-1,-1 0 1,0 1-1,1-1 1,-1-1 0,1 1-1,-1 0 1,0-1-1,1 1 1,-1-1-1,0 1 1,0-1-1,1 0 1,-1 0 0,0 0-1,0-1 1,0 1-1,0 0 1,0-1-1,0 1 1,1-3-1,7-6 53,0-1-1,-1 0 1,0 0-1,-1-1 1,-1 0-1,0-1 1,0 0-1,-1 0 1,-1 0-1,0-1 1,-1 0-1,0 0 1,2-21-1,-6 27-15,0 0-1,0-1 1,-1 1-1,0 0 1,-1 0 0,0 0-1,0 0 1,-1 0-1,0 0 1,-7-13 0,5 12-75,0 0 1,-1 0 0,-1 0 0,1 1 0,-2 0 0,1 0 0,-17-12 0,21 18-23,0 0 1,0 1-1,0-1 1,0 1-1,-1 0 0,1 0 1,0 0-1,-1 0 0,1 1 1,0-1-1,-1 1 1,1 0-1,-1 0 0,-3 1 1,-1-1-210,7 0 125,-1 0 0,0 0-1,1 1 1,-1-1 0,0 1 0,1-1-1,-1 1 1,1-1 0,-1 1-1,1 0 1,-1 0 0,1 0-1,0 0 1,-1 0 0,1 0-1,0 0 1,0 1 0,0-1 0,-2 2-1,1 0-183,1 0 0,-1-1 0,0 1 0,1 0 0,0 0 0,0 0 0,0 0 0,0 0 0,0 4 0,0 12-2330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04.8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1 124 4576,'1'-5'482,"1"1"0,0-1 0,0 1 0,5-7 0,-7 9 105,16 8-235,-14-2-390,0-1 1,0 1-1,-1-1 0,1 1 1,-1-1-1,0 1 0,1 6 1,4 9 34,-1-1 19,5 23 1,-5-16 25,-1 1 76,-4-22-93,1 1 0,-1 0-1,1-1 1,0 1 0,2 4-1,2 3 219,0-9 410,-4-4-606,1-1 1,-1 1-1,1-1 1,-1 0-1,0 1 1,1-1-1,-1 0 1,1-4-1,66-127-220,0 0 250,-66 130-94,-1 0 0,1 0-1,1 0 1,-1 1 0,4-5 0,-6 7 15,1 0-1,-1-1 1,0 1 0,1 0 0,-1-1-1,0 1 1,1 0 0,-1 0 0,0-1-1,1 1 1,-1 0 0,1 0 0,-1 0-1,1 0 1,-1 0 0,0-1 0,1 1-1,-1 0 1,1 0 0,-1 0 0,1 0-1,-1 0 1,1 0 0,-1 1 0,0-1-1,1 0 1,-1 0 0,1 0 0,-1 0-1,1 0 1,-1 1 0,0-1 0,1 0-1,-1 0 1,1 1 0,-1-1 0,0 0-1,1 0 1,-1 1 0,0-1 0,0 1-1,1-1 1,-1 0 0,0 1 0,0-1-1,1 0 1,-1 1 0,0 0 0,5 10 162,-1 0 0,0 1 1,0-1-1,-2 1 1,1 0-1,1 19 0,-3 75 298,-2-59-502,1-37-205,0 1 0,-3 12 0,2-19-481,0-1 1,1 0-1,-2 0 0,1 0 0,-3 6 1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05.5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0 168 4384,'2'-2'82,"-1"0"-1,0 1 1,1-1 0,-1 1 0,1-1 0,-1 1-1,1 0 1,0-1 0,0 1 0,-1 0-1,1 0 1,0 0 0,0 0 0,0 1-1,0-1 1,0 0 0,0 1 0,0 0 0,0-1-1,1 1 1,-1 0 0,0 0 0,0 0-1,0 0 1,0 0 0,0 1 0,0-1 0,0 1-1,0-1 1,0 1 0,0 0 0,4 2-1,-5-2-59,1 1 0,0-1 0,-1 1 0,1 0 0,0 0 0,-1 0 0,0 0 0,0 0 0,0 0 0,1 0 0,-2 0 0,1 0 0,0 1 0,0-1 0,-1 0 0,1 0 0,-1 4 0,2 6 127,-2 0 0,0 13 0,0-13-122,0-5 73,0 0 1,1 0-1,-1 0 1,2 0-1,3 14 635,-3-21-399,0 0-281,0 0-1,0 0 1,0-1-1,0 1 1,0 0 0,-1-1-1,1 1 1,0-1-1,0 0 1,0 0-1,0 0 1,-1 0 0,1 0-1,2-2 1,-1 0-36,0 1 1,-1-1 0,1 0-1,-1-1 1,0 1 0,0 0-1,2-5 1,10-19 32,1-5-83,2 0-1,29-41 0,-32 54 6,-5 6 123,1 1 0,15-16 0,-21 24-73,0 1 1,-1 0-1,1 0 0,0 0 1,1 1-1,-1-1 1,0 1-1,1 0 0,-1 1 1,1-1-1,0 1 0,5-2 1,-9 3-32,0 0 1,1 0-1,-1 0 0,0 0 1,1 0-1,-1 0 1,0 0-1,1 0 1,-1 1-1,0-1 1,1 1-1,-1-1 1,0 1-1,1-1 0,-1 1 1,0-1-1,0 1 1,0 0-1,0 0 1,0 0-1,0 0 1,0 0-1,0 0 1,0 0-1,0 0 0,1 1 1,1 4-12,-1-1-1,1 0 1,-1 1 0,2 10 0,2 0 56,-3-5 65,1-1-1,-1 1 0,-1-1 0,0 1 0,1 21 1,1-12 208,-1-13 4,-3-7-305,0 0-1,0 0 0,0 0 1,0 0-1,0 0 0,0 0 0,0 0 1,0 0-1,0 0 0,0 0 1,0 0-1,0-1 0,0 1 1,0 0-1,0 0 0,0 0 1,0 0-1,0 0 0,0 0 1,1 0-1,-1 0 0,0 0 0,0 0 1,0 0-1,0 0 0,0 0 1,0 0-1,0 0 0,0 0 1,0 0-1,0 0 0,0 0 1,0 0-1,0 0 0,0 0 1,0 0-1,0 0 0,0 0 1,0 0-1,0 0 0,0 0 0,1 0 1,-1 0-1,0 0 0,0 0 1,0 0-1,0 1 0,0-1 1,0 0-1,0 0 0,0 0 1,0 0-1,0 0 0,0 0 1,0 0-1,0 0 0,0 0 0,0 0 1,0 0-1,0 0 0,0 0 1,0 0-1,0 0 0,0 0 1,0 0-1,0 0 0,0 0 1,0 0-1,22-46 380,-18 36-412,0 0-1,0-1 1,1 1-1,1 1 0,-1-1 1,2 1-1,-1 0 1,1 1-1,1-1 1,-1 1-1,13-9 1,-18 16 14,0 0 0,0-1 0,0 1 1,0 0-1,1 1 0,-1-1 0,0 0 1,0 1-1,1-1 0,-1 1 1,1 0-1,-1-1 0,0 1 0,1 0 1,-1 1-1,0-1 0,1 0 0,-1 1 1,0-1-1,1 1 0,-1 0 1,3 1-1,4 2 11,0 1 0,-1 0 1,0 1-1,8 6 0,-6-5 22,11 11-357,-1 1-1,-1 0 0,-1 2 0,18 25 1,-24-30-1044,0-6-1201,-9-8 1189,-3-2 1297,0 0-1,1 0 1,-1 0-1,0 0 1,0 0-1,1 0 0,-1 0 1,0 0-1,0 0 1,1 0-1,-1 0 1,0 0-1,0 0 0,1 0 1,-1-1-1,0 1 1,0 0-1,0 0 1,3-4-1575,-2-9 206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06.5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1 159 1888,'0'3'4714,"0"-3"-4671,0 0 0,1 1 0,-1-1 0,0 0-1,0 0 1,0 1 0,1-1 0,-1 0-1,0 0 1,1 1 0,-1-1 0,0 0 0,0 0-1,1 0 1,-1 0 0,0 0 0,1 0 0,-1 1-1,0-1 1,1 0 0,-1 0 0,0 0-1,1 0 1,-1 0 0,0 0 0,1 0 0,-1 0-1,0 0 1,1-1 0,-1 1 0,0 0-1,1 0 1,-1 0 0,0 0 0,1 0 0,-1 0-1,0-1 1,1 1 0,12-6 704,6-17-23,-17 20-627,0 1 0,-1-1 1,1 1-1,1-1 1,-1 1-1,0-1 0,1 1 1,-1 0-1,1 0 0,-1 0 1,1 1-1,5-3 1,36-14 128,-22 9 157,39-11 0,-16 10-247,0 3 0,0 1 0,62 1 0,726-18 1394,-644 17-1584,-150 8 22,0 0 0,71 16 1,-15 12-774,-71-25 453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53.1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392 1 992,'-2'0'143,"0"1"0,0 0 0,1 0 0,-1 0-1,1 0 1,-1 0 0,1 0 0,-1 1 0,1-1 0,0 0 0,-2 3 0,-4 3 291,5-5-359,0 0 24,0 0 0,0 0 0,0 0 1,-1 0-1,1-1 0,0 1 0,-1-1 0,1 1 0,-1-1 0,0 0 0,1 0 1,-1 0-1,0 0 0,0-1 0,1 1 0,-5 0 0,4-1-64,0 0-1,0 1 1,0-1-1,1 1 1,-1 0-1,-3 1 1,4-1 49,0 0 0,0-1 0,0 1 0,0 0 1,0-1-1,0 0 0,0 1 0,0-1 0,0 0 0,0 0 1,-1 0-1,1 0 0,0-1 0,-3 0 0,4 1-32,-1 1-1,0-1 0,0 0 1,1 0-1,-1 1 1,1-1-1,-1 1 1,0 0-1,1-1 1,-1 1-1,1 0 0,-3 2 1,-8 3 10,8-4-86,1-1-1,0 1 1,0 0 0,0 0 0,0 0-1,0 0 1,-4 4 0,-8 6-6,12-9 55,-1-1 1,1 1 0,0 0-1,0 0 1,0 1 0,-2 3-1,2-3 14,0 0-1,-1 0 1,1 0-1,-1-1 1,-3 4-1,-3 1-1,1 0-1,0 0 1,1 1-1,0 1 0,1-1 1,-1 1-1,2 0 0,-1 1 1,2-1-1,-1 1 0,2 1 1,-1-1-1,-5 24 0,3-2-68,2 1-1,0 0 1,2 60-1,3-87 46,0 0-1,1-1 1,0 1-1,1-1 1,-1 0-1,1 1 0,0-1 1,5 8-1,3 4-32,15 22-1,-6-11 30,-14-21-32,-2-3 61,-1 0-1,1-1 1,0 1-1,0-1 0,0 0 1,1 0-1,0 0 1,-1 0-1,1-1 1,1 0-1,-1 1 1,6 2-1,3 2 6,-11-7-23,0 0 0,-1 1-1,1-1 1,0 0 0,0-1-1,0 1 1,-1 0-1,1 0 1,0-1 0,0 1-1,0-1 1,4 1 0,-5-1 7,9 0 63,-1 0-1,15-3 1,-21 2-44,0 0 0,0 1 0,0-1 0,0-1 0,0 1 0,0 0 0,0-1 0,0 0 0,-1 1 0,1-1 0,3-4 0,2-2 188,28-31 289,-24 24-590,12-21 0,-21 31 87,0-1-1,0 0 0,-1 0 1,1 0-1,-2 0 1,1 0-1,1-11 0,-2 8 11,0 3 15,0 0-1,0 0 1,-1 1-1,0-1 1,0 0-1,0 0 1,-1 0-1,0 0 1,0 1-1,0-1 0,-1 0 1,-4-9-1,-5-10-16,7 16-37,-1 0 0,-9-17 0,12 24 14,0 0-1,0-1 0,0 1 0,0 0 0,0 0 1,0 0-1,-1 0 0,1 1 0,-1-1 0,1 1 1,-1-1-1,0 1 0,1 0 0,-5-1 0,5 1-22,0 1 0,0 0 1,0 0-1,1 0 0,-1 0 0,0 1 0,0-1 0,1 0 0,-1 1 0,0-1 0,0 1 0,1-1 0,-1 1 0,0 0 0,1 0 0,-1 0 1,1 0-1,-1 0 0,-1 2 0,-5 5 26,0-1 0,-8 13 0,-5 3 294,9-11-357,1 1 0,-16 21 0,18-21 89,0 0-1,-2-1 0,-16 15 0,10-13 36,10-9-128,0 1-1,0 0 1,0 0 0,1 0 0,0 1 0,0 0 0,1 0 0,-5 8-1,9-13-126,0 0 0,0 0 0,1 0 0,-1 1 0,1-1 0,-1 0 0,1 0 0,0 4 0,0 6-774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58.5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1 154 832,'0'0'6240,"0"-7"-5067,5 1-1062,0 1 0,0-1 0,0 2 0,1-1-1,-1 0 1,1 1 0,0 0 0,12-5 0,0-2 43,53-27-22,-46 26-67,-23 11-78,0 0 0,0 0 0,0 1 0,0-1 0,0 1 0,1-1 0,-1 1 0,0-1 0,0 1 0,1 0 0,-1 0-1,0 0 1,1 1 0,-1-1 0,0 0 0,0 1 0,0 0 0,1-1 0,2 3 0,2 0-38,-1 1-1,1 1 1,-1-1 0,8 8 0,4 3 227,11 8-213,-18-14 192,-1 0 1,2-1-1,-1 0 0,1-1 1,1 0-1,-1-1 0,27 10 0,-34-15-100,0 1-1,0-1 1,0 0-1,0 0 0,0-1 1,0 1-1,0-1 1,0-1-1,1 1 0,-1-1 1,0 1-1,0-1 1,0-1-1,4-1 0,10-6 199,-1 0-1,0-1 0,-1-1 1,0-1-1,23-21 1,15-10-237,-54 42-74,38-30-56,-27 17-2333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5:59.4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209 114 2496,'-1'-25'1059,"2"10"-33,-1 13-960,0 0-1,-1 0 1,1 0-1,-1-1 1,1 1-1,-1 0 1,0 0 0,1 0-1,-1 0 1,0 0-1,-1 0 1,1 1-1,0-1 1,0 0-1,-1 0 1,1 1-1,-1-1 1,0 1-1,1 0 1,-1-1 0,0 1-1,0 0 1,0 0-1,0 0 1,1 0-1,-2 0 1,1 0-1,0 1 1,0-1-1,0 1 1,0-1-1,0 1 1,0 0 0,-1 0-1,1 0 1,0 0-1,0 0 1,0 1-1,0-1 1,-1 0-1,1 1 1,0 0-1,0 0 1,-3 1-1,-2 3-54,-1 1 0,2 1 0,-1-1 0,-9 13 0,3-4 132,4-4-48,0 1 0,1 0 0,1 1 1,0-1-1,0 2 0,1-1 0,1 1 1,1-1-1,0 2 0,0-1 0,2 0 1,-1 0-1,1 29 0,2-38-89,0 0 0,1 0 0,0 0 0,0 0-1,0 0 1,1-1 0,-1 1 0,1 0 0,0-1 0,0 0 0,1 1 0,-1-1-1,6 6 1,-2-3 34,1 1 0,1-1-1,0 0 1,0 0-1,11 7 1,-12-10-28,1 0-1,0 0 1,0-1-1,0 0 1,0 0 0,0-1-1,0 0 1,14 1-1,-6-1 179,1-2 0,0 0 0,22-2 0,-24 0-131,0-1 1,-1 0-1,1-1 0,-1 0 0,1-1 1,-1-1-1,18-10 0,-26 12-15,1 0 0,-2 0 0,1-1-1,-1 0 1,1 0 0,-1 0 0,7-10 0,-9 11 10,-1-1 1,1 1 0,-1-1 0,0 1-1,0-1 1,-1 0 0,1 1-1,-1-1 1,0 0 0,0 0 0,-1 0-1,0-6 1,1-7 99,-1 13-97,1 0 1,-1 0-1,0-1 1,-1 1-1,1 0 1,-1 0-1,0-1 1,0 1-1,-1 0 1,0 0-1,0 0 1,-2-4-1,-3-2-136,4 4 102,0 1-1,0 0 0,-1 1 1,0-1-1,0 1 0,-1-1 0,0 1 1,1 1-1,-11-9 0,-7 0 25,-10-8 314,-40-19-1,24 13-330,-2 0-513,49 26 404,0 0 0,-1 1 0,1-1-1,0 1 1,0 0 0,-1-1 0,1 1 0,0 0 0,-1 0 0,1 0-1,0 0 1,-1 0 0,1 0 0,0 0 0,-1 0 0,1 1 0,0-1-1,-1 0 1,1 1 0,0-1 0,0 1 0,-3 1 0,2 0-194,0 0 1,0 0 0,0 0-1,0 0 1,0 0 0,1 1-1,-1-1 1,0 1-1,-1 4 1,-11 27-1125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00.0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20 4320,'0'-7'546,"-1"-6"2724,-3 17-2948,0 2-309,1-1-1,-1 1 1,1 0 0,1 1-1,-1-1 1,1 0-1,0 1 1,-1 6-1,2-6 62,-2 6 399,5-13-87,3-8-616,-4 7-89,3-9-2311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01.1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276 172 2816,'-1'-3'314,"0"-1"0,-1 2 1,0-1-1,0 0 0,0 0 0,0 0 1,0 1-1,-1-1 0,1 1 0,-1 0 1,1 0-1,-5-3 0,1 0 134,3 3-334,1 0 1,0 1 0,-1-1 0,1 1-1,-1-1 1,0 1 0,-3-1-1,-8-3 621,12 4-710,0 0 0,0 0 0,0 0 1,-1 1-1,1-1 0,0 1 0,-1-1 1,1 1-1,0 0 0,-1 0 0,1 0 1,0 0-1,-1 0 0,1 0 0,0 1 1,-1-1-1,1 1 0,0-1 0,0 1 1,0 0-1,0 0 0,-1 0 0,1 0 0,-2 3 1,-10 6 255,1 0 0,0 1 1,-13 15-1,21-20-249,0 0 0,0 0 0,0 1 0,1 0 0,0 0 0,1 0 0,-1 1 0,-3 13 0,-4 17-236,-8 38 91,17-66 141,1-1 1,0 1-1,1-1 1,0 1 0,0 0-1,2 9 1,-1-14-28,1 0 0,-1 0 0,1-1 0,0 1 0,0 0-1,1-1 1,-1 1 0,1-1 0,0 0 0,4 4 0,-4-4 33,0-2 1,1 1-1,-1 0 0,1-1 0,0 1 0,0-1 0,0 0 0,0-1 0,0 1 0,1-1 0,7 2 1,-4-1 33,1-1 1,-1 0 0,1 0-1,0-1 1,12-1 0,102-11 53,-101 9-31,0-2 0,-1 0-1,1-1 1,-1-1 0,0-1-1,30-16 1,-48 21-61,1 1 1,-1-1 0,0 0-1,0 0 1,0 0-1,0 0 1,-1 0-1,1-1 1,-1 1-1,1-1 1,-1 0-1,-1 0 1,3-4-1,-2 1 66,1 0 0,-1 0 0,0 0 0,-1-1 0,0 1 0,0-13 0,-1 5 69,-1 1 1,-1-1-1,-1 0 1,0 1-1,-6-18 1,-32-68 500,22 56-485,16 36-188,-1 0 0,0 0 0,0 0 1,-10-12-1,12 17-18,-1 0 1,0 0-1,1 1 0,-1-1 1,0 1-1,-1 0 0,1 0 1,0 0-1,-1 0 0,1 1 1,-1-1-1,1 1 1,-7-2-1,-4 0-59,0 0 0,0 1 1,0 1-1,-25 0 0,34 1-51,-1 1 0,1 0 1,0 0-1,0 0 0,0 0 0,0 1 0,0 0 0,0 0 1,0 0-1,0 1 0,1 0 0,-1 0 0,1 0 1,0 0-1,-8 8 0,4-1-459,-1 1 0,2 0 0,0 1-1,0 0 1,1 0 0,0 0 0,1 1 0,1 0 0,-6 24 0,5-6-1710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06.9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15 6720,'-18'-14'3040,"32"17"-2624,-6-3 320,5 5-480,10-5 384,3 0-352,5 0 0,3 3-192,6-3 288,-1 3-192,0 2-896,2 3 384,-2-8-5856,1 4 3392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25.5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344 832 1824,'0'0'28,"0"0"1,0 0-1,0 0 0,1 0 1,-1-1-1,0 1 0,0 0 1,0 0-1,0 0 0,0 0 1,0-1-1,1 1 0,-1 0 1,0 0-1,0 0 0,0-1 1,0 1-1,0 0 0,0 0 1,0 0-1,0-1 0,0 1 1,0 0-1,0 0 0,0 0 1,0-1-1,-3-3 1908,3 4-1881,0 0 1,0-1-1,1 1 0,-1 0 1,0 0-1,0 0 1,0 0-1,0 0 1,0-1-1,0 1 1,0 0-1,0 0 0,0 0 1,0-1-1,0 1 1,0 0-1,0 0 1,0 0-1,0 0 1,0-1-1,0 1 1,0 0-1,0 0 0,0 0 1,0 0-1,0-1 1,0 1-1,0 0 1,0 0-1,0 0 1,-1 0-1,1-1 0,0 1 1,0 0 55,0 0-56,0 0 1,0 0-1,-1 0 1,1 0-1,0-1 1,0 1-1,0 0 0,0 0 1,-1 0-1,1 0 1,0 0-1,0 0 1,0 0-1,0 0 1,-1 0-1,1 0 0,0 0 1,0 0-1,0 0 1,-1 0-1,1 0 1,0 0-1,0 0 1,0 0-1,0 0 1,-1 0-1,1 0 0,0 0 1,0 1-1,0-1 1,-13 6 451,1 0 0,-26 8 0,20-7-369,-21 9 0,23-8-131,0 1 0,1 1-1,0 0 1,1 1 0,0 1 0,0 0 0,1 1-1,1 0 1,0 1 0,-17 27 0,20-27 14,1 0 99,0 0 1,-6 16-1,12-26-85,1 0-1,0 0 0,0 0 1,0 0-1,0 0 1,0 0-1,1 0 0,0 0 1,0 1-1,0-1 0,1 0 1,-1 0-1,2 4 1,-2-6 4,1-1 1,-1 1-1,1-1 1,0 0-1,-1 0 0,1 1 1,0-1-1,0 0 1,0 0-1,0 0 1,0 0-1,0 0 1,0 0-1,0 0 1,0 0-1,1 0 1,-1 0-1,0-1 1,1 1-1,-1-1 1,0 1-1,1-1 0,-1 1 1,1-1-1,-1 0 1,0 1-1,1-1 1,-1 0-1,1 0 1,-1 0-1,1 0 1,-1-1-1,1 1 1,1 0-1,4-2 90,-1 0 0,1 0-1,-1 0 1,1 0 0,-1-1 0,7-4-1,6-5 4,0-1 0,-2 0 0,0-1-1,25-27 1,54-71 447,-87 99-532,1 2-132,-1 0 0,-1 0-1,0-1 1,-1 0 0,10-24 0,-15 23-370,-2 13 442,0 0 1,0 0-1,0 0 1,0 0-1,0-1 0,0 1 1,0 0-1,0 0 0,0 0 1,0 0-1,0 0 1,0-1-1,0 1 0,0 0 1,0 0-1,0 0 1,0 0-1,0 0 0,0 0 1,0-1-1,0 1 0,0 0 1,0 0-1,0 0 1,0 0-1,0 0 0,0 0 1,0 0-1,-1-1 1,1 1-1,0 0 0,0 0 1,0 0-1,0 0 0,0 0 1,0 0-1,-1 0 1,1 0-1,0 0 0,0 0 1,0 0-1,0 0 0,0 0 1,0 0-1,-1 0 1,1 0-1,0 0 0,0 0 1,0 0-1,0 0 1,0 0-1,0 0 0,-1 0 1,1 0-1,0 0 0,0 0 1,0 0-1,0 0 1,0 0-1,0 0 0,-1 0 1,1 0-1,0 0 1,0 1-1,-9 6-288,0 1 1,0 1-1,-12 15 1,18-19 327,0-1 0,0 1 1,1 0-1,-1 0 0,1-1 1,0 2-1,1-1 0,-1 0 0,1 0 1,0 0-1,0 6 0,0-3 51,1-1-1,0 0 0,1 1 1,0-1-1,0 1 0,0-1 1,1 0-1,4 12 0,-4-16-25,-1 0-1,0-1 1,1 1 0,-1 0-1,1 0 1,0-1-1,0 1 1,0-1 0,0 0-1,1 0 1,-1 0-1,1 0 1,-1 0 0,1 0-1,0 0 1,-1-1-1,1 1 1,0-1 0,0 0-1,0 0 1,0 0-1,5 0 1,-6 0 5,0-1 0,1-1 0,-1 1 0,0 0 0,0 0 0,1-1 0,-1 0 0,0 1 0,0-1 0,0 0 0,0 0 0,1 0 0,-1 0 0,3-3 0,26-23 362,-24 20-424,39-40 249,-28 27-296,1 1 1,0 1-1,41-28 1,-50 40-78,-7 3-14,0 1 0,1 0 1,0-1-1,-1 2 0,1-1 1,7-2-1,-11 4 121,1 0 0,0-1-1,-1 1 1,1 0 0,0 0-1,-1 0 1,1 0 0,0 1-1,-1-1 1,1 0 0,0 0-1,-1 0 1,1 0 0,-1 1-1,1-1 1,0 0 0,-1 1 0,1-1-1,0 1 1,0 0 13,0 0 0,-1 0 1,1 0-1,0 0 0,0 0 0,-1 1 1,1-1-1,-1 0 0,1 0 1,-1 1-1,0-1 0,0 0 0,1 2 1,0 14 24,0 0 1,-2 0 0,-3 28-1,1-2 174,1-19-29,1-16-32,0 1-1,1-1 1,-1 1-1,2 0 1,0-1-1,2 16 1,-3-24-106,1 0-1,-1 1 1,0-1 0,0 0 0,0 1 0,0-1-1,0 0 1,0 0 0,1 1 0,-1-1 0,0 0-1,0 0 1,0 1 0,1-1 0,-1 0 0,0 0-1,0 0 1,1 1 0,-1-1 0,0 0-1,0 0 1,1 0 0,-1 0 0,0 0 0,1 0-1,-1 1 1,0-1 0,1 0 0,-1 0 0,0 0-1,1 0 1,-1 0 0,0 0 0,0 0 0,1 0-1,-1 0 1,0 0 0,1-1 0,-1 1-1,0 0 1,1 0 0,-1 0 0,0 0 0,0 0-1,1-1 1,-1 1 0,0 0 0,0 0 0,1 0-1,-1-1 1,1 1 0,12-15 376,-11 13-266,33-38 37,47-43 0,-60 65-291,0 0 0,0 1-1,2 2 1,25-14 0,-41 26 27,0-1 1,16-3 0,-22 6 43,1 0 0,0 1 0,0-1 0,1 1 0,-1 0 0,0-1 0,0 2 0,0-1 0,0 0 0,0 0 0,3 2 0,-5-2 43,0 1 0,0 0 0,0-1 1,-1 1-1,1 0 0,0 0 1,0 0-1,-1-1 0,1 1 0,0 0 1,-1 0-1,1 0 0,-1 0 1,1 0-1,-1 0 0,0 0 0,1 0 1,-1 0-1,0 0 0,0 3 1,2 24 43,-2-25-61,-6 78 66,1-2 801,7-65-544,-2-14-283,0 0 0,0 1 0,0-1 0,1 0 1,-1 0-1,0 0 0,0 0 0,0 1 0,0-1 1,1 0-1,-1 0 0,0 0 0,0 0 1,0 0-1,0 0 0,1 0 0,-1 0 0,0 1 1,0-1-1,1 0 0,-1 0 0,0 0 0,0 0 1,0 0-1,1 0 0,-1 0 0,0 0 1,0 0-1,0 0 0,1 0 0,-1 0 0,0-1 1,0 1-1,0 0 0,1 0 0,-1 0 1,0 0-1,0 0 0,0 0 0,1 0 0,-1-1 1,0 1-1,0 0 0,0 0 0,0 0 0,0 0 1,1-1-1,-1 1 0,4-5 56,0-1 0,-1 0-1,1 0 1,-1 0 0,0 0 0,3-11-1,6-12-109,-7 18-10,1 1-1,0-1 1,1 1-1,0 0 1,1 0-1,0 1 1,1 0-1,0 0 1,0 1-1,19-13 1,-27 20 28,0 1 1,0-1 0,0 1-1,0-1 1,0 1-1,0-1 1,0 1-1,0 0 1,0-1-1,1 1 1,-1 0 0,0 0-1,0 0 1,0 0-1,0 0 1,1 0-1,-1 0 1,0 0 0,0 0-1,0 1 1,0-1-1,1 0 1,-1 1-1,0-1 1,0 1 0,0-1-1,0 1 1,0 0-1,0-1 1,0 1-1,1 1 1,1 2-10,1 0-1,-1 1 1,0-1 0,-1 1-1,5 8 1,0 2 48,0-2-14,-4-7 36,1 0 0,-1 0 0,1-1 0,0 1 0,0-1 0,5 5 0,-7-9-20,-1 0 0,1 0-1,-1 0 1,1 0 0,0 0 0,0 0 0,0 0-1,-1 0 1,1-1 0,0 1 0,0-1-1,0 0 1,0 1 0,0-1 0,0 0-1,0 0 1,0 0 0,0-1 0,0 1 0,0 0-1,0-1 1,0 1 0,-1-1 0,1 1-1,2-2 1,13-6 110,-1-1 1,0 0-1,20-17 0,15-8-176,-44 30 49,1-1-109,1 0 1,-1 0 0,1 1 0,16-5-1,-24 8 83,1 1 0,-1-1 0,1 1 0,-1 0 0,1 0-1,-1-1 1,1 1 0,0 0 0,-1 0 0,1 0-1,-1 1 1,1-1 0,-1 0 0,1 1 0,-1-1-1,1 1 1,-1-1 0,1 1 0,-1 0 0,1-1 0,-1 1-1,0 0 1,1 0 0,-1 0 0,0 0 0,0 0-1,0 0 1,0 1 0,0-1 0,0 0 0,0 0-1,0 1 1,0-1 0,-1 1 0,1-1 0,0 3 0,-1-4 20,4 9 97,-1-1-1,0 1 1,-1 0-1,0 0 0,1 16 1,-2-25-63,1 0 0,-1 0 0,1 0 0,-1 0 0,1 0 0,-1 0 0,1 0-1,-1-1 1,2 0 0,-1 1 17,0-1-46,0 0 0,0 0 0,0 0 1,1 0-1,-1 0 0,-1-1 0,1 1 0,0 0 0,0-1 1,0 0-1,-1 1 0,3-3 0,0-1-23,-4 5 14,0 0 0,0 0-1,1-1 1,-1 1 0,0 0-1,0 0 1,0 0 0,0 0-1,0 0 1,0 0 0,0 0 0,1 0-1,-1 0 1,0 0 0,0 0-1,0 0 1,0 0 0,0 0-1,0 0 1,0 0 0,0 0 0,1 0-1,-1 0 1,0 0 0,0 0-1,0 0 1,0 1 0,0-1-1,0 0 1,0 0 0,0 0 0,1 0-1,-1 0 1,0 0 0,0 0-1,0 0 1,0 0 0,0 0-1,0 0 1,0 1 0,0-1 0,0 0-1,0 0 1,0 0 0,0 0-1,0 0 1,0 0 0,0 0-1,0 0 1,0 1 0,0-1 0,0 0-1,0 0 1,0 0 0,0 0-1,0 0 1,0 0 0,0 0-1,0 1 1,0-1 0,0 0-1,0 0 1,0 0 0,0 12-257,0-10 279,-2 80-175,-16 101 1,-31 80 496,15-138-112,15-56 44,16-58-84,-1 1 1,-10 20 0,14-31-168,-9 12 325,4-12 0,0-11 202,3-3-440,0-1 0,1 1 1,0 0-1,1-1 0,1 1 0,0 0 0,5-26 1,31-94-81,-32 115-27,60-195 33,-4 32-161,-51 158 36,2-1 0,0 1-1,1 1 1,1 0 0,23-27 0,-34 46 51,-1 0-1,1 0 1,0 1 0,0 0 0,0-1 0,0 1-1,1 0 1,-1 0 0,0 1 0,8-3 0,-10 4 33,0-1 1,0 1 0,0 0 0,1 0 0,-1 0-1,0 0 1,0 0 0,0 0 0,0 0 0,1 0-1,-1 1 1,0-1 0,0 0 0,0 1 0,0-1-1,0 1 1,0-1 0,0 1 0,0 0 0,0-1-1,0 1 1,0 0 0,0 0 0,0-1 0,0 1-1,-1 0 1,1 0 0,0 0 0,0 0 0,-1 0-1,1 0 1,-1 0 0,1 0 0,-1 1 0,0-1-1,1 0 1,-1 0 0,0 2 0,3 10 7,-2 1 0,1-1 0,-2 1 1,0 0-1,-2 16 0,1-14 0,1 12 142,-2-1 0,-1 1 0,-2-1 0,-12 44-1,16-69-101,0 1 0,1-1 0,-1 0 0,-1 0 0,1 0 0,0-1 0,0 1 0,-3 3 0,3-5-30,1 1-1,-1-1 1,1 0 0,0 0-1,-1 1 1,1-1-1,-1 0 1,1 0 0,-1 0-1,1 0 1,-1 1 0,1-1-1,-1 0 1,1 0 0,-1 0-1,1 0 1,-1 0-1,1 0 1,-1 0 0,1-1-1,-1 1 1,1 0 0,-1 0-1,1 0 1,-1 0 0,1-1-1,-1 1 1,1 0 0,0 0-1,-1-1 1,1 1-1,-1 0 1,1-1 0,0 1-1,-1 0 1,1-1 0,0 1-1,0-1 1,-1 1 0,1 0-1,0-1 1,0 1-1,-1-2 1,-4-8-20,0 0-1,0 0 1,1-1 0,1 1-1,-1-1 1,2 0 0,-3-18-1,5 28-4,0 1 0,0-1-1,0 1 1,0-1 0,0 1-1,0-1 1,0 1 0,0-1-1,-1 1 1,1-1 0,0 1 0,0-1-1,-1 1 1,1-1 0,0 1-1,0 0 1,-1-1 0,1 1-1,0-1 1,-1 1 0,1 0-1,-1 0 1,1-1 0,-1 1-1,0-1 1,1 5-248,7 3 312,-3-3-47,1-1 0,-1 0 0,1-1 0,0 1 0,0-1 0,0 0 0,0 0 0,0 0 0,0-1 0,0 0 0,1 0 0,-1 0 0,0-1 0,1 0 0,-1 0 0,11-1 0,1-2 8,0 0 1,0-1-1,33-12 0,-1-4 61,0-2 0,-2-3 0,0-1 1,-2-2-1,68-56 0,-98 69-68,0 0 1,-1-1-1,0 0 1,-2-1-1,0-1 0,-1 0 1,0-1-1,12-31 0,48-153 184,-63 178-185,77-295-129,-82 299 46,1-38 1,-4 50 16,0 1 0,-1-1 0,0 0 0,0 1-1,-1 0 1,-5-17 0,6 24 52,1 0-1,-1 0 0,1 0 0,-1-1 1,1 1-1,-1 0 0,0 0 0,0 0 0,1 1 1,-1-1-1,0 0 0,0 0 0,0 0 0,0 0 1,0 1-1,0-1 0,0 1 0,0-1 1,0 1-1,-1-1 0,1 1 0,0-1 0,0 1 1,0 0-1,-1 0 0,1 0 0,0-1 1,0 1-1,0 0 0,-2 1 0,0-1-5,1 1 0,-1-1 0,1 1 0,0 0 0,-1 0 0,1 0 0,0 1 0,0-1 0,0 0 0,-1 1 0,1-1 0,1 1 0,-4 3 0,-2 3-32,0 2-1,-7 11 1,2-3-14,-5 10-23,0 2 0,2 0 0,2 1 0,1 0 0,-11 41 0,5-8 112,3 0-1,3 2 0,3 0 0,2 0 0,3 81 0,7-104 61,2-1 1,2 0-1,2 0 0,18 50 0,-26-87-52,1 2 51,0 0 0,1-1 0,-1 1 0,6 8 0,-7-14-65,-1 0 1,1 0-1,0 0 1,0 0-1,0 0 0,-1 0 1,1 0-1,0 0 1,0 0-1,0 0 1,0-1-1,0 1 1,1 0-1,-1-1 1,0 1-1,0-1 1,0 1-1,0-1 1,1 0-1,-1 1 0,0-1 1,0 0-1,1 0 1,-1 0-1,0 0 1,1 0-1,-1 0 1,0 0-1,0-1 1,3 1-1,-2-2 7,1 1-1,-1 0 0,1-1 1,-1 1-1,0-1 1,0 0-1,1 0 1,-1 0-1,0 0 0,2-4 1,19-27 131,-17 23-101,11-17-104,2 1 1,0 1-1,1 1 0,2 1 0,0 1 1,34-26-1,-56 47 20,1 1 1,-1 0-1,0 0 1,1-1 0,-1 1-1,0 0 1,1 0-1,-1-1 1,1 1 0,-1 0-1,0 0 1,1 0-1,-1 0 1,1-1-1,-1 1 1,1 0 0,-1 0-1,0 0 1,1 0-1,-1 0 1,1 0-1,0 0 1,-1 8-277,-10 19 164,7-21 51,-2 10 124,1 0 0,1 0 0,1 1 0,0-1-1,1 1 1,0-1 0,4 33 0,1-27 56,0 0 0,1 0 0,1-1 0,1 1 0,13 26 0,-20-47-79,0 0-1,0 0 1,1 0 0,-1 0-1,1-1 1,-1 1 0,1 0-1,-1 0 1,1-1 0,-1 1-1,1 0 1,0-1 0,-1 1-1,1 0 1,0-1 0,-1 1-1,1-1 1,0 1-1,0-1 1,0 0 0,-1 1-1,1-1 1,0 0 0,2 1-1,-2-1-41,0-1-1,0 1 1,0 0-1,0-1 1,0 1-1,0-1 1,0 1 0,0-1-1,0 1 1,0-1-1,0 0 1,0 0-1,0 1 1,0-1-1,-1 0 1,2-1-1,2-4-402,1 0 1,-2-1-1,1 1 0,3-11 1,1-6-1173,-1 0 1,-1-1-1,4-34 1,-2-71-2661,-8 104 4746,-1-1 0,-2 0 0,0 0 0,-1 1 0,-2 0 0,-16-45 0,7 38-219,14 32-752,1 0 462,0 0 0,-1 0 0,1 0 0,0 0 1,0 0-1,0 0 0,0 0 0,0 0-145,2 7-364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02.2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180 23 1248,'-8'-23'8186,"3"30"-6836,5-3-1285,-1 0 1,1 0 0,-1 0-1,0-1 1,0 1-1,-1 0 1,1-1 0,-3 4-1,-6 20 193,-30 140 403,21-69-475,14-64-39,-18 60 0,13-49 94,6-23-87,3-13-42,0 0 0,1 1 0,0 14 0,1-3-144,-1-20 74,0 14 22,0-14-109,0 0 0,0 0 0,1 0 0,-2 0 0,1 0 0,0 0 0,0 0 0,0 0 0,0 0 0,-1 0 0,1 0 0,0 0 0,-1 0 0,1 0 0,-1 0 0,1 0 0,-1 0 0,0-1 0,1 1 0,-1 0 0,-1 1 0,-3 3-1039,5-3 693,-1-1 1,0 0-1,0 0 1,0 1-1,0-1 1,0 0-1,0 0 1,0 0-1,0 0 1,0 0-1,-3 1 1,1 1-87,-11 7-2968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03.3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466 0 1312,'4'0'7767,"-10"10"-6266,3-7-1575,0 1 1,0-1 0,0 1-1,-6 3 1,-18 10 116,1 2-1,0 0 1,-39 40 0,59-53-36,-189 195 583,174-186-533,17-13-38,1 0 0,0 0 0,0 0 0,0 1-1,0-1 1,1 1 0,-5 5 0,5-5 14,-1 0 0,1 0 1,-1 0-1,0-1 0,0 1 0,0 0 1,0-1-1,0 0 0,0 0 0,-1 0 1,1 0-1,-6 1 0,5-2-28,3-1 123,19 0 103,-12 0-195,247-8 828,6-22-27,-233 29-2666,-22-2 752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27.3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223 0 1248,'0'0'3216,"8"12"-2635,-6-9-453,-1 0 0,0 0 0,0 1 0,0-1-1,-1 0 1,1 1 0,-1-1 0,1 1 0,-1-1 0,-1 1 0,0 6-1,-10 40 914,8-37-939,-13 66 681,12-52-530,-1 0 0,-18 50 0,1-27 79,8-16-82,-15 45 0,21-55-90,-18 40 0,-3 5-288,18-41 163,7-19-6,0 0 1,1 0-1,1 0 0,-3 12 0,4-14-512,0 0 0,-1 0 0,0-1 0,0 1 0,0 0 0,-6 10 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28.1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22 159 1408,'0'0'11,"-1"0"28,0 0 0,0 0-1,0 0 1,-17 7 7480,26-6-6659,16-5-680,91-45 797,50-18-626,-123 51-165,-24 9 20,0 1 1,35-8-1,-33 12-196,34 0-1,-49 2-38,-4 0-142,2 15-3594,-3-13 3293,0 1 1,0-1-1,-1 1 1,1-1-1,-1 0 1,0 0-1,0 1 1,-1 3-1,-3 6-537,0 9-746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29.0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83 9 2720,'-2'-1'964,"7"-2"-401,9-1 102,-13 4-656,1-1-1,-1 1 1,0 0 0,1 0 0,-1 0-1,0 0 1,0 0 0,1 1 0,-1-1-1,0 0 1,0 0 0,1 1 0,-1-1-1,0 1 1,0-1 0,0 1 0,0 0-1,0-1 1,0 1 0,0 0 0,0 0-1,0 0 1,0 0 0,1 1 0,-1-1-6,-1-1 0,0 0 1,1 0-1,-1 1 1,0-1-1,1 0 0,-1 0 1,0 0-1,1 1 0,-1-1 1,0 0-1,1 0 1,-1 0-1,0 0 0,1 0 1,-1 0-1,1 0 1,-1 0-1,0 0 0,1 0 1,-1 0-1,0 0 1,1 0-1,0 0-1,-1-1 0,0 1-1,1 0 1,-1 0 0,1 0-1,-1 0 1,0 0 0,1 0 0,-1 0-1,0 0 1,1 0 0,-1 0-1,1 1 1,-1-1 0,0 0 0,1 0-1,-1 0 1,0 0 0,1 0 0,-1 1-1,0-1 1,1 0 0,-1 0-1,0 1 1,0-1 0,1 0 0,-1 0-1,0 1 1,1-1 0,0 3 114,0 0 0,0 0 0,0 0 1,0 0-1,-1 0 0,1 4 0,-1-5-100,0-1-1,0 0 1,0 0 0,-1 1-1,1-1 1,0 0-1,-1 0 1,1 1 0,0-1-1,-1 0 1,0 0-1,1 0 1,-1 0 0,0 0-1,0 0 1,1 0-1,-1 0 1,0 0 0,-2 2-1,-1 0-98,-1 1 1,0-1-1,0 0 0,0 0 0,0 0 0,0 0 1,-9 1-1,11-3 278,0 0 1,-1 0-1,1-1 1,-1 1-1,1-1 1,-1 0-1,1 0 1,0 0-1,-1-1 1,1 1-1,-1-1 1,1 0-1,-6-2 1,5 3 140,-1-1 0,1 1 0,-1 0 0,1 0 0,-1 1 0,1-1 0,-8 3 0,36-4 105,34-6-1,-34 3-459,36 0-1,54 11 847,-99-6-535,25-1 0,-17 0-417,-21 0-222,-2 16-4544,-1-7 3094,-3 1-1408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30.7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180 205 2400,'2'-4'212,"1"0"0,0 0 0,0 0 1,0 0-1,8-5 0,-7 5-27,0 0 0,0 0-1,0 0 1,3-6 0,-5 8-94,-1-1 236,1 1 1,-1-1-1,1 1 0,-1-1 1,0 0-1,0 1 1,0-5-1,-1 6-234,0 0 0,0 0 1,0 0-1,0 0 0,0-1 0,0 1 0,0 0 1,-1 0-1,1 0 0,-1 0 0,1 0 0,-1 0 0,1 0 1,-1 0-1,1 0 0,-1 0 0,0 0 0,0 0 1,1 0-1,-1 1 0,0-1 0,-2-1 0,0-1-44,0 0 0,-1 1 0,0-1-1,1 1 1,-1 0 0,0 0 0,0 0-1,-1 1 1,1-1 0,0 1-1,0 0 1,-1 0 0,1 1 0,0-1-1,-1 1 1,1 0 0,-1 0 0,1 0-1,-1 1 1,1-1 0,0 1 0,-1 0-1,1 1 1,0-1 0,0 1-1,0-1 1,0 1 0,-7 5 0,-10 6-119,11-7 126,1 0-1,-10 7 1,16-10-50,1-1 0,-1 1 0,1-1 1,0 1-1,0 0 0,0 0 0,0 0 0,0 0 1,0 0-1,-1 6 0,-3 7 118,4-12-127,0 1-1,0-1 1,1 1 0,0-1-1,0 1 1,0 0 0,0 0-1,1 0 1,0 7 0,1-3-44,1 8 31,6 23 0,-6-35 18,0 0 0,-1 0 0,2 0 1,-1 0-1,1-1 0,-1 1 0,1-1 1,7 8-1,-8-9 33,0-1 0,0 0 1,0 0-1,1 1 0,-1-2 0,1 1 1,0 0-1,-1 0 0,1-1 0,0 0 1,0 1-1,0-1 0,0 0 0,0 0 1,0-1-1,0 1 0,1-1 0,-1 1 1,0-1-1,0 0 0,0 0 0,0-1 0,1 1 1,-1-1-1,0 1 0,0-1 0,4-1 1,3-2-10,0 0 0,0-1 0,0 0 0,-1-1 0,0 0 0,0 0 1,-1 0-1,1-2 0,-1 1 0,-1-1 0,1 0 0,-1 0 0,-1-1 0,0 0 1,0 0-1,0 0 0,-1-1 0,-1 0 0,7-19 0,-5 9-7,-4 14-3,0 1 0,0-1-1,-1 1 1,1-1-1,-1-6 1,-1 10 0,0-1 1,0 1-1,0 0 0,-1 0 0,1 0 1,-1 0-1,1-1 0,-1 1 0,0 0 1,0 0-1,0 0 0,0 1 0,0-1 1,-1 0-1,1 0 0,0 1 0,-3-4 1,1 3-25,1 1 1,0-1 0,-1 0 0,1 1-1,-1 0 1,0-1 0,1 1 0,-1 0 0,0 0-1,0 0 1,0 1 0,0-1 0,-4 0-1,-6 1-56,-23 1 0,13-1 171,-30 5-144,53-5 101,1 0-107,21-12 227,0 2 0,0 0 0,1 2 0,0 1 0,44-9 0,-34 8-90,-25 5-83,-1 1 0,1 0 0,0 0 0,15 0 0,-17 1 19,-1 1 0,0-1 1,0 0-1,7-2 0,-7 1-12,0 1 0,0 0-1,0 0 1,8 0 0,48-4 414,-4 10-154,-53-5-254,0 1 1,0-1-1,0 1 1,0-1-1,0 1 1,0 0 0,5 3-1,-8-4-23,0 1 0,1 0 0,-1-1 0,0 1 0,0 0 1,0-1-1,0 1 0,0 0 0,0 0 0,0 0 0,0 0 0,0 0 0,0 0 0,0 0 0,0 1 0,-1-1 0,1 0 0,-1 0 0,1 1 0,-1-1 0,1 0 0,-1 1 0,0-1 0,1 0 0,-1 3 1,-3 54 72,1-40 8,1 0-1,0 0 0,4 28 1,-2-42-69,-1 0 1,1 0 0,0-1 0,1 1-1,-1 0 1,1-1 0,0 1 0,0-1 0,0 1-1,0-1 1,0 0 0,1 0 0,4 4-1,-3-3 14,1 0 0,0-1 0,0 0 0,0 0-1,1 0 1,-1 0 0,0-1 0,8 2 0,2 0 39,-1-1 0,1-1 0,0 0 0,0-1 0,0 0 0,20-3-1,-20 0-232,1 0 0,-1-1-1,0-1 1,23-8 0,56-32-7320,-89 42 6803,18-11-1919,-11 2-266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32.2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 18 1408,'-13'7'6202,"11"-5"-6143,1 0-1,0 1 1,-1-1-1,1 1 0,0-1 1,0 1-1,1-1 0,-1 1 1,0 0-1,1 3 0,-1-2 42,-5 36 428,-7 42 218,8-31-356,4-30 56,2-17 99,0-8 314,4-8-872,-1-1 0,2 1 0,0 0 0,1 1 1,0 0-1,11-14 0,3-1 45,2 0 0,26-22 0,-39 38-77,1 1 0,0 1 0,1 0 0,17-10 1,-28 18 45,0-1 0,0 1 0,0-1 0,0 1 1,-1-1-1,1 1 0,0 0 0,0 0 1,0-1-1,0 1 0,0 0 0,0 0 0,0 0 1,0 0-1,0 0 0,0 0 0,0 0 0,0 0 1,0 0-1,0 0 0,-1 1 0,1-1 1,0 0-1,0 1 0,0-1 0,0 1 0,0-1 1,0 1-1,-1-1 0,1 1 0,0-1 0,0 1 1,-1 0-1,1-1 0,-1 1 0,1 0 0,0 0 1,-1-1-1,1 1 0,-1 0 0,0 0 1,1 0-1,0 2 0,0 3 15,0 0 0,0 0 0,0 0 0,-1 1 0,0 8 0,0-8 0,-8 65 1531,16-77-1099,7-3-349,-10 5-89,-1 0 0,1 1 0,-1-1 0,6-5 0,51-39-261,-59 47 231,-1-1 0,0 0 0,0 0 0,0 1-1,0-1 1,1 1 0,-1-1 0,0 1 0,0-1 0,2 1-1,8-5-205,-10 5 228,0 1-1,-1-1 1,1 0-1,0 0 1,-1 1 0,1-1-1,0 1 1,-1-1-1,1 1 1,-1-1-1,1 1 1,-1-1-1,1 1 1,-1 0 0,1-1-1,-1 1 1,0-1-1,1 1 1,-1 0-1,1 1 1,3 3 24,10 11 39,-5-6 13,0 1-1,-1-1 1,0 2 0,8 14-1,-14-22-72,1 0-15,-1 0 0,0 0 0,0 1 0,-1-1 0,1 0-1,-1 1 1,0-1 0,0 1 0,0-1 0,-1 10 0,0-12-352,0 0 0,1-1 1,-1 1-1,0 0 0,1 0 1,-1 0-1,1-1 1,-1 1-1,1 0 0,0 0 1,0-1-1,0 1 0,0-1 1,0 1-1,0-1 1,0 1-1,0-1 0,1 0 1,-1 0-1,1 1 0,-1-1 1,1 0-1,-1 0 1,1 0-1,-1-1 0,1 1 1,0 0-1,0 0 1,-1-1-1,4 1 0,16-4-1163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33.3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9 3968,'-9'-5'3395,"12"18"-700,3 6-2588,-7-7 104,1 0 0,-1 0 1,-1-1-1,-4 16 0,-3 17 96,5-26-50,4-15 83,1-7 212,0-2-549,1 1-1,0-1 1,0 0-1,1 1 1,-1 0 0,1-1-1,0 1 1,4-5 0,5-4-61,17-17 0,-9 11 182,-12 12-172,0 1 0,15-11 0,-20 15 18,0 1-1,1 0 0,-1 0 1,0 1-1,1-1 1,-1 1-1,1 0 1,0 0-1,-1 0 1,8-1-1,-10 2 27,0 0 0,1 0 0,-1 0 0,0 0 0,0 0-1,0 1 1,0-1 0,0 0 0,0 0 0,0 1 0,0-1 0,0 1 0,-1-1 0,1 1 0,0-1 0,0 1-1,0 0 1,0-1 0,-1 1 0,1 0 0,0 0 0,-1 0 0,1-1 0,0 1 0,-1 0 0,1 0 0,-1 0-1,0 0 1,1 0 0,-1 1 0,2 4 14,-1 0-1,-1-1 1,1 1-1,-1 10 1,2 12 389,-2-17-293,1-2 629,-1-8-721,0-1-1,1 0 1,-1 0-1,0 0 1,0 0 0,1 0-1,-1 0 1,0 0 0,0 0-1,1 1 1,-1-1-1,0 0 1,0 0 0,1 0-1,-1 0 1,0 0 0,0 0-1,1 0 1,-1 0-1,0-1 1,1 1 0,-1 0-1,0 0 1,0 0 0,1 0-1,-1 0 1,0 0-1,0 0 1,0-1 0,1 1-1,-1 0 1,0 0 0,30-16-68,-12 7 1,-1 0 0,0-1-1,24-20 1,-16 15 60,-21 14 31,0-1 0,0 0 0,-1 0 0,1 0 0,2-4 0,-4 5 36,-2 1-59,1 0-1,-1 0 1,1 0-1,-1 0 0,1 0 1,-1 0-1,1 0 1,0 0-1,-1 0 1,1 0-1,-1 0 0,1 0 1,-1 0-1,1 0 1,-1 1-1,1-1 1,0 2 10,-1 0 1,0 0-1,1-1 0,-1 1 1,1 0-1,0 0 1,-1-1-1,2 3 1,6 16 310,-7-13-284,-1-1 0,0 1 1,0-1-1,-1 8 0,1-12-63,0 1 0,0-1 0,0 1 0,1 0 0,-1-1 0,1 1-1,0 2 1,3 18-6,-4-4-397,4 23 0,-3-36-544,0 0 1,0 0-1,1 0 0,4 9 1,4-2-1235,6-1-1616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33.9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21 109 3072,'-19'-11'5003,"17"10"-4634,2 0-208,1 0 0,-1 0 0,0 0-1,0 1 1,0-1 0,1 0 0,-1 0 0,0 1 0,1-1-1,-1 0 1,1 1 0,-1-1 0,1 0 0,-1 1-1,1-1 1,-1 1 0,1-1 0,0 0 0,-1 1-1,1 0 1,0-1 0,-1 1 0,2-1 0,10-8-115,0 0 1,0 1 0,1 0 0,0 1-1,1 0 1,0 1 0,0 1 0,0 0 0,0 1-1,1 1 1,0 0 0,25-1 0,-27 3-334,0 0 1,0 1-1,0 1 1,0 0 0,0 0-1,-1 2 1,1-1-1,0 2 1,15 6 0,-13-4-865,-10-4 193,0 0 0,0 0 0,0 1 0,7 5 0,11 4-1357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34.7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140 113 3072,'-9'-6'1123,"8"5"-878,0 0 0,0 0-1,-1 0 1,1 0 0,0 1-1,0-1 1,-1 0 0,1 1-1,0-1 1,0 1-1,-1-1 1,-2 0 0,-7 0 939,10 1-1151,0 0 0,-1 0 0,1-1 0,0 1 0,0 0-1,-1 0 1,1 1 0,0-1 0,-1 0 0,1 0 0,0 1 0,0-1-1,0 0 1,-1 1 0,1-1 0,0 1 0,-1 0 0,-7 5 51,0 0 0,1 0 0,-9 10 0,13-13 0,1 1 0,0-1 1,0 1-1,1 0 0,-1 0 0,1 0 1,0 0-1,0 1 0,-2 5 0,2-5-99,1-1 0,0 1-1,0-1 1,1 1 0,-1 9 0,1-13 31,0 0 1,0 1 0,0-1-1,1 1 1,-1-1 0,1 0 0,-1 1-1,1-1 1,-1 0 0,1 1-1,0-1 1,0 0 0,0 0 0,-1 0-1,1 0 1,0 1 0,0-1-1,1-1 1,-1 1 0,0 0 0,0 0-1,0 0 1,3 1 0,-2-2 5,0 1 1,0-1-1,-1 1 1,1-1-1,0 1 1,0-1-1,0 0 1,1 0-1,-1 0 1,0 0 0,0-1-1,0 1 1,0 0-1,-1-1 1,1 1-1,0-1 1,3-1-1,5-3 36,-1 0-1,11-8 1,-6 4-44,10-5 48,-1 0-112,35-16 0,-57 29 39,0 1-1,1-1 1,-1 0-1,0 1 0,1-1 1,-1 1-1,1 0 0,-1 0 1,0-1-1,1 1 1,-1 0-1,1 0 0,-1 0 1,1 0-1,-1 1 1,1-1-1,-1 0 0,1 1 1,-1-1-1,0 0 1,1 1-1,-1 0 0,0-1 1,1 1-1,-1 0 1,1 1-1,1 0-14,-1 1 1,0 0-1,0 0 0,0 0 0,-1 1 1,1-1-1,-1 0 0,1 1 0,0 5 1,1 0 24,29 83-1,-28-83 21,1 0-1,0 0 0,0 0 1,0-1-1,1 0 0,1 0 0,10 11 1,-16-18 15,0 0 0,1 1 1,-1-1-1,0-1 0,1 1 1,-1 0-1,1 0 0,-1 0 1,1-1-1,-1 1 1,1-1-1,-1 1 0,1-1 1,0 1-1,-1-1 0,1 0 1,0 0-1,-1 0 0,4 0 1,-3-1 19,1 0 0,-1 0 0,0 0 0,1 0 0,-1 0 0,0 0 0,0 0 0,0-1 1,0 1-1,0-1 0,3-3 0,3-4 147,-1 0-1,0 0 1,-1-1 0,8-14 0,-14 23-184,16-30 451,-1-1 0,-2 0 0,13-53 0,-24 77-472,0 0 0,-1 0 1,-1 0-1,1-1 0,-1 1 0,-1-9 1,1 14-53,-1 0 0,1 0 0,-1 0 0,0 0 0,1 0 0,-1 0 0,-1 0 1,1 0-1,0 0 0,-1 1 0,1-1 0,-1 0 0,0 1 0,0-1 0,0 1 1,0 0-1,0-1 0,-5-2 0,7 5 28,-1-1 1,1 1-1,0 0 1,-1 0-1,1-1 0,-1 1 1,1 0-1,0 0 1,-1-1-1,1 1 0,-1 0 1,1 0-1,-1 0 1,1 0-1,-1 0 0,1 0 1,-1 0-1,1 0 1,-1 0-1,1 0 0,-1 0 1,1 0-1,-1 0 1,0 1-45,1-1 1,0 1 0,0-1 0,-1 0 0,1 1 0,0-1 0,0 1 0,0-1 0,0 0-1,0 1 1,0-1 0,0 1 0,0-1 0,-1 1 0,2-1 0,-1 0 0,0 1 0,0-1-1,0 1 1,0 0 0,9 25-3986,-7-19 2497,-1-4 986,1 0 0,-1 0 0,1 0 1,-1 0-1,5 5 0,13 11-1063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25.9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193 28 4224,'4'-28'4688,"-21"73"-2784,-99 415 720,71-215-2092,36-167-28,-1 91 1,13-120 439,-1-40-2328,0-13 44,0-12-1083,-2-8 253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36.5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382 89 2496,'-6'0'857,"5"0"-812,0-1 1,0 1 0,1 0-1,-1 0 1,0 0 0,1 0-1,-1 0 1,0 0 0,0 1-1,1-1 1,-1 0 0,0 0-1,1 0 1,-1 1 0,0-1-1,1 0 1,-1 1 0,0-1-1,1 0 1,-1 1 0,0 0-1,0 0 251,-1-1-1,1 0 1,-1 1-1,1-1 1,-1 0-1,1 0 0,-1 0 1,1 0-1,-1 0 1,1 0-1,-1 0 1,1-1-1,0 1 1,-1 0-1,1-1 1,-3-1-1,-1 1 37,-4 0-228,1 0-1,-1 0 1,0 1 0,1 1 0,-1-1 0,0 2-1,-14 3 1,1 0 214,-36 17 0,47-18-245,2 1-1,-1 0 0,1 1 0,-1 0 1,2 1-1,-1 0 0,1 0 0,-11 11 1,10-6-38,0-1 1,1 1-1,1 1 1,-1-1 0,-8 25-1,13-30 25,-6 18 288,8-24-334,1-1-1,0 1 0,0-1 0,0 0 1,0 1-1,0-1 0,0 1 1,0-1-1,0 1 0,0-1 0,0 1 1,0-1-1,0 1 0,0-1 0,1 1 1,-1-1-1,0 0 0,0 1 1,0-1-1,1 1 0,-1-1 0,0 0 1,1 1-1,-1-1 0,0 1 0,1-1 1,-1 0-1,0 0 0,1 1 1,-1-1-1,0 0 0,1 0 0,-1 1 1,1-1-1,-1 0 0,1 0 0,-1 0 1,1 0-1,-1 1 0,0-1 1,1 0-1,-1 0 0,1 0 0,-1 0 1,2 0-1,-1-1 13,1 1 0,-1 0 0,1-1 0,0 1 0,-1-1 0,1 0 0,-1 1 0,1-1 0,-1 0 0,1 0 0,-1 0 0,0 0 0,1 0 0,-1 0 0,0 0 0,0-1 0,1 0 0,16-25 274,-10 13-230,0 0 1,-1-1-1,-1 0 1,8-30-1,-14 44-58,1-3-50,0 0 0,0 0 0,0 0 0,1 0 0,1-4 0,-3 7 23,1 1 0,-1-1 0,0 1 0,0 0 0,1-1-1,-1 1 1,1-1 0,-1 1 0,0 0 0,1-1 0,-1 1 0,1 0 0,-1-1 0,1 1 0,-1 0 0,1-1 0,-1 1 0,1 0 0,-1 0 0,1 0 0,-1 0 0,1 0 0,-1-1 0,1 1 0,-1 0 0,1 0 0,0 0 0,-1 0 0,1 1 0,-1-1 0,1 0 0,-1 0 0,1 0 0,-1 0 0,1 0 0,-1 1 0,1-1 0,-1 0 0,1 1 0,-1-1 0,1 0 0,-1 1 0,0-1 0,1 0 0,0 2 0,6 4 4,-1 1 0,1 0-1,8 13 1,7 8 62,-15-20 26,1 0 1,0 0 0,0-1-1,1 0 1,0-1 0,0 0-1,15 8 1,-20-13-33,-1 1 1,1-1 0,0 0-1,0 0 1,0 0-1,0-1 1,-1 1-1,1-1 1,0 0-1,0 0 1,0 0-1,0-1 1,0 1 0,0-1-1,0 0 1,-1 0-1,1 0 1,0-1-1,-1 1 1,1-1-1,-1 0 1,1 0-1,-1 0 1,4-4 0,3-3 7,0-1 0,-1-1 0,0 1 1,-1-1-1,0-1 0,8-15 1,15-22 15,-28 43-66,1 0 0,0 0 0,3-10-1,-5 10 15,0 1 0,1 0 0,-1 0 0,6-7 0,-7 11-45,0 0 0,0 0 0,0-1-1,0 1 1,-1-1 0,1 1 0,0 0 0,-1-1-1,1 1 1,-1-1 0,0 1 0,1-1 0,-1-2 0,0 4-159,1 15-117,7 2 222,-4-9 36,0 1 0,-1 0 0,0 0 0,0 0 0,1 12 1,-1-1 228,9 28 0,-3-11 59,-9-37-224,0 0 0,0 1 0,0-1 0,0 0 0,0 0 1,0 1-1,0-1 0,0 0 0,0 0 0,0 0 1,0 1-1,0-1 0,1 0 0,-1 0 0,0 0 1,0 1-1,0-1 0,0 0 0,0 0 0,0 0 0,1 1 1,-1-1-1,0 0 0,0 0 0,0 0 0,0 0 1,1 0-1,-1 1 0,0-1 0,0 0 0,0 0 1,1 0-1,-1 0 0,0 0 0,0 0 0,1 0 1,-1 0-1,0 0 0,0 0 0,1 0 0,7-8 290,4-14-124,27-67-125,-9 31-374,-28 55 277,-1 0 0,1 0 0,-1 0 0,1 1 0,0-1 0,0 0 0,0 1 0,1 0 0,-1-1 0,1 1 1,-1 0-1,1 0 0,0 0 0,-1 1 0,5-3 0,-5 3-1,1 1 1,-1-1-1,1 0 1,0 1 0,-1-1-1,1 1 1,0 0-1,-1 0 1,1 0-1,0 0 1,-1 0-1,1 1 1,-1-1 0,1 1-1,0 0 1,-1 0-1,0 0 1,1 0-1,2 1 1,43 27 148,32 15-15,-69-40-33,0 1-1,0-2 0,0 0 1,1 0-1,-1-1 0,13 1 1,-16-2-22,1 0 0,-1-1 1,1-1-1,-1 1 0,0-1 1,1-1-1,-1 1 1,0-2-1,0 1 0,0-1 1,0 0-1,0-1 0,13-7 1,-13 5-23,-4 3 8,0 0 1,0 0-1,0 0 0,5-8 1,-7 9-27,-1 0 1,0 0 0,0 0-1,0 0 1,0 0 0,0-1 0,-1 1-1,1 0 1,0 0 0,-1-1 0,0 1-1,0-1 1,0-2 0,0-3-43,1 6 4,-1 0-1,0 1 1,0-1-1,0 0 1,0 0-1,0 0 1,0 1-1,-1-1 1,1 0-1,-1 0 1,1 0-1,-1 1 1,0-1-1,1 0 1,-1 1-1,0-1 1,0 1-1,-2-2 1,-7 19-784,7-11 798,0 0 0,0 0 0,0 1-1,1-1 1,0 0 0,0 1 0,0 0-1,0 0 1,1-1 0,0 1 0,1 0-1,-1 0 1,1 0 0,0 0 0,0 0 0,3 11-1,-2-11 71,0 0 0,1 0 0,-1 0 0,1-1 0,1 1 0,-1 0-1,1-1 1,0 0 0,0 0 0,1 0 0,-1 0 0,1 0 0,0-1 0,1 1-1,-1-1 1,9 6 0,-10-9-11,-1 0 0,1 0 0,0 0 0,-1 0-1,1 0 1,0-1 0,-1 1 0,1-1 0,0 0 0,0 0-1,0 0 1,-1 0 0,1 0 0,0-1 0,0 1 0,-1-1-1,1 0 1,0 0 0,-1 0 0,1 0 0,-1 0 0,5-3-1,4-3 69,-1 0-1,1-1 0,13-13 1,-1 1-3,-10 9-73,-1 0 0,0 0 0,-1-2 0,11-14 0,-22 26-64,1 0 0,-1 0 1,1 0-1,0 0 0,0 0 0,-1 1 1,1-1-1,0 0 0,0 0 1,0 1-1,2-2 0,-3 2 19,0 0-1,0 0 1,0 0-1,1 0 1,-1 0-1,0 0 1,0 0-1,0 0 1,1 0-1,-1 0 1,0 0-1,0 0 1,0 0-1,1 0 0,-1 1 1,0-1-1,0 0 1,0 0-1,0 0 1,1 0-1,-1 0 1,0 1-1,0-1 1,0 0-1,0 0 1,0 0-1,0 0 1,1 1-1,-1-1 0,0 0 1,0 0-1,0 0 1,0 1-1,0-1 1,0 0-1,0 1 1,1 4-171,0 1 0,-1-1 1,0 11-1,0-9 331,-2 41-54,-2 0 1,-2 0-1,-2-1 1,-21 70 0,29-115-67,-1-1 1,1 1 0,-1-1-1,1 1 1,-1-1 0,1 1-1,-1-1 1,0 1 0,0-1-1,0 0 1,1 0 0,-1 1-1,0-1 1,-1 0 0,1 0 0,0 0-1,0 0 1,0 0 0,-1 0-1,1 0 1,0-1 0,-1 1-1,1 0 1,-1-1 0,1 1-1,-3-1 1,2 0-5,0 0-1,1 0 1,-1 0-1,0-1 1,0 1-1,0-1 1,0 0 0,0 1-1,1-1 1,-1 0-1,0 0 1,1 0-1,-1 0 1,1 0-1,-1 0 1,1-1 0,-1 1-1,1-1 1,0 1-1,-2-3 1,-2-3 14,0 0 0,0 0 0,1 0 0,0 0 0,0 0 0,1-1 0,0 0 0,0 0 0,-2-11 0,3 8-82,1 10 60,1 1 0,0-1-1,0 1 1,0-1-1,0 1 1,-1-1-1,1 1 1,0 0 0,0-1-1,0 1 1,0-1-1,0 1 1,0-1 0,0 1-1,0-1 1,0 1-1,0-1 1,1 1-1,-1-1 1,0 0 0,1 0 27,1 1 1,-1-1-1,0 1 1,0 0-1,0-1 1,1 1-1,-1 0 1,0 0 0,0 0-1,1 0 1,-1 0-1,2 0 1,19 1 358,0 1 1,0 1-1,36 9 1,63 25-959,-105-31-804,1 1 1,-1 0 0,-1 1 0,1 1-1,21 17 1,-17-11-3792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37.4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277 21 3552,'8'-21'5326,"-8"21"-5287,6 5 665,-4-1-613,1 1 0,-1-1 0,-1 1 0,1-1 0,0 1 0,-1 0 0,0 0 0,0 0 0,-1 0 0,1 0 0,-1 0 0,0 0 0,-1 0 0,1 0 0,-1 0 0,0-1 0,0 1 0,0 0 0,-1 0 0,0 0 0,1-1 0,-2 1 0,1-1 0,-1 0 0,1 0 0,-1 1 0,0-2 0,0 1 0,-1 0 0,-7 6 0,2-3-193,1-1-1,-2 1 1,1-1-1,-1-1 1,-17 8-1,-54 12-3820,1 1-904,52-12 2966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39.4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228 36 832,'4'1'394,"-4"-1"-389,0 0 1,0 0 0,0 0-1,0-1 1,0 1 0,0 0-1,0 0 1,-1 0 0,1 0-1,0 0 1,0 0 0,0 0-1,0 0 1,0 0 0,0 0-1,0 0 1,0 0 0,0 0-1,0 0 1,0 0 0,0 0-1,-1-1 1,1 1 0,0 0-1,0 0 1,0 0 0,0 0-1,0 0 1,0 0 0,0 0-1,0 0 1,0 0 0,0-1-1,0 1 1,0 0 0,0 0-1,0 0 1,0 0 0,0 0-1,0 0 1,0 0 0,0 0-1,0-1 1,0 1 0,0 0 0,1 0-1,-1 0 1,0 0 0,0 0-1,0 0 1,0 0 0,0 0-1,0 0 1,0 0 0,2-2 787,12-2 1973,0-11 775,-9 7-2241,-5 8-1288,0 0 1,0 0-1,0 0 1,1 0-1,-1 0 1,0 0-1,0-1 1,0 1-1,0 0 1,0 0 0,0 0-1,0 0 1,0 0-1,0 0 1,0 0-1,0 0 1,0 0-1,0-1 1,0 1-1,0 0 1,0 0-1,0 0 1,0 0 0,0 0-1,0 0 1,0 0-1,0 0 1,-1 0-1,1-1 1,0 1-1,0 0 1,0 0-1,0 0 1,0 0-1,0 0 1,0 0-1,0 0 1,0 0 0,0 0-1,0 0 1,0 0-1,0 0 1,-1 0-1,1 0 1,0 0-1,0 0 1,0 0-1,0 0 1,0 0-1,0 0 1,0 0 0,0 0-1,0 0 1,-1 0-1,1 0 1,0 0 173,-14 3 294,6 5-358,-5 5 236,0 1-1,-19 25 1,-16 24 127,13-20-149,23-27-321,1 0 0,1 2 1,0-1-1,1 1 0,-9 28 0,5-11 65,-5 17-1323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40.1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97 2912,'-2'-3'258,"1"0"-1,-1-1 1,0 1 0,1 0-1,0-1 1,-1 1 0,1-1-1,1 0 1,-2-6 0,2 8-159,0-1 1,0 1 0,0 0 0,0 0 0,1 0-1,-1-1 1,1 1 0,-1 0 0,1 0 0,0 0-1,0 0 1,0 0 0,0 0 0,0 0 0,0 0-1,0 0 1,3-2 0,-2 2-19,0 0 0,1 1 1,-1-1-1,0 1 0,1 0 0,-1 0 0,0 0 0,1 0 0,-1 0 0,1 0 1,0 1-1,-1-1 0,1 1 0,0-1 0,3 1 0,-2 0-22,-1 0 0,1 1 0,0-1 0,0 1 0,-1 0 0,1 0 0,0 0 0,-1 0 0,1 1 0,5 2 0,8 8 226,1 1 1,-2 1-1,18 18 0,41 51 23,-53-57-67,-1 0-51,-1 0 0,-2 2 0,0 0 0,19 47 0,-33-66-155,0 1 1,-1 1-1,-1-1 1,1 0-1,0 21 1,-2 54 116,-2-44-624,1-40 265,0 0-1,0 0 1,0 0-1,0 1 1,0-1 0,0 0-1,1 0 1,-1 1-1,0-1 1,2 2 0,-2-3 28,1 1 1,-1-1 0,1 1 0,-1-1-1,1 0 1,-1 1 0,1-1 0,-1 0-1,1 0 1,0 1 0,-1-1-1,1 0 1,-1 0 0,1 0 0,0 0-1,-1 0 1,1 0 0,0 0 0,-1 0-1,1 0 1,0 0 0,-1 0-1,2-1 1,19-3-2691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43.3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0 114 2400,'0'-1'2373,"1"0"-2141,-1-1-1,0 1 0,0 0 1,1-1-1,-1 1 0,1-1 1,-1 1-1,1 0 0,0 0 1,0-1-1,-1 1 0,1 0 1,0 0-1,0 0 0,2-2 1,21-16-524,-16 14 663,6-6-299,-3 2-59,1 1 1,25-14-1,-29 18-91,-5 2 38,0 0 1,1 1-1,-1-1 1,1 1-1,-1 0 0,1 0 1,0 0-1,-1 0 0,5 1 1,-6 0 27,-1 1 0,0 0 0,1 0 0,-1 0 0,0 0 0,0 0 0,1 0 0,-1 0 0,0 0 0,0 0 0,0 1 0,0-1 0,-1 0 0,1 1 0,1 2 0,15 43 76,-10-16 241,0-1 104,-7-29-337,0 1-1,0-1 0,1 0 0,-1 0 1,1 1-1,-1-1 0,1 0 1,0 0-1,-1 0 0,1 0 0,0 0 1,0 0-1,0 0 0,-1 0 0,1 0 1,0 0-1,0 0 0,1 0 0,-1-1 1,0 1-1,0 0 0,0-1 0,0 1 1,1-1-1,-1 0 0,0 1 1,3-1-1,-2 0 12,1 0 0,-1-1 0,0 1 0,1-1 1,-1 0-1,0 0 0,0 0 0,1 0 0,-1 0 0,0 0 0,0-1 1,0 1-1,0-1 0,3-3 0,12-11 138,27-34 1,-40 45-482,0 1 0,1-1 0,0 1 0,-1 0 0,2 0 0,-1 1 0,10-6 0,-14 8 151,-1 1-1,1 0 1,-1 0 0,1-1 0,-1 1 0,1 0 0,-1 0 0,1 0-1,0-1 1,-1 1 0,1 0 0,-1 0 0,1 0 0,0 0 0,-1 0-1,1 0 1,-1 0 0,1 1 0,-1-1 0,1 0 0,0 0 0,-1 0 0,1 1-1,8 10-2942,-5-5 1753,5 5-642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44.0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0 129 1984,'0'-1'145,"0"-1"0,0 1 0,0-1-1,1 0 1,-1 1 0,0-1 0,1 1 0,-1-1 0,1 1 0,-1-1 0,1 1 0,-1-1-1,1 1 1,0 0 0,0-1 0,0 1 0,0 0 0,0 0 0,0 0 0,0 0 0,0-1-1,0 2 1,3-3 0,-3 2-59,0 0-1,-1 0 0,1 1 1,0-1-1,-1 0 0,1 0 1,-1 0-1,1 0 0,-1 0 1,0 0-1,1-2 1,-1 2-39,0 0 0,1 0 0,-1 0 0,1-1 0,-1 1 0,1 0 0,-1 0 0,1 0 0,-1 0 0,1 0 0,1-1 0,49-38 1198,-45 36-1165,0 0 0,0 1 0,0 0-1,0 0 1,1 0 0,0 1-1,7-2 1,-12 3-66,0 1 0,0 0 0,-1 0 0,1 0 0,0 0 0,0 0 0,0 0 0,-1 0 0,1 0 0,0 1 0,0-1 0,0 1 0,-1-1 0,1 1 0,0 0 0,-1 0 0,1-1 0,-1 1 0,1 0 0,-1 1 0,1-1 0,-1 0 0,2 2 0,0 1 198,0 1 1,1 0-1,-1 0 1,-1 1-1,4 8 1,5 10 965,-10-24-1115,0 1 0,0 0 0,-1-1 0,1 1 0,0 0 0,0-1 0,0 1 0,0-1-1,0 1 1,0-1 0,0 0 0,0 1 0,0-1 0,0 0 0,0 0 0,0 0 0,0 0 0,0 0-1,0 0 1,0 0 0,0 0 0,0 0 0,2-1 0,-1 1-12,0 0 0,0-1 0,0 1-1,0-1 1,0 1 0,0-1 0,0 0 0,0 0 0,0 0 0,1-2 0,2 0-106,0-1 0,-1 0 0,10-4 0,-2 1-989,19 6-9660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45.0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98 1 2304,'-2'-1'2453,"4"13"1131,0-5-3496,-1-1-1,1 1 1,-1 0-1,-1 0 1,1-1-1,-1 1 1,-1 13-1,0 4 45,0 16 268,-12 70-1,-17 39-39,-10 69 209,33-161-482,-4 68-1667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46.0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286 12 896,'-13'-3'841,"12"3"-729,1 1 1,-1-1-1,1 0 0,-1 0 0,1 0 0,-1 0 1,1 0-1,-1 0 0,1 0 0,-1 0 0,1 0 1,-1 0-1,1-1 0,-1 1 0,1 0 0,-1 0 1,1 0-1,0-1 0,-1 1 0,1 0 1,-1 0-1,1-1 0,-1 1 0,1 0 0,0-1 1,-1 1-1,1-1 0,0 1 0,-1 0 0,1-1 1,0 0-1,-1 1-79,1 0 0,0-1 1,0 1-1,0 0 0,-1 0 0,1 0 1,0-1-1,0 1 0,-1 0 1,1 0-1,0 0 0,-1 0 0,1 0 1,0 0-1,0 0 0,-1-1 1,1 1-1,0 0 0,-1 0 0,1 0 1,0 0-1,-1 0 0,1 0 0,0 0 1,-1 0-1,1 1 0,0-1 1,0 0-1,-1 0 0,1 0 0,0 0 1,-1 0-1,1 0 0,0 1 0,0-1 1,-1 0-1,1 0 0,0 0 1,0 1-1,0-1 0,-1 0 0,1 0 1,0 1-1,0-1 0,-1 1 0,-26 72 1210,-5-2-511,8-21-365,16-34-254,0 0 0,-1-1 1,-1 0-1,0 0 0,-1-1 1,-1-1-1,-21 20 0,-10 2 127,42-34-199,0 0-1,-1-1 0,1 1 0,0 0 1,-1 0-1,1-1 0,0 1 0,-1-1 1,1 0-1,-4 1 1451,6 0-1337,2 0-138,1 0-1,-1-1 0,0 0 1,0 1-1,1-1 0,-1 0 1,0 0-1,0-1 0,1 1 1,-1-1-1,0 1 0,4-2 1,11-2 254,57-7 535,-57 8-708,-10 1-89,-1 1-1,1 0 1,-1 0 0,1 1 0,10 1 0,-14 0-30,1-1 0,-1 1 0,0 0 0,0 1 1,1-1-1,-1 1 0,0 0 0,0 0 0,6 5 0,44 16 38,-51-22-4,1 1-1,-1-1 1,1 0-1,-1-1 1,1 1-1,0-1 1,-1 1-1,1-1 1,6-1-1,-6 1 4,0 0-1,-1 0 1,1 0 0,0 1-1,-1-1 1,1 1 0,-1 0-1,1 0 1,4 1 0,9 2-1411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47.1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188 150 2496,'9'-4'5973,"-27"23"-4912,10-13-878,-1 1 0,-12 13-1,-15 13-47,19-20 2,-14 17 1,9-9 56,19-18-182,-1 1 0,1-1 0,0 1 0,0 0 0,1 0 0,-1 0 0,1 1 0,0-1-1,0 0 1,-2 8 0,3-9-9,0 0 0,1-1 0,-1 1-1,1 0 1,0-1 0,0 1 0,0 0 0,0 0-1,0-1 1,1 1 0,-1 0 0,1-1-1,0 1 1,-1 0 0,1-1 0,0 1 0,1-1-1,-1 1 1,3 3 0,5 6 158,1-1 1,0 0-1,1 0 1,0-1-1,16 10 1,-22-16-108,0-1 1,1 0-1,-1 0 1,1 0-1,0-1 0,0 0 1,0 0-1,0 0 1,0-1-1,1 0 1,-1 0-1,0-1 1,1 0-1,-1 0 0,7-1 1,3-2-32,0-1 0,-1-1 1,19-8-1,3 0-116,-24 9 145,-1 0 1,1-1-1,-1 0 1,-1-1-1,1-1 1,-1 0-1,0 0 0,0-1 1,-1 0-1,0-1 1,13-15-1,-21 21-45,0 1 0,-1-1 0,1 1 0,-1-1 0,0 0 0,0 0 0,0 0 0,0 0-1,0 0 1,-1 1 0,1-1 0,-1-1 0,0 1 0,0 0 0,0 0 0,0 0 0,-1 0 0,1 0 0,-2-4-1,-2-6 6,-1 1-1,0-1 0,-8-14 0,-5-15 73,-9-47-20,19 67-53,-11-26 163,17 44-181,0 0 0,0 0 0,-1 1 0,1-1 0,-1 1 0,0-1 1,0 1-1,-7-6 0,8 8-13,1 0 0,-1 1 0,0-1 1,1 1-1,-1-1 0,0 1 1,0-1-1,1 1 0,-1 0 0,0 0 1,0 0-1,0 0 0,0 0 1,1 0-1,-1 1 0,0-1 0,0 1 1,1-1-1,-1 1 0,0-1 1,-2 2-1,-6 3-39,0 0 0,-12 10 1,12-9-4,1 0-13,0 1 1,1 1 0,0-1-1,0 1 1,1 1 0,-8 10-1,-35 61-4524,42-64 2647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20:26:49.1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2 871 2912,'-1'0'88,"1"0"-1,0-1 1,0 1 0,0 0 0,0-1 0,0 1-1,0 0 1,0-1 0,0 1 0,0 0-1,0-1 1,0 1 0,0 0 0,0-1-1,0 1 1,0 0 0,0-1 0,0 1 0,0 0-1,0-1 1,0 1 0,0 0 0,1-1-1,-1 1 1,0 0 0,0 0 0,0-1-1,1 1 1,-1 0 0,0 0 0,0-1 0,1 1-1,12-10 654,-1 1-368,59-59 1402,-15 16-1203,87-75 77,-88 81-211,84-89 0,-47 21 466,101-160 0,-183 255-1031,-7 13-206,-7 12-65,-70 117-168,47-74 494,-30 80 0,50-109 148,4-15-55,1 0 0,0 1 0,0-1 1,1 1-1,-1 0 0,1 0 0,0 6 1,3 4 206,-2-16-203,0 1 1,0-1 0,1 0-1,-1 1 1,0-1 0,0 0 0,0 1-1,1-1 1,-1 0 0,0 1-1,0-1 1,1 0 0,-1 0 0,0 1-1,1-1 1,-1 0 0,0 0-1,1 1 1,-1-1 0,1 0 0,1 0 4,-1 0 0,0 0 0,1-1 0,-1 1 0,1 0 0,-1-1 0,1 1 0,-1-1 0,0 1 0,1-1 0,-1 0 0,0 0 0,1 0 0,-1 1 0,1-3 0,111-83 364,-111 85-398,40-35 62,59-39 0,-101 75-69,0-1 0,1 1-1,-1 0 1,0 0 0,0 0-1,1 0 1,-1-1 0,0 1 0,1 0-1,-1 0 1,0 0 0,1 0-1,-1 0 1,0 0 0,1 0-1,-1 0 1,0 0 0,1 0 0,-1 0-1,0 0 1,1 0 0,-1 0-1,0 1 1,1-1 0,-1 0-1,0 0 1,1 0 0,-1 0 0,0 0-1,1 1 1,-1-1 0,0 0-1,0 0 1,1 1 0,-1-1-1,0 0 1,0 0 0,0 1-1,1-1 1,-1 0 0,0 1 0,0-1-1,0 0 1,0 1 0,0-1-1,0 0 1,0 1 0,1-1-1,-1 0 1,0 1 0,0-1 0,0 0-1,0 1 1,0-1 0,-1 1-1,2 27 122,-2-21-173,1 20 28,-1-14 111,1 0-1,2 22 1,-2-33-47,1-1 0,-1 1 0,1-1 0,-1 1 0,1 0 0,-1-1 0,1 0 0,0 1 0,0-1 0,0 1 0,0-1 0,0 0 0,0 0 0,0 1 0,0-1 0,0 0 0,1 0 0,2 1 0,-1 0 29,-1-1 1,1 0-1,0 0 1,0 0-1,0 0 1,0-1-1,0 1 1,0-1 0,5 0-1,0 0 51,0-1 0,1 0 0,-1-1 0,0 1-1,0-1 1,13-6 0,-7 2-79,-1 0 1,0-1-1,0-1 0,0 0 0,13-11 1,2-2-22,-21 16-19,0 0 1,-1 0-1,1-1 1,-1 1-1,8-10 1,-1-2-349,-12 17 341,-1-1-1,0 1 0,1 0 1,-1-1-1,1 1 0,-1-1 1,1 1-1,-1 0 0,1 0 1,-1-1-1,1 1 0,-1 0 1,1 0-1,-1 0 0,1-1 1,-1 1-1,1 0 1,0 0-1,-1 0 0,1 0 1,-1 0-1,1 0 0,-1 0 1,1 0-1,0 1 0,-1-1 1,1 0-1,0 0 0,4 17-88,-3-7 83,-2 0 0,1 0 0,-1 0 0,-1-1 0,-1 12 0,-2 21 278,2-33 259,2-7 166,2-5-333,25-36-176,13-5-85,17-18-126,-49 54 22,1 0 1,1 1-1,-1 0 1,1 1 0,12-7-1,-20 12 14,0 0 1,0 1-1,0-1 0,0 0 1,0 0-1,0 1 0,0-1 0,0 1 1,0 0-1,0 0 0,0-1 1,0 1-1,0 0 0,0 1 0,0-1 1,2 1-1,-2 0-7,-1-1 0,1 1 0,-1 0 0,1 0 0,-1 0 0,0 0 0,1 1 0,-1-1 0,0 0 0,0 1 0,0-1 0,0 0 0,0 1 0,-1-1 0,1 1 0,0 0 0,-1-1 0,1 1 1,0 2-1,1 3 4,-1 0 0,1 0 0,-1 0 0,-1 0 1,1 1-1,-2 13 0,-10 43 480,8-51-184,3-13-252,0 0-1,0 1 1,0-1-1,0 1 1,0-1-1,0 0 1,-1 1-1,1-1 1,0 1-1,0-1 1,0 0-1,0 1 1,1-1-1,-1 1 1,0-1-1,0 0 1,0 1-1,0-1 0,0 1 1,0-1-1,1 0 1,-1 1-1,0-1 1,0 0-1,0 1 1,1-1-1,-1 0-12,1 0 0,-1 0 0,1 0 0,-1 0 0,1 0-1,-1 0 1,1 0 0,-1 0 0,1 0 0,-1 0 0,1 0 0,-1 0-1,1-1 1,-1 1 0,1 0 0,-1 0 0,1-1 0,-1 1-1,27-23 73,-21 17-89,30-24-129,51-48-60,-79 69 160,-2 2-61,1 1-1,0-1 1,0 1 0,1 0-1,10-6 1,-17 11 78,0 1-1,-1 0 1,1 0 0,0 0-1,0 0 1,0 0 0,-1 0 0,1 0-1,0 0 1,0 0 0,-1 0-1,1 0 1,0 0 0,0 0 0,-1 1-1,1-1 1,0 0 0,0 1 0,-1-1-1,1 0 1,0 1 0,-1-1-1,1 1 1,-1-1 0,1 1 0,0-1-1,-1 1 1,1-1 0,-1 1-1,1 0 1,1 2 3,0 0 0,0 0 0,-1 0 0,1 0 0,1 5 0,20 84 988,-19-81-850,0 1-90,0 0 0,1 0-1,9 15 1,-11-23-213,-1-1 1,0 0-1,1 1 0,0-1 1,0 0-1,0-1 0,0 1 1,0-1-1,1 1 0,-1-1 1,1 0-1,-1 0 1,1 0-1,7 2 0,1-2-685,0 0-1,1 0 1,-1-1-1,0-1 1,0 0 0,1-1-1,16-3 1,-27 4 770,82-16-4547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27.2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75 523 4800,'-21'-12'1557,"20"12"-1528,1-1 0,0 1-1,-1 0 1,1 0 0,0 0-1,-1-1 1,1 1 0,-1 0-1,1 0 1,0 0 0,-1 0 0,1 0-1,-1 0 1,1 0 0,0 0-1,-1 0 1,1 0 0,-1 0-1,1 0 1,-1 0 0,0 0-170,-22 2 1496,21-2-1087,1 0 0,0 0 0,-1 0 0,1 0-1,0 0 1,0 0 0,-1 1 0,1-1 0,0 1 0,0-1-1,-1 1 1,1-1 0,0 1 0,-1 0 0,2 0-212,0 0 0,1-1 0,-1 1 0,0-1 0,1 1 0,-1-1 0,0 1 0,1-1 0,-1 1 0,1-1 0,-1 0 0,1 1 0,-1-1 0,1 0 0,0 1 0,-1-1 0,1 0 0,-1 1 0,1-1 0,0 0 0,0 0 0,20 6 247,-16-5-238,59 17-40,38 9 958,-85-23-1625,1-1 1,0-1 0,34-1-1,-13-5-1155,-1-2 1,72-21-1,-74 18 1731,-34 8 144,0 0-1,0 1 0,0-1 0,1 1 0,-1 0 0,0 0 0,1 0 0,2 0 1,-4 0-32,-1 1 0,1-1 1,-1 0-1,1 0 1,-1 1-1,1-1 0,-1 0 1,1 1-1,-1-1 0,0 1 1,1-1-1,-1 0 1,0 1-1,1-1 0,-1 1 1,0-1-1,1 1 1,-1-1-1,0 1 0,0-1 1,0 1-1,1-1 1,-1 1-1,0-1 0,0 1 1,0 0-1,0-1 1,0 1-1,0-1 0,0 1 1,0-1-1,0 1 0,-1 0 1,1-1-1,0 1 1,-1 0-1,-1 13 462,0 0 0,0 1 0,2-1-1,0 0 1,0 0 0,1 1 0,5 23 0,-5-33-393,0-1 0,1 0 0,-1 0 0,1 1 1,-1-1-1,1 0 0,1 0 0,-1-1 0,0 1 0,1 0 1,0-1-1,0 0 0,0 1 0,0-1 0,1 0 0,-1-1 0,1 1 1,0 0-1,-1-1 0,1 0 0,0 0 0,0 0 0,1-1 1,-1 1-1,0-1 0,0 0 0,1 0 0,8 0 0,-9-1-51,0 1-1,0-1 1,0-1-1,0 1 0,-1-1 1,1 1-1,0-1 0,0 0 1,0-1-1,0 1 1,-1 0-1,1-1 0,-1 0 1,1 0-1,-1 0 0,6-5 1,1-1 80,0-1 0,-1 0 0,0 0 0,12-16 0,-6 4-95,-10 14-19,0 0 1,0 0-1,6-14 0,-6 8 41,11-23-1533,-1 15-4192,25 11-3082,-18 8 8475,-18 1 252,22 2 6572,-26-1-6488,-5 9 156,-1 0-1,2 1 1,-1-1-1,1 1 1,1 0-1,-1 0 1,2 0-1,-2 11 1,2-10-91,0 0 0,1 0 1,1 1-1,0-1 0,1 1 0,3 17 0,4-13 321,-7-16-430,-1 1 0,0-1-1,1 0 1,-1 1 0,1-1 0,-1 1 0,1-1 0,-1 0-1,1 1 1,-1-1 0,1 0 0,-1 1 0,1-1 0,-1 0-1,1 0 1,-1 0 0,1 0 0,-1 1 0,1-1-1,0 0 1,-1 0 0,1 0 0,-1 0 0,1 0 0,0 0-1,-1 0 1,1-1 0,0 1 0,2-2 82,0-1 1,0 1-1,0-1 1,0 0-1,-1 0 1,1 0-1,-1 0 1,0 0-1,0-1 1,0 1-1,2-7 1,1 0 49,8-16-17,0-1 0,-2 0 0,-1-1-1,-1 0 1,8-43 0,14-133-365,-24 146-130,0-114 0,-8 162 189,1 1 0,-1 1 0,-1-1 0,-3-14 0,4 22 124,1 0 1,0 1 0,0-1 0,-1 0 0,1 0 0,0 0 0,-1 0 0,1 1 0,-1-1 0,1 0 0,-1 1 0,1-1 0,-1 0 0,0 1-1,1-1 1,-1 0 0,0 1 0,1-1 0,-2 0 0,1 1 11,0 0 0,1 0 0,-1 0-1,1 0 1,-1 0 0,0 0 0,1 0 0,-1 0 0,1 1-1,-1-1 1,0 0 0,1 0 0,-1 0 0,1 1 0,-1-1-1,1 0 1,-1 1 0,1-1 0,-1 0 0,0 2 0,-2 0-15,1 1 1,-1 0 0,1 0 0,0 0 0,0 0-1,0 1 1,-2 4 0,-3 14 21,1 0-1,-5 27 1,9-41 16,-6 38 148,2 0 0,2 1 1,1 0-1,3 0 0,2 0 1,2 0-1,11 49 0,-13-84-57,2-1-1,-1 1 0,2-1 1,-1 0-1,2 0 1,-1-1-1,1 1 0,1-1 1,0-1-1,0 1 1,1-1-1,14 12 0,-16-16-16,0 0 0,0-1 0,0 1-1,1-2 1,-1 1 0,1-1 0,0 0-1,0 0 1,0-1 0,0 0 0,0 0-1,1-1 1,-1 0 0,0 0 0,1 0-1,-1-1 1,1 0 0,-1-1 0,1 0-1,-1 0 1,10-3 0,-3-1-13,0-1 0,0-1 0,0 0 0,-1-1 0,0 0 0,0-1 0,-1 0 1,0-1-1,0-1 0,-2 0 0,1 0 0,-1-1 0,-1 0 0,8-14 0,-16 25-97,0 0 1,-1 0-1,1 1 0,-1-1 1,1 0-1,-1 0 0,1 0 1,-1 0-1,0 0 0,1 0 1,-1 0-1,0 0 0,0 0 1,0 0-1,0 0 0,1 0 1,-1 0-1,-1 0 1,1 0-1,0 0 0,0 0 1,0 0-1,-1-1 0,1 2 11,0-1 0,-1 1 0,1 0 0,0-1 0,-1 1 0,1-1 0,-1 1 0,1 0 0,-1 0 0,1-1 0,0 1 0,-1 0 0,1 0 0,-1-1 0,1 1 0,-1 0-1,1 0 1,-1 0 0,1 0 0,-1 0 0,1 0 0,-1 0 0,0 0 0,1 0 0,-1 0 0,1 0 0,-1 0 0,0 0 0,-18 5-179,13-2 278,0 0-1,0 1 1,0-1-1,0 1 1,1 0-1,0 1 1,0-1 0,0 1-1,-7 9 1,6-6 119,1-1 1,0 1 0,0 0 0,0 0-1,1 1 1,-5 15 0,7-16-125,1 0 1,0 0-1,0 0 1,1 0-1,1 0 1,-1 0-1,1 1 1,0-1-1,1 0 1,0-1-1,0 1 1,1 0-1,0-1 1,0 1-1,1-1 1,0 0-1,0 0 1,0 0-1,7 6 1,-7-7-30,1 0-1,0 0 1,1 0-1,-1-1 1,1 0 0,0 0-1,0-1 1,1 0 0,-1 0-1,1 0 1,0-1-1,0 0 1,0 0 0,1 0-1,-1-1 1,1-1 0,-1 1-1,1-1 1,0 0-1,9-1 1,-10-1-227,1 0-1,-1 0 1,1-1-1,-1 0 1,11-4-1,-12 3-720,0 0 0,0 0 0,8-7-1,12-9-1548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1.8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325 31 3808,'4'-16'1227,"-4"15"-1115,0 0 1,0 0-1,0 0 1,0 1-1,-1-1 1,1 0 0,0 0-1,-1 0 1,1 1-1,0-1 1,-1 0 0,1 0-1,-1 1 1,1-1-1,-1 0 1,0 1 0,0-2-1,-2 15 3646,-8 20-2753,-86 225 1049,37-88-1463,-39 64 294,49-120-3098,49-110 1706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2.7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10 113 4064,'-4'-8'1161,"3"7"-875,1-1-1,-1 1 0,0 0 1,1 0-1,-1-1 1,1 1-1,-1 0 1,1-1-1,0 1 1,-1-1-1,1-1 0,0 2-62,1 0-1,-1 0 1,0 0-1,1 0 1,-1 0-1,0 0 0,0 0 1,0 0-1,0 0 1,0 0-1,0 0 1,0-2-1,-1 3-165,1-1 0,0 0 0,0 1 0,0-1 0,0 1 1,0-1-1,0 0 0,0 1 0,0-1 0,0 0 0,0 1 0,0-1 0,1 0 0,-1 1 0,0-1 0,0 1 0,0-1 0,1 0 0,-1 1 0,0-1 0,1 1 1,-1-1-1,1 1 0,-1-1 0,1 1 0,-1-1 0,1 1 0,-1 0 0,1-1 0,-1 1 0,1 0 0,-1-1 0,2 1 0,11-6 105,1 1 0,0 1 0,-1 1 0,2 0 0,19-2 0,7-1 146,7-3 9,0 3-1,53-1 1,-79 9-190,-18-1-31,0-1 0,1 1 0,-1-1 0,0 0 0,1 0 0,7-2 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3.0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53 4800,'-38'3'1557,"23"1"1064,15-4-2593,19 4 2219,0-3-1521,1-1 1,0 0-1,35-7 1,58-17 410,-73 14-899,1 1 0,43-3 0,-73 11-102,-3 0-366,0 1-1,15 0 0,-20 1-58,-1-1-1,0 0 1,0 1 0,1 0-1,-1-1 1,0 1 0,0 0-1,0 0 1,0 0 0,0 0 0,0 1-1,0-1 1,0 1 0,2 2-1,14 15-4014,-10-8 2582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3.5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89 1 4576,'-11'16'2046,"9"-13"-1844,-1 0 0,1 0 0,0 0 0,1 0 0,-3 5 0,-1 7 487,-1-1-1,-9 18 0,8-19-219,0 1 0,-8 27 0,13-31-277,0 1-1,0-1 0,0 1 1,2 0-1,-1 11 1,1-19-125,1 1 0,-1-1 0,0 1 1,1-1-1,0 0 0,-1 1 0,1-1 0,1 0 1,-1 1-1,0-1 0,1 0 0,0 0 1,-1 0-1,1 0 0,1-1 0,-1 1 0,0 0 1,1-1-1,-1 0 0,4 3 0,-5-4-22,0 0-1,0-1 1,1 1-1,-1 0 0,0-1 1,1 1-1,-1-1 1,1 1-1,-1-1 1,1 0-1,-1 1 1,1-1-1,-1 0 0,1 0 1,-1 0-1,1 0 1,-1-1-1,0 1 1,1 0-1,-1 0 1,1-1-1,-1 1 0,1-1 1,-1 1-1,0-1 1,1 0-1,-1 0 1,0 1-1,0-1 1,0 0-1,1 0 0,-1 0 1,0 0-1,0-1 1,0 1-1,-1 0 1,1 0-1,0 0 1,0-1-1,0-1 0,2-2 56,-1 0 0,1-1 0,-1 1-1,-1-1 1,1 1 0,-1-1 0,0 0-1,1-10 1,-2 10-112,0 1 0,0-1 0,-1 0 0,1 1 1,-1-1-1,0 1 0,-1-1 0,1 1 0,-1 0 0,0-1 0,0 1 0,-1 0 0,0 0 0,0 0 0,0 1 0,-5-6 1,6 7-2,0 1 0,0 0 0,0-1 0,1 0 0,-1 1 0,0-1 1,1 0-1,0 0 0,0 1 0,0-1 0,-1-4 0,2 6 10,0 0-1,0-1 0,0 1 1,0-1-1,1 1 1,-1-1-1,0 1 0,1 0 1,-1-1-1,1 1 0,-1 0 1,1-1-1,0 1 0,-1 0 1,1 0-1,0 0 1,0 0-1,0-1 0,0 1 1,0 0-1,0 1 0,0-1 1,0 0-1,0 0 0,1 0 1,-1 1-1,2-2 1,20-8 3,0 1 0,0 0 0,1 2 0,0 1 0,0 1 0,36-3 0,-49 7 85,0 0 0,0 1 0,0 1 0,0-1 0,0 2 0,0 0 0,0 0 0,0 1 0,18 7 0,-20-6 42,-1 1 0,0-1 0,-1 1 0,1 0 0,-1 1 0,0 0 0,0 0 0,-1 0 0,0 1 0,0 0 0,-1 1 0,7 10 0,36 70 987,-46-85-1083,0-1 0,-1 1 0,1-1 0,0 0 0,0 0 0,1 1 0,-1-1-1,0-1 1,1 1 0,-1 0 0,1 0 0,0-1 0,-1 0 0,1 1 0,0-1-1,0 0 1,0-1 0,0 1 0,0 0 0,0-1 0,0 1 0,3-1 0,5 0-611,0-1 1,0 0 0,0-1-1,16-4 1,12-3-1266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4.4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97 156 3392,'-3'0'-95,"-4"-2"1049,0 1-1,1-1 1,-1 0-1,-9-4 0,15 6-829,0-1-1,0 1 1,0-1-1,0 1 1,0-1 0,0 0-1,0 1 1,0-1-1,0 0 1,0 0-1,1 1 1,-1-1-1,0 0 1,1 0-1,-1 0 1,0 0-1,1 0 1,-1 0-1,1 0 1,0 0-1,-1 0 1,1 0-1,0 0 1,0-1-1,-1 1 1,1 0-1,0 0 1,0 0-1,0 0 1,0 0-1,1 0 1,-1-1-1,0 1 1,0 0-1,1 0 1,0-1-1,1-4 7,1 1 1,0-1-1,1 1 0,-1 0 0,1 0 0,0 0 0,1 0 1,-1 1-1,1 0 0,0-1 0,6-3 0,1 1-56,-1 0 0,1 1-1,1 0 1,17-6 0,-25 11-49,-1 0 0,0-1 0,1 2 0,-1-1 0,1 0 0,0 1 0,-1 0 0,1 0 0,-1 0 0,9 2 0,-11-1-5,0-1 0,0 1 0,0 0 1,0 0-1,0 0 0,0 0 0,0 0 0,0 0 1,-1 1-1,1-1 0,0 0 0,-1 1 0,1 0 1,-1-1-1,0 1 0,1 0 0,-1 0 0,0-1 0,0 1 1,0 0-1,0 0 0,-1 0 0,1 0 0,0 0 1,0 3-1,0 4 19,0-1 0,-1 1 0,0 0 0,0 0-1,-1 0 1,-2 13 0,-17 55 92,13-51-43,-15 39 127,13-40-139,-9 37 1,17-57-89,0 0 1,0 1 0,1-1 0,-1 0-1,1 1 1,1-1 0,-1 0 0,1 1 0,2 8-1,-2-10 24,1 0-1,0 0 1,0 0-1,0 0 1,0-1-1,1 1 1,-1-1-1,1 1 1,0-1-1,0 0 1,0 0-1,7 4 1,8 6 62,20 15 60,-34-25-35,-1 0 0,0 0 0,0 0 0,-1 0 0,1 1 0,0-1 0,-1 1-1,3 5 1,-5-7-44,1 0 0,-1 0-1,1 0 1,-1 0-1,0 1 1,0-1 0,0 0-1,0 0 1,0 0-1,-1 0 1,1 0-1,-1 0 1,1 0 0,-1 0-1,0 0 1,0 0-1,0 0 1,0 0 0,0 0-1,0 0 1,0-1-1,-1 1 1,1-1-1,-2 3 1,-5 4 6,0 0-1,-1-1 1,-10 8 0,12-11-58,-8 7-10,0-2 0,-1 0 0,0-1 0,0-1 0,-1 0 0,0-1 1,0-1-1,-1-1 0,-23 4 0,35-7-459,0-1 0,0 1 0,0-1 1,1 0-1,-9-2 0,13 2 371,1 0 0,-1 0 0,1 0 0,0 0 0,-1 0 0,1 0 0,-1 0 0,1 0 0,0 0 0,-1 0 0,1 0 0,-1 0 0,1 0 0,0-1 0,-1 1 0,1 0 0,-1 0 0,1 0 0,0-1 0,-1 1 0,1 0 0,0-1 0,0 1 0,-1 0 0,1 0 0,0-1 0,0 1 0,-1-1 0,1 1 0,0 0 0,0-1 0,0 1 0,0 0 0,0-1 0,-1 0 0,2 0-146,-1 0 1,1 0-1,0 0 0,-1 0 1,1 0-1,0 0 0,0 0 1,-1 0-1,1 0 1,0 0-1,0 0 0,0 1 1,1-2-1,23-16-2975,9-1 1083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4.8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 61 6048,'4'-16'1952,"-4"16"-1917,0 0 0,0-1 0,0 1 0,0 0 0,0 0 1,0 0-1,0-1 0,0 1 0,0 0 0,0 0 0,0 0 0,0-1 1,0 1-1,0 0 0,-1 0 0,1 0 0,0 0 0,0-1 0,0 1 0,0 0 1,0 0-1,0 0 0,0 0 0,-1-1 0,1 1 0,0 0 0,0 0 1,0 0-1,0 0 0,-1 0 0,1 0 0,0 0 0,0 0 0,0 0 1,-1 0-1,1 0 0,0-1 0,0 1 0,0 0 0,-1 0 0,1 0 0,0 0 1,0 0-1,0 1 0,0-1 0,-1 0 0,1 0 0,0 0 0,0 0 1,0 0-1,-1 0 0,1 0 0,0 0 0,0 0 0,0 0 0,0 1 1,-1-1-1,1 0 0,0 0 0,0 0 0,0 0 0,0 0 0,0 1 0,0-1 1,-1 0-1,1 0 0,0 0 0,-8 15 433,0 0 1,0 0-1,1 0 1,1 1-1,-5 21 1,8-27-343,0 1 1,0-1 0,2 1 0,-1 0 0,0 15 0,3-22-78,-1 0 0,0 0 0,1 0 1,0-1-1,0 1 0,0 0 0,0-1 0,1 1 0,-1-1 0,1 1 0,0-1 1,0 0-1,0 0 0,1 0 0,-1 0 0,1 0 0,0 0 0,-1 0 0,6 2 1,0 0 72,0 0 0,0 0 1,1-1-1,-1 0 1,1-1-1,0 0 0,0 0 1,1-1-1,9 1 1,3-1 199,0 0 1,40-2-1,-54-1-228,0 0-1,0 0 0,0-1 0,-1 1 0,1-2 0,0 1 0,-1-1 0,1 0 1,-1-1-1,0 0 0,0 0 0,0 0 0,6-6 0,-8 5-38,0 0 0,-1 0 0,1 0 0,-1 0-1,0-1 1,-1 1 0,1-1 0,-1 0 0,0 0 0,-1-1 0,1 1-1,-1 0 1,-1-1 0,1 0 0,0-9 0,-1 5-58,0 0 1,-1 0-1,0 0 0,-1 0 1,0 0-1,-1 1 1,-1-1-1,1 0 0,-7-15 1,7 21-30,0 1 0,0-1 0,-1 1 0,0-1 1,0 1-1,0 0 0,0 0 0,0 1 0,-1-1 1,1 1-1,-1-1 0,0 1 0,0 0 0,-1 0 1,1 1-1,0 0 0,-1-1 0,0 1 0,1 1 1,-1-1-1,0 1 0,0 0 0,-6-1 0,1 1-105,1 1-1,-1 0 0,0 1 1,0 0-1,0 0 0,0 1 0,0 1 1,1 0-1,-19 7 0,19-5-361,0-1-1,0 1 0,1 0 0,-1 1 1,1 0-1,0 1 0,1-1 0,0 1 0,0 1 1,-7 9-1,11-12-175,0-1 0,0 1-1,1 0 1,-4 7 0,1 20-1586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7.9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569 192 2496,'-1'-1'148,"1"0"0,0 1-1,-1-1 1,1 0 0,0 0 0,0 0 0,-1 0 0,1 0 0,0 0-1,0 1 1,0-1 0,0 0 0,0 0 0,0 0 0,0 0 0,1 0-1,-1-1 1,1 0 155,-1 0 0,0 0 0,1 1-1,-1-1 1,0 0 0,0 0 0,0 0 0,-1-3-1,-1-7 620,1 7-684,0 1-1,0-1 0,0 0 1,0 1-1,0-1 0,-1 1 1,0 0-1,0-1 1,-1 1-1,1 0 0,-1 0 1,1 0-1,-5-4 1,-6-4 507,0 1 1,-16-12-1,23 19-608,-1 1-1,0-1 0,0 1 1,0 0-1,-1 0 1,1 1-1,-13-2 1,7 2-99,1 0 0,-1 1 0,0 1 0,0 0 0,1 1 0,-1 0 0,0 1 0,-23 6 0,26-4-23,1-1 1,-1 2-1,1-1 1,0 1-1,1 0 1,-1 1-1,1 0 1,0 0-1,0 1 1,1 0-1,-10 12 1,5-3 16,0 1 1,1 0 0,-13 29 0,-18 57 130,32-75-89,1-6 52,-2 7 1,-15 57 1,24-78-100,0 1 0,1-1-1,0 1 1,1-1 0,0 1 0,0 0-1,1-1 1,0 1 0,1-1 0,0 1-1,4 13 1,0-7 53,1 0 0,1 0 0,12 18 0,-17-29-39,0 1-1,1-1 0,-1 0 1,1 0-1,0-1 0,0 1 1,1-1-1,-1 0 0,1 0 1,-1 0-1,1 0 0,0-1 0,0 0 1,6 2-1,0-1 99,-1-1 0,1-1 0,-1 0 0,22 0 0,-28-1-57,0-1 1,0 1-1,1-1 0,-1 0 0,0 0 1,0 0-1,0 0 0,0-1 0,0 1 1,-1-1-1,1 0 0,0 0 0,-1-1 1,1 1-1,3-5 0,-6 6-72,0 0 0,-1 0 0,1 0 0,0 0 0,-1 0 0,1 0 0,-1 0 0,1 0-1,-1-1 1,1 1 0,-1 0 0,0 0 0,0-1 0,0 1 0,0 0 0,0-1 0,0 1 0,0 0 0,0 0 0,0-1 0,-1 1 0,1 0 0,0 0 0,-1-1-1,1 1 1,-1 0 0,1 0 0,-1 0 0,0 0 0,1 0 0,-1 0 0,0 0 0,0 0 0,0 0 0,-1-1 0,-2-2-44,0 0 1,-1 0-1,1 1 0,-1-1 1,0 1-1,-6-3 0,-2 1 30,0 0 0,-24-6-1,24 7 137,3 4 174,3 1-6,6-1-194,20-4-118,47-4 444,-28 5-311,-6 1-138,39 2 0,-42 1 2,52-5 1,-65 2-176,7-3-396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8.3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 5 3808,'1'-5'7075,"-4"39"-5034,1-12-1413,-3 68 716,-9 101 208,5-116-1248,-7 91 138,12-122-267,2-32-64,1 0 0,0 1 0,1-1 1,2 23-1,-2-32-324,2 2-1231,5-22-3422,4-4 1314,5-3 1174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8.7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13 5056,'2'-12'5237,"2"47"-2810,3 166 195,-5-104-1735,1-52-669,1-1 1,14 62 0,-15-88 75,2 36 0,-4-33-7682,-1-39 375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9.1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11 5984,'-16'-2'8477,"29"2"-6787,33-2-2001,38-4-757,41 8-8744,-97 1 7636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38.4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385 740 3968,'0'0'74,"0"0"0,0-1 1,-1 1-1,1 0 0,0 0 0,0-1 0,0 1 1,-1 0-1,1 0 0,0 0 0,0-1 0,-1 1 1,1 0-1,0 0 0,0 0 0,-1 0 1,1 0-1,0-1 0,-1 1 0,1 0 0,0 0 1,0 0-1,-1 0 0,1 0 0,0 0 0,-1 0 1,1 0-1,0 0 0,-1 0 0,1 0 1,0 0-1,0 0 0,-1 0 0,1 1 0,-1-1 1,-15 3 306,12-2-160,-21 6 204,1 1 0,-41 19 0,41-16-356,1 1 0,1 2 1,0 0-1,-20 17 0,30-21-36,1 1 0,0 0-1,0 0 1,1 1 0,1 0 0,0 1-1,-14 26 1,21-35 21,0 0-1,1 0 1,-1 0-1,1 0 1,0 0-1,0 1 1,0 5 0,1-9-30,0 0 0,0-1 0,0 1 1,0 0-1,0 0 0,1 0 0,-1 0 1,0 0-1,0 0 0,1 0 1,-1 0-1,1 0 0,-1-1 0,1 1 1,-1 0-1,1 0 0,-1-1 1,1 1-1,0 0 0,-1-1 0,1 1 1,0 0-1,0-1 0,-1 1 1,1-1-1,0 1 0,0-1 0,0 0 1,0 1-1,0-1 0,0 0 0,0 0 1,-1 1-1,1-1 0,0 0 1,0 0-1,0 0 0,0 0 0,0 0 1,1-1-1,10 0 122,0-1 0,-1-1 1,1 0-1,-1 0 0,0-1 0,19-10 0,-17 9-70,22-12 49,-1-2 0,0-2-1,-1 0 1,-1-2 0,-2-2 0,48-48 0,-59 52-13,0-2 0,-2 0-1,19-32 1,31-75 65,31-107 133,-90 215-299,-1-1 0,-1 0 0,-1 0 0,4-47 0,-9 59-47,0-1 1,-1 1-1,0 0 0,-1 0 1,-3-15-1,3 20-41,0 0-1,-1 0 1,1 0 0,-1 0 0,0 1 0,-1-1-1,0 1 1,1-1 0,-2 1 0,-4-4 0,8 7 36,0 1 0,-1 0-1,1 0 1,-1 0 0,1 0 0,-1 0 0,0 0 0,1 0 0,-1 1 0,0-1 0,1 1 0,-1-1 0,0 1 0,0 0 0,1-1 0,-1 1 0,0 0 0,0 0 0,0 0 0,0 1-1,1-1 1,-1 0 0,0 1 0,0-1 0,-2 2 0,-2 0-68,1 1-1,0 0 0,0 0 1,0 1-1,0 0 1,-5 4-1,1 2 50,0-1-1,1 1 1,0 0-1,0 0 1,-8 18-1,2 0-8,-11 30 0,11-19 130,1 1 1,3 1 0,1 0-1,2 0 1,2 1-1,1-1 1,3 1 0,3 46-1,0-72 42,-1 0 0,2-1 0,0 1 0,1-1 0,1 0 0,0 0 0,1 0 0,12 19 0,-15-27-30,1-1-1,1 1 1,0-1 0,-1 0 0,2-1 0,-1 1 0,1-1 0,0 0 0,0 0-1,0-1 1,0 0 0,1 0 0,0 0 0,0-1 0,0 0 0,0 0 0,0-1 0,1 0-1,8 1 1,5-1 134,0-1 0,0-1 0,0 0 0,0-2 0,32-6 0,-22 1 71,0-2-1,58-24 1,-80 29-238,1 0 1,-1-1 0,0 0-1,-1-1 1,1 0-1,-1 0 1,0-1 0,-1 0-1,8-9 1,-11 11-7,-1 0 0,0 1 0,0-1 0,-1 0 0,1-1 0,-1 1 0,0 0 0,0-1 0,-1 1 0,0-1 0,0 0 0,0 1 0,-1-1 0,1 0 0,-1 0 0,-1 1 0,-1-12 1,2 14-86,-1 0 0,0 0 1,0 0-1,0 0 0,0 0 1,0 0-1,0 0 0,-1 1 1,0-1-1,-2-3 1,3 4 12,-1 1 1,1 0 0,0 0 0,-1 0-1,1 0 1,-1 0 0,1 0 0,-1 0 0,0 0-1,1 0 1,-1 1 0,0-1 0,0 1-1,0-1 1,1 1 0,-1 0 0,0 0 0,0 0-1,0 0 1,-2 0 0,-2 1-57,-1 0 0,0 1 0,0-1-1,1 2 1,0-1 0,-1 1 0,1 0 0,0 0 0,0 0 0,0 1 0,-8 7-1,-5 6-342,-31 33-1,50-49 432,-6 5 33,0 1 0,0 1-1,1-1 1,0 1 0,0 0-1,1 0 1,-5 13 0,8-18 9,0 0 0,0 0 0,1 1 0,-1-1 0,1 0 0,-1 0 0,1 1 0,0-1 0,0 0 0,1 0 0,-1 0 0,1 1 0,-1-1 0,1 0 1,0 0-1,0 0 0,0 0 0,1 0 0,-1 0 0,1 0 0,0-1 0,0 1 0,0 0 0,3 3 0,-1-3 44,0 0 0,-1 0 0,1-1 0,0 1 0,0-1 0,1 0 0,-1 0 0,0-1 0,1 1 0,-1-1 0,1 0 0,-1 0 0,1 0 0,-1-1 0,1 0 0,0 0 0,8-1 0,6-1 186,0-1 1,35-11 0,-49 12-214,14-4 87,-10 3-294,1 0 0,-1 0 0,1 1-1,0 0 1,-1 1 0,1 0 0,15 1 0,-24 0 135,0 0 0,-1 0 0,1 0 0,0 1 0,0-1 0,0 1 0,0-1-1,0 1 1,0-1 0,-1 1 0,1-1 0,0 1 0,-1 0 0,1-1 0,0 1 0,-1 0 0,1 0 0,0-1 0,-1 1 0,1 0 0,-1 0 0,1 1 0,0 2-28,1 0 0,-1 1 0,0-1 1,1 8-1,0 23 14,-1 1 0,-5 44 0,2-53 31,-15 142 26,5-59 10,9-68 61,1-17 439,0-1-1,-7 25 1,50-235 1834,-34 156-2358,42-171-394,-38 167 258,0 1-1,3 1 1,30-56-1,-33 70 62,2 1 0,0 0 0,0 0-1,19-15 1,-23 23-8,2 0 0,-1 1-1,1 0 1,1 1 0,-1 0 0,1 1-1,19-8 1,-26 13 45,-1-1 0,1 1 0,0 0 0,1 0 0,-1 1 0,0 0 0,0 0 0,0 0 0,0 0 0,0 1 0,0-1 0,0 1 0,0 1 0,0-1 0,8 4 0,-10-3 30,0-1-1,-1 1 1,1 0-1,0 0 1,-1-1 0,0 2-1,1-1 1,-1 0-1,0 0 1,0 1 0,0-1-1,-1 1 1,1 0-1,-1-1 1,1 1-1,-1 0 1,0 0 0,0 0-1,0 0 1,0 0-1,-1 0 1,1 0-1,-1 0 1,0 1 0,0-1-1,0 5 1,-2 9 45,0 0 0,-1 0 0,-1-1 0,-1 1 0,-10 24 0,10-30 35,-1 0 1,1 0-1,-2-1 1,1 0-1,-1-1 0,-1 1 1,0-1-1,-16 14 1,22-22-31,0 1 0,0 0 0,0-1 0,-1 1 0,1-1 0,-1 0 0,1 0 0,-1 0 0,1 0 0,-1 0 0,0 0 0,0-1 0,1 1 0,-1-1 0,0 0 0,0 0 0,-3 0 0,2-1-5,0 0 0,0 0 1,0-1-1,0 1 0,0-1 1,0 0-1,1 0 0,-1 0 1,0 0-1,1-1 0,-3-3 1,-3 0-119,3 1 69,0 0-1,1 0 1,-7-7 0,11 11-29,0 0 0,0-1-1,0 1 1,0 0 0,0-1 0,1 1-1,-1-1 1,0 1 0,1-1 0,-1 1-1,1-1 1,-1 0 0,1 1 0,0-1-1,0 1 1,0-1 0,0 0 0,0 1-1,0-1 1,1-3 0,-1 4 5,0 1 1,1-1-1,-1 0 1,1 0 0,0 0-1,-1 1 1,1-1-1,0 0 1,-1 1-1,1-1 1,0 1-1,0-1 1,-1 0 0,1 1-1,0 0 1,0-1-1,0 1 1,0-1-1,0 1 1,-1 0-1,3 0 1,22-4-122,-19 4 91,23-1 42,0 1-1,44 5 1,1 1 25,-32-5-15,43-4 0,-70 2 55,0-2 0,0 0-1,0 0 1,-1-1-1,1-1 1,19-10 0,-2-1 51,0-1 1,-1-2 0,45-36-1,-69 49-96,-1-1-1,1 0 0,-1 0 0,-1 0 1,1-1-1,-1 1 0,0-1 0,3-10 1,-5 12-15,-1 1-1,-1 0 1,1 0 0,-1-1 0,0 1 0,0-1-1,-1 1 1,1-1 0,-1 1 0,0-1 0,-1 1-1,0-1 1,1 1 0,-3-6 0,2 9-16,1 1 1,0-1-1,-1 1 1,0-1-1,1 1 1,-1 0-1,0-1 1,0 1-1,1 0 1,-1 0-1,0-1 1,0 1-1,0 0 1,-1 0 0,1 0-1,0 0 1,0 1-1,-1-1 1,1 0-1,-2-1 1,1 2 1,0 0 0,0-1 0,0 1 0,0 0 1,0 0-1,0 0 0,0 0 0,0 0 0,-1 0 1,1 1-1,0-1 0,0 1 0,-2 0 0,-3 3-4,-1-1 0,1 1 0,0 0-1,0 1 1,0 0 0,-7 6 0,-1 5-7,0 0 1,0 1-1,2 1 1,0 0-1,1 1 1,-10 22-1,18-33 26,0 0 0,1-1 0,0 1 0,1 0 0,-1 1 0,2-1 0,-2 11 0,3-16 26,-1 1 0,1-1-1,0 0 1,0 0 0,1 0 0,-1 0-1,1 1 1,0-1 0,0 0-1,0 0 1,0 0 0,0 0-1,0 0 1,1-1 0,0 1-1,-1 0 1,1-1 0,0 1-1,0-1 1,0 1 0,5 2-1,-5-3 5,0-1-1,0 0 1,0 0-1,0 0 1,0 0-1,0-1 0,0 1 1,0 0-1,0-1 1,1 0-1,-1 1 0,0-1 1,0 0-1,4 0 1,1-1 43,0-1-1,0 1 1,7-3 0,-9 2-11,134-53 209,-29 9-201,-59 27-88,-18 6-105,43-11 0,-74 23 109,-1 1-1,1 0 0,-1-1 0,1 1 0,-1 0 0,1 0 0,-1 0 0,1 0 0,-1 0 0,1 0 0,0 1 0,-1-1 1,1 0-1,-1 1 0,0-1 0,1 1 0,1 0 0,-2 0 17,-1 0 0,1 0 0,-1-1 1,1 1-1,-1 0 0,1 0 0,-1 0 0,1 0 0,-1 0 1,0-1-1,1 1 0,-1 0 0,0 0 0,0 0 0,0 0 1,0 0-1,0 0 0,0 0 0,0 0 0,0 0 0,0 0 1,0 0-1,0 0 0,-1 0 0,1 0 0,0 0 0,-1 1 0,-27 67-23,18-49 375,-13 44-1,23-64-325,0 0 0,0 0 0,0 0-1,0 0 1,0 0 0,1 0 0,-1 0 0,0 0 0,0 0 0,0 0 0,0 0 0,0 0 0,0 0 0,0 0 0,0 0 0,1 0-1,-1 0 1,0 0 0,0 0 0,0 0 0,0 0 0,0 0 0,0 0 0,0 0 0,0 0 0,0 0 0,1 0 0,-1 0 0,0 0-1,0 1 1,0-1 0,0 0 0,0 0 0,0 0 0,0 0 0,0 0 0,0 0 0,0 0 0,0 0 0,0 0 0,0 0 0,0 1-1,0-1 1,0 0 0,0 0 0,0 0 0,0 0 0,9-10 150,-7 8-54,23-24-124,1 0 0,2 2 0,48-33 0,-67 51-56,-4 3 16,0-1 0,0 1-1,0 1 1,1-1 0,5-2-1,-10 5 34,1 0 0,-1-1 0,0 1 0,0 0 0,0 0 0,0 0-1,0 0 1,0 0 0,1 0 0,-1 0 0,0 0 0,0 0 0,0 1 0,0-1-1,0 0 1,0 1 0,0-1 0,0 1 0,0-1 0,0 1 0,0-1 0,0 1-1,0 0 1,0-1 0,0 1 0,-1 0 0,1 0 0,0 0 0,0 0 0,-1 0-1,1 0 1,0 1 0,1 3-36,0 1 1,0-1-1,-1 0 0,3 11 1,-4-10 73,1-1 0,1 0 0,-1 1 0,5 9 0,-6-14-3,1 1 0,0-1 0,0 0 0,0 1 0,1-1 0,-1 0 0,0 1 0,0-1 0,1 0 0,-1 0 0,0 0 0,1 0 0,-1 0 0,1 0 0,0-1 0,-1 1 0,1 0 0,0-1-1,2 1 1,5 0 50,-1-1-1,1 0 0,-1-1 0,1 1 1,-1-2-1,16-3 0,-16 3-26,84-18 40,126-46 0,-194 56-42,0-1 0,39-25-1,-60 34-71,-3 2 26,0 0 0,1 0 1,-1 0-1,0 0 0,0 0 1,0 0-1,0 0 0,0 0 0,1 0 1,-1 0-1,0 0 0,0-1 1,0 1-1,0 0 0,0 0 1,0 0-1,1 0 0,-1 0 0,0 0 1,0 0-1,0 0 0,0 0 1,0-1-1,0 1 0,0 0 0,0 0 1,0 0-1,1 0 0,-1 0 1,0-1-1,0 1 0,0 0 0,0 0 1,0 0-1,0 0 0,0 0 1,0-1-1,0 1 0,0 0 1,0 0-1,0 0 0,0 0 0,0 0 1,0-1-1,0 1 0,0 0 1,0 0-1,-1 0 0,1 0 0,0 0 1,0-1-1,0 1 0,0 0 1,0 0-1,0 0 0,0 0 0,0 0 1,-1 0-1,0 0-12,1 0 1,-1 0-1,0 0 0,0 0 0,0 0 0,1 0 1,-1 0-1,0 1 0,0-1 0,0 0 1,1 0-1,-1 1 0,0-1 0,1 1 1,-2 0-1,1-1-14,-30 14 42,-39 12 0,49-20-41,0 2-1,0 0 1,1 1 0,1 1 0,-22 15-1,39-24 39,0 1 0,0 0 0,0-1-1,0 1 1,0 0 0,0 0 0,1 1-1,-1-1 1,1 0 0,-1 1 0,1-1-1,-2 5 1,3-6 0,0-1 0,0 1 0,0 0 0,0 0-1,0 0 1,0 0 0,0 0 0,0 0 0,0 0 0,0 0 0,0 0 0,1-1 0,-1 1-1,0 0 1,1 0 0,-1 0 0,1 0 0,-1-1 0,1 1 0,-1 0 0,1-1 0,-1 1-1,1 0 1,0-1 0,-1 1 0,1 0 0,0-1 0,0 1 0,0-1 0,-1 0-1,1 1 1,0-1 0,0 0 0,0 1 0,0-1 0,0 0 0,-1 0 0,1 0 0,1 1-1,3-1 4,1 1-1,-1-1 0,0 1 0,1-1 0,-1-1 0,0 1 0,10-3 0,-3 1-5,4 0 31,-1 0 0,1-2 0,-1 0 0,0 0 0,0-2 0,0 0 0,-1 0 1,0-2-1,0 1 0,-1-2 0,0 0 0,14-12 0,-13 6-20,0 0 1,-1-1-1,-1 0 0,0-1 1,-1 0-1,15-35 0,38-116 121,-15-4-83,-44 149-166,-1 0-1,-1 0 1,-1-1 0,-1 1 0,-3-35 0,1 52 49,0 0 1,-1 0-1,1-1 0,-1 2 0,0-1 1,-4-7-1,6 11 43,-1 1-1,1 0 1,-1 0 0,0-1 0,0 1 0,1 0-1,-1 0 1,0 0 0,0 0 0,0 0 0,0 0-1,0 0 1,0 1 0,0-1 0,-1 0-1,1 0 1,0 1 0,0-1 0,-1 1 0,1-1-1,0 1 1,0 0 0,-1-1 0,1 1 0,-1 0-1,1 0 1,0 0 0,-1 0 0,1 0 0,0 0-1,-1 0 1,1 0 0,0 1 0,-2 0-1,-3 1-13,0 1-1,1 0 1,0 1-1,-1-1 1,1 1-1,0 0 1,1 1-1,-1-1 1,1 1-1,0 0 1,0 0-1,0 0 1,1 0-1,-1 1 1,1 0-1,-3 8 1,0 1 13,1 1-1,0 0 1,1 0-1,1 0 1,-3 26 0,5-7-1,1 0 0,5 44 0,17 69 72,-19-131 16,0-1 0,2 0 0,-1 0 1,2-1-1,9 19 0,-12-28-42,0-1 0,0 0-1,1 0 1,-1 0 0,1 0 0,1-1 0,-1 1 0,0-1 0,1 0 0,0 0-1,0-1 1,0 0 0,1 0 0,-1 0 0,1 0 0,0-1 0,5 2-1,-2-2 35,0 0-1,0-1 1,0 0-1,1 0 0,-1-1 1,0 0-1,0 0 0,0-1 1,0-1-1,0 0 0,0 0 1,0 0-1,0-1 0,0-1 1,-1 1-1,9-6 0,-2 0-21,0-1-1,-1-1 1,0 0-1,0-1 1,-1 0-1,-1-1 1,15-19-1,-1-4-31,34-65-1,-36 59-165,-17 29 59,-3 6 37,0 0 1,0 0 0,1 0-1,0 1 1,7-8-1,-12 14 57,1-1-1,-1 1 1,1-1-1,-1 1 1,1-1-1,-1 1 1,1 0-1,0-1 1,-1 1-1,1 0 0,0 0 1,-1 0-1,1-1 1,0 1-1,-1 0 1,1 0-1,0 0 1,-1 0-1,1 0 0,0 0 1,-1 0-1,1 0 1,0 0-1,-1 1 1,1-1-1,0 0 1,-1 0-1,1 1 1,0-1-1,-1 0 0,1 1 1,-1-1-1,1 0 1,-1 1-1,1-1 1,-1 1-1,1-1 1,0 2-1,1 0-16,0 0 0,0 1 0,0 0 0,-1 0-1,1-1 1,-1 1 0,2 4 0,2 10-60,0 1 0,-2-1-1,0 0 1,1 35 0,-7 71-11,2-102 247,0-1 0,-2 0 0,0 0 0,-2 0 1,0 0-1,-11 26 0,15-44-115,0 1 1,0-1-1,0 0 1,-1 0-1,1 0 1,0 0 0,-1 0-1,0 0 1,1 0-1,-1 0 1,0 0-1,-3 2 1,3-4-26,1 0 0,0 1 1,0-1-1,-1 0 0,1 0 1,0 0-1,-1 0 0,1 0 1,0 0-1,-1 0 0,1 0 1,0 0-1,-1-1 0,1 1 1,0 0-1,0-1 0,0 1 1,-1-1-1,1 0 0,0 1 1,0-1-1,0 0 0,0 0 1,0 1-1,-1-3 0,-12-7-73,13 10 50,1 0-1,0-1 1,-1 1-1,1 0 0,-1 0 1,1 0-1,-1-1 1,1 1-1,0 0 0,-1 0 1,1 0-1,-1 0 1,1 0-1,-1-1 0,1 1 1,-1 0-1,1 0 1,-1 0-1,1 0 0,-1 1 1,1-1-1,0 0 1,-2 0-1,-3 2 36,3-3 31,-18 1 37,-32-5-1,45 4-59,-1 0-1,1-1 0,0 0 0,-1-1 0,1 1 1,-13-8-1,23 9-77,11 4 65,17 5 142,-14-3 15,20 7 166,1-1 0,71 10 0,-85-19-571,-1 0 0,0-2 0,0-1 0,0-1 0,24-4 0,-22 1-879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9.4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34 3904,'13'0'6293,"35"-9"-2010,-38 8-3959,0-1 1,16-6 0,13-2 167,7 7-221,-43 2-214,1 1 0,0 1 1,-1-1-1,1 1 0,0-1 1,-1 1-1,1 0 0,-1 0 1,1 1-1,3 1 0,-6-2-42,0 0-1,0 0 1,-1 0-1,1-1 1,0 1-1,0 1 1,-1-1-1,1 0 1,0 0-1,-1 0 1,1 0-1,-1 0 0,0 0 1,1 1-1,-1-1 1,0 0-1,0 0 1,0 1-1,0-1 1,0 0-1,0 0 1,0 1-1,0 1 1,-1 2 81,0 0-1,-1 0 1,1 0 0,-3 6 0,-35 72 967,23-51-791,1 1-1,1 0 1,-10 42-1,22-66-209,0 0-1,1 0 0,0 0 0,1 0 0,0 0 0,0 0 0,1 1 1,1 8-1,-1-15-73,-1 0 1,1-1 0,0 1-1,0-1 1,0 1-1,0-1 1,0 1 0,0-1-1,1 0 1,-1 1 0,1-1-1,0 0 1,-1 0 0,1 0-1,0 0 1,0-1-1,0 1 1,1 0 0,-1-1-1,0 0 1,1 1 0,-1-1-1,1 0 1,-1 0 0,1 0-1,-1-1 1,1 1-1,0-1 1,-1 1 0,1-1-1,4 0 1,-2 0-451,0-1-1,0 0 1,0 0-1,0 0 1,0 0 0,0-1-1,0 0 1,-1 0-1,1 0 1,-1-1 0,1 1-1,3-4 1,-4 3-534,0 0 0,-1-1 0,1 1 0,-1-1 0,0 1 1,0-1-1,3-5 0,3-4-1996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19.8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22 122 6720,'-1'-2'344,"0"0"-1,-1 1 1,1 0 0,-15-15 6456,16 16-6708,10-8 1691,16-5-1380,94-27-1034,-78 29-1909,0 2 0,60-5 0,-54 10-713,-3 3 1104</inkml:trace>
  <inkml:trace contextRef="#ctx0" brushRef="#br0" timeOffset="1">680 13 4480,'2'1'221,"0"0"-1,-1 0 1,1 1-1,0-1 1,-1 0 0,0 1-1,1-1 1,-1 1 0,0 0-1,0-1 1,0 1 0,0 0-1,0 0 1,0 0 0,1 3-1,4 7 772,2 6 0,-1 0 0,-1 1 0,-1 0 0,6 32-1,-5-19-24,-2-11-655,-1 0 1,-1 0-1,-1 0 1,-1 0-1,-1 0 1,0 0-1,-2 0 1,0-1-1,-8 23 1,10-37-375,-1-1 1,0 1 0,-1-1-1,1 0 1,-1 0 0,0 0-1,-6 8 1,-5 7-350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0.4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378 11 5056,'1'0'86,"-1"0"1,0-1-1,0 1 1,0 0 0,0-1-1,0 1 1,0 0-1,0-1 1,0 1-1,0 0 1,0-1-1,0 1 1,0 0-1,0-1 1,0 1-1,0 0 1,0-1 0,0 1-1,-1 0 1,1-1-1,0 1 1,0 0-1,0 0 1,0-1-1,-1 1 1,1 0-1,0-1 1,0 1-1,-1 0 1,1 0 0,0 0-1,0-1 1,-1 1-1,1 0 1,0 0-1,-1 0 1,1 0-1,0 0 1,-1-1-1,0 2 123,0-1 0,-1 1 0,1-1 0,0 1 0,0 0-1,0-1 1,0 1 0,0 0 0,1 0 0,-1 0 0,-1 1 0,-23 32 1727,-8 16-1219,-117 166 1008,54-90-1350,82-106-243,-13 24 87,18-28-438,5-5-1125,3 3 347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0.9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46 4064,'-19'-25'1813,"19"24"-1753,-1 1 0,1 0 1,0-1-1,-1 1 0,1 0 0,0-1 0,-1 1 0,1-1 1,0 1-1,0 0 0,0-1 0,-1 1 0,1-1 0,0 1 0,0-1 1,0 1-1,0-1 0,0 1 0,0-1 0,0 1 0,0-1 1,0 1-1,0-1 0,0 1 0,0-1 0,0 1 0,0 0 0,1-1 1,-1 1-1,0-1 0,1 0 46,0 0 0,0 1-1,0-1 1,-1 1 0,1-1 0,0 1 0,0 0 0,0-1 0,0 1-1,0 0 1,0-1 0,0 1 0,0 0 0,1 0 0,4 0 224,1 0 0,0 0 0,11 2 0,2 2 146,0 1-1,0 1 1,20 9 0,55 29 560,-94-43-1020,17 8 111,-1 1 0,0 1 1,-1 1-1,0 0 0,-1 1 0,0 1 1,-1 0-1,-1 1 0,0 1 0,-1 0 0,-1 0 1,0 1-1,16 36 0,-6-3 274,-2 1 0,-2 1 0,-2 0-1,13 96 1,-21-86-31,-3 1 0,-2 0-1,-13 117 1,7-157-306,0 14-1974,4-37 1859,0 0 0,0-1-1,0 1 1,1 0 0,-1 0-1,0 0 1,0-1-155,0 1 155,1 0-1,-1 0 1,0 0 0,0 0-1,0 0 1,0 0 0,0 0-1,1 0 1,-1 0-1,0 0 1,0 0 0,0 0-1,0 0 1,1 0-1,-1 0 1,0 0 0,0 0-1,0 0 1,0 0-1,1 0 1,-1 0 0,0 0-1,0 0 1,0 0 0,0 0-1,0 0 1,1 0-1,-1 0 1,0 0 0,0 1-1,0-1 1,1 0-155,-1 0 155,0 0 0,0 1-1,0-1 1,0 0-1,0 0 1,0 0 0,0 0-1,0 0 1,0 1-1,0-1 1,0 0 0,0 0-1,0 0 1,0 0-1,0 1 1,0-1 0,0 0-1,0 0 1,3-1-925,8-3-896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1.3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1 5632,'-6'33'5713,"4"-26"-5529,1-1 1,-1 1-1,1 0 0,0 0 0,1 0 0,-1 0 0,2 0 0,0 10 0,1-10-28,0 0 1,1 0-1,0-1 0,0 1 0,1-1 0,-1 1 0,2-1 0,-1 0 0,0-1 1,1 1-1,0-1 0,11 9 0,-13-12-68,-1 0 0,1 0 0,0 0 0,0 0-1,0 0 1,0-1 0,0 0 0,0 1 0,1-1 0,-1 0 0,0-1 0,0 1 0,1 0-1,-1-1 1,1 0 0,-1 0 0,0 0 0,1 0 0,-1-1 0,1 1 0,-1-1 0,0 0 0,0 0-1,1 0 1,-1 0 0,0 0 0,0-1 0,0 0 0,4-2 0,-4 2-39,0-1 0,0 0 0,0 1 0,0-1 1,-1 0-1,1-1 0,-1 1 0,0 0 0,0-1 0,0 1 0,0-1 0,-1 0 1,1 1-1,-1-1 0,0 0 0,1-8 0,-1 9-62,-1 0 0,0 0 0,-1 0 0,1-1 0,0 1 0,-1 0 0,0 0 0,0 0 0,0 0 0,0 0 0,0 1 0,0-1 0,-1 0 0,1 0 0,-1 1 0,0-1 0,0 1 0,0-1 0,0 1 0,0 0 0,-1 0-1,1 0 1,-4-2 0,-1-1-102,0 1-1,-1 0 1,1 1-1,-1 0 1,0 0-1,1 1 1,-1 0-1,-13-2 1,11 3-937,1 1 0,-1-1 0,-17 3 0,15-1-1476,3-1 848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1.6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17 6400,'-1'0'140,"1"-1"1,0 1 0,-1 0-1,1 0 1,0-1 0,-1 1 0,1 0-1,0-1 1,-1 1 0,1-1-1,0 1 1,0 0 0,-1-1-1,1 1 1,0-1 0,0 1-1,0-1 1,0 1 0,0 0-1,0-1 1,0 1 0,-1-1-1,1 1 1,1-2 0,10 1 4787,-3 2-4589,376-1 3196,-357-5-5012,-15 5 491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2.0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1 8128,'-13'5'3680,"21"-2"-3168,-3-3 1312,0 5-1088,8-5 640,4 3-833,9-3 289,0 3-512,5-3-32,5 0-160,-1 0 256,-4 5-192,-5-5-2208,0 0 1089,-8 3-3745,0 5 2624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2.6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4 272 3808,'-4'-2'4613,"6"2"-4333,-1 0 1,1 0-1,-1 0 1,1 0-1,-1-1 1,0 1 0,1 0-1,-1-1 1,1 0-1,-1 1 1,0-1-1,1 0 1,-1 1-1,2-3 1,27-27 1212,44-61 0,19-19-618,-68 80-1061,-25 30 181,0 0 1,0 0 0,0 0-1,0 0 1,0 0 0,0 0-1,0 0 1,0 0 0,0 0-1,1 0 1,-1 0 0,0 0-1,0 0 1,0 0 0,0 0-1,0 1 1,0-1 0,0 0-1,0 0 1,0 0 0,0 0-1,0 0 1,0 0 0,0 0-1,0 0 1,0 0 0,0 0-1,0 1 1,0-1 0,0 0-1,0 0 1,0 0 0,0 0-1,0 0 1,0 0 0,0 0-1,0 0 1,0 1 0,0-1-1,0 0 1,0 0 0,0 0-1,0 0 1,0 0 0,0 0-1,0 0 1,0 0 0,0 0-1,0 0 1,0 1 0,0-1-1,0 0 1,0 0 0,-1 0 0,1 0-1,0 0 1,0 0 0,-91 519 2231,81-447-1974,0 24 183,-2 12-371,12-108-80,-1 14-1417,9-18-1595,4-7 1363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3.0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92 135 6656,'0'-20'2144,"0"20"-2119,0 0 0,0 0 1,0-1-1,0 1 0,0 0 0,-1 0 1,1 0-1,0 0 0,0 0 1,0 0-1,0-1 0,0 1 1,0 0-1,0 0 0,-1 0 0,1 0 1,0 0-1,0 0 0,0 0 1,0 0-1,0 0 0,0-1 0,-1 1 1,1 0-1,0 0 0,0 0 1,0 0-1,0 0 0,-1 0 1,1 0-1,0 0 0,0 0 0,0 0 1,0 0-1,0 0 0,-1 0 1,1 0-1,0 0 0,0 1 0,0-1 1,0 0-1,0 0 0,-1 0 1,1 0-1,-7 3 261,5-2-107,-1 1 0,1-1 0,0 1 0,0-1 0,0 1 1,0 0-1,1-1 0,-1 1 0,0 0 0,1 0 0,-1 0 1,-1 5-1,-13 31 780,12-29-759,-3 9 49,1 1 0,1 0 0,0 0 0,2 0 1,-3 30-1,6-42-152,0 0-1,0 0 1,0 0 0,1-1-1,1 1 1,-1 0 0,1 0-1,0-1 1,0 1 0,1-1 0,0 0-1,0 1 1,0-1 0,1-1-1,0 1 1,0 0 0,1-1-1,-1 0 1,9 7 0,-8-8-9,-1-1 1,1 1 0,0-1-1,0 0 1,1-1 0,-1 1-1,1-1 1,-1 0 0,1 0-1,0-1 1,-1 1 0,1-1-1,0-1 1,0 1 0,0-1-1,0 0 1,0 0-1,0-1 1,0 0 0,-1 0-1,1 0 1,0 0 0,0-1-1,-1 0 1,1-1 0,-1 1-1,0-1 1,0 0 0,0 0-1,0-1 1,0 1-1,0-1 1,-1 0 0,0 0-1,0-1 1,5-6 0,-1-2 4,-1-1 1,-1 1-1,0-1 1,-1 0-1,7-29 1,-5 10-39,4-53 1,-8 6-162,-3 69 13,-1 0-1,0 0 1,-1 0-1,0 1 1,-4-12-1,4 18 17,1 0 0,-1 0 0,-1 0 0,1 0 0,0 0 0,-1 1 0,0-1 0,-4-3 0,6 5 39,-1 0 0,0 1 0,0 0 0,0-1 1,-1 1-1,1 0 0,0 0 0,0 0 0,-1 0 0,1 1 1,0-1-1,-1 1 0,1-1 0,-1 1 0,1 0 0,0 0 1,-1 0-1,1 0 0,-1 0 0,1 1 0,0-1 0,-1 1 1,1-1-1,-1 1 0,-3 2 0,-1 0-232,0 0 0,1 0 0,-1 1 0,1 0-1,0 1 1,-10 8 0,9-6-358,1 0 0,0 1 0,0 0 0,0 0 0,1 0 0,1 1 0,-1-1-1,2 1 1,-1 0 0,1 1 0,0-1 0,-2 15 0,0 10-1473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3.9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63 4576,'0'-1'48,"0"1"0,-1 0 0,1 0 1,0 0-1,-1-1 0,1 1 0,0 0 1,0 0-1,-1-1 0,1 1 0,0 0 0,0 0 1,-1-1-1,1 1 0,0 0 0,0-1 0,0 1 1,0 0-1,0-1 0,0 1 0,-1 0 0,1-1 1,0 1-1,0 0 0,0-1 0,0 1 1,5-17 7374,0 80-4282,-2 44-1450,-2-107-1642,-1 1 0,0-1 1,0 0-1,1 0 0,-1 0 0,0 0 1,1 1-1,-1-1 0,1 0 1,-1 0-1,0 0 0,1 0 0,-1 0 1,0 0-1,1 0 0,-1 0 1,0 0-1,1 0 0,-1 0 0,0 0 1,1 0-1,-1 0 0,1-1 1,-1 1-1,0 0 0,0 0 0,1 0 1,0-1-1,7-4 3,-1-1-1,1 0 1,-1-1 0,0 1-1,0-2 1,0 1 0,-1-1-1,5-8 1,8-9-186,63-73-528,-65 82 12,-17 16 647,0 1-1,1-1 1,-1 0 0,0 0 0,1 1-1,-1-1 1,0 0 0,1 0 0,-1 1-1,0-1 1,0 0 0,1 1 0,-1-1-1,0 0 1,0 1 0,0-1 0,1 1-1,-1-1 1,0 0 0,0 1 0,0-1-1,0 1 1,1 6 111,-1 0 0,1 0-1,-1 0 1,-1 0 0,0 0 0,0 0 0,-2 9-1,-1 8 87,3 23 745,1-46-923,0-1 0,0 0 0,0 0 1,0 0-1,0 0 0,0 1 0,0-1 0,0 0 1,0 0-1,0 0 0,0 0 0,0 1 1,0-1-1,0 0 0,0 0 0,0 0 0,1 0 1,-1 1-1,0-1 0,0 0 0,0 0 1,0 0-1,0 0 0,0 0 0,0 0 0,1 1 1,-1-1-1,0 0 0,0 0 0,0 0 0,0 0 1,0 0-1,1 0 0,-1 0 0,0 0 1,0 0-1,0 0 0,0 0 0,1 0 0,-1 0 1,0 0-1,0 0 0,0 0 0,10-4 398,12-14-101,-7 2-157,-7 7-278,1 0 0,0 0-1,15-11 1,-22 19 74,1-1 0,-1 1 0,0-1 0,1 1-1,-1 0 1,1 0 0,-1 0 0,1 0 0,-1 1 0,1-1-1,0 1 1,-1-1 0,1 1 0,0 0 0,0 0 0,-1 0-1,1 0 1,0 1 0,-1-1 0,1 1 0,4 1 0,-4 0 79,-1 0 0,1-1 0,-1 1 0,0 0 0,0 0 0,0 0 1,0 1-1,0-1 0,0 0 0,0 1 0,-1-1 0,1 1 0,-1 0 1,0-1-1,0 1 0,0 0 0,1 5 0,0 1 70,0 1 1,0-1-1,-1 1 0,0 10 0,-1 22-250,0-42 75,0 1 0,0-1 0,2 1-665,-2-1 665,0 0 0,1 0 1,-1 0-1,0 1 0,0-1 0,0 0 0,1 0 0,-1 0 0,0 0 0,0 0 0,0 0 0,1 0 1,-1 0-1,0 0 0,0-1 0,1 1 0,-1 0 0,0 0 0,0 0 0,0 0 0,1 0 0,-1 0 1,0 0-1,0 0 0,0-1 0,1 1-148,13-8-4012,-1 0 2170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39.9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247 223 2560,'1'-1'-129,"0"-2"558,1 0 0,-1 1-1,1-1 1,-1 0 0,1-5-1,-1 8-358,-1 0-1,0-1 0,0 1 0,0-1 0,0 1 1,0-1-1,0 1 0,0 0 0,-1-1 0,1 1 1,0-1-1,0 1 0,0-1 0,0 1 0,0 0 1,-1-1-1,1 1 0,0 0 0,0-1 0,-1 1 1,1-1-1,0 1 0,-1 0 0,1 0 0,0-1 1,-1 1-1,1 0 0,0 0 0,-1-1 0,1 1 1,-1 0-1,1 0 0,0 0 0,-1 0 0,1-1 1,-1 1-1,1 0 0,-1 0 0,1 0 0,0 0 1,-1 0-1,1 0 0,-1 0 0,1 0 0,-1 0 1,0 1-1,-4-1 155,-1 1 0,0 0 0,1 0 0,-1 1 0,1-1 0,-10 6 0,-28 15 421,26-10-385,0 1-1,1 0 1,1 1-1,0 1 1,-23 29-1,34-39-214,0 0 0,0 1-1,0-1 1,1 1 0,0-1 0,0 1-1,1 0 1,-4 12 0,5-16-16,1 1 1,0-1-1,-1 0 1,1 1 0,0-1-1,0 1 1,1-1-1,-1 0 1,0 1-1,1-1 1,0 0-1,-1 1 1,1-1-1,0 0 1,0 0-1,0 0 1,0 0-1,1 0 1,-1 0 0,1 0-1,-1 0 1,1 0-1,-1 0 1,1-1-1,0 1 1,2 1-1,3 1 108,0 0 1,1 0-1,-1-1 0,1 0 0,-1 0 1,1 0-1,15 2 0,3-1 226,29 0 0,-41-3-231,0-1-1,-1-1 1,1 0-1,0-1 0,19-5 1,-28 5-47,1 1 1,0-1-1,-1-1 0,1 1 1,-1-1-1,0 0 1,0 0-1,0 0 0,0-1 1,0 0-1,-1 0 0,0 0 1,1 0-1,5-10 0,-6 7-62,0 0-1,-1 0 0,0-1 0,0 1 0,-1-1 0,0 0 1,-1 1-1,1-1 0,-1 0 0,-1 0 0,0 0 0,0 0 1,-1-8-1,-1 3-99,0 0 1,-1-1 0,-1 1-1,0 1 1,0-1 0,-12-20-1,13 27 26,-1 1-1,1 0 0,-1 0 0,0 0 0,-1 0 0,1 1 1,-1-1-1,0 1 0,0 0 0,0 1 0,0-1 0,-1 1 0,1 0 1,-1 0-1,-7-1 0,6 1-11,0 1 0,0 1 0,0-1 0,0 1 0,-1 0 0,1 1 0,0 0 0,0 0 0,-1 0 0,1 1 0,0 0 0,-11 4 1,17-5 67,0 0 1,0 0-1,0 1 1,0-1 0,0 1-1,0-1 1,0 0 0,1 1-1,-1 0 1,0-1-1,0 1 1,0-1 0,1 1-1,-1 0 1,0 0 0,1-1-1,-1 1 1,0 0-1,1 0 1,-1 0 0,1 0-1,0 0 1,-1 0-1,1 0 1,0 0 0,-1 1-1,1-1 14,0 0 0,1 0 0,-1-1 0,0 1 0,0 0 0,1 0 0,-1-1 0,0 1 0,1 0 1,-1 0-1,1-1 0,-1 1 0,1 0 0,-1-1 0,1 1 0,-1-1 0,1 1 0,0 0 0,-1-1 0,1 1 0,0-1 0,0 0 0,-1 1 0,1-1 0,0 0 0,0 1 0,-1-1 0,1 0 0,0 0 0,1 0 0,8 2 82,0-1 0,0-1 0,0 0 0,0 0 0,0-1 0,18-4 0,-7 1 13,-1-2 1,24-10-1,59-30-120,34-13-76,-117 52 78,0 0 1,1 2-1,0 1 0,42-4 1,-58 8-5,1 0 0,-1 0 0,1 1 0,-1-1 0,0 1 0,1 0 0,-1 1 0,0-1 0,0 1 0,1 0 0,-1 0 0,-1 1 0,1 0 0,5 3 0,-7-3 13,0 0-1,1 0 1,-1 0 0,0 0-1,-1 1 1,1 0-1,-1-1 1,1 1-1,-1 0 1,0 0 0,-1 1-1,1-1 1,-1 0-1,0 0 1,0 1-1,0-1 1,0 6-1,0 3 58,-1 1-1,-1 0 0,0 0 0,-1 0 0,0-1 0,-1 1 0,-8 22 0,-44 90 565,50-116-535,5-10-88,-9 22 380,8-10 16,2-11-383,-1-1-1,0 0 1,0 0 0,0 1 0,0-1 0,0 0-1,0 0 1,0 1 0,1-1 0,-1 0 0,0 0-1,0 1 1,0-1 0,0 0 0,1 0 0,-1 0-1,0 0 1,0 1 0,1-1 0,-1 0 0,0 0 0,0 0-1,1 0 1,-1 0 0,0 0 0,0 0 0,1 1-1,-1-1 1,0 0 0,1 0 0,-1 0 0,0 0-1,4-1 64,0 1-1,0-1 0,0 0 0,0 0 0,0 0 0,0 0 0,0-1 1,4-1-1,29-19 67,-28 16-119,42-30 34,67-59 0,-74 58-132,-32 26 16,-8 7 24,0 0 1,1 0 0,-1 1 0,1-1-1,0 1 1,0 0 0,0 0-1,0 1 1,0 0 0,1-1-1,8-1 1,-12 4 13,0 0 0,0 1 1,0-1-1,0 0 0,0 1 0,0 0 0,0-1 1,-1 1-1,1 0 0,0 0 0,0 0 0,-1 0 0,1 0 1,-1 0-1,1 0 0,-1 1 0,1-1 0,-1 0 0,0 1 1,1 0-1,-1-1 0,1 3 0,4 4-35,-2 1-1,1-1 1,3 11-1,3 8 126,-3-5 164,2 0 0,14 25-1,-21-42-178,1 1 0,0-1 0,0 1 0,0-1 0,1-1 0,0 1 0,-1-1 0,2 1 0,-1-1 0,0-1 0,1 1 0,10 4 0,-2-3 63,-1 0 0,0-2-1,1 1 1,0-2 0,0 0 0,0 0 0,14-1-1,-18-1-482,0-1 0,0 0 0,0-1 0,0 0 0,0 0 0,-1-1 0,1 0 0,-1-1 0,0 0 0,14-8 0,-20 10-115,0 0 0,0 0-1,0-1 1,0 1 0,-1-1-1,1 0 1,-1 1-1,1-1 1,-1 0 0,0 0-1,-1-1 1,1 1-1,0 0 1,-1 0 0,0-1-1,0 1 1,0-1 0,0 1-1,1-8 1,6-32-3938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4.5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0 6464,'-1'4'853,"0"0"1,1 0-1,-1 0 1,1 0-1,0 0 1,0 0 0,2 6-1,-1 4 191,-16 174 4037,14-182-4973,2 14 1060,-1-21-1133,0 1 1,1-1-1,-1 1 1,0-1 0,0 1-1,1-1 1,-1 1-1,0-1 1,1 1-1,-1-1 1,0 1 0,1-1-1,-1 1 1,1 0-1,-1-1 1,1 1 0,-1 0-1,1-1 1,-1 1-1,1 0 1,0-1-1,5-3 68,3-4-53,-1-1 0,0-1 0,11-15 0,-10 12-187,19-21-1,-16 20-35,-10 12 121,-1-1 1,1 1-1,0-1 0,1 1 1,-1 0-1,0 0 1,1 0-1,-1 0 0,1 0 1,3-1-1,-6 3 35,1 0 0,0 0 0,0 0 0,-1 0 1,1 0-1,0 0 0,0 0 0,-1 0 0,1 0 0,0 1 0,0-1 0,-1 0 0,1 1 0,0-1 1,-1 0-1,1 1 0,0-1 0,-1 1 0,1-1 0,-1 1 0,1-1 0,-1 1 0,1-1 1,-1 1-1,1-1 0,-1 1 0,1 0 0,-1-1 0,0 1 0,1 0 0,-1 0 0,0-1 0,0 1 1,1 1-1,5 30 397,-5-25-254,3 21 188,-4-28-300,0 0 0,0 1 0,0-1 0,0 0 0,0 0 0,1 1 0,-1-1 0,0 0 0,0 0 0,0 0 0,0 0 0,1 1 0,-1-1 0,0 0 0,0 0 0,0 0 0,0 0 0,1 1 0,-1-1 0,0 0 0,0 0 0,1 0 0,-1 0 0,0 0 0,0 0 0,1 0 0,-1 0 0,0 0 0,0 0 0,1 0 0,-1 0 0,0 0 0,0 0 0,1 0 0,-1 0 0,0 0 0,0 0 0,0 0 0,1 0 0,-1 0 0,0 0 0,0-1 0,1 1 0,14-6 182,-12 5-106,15-5-123,0 0 0,0 1 0,23-3 0,-29 7-1,-1 0 0,1 1 1,0 0-1,0 1 0,0 0 0,15 4 1,-15-2 143,-1 0 1,0 1-1,0 1 1,0 0-1,-1 0 1,0 1-1,11 8 1,-3-1 218,-1 2 0,26 28 1,-42-42-346,1 1 0,0 0 1,0-1-1,-1 1 0,1-1 1,0 1-1,0-1 0,1 0 1,-1 0-1,0 0 0,3 1 1,-5-2-115,1 0 0,-1 0 0,1 0 1,-1 1-1,0-1 0,1 0 0,-1-1 0,1 1 1,-1 0-1,1 0 0,-1 0 0,1 0 0,-1 0 1,0 0-1,1 0 0,-1-1 0,1 1 0,-1 0 1,0 0-1,1-1 0,0 1 0,2-14-5514,-3 2 2743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7.2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204 0 4064,'6'6'571,"-1"0"0,-1 0 0,1 1 0,-1-1 0,0 1 0,0 0 0,-1 0 0,0 1 0,0-1 0,-1 0 0,0 1 0,1 10 0,0-2-22,-2 1 1,0 0-1,-1 0 1,-4 27-1,2-33-385,-1 1 0,0 0 0,0-1-1,-1 0 1,-1 0 0,1 0 0,-2 0 0,0-1 0,0 0-1,-14 17 1,11-17-123,1-1-1,-1 1 1,-1-2 0,0 1-1,0-2 1,-1 1-1,0-1 1,0-1 0,-21 10-1,29-15-199,-1 0-1,1 0 0,0 0 1,-1-1-1,1 1 1,0-1-1,-1 1 0,1-1 1,-1 0-1,1-1 1,-1 1-1,-3-1 1,6 1 19,0 0 0,0-1 0,0 1 0,0 0 0,0 0 0,1 0 0,-1-1 0,0 1 0,0 0 0,0-1 0,0 1 0,0-1 0,1 1 0,-1-1 0,0 1 0,0-1 0,1 0 0,-1 1 0,1-1 0,-1 0 0,0 0 0,1 1 0,-1-1 0,1 0 0,0 0 0,-1 0 0,1 1 0,0-1 0,-1 0 0,1 0 0,0-2 0,2-12-1812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8.0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247 24 4224,'1'-1'142,"-1"0"0,0 0 1,1 0-1,-1 0 0,0 0 0,0 0 1,0 1-1,0-1 0,0 0 0,0 0 1,0 0-1,0 0 0,0 0 0,0 0 1,-1 0-1,1 0 0,-1-7 2485,-18 36 2496,-13 29-4379,31-54-611,-28 53 265,2-1 35,-51 75 0,24-43-3001,54-86 2421,-6 11-967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8.3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57 4640,'-15'-16'1504,"14"15"-1460,1 1 1,-1-1-1,0 0 1,1 1-1,-1-1 1,1 0-1,-1 0 1,1 0-1,0 1 1,-1-1-1,1 0 1,0 0-1,-1 0 1,1 0-1,0 0 1,0 0-1,0 1 1,0-1-1,0-2 1,0 0 179,0 3-102,0-1 0,-1 0-1,1 1 1,0-1 0,0 0-1,0 1 1,0-1-1,0 1 1,0-1 0,0 0-1,0 1 1,1-1 0,-1 1-1,0-1 1,0 0-1,0 1 1,1-1 0,-1 1-1,0-1 1,1 1 0,-1-1-1,0 1 1,1-1-1,-1 1 1,1-1 0,-1 1-1,1-1 1,1 0 19,-1 1 0,0-1 0,1 1 0,-1 0 0,0-1 0,1 1 0,-1 0 0,0 0 1,1 0-1,-1 0 0,1 0 0,1 0 0,3 1 61,0 1 0,0-1 1,0 1-1,-1 0 0,7 3 1,1 2 19,0 0 0,-1 0 1,0 2-1,-1 0 0,0 0 1,0 1-1,-1 0 0,0 0 1,0 1-1,-1 1 0,-1 0 1,0 0-1,-1 0 0,0 1 0,9 27 1,-2 1 266,15 81 0,-5 47 378,-22-147-760,-1 1-1,-1 0 1,-3 29 0,4-9-3270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9.0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98 3808,'-1'-1'376,"1"-1"0,0 1 1,0 0-1,0 0 0,-1-1 1,1 1-1,-1 0 0,1 0 1,-1 0-1,1-1 0,-1 1 1,0 0-1,0 0 0,1 0 0,-1 0 1,-1-1-1,-7-9 3280,9 10-3471,-1 1-1,1-1 1,-1 1 0,1-1 0,0 1-1,0-1 1,-1 1 0,1-1 0,0 1 0,0-1-1,0 0 1,0 1 0,-1-1 0,1 1-1,0-1 1,0 0 0,0 0 0,1 0-108,0 1 0,-1-1 0,1 1 0,-1-1 0,1 0 0,0 1 0,-1 0 0,1-1 0,0 1 0,0-1 0,-1 1 0,1 0-1,0-1 1,0 1 0,0 0 0,1 0 0,44-12 301,0 3-1,1 1 0,80-2 1,-58 10-46,47-4 152,-47-1-404,-46 6-523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29.4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28 3968,'-20'23'14431,"57"-25"-13184,1-2-1,45-10 0,30-4-958,48 9-1285,-142 6-1190,-3 3 608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36.1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 17 3072,'8'-16'1808,"-17"39"4224,-9 45-1,3 32-3412,10-34-2616,5 74-1,-5 144 340,4-257-236,1-21-316,0 1 0,-1-1 0,0 1 0,-1 6 0,2-13 154,0 0 0,0 0 0,0 0 1,0 0-1,0 0 0,0 1 0,-5 0-1897,5-1 1897,-2-3-1227,-3-6-1429,5 5 1787,-1 0-1,1 0 0,0 1 0,0-1 1,0 0-1,0 0 0,2-8 0,-2 12 914,8-27-3028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36.6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456 6 4224,'-3'-5'5352,"-4"15"-3184,-5 3-1507,-2-1 1,0 0 0,0-1 0,-1-1 0,-19 11-1,11-7-67,-28 21-1,-56 64 636,90-80-1049,1 0-1,1 1 0,-23 37 0,22-27-78,-21 38 142,32-58-174,1 0 0,1-1 0,0 2 0,0-1 0,-1 14 0,4-23-47,0 0 1,-1 0 0,1 1 0,0-1-1,0 0 1,0 0 0,0 0 0,0 1-1,1-1 1,-1 0 0,0 0 0,0 0-1,1 0 1,-1 0 0,1 1 0,-1-1-1,1 0 1,-1 0 0,1 0-1,0 0 1,-1 0 0,1 0 0,0-1-1,0 1 1,0 0 0,0 0 0,0 0-1,0-1 1,0 1 0,0-1 0,0 1-1,0-1 1,0 1 0,0-1 0,0 1-1,1-1 1,-1 0 0,2 0 0,5 1 93,-1-1 1,0 0-1,0-1 1,0 0 0,10-2-1,-7 1-60,82-17 426,-44 8-491,86-7 0,-50 13-455,-82 5-11,-1 0-1,1 0 0,0-1 1,-1 1-1,1 0 1,-1-1-1,1 1 0,-1-1 1,1 0-1,1-1 1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37.3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173 12 3968,'-6'-12'1285,"-4"18"1360,-8 12 2857,-8 7-4284,16-10-874,0 0 0,0 1 0,2 0 0,0 1 0,1 0 0,0 0 0,-5 27 0,-1 8 219,-8 67 1,17-85-442,2 0 0,2 0 1,4 41-1,-3-64-18,0 0 1,1 0-1,1 0 0,0-1 1,1 1-1,-1-1 0,2 0 0,6 11 1,-10-19-66,0-1 0,1 1 0,-1-1 0,1 1 0,-1-1 1,0 0-1,1 1 0,0-1 0,-1 0 0,1 0 0,0 0 0,0-1 1,-1 1-1,1 0 0,0-1 0,0 1 0,0-1 0,0 0 0,0 1 1,0-1-1,0 0 0,0 0 0,0 0 0,0 0 0,0-1 0,0 1 0,0 0 1,-1-1-1,1 0 0,3-1 0,5-2 102,-1-1-1,1 0 0,-2 0 1,13-9-1,-21 14-135,13-11 30,-1 1 1,0-2-1,-1 0 0,0 0 1,-1-1-1,0 0 1,-1-1-1,-1 0 0,0 0 1,8-22-1,-5 7-44,-1 0-1,-1-1 0,-2 0 1,6-50-1,-12 69 7,-1-1-1,0 1 1,0-1-1,-1 1 1,-1-1 0,0 1-1,0 0 1,-1 0-1,0 0 1,-10-20 0,10 24-242,-1 0 0,0 1 1,-1-1-1,1 1 0,-1 0 0,-1 0 1,1 0-1,-1 1 0,0 0 1,0 0-1,0 0 0,-1 1 1,0 0-1,1 0 0,-2 0 0,-12-4 1,18 8-20,1-1 1,0 1 0,-1 0-1,1-1 1,-1 1-1,1 0 1,0 0-1,-1 0 1,1 0 0,-1 0-1,1 0 1,0 0-1,-1 1 1,1-1 0,-1 0-1,1 1 1,0-1-1,-1 1 1,1-1 0,0 1-1,0 0 1,-2 1-1,2 5-1458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37.8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137 13 6816,'-9'-11'3643,"9"11"-3531,-1 0 0,1 0 1,0 0-1,0-1 0,-1 1 0,1 0 1,0 0-1,-1 0 0,1 0 1,0 0-1,-1 0 0,1 0 1,0 0-1,-1 0 0,1 0 1,0 0-1,-1 0 0,1 0 1,0 0-1,-1 0 0,1 0 1,0 1-1,-1-1 0,-1 1 167,1 1 0,-1 0 1,1-1-1,-1 1 0,1 0 0,-1 0 0,1 0 0,-1 2 0,-4 5-313,-6 12 310,0 1 0,2-1-1,0 2 1,2-1 0,0 1 0,2 1 0,-6 31 0,7-26 7,1 0 0,2 1-1,2 57 1,1-77-173,0 1 1,1-1 0,0 0-1,0 0 1,1 0-1,1 0 1,0 0 0,0-1-1,1 1 1,0-1-1,0 0 1,1-1 0,1 0-1,11 14 1,-16-21-63,0 1 0,-1-1 1,1 1-1,0-1 0,0 0 0,0 0 1,0 0-1,0 0 0,1 0 1,-1 0-1,0-1 0,0 1 0,1 0 1,-1-1-1,0 0 0,4 0 0,-2 0 3,-1 0 0,1-1-1,0 0 1,0 0-1,-1 0 1,1 0-1,0 0 1,-1-1-1,4-2 1,6-4 17,-1 0 1,0-1-1,-1-1 1,11-11-1,-21 20-67,13-14 46,-1 0 0,0-1-1,-1 0 1,-1-1 0,0-1 0,9-22 0,-4 3-78,-1-1 0,8-41 0,-19 68 29,-2-1 1,1 0-1,-2 1 0,1-1 1,-2-21-1,0 28-20,-1 0 0,1 1-1,-1-1 1,-1 0 0,1 1 0,-1-1-1,1 1 1,-1 0 0,0-1-1,-1 1 1,1 0 0,-1 0 0,0 0-1,0 1 1,0-1 0,0 1-1,-6-5 1,2 3-72,0 0-1,0 0 1,-1 1-1,1 0 1,-1 1 0,0-1-1,0 2 1,-1-1-1,1 1 1,0 0 0,-1 1-1,-11-1 1,8 2-134,0 0 0,0 1 0,0 0 0,0 1-1,0 0 1,1 1 0,-1 0 0,-15 8 0,13-6-638,1 1 1,0 1-1,1 0 0,-1 1 0,-11 10 1,1 5-655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41.5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0 926 2912,'2'-1'254,"1"0"0,-1 0 0,0 0 0,1 0 0,-1 0 0,1 0 0,4 0 0,-4 0 35,1 1 1,0-1 0,-1 0 0,1-1 0,4-2-1,9-6 606,-1-2-1,-1 0 1,24-24-1,-21 20-456,138-152 1642,-11-15-1883,-119 149-154,119-180 27,-127 188 36,-9 13-263,13-24 0,-19 31-266,-6 13-32,-3 10 149,-32 95 24,-18 60 825,51-157-395,1-4 56,1 0 0,0 0 0,1 1 0,-2 22 0,3-32-152,1-1-1,0 0 1,1 0-1,-1 0 1,0 1-1,0-1 1,0 0-1,1 0 1,-1 0 0,1 1-1,-1-1 1,1 0-1,-1 0 1,1 0-1,-1 0 1,1 0 0,0 0-1,0 0 1,0 0-1,-1 0 1,1-1-1,2 2 1,-1-1 14,0 0 1,0 0-1,0 0 1,0-1-1,0 1 1,0-1-1,0 0 0,0 1 1,0-1-1,0 0 1,0 0-1,3 0 1,3-2 53,0 1 1,0-1 0,0 0 0,-1-1 0,1 1 0,9-6 0,5-4 34,-1-2 0,-1 0-1,0-1 1,-1-1 0,24-26 0,-10 6-118,51-74-1,-40 42-292,55-114 0,-74 135-730,-31 86 575,-17 152 467,12-79 118,9-93-87,0-1 0,3 36 1,0-44 3,1-1 0,-1 0 0,2 1 1,-1-1-1,1 0 0,0 0 0,7 13 1,-7-18-24,-1 0 1,1 0-1,0 0 1,0-1 0,1 1-1,-1-1 1,0 0-1,1 0 1,0 0 0,0 0-1,7 3 1,-4-3 35,0 0 0,1 0 1,-1-1-1,0 0 0,1 0 1,13 0-1,-5-1-94,0-1-1,0-1 1,1-1 0,-1 0-1,0-1 1,19-6 0,-20 4-1498,28-12 1,-8-5-5175,-22 14 3974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38.9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4 740 3904,'-1'4'440,"1"0"1,-1 0-1,-1 0 1,2 17 6677,9-38-6477,0 0 1,1 0 0,0 1-1,2 0 1,23-26 0,-5 12-357,58-45 1,84-61 684,-147 115-770,0-2-1,-2-1 1,-1-1 0,27-39-1,-20 21 468,-3-1-1,23-51 1,-48 92-649,1-1 0,-1 1 0,0-1 0,0 1 0,0-1 0,0 1 0,0-8 0,-1 11-22,0 0-1,0 0 1,0 0 0,0 0 0,0 0 0,0 0 0,0-1 0,0 1 0,0 0 0,0 0 0,0 0-1,0 0 1,0 0 0,0 0 0,0 0 0,0 0 0,0-1 0,0 1 0,0 0 0,0 0 0,0 0-1,0 0 1,0 0 0,0 0 0,0 0 0,0 0 0,0 0 0,-1-1 0,1 1 0,0 0 0,0 0 0,0 0-1,0 0 1,0 0 0,0 0 0,0 0 0,0 0 0,0 0 0,0 0 0,0 0 0,-1 0 0,1 0-1,0 0 1,0 0 0,0 0 0,0 0 0,0 0 0,-5 4-142,-3 11 25,-96 258 377,102-264-208,0 0 0,0 0-1,-1 12 1,3-18 0,-1 0 0,1 1-1,1-1 1,-1 0-1,0 1 1,1-1 0,0 0-1,-1 0 1,1 1-1,1-1 1,-1 0 0,3 5-1,-3-7-16,0 0-1,-1 0 0,1 0 0,0 0 0,-1-1 1,1 1-1,0 0 0,0-1 0,0 1 1,0-1-1,0 1 0,0-1 0,0 1 0,0-1 1,0 0-1,0 1 0,0-1 0,0 0 1,0 0-1,0 0 0,2 1 0,0-2 16,-1 1 0,1 0 0,0-1 0,0 0-1,-1 0 1,1 0 0,0 0 0,3-1 0,0-2-13,1 0-1,0-1 1,-1 1 0,1-1 0,6-8 0,17-24-255,-1 0-1,33-58 1,-60 91 228,29-48-9,30-73 0,-59 121-76,-1-1 0,1 1 0,-1-1-1,0 0 1,0 1 0,0-8 0,-3 14 81,0 0-1,0 1 1,1 0 0,-1-1 0,1 1 0,-1 0 0,1-1 0,0 1-1,0 0 1,-1 4 0,-5 29 111,5-25-63,1-1 0,0 0 0,1 0 1,1 0-1,-1 0 0,1 1 0,5 16 0,-4-19 0,1 0 0,0-1 0,0 0 0,1 0-1,0 0 1,0 0 0,1 0 0,0-1 0,0 0-1,8 8 1,-6-7 43,0-1 0,0 0 0,0-1 1,1 1-1,0-2 0,0 1 0,10 3 0,-13-6-141,1 0 0,0 0 0,0-1 0,0 0 1,1 0-1,-1-1 0,0 1 0,0-2 0,0 1 1,1 0-1,8-3 0,-2 0-2296,23-9 0,-30 10 1048,11-2-618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0:39.6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 16 6560,'-3'-15'7722,"4"20"-7360,-1 1 0,1-1 0,-1 1 0,-1 0 0,1-1 0,-1 1 0,0-1 0,-2 6 0,2-1 65,-26 177 2229,24-156-2412,-5 64 568,8-95-786,0 1 0,0-1 0,-1 1 0,1-1 0,0 1 0,1-1-1,-1 1 1,0-1 0,0 1 0,0-1 0,0 1 0,0-1 0,0 1-1,0-1 1,1 0 0,-1 1 0,0-1 0,0 1 0,1-1 0,-1 1 0,0-1-1,1 0 1,-1 1 0,0-1 0,1 0 0,-1 1 0,1-1 0,0 0 3,0 0 0,-1 0 0,1 0 0,0 0 0,-1 0 0,1 0 0,0 0 0,-1 0 0,1 0 0,0-1 1,-1 1-1,1 0 0,0 0 0,-1-1 0,1 1 0,1-1 0,1-2 51,1 0-1,0 0 1,-1 0-1,1-1 1,3-4-1,30-44-148,-15 20-87,2 1-1,42-43 1,-39 46 186,-19 18-6,1 1 1,1 0 0,0 0-1,0 1 1,0 0 0,19-10-1,-28 18-13,-1 0 0,1-1-1,0 1 1,-1 0 0,1 0-1,-1 0 1,1 0 0,0 0-1,-1 0 1,1 0 0,0 0 0,-1 0-1,1 0 1,0 0 0,-1 0-1,1 0 1,0 0 0,-1 1-1,1-1 1,-1 0 0,1 0-1,-1 1 1,1-1 0,0 0 0,-1 1-1,1-1 1,-1 1 0,0-1-1,1 1 1,-1-1 0,1 1-1,-1-1 1,0 1 0,1-1-1,-1 1 1,0 0 0,1-1-1,-1 1 1,0-1 0,0 1 0,0 0-1,2 3 35,-1 0 1,-1 0-1,1 0 0,0 0 0,-1 6 0,-1 11 191,-2 0 0,-7 34 0,-1 8 27,11-62-259,-1 1 1,1-1-1,0 0 0,0 1 1,0-1-1,0 1 0,0-1 1,0 1-1,0-1 0,1 0 1,-1 1-1,1-1 0,-1 0 1,1 1-1,-1-1 0,1 0 1,0 1-1,-1-1 0,1 0 1,2 2-1,-2-2 5,0 0-1,1-1 1,-1 1 0,1 0 0,-1-1-1,1 1 1,-1-1 0,1 1-1,0-1 1,-1 0 0,1 0-1,-1 1 1,1-1 0,0 0-1,-1-1 1,1 1 0,0 0-1,1-1 1,18-4 30,-1 0 0,0-2 1,30-14-1,-24 9-3,29-7 0,-51 18-36,-1 0-1,1 0 0,0 0 1,0 1-1,1 0 1,-1 0-1,0 0 0,0 0 1,0 0-1,0 1 0,0 0 1,0 0-1,-1 0 1,1 0-1,0 1 0,0 0 1,-1-1-1,1 1 0,-1 0 1,1 1-1,-1-1 1,0 1-1,0-1 0,0 1 1,0 0-1,0 0 1,3 6-1,2 2 0,-1 1-1,-1 0 1,0 1 0,0 0-1,-1-1 1,6 27 0,-10-32-106,-1-1 1,1 1-1,-1-1 1,0 1-1,-2 8 1,0 8-2967,0-10-1778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19.0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1620 59 2496,'8'-31'4997,"-7"20"-3546,-1-2 632,-1 9-1137,-7 17-484,-11 27 0,2-2-298,-14 24 342,-40 71 695,-61 123 484,120-231-1492,0-1 0,-2 0 0,0-1 0,-27 33 0,24-37-147,-1-1 0,0 0 0,-2-2 0,1 0 0,-2-1 0,0-1 0,-46 22 0,-62 18 6,62-26 136,-32 10-55,-119 30 1,156-50-342,-64 27 0,111-38 135,0 0 1,0 1-1,1 1 0,0 0 1,-22 20-1,27-21-12,1 1 0,0 0 0,0 0 1,1 0-1,0 1 0,1 0 0,0 1 0,-6 15 0,-26 89 185,4-15 440,24-78-702,-1-1 0,-1 0 0,-1-1 0,-1 0 1,-17 19-1,26-34-430,1 3-14,1-2-1050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19.9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562 20 2304,'0'0'752,"-8"0"725,8 0-1331,1 1-1,-1-1 1,0 0-1,0 1 1,0-1 0,1 1-1,-1-1 1,0 1-1,0-1 1,0 1-1,0-1 1,0 0 0,0 1-1,0-1 1,0 1-1,0 0 1,-25 28 2398,1-1-1748,-1-2 0,-31 25 0,-61 41 490,92-73-1086,-165 121 1179,177-132-1265,-1 0 1,-22 9-1,20-10 188,16-7-285,0 0 1,-1 1-1,1-1 0,-1 0 0,1 0 0,-1 1 0,1-1 1,-1 0-1,1 0 0,-1 0 0,1 0 0,-1 0 1,1 1-1,-1-1 0,1 0 0,-1 0 0,1 0 0,-1-1 1,1 1-1,-1 0 0,1 0 0,-1 0 0,1 0 0,-1 0 1,1-1-1,-1 1 0,1-1-3,-1 1 0,1-1 0,0 1 0,0-1 0,0 0 0,0 1 0,0-1 0,0 1-1,0-1 1,-1 0 0,2 1 0,-1-1 0,0 1 0,0-1 0,0 1 0,0-1 0,0 0 0,1 0 0,12-27 63,-10 22-91,63-99-148,-34 61 29,3 2 1,1 2 0,1 1-1,59-46 1,-87 77 183,1 1-1,1 0 1,-1 0-1,1 1 1,12-4-1,-20 8-35,0 1-1,1 0 0,-1 0 1,0 0-1,1 1 1,-1-1-1,1 1 0,-1 0 1,1 0-1,-1 0 1,1 0-1,-1 1 1,1-1-1,-1 1 0,1 0 1,-1 0-1,0 0 1,0 1-1,1-1 1,-1 1-1,0 0 0,4 2 1,-2 2 24,1-1 1,-1 1-1,0 0 1,-1 0-1,1 0 1,-1 1 0,0-1-1,-1 1 1,0 0-1,0 0 1,0 0-1,2 10 1,-1 0 78,0 0 0,-2 1 0,0-1 0,0 22 0,-2-29 29,0-1 1,-1 0 0,0 0-1,-1 0 1,0 0-1,0 0 1,-1-1-1,0 1 1,-1 0-1,-6 11 1,7-16-67,0 1 0,0 0-1,-1-1 1,0 0 0,0 0-1,0 0 1,0 0 0,-1-1 0,1 1-1,-1-1 1,0 0 0,0-1 0,0 1-1,0-1 1,-1 0 0,1 0 0,-1-1-1,-6 2 1,-12-1 135,0 0 0,-37-4 0,9 1-544,44 1-272,-1 1 0,1 0 1,-16 3-1,21-3-142,0 0 0,0 0 1,0 0-1,1 0 0,-1 0 0,0 1 1,0-1-1,1 1 0,-1 0 0,1 0 1,-1 0-1,1 0 0,-4 5 0,0 8-2756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24.1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1080 2240,'-1'-1'82,"0"1"0,1-1-1,-1 0 1,1 0 0,-1 0 0,1 1 0,0-1 0,-1 0-1,1 0 1,0 0 0,-1 0 0,1 0 0,0 0 0,0 0-1,0 0 1,0 0 0,0 1 0,0-1 0,0 0 0,0 0-1,0 0 1,1 0 0,-1 0 0,0 0 0,1-1 0,9-24 1184,-10 26-1263,13-29 744,0 2-1,2 0 1,2 0 0,29-38-1,138-129 828,4-55-561,-179 235-1021,0 1 1,1 0-1,1 1 0,0 0 1,0 1-1,21-16 1,-32 27 8,1-1 0,0 1 0,-1-1 0,1 1 0,-1 0 0,1-1 1,0 1-1,-1 0 0,1-1 0,0 1 0,-1 0 0,1 0 0,0 0 1,0 0-1,-1-1 0,1 1 0,0 0 0,0 0 0,-1 1 0,1-1 0,0 0 1,-1 0-1,1 0 0,0 0 0,-1 1 0,2-1 0,-1 1 5,1 0-1,-1 0 1,-1 0-1,1 0 0,0 0 1,0 1-1,0-1 1,0 0-1,-1 0 1,1 1-1,-1-1 1,2 3-1,0 3 22,-1 0-1,1 0 1,-2 0 0,1 12-1,-5 88 233,0-33 32,-6 12 4,5-59 40,-1 42 0,8-59 241,-1-10-563,-1 0 1,0 1-1,0-1 0,0 0 0,0 0 1,0 0-1,1 0 0,-1 0 0,0 0 0,0 0 1,0 0-1,0 0 0,1 0 0,-1 0 1,0 0-1,0 0 0,0 0 0,0 0 0,1 0 1,-1 0-1,0 0 0,0 0 0,0 0 1,0 0-1,1 0 0,-1 0 0,0 0 1,0 0-1,0 0 0,0-1 0,1 1 0,-1 0 1,0 0-1,15-17 507,-11 11-461,64-81-184,69-85-288,-126 160 340,1 0 0,1 1 1,-1 0-1,18-11 1,-15 16-205,-15 6 275,0 0 0,1 0 0,-1 0 0,0 0 0,1 0 0,-1 0 0,0 0 0,1 0-1,-1 0 1,0 0 0,1 0 0,-1 0 0,0 0 0,1 0 0,-1 0 0,0 1 0,1-1 0,-1 0-1,0 0 1,1 0 0,-1 1 0,0-1 0,1 1 0,0 0 16,-1 1 1,1 0-1,-1 0 1,1 0-1,-1-1 1,0 1-1,1 0 1,-1 0-1,0 0 1,0 0-1,-1 0 1,1 3-1,-3 10 50,1 0 1,-2-1-1,0 1 0,-1-1 0,-8 19 1,-41 66 152,49-93-214,-6 12 336,10-17-333,1-1 1,0 0 0,0 0 0,0 0 0,0 0 0,-1 1 0,1-1-1,0 0 1,0 0 0,0 0 0,0 1 0,0-1 0,0 0-1,-1 0 1,1 0 0,0 1 0,0-1 0,0 0 0,0 0 0,0 1-1,0-1 1,0 0 0,0 0 0,0 1 0,0-1 0,0 0 0,0 0-1,0 1 1,0-1 0,1 0 0,-1 0 0,0 1 0,0-1 0,0 0-1,0 0 1,0 0 0,0 1 0,1-1 0,-1 0 0,0 0-1,0 0 1,0 0 0,1 1 0,-1-1 0,0 0 0,0 0 0,0 0-1,1 0 1,-1 0 0,0 0 0,0 0 0,1 1 0,-1-1 0,0 0-1,1 0 1,2-1 4,0 0 1,1-1-1,-1 1 0,0-1 0,0 1 1,1-1-1,-2 0 0,1 0 0,0-1 0,0 1 1,0 0-1,2-4 0,2-1-7,206-212-236,-170 170-16,-25 25 18,-17 24 227,-1 0 1,0 0-1,0 0 0,0 0 0,0 0 0,0 0 0,0 0 0,0 0 1,0-1-1,0 1 0,0 0 0,0 0 0,0 0 0,0 0 0,1 0 1,-1 0-1,0 0 0,0 0 0,0 0 0,0 0 0,0 0 0,0 0 1,0 0-1,0 0 0,1 0 0,-1 0 0,0 0 0,0 0 0,0 0 1,0 0-1,0 0 0,0 0 0,0 0 0,0 0 0,1 0 0,-1 0 1,0 0-1,0 0 0,0 0 0,0 0 0,0 0 0,0 0 1,4 6-63,1 9-41,-5 92-235,0-18 490,0-57-198,-1-19 6,2-1 1,2 20-1,-3-29 75,1 1 0,0-1 0,0 0 0,0 1 0,0-1 0,1 0 0,0 1 1,-1-1-1,1 0 0,0 0 0,1-1 0,-1 1 0,3 3 0,-3-5 4,-1 0-1,1 0 1,-1 0 0,1 0 0,-1 0 0,1 0-1,-1 0 1,1-1 0,0 1 0,-1-1 0,1 1-1,0-1 1,0 0 0,-1 1 0,1-1 0,0 0-1,0 0 1,-1 0 0,1-1 0,0 1 0,0 0-1,-1-1 1,1 1 0,0-1 0,-1 1 0,1-1-1,0 0 1,-1 0 0,1 0 0,-1 0-1,1 0 1,-1 0 0,3-2 0,3-4 71,0 0 1,0-1-1,-1 1 1,10-16-1,33-62-90,-23 36-12,-14 32-199,-11 17 187,-1 0 1,0 0-1,0 0 0,0 0 0,0 0 0,0 0 0,0 0 1,0 0-1,0-1 0,0 1 0,1 0 0,-1 0 1,0 0-1,0 0 0,0 0 0,0 0 0,0 0 1,0 0-1,0 0 0,0 0 0,1 1 0,-1-1 1,0 0-1,0 0 0,0 0 0,0 0 0,0 0 1,0 0-1,0 0 0,0 0 0,0 0 0,1 0 1,-1 0-1,0 0 0,0 0 0,0 0 0,0 0 1,0 1-1,0-1 0,0 0 0,0 0 0,0 0 1,0 0-1,2 11-284,-3 27-10,0-22 228,0 1 0,2 0 1,4 30-1,-4-42 85,1 0 1,-1-1-1,1 1 1,0 0-1,0-1 1,0 0-1,1 0 0,-1 1 1,1-1-1,4 4 1,-6-7 29,1 1-1,0 0 1,0-1 0,0 1 0,0-1 0,0 0-1,0 0 1,0 1 0,0-1 0,0-1 0,1 1 0,-1 0-1,0 0 1,1-1 0,-1 0 0,1 1 0,-1-1-1,0 0 1,1 0 0,-1 0 0,1-1 0,2 0 0,21-6 145,0-1 0,-1-2 0,34-17 0,-36 16-184,4-3 7,-1-2-1,0-1 0,-1 0 0,-1-2 0,-1-1 0,34-37 0,-20 14-26,-19 22-23,1 0-1,27-22 1,-41 35 492,-5 5-286,-5 6-438,-18 21 164,0 0 0,-19 28-1,31-35-20,1-1 0,-14 31-1,20-38 60,1 1 0,-1-1-1,2 1 1,-1 0 0,1 0-1,-1 19 1,3-24 47,1-1 1,-1 0-1,1 0 0,0 1 1,0-1-1,0 0 0,1 0 0,0 0 1,-1 0-1,1-1 0,3 6 0,-4-8 45,0 0 0,0 0 0,0 0 0,-1 0 0,1 0 0,0 0 0,0 0 0,0 0-1,0 0 1,1-1 0,-1 1 0,0 0 0,0-1 0,0 1 0,0-1 0,1 1 0,-1-1 0,0 1-1,1-1 1,-1 0 0,0 0 0,1 0 0,-1 0 0,0 0 0,1 0 0,-1 0 0,0 0 0,1 0-1,-1-1 1,0 1 0,1 0 0,-1-1 0,0 1 0,0-1 0,0 0 0,1 1 0,-1-1 0,2-1-1,2-3 23,0 0-1,0 0 1,0-1-1,0 1 1,-1-1-1,0 0 0,0 0 1,0 0-1,-1-1 1,0 1-1,0-1 1,-1 0-1,0 0 0,2-8 1,1-12 4,-1-1-1,1-34 1,-2-48-427,-15 154-575,-11 83 612,-13 62 97,4-52 491,-5 18 71,26-118-83,-1-2 0,-20 41-1,29-69-127,0-1 0,-1 0 1,0 0-1,0 0 0,-1-1 0,0 0 0,0 1 0,0-2 0,-6 6 0,10-9-95,0-1 0,0 1 0,1-1 0,-1 1 0,0-1 0,0 1 0,0-1 0,0 1 0,0-1-1,0 0 1,0 0 0,0 1 0,0-1 0,0 0 0,0 0 0,0 0 0,0 0 0,0 0 0,0 0-1,0 0 1,0-1 0,0 1 0,0 0 0,0-1 0,-1 1 0,1-1-26,0 0 0,-1-1 1,1 1-1,0 0 0,0 0 1,0-1-1,0 1 0,0 0 0,0-1 1,0 1-1,0-1 0,1 0 1,-2-1-1,0-4-50,0 1 0,1-1-1,0 1 1,0-1 0,0 0 0,1-9 0,2 1 12,0 0 0,1 0 0,0 0 0,1 1 0,1-1 0,1 1 0,0 0 0,0 1 0,17-26 0,-9 21 5,0-1 1,2 2-1,-1 0 0,2 1 1,31-24-1,-36 31 17,16-11-90,42-41 1,1-6 264,-38 37-59,39-45 0,83-121-154,-13 11 224,-121 155-62,20-38 0,-37 60-352,-8 11-185,-6 13 49,-2 14 265,1 2 0,-13 57-1,4-10 37,-92 226 750,99-266-91,14-32-267,3-6-159,7-8-68,-8 5-35,20-16-115,-1-1 0,0-1 0,-2-1 0,31-40 0,-48 56 13,1 1 1,0 0-1,0 0 0,0 0 0,0 0 1,0 0-1,1 1 0,7-5 0,-11 8 53,0 0 1,0 0-1,0 0 0,0 0 0,0 0 0,0 0 1,0 1-1,0-1 0,-1 0 0,1 0 0,0 1 1,0-1-1,0 1 0,0-1 0,-1 0 1,1 1-1,0 0 0,0-1 0,-1 1 0,1-1 1,0 1-1,-1 0 0,1-1 0,-1 1 0,1 0 1,-1 0-1,1 0 0,-1-1 0,1 1 0,-1 0 1,1 1-1,10 29-276,-5-9 298,-3-10 32,8 22 1,-9-30-27,0 0 0,0 0 1,0-1-1,1 1 0,-1-1 1,1 1-1,-1-1 0,1 0 1,5 4-1,-7-6 15,0-1 1,0 1 0,0 0-1,0-1 1,0 1-1,1-1 1,-1 0-1,0 1 1,0-1-1,0 0 1,1 1 0,-1-1-1,0 0 1,0 0-1,1 0 1,-1 0-1,0-1 1,0 1 0,0 0-1,1 0 1,-1-1-1,0 1 1,0-1-1,0 1 1,0-1-1,0 1 1,1-1 0,-1 0-1,0 1 1,0-2-1,4-1 30,-2-1 0,1 1 0,0-1 0,-1 0 0,4-5-1,5-11 52,-1-1-1,0 1 0,13-43 1,-7 19-35,140-352 142,-154 387-254,0 4 14,-1 0 1,0 0 0,-1-1-1,1 1 1,-1-1-1,1-8 1,-3 13-283,0 3 110,-4 9 40,-6 16 128,2-1 111,2 1-1,0-1 0,2 2 0,-4 54 0,13 113-41,3-141 297,23 92-1,-15-81-2159,-14-62 1666,3 22-2312,-4-23 1966,0 0 0,0-1-1,0 1 1,0 0 0,0 0-1,0-1 1,-1 1 0,1-1-1,0 1 1,-1 0 0,-1 2-1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24.5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98 4640,'-10'-25'2112,"15"14"-1824,-5 3 448,5 8-448,3-11-32,5 2-160,10-2-352,-2 3 128,7 0 256,2 5-64,1-1 0,-2 4-32,-1 0-2720,-7 7 1472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24.8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28 6048,'-21'-11'2752,"21"6"-2400,3 2-608,7 3 64,3-5-320,8 5 256,10-3-1056,4 3 736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25.5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378 113 4224,'-11'-37'1365,"11"36"-1331,-1 0-1,1 0 1,0 1 0,0-1-1,0 0 1,0 1 0,-1-1-1,1 0 1,0 0 0,0 1-1,0-1 1,0 0 0,1 0-1,-1 1 1,0-2 0,1-2 23,1 1 153,-1-1 1,0 1 0,0 0-1,-1 0 1,1-1-1,-1 1 1,0-1 0,0 1-1,0 0 1,0-1-1,0 1 1,-1-4-1,1 7-99,-1-1-1,1 0 1,0 1 0,0-1-1,0 0 1,-1 1-1,1-1 1,0 0-1,-1 1 1,1-1-1,-1 0 1,1 1 0,0-1-1,-1 1 1,1-1-1,-1 1 1,0-1-1,0 1 1,0 1-40,1 0 1,-1 1 0,0-1-1,1 0 1,-1 1 0,1-1-1,0 1 1,-1-1-1,1 1 1,0-1 0,0 3-1,-6 24 388,0 0 0,-12 29 1,-25 56 662,18-49-779,-91 245 734,-28 47 1744,144-356-2811,0 0 0,0 0 0,0 0 0,0 0-1,0 0 1,0 1 0,0-1 0,0 0 0,0 0-1,0 0 1,0 0 0,0 0 0,0 0 0,0 0 0,0 0-1,0 0 1,0 0 0,0 0 0,0 0 0,0 1-1,-1-1 1,1 0 0,0 0 0,0 0 0,0 0-1,0 0 1,0 0 0,0 0 0,1 0 0,-1 0-1,0 0 1,0 0 0,0 1 0,0-1 0,0 0-1,0 0 1,0 0 0,0 0 0,0 0 0,0 0-1,0 0 1,0 0 0,0 0 0,0 0 0,0 0 0,0 0-1,0 0 1,0 0 0,0 0 0,1 1 0,-1-1-1,0 0 1,0 0 0,0 0 0,0 0 0,0 0-1,0 0 1,0 0 0,0 0 0,0 0 0,0 0-1,0 0 1,1 0 0,-1 0 0,0 0 0,8-5 283,14-13-114,34-41-491,63-87 0,-55 65-157,-60 76 354,0-1 0,1 2 0,-1-1 1,9-6-1,-12 10 98,-1 1 1,1-1-1,0 1 1,0-1 0,-1 1-1,1-1 1,0 1-1,0 0 1,-1-1 0,1 1-1,0 0 1,0 0-1,0 0 1,0 0 0,-1-1-1,1 1 1,0 0 0,0 0-1,0 1 1,0-1-1,-1 0 1,1 0 0,0 0-1,0 1 1,0-1-1,0 0 1,-1 0 0,1 1-1,0-1 1,-1 1-1,1-1 1,0 1 0,-1-1-1,1 1 1,0 0-1,-1-1 1,1 1 0,-1-1-1,1 1 1,-1 0-1,1 0 1,-1-1 0,1 2-1,0 1 28,0 1-1,1-1 1,-1 0-1,-1 0 1,1 1-1,0-1 1,-1 1 0,0-1-1,0 7 1,-5 33 164,4-37-157,-1 8 66,-1 0 1,0-1 0,-1 1-1,-1-1 1,0 0-1,0 0 1,-2 0 0,1-1-1,-2 0 1,0 0-1,0-1 1,-1 0 0,0 0-1,-1-1 1,0 0-1,-1-1 1,0 0 0,0-1-1,-1 0 1,0-1-1,-16 8 1,-52 13 283,110-25-1413,23-5 1039,0-3 0,-1-2-1,0-2 1,0-3 0,-1-2 0,90-37 0,-124 44 116,-1-1 0,0-1 0,-1 0 0,0-1 0,0 0 0,21-21 1,-31 26-54,0 0 1,0-1 0,0 1 0,0-1 0,-1 0 0,0-1 0,0 1 0,-1-1 0,0 0 0,0 0 0,0 0 0,-1 0 0,0 0 0,-1 0 0,0-1 0,0 1 0,0-1 0,-1-9 0,0 15-76,0 0 0,0 1 0,0-1 0,0 0 0,-1 0 0,1 0 0,-1 0 0,1 1 0,-1-1 0,0 0 0,0 1 0,1-1 0,-1 0 0,0 1 0,0-1 0,-1 1 0,1 0 0,0-1 0,0 1 0,-1 0 0,1 0 0,-1-1 0,-1 0 0,0 2-7,1-1-1,0 1 1,-1-1 0,1 1-1,0 0 1,-1 0-1,1 0 1,0 1 0,-1-1-1,1 1 1,0-1-1,0 1 1,-1 0 0,1-1-1,0 1 1,0 0-1,0 1 1,0-1 0,0 0-1,-2 2 1,-11 8 21,1 0 1,1 0 0,0 2 0,0 0-1,1 0 1,-17 25 0,10-9 405,1 1 0,-22 50 1,36-70-346,0 0 1,1 1 0,0-1-1,0 1 1,-1 11 0,4-17-30,-1 0 0,1 0 0,0 0 1,1 0-1,-1-1 0,1 1 0,0 0 1,0 0-1,0 0 0,1-1 0,-1 1 1,1 0-1,5 7 0,-3-7 46,0 0 1,0 0-1,1 0 1,-1 0-1,1-1 1,0 0-1,0 0 1,12 6-1,-7-4-27,1-1 1,0-1-1,0 0 0,17 4 0,-4-4-164,1 0 0,0-1 0,48-2-1,-34-4-1546,53-10 0,-33 2-176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33.4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354 315 1984,'1'-1'159,"0"1"-1,-1-1 1,1 0 0,-1-1-1,1 1 1,-1 0 0,1 0-1,-1 0 1,0 0 0,1 0-1,-1 0 1,0-1 0,0 1-1,0 0 1,0 0 0,0 0-1,0-1 1,0 1 0,0 0-1,0 0 1,-1 0-1,1 0 1,-1 0 0,1-1-1,0 1 1,-1 0 0,0 0-1,1 0 1,-1 0 0,0 0-1,1 0 1,-1 0 0,0 1-1,0-1 1,0 0 0,0 0-1,0 1 1,0-1 0,0 0-1,0 1 1,0-1 0,0 1-1,-1-1 1,-4-1-39,1 1 1,0-1-1,-1 1 0,1 1 0,0-1 1,-1 1-1,1-1 0,-1 2 0,1-1 1,-1 1-1,-6 1 0,4 0-74,1 0 1,-1 1-1,0 0 0,1 1 1,-1 0-1,-11 8 0,1 2-73,0 1 0,1 1 0,1 1 0,-19 24 0,20-21 66,1 0 0,1 1 0,0 0 0,2 1 1,-16 41-1,26-59-9,0 0 1,-1 0-1,1 1 1,1-1-1,-1 0 0,0 1 1,1-1-1,0 1 1,0-1-1,1 0 1,-1 1-1,1-1 1,1 5-1,-1-6 10,0-1 0,1 1 1,-1-1-1,0 0 0,1 1 0,0-1 0,-1 0 0,1 0 0,0 0 0,0 0 1,0 0-1,0-1 0,0 1 0,1-1 0,-1 1 0,0-1 0,1 0 0,-1 0 0,1 0 1,0 0-1,-1 0 0,5 0 0,8 1 53,1 0 0,-1-1 0,1-1 0,-1 0 1,1-1-1,-1-1 0,1 0 0,-1-1 0,0-1 0,0 0 0,0-1 0,14-7 1,-12 3-39,0 0 0,0-1 1,26-22-1,40-43-42,-43 28-247,-34 40 247,2-2-111,-6 10 24,-3 7-2,-1 13-46,0 0 0,2 27 0,0-22-19,0-20 200,0-1 0,1 1-1,0-1 1,-1 0 0,2 1-1,-1-1 1,1 0 0,0 0-1,0 0 1,0 0 0,1 0-1,-1 0 1,1 0 0,7 7-1,-9-11-5,1 1 1,0-1-1,0 0 0,0 0 0,0 0 0,0 0 0,0-1 0,1 1 0,-1 0 1,0-1-1,0 0 0,0 1 0,1-1 0,-1 0 0,0 0 0,0 0 0,5-1 1,2 0 180,1-1 0,16-5 0,-23 6-197,0 0-1,0 0 1,0 0 0,0-1 0,0 1 0,-1-1-1,1 1 1,-1-1 0,1 0 0,-1 0 0,0 0-1,2-3 1,-3 3-12,0 1 0,0 0 0,0-1 0,0 0-1,-1 1 1,1-1 0,-1 1 0,1-1 0,-1 0-1,0 1 1,1-1 0,-1 0 0,0 1 0,0-1-1,0 0 1,0 1 0,-1-1 0,1 0 0,0 0-1,-1 1 1,1-1 0,-1 1 0,0-1 0,0-1-1,-4-6-25,1 0-1,-1 1 1,-1 0-1,0 0 1,0 0-1,0 1 1,-1 0-1,0 0 1,-1 0-1,0 1 1,1 0-1,-2 1 1,-15-9-1,22 13-23,-1 1-1,1-1 1,0 0 0,-1 1-1,1 0 1,0-1 0,-1 1-1,1 0 1,-1 0-1,1 0 1,0 1 0,-1-1-1,1 1 1,0-1 0,-1 1-1,1 0 1,0 0-1,0 0 1,0 0 0,-3 1-1,2 0-59,0 0 0,1 0 0,-1 0 0,1 0 0,0 1 0,-1-1 0,1 1 0,0-1 0,0 1 0,1 0 0,-1 0 0,0-1 0,1 1 0,-2 4 0,3-6 86,0 0 0,0 0 0,0-1-1,0 1 1,0 0 0,0 0 0,0-1-1,0 1 1,0 0 0,0 0 0,0-1-1,0 1 1,0 0 0,1-1 0,-1 1-1,0 0 1,1-1 0,-1 1 0,0 0-1,1-1 1,-1 1 0,1 0 0,-1-1-1,1 1 1,-1-1 0,1 1 0,-1-1 0,1 1-1,0-1 1,-1 0 0,1 1 0,0-1-1,-1 0 1,1 1 0,0-1 0,-1 0-1,1 0 1,0 0 0,0 0 0,-1 1-1,1-1 1,1 0 0,3 0 85,0 0 0,0 1 0,0-1 0,0-1 0,5 0 1,8-3-38,-1-1 1,0-1-1,29-14 1,-7 3-30,136-61-15,-107 46-4,-47 23-42,27-8 1,-41 15 69,1 0 1,-1 0-1,1 1 1,-1 0-1,1 0 0,-1 1 1,13 1-1,-19-1-22,1 1 0,-1-1-1,0 1 1,0-1-1,0 1 1,1 0 0,-1-1-1,0 1 1,0 0 0,0 0-1,0 0 1,0 0 0,0 0-1,-1 0 1,1 0 0,0 0-1,0 0 1,-1 0 0,1 0-1,-1 0 1,1 1 0,-1-1-1,1 0 1,-1 0 0,0 1-1,0-1 1,1 0 0,-1 3-1,0 5 54,1 0 1,-1 1-1,-2 9 0,1-10-46,-1 16 0,-2 0 1,-8 26-1,-2 15 780,14-66-775,0 0-1,0 0 0,0-1 0,0 1 0,0 0 0,0 0 0,0 0 0,0 0 0,0 0 0,0 0 0,0 0 0,0 0 0,0 0 0,1 0 0,-1 0 0,0 0 0,0 0 0,0 0 0,0 0 0,0 0 0,0 0 0,0 0 0,0 0 0,0 0 0,1 0 0,-1 0 0,0 0 0,0 0 0,0 0 0,0 0 0,0 0 0,0 0 0,0 0 0,0 0 0,0 0 0,1 0 0,-1 0 0,0 0 0,0 0 0,0 0 0,0 0 0,0 0 0,0 0 0,0 0 0,0 1 0,0-1 0,0 0 0,0 0 1,0 0-1,0 0 0,0 0 0,1 0 0,-1 0 0,0 0 0,0 0 0,0 0 0,0 1 0,0-1 0,0 0 0,0 0 0,0 0 0,12-12 390,14-21-195,20-29-64,-22 27-594,33-34 0,-57 68 427,1 0 1,-1 0 0,1 1-1,0-1 1,-1 0 0,1 1-1,0-1 1,0 0-1,0 1 1,-1-1 0,1 1-1,0-1 1,0 1 0,0 0-1,0-1 1,0 1-1,0 0 1,0 0 0,0-1-1,0 1 1,0 0-1,1 0 1,-1 1 4,0-1-1,0 1 1,0-1-1,-1 1 1,1-1 0,0 1-1,-1-1 1,1 1-1,0 0 1,-1-1-1,1 1 1,-1 0 0,1 0-1,-1 0 1,1-1-1,-1 1 1,1 0-1,-1 2 1,2 3-17,0 1-1,-1-1 1,0 1-1,0-1 1,-1 8-1,-2 32 87,-8 52 0,9-60 131,1-38-171,0 1 0,0-1 0,0 0 0,0 1 0,0-1 0,0 0 0,0 1 0,0-1 0,1 0 0,-1 0 0,0 1 0,0-1 0,0 0 0,0 0 0,0 1 0,1-1 0,-1 0 0,0 0 0,0 1 0,0-1 0,1 0 0,-1 0 0,0 0 0,0 1 0,1-1 0,-1 0 0,0 0 0,0 0 0,1 0 0,-1 0 0,0 0 0,1 0 0,-1 0 0,0 0 0,0 1 0,1-1 0,-1 0 0,0 0 0,1 0 0,-1-1 0,0 1 0,1 0 0,-1 0 0,0 0 0,0 0 0,1 0 0,-1 0 0,0 0 0,1 0 0,-1-1 0,0 1 0,0 0 0,0 0 0,1-1 0,14-7 339,-15 7-326,20-14 211,-14 10-210,0 0-1,0 1 0,9-5 0,-1 1-128,0 2-1,1-1 1,-1 2-1,1 0 1,18-3-1,-7 4-10,0 2 0,32 0-1,-55 2 147,-1 0 0,1-1 0,-1 1 0,1-1 0,-1 1 0,1-1 0,0 0 0,-1 0 0,0 0 0,1 0 0,-1 0 0,0-1 0,0 1 0,1-1 0,-1 0 0,0 1 0,-1-1 0,1 0 0,0 0 0,0 0 0,1-3 0,1-2 19,0 1 0,-1-1-1,0 0 1,0 0 0,3-15-1,-5 18-105,-1 1-1,0-1 0,1 1 0,-1-1 1,-1-3-1,1-3-315,0 10 143,-5 15-219,-21 67 219,19-64 254,0 1-1,2 0 0,-6 32 1,10-47-12,1-1 1,-1 1 0,1 0-1,0-1 1,0 1 0,0-1-1,1 1 1,-1-1 0,1 1-1,0-1 1,1 5 0,-1-6 23,15 5 214,-9-6-212,0 0-1,0 0 0,0-1 0,0 0 0,-1-1 0,1 1 0,0-1 0,0 0 0,-1-1 1,1 0-1,6-2 0,-4 0 8,0 0 0,0-1-1,-1 0 1,1 0 0,-1-1 0,0 0 0,-1 0 0,1-1 0,-1 0 0,8-11 0,29-44 50,-40 55-348,1 1 0,11-12 0,-15 19 230,-1 0-1,1-1 1,-1 1 0,1 0-1,-1 0 1,1 0 0,-1 0 0,0-1-1,1 1 1,-1 0 0,0 0 0,0 0-1,0 0 1,1 0 0,-1 0 0,0 1-1,-2 19-2,0-1 0,-7 25 0,4-17-16,-1-2-10,-1-1-1,-19 46 0,3-11 75,-20 80-69,17-51 333,8-35 81,23-108 961,0 16-1284,1 1-1,22-70 1,-16 74-119,1 0-1,1 2 1,2-1 0,22-31-1,30-57-484,-65 116 496,-1 1 0,1 0 0,-1 0 0,1 0 0,0 1 0,0-1 1,5-3-1,-7 5 38,0 1 0,-1-1 0,1 1 1,0-1-1,0 1 0,0 0 0,0-1 1,0 1-1,0 0 0,0 0 0,0-1 1,0 1-1,0 0 0,0 0 1,0 0-1,0 0 0,0 0 0,0 0 1,0 1-1,0-1 0,0 0 0,0 0 1,0 1-1,0-1 0,0 1 0,0-1 1,-1 1-1,1-1 0,0 1 0,0-1 1,0 1-1,1 1 0,1 1 23,0 1 0,-1-1 0,1 1 0,-1 0 1,1 0-1,-1 0 0,0 0 0,0 0 0,-1 0 0,0 0 0,1 1 0,-1-1 0,0 0 0,-1 1 0,1-1 0,-1 1 1,0-1-1,-1 5 0,0-3 22,0-1 0,0 0 0,0 0 1,-1 0-1,0 0 0,0 0 0,-1 0 1,1 0-1,-1-1 0,0 1 0,0-1 1,-1 0-1,1 0 0,-8 7 0,8-9 1,-1 1 0,1 0 0,0-1-1,0 0 1,-1 0 0,1 0 0,-1 0-1,0-1 1,0 1 0,1-1-1,-1 0 1,0 0 0,0 0 0,0-1-1,0 1 1,-8-1 0,-32 0-277,62-1 259,0-1 0,-1-1-1,1-1 1,20-6 0,4-1 33,-11 4-19,44-10 31,128-47 0,-86 25-80,-117 39 16,0 0 0,1 1 0,-1-1 0,0 0 0,0 1-1,0-1 1,0 0 0,0 1 0,0-1 0,0 0 0,0 1-1,0-1 1,0 1 0,0-1 0,0 0 0,0 1-1,0-1 1,0 0 0,0 1 0,-1 0 0,-4 7-44,0 0 0,0 0-1,-1 0 1,-1-1 0,1 0 0,-1 0 0,0-1 0,-9 7 0,-7 5 66,-59 50 15,80-66-20,0 0 0,0 0 0,0 0 0,0 0 1,1 1-1,-1-1 0,0 0 0,1 1 0,0-1 0,0 1 0,0 0 0,0-1 0,-1 6 0,12-7 442,-4-2-375,0 1 0,0-1 0,0 0 0,0-1 0,0 0-1,-1 0 1,1 0 0,0 0 0,-1-1 0,0 0 0,0 0-1,1-1 1,6-5 0,-2 0-26,0-1 0,0 0-1,-1 0 1,13-21 0,-7 12-57,-11 15-59,-1 0 1,0-1-1,0 1 0,0 0 1,2-6-1,-5 9 41,0 1 0,0-1 0,1 0 0,-1 1 0,0-1 0,0 1 0,1-1 0,-1 1 0,0-1 0,1 1-1,-1-1 1,1 1 0,-1-1 0,1 1 0,-1 0 0,1-1 0,0 0 0,-1 1 15,0 0 1,0 1 0,1-1-1,-1 0 1,0 0-1,0 0 1,1 0-1,-1 0 1,0 0 0,0 0-1,1 0 1,-1 1-1,0-1 1,0 0-1,0 0 1,1 0 0,-1 0-1,0 1 1,0-1-1,0 0 1,0 0-1,1 0 1,-1 1-1,0-1 1,0 0 0,0 0-1,0 1 1,8 26-316,-5-14 299,0-8 21,0 1 0,0 0 0,0-1 0,1 1 0,0-1 0,0 0 0,1-1 0,0 1 0,-1-1 0,1 1 0,8 3 0,-11-6 43,1 0 0,-1-1 1,1 0-1,-1 1 1,1-1-1,0 0 0,0 0 1,-1 0-1,1-1 0,0 1 1,0-1-1,0 1 0,0-1 1,0 0-1,0 0 0,0-1 1,0 1-1,0 0 1,0-1-1,-1 0 0,1 0 1,0 0-1,0 0 0,-1 0 1,1 0-1,4-4 0,11-10 25,0-1 0,-2-1 0,0 0 0,-1-1 0,-1-1 0,0 0-1,-2-1 1,18-36 0,-27 50-148,0 1-1,0 0 1,0 0 0,0 0 0,1 0-1,0 1 1,0-1 0,8-6-1,-7 15-166,-5-4 233,2 4-6,-1 1 0,1-1 0,-1 0 0,1 1 0,-1-1 1,-1 0-1,2 10 0,-3 35-178,0-21 118,0-3 106,1-9-6,-1 0 1,3 20-1,-1-33-9,-1 1 0,1-1 1,-1 0-1,1 1 0,0-1 0,1 0 0,-1 1 1,0-1-1,1 0 0,0 0 0,0 0 1,0 0-1,0-1 0,0 1 0,5 4 0,-4-5 34,0-1 0,0 1 0,0-1 0,0 0-1,1 0 1,-1 0 0,0 0 0,0 0-1,1-1 1,-1 0 0,1 1 0,-1-1 0,5-1-1,9 0 105,22-6-1,-27 5 35,16-3-11,-8 2-170,-1 0 0,0-2 0,0 0 0,34-15-1,-37 12 17,-1 0 0,-1-1 0,1-1 0,-2 0-1,23-21 1,-12 9-39,-16 17-134,-15 17-157,0-4 251,2-1 30,-1 1-1,-13 11 1,12-13 13,0 0 0,0 1 0,1-1 0,0 1 0,0 0 0,1 1 0,-8 12 0,12-14 222,4-5 192,14-8 265,-15 6-636,19-13 75,-16 11-184,0-1 0,0 1 0,0 0 0,7-3 0,-11 6 63,0 0 1,0 0-1,0 0 0,0 0 1,0 1-1,0-1 1,0 0-1,0 0 1,-1 1-1,1-1 0,0 0 1,0 1-1,0-1 1,0 1-1,0-1 1,-1 1-1,1-1 0,0 1 1,0 0-1,-1-1 1,1 1-1,-1 0 0,1 0 1,0-1-1,-1 1 1,1 1-1,1 0 60,-1 0 1,0 0-1,1-1 0,0 1 0,-1-1 0,1 1 1,0-1-1,2 2 0,1-1 2,0 0 0,0-1 0,0 0 0,1 1 0,-1-2 0,0 1 0,1 0 0,-1-1 0,0 0 0,1-1 0,-1 1 0,1-1 0,8-2 0,3-3 62,0 0 0,27-14 0,-43 20-101,19-11 77,-1 0 0,0-2-1,-1 0 1,0 0 0,-1-2-1,-1 0 1,15-18 0,-6 1-44,-2 0 0,-1-2 0,34-69 0,-42 75-55,65-136-31,-78 161 45,11-27-355,-11 28 277,-1 0 0,1 0 0,-1 1 0,1-1 0,-1 0 0,0 0 0,0 0 0,0 0 0,0 1 0,0-1 0,0 0 0,-2-3 0,2 4 71,0 1 0,0 0 0,0 0-1,0 0 1,0-1 0,0 1 0,-1 0-1,1 0 1,0 0 0,0 0-1,0-1 1,0 1 0,-1 0 0,1 0-1,0 0 1,0 0 0,0 0-1,-1-1 1,1 1 0,0 0 0,0 0-1,0 0 1,-1 0 0,1 0 0,0 0-1,0 0 1,-1 0 0,1 0-1,0 0 1,0 0 0,-1 0 0,1 0-1,0 0 1,0 0 0,-1 0 0,-9 7-193,-6 9 260,6 0-83,1-1 0,1 2-1,0-1 1,1 1 0,-5 21 0,-1-1 47,-4 10 46,3 0 0,1 1 0,-6 51 0,18-91-19,0 0-1,1 0 1,-1 0 0,1 0 0,1 0 0,0 0 0,0-1 0,0 1-1,1 0 1,5 13 0,-6-20-15,0 1 0,0-1 0,0 1 0,0-1 0,0 0 0,0 1 0,0-1 0,0 0 0,1 0 0,-1 0-1,1 0 1,-1 0 0,1 0 0,-1 0 0,1-1 0,-1 1 0,1 0 0,0-1 0,-1 1 0,1-1 0,0 0 0,-1 0 0,1 1 0,0-1 0,0 0 0,-1-1-1,1 1 1,0 0 0,-1 0 0,1-1 0,0 1 0,2-2 0,2 0 60,1 0 0,-1-1-1,0 0 1,1 0 0,-1-1-1,8-7 1,-3 3-184,0 0 0,0 1-1,0 0 1,1 1 0,20-9 0,-17 68-1237,-12-43 1360,-2-2-24,1-1-1,0 1 0,1-1 1,0 0-1,5 10 1,-7-16 29,0 1 0,0 0-1,1-1 1,-1 1 0,0-1 0,1 0 0,-1 1 0,1-1 0,0 0-1,-1 0 1,1 0 0,0 0 0,0 0 0,0-1 0,-1 1 0,1 0-1,0-1 1,0 1 0,0-1 0,0 0 0,0 0 0,0 1 0,0-1-1,0-1 1,4 1 0,4-2 106,0-1 0,0 0 0,0 0 0,15-8 0,-2 2-51,-6 2 8,-1-2-1,0 1 0,0-2 0,-1 0 0,0-1 1,-1 0-1,0-1 0,-1-1 0,0 0 0,-1-1 1,-1 0-1,14-22 0,148-281 195,-167 305-299,14-31-462,18-60 1,-35 89 177,-3 9-144,-3 8-396,-12 21 807,1 0 0,2 0 0,0 1 1,2 1-1,-11 39 0,14-32 61,1 0 0,2 0 0,0 50 0,4-67-27,1 1 0,1-1 0,0 0 0,1 0 0,1 0 0,1-1 0,0 1 0,1-1 0,10 19 0,-13-28 40,1-1-1,0 1 0,0-1 0,1 0 0,0 0 0,-1-1 0,1 1 0,7 4 0,-9-8 17,-1 1-1,1 0 1,0-1 0,-1 1-1,1-1 1,0 0 0,0 0-1,0 0 1,0 0-1,0 0 1,0-1 0,0 0-1,0 1 1,0-1 0,0 0-1,0 0 1,0-1-1,0 1 1,5-2 0,3-2 28,0-1 1,-1-1-1,0 1 0,0-2 1,-1 1-1,0-1 1,0-1-1,0 0 0,-1 0 1,12-16-1,-5 3-49,0-1 0,-2-1 0,17-38-1,-26 53-64,-3 6-11,0 1 0,0-1 0,0 0 0,0 0 0,0 0-1,0 0 1,-1 0 0,1 0 0,-1 0 0,1 0 0,-1 0 0,0 0-1,0 0 1,0 0 0,0 0 0,0 0 0,0 0 0,-1 0 0,0-3-1,1 4 24,0 1 0,-1 0 0,1-1 0,0 1 0,-1 0-1,1-1 1,0 1 0,-1 0 0,1 0 0,0 0 0,-1-1 0,1 1-1,-1 0 1,1 0 0,0 0 0,-1 0 0,1 0 0,-1 0 0,1-1-1,-1 1 1,1 0 0,0 0 0,-1 0 0,1 1 0,-1-1-1,1 0 1,-1 0 0,1 0 0,0 0 0,-1 0 0,1 0 0,0 1-1,-1-1 1,1 0 0,-1 0 0,1 0 0,0 1 0,-1-1-1,-13 13-118,8-6 133,1 0-1,1 0 1,0 1 0,0 0-1,0 0 1,-5 16 0,-9 52 245,16-63-184,0-5-3,1-1 0,0 0 0,1 1-1,-1-1 1,2 1 0,-1-1-1,1 1 1,0-1 0,0 0 0,1 1-1,0-1 1,3 8 0,-2-11-25,-1 0 1,0 0-1,1 0 1,0 0 0,0 0-1,0 0 1,0-1-1,0 1 1,1-1-1,0 0 1,-1 0 0,1 0-1,1-1 1,-1 1-1,0-1 1,0 0-1,1 0 1,-1-1-1,10 3 1,5 0 6,0-2 1,0 0-1,27-1 1,59-7-2643,-50 1-2502,-34 5 2099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35.2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0 801 2400,'0'0'779,"6"-3"1274,7 2-1261,0-1 0,0 1 0,0-2 1,-1 0-1,1-1 0,-1 0 0,20-9 0,-1-3-379,49-33-1,-52 29-387,-2-1 0,0-2 0,-1-1 0,-2-1 0,0 0 0,-2-2 0,25-41 0,-13 12 283,-2-2-1,-4 0 0,22-64 1,-42 102-183,-1-1 0,-1 1 1,0-1-1,-2 0 0,2-40 1,-4 61-148,-1-1 1,0 1-1,0-1 1,0 0 0,0 1-1,0-1 1,0 1 0,0-1-1,0 1 1,0-1-1,-1 1 1,1-1 0,0 1-1,0-1 1,0 1 0,0 0-1,-1-1 1,1 1-1,0-1 1,-1 0 0,-5 7-257,-6 20 105,11-23 182,-8 22 105,1 1 1,-5 34-1,8-39-30,-14 84 257,-10 170 0,28-255-89,3 28 1,-2-40-117,1-1 1,1 1 0,-1-1-1,1 0 1,1 0 0,5 13 0,-7-18-85,0 0 0,0 0 0,0-1 1,0 1-1,1 0 0,-1-1 1,0 1-1,1-1 0,0 1 1,-1-1-1,1 0 0,0 1 1,0-1-1,-1 0 0,1 0 1,0-1-1,4 2 0,-4-1 19,1-1-1,0 0 1,0 1-1,0-1 1,1 0-1,-1-1 1,-1 1-1,1-1 1,0 1-1,0-1 1,3-1-1,5-3 76,1 0 0,-2-1 0,1 0 0,16-13 0,-4 1-152,-1-1 1,36-41 0,-54 54-164,-6 5-363,1 2 488,1-1 0,-1 0 1,0 1-1,0-1 0,1 1 0,-1-1 0,1 1 0,-1-1 0,0 1 0,1-1 0,-1 1 0,1 0 0,-1-1 0,1 2 0,-6 8-83,1 0 0,0 0 0,1 1 1,0 0-1,1 0 0,0 0 0,1 0 0,-2 22 1,4-30 138,1-1 0,-1 1 0,1-1 1,-1 0-1,1 1 0,0-1 0,0 0 1,0 0-1,0 0 0,0 1 0,1-1 1,-1 0-1,1-1 0,-1 1 1,1 0-1,0 0 0,-1-1 0,1 1 1,0-1-1,0 1 0,0-1 0,0 0 1,1 0-1,-1 0 0,0 0 1,0 0-1,3 0 0,-1 1 93,0-1 0,0 0 0,-1 0 0,1-1 0,0 1 0,0-1 0,0 0 0,0 0 0,0 0 0,-1-1 0,1 1 0,0-1 0,0 0 0,0 0 0,-1 0-1,7-3 1,-9 3-64,0 1-1,0-1 0,0 0 1,0 1-1,-1-1 0,1 0 1,0 1-1,-1-1 0,1 0 1,0 0-1,-1 1 0,1-1 1,-1 0-1,1 0 0,-1 0 1,1 0-1,-1 0 0,0 0 1,1 0-1,-1 0 0,0 0 1,0-2-1,0 1-7,0 1-1,0-1 1,-1 0 0,1 0-1,-1 1 1,0-1-1,1 0 1,-1 1 0,0-1-1,0 1 1,-2-4 0,-3-1-38,1-1 0,-2 1 1,1 0-1,-9-6 0,-21-10-434,11 8-162,6 6-51,18 8 633,1 0 0,-1 0 0,1 0 0,-1 0-1,1 0 1,-1 0 0,1 0 0,-1 0 0,1 0-1,-1 0 1,1 0 0,-1 0 0,1 0 0,-1 0 0,1 1-1,-1-1 1,1 0 0,-1 0 0,1 1 0,-1-1-1,1 0 1,0 0 0,-1 1 0,1-1 0,0 1-1,-1-1 1,1 0 0,0 1 0,-1-1 0,1 1 0,0-1-1,-1 1 1,1 0-221,1 0 230,0 0-1,1-1 1,-1 1-1,1-1 1,-1 0-1,1 1 1,-1-1 0,1 0-1,-1 0 1,3 0-1,0 0 35,17 2 273,-1-1-1,38-4 1,3-1-77,-51 4-1098,1-1 0,18-3 0,-25 3 124,0 0 0,0 0 0,0-1 0,0 1 1,4-4-1,-41-22-8142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41.9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4 6816,'-13'-4'3072,"30"8"-2656,-4-1 960,5 2-832,13-2 544,3 2-608,7-2 64,-2 5-288,-4-5-320,-1 6 32,-6-6 224,-2 2-128,-8-5 224,-1 3-192,-4-6-4672,0 3 2464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35.6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23 101 6880,'-23'-23'2560,"28"23"-1984,3-8-160,10 5 384,13-5-512,18-3 608,15-1-512,11 4-288,4 0-64,6 0 384,6 0-224,11 5 352,3 3-320,-4 8-3840,-9 3 1952,-1 5-3520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36.5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161 12 3808,'-1'0'137,"-19"-9"8280,30 6-6102,13 6-1419,-23-2-877,1-1 1,-1 0-1,1 1 0,-1-1 1,1 0-1,-1 1 0,0-1 1,1 1-1,-1-1 1,1 0-1,-1 1 0,0-1 1,1 1-1,-1-1 1,0 1-1,0-1 0,1 1 1,-1 0-1,0 0 0,5 7 314,15 22 244,-16-24-482,-4-4-95,1 0 0,-1-1 1,1 1-1,-1 0 0,0 0 0,0 0 1,0-1-1,0 1 0,0 0 0,-1 3 1,1 1 1,-1 2 46,0 0 0,-1 0 0,0-1 0,0 1 0,0-1 1,-1 1-1,-4 7 0,-4 11-86,10-24 39,-94 286 787,68-182-601,23-91 8,0 0 1,-10 21-1,13-36-173,1 1 1,0-1-1,-1 1 0,1-1 0,0 0 0,-1 1 0,1-1 0,0 0 0,-1 0 0,1 1 0,-1-1 0,1 0 0,-1 0 0,1 1 0,-1-1 0,1 0 0,-1 0 0,1 0 1,-1 0-1,1 0 0,-1 0 0,1 0 0,-1 0 0,1 0 0,-1 0 0,1 0 0,-1 0 0,1 0 0,-1 0 0,0-1 0,-13-5-124,13 6 155,0-1-37,1 1 0,0 0 0,0-1 0,-1 1 0,1 0 0,0 0 0,0-1 0,-1 1 0,1 0 0,0-1 0,0 1 0,0-1 0,0 1 0,0 0 0,0-1 0,-1 1 0,1 0 0,0-1 0,0 1 0,0-1 0,0 0 0,4 1-18,-1-1 0,1 1 1,-1-1-1,0 0 0,0-1 0,1 1 0,-1 0 1,4-4-1,-2 3 0,0-1 0,0 1 1,0 0-1,0 0 0,8-1 0,66-8 66,1 3 0,0 4 0,120 10 0,32 2-997,-248-16-5653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42.2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23 256 3232,'-4'0'293,"2"-1"-137,1 1 1,-1 0-1,0-1 0,0 1 1,-8-6 4256,33 5-3010,32-6 1,-8 0-969,28 1 64,121 5 0,145-5 26,-227 0-309,443-47 250,-343 29-436,-145 16-7,0-3 0,92-26 0,87-20 222,-185 45-74,-27 7-167,1 1-1,61 1 1,-97 3-20,9 5-59,-8-3 63,0 0 0,0 1 0,-1-1 0,1 1 0,-1-1 0,1 1 0,-1 0 0,0-1 0,0 1 0,0 0 0,0 0 0,-1 0 0,1 5 0,2 42-44,2 122 234,7-1 0,45 224 0,-21-119-367,-23-150 303,12 119 62,-16-143-4,-3-28 24,11 158-31,-11-116-21,0 2-160,-5-91 211,-3 51-1,-1-10 137,0 18-99,1-52-174,1 0 0,1 0 0,10 65 0,-9-71 144,-1-18 55,0-9-129,-4 7 480,-41-3-374,-26 1-112,27-1-62,-320 54 219,101-12-228,-305 48-44,509-85-67,-21 4 111,-145 45-1,-34 49 62,-44 14 102,93-51 36,170-60-1111,1-7-3744,58-33-4296,18-8 5765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43.4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43 2144,'-6'-15'2014,"7"-13"5726,8 48-7132,19 206 941,-22-152-1455,1 55 39,-4-40-106,8 352 442,-4-73-186,-3-256-120,21 291 287,3 93 102,-25-411-373,-3 96 1143,0-179-1255,0 1-1,0-1 0,0 0 0,-1 0 0,1 0 0,-1 0 0,1 1 0,-2 1 1,2-3-85,0-1 1,0 0-1,0 0 0,0 0 1,0 0-1,0 0 1,-1 0-1,1 0 1,0 0-1,0 0 1,0 0-1,0 1 1,0-1-1,0 0 0,0 0 1,0 0-1,0 0 1,0 0-1,0 0 1,0 0-1,-1 0 1,1 0-1,0 0 1,0 0-1,0 0 0,0 0 1,0 0-1,0 0 1,0 0-1,0 0 1,0 0-1,-1 0 1,1 0-1,0 0 1,0 0-1,0 0 0,0 0 1,0 0-1,0 0 1,0 0-1,0 0 1,-1 0-1,1 0 1,0 0-1,0 0 1,0 0-1,0 0 0,0 0 1,0 0-1,0-1 1,-4-11-1913,3-6-1734,-2-13 1142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45.3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62 403 576,'-1'0'154,"1"0"0,-1 0 1,1 0-1,-1 1 0,1-1 0,0 0 1,-1 1-1,1-1 0,-1 0 0,1 1 0,0-1 1,-1 1-1,1-1 0,0 1 0,-1-1 1,1 1-1,0-1 0,-1 2 0,-3 4 660,1 0-325,3-6-453,0 0-1,0 1 1,0-1 0,0 0 0,0 0 0,0 0-1,0 1 1,0-1 0,0 0 0,0 0-1,0 0 1,0 1 0,0-1 0,-1 0 0,1 0-1,0 0 1,0 0 0,0 1 0,0-1 0,0 0-1,0 0 1,0 0 0,-1 0 0,1 1 0,0-1-1,0 0 1,0 0 0,0 0 0,-1 0 0,1 0-1,0 0 1,0 0 0,0 0 0,-1 0 0,-1 0 1070,0 4 475,2-4-1512,0 0-1,-1 0 1,1 0 0,0 0 0,0 1-1,0-1 1,-1 0 0,1 0 0,0 0-1,0 0 1,-11 0 1970,9 0-2042,1-1 150,-4-3 106,-13 1-18,18 3-165,0-1 1,0 1-1,0-1 1,0 0-1,0 1 1,1-1-1,-1 1 1,0-1-1,0 1 1,0-1-1,0 1 1,1-1-1,-1 1 1,0-1-1,0 1 0,1-1 1,-1 1-1,1 0 1,-1-1-1,0 1 1,1-1-1,0 1 1,14-10 437,-11 6-316,1 1-1,-1 0 1,1 1 0,0-1 0,0 1 0,8-3 0,13-6 11,-21 9-176,0-1 1,0 1 0,0 0-1,6-1 1,73-14 222,69-14-10,109-22 3,3-1-91,36 6-259,-49 5 198,125 5 48,-66 10 266,-268 26-460,277-12 905,-171 2-579,-87 4-313,-18-3 538,-43 11-240,-7 11-4706,2-5 3183,-8 20-1122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46.2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7 409 3072,'-1'-1'308,"0"0"1,0-1-1,1 1 1,-1-1-1,0 1 1,1 0-1,-1-1 1,1 0-1,0 1 1,-1-1-1,1 1 0,0-1 1,0 1-1,0-1 1,0 1-1,0-1 1,1-2-1,0-10 1686,-1 13-1884,0 1-1,1-1 1,-1 0-1,1 0 0,-1 0 1,1 1-1,-1-1 1,1 0-1,-1 1 1,1-1-1,0 0 0,-1 1 1,1-1-1,0 0 1,-1 1-1,2-1 1,19-12 1185,-11 8-957,2-2 4,1 0 1,0 1 0,1 0-1,17-4 1,60-12 271,-28 8-296,9-4 30,261-59 1250,178-11-520,5 35-150,-436 49-668,19-2-3,110 9-1,136 43 78,-292-38-353,-27-5-92,1 0-1,-1-2 1,35-3 0,76-16-5827,-121 16 4412,-11 2 825,-1-1 0,1 0 0,-1 0 0,1 0 1,-1 0-1,0-1 0,1 0 0,-1 0 1,0 0-1,0 0 0,0 0 0,-1-1 0,1 0 1,3-3-1,20-24-1715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54.8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316 202 3488,'-3'-12'997,"3"12"-833,-1-1 0,1 0 0,0 0-1,-1 0 1,1 1 0,0-1 0,0 0-1,0 0 1,-1 0 0,1 0-1,0 0 1,0 1 0,0-1 0,0 0-1,1 0 1,-1 0 0,0 0 0,0 0-1,0 1 1,1-1 0,-1 0 0,0 0-1,4-3 1740,1 8-1279,-3-2-557,0 0 0,0 1 0,-1-1 0,1 1 0,0-1 0,-1 1 1,0-1-1,0 1 0,0 0 0,0 0 0,0 0 0,0-1 0,0 7 0,0 5 201,0 23 1,-1-25-81,-1 30 187,-1 0-1,-2 0 0,-2 0 0,-1 0 0,-21 60 1,27-97-277,-1-1 1,1 0 0,-1 1-1,0-1 1,-4 5 501,3-15 115,-2-8-241,10-213-111,-8 169-404,-3 1 0,-16-76 0,20 124-12,2 4-33,-1 0 0,0 0 0,0 0 0,0 1 0,-1-1 0,0 0 0,0 1 0,-4-8 1,6 12 59,0 0 0,-1-1 0,1 1 0,0 0 0,-1 0 0,1-1 0,0 1 0,-1 0 0,1 0 0,0-1 0,-1 1 0,1 0 0,-1 0 0,1 0 0,0 0 0,-1-1 0,1 1 0,-1 0 0,1 0 0,-1 0 0,1 0 0,-1 0 0,1 0 0,0 0 0,-1 0 0,1 0 0,-1 1 0,1-1 0,-1 0 0,1 0 0,0 0 0,-1 0 0,1 1 0,-1-1 0,1 0 1,0 0-1,-1 1 0,1-1 0,0 0 0,-1 0 0,1 1 0,0-1 0,-1 1 0,-12 19-251,12-16 193,-86 169-343,61-127 473,-48 80 751,67-118-354,7-8-427,0 0 0,0 1 0,0-1 1,0 0-1,0 0 0,0 0 0,-1 0 0,1 0 1,0 0-1,0 0 0,0 0 0,0 0 0,0 0 1,0 0-1,0 0 0,0 0 0,0 0 0,0 0 1,0 0-1,0 0 0,0 0 0,-1 0 0,1 0 1,0 0-1,0 0 0,0 0 0,0 0 0,0 0 1,0 0-1,0 0 0,0-1 0,0 1 0,0 0 1,0 0-1,0 0 0,0 0 0,0 0 0,0 0 1,0 0-1,0 0 0,0 0 0,-1 0 1,1 0-1,0 0 0,0 0 0,0 0 0,0 0 1,0-1-1,0 1 0,0 0 0,0 0 0,0 0 1,0 0-1,0 0 0,0 0 0,0 0 0,5-19 735,10-16-494,96-213-520,-104 234 177,1 0-1,0 1 1,1 0-1,1 0 1,-1 1-1,2 0 1,0 0-1,18-13 1,-27 23 69,0 1 0,0 0 1,1-1-1,-1 1 0,0 0 0,1 0 1,-1 1-1,0-1 0,1 0 0,-1 1 1,1-1-1,-1 1 0,1 0 1,-1 0-1,1 0 0,-1 0 0,1 1 1,-1-1-1,1 1 0,-1-1 0,1 1 1,-1 0-1,0 0 0,1 0 0,3 2 1,4 3 112,0 1-1,0 0 1,-1 1 0,10 10 0,-3-3-92,-2-3 135,73 68 255,-78-69-195,0 0 0,13 22 1,-14-21-25,-6-8-521,-1-1-1,1 1 0,-1 0 0,0-1 0,0 1 0,0 0 0,0 0 0,-1 0 0,1-1 1,-1 1-1,0 4 0,-1 1-688,0 0 0,0-1-1,0 1 1,-4 9 0,-10 20-3706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2:56.2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 66 4896,'-4'-17'1229,"2"9"17,1 0 0,0 0 0,-1-9 0,2 17-1201,0-1-1,0 1 1,0 0 0,0 0-1,0-1 1,0 1 0,0 0 0,0 0-1,0 0 1,0-1 0,0 1-1,0 0 1,0 0 0,0-1 0,0 1-1,0 0 1,0 0 0,0 0-1,1-1 1,-1 1 0,0 0-1,0 0 1,0 0 0,0-1 0,0 1-1,0 0 1,1 0 0,-1 0-1,0 0 1,0 0 0,0-1-1,1 1 1,-1 0 0,0 0 0,7 5 375,5 13-341,-7 0 248,-1 0-1,0 0 1,-2 0-1,1 25 1,1 8 253,3 8-4,66 404 1024,-64-421-1660,-4-13 376,16 45-1,-16-50 97,-4-20-404,-1-1 1,1 0 0,-1 0 0,1 0 0,0 0 0,2 5 0,-3-8 29,1 1-1,-1-1 0,0 0 0,0 0 0,0 1 0,0-1 0,0 0 0,0 1 0,0-1 1,0 0-1,0 1 0,0-1 0,0 0 0,0 1 0,0-1 0,0 0 0,0 1 0,0-1 1,0 0-1,0 1 0,0-1 0,0 0 0,-1 0 0,1 1 0,0-1 0,0 0 0,0 0 1,-1 1-1,1-1 0,0 0 0,0 0 0,0 1 0,-1-1 0,1 0 0,0 0 0,-1 0 1,1 0-1,0 1 0,0-1 0,-1 0 0,1 0 0,0 0 0,-1 0 0,1 0 0,-1 0 1,0 1-33,0-1 0,0 0 0,-1 0 1,1 1-1,0-1 0,0 0 1,0 0-1,-1 0 0,1 0 0,0 0 1,-2-1-1,-15-7 181,1 0-1,1-1 1,-1 0-1,1-2 0,-25-20 1,-66-73-516,69 66 304,15 7-320,17 28-532,8 9-66,2 3 936,1 5 7,1-1-1,1 0 0,0-1 0,1 0 0,16 21 0,-1-7 99,32 29-1,-51-51-53,0-1 1,0 0-1,0 0 0,0 0 1,1-1-1,5 4 1,-8-6 78,-2 0-93,0 1-1,1-1 1,-1 0-1,1 0 0,-1 1 1,0-1-1,1 0 0,-1 0 1,1 0-1,-1 0 1,0 0-1,1 1 0,-1-1 1,1 0-1,-1 0 0,1 0 1,-1 0-1,1 0 1,-1 0-1,0 0 0,1-1 1,-1 1-1,1 0 0,14-2 306,-15 2-325,7-2 129,0-1-1,-1 1 1,0-1-1,1 0 1,5-5 0,0 1-30,43-31-87,-22 13 10,-27 19-499,0 1-1,0 0 1,1 1 0,0 0 0,9-5-1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3:14.621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90 128 1984,'-5'-11'8069,"0"23"-7759,0 0-1,1 1 1,0 0 0,1 0-1,0 0 1,0 16 0,-1 82 136,4-95-351,6 319 860,9-38-667,-7-186-110,12 96 12,-6-76 38,2 20-83,19 60 271,-32-191-358,0-5 183,0 28-1,1 6-181,0-36-161,-3-11 236,-1-4-134,6-8-221,-1-1 0,0-1 1,-1 1-1,0-1 0,-1 1 1,3-15-1,5-75 73,-7 58 43,27-600-423,-31 612 517,-9-339-4,6 89-263,9 211 377,0-15-22,-5 65-67,0 1-1,7-26 1,-6 31-167,-1-2 166,-1 14-34,0 0 0,0 0-1,0 0 1,0 0-1,1 1 1,-1-1-1,0 0 1,1 0-1,1-3 1,-1 29-327,-1 951 981,29-416 474,-15-368-750,-6 14-60,6 69-319,-2-160 709,-13-91-311,1-10-38,2-23-176,14-154-598,-9 65 165,3-13-51,19-150-111,-20 232-128,-9 42 598,-10 224 681,6-191-603,-4 27 44,6-64-106,1 1 0,-2-1 0,1 1 0,-1-1 0,-8 15 0,10-22-17,1 0 1,-1 0 0,0 0 0,0 0-1,1 1 1,-1-1 0,0 0 0,0-1 0,0 1-1,0 0 1,0 0 0,0 0 0,-1 0 0,1-1-1,-2 2 1,2-2-22,0 0 0,0 0 1,0 0-1,1 0 0,-1 0 0,0 0 0,0 0 1,0 0-1,0 0 0,1 0 0,-1-1 0,0 1 0,0 0 1,0-1-1,1 1 0,-1 0 0,0-1 0,1 1 0,-2-1 1,-2-3-63,0 0 1,1 0-1,-1-1 1,1 1-1,0-1 1,-4-6-1,-21-41-301,-17-29 423,38 71-38,0 1-1,0-1 1,-1 1 0,0 0-1,-14-11 1,21 19-35,0 0 0,0 0-1,0 0 1,-1 0 0,1 0 0,0 0 0,-1 0 0,1 1 0,-1-1-1,1 0 1,-1 1 0,1-1 0,-1 1 0,1 0 0,-1-1-1,1 1 1,-1 0 0,0 0 0,1 0 0,-1 0 0,1 0 0,-1 1-1,0-1 1,1 0 0,-1 1 0,1-1 0,-1 1 0,1-1 0,-1 1-1,1 0 1,-1 0 0,1 0 0,0 0 0,-1-1 0,1 2-1,0-1 1,0 0 0,0 0 0,-2 3 0,-2 3-4,0 1 0,1 0 0,0 0-1,1 0 1,-5 15 0,-3 20 18,1 0 0,3 1 0,-4 69 0,10-93 157,1 26 0,0-40-147,1 0-1,0 0 1,0-1 0,1 1 0,-1 0-1,1-1 1,0 1 0,6 9 261,-4-15-205,-4 0-72,1 0 0,0 0 0,0 0 1,0 0-1,0 0 0,-1 0 0,1 0 1,0 0-1,0 0 0,0 0 0,0-1 0,-1 1 1,1 0-1,0-1 0,0 1 0,-1 0 1,1-1-1,0 1 0,-1-1 0,1 1 1,0-1-1,-1 1 0,1-1 0,-1 0 1,1 1-1,-1-1 0,1 0 0,-1 1 0,1-1 1,-1 0-1,1-1 0,3-8 63,1 1-1,-2-1 1,1 0-1,-2 0 1,4-18-1,0 0-154,-1-32 145,0 27 97,-2 0 1,-1 0-1,-3-39 0,1 19 40,-5-111-82,1 61-73,-22-319-233,25 411 224,-28-289-315,14-42-431,15 320 781,1 7-29,-1 0 1,0-1 0,-2 1 0,-5-27 0,-6-21-60,10 50-2,0 0 1,0 0 0,1-1-1,0-14 1,1 10 21,-3-22 0,-1-3 173,-9-60-200,3 37 88,6-54-401,5 118 335,0 1 0,1-1 0,-1 1 0,1 0-1,-1-1 1,1 1 0,-1 0 0,1-1 0,0 1 0,0 0-1,0 0 1,1-2 0,17 11-1092,99 57 847,-19-19 230,2 1 282,-51-23-61,-32-16 9,-1 1 0,22 13-1,-38-21-168,0 0 0,0 0-1,0-1 1,0 1-1,0 0 1,0 0 0,-1 0-1,1 0 1,0 0-1,0 0 1,-1 1 0,1-1-1,-1 0 1,1 0-1,-1 0 1,1 2 0,-1 0-41,1 0 0,-1 0 0,0 0 0,0-1 0,-1 1 0,0 5 0,-9 44-441,0 2 424,2 1 0,-2 69 0,16 12 341,1-4-294,-6-58 82,-2 73 109,-1-130-184,-15 106 174,14-107-141,-1 0 0,-1 0 0,-1-1 1,0 0-1,-13 22 0,13-26-1001,0-1 0,0 1 0,1 0 0,0 0 0,1 1 0,0-1 0,-2 15 0,4 6-1729,-2 1-1840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17.4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272 137 2496,'2'-4'328,"0"0"0,-1-1-1,1 1 1,-1 0 0,0-1 0,0 1 0,0-8 0,1-32 1935,-2 40-2115,0-42 1564,0 52-1690,-1 13 149,2 1-1,0-1 1,7 35-1,25 102 619,4 18-575,-13-85 445,63 160-1,-85-245-597,0 0 54,1 1 0,-1-1 0,0 1-1,-1 0 1,1 0 0,-1 0 0,0 0 0,0 0 0,-1 0 0,1 1 0,-1 6 0,-1-11-66,1 0 1,0 0-1,-1 0 0,1-1 0,-1 1 0,1 0 1,-1 0-1,0-1 0,1 1 0,-1 0 0,0-1 1,1 1-1,-1-1 0,0 1 0,0-1 0,0 1 1,1-1-1,-1 0 0,0 1 0,0-1 0,-2 1 1,-23 4 438,19-4-432,-10 2-61,0-2 0,-24-1 0,-5 1 121,-36 3 255,-140-10 0,220 6-253,-14-2-2090,35-10-5332,2 8 5406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43.6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93 309 4160,'-4'-30'1333,"5"21"-821,-1 7-511,2-2 619,0 0 1,0 0-1,0 0 0,0 0 0,5-6 1,-10 15-386,1 1 0,-1-1 0,1 1 0,0 0 0,-1 9 0,-7 17-61,-11 21 556,-33 102 726,52-147-1327,0 0 0,1 0-1,-1 14 1,2-19-47,0-1 0,0 0 0,0 1 0,1-1 0,-1 0 0,1 1 0,-1-1 0,1 0 0,0 0 0,-1 1 0,1-1 0,1 0 0,-1 0 0,0 0 0,0 0 0,4 3 1,-5-4-45,1-1 1,0 1 0,0-1 0,-1 1 0,1-1 0,0 1 0,0-1 0,0 0 0,0 1 0,0-1 0,0 0 0,0 0 0,0 1 0,0-1 0,0 0 0,0 0 0,0 0 0,0 0 0,1-1 0,1 1 25,-1-1 0,1 0 0,-1 0 0,1 0 0,-1 0 0,1 0 0,1-2 0,4-3 126,0 0 0,13-13 0,-2-1-10,24-36 1,-24 31-190,4-7-123,-16 22-36,0-1 1,0 1 0,1 1-1,1 0 1,10-10 0,-19 19 147,1-1 0,-1 1-1,0 0 1,1-1 0,0 1 0,-1 0 0,1-1 0,-1 1 0,1 0-1,-1 0 1,1-1 0,-1 1 0,1 0 0,0 0 0,-1 0 0,1 0-1,0 0 1,-1 0 0,1 0 0,-1 0 0,1 0 0,0 0 0,-1 0-1,1 0 1,-1 0 0,1 1 0,0-1 0,-1 0 0,1 0 0,-1 1-1,1-1 1,-1 0 0,1 1 0,-1-1 0,1 1 0,-1-1 0,1 0-1,-1 1 1,0-1 0,1 1 0,-1-1 0,0 1 0,1 0 0,-1 0-1,3 4 9,-2-1 0,1 1 0,0 0 0,0 7 0,0-5-40,1 6 29,0 0 0,2 0-1,-1 0 1,13 22 0,-13-30 42,-1 0 0,1 0 1,0 0-1,0-1 1,0 1-1,1-1 0,-1 0 1,1-1-1,0 1 0,0-1 1,1 0-1,-1 0 0,8 3 1,3 0 87,0 0 0,0-1 0,0-1-1,1-1 1,0 0 0,20 0 0,-31-2-66,0-1-1,0-1 1,0 1 0,0-1-1,0 0 1,0 0 0,0 0-1,0-1 1,-1 0 0,1 0-1,0-1 1,-1 0 0,0 0-1,0 0 1,0 0 0,0-1-1,0 0 1,0 0 0,-1 0-1,0-1 1,4-4-1,0-4-12,0 0-1,-1-1 1,0 0-1,-1 0 0,-1 0 1,0-1-1,-1 0 1,3-21-1,-2-6-20,0-76 1,-7 95-260,1 19 222,1 1 0,-1-1 0,1 1 0,0-1 0,0 1 0,0 0 0,2-7-1,-1 9 31,-1 0 0,1-1-1,-1 1 1,1 0 0,0 0-1,0 0 1,0 0 0,-1 1-1,1-1 1,0 0 0,0 0-1,0 0 1,1 1 0,-1-1-1,0 0 1,0 1 0,0-1-1,0 1 1,0 0 0,1-1-1,-1 1 1,0 0 0,0 0-1,1 0 1,1 0-1,192-8-296,-83 6 333,69 2-23,-82 1 113,-99-1-124,0 0 0,0 0-1,0 0 1,0 0 0,1 0 0,-1 0 0,0 0 0,0 0 0,0 0 0,0 0 0,1 0-1,-1 0 1,0 0 0,0 0 0,0 0 0,0 0 0,0 0 0,1 0 0,-1 0-1,0 0 1,0 0 0,0 0 0,0 0 0,0 0 0,1 0 0,-1 0 0,0 1 0,0-1-1,0 0 1,0 0 0,0 0 0,0 0 0,0 0 0,0 0 0,1 1 0,-1-1-1,0 0 1,0 0 0,0 0 0,0 0 0,0 1 0,-5 5 58,-15 8 3,-10 5-80,1 1-1,-37 33 0,-50 55 190,81-74-147,11-9 64,1 0 0,-23 33 0,42-53-20,1-1 1,0 1-1,0 1 0,1-1 0,-4 9 0,6-13-39,0 0-1,-1 0 1,1 0-1,0 0 0,-1 0 1,1 0-1,0 0 0,0 0 1,0 1-1,0-1 0,0 0 1,0 0-1,0 0 0,1 0 1,-1 0-1,0 0 0,1 0 1,-1 0-1,0 1 0,1-1 1,-1 0-1,1 0 1,0-1-1,-1 1 0,1 0 1,0 0-1,0 0 0,-1 0 1,1-1-1,0 1 0,0 0 1,0-1-1,0 1 0,0 0 1,1 0-1,1 0 25,0-1 0,0 1-1,0 0 1,0-1 0,0 1 0,0-1-1,0 0 1,0 0 0,1-1 0,-1 1-1,0 0 1,4-2 0,4-1 42,-1-1 0,11-4 0,-5 0-62,-1 0 1,-1-1-1,0 0 1,0-1-1,-1-1 0,0 0 1,-1-1-1,0 0 1,-1-1-1,12-17 1,-3 0-71,-1-1 0,-2 0-1,24-62 1,-35 80-4,-4 7-12,1 1 0,-1 0-1,-1-1 1,1 0 0,-1 1-1,0-1 1,1-6 0,-4 6-130,-1 8-20,-3 10-6,1 5 161,1 1 0,1 0-1,1 0 1,0 0 0,1 27 0,2-30 65,0 0 0,0 1 0,1-1 0,8 24 0,-8-31 15,1-1-1,-1 1 1,2-1-1,-1 0 1,1 0-1,0 0 1,0-1-1,1 1 1,0-1 0,9 9-1,-12-14-9,0 1 1,-1 0-1,1-1 1,0 0-1,0 1 0,0-1 1,0 0-1,1 0 1,-1 0-1,0 0 0,0-1 1,1 1-1,-1-1 0,0 1 1,1-1-1,-1 0 1,0 0-1,1 0 0,-1 0 1,1 0-1,-1 0 1,0-1-1,1 1 0,-1-1 1,4-1-1,4-5 44,-1-1 0,0 0 0,-1 0-1,0-1 1,0 0 0,10-16 0,-12 18-34,64-90 48,86-105-188,-146 189 23,0 3-262,-17 29 13,-11 26 228,2 2 0,-14 64 0,26-94 161,0 0 0,2 1 0,0-1 0,1 0 0,0 1 0,1 0 0,5 27 0,-5-43-36,0-1 0,0 0 0,0 0 1,1 1-1,-1-1 0,0 0 0,1 0 0,-1 0 0,1 1 0,-1-1 0,1 0 0,0 0 0,-1 0 0,1 0 0,0 0 0,0 0 0,0 0 0,-1 0 0,1-1 0,0 1 0,0 0 0,0 0 0,1-1 0,-1 1 0,0-1 0,0 1 0,0-1 0,0 1 0,1-1 0,-1 0 0,0 1 0,0-1 0,1 0 0,-1 0 0,0 0 0,0 0 0,1 0 0,-1 0 0,0 0 0,0-1 0,2 0 1,2 0 20,0-1 0,-1 0 1,1-1-1,-1 1 0,1-1 1,-1 0-1,0 0 0,0 0 1,0-1-1,3-4 0,24-30 50,-1-2 0,30-56 0,4-5-172,-44 70 100,21-29-21,-38 55-78,1 1 1,0 0-1,0 0 1,0 0-1,1 0 1,-1 0-1,1 1 1,0 0-1,8-4 1,-12 7 62,-1 1 0,1-1 1,0 0-1,0 0 1,-1 0-1,1 0 0,0 1 1,0-1-1,-1 0 1,1 1-1,0-1 0,-1 1 1,1-1-1,0 1 0,-1-1 1,1 1-1,-1-1 1,1 1-1,-1-1 0,1 1 1,0 1-1,1 0 4,5 7 10,0 1 0,8 13 0,-9-12 4,2 0 1,13 17-1,-18-25 13,-1-1-1,0 0 1,1 1 0,-1-1-1,1 0 1,0-1-1,0 1 1,-1 0 0,1-1-1,0 0 1,1 1 0,-1-1-1,0 0 1,0-1 0,5 2-1,0-2 35,0-1-1,0 1 1,0-1-1,0-1 1,0 1-1,0-1 0,0-1 1,-1 0-1,1 0 1,-1 0-1,0-1 1,1 0-1,7-6 0,-2 0 5,0 0 0,0-1 0,-1-1 0,-1 0 0,16-21 0,-22 27-64,0 0-1,-1-1 1,0 0 0,0 0-1,-1 0 1,0 0-1,0 0 1,2-11-1,-5 17-1,0 0-1,1 0 0,-1 0 0,0 0 0,0 0 1,0 0-1,-1 0 0,1 0 0,0 0 1,0 0-1,0 0 0,-1 0 0,1 0 0,-1 0 1,1 0-1,-1 0 0,1 0 0,-1 0 0,1 0 1,-1 0-1,0 1 0,1-1 0,-1 0 1,0 0-1,0 1 0,0-1 0,0 1 0,1-1 1,-1 0-1,0 1 0,0 0 0,0-1 0,0 1 1,-1-1-1,-2 0-19,0 1 0,0-1 0,0 1 0,-1 0 0,1 0 0,0 0 0,-6 1 0,3 0-8,-1 1 0,1 0 0,0 0 0,0 0 0,-1 1 0,2 0 0,-1 1 0,0-1 0,1 1 0,-11 9 0,9-7 17,1 2-1,0-1 1,0 1-1,1 0 1,0 0-1,0 1 1,-5 11-1,4-6 31,1 1 0,0-1 0,2 1-1,0 0 1,0 1 0,1-1 0,1 0-1,1 1 1,0 0 0,2 18 0,0-23 82,0 0 0,0-1 1,2 0-1,5 19 0,-6-24-40,1 0-1,-1 0 1,1 0 0,0 0-1,1 0 1,-1-1 0,1 1-1,-1-1 1,1 0-1,7 5 1,1 0 44,1-2 1,-1 1-1,1-2 1,0 0-1,1 0 1,0-1-1,-1-1 1,27 5-1,-14-5 10,-1-1 0,1-2 0,-1 0 0,31-4 0,-38 1-53,-1 0-1,0-2 1,0 0 0,0 0-1,21-10 1,-28 9-422,0 0 1,-1 0-1,1-1 0,-1 0 1,0-1-1,0 0 0,-1 0 1,0-1-1,10-12 0,8-11-1466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17.9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28 3328,'-42'-7'1947,"39"7"-1524,0-1 1,1 0 0,-1 0-1,1 0 1,-1 0 0,1 0-1,-4-3 1,-11-4 1034,9 6-702,9 3-321,16 2-36,69 2 763,-54-3-920,0-1 0,43-6 0,-39 3-248,-20 1-4,42-3 364,100 5 1,-116 2 192,20 3-1787,-47-4-1299,30 8 0,-19 0 449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18.5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311 13 4384,'0'-1'209,"0"0"1,-1 0-1,1 1 0,-1-1 1,1 0-1,-1 0 1,0 1-1,1-1 0,-1 0 1,0 1-1,1-1 1,-1 1-1,0-1 0,0 1 1,0-1-1,0 1 1,1 0-1,-1-1 0,0 1 1,0 0-1,0 0 0,0-1 1,0 1-1,0 0 1,0 0-1,0 0 0,0 0 1,0 0-1,1 0 1,-1 1-1,0-1 0,0 0 1,0 0-1,0 1 1,0-1-1,0 0 0,0 1 1,1-1-1,-1 1 0,0-1 1,-1 2-1,1-1-184,0 1 0,0 0-1,1 0 1,-1 0 0,0 0-1,1 0 1,-1 0-1,1 0 1,-1 0 0,1 0-1,0 0 1,0 2 0,3 27-106,23 88 337,43 120 0,-5-93 22,-40-96-182,-21-44-85,1 2 112,0 1-1,0 0 1,0 0-1,-2 0 1,1 0-1,2 16 1,-5-24-82,0-1 0,0 1 0,0-1 0,0 1 0,0-1 1,-1 1-1,1-1 0,0 1 0,0-1 0,0 1 0,-1-1 0,1 1 0,0-1 0,0 1 1,-1-1-1,1 1 0,-1-1 0,1 0 0,0 1 0,-1-1 0,1 0 0,-1 1 0,1-1 1,-1 0-1,1 0 0,0 1 0,-1-1 0,1 0 0,-1 0 0,0 0 0,1 0 0,-1 0 0,0 1 1,-24-1 413,21-1-346,-106-9 334,50 7-307,-96 1 32,154 3-182,-13 0 16,0 0 0,0-1 1,0 0-1,0-1 1,-16-4-1,30 5-151,1 0 0,-1 0-1,0 0 1,1-1 0,-1 1 0,1 0 0,-1 0-1,1-1 1,-1 1 0,1 0 0,-1-1 0,1 1-1,-1 0 1,1-1 0,0 1 0,-1-1 0,1 0-1,-1 1 32,1-1-1,0 1 0,0 0 0,0-1 1,0 1-1,0 0 0,0-1 0,0 1 1,0 0-1,0-1 0,1 1 1,-1 0-1,0 0 0,0-1 0,0 1 1,0 0-1,0-1 0,1 1 0,-1 0 1,3-3-1307,8-2-148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18.9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75 5312,'-1'-1'109,"-3"-2"475,1 0 0,0-1 0,0 1 0,0-1 0,-2-5 0,5 9-483,-1-1-1,1 0 1,0 1-1,-1-1 1,1 0-1,0 1 1,0-1-1,-1 0 1,1 0-1,0 0 1,0 1-1,0-1 1,0 0-1,0 0 1,0 1-1,0-1 1,0 0-1,1 0 1,-1 1-1,0-1 1,0 0-1,1 0 1,-1 1-1,0-1 1,1 0-1,-1 1 1,1-1-1,-1 0 1,0 1-1,1-1 1,0 1-1,-1-1 1,1 1-1,-1-1 1,1 1-1,0-1 1,-1 1-1,1 0 1,0-1-1,-1 1 1,2-1-1,9-2 194,0 0 0,1 0-1,-1 1 1,1 0 0,11 1-1,-8-1-119,73-2 170,106 7 1,-39 2-1914,-118-5 423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20.3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1 348 3232,'0'0'48,"0"0"-1,0 1 1,0-1 0,0 0 0,0 0-1,0 0 1,0 1 0,0-1 0,1 0-1,-1 0 1,0 0 0,0 0 0,0 1-1,0-1 1,1 0 0,-1 0 0,0 0-1,0 0 1,0 0 0,0 0 0,1 0-1,-1 1 1,0-1 0,0 0 0,1 0-1,-1 0 1,0 0 0,0 0 0,0 0-1,1 0 1,-1 0 0,0 0 0,1 0-1,12-1 1583,11-6 274,-18 3-1693,0 0-1,0-1 0,-1 1 1,0-1-1,0 0 1,0 0-1,0-1 1,-1 0-1,0 1 1,7-14-1,7-8-13,8-16-70,-1 0-1,-2-2 1,21-59 0,-40 91-378,-8 18-276,-8 22 35,7-12 552,1 0-1,1 0 0,0 1 0,1-1 1,1 1-1,1 0 0,0-1 0,4 32 1,-4-45-23,1 0 1,-1 0 0,1 0 0,0 0-1,0 0 1,0 0 0,0 0 0,0-1-1,0 1 1,0 0 0,0-1 0,1 1-1,-1-1 1,1 1 0,-1-1 0,1 1-1,2 0 1,-1 0 64,-1-1 0,1 0 0,0 0 0,0 0 0,0 0 0,0-1 0,0 1 0,0-1 0,0 0-1,5 0 1,3-1 72,-1-1-1,0 0 0,0 0 0,0-1 0,0 0 1,10-6-1,18-11-195,-1-2-1,0-1 1,51-44 0,-65 49-150,-22 16 134,1 1 0,-1 0 0,1 0 0,-1 0 0,1 0 0,0 0 0,-1 1 1,1-1-1,0 0 0,-1 1 0,1-1 0,0 1 0,0-1 0,0 1 0,2 0 0,-3 0 22,0 1-1,1-1 0,-1 1 0,0-1 0,0 1 0,0-1 0,0 1 1,0 0-1,0-1 0,-1 1 0,1 0 0,0 0 0,0 0 0,0 0 1,-1 0-1,1 0 0,0 0 0,-1 0 0,1 0 0,-1 0 0,1 0 1,-1 0-1,0 0 0,0 1 0,1-1 0,-1 2 0,4 18 181,-1 0 0,-1 1 0,-1 25 0,-1-45-59,0 1 0,0-1 0,0 1 0,1-1 0,-1 1 0,1-1 0,-1 0 0,1 1 0,0-1 0,1 2 0,-2-3-61,1-1 0,-1 1 0,1-1 0,-1 1 0,0-1 0,1 1 0,-1-1 1,1 0-1,-1 1 0,1-1 0,0 0 0,-1 1 0,1-1 0,-1 0 1,1 0-1,-1 0 0,1 1 0,0-1 0,-1 0 0,1 0 0,0 0 0,-1 0 1,1 0-1,-1 0 0,1 0 0,0 0 0,-1 0 0,1-1 0,0 1 1,-1 0-1,1 0 0,-1 0 0,1-1 0,-1 1 0,1 0 0,-1-1 0,1 1 1,-1-1-1,1 1 0,-1 0 0,1-1 0,6-5 43,0 0 0,0-1 0,-1 1 0,7-10 0,-10 11-217,1 0 0,0 1 0,0-1 1,0 1-1,0-1 0,1 2 0,0-1 0,0 0 0,0 1 0,0 0 1,0 0-1,8-3 0,-12 6 105,0 0 1,0 0-1,0-1 1,1 1-1,-1 0 1,0 0-1,0 0 0,0 0 1,1 0-1,-1 1 1,0-1-1,0 0 1,0 1-1,0-1 1,1 0-1,-1 1 1,0-1-1,0 1 0,0 0 1,0-1-1,0 1 1,0 0-1,1 1 1,1 2 46,1 0 0,-1 0 1,1 0-1,2 6 0,8 10 248,-7-13-176,1 0 0,11 7 0,-5-3 83,-12-10-101,1 1-1,-1-1 1,0 0 0,1 0 0,-1-1 0,0 1 0,1 0 0,-1-1 0,1 1 0,3-1 0,12 3-1882,-10 1 617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20.7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 43 3968,'-54'-28'1824,"36"25"-1600,15 0 192,6-5-832,10 8 192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21.6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242 41 2656,'2'-10'1392,"-2"9"-1246,0 1 0,0-1 0,1 1 0,-1-1 0,0 1 0,0-1-1,0 1 1,0-1 0,0 1 0,0-1 0,0 1 0,0-1 0,0 1 0,0-1 0,0 1 0,0-1 0,0 1 0,0-1-1,0 1 1,-1-1 0,1 1 0,0-1 0,0 1 0,-1-1 0,1 1 0,0-1 0,-1 1 0,1 0 0,0-1 0,-1 1-1,1-1 1,-1 1 0,1 0 0,-1 0 0,0-1 0,0-1-70,-1 1 0,1 0-1,-1 0 1,1 0 0,-1 0 0,0 0-1,1 0 1,-1 0 0,0 0 0,0 1 0,1-1-1,-1 0 1,0 1 0,0 0 0,0-1-1,0 1 1,0 0 0,0 0 0,0 0 0,0 0-1,1 1 1,-1-1 0,-3 1 0,-4 3-124,-1 0 0,1 0 1,0 1-1,0 0 1,1 0-1,0 1 0,-14 13 1,-1-1 257,13-11-202,1 1 0,0 0 0,1 0 1,-1 1-1,2 0 0,-9 11 0,14-16 12,-1-1 0,1 1 0,0 0 0,1 0 1,-1 0-1,1 0 0,-1 0 0,1 0 0,1 1 0,-1-1 1,0 0-1,1 0 0,0 1 0,0-1 0,0 0 0,1 1 0,-1-1 1,1 0-1,0 0 0,2 5 0,-2-7 49,0 1 1,0-1-1,0 1 1,1-1-1,-1 0 1,1 0-1,-1 0 1,1 1-1,0-2 1,0 1-1,0 0 1,0 0-1,0 0 1,0-1-1,0 0 1,1 1-1,3 1 1,-2-2 37,0 0 0,0 0 0,0 0 0,0-1 1,0 1-1,0-1 0,0 0 0,0 0 0,0 0 0,7-2 0,-4 0-4,0 1 0,-1-1 0,1-1-1,0 1 1,-1-1 0,0 0 0,0-1-1,0 0 1,0 0 0,0 0 0,-1 0-1,9-10 1,-9 7-86,0 0 0,-1-1 0,0 0-1,0 0 1,-1 0 0,0-1 0,0 1 0,-1-1-1,2-9 1,4-17-419,-7 39 351,0-1 1,0 1 0,0 0 0,0 0 0,1-1 0,0 1 0,4 6 0,-3-5 145,0 1 0,1-1 1,-1 0-1,1 0 0,0-1 1,7 6-1,-7-7 2,1 0 1,-1-1-1,1 1 0,0-1 0,0 0 0,0 0 1,0-1-1,0 0 0,8 2 0,-3-3-11,0 1 0,0-1 1,0-1-1,12-2 0,-7 0-1284,-1 0 0,23-9 0,-18 5-1123,11-2 183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37.2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1 326 3232,'0'0'1035,"0"0"-941,0 0 0,1-1 0,-1 1 0,1 0 0,-1 0 0,1 0 0,-1-1 0,1 1 0,-1 0 0,1 0 0,-1 0 0,1 0 0,-1 0 0,1 0 0,-1 0 0,1 0 0,-1 0 0,2 0 0,2 2 100,1 1-1,-1-2 0,1 1 1,0-1-1,0 1 1,0-1-1,0 0 1,0-1-1,-1 1 0,1-1 1,0 0-1,0-1 1,0 1-1,0-1 1,0 0-1,0 0 0,0 0 1,0-1-1,-1 1 1,1-1-1,-1 0 0,7-5 1,-5 3-109,0 0 0,0-1 0,-1 0 0,0-1-1,0 1 1,0-1 0,0 0 0,-1 0 0,0 0 0,-1-1 0,1 1 0,-1-1 0,0 0 0,3-13 0,-2 3 13,0 0-1,-1-1 1,1-32 0,-4 42-124,0 0 0,-1 0 0,0 0 0,0 0 0,-1 0 0,0 0 0,0 0 1,0 1-1,-1 0 0,-1-1 0,-4-7 0,8 14 4,-1 0 0,0 0 0,1 0 0,-1 0 0,0 0 1,0 0-1,0 0 0,1 0 0,-1 0 0,0 1 0,0-1 0,0 0 1,-1 1-1,1-1 0,0 1 0,0-1 0,0 1 0,0-1 0,0 1 1,-1 0-1,1-1 0,0 1 0,0 0 0,-1 0 0,1 0 0,0 0 1,0 0-1,-1 0 0,1 0 0,0 1 0,0-1 0,0 0 0,-1 1 1,1-1-1,0 1 0,0-1 0,-1 2 0,-2 0-16,1 1 0,0-1 0,0 1 0,0 0 0,0 0 0,0 0 0,0 0 1,1 0-1,0 1 0,-4 6 0,-1 5 126,1 1 1,1 0 0,0 0 0,1 0-1,-4 33 1,6-20 262,1-1-1,4 52 1,-1-70-189,-1 0 0,1 0 1,1 0-1,0-1 0,5 13 1,-6-18-76,-1 0 0,1-1 1,1 1-1,-1 0 1,0-1-1,1 0 1,0 1-1,0-1 1,0 0-1,0 0 1,0-1-1,0 1 1,1-1-1,-1 1 0,5 1 1,-4-3-12,-1 0 1,1 0 0,0-1-1,-1 1 1,1-1-1,0 0 1,-1 1-1,1-2 1,0 1-1,-1 0 1,1-1 0,0 0-1,-1 0 1,8-2-1,2-3 101,0 0 1,17-11-1,171-123 113,-30 19-692,-167 118 373,7-4-59,0 1 0,23-11 0,-32 16 84,1 0 0,0 0 0,0 1 0,0-1 0,0 0 0,0 1 0,0 0 0,0 0 0,0 0 1,0 0-1,0 0 0,0 0 0,-1 1 0,1-1 0,0 1 0,0 0 0,0 0 0,4 2 0,-2 1 32,1 0 0,-1 0 0,0 0 0,0 0-1,-1 1 1,1 0 0,-1 0 0,0 0 0,3 7 0,5 8 156,11 28 1,3 7 201,-12-31-218,23 29-1,-30-44-144,1 0-1,0-1 0,0 0 1,1 0-1,17 11 1,-26-19-184,1 1 1,-1-1-1,0 0 1,1 0-1,-1 0 1,1 1-1,-1-1 1,1 0-1,-1 0 1,1 0-1,-1 0 0,1 0 1,-1 0-1,1 0 1,-1 0-1,1 0 1,-1 0-1,1-1 1,-1 1-1,0 0 1,1 0-1,-1 0 1,1-1-1,-1 1 1,1 0-1,-1 0 1,0-1-1,1 1 0,0-1 1,4-4-1477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37.6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584 1 4320,'-4'0'230,"0"0"0,0 0 1,1 0-1,-1 0 0,0 0 0,0 1 0,0 0 1,0 0-1,1 0 0,-1 0 0,0 1 0,1-1 1,-1 1-1,1 0 0,0 0 0,-1 0 1,-3 4-1,-27 23 696,2 1 0,-41 49 1,-50 79 634,4-5-659,33-65 74,44-48-3173,37-34 624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39.8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1042 3136,'-10'7'1135,"16"-5"766,20-4 1105,-17-1-2675,0 1-1,-1-2 0,1 1 0,-1-1 0,1 0 0,12-9 0,43-37 400,-61 47-688,27-24 208,-1-2 0,36-46 0,42-71 87,-45 58-80,10-7-196,67-96 188,-97 129-47,37-78 1,-75 131-357,-3 8 108,-1-1 1,1 1-1,-1-1 0,1 1 1,-1-1-1,1 1 1,0 0-1,0-1 1,0 1-1,-1 0 0,1 0 1,0 0-1,1 0 1,0-2-1,-11 28-727,-67 135 957,1 0 309,62-128-367,1 1-1,2 0 0,-7 37 1,10-29 155,-4 76 0,11-104-191,0-1 1,1 1-1,0-1 1,1 0-1,0 1 1,1-1-1,1 0 0,0-1 1,0 1-1,11 19 1,-13-27-26,1-1 1,0 1-1,0-1 1,0 1-1,1-1 1,-1 0-1,1 0 1,-1-1-1,1 1 1,0-1-1,0 0 1,0 0-1,0 0 1,1 0-1,-1-1 1,0 1-1,1-1 1,-1 0-1,1-1 1,-1 1-1,1-1 1,0 0-1,-1 0 1,6-1-1,1 0 3,-1-1 1,1 0-1,-1-1 0,0 0 0,1 0 1,-1-1-1,-1 0 0,1-1 1,13-9-1,-8 3 7,0-1-1,-1 0 1,-1-1 0,0-1-1,-1 0 1,0 0 0,9-17 0,-5 5-2,-2 0 0,0 0 0,16-48 0,-28 65-91,0 1-1,0 0 1,1-14-1,-2 15-19,-1 5-41,0 0-1,0 0 0,0 0 0,0 0 1,0-1-1,0 1 0,-1 0 0,1 0 1,-1 0-1,1 0 0,-1 0 0,0 0 0,-2-4 1,3 5 38,-1 1 0,0-1 1,1 0-1,-1 1 1,0-1-1,0 1 0,0-1 1,1 1-1,-1-1 0,0 1 1,0 0-1,0-1 1,0 1-1,0 0 0,0 0 1,0 0-1,0-1 0,0 1 1,0 0-1,0 0 1,0 1-1,0-1 0,0 0 1,1 0-1,-1 0 0,0 1 1,0-1-1,0 0 1,0 1-1,0-1 0,0 1 1,0-1-1,1 1 0,-2 0 1,-4 3-2,0 0 0,1 0 1,0 1-1,0 0 0,0 0 1,0 0-1,1 1 0,-1 0 0,2-1 1,-6 11-1,-2 5 71,-14 40 1,20-46 75,0 0-1,1 1 1,0-1 0,1 1 0,0 24-1,2-33-52,2 0-1,-1 0 0,1-1 1,0 1-1,0 0 1,1 0-1,0 0 0,0-1 1,0 1-1,1-1 1,0 0-1,1 1 0,-1-2 1,1 1-1,5 6 0,-7-10-1,0 1-1,0-1 0,1 0 1,-1 0-1,0 0 0,1-1 1,-1 1-1,1-1 0,0 1 1,-1-1-1,1 0 0,0 0 0,0 0 1,0 0-1,0 0 0,0-1 1,0 1-1,0-1 0,0 0 1,0 0-1,0 0 0,0 0 1,0-1-1,0 1 0,0-1 0,0 0 1,0 0-1,0 0 0,-1 0 1,5-2-1,4-3 6,-1 0 0,0-1 0,0 0 1,0-1-1,-1 0 0,9-10 0,2-5 37,0 0 0,25-42 1,25-56 259,-42 66-241,-26 49-279,1 0 1,-1-1-1,0 1 1,0-1 0,-1 0-1,1-11 1,-2 18-52,0 1 200,0 0 0,0 0 0,0 0-1,0 0 1,0 0 0,-1 1-1,1-1 1,0 0 0,-1 0-1,1 0 1,-1 1 0,0 0-38,-4 24 16,2 0 0,-1 45 0,3-39 106,0-18-18,1 0 0,0 0 1,1 0-1,1 0 0,0 0 1,1-1-1,8 25 0,-11-36-5,1-1 0,-1 1 0,1-1-1,0 0 1,0 1 0,0-1 0,-1 0-1,1 0 1,0 1 0,1-1 0,-1 0-1,0 0 1,0 0 0,0 0 0,1 0-1,-1-1 1,0 1 0,1 0 0,-1-1-1,1 1 1,1 0 0,0-1-1,-1 0 0,1 1 1,0-2-1,-1 1 0,1 0 1,-1 0-1,1-1 0,-1 1 0,1-1 1,-1 0-1,5-2 0,3-3 41,0 1 0,0-2 0,-1 0 0,14-11 0,199-186 52,-156 150-406,-66 54 259,1 0 0,-1 0 0,0-1 0,0 1 0,0 0 1,0 0-1,0 0 0,0 0 0,1 0 0,-1 0 0,0 0 0,0-1 0,0 1 1,0 0-1,1 0 0,-1 0 0,0 0 0,0 0 0,0 0 0,0 0 1,1 0-1,-1 0 0,0 0 0,0 0 0,0 0 0,1 0 0,-1 0 0,0 0 1,0 0-1,0 0 0,0 0 0,1 0 0,-1 0 0,0 1 0,0-1 1,0 0-1,3 8-182,-3 17 212,0-18-14,0 26 90,-1 0-1,-12 63 0,12-91-96,-1 3 28,0 1 1,0-1-1,1 1 1,0-1 0,1 1-1,0-1 1,1 13-1,-1-21-5,0 1-1,0-1 0,0 0 0,0 1 0,0-1 0,0 0 1,0 1-1,0-1 0,1 0 0,-1 1 0,0-1 1,0 0-1,0 1 0,0-1 0,1 0 0,-1 0 1,0 1-1,0-1 0,0 0 0,1 0 0,-1 1 0,0-1 1,1 0-1,-1 0 0,0 0 0,0 1 0,1-1 1,-1 0-1,0 0 0,1 0 0,-1 0 0,0 0 0,1 0 1,-1 0-1,0 0 0,1 0 0,0 0 0,0 0 7,0-1 0,0 1 0,0-1 0,0 1 0,0-1 0,0 0-1,0 0 1,0 0 0,0 1 0,1-3 0,17-24 172,-19 27-180,124-180-145,-120 174 151,6-5-431,-6 14 170,-1 8 141,-1 5-17,-1 1 0,-2 33 0,0 13 227,2-57-35,-1 1-55,0-1 0,1 1 0,0 0-1,1-1 1,-1 1 0,4 7 0,-4-12-11,0-1 1,0 1-1,-1-1 1,1 1-1,0-1 1,1 0 0,-1 0-1,0 1 1,0-1-1,0 0 1,1 0-1,-1 0 1,1-1 0,-1 1-1,1 0 1,-1 0-1,1-1 1,-1 1-1,1-1 1,-1 1-1,1-1 1,0 0 0,-1 0-1,1 0 1,0 1-1,-1-2 1,1 1-1,0 0 1,-1 0 0,1 0-1,2-1 1,18-5 20,-1-1 1,0-1 0,0-1 0,-1 0-1,29-19 1,15-6 89,-25 13-134,-2-1 1,47-35-1,-34 22 113,10-8-359,-57 40 113,-9 7-87,-12 8 9,-12 19 221,1 1 0,2 1 0,1 1 0,-31 53 0,56-85 10,-14 28-55,15-29 63,-1 0 0,1-1 1,-1 1-1,1 0 0,0 0 0,-1 0 1,1 0-1,0 0 0,0 0 0,0 0 1,0 0-1,-1 0 0,1 0 1,1 0-1,-1-1 0,0 1 0,0 0 1,0 0-1,0 0 0,1 0 0,-1 0 1,0 0-1,1 0 0,-1 0 1,1-1-1,-1 1 0,1 0 0,0 1 1,0-2 3,1 0 1,-1 1 0,0-1-1,0 0 1,0 0 0,1 0-1,-1 0 1,0 0 0,0-1-1,0 1 1,1 0 0,-1-1-1,0 1 1,0 0 0,0-1-1,0 1 1,2-2 0,21-13 105,-16 9-76,0-1 0,0 0 0,-1 0 0,11-14 0,22-38-153,-31 45 88,34-52-397,-39 62 160,-2 7 58,-3 9 82,-3 16 114,2-16-23,0 0-1,1 0 1,0 0 0,1 0-1,0 1 1,1-1 0,3 14-1,-3-22 31,0 1 37,0-1 0,0 0 0,0 0 0,1 0-1,0-1 1,0 1 0,2 4 0,-3-7-35,-1-1-1,1 1 1,-1-1 0,1 1 0,0-1-1,-1 1 1,1-1 0,-1 0-1,1 1 1,0-1 0,-1 0-1,1 1 1,0-1 0,0 0-1,-1 0 1,1 0 0,0 1 0,1-1-1,-1-1-2,1 1 0,-1 0-1,1 0 1,-1-1 0,1 1-1,-1-1 1,1 0 0,-1 1 0,0-1-1,1 0 1,-1 0 0,2-2-1,10-8 55,-1-2-1,0 0 0,18-26 1,-14 17-35,93-109 206,-43 67-140,-34 34-81,-1-1-1,-1-1 1,42-61-1,-48 50-99,-1 0-1,-2-1 1,-2-1-1,18-64 1,-32 90 33,-2 10-46,-1 0 0,0 0 0,0 0 0,1-15-1,-3 24 90,0 0 0,0-1 0,0 1 0,0 0 0,0-1 0,0 1 0,0 0 0,0 0 0,0-1 0,0 1-1,0 0 1,0 0 0,0-1 0,0 1 0,0 0 0,0 0 0,-1-1 0,1 1 0,0 0 0,0 0 0,0-1 0,0 1 0,0 0-1,-1 0 1,1 0 0,0-1 0,0 1 0,0 0 0,-1 0 0,1 0 0,0 0 0,0-1 0,-1 1 0,1 0 0,0 0-1,0 0 1,-1 0 0,1 0 0,0 0 0,0 0 0,-1 0 0,1 0 0,0 0 0,0 0 0,-1 0 0,1 0 0,0 0 0,0 0-1,-1 0 1,1 0 0,0 0 0,-1 0 0,1 0 0,0 0 0,0 0 0,0 1 0,-1-1 0,1 0 0,0 0 0,-1 1 0,-12 10-215,4-1 177,0 0 0,1 1 0,1 0 0,-11 22 0,-19 52 79,27-59-7,2-6-2,0 1 0,2 0-1,-7 35 1,12-47-6,0 0-1,1-1 1,0 1-1,0 0 1,1-1-1,0 1 1,0 0-1,1-1 1,0 0-1,1 1 1,0-1 0,5 11-1,-2-9 27,1 0 0,0 0 0,0-1 0,1 1 0,0-2 0,18 15 0,-13-12-39,0-1 1,1-1-1,0-1 0,23 10 1,-30-14-311,1-2 0,0 1 0,0-1 1,-1 0-1,2-1 0,10 1 0,13-1-887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40.2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20 5632,'3'-19'2560,"20"19"-2208,-5 0 1056,3 4-832,14 0 832,4-1-800,28-6-128,2 3-288,24-4 352,-6 4-288,6-4-2368,-14 8 1120,12-8-5120,-7 4 3424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45.8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258 340 4576,'-23'53'1450,"15"-28"-868,2-4-605,-42 163 4094,48-183-4051,-161 521 3858,153-492-3344,5-19 925,6-17-907,6-16-153,73-213 629,-82 235-1027,37-112 107,14-43-258,-50 151 144,23-77-162,62-144 0,-75 201 153,2 0 0,1 1 0,0 1 0,2 0 0,1 1 0,0 0 0,2 2 0,0 0 0,1 1 0,28-19 0,-40 31-3,0 1-1,1 1 1,0-1 0,0 1-1,0 1 1,1 0 0,-1 0-1,18-2 1,-24 5-7,0 0-1,0 0 1,0 0-1,0 0 1,0 0-1,0 1 1,0-1-1,0 1 1,0 0-1,0 0 1,0 0-1,-1 0 1,1 1-1,3 1 0,-4-1 15,0 0-1,0 0 0,0 0 0,0 0 0,0 1 0,-1-1 0,1 1 0,-1-1 0,1 1 0,-1-1 0,0 1 0,0 0 0,0 0 0,-1 0 0,1-1 0,-1 1 0,1 4 0,0 3 56,-1-1-1,0 1 1,-1 0-1,0 0 0,0 0 1,-6 17-1,-2 2 96,-13 27 0,12-32 21,-1 0 0,-1-1 0,-1-1 0,-1 0 0,-29 36 0,34-48-89,-39 39 245,43-44-231,0 0 0,-1-1 0,0 0 0,0 0 0,0-1 0,0 0 0,-10 4-1,15-6-64,0-1 0,0 1 0,0-1 0,0 0-1,0 0 1,0 1 0,0-1 0,0 0 0,0 0-1,0 0 1,0 0 0,0 0 0,0 0 0,0 0 0,0 0-1,0-1 1,-1 1 0,1 0 0,1-1 0,-1 1-1,0-1 1,-2 0 0,3 0-10,-1 1-1,1-1 1,-1 0 0,1 0-1,-1 0 1,1 0 0,0 0-1,-1 0 1,1 0 0,0 0-1,0 0 1,0 1-1,0-1 1,0 0 0,0 0-1,0 0 1,0 0 0,0 0-1,1-2 1,0-2-23,0 0 0,1-1 0,0 1 0,0 0 0,1 0 0,-1 0-1,6-7 1,3-1-60,1 0-1,0 1 0,1 0 1,22-14-1,59-35-80,-19 20-60,86-32 1,-157 71 192,-1 1 5,-1 0 0,0 0 0,0 0 0,1 1 0,-1-1 0,0 1 0,1-1 0,-1 1 0,1 0 0,-1 0 0,5 0 0,-6 0 6,-1 0 1,1 1-1,0-1 0,-1 0 1,1 0-1,-1 1 1,1-1-1,-1 0 1,1 1-1,-1-1 1,1 1-1,-1-1 0,1 1 1,-1-1-1,0 1 1,1-1-1,-1 1 1,1 0-1,-1 0 3,1 1-1,-1-1 1,1 1 0,-1-1 0,0 1 0,0-1-1,0 1 1,0-1 0,0 1 0,0 2-1,-4 29-30,1-13 25,1 0 1,1 24-1,1-37 38,1 0 0,0-1 0,0 1-1,1 0 1,-1-1 0,2 1 0,-1-1 0,1 1 0,0-1 0,5 8 0,-6-9 9,1-1 0,0 0 1,1 0-1,-1 0 0,1-1 0,-1 1 1,1-1-1,0 0 0,6 4 0,-9-7-24,1 1-1,-1 0 1,1-1-1,0 1 1,-1-1-1,1 1 0,0-1 1,0 0-1,-1 0 1,1 0-1,0 0 0,-1 0 1,1 0-1,0 0 1,0-1-1,-1 1 1,1 0-1,0-1 0,-1 0 1,1 1-1,-1-1 1,1 0-1,-1 0 0,1 0 1,-1 0-1,1 0 1,-1 0-1,0 0 1,0 0-1,2-3 0,4-4 57,-1 0 0,0-1-1,0 0 1,-1 0 0,0 0-1,3-11 1,-1 4-70,-2 0 0,7-31 0,-11 40 0,0 0-1,-1-1 1,0 1-1,0 0 0,-1-1 1,1 1-1,-2 0 0,1 0 1,-1 0-1,0 0 1,0 0-1,-1 0 0,0 0 1,-4-6-1,3 7-10,0 0 1,-1 1-1,1 0 0,-1 0 1,0 0-1,-1 1 0,1 0 1,-1 0-1,0 0 0,0 0 1,0 1-1,0 0 0,0 1 1,-1-1-1,1 1 0,-1 0 1,0 1-1,0-1 0,-7 1 1,13 1 11,0 0 1,0-1 0,0 1-1,0 0 1,0 0-1,0 1 1,0-1-1,0 0 1,0 0 0,0 0-1,0 1 1,0-1-1,1 0 1,-1 1 0,0-1-1,0 1 1,0-1-1,0 1 1,1-1 0,-2 2-1,2-2 5,0 0 0,0 0 1,0 1-1,0-1 0,0 0 0,0 0 0,0 1 0,0-1 0,0 0 1,0 0-1,0 1 0,0-1 0,0 0 0,0 0 0,0 1 0,1-1 1,-1 0-1,0 0 0,0 0 0,0 1 0,0-1 0,0 0 0,1 0 1,-1 0-1,0 0 0,0 1 0,13 5 263,-6-3-198,1-2-1,-1 1 1,1-1 0,-1-1 0,1 1 0,12-2 0,-4 1-34,82-3 106,133-22-1,-72 0-250,-159 25 106,1 0 0,-1 0 0,1-1 0,-1 1-1,1 0 1,-1 0 0,1 0 0,-1 0-1,1 0 1,-1 0 0,1 0 0,0 0 0,-1 0-1,0 1 1,1-1 0,-1 0 0,1 0 0,-1 0-1,1 1 1,-1-1 0,1 0 0,-1 0 0,1 1-1,-1-1 1,0 0 0,1 1 0,-1-1 0,0 0-1,1 1 1,-1-1 0,0 1 0,1-1-1,-1 1 1,0-1 0,0 0 0,0 1 0,1-1-1,-1 1 1,0-1 0,0 1 0,0-1 0,0 1-1,0-1 1,0 1 0,0-1 0,0 1 0,0-1-1,0 1 1,0-1 0,0 1 0,-2 5-40,1-1 0,0 1 0,-5 9 0,3-6 2,-12 29-65,-8 28 283,21-59-113,0 1 0,1 0 0,0 0 0,0 0-1,0 0 1,2 10 0,-1-17-28,0 1 0,0-1 1,0 0-1,0 1 0,0-1 0,1 0 0,-1 1 0,1-1 1,-1 0-1,1 1 0,-1-1 0,1 0 0,0 0 0,-1 0 0,1 0 1,0 0-1,1 2 0,-1-3-19,-1 0 0,1 1-1,0-1 1,0 0 0,-1 0 0,1 1 0,0-1 0,0 0-1,-1 0 1,1 0 0,0 0 0,0 0 0,0 0 0,-1 0-1,1 0 1,0 0 0,0 0 0,-1-1 0,1 1-1,1-1 1,3-1 12,-1 0 0,1-1-1,-1 0 1,0 0-1,0 0 1,5-6 0,12-13 116,23-35 0,-28 35-100,34-36 0,-33 40-94,-12 13-15,0-1-1,1 1 0,0-1 1,-1 2-1,1-1 1,1 1-1,10-6 1,-17 9 60,0 1 0,0 0 0,1 0 0,-1 0 0,0 0 0,0 0 0,1 0 0,-1 0 0,0 0 1,1 0-1,-1 0 0,0 0 0,0 0 0,1 0 0,-1 0 0,0 0 0,0 0 0,1 0 0,-1 0 0,0 0 0,0 0 0,1 0 1,-1 0-1,0 1 0,0-1 0,1 0 0,-1 0 0,0 0 0,0 0 0,0 1 0,1-1 0,-1 0 0,0 0 0,0 0 1,0 1-1,0-1 0,0 0 0,1 0 0,-1 1 0,0-1 0,0 0 0,0 0 0,0 1 0,0-1 0,0 0 0,0 0 1,0 1-1,0-1 0,0 0 0,0 1 0,0-1 0,0 0 0,0 1 0,-3 19-194,2-12 109,-1 13 166,0-1 0,2 0 0,1 1 0,1-1 0,0 0 0,1 1 1,2-1-1,7 24 0,-11-42-43,0 0-1,-1-1 1,1 1 0,0 0 0,0-1 0,0 1 0,0-1 0,0 1 0,0-1 0,0 0 0,0 0-1,1 1 1,-1-1 0,0 0 0,3 1 0,-3-1-12,0-1-1,1 0 1,-1 1-1,0-1 1,0 0 0,1 0-1,-1 1 1,0-1-1,0 0 1,1 0 0,-1-1-1,0 1 1,0 0-1,1 0 1,-1-1 0,2 0-1,3-2 14,0 0-1,0 0 1,0-1 0,-1 0-1,0 0 1,6-6 0,-5 5-35,103-99 295,-49 46-104,-37 36-302,0-1 0,32-44 1,-51 54-32,0-2 32,-4 15 108,1 0 0,-1-1 0,0 1 0,0 0 0,1 0 0,-1 0 0,0 0 0,0-1-1,1 1 1,-1 0 0,0 0 0,0 0 0,1 0 0,-1 0 0,0 0 0,1 0 0,-1 0 0,0 0 0,0 0 0,1 0 0,-1 0 0,0 0 0,1 0 0,-1 0 0,0 0 0,0 0 0,1 0-1,-1 0 1,0 0 0,1 0 0,-1 1 0,0-1 0,0 0 0,1 0 0,-1 0 0,0 0 0,0 1 0,0-1 0,1 0 0,-1 0 0,0 0 0,0 1 0,1-1 0,22 24-93,-17-16 125,1-1 0,14 12 1,-16-15 4,1-1 0,-1 0 1,1 0-1,0 0 1,0 0-1,0-1 0,0 0 1,0 0-1,0-1 1,12 2-1,-8-3 2,-1 0-1,1 0 1,0-1 0,0 0-1,-1-1 1,15-4 0,-1 0-36,0-2-1,26-12 1,-43 17 7,0 0-1,0 0 0,0-1 0,-1 0 1,0 0-1,1 0 0,-1 0 0,-1-1 1,1 0-1,-1 0 0,0 0 0,0-1 1,3-5-1,-6 10-9,-1 0-1,1 1 1,-1-1 0,0 0 0,1 1-1,-1-1 1,0 0 0,1 1 0,-1-1-1,0 0 1,0 1 0,0-1 0,0 0-1,0 0 1,0 1 0,0-1 0,0 0-1,0 1 1,0-1 0,0 0 0,0 0-1,-1 1 1,1-1 0,0 0 0,0 1-1,-1-1 1,1 0 0,-1 0 0,0 0-7,-1 0 1,1 1 0,0-1 0,0 1 0,0 0-1,0-1 1,-1 1 0,1 0 0,0 0 0,0 0-1,-1 0 1,1 0 0,0 0 0,0 0 0,-2 0-1,-6 2-59,-1 0-1,1 0 0,-11 5 0,3-1 38,0 2 0,0 0 0,1 1 0,-22 15 0,32-19 57,0 0 0,0 0 1,0 0-1,1 0 0,0 1 0,0 0 1,0 0-1,1 0 0,-1 1 0,2 0 0,-1-1 1,1 1-1,-3 10 0,6-16-14,-1-1 0,1 1 0,0 0 0,0 0 0,0 0 0,-1 0 1,1-1-1,0 1 0,1 0 0,-1 0 0,0 0 0,0 0 0,0 0 0,0 0 0,1-1 0,-1 1 0,0 0 0,1 0 0,-1 0 1,0-1-1,1 1 0,-1 0 0,1-1 0,-1 1 0,1 0 0,0-1 0,-1 1 0,1 0 0,0-1 0,-1 1 0,1-1 0,0 0 1,0 1-1,-1-1 0,1 1 0,0-1 0,0 0 0,0 0 0,0 1 0,-1-1 0,2 0 0,4 1 34,-1-1-1,1 0 0,-1 1 0,1-2 0,5 0 1,118-22 231,-31 3-292,-65 15-7,1 1 1,-1 2-1,1 1 0,45 5 1,-72-2 24,0-1 0,-1 1-1,1-1 1,-1 2 0,1-1 0,-1 1 0,1 0 0,-1 0-1,0 1 1,-1 0 0,1 0 0,-1 0 0,1 1 0,-1 0-1,5 6 1,3 6 232,-1 1-1,0 0 1,13 30 0,-15-27-48,2 0 1,19 27-1,-24-39-129,0-1 0,0 0 0,1-1-1,0 0 1,1 0 0,-1-1 0,1 0 0,0 0-1,1-1 1,-1 0 0,1-1 0,0 0-1,0 0 1,1-1 0,-1-1 0,1 0 0,-1 0-1,1-1 1,0 0 0,-1-1 0,16-1 0,-6-1-860,1 0 1,39-12-1,-46 10-934,-1-1-1,23-12 1,9-6-1546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44.0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13 764 3712,'-1'0'124,"0"0"0,0-1 1,0 1-1,0-1 0,0 1 0,0 0 1,1-1-1,-1 0 0,0 1 0,0-1 1,0 1-1,0-2 0,1 1-39,-1 1 0,1-1-1,0 1 1,0-1 0,0 0 0,0 1-1,0-1 1,0 1 0,0-1 0,1 1-1,-1-1 1,0 1 0,0-1 0,0 0-1,0 1 1,1-1 0,-1 1 0,0-1-1,0 1 1,1 0 0,-1-1-1,1 1 1,-1-1 0,0 1 0,1-1-1,6-7 348,1 0 0,-1 1 0,1 0 0,1 0 0,-1 1 0,15-9 0,1 3-405,36-14 0,-59 25-35,0 1 0,0-1 0,0 1 1,0 0-1,0 0 0,0-1 1,0 1-1,0 0 0,0 0 0,0 0 1,0 0-1,0 0 0,0 0 0,0 1 1,0-1-1,0 0 0,0 0 0,0 1 1,0-1-1,0 0 0,0 1 0,2 1 1,-2-1 5,1 0 0,-1 1 1,0-1-1,0 1 0,1 0 0,-1-1 1,0 1-1,0 0 0,-1 0 1,1 0-1,1 2 0,0 7 79,0-1 0,0 1-1,0 17 1,-1-22-4,1 29 283,6 68 459,-6-89-554,1-1 1,1 1 0,0 0 0,0-1-1,8 16 1,-12-28-210,1 0-1,0 0 1,-1 0-1,1 0 1,-1 0-1,1 0 1,0 0-1,0 0 1,0 0-1,0 0 1,0 0-1,0 0 1,0 0 0,0-1-1,0 1 1,0 0-1,0-1 1,0 1-1,0-1 1,0 0-1,1 1 1,-1-1-1,3 1 1,-2-1 8,0-1 0,0 1-1,0-1 1,1 1 0,-1-1 0,0 1 0,0-1 0,0 0 0,0 0 0,0 0 0,0-1 0,3-1 0,5-6 101,0 0 1,-1 0 0,15-19-1,-18 20-113,68-93 212,-26 33-158,-38 53-101,14-27 1,-17 28-102,0 0 1,2 1 0,10-14 0,-17 25 42,0 0 1,0 0 0,1 0-1,-1 0 1,1 1 0,-1-1-1,1 1 1,0 0 0,0-1-1,0 1 1,-1 0 0,1 1-1,0-1 1,0 0 0,0 1-1,0 0 1,1 0 0,2 0-1,8 0-64,1 2-1,23 4 0,-6 0-5,163 10 506,-189-16-375,-3 0-3,0 0 0,0 0-1,-1 0 1,1 0 0,0 1-1,0-1 1,0 1 0,4 1-1,-6-2 1,-1 0 0,0 0-1,0 0 1,1 1 0,-1-1 0,0 0-1,0 0 1,1 0 0,-1 0-1,0 0 1,0 0 0,1 1 0,-1-1-1,0 0 1,0 0 0,0 0-1,0 1 1,1-1 0,-1 0 0,0 0-1,0 0 1,0 1 0,0-1-1,0 0 1,0 0 0,1 1 0,-1-1-1,0 0 1,0 0 0,0 1-1,0-1 1,0 0 0,0 1 0,0-1-1,0 0 1,0 0 0,0 1-1,0-1 1,-1 0 0,1 0 0,0 1-1,0-1 1,0 0 0,0 0 0,0 1-1,0-1 1,0 0 0,-1 0-1,1 0 1,0 1 0,0-1 0,-55 91-225,38-62 321,-16 43 0,29-60 6,-1 1-1,2 0 1,0 0-1,0 0 1,1 0-1,0 18 1,2-27-45,1-1 0,-1 1 0,1 0 0,-1-1 0,1 1 0,0 0 0,1-1 0,-1 1 0,1-1 0,-1 0 0,1 1 0,3 3 0,-4-6-32,-1 0 0,1 0 0,0 0-1,0-1 1,-1 1 0,1 0 0,0-1-1,0 1 1,0 0 0,0-1-1,0 1 1,0-1 0,0 1 0,0-1-1,0 0 1,0 1 0,0-1 0,0 0-1,0 0 1,0 1 0,0-1-1,0 0 1,0 0 0,0 0 0,0-1-1,0 1 1,0 0 0,0 0 0,0 0-1,0-1 1,0 1 0,0-1 0,0 1-1,0-1 1,0 1 0,0-1-1,0 1 1,0-1 0,0 0 0,-1 1-1,1-1 1,1-1 0,4-6 95,0 0 0,-1-1-1,0 1 1,-1-1 0,0 0 0,0 0 0,-1 0 0,4-15 0,-4 11-65,0 1 0,-1-1 1,-1 1-1,1-23 0,-9-48-395,6 77 285,1 4-2,-1 0-1,0-1 1,1 1 0,-1 0 0,0 0 0,0 0-1,-1-1 1,1 1 0,0 0 0,-1 0 0,1 1-1,-3-3 1,0-5-270,4 9 295,0-1-1,0 1 1,0-1 0,-1 0-1,1 1 1,0-1 0,0 1-1,-1-1 1,1 1-1,0-1 1,-1 1 0,1 0-1,-1-1 1,1 1 0,-1-1-1,1 1 1,-1-1-1,4 2 20,1-1-1,-1 1 1,0-1-1,1 0 1,-1 0-1,1 0 1,-1-1-1,4 0 1,43-7 329,-36 6-324,179-45 535,-173 41-484,0-1-1,-1-1 1,0 0 0,0-1 0,-1-2 0,0 0-1,-1 0 1,0-2 0,-1 0 0,0-1 0,-1-1-1,-1 0 1,20-26 0,-8 2 81,-2 0-1,20-45 1,32-90 50,-71 163-212,11-33-320,-14 40 256,-1 0 0,0 0 1,-1 0-1,1-1 0,-1 1 0,0 0 1,0 0-1,0-6 0,0 10 86,0-1 0,0 1 0,0-1 0,0 1-1,-1-1 1,1 1 0,0-1 0,0 1 0,0-1 0,0 1 0,-1 0 0,1-1-1,0 1 1,0-1 0,-1 1 0,1 0 0,0-1 0,-1 1 0,1 0-1,0-1 1,-1 1 0,1 0 0,-1 0 0,1-1 0,0 1 0,-1 0 0,1 0-1,-1 0 1,1-1 0,-1 1 0,1 0 0,-1 0 0,1 0 0,-1 0-1,1 0 1,0 0 0,-1 0 0,1 0 0,-1 0 0,1 0 0,-1 0-1,1 0 1,-1 1 0,1-1 0,-1 0 0,1 0 0,0 0 0,-1 1 0,1-1-1,-1 0 1,1 0 0,-1 1 0,-2 2-30,-1-1 1,1 0-1,0 1 0,1 0 1,-1 0-1,-4 5 0,-7 16 6,0 0 0,2 0-1,-10 28 1,12-28 63,-8 18 1,-11 24 127,3 1-1,-24 98 1,45-143-101,2 1-1,0-1 1,2 1 0,2 32-1,0-39 39,1-1-1,0 0 0,2 1 1,-1-1-1,2-1 0,0 1 1,10 20-1,-13-33-44,-1 1 0,0 0 0,1-1 0,0 0 0,-1 1 0,1-1-1,0 0 1,0 0 0,1 0 0,-1 0 0,0 0 0,0-1 0,1 1 0,-1-1 0,1 1 0,4 1 0,-4-3-2,0 1 1,0-1 0,0 0-1,0 0 1,0 0 0,0 0-1,0 0 1,0-1 0,-1 1-1,1-1 1,0 0 0,0 0-1,-1 0 1,1 0 0,0 0-1,-1-1 1,5-2 0,75-58 378,-43 31-293,16-9-28,-22 16-25,46-41 1,-45 29-60,-2-2 0,-1 0 0,33-57 0,-26 31-91,-3-2 0,31-84 1,-36 73-321,-26 60 92,-6 11-4,-6 10-6,5-1 275,-1 1-1,1 0 1,0 0 0,0 0-1,1 0 1,-1 0-1,1 0 1,0 1-1,0-1 1,0 1-1,-1 7 1,-2 3-2,-9 24 25,-110 358 361,121-383-289,1-1 0,0 1 0,1-1 1,0 1-1,1-1 0,1 1 0,0-1 0,1 1 1,0-1-1,6 16 0,-8-26-34,1-1 1,0 0-1,0 1 1,0-1-1,0 0 1,0 0-1,0 0 0,1 0 1,-1 0-1,1 0 1,-1 0-1,1 0 0,0 0 1,0-1-1,0 1 1,0-1-1,0 1 0,0-1 1,0 0-1,0 0 1,0 0-1,1 0 0,-1 0 1,0-1-1,1 1 1,3 0-1,-1-1 12,0 0-1,0 0 1,0-1 0,0 1-1,0-1 1,0 0 0,0-1-1,0 1 1,0-1 0,0 0-1,0 0 1,4-4 0,16-9 102,-1-1 1,31-27 0,39-44-232,-91 84 84,7-7-87,0 1 1,0 0-1,22-13 1,-29 20 81,1 0 0,-1 1 1,1-1-1,0 1 0,0-1 1,0 1-1,0 1 0,0-1 1,-1 0-1,1 1 0,0 0 1,0 0-1,0 0 0,0 0 0,0 1 1,0-1-1,6 3 0,8 2-17,0 2 0,0 0 0,0 1 0,19 11 0,-30-13 123,-5-5 16,-15-1-38,-5 1-125,0 1 0,1 0 0,-1 1 0,1 1 1,0 0-1,-19 8 0,22-6 21,0 0 0,0 1-1,1 0 1,0 1 0,0 0 0,1 1 0,-17 15 0,25-19 40,-1 0 0,1 0 0,0 0 0,0 0 0,0 1 0,1 0 0,0-1 0,0 1 0,0 1 0,1-1 0,0 0 0,0 0 0,1 1 0,-1-1 0,1 8 0,1-13 13,0 0-1,0-1 1,-1 1 0,1 0-1,0-1 1,0 1 0,1 0-1,-1-1 1,0 1-1,0 0 1,0-1 0,0 1-1,1 0 1,-1-1 0,0 1-1,0-1 1,1 1-1,-1 0 1,0-1 0,1 1-1,-1-1 1,1 1 0,-1-1-1,1 1 1,-1-1 0,1 0-1,-1 1 1,2 0-1,-1-1 4,0 0-1,0 0 1,0 0-1,0 0 0,0 0 1,1-1-1,-1 1 1,0 0-1,0 0 0,0-1 1,0 1-1,0-1 0,0 1 1,0-1-1,1 0 1,4-3 37,0 0 1,0-1-1,9-9 1,107-108-59,-104 106-361,-18 16 355,0 1-1,0-1 1,0 0-1,0 0 1,0 0 0,0 0-1,1 0 1,-1 0-1,0 0 1,0 0 0,0 0-1,0 0 1,0 0-1,0 0 1,0 0-1,0 0 1,0 0 0,0 0-1,0 0 1,0 0-1,0 0 1,0 0 0,0 0-1,0 0 1,0 1-1,0-1 1,0 0 0,0 0-1,0 0 1,0 0-1,0 0 1,0 0 0,1 0-1,-1 0 1,0 0-1,0 0 1,0 0 0,0 0-1,0 0 1,0 0-1,0 0 1,0 0 0,0 0-1,0 0 1,0 0-1,0-1 1,0 1-1,0 0 1,0 0 0,0 0-1,0 0 1,0 0-1,0 0 1,0 0 0,1 0-1,-9 12-153,5-9 157,1 0 0,0 0 0,0 0 0,0 1 0,1-1-1,-1 1 1,1-1 0,0 1 0,0 0 0,0 0 0,0-1 0,1 1 0,-1 0 0,1 0 0,0 7-1,1-8 1,-1 0-1,1 0 0,0 0 0,0-1 0,0 1 1,0 0-1,1 0 0,-1 0 0,1-1 0,-1 1 1,1-1-1,0 1 0,0-1 0,0 0 0,0 0 1,1 1-1,-1-2 0,0 1 0,1 0 0,0 0 1,2 1-1,6 1 69,-1 0 1,1 0-1,0-1 0,0-1 1,0 0-1,0 0 1,0-1-1,1 0 1,-1-1-1,0-1 1,21-2-1,2-3 0,-1-1 1,54-20-1,-55 16-45,0-2-1,-1-1 1,0-1-1,-1-2 1,40-29-1,-63 40-45,-1 1-1,0-1 0,6-8 1,-10 12 27,-1 2-7,-1-1 0,0 1 0,1 0 0,-1-1 0,0 1 0,1 0 0,-1 0 0,0-1 0,1 1 0,-1-1 0,0 1 0,0 0 0,0-1 0,1 1 0,-1-1 0,0 1 0,0 0 0,0-1 0,0 1 0,0-1 0,0 1 0,1-1 0,-1 1 0,0 0 0,0-1 0,-1 1 1,1-1-1,0 1 0,0-1 0,0 1 0,0-1 0,0 1 0,0 0 0,-1-1 0,-3 0-128,-2 3 67,-1 0-1,0 1 1,1 0-1,-1 1 0,1-1 1,0 1-1,0 0 0,-6 7 1,-13 7-2,17-12 52,0-1 0,1 1-1,0 1 1,0 0 0,0 0 0,1 0 0,-9 13-1,13-17 32,0 0-1,0 1 1,0-1-1,1 1 1,-1-1-1,1 1 1,0 0 0,0-1-1,0 1 1,0 0-1,1 0 1,-1 0-1,1-1 1,0 1-1,0 0 1,1 0-1,-1 0 1,1 0-1,0-1 1,0 1 0,2 5-1,-3-8 15,1 0 1,-1 1-1,1-1 1,0 0-1,-1 0 1,1 0-1,0 1 0,0-1 1,0 0-1,0 0 1,0 0-1,0-1 1,0 1-1,0 0 0,0 0 1,0 0-1,0-1 1,0 1-1,1-1 0,-1 1 1,0-1-1,1 1 1,1-1-1,-1 0-2,0 0 0,0 0 0,-1 0 0,1-1 1,0 1-1,0-1 0,0 0 0,-1 1 0,1-1 0,0 0 0,-1 0 0,1 0 0,-1 0 0,1 0 0,1-2 0,2-2 31,0 0 0,0 0 0,-1-1 0,0 0-1,1 0 1,-2 0 0,1 0 0,3-9 0,-3 2-167,1 0 0,-2-1 0,1 0 0,0-16 0,-5 26-199,-1 8 1,-3 8 99,-5 16 31,-8 33 84,18-59 85,-57 342-100,21-98 333,34-236-161,0 1 0,-1-1-1,0 0 1,-1 0 0,0 0-1,-1-1 1,-7 14 0,10-21-45,1-1 1,0 1 0,0-1 0,-1 0-1,1 1 1,-1-1 0,0 0-1,1 0 1,-1 0 0,0 0 0,1 0-1,-1 0 1,0 0 0,0-1-1,0 1 1,0-1 0,0 1 0,0-1-1,0 0 1,0 0 0,0 1-1,0-2 1,0 1 0,0 0 0,0 0-1,0-1 1,0 1 0,1-1-1,-1 1 1,0-1 0,0 0 0,0 0-1,-3-2 1,-4-2 47,0-1 0,1-1 0,-1 0 0,-12-13 0,18 17-56,-6-6 41,0 0 1,-13-20-1,20 26-45,0-1 1,-1 0-1,1 0 0,1 0 0,-1-1 1,1 1-1,-1 0 0,1-1 0,0 1 1,1-1-1,-1-6 0,1 9-29,1-1 0,-1 1 0,1-1 1,0 0-1,0 1 0,0-1 0,0 1 0,1 0 0,-1-1 0,1 1 0,-1 0 1,1 0-1,0 0 0,0 0 0,0 0 0,0 0 0,0 1 0,0-1 1,0 1-1,5-3 0,7-4-7,0 1 0,20-7 1,-26 11 107,96-35-46,-37 14-106,84-42-1,-97 36 170,-1-2-1,-1-3 1,59-51 0,-91 67-106,0 0 0,32-42 0,-43 49 17,-1-1-1,0 0 1,-1 0-1,-1 0 0,0-1 1,7-26-1,-12 38-15,-1 1 0,0 0 1,1-1-1,-1 1 0,0-1 0,1 1 0,-1-1 0,0 0 1,0 1-1,-1-1 0,1 1 0,0-1 0,0 1 0,-1-1 0,1 1 1,-1 0-1,1-1 0,-1 1 0,1-1 0,-1 1 0,0 0 1,0 0-1,0-1 0,0 1 0,0 0 0,0 0 0,0 0 1,0 0-1,0 0 0,0 0 0,-1 0 0,1 0 0,0 1 1,-1-1-1,1 0 0,-1 1 0,1-1 0,0 1 0,-1 0 1,-2-1-1,-3 0-23,0 0 1,-1 1 0,1 0 0,-1 0-1,1 0 1,-15 4 0,15-3 51,0 1 1,0 0 0,0 0 0,0 1-1,0 0 1,0 0 0,1 0 0,0 1-1,-12 8 1,16-10 8,0 0 0,0 0 0,1 0 0,-1 0 0,0 1 0,1-1 0,-1 0 0,1 1 0,0-1 0,0 1 0,0 0 0,0-1-1,0 1 1,0 0 0,1-1 0,-1 1 0,1 0 0,0 0 0,0-1 0,0 1 0,0 0 0,0 0 0,1 0 0,-1-1 0,1 1 0,0 0 0,0-1 0,2 5 0,1 1 59,0 0 1,0-1 0,1 0 0,1 0 0,-1 0-1,1-1 1,0 1 0,0-1 0,11 7 0,-2-2 35,1 0 0,0-1 0,24 10 0,-29-16-121,-1 0-1,0-1 1,1 0-1,0-1 1,0 0-1,-1 0 1,1-2-1,0 1 1,0-1-1,0-1 1,0 0-1,0 0 1,0-1-1,0 0 1,-1-1-1,1-1 0,10-4 1,7-4-1593,40-23 0,-57 29 539,0-1 1,-1 0-1,0-1 0,0 0 1,-1 0-1,13-16 0,-4 3-1086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4:44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28 148 3712,'-2'0'217,"0"-1"1,0 0-1,0 0 0,0 0 1,0 0-1,0 0 0,0 0 1,1 0-1,-1-1 1,-2-2-1,3 3 0,1 0 1,-1 0 0,1 0-1,-1 0 1,1 0 0,0 0-1,-1 0 1,1 0-1,0 0 1,0 0 0,0 0-1,0 0 1,0-1-1,0 1 1,0 0 0,0 0-1,0 0 1,1 0 0,-1 0-1,0 0 1,1-2-1,1 1-7,-1-1 0,1 1 0,-1-1-1,1 1 1,0-1 0,0 1-1,0 0 1,0 0 0,0 0 0,1 0-1,-1 0 1,1 1 0,-1-1-1,1 1 1,3-2 0,7-3 365,23-6 1,-9 5-364,0 2 1,0 0 0,28 0-1,85 3-224,-51 1-885,102-14-6036,-88-1 3200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5:08.8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1 795 3648,'4'4'5904,"15"-30"-4774,13-19-597,-3 5-295,28-51-1,-44 67 52,22-30-1,-28 44-359,1 1 0,0-1-1,1 1 1,0 1 0,11-9 0,-20 17 43,1-1 0,0 1 0,0-1 0,0 1 0,0-1 0,0 1 0,0-1 0,0 1 0,0 0 1,0-1-1,0 1 0,0 0 0,0 0 0,0 0 0,0 0 0,0 0 0,0 0 0,0 0 0,0 0 0,0 0 1,2 1-1,-2 0 8,1 0-1,0 0 1,-1 0 0,1 0 0,-1 0 0,1 0 0,-1 1 0,1-1 0,-1 0 0,0 1-1,2 1 1,2 5 36,-1 1-1,0-1 0,7 17 0,-7-15 5,0 0-1,-1 0 1,0 0 0,-1 0 0,0 0-1,0 0 1,-1 1 0,0-1 0,-1 13-1,-2-11 64,2-4 17,0 0 0,-1-1 0,0 0 0,-1 1 0,0-1 0,0 0 1,0 0-1,-1 0 0,0 0 0,-7 12 0,4-13 78,0 0 0,0 0 0,0 0-1,0-1 1,-10 7 0,13-10-135,0 0 0,0-1 0,0 1 0,0 0 0,0-1 0,0 0 0,0 1 0,0-1 0,-1 0 0,1-1 0,0 1 0,-1-1 0,1 1 0,-7-1 0,6 0-14,-1 0 0,1 0 1,-1 0-1,0-1 0,1 0 0,-1 0 0,1 0 0,-1 0 0,1-1 0,-8-3 0,-2-2-98,12 6 30,-1-1 1,1 1-1,-1 0 1,1-1 0,0 1-1,0-1 1,-1 1 0,1-1-1,-2-3 1,4 5 21,0-1 1,-1 1-1,1 0 0,0-1 0,0 1 1,0 0-1,0-1 0,0 1 1,0 0-1,0-1 0,0 1 0,0-1 1,0 1-1,0 0 0,0-1 1,0 1-1,0-1 0,0 1 1,0 0-1,0-1 0,0 1 0,0 0 1,1-1-1,-1 1 0,0 0 1,0-1-1,0 1 0,1 0 1,-1-1-1,0 1 0,1 0 0,-1 0 1,0-1-1,0 1 0,1 0 1,-1 0-1,0 0 0,1-1 1,-1 1-1,1 0 0,-1 0 0,17-5-371,-16 5 385,102-16-354,17-3 650,-107 16-185,1-1 1,-1-1-1,0 0 1,0-1 0,-1-1-1,0 0 1,17-12 0,-23 14-74,1 0 0,-1 0 0,0-1 1,-1 0-1,1 0 0,-1-1 0,-1 1 0,1-1 1,-1 0-1,0 0 0,-1 0 0,1-1 0,-1 0 1,2-8-1,-1 2-106,-1 6-272,-6 11-870,1 0 1115,0 1 0,0 0 0,0 0 0,1 0 0,0 0 0,0 0 0,0 0 0,0 5 0,-3 35 42,4-37 139,1 0 1,-1 0 0,1 0 0,0 0 0,1 0-1,4 12 1,-4-15 2,-1-1 1,1 1-1,0-1 0,0 1 0,1-1 0,-1 0 0,1 0 0,0 0 1,0 0-1,0 0 0,0-1 0,5 4 0,-7-5-35,0-1-1,0 0 0,0 1 1,0-1-1,0 0 1,0 0-1,0 0 0,0 0 1,0 0-1,0 0 1,0 0-1,0 0 0,0-1 1,0 1-1,0 0 1,0 0-1,0-1 0,0 1 1,1-1-1,17-11 297,-6 1-208,-1 0 0,0-1 0,17-23 1,-17 19-195,28-26 1,-32 34-84,-3 2-11,0 1-1,1 0 1,6-4-1,-11 8 114,0 1 0,-1-1 0,1 1 0,0-1 0,0 1 0,0-1 0,0 1 0,0-1 0,0 1 0,0 0 0,0 0 0,0-1 0,0 1 0,0 0-1,0 0 1,0 0 0,0 0 0,0 0 0,0 0 0,0 1 0,0-1 0,0 0 0,0 0 0,0 1 0,0-1 0,0 0 0,0 1 0,1 0 0,-1 1 10,0-1 1,-1 0 0,1 1-1,-1-1 1,1 0 0,-1 1-1,0-1 1,0 1 0,1-1-1,-1 1 1,0-1 0,0 1-1,0-1 1,-1 1 0,1-1-1,0 0 1,-1 3 0,0 0 27,-1 20 347,-2-1-1,-9 30 1,12-46 634,9-12-266,-5 3-695,84-71 501,-64 56-802,1 0 0,44-22 0,-67 38 221,0 1 1,0-1-1,0 0 1,1 1-1,-1 0 1,0-1 0,1 1-1,-1 0 1,0-1-1,0 1 1,1 0-1,-1 0 1,0 0 0,1 0-1,-1 0 1,2 1-1,-2-1 30,0 1-1,-1-1 0,1 0 0,0 1 1,0-1-1,-1 1 0,1 0 0,-1-1 1,1 1-1,0 0 0,-1-1 0,1 1 1,-1 0-1,1-1 0,-1 1 1,0 0-1,1 0 0,0 1 0,0 5-21,0 0-1,0-1 0,0 1 1,-1 0-1,0 9 0,0 11 32,1-22 59,1 0-1,-1 0 0,1 0 1,-1 0-1,1 0 0,1-1 1,4 8-1,-6-10 16,0-1 1,0 1-1,0-1 0,0 0 1,0 1-1,0-1 0,0 0 1,1 0-1,-1 0 0,1 0 0,-1 0 1,0-1-1,1 1 0,0 0 1,-1-1-1,1 1 0,-1-1 1,1 1-1,0-1 0,-1 0 0,1 1 1,0-1-1,-1 0 0,1 0 1,0 0-1,2-1 0,1 0 39,0-1 0,0 0-1,0 0 1,0 0 0,0 0 0,-1-1-1,1 0 1,-1 0 0,8-7-1,-1-2 113,19-23-1,-14 15-102,-11 13-156,-1 0 0,1 0-1,-1 0 1,3-10 0,2-1-332,-3 9-119,-5 9 482,-1 0 1,0 0-1,0 1 0,0-1 1,0 0-1,1 0 0,-1 0 0,0 0 1,0 0-1,0 0 0,0 0 1,0 0-1,0 1 0,1-1 0,-1 0 1,0 0-1,0 0 0,0 0 1,0 0-1,0 1 0,0-1 0,0 0 1,0 0-1,0 0 0,0 0 1,0 1-1,0-1 0,0 0 0,0 0 1,0 0-1,0 0 0,0 1 1,0-1-1,0 25-1117,0-18 1163,0 9-215,0 2 253,0 0 0,1 0 0,0 0 0,2 0 0,5 22 0,-5-31 106,-3-7-58,1 1 1,0-1-1,-1 0 0,1 1 0,0-1 1,0 0-1,3 3 0,-4-4-75,0-1 0,1 0 0,-1 1 0,1-1-1,-1 0 1,1 0 0,-1 1 0,1-1 0,-1 0-1,1 0 1,-1 0 0,1 0 0,0 0 0,-1 0 0,1 0-1,-1 0 1,1 0 0,-1 0 0,1 0 0,-1 0 0,1 0-1,0 0 1,-1 0 0,1 0 0,-1-1 0,1 1-1,-1 0 1,1 0 0,-1-1 0,0 1 0,1 0 0,-1-1-1,1 1 1,-1 0 0,1-1 0,-1 1 0,1-1 0,8-8 170,0 0 0,0-1 0,0 1 0,8-15 0,26-46-89,-34 48-268,-8 19 30,0 0 1,0 0-1,1 0 1,-1 0-1,1 0 1,3-4-1,-3 8-610,0 5 270,-1 6 142,-1 0 277,0 9-157,3 22 0,-2-36 203,0 1 0,1-1 0,0 1 0,0-1 0,1 0 0,5 10 0,-8-16 46,1 1 0,0-1 0,0 1 0,0-1 0,0 0 0,0 0-1,0 1 1,0-1 0,0 0 0,0 0 0,1 0 0,-1 0 0,0 0 0,1-1 0,-1 1 0,1 0-1,-1-1 1,1 1 0,-1-1 0,1 1 0,-1-1 0,1 0 0,0 1 0,-1-1 0,1 0-1,-1 0 1,1 0 0,0 0 0,-1-1 0,1 1 0,-1 0 0,1-1 0,-1 1 0,1-1-1,-1 1 1,1-1 0,-1 0 0,2 0 0,6-5 140,0 1 0,0-2-1,0 1 1,11-12 0,-17 15-229,9-8 92,12-10-94,-1-1-1,0 0 1,28-41-1,-38 46-207,21-24-1,-34 40 216,1 1 1,-1-1-1,1 1 0,-1-1 1,1 1-1,-1-1 0,1 1 1,-1-1-1,1 1 0,-1-1 1,1 1-1,-1 0 0,1-1 1,0 1-1,-1 0 0,1 0 0,0-1 1,-1 1-1,1 0 0,0 0 1,-1 0-1,1 0 0,0 0 1,0 0-1,-1 0 0,1 0 1,0 0-1,-1 0 0,2 1 0,-1 0-10,0-1 0,0 1-1,0 0 1,0 0-1,0 0 1,0 0 0,0 0-1,0 1 1,0-1-1,-1 0 1,1 0-1,-1 0 1,2 3 0,0 3-48,1 1 1,-1-1-1,-1 1 1,2 10 0,-1 3 11,-2 36 1,0-50 174,-1 1 0,-1-1-1,1 1 1,-1-1 0,-1 0-1,1 0 1,-1 0 0,-5 9-1,7-15-37,0 1-1,0-1 1,0 0 0,0 1-1,0-1 1,0 0 0,0 0-1,0 0 1,0 0 0,-1 0-1,1 0 1,0 0 0,-1 0-1,1 0 1,-1-1-1,1 1 1,-1-1 0,1 1-1,-1-1 1,0 1 0,1-1-1,-1 0 1,0 0 0,1 0-1,-1 0 1,1 0 0,-1 0-1,0 0 1,-2-1 0,-3-1-127,0-1 1,0 1 0,0-1 0,1-1-1,-10-5 1,16 9 63,-1 0-1,1 0 0,0-1 1,0 1-1,0 0 1,0 0-1,-1 0 1,1 0-1,0 0 1,0 0-1,0 0 0,0 0 1,-1-1-1,1 1 1,0 0-1,0 0 1,0 0-1,0 0 0,-1 0 1,1 0-1,0 0 1,0 0-1,0 0 1,-1 0-1,1 0 1,0 0-1,0 0 0,0 1 1,-1-1-1,1 0 1,0 0-1,0 0 1,-6 2-613,25 9 55,-1-6 596,1-1 0,-1 0 1,1-2-1,0 0 1,37-1-1,-45-2 50,0 0 0,0-1 1,1 0-1,-1-1 0,0 0 0,-1 0 0,1-1 0,-1-1 1,1 0-1,-1 0 0,10-9 0,-6 3-86,0-1 0,-1 0-1,0-1 1,16-23 0,-23 21 2,-5 14-12,-1 0-1,0 0 1,1 0 0,-1 0-1,1 0 1,-1 0 0,1 0 0,-1 0-1,1 0 1,1-1 0,-7 7-1110,4-2 1016,0 0 1,0 0 0,0 0 0,-1 0 0,-3 4 0,-5 12-161,9-11 265,-1-1 0,1 1 0,0 0 1,1 0-1,0 0 0,0 7 0,1 6-22,-1-20 56,0 0-1,-1 0 1,1 0 0,0 1-1,0-1 1,1 0-1,-1 0 1,0 0 0,0 0-1,1 0 1,-1 1 0,0-1-1,1 0 1,-1 0 0,1 0-1,-1 0 1,1 0 0,0 0-1,-1 0 1,1-1 0,0 1-1,0 0 1,0 0 0,-1 0-1,1-1 1,0 1 0,0-1-1,0 1 1,0 0 0,0-1-1,0 0 1,1 1 0,-1-1-1,0 0 1,0 1-1,0-1 1,0 0 0,0 0-1,0 0 1,1 0 0,-1 0-1,0 0 1,2-1 0,0 1 54,0-1 0,1 0 0,-1 0 0,0 0 0,0 0 0,0-1 0,0 1 0,0-1 0,0 0 0,-1 0 0,1 0 0,-1 0 0,1 0 0,3-5 0,-3 3-9,0 0 0,-1-1 0,1 1 0,-1 0 0,3-8-1,-5 11-70,1-1 0,-1 0 0,1 1 0,-1-1 0,0 0 0,0 0 0,0 1 0,0-1 0,0 0 0,0 1 0,0-1 0,-1 0 0,1 1 0,-1-1 0,1 0 0,-1 1 0,1-1 0,-1 0 0,0 1 0,-2-3 0,2 1-57,-1 1-1,0-1 0,0 1 0,0-1 0,0 1 0,-1 0 0,1 0 0,-1 0 0,1 0 0,-1 0 0,0 1 0,0-1 0,0 1 0,0-1 0,0 1 0,0 0 0,0 0 0,0 1 0,0-1 1,0 1-1,0-1 0,-1 1 0,1 0 0,0 0 0,-5 1 0,1 0-108,-8 1-176,15-2 337,0 0 0,0 0 0,0 0 0,0 0-1,0 0 1,-1 0 0,1 0 0,0 0 0,0 0-1,0 0 1,0 0 0,0 0 0,-1 0 0,1 0-1,0 0 1,0 0 0,0 0 0,0 0 0,0 0 0,0 0-1,-1 0 1,1 0 0,0 0 0,0 0 0,0 1-1,0-1 1,0 0 0,0 0 0,0 0 0,0 0 0,0 0-1,-1 0 1,1 0 0,0 1 0,0-1 0,0 0-1,0 0 1,0 0 0,0 0 0,0 0 0,0 0 0,0 1-1,0-1 1,0 0 0,0 0 0,0 0 0,0 0-1,0 0 1,0 1 0,0-1 0,0 0 0,0 0-1,0 0 1,0 0 0,1 0 0,-1 0 0,0 1 0,0-1-1,0 0 1,1 1 49,11-1 9,0 0 0,1-1 0,-1 0 0,0-1 0,0 0 0,17-5 0,0-1 83,-10 3-46,0-1 0,35-17 0,-11 4-19,-19 8-65,-19 8-88,0 0 0,0 1-1,0-1 1,0 1 0,1 1 0,-1-1 0,0 1 0,1 0 0,-1 0-1,1 0 1,9 1 0,-14 0 68,-1 0-1,1 0 1,0 1 0,-1-1-1,1 0 1,-1 1 0,1-1-1,-1 0 1,1 1 0,-1-1-1,1 1 1,-1-1-1,1 1 1,-1-1 0,0 1-1,1-1 1,-1 1 0,1-1-1,-1 1 1,0-1 0,0 1-1,1 0 1,-1 0-1,3 22-24,-8 19 234,3-32-150,1-6 18,0 0 0,0 1 0,0-1 0,1 1 0,-1-1 0,1 1 0,0-1 0,1 1 0,-1-1 0,1 1 0,0-1 0,0 0 0,2 7 0,-2-10-26,0 1 1,0-1-1,0 1 1,1-1-1,-1 0 1,0 0-1,1 0 1,-1 1-1,0-1 1,1 0-1,-1-1 1,1 1-1,-1 0 1,1 0-1,0-1 1,-1 1-1,1-1 1,0 1-1,0-1 1,-1 0 0,1 0-1,0 0 1,3 0-1,2 0 21,1-1 0,-1 1 0,0-2 0,9-1 0,3-4-39,-1 0 0,1-1 0,-2-1 0,1 0 0,-1-1 0,-1-1 0,0-1 0,0 0 0,21-23-1,-23 25-145,-6 4-100,-8 6 222,1 0-13,-1-1-1,0 1 1,0 0 0,0 0-1,0-1 1,0 1 0,1 0-1,-1 0 1,0 0 0,0-1-1,0 1 1,1 0 0,-1 0 0,0 0-1,0 0 1,1 0 0,-1-1-1,0 1 1,0 0 0,1 0-1,-1 0 1,0 0 0,0 0-1,1 0 1,-1 0 0,0 0-1,1 0 1,-1 0 0,-7 16-216,0-4 211,0-1 0,-14 16 0,13-18-34,1 1 1,1-1-1,-1 1 1,-5 13 0,11-22 62,1 1 1,-1-1 0,1 0 0,-1 0 0,1 0 0,0 0 0,-1 0 0,1 1 0,0-1 0,0 0 0,0 0 0,0 0 0,0 1 0,0-1 0,0 0 0,0 0 0,0 0 0,1 1 0,-1-1 0,0 0 0,1 0 0,-1 0 0,1 0 0,-1 0 0,1 0 0,0 0 0,-1 0 0,2 2 0,0-3 31,-1 1 0,0-1 0,0 1 0,1-1 0,-1 1 1,1-1-1,-1 0 0,0 0 0,1 0 0,-1 0 0,0 0 0,1 0 0,-1 0 0,1 0 1,-1 0-1,0-1 0,1 1 0,-1 0 0,0-1 0,1 1 0,-1-1 0,0 0 0,0 1 1,0-1-1,2-1 0,4-4 36,0 1 1,-1-1-1,0 0 1,0-1 0,0 0-1,-1 0 1,0 0-1,-1 0 1,6-12-1,-2 5-21,6-14-93,0-2 0,-2 1 0,15-63 0,-17 54-117,-1-2-1,-3 1 0,-1-1 0,-1 0 0,-3 0 0,-5-62 0,4 101 118,0 0 0,0 1 0,0-1 1,0 1-1,0-1 0,0 0 0,0 1 0,-1-1 0,1 1 0,0-1 0,0 0 0,0 1 1,-1-1-1,1 1 0,0-1 0,-1 1 0,1-1 0,0 1 0,-1-1 0,1 1 0,-1-1 1,1 1-1,-1-1 0,0 1 0,0 0-4,1 0 1,-1 0-1,1 0 0,-1 0 1,0 0-1,1 0 0,-1 0 1,1 1-1,-1-1 1,0 0-1,1 0 0,-1 1 1,1-1-1,-1 0 0,1 1 1,-1-1-1,1 1 1,-1-1-1,0 1 0,-3 4-91,1-1 0,-1 1-1,1 0 1,-5 10 0,0 5 24,2 2 0,0-1 0,-5 41 0,9-50 140,-4 34 32,2 1 0,2-1 0,2 1 0,7 58 0,-6-97-46,1 0 0,0-1 0,0 1-1,0 0 1,1-1 0,0 1 0,1-1 0,-1 0-1,1 0 1,1 0 0,-1-1 0,12 12 0,-12-14 68,0 0 0,0 0 1,0-1-1,1 0 0,0 0 1,-1 0-1,1 0 0,0-1 1,0 1-1,1-1 0,-1-1 1,0 1-1,1-1 0,-1 0 1,1 0-1,-1-1 0,1 1 1,10-2-1,6-3 50,0 0 0,0-2 1,-1-1-1,0 0 0,0-1 0,21-13 0,-30 14-223,17-14 0,-8 6-190,-20 15 272,-1 0-1,0 0 1,0 0 0,0 0-1,0 0 1,0 0 0,0 0-1,0 0 1,1 0 0,-1 0 0,0 0-1,0-1 1,0 1 0,0 0-1,0 0 1,0 0 0,0 0-1,0 0 1,0 0 0,1 0-1,-1 0 1,0 0 0,0-1-1,0 1 1,0 0 0,0 0-1,0 0 1,0 0 0,0 0-1,0 0 1,0 0 0,0-1-1,0 1 1,0 0 0,0 0-1,0 0 1,0 0 0,0 0-1,0 0 1,0-1 0,0 1-1,0 0 1,0 0 0,0 0-1,0 0 1,0 0 0,-1 0-1,1 0 1,0 0 0,0-1-1,0 1 1,0 0 0,0 0-1,0 0 1,0 0 0,0 0-1,-1 0 1,-8 0-257,3 4 223,0-1 0,1 1 0,-1 0 0,1 0 0,0 1-1,-7 7 1,-10 9 71,17-17 21,1 1 1,-1 0 0,1 0 0,0 1 0,-3 6 0,-6 7 266,13-17 220,6-2-316,6-2 39,-12 2-249,14-5 77,0 1 0,-1-2-1,1 1 1,-1-2-1,14-9 1,-25 15-155,0 0 0,0 0-1,0 0 1,0 0 0,0 0 0,0 1 0,1-1 0,-1 1 0,4-1 0,-5 1 41,0 0 0,-1 0-1,1 0 1,-1 0 0,1 0 0,0 0 0,-1 0 0,1 0 0,-1 1 0,1-1 0,-1 0 0,1 0 0,-1 1-1,1-1 1,-1 0 0,1 1 0,-1-1 0,1 0 0,-1 1 0,1-1 0,-1 1 0,0-1 0,1 1 0,-1-1-1,0 1 1,1-1 0,-1 1 0,0-1 0,0 1 0,1-1 0,-1 1 0,0-1 0,0 1 0,0 0 0,0-1-1,0 1 1,0-1 0,0 1 0,0 1 0,0 0 37,0 1 1,0-1-1,1 1 0,-1-1 0,1 1 0,0-1 1,-1 1-1,1-1 0,0 1 0,0-1 1,0 0-1,1 0 0,-1 1 0,1-1 0,-1 0 1,1 0-1,0 0 0,-1-1 0,1 1 1,0 0-1,0-1 0,0 1 0,1-1 0,-1 1 1,0-1-1,0 0 0,1 0 0,-1 0 0,1-1 1,-1 1-1,1 0 0,-1-1 0,1 0 1,-1 1-1,1-1 0,-1 0 0,1 0 0,0-1 1,-1 1-1,5-2 0,0 0 49,1-1-1,-1 0 1,0-1 0,0 1-1,0-2 1,0 1 0,-1-1-1,0 0 1,0 0 0,0 0-1,-1-1 1,8-10 0,4-7 60,-2 0 0,14-28 0,8-23-94,-3-1 1,39-129-1,-68 191-96,-1-2 1,-1 1 0,0 0-1,-1-1 1,-1 1 0,0-1-1,-2-22 1,1 36 32,0 0 0,0 0 0,0 0 1,0 0-1,0-1 0,0 1 0,-1 0 0,1 0 0,0 0 0,-1 0 0,1 0 0,-1 0 1,1 0-1,-1 0 0,1 0 0,-1 1 0,0-1 0,1 0 0,-1 0 0,0 0 0,0 1 1,0-1-1,1 0 0,-1 1 0,0-1 0,0 1 0,0-1 0,0 1 0,0-1 0,0 1 1,0 0-1,0-1 0,0 1 0,-2 0 0,1 0 0,0 1-1,-1-1 1,1 1-1,0-1 1,-1 1 0,1 0-1,0 0 1,0 0 0,0 1-1,0-1 1,0 0-1,0 1 1,0-1 0,0 1-1,-2 2 1,-3 5 27,0 0 1,0 0 0,1 1-1,1-1 1,-1 1-1,2 0 1,-7 19 0,-17 78 21,23-76 32,0 0 0,2 0 0,2 1 0,1-1 0,4 42 0,-3-68-76,0 1 0,0-1 0,0 1-1,1-1 1,0 0 0,0 0 0,0 0 0,1 0-1,-1 0 1,1 0 0,0 0 0,1-1 0,-1 0-1,1 1 1,0-1 0,0-1 0,0 1 0,0 0 0,1-1-1,0 0 1,-1 0 0,1-1 0,0 1 0,0-1-1,1 0 1,-1 0 0,8 1 0,-4-1-1381,0 0 0,1-1 0,-1 0 0,1 0 1,17-2-1,-1 0-1311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5:09.2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4 6048,'-18'-4'3392,"27"4"-4384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2T20:25:09.8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39 7040,'-18'-24'3200,"13"29"-2752,0-5-704,10 0 128,8-12-1888,10 4 1120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5:47.9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21 124 1408,'-20'8'9589,"27"-6"-9481,1-1 0,-1-1 1,1 1-1,8-2 0,17 2 44,117 20 579,80-7-187,149-3 389,-11-7-562,-129-5-251,166 2 179,-216-2 463,-189 1-752,0 0-1,0 0 0,1 1 1,-1-1-1,0 0 0,0 0 1,1 0-1,-1 0 1,0 0-1,1 0 0,-1 0 1,0 0-1,0 0 0,1 0 1,-1 0-1,0 0 1,0-1-1,1 1 0,-1 0 1,0 0-1,0 0 0,1 0 1,-1 0-1,0 0 0,0-1 1,0 1-1,1 0 1,-1 0-1,0 0 0,0-1 1,0 1-1,1 0 0,-1 0 1,0 0-1,0-1 1,-7-6 451,-16-4-172,-24-4-68,2 2-85,0-2 0,-75-36 0,98 38-272,-36-25 0,57 37 130,0 1-1,1-1 0,-1 1 1,0-1-1,0 1 0,0-1 0,1 0 1,-1 1-1,0-1 0,1 0 0,-1 0 1,1 0-1,-1 1 0,1-1 1,-1 0-1,1 0 0,-1-2 0,1 3 5,0 0 0,1-1-1,-1 1 1,0 0-1,1 0 1,-1-1 0,0 1-1,1 0 1,-1 0-1,1-1 1,-1 1-1,0 0 1,1 0 0,-1 0-1,1 0 1,-1 0-1,0-1 1,1 1 0,-1 0-1,1 0 1,-1 0-1,1 0 1,-1 0 0,0 0-1,2 1 1,34 4-1,63 16-187,129 37 166,-223-56 13,30 12-14,-34-13 40,0-1-1,0 0 1,0 1-1,0 0 1,0-1-1,0 1 0,0 0 1,0-1-1,-1 1 1,1 0-1,0 0 1,0 0-1,-1 0 0,1-1 1,0 1-1,-1 0 1,1 0-1,-1 1 1,1-1-1,-1 0 0,0 0 1,1 0-1,-1 0 1,0 0-1,0 0 1,0 0-1,0 2 1,0-2-4,-1 1 1,0-1 0,1 1 0,-1-1 0,0 1 0,0-1 0,0 0 0,0 0 0,0 1 0,0-1 0,0 0 0,-1 0 0,1 0 0,0 0 0,-1 0 0,1 0-1,-3 1 1,-4 3 19,-189 142 795,167-123-692,-32 22 372,59-45-476,0 1-1,1-1 1,-1 0-1,0 0 1,0 0-1,0-1 0,-5 1 1,7 0-18,0-1 0,1 0 0,-1 0 0,0 0 0,0 0 0,1 0-1,-1 0 1,0 0 0,1 0 0,-1 0 0,0 0 0,1 0 0,-1-1 0,0 1 0,1 0 0,-1 0 0,0-1 0,1 1 0,-1 0 0,1-1 0,-1 1 0,1-1 0,-1 1 0,1-1 0,-1 1-1,1-1 1,-1 1 0,1-1 0,-1 1 0,1-1 0,0 1 0,-1-1 0,1 0 0,0 1 0,0-1 0,-1 0 0,1 1 0,0-1 0,0 0 0,0 0 0,0-9 72,1 0 1,1 0-1,0 0 1,0 0-1,1 0 1,0 0-1,0 1 1,9-16-1,5-6-476,25-33 0,-15 25-1920,-19 26-623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08.3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18 238 1888,'-17'8'3802,"28"-6"-1956,4-1-625,-4-5-815,-1 0 1,0 0-1,-1 0 1,15-10-1,0 0-65,-12 7-246,0-1-1,0-1 0,0 0 0,-1-1 0,-1 0 1,0-1-1,0 0 0,8-13 0,-13 16-76,2-1-272,-6 9 42,-2 6-33,0-1 189,-3 11 3,1 1 0,-1 18 0,4-30 131,0 0-1,0 0 1,0 0 0,1 0-1,-1-1 1,1 1 0,1 0-1,-1-1 1,0 1 0,1 0-1,0-1 1,4 7 0,-6-11-40,1 1 0,0 0 1,-1 0-1,1 0 0,0-1 0,-1 1 1,1 0-1,0-1 0,0 1 1,0-1-1,0 1 0,0-1 1,0 1-1,-1-1 0,1 1 0,0-1 1,0 0-1,0 0 0,0 1 1,0-1-1,2 0 0,0 0 45,-1-1-1,1 1 1,-1-1-1,1 1 1,-1-1-1,1 0 1,-1 0 0,4-2-1,5-3 119,-2-1-1,1 1 1,8-10 0,-16 15-195,44-37 322,56-53-282,-99 88-91,10-11-136,21-16-1,-30 27 86,0 0-1,1 0 0,0 0 0,-1 0 0,1 1 0,0 0 0,0 0 0,0 0 0,9-1 1,-12 3 70,0 0 0,0 0 0,0 0 0,0 0 0,1 1 0,-1-1 0,0 1 0,0 0 0,0-1 0,0 1 1,0 0-1,0 0 0,0 0 0,-1 0 0,1 1 0,0-1 0,-1 0 0,1 1 0,0-1 0,-1 1 0,0 0 1,1-1-1,-1 1 0,1 3 0,3 1 39,-1 1-1,-1 0 1,0 1 0,0-1 0,3 9 0,-4-6 41,0 1 1,-1-1 0,0 0-1,0 0 1,-1 1-1,-1-1 1,0 0-1,-2 15 1,-2-6 237,0 0 0,-1 0 0,-12 26 0,16-41-141,0 1 0,-1-1 0,1 0 0,-1 1 0,0-1 0,0-1 0,-1 1 0,-6 6 1,9-10-132,1 1 1,-1-1 0,0 0-1,1 1 1,-1-1 0,1 0-1,-1 0 1,0 0 0,1 1-1,-1-1 1,0 0 0,0 0 0,1 0-1,-1 0 1,0 0 0,1 0-1,-1-1 1,0 1 0,1 0-1,-1 0 1,0 0 0,1-1 0,-1 1-1,0 0 1,1 0 0,-1-1-1,1 1 1,-1-1 0,1 1-1,-1-1 1,1 1 0,-1-1-1,1 1 1,-1-1 0,1 1 0,-1-1-1,0-1 1,0 1-9,0-1-1,1 0 1,-1 0 0,0 1-1,0-1 1,1 0 0,-1 0 0,1 0-1,-1 0 1,1 0 0,0 0-1,0-4 1,1 3-39,0 1-1,0-1 1,0 1-1,0-1 0,0 1 1,1 0-1,-1-1 1,1 1-1,0 0 1,-1 0-1,1 0 1,0 0-1,0 0 0,1 0 1,-1 1-1,0-1 1,5-2-1,5-3-152,28-10-1,-34 14 137,14-3-14,0 0 1,0 1 0,1 1-1,36-2 1,-7 0 243,-15 7-4789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32.0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543 0 2816,'0'2'4908,"-1"-2"-4819,1 0 1,0 1-1,0-1 1,-1 0-1,1 0 1,0 1-1,0-1 1,-1 0-1,1 0 1,0 0-1,-1 1 1,1-1-1,0 0 1,-1 0-1,1 0 1,0 0-1,-1 0 1,1 0-1,-1 0 1,1 0-1,0 0 1,-1 0-1,0 0 1,-6 1 149,0-1-1,1 1 1,-1 1 0,0-1 0,0 1 0,1 0 0,-1 1 0,1 0 0,0 0 0,-9 5 0,-9 4 55,2-2-184,10-6-42,-22 13 0,9-3-26,2 2 1,-1 1 0,2 0-1,0 2 1,2 1 0,0 0-1,1 1 1,1 2 0,1-1-1,-18 32 1,15-19-7,2 0 1,1 2-1,2 0 1,1 0-1,-14 69 1,27-100 2,0 0 1,0 1-1,1-1 1,0 1-1,0-1 1,0 0-1,1 0 1,0 1-1,0-1 1,3 7 0,-3-10-2,0-1 1,0 0 0,0 0 0,0 1 0,1-1 0,-1 0 0,1 0 0,-1-1 0,1 1 0,0 0 0,-1 0 0,1-1 0,0 1 0,0-1 0,0 0 0,1 1 0,-1-1-1,0 0 1,0 0 0,1 0 0,-1-1 0,0 1 0,1 0 0,-1-1 0,1 0 0,-1 0 0,5 1 0,6-2 56,0 0 0,0-1-1,0-1 1,0 0 0,0 0 0,-1-1 0,1-1 0,-1 0 0,0-1-1,-1 0 1,14-10 0,-4 2-86,-2-1-1,0-1 1,-1-1-1,0-1 1,17-22-1,-11 6-12,-1-1-1,-2 0 1,-1-2-1,-2 0 1,20-63 0,-29 75 58,-2 9-39,-1 0 1,-1-1 0,-1 0 0,0 0 0,-2 0 0,2-18 0,-4 33-51,0-3-70,0 1 0,0-1-1,-1 0 1,1 0-1,-3-6 1,3 11 84,0-1 0,0 0-1,-1 0 1,1 0 0,0 1 0,-1-1 0,1 0 0,-1 1-1,1-1 1,-1 0 0,1 1 0,-1-1 0,1 1-1,-1-1 1,0 1 0,1-1 0,-1 1 0,0-1-1,0 1 1,1-1 0,-1 1 0,0 0 0,0 0 0,1-1-1,-1 1 1,0 0 0,0 0 0,0 0 0,1 0-1,-1 0 1,0 0 0,0 0 0,0 0 0,0 0-1,1 0 1,-1 1 0,-1-1 0,0 1 2,1-1 0,0 1 0,0 0-1,-1 0 1,1 0 0,0-1 0,0 1 0,0 0 0,0 0 0,0 0 0,0 0-1,0 1 1,-1 1 0,-9 19-12,8-15-17,-1 3 75,0 1-1,2 0 1,-1 0 0,1 0-1,1 0 1,0 0-1,0 16 1,0-6 0,0 16 192,1 0 0,2 1-1,2-1 1,1 0 0,16 60-1,-16-83-151,1-1 0,0 0 0,1 0 0,0 0 0,1-1 0,0 0 0,1-1 0,17 17 0,-24-26-59,0 1 0,1-1 0,-1 0 0,1-1 0,-1 1 0,1 0 0,0-1 0,0 1 0,0-1 0,0 0 0,0 0 0,0 0 0,0-1 0,0 1 0,0-1 0,0 1 0,1-1 0,-1 0 0,3 0 0,-2-1-503,1 0-1,-1 1 0,0-1 0,0-1 0,7-2 1,-7 2-608,0 0 1,0 0-1,-1 0 1,1-1-1,4-3 1,9-9-2162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33.2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 5 3552,'0'-5'5536,"0"5"-5279,-1 0 0,0 0 1,0 0-1,0 1 0,0-1 1,0 0-1,0 0 0,1 0 1,-1 1-1,0-1 0,0 0 1,0 1-1,1-1 0,-1 1 1,-1 0-1,1 0-185,-1 0 0,1 1 1,-1-1-1,1 0 0,-1 1 1,1-1-1,0 1 0,-1 0 0,1-1 1,0 1-1,0 0 0,1 0 1,-1 0-1,0 0 0,0-1 0,1 1 1,0 0-1,-1 0 0,1 0 1,0 4-1,0 5-62,0-1-1,1 0 1,3 12 0,-1-4 70,5 20-16,2 0-1,22 52 1,-20-58-89,10 22 94,2 0 0,3-2 1,36 52-1,-61-101-60,0 0 35,0 0-1,-1 0 1,1 0 0,-1 0-1,1 0 1,0 5-1,-2-8-3,1 1-1,-1 0 0,0 0 0,0 0 0,0 0 0,0-1 0,0 1 0,0 0 0,-1 0 0,1 0 0,0 0 0,0-1 0,-1 1 0,1 0 0,0 0 0,-1-1 0,1 1 1,-1 0-1,1-1 0,-1 1 0,1 0 0,-1-1 0,1 1 0,-1 0 0,0-1 0,1 1 0,-1-1 0,0 0 0,1 1 0,-1-1 0,0 1 0,0-1 0,0 0 0,-5 2 88,0 0-1,0 0 0,0-1 0,0 0 1,0 0-1,-11-1 0,-42-2 296,35 0-218,-67 0 73,78 1-212,1-1 0,0 0-1,0-1 1,0-1 0,1 0 0,-16-7-1,26 10-132,0 1-1,1 0 1,-1 0-1,1-1 0,-1 1 1,0 0-1,1-1 1,-1 1-1,1-1 0,-1 1 1,1-1-1,-1 1 1,1-1-1,-1 1 0,1-1 1,0 1-1,-1-1 1,1 1-1,0-1 1,-1 0-1,1 1 0,0-1 1,0 0-1,0 1 1,-1-1-1,1 0 0,0 1 1,0-1-1,0 0 1,0 1-1,0-1 0,0 0 1,1 1-1,-1-1 1,0 0-1,0 1 0,0-1 1,1 0-1,-1 1 1,1-1-1,0-3-691,1 1 0,1 0 0,-1 0 0,0 0 0,1 0-1,3-3 1,9-3-962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33.8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 61 2144,'-21'-5'1135,"18"4"-667,1 1 0,-1-1-1,0 1 1,1-1 0,-1 0 0,1 0 0,-1 0-1,1 0 1,-4-3 0,-11-4 3607,13 8-2320,9 1-668,34 2-281,-26-2-531,0 0 1,15-2-1,95-10 465,113-9-104,-205 15-868,-24 3-951,-1 1 0,1 0-1,8-1 1,-6 4-790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34.6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317 14 3072,'10'-13'6725,"-4"34"-1897,3 9-4856,21 137 195,-6-26-94,15 66 615,-38-203-636,7 56 244,-8-54-216,0 0 1,0-1-1,-1 1 0,1 0 1,-1 0-1,0-1 1,-1 1-1,-2 6 1,4-11-36,-1 0 1,0 1 0,0-1-1,0 0 1,0 1-1,0-1 1,0 0 0,0 0-1,0 0 1,0 0-1,0 0 1,-1 0 0,1 0-1,0 0 1,-1 0-1,1-1 1,-1 1 0,1-1-1,-1 1 1,1-1-1,-1 1 1,-1-1 0,-4 1 92,1-1 1,-1 0-1,1 0 1,-8-1-1,2 0-45,-138-16 799,74 8-797,62 7-13,0 0-1,-24-8 1,33 8-525,0 0 1,-1 0-1,1-1 0,0 1 1,0-1-1,0 0 1,1-1-1,-1 1 0,-6-7 1,11 9 260,-1 1 0,1 0 0,-1-1-1,1 1 1,0-1 0,-1 1 0,1-1 0,0 0 0,-1 1 0,1-1 0,0 1-1,0-1 1,-1 0 0,1 1 0,0-1 0,0 1 0,0-1 0,0 0 0,0 1 0,0-1-1,0 0 1,0 1 0,0-1 0,0 0 0,0 1 0,1-2 0,3-5-1818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35.0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80 5408,'-1'0'103,"1"0"0,0 0 0,-1 0 0,1-1 0,0 1 0,-1 0 0,1 0 0,0-1 0,0 1 0,-1 0 0,1 0 0,0-1 0,0 1 0,0 0 0,-1-1 0,1 1 0,0 0 0,0-1 0,0 1 0,0 0 0,0-1 0,-1 1 0,1-1 0,0 1 0,0 0 0,0-1 0,0 1 0,0 0 0,0-1 0,0 1 0,1-1 0,-1 1 0,0 0 0,0-1 0,0 1 0,0 0 0,1-1 0,14-5 3142,-12 5-3247,40-8 1487,52-4 0,-63 9-1207,229-19 81,-159 15-302,-5 4-1310,-52 6 485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36.8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1 332 2496,'11'-10'1332,"-10"9"-1193,0 0 0,0 0-1,0 0 1,0 0 0,0 0 0,0 0-1,0 0 1,1 0 0,-1 1 0,0-1-1,1 0 1,-1 1 0,0-1-1,2 1 1,3-2 286,-1 0-1,1 0 0,-1 0 1,0 0-1,0-1 1,0 0-1,0 0 1,6-5-1,6-4 583,7-3 97,40-36 0,-30 21-739,46-55 0,-73 78-285,-6 6-46,0 0 0,0 0 0,-1 0 1,1 0-1,0 0 0,0-1 1,-1 1-1,1 0 0,0 0 0,-1 0 1,1-3-1,1-3 178,-1 0 0,1 0 1,-2 0-1,1-12 0,-27 62-1305,20-29 1064,1-1-1,0 1 1,-4 20-1,7-27 36,1 0 0,0 1 0,1-1 0,0 1 0,0-1 0,0 1 0,1-1 0,2 11 0,-2-14 32,1-1 1,-1 1 0,1-1-1,0 0 1,0 0-1,0 0 1,0 0-1,0 0 1,0 0-1,1-1 1,0 1 0,4 3-1,-4-4 34,-1 0 1,0-1-1,0 1 0,1-1 1,-1 0-1,1 0 0,-1 0 1,1 0-1,0 0 0,-1-1 0,1 1 1,0-1-1,-1 1 0,1-1 1,0 0-1,0 0 0,4-1 1,-1-1 13,1 0 1,-1-1 0,1 0 0,-1 0 0,0 0 0,0-1 0,0 0 0,0 0-1,-1-1 1,0 0 0,0 1 0,8-12 0,4-5-44,-2-1 0,13-24 0,-12 16-112,-7 13-237,1 0 0,22-30 1,-31 46 283,-1 0 0,1 0 1,0 0-1,0 0 1,-1 0-1,1 0 1,0 1-1,0-1 1,0 0-1,0 1 1,0-1-1,0 0 1,0 1-1,0-1 1,0 1-1,0 0 1,0-1-1,0 1 1,0 0-1,1 0 1,-1 0-1,0-1 1,0 1-1,0 0 1,0 1-1,0-1 0,1 0 1,-1 0-1,0 0 1,0 1-1,0-1 1,0 0-1,0 1 1,0-1-1,0 1 1,0-1-1,0 1 1,0 0-1,0 0 1,0-1-1,0 1 1,-1 0-1,1 0 1,1 1-1,1 1 10,-1 1 0,1 0 0,0 0 0,-1 1 0,0-1 0,0 0 0,0 1 0,-1-1 1,2 7-1,-1 1 56,-1-1 0,0 1 0,0 0 0,-1 0 0,-1-1 0,0 1 0,-1 0 0,0 0 0,0-1 0,-1 0 0,-1 1 0,0-1 0,-1 0 0,0-1 0,-12 20 0,15-28 10,1 0 1,-1-1 0,0 1 0,0-1 0,1 1 0,-1-1 0,0 0 0,-1 1-1,1-1 1,0 0 0,0-1 0,0 1 0,-1 0 0,1 0 0,0-1 0,-1 0-1,1 1 1,0-1 0,-1 0 0,1 0 0,0 0 0,-1 0 0,1-1 0,0 1 0,-1-1-1,1 1 1,0-1 0,-1 0 0,1 0 0,-3-2 0,5 3-77,-1 0 0,1 0 1,0 0-1,-1-1 0,1 1 1,0 0-1,-1 0 0,1 0 1,0-1-1,0 1 0,-1 0 1,1 0-1,0-1 0,0 1 1,-1 0-1,1-1 0,0 1 1,0 0-1,0-1 0,0 1 1,0 0-1,-1-1 0,1 1 1,6-5-435,15 1-82,-17 4 521,34-8-12,0 2 1,1 2-1,-1 1 0,45 4 0,-21-1 68,-40-1-1840,25 3 1,-32 1 456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37.2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93 5408,'-26'-39'2432,"16"24"-2112,7 7 32,6 3-256,-3-6-32,10 8-32,-2-6-896,5 6 480,13 3-3712,9 3 2272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38.1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268 16 2144,'1'0'87,"-1"0"1,0 0-1,0-1 1,1 1-1,-1 0 1,0 0-1,0-1 0,1 1 1,-1 0-1,0 0 1,0-1-1,0 1 1,1 0-1,-1-1 0,0 1 1,0 0-1,0-1 1,0 1-1,0 0 1,0-1-1,1 1 0,-1 0 1,0-1-1,0 1 1,0 0-1,0-1 1,0 1-1,0 0 1,-1-1-1,1 1 0,-9-6 3214,7 6-3238,0 0 49,0-1-1,1 1 1,-1 1-1,1-1 1,-1 0-1,1 0 0,-1 1 1,0-1-1,1 0 1,-1 1-1,1 0 1,-1-1-1,1 1 1,0 0-1,-1 0 0,-1 1 1,-2 1 127,-14 8 185,1 1 0,1 1 0,0 0 0,-22 23 0,-54 69 32,92-105-456,-2 4 9,0-1 0,1 1 0,-1 1 0,1-1 1,-1 0-1,1 0 0,-2 7 0,4-10 13,0 0 0,-1 0 0,1 0-1,0 0 1,0 0 0,0 1 0,0-1 0,-1 0-1,2 0 1,-1 0 0,0 0 0,0 0-1,0 0 1,0 0 0,1 0 0,-1 0 0,0 0-1,1 0 1,-1 0 0,1 0 0,-1 0-1,1 0 1,0 0 0,-1 0 0,1 0 0,0 0-1,0-1 1,0 1 0,-1 0 0,1-1-1,0 1 1,0 0 0,0-1 0,0 1 0,0-1-1,0 0 1,2 1 0,1 0 63,0 0 1,0 0-1,0 0 1,0-1-1,0 0 1,0 0-1,0 0 0,0 0 1,0 0-1,0-1 1,0 0-1,0 0 1,0 0-1,0 0 1,4-3-1,-2 2-34,0-1 0,-1-1 0,0 1 0,1-1 0,-1 0 0,-1 0 0,1-1 0,-1 1 0,6-8 0,9-14 105,17-30 1,-30 44-178,0 0 1,-1 0 0,0 0 0,0-1 0,2-17 0,-6 27 4,1-14-769,-4 14 322,-4 10 250,4-3 235,0 1 0,0-1 1,0 1-1,1 0 0,0 0 1,0-1-1,0 1 0,0 0 1,1 0-1,0 5 0,0 5 156,1-1 0,3 20 0,-3-30-108,-1 0 1,1 0-1,1 0 1,-1 0-1,0 0 1,1-1-1,0 1 1,0 0 0,0-1-1,1 0 1,-1 1-1,5 4 1,-3-5 18,1 1 0,-1-1-1,1 0 1,-1 0 0,1 0 0,0-1 0,0 1 0,11 2 0,-5-2 56,1-1 0,-1 0 1,1 0-1,-1-1 0,1-1 0,-1 0 1,1-1-1,13-2 0,2-2 17,-1-1-1,36-13 1,-46 13-760,0-1 0,0-1 0,21-13 0,-17 7-2558,33-29 0,-18 14 543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41.8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1160 2720,'-4'1'248,"-3"1"448,6-2-349,4 0 725,0 0-773,0 0 1,0-1-1,0 0 1,0 1-1,-1-1 1,1 0-1,0 0 1,-1-1 0,1 1-1,-1 0 1,1-1-1,-1 0 1,4-3-1,5-5-56,14-16-1,-9 7 183,103-115 213,-34 35-406,-63 74-163,19-28 0,-41 54-67,0-1-1,1 0 0,-1 0 0,0 0 1,0 0-1,1 0 0,-1 0 0,0 0 1,0 0-1,0 0 0,0 0 1,1 1-1,-1-1 0,0 0 0,0 0 1,0 0-1,0 0 0,1 1 0,-1-1 1,0 0-1,0 0 0,0 0 1,0 1-1,0-1 0,0 0 0,0 0 1,0 0-1,0 1 0,0-1 0,0 0 1,0 0-1,0 1 0,0-1 1,0 0-1,0 0 0,0 1 0,3 11 0,-5 31 25,1-26 53,1 0 0,0 0 0,4 23 0,-3-34-47,0-1 1,0 1-1,1-1 0,0 1 1,1-1-1,-1 0 0,1 0 1,0 0-1,0 0 0,0 0 1,1-1-1,-1 1 0,1-1 1,5 4-1,-2-3 46,-1 0 0,1-1 0,0 0 0,0 0 0,0 0 0,1-1 0,-1 0 0,1-1 0,0 0 0,0 0 0,0 0 0,0-1 0,0-1 0,13 1 0,-12-1-12,-1-1-1,1 0 0,0 0 1,0-1-1,0 0 0,-1-1 1,1 0-1,-1 0 0,0-1 1,0 0-1,0 0 1,0-1-1,7-6 0,-4 2 11,0 0 0,-1-1 0,0-1-1,-1 1 1,0-2 0,-1 1 0,0-1 0,-1 0-1,0-1 1,-1 0 0,0 0 0,-1 0 0,5-21 0,-7 22-131,-1 0 1,0 0-1,-1-1 1,0 1 0,-1-1-1,0 1 1,-1 0-1,-1-1 1,-3-13 0,5 26 26,0-1 1,0 1 0,0 0 0,0-1-1,0 1 1,0-1 0,0 1 0,0-1-1,-1 1 1,1 0 0,0-1 0,0 1 0,0 0-1,-1-1 1,1 1 0,0-1 0,-1 1-1,1 0 1,0 0 0,-1-1 0,1 1-1,0 0 1,-1 0 0,1-1 0,-1 1 0,0 0-1,1 0-8,-1 0 1,1 0-1,-1 0 0,1 1 0,-1-1 0,1 0 1,-1 1-1,1-1 0,0 0 0,-1 1 0,1-1 1,0 0-1,-1 1 0,1-1 0,0 1 0,-1-1 1,1 2-1,-11 22-648,7-6 687,0 0 0,1 0 0,1 0 1,0 1-1,2-1 0,0 1 1,1-1-1,1 0 0,1 1 0,0-1 1,1 0-1,12 30 0,-14-43 59,0 0 0,1 0 0,0 0-1,0-1 1,0 1 0,0-1 0,1 0-1,-1 0 1,1 0 0,0 0 0,1-1-1,-1 1 1,10 4 0,-8-4 46,1-2 0,0 1 0,0-1 0,0 0 0,0 0 0,0 0 0,0-1 0,0-1 0,14 1 0,-11-2-5,1 0 1,0 0-1,-1-1 0,1 0 0,-1-1 0,0 0 1,0-1-1,0 0 0,0 0 0,-1-1 1,0-1-1,0 1 0,0-2 0,13-11 1,-6 0-13,0-2 1,-2 1 0,-1-2-1,21-40 1,49-127-462,-75 169 228,-5 12-98,0 1 0,1-1 0,-1 1 0,1 0 0,6-8 0,-10 14 234,0 0 0,0 0 0,0 0 0,0 0 0,1 0-1,-1 0 1,0 0 0,0 0 0,0 0 0,0 0 0,0 0 0,0 0 0,0 0-1,0 0 1,1 0 0,-1 0 0,0 0 0,0 0 0,0 0 0,0 0-1,0 0 1,0 0 0,0 0 0,0 0 0,1 0 0,-1 0 0,0 0 0,0 0-1,0 0 1,0 0 0,0 0 0,0 0 0,0 0 0,0 0 0,0 0 0,0 0-1,1 1 1,-1-1 0,0 0 0,0 0 0,0 0 0,0 0 0,0 0 0,0 0-1,0 0 1,0 0 0,0 0 0,0 1 0,4 8-58,2 12 75,-6-20-15,46 298 4,-43-265 153,-2 0 0,-4 46 0,2-74-17,0 0 1,0 0 0,-3 8-1,4-12-76,-1-1 0,1 1-1,-1-1 1,1 1 0,-1-1-1,0 0 1,0 1-1,0-1 1,0 0 0,0 0-1,0 0 1,0 0 0,0 0-1,0 0 1,-1 0 0,1 0-1,0 0 1,-2 0-1,0 0 22,0 0 0,0-1 0,0 1-1,0-1 1,0 0 0,0 0 0,0 0-1,0 0 1,0-1 0,0 1 0,0-1-1,-3-1 1,-39-16-306,17 6 14,-19-8-211,47 20 418,0 0-1,0 0 0,0 0 0,-1 0 1,1 0-1,0 0 0,0 0 0,0-1 1,0 1-1,0 0 0,0 0 0,0 0 0,-1 0 1,1 0-1,0 0 0,0 0 0,0 0 1,0 0-1,0 0 0,0-1 0,0 1 1,0 0-1,0 0 0,0 0 0,-1 0 0,1 0 1,0 0-1,0-1 0,0 1 0,0 0 1,0 0-1,0 0 0,0 0 0,0 0 0,0 0 1,0-1-1,0 1 0,0 0 0,0 0 1,6-4-149,15-1-65,-17 4 166,50-13 36,-1-2 0,87-39 0,135-94-122,-274 149 119,-1 0 1,0-1 0,0 1 0,0 0 0,1 0 0,-1 0 0,0 0 0,0-1 0,0 1 0,1 0 0,-1 0 0,0 0 0,0 0 0,1 0 0,-1 0 0,0 0 0,0 0 0,1 0 0,-1 0 0,0 0-1,0 0 1,1 0 0,-1 0 0,0 0 0,1 0 0,-1 0 0,0 0 0,0 0 0,1 0 0,-3 8-290,-11 15 139,10-17 180,-2 2-11,1 1 1,0-1 0,0 1-1,1 0 1,0 0 0,1 1-1,-2 11 1,3-18 15,1 1 1,0-1 0,0 0-1,1 0 1,-1 0-1,0 0 1,1 0 0,0 0-1,0 0 1,0 0-1,0 0 1,0 0 0,1-1-1,-1 1 1,1 0-1,0-1 1,-1 1 0,1-1-1,0 1 1,1-1-1,-1 0 1,0 0 0,1 0-1,-1 0 1,1-1-1,3 3 1,2 0 94,0-1 1,0 1 0,1-1-1,-1-1 1,1 0 0,0 0-1,-1-1 1,1 0-1,0 0 1,0-1 0,0 0-1,0 0 1,14-4-1,-19 3-75,-1 1-1,0-2 0,1 1 0,-1 0 0,0-1 0,0 1 0,0-1 0,0 0 0,0 0 0,0 0 1,0 0-1,-1-1 0,1 1 0,-1-1 0,0 0 0,1 1 0,-1-1 0,-1 0 0,1 0 0,0-1 1,-1 1-1,3-6 0,-3 3-48,1 0 0,-1 1 1,0-1-1,-1 0 0,1 0 0,-1 0 1,0 0-1,-1 0 0,1 0 1,-1 0-1,-1 0 0,1 0 1,-3-6-1,3 8-27,-1 1 1,1-1-1,-1 1 1,0 0-1,0-1 1,-1 1-1,1 0 0,-1 0 1,1 0-1,-1 1 1,0-1-1,0 1 1,0-1-1,-1 1 1,1 0-1,0 0 1,-1 1-1,1-1 1,-1 1-1,0-1 0,1 1 1,-1 0-1,0 0 1,0 1-1,0-1 1,0 1-1,1 0 1,-9 1-1,6-1-72,8-2 55,12-4 157,148-51 140,-143 50-220,0 0 0,1 2 0,31-5 0,-41 9-19,0 0-1,0 0 1,0 1-1,0 1 1,0-1-1,0 2 1,0-1-1,0 1 1,13 5-1,-19-5 9,0 0 0,0 0 0,0 0-1,0 1 1,0-1 0,0 1 0,-1 0-1,0 0 1,1 1 0,-1-1 0,0 1 0,0-1-1,-1 1 1,1 0 0,-1 0 0,0 0 0,0 0-1,2 7 1,-2-4 50,0 0 0,-1 0 0,0 0 0,0 0 0,-1 0 0,0 0 0,0 0 0,-1 0 0,0 0 0,0 0 0,-3 11 0,-3-2 567,14-30 209,9-7-780,1 1-1,25-24 1,-28 29-96,1 1-65,1 0 0,1 1 0,0 0 1,0 2-1,23-11 0,-37 20 69,0 0 1,1 1-1,0-1 1,-1 1-1,1 0 0,0 0 1,-1 1-1,1-1 0,6 1 1,-8 0 16,0 0 1,-1 0 0,1 0-1,0 1 1,0-1-1,-1 1 1,1-1 0,0 1-1,-1 0 1,1 0-1,-1 0 1,1 0 0,-1 0-1,1 0 1,-1 0-1,1 0 1,-1 0 0,0 1-1,0-1 1,0 1-1,0-1 1,0 0 0,1 3-1,6 14-39,0 1 1,-2 0-1,0 0 0,-1 1 1,2 26-1,-2-20 75,0 0 0,12 32 0,-15-53 30,-1 0 0,2-1 0,-1 1 0,0-1 0,1 0 0,0 1 0,0-1 0,0-1 0,0 1 0,1 0 0,3 3 0,-5-6-5,1 1 0,-1-1 1,0 0-1,1 0 0,-1 0 1,1 0-1,0 0 1,-1-1-1,1 1 0,-1-1 1,1 1-1,0-1 0,0 0 1,-1 0-1,1 0 0,0-1 1,-1 1-1,1-1 0,0 1 1,-1-1-1,5-1 0,6-5 42,0 0 0,0-1 0,-1 0 0,0 0 0,0-2 0,17-17 0,3-2-61,0 1-9,84-65-227,-99 81 163,1 0 0,0 2 0,0 0 0,1 2 0,23-8 0,-29 11 27,1 2-1,17-3 0,-25 5-5,-1 1 0,1-1 0,-1 1 0,1 1 0,-1-1 1,1 1-1,-1 0 0,0 0 0,7 3 0,9 0-93,-20-4 166,-13 4 106,-25 11-145,1 1 0,-36 23-1,46-23 29,-1 1 0,-26 24 0,32-23-5,-18 17-82,35-32 59,1 1-1,0 0 1,0 0-1,0 0 1,0 0-1,1 1 1,-4 8-1,5-12 9,1 0-1,-1 1 1,1-1-1,0 0 1,0 1-1,-1-1 1,1 1-1,0-1 1,0 0-1,0 1 1,0-1-1,0 1 1,1-1-1,-1 0 1,0 1-1,1-1 1,-1 1-1,1-1 1,-1 0-1,1 0 1,0 1-1,-1-1 1,1 0-1,0 0 1,0 0-1,0 0 1,0 0-1,0 0 1,0 0-1,0 0 1,0 0-1,0 0 1,1-1-1,-1 1 1,2 0-1,1 1 54,0-1-1,1 1 0,-1-1 0,0 0 0,1-1 0,-1 1 1,1-1-1,0 0 0,7 0 0,-4-1-27,1 0-1,0-1 0,-1 0 1,0 0-1,1-1 1,-1 0-1,0 0 1,0-1-1,0 0 1,-1-1-1,0 1 0,0-1 1,0-1-1,0 0 1,-1 1-1,0-2 1,7-8-1,1-3-120,-1-1 0,-1 0 0,-1-1 0,-1 0 0,0-1 0,-2 0 0,11-39 0,-17 57-230,-1 7 128,-1 10-2,-1-3 177,0 0-1,1-1 1,0 1-1,0 0 1,1 0 0,1 0-1,0-1 1,0 1-1,1-1 1,1 1-1,-1-1 1,2 0 0,8 15-1,-11-21 35,1 0-1,-1 0 1,2 0-1,-1 0 1,0 0 0,1-1-1,-1 1 1,1-1-1,0 0 1,4 3 0,-5-5 11,-1 1 0,1-1 0,0 0 0,-1 0 1,1 0-1,0 0 0,0 0 0,-1-1 0,1 1 1,0-1-1,0 1 0,0-1 0,0 0 0,0-1 0,0 1 1,0 0-1,5-2 0,3-3 33,1-1 0,-1 0-1,-1 0 1,1-1 0,-1 0 0,0-1 0,-1-1-1,14-13 1,-14 12-109,1 1 1,-1 0-1,2 0 0,0 1 1,0 1-1,22-12 0,-32 18 22,0 1-1,1-1 0,-1 1 1,0-1-1,0 1 0,1 0 0,-1-1 1,0 1-1,1 0 0,-1 0 1,0 0-1,1 0 0,-1 0 0,0 0 1,1 0-1,-1 1 0,0-1 1,3 1-1,-3 0 7,0-1 0,0 1 1,-1 0-1,1 0 0,0-1 0,-1 1 0,1 0 1,0 0-1,-1 0 0,1 0 0,-1 0 1,1 0-1,-1 0 0,0 0 0,1 0 0,-1 0 1,0 0-1,0 2 0,1 3 4,-1 0 0,-1 0 0,1 1 0,-1-1 0,0 0 0,-3 9 0,-7 16 108,8-23-15,0 1 1,0-1-1,-3 17 1,6-24-56,0-1-1,0 1 0,-1 0 1,1 0-1,0-1 1,0 1-1,0 0 1,0 0-1,0-1 1,0 1-1,0 0 1,0-1-1,0 1 1,0 0-1,0 0 0,1-1 1,-1 1-1,0 0 1,0-1-1,1 1 1,0 1-1,1-2 21,-1-1 0,1 1 0,0-1 1,-1 0-1,1 0 0,-1 1 0,1-1 0,-1 0 0,3-2 0,-2 2-56,106-69 99,-69 43-164,-31 21 37,1-1 0,0 1 0,0 1 1,0 0-1,18-7 0,-25 11 14,-1 1 0,1-1-1,-1 1 1,1 0 0,0-1 0,-1 1-1,1 0 1,-1 0 0,1 0 0,0 0-1,-1 0 1,1 1 0,-1-1 0,1 0-1,-1 1 1,1-1 0,-1 1 0,1 0-1,-1-1 1,1 1 0,-1 0 0,0 0-1,1 0 1,-1 0 0,0 0 0,0 0-1,0 0 1,0 0 0,0 1 0,1 1-1,2 3-1,-1 1-1,0 0 0,0 0 1,-1 0-1,3 11 0,-3-11 29,0 1 0,0-1 1,4 8-1,-4-12 14,-1 0 0,1-1 0,0 1 0,-1-1 0,1 1 0,0-1 0,1 0 0,-1 0 0,0 0 1,1 0-1,-1 0 0,1-1 0,-1 1 0,1-1 0,0 1 0,-1-1 0,1 0 0,5 1 0,-5-1 14,0-1-1,1 0 0,-1 0 0,0 0 1,1-1-1,-1 1 0,0-1 1,1 1-1,-1-1 0,0 0 0,0-1 1,0 1-1,0 0 0,0-1 1,0 0-1,0 1 0,3-4 0,4-3 31,-1 0 0,-1-1-1,0 0 1,12-17 0,27-47 88,-26 38-40,77-123 132,-35 71-206,17-25-35,-44 49-8,-1-2-1,-4-2 1,-3-1-1,21-73 1,-26 61-217,-41 128-261,-1 15 427,3 0 1,2 1-1,4 0 0,-4 99 1,13-93 168,13 119 1,-8-160-61,2 0 0,0-1 0,2 0 0,1 0 1,1-1-1,26 48 0,-33-69-154,1 1 0,0-1 0,1 0 0,9 10 0,-12-15-221,0 1 0,0-1 0,0 1 0,0-1 0,0 1 0,0-1 0,0 0 0,1 0 0,-1 0 0,0-1 0,1 1 0,-1 0 0,1-1 0,-1 0-1,1 1 1,-1-1 0,0 0 0,4 0 0,11-1-1510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42.2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33 9312,'0'-13'4192,"13"13"-3616,0-3 928,8 3-928,37-8 479,7 5-607,23-2-256,-4 10-128,-1-5-160,-9 0 64,-7 0-2655,-15 3 1471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08.7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47 4160,'-13'-27'1856,"17"15"-1600,-4 4-416,9 8 32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45.2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438 828 2144,'2'-1'189,"-1"0"0,0 0-1,0 0 1,0 0 0,-1 0 0,1 0-1,0 0 1,0 0 0,0-1 0,-1 1 0,1 0-1,-1 0 1,1-1 0,-1 1 0,1 0 0,-1-1-1,0 1 1,0-1 0,0 1 0,0 0 0,0-1-1,0 1 1,0-1 0,0 1 0,0-1 0,-1 1-1,1 0 1,-1-1 0,1 1 0,-1 0 0,1-1-1,-1 1 1,0 0 0,1 0 0,-1 0 0,0 0-1,0-1 1,0 1 0,-2-1 0,0-1 11,-1 0 0,-1 1 0,1-1 0,0 1 0,-1 0 0,1 0 0,-1 1 0,1-1 0,-1 1 0,-7-1 0,1 0-22,1 1-1,0 1 1,-1 0-1,-10 1 1,6 1-103,0 1 0,1 0 1,-1 2-1,1-1 0,0 2 1,0 0-1,1 0 0,0 1 1,0 1-1,1 0 0,-18 15 1,17-11-35,-1 1-1,2 0 1,0 1 0,1 0 0,0 1-1,1 0 1,1 0 0,0 1 0,-7 19 0,11-24 14,1 0 1,1 0 0,0 0 0,1 1 0,0-1 0,1 0 0,0 17 0,1-24-39,0-1 1,0 1 0,0 0 0,1-1 0,0 1-1,0 0 1,0-1 0,0 1 0,1-1 0,-1 1 0,1-1-1,0 0 1,0 0 0,0 0 0,0 0 0,1 0-1,-1 0 1,1-1 0,0 1 0,-1-1 0,1 1-1,0-1 1,1 0 0,-1 0 0,0-1 0,6 3 0,7 1 118,-1-1 1,0-1-1,1 0 0,0-1 1,29 0-1,81-11 624,-76 1-668,-2-2-1,1-2 1,-2-2-1,1-3 1,65-32-1,242-104-80,-321 136-373,-30 15 293,-5 2-23,-17 8-227,-48 26 326,3 3 0,-63 48 0,112-75 98,-25 24 0,34-30-90,1 1-1,0-1 1,1 1 0,-1 0 0,1 0-1,0 0 1,0 1 0,0-1-1,-3 11 1,6-15-6,0 0-1,0-1 0,-1 1 1,1 0-1,0 0 0,0 1 1,0-1-1,0 0 1,0 0-1,0 0 0,1 0 1,-1 0-1,0-1 1,0 1-1,1 0 0,-1 0 1,1 0-1,-1 0 1,1 0-1,-1 0 0,1 1 1,1-1 16,-1 0-1,0 0 1,1 0 0,-1 0 0,1 0 0,-1 0-1,1 0 1,0 0 0,-1 0 0,1-1 0,2 1 0,2 1 58,1-1 0,0 0 0,0 0 0,0-1 0,8 0 0,0-2 38,0-1 0,0 0 0,0-1-1,-1 0 1,1-1 0,-1-1 0,-1 0-1,1-1 1,-1-1 0,23-16-1,-24 13-133,0-1-1,0 0 1,-1 0-1,-1-1 1,0-1-1,-1 0 1,0 0-1,-1-1 1,-1 1-1,0-2 1,-1 1-1,-1-1 1,0 0-1,3-21 1,-7 16-321,-1 20 293,1 1 0,-1-1 0,0 0 0,0 1 0,0-1 0,0 0 0,0 1 0,0-1 0,0 0 0,0 1 0,0-1 0,-1 0 0,1 1-1,0-1 1,0 0 0,-1 1 0,1-1 0,0 0 0,-1 1 0,1-1 0,0 1 0,-1-1 0,1 1 0,-2-2 0,-2 7-317,0 1 314,1 0-1,1 0 0,-1 0 0,1 1 0,0-1 0,0 1 1,-1 9-1,1 3 141,0 29 1,2-40-71,1 1-1,0-1 1,0 0-1,1 1 1,0-1-1,1 0 1,0 0-1,0 0 1,9 14-1,-9-16 61,1 0 0,0 0 1,0-1-1,1 1 0,0-1 0,0 0 1,0 0-1,0-1 0,1 0 0,0 0 1,0 0-1,8 4 0,-11-7-33,0 0-1,0 0 0,1 0 1,-1-1-1,0 1 1,0-1-1,1 1 0,-1-1 1,0 0-1,1 0 1,-1-1-1,0 1 1,5-2-1,-2 0-9,-1 1 1,0-2-1,0 1 1,0-1-1,0 1 0,-1-1 1,7-6-1,-1 1 0,0-1 0,-1-1 0,-1 0 0,1 0 0,12-22 0,-2-3-188,-1 0 0,-2 0 0,-2-2-1,15-54 1,-39 164-479,5-47 649,1 0 0,2 1 0,0-1 0,2 1 0,5 46 0,-4-67 7,0 1 1,1-1-1,0 0 0,0 1 1,1-1-1,4 7 1,-7-11 4,1 0 0,0 0 1,0-1-1,0 1 1,1-1-1,-1 1 1,0-1-1,1 0 0,-1 1 1,1-1-1,-1 0 1,1 0-1,-1 0 1,1 0-1,0 0 0,-1-1 1,1 1-1,0 0 1,0-1-1,0 1 1,-1-1-1,1 0 0,0 1 1,0-1-1,0 0 1,3 0-1,3-2 23,0 0 1,0-1-1,0 0 1,0 0-1,0-1 0,-1 1 1,1-2-1,13-9 1,2-5 27,25-26 0,-36 34-72,-4 3-22,1-1 0,-1 0 0,-1 0 0,0-1 0,0 1 0,-1-2 1,0 1-1,4-12 0,4-10-64,16-63 1,-12 25-102,-18 69 150,0-1-1,1 1 0,-1-1 0,1 1 0,-1 0 1,1 0-1,0-1 0,0 1 0,-1 0 0,1 0 1,0 0-1,0 0 0,0 0 0,0 0 1,0 0-1,1 0 0,-1 0 0,0 0 0,0 1 1,0-1-1,1 0 0,-1 1 0,0-1 0,1 1 1,-1 0-1,2-1 0,5 0-10,0-1 1,0 2-1,13-1 1,100 4 367,-96-3-305,-16-1-107,1 1 1,0 0-1,15 2 0,-24-2 75,0 0 1,0 1 0,0-1-1,0 0 1,0 0-1,0 1 1,0-1 0,-1 1-1,1-1 1,0 1-1,0-1 1,-1 1 0,1-1-1,0 1 1,-1 0-1,1-1 1,0 1 0,-1 0-1,1 0 1,-1 0-1,0-1 1,1 1 0,-1 0-1,1 0 1,-1 0-1,0 0 1,0 0 0,1-1-1,-1 1 1,0 0-1,0 0 1,0 0 0,0 1-1,-1 4-15,1-1 0,-1 1 0,-1-1-1,-2 9 1,1-3 41,-17 51 22,11-36-118,-12 54 0,20-73 102,0 1 1,0-1-1,1 0 1,0 0 0,0 1-1,1-1 1,-1 0-1,2 0 1,-1 0-1,1 0 1,0 0-1,5 10 1,-7-16-20,1 0 1,-1 0-1,1 0 0,-1 0 1,1 0-1,0-1 1,0 1-1,-1 0 0,1 0 1,0-1-1,0 1 0,0 0 1,0-1-1,0 1 0,0-1 1,0 1-1,0-1 0,0 1 1,0-1-1,0 0 1,0 1-1,0-1 0,0 0 1,0 0-1,0 0 0,0 0 1,0 0-1,1 0 0,-1 0 1,0 0-1,0-1 0,0 1 1,1-1-1,4-1 85,-1 0 1,1-1-1,-1 1 0,10-7 1,-14 8-98,32-21 114,-2-2 1,39-37 0,46-61 37,8-30 16,-112 137-155,14-20 0,-2-1 1,-1-1-1,32-72 0,35-126-217,-45 110 46,-33 95 44,-4 11-126,-1-1 1,6-25 0,-12 38-53,-4 8 78,-5 15-11,-111 390-114,111-373 358,-6 28 45,3 1 0,2 0 0,-1 97 0,11-140 10,0 1-1,1 0 1,1 0-1,9 33 1,-11-51-31,0 1 1,0-1-1,0 1 0,0-1 1,1 0-1,-1 1 0,1-1 0,0 0 1,2 3-1,-3-5-28,-1 1 1,1 0-1,0-1 1,0 1-1,0-1 0,0 1 1,0-1-1,0 1 1,0-1-1,0 1 0,0-1 1,0 0-1,0 0 1,0 0-1,0 1 0,0-1 1,0 0-1,0 0 1,0 0-1,0-1 0,0 1 1,0 0-1,0 0 0,0 0 1,0-1-1,0 1 1,1-1-1,2-2 19,1 1 0,-1-1 0,1 0-1,-1-1 1,0 1 0,0-1 0,3-4 0,25-33 22,-22 27-26,5-7 43,8-12-78,1 1 0,2 2 0,33-31 1,-50 52-145,8-5-204,-17 14 342,1 0 0,-1 0 0,0 0 0,0 0 0,1 0 0,-1-1 0,0 1-1,1 0 1,-1 0 0,0 0 0,0 0 0,1 0 0,-1 0 0,0 0 0,0 0 0,1 1-1,-1-1 1,0 0 0,1 0 0,-1 0 0,0 0 0,0 0 0,1 0 0,-1 0-1,0 1 1,0-1 0,0 0 0,1 0 0,-1 0 0,0 1 0,0-1 0,0 0 0,1 0-1,-1 0 1,0 1 0,0-1 0,0 0 0,0 0 0,0 1 0,0-1 0,0 0-1,0 1 1,0-1 0,1 0 0,-1 0 0,0 1 0,0-1 0,0 0 0,0 0 0,-1 1-1,1-1 1,0 1 0,-1 18 11,0-15-29,-4 50 33,0-17 92,2 1 1,2-1-1,5 64 0,-3-97-38,0 1-1,0 0 1,0-1 0,1 1-1,-1-1 1,1 1-1,3 5 1,-4-9-18,0 1-1,1 0 1,-1-1 0,0 1-1,1-1 1,-1 1-1,1-1 1,-1 1 0,1-1-1,0 0 1,0 0-1,-1 0 1,1 0 0,0 0-1,0 0 1,0-1 0,0 1-1,0-1 1,3 1-1,1 0 23,0-1 0,0 0 0,0-1 0,0 0 0,0 0 0,0 0 0,0 0 0,9-4-1,5-4 53,22-12-1,-25 12-198,23-9 0,-38 17 69,-1 1-1,0-1 1,0 1 0,1-1 0,-1 1 0,0 0 0,1-1 0,-1 1 0,0 0 0,1 0 0,-1 0-1,0 0 1,1 0 0,-1 0 0,0 1 0,1-1 0,-1 0 0,0 1 0,1-1 0,-1 1-1,2 0 1,-2 0 6,0 0 0,0 0 1,0 0-1,-1 0 0,1 1 0,0-1 0,-1 0 0,1 0 0,-1 0 0,1 1 0,-1-1 0,0 0 0,0 1 0,1-1 0,-1 0 0,0 1 0,0 1 0,-1 6-19,0-1 0,0 0-1,-1 0 1,0 0 0,-4 11-1,0-4 16,0-1 1,-1 0-1,-17 24 0,11-18 21,-95 158 38,-44 67 124,129-212 149,-1 0 0,-41 43 0,62-74-283,2 0-3,-1 0 1,0 0-1,1 0 1,-1 0-1,0 0 1,0-1-1,0 1 0,0-1 1,0 1-1,-1-1 1,1 0-1,0 0 1,-1 0-1,1 0 1,-1-1-1,1 1 1,-4 0-1,5-1-17,0 0 1,0-1 0,0 1-1,0 0 1,0-1-1,0 1 1,0-1-1,0 1 1,0-1-1,0 1 1,0-1-1,0 0 1,0 1-1,0-1 1,1 0-1,-1 0 1,0 0-1,0 0 1,1 0-1,-1 0 1,1 0-1,-1 0 1,1 0 0,-1 0-1,1 0 1,0 0-1,-1 0 1,1 0-1,0 0 1,0 0-1,0-2 1,-1 0 26,-1-6-6,1 1 1,0-1-1,1 1 1,0-1-1,0 1 1,1-1-1,0 1 1,0-1-1,5-13 1,-2 0 8,3-11 53,16-46 0,-17 63-89,1 1 0,0 0 0,1 0 0,0 1 1,15-19-1,-10 19-30,1 0-1,0 1 1,0 0 0,2 1-1,-1 1 1,1 0 0,34-16-1,3 5-58,100-28-1,-76 27 98,-38 11-104,17-5-1727,-41 12-1118,21-10 0,-23 9 93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45.5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7 7136,'-4'-6'3831,"29"16"-1806,25 3-335,143 33-660,-63-23-1244,58 11 252,-63-6-8081,-104-21 5702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45.9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 31 7552,'-52'-31'3424,"39"42"-2976,8-2-1568,5 2 512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6:59.4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88 357 1664,'3'-12'306,"-2"10"146,-1-1 0,1 1 0,0-1-1,0 1 1,0-1 0,0 1 0,0 0 0,2-3 0,2 38 1777,-5-16-1889,-9 263 1864,2-200-1944,0 7 546,-26 125 0,33-211-799,-10 30 847,3-20-97,7-11-731,0 0 0,-1 0 0,1 1 0,0-1 0,0 0 0,-1 0 0,1 0-1,0 0 1,0 0 0,-1 1 0,1-1 0,0 0 0,-1 0 0,1 0 0,0 0 0,-1 0 0,1 0 0,0 0 0,0 0-1,-1 0 1,1 0 0,0 0 0,-1 0 0,1 0 0,0-1 0,-1 1 0,1 0 0,0 0 0,0 0 0,-1 0 0,-5-8 283,3-3-288,0 1 1,1-1-1,-2-16 0,0-27-26,3 0 0,2 1 1,2-1-1,18-89 0,68-213-600,-50 238 217,-30 96 342,1 0 1,1 1-1,16-24 0,-23 39-6,1 0-1,-1 0 0,1 1 0,0-1 1,1 1-1,-1 1 0,1-1 1,0 1-1,0 0 0,9-5 0,-13 9 31,1-1 0,-1 0 0,0 0 0,0 1 0,1-1 0,-1 1 0,0 0 0,1 0 0,-1 0 0,0 0 0,1 0 0,-1 0 0,0 1-1,5 0 1,-4 1 18,-1-1-1,1 0 0,-1 1 1,1 0-1,-1-1 0,0 1 1,1 0-1,-1 0 0,0 0 0,0 1 1,-1-1-1,1 0 0,0 1 1,2 4-1,4 9 14,-1 0 0,-1 1 0,9 35 0,4 56 136,-17-89-16,-1 1-1,-1-1 1,0 0-1,-2 1 1,0-1-1,-1 0 1,-1 0-1,-1 0 1,-14 35 0,18-50-64,-1 0 1,1-1 0,-1 1 0,0-1-1,0 1 1,-1-1 0,1 0 0,-1 0 0,0 0-1,1 0 1,-1 0 0,-1-1 0,1 1-1,0-1 1,0 0 0,-1 0 0,0 0 0,1 0-1,-1-1 1,0 1 0,0-1 0,1 0-1,-1 0 1,0-1 0,0 1 0,0-1-1,0 0 1,0 0 0,-5 0 0,-4-1-14,0 0-93,0 0 0,1 0 0,-20-6 0,31 7-10,0-1 0,0 1 0,1 0 0,-1 0 0,0-1 0,0 1 0,0 0 0,0 0 0,0 0 0,1 0 0,-1 0 0,0 0 0,0 0 0,0 0 1,0 0-1,0 1 0,1-1 0,-1 0 0,0 1 0,0-1 0,-1 1 0,2-1 3,-1 1 0,1 0 1,-1-1-1,1 1 0,0 0 0,-1 0 1,1-1-1,0 1 0,0 0 0,-1 0 1,1-1-1,0 1 0,0 0 0,0 0 1,0 0-1,0-1 0,0 1 0,0 1 0,2 6-210,0 0 0,0 0 0,6 14-1,-4-11 185,28 107 175,-28-106-55,32 90 574,-30-88-488,1 0-1,0-1 1,1 0 0,1-1 0,11 15-1,-17-24-80,0 0-1,0-1 0,0 1 1,1-1-1,-1 1 1,0-1-1,1 0 0,0 0 1,-1-1-1,1 1 1,0-1-1,0 0 1,0 0-1,0 0 0,0 0 1,0-1-1,0 1 1,0-1-1,0 0 0,8-1 1,2-2 67,-1 0 1,0 0 0,0-1-1,-1-1 1,13-6 0,-10 4-47,0-1 0,-1-1-1,0 0 1,-1-1 0,0 0 0,0-1 0,-1 0 0,-1-1-1,0-1 1,0 0 0,-1 0 0,-1-1 0,0 0 0,-1-1-1,-1 1 1,8-24 0,-13 34-89,-1-1 0,0 0 0,0 0-1,0 1 1,-1-1 0,0 0 0,1 0 0,-2 0 0,1 0 0,-1 0-1,1 0 1,-1 1 0,-1-1 0,1 0 0,-1 1 0,0-1-1,0 1 1,0-1 0,0 1 0,-1 0 0,0 0 0,-4-6-1,4 7-60,-1 0-1,1 0 0,-1 0 0,1 1 0,-1-1 0,0 1 0,0 0 1,0 0-1,0 0 0,-1 0 0,1 1 0,0 0 0,-1 0 0,1 0 0,0 0 1,-9 1-1,8 0 5,-1 1-1,1 0 1,0 0 0,-1 0 0,1 1 0,0-1 0,0 1-1,0 0 1,0 1 0,0 0 0,1-1 0,-1 1 0,1 1-1,-6 4 1,3-1 38,0 1 1,0 0-1,1 0 0,0 0 0,1 1 1,-1-1-1,2 1 0,-1 1 0,1-1 0,1 1 1,0-1-1,0 1 0,-2 16 0,4-19 55,0 0-1,0 0 0,1 0 0,0 0 1,1-1-1,-1 1 0,1 0 0,0 0 1,1 0-1,0 0 0,0-1 1,0 1-1,1-1 0,0 1 0,0-1 1,1 0-1,0 0 0,0 0 0,0-1 1,10 10-1,-9-10 57,2 0-1,-1-1 1,0 1 0,1-1-1,0-1 1,0 1 0,0-1-1,0 0 1,1-1 0,-1 0-1,1 0 1,-1-1 0,1 0-1,0 0 1,-1 0 0,1-1-1,15-2 1,-14 1-4,1-1 0,-1-1 0,1 0-1,-1 0 1,0-1 0,0 0 0,0 0 0,0-1 0,-1 0-1,0-1 1,0 0 0,-1 0 0,14-14 0,13-21 12,32-50 1,-44 59-166,-5 7 13,-10 13-31,1 1 1,10-11-1,-15 18 42,9-9-531,-11 12 577,-1 1 0,0 0 0,0 0 0,0 0-1,0 0 1,1 0 0,-1-1 0,0 1 0,0 0 0,1 0-1,-1 0 1,0 0 0,0 0 0,0 0 0,1 0-1,-1 0 1,0 0 0,0 0 0,1 0 0,-1 0-1,0 0 1,0 0 0,1 0 0,-1 0 0,0 0-1,0 0 1,1 0 0,-1 0 0,0 0 0,0 0-1,1 1 1,-1-1 0,0 0 0,0 0 0,0 0 0,0 0-1,1 1 1,-1-1 0,0 0 0,0 0 0,0 0-1,0 0 1,0 1 0,1-1 0,-1 0 0,0 0-1,0 1 1,0-1 0,0 0 0,0 0 0,0 1-1,0-1 1,0 0 0,0 0 0,0 1 0,0-1 0,0 0-1,0 0 1,0 1 0,0-1 0,0 0 0,6 57-7,-2 1 0,-3-1 1,-8 74-1,4-113 136,-1 1 1,0-2-1,-8 22 0,7-24 6,4-12-65,0 1-1,-1-1 1,1 0 0,-1 1 0,0-1-1,0 0 1,0 0 0,0 0 0,0 0-1,-4 3 1,4-4-5,0-1 1,1 0-1,-1 0 0,0 0 1,0 0-1,1 0 0,-1-1 0,0 1 1,0-1-1,0 1 0,0-1 1,0 1-1,0-1 0,0 0 1,0 0-1,0 0 0,0 0 1,0 0-1,0-1 0,0 1 0,-2-1 1,-1-1-14,1 1 1,-1-1-1,1 0 0,0-1 1,-1 1-1,1-1 0,0 1 1,1-1-1,-1 0 1,-3-5-1,4 6-76,1-1-1,-1 0 1,1 1-1,0-1 1,0 0-1,1 0 1,-1-1 0,1 1-1,-1 0 1,1 0-1,0-1 1,0 1-1,0-1 1,1 1 0,-1-5-1,1 6 7,0 1 1,1-1-1,-1 1 0,0-1 0,1 1 0,-1-1 1,1 1-1,-1 0 0,1-1 0,0 1 0,0 0 0,-1-1 1,1 1-1,0 0 0,0 0 0,0 0 0,0 0 1,1 0-1,-1 0 0,0 0 0,3-1 0,3-2-44,1 0-1,15-6 1,-1 2-39,34-18 239,0-2 1,77-53-1,22-48 344,-136 113-460,8-6 49,-19 16-115,0 0 0,0-1 0,10-11-1,-18 18 46,0 0-1,0 0 0,0 0 1,1 0-1,-1 0 0,0 0 0,0 0 1,0 0-1,0 0 0,0-1 0,0 1 1,1 0-1,-1 0 0,0 0 0,0 0 1,0 0-1,0 0 0,0 0 0,0-1 1,0 1-1,0 0 0,0 0 0,0 0 1,0 0-1,0 0 0,0-1 0,0 1 1,0 0-1,0 0 0,0 0 0,0 0 1,0 0-1,0-1 0,0 1 1,0 0-1,0 0 0,0 0 0,0 0 1,0 0-1,0-1 0,0 1 0,0 0 1,0 0-1,0 0 0,0 0 0,0 0 1,-1 0-1,1-1 0,0 1 0,-7 4-414,0 4 320,0 0 0,1 1 0,0-1 0,1 2 0,0-1 0,0 0 0,-6 19 0,2 0 21,-8 45 0,15-61 106,0 0 0,1 0 0,1 0 0,0 0 1,0 0-1,1 0 0,1 0 0,4 16 0,-5-23 22,1-1 0,0 0 0,-1 1 0,2-1 0,-1 0 0,0 0-1,1 0 1,0 0 0,0 0 0,5 4 0,-5-5 6,0-1-1,0 0 1,0 0-1,0 0 1,0-1 0,0 1-1,1-1 1,-1 0-1,1 1 1,-1-2-1,1 1 1,-1 0 0,1-1-1,0 1 1,4-1-1,-5 0 7,1 0-1,-1-1 0,1 1 0,-1-1 0,1 0 0,-1 0 0,0 0 0,1 0 0,-1 0 1,0-1-1,0 0 0,0 1 0,4-5 0,-2 3 25,-1-1-1,0 0 1,-1 0 0,1-1 0,-1 1-1,1-1 1,3-9 0,0-1 42,-1 0-1,-1-1 1,0 0 0,-1 0 0,2-18-1,-6 33-121,4-27-95,1-34 0,-5 54 27,0 0 0,0 0-1,-1 1 1,0-1 0,0 1 0,-1-1 0,0 1-1,0-1 1,-1 1 0,-3-7 0,4 11-8,0 0 0,-1 1 1,1-1-1,0 1 0,0 0 0,-1 0 1,0 0-1,1 0 0,-1 0 0,0 1 1,0-1-1,-4-1 0,5 2 51,0 0 1,0 0-1,-1 1 0,1-1 0,0 1 0,0-1 1,0 1-1,-1 0 0,1 0 0,0 0 0,0 0 0,0 0 1,-1 1-1,1-1 0,0 1 0,0-1 0,0 1 1,-4 1-1,1 2-33,41 4 374,-18-10-293,-1 0 0,1 0 0,26-9 0,-31 7-42,1 1 1,-1 0-1,1 1 1,0 0 0,0 1-1,25 1 1,-37 1 40,0-1 0,0 1 0,-1-1 0,1 1 0,0 0 0,0 0 0,-1 0-1,1 0 1,0 0 0,-1 0 0,1 0 0,-1 0 0,0 1 0,1-1 0,-1 0 0,0 1 0,0-1 0,0 1 0,0 0 0,0-1 0,0 1 0,0 0 0,0 0 0,-1 0 0,1-1 0,-1 1 0,0 0 0,1 3 0,0 6 25,0-1 1,-1 0-1,-1 21 1,0-23 33,-12 85 257,3-37-103,9-36 547,8-34-161,2-4-469,4-7-197,1 1 1,20-24-1,-28 40-6,1 1-1,-1-1 1,2 1-1,-1 1 1,1-1 0,0 1-1,0 1 1,0-1-1,14-5 1,-20 10 33,0 0 1,1 0 0,-1 1-1,0-1 1,1 1-1,-1-1 1,1 1-1,-1 0 1,0 0 0,1 0-1,-1 0 1,1 0-1,-1 1 1,1-1 0,-1 1-1,0-1 1,1 1-1,-1 0 1,0 0-1,0 0 1,0 0 0,1 1-1,-1-1 1,0 0-1,-1 1 1,1 0 0,2 2-1,4 4-6,-1 1-1,0 1 0,-1-1 1,9 19-1,0-1 78,-13-24-47,4 8 29,1 0-1,1 0 0,0-1 1,13 13-1,-20-21-7,1 0-1,0 0 0,0-1 0,0 1 1,0-1-1,1 1 0,-1-1 1,0 0-1,1 1 0,-1-1 1,1-1-1,-1 1 0,1 0 1,-1 0-1,1-1 0,0 0 1,-1 1-1,1-1 0,-1 0 1,1 0-1,0-1 0,-1 1 0,1 0 1,0-1-1,-1 0 0,1 1 1,-1-1-1,5-3 0,11-8 39,-1 0-1,-1-2 0,0 0 0,14-16 1,0-1-77,28-26 106,24-22-234,-69 67 45,-9 8-18,1 0 0,-1 0 0,1 1 0,8-6 0,-21 15 47,0 0 0,1 0 0,0 1 0,0 0 0,1 1 0,-8 9 1,-42 62 182,-61 108-228,112-178 119,-2 2 34,0 0 0,1 1 0,0 0 0,1 0-1,0 1 1,-4 16 0,9-28-30,0-1 0,0 1-1,0-1 1,-1 1 0,1 0 0,0-1 0,0 1-1,0-1 1,0 1 0,0-1 0,0 1 0,0 0-1,0-1 1,0 1 0,0-1 0,1 1-1,-1-1 1,0 1 0,0-1 0,0 1 0,1-1-1,-1 1 1,0-1 0,1 1 0,-1-1 0,0 1-1,1-1 1,-1 1 0,0-1 0,1 0-1,-1 1 1,1-1 0,-1 0 0,1 1 0,-1-1-1,1 0 1,-1 0 0,1 1 0,-1-1 0,1 0-1,-1 0 1,1 0 0,0 0 0,-1 0-1,1 0 1,-1 0 0,1 0 0,-1 0 0,1 0-1,0 0 1,-1 0 0,2 0 0,2-1 31,0-1 1,0 1-1,0-1 1,0 1-1,-1-1 1,5-3-1,1-1 12,0-1-1,-1-1 1,1 0-1,-2 0 1,1 0-1,-1-1 1,0 0-1,-1 0 1,7-15-1,5-11 46,15-47-1,-31 78-110,8-21-39,29-83-74,-26 81-541,-11 27 220,-1 5 225,-1 8 50,-3 19 233,1-1-1,2 1 0,6 54 1,-6-81-34,1 0 0,0-1 0,1 1 0,-1-1 0,1 1 1,0-1-1,0 1 0,0-1 0,0 0 0,4 4 0,-5-7-4,0 0 1,0 0-1,0 0 0,0 0 0,0 0 0,1 0 1,-1 0-1,0 0 0,0-1 0,1 1 1,-1 0-1,0-1 0,1 1 0,-1-1 0,1 0 1,-1 1-1,1-1 0,-1 0 0,0 0 0,1 0 1,-1 0-1,1 0 0,-1 0 0,1 0 0,-1-1 1,1 1-1,-1-1 0,0 1 0,1-1 1,-1 1-1,1-1 0,-1 0 0,0 1 0,0-1 1,0 0-1,2-1 0,63-55 304,-19 16-229,-13 12-161,-11 9-37,1 0 1,40-23-1,-38 32-30,-25 11 117,0 0 0,0-1 0,0 1-1,0 0 1,0 0 0,0-1 0,0 1-1,0 0 1,0 0 0,0 0 0,1 0-1,-1 1 1,0-1 0,0 0 0,0 0-1,0 1 1,0-1 0,0 0 0,0 1-1,0-1 1,0 1 0,1 1 0,0 1-15,-1 0 1,0 0-1,0 0 1,0 0-1,0 0 1,0 1-1,-1-1 1,1 0-1,-1 1 1,0-1-1,0 0 1,0 1-1,-1-1 1,0 5-1,0 0 14,-13 78 181,5-37 43,9-47-162,0 0 0,0 0 1,0 0-1,0 0 1,0 0-1,0 0 0,1 3 1,-1-5-41,0 0 0,0 1 0,0-1 0,0 0 0,0 0 0,0 0 0,0 0 1,0 0-1,1 1 0,-1-1 0,0 0 0,0 0 0,0 0 0,0 0 0,0 0 0,0 0 1,0 1-1,1-1 0,-1 0 0,0 0 0,0 0 0,0 0 0,0 0 0,0 0 0,1 0 1,-1 0-1,0 0 0,0 0 0,0 0 0,0 0 0,1 0 0,-1 0 0,0 0 0,0 0 1,0 0-1,1 0 0,8-9 379,37-67 46,-31 49-565,1 0 1,33-40-1,-45 62 149,0 0-86,0 0-1,0 0 1,1 1 0,5-5-1,-9 9 57,-1-1-1,1 1 1,-1-1-1,1 1 0,-1-1 1,1 1-1,0 0 1,-1-1-1,1 1 1,-1 0-1,1 0 0,0 0 1,-1-1-1,1 1 1,-1 0-1,1 0 1,0 0-1,-1 0 0,1 0 1,0 0-1,-1 0 1,1 0-1,0 0 1,-1 1-1,1-1 0,0 0 1,-1 0-1,1 0 1,-1 1-1,1-1 1,0 0-1,-1 1 0,1-1 1,-1 0-1,1 1 1,-1-1-1,1 1 1,-1-1-1,0 1 0,1-1 1,-1 1-1,1-1 1,-1 1-1,0 0 1,0-1-1,1 1 0,-1-1 1,0 1-1,0 0 1,1 1-1,0 3 2,0 1-1,0 0 1,0 0 0,-1 0-1,0 6 1,0-7 31,0 0 0,0 0 0,1 0 0,-1 0 0,1 0 0,0-1 0,1 1 0,2 7 0,1 0 14,-2-6-18,-1 0 0,1 0 0,0-1 0,6 8-1,-9-12-5,1-1 0,0 1-1,-1 0 1,1 0-1,0 0 1,0-1 0,0 1-1,0 0 1,0-1-1,0 1 1,0-1-1,0 1 1,0-1 0,0 1-1,0-1 1,0 0-1,0 1 1,0-1 0,0 0-1,0 0 1,0 0-1,0 0 1,0 0 0,1 0-1,-1 0 1,0 0-1,0-1 1,0 1 0,0 0-1,2-1 1,4-3 49,0 0 0,0-1 0,0 1 1,7-8-1,14-9 29,4 0-62,1 2 1,59-25 0,-36 20-123,29-10 26,-81 33 70,-3 1 0,-1 0 0,1 0 0,-1 0 0,1 0 0,-1-1 0,0 1 0,1 0 0,-1 0 0,1 0 0,-1-1 0,1 1 0,-1 0 0,0-1 0,1 1 0,-1 0 0,0-1 0,1 1 0,-1 0 0,0-1 0,0 1 0,1-1 0,-1 0 0,0 1-22,-1 0 0,0 0 0,1 0 0,-1 0 0,1 0 0,-1 0 0,0 0 0,1 0 0,-1 0 0,0 0 0,1 0 0,-1 0 0,1 0 0,-1 0 0,0 1 0,1-1 0,-1 0 0,1 0 0,-1 1 0,0 0 1,-20 7-56,10-2 58,0 1 0,0 0 1,1 1-1,0 0 0,0 0 1,1 1-1,0 1 0,-9 11 1,6-4 7,1 0-1,0 0 1,1 1 0,-10 27 0,17-36 22,-1 0-1,2-1 1,-1 1 0,1 0 0,1 0-1,0 0 1,-1 15 0,2-20 5,1-1 0,-1 0 0,1 1 0,-1-1 0,1 0 0,0 0 0,0 1 0,1-1 0,-1 0 0,1 0 0,-1 0 0,1 0-1,0-1 1,0 1 0,0 0 0,0-1 0,1 0 0,-1 1 0,1-1 0,0 0 0,-1 0 0,1 0 0,0-1 0,3 2 0,6 3 48,1-2 0,-1 0 0,1-1 1,0 0-1,-1 0 0,1-2 0,1 1 0,-1-2 0,25-1 0,-21-1-26,0 0 0,0-1 0,0-1 0,-1-1 0,0 0-1,0-1 1,19-10 0,-21 7 5,0 0-1,0-1 1,-1-1 0,-1 0-1,0-1 1,19-23 0,-14 14-17,-2 0 1,0-1 0,-2-1-1,0 0 1,-1-1 0,9-29-1,-14 23-161,-9 16-143,2 13 262,0 1-1,0 0 1,-1-1-1,1 1 1,0 0-1,0-1 1,-1 1-1,1 0 1,0-1-1,0 1 1,-1 0-1,1 0 1,0-1-1,-1 1 1,1 0-1,-1 0 1,1 0-1,0-1 1,-1 1-1,1 0 1,-1 0-1,1 0 1,0 0-1,-1 0 1,1 0-1,-1 0 1,-1 0-4,0 1 0,1-1-1,-1 1 1,1 0 0,-1-1 0,1 1 0,0 0 0,-1 0 0,1 0 0,0 0 0,-1 0 0,1 0 0,0 0-1,-2 3 1,-1 0-20,-3 4 123,0 0 0,0 1 0,1 0 0,0 0-1,0 0 1,1 1 0,1 0 0,-1 0-1,2 1 1,-1-1 0,1 1 0,1-1 0,0 1-1,1 0 1,0 0 0,0 0 0,1 0 0,0 0-1,1 0 1,4 16 0,-5-24-54,1 0 0,0 0-1,1 0 1,-1 0 0,0 0 0,1-1 0,0 1-1,-1 0 1,1-1 0,0 1 0,0-1-1,1 1 1,-1-1 0,0 0 0,5 3 0,-2-3-1,-1 1 0,1-1 0,-1 0 0,1 0 0,0-1 1,0 0-1,0 0 0,10 1 0,4-1 58,0-1-1,0-2 0,0 0 1,21-5-1,-38 7-69,24-5-291,-1-2 0,1-1 0,-2 0 0,26-13-1,16-11-684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04.1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1075 3488,'-4'2'1413,"10"-4"-530,-4 1-587,0 0 0,1-1 0,-1 1 0,0-1 0,0 1 0,0-1 0,0 0 0,2-2 0,106-170 3992,42-50-2395,-116 179-1698,120-164 197,19-61 290,-139 213-245,-13 25-125,1-5-58,-21 27-428,-9 10 2,-10 11-37,8-3 185,0 1-1,0 0 1,1 0-1,1 1 1,-7 11-1,1-1 23,-211 369 61,-24 162 609,146-317-211,77-181-279,7-17 613,-24 72 0,41-102-196,1-5-246,7-9 3,86-114-22,149-147 1,110-71-566,-291 286 241,27-27-156,-86 78 74,0 0-1,0 0 1,0 0 0,0 1-1,7-5 1,-14 25-433,4-17 479,-15 53 19,12-36-34,-2 10 31,-2 40 1,6-60 20,1 0 0,1 0 0,-1 0 1,1 1-1,1-2 0,0 1 1,0 0-1,0 0 0,6 12 0,-7-18 11,0 0 0,0-1-1,0 1 1,0-1-1,0 0 1,0 1 0,0-1-1,0 0 1,0 1 0,1-1-1,-1 0 1,0 0-1,1 0 1,-1 0 0,1 0-1,-1 0 1,1-1 0,0 1-1,-1-1 1,1 1-1,0-1 1,-1 1 0,1-1-1,0 0 1,0 0 0,-1 0-1,1 0 1,0 0-1,0 0 1,3-1 0,2-1 50,1-1 1,-1 0-1,1 0 1,-1-1-1,10-6 1,-8 4-109,55-33 196,-1-2 1,82-72-1,-119 86 22,-25 25-198,1 0-1,-1 1 0,0-1 0,0-1 1,0 1-1,0 0 0,0 0 0,0 0 1,0 0-1,-1-1 0,1 1 0,-1 0 1,1-3-1,-1 4 10,-1 0 0,1 1-1,0-1 1,0 0 0,0 1 0,0-1 0,-1 1 0,1-1-1,0 0 1,-1 1 0,1-1 0,-1 1 0,1-1-1,0 1 1,-1-1 0,1 1 0,-1-1 0,1 1-1,-1 0 1,0-1 0,1 1 0,-1-1 0,1 1-1,-1 0 1,0 0 0,1-1 0,-1 1 0,1 0 0,-1 0-1,0 0 1,1 0 0,-1 0 0,0 0 0,0 0-1,1 0 1,-1 0 0,0 0 0,0 0 0,-27 6-257,21-4 241,0 1 0,0 1 0,1-1 0,-1 1 0,1 0 0,0 1 0,0 0 0,0 0 1,0 0-1,1 0 0,0 1 0,0 0 0,1 0 0,-1 0 0,1 1 0,1-1 0,-1 1 0,-2 9 0,5-14 26,0 0 1,1 0-1,-1-1 0,1 1 0,0 0 1,-1 0-1,1 0 0,0 0 0,0 0 1,0 0-1,0 0 0,1 0 0,-1 0 1,0 0-1,1 0 0,0 0 0,-1 0 0,1-1 1,0 1-1,0 0 0,1 2 1,0-2 19,0-1 0,0 1 0,0 0 0,0-1 0,1 1 0,-1-1 0,0 0 0,1 1 0,-1-1 0,1 0 0,-1-1 0,1 1 0,4 0 0,6 1 59,1-1 0,0-1 0,-1 0 0,23-3 0,-8-1-54,0-1 1,42-14-1,51-28-17,161-55 345,-278 101-366,1-1-1,0 1 1,-1-2-1,1 1 1,-1 0-1,7-5 1,-11 6 13,0 1 0,0 0 1,0 0-1,1 0 0,-1 0 1,0 0-1,0 0 0,0 0 1,0 0-1,0-1 1,0 1-1,0 0 0,1 0 1,-1 0-1,0 0 0,0-1 1,0 1-1,0 0 0,0 0 1,0 0-1,0 0 0,0 0 1,0-1-1,0 1 0,0 0 1,0 0-1,0 0 0,0 0 1,0-1-1,0 1 0,0 0 1,0 0-1,0 0 1,0 0-1,0-1 0,-1 1 1,1 0-1,0 0 0,0 0 1,0 0-1,0 0 0,0 0 1,0-1-1,0 1 0,0 0 1,-1 0-1,1 0 0,0 0 1,-1 0-11,-1-1 1,1 1-1,-1 0 1,1 0-1,-1 0 1,1 0-1,0 0 1,-1 1-1,1-1 1,0 0 0,-1 1-1,1-1 1,0 1-1,-1-1 1,1 1-1,-2 0 1,-3 2-4,-10 3 10,1 1 0,0 0 1,0 1-1,0 0 0,1 1 0,1 1 1,0 0-1,0 1 0,-19 22 0,22-21-1,1 0 0,0 1-1,1 0 1,1 0 0,0 1-1,1 0 1,0 0 0,1 1-1,1-1 1,-5 30 0,8-40 83,1 1 0,0 0 0,1-1 0,-1 1 0,2 6 0,-2-10-64,0 0-1,0 0 0,0-1 1,1 1-1,-1 0 0,0-1 1,0 1-1,1 0 0,-1-1 1,0 1-1,1-1 0,-1 1 1,0 0-1,1-1 1,-1 1-1,1-1 0,-1 1 1,1-1-1,-1 1 0,1-1 1,0 0-1,-1 1 0,1-1 1,-1 0-1,1 1 0,0-1 1,-1 0-1,1 0 0,0 1 1,0-1-1,-1 0 0,1 0 1,0 0-1,-1 0 1,1 0-1,0 0 0,-1 0 1,1 0-1,0-1 0,0 1 1,-1 0-1,1 0 0,0 0 1,-1-1-1,2 1 0,5-5 30,-1 0 0,1 0-1,-1-1 1,0 0 0,0 0 0,-1 0-1,7-10 1,6-6 101,91-93 290,-26 28-522,-56 55-237,-23 23 66,-7 9 34,-6 7-70,4-2 223,-6 4-3,2 0 0,0 1-1,-9 11 1,-20 36-84,-49 103 1,80-146 182,-150 276-62,-92 96 785,238-369-622,10-14-42,-1 0 0,0 0 0,0 0 0,-1 0 0,1 0 0,-1 0 0,1-1 0,-1 1 0,-3 1 0,3-3 160,3-5-44,2-4-110,1 1-1,0 0 0,0 1 1,0-1-1,9-11 0,27-34-73,-23 31-53,136-175-10,68-73 203,17 23-257,-172 182-130,106-137 0,-169 198 230,8-10-140,0-1 1,21-21 0,-23 31-190,-4 8 184,-6 12-15,-38 112-121,11-39 262,18-55 149,2 0 0,1 1 0,2 0 0,-3 57 0,9-92-116,0 1 1,0-1-1,0 1 1,0-1-1,0 1 1,0-1 0,0 1-1,0-1 1,0 1-1,0-1 1,0 1-1,0-1 1,0 1 0,1-1-1,-1 1 1,0-1-1,0 1 1,1-1-1,-1 1 1,0-1-1,1 0 1,-1 1 0,0-1-1,1 0 1,-1 1-1,1-1 1,-1 0-1,1 0 1,-1 1 0,0-1-1,1 0 1,0 0 10,0 0 1,0 0-1,0 0 1,0 0-1,0-1 1,0 1-1,0 0 1,0-1-1,0 1 1,0-1-1,-1 1 1,1-1-1,0 1 1,0-1 0,-1 1-1,1-1 1,0 0-1,0 1 1,-1-1-1,1-1 1,11-14 103,-2 0 1,13-25 0,-7 11-74,2-1-27,1 1-1,36-44 1,-4 17-105,42-51-196,-85 99-138,-8 12 212,-8 17 87,5-13 43,0 0 30,0 0-1,1 1 0,0-1 0,0 1 1,0 0-1,1 0 0,0 10 0,1-14 51,1 0-1,-1 0 1,1 0-1,0 0 1,0 0-1,0 0 0,0 0 1,1-1-1,-1 1 1,1-1-1,0 1 1,0-1-1,0 1 1,1-1-1,-1 0 1,6 4-1,-3-1 11,1-1 1,0 0-1,0 0 1,1-1-1,0 0 0,-1 0 1,1-1-1,1 1 1,-1-2-1,0 1 0,1-1 1,-1 0-1,1 0 0,0-1 1,-1 0-1,10 0 1,1-2 28,0 0 1,0-2 0,0 0 0,0 0 0,0-2-1,0 0 1,-1-1 0,0-1 0,0-1-1,30-18 1,-35 18-37,0-1 1,0 0-1,-1 0 0,0-1 1,-1 0-1,0-1 0,-1-1 0,0 1 1,-1-1-1,0-1 0,-1 1 0,0-1 1,-1 0-1,5-18 0,-9 24-100,0-1-1,-1 1 1,1-11-1,-2 16 43,0 0 1,0 0-1,0 0 0,0 0 0,-1 0 1,1 1-1,-2-5 0,2 6 30,0-1-1,0 1 0,-1-1 1,1 1-1,0 0 0,-1-1 1,1 1-1,0-1 0,-1 1 1,1 0-1,0-1 0,-1 1 1,1 0-1,-1-1 1,1 1-1,-1 0 0,1 0 1,-1-1-1,1 1 0,-1 0 1,1 0-1,-1 0 0,1 0 1,-1 0-1,1-1 0,-1 1 1,-1 1-6,0-1 1,0 0 0,1 1 0,-1-1-1,0 1 1,1 0 0,-1-1 0,1 1-1,-1 0 1,1 0 0,-1 0 0,1 0-1,0 0 1,-1 0 0,1 1 0,0-1-1,-1 2 1,0-1-15,-10 12-53,1 1 0,-19 30 1,11-14 72,12-21 36,0 1-1,1 0 1,1 0-1,0 1 1,-7 20 0,11-29-1,0 1 0,1-1 0,-1 0 1,0 0-1,1 1 0,0-1 1,0 0-1,0 1 0,0-1 1,1 0-1,-1 0 0,1 1 1,0-1-1,0 0 0,0 0 1,0 0-1,1 0 0,-1 0 1,1 0-1,0 0 0,-1 0 1,1-1-1,1 1 0,-1-1 1,0 1-1,3 1 0,-3-3 5,-1 0 0,1 0 0,0 0 0,-1-1 0,1 1 0,0 0-1,0-1 1,-1 0 0,1 1 0,0-1 0,0 0 0,-1 0 0,1 0-1,0 0 1,0 0 0,0 0 0,0 0 0,-1-1 0,3 0 0,3-1 51,0-1 0,0 0 1,8-4-1,-13 6-68,59-31 135,92-45-126,-132 67-81,-11 5-8,0 0 0,1 0 0,-1 1 0,1 1 0,17-4 0,-28 7 65,1 0-1,-1 0 1,1-1-1,-1 1 1,1 0-1,-1 0 1,1 0-1,-1 0 1,1 0-1,-1 0 1,1 0-1,-1 0 1,1 0-1,-1 1 1,1-1-1,-1 0 1,1 0 0,-1 0-1,1 0 1,-1 1-1,1-1 1,-1 0-1,0 1 1,1-1-1,-1 0 1,1 1-1,-1-1 1,0 0-1,1 1 1,-1 0 4,0 0 1,0 0-1,0-1 1,0 1-1,0 0 1,0 0-1,0 0 1,-1-1-1,1 1 0,0 0 1,-1 0-1,1-1 1,0 1-1,-1 0 1,1-1-1,-1 2 1,-3 3 6,0 0 0,0 0 0,-8 8 0,-42 38 124,109-67 443,-34 6-522,38-15-160,-53 23 67,-1 1 1,0-1 0,0 1-1,1 0 1,-1 1 0,1-1-1,-1 1 1,0 0-1,8 1 1,-12 0 32,1-1-1,-1 1 1,1 0 0,-1 0-1,1-1 1,-1 1-1,1 0 1,-1 0 0,0 0-1,0 1 1,1-1 0,-1 0-1,0 0 1,0 1 0,0-1-1,0 0 1,-1 1 0,1-1-1,0 1 1,0-1 0,-1 1-1,1 0 1,-1-1-1,0 1 1,1 2 0,0 6 3,1 0 1,-2 0-1,1 10 1,-1-16 49,-1-2-32,2 0 0,-1 0 0,0 0 0,0 0 0,0 0-1,1 0 1,-1 0 0,1 0 0,0-1 0,-1 1 0,1 0-1,0 0 1,0-1 0,0 1 0,0 0 0,1-1 0,-1 1-1,0-1 1,1 0 0,-1 1 0,1-1 0,-1 0 0,4 2 0,-3-2 16,1 0 0,-1 0 0,1 0 1,-1-1-1,1 1 0,-1 0 0,1-1 1,0 0-1,-1 0 0,1 0 0,-1 0 1,1 0-1,0 0 0,-1-1 0,1 1 1,2-2-1,19-7-17,-1-1 1,-1-1-1,24-15 1,33-17 0,-32 22 52,76-34-76,-116 52 41,-5 3-47,1-1 0,0 0-1,0 0 1,0-1 0,-1 1 0,1-1 0,-1 1 0,1-1 0,-1 0 0,1 1 0,-1-1-1,2-3 1,-4 5 19,0-1 0,0 1 0,0 0 0,0 0-1,0 0 1,-1 0 0,1-1 0,0 1 0,0 0 0,0 0-1,0 0 1,-1 0 0,1 0 0,0 0 0,0 0-1,0-1 1,-1 1 0,1 0 0,0 0 0,0 0 0,0 0-1,-1 0 1,1 0 0,0 0 0,0 0 0,0 0-1,-1 0 1,1 0 0,0 0 0,0 0 0,-1 0 0,1 0-1,0 0 1,0 1 0,0-1 0,-1 0 0,1 0-1,0 0 1,-12 3-113,-31 15-51,20-8 128,1 0-1,0 2 1,1 1 0,-25 19-1,39-27 32,0 1-1,0 0 1,0 1-1,1 0 0,-10 12 1,14-16 16,0 0 1,1 0 0,-1 0 0,0 0 0,1 0-1,0 0 1,-1 1 0,2-1 0,-1 0 0,0 1-1,0-1 1,1 0 0,0 1 0,0-1 0,0 1-1,0-1 1,0 0 0,2 7 0,-1-8-4,0 0-1,0 0 1,1 0 0,-1 0 0,0 0 0,1 0 0,0-1 0,-1 1 0,1-1-1,0 1 1,0-1 0,-1 0 0,1 1 0,0-1 0,0 0 0,1 0-1,-1-1 1,4 2 0,3 1 25,0-1-1,0 0 0,11 1 1,2-2 66,1 0 1,-1-2-1,38-6 1,-38 4-72,60-11 53,90-28 0,-129 29-72,-1-2 0,0-2 0,72-42 0,-98 53 14,-15 6-23,1-1 0,-1 1 0,0-1 0,1 1 0,-1-1 0,0 1 0,0-1 0,1 0 0,-1 1 0,2-3 0,-4 1-149,1 1 123,4-1 44,40-21 164,-37 19-185,0-1 0,-1 0 0,1 0 0,-1 0 0,0-1 0,-1 0 0,8-9 0,-12 13-10,0 1-5,0 0-1,0 0 1,-1 0-1,1 0 1,0 0 0,-1-1-1,1 1 1,-1 0-1,1-1 1,-1 1-1,1 0 1,-1-3-1,-2 5-6,1-1-1,-1 1 0,0 0 1,0 0-1,0 0 0,1 0 1,-1 0-1,1 1 0,-1-1 1,1 0-1,-1 1 0,1-1 1,0 1-1,-2 2 0,-3 4 124,5-7-98,1 0-1,-1-1 1,1 1 0,-1 0-1,1-1 1,-1 1-1,1 0 1,0 0-1,-1-1 1,1 1 0,0 0-1,-1 0 1,1 0-1,0 0 1,0-1-1,0 1 1,0 0-1,0 0 1,0 0 0,0 0-1,0-1 1,1 3-1,-2 0-18,0 1-1,1-1 1,-1 1 0,-1-1-1,-1 7 1,-2 2-18,2-3 41,-1 0 20,1 0-1,1 0 0,0 1 0,-2 18 1,3-26-18,1 0 0,0 0 1,1 0-1,-1 1 1,0-1-1,1 0 1,-1 0-1,1 0 1,0 0-1,-1 0 0,1 0 1,0 0-1,0 0 1,0 0-1,1 0 1,-1 0-1,0-1 1,1 1-1,-1 0 0,1-1 1,0 1-1,-1-1 1,1 0-1,0 1 1,0-1-1,0 0 1,3 1-1,4 1 10,0 0 0,0-1 0,1 0-1,-1 0 1,1-1 0,-1 0 0,1-1 0,-1 0 0,1-1 0,15-2-1,11-4 153,48-16-1,-73 20-161,3-1 32,1-1 0,-1 0 0,0-1-1,-1-1 1,1 0 0,-1 0-1,0-2 1,21-18 0,-31 24-63,-1 0 0,0 0 0,1 0 0,-1 0 0,-1 0 0,1-1 0,0 1 0,-1-1 0,0 1 0,0-1 0,0 1 0,0-1 0,0 0 0,-1 1 0,0-1 0,0 0 0,0 0 0,0 1 1,0-1-1,-1 0 0,0 0 0,-1-5 0,2 8 14,0 1 0,-1-1 1,1 0-1,0 1 0,0-1 0,-1 1 1,1-1-1,0 1 0,0-1 1,-1 1-1,1-1 0,-1 1 1,1-1-1,0 1 0,-1-1 0,1 1 1,-1-1-1,1 1 0,-1 0 1,1-1-1,-1 1 0,0 0 1,1 0-1,-1-1 0,1 1 0,-1 0 1,0 0-1,1 0 0,-1 0 1,1 0-1,-1 0 0,0 0 1,1 0-1,-1 0 0,0 0 0,1 0 1,-1 0-1,1 0 0,-1 0 1,0 1-1,1-1 0,-1 0 0,1 0 1,-1 1-1,0 0 0,-3 1-21,1 0 0,0 1 0,-1-1 0,-4 7-1,8-9 35,-13 14-6,6-8-8,0 1 0,1 0 1,0 0-1,0 0 0,-7 13 0,12-18 15,1 0 0,-1 0 0,0 0 0,0 0-1,1 0 1,-1 0 0,1 0 0,0 0 0,-1 1 0,1-1-1,0 0 1,0 0 0,1 0 0,-1 0 0,0 1-1,1-1 1,-1 0 0,1 0 0,0 0 0,0 0 0,0 0-1,0 0 1,0 0 0,0 0 0,0-1 0,0 1 0,1 0-1,-1-1 1,3 3 0,-1-1 39,0 0 0,0 0 0,1 0 0,-1-1 0,1 1 0,-1-1 0,1 0 0,0 0 0,0 0 0,0-1 0,0 1 0,0-1 1,1 0-1,-1 0 0,0 0 0,0-1 0,1 0 0,-1 1 0,0-1 0,1-1 0,-1 1 0,9-3 0,9-4 43,0-2 1,0 0-1,21-13 0,15-7-96,-56 28 0,119-56-109,-120 57 99,0-1-1,0 1 1,0-1 0,0 1 0,0-1 0,0 1-1,0-1 1,0 1 0,1 0 0,-1 0-1,0 0 1,0-1 0,0 1 0,1 0-1,-1 1 1,0-1 0,0 0 0,2 0-1,-3 1 9,1-1 0,-1 1 0,0-1 0,1 1 0,-1-1 0,1 1-1,-1-1 1,0 1 0,0-1 0,1 1 0,-1-1 0,0 1 0,0-1-1,0 1 1,0-1 0,0 1 0,1 0 0,-1-1 0,0 1 0,0-1 0,0 1-1,-1 0 1,1-1 0,0 1 0,0-1 0,0 1 0,0-1 0,0 1-1,-1-1 1,1 1 0,0 0 0,-1-1 0,1 1 0,-1 0 0,-7 13 33,-2 0 1,1-1 0,-2 0-1,0-1 1,-17 16-1,19-19 13,2-2 14,-1-1 1,-13 9-1,18-13-1,0 0-1,0 0 0,0 0 0,-1-1 0,1 1 1,0-1-1,-1 0 0,1 0 0,-6 1 0,9-2-40,-1 0 0,1 0 0,0 0-1,-1 0 1,1 0 0,0 0 0,0-1 0,-1 1-1,1 0 1,0 0 0,-1 0 0,1 0-1,0 0 1,0 0 0,-1 0 0,1-1 0,0 1-1,0 0 1,-1 0 0,1 0 0,0 0-1,0-1 1,0 1 0,-1 0 0,1 0 0,0-1-1,0 1 1,0 0 0,0 0 0,0-1-1,0 1 1,-1 0 0,1-1 0,0 1 0,0 0-1,0 0 1,0-1 0,0 1 0,0 0-1,0-1 1,0 1 0,0 0 0,0 0 0,0-1-1,0 1 1,1 0 0,-1-1 0,0 1-1,0 0 1,0 0 0,0-1 0,0 1 0,1 0-1,-1-2 9,1 1 0,0-1 0,0 1 0,0 0 0,0-1 0,0 1 0,0 0 0,0 0 0,0 0 0,1-1 0,4-1 5,0 0 0,0 0 0,0 1 0,0 0 0,0 0 0,8 0 0,41-6 158,-42 6-154,195-4-596,-150 6-1458,-55 0 1689,11 0-2202,26 3 1,-37-2 2028,0-1 1,0 1-1,0-1 1,-1 1-1,1 0 0,0 0 1,0 0-1,0 1 0,-1-1 1,1 1-1,-1-1 1,1 1-1,-1 0 0,0 0 1,3 2-1,0 7-1632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04.5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 28 7552,'-49'-20'3424,"41"17"-2976,3-2-512,10 5-64,3 0-2336,10 8 1344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07.9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316 742 2304,'0'-1'308,"-1"0"-1,1 1 1,-1-1-1,0 0 1,1 1-1,-1-1 1,0 0 0,0 1-1,0-1 1,1 1-1,-1-1 1,0 1 0,0-1-1,0 1 1,0 0-1,0-1 1,0 1-1,0 0 1,0 0 0,-2-1-1,-25-3 956,19 4-1093,0 0-1,-1 1 0,1 0 0,0 0 0,0 1 0,1 0 1,-1 1-1,-10 4 0,1-1-12,-2 1-43,0 1 0,-25 13-1,38-17-89,0 0-1,0 0 0,0 1 0,0 0 0,1 1 0,0-1 0,0 1 0,-9 12 1,14-16-3,0-1 0,1 1 0,-1-1 0,0 1 0,1-1 0,-1 1 0,1 0 0,-1-1 1,1 1-1,0 0 0,0-1 0,0 1 0,0 0 0,0-1 0,0 1 0,0 0 0,0-1 1,0 1-1,1 0 0,-1-1 0,1 1 0,0-1 0,-1 1 0,1-1 0,0 1 0,0-1 0,0 1 1,0-1-1,0 0 0,0 1 0,0-1 0,0 0 0,1 0 0,-1 0 0,0 0 0,1 0 1,-1 0-1,1 0 0,-1 0 0,1-1 0,-1 1 0,1-1 0,0 1 0,-1-1 0,1 0 0,2 1 1,3-1 81,0 0 0,0 0 1,0-1-1,0 0 1,0 0-1,0-1 0,8-2 1,48-21 394,-59 24-469,11-5 27,-1-1 0,0 0-1,0-1 1,-1 0 0,0-1 0,0-1 0,-1 0-1,0-1 1,-1 0 0,19-23 0,-12 6 3,-2 0 0,-1-1 0,20-54 0,22-99-167,-54 174 87,22-94-50,-21 81-23,-1 0 0,1-35 0,-4 46 6,0-1-1,-1 1 1,0-1-1,-1 1 1,0 0-1,-1 0 0,0-1 1,-1 2-1,-4-12 1,7 21 80,1-1 0,0 0 1,-1 0-1,1 0 0,-1 0 0,1 0 1,-1 0-1,0 0 0,1 1 0,-1-1 1,0 0-1,0 1 0,1-1 0,-1 0 1,0 1-1,0-1 0,0 1 0,0-1 1,0 1-1,0 0 0,0-1 0,0 1 1,0 0-1,0-1 0,0 1 0,0 0 1,0 0-1,0 0 0,0 0 0,0 0 0,0 0 1,0 0-1,0 1 0,0-1 0,0 0 1,0 1-1,0-1 0,1 0 0,-1 1 1,0-1-1,0 1 0,0-1 0,0 1 1,0 0-1,1-1 0,-2 2 0,-5 5 6,0-1-1,0 1 0,1 0 1,-6 9-1,7-9-88,-5 8 101,0 0 1,2 1 0,-1 0-1,2 0 1,0 1 0,1 0-1,1 0 1,-6 32 0,4-3 72,2 0 1,2 57-1,3-80 36,1 0 0,2 0 0,0-1 0,12 45-1,-12-57-46,0-2 0,0 1-1,1 0 1,0-1 0,1 1-1,0-1 1,0 0 0,1-1-1,0 1 1,0-1 0,0-1-1,1 1 1,0-1 0,14 10 0,-16-14-19,0 0 0,0 0 1,0 0-1,0-1 1,0 1-1,0-1 0,1 0 1,-1-1-1,0 1 1,1-1-1,-1 0 1,0 0-1,0-1 0,1 0 1,8-2-1,5-3 105,1 0 0,30-15-1,-50 21-157,14-7 50,-1 0-1,0-1 1,0-1-1,-1 0 0,0 0 1,20-21-1,-25 23-37,-1-1 0,0 1 0,0-1 0,-1-1 0,1 1 0,-2-1 1,1 0-1,-2 0 0,1 0 0,-1-1 0,3-14 0,-5 21-52,-1 1-1,0-1 1,0 0-1,0 0 1,0 0-1,0 0 1,0 0 0,-1 1-1,0-1 1,-1-5-1,2 8 14,-1-1 0,1 0 0,-1 0 0,1 1 0,-1-1 0,1 0 0,-1 1 0,1-1 0,-1 0 0,0 1 0,1-1 0,-1 1 0,0-1 0,0 1-1,1-1 1,-1 1 0,0 0 0,0-1 0,0 1 0,1 0 0,-1 0 0,0 0 0,0-1 0,0 1 0,0 0 0,0 0 0,0 0 0,1 0 0,-1 0 0,0 1 0,0-1 0,0 0 0,0 0 0,0 1 0,-1 0 0,-2 1-46,-1 0 0,1 1 1,-1-1-1,1 1 0,0 1 1,0-1-1,1 0 0,-5 6 1,6-7 54,-10 11 46,1 2 0,0-1 0,1 2 0,0-1 0,2 1 0,-1 1 0,2 0 0,0 0 0,2 0 0,0 1 0,-5 25 0,10-38-3,0 0 1,-1 0-1,2 0 1,-1 0-1,0 0 1,1 0-1,0 0 1,0 0-1,1 0 1,-1 0 0,1-1-1,0 1 1,3 4-1,-3-5 14,1-1 0,-1 1 0,0-1 0,1 0 0,0 0 0,0 0-1,0-1 1,0 1 0,0-1 0,1 1 0,-1-1 0,1 0 0,-1 0 0,1-1-1,0 1 1,7 1 0,0-1 90,1 0-1,-1-2 1,1 1 0,-1-1-1,0-1 1,1 0 0,-1-1-1,12-3 1,91-30 294,-86 25-420,4-3 15,-21 9-192,0-1 0,0 2 1,21-5-1,-31 8 155,-1-1 1,1 1-1,-1 0 1,0 0-1,1 0 1,-1 0-1,1 0 1,-1 0-1,0 0 1,1 0-1,-1 0 1,1 0-1,-1 0 1,0 0-1,1 0 1,-1 0-1,1 1 1,-1-1-1,0 0 1,1 0-1,-1 0 1,0 0-1,1 1 1,-1-1-1,0 0 1,1 1-1,-1-1 1,0 0-1,0 0 1,1 1-1,-1-1 1,0 0-1,0 1 1,1 0-1,-3 16-219,0-4 174,-8 48 29,-2 0-1,-28 79 1,11-58 320,-46 89 0,62-141 217,9-20-46,0 0 0,-1 0 0,-12 17 0,11-20-42,4-7 68,6-19 126,32-56-459,59-142-144,6 9-268,-74 160 98,2 1 1,38-46-1,-63 88 107,3-4-80,0 0-1,16-13 1,-22 21 120,0-1 0,1 1 0,-1 0 0,1 0 0,0 0 1,-1 0-1,1 0 0,0 0 0,-1 0 0,1 0 0,0 1 1,0-1-1,0 1 0,0-1 0,0 1 0,0 0 1,0 0-1,0 0 0,-1 0 0,1 0 0,0 0 0,0 0 1,3 2-1,-4-2 1,1 1 0,-1 0 0,0 0 0,1 0 0,-1 0 1,0 0-1,0 0 0,0 0 0,0 0 0,0 1 0,0-1 0,0 0 1,0 0-1,-1 1 0,1-1 0,-1 1 0,2 2 0,-1 0 2,0 1 0,0-1 0,-1 1 0,1 7 0,-3 6 60,0-1 1,0 0-1,-2 0 0,0-1 1,-1 1-1,-1-1 0,-1 0 1,0 0-1,-15 24 0,19-35 42,0 0 0,-1 0 0,1 0 0,-1-1 0,0 1 0,-8 5 0,12-10-61,-1 1 0,0 0-1,0-1 1,0 1 0,0-1 0,0 1-1,0-1 1,0 0 0,0 1-1,0-1 1,-1 0 0,1 0 0,0 0-1,0 0 1,0 0 0,0 0 0,-1 0-1,0 0-19,1-1 0,0 1-1,0-1 1,0 0-1,0 1 1,0-1 0,0 0-1,0 0 1,0 1-1,0-1 1,0 0 0,0 0-1,0 0 1,1 0 0,-1 0-1,0 0 1,1-1-1,-2-1 1,2 2-23,-1 0-1,0 0 1,0-1 0,1 1 0,-1-1-1,1 1 1,-1-1 0,1 1 0,0-1-1,-1 1 1,1-1 0,0 1-1,0-1 1,0 1 0,0-1 0,0 1-1,0-1 1,1 1 0,-1-1-1,1-2 1,1 3-1,-1-1 0,1 0-1,-1 1 1,1 0 0,-1-1 0,1 1-1,0 0 1,-1 0 0,1 0-1,0 0 1,0 0 0,0 0 0,4-1-1,24-6 21,1 0 0,0 2 0,37-2 0,17-4-10,-41 5-12,82-18 109,-112 21-32,1-1 0,-1 0 1,0-1-1,-1 0 0,1-1 0,16-12 1,-24 14-55,1-1 1,-1 1 0,-1-1-1,1-1 1,-1 1-1,0-1 1,0 0 0,-1 0-1,0 0 1,0-1 0,3-9-1,-5 11-30,0-1 1,0 1-1,0-1 0,-1 0 1,0 0-1,0 1 0,-1-1 0,0 0 1,0 0-1,-1 0 0,0 0 0,0 1 1,-4-13-1,5 18 5,0 0 0,0 0-1,-1 0 1,1 0 0,-1 0 0,1 0-1,-1 0 1,1 0 0,-1 0 0,1 0 0,-1 0-1,0 1 1,1-1 0,-1 0 0,0 0-1,0 1 1,0-1 0,1 1 0,-1-1 0,0 0-1,0 1 1,0 0 0,-2-1 0,2 1-2,0 0 0,-1 0 0,1 0 1,0 0-1,0 1 0,0-1 0,-1 0 1,1 1-1,0-1 0,0 1 0,0 0 1,0-1-1,0 1 0,0 0 0,0 0 1,-2 1-1,-3 5-32,0 0 1,0 0-1,-9 16 1,15-23 57,-7 12-26,1 0 1,0 1-1,-5 15 0,9-22 31,0 0 0,0 0 0,1 0-1,0 0 1,0 0 0,1 1 0,0-1 0,0 0-1,1 9 1,0-12 14,-1 0 0,1 1 0,0-1 0,1 0-1,-1 0 1,1 0 0,-1 0 0,1 0 0,0 0 0,0 0 0,0-1 0,1 1-1,-1-1 1,0 1 0,1-1 0,0 0 0,-1 0 0,1 0 0,0 0 0,0-1-1,0 1 1,0-1 0,1 0 0,-1 0 0,0 0 0,5 1 0,0-1 55,0 0 0,1 0-1,-1-1 1,0 0 0,1 0 0,-1-1 0,0 0 0,1 0 0,12-5 0,18-8-55,42-22 0,31-12-47,-111 48 27,5-2-50,-1 0 1,1 1-1,0-1 1,7 1-1,-13 1 40,1-1 1,0 1-1,-1 0 0,1 0 0,0 0 0,-1 0 0,1 0 0,0 0 1,-1 0-1,1 0 0,0 1 0,-1-1 0,1 0 0,-1 0 0,1 0 1,0 1-1,-1-1 0,1 0 0,-1 1 0,1-1 0,0 1 0,-1-1 1,1 0-1,-1 1 0,0-1 0,1 1 0,-1-1 0,1 1 0,-1 0 1,0-1-1,1 1 0,-1-1 0,0 1 0,0 0 0,1-1 0,-1 1 1,0-1-1,0 1 0,0 0 0,0-1 0,0 1 0,0 0 0,0-1 1,0 1-1,0 0 0,0-1 0,-1 2 0,0 2 18,0 0 0,0 0 0,0 0 0,-1-1 0,0 1-1,0 0 1,0-1 0,0 0 0,-3 4 0,-28 28 247,16-18-153,2-2 558,19-16-106,29-18-467,1 0-1,1 2 1,43-14-1,-57 23-197,-17 6 102,6-2-84,0 0 0,0 1 0,0 0 0,19-3 0,-27 6 78,0 0 0,0 0 0,0 0 0,0 0 0,0 0 0,0 0 0,0 0 0,0 1 0,0-1 0,0 1 0,0 0 0,0-1 0,0 1 0,-1 0 0,1 0 0,0 0 0,0 0-1,-1 1 1,1-1 0,-1 0 0,1 1 0,-1-1 0,0 1 0,1-1 0,-1 1 0,0-1 0,0 1 0,0 0 0,0 0 0,0 0 0,0 3 0,3 9-115,-2-9 154,-1 1-1,1-1 0,0 0 1,5 10-1,-6-13 0,0-1 0,0 0 0,0 0 0,0 1 0,0-1 0,0 0 0,1 0 0,-1 0 0,0 0-1,1 0 1,-1-1 0,0 1 0,1 0 0,-1-1 0,1 1 0,-1-1 0,1 1 0,-1-1 0,1 1 0,0-1 0,-1 0 0,3 0 0,11-1 26,0-1 1,-1-1-1,1 0 0,0-1 1,-1 0-1,19-9 1,4-1-47,16-5 33,0-3 1,71-40-1,-109 54-42,-11 6-22,-1 1-1,0-1 0,1 0 0,-1 0 0,0 0 1,0-1-1,0 1 0,0-1 0,3-4 0,-6 7 23,0 0-1,1 0 0,-1 0 1,0 0-1,0-1 0,0 1 1,0 0-1,0 0 1,0 0-1,0 0 0,0 0 1,0 0-1,0 0 0,0-1 1,0 1-1,0 0 0,0 0 1,1 0-1,-1 0 0,0 0 1,0 0-1,0 0 0,0-1 1,0 1-1,0 0 0,0 0 1,-1 0-1,1 0 1,0 0-1,0 0 0,0-1 1,0 1-1,0 0 0,0 0 1,0 0-1,0 0 0,0 0 1,0 0-1,0 0 0,0-1 1,-7 2-111,-12 7-11,-21 14 34,1 1 1,-63 51-1,71-42 36,29-29 65,1-1 0,-1 0 0,0 0 0,1 1 1,0-1-1,0 1 0,-1-1 0,1 1 0,1 0 0,-1 0 0,0-1 0,0 6 0,1-8 1,0 1-1,0-1 0,0 1 0,0 0 0,0-1 1,0 1-1,1-1 0,-1 1 0,0-1 0,0 1 1,0 0-1,1-1 0,-1 1 0,0-1 0,1 1 0,-1-1 1,0 0-1,1 1 0,-1-1 0,1 1 0,-1-1 1,1 1-1,-1-1 0,1 0 0,-1 0 0,1 1 1,-1-1-1,1 0 0,-1 0 0,1 1 0,-1-1 1,1 0-1,0 0 0,21 0 130,-17-1-91,17-2 13,0-1-1,-1-1 0,1-1 0,-1-1 0,0-1 1,-1-1-1,0 0 0,0-2 0,35-25 0,-43 27-36,-1-1 0,0-1 0,-1 1 0,0-2-1,13-19 1,32-69 144,-26 35-256,-3-1-1,-3-2 1,-2 0-1,21-138 0,-41 201 78,1-4-77,-1 0 0,0-1-1,-1 1 1,0-12 0,0 20 74,0 0 1,0 1 0,0-1-1,0 0 1,0 1 0,0-1-1,0 1 1,-1-1-1,1 0 1,0 1 0,0-1-1,0 1 1,-1-1 0,1 1-1,0-1 1,-1 1 0,1-1-1,0 1 1,-1-1-1,1 1 1,-1-1 0,1 1-1,-1-1 1,0 1-1,0 0-1,1 0 1,-1 0 0,1 0-1,-1 0 1,1 1 0,-1-1 0,1 0-1,-1 0 1,1 1 0,-1-1-1,1 0 1,-1 1 0,1-1 0,-1 1-1,1-1 1,0 0 0,-1 1-1,1-1 1,-1 1 0,-20 34-329,20-32 346,-13 26-12,1 0 1,1 1-1,2 1 0,-12 55 1,12-20 43,-2 93 1,12-128 41,1 0 0,7 48 0,-5-59-6,2-1-1,0 0 1,1 0-1,1 0 1,9 18-1,-12-30-9,-1-1-1,1-1 1,0 1-1,0-1 1,1 1-1,-1-1 1,1 0-1,0-1 0,1 1 1,-1-1-1,1 0 1,0 0-1,11 4 1,-13-6-38,0-1 1,0 1-1,0-1 1,0 0-1,1 0 1,-1-1-1,0 1 1,1-1-1,-1 0 0,1 0 1,-1-1-1,0 1 1,1-1-1,-1 0 1,0 0-1,0 0 1,1-1-1,-1 0 1,0 0-1,-1 0 1,1 0-1,5-4 1,-8 6-158,0-1 0,0 0 1,-1 1-1,1-1 1,0 0-1,-1 1 0,1-1 1,0 0-1,-1 0 0,1 0 1,-1 0-1,1-1 1,-2-17-7850,0 16 7174,0-5-2139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09.4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240 131 2816,'-7'-10'1327,"6"9"-1149,0 1 1,1-1-1,-1 0 0,0 0 1,1 0-1,-1 0 0,1 0 1,-1 0-1,1-1 0,-1 1 1,1 0-1,0 0 0,-1-2 1,1 3-83,0-1 0,0 0-1,0 1 1,-1-1 0,1 0 0,0 1 0,-1-1 0,1 1 0,0-1-1,-1 0 1,1 1 0,-1-1 0,1 1 0,-1-1 0,1 1 0,-1 0-1,1-1 1,-1 1 0,1-1 0,-1 1 0,0 0 0,1-1 0,-1 1 0,1 0-1,-1 0 1,0 0 0,1-1 0,-1 1 0,0 0 0,1 0 0,-1 0-1,-1 0 1,-22 1 527,12 2-390,0 1-1,0 0 0,1 1 1,-1 0-1,1 1 0,0 0 1,1 1-1,-1 0 0,1 0 1,1 1-1,-1 0 0,1 1 1,1 0-1,0 1 0,-7 10 1,13-17-169,0-1 1,1 1 0,0 0 0,0-1 0,-1 1 0,2 0-1,-1 0 1,0 0 0,0-1 0,1 1 0,0 0-1,-1 0 1,2 5 0,-1-6-22,0 0-1,1 0 1,-1-1 0,1 1-1,-1 0 1,1-1-1,0 1 1,0 0 0,0-1-1,0 1 1,0-1 0,0 1-1,0-1 1,0 0 0,1 1-1,-1-1 1,1 0-1,-1 0 1,1 0 0,-1 0-1,1 0 1,-1 0 0,1-1-1,2 2 1,3 0 70,-1-1 1,0 0-1,1 0 1,-1-1-1,1 1 1,-1-1-1,1-1 0,-1 1 1,8-2-1,3-2 78,0 1 0,21-9-1,-29 8-148,0 1 0,0-1 0,0-1 0,-1 1 0,1-1 0,-1-1 0,-1 0 0,14-12 0,-18 15-39,-1 0 0,0 0-1,1 0 1,-1 0 0,-1 0-1,1-1 1,0 1 0,-1 0 0,0-1-1,0 1 1,0-1 0,0 1-1,0-1 1,-1 0 0,1 1-1,-1-1 1,0 0 0,0 0 0,-1 1-1,1-1 1,-1 0 0,0 1-1,1-1 1,-2 1 0,-1-7-1,1 7-54,1 0 0,-1 0 0,0 0-1,1 0 1,-1 1 0,-1-1-1,1 0 1,0 1 0,-1-1 0,1 1-1,-1 0 1,1 0 0,-1 0-1,0 0 1,0 1 0,0-1 0,0 1-1,0-1 1,0 1 0,-1 0-1,1 1 1,0-1 0,-1 0-1,1 1 1,-4 0 0,-3 0 113,0 0 0,0 1 1,1 0-1,-1 1 0,0 0 1,1 1-1,-13 5 795,28-8-536,12-2-128,73-22-27,158-31 630,-229 51-539,33-2 1,-47 5-223,0 1 1,0 1 0,0-1 0,-1 1 0,1 0 0,0 0-1,-1 0 1,1 1 0,-1 0 0,8 4 0,-11-5-18,0 0 1,0 0-1,-1 1 1,1-1-1,-1 1 0,1 0 1,-1-1-1,0 1 1,0 0-1,1 0 1,-1 0-1,0 0 1,-1 0-1,1 0 1,0 0-1,-1 0 1,1 0-1,-1 0 1,1 0-1,-1 0 0,0 0 1,0 1-1,0 3 1,-1 4 68,-1 1 0,0-1-1,-5 16 1,2-10 71,-2-1 0,0 0 0,0 0 0,-2-1 0,1 0 0,-18 20 0,79-78 904,-30 24-1112,1 2 0,1 1 0,27-14 0,-43 27 26,-1-1 1,2 2-1,-1-1 0,0 1 1,1 1-1,-1-1 0,1 2 1,0-1-1,-1 1 1,1 1-1,0 0 0,0 0 1,13 3-1,-12 0 60,0 1 1,0 1-1,0 0 1,-1 0 0,0 1-1,0 0 1,0 1-1,9 8 1,27 18 812,-34-26-677,-1-1-1,1-1 1,0 1 0,1-2-1,22 6 1,-27-8-114,1-1-1,-1-1 1,1 1-1,0-1 1,-1-1-1,1 1 1,-1-2-1,1 1 1,13-5-1,-11 3-379,-1-1 0,0-1 0,0 1-1,10-7 1,7-6-749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17.1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269 9 4576,'-10'-9'7854,"8"11"-7446,0 0-220,-1 1 0,1 0-1,0 0 1,-1 0 0,2 0 0,-1 0 0,-2 4 0,-2 8-128,0 1 0,1 1 0,0-1 0,1 0 1,1 1-1,1 0 0,1 0 0,0 0 0,1 0 0,0 0 0,4 20 1,1-7-59,2 0 0,1 0 1,1-1-1,1 0 0,19 35 1,4 4-60,62 134 690,-94-199-528,0 0 1,0 0-1,0 1 0,0-1 1,0 1-1,0 6 1,-1-10-74,0 1 0,0-1 1,0 1-1,0-1 0,0 0 0,0 1 1,0-1-1,0 1 0,0-1 1,-1 0-1,1 1 0,0-1 1,0 1-1,-1-1 0,1 0 1,0 1-1,0-1 0,-1 0 0,1 1 1,0-1-1,-1 0 0,1 0 1,0 1-1,-1-1 0,0 0 1,0 1 26,0-1 0,0 0 0,0 0 0,-1 0 0,1 0 0,0 0 0,0 0 0,-1 0 1,1-1-1,0 1 0,0 0 0,0-1 0,-3 0 0,-99-41 1005,-29-10-859,92 39-277,-40-19 0,73 29-312,-12-5-1063,19 8 1286,-1-1-1,1 1 1,-5-10-4362,6 9 4362,-1 1-1,0 0 1,0-1-1,0 1 1,0-1-1,1 1 1,-1-1-324,7-4-1541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17.5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28 3808,'-22'-12'7365,"33"11"-4466,-4 2-2534,177-15 2061,-167 13-2319,74 2 63,112 15 0,-148-10-313,-36-6-597,4 1-2320,-22 0 2666,0-1 0,0 0 0,0 1 0,0-1 0,0 1 0,0-1 0,0 1 0,8 10-4333,-4 1 1959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13.6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100 898 2912,'1'0'245,"0"-1"-1,1 0 1,-1 0 0,0 0-1,0 0 1,1 0 0,-1 0-1,0 0 1,0 0 0,0 0 0,-1 0-1,1-1 1,0 1 0,0 0-1,-1 0 1,2-3 0,8-30 969,-7 22-977,0 0 0,8-18 0,29-63 440,13-29-335,6 6-230,82-116 0,-120 201-38,-1 0 1,-2-1 0,-1 0-1,21-58 1,-38 90-78,1-1 1,-1 1-1,0 0 0,0-1 1,0 1-1,1-1 0,-1 1 1,0-1-1,0 1 0,0-1 0,0 1 1,0-1-1,0 1 0,0-1 1,0 1-1,0-1 0,0 1 1,0-1-1,0 1 0,-1-1 1,1 1-1,0-1 0,-8 5-209,-11 17 27,4-1 142,1 1 0,-17 32 1,-17 46 186,39-77-74,-121 276 474,15 15-91,92-237-301,-79 232 1115,87-273-801,-9 22 710,25-57-1151,-1 0-1,1 0 1,-1-1-1,1 1 1,0-1-1,-1 1 1,1 0-1,-1-1 1,1 1-1,-1-1 1,0 1-1,1-1 1,-1 1-1,1-1 0,-1 1 1,0-1-1,0 1 1,1-1-1,-1 0 1,0 1-1,1-2 1,31-88 82,-16 51-178,2 1 0,2 1 1,43-61-1,-16 42 106,3 2 1,77-64-1,40-42-386,-147 138 257,3-2-91,29-41 0,-46 56 156,-3 10-46,-5 13-132,0 1 59,2 8 11,-2 0 0,-6 32 0,6-46 116,0 1 0,1-1-1,1 1 1,-1 0 0,2-1 0,-1 1-1,1 0 1,3 10 0,-3-15 54,1 1 1,0 0-1,1-1 1,-1 1-1,1-1 1,0 0-1,1 1 1,-1-2-1,1 1 1,0 0-1,0-1 1,0 0-1,10 8 1,-10-9 29,1-1 0,-1 1 0,1-1 0,-1 0 1,1 0-1,0-1 0,0 1 0,0-1 0,0 0 1,0-1-1,0 1 0,0-1 0,0 0 0,0 0 1,0 0-1,8-2 0,6-2 184,1-1-1,34-14 1,-31 11-99,14-6 76,-1-1 1,50-29-1,-70 35-139,-1-1 0,0-1 1,0 0-1,-2-1 0,1 0 0,-1-1 1,16-22-1,-23 27-40,-1-1-1,0 1 1,3-10 0,-7 16-54,0 0 0,0 0 0,0 0 0,0 0 0,-1-1 0,1 1-1,-1 0 1,0 0 0,0-1 0,0 1 0,0 0 0,0-1 0,0 1 0,0 0 0,-1 0 0,1-1 0,-2-1 0,2 3-10,-1 1 1,1-1-1,-1 1 0,1-1 1,-1 1-1,1 0 0,-1-1 1,0 1-1,1 0 0,-1 0 1,1-1-1,-1 1 1,0 0-1,1 0 0,-1 0 1,0 0-1,1 0 0,-1 0 1,0 0-1,1 0 0,-1 0 1,0 0-1,1 0 1,-1 0-1,0 0 0,1 1 1,-1-1-1,1 0 0,-1 0 1,0 1-1,0 0 0,-1-1-56,-8 6-34,0-1 1,0 2-1,0-1 1,0 1-1,1 1 1,-14 14-1,6-6 85,6-6 23,-61 58-137,67-63 122,1 1 0,0-1 0,0 1-1,-3 5 1,6-10 22,0 0-1,1 0 1,-1 0-1,1 0 1,-1 0-1,1 0 1,-1 0-1,1 0 1,0 0-1,-1 1 1,1-1 0,0 0-1,0 0 1,0 0-1,0 0 1,0 0-1,0 1 1,0-1-1,0 0 1,1 0-1,-1 0 1,0 0-1,1 0 1,-1 0-1,0 0 1,1 0-1,0 0 1,-1 0-1,1 0 1,0 0-1,-1 0 1,3 1 0,2 2 29,1-1 0,0-1 1,0 1-1,0-1 1,0 0-1,0 0 1,1-1-1,-1 0 1,1 0-1,-1 0 1,8-1-1,14-1 9,34-4 0,-49 3-40,15-2 57,1-2 0,-2 0 0,1-2-1,-1-2 1,32-14 0,-14 2-33,-2-2-1,49-36 1,-58 36 180,-59 48-556,-38 47 0,17-17 223,39-47 137,1 0 0,-1 1 0,1 0 0,0 1 0,1-1 0,0 1 0,1 0 0,-1 1 1,2-1-1,-4 11 0,7-19 14,0-1 1,-1 1-1,1-1 0,0 1 1,0-1-1,0 1 0,0-1 1,0 1-1,0-1 1,0 1-1,0-1 0,0 1 1,0 0-1,0-1 0,0 1 1,0-1-1,0 1 0,0-1 1,1 1-1,-1-1 1,0 0-1,0 1 0,1-1 1,-1 1-1,0-1 0,0 1 1,1-1-1,-1 0 0,1 1 1,-1-1-1,0 0 1,1 1-1,-1-1 0,1 1 1,1-1 24,-1 0 1,1 0-1,-1 0 1,1 0-1,-1-1 1,0 1-1,1 0 1,-1-1-1,1 1 1,-1-1-1,0 1 1,2-2-1,6-3 213,0 0 0,14-12 0,1-6-300,0-1-1,-2-2 1,-1 0 0,34-57-1,-57 83-477,-5 4 186,-3 7 210,0 1 0,0 0 0,2 0 1,-1 0-1,-12 28 0,14-28 78,-118 261-105,82-169 375,-60 103 0,94-192-143,5-9 84,0 1 1,0 0-1,1 0 0,-5 13 1,8-13 351,4-8-328,8-9-208,-10 8 49,13-11-21,-1 0 1,0-1-1,-1-1 0,-1 0 0,0-1 1,12-22-1,-3 3-72,4-10-47,3 0-1,1 2 1,39-45-1,-34 54 43,54-43 0,43-21-61,-3 2-83,-87 60 63,60-68 1,-89 91 43,-12 13 85,0 0 0,0-1 1,1 1-1,-1 0 0,0-1 1,0 1-1,1 0 0,-1-1 0,0 1 1,0 0-1,1 0 0,-1-1 1,0 1-1,1 0 0,-1 0 0,1 0 1,-1 0-1,0-1 0,1 1 1,-1 0-1,0 0 0,1 0 1,-1 0-1,1 0 0,-1 0 0,0 0 1,1 0-1,2 10-184,-7 18 103,-36 106 148,20-72-80,16-49 63,-9 32-28,12-40 17,1-1 1,-1 0-1,1 1 0,0-1 0,0 1 0,0-1 0,2 9 0,-2-13 3,0 1 0,0-1 0,0 0 0,0 0 0,0 0 0,0 1 0,0-1 0,1 0 0,-1 0 0,0 1 0,0-1 0,0 0 0,0 0 0,1 0 0,-1 0 0,0 1-1,0-1 1,1 0 0,-1 0 0,0 0 0,0 0 0,1 0 0,-1 0 0,0 0 0,0 0 0,1 1 0,-1-1 0,0 0 0,0 0 0,1 0 0,-1 0 0,0 0-1,1-1 1,12-3 606,14-14-74,-9 3-473,0-2-1,-2 0 0,0-1 1,17-27-1,2 0-171,-2 6-379,56-53 0,-83 86 398,-3 4-31,0-1 0,-1 1 0,1-1 0,0 1 0,0 0 0,0 0 0,1 0 0,5-2 0,-8 4 97,-1 0-1,0 0 0,1 0 1,-1 0-1,1 0 0,-1 0 0,0 0 1,1 0-1,-1 0 0,0 0 0,1 1 1,-1-1-1,1 0 0,-1 0 0,0 1 1,1-1-1,-1 0 0,0 0 1,0 1-1,1-1 0,-1 0 0,0 1 1,0-1-1,1 0 0,-1 1 0,0-1 1,0 0-1,0 1 0,0-1 0,0 1 1,1-1-1,-1 0 0,0 1 1,0-1-1,0 1 0,0-1 0,0 0 1,0 1-1,0 20 92,0-17-95,0 24 33,-1-2-180,4 36 1,-2-54 181,1 0 1,0 0-1,0 0 1,0 0-1,1 0 1,0 0-1,1-1 0,6 12 1,-9-18 14,1 1 0,-1-1 0,1 0 0,-1 0 0,1 0 0,-1 0 0,1 0 0,0 0 1,-1 0-1,1 0 0,0-1 0,0 1 0,-1-1 0,1 1 0,0-1 0,0 0 0,0 1 0,0-1 0,0 0 1,0 0-1,-1-1 0,1 1 0,0 0 0,3-1 0,6-2 164,-1 1-1,20-9 1,-15 4-154,0 0 1,-1-1-1,-1-1 0,1 0 0,-1-1 1,-1 0-1,0-1 0,0 0 1,18-24-1,1-8-215,41-75 0,-59 98-193,-11 17 373,0 0 0,0 0 0,0-1 0,0 1 0,0-1 0,-1 1 0,0-1 0,1 0 0,-1 0 0,0 1 0,-1-1 0,1 0 0,-1-4 0,-2-4 128,0 0 0,-8-22 1,9 33-192,1 0 1,-1 0-1,1 0 1,-1 0-1,0 0 1,1 0-1,-1 0 0,0 0 1,0 0-1,0 0 1,0 0-1,0 0 1,0 0-1,0 1 1,0-1-1,0 0 1,0 1-1,-1-1 1,1 1-1,0-1 1,0 1-1,0 0 1,-1-1-1,1 1 0,0 0 1,-1 0-1,1 0 1,0 0-1,0 0 1,-1 0-1,1 0 1,0 1-1,0-1 1,-1 0-1,1 1 1,0-1-1,0 1 1,0-1-1,-1 1 1,1 0-1,0-1 0,0 1 1,0 0-1,0 0 1,0 0-1,-1 1 1,-4 7-37,0 0 0,1 0 0,0 0 0,0 1 0,1-1 1,1 1-1,-5 15 0,0 2 87,1-7-91,1 0-1,-7 38 1,12-50 78,0 1 0,1-1 0,0 1 0,0-1 0,1 1 0,0-1 0,0 1 0,1-1 0,5 16-1,-6-21 42,1 1 0,-1-1 0,1 0 0,0 0 0,0 0-1,0 0 1,1-1 0,-1 1 0,0 0 0,1-1-1,0 0 1,0 1 0,0-1 0,0 0 0,0-1-1,0 1 1,4 1 0,-4-2 27,0 0 0,0 0 0,0-1 0,0 1 0,0-1 0,1 0 0,-1 0 0,0 0-1,0 0 1,0-1 0,0 1 0,0-1 0,0 0 0,0 0 0,0 0 0,0 0 0,0 0 0,0-1 0,5-3 0,1-2 27,-1-1-1,1 0 1,-1 0 0,0-1 0,9-14 0,2-3-28,78-92-922,-95 116 813,-1 1 0,0 0-1,0-1 1,0 1 0,1 0 0,-1 0-1,0 0 1,1 0 0,-1 0 0,3-1 0,-3 2 32,-1 0 1,0 0-1,0 0 1,1 0-1,-1 0 1,0 0-1,0 0 1,1 0 0,-1 0-1,0 0 1,0 0-1,1 0 1,-1 0-1,0 0 1,0 0 0,1 0-1,-1 0 1,0 0-1,0 0 1,0 1-1,1-1 1,-1 0-1,0 0 1,0 0 0,0 0-1,1 1 1,1 10-188,-3 8 139,-1 0-1,-1 0 0,-9 31 1,-4 25 264,14-67-106,-1 11 315,3-19-397,0 0 0,0 1 0,0-1 0,0 0 0,0 0 0,0 1 0,0-1 0,0 0 0,0 1 0,0-1 0,0 0 0,1 0 0,-1 1 0,0-1 0,0 0 0,0 1 0,0-1 0,0 0 0,1 0 0,-1 0 0,0 1 0,0-1 0,0 0 0,1 0 0,-1 0 0,0 1 0,0-1 0,1 0 0,-1 0 0,0 0 0,0 0 0,1 0 0,-1 0 0,0 1 0,1-1 0,-1 0 0,0 0 0,1 0 0,-1 0 0,0 0 0,0 0 0,1 0 0,-1 0 0,0 0 0,1-1 0,-1 1 0,0 0 0,16-5 66,0-1 0,-1-1 1,0-1-1,-1 0 0,23-16 0,16-9-380,-44 28 194,0 0 1,1 1-1,0 0 0,19-6 1,-27 10 78,0-1-1,0 1 1,0 0 0,0 0 0,0-1 0,0 1 0,0 1-1,0-1 1,0 0 0,0 0 0,0 1 0,0-1 0,0 1 0,0 0-1,0-1 1,0 1 0,0 0 0,0 0 0,0 0 0,-1 1-1,1-1 1,0 0 0,-1 1 0,1-1 0,-1 1 0,0-1 0,1 1-1,-1-1 1,0 1 0,0 0 0,1 3 0,1 0 57,-1 0 0,1 0 0,0 0 0,0 0 0,0 0 0,1-1 0,5 6 0,-8-8 3,1-1 1,0 0-1,0 0 1,0 1-1,0-1 1,0 0-1,0-1 0,0 1 1,0 0-1,1-1 1,-1 1-1,0-1 1,0 0-1,1 1 1,-1-1-1,0 0 1,0 0-1,1-1 0,-1 1 1,0 0-1,3-2 1,2 0 36,0-1 1,0 1-1,0-2 1,-1 1-1,1-1 1,-1 0-1,10-8 1,-1 0-49,22-17-35,-1-2 0,43-48 0,-63 62 58,-4 5-12,0 0 17,-1 0 0,0-1-1,0 0 1,10-18 0,-21 31-54,0 0-1,1 0 0,-1-1 1,0 1-1,0 0 0,0 0 1,0-1-1,0 1 0,0 0 1,0 0-1,0-1 0,0 1 1,0 0-1,0 0 0,0-1 1,0 1-1,0 0 0,0 0 1,0-1-1,0 1 0,0 0 1,0 0-1,0 0 0,0-1 1,0 1-1,0 0 0,0 0 1,0-1-1,-1 1 0,1 0 1,0 0-1,0 0 0,0-1 1,0 1-1,-1 0 0,1 0 1,0 0-1,0 0 0,0 0 1,-1-1-1,1 1 0,0 0 1,0 0-1,-1 0 0,1 0 1,0 0-1,0 0 0,-1 0 0,1 0 1,0 0-1,0 0 0,0 0 1,-1 0-1,1 0 0,0 0 1,0 0-1,-1 0 0,1 0 1,0 0-1,0 0 0,-1 0 1,1 1-1,0-1 0,-1 0 1,-1 0 1,0 1 0,0-1 1,0 1-1,0 0 0,0 0 1,0 0-1,-3 2 0,-8 8-4,1 1 1,0 0-1,1 1 0,0 0 1,1 1-1,0 0 0,-8 17 1,6-8-97,-17 44 0,25-55 121,0 0 1,1 0-1,0 1 0,1-1 0,-1 22 1,3-31-12,0-1 1,0 0-1,0 0 1,1 1-1,-1-1 0,1 0 1,0 0-1,-1 0 1,1 0-1,0 0 1,0 0-1,0 0 1,1 0-1,-1 0 1,0 0-1,1-1 0,-1 1 1,1 0-1,0-1 1,-1 0-1,4 3 1,-1-2 14,-1 0 0,0-1 0,0 1 1,1-1-1,-1 0 0,1 0 0,-1 0 1,1-1-1,0 1 0,-1-1 1,1 0-1,4 0 0,27-3 130,-2-3 0,39-9 0,64-27 27,-126 39-163,11-4-6,-1-1-1,1-1 1,-1-1 0,-1 0 0,0-2-1,-1 0 1,0-1 0,0-1 0,-2-1 0,0 0-1,27-34 1,-13 10 50,-1-1 1,41-77-1,-68 111-84,5-8-153,-7 10 120,-7 6 86,2 3-56,0-1 0,0 1 0,0 0-1,0 0 1,1 0 0,0 1 0,0-1 0,-3 8 0,-10 12-38,9-11 57,1 1 1,0 0-1,0 0 0,2 0 1,0 1-1,-4 18 0,5-19 67,-10 22 0,14-22-208,0-13 159,1 0 0,-1 0 0,0-1 0,0 1 0,0 0-1,0 0 1,0 0 0,0-1 0,-1 1 0,1 0 0,-1 0-1,1-1 1,-2 4 0,2-4-9,0 0 0,-1 0 0,1 1 1,0-1-1,0 0 0,0 0 0,0 0 0,1 0 0,-1 1 1,0-1-1,0 0 0,1 0 0,0 2 0,1 6 132,-2-9-95,0 28-214,0-21 164,0 0 0,0 0 0,1 0 0,0 0 0,3 10 0,-3-16 23,-1 1-1,1-1 0,-1 1 0,1-1 0,0 1 1,0-1-1,-1 1 0,1-1 0,0 0 0,0 0 1,1 1-1,-1-1 0,0 0 0,0 0 0,1 0 1,-1 0-1,0 0 0,1 0 0,-1-1 0,1 1 1,-1 0-1,1-1 0,-1 1 0,1-1 0,-1 0 1,1 1-1,0-1 0,-1 0 0,3 0 0,0 0 16,-1-1 0,1 1-1,0-1 1,-1 0-1,1 0 1,-1 0-1,1 0 1,-1 0 0,1-1-1,-1 0 1,0 0-1,0 0 1,4-3-1,3-3 32,0-2-1,12-13 1,-5 5 45,102-125 117,-46 52-305,-61 80 39,-10 9-7,0 0 1,0 0-1,0 1 1,0-1 0,0 0-1,-1 0 1,3-4-1,-5 12 6,0 0 0,-1 0 0,1 0 0,-1 0 0,-1 0 0,1 0 0,-6 8 0,-1 3-21,-41 89-67,-23 51 48,-38 141 232,86-227-80,-39 76 0,57-134-6,0 0 0,-1-1 1,-12 16-1,16-23 14,1-2 1,-1 1 0,0 0-1,0-1 1,0 1-1,-1-1 1,1 0 0,-1-1-1,1 1 1,-1-1-1,-9 4 1,12-6-41,0 1 0,0-1 1,-1 0-1,1 1 0,0-1 0,0 0 0,0 0 0,0 0 1,0-1-1,0 1 0,0 0 0,0-1 0,0 1 1,0-1-1,0 0 0,0 0 0,0 0 0,0 0 0,0 0 1,0 0-1,1 0 0,-1 0 0,0-1 0,1 1 0,-2-3 1,0 1-23,1-1 1,-1 1 0,1-1 0,0 0-1,0 0 1,0 0 0,1 0-1,-1-1 1,1 1 0,-1-7 0,1-2-56,0 0 1,1 0 0,0-1-1,4-20 1,-3 21-1,2-9-8,0 0-1,2 1 1,0-1 0,2 1-1,0 0 1,1 1 0,1 0-1,1 0 1,1 1 0,22-32-1,-23 40 47,0 0-1,0 1 1,1 0-1,1 1 1,-1 0-1,2 1 1,-1 0-1,1 1 1,0 0-1,27-9 1,-13 7-428,1 2 0,0 1 1,0 1-1,47-2 0,-64 7-505,0-1 1,0 2-1,-1 0 0,20 4 0,-24-4 72,0 1 0,-1 0 1,0 0-1,1 0 1,-1 1-1,6 4 0,13 14-2694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18.2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394 54 3392,'-1'-2'266,"-7"-16"643,8 18-818,-1-1 0,1 0 0,0 1-1,0-1 1,-1 0 0,1 1 0,0-1 0,0 0-1,0 1 1,0-1 0,0 0 0,0 0 0,0 1-1,0-1 1,0 0 0,0 1 0,1-1 0,-1 0-1,0 1 1,0-1 0,1 0 0,-1 1 0,1-2-1,6-2 1021,-7 4-945,1 0-1,-1 0 1,1 0 0,-1 0-1,1-1 1,-1 1-1,1 0 1,-1 0 0,0-1-1,1 1 1,-1 0-1,1-1 167,-1 1-167,1-1 1,-1 1 0,0-1-1,1 1 1,-1-1-1,0 1 1,0-1 0,1 1-1,-1-1 1,0 1-1,0-1 1,0 1 0,0-1-1,0 1 1,0-1-1,0 1 1,0-1 0,0 0-1,0 53 1867,10 282-373,-7-289-1587,-1-15-9,7 35-1,-5-43-36,1-2 64,-1-1 0,-1 0 0,-1 1 0,0-1 0,-2 29-1,-1-46-46,1-1-1,0 0 0,0 0 1,-1 1-1,1-1 0,-1 0 0,1 0 1,-1 0-1,1 0 0,-1 0 1,0 0-1,0 0 0,1 0 0,-1 0 1,0 0-1,0 0 0,0 0 1,0 0-1,0-1 0,0 1 1,0 0-1,0-1 0,0 1 0,0-1 1,-1 1-1,1-1 0,0 1 1,0-1-1,-1 0 0,1 0 0,0 0 1,0 0-1,-1 0 0,1 0 1,0 0-1,0 0 0,-1 0 0,0-1 1,-8 0 205,1-1 1,0-1-1,0 0 1,-10-4 0,8 3-192,-21-7 194,-172-55 266,116 36-827,86 29 44,0 1-1,1-1 0,-1 1 1,0-1-1,0 0 0,1 0 1,-1 0-1,-2-1 0,23-13-7510,-14 13 6663,7-1 0,12-1-1072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18.6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23 106 4736,'-2'-3'462,"-14"-18"1090,16 21-1421,-1-1 0,1 1 1,0-1-1,-1 1 1,1-1-1,0 1 0,-1-1 1,1 1-1,0-1 0,0 1 1,-1-1-1,1 1 1,0-1-1,0 0 0,0 1 1,0-1-1,0 1 0,0-1 1,0 0-1,0 1 1,0-1-1,0 1 0,0-1 1,0 0-1,0 1 1,1-1-1,-1 1 0,0-2 1,4-1 426,1 1 1,-1-1-1,0 0 1,1 1-1,-1 0 1,1 0-1,0 1 1,0-1-1,7-1 1,6 1-42,25-2 0,-18 3-54,246-14 635,-77 6-1417,-156 3-2569,-18 2-928,-6 3 1667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22.9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272 641 2720,'0'-3'202,"0"1"0,0-1 0,0 1 0,1-1 0,-1 1 0,1-1 0,1-2 0,-2 5-100,0 0 0,0-1 0,0 1 0,0 0 0,0-1 0,0 1 0,0-1 0,0 1 0,0 0 0,0-1 0,0 1 0,0 0 0,0-1 0,0 1 0,0 0 0,-1-1 0,1 1 0,0 0 0,0-1 0,0 1 0,-1 0 0,1 0 0,0-1 0,0 1-1,-1 0 1,1 0 0,0-1 0,0 1 0,-1 0 0,1 0 0,0 0 0,-1 0 0,1-1 0,0 1 0,-1 0 0,1 0 0,0 0 0,-1 0 0,-15-2 1089,9 4-1010,1 0 0,0 1-1,0 0 1,0 0 0,0 0 0,0 1 0,1-1 0,-9 8 0,-8 6 68,1-3-141,-54 40 198,64-45-173,1 0-1,0 1 1,1 0 0,-14 19-1,22-27-102,0-1-1,0 1 0,0-1 1,0 1-1,0-1 1,0 1-1,1 0 0,-1-1 1,1 1-1,-1 0 1,1 0-1,0-1 0,-1 1 1,1 0-1,0 0 0,0 0 1,0-1-1,1 1 1,-1 0-1,0 0 0,1-1 1,-1 1-1,1 0 1,0 0-1,-1-1 0,1 1 1,0-1-1,0 1 1,0-1-1,0 1 0,0-1 1,0 1-1,1-1 0,2 2 1,-1 0 53,0-1 0,1 0 0,-1 0-1,1 0 1,-1 0 0,1-1 0,0 1 0,0-1 0,0 0 0,0 0 0,0 0 0,0-1-1,0 0 1,7 0 0,-4 0-18,1-2 0,-1 1 0,1-1 0,-1 0-1,0-1 1,0 1 0,0-1 0,0-1 0,0 0 0,-1 0-1,0 0 1,1 0 0,-2-1 0,1 0 0,0 0 0,-1-1-1,0 0 1,7-10 0,9-15 114,-1 0 0,17-39 0,22-68 73,-16 36-321,-25 61 89,55-132-86,-61 139-101,-1-1 0,-2-1 0,5-40 0,-13 73 173,0-13-82,-1 16 70,0 0 0,0-1 0,0 1 0,0 0 0,0 0 0,0-1 0,0 1 0,0 0 0,0 0 0,0-1 0,0 1-1,-1 0 1,1 0 0,0-1 0,0 1 0,0 0 0,0 0 0,0 0 0,-1-1 0,1 1 0,0 0 0,0 0 0,0 0 0,-1 0 0,1-1 0,0 1-1,0 0 1,-1 0 0,1 0 0,0 0 0,0 0 0,-1 0 0,1 0 0,0 0 0,0 0 0,-1 0 0,1 0 0,0 0 0,0 0 0,-1 0 0,1 0-1,0 0 1,-1 0 0,1 0 0,0 0 0,0 0 0,-1 0 0,1 0 0,0 0 0,0 1 0,-5 1-13,0 1 0,0 0 0,1 0 0,-1 0 0,1 0-1,0 1 1,-6 6 0,0 1-22,-15 23 0,11-12 68,1 0 0,1 1 0,1 0 0,2 1 0,-10 34 0,-20 130 393,35-160-306,0-1 1,3 1 0,0 0-1,2 0 1,0 0-1,2 0 1,9 37 0,-11-62-63,0 0-1,0 1 1,0-1 0,0 0-1,0 0 1,0 0 0,1 0-1,0 0 1,0 0 0,-1 0 0,2-1-1,-1 1 1,0-1 0,0 1-1,1-1 1,-1 0 0,1 0-1,0 0 1,0 0 0,0 0 0,0-1-1,0 1 1,0-1 0,0 0-1,0 0 1,0 0 0,1 0-1,-1-1 1,0 1 0,1-1 0,-1 0-1,0 0 1,1 0 0,-1 0-1,6-2 1,4 0 11,0 0 0,0-1 0,-1-1 0,1 0 0,-1 0 0,0-1 0,0-1 0,-1 0-1,21-15 1,-6 2-34,53-44-36,-63 48-111,0 0 1,17-22 0,-30 33-30,8-9-237,-10 13 369,-1 0 1,0-1-1,1 1 0,-1 0 0,0 0 0,1 0 0,-1-1 1,0 1-1,1 0 0,-1 0 0,0 0 0,1 0 1,-1 0-1,1 0 0,-1 0 0,0 0 0,1 0 1,-1 0-1,0 0 0,1 0 0,-1 0 0,1 0 1,-1 0-1,0 0 0,1 0 0,-1 0 0,0 0 1,1 1-1,-1-1 0,0 0 0,1 0 0,-1 1 0,0-1 1,1 0-1,-1 0 0,0 1 0,1-1 0,0 3-17,-1 0 0,1-1-1,0 1 1,-1 0 0,0-1-1,0 1 1,1 0 0,-2 0-1,1-1 1,0 1-1,0 0 1,-2 4 0,0 5-6,0 10 63,0-6-3,0 1 0,2 23 0,0-35 42,1 0 0,0 0 0,0 0 0,0 0 0,0 0 0,1 0 0,0 0 0,0-1 0,0 1 0,1-1 0,-1 1-1,5 4 1,-5-6-15,1-1-1,-1 0 0,1-1 0,-1 1 1,1 0-1,-1-1 0,1 1 0,0-1 1,0 0-1,0 0 0,0 0 0,0 0 1,0 0-1,3 0 0,-1-1 19,0 1-1,0-1 1,0 0-1,0 0 1,0-1-1,0 1 1,0-1 0,7-2-1,2-2 7,-1-1 0,1-1 1,-1 0-1,19-15 0,47-42 62,-25 19-204,-33 28 12,-13 9-14,1 1 0,0 1 0,0-1 0,0 2 0,0-1 0,13-4-1,-21 9 59,0 1-1,1-1 1,-1 1-1,0 0 0,0 0 1,0 0-1,0 0 1,0-1-1,0 1 0,0 1 1,0-1-1,0 0 0,0 0 1,1 0-1,-1 0 1,0 1-1,0-1 0,0 1 1,0-1-1,0 1 1,0-1-1,0 1 0,-1-1 1,1 1-1,0 0 0,0-1 1,0 1-1,-1 0 1,1 0-1,0 0 0,-1 0 1,1 0-1,0 0 1,-1 0-1,1 0 0,-1 0 1,0 0-1,1 0 1,-1 1-1,1 3 9,0 0 1,0-1-1,0 1 0,-1 0 1,0 0-1,0-1 1,-1 9-1,-4 13 192,-2-1 0,0 0 0,-12 24 0,3-6 233,16-42-389,0-1 1,-1 1-1,1 0 0,0 0 0,0 0 1,-1-1-1,1 1 0,0 0 0,0 0 1,0 0-1,0-1 0,0 1 0,0 0 1,0 0-1,0 0 0,1-1 1,-1 1-1,0 0 0,1 1 0,-1-2-13,1 1 1,-1-1-1,1 0 0,-1 1 0,1-1 0,-1 0 0,1 1 0,-1-1 0,1 0 1,-1 0-1,1 1 0,-1-1 0,1 0 0,-1 0 0,1 0 0,0 0 0,-1 0 1,1 0-1,1 0 0,2 0 31,0-1 1,1 1 0,-1-1-1,0-1 1,7-1-1,32-15 111,47-26 0,-70 32-102,28-24-1,-5 4-294,-42 31 212,1 0 0,-1 0 0,1 0 0,-1 0 0,1 0 0,0 0 0,-1 1 1,1-1-1,0 1 0,0-1 0,-1 1 0,1 0 0,0-1 0,0 1 0,-1 0 0,1 0 1,0 0-1,0 1 0,2-1 0,-2 1 12,-1 0 0,0 0 0,0-1 0,0 1 0,0 0 0,0 0 0,0 0 0,0 0 0,0 0 0,0 1 0,-1-1 0,1 0 0,0 0 0,-1 1 0,1-1 0,-1 0 0,1 0 0,-1 1 0,0-1 0,1 1 0,-1-1 1,0 0-1,0 1 0,0-1 0,0 1 0,0 1 0,-2 16 36,0 1 0,-8 35 0,3-26 318,7-29-325,0 1 1,0-1-1,0 0 0,0 0 0,-1 1 0,1-1 0,0 0 0,0 1 0,0-1 0,0 0 0,0 1 0,0-1 0,0 0 0,0 1 1,0-1-1,0 0 0,0 1 0,0-1 0,0 0 0,0 1 0,0-1 0,0 0 0,1 1 0,-1-1 0,0 0 0,0 1 0,0-1 1,0 0-1,1 0 0,-1 1 0,0-1 0,0 0 0,1 0 0,-1 1 0,0-1 0,0 0 0,1 0 0,-1 1 0,1-2 12,1 1 0,-1 0-1,0 0 1,0-1 0,0 1-1,0-1 1,0 1 0,0-1-1,0 1 1,-1-1 0,3-1-1,23-22 156,-9 4-159,16-25 0,-21 27-156,1 0 1,18-17-1,-20 27-57,-10 8 176,-1 0 1,0 0 0,0 0-1,1 0 1,-1 0-1,0 0 1,1 0-1,-1 0 1,0 0-1,1 0 1,-1 0-1,0 0 1,0 1-1,1-1 1,-1 0 0,0 0-1,0 0 1,1 0-1,-1 0 1,0 1-1,0-1 1,1 0-1,-1 0 1,0 1-1,1 0-10,-1 0 0,1 0 0,-1 0 0,1 0 0,-1 0 0,0 0 0,1 1 0,-1-1 0,0 0 0,0 0 0,0 0 0,0 1 0,0-1 0,0 0 0,0 2 0,-12 44-43,8-34 16,1 0 1,-2 18-1,4-27 77,1 0-1,0 0 0,0 0 1,0 0-1,1 0 0,0 0 1,-1 0-1,1 0 0,1 0 1,-1 0-1,0 0 0,3 3 1,-3-5-17,1 0 1,-1 0-1,1 0 1,0 0-1,-1 0 1,1-1 0,0 1-1,0-1 1,0 1-1,0-1 1,0 0-1,0 0 1,1 0 0,-1 0-1,0 0 1,1-1-1,-1 1 1,0 0-1,1-1 1,2 0-1,7 1 78,0-1 0,0 0 0,11-2-1,-3 0-89,107-15 88,-109 16-75,0-2 1,0 0 0,0-1 0,-1 0-1,1-2 1,-1 0 0,0-1 0,-1 0-1,23-14 1,-32 15 1,-1 1 0,0-1 1,0-1-1,0 1 0,0-1 0,-1 0 0,0 0 1,-1 0-1,1-1 0,-1 0 0,4-13 0,-1 2-76,-2 1-1,0-1 0,-2-1 1,2-20-1,-4 40 60,-1-5-74,1 1-1,-1 0 1,0-1-1,0 1 1,-2-9-1,2 13 72,0 0 0,0-1-1,0 1 1,0 0-1,0 0 1,0 0-1,0 0 1,0-1 0,0 1-1,-1 0 1,1 0-1,0 0 1,0 0-1,0 0 1,0-1 0,0 1-1,-1 0 1,1 0-1,0 0 1,0 0 0,0 0-1,-1 0 1,1 0-1,0 0 1,0 0-1,0 0 1,-1 0 0,1 0-1,0 0 1,0 0-1,0 0 1,-1 0 0,1 0-1,0 0 1,0 0-1,0 0 1,-1 0-1,1 0 1,0 0 0,0 0-1,0 0 1,0 0-1,-1 0 1,1 0-1,0 1 1,0-1 0,0 0-1,0 0 1,-1 0-1,1 0 1,0 0 0,0 1-1,0-1 1,0 0-1,-13 13-136,10-10 99,-9 11 36,0 1-1,1 1 1,1-1 0,0 1-1,2 1 1,-1 0 0,-9 31-1,16-41 10,0-1 0,0 1 0,1 0 0,0 0-1,0 9 1,1-13 23,0 0-1,0 0 0,0 0 1,1 0-1,0 0 1,-1-1-1,1 1 0,0 0 1,1 0-1,-1-1 1,0 1-1,1 0 0,-1-1 1,1 0-1,3 4 1,-4-5 1,0 0 0,1 0-1,0 0 1,-1 0 0,1 0 0,0-1 0,-1 1 0,1 0 0,0-1 0,-1 0 0,1 1 0,0-1 0,0 0 0,0 0 0,0 0-1,-1 0 1,1 0 0,0 0 0,0 0 0,2-1 0,4-1 34,-1 0 1,0 0-1,11-5 1,-3 0-32,-2-1 0,15-11 0,9-5-130,-5 2 112,-21 14 13,1 0 1,16-9-1,-25 16-44,0-1-1,1 1 0,-1 0 0,0 0 0,0 0 0,0 1 0,1-1 1,-1 1-1,0-1 0,1 1 0,-1 0 0,0 1 0,1-1 1,5 2-1,-8-2 3,0 0 0,0 1 0,0-1 1,0 1-1,0-1 0,0 1 0,0 0 1,0-1-1,0 1 0,0 0 0,0-1 1,0 1-1,-1 0 0,1 0 0,0 0 1,-1 0-1,1 0 0,0 0 0,0 2 1,0-1-11,-1 0 1,1 1 0,-1-1 0,1 1 0,-1-1-1,0 1 1,0-1 0,-1 5 0,0 0 10,0 0-1,-1 0 1,0 0 0,0 0 0,-5 9-1,0-3 112,5-10-33,0 0 0,0 0 0,1 0 0,-1 0 1,1 0-1,0 0 0,0 1 0,0-1 0,0 5 0,1-8-44,0 0 1,1 0-1,-1 1 0,0-1 0,1 0 1,-1 0-1,0 0 0,1 0 0,-1 0 1,0 0-1,1 1 0,-1-1 0,0 0 1,1 0-1,-1 0 0,0 0 0,1 0 1,-1-1-1,1 1 0,-1 0 1,0 0-1,1 0 0,-1 0 0,0 0 1,1 0-1,-1 0 0,0-1 0,1 1 1,93-55 251,17-7-444,-107 60 140,-1 1 0,1-1-1,0 1 1,0 0-1,0 0 1,5 0 0,-7 1 20,-1-1 1,0 1-1,0 0 1,1 0 0,-1 0-1,0 1 1,0-1-1,1 0 1,-1 0-1,0 1 1,0-1 0,0 1-1,1-1 1,-1 1-1,0-1 1,0 1 0,0 0-1,0 0 1,0-1-1,0 1 1,0 0 0,0 0-1,-1 0 1,2 1-1,1 4-32,0 1-1,0-1 1,3 11-1,-6-13 73,1 0 1,0 0-1,1-1 0,-1 1 0,0-1 1,1 1-1,0-1 0,0 1 0,0-1 1,0 0-1,1 0 0,-1 0 1,1 0-1,0-1 0,0 1 0,5 3 1,-5-4 11,0 0 0,1 0 0,-1-1 0,1 0 0,-1 1 0,1-1 0,-1 0 0,1-1 0,0 1 0,-1-1 1,1 1-1,0-1 0,-1 0 0,1-1 0,0 1 0,-1-1 0,1 1 0,0-1 0,-1 0 0,1 0 0,-1-1 0,0 1 0,1-1 0,-1 1 1,6-5-1,4-4-12,0-1-1,0 0 1,-2 0 0,19-23 0,36-58 20,-33 43 61,-13 20-197,-13 16-17,2 1 0,0 0 0,20-21 0,-28 32 95,-1 0-1,1 1 1,-1-1 0,1 0 0,0 1 0,0-1 0,-1 1 0,1-1-1,0 1 1,0-1 0,0 1 0,0 0 0,-1-1 0,1 1 0,0 0 0,0 0-1,0 0 1,0 0 0,1-1 0,-1 2 5,-1-1 0,0 0 1,1 1-1,-1-1 0,0 0 0,1 1 0,-1-1 1,0 1-1,1-1 0,-1 0 0,0 1 1,0-1-1,1 1 0,-1-1 0,0 1 0,0-1 1,0 1-1,0-1 0,0 1 0,1-1 0,-1 1 1,0-1-1,0 1 0,-1 0 0,1 7-57,-1 1 0,0-1 1,-2 10-1,1-10 55,-44 172-169,42-165 287,-1 0 1,-1 0 0,-1 0-1,-12 21 1,18-35-105,0 1 52,0-1 0,0 0 1,0 1-1,0-1 0,0 0 0,0 1 1,-1-1-1,-1 2 0,2-3-41,1 0-1,-1 0 1,0 0-1,1 0 1,-1 0 0,1 0-1,-1 0 1,1 0-1,-1 0 1,1 0-1,-1 0 1,1 0-1,-1-1 1,1 1 0,-1 0-1,1 0 1,-1-1-1,1 1 1,-1 0-1,1 0 1,-1-1 0,1 1-1,-1-1 1,1 1-1,0 0 1,-1-1-1,1 1 1,0-1 0,0 1-1,-1-1 1,1 1-1,0-1 1,-1 0-1,-3-8-47,-1-1-1,1 1 1,0-1-1,1 0 1,-3-16-1,5 21-176,5 9-104,9 11 119,-7-12 222,0 0 0,1 0 1,-1 0-1,1 0 0,0-1 0,0 0 1,0-1-1,0 0 0,10 1 0,7-1 56,34-3 0,-26 0-101,-12 0 49,1 0-1,-1-2 0,0 0 1,-1-1-1,1-1 0,-1-1 0,0-1 1,-1 0-1,0-2 0,0 0 1,-1-1-1,17-13 0,-25 16 1,1-1-1,-2 0 1,1-1 0,13-20-1,-12 16-25,19-19 1,-29 32-27,1 0 1,0 0 0,0 0-1,0 0 1,0 0 0,0 0-1,0 1 1,0-1 0,0 0 0,0 1-1,0-1 1,0 1 0,2-1-1,-2 1 8,-1 0-1,0 1 1,1-1 0,-1 0-1,0 1 1,0-1-1,1 0 1,-1 1-1,0-1 1,0 1-1,1-1 1,-1 0 0,0 1-1,0-1 1,0 1-1,0-1 1,0 1-1,0-1 1,1 0-1,-1 1 1,0-1 0,0 1-1,0-1 1,-1 1-1,1-1 1,0 0-1,0 1 1,0-1 0,0 1-1,0-1 1,0 1-1,-1-1 1,1 1-1,-18 91-106,15-76 126,0-1 1,-1 17-1,3-27 30,1 0 0,0 0-1,0 0 1,1 0 0,0 1-1,0-1 1,0 0 0,0 0-1,1 0 1,2 6 0,-3-9-13,0-1 0,0 0 0,1 1 0,-1-1 0,0 0 0,0 0 1,1 0-1,-1 0 0,1 0 0,-1 0 0,1 0 0,-1 0 0,1-1 1,-1 1-1,1 0 0,0-1 0,0 0 0,-1 1 0,1-1 0,0 0 1,-1 0-1,1 0 0,0 0 0,0 0 0,-1 0 0,1 0 0,2-1 0,7-1 51,-1-1-1,1 0 0,12-6 0,-14 6-62,104-48-7,-29 13-335,-53 20 100,-30 17 75,-4 4 11,-7 5 40,-11 10-4,8-8 105,1 1 1,-21 23-1,32-32 18,0 0-1,0-1 1,-1 1-1,1 0 1,0 0 0,0 0-1,1 0 1,-1 0-1,0 0 1,1 0 0,-1 1-1,1-1 1,-1 3-1,1-4-4,1 0 0,-1 0 0,0 0 0,0 0 0,1 0 0,-1 0 0,0 0 0,1 0 0,-1 0-1,1 0 1,-1 0 0,1 0 0,0-1 0,-1 1 0,1 0 0,0 0 0,-1-1 0,1 1 0,0 0 0,0-1-1,0 1 1,0-1 0,0 1 0,-1-1 0,1 1 0,0-1 0,0 0 0,2 1 0,3 0 41,1 0 1,-1 0 0,1-1-1,-1 1 1,1-1 0,-1-1-1,1 0 1,-1 0-1,1 0 1,-1 0 0,0-1-1,9-3 1,-8 2-37,0 0 0,0-1 0,0 0 0,0 0 0,0 0 0,-1-1 0,1 0 0,-1 0 0,8-9 0,-11 9-9,1 1 0,-1-1 0,0 0 1,-1 0-1,1-1 0,1-5 0,-3 10-16,-1-1 0,1 0 0,-1 1 0,1-1-1,-1 0 1,0 0 0,0 0 0,0 1 0,0-1 0,0 0-1,0 0 1,0 0 0,-1 1 0,1-1 0,0 0 0,-1 0-1,0 1 1,1-1 0,-1 0 0,0 1 0,0-1 0,0 1-1,-2-3 1,0 1-17,-1 0 0,0 0-1,0 1 1,0-1 0,0 1 0,0 0-1,-1 0 1,1 0 0,-1 1-1,1-1 1,-1 1 0,0 0-1,1 1 1,-1-1 0,0 1 0,0 0-1,-6 1 1,-4 0 71,-1 1 0,1 1-1,0 1 1,-16 5 0,24-6-35,0 0-1,1 0 1,-1 1-1,1 0 1,-7 6-1,2-2-86,11-8 85,-1 0-1,1 0 1,-1 0-1,1 1 1,0-1 0,-1 0-1,1 0 1,0 0-1,-1 1 1,1-1 0,0 0-1,-1 0 1,1 1-1,0-1 1,0 0-1,-1 1 1,1-1 0,0 0-1,0 1 1,0-1-1,0 0 1,-1 1 0,1-1-1,0 1 1,0-1-1,0 0 1,0 1 0,0-1-1,0 1 1,11 1 137,24-5 73,-34 2-208,80-13 11,35-5 132,-79 13-139,40-4-43,-68 10 29,0 0-1,-1 0 1,1 0-1,0 1 1,-1 1 0,14 3-1,-20-5-1,0 1-1,0 0 0,0 0 1,0 0-1,0 0 0,0 0 1,0 0-1,0 1 0,0-1 1,-1 0-1,1 1 0,-1 0 1,1-1-1,-1 1 0,1 0 1,-1 0-1,0 0 0,0-1 1,1 4-1,-1-2 1,0-1-1,-1 1 1,0 0 0,1 0-1,-1-1 1,0 1 0,0 0-1,0 0 1,-1-1 0,1 1-1,-1 0 1,1 0 0,-1-1-1,0 1 1,-1 2 0,-1 6 176,4-11-159,-1 1-1,0-1 1,0 0-1,0 0 1,0 0-1,0 0 1,0 0 0,0 0-1,0 1 1,1-1-1,-1 0 1,0 0 0,0 0-1,0 0 1,0 0-1,1 0 1,-1 0-1,0 0 1,0 0 0,0 0-1,0 0 1,0 0-1,1 0 1,-1 0-1,0 0 1,0 0 0,0 0-1,0 0 1,1 0-1,-1 0 1,0 0 0,0 0-1,0 0 1,1 0-1,18-10 541,-13 7-618,9-7 105,-1-1 1,17-14 0,-23 17-83,0 0-1,1 1 1,0 0 0,1 1-1,0 0 1,0 0 0,0 1-1,16-6 1,-25 11 25,0 0 1,0 0-1,0-1 0,0 1 0,1 0 1,-1 0-1,0 0 0,0 0 0,0 0 1,0 1-1,0-1 0,0 0 1,0 0-1,0 1 0,0-1 0,0 1 1,0-1-1,0 1 0,0-1 1,0 1-1,-1-1 0,1 1 0,0 0 1,0-1-1,-1 1 0,1 0 1,0 0-1,-1 0 0,1 0 0,0-1 1,-1 1-1,1 0 0,-1 0 1,0 0-1,1 0 0,-1 0 0,0 0 1,0 0-1,1 2 0,0 3 0,0 0 0,0 0 0,-1 0-1,0 1 1,0 6 0,-3 8 104,1-14-43,1 1 0,1-1 0,-1 0 0,2 12 0,-1-18-6,0 1-1,0 0 0,1-1 1,-1 1-1,1 0 0,-1-1 1,1 1-1,-1-1 0,1 1 1,0-1-1,0 1 0,0-1 1,0 0-1,0 1 0,0-1 1,0 0-1,1 0 0,-1 0 1,0 0-1,1 0 0,-1 0 1,1 0-1,-1 0 0,4 1 1,0-1 25,1 0 0,0 0 0,0 0 0,0 0 0,0-1 0,0 0 0,0 0 0,7-2 0,49-9 99,-45 6-105,-1 0-1,0-1 1,0-1-1,-1 0 1,1-1 0,25-19-1,-18 10-88,-1-1 0,-1-1-1,25-30 1,-28 28-47,21-25-355,-40 55 29,-5 10 313,-3-4 36,0 0 0,-1 0 1,-1-1-1,0-1 1,-1 0-1,-23 21 0,-93 59 35,46-35 738,76-53-554,6-2 60,15-4 37,53-11-213,112-5 0,-116 11-2525,-13 1-3807,-48 5 5849,28-5-6671,-18 1 4112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23.3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15 6656,'-31'-15'3008,"31"30"-2624,0-4-1056,8 2 288,0-2-1600,7 5 1120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23.7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14 9152,'-18'-13'4128,"44"18"-3584,-13-2-3328,5 5 1408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25.9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203 461 3136,'0'-1'86,"0"1"-1,0-1 1,0 1 0,0-1 0,0 0 0,-1 1-1,1-1 1,0 1 0,0-1 0,-1 1 0,1-1-1,0 1 1,-1-1 0,1 1 0,-1-1-1,1 1 1,0-1 0,-1 1 0,1 0 0,-1-1-1,1 1 1,-1 0 0,1-1 0,-1 1-1,0 0 1,1 0 0,-1-1 0,1 1 0,-1 0-1,1 0 1,-1 0 0,0 0 0,1 0 0,-1 0-1,1 0 1,-1 0 0,0 0 0,1 0-1,-2 0 1,-1 1 302,0-1-1,0 1 1,0-1-1,0 1 1,0 0-1,-4 2 1,-3 4-138,-1 0 0,1 1 1,1 0-1,0 0 0,0 1 1,1 1-1,-12 15 0,6-7-66,7-10-136,-4 6 43,-12 18 1,20-29-63,1 1-1,0 0 0,0 0 1,0 0-1,0 0 1,1 0-1,0 0 1,0 0-1,0 1 1,0 5-1,1-8 4,0-1 0,-1 0 0,2 0-1,-1 0 1,0 1 0,0-1 0,0 0-1,1 0 1,-1 0 0,0 0-1,1 1 1,-1-1 0,1 0 0,-1 0-1,1 0 1,0 0 0,-1 0 0,1 0-1,0 0 1,0-1 0,0 1 0,0 0-1,1 1 1,0-1 18,0-1-1,0 1 1,0 0-1,0-1 0,0 0 1,0 1-1,0-1 1,0 0-1,0 0 1,0 0-1,0 0 0,4-1 1,2-1 76,0 0 0,-1-1 0,1 1-1,-1-1 1,15-9 0,-11 5-28,-1-1 0,0 0 0,0-1 1,0 0-1,-1 0 0,14-20 0,-11 11-198,-1 0 1,0 0-1,10-28 0,-19 38-138,-3 8 170,-8 11 156,7-4 13,-1-1 0,1 1 1,1 0-1,-1 0 0,1 0 1,0 0-1,1 0 0,0 0 1,0 0-1,0 0 0,1 0 1,0 0-1,0 0 0,1 0 1,0 0-1,5 11 0,-6-16-62,0 0 0,0 0 0,0-1 0,1 1 1,-1 0-1,1-1 0,-1 0 0,1 1 0,0-1 0,-1 0 0,1 0 0,0 0 0,0 0 0,0 0 0,0 0 0,0 0 0,0-1 0,0 1 1,0-1-1,0 1 0,0-1 0,0 0 0,0 0 0,0 0 0,4 0 0,2-1 65,0 0 1,1-1-1,-1 1 1,0-1-1,10-4 1,19-11 11,-2-1 0,0-1 0,34-26 0,-38 21-190,-25 19 11,0-1-1,1 1 0,-1 1 1,1-1-1,0 1 1,0 0-1,0 1 1,1 0-1,9-3 0,-16 6 65,0-1-1,0 1 0,0 0 1,0 0-1,0 0 0,0 0 1,1 1-1,-1-1 0,0 0 1,0 0-1,0 1 0,0-1 0,0 0 1,0 1-1,0-1 0,-1 1 1,1-1-1,0 1 0,0 0 1,0-1-1,0 1 0,-1 0 0,1 0 1,0-1-1,-1 1 0,1 0 1,0 0-1,-1 0 0,1 0 1,-1 0-1,0 0 0,1 0 1,-1 0-1,0 0 0,1 0 0,-1 0 1,0 0-1,0 2 0,1 4 86,0 0 0,-1 1-1,0-1 1,-1 9-1,1-15-71,-2 20 318,-2 0 0,0-1 0,-12 34 0,16-54-328,-2 7 472,7-10-96,2-1-280,0-2-65,1 0 0,-1 0 1,-1-1-1,8-9 0,-9 11-84,-1-1 0,1 1 0,0 0 0,0 0 0,1 0-1,0 1 1,-1 0 0,2 0 0,8-4 0,-14 7 34,1 1-1,-1-1 1,1 1 0,-1 0-1,0 0 1,1-1-1,-1 1 1,0 0 0,1 0-1,-1 0 1,1 1 0,-1-1-1,0 0 1,1 0-1,-1 1 1,0-1 0,1 1-1,-1-1 1,0 1-1,0 0 1,2 1 0,1 1-30,1 1 1,-2-1 0,1 1 0,5 7-1,-7-8 60,0 0-1,0 0 0,1 0 1,-1 0-1,1-1 0,0 1 1,0-1-1,0 1 0,0-1 1,0 0-1,0 0 0,7 2 1,0-2 58,-1-1 0,1 0 0,0-1 1,0 0-1,0 0 0,19-4 0,58-18 183,-31 4-123,79-37 0,-78 22-262,4 0-131,-57 32 76,-4 3 57,-9 7-29,8-8 106,-19 20 15,-1-1 0,-1-1 1,-38 25-1,-28 23-40,69-45 128,18-22-46,0 1-1,1-1 1,0 1 0,-1-1 0,1 1 0,-1-1-1,1 1 1,0-1 0,-1 1 0,1 0 0,0-1-1,0 1 1,-1 0 0,1-1 0,0 1 0,0 0-1,0 0 1,0-1 0,0 1 0,0 0 0,0-1-1,0 1 1,0 0 0,0-1 0,0 1 0,1 0-1,-1-1 1,0 1 0,0 0 0,1-1 0,-1 1-1,0 0 1,1-1 0,-1 1 0,1-1 0,0 2-1,1-1 14,0 0 0,0 0-1,0 0 1,0-1-1,0 1 1,0 0-1,1-1 1,-1 1-1,0-1 1,0 0 0,1 0-1,1 0 1,29-4 118,-23 3-88,0 0-18,0-1-1,0 0 1,0 0-1,-1-1 1,1 0-1,-1 0 1,0-1-1,0 0 1,0-1-1,9-7 1,-7 3-7,0-1 0,-1-1 0,-1 0-1,1 0 1,-2-1 0,0 0 0,0-1 0,9-20 0,0-6 47,19-67 0,19-145-127,-54 245 56,2-7-91,0 0-1,-2 0 0,0 0 1,0-1-1,-1 1 0,-3-25 1,3 38 82,0-1 1,0 1 0,0 0 0,0 0-1,0-1 1,0 1 0,0 0-1,0 0 1,0 0 0,0-1-1,0 1 1,0 0 0,0 0-1,0 0 1,0-1 0,0 1 0,0 0-1,-1 0 1,1 0 0,0-1-1,0 1 1,0 0 0,0 0-1,0 0 1,0 0 0,-1-1 0,1 1-1,0 0 1,0 0 0,0 0-1,0 0 1,-1 0 0,1 0-1,0-1 1,0 1 0,0 0 0,-1 0-1,1 0 1,0 0 0,0 0-1,-1 0 1,1 0 0,0 0-1,0 0 1,0 0 0,-1 0 0,1 0-1,0 0 1,0 0 0,0 0-1,-1 0 1,1 1 0,0-1-1,0 0 1,0 0 0,-1 0-1,1 0 1,0 0 0,-11 16-213,7-7 219,1-1 0,0 2 0,0-1 1,1 0-1,-1 12 0,2-17 6,-10 65 126,-3 74-1,13-109-1,2 0 0,1 0 1,1-1-1,11 48 0,-9-64-16,0-1 0,13 29 0,-15-39-59,0 0 0,0 0 0,1-1 0,-1 1 0,1-1 0,0 0 0,1 0 0,0 0 0,-1 0 0,8 4 0,-12-9-125,0 0-1,1 0 1,-1 1 0,0-1 0,1 0-1,-1 0 1,0 0 0,1 1-1,-1-1 1,0 0 0,1 0-1,-1 0 1,1 0 0,-1 0 0,0 0-1,1 0 1,-1 0 0,1 0-1,-1 0 1,0 0 0,1 0 0,-1 0-1,1 0 1,-1-1 0,0 1-1,1 0 1,-1 0 0,0 0-1,1 0 1,-1-1 0,1 1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26.9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129 91 4064,'-10'-4'1671,"9"3"-1434,0 1 1,1-1-1,-1 1 1,0-1-1,0 1 1,0 0-1,0 0 1,0-1-1,0 1 1,0 0-1,0 0 1,0 0-1,0 0 1,0 0-1,0 0 1,0 0-1,0 1 1,0-1-1,-1 1 1,-3 0 357,0 1-1,0 0 1,0 0-1,0 0 1,1 1 0,-1 0-1,-5 3 1,4 0-370,0-1 1,0 1 0,0 0-1,1 0 1,0 1-1,-9 13 1,13-18-199,0 0 1,0 0 0,0 0-1,1 0 1,-1 0 0,1 1-1,-1-1 1,1 0 0,0 0-1,-1 1 1,1-1 0,0 0-1,1 1 1,-1-1 0,0 0-1,1 0 1,-1 1 0,1-1-1,0 0 1,-1 0 0,1 0-1,2 4 1,-1-3 29,0 0 0,0 0 0,1 0 0,-1-1 0,1 1 0,-1-1 0,1 1 0,0-1 0,0 0 0,0 0 0,0 0 0,0 0 0,4 1 0,0-1-9,-1-1 0,0 0-1,0 0 1,0-1-1,1 0 1,-1 0-1,0 0 1,0-1 0,1 0-1,-1 0 1,0 0-1,9-4 1,-6 2 55,1-1-1,-1 0 1,0 0 0,0-1-1,0 0 1,-1-1 0,10-7-1,-16 11-87,-1 1 1,1-1-1,0 0 0,-1 0 0,1 0 0,-1 0 0,1 0 0,-1 0 0,0 0 0,0-1 0,0 1 0,0 0 0,-1-1 0,1 1 0,0 0 0,-1-1 0,0 1 0,0-1 1,1 1-1,-1-1 0,-1 1 0,1 0 0,-1-5 0,0 4-53,0-1 1,-1 1-1,1-1 0,-1 1 1,0 0-1,0 0 1,0-1-1,0 2 1,-1-1-1,1 0 0,-1 0 1,1 1-1,-1-1 1,0 1-1,-5-3 0,-1 0 106,-1-1 0,0 2-1,0-1 1,0 2-1,-16-5 1,25 8-54,1 0 1,0 0-1,-1 0 1,1 0 0,0 0-1,-1 0 1,1 0-1,-1 0 1,1-1-1,0 1 1,-1 0 0,1 0-1,0 0 1,-1-1-1,1 1 1,0 0-1,0 0 1,-1-1 0,1 1-1,0 0 1,0-1-1,-1 0 1,5-4 137,14-3-154,15-1-80,17-3 100,-1 4 14,66-8 68,-99 15-49,0 1 0,-1 0 0,1 1 0,0 1 0,21 4-1,-34-5-5,0 0 0,1 0 0,-1 0 0,0 0 0,0 0 0,1 1 0,-1-1 0,0 1 0,-1 0 0,1 0 0,0 0 0,0 0-1,-1 0 1,1 1 0,-1-1 0,0 1 0,0 0 0,0-1 0,0 1 0,0 0 0,-1 0 0,1 0 0,-1 1 0,0-1 0,0 0 0,0 0-1,0 1 1,-1-1 0,1 0 0,-1 1 0,0-1 0,0 6 0,1 4 199,0-11-201,-1-1 0,0 1 0,0 0-1,0-1 1,0 1 0,0-1 0,0 1-1,0 0 1,-1 1 0,1-3-31,0 1 1,0-1-1,0 0 0,0 0 1,0 0-1,-1 0 0,1 0 1,0 0-1,0 1 0,0-1 1,0 0-1,0 0 1,0 0-1,0 0 0,1 0 1,-1 1-1,0-1 0,0 0 1,0 0-1,0 0 0,0 0 1,0 0-1,0 0 0,0 1 1,0-1-1,0 0 0,0 0 1,0 0-1,0 0 0,1 0 1,-1 0-1,0 0 0,0 0 1,0 0-1,0 1 1,0-1-1,0 0 0,0 0 1,1 0-1,-1 0 0,0 0 1,0 0-1,0 0 0,0 0 1,0 0-1,1 0 0,-1 0 1,0 0-1,0 0 0,12-2 283,14-9-164,-24 10-123,6-3-19,0-1 0,12-8 0,-16 9-10,1 1 0,0-1 0,0 1 1,0 1-1,0-1 0,0 1 1,1-1-1,-1 2 0,10-3 1,-10 3 5,0 1 0,1 0 0,-1 0 0,0 0 0,0 1 1,1-1-1,-1 1 0,0 1 0,0-1 0,0 1 0,0 0 1,5 2-1,5 4 268,-1 1-1,20 16 1,-18-13 102,22 13-1,-32-22-368,0 1 0,1-1 0,-1-1 0,1 1 0,-1-1 0,1 0-1,0 0 1,0-1 0,0 0 0,0 0 0,0-1 0,0 0 0,0 0 0,0 0-1,0-1 1,11-3 0,-15 4-491,4-2-846,-1 1-1,1-1 0,12-6 0,-17 7 403,0 0 0,14-14-5694,-6 0 1561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34.3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375 675 1248,'0'-2'84,"1"1"0,-1-1 0,1 1-1,0 0 1,-1 0 0,1-1 0,0 1 0,0 0 0,0 0-1,0 0 1,0 0 0,0 0 0,0 0 0,0 0 0,0 0 0,1 0-1,1 0 1,2-13 5442,-5 14-5452,-18 3 1213,-24 13-723,-180 108 1116,207-114-1611,0 0 0,1 1 1,0 0-1,1 1 0,-20 24 1,31-34-26,1-1 0,0 1 0,0 0 1,0 0-1,0-1 0,0 1 0,0 0 0,0 0 1,1 0-1,-1 3 0,1-4-29,0-1-1,0 0 1,0 0-1,0 1 1,0-1 0,0 0-1,0 1 1,0-1-1,0 0 1,0 1-1,0-1 1,0 0-1,1 0 1,-1 1-1,0-1 1,0 0 0,0 0-1,1 1 1,-1-1-1,0 0 1,0 0-1,0 1 1,1-1-1,-1 0 1,0 0 0,1 0-1,-1 1 1,1-1 17,1 0 0,-1 0 0,0 1 0,1-1 1,-1 0-1,0 0 0,1 0 0,-1-1 0,0 1 0,3-1 1,27-6 235,1-2 0,-2-1 0,59-28 0,-76 31-218,1 0 1,-1-1 0,0-1-1,-1 0 1,0-1 0,-1 0-1,15-17 1,-8 4-1,-1-2 0,-1 0 0,-2 0 0,18-42 1,-7 5-9,-3-2 1,-2 0 0,17-107-1,-36 161-198,-1 0 1,0 0-1,0 1 0,-3-20 1,3 28 134,0 1 1,0 0 0,0-1 0,0 1 0,0-1 0,-1 1-1,1 0 1,0-1 0,0 1 0,0-1 0,0 1 0,0 0-1,0-1 1,-1 1 0,1 0 0,0-1 0,0 1-1,-1 0 1,1-1 0,0 1 0,0 0 0,-1 0 0,1-1-1,0 1 1,-1 0 0,1 0 0,0 0 0,-1-1 0,1 1-1,0 0 1,-1 0 0,0 0 0,0 0 1,1 0 1,-1 0-1,0 1 0,0-1 0,0 1 1,0-1-1,1 1 0,-1-1 1,0 1-1,1-1 0,-1 1 0,0-1 1,0 2-1,-22 30 3,12-12 113,1 1 1,0 1-1,-12 43 1,-11 74 268,29-120-290,-3 16 43,-17 96 95,22-115-116,1 0-1,0 0 0,2 0 0,0 0 1,6 32-1,-6-44-34,0 0 1,1 0-1,-1 0 1,1 0-1,0-1 0,0 1 1,1 0-1,-1-1 1,1 0-1,3 4 0,-5-5-17,1-1-1,0 1 0,-1-1 0,1 1 0,0-1 0,0 0 0,0 0 0,0 0 0,0 0 1,1 0-1,-1 0 0,0 0 0,0-1 0,1 1 0,-1-1 0,0 0 0,0 0 1,1 1-1,2-2 0,1 0 48,0 0 0,0-1 1,-1 0-1,1 0 0,-1 0 1,1-1-1,-1 1 0,0-2 0,9-5 1,1-4-30,22-23 0,-23 22-48,10-11-397,35-47-1,-60 87 288,0 1 0,-4 23 0,1-26 200,1 0 0,-2 21 1,5-30-59,0 0 0,0 0 0,0 0 0,0 0 0,1 0 0,-1 0 0,1 0 0,0 0 0,0 0 1,1-1-1,-1 1 0,4 5 0,-1-2 43,14 16 285,-17-22-343,0 0 0,1 0 0,-1 0 1,0 0-1,1 0 0,-1-1 0,1 1 0,0 0 0,-1-1 0,1 1 0,-1-1 1,1 0-1,0 1 0,-1-1 0,3 0 0,4 0 26,-4 0-41,0 0 1,0 0 0,-1 0-1,1 0 1,0-1 0,0 0-1,5-1 1,1-1-3,-1 0 1,0 0-1,1 1 1,0 1-1,18-1 0,-13 1-20,1-1 0,22-5-1,-25 3 64,0-1-1,0 0 0,0 0 0,-1-2 0,1 1 0,10-10 0,-15 11-31,-1-1 0,-1 0 0,1-1 0,-1 1 0,0-1 0,-1 0 1,0-1-1,0 0 0,8-15 0,-10 14-67,1 1 1,-1-1 0,0 0-1,-1 0 1,0 0 0,0 0-1,0-18 1,-1 26 18,-1 0 0,0 1-1,0-1 1,0 0 0,0 0-1,0 0 1,0 1 0,-1-1 0,1 0-1,0 0 1,0 0 0,0 1 0,-1-1-1,1 0 1,-1 0 0,1 1-1,0-1 1,-1 0 0,1 1 0,-1-1-1,1 1 1,-1-1 0,0 0 0,1 1-1,-2-1 1,1 0-2,0 1 0,0 0 1,0 0-1,-1 0 0,1 0 0,0 0 0,0 0 1,0 0-1,0 0 0,0 0 0,0 1 0,0-1 1,-1 0-1,1 1 0,0-1 0,-1 1 1,-4 3-43,0-1 0,1 1 0,-1 0 1,-9 9-1,14-12 59,-24 24-61,1 0 0,-31 44-1,53-65 79,-1 0 0,1 1-1,0-1 1,0 1 0,0-1-1,1 1 1,-1 0 0,0 5-1,2-8-8,0 0-1,-1 0 0,1-1 0,0 1 1,1 0-1,-1 0 0,0 0 0,0 0 0,1-1 1,-1 1-1,1 0 0,0 0 0,-1-1 1,1 1-1,0-1 0,0 1 0,0 0 0,0-1 1,0 0-1,0 1 0,1-1 0,-1 0 0,0 1 1,1-1-1,1 1 0,3 2 51,0-2 0,-1 1 0,1 0 0,0-1 0,1 0 0,-1-1 0,0 1 0,1-1 1,-1 0-1,0-1 0,1 1 0,8-2 0,-2 0 35,0-1 1,0 0 0,0-1-1,24-9 1,-25 7-50,0 0 1,-1-2-1,0 1 0,0-1 1,18-16-1,44-47 62,-61 57-100,117-139 54,-14-10 53,-40 54-294,-30 38 120,-40 61-8,0-1 0,-1 1 0,-1-1 0,1 0 0,2-19-1,-6 29 62,1-1-1,-1 1 1,0-1-1,0 1 0,0-1 1,0 0-1,0 1 0,0-1 1,0 1-1,0-1 1,0 0-1,0 1 0,0-1 1,0 1-1,0-1 1,0 0-1,-1 1 0,1-1 1,0 1-1,0-1 0,-1 1 1,1-1-1,0 1 1,-1-1-1,1 1 0,-1-1 1,1 1-1,0-1 0,-2 0 1,1 1-17,0 0 0,0 0 1,0 0-1,0 0 0,0 0 0,0 0 0,0 0 1,-1 0-1,1 0 0,0 1 0,0-1 0,0 0 1,0 1-1,-2 0 0,-5 4-101,-1-1 0,1 2-1,-8 5 1,3 1 120,0 0 0,0 1 0,2 0 0,-1 1 0,2 0 0,0 1 0,1 0 0,0 1 0,1 0 0,1 0 0,-6 18-1,0 10 40,1 0 0,2 1 0,-4 51 0,12-81 9,1 1 1,0 0 0,1 0-1,1 0 1,6 30 0,-6-39-2,1-1 0,0 1 1,1 0-1,-1-1 0,1 1 0,1-1 1,-1 0-1,1 0 0,0 0 0,0-1 1,1 0-1,0 1 0,0-1 0,0-1 1,10 8-1,-8-8 36,1 0 0,-1 0 0,1-1 0,0 0 0,0 0 0,0-1 0,0 0 0,17 2 0,-12-3-18,0-1 1,1 0-1,-1-1 1,25-4-1,-33 4-34,-1-1-1,1 1 0,-1-1 0,0 0 0,0-1 0,0 1 0,0-1 1,0 0-1,0 0 0,-1 0 0,1 0 0,-1 0 0,0-1 0,0 0 1,0 1-1,4-9 0,-5 8-37,1-1 0,-1 1 0,0-1-1,0 1 1,0-1 0,-1 0 0,0 0 0,0 0 0,0 0-1,0 0 1,-1 0 0,0 0 0,0 0 0,-1-10 0,-3 7-260,0 7 50,-5 13-56,3-3 240,2-5 21,1 0 0,0 1 0,1-1 0,-1 1 0,1 0 0,0-1 0,0 1 0,0 0-1,1 0 1,0 0 0,-1 7 0,1-9 29,1 1-1,0-1 1,0 0 0,0 0-1,1 0 1,-1 1 0,1-1-1,0 0 1,0 0-1,0 0 1,0 0 0,0 0-1,1 0 1,-1-1 0,1 1-1,0 0 1,0-1 0,0 1-1,0-1 1,3 3-1,-1-1 31,1 0 0,0-1 0,1 1 0,-1-1-1,0-1 1,1 1 0,0-1 0,0 0-1,0 0 1,-1 0 0,2-1 0,-1 0-1,0 0 1,0-1 0,0 1 0,12-2 0,5-2 47,0-1 1,-1-1 0,29-10 0,2 0-152,179-47-49,-215 58 132,11-4 127,-21 7-175,-9 4-161,-32 17 60,17-11 123,0 2-1,0 0 1,0 1-1,-22 22 0,38-33 21,0 0-1,0 0 1,0 0-1,0 0 1,0 0-1,1 0 1,-1 0-1,0 1 1,1-1-1,-1 0 1,0 0-1,1 1 0,0-1 1,-1 0-1,1 1 1,0-1-1,0 3 1,0-3 5,0 0 0,0-1 0,1 1 0,-1 0 1,0 0-1,1 0 0,-1 0 0,1-1 0,-1 1 1,1 0-1,-1-1 0,1 1 0,-1 0 0,1-1 0,0 1 1,-1 0-1,1-1 0,0 1 0,0-1 0,1 1 0,2 1 27,-1-1-1,1 0 0,0 0 0,0 0 0,0 0 0,0-1 0,0 1 0,0-1 0,0 0 0,0 0 0,5-1 0,9-3 27,0-1-1,0 0 0,-1-2 0,0 0 0,0 0 1,0-2-1,-1 0 0,15-11 0,-22 12-41,0 0 0,0 0 0,-1-1-1,0 0 1,-1-1 0,10-14 0,-13 18-10,22-39-3,-1 0 0,33-88-1,-32 69 33,80-201 85,-105 262-128,25-76-62,-23 66-50,0 1-1,0-1 1,-2 0 0,1-14-1,-4 16-87,2 11 192,0 0 0,0 0 0,0-1 1,0 1-1,0 0 0,-1 0 0,1 0 0,0 0 1,0 0-1,0-1 0,0 1 0,-1 0 0,1 0 1,0 0-1,0 0 0,0 0 0,-1 0 0,1 0 1,0 0-1,0 0 0,0 0 0,-1-1 1,1 1-1,0 0 0,0 0 0,0 0 0,-1 0 1,1 1-1,-1-1-17,-1 1 1,1 0-1,0-1 0,-1 1 1,1 0-1,0 0 0,0 0 1,0 0-1,0 0 0,0 0 1,0 0-1,-1 3 0,-11 16-26,0 0 1,2 1-1,1 1 0,0 0 0,2 0 0,1 1 0,-8 38 0,5-1 156,-5 114 0,17-52 4,0-103-74,0 0 0,2 0-1,0 0 1,9 25 0,-9-36 16,-1 0-1,1 0 1,1-1 0,0 1 0,0-1 0,11 12 0,-14-16-252,1-1-1,-1 0 1,1 1 0,0-1 0,0-1 0,0 1 0,0 0-1,0-1 1,3 2 0,-4-3-219,0 1 0,0-1-1,0 1 1,0-1 0,0 0 0,0 0-1,0 0 1,0 0 0,0-1 0,0 1-1,0 0 1,0-1 0,0 1 0,-1-1-1,1 0 1,3-1 0,7-2-1841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34.7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40 114 6144,'-40'-39'10143,"41"39"-10013,8-7 572,5 0-478,1 1-1,-1 1 0,23-6 0,49-7-371,-68 15 203,18-4-964,56-3-1,-80 10 166,1 0 0,-1 0 1,1 1-1,-1 1 1,0 0-1,0 1 1,0 0-1,15 7 1,-22-8 57,-1 0-1,0 1 1,0-1 0,1 1 0,4 4 0,13 19-2045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35.2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24 150 4896,'-19'6'1584,"19"-6"-1552,0 0-1,0 0 1,0 0 0,0 0-1,-1 0 1,1 0 0,0 0-1,0 0 1,0 0 0,0 1 0,-1-1-1,1 0 1,0 0 0,0 0-1,0 0 1,0 0 0,-1 0-1,1 0 1,0 0 0,0 0 0,0 1-1,0-1 1,0 0 0,0 0-1,-1 0 1,1 0 0,0 0-1,0 1 1,0-1 0,0 0 0,0 0-1,0 0 1,0 0 0,0 0-1,0 1 1,0-1 0,0 0-1,0 0 1,0 0 0,0 1 0,0-1-1,0 0 1,0 0 0,0 0-1,0 0 1,0 1 0,0-1-1,0 0 1,0 0 0,0 0 0,0 0-1,0 0 1,1 1 0,-1-1-1,0 0 1,0 0 0,0 0-1,0 0 1,0 0 0,0 0 0,1 1-1,-1-1 1,0 0 0,0 0-1,0 0 1,0 0 0,1 0-1,7 4 934,0-3-539,0 0 1,1-1-1,-1 0 1,0-1-1,0 0 1,15-3 0,-1 0 5,11-2 67,0-2 0,0-1 0,-1-1 0,0-2 0,-1-1 0,43-25 0,-60 30-335,-7 4-64,1 0 1,-1-1-1,12-9 1,-17 15-2,-1 6-51,0 11-69,-1-17 7,0 76 398,0-74-335,0-1-1,0 1 1,1 0 0,-1 0 0,1-1 0,0 1 0,0 0-1,0-1 1,0 1 0,0-1 0,0 1 0,1-1 0,-1 0-1,1 1 1,0-1 0,0 0 0,0 0 0,0 0 0,0 0-1,0-1 1,0 1 0,0-1 0,5 3 0,-3-2 20,-1 0 0,1-1 0,0 0 0,-1 0 0,1 0 0,0 0 0,0-1 0,0 1 1,0-1-1,0 0 0,-1 0 0,1 0 0,0-1 0,0 1 0,0-1 0,6-2 0,124-52 241,1-6-147,-26 10-38,-89 42 43,-15 6-116,0 0 0,1 1 1,-1-1-1,1 1 0,0 1 1,-1-1-1,11-1 0,-15 3-44,0 0 0,-1 0 0,1 1-1,-1-1 1,1 0 0,-1 0 0,1 0-1,0 0 1,-1 0 0,1 1 0,-1-1-1,1 0 1,-1 0 0,1 1 0,-1-1-1,1 0 1,-1 1 0,1-1-1,-1 1 1,0-1 0,1 1 0,-1-1-1,0 1 1,1-1 0,-1 1 0,0-1-1,1 1 1,-1-1 0,0 1 0,0-1-1,0 1 1,0-1 0,1 1 0,-1 0-1,0-1 1,0 2 0,-3 23 79,2-18-87,-2 12 87,1 0 0,1 1 0,1-1 0,1 0 0,4 27 0,-5-42-206,1 0 0,1 0-1,-1 0 1,0 0 0,1 0-1,0-1 1,3 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17.6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402 643 3552,'0'-2'142,"0"0"1,0 0 0,0 0-1,0 0 1,0 0-1,0 0 1,0 0-1,-1 1 1,1-1-1,-1 0 1,0 0 0,1 0-1,-1 1 1,0-1-1,0 0 1,0 1-1,0-1 1,0 1-1,-1-1 1,1 1 0,0 0-1,-1-1 1,1 1-1,-1 0 1,1 0-1,-1 0 1,1 0-1,-1 0 1,0 0 0,0 1-1,1-1 1,-1 0-1,0 1 1,0 0-1,0-1 1,-2 1-1,-4-1-23,1 1-1,0 1 1,-1-1-1,1 1 1,0 1-1,0-1 1,-1 1-1,-10 5 1,6-2-40,1 0-1,0 2 1,0-1-1,-15 13 1,3 1 96,0 2 0,1 1 0,-24 31 0,21-20 3,2 1 0,-23 45 0,45-79-152,0 0 0,1 0 1,-1 0-1,1 0 1,-1 0-1,1 0 1,0 0-1,0 0 0,-1 1 1,1-1-1,0 0 1,0 0-1,0 0 0,0 0 1,0 1-1,1 0 1,-1-1 7,0 0 1,1-1 0,-1 1-1,0-1 1,1 1 0,-1 0-1,1-1 1,-1 1-1,1-1 1,-1 1 0,1-1-1,-1 1 1,1-1 0,0 1-1,-1-1 1,1 0 0,0 1-1,-1-1 1,2 0-1,1 1 35,0 0 0,-1-1 0,1 0 0,0 0 0,0 0 0,0 0 0,-1 0 0,1 0-1,0-1 1,0 1 0,0-1 0,3-1 0,11-6 77,0-1 0,0-1 0,-1 0 0,0-1 0,-1-1 0,0 0 0,21-23 0,116-160 521,-133 167-569,9-9-15,-3-1-1,30-58 1,-39 58-67,-1 0 0,-2 0 0,9-47 0,-21 79-10,16-91-22,-15 82 6,-1 1 1,-1-1-1,0 0 0,-3-18 1,3 29-20,-1-1 1,0 1 0,0 0 0,-1 0 0,-1-5 0,2 8 11,1 0-1,0 1 1,-1-1-1,1 0 1,-1 1-1,1-1 1,-1 1-1,1-1 1,-1 0-1,1 1 1,-1-1-1,1 1 1,-1 0-1,0-1 1,1 1-1,-1-1 1,0 1-1,0 0 1,1 0-1,-1-1 1,0 1-1,1 0 1,-1 0-1,0 0 1,0 0-1,0 0 1,1 0-1,-1 0 1,0 0-1,0 0 1,1 0-1,-1 0 1,0 0-1,0 1 1,1-1-1,-2 1 1,-4 2-102,-1 1 0,1 0 1,0 0-1,0 1 0,0-1 1,1 1-1,0 1 1,0-1-1,-8 11 0,-36 62-286,35-55 333,4-6 112,-1 0 0,2 1 0,1 0 0,0 0 0,-9 33 0,7-9 68,2 1 0,2 0 0,2 0 1,1 46-1,4-68-50,1 1 1,1-1-1,1 1 0,7 21 1,-7-29 27,1 0 0,1 0 0,0-1-1,1 0 1,1 0 0,16 21 0,-16-25 11,1 1 1,0-1-1,1-1 0,0 0 0,1 0 0,20 12 1,-22-16 48,0 1 0,1-1 1,-1-1-1,1 1 0,0-2 1,0 1-1,0-1 0,0-1 1,12 1-1,-17-2-74,1 0 1,0-1-1,0 1 1,-1-1-1,1 0 0,0 0 1,-1-1-1,1 0 0,-1 0 1,1 0-1,-1-1 0,0 1 1,0-1-1,0-1 0,-1 1 1,1 0-1,-1-1 0,1 0 1,-1 0-1,0-1 0,-1 1 1,7-10-1,-5 3-57,1 0 0,-2-1 0,1 1 0,-2-1 0,1 0 0,-2-1 1,1 1-1,-2 0 0,0-1 0,0 1 0,-1-1 0,-1 1 0,0-1 0,0 1 0,-1-1 0,-4-11 0,5 22-83,0 0-1,1 1 0,-1-1 1,0 0-1,0 1 1,0-1-1,0 1 0,-1-3 1,1 3 37,1 1 0,-1 0-1,1 0 1,-1-1 0,1 1 0,-1 0 0,1 0-1,-1-1 1,1 1 0,-1 0 0,0 0 0,1 0 0,-1 0-1,1 0 1,-1 0 0,1 0 0,-1 0 0,1 0 0,-1 0-1,0 0 1,1 0 0,-1 0 0,1 1 0,-1-1 0,1 0-1,-1 0 1,1 1 0,-1-1 0,1 0 0,-1 0 0,1 1-1,-1-1 1,1 1 0,0-1 0,-1 0 0,0 1-1,-2 3-68,0 0 0,0-1 0,0 1-1,0 0 1,1 1 0,-1-1 0,1 0-1,0 1 1,-2 6 0,-11 48-254,11-43 276,0 0 34,1 1 0,1-1 1,0 1-1,1 0 0,1 18 0,1-30 94,-1 0-1,1 0 1,0 0-1,1 0 1,-1 0-1,1-1 0,0 1 1,0 0-1,4 5 1,-4-7 29,0-1-1,0 1 1,0-1 0,1 0 0,-1 1 0,1-1 0,-1 0-1,1 0 1,0-1 0,0 1 0,0 0 0,0-1 0,0 0-1,0 0 1,5 2 0,5-2 6,0 1 1,-1-2-1,1 1 0,0-2 1,20-2-1,-13 1-268,24 0-1,-37 2 134,-1 0 0,0 1 0,0 0 0,1 1-1,-1-1 1,0 1 0,12 5 0,-16-5 46,1 0 1,0-1-1,-1 2 0,1-1 0,-1 0 0,1 0 1,-1 1-1,0-1 0,0 1 0,0 0 0,0 0 1,-1-1-1,1 1 0,-1 0 0,0 0 0,0 1 1,0-1-1,0 0 0,0 0 0,-1 0 1,1 6-1,0 7-4,-1 0 0,-1-1 0,-3 22 0,2-16 43,-8 62 248,-3-1-1,-4 0 1,-50 147 0,59-213 428,8-15-674,0-1 1,0 0-1,0 1 0,0-1 0,0 0 0,0 1 0,-1-1 0,1 0 0,0 1 0,0-1 0,-1 0 0,1 0 1,0 1-1,0-1 0,-1 0 0,1 0 0,0 1 0,-1-1 0,1 0 0,0 0 0,-1 0 0,1 0 1,0 1-1,-1-1 0,1 0 0,0 0 0,-1 0 0,1 0 0,0 0 0,-1 0 0,0 0 0,1-4 347,1-11-268,0 1 0,1-1-1,1 1 1,9-28-1,-2 7-31,10-38-20,33-76 0,-34 109-128,1 1 0,1 1 0,33-42 0,68-97-59,-17 28-608,-100 142 633,0 1-1,0 0 1,1 0-1,0 1 1,7-6-1,-12 10 85,0 0 0,0 1 0,0-1-1,0 0 1,0 1 0,0-1 0,1 0 0,-1 1 0,0-1 0,0 1-1,1 0 1,-1-1 0,0 1 0,0 0 0,1 0 0,-1 0-1,0 0 1,1 0 0,-1 0 0,0 0 0,1 0 0,-1 0 0,0 1-1,0-1 1,1 1 0,-1-1 0,0 1 0,0-1 0,0 1 0,0-1-1,0 1 1,0 0 0,0 0 0,0 0 0,0 0 0,0 0 0,0 0-1,0 0 1,1 1 0,1 4 11,0 0-1,-1 0 1,1 0-1,-1 0 0,0 0 1,-1 1-1,1-1 1,-1 9-1,1 3 71,-2 33-1,-2-33 4,-1-1-1,0 0 0,-1 0 1,-1 0-1,-1 0 0,0-1 1,-10 17-1,15-30-23,-1 0 0,1 0 0,-1-1 0,1 1 0,-1-1-1,0 1 1,0-1 0,0 0 0,-1 1 0,1-1 0,0 0 0,-1-1 0,1 1 0,-1 0 0,0-1-1,0 1 1,1-1 0,-1 0 0,0 0 0,0 0 0,0 0 0,0-1 0,0 1 0,0-1 0,-1 0-1,1 0 1,0 0 0,0 0 0,0 0 0,0-1 0,0 1 0,-4-2 0,1 0-51,-1-1 0,1 0 0,0 0 0,0 0 1,0-1-1,0 0 0,1 0 0,-1-1 0,-8-8 1,5 9-323,7 3 35,8 3-60,67 17-107,-51-14 467,0-2 0,0-1 0,1-1-1,-1-1 1,1 0 0,-1-2-1,1-1 1,35-8 0,-32 4 33,28-6 176,82-31-1,-122 38-163,1-1 1,-1 0-1,-1 0 0,1-2 1,-1 1-1,-1-2 1,0 0-1,0 0 0,-1-1 1,14-18-1,-18 19-47,0-1 0,-1 0-1,-1-1 1,0 1 0,0-1 0,-1 0-1,-1 0 1,0-1 0,0 1 0,-2-1 0,2-22-1,-3 33-57,0 0-1,0 0 0,0 0 1,-1 0-1,1 1 0,0-1 1,-1 0-1,1 0 0,-1 0 1,0 0-1,0 1 0,1-1 1,-3-2-1,3 3 28,-1 1-1,0-1 1,0 1-1,1 0 1,-1-1 0,0 1-1,0-1 1,1 1-1,-1 0 1,0 0 0,0 0-1,0-1 1,1 1-1,-1 0 1,0 0-1,0 0 1,0 0 0,0 0-1,0 0 1,1 1-1,-1-1 1,0 0 0,0 0-1,0 1 1,1-1-1,-1 0 1,0 1 0,0-1-1,1 1 1,-1-1-1,0 1 1,1-1 0,-1 1-1,0 0 1,-13 10-36,1 2 1,0-1-1,1 1 1,-15 23-1,6-9 28,6-9 8,0 2 0,2 0 0,0 0 0,2 1 0,-16 40 0,26-57 31,-1-1 0,2 1 0,-1 0 0,0 0 0,1 0 0,0 0 0,0 0 0,0 0 0,0 0 0,0 0-1,1 0 1,0 0 0,0 0 0,0 0 0,3 7 0,-2-9 18,-1 1-1,1-1 1,-1 1 0,1-1 0,0 0-1,0 0 1,0 0 0,0 0-1,0 0 1,1 0 0,-1 0 0,1-1-1,-1 1 1,1-1 0,-1 0-1,1 0 1,0 0 0,-1 0 0,1 0-1,0-1 1,0 1 0,5-1-1,4 1 94,1-2-1,-1 0 1,1 0-1,-1-1 1,1-1-1,-1 0 1,19-8-1,-4 0-19,0-1-1,27-18 1,73-57-417,-124 86 276,-1 0-1,0 0 1,1 0 0,-1 0 0,1 0 0,-1 1 0,1-1 0,4 0 0,-6 1 34,-1 0 1,1 0 0,0 0 0,0 0-1,0 0 1,-1 0 0,1 0 0,0 0-1,0 0 1,-1 0 0,1 1 0,0-1-1,-1 0 1,1 0 0,0 1 0,0-1-1,-1 1 1,1-1 0,-1 0-1,1 1 1,0-1 0,-1 1 0,1-1-1,-1 1 1,1 0 0,-1-1 0,1 1-1,-1 0 1,0-1 0,1 1 0,-1 1-1,1 1 28,-1 0-1,0 0 1,-1 0-1,1 0 1,-2 5-1,1 0 28,-1 8 56,-1 0 0,0-1 1,-11 30-1,51-74 902,-19 14-1055,1 1 0,0 0 0,0 2 0,1 0 1,1 1-1,23-8 0,-40 18 14,-1 0-1,0 0 1,1 0 0,-1 1 0,1-1-1,-1 1 1,1 0 0,3 0 0,-5 0 28,-1 0 0,1 1 1,-1-1-1,0 1 1,1-1-1,-1 1 1,1-1-1,-1 1 1,0 0-1,0 0 0,1-1 1,-1 1-1,0 0 1,0 0-1,0 0 1,0 1-1,0-1 1,0 0-1,0 0 0,0 0 1,1 3-1,9 30-113,-10-28 160,1 0-1,0 0 1,0 0 0,0 0 0,1-1 0,-1 1-1,8 9 1,-7-13-18,-1 0 1,1 0-1,0 0 0,0 0 1,0-1-1,0 1 0,0-1 1,0 0-1,0 0 0,0 0 1,1 0-1,-1 0 0,0-1 1,6 1-1,3-1 64,0 0 0,22-3 0,-18 0-91,1 0 1,-1-1 0,0-1 0,0-1-1,-1-1 1,25-13 0,-19 7 18,1-1 1,-1-1-1,30-28 0,-30 20 48,-20 21-75,1 1 1,-1-1-1,0 1 1,0-1-1,0 0 1,0 0-1,0 0 1,0 0-1,-1 1 0,1-1 1,0-4-1,-21 22-421,7-4 412,1 0-1,1 1 1,0 1 0,0 0-1,2 0 1,0 1 0,-11 22-1,20-36 28,-1 0 0,1 0-1,0 0 1,-1 0-1,1 0 1,0 0-1,0 0 1,-1 0-1,1 0 1,0 0 0,0 0-1,0 1 1,0-1-1,1 0 1,-1 0-1,0 0 1,0 0 0,1 0-1,-1 0 1,0 0-1,1 0 1,-1 0-1,1 0 1,-1 0 0,1 0-1,0-1 1,-1 1-1,2 1 1,-1-1 16,0 0 0,0-1 0,1 1-1,-1 0 1,0-1 0,0 1 0,1-1 0,-1 1 0,1-1 0,-1 0 0,0 1 0,1-1 0,-1 0-1,1 0 1,-1 0 0,1 0 0,-1 0 0,1 0 0,-1-1 0,2 0 0,4-1 33,-1 0-1,1-1 1,-1 0 0,0 0 0,0 0 0,10-9-1,29-27-23,-44 38-31,50-53 84,75-104 1,-101 125-188,28-38-125,81-144 0,-117 178 161,-2-1 1,-2 0 0,-2-1-1,7-41 1,-15 68 43,1-7-16,-1 12-61,-1 0 0,-1 0 0,1 0-1,-1 0 1,-1 0 0,1 0 0,-1 0-1,0-1 1,-1 1 0,-2-12 0,3 18 69,0 1 0,-1-1 0,1 0 0,0 0 0,-1 1 0,1-1 0,-1 0 0,1 1 0,-1-1 0,1 0 0,-1 1 0,1-1 0,-1 1 0,1-1 0,-1 1 0,0-1 0,1 1-1,-1-1 1,0 1 0,0 0 0,1-1 0,-1 1 0,0 0 0,0 0 0,0-1 0,1 1 0,-1 0 0,0 0 0,0 0 0,0 0 0,1 0 0,-1 0 0,0 0 0,0 0 0,0 1 0,1-1 0,-3 1 0,0 0-41,-1 1-1,0-1 0,1 1 1,-1 0-1,1 0 1,-4 3-1,-18 16-112,-39 42 1,35-34 160,1 0 0,1 2-1,1 0 1,1 2 0,2 1 0,2 1 0,-35 74 0,41-68 39,1 2 0,1-1 1,3 2-1,2-1 1,1 1-1,0 64 0,7-95 18,0 0 0,1 0 0,1 0 0,0 0 0,1-1 0,0 1 0,6 14 0,-6-21 8,0 0 0,0 0 1,0-1-1,1 1 0,0-1 0,0 1 0,0-1 1,1-1-1,0 1 0,0 0 0,0-1 0,0 0 1,1-1-1,0 1 0,10 4 0,-5-4 111,0 0 0,0-1 0,1 0 0,-1-1 0,1 0 0,0-1 0,15 0 0,0-2 154,0-1 0,28-5 1,-45 5-237,0 0 0,-1 0 0,1-1 1,-1 0-1,1-1 0,-1 0 0,0 0 1,-1-1-1,1 0 0,-1-1 0,10-8 0,-6 2 24,0 0 0,-1-1 0,-1 0 0,0-1-1,0 0 1,13-29 0,-11 16-267,-1 0 0,-2-2 0,8-31-1,-16 44-150,-1 16 308,0-1 0,0 1-1,0 0 1,0 0 0,0 0-1,0-1 1,0 1 0,0 0 0,0 0-1,0 0 1,0-1 0,-1 1-1,1 0 1,0 0 0,0 0-1,0 0 1,0-1 0,0 1-1,0 0 1,-1 0 0,1 0 0,0 0-1,0 0 1,0-1 0,0 1-1,-1 0 1,1 0 0,0 0-1,0 0 1,0 0 0,-1 0-1,1 0 1,-2 0-46,1 1 0,0 0 0,0-1 0,-1 1 0,1 0 1,0 0-1,0 0 0,0-1 0,0 1 0,0 1 0,0-1 0,0 0 0,0 0 0,0 0 0,-1 2 0,-41 69-453,13-20 585,26-46-48,-32 56 130,32-54-126,0 0 0,1-1 0,0 1 0,1 0 0,-1 1 0,0 10 0,3-18 15,-1 1 1,1-1-1,0 1 1,0 0-1,0-1 1,0 1-1,1-1 1,-1 1 0,0-1-1,1 1 1,-1-1-1,1 1 1,-1-1-1,1 0 1,0 1-1,0-1 1,-1 0-1,1 1 1,0-1-1,2 2 1,-1-2 8,0 1 0,0-1 0,0 0-1,0 0 1,0 0 0,0-1 0,0 1 0,0 0 0,0-1 0,0 0 0,1 1-1,-1-1 1,3 0 0,4 0 61,0-1-1,0 0 1,0-1-1,0 0 1,17-6-1,65-33-49,-66 29-180,1 0-1,-1 2 0,43-11 1,-63 20 91,0 0 0,0 0 0,0 1-1,0 0 1,6 0 0,-10 0 32,0 0 1,0 0-1,0 0 0,-1 1 0,1-1 0,0 0 0,0 0 0,0 0 1,-1 1-1,1-1 0,0 0 0,0 0 0,-1 1 0,1-1 0,0 1 1,-1-1-1,1 1 0,0-1 0,-1 1 0,1-1 0,-1 1 0,1 0 1,-1-1-1,1 1 0,-1 0 0,0-1 0,1 1 0,-1 0 1,0 0-1,1-1 0,-1 1 0,0 0 0,0 0 0,0-1 0,1 1 1,-1 0-1,0 0 0,0 0 0,-1 1 0,0 4-8,-1 0 0,-1-1-1,1 1 1,-1 0 0,0-1 0,0 0 0,0 0 0,-1 0-1,0 0 1,-5 5 0,3-3 133,0 0 0,1 1 1,-7 11-1,12-19-115,0 0 1,0 0 0,0 0-1,0 0 1,-1 0 0,1 0 0,0 0-1,0 0 1,0 0 0,0 1-1,0-1 1,0 0 0,0 0-1,0 0 1,0 0 0,0 0-1,0 0 1,0 1 0,0-1-1,0 0 1,0 0 0,0 0-1,0 0 1,0 0 0,0 0 0,0 0-1,0 1 1,0-1 0,0 0-1,1 0 1,-1 0 0,0 0-1,0 0 1,0 0 0,0 0-1,0 0 1,0 0 0,0 0-1,0 1 1,0-1 0,0 0 0,1 0-1,-1 0 1,0 0 0,0 0-1,0 0 1,0 0 0,0 0-1,0 0 1,0 0 0,1 0-1,-1 0 1,0 0 0,0 0-1,11-2 347,17-7-142,-25 8-222,35-13 98,10-5-342,1 2 0,54-11 0,-100 27 227,-1 1-1,0 0 0,0-1 0,1 1 0,-1 0 1,0 0-1,0 1 0,0-1 0,1 0 0,-1 1 1,0-1-1,0 1 0,3 1 0,-3-1 11,-1 0 0,0 0 0,0 0 1,0 0-1,0 0 0,0 0 0,0 0 0,0 0 0,0 0 0,0 0 0,0 1 0,-1-1 0,1 0 0,0 1 0,-1-1 0,1 1 0,-1-1 0,0 1 0,1-1 0,-1 3 0,0 0 45,1 1-1,0 0 0,0-1 0,0 1 0,1 0 0,0-1 0,-1 0 1,2 1-1,2 4 0,-4-8-13,0 1-1,0-1 1,1 0 0,-1 1-1,1-1 1,-1 0 0,1 0-1,-1 0 1,1 0 0,-1 0-1,1-1 1,0 1 0,0 0 0,-1-1-1,1 1 1,0-1 0,0 0-1,0 1 1,-1-1 0,1 0-1,0 0 1,0 0 0,0-1-1,0 1 1,0 0 0,2-1-1,7-3 55,-1 1-1,0-1 0,-1-1 0,1 1 0,-1-2 1,0 1-1,11-10 0,54-49 291,-54 44-301,33-43 0,-19 20-25,68-90 55,-69 89-84,26-29 76,-35 45-63,-2 0 1,-1-1-1,19-35 1,-25 35-189,-2-1 1,0 0-1,-3 0 1,10-44-1,-19 74 158,-1-1 0,0 1 0,0 0 0,0-1 0,0 1 0,1-1 0,-1 1 0,0 0 0,0-1 0,0 1-1,0-1 1,0 1 0,0-1 0,0 1 0,0 0 0,0-1 0,0 1 0,0-1 0,-1 1 0,1-1 0,0 1 0,0 0 0,0-1 0,-1 0 0,-6 8-241,-9 20 33,-2 9 204,1 1 0,2 1-1,-19 76 1,-7 123 98,35-183 62,2 0 1,4 75 0,0-120-263,1 0 0,1 0 0,0-1-1,0 1 1,6 16 0,-6-23-213,-1 0 0,0 1 0,1-1 0,-1 0 0,1 0 0,0 1 0,-1-1 1,1-1-1,4 5 0,-4-5-103,-1-1-1,1 1 1,0 0 0,-1 0 0,1-1 0,0 1 0,-1-1 0,1 1 0,0-1 0,0 0 0,-1 0 0,1 0-1,0 0 1,0 0 0,-1 0 0,4 0 0,8-1-2372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35.6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 40 5984,'-32'-36'5616,"32"35"-5599,0 1 1,0 0-1,-1 0 1,1-1-1,0 1 1,0 0-1,-1 0 1,1 0-1,0-1 1,0 1-1,-1 0 1,1 0 0,0 0-1,-1 0 1,1 0-1,0 0 1,-1 0-1,1 0 1,0-1-1,-1 1 1,1 0-1,0 0 1,-1 1-1,1-1 1,0 0-1,-1 0 1,1 0-32,0 0 0,0 0 0,0 1 0,-1-1 0,1 0 0,0 0 0,0 0 0,0 1 0,0-1 0,0 0 0,0 0-1,0 1 1,0-1 0,0 0 0,0 0 0,0 0 0,0 1 0,0-1 0,0 0 0,0 0 0,0 1 0,0-1 0,0 0 0,0 0 0,0 1 0,0-1 0,0 0 0,0 0 0,1 0 0,-1 1 0,0-1 0,0 0 0,0 0 0,0 0 0,1 1 0,30 52-3249,-21-36 2112,0 0 0,2 0 0,18 22 0,-10-19 623,0-1 0,26 17 1,50 26 2233,-93-61-1551,3 3 378,1 0 0,-1 0 0,9 7 0,-14-10-382,0 1 0,0-1 1,1 0-1,-1 1 1,0-1-1,0 1 1,0-1-1,0 1 0,0-1 1,-1 1-1,1 0 1,0-1-1,-1 1 0,1 0 1,-1 0-1,0-1 1,0 1-1,1 0 1,-1 0-1,-1 2 0,-1 5 421,0 0 0,-1 0 1,-1-1-1,1 1 0,-1-1 0,-1 0 0,0 0 0,-6 8 0,3-4 225,1 0 1,-11 23-1,16-30-576,0 0 0,0 1 0,1-1 0,-1 1-1,1-1 1,0 1 0,1 0 0,0 9-1,0-13-185,0 0 0,1 0 0,0 0 0,-1 0 0,1 0 0,0 0 0,0 0 0,0-1 0,0 1 0,0 0 0,0 0 0,1-1 0,-1 1 0,1-1 0,-1 1-1,1-1 1,-1 0 0,1 1 0,0-1 0,0 0 0,-1 0 0,1 0 0,0 0 0,0-1 0,0 1 0,0 0 0,3 0 0,9 2-93,1 0-1,0-1 1,0-1 0,0 0 0,20-2-1,79-11-3880,-91 9 2292,31-5-758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36.1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13 117 7456,'-13'-62'3392,"13"43"-2944,3 8-448,7 6-96,8-7-32,8 4 64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39.6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272 22 2496,'8'-22'1520,"-16"42"3943,-9 17-2959,-10 22-1629,5 3-155,-24 109-1,26-90-403,-78 258 1326,74-260-1188,21-70-301,-11 30 920,35-89 254,-11 23-1321,15-26 0,-14 33-125,6-11-148,26-38-1,-37 61 199,1-1 0,0 1 0,1 0 0,-1 1 0,1 0 0,1 0 0,0 1 0,16-10 0,-21 14 61,0 1-1,0-1 0,0 1 0,0 0 0,0 0 0,0 0 1,0 0-1,0 1 0,1 0 0,-1 0 0,0 0 0,0 0 0,0 1 1,1-1-1,-1 1 0,0 0 0,0 0 0,0 1 0,0-1 0,0 1 1,-1 0-1,1 0 0,0 0 0,-1 1 0,1-1 0,-1 1 0,0 0 1,0 0-1,0 0 0,0 0 0,-1 0 0,1 1 0,-1-1 1,0 1-1,0 0 0,0 0 0,0 0 0,-1-1 0,1 1 0,-1 1 1,0-1-1,-1 0 0,1 0 0,-1 0 0,1 0 0,-2 9 0,0-5 66,-1 0 0,0 0 0,0 0 0,-1 0-1,0-1 1,0 1 0,-1-1 0,0 0 0,0 0-1,-1 0 1,-9 10 0,-6 6 194,-39 33 0,37-36-137,8-7 61,0 0 1,-32 20-1,39-30-126,1 1 0,-15 4-1,20-7-42,0-1-1,0 1 0,0-1 0,0 0 0,-1 1 0,1-1 0,0 0 0,0 0 0,-1 0 0,1 0 0,0 0 0,-1 0 0,1 0 0,0 0 0,0 0 0,-1-1 0,1 1 0,0 0 0,0-1 0,0 1 0,0-1 1,-1 1-1,1-1 0,0 0 0,-1-1 0,1 2-4,1-1-1,0 1 1,0 0 0,0-1 0,0 1 0,0-1 0,0 1 0,0-1 0,-1 1 0,1-1-1,0 1 1,0 0 0,1-1 0,-1 1 0,0-1 0,0 1 0,0-1 0,0 1-1,0 0 1,0-1 0,1 1 0,-1-1 0,0 1 0,0 0 0,0-1 0,1 1-1,-1 0 1,0-1 0,1 1 0,11-12-54,-9 9 21,2 0 28,-1-1 1,1 1-1,0 0 0,0 0 1,0 1-1,0-1 0,0 1 1,0 0-1,10-1 0,0-2 9,182-45 98,-120 34-96,108-40 0,-168 50-19,132-55 60,-114 45-68,67-43-1,-85 46-51,-13 9 2,-8 7-55,-129 104-146,109-84 427,1 1 0,0 1-1,-21 33 1,42-55-128,-1 0 19,0 1 0,1 0 0,-1-1 0,1 1 0,0 0 0,0 0 0,1 1 0,-1-1 0,1 0 0,0 1 0,-1 6 0,2-10-34,0-1 0,0 1-1,0-1 1,0 1 0,0-1 0,0 1-1,0-1 1,0 1 0,1-1-1,-1 1 1,0-1 0,0 1-1,0-1 1,1 1 0,-1-1-1,0 1 1,0-1 0,1 0 0,-1 1-1,0-1 1,1 0 0,-1 1-1,1-1 1,-1 0 0,1 1-1,-1-1 1,0 0 0,1 0-1,-1 1 1,1-1 0,-1 0 0,1 0-1,-1 0 1,1 0 0,-1 0-1,1 1 1,-1-1 0,1 0-1,-1 0 1,1-1 0,-1 1-1,1 0 1,0 0 0,-1 0 0,1 0-1,-1 0 1,1-1 0,3 0 32,0 0 0,0-1 0,-1 1 0,1-1 0,3-2 0,23-18 98,-1 0-1,43-45 0,-50 44-183,-2-1 0,35-51 0,-48 65-139,-7 10 172,0 0 1,0 0-1,0 0 1,0 0-1,0 0 1,0 0-1,0 1 1,0-1-1,0 0 1,0 0-1,0 0 1,0 0-1,0 0 1,0 0-1,0 0 1,0 0-1,0 0 1,0 0-1,0 0 1,0 0-1,0 0 1,0 0-1,0 0 1,0 0-1,0 0 1,0 0-1,0 0 1,0 0-1,0 0 1,1 0-1,-1 0 1,0 0-1,0 0 1,0 0-1,0 0 1,0 0-1,0 0 1,0-1-1,-7 18-580,0-2 508,7-14 76,-3 7 20,0 0 1,1 1 0,0-1 0,-1 17 0,3-22-5,0 0 1,0 0 0,0-1 0,1 1-1,-1 0 1,1-1 0,0 1-1,0 0 1,0-1 0,0 1 0,0-1-1,0 0 1,1 1 0,-1-1-1,1 0 1,0 0 0,0 0 0,0 0-1,0 0 1,2 2 0,3 0 62,0 1 0,0-1 1,0 0-1,1-1 0,-1 0 1,1 0-1,0-1 0,16 3 1,-2-2 75,-1 0-1,26-1 1,-28-3-107,0 0 0,-1-2-1,1 0 1,33-10-1,-40 10-29,-1-1 0,0-1-1,0 0 1,-1 0 0,1-1 0,-1 0-1,-1-1 1,16-13 0,-20 14-18,0-1 1,0 1 0,0-1-1,-1 0 1,0-1 0,-1 1 0,1-1-1,-2 0 1,1 0 0,2-11-1,0 1-135,-4 16 143,1-1 0,-1 0 0,1 0 0,0 1 1,0-1-1,0 1 0,0-1 0,0 1 0,0 0 0,1 0 1,-1 0-1,1 0 0,-1 0 0,1 0 0,0 1 1,0 0-1,0-1 0,4 0 0,8-3-77,1 0 1,20-3-1,-32 7 57,9-1-35,0 0 0,0 1 0,0 0 0,0 1 1,25 3-1,-32-2 27,-1-1 1,0 2 0,1-1-1,-1 1 1,0-1 0,0 1-1,0 1 1,0-1 0,0 1-1,0 0 1,-1 0 0,1 0-1,-1 1 1,0-1 0,0 1-1,0 0 1,3 5 0,-6-6 19,1-1-1,-1 1 1,0-1 0,0 1 0,0 0 0,0 0 0,0-1 0,0 1 0,-1 0-1,1 0 1,-1 0 0,0 0 0,0 0 0,-1 5 0,0 2-6,-2-1 1,1 0 0,-6 11-1,6-14-6,0-1-1,0 0 0,0 1 1,0 0-1,1-1 0,0 1 1,0 0-1,1 0 0,0 0 1,0 9-1,0-14 35,1 0-1,-1 0 1,1 1-1,-1-1 1,1 0-1,-1 0 1,1 0 0,-1 0-1,1 1 1,0-1-1,0 0 1,0 0-1,0 0 1,0-1-1,-1 1 1,2 0 0,-1 0-1,0 0 1,1 0-1,1 0 20,0 0-1,0 0 0,-1 0 1,1 0-1,0-1 1,0 1-1,0-1 0,4 0 1,4 0 69,0-1 0,0 0 1,15-5-1,-9 1-95,-1 0 1,1-1-1,-1-1 0,0-1 0,-1 0 1,0-1-1,0 0 0,-1-1 1,0-1-1,0-1 0,-2 1 1,1-2-1,-2 0 0,1-1 0,-2 0 1,12-20-1,-16 23-11,-1-1 0,0-1 1,-1 1-1,0-1 0,3-18 0,-6 26-17,1-10 13,5-16-137,-7 29 128,1 1-1,-1 0 1,1 0-1,-1 0 1,1 0-1,0 0 0,-1 0 1,1 0-1,0 0 1,0 0-1,0 0 1,0 0-1,0 0 0,0 1 1,0-1-1,0 0 1,0 1-1,0-1 1,2 0-1,3-1 19,0 1-1,-1 1 1,1-1-1,0 1 1,-1 0-1,1 0 1,0 1 0,-1-1-1,1 1 1,6 2-1,2 2-55,0-1 0,-1 2 0,13 6-1,-22-9 52,1-1-1,-1 1 0,0 0 0,0 0 1,0 0-1,0 1 0,0-1 0,-1 1 1,0 0-1,1 0 0,-2 0 0,1 1 1,0-1-1,-1 1 0,0-1 0,3 9 1,-1 2-32,-1 0 0,-1 0 1,0 0-1,0 18 0,0 5 22,-2-35 14,1-1 1,-1 1-1,0-1 1,1 0-1,0 1 1,0-1-1,-1 0 1,2 1-1,-1-1 0,0 0 1,0 0-1,0 0 1,1 0-1,0 0 1,-1 0-1,4 3 0,-2-3 22,0 0 0,1 0 0,-1 0 0,0-1-1,1 1 1,-1-1 0,1 0 0,-1 0-1,1 0 1,4 0 0,4 0 28,-1 0 0,1-1-1,0-1 1,0 0 0,-1 0 0,14-4 0,-8 0-36,0 0-1,-1-1 1,1-1 0,-1-1-1,-1 0 1,1-1-1,-1-1 1,-1 0 0,0-1-1,-1-1 1,0 0 0,19-22-1,0-6-161,-32 40 139,0 0-1,0-1 0,0 1 0,0 0 0,0 0 0,0 0 1,1 0-1,-1-1 0,0 1 0,0 0 0,0 0 1,0 0-1,1 0 0,-1 0 0,0-1 0,0 1 0,0 0 1,1 0-1,-1 0 0,0 0 0,0 0 0,0 0 1,1 0-1,-1 0 0,0 0 0,0 0 0,1 0 0,-1 0 1,0 0-1,0 0 0,0 0 0,1 0 0,0 7-166,-5 14-57,4-19 214,-23 114-118,22-113 149,0 1 0,1 0 0,-1 0-1,1 0 1,0 0 0,1 7 0,-1-9-1,0-1 1,1 1-1,-1-1 1,1 0-1,-1 1 0,1-1 1,-1 0-1,1 1 0,0-1 1,0 0-1,-1 0 1,1 1-1,0-1 0,0 0 1,0 0-1,0 0 0,0 0 1,1 0-1,-1-1 1,0 1-1,0 0 0,1 0 1,1 0-1,3 0 35,1-1 0,0 1 0,-1-1 0,1 0 0,0-1 0,-1 0 0,1 0 0,-1 0 0,8-3 0,-10 3-54,34-10 40,0-1 1,-1-2-1,0-1 1,-1-2-1,41-27 1,-60 33-21,-2 0 1,0-2-1,0 0 1,-1 0-1,-1-2 1,0 1-1,-1-2 1,0 1-1,-1-2 0,14-29 1,-21 36-69,0 0 1,0-1-1,-1 0 1,0 1-1,2-22 1,-5 32 39,1-1 0,-1 1 0,0-1 0,0 0 0,0 1 0,0-1 0,0 0 0,0 0 0,0 1 0,0-1 1,0 0-1,0 1 0,0-1 0,-1 0 0,1 1 0,0-1 0,0 1 0,-1-1 0,1 0 0,0 1 0,-1-2 0,0 2 2,1 0-1,-1 0 1,1 0-1,-1 0 1,1 0-1,-1 0 1,1 0-1,-1 0 1,1-1-1,-1 2 1,1-1-1,-1 0 1,1 0-1,0 0 1,-1 0-1,1 0 1,-1 0-1,1 0 1,-1 1-1,1-1 1,-1 0-1,1 1 1,-4 1-15,1 0 0,-1 1 0,1-1 1,0 1-1,0 0 0,-3 3 0,-12 15 8,1 0-1,1 1 0,2 1 0,0 0 0,-18 41 1,30-58 13,0 1 0,0-1 0,1 1 0,-1 0 1,1-1-1,0 13 0,1-16 11,1 0-1,-1 1 1,1-1 0,-1 0-1,1 1 1,0-1 0,0 0-1,1 0 1,-1 0 0,1 0-1,-1 0 1,1 0 0,0 0-1,0 0 1,4 4 0,-1-3 24,0 0 1,0 0 0,0-1 0,0 0 0,0 0 0,1 0-1,0 0 1,-1-1 0,1 0 0,0 0 0,0 0-1,0-1 1,0 0 0,1 0 0,-1-1 0,0 1-1,0-1 1,12-2 0,-3 0 19,-1-1 0,1-1-1,-1 0 1,0 0 0,0-2 0,23-11 0,51-36-2,-60 35-84,0 1-1,1 1 1,0 2-1,40-14 1,-64 27 5,-1 0 0,0 0-1,0 0 1,1 1 0,-1 0 0,6 0 0,-8 0 17,-1 0 0,1 0-1,-1 1 1,1-1 0,0 0-1,-1 1 1,1-1 0,-1 1-1,1 0 1,-1 0-1,1-1 1,-1 1 0,1 0-1,-1 0 1,0 0 0,0 0-1,1 1 1,0 1 0,1 3 40,0 0 0,0 0 0,-1 1 0,0-1 1,0 1-1,-1 0 0,1 10 0,-1-11 17,1 5 61,0-1 1,0 1-1,2-1 0,-1 0 1,1 1-1,0-2 0,6 11 1,-6-14-50,0 0 1,1-1-1,-1 1 0,1-1 1,0 0-1,0 0 1,1 0-1,-1-1 1,1 0-1,0 0 1,11 5-1,0-1-16,1 0 1,0-2-1,1 0 0,34 5 1,-41-10-954,0 0 0,0 0 0,18-2 0,-22 0-811,0-1-1,0 1 1,0-1-1,0-1 1,14-5-1,-5 0-1208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7:40.0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80 28 9056,'-49'-16'4096,"26"11"-3552,15 1-640,8 8-64,5-4-1728,21-4-4128,5 1 3296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20.8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318 9 2560,'1'2'4018,"-4"9"-2175,0-5-1504,0-1 0,-1 0 0,1 0 0,-9 7 1,-7 10 508,-121 146 2384,124-145-3117,0 0 1,2 1-1,0 1 0,2 0 1,1 0-1,1 1 1,1 1-1,1 0 0,1 0 1,-5 50-1,12-72-106,-2 8 89,1 0 0,2 15 0,-1-25-63,0 0-1,0-1 0,0 1 1,1 0-1,-1-1 1,1 1-1,0-1 1,0 1-1,0-1 0,0 0 1,0 1-1,1-1 1,-1 0-1,1 0 1,-1 0-1,1 0 0,3 4 1,-3-6-16,0 1 1,0 0-1,0 0 1,0-1-1,0 1 1,0-1-1,0 1 1,0-1 0,0 0-1,0 0 1,0 0-1,0 0 1,0 0-1,0 0 1,0-1-1,0 1 1,0-1-1,0 1 1,0-1-1,0 0 1,0 0-1,0 0 1,2-1-1,6-4 42,0-1-1,16-13 0,-23 18-53,35-32-29,-3-2 0,34-41-1,0-1-204,-7 7-146,-62 71 369,0 0-1,0-1 1,0 1 0,0 0-1,1 0 1,-1 0 0,0-1-1,0 1 1,0 0 0,0 0-1,0 0 1,1 0 0,-1-1-1,0 1 1,0 0 0,0 0-1,1 0 1,-1 0 0,0 0-1,0 0 1,0 0 0,1-1-1,-1 1 1,0 0 0,0 0-1,1 0 1,-1 0 0,0 0-1,0 0 1,1 0 0,-1 0-1,0 0 1,0 0 0,0 0-1,1 0 1,-1 1 0,0-1-1,0 0 1,1 0 0,-1 0-1,0 0 1,0 0 0,0 0-1,1 0 1,-1 1 0,0-1-1,0 0 1,0 0 0,0 0-1,1 0 1,-1 1 0,0-1-1,0 0 1,0 0 0,0 0-1,0 1 1,0-1 0,0 0-1,0 0 1,0 1 0,1-1-1,-1 0 1,0 0 0,0 1-1,0-1 1,0 0 0,-1 1-1,4 20-49,-3-18 9,5 74-52,3 29 400,-5-89-145,0 0 0,1 0-1,11 32 1,-11-40-42,0-1 0,0 0 0,0 0 1,1 0-1,1 0 0,-1-1 0,11 11 0,-14-16-79,0 0 0,0 0 0,0-1-1,0 1 1,1 0 0,-1-1 0,0 0-1,1 1 1,-1-1 0,1 0-1,0 0 1,-1-1 0,1 1 0,0-1-1,-1 1 1,1-1 0,0 0-1,0 0 1,-1 0 0,1 0 0,0 0-1,0-1 1,-1 1 0,1-1 0,0 1-1,-1-1 1,1 0 0,2-2-1,3-1 20,-1-1 0,0 0 0,-1 0 0,1-1 0,-1 1 0,0-1 0,7-9 0,32-51 196,-40 59-232,15-28 102,30-75-1,-20 42-150,28-70 59,-50 114 50,-1 0 1,-1 0-1,5-46 1,-11 52-114,-1 0 0,-5-33 0,3 30-82,3 20 55,0 0 0,0 0-1,-1 0 1,1 0 0,0-1-1,-1 1 1,1 0 0,-1 0-1,1 0 1,-1 0 0,0 0-1,1 0 1,-1 0 0,0 0-1,-1-1 1,12 24-9182,2-11 7242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22.1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387 47 4320,'-4'3'1160,"0"-1"0,-1 1 0,0-1 0,0 0 0,-6 2 0,-14 6 264,1 1-739,1 2 1,1 0 0,0 1 0,-22 19 0,23-14-256,1 0 0,1 1-1,1 1 1,-20 30 0,26-34-355,1 2-1,0-1 1,2 2 0,0-1-1,2 1 1,-8 27 0,14-41-19,0 1 1,1-1-1,-1 0 1,1 0 0,1 1-1,-1-1 1,3 10-1,-3-14-16,1 0-1,0 1 1,-1-1-1,1 0 1,0 0-1,0 0 0,0-1 1,0 1-1,1 0 1,-1 0-1,3 2 1,-3-3-12,0-1 0,0 1 1,0 0-1,0-1 0,0 1 0,0 0 1,0-1-1,1 0 0,-1 1 1,0-1-1,0 0 0,1 1 0,-1-1 1,0 0-1,1 0 0,-1 0 1,0 0-1,0 0 0,1-1 0,1 1 1,1-1 1,-1-1 0,0 1 0,1-1 1,-1 1-1,0-1 0,0 0 0,0 0 1,-1 0-1,1-1 0,0 1 1,-1-1-1,0 1 0,1-1 0,2-5 1,4-6 77,12-28 0,-18 36-96,65-165-299,-25 58-199,-34 77-378,-10 40 840,-1 0-1,1 0 0,0 0 1,1 0-1,-1 0 1,1 0-1,0 0 1,0 8-1,0-4 54,0 12 93,1 0 0,1 0 0,1 0-1,1-1 1,0 1 0,8 20 0,-8-30-69,0 1-1,1-1 1,0-1-1,1 1 1,0-1-1,0 0 1,1 0-1,0 0 1,1-1-1,0 0 1,0-1-1,16 12 1,-21-18-23,-1 1 0,1 0 0,0-1 0,0 0 0,0 0 0,-1 0 0,1 0 0,0 0 0,0-1 0,0 1 0,0-1 0,1 0 0,-1 1 0,0-1 0,0-1 0,0 1 0,0 0 0,0-1 0,0 0 0,0 0 0,0 0 0,-1 0 0,1 0 0,0 0 0,0-1 0,-1 1 0,1-1 0,3-3 0,4-3 76,-1-1-1,-1 0 1,0 0 0,0-1-1,11-19 1,9-18-111,-3-1-1,22-61 1,-39 82-90,-8 23-32,1 1-1,0-1 1,0 1 0,0-1-1,0 1 1,3-6-1,-4 11 114,0 0 0,0 0-1,0 0 1,0 0 0,1 0-1,-1 0 1,0-1 0,1 1-1,-1 0 1,1 0 0,0-1-1,-1 1 1,2 2 0,2 7 49,2 27 4,-5-28 29,0 1 1,5 16 0,-5-25-64,11 34 374,-11-32-325,1-1-1,0 1 0,-1-1 1,1 0-1,0 0 0,0 0 1,1 0-1,3 3 0,-5-5-43,-1 0 0,1-1 0,-1 0 0,1 1 0,0-1 0,0 1 0,-1-1 0,1 0 0,0 1 0,-1-1 0,1 0 0,0 0 0,0 0 0,0 1 0,-1-1 0,1 0 0,0 0 0,0 0 0,0 0 0,-1-1 0,1 1 0,0 0 0,0 0 0,-1 0 0,1 0 0,0-1 0,0 1 0,-1 0 0,1-1 0,0 1 0,-1-1 0,2 0 0,0-1 12,1-1 1,-1 1-1,1-1 0,-1 0 1,3-4-1,-3 4-27,96-141-1259,-92 133 1125,2 1 1,-1 0-1,1 0 0,1 1 1,13-12-1,-20 20 104,0 0 0,0-1 1,1 1-1,-1 1 0,0-1 0,0 0 0,1 0 1,-1 1-1,1 0 0,-1-1 0,0 1 0,1 0 1,-1 0-1,1 0 0,-1 0 0,4 1 0,4 2 182,1 0-1,14 6 1,-3-2 85,10 3-19,0-1 1,1-2-1,48 5 0,-67-10-71,1-2-1,-1 0 0,23-3 1,-31 1-99,0 1 0,0-1 0,-1 0 0,1 0 0,0-1 1,-1 0-1,0 0 0,1 0 0,-1 0 0,9-9 0,-9 8-37,-3 2 0,1 0 1,-1-1-1,1 1 0,-1 0 0,0-1 0,0 0 0,0 1 0,0-1 0,0 0 0,-1 0 0,1 0 0,-1 0 0,1-3 0,-1 2-59,0 1 0,0-1 0,-1 1 0,1-1 0,-1 1-1,0-1 1,-1-6 0,1 9 36,0 0-1,0 1 1,0-1-1,-1 0 1,1 1-1,0-1 1,-1 1-1,1-1 1,0 0-1,-1 1 1,1-1-1,-1 1 1,1-1-1,-1 1 1,1-1-1,-1 1 1,1-1-1,-1 1 1,0-1-1,-1 1 1,1-1 1,0 1-1,0 0 1,-1 0-1,1 0 1,0 0-1,0 0 1,-1 0-1,1 0 0,0 0 1,0 0-1,-1 1 1,1-1-1,0 1 1,-2 0-1,-21 9 233,1 2 0,0 0 0,-27 19 0,46-28-96,-1 1 0,1-1 0,0 1 0,0 0 0,0-1 0,0 2 0,1-1 0,0 0 0,0 1 0,-4 7 0,6-10-74,0 1 0,0-1 0,0 1 0,1-1 0,-1 1 0,1-1 0,0 1 0,0-1 0,0 1 0,0-1 0,0 1 0,0-1 0,1 1 0,-1 0 0,1-1 0,0 0 0,0 1-1,0-1 1,0 1 0,0-1 0,0 0 0,1 0 0,-1 0 0,3 3 0,2 1 5,0 0 0,0 0-1,1 0 1,0-1 0,0 0-1,0 0 1,11 4 0,-6-2 5,1-2 0,0 0 0,24 6 0,-26-8-22,0-2 1,0 1 0,-1-1-1,1-1 1,19-1 0,-23 0-887,0 0 1,0-1-1,0 0 1,0 0-1,10-5 0,-10 3-194,23-8-8681,-14 11 4981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25.5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1 967 3136,'0'0'1029,"9"0"672,9-2-819,0 0-1,0-2 1,0 0-1,-1-1 0,20-8 1,-36 13-859,23-9 187,-1-2-1,0 0 0,-1-1 1,0-1-1,-1-1 0,-1-1 1,37-35-1,191-230-1,-210 233-160,-8 11-32,103-139 72,-121 156-48,-1 0 1,0-1-1,-1-1 0,-2 0 1,0 0-1,-1-1 0,6-32 1,-13 50-52,1 1 1,-1-1 0,1 0 0,-1 0 0,-1 0-1,1 0 1,0 0 0,-1 0 0,0 0 0,-2-6 0,3 9 12,-1 0-1,1 0 1,0 0 0,-1 0 0,1 0 0,-1 0 0,1 1 0,-1-1 0,0 0 0,1 0 0,-1 0 0,0 1 0,0-1 0,1 1 0,-1-1-1,0 0 1,0 1 0,0-1 0,0 1 0,0 0 0,1-1 0,-1 1 0,0 0 0,0-1 0,0 1 0,0 0 0,0 0 0,0 0 0,0 0 0,0 0-1,0 0 1,0 0 0,0 0 0,0 1 0,0-1 0,-2 1 0,-2 0 58,0 1 0,1 0 0,-1 1 0,0-1 0,-5 5 1,-11 8 197,1 0 0,0 2 0,1 0 0,1 1 0,1 1 0,0 1 0,1 0 0,2 1 0,-19 34 0,17-23-99,2 1-1,1 1 1,2 0-1,1 0 1,2 1 0,-5 43-1,9-50-106,1 0 0,1-1 0,2 1 0,3 32 0,-1-50-11,0-1 0,0 0 0,0 0 0,1 0 0,1 0 0,8 15 1,-9-18 29,1 0-1,0-1 1,0 1 0,1-1 0,0 0 0,0-1 0,0 1 0,0-1 0,1 0 0,9 5 0,-4-4-6,0 0-1,1-1 0,-1 0 1,1-1-1,0 0 1,0-1-1,0 0 1,0-1-1,0-1 1,0 1-1,0-2 1,1 0-1,-1-1 1,0 0-1,0 0 0,-1-1 1,1-1-1,-1 0 1,1-1-1,-1 0 1,-1 0-1,17-11 1,-19 10-51,0-1 1,0 1-1,-1-1 1,0-1 0,0 1-1,7-10 1,-12 14-28,0 0 1,0 0-1,0-1 1,0 1-1,-1-1 0,1 1 1,-1-1-1,0 1 1,0-1-1,0 0 1,0 0-1,-1 0 0,1 1 1,-1-1-1,0 0 1,0 0-1,-1 0 1,1 0-1,-2-3 0,2 6-12,0 0-1,0 0 0,-1 0 1,1 0-1,0 0 0,-1 0 1,1 0-1,-1 0 0,1 0 1,-1 0-1,1 1 0,-1-1 1,0 0-1,1 0 0,-1 0 1,0 1-1,0-1 0,0 1 1,1-1-1,-1 0 0,0 1 1,0-1-1,0 1 0,0 0 1,0-1-1,0 1 0,0 0 1,0 0-1,0-1 0,0 1 1,0 0-1,0 0 0,0 0 1,0 0-1,0 0 1,0 1-1,0-1 0,0 0 1,0 0-1,0 1 0,0-1 1,0 0-1,0 1 0,0-1 1,-1 2-1,-5 2-21,0 0 0,0 1 0,1 0 0,-9 10 0,8-9 70,1-1-10,-9 8 61,0 1 0,1 0-1,1 1 1,-15 20-1,25-31-39,1-1 1,-1 1-1,1 0 0,0 0 0,0 0 1,1 0-1,-1 1 0,1-1 1,0 0-1,0 1 0,1-1 0,-1 1 1,1-1-1,0 1 0,0-1 0,1 0 1,-1 1-1,1-1 0,0 1 0,0-1 1,0 0-1,1 0 0,-1 1 0,5 6 1,-4-8 3,-1-1 1,1 1 0,0-1-1,0 1 1,0-1 0,0 0-1,0 0 1,1 0 0,-1 0-1,1-1 1,-1 1 0,1-1-1,-1 1 1,1-1 0,0 0-1,0 0 1,0 0 0,0 0-1,0-1 1,0 1 0,0-1-1,0 0 1,0 0-1,0 0 1,0 0 0,0 0-1,4-2 1,7-1 58,1-1 0,-1 0 0,-1-1 0,20-11 0,-14 8-107,42-25-151,-43 23 18,0 0-1,0 2 0,33-12 0,-50 20 146,0-1-1,0 1 1,0 0 0,0 0 0,0 0-1,0-1 1,0 1 0,0 0-1,0 0 1,0 0 0,0 1-1,0-1 1,1 0 0,-1 0 0,0 1-1,-1-1 1,1 0 0,0 1-1,0-1 1,0 1 0,0-1-1,0 1 1,1 0 0,-1 1 29,0-1-1,0 1 1,0-1 0,-1 0 0,1 1-1,0-1 1,-1 1 0,1 0 0,-1-1 0,1 1-1,-1-1 1,0 1 0,0 2 0,1 3 80,-2-1 1,1 1-1,-1 0 1,0-1 0,-4 14-1,0-5 17,2-7-26,0 0-1,0 0 0,1 0 1,0 0-1,0 11 0,2-19-86,1 0 0,-1 0-1,0 0 1,1 0 0,-1 0 0,0 0-1,1 0 1,-1 0 0,1 0-1,-1 0 1,0 0 0,1 0-1,-1 0 1,0 0 0,1 0 0,-1-1-1,0 1 1,1 0 0,-1 0-1,0 0 1,1 0 0,-1-1 0,0 1-1,1 0 1,-1 0 0,0-1-1,0 1 1,1 0 0,-1 0 0,0-1-1,16-13 197,-3 1-199,0 1 0,1 0 0,21-14 0,-4 6-190,2 2 0,0 1 0,0 1-1,41-11 1,-73 26 166,0 1-1,0 0 0,0-1 1,0 1-1,0 0 0,0 0 1,0 0-1,0 0 1,0 0-1,0 0 0,0 0 1,1 0-1,-1 0 0,0 0 1,0 0-1,0 1 0,0-1 1,1 1-1,-1 0 9,-1-1-1,1 1 1,0 0 0,-1-1-1,1 1 1,-1 0 0,1-1-1,-1 1 1,1 0 0,-1 0-1,0-1 1,1 1 0,-1 0-1,0 0 1,0 0 0,1 0-1,-1 1 1,0 5 14,0-1 1,0 0-1,-1 1 0,0-1 1,-2 7-1,2-6 1,-4 15 105,2-11-89,1 0 0,-2 19 0,4-26-6,0-1 0,0 0 1,0 0-1,1 1 1,-1-1-1,1 0 0,0 0 1,0 0-1,0 0 0,0 0 1,0 0-1,1 0 1,0 0-1,1 2 0,-1-3-4,0 0-1,0 0 0,0 0 0,1-1 0,-1 1 1,0-1-1,1 1 0,-1-1 0,1 0 0,-1 0 1,1 0-1,-1-1 0,1 1 0,0-1 0,-1 1 1,1-1-1,0 0 0,0 0 0,-1 0 1,1 0-1,0 0 0,5-2 0,3 0 16,0-1 0,0 0 1,20-10-1,84-45-65,-24 11-132,-62 33 247,-2-1 0,38-27 0,-64 42-78,-1 0 0,1-1 0,-1 1 0,1-1 0,-1 1 0,1-1 0,-1 1 0,1-1 1,-1 1-1,1-1 0,-1 1 0,0-1 0,1 0 0,-1 1 0,0-1 0,0 1 0,0-1 0,1 0 1,-1 0-1,-4-1-67,-5 5-58,-13 7-96,11-5 189,1 0 0,0 0 0,0 1 1,0 0-1,-11 10 0,10-5 18,0 0 0,0 0 0,1 1 0,1 1 0,-10 16 0,16-24 31,-1 1-1,2 0 0,-1-1 1,1 1-1,0 0 1,0 0-1,0 1 1,1-1-1,0 0 0,0 1 1,1-1-1,0 0 1,0 1-1,0-1 1,2 9-1,-1-14-11,-1 0 1,0 0-1,0 0 0,1-1 0,-1 1 1,0 0-1,1 0 0,-1 0 0,1-1 1,-1 1-1,1 0 0,0 0 1,-1-1-1,1 1 0,0-1 0,-1 1 1,1 0-1,0-1 0,0 1 1,-1-1-1,1 0 0,0 1 0,0-1 1,0 0-1,0 1 0,0-1 0,0 0 1,0 0-1,-1 0 0,1 0 1,0 0-1,0 0 0,0 0 0,0 0 1,0 0-1,0 0 0,0 0 0,0-1 1,1 0-1,2 0 11,-1 0-1,1-1 1,-1 1 0,1-1-1,-1 0 1,0 0-1,5-4 1,15-16 82,-2-1 0,0 0 1,-1-2-1,-2 0 0,18-32 0,-26 42-556,-9 14 98,-7 10 158,-3 5 142,0 0-1,2 0 1,-1 1 0,-8 26-1,-15 68 127,18-60-50,-51 169 18,60-206 6,0-1 0,0 1 0,-1-1 0,-1 1 0,1-2 0,-2 1 0,0-1 1,0 0-1,-1 0 0,-10 10 0,17-19-65,0 0-1,-1 0 1,1 0 0,-1 0-1,1 0 1,-1 0 0,1-1-1,-1 1 1,1 0 0,-1-1-1,0 1 1,1-1 0,-1 0-1,0 1 1,1-1 0,-1 0-1,0 0 1,1 0 0,-1 0-1,0 0 1,1-1 0,-1 1-1,0-1 1,1 1 0,-1-1-1,0 1 1,1-1 0,-1 0-1,1 0 1,-1 1 0,1-1-1,0 0 1,-1-1 0,1 1-1,0 0 1,0 0 0,-1 0-1,0-3 1,1 2-3,-1 0-10,0 0 0,1 0 0,-1 0 0,1 0 0,0-1 0,0 1 0,0 0 0,0-1 0,0 1 0,0-1 0,0 1 0,1-1 0,0 1 0,-1-1 0,1 1 0,0-1 0,0 0 0,0 1 0,1-3 0,0-8-167,-1 11 184,0 1 0,0-1 0,0 0 0,0 1 0,0-1-1,0 0 1,1 1 0,-1-1 0,1 0 0,-1 1 0,1-1 0,0 1 0,-1-1 0,1 1 0,0-1 0,2-1 0,10-11-79,0 1 0,0 1 0,31-22 0,-15 14 187,-1-2-1,-1-1 0,25-28 0,19-16-51,9-5 19,90-73 60,-156 135-113,-1 0-1,-1-1 1,1 0 0,-2-1-1,0 0 1,19-28-1,28-69-84,5-42 123,-4 6-75,-35 100 149,54-78 1,-52 85-236,21-40 1,-46 76 106,0 0 0,0-1 0,0 1 0,0 0 0,0-1 0,-1 1 0,1-1 0,-1 1 0,0-1 0,1 1-1,-1-1 1,-1 1 0,1-4 0,0 6 8,0-1 0,0 1 0,0 0-1,0 0 1,0 0 0,0 0 0,0 0-1,0-1 1,-1 1 0,1 0 0,0 0 0,0 0-1,0 0 1,0 0 0,0 0 0,0 0-1,0-1 1,0 1 0,0 0 0,-1 0-1,1 0 1,0 0 0,0 0 0,0 0-1,0 0 1,0 0 0,0 0 0,-1 0 0,1 0-1,0 0 1,0 0 0,0 0 0,0 0-1,0 0 1,-1 0 0,1 0 0,0 0-1,-7 3-75,-8 13-81,-2 5 61,1 2 0,0 0 0,-22 45 0,-27 84 212,65-151-113,-79 239 64,72-217-69,3-9 44,-3 6 45,1 0 0,1 0-1,1 1 1,-2 28 0,6-44-43,0-1-1,1 0 1,-1 1-1,1-1 0,1 5 1,-2-8-23,1 0-1,-1 0 1,0 0-1,1 0 1,-1 0 0,1 0-1,-1 0 1,1 0-1,0 0 1,-1 0 0,1-1-1,0 1 1,0 0-1,-1 0 1,1-1 0,0 1-1,0-1 1,0 1-1,0 0 1,0-1 0,0 0-1,0 1 1,0-1-1,2 1 1,0-1 21,1 0 0,0 0 1,-1 0-1,1 0 0,-1-1 0,1 0 1,-1 1-1,1-1 0,-1 0 0,1-1 1,-1 1-1,0-1 0,0 1 0,0-1 1,5-3-1,4-5 32,0 0 0,14-15 0,-9 8-21,28-28 27,45-58 1,30-55-271,-99 130 151,97-144-300,-103 148 337,-1 0 0,13-31-1,-48 80-399,10-9 391,1 2 1,1 0-1,1 0 1,-10 29-1,2-6 29,-181 418 395,194-455-324,1 0 0,1 1 0,-1-1 0,1 1 0,-1-1 0,1 1 0,-1 8 0,2-13-73,0 0 0,0 1 0,0-1 0,0 1 1,0-1-1,0 0 0,0 1 0,1-1 0,-1 0 0,0 1 0,0-1 0,0 0 0,0 1 0,0-1 0,0 0 0,1 1 0,-1-1 0,0 0 0,0 1 0,1-1 0,-1 0 0,0 0 0,0 1 0,1-1 1,-1 0-1,0 0 0,1 1 0,-1-1 0,0 0 0,1 0 0,-1 0 0,0 0 0,1 0 0,-1 0 0,0 1 0,1-1 0,-1 0 0,1 0 0,-1 0 0,0 0 0,1 0 0,-1 0 0,0 0 0,1-1 0,-1 1 1,0 0-1,1 0 0,0 0 0,23-11 102,-14 6-240,30-16 11,-32 17 55,0-1 0,-1 1 0,1 1-1,1-1 1,-1 1 0,17-3 0,-22 6 37,0 0 0,0 0 0,1 0 0,-1 1 0,0-1 0,0 1 0,0 0 0,0 0 0,0 0 0,0 1 0,0-1 1,0 1-1,0-1 0,-1 1 0,1 0 0,-1 0 0,1 0 0,-1 1 0,0-1 0,1 0 0,-1 1 0,-1 0 0,4 4 0,3 7 267,0 0-1,-2 1 0,9 22 0,-10-21-92,5 12-132,-4-9 90,10 19 0,-14-33-545,1-1 1,-1 0-1,1 1 1,0-1-1,5 5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25.8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9632,'0'0'4384,"35"0"-3840,-12 0 2047,3 0-1535,9 0 416,4 0-864,5 0-384,5 0-128,3 0-384,-4 8 160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39.9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1 281 1984,'0'-6'10329,"11"-3"-10051,-6 5 619,85-84 1516,0-1-1755,-79 79-559,1 0 0,-2-1-1,1-1 1,-1 0 0,9-15-1,-19 27-99,0 0 0,-1 0 0,1 0-1,0 1 1,0-1 0,0 0-1,0 0 1,0 0 0,0 0-1,0 0 1,0 0 0,0 0-1,-1 0 1,1 0 0,0 0-1,0 0 1,0 0 0,0 0 0,0 0-1,0 0 1,0 0 0,0 0-1,-1 0 1,1 0 0,0-1-1,0 1 1,0 0 0,0 0-1,0 0 1,0 0 0,0 0-1,0 0 1,0 0 0,0 0 0,-1 0-1,1 0 1,0 0 0,0 0-1,0 0 1,0-1 0,0 1-1,0 0 1,0 0 0,0 0-1,0 0 1,0 0 0,0 0-1,0 0 1,0 0 0,0-1 0,0 1-1,0 0 1,0 0 0,0 0-1,0 0 1,0 0 0,0 0-1,0 0 1,0 0 0,0-1-1,0 1 1,0 0 0,0 0-1,0 0 1,-22 35 231,13-22 39,0 1-1,1 0 0,0 0 1,1 1-1,-5 16 0,11-28-221,1-1 0,-1 1 0,1 0 0,0 0 0,0 0 0,0 0 0,0 0 0,0 0 0,1 0-1,-1 0 1,1 0 0,0-1 0,0 1 0,0 0 0,3 5 0,-3-6-5,0 0 0,0-1-1,0 1 1,0 0 0,1-1 0,-1 1 0,1-1-1,0 1 1,-1-1 0,1 0 0,0 0-1,0 0 1,-1 0 0,1 0 0,0 0 0,0 0-1,0 0 1,0-1 0,0 1 0,1-1-1,-1 0 1,3 1 0,4-2 42,0 0-1,1-1 1,-2 0 0,1 0-1,0-1 1,0 0 0,-1 0-1,1-1 1,11-7 0,4-4-57,38-31 0,-41 28-39,-6 5-86,21-13 0,-36 25 90,1 1-1,-1-1 1,1 1 0,0 0 0,-1-1 0,1 1 0,0 0 0,-1-1-1,1 1 1,0 0 0,0 0 0,-1 0 0,1-1 0,0 1 0,-1 0-1,1 0 1,0 0 0,0 0 0,-1 0 0,2 1 0,-1-1 15,-1 1 0,1-1 1,-1 0-1,1 1 0,-1-1 0,0 1 1,1-1-1,-1 1 0,0-1 0,1 1 1,-1-1-1,0 1 0,0-1 1,0 1-1,1-1 0,-1 1 0,0-1 1,0 1-1,0 0 0,0 0 1,0 5 148,0 0 1,-1 0 0,-1 12-1,1-12-55,-2 12 302,1 31-1,2-48-396,0-1 0,0 0 0,1 0 0,-1 0 0,0 0 0,0 0 0,0 0 0,0 0 0,0 0 0,0 0 0,0 0 0,0 0 0,0 0 0,0 1 0,0-1 0,0 0 0,0 0 0,0 0 0,0 0 0,0 0 0,0 0 0,0 0 0,0 0 0,0 0 0,1 0 0,-1 0 0,0 0 0,0 0 0,0 0 0,0 0 0,0 0 0,0 0 0,0 0 0,0 0 0,0 0 0,0 0 0,0 0 0,1 0 0,-1 0 0,0 0 0,0 0 0,0 0 0,0 0 0,0 0 0,0 0 0,0 0 0,0 0 0,0 0 0,0 0 0,0 0 0,1 0 0,-1 0 0,0 0 0,0 0 0,0 0 0,0 0 0,0-1 0,0 1 0,0 0 0,0 0 0,9-7 207,14-17-56,-14 14-119,1-2-127,2 1 0,-1 0 1,2 1-1,20-15 1,-30 23 76,0 1-1,1-1 1,-1 0 0,0 1 0,1 0-1,-1 0 1,1 0 0,-1 0 0,1 0-1,-1 1 1,1 0 0,-1-1 0,1 1-1,-1 1 1,1-1 0,0 0 0,-1 1-1,1 0 1,-1 0 0,1 0 0,-1 0-1,0 0 1,1 1 0,-1 0 0,0-1 0,4 4-1,112 90 424,-104-83-918,5 3-2084,3 0-3633,-11-7 3712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40.2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53 5728,'-21'-33'2592,"21"22"-2240,0 8-288,8 3-96,5-5-256,5 5 160,4 8-3328,0 3 1888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18.0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 9568,'0'-8'4320,"39"16"-3776,-8-2 1280,5 2-1121,29 4-63,6 7-416,3 5-32,-9 4-96,-3-1-192,-5-1 32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41.9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5 907 1664,'-1'1'82,"1"-1"-1,-1 1 1,1-1 0,0 1 0,-1-1-1,1 1 1,0-1 0,0 1 0,0-1-1,-1 1 1,1-1 0,0 1 0,0-1-1,0 1 1,0-1 0,0 1 0,0 0-1,0-1 1,0 1 0,0-1 0,0 1-1,0-1 1,0 1 0,0-1-1,0 1 1,1 0 0,-1-1 0,0 1-1,0-1 1,1 1 0,-1-1 0,0 1-1,1-1 1,-1 0 0,0 1 0,1-1-1,-1 1 1,1 0 0,0-1 82,0 1 1,0 0-1,-1-1 1,1 1-1,0-1 0,0 1 1,0-1-1,0 1 1,0-1-1,0 0 0,0 1 1,0-1-1,0 0 1,0 0-1,0 0 1,0 0-1,0 0 0,0 0 1,0 0-1,0 0 1,1 0-1,7-4 111,0-1 0,0 1 0,-1-2 0,0 1 0,0-1 1,0 0-1,10-12 0,44-54 250,-52 58-398,135-174 514,29-39-514,-149 197-83,-1 1 385,28-45 0,-46 58-210,-6 16-216,0 0 0,0 0 0,0 0 0,0-1 0,0 1 0,0 0 0,0 0 0,0 0 0,0 0 0,0 0 0,0 0 0,0-1 0,0 1 0,0 0 0,0 0 0,0 0 0,0 0 0,0 0 0,-1 0 0,1 0 0,0-1 0,0 1 0,0 0 0,0 0 0,0 0 0,0 0 0,0 0 0,0 0 0,0 0 0,-1 0 0,1 0 0,0 0 0,0-1 0,0 1 0,0 0 0,0 0 0,0 0 0,-1 0 1,-9 5 112,3 2-41,0 0 1,0 0 0,0 0-1,1 1 1,-8 13-1,-51 90 1315,-73 168-1,136-274-1334,-25 61 578,25-59-519,0 0 0,0 0 0,0 0 0,1 0 0,1 0 0,-1 1 0,1 8 0,0-15-89,0 0 0,0 0 0,0 0 0,1 0 0,-1 0 0,0 0 0,0 0 0,1 0 0,-1 0 0,1 0 1,-1-1-1,1 1 0,-1 0 0,1 0 0,-1 0 0,1 0 0,0-1 0,0 1 0,-1 0 0,1-1 0,0 1 0,0 0 0,0-1 0,-1 1 1,1-1-1,0 0 0,0 1 0,0-1 0,0 0 0,0 1 0,0-1 0,0 0 0,0 0 0,2 0 0,1 0 21,0 0 0,0 0 0,0-1 0,-1 0 0,1 0 0,0 0 0,-1 0 0,5-3-1,10-5-12,-1 0-1,-1-2 1,1 0-1,-2-1 1,0 0-1,0-2 0,-1 1 1,-1-2-1,14-18 1,13-23-18,40-77 0,-57 92-55,56-99 115,-71 128-55,7-13-38,23-51 0,-5-1-72,18-50 441,-50 124-128,-3 6-65,-5 16 34,-10 27 184,-50 122 995,-1 16-790,54-141-524,-53 138 313,56-158-211,-16 33 551,22-43-459,5-13-249,0 0 1,0 0-1,0 0 0,0 1 1,0-1-1,-1 0 0,1 0 1,0 0-1,0 0 1,0 0-1,0 0 0,0 0 1,0 0-1,0 0 0,0 0 1,0 1-1,1-1 0,-1 0 1,0 0-1,0 0 1,0 0-1,0 0 0,0 0 1,0 0-1,0 0 0,0 0 1,0 0-1,0 0 1,0 0-1,0 0 0,0 1 1,0-1-1,0 0 0,0 0 1,0 0-1,0 0 0,0 0 1,1 0-1,-1 0 1,0 0-1,0 0 0,0 0 1,0 0-1,0 0 0,0 0 1,0 0-1,0 0 0,0 0 1,0 0-1,1 0 1,-1 0-1,0 0 0,0 0 1,0 0-1,0 0 0,0 0 1,0 0-1,0 0 0,0 0 1,0 0-1,0 0 1,0 0-1,0 0 0,1-1 1,4-1-13,13-17-165,20-26-1,2-3 116,-28 34 74,-10 11-44,1-1 1,0 1 0,-1 0-1,1 0 1,1 0 0,-1 0-1,0 1 1,1-1 0,-1 1-1,6-2 1,-8 3 6,0 1 0,0 0 1,0 0-1,0 0 0,1 0 1,-1 0-1,0 0 0,0 0 0,0 1 1,0-1-1,0 0 0,0 1 0,0-1 1,0 1-1,0-1 0,0 1 0,0-1 1,0 1-1,0 0 0,0-1 0,0 1 1,0 0-1,0 0 0,-1 0 1,1 0-1,0 0 0,0 1 0,3 4-1,-1-1-1,-1 0 0,4 10 1,-5-14 23,11 36 194,-8-23-233,0-1 0,1 0 0,1 0 0,7 12 0,-11-21 68,1-1 1,-1 0-1,1 1 0,0-1 0,0 0 1,0 0-1,0-1 0,1 1 0,-1-1 0,1 1 1,-1-1-1,1 0 0,0-1 0,0 1 1,0-1-1,0 1 0,7 0 0,-3-1-3,0 0 0,0-1 0,0 0 1,0 0-1,0-1 0,-1 0 0,1 0 0,0-1 0,0 0 0,-1 0 0,1-1 0,-1 0 0,0 0 0,7-5 0,-2 1 4,-1-1 0,-1 0 0,1 0 0,-2-1 0,1 0 0,-1-1 0,12-15 0,-18 21-53,0-1-1,0 1 1,0 0 0,0-1-1,-1 0 1,0 1-1,0-1 1,0 0-1,-1 0 1,1 0 0,-1-1-1,0 1 1,-1 0-1,1 0 1,-1 0 0,0-1-1,-1 1 1,0-8-1,1 12 13,0 0 0,0 1-1,-1-1 1,1 0-1,0 0 1,0 0 0,0 1-1,-1-1 1,1 0 0,0 1-1,-1-1 1,1 0-1,-1 0 1,1 1 0,-1-1-1,1 1 1,-1-1 0,1 0-1,-1 1 1,1-1-1,-1 1 1,0-1 0,1 1-1,-1 0 1,0-1 0,0 1-1,1 0 1,-1-1-1,0 1 1,0 0 0,1 0-1,-1 0 1,0 0 0,0 0-1,0 0 1,1 0-1,-1 0 1,0 0 0,0 0-1,0 0 1,1 0 0,-1 0-1,0 1 1,0-1 0,1 0-1,-1 1 1,0-1-1,1 0 1,-1 1 0,0-1-1,0 2 1,-6 2-48,1 1 0,1 0 1,-1 0-1,-6 7 0,12-11 58,-7 6 34,1 1-1,0 0 1,0 0-1,1 1 1,0-1-1,-4 11 1,8-16-5,0 0 1,0 0 0,0 0-1,0-1 1,0 1 0,0 0-1,1 0 1,0 1 0,-1-1-1,1 0 1,0 0 0,1 0-1,-1 0 1,0 0 0,1 0-1,0 0 1,0 0 0,0 0-1,0 0 1,0-1 0,0 1-1,1 0 1,0-1 0,2 5-1,3-1 21,0 0 0,1 0 0,-1-1-1,1 0 1,0 0 0,1-1 0,-1 0-1,1 0 1,9 2 0,84 20 188,-99-25-235,87 14-1682,-76-14 108,1-1 0,16-1 0,-5 0-565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42.3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8 156 7456,'-8'-8'3392,"25"0"-2944,0-1 1728,9 3-1280,33-13 288,2-1-736,27-7-320,-6 7-128,6-4-1568,-9 9 864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43.2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459 21 2400,'18'-20'11367,"-18"28"-8500,-1 11-1535,-1 0 0,-4 20 0,2-17-1114,-2 29 0,4 176 1019,8-156-1087,1 18 511,-7-85-619,0 0-1,-1 0 1,1 0 0,-1 0 0,0 0-1,0-1 1,0 1 0,0 0 0,-3 5-1,3-7 2,0 0 0,0-1-1,-1 1 1,1 0-1,-1 0 1,1-1-1,-1 1 1,0-1 0,1 1-1,-1-1 1,0 0-1,0 0 1,0 0 0,0 0-1,0 0 1,0 0-1,0 0 1,-4 0 0,-13 1 124,1 0 1,0-2-1,-1 0 1,-20-3-1,-16 0 14,-74 6 38,15-3-32,103-1-577,46-24-12036,-6 19 9685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43.7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38 157 2240,'-15'-13'508,"13"9"499,-1 1 0,1 0 0,0-1-1,0 0 1,0 1 0,0-1-1,1 0 1,0 0 0,-2-4 0,3 6-628,-1 0 0,1 1 0,-1-1 0,1 0 0,0 0 0,0 0 0,0 1 0,0-1 0,0 0 0,0 0 0,0 0 0,1 1 0,-1-1 0,1 0 0,0-2 0,1 2-115,-1 0 0,1 0 0,-1 1 0,1-1 0,0 1 0,-1-1 0,1 1 0,0-1 0,0 1 0,0 0-1,4-2 1,14-4 181,0 0-1,1 2 1,0 0 0,37-4-1,-45 8-293,185-12 943,-102 9-775,29 5 795,-82 1-3328,0-1-5118,-34-1 4074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44.4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316 17 5056,'-1'-2'723,"-1"0"1,0 1 0,0-1-1,0 1 1,0 0-1,0 0 1,0 0-1,0 0 1,-1 0 0,1 0-1,0 0 1,-5 0-1,6 1-359,0 0-1,0 0 0,0 0 0,0 0 0,0 0 0,0 1 0,0-1 0,0 0 0,0 1 1,0-1-1,1 0 0,-1 1 0,-2 0 726,1 1-726,-7 12-17,5-4-139,0 1 1,1 0 0,0-1-1,1 1 1,1 1-1,-1-1 1,2 22 0,1-2-124,9 51 0,-3-48-68,0-1 0,3 0 0,0 0 0,2-1 0,2-1 0,25 45 0,-32-65 53,-1 0-1,0 0 1,0 0-1,-1 1 1,-1 0-1,4 15 1,-8-26-45,0 0 1,0-1-1,0 1 0,1 0 1,-1 0-1,0 0 0,-1 0 1,1 0-1,0 0 0,0 0 1,0 0-1,0-1 1,-1 1-1,1 0 0,0 0 1,-1 0-1,1 0 0,-1-1 1,1 1-1,-1 0 0,0 1 1,-1-1 6,1 0 0,-1 0 1,0 0-1,1 0 1,-1 0-1,0 0 0,1 0 1,-1-1-1,0 1 1,-2 0-1,-5 1 49,0-1 0,0 0-1,-14-1 1,19 0-64,-24 0 162,-32 1 488,-105-13-1,138 5-492,22 5-336,1 1 0,0 0 0,-1 0 0,1 1 0,-6-1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 63 4640,'-48'0'12831,"62"0"-8708,12-1-3133,0-2 0,32-6 0,2-2-611,-49 10-326,275-32 790,-58 28-683,-225 5-490,1 0-1,-1 1 0,0-1 1,1 1-1,5 1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50.3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384 659 2304,'-6'-16'2147,"6"15"-1962,-1 0 0,1 0 0,0-1 0,-1 1 0,1 0 0,-1 0 0,1 0 0,-1 0 0,1 0 0,-1 0 0,0 0 0,1 0 0,-1 0 0,0 0 0,0 1 0,0-1 0,0 0 0,1 0 0,-1 1 0,0-1 0,0 1 0,-1-1 0,1 1 0,0-1 0,0 1 0,0-1 0,0 1 0,0 0 0,0 0 0,-2-1 0,-5 0 88,0 0 0,-1 1-1,1 0 1,0 0 0,-1 1-1,1 0 1,0 0 0,0 1-1,0 0 1,0 0 0,0 1-1,0 0 1,1 1 0,-1-1-1,-7 6 1,6-3-138,-92 56 1139,86-51-1109,1 0 0,0 0 0,1 1 0,-19 22 0,30-31-135,0 0-1,0-1 0,1 1 0,-1 0 0,1 0 0,-1 0 0,1 0 0,0 1 1,0-1-1,0 0 0,1 0 0,-1 1 0,1-1 0,0 0 0,0 1 0,0 5 1,1-7-16,-1-1 0,1 1 1,-1-1-1,1 1 0,0-1 1,-1 1-1,1-1 1,0 0-1,0 1 0,0-1 1,0 0-1,0 0 1,0 1-1,0-1 0,1 0 1,-1 0-1,0 0 1,1-1-1,-1 1 0,1 0 1,-1 0-1,0-1 1,1 1-1,0-1 0,-1 1 1,1-1-1,-1 0 1,1 1-1,0-1 0,-1 0 1,1 0-1,-1 0 1,1 0-1,0-1 0,2 1 1,6-2 39,1 0 0,-1-1-1,0 0 1,1-1 0,-2 0 0,1 0 0,0-1 0,-1-1 0,0 1-1,0-1 1,0-1 0,-1 0 0,10-10 0,-1-1-78,0-1 0,-1-1 0,-2 0 0,22-38 0,-33 54-7,-1-2 0,1 1 0,-1 0 0,0-1-1,0 1 1,0-1 0,-1 1 0,0-1-1,0 0 1,0 0 0,-1 1 0,0-1-1,0-7 1,-1 12 14,1 0 1,-1 0-1,1 0 0,-1 0 0,0 1 1,1-1-1,-1 0 0,0 0 0,1 1 1,-1-1-1,0 0 0,0 1 0,0-1 0,1 1 1,-1-1-1,0 1 0,0-1 0,0 1 1,0 0-1,0-1 0,0 1 0,0 0 1,0 0-1,0 0 0,0 0 0,0 0 1,0 0-1,0 0 0,0 0 0,0 0 1,0 0-1,0 0 0,0 1 0,0-1 0,0 0 1,0 1-1,0-1 0,0 1 0,0-1 1,1 1-1,-3 1 0,3-2 17,0 0 0,0 0 0,0 0-1,0 0 1,0 0 0,0 0 0,0 0 0,0 1-1,0-1 1,0 0 0,0 0 0,0 0 0,0 0-1,0 0 1,-1 0 0,1 0 0,0 0 0,0 0-1,0 0 1,0 0 0,0 0 0,0 0 0,0 0-1,-1 1 1,1-1 0,0 0 0,0 0 0,0 0-1,0 0 1,0 0 0,0 0 0,0 0 0,-1 0-1,1 0 1,0 0 0,0-1 0,0 1-1,0 0 1,0 0 0,0 0 0,0 0 0,-1 0-1,1 0 1,0 0 0,0 0 0,0 0 0,0 0-1,0 0 1,0 0 0,0 0 0,0-1 0,0 1-1,-1 0 1,1 0 0,20 3 955,-15-5-887,0-1 0,0 0 0,-1 0 0,1-1 0,-1 1 0,0-1 0,0 0 0,0 0 0,0 0 0,5-9-1,3-6 198,12-24 0,-21 37-246,57-105 424,-10 23-482,-32 60 38,-2-1 0,-1-1 0,18-49 0,-32 74-2,0 3-8,0 0 0,0-1 0,0 1 0,0 0 1,-1-1-1,1 1 0,-1-1 0,0 1 0,0-1 1,0 1-1,0-1 0,0 1 0,-1-1 1,0-3-1,1 6 4,0 0 0,-1-1-1,1 1 1,0 0 0,0-1 0,-1 1 0,1 0 0,0 0 0,-1-1 0,1 1 0,0 0 0,-1 0-1,1 0 1,0 0 0,-1-1 0,1 1 0,-1 0 0,1 0 0,0 0 0,-1 0 0,1 0 0,-1 0-1,1 0 1,-1 0 0,1 0 0,0 0 0,-1 0 0,1 0 0,-1 0 0,1 0 0,0 1-1,-1-1 1,1 0 0,0 0 0,-1 0 0,0 1 0,-14 11-96,11-9 95,-12 10 10,1 0-1,1 1 1,0 1 0,0 0-1,2 1 1,-20 31-1,6 4 197,2 1 1,3 2-1,1 0 0,4 1 0,-20 108 0,35-155-117,0 0-1,0 0 1,1 0 0,0 0-1,1 0 1,1 12-1,-1-18-44,-1 0-1,1 0 0,0 1 0,-1-1 1,1 0-1,0 0 0,0 0 1,0 0-1,1 0 0,-1 0 0,0 0 1,1-1-1,-1 1 0,1 0 1,0-1-1,-1 1 0,1-1 0,0 0 1,0 1-1,0-1 0,0 0 1,0 0-1,0 0 0,0 0 0,0-1 1,1 1-1,2 0 0,3-1 10,0 1 1,1-1-1,-1-1 0,0 0 0,0 0 0,1-1 0,11-3 0,-1-2-7,35-15 1,-24 4-126,0-1 0,51-43 0,-68 51 76,13-5-229,-25 16 234,-1 0 1,0 0-1,0 1 0,0-1 1,1 0-1,-1 0 1,0 0-1,0 0 1,1 0-1,-1 0 1,0 0-1,0 0 1,0 0-1,0 1 0,1-1 1,-1 0-1,0 0 1,0 0-1,0 0 1,0 0-1,0 1 1,1-1-1,-1 0 1,0 0-1,0 0 0,0 1 1,0-1-1,0 0 1,0 0-1,0 0 1,0 1-1,0-1 1,0 0-1,0 0 1,0 1-1,0-1 1,0 0-1,0 0 0,0 0 1,0 1-1,0-1 1,0 0-1,0 0 1,0 1-1,-1 13-28,1-13 30,-3 29 67,-2 25 105,4-51-183,1 1 0,1 0 0,-1 0 0,1 0 0,0-1 0,0 1 0,0 0 0,4 7 0,-3-8 70,0 1 0,1-1 0,0 0 0,0 1-1,0-1 1,0 0 0,0-1 0,1 1 0,4 3 0,-5-5-13,0 0 0,0-1 0,0 1 0,0-1 0,0 0 0,1 0 0,-1 0 0,0 0 0,1 0 0,-1-1 0,0 0-1,1 1 1,-1-1 0,6-1 0,-3 0-9,0 0-1,0 0 1,0-1-1,0 0 1,0 0 0,0 0-1,0-1 1,-1 0-1,1 0 1,-1 0-1,0-1 1,9-7-1,1-4 10,0 0 1,17-24-1,90-129-150,-47 61 157,-70 99-45,106-150 14,-86 118-23,-2-1-1,19-48 0,-24 36-196,-17 45 75,-4 8 12,-9 14-60,9-11 149,-5 6-42,-7 9-82,-24 34 0,-131 257 235,1 72-90,18 17 266,138-368-147,-18 55 348,29-70-288,5-17-46,5-12-35,32-73-172,32-62-199,98-105 142,-156 234 117,438-689-610,-400 624 495,-45 75 13,-7 9-26,0 3-6,-3 8-23,-3 15 67,-14 32 0,9-27 108,-46 119 1,24-60 83,-59 109 0,-29 1-113,67-117 325,-67 142 0,116-213-243,3-4 37,-2 1 1,1-1-1,-1 1 0,0-1 0,0 0 1,-12 12-1,16-18-87,0-1-1,0 0 1,0 0 0,0 1 0,-1-1-1,1 0 1,0 0 0,0 0 0,0 1-1,-1-1 1,1 0 0,0 0 0,0 0-1,-1 0 1,1 0 0,0 0 0,-1 1-1,1-1 1,0 0 0,0 0 0,-1 0-1,1 0 1,0 0 0,-1 0 0,1 0-1,0 0 1,0 0 0,-1 0-1,1 0 1,0 0 0,-1-1 0,1 1-1,0 0 1,0 0 0,-1 0 0,1 0-1,0 0 1,0 0 0,-1-1 0,1 1-1,0 0 1,0 0 0,0 0 0,-1-1-1,1 1 1,0 0 0,0 0 0,0-1-1,0 1 1,-1 0 0,1 0 0,0-1-1,0 1 1,0 0 0,0-1 0,0 1-1,0 0 1,0 0 0,0-1-1,0 1 1,0 0 0,0-1 0,0 1-1,0 0 1,0-1 0,1-22-304,1 5 100,2-1-1,0 1 0,12-31 1,-12 40 145,0-1 0,1 1 0,0 1 0,0-1 0,1 1 0,0 0 0,1 0 1,12-11-1,-7 9 28,1 1 1,-1 0-1,1 1 1,1 0-1,20-8 1,74-21-30,-75 28 12,0-2-1,51-26 1,-63 26 91,-1-2 0,-1 0 1,-1-2-1,0 0 0,-1-1 1,0 0-1,27-37 0,-27 31 5,-1-1 0,-2 0 0,0-1-1,-2 0 1,12-32 0,-22 51-56,-1 0 0,0 1 1,-1-1-1,1 0 0,-1 0 0,0-5 0,1 9-1,-1 1-1,0-1 0,0 0 0,0 1 1,0-1-1,0 0 0,0 1 1,-1-1-1,1 1 0,0-1 0,0 0 1,0 1-1,0-1 0,-1 1 0,1-1 1,0 0-1,-1 1 0,1-1 0,0 1 1,-1-1-1,1 1 0,-1-1 1,1 1-1,-1-1 0,1 1 0,-1 0 1,1-1-1,-1 1 0,1 0 0,-1-1 1,0 1-1,1 0 0,-1 0 1,1 0-1,-1-1 0,0 1 0,1 0 1,-1 0-1,0 0 0,1 0 0,-1 0 1,0 0-1,1 0 0,-1 0 0,1 0 1,-1 1-1,0-1 0,1 0 1,-1 0-1,0 1 0,0-1 0,-2 2-12,0 0-1,0 1 0,0-1 1,0 1-1,1-1 0,-1 1 1,1 0-1,-1 0 0,1 0 1,-2 5-1,1-4 8,-14 21-26,2 1 0,-17 41 0,25-48 108,0-1 1,2 1-1,0 0 0,-4 36 1,8-53-40,1 1 1,0 0-1,0 0 1,0 0 0,0 0-1,0-1 1,1 1-1,-1 0 1,1 0-1,-1-1 1,1 1 0,0 0-1,1-1 1,-1 1-1,0-1 1,1 1-1,-1-1 1,1 0 0,0 0-1,-1 1 1,1-1-1,0 0 1,0-1 0,1 1-1,-1 0 1,0 0-1,1-1 1,-1 0-1,1 1 1,-1-1 0,1 0-1,-1 0 1,1 0-1,0-1 1,0 1-1,-1-1 1,1 1 0,0-1-1,0 0 1,0 0-1,0 0 1,-1-1-1,1 1 1,3-2 0,34-8 25,-1-1 0,57-26 1,24-8-8,-116 44-90,0-1-1,0 1 1,0 1-1,0-1 1,1 0-1,-1 1 1,0 0-1,5 0 1,-8 1 37,1-1 0,-1 0 1,0 1-1,0-1 0,0 1 0,0-1 1,0 1-1,0-1 0,0 1 0,0 0 1,-1-1-1,1 1 0,0 0 0,0 0 1,0 0-1,-1-1 0,1 1 0,0 0 0,-1 0 1,1 0-1,-1 0 0,1 0 0,-1 1 1,0-1-1,1 0 0,-1 0 0,0 0 1,0 0-1,0 0 0,1 0 0,-1 0 1,0 1-1,-1 1 0,1 13 42,-1-8 14,1-1 1,0 1-1,0 0 0,1-1 0,0 1 0,1-1 0,-1 1 1,1-1-1,6 13 0,-7-17-4,0-1 0,1 0 1,0 0-1,-1 0 0,1 0 1,0 0-1,0-1 0,0 1 0,0 0 1,1-1-1,-1 0 0,0 1 0,1-1 1,-1 0-1,0 0 0,1 0 1,0-1-1,-1 1 0,1-1 0,-1 1 1,1-1-1,0 0 0,-1 0 0,1 0 1,-1 0-1,5-1 0,1 0 7,0-1-1,-1 1 0,1-2 1,-1 1-1,0-1 1,0 0-1,12-7 1,-8 3-20,-1-1 0,0 0 0,0-1 0,-1 1 1,9-12-1,36-53 69,-31 41-94,9-19 0,-21 34-74,0-1 0,1 1 0,1 1 0,22-23 1,-34 39 58,-1-1 1,0 1 0,0 0 0,0-1 0,1 1 0,-1 0 0,0 0-1,0-1 1,1 1 0,-1 0 0,0 0 0,1-1 0,-1 1 0,0 0-1,1 0 1,-1 0 0,0-1 0,1 1 0,-1 0 0,1 0 0,-1 0-1,0 0 1,1 0 0,-1 0 0,1 0 0,-1 0 0,0 0 0,1 0-1,-1 0 1,0 0 0,1 0 0,-1 0 0,1 1 0,-1-1 0,0 0-1,1 0 1,-1 0 0,0 0 0,1 1 0,-1-1 0,0 0 0,1 0-1,-1 1 1,0-1 0,0 0 0,1 1 0,-1-1 0,0 0 0,0 1-1,1 1-14,0 1-1,0-1 1,-1 1-1,0-1 0,1 1 1,-1-1-1,0 1 0,0 3 1,-3 16 15,0 0 0,-1-1 1,-2 1-1,0-1 0,-1 0 1,-17 35-1,-75 117 380,96-168-358,0 0 32,0 0-1,-1-1 1,-7 9 0,10-12-22,0-1 0,0 1 0,0 0 0,0 0 0,0-1 0,0 1 0,0-1-1,0 1 1,0-1 0,0 1 0,0-1 0,-2 1 0,3-1-3,-1 0 1,0 0-1,1-1 0,-1 1 1,1 0-1,-1 0 0,0 0 1,1 0-1,-1 0 0,1-1 1,-1 1-1,1 0 0,-1-1 1,1 1-1,-1 0 0,1-1 1,-1 1-1,1 0 0,-1-1 1,1 1-1,0-1 0,-1 1 1,1-1-1,0 1 1,-1-2-1,0 1-15,1-1 0,-1 1 1,1-1-1,0 0 0,-1 1 0,1-1 1,0 1-1,0-1 0,0 0 1,0 1-1,1-1 0,-1 0 0,0 1 1,1-1-1,-1 1 0,1-1 0,-1 1 1,1-1-1,0 1 0,-1-1 1,1 1-1,0-1 0,0 1 0,2-2 1,1-2-11,0 1 1,-1 0 0,1 0-1,1 0 1,-1 1 0,9-6-1,-4 5 0,0 0 0,0 0 0,1 1 0,-1 0 0,1 1 0,14-2 0,61-2 0,-84 6 0,107-1-2429,-89 2-1868,31 6 0,-35-2-1581,-6 5 1948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50.7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63 8064,'4'-27'3648,"36"7"-3168,-19 9-544,5 6-64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8:52.9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221 918 1472,'-1'0'116,"1"0"0,-1-1 0,0 1 0,0 0 1,0 1-1,1-1 0,-1 0 0,0 0 0,0 0 0,1 0 0,-1 1 0,0-1 0,1 0 1,-1 1-1,0-1 0,1 0 0,-1 2 205,1-2-219,0 0 0,0 0 0,1 0 1,-1 1-1,0-1 0,1 0 0,-1 0 1,0 0-1,0 0 0,1 0 0,-1 0 1,0 1-1,1-1 0,-1 0 0,0 0 1,1 0-1,-1 0 0,0 0 0,1 0 1,-1 0-1,0-1 0,1 1 1,-1 0-1,0 0 0,0 0 0,1 0 1,-1 0-1,0 0 0,1 0 0,-1-1 1,0 1-1,1 0 0,3-2 199,0 1-1,-1-1 1,1 0-1,0 0 1,-1 0 0,1 0-1,-1-1 1,1 0-1,-1 1 1,0-1-1,0 0 1,2-4 0,4-5 288,15-26 0,-16 25-235,25-44 337,126-187 623,-51 117-1037,-20 27-52,-56 61 28,-3-1 0,-1-2 1,36-70-1,-39 56 435,-22 49-650,-8 11-34,2 0 23,-60 64 442,30-32-261,-62 75 219,-111 222 593,193-310-920,-193 331 1020,-2-10-11,196-324-717,-15 34 0,23-39-95,4-15-293,0 1-1,0-1 0,1 0 1,-1 0-1,0 0 0,0 1 1,0-1-1,0 0 0,0 0 1,1 0-1,-1 1 0,0-1 1,0 0-1,0 0 0,1 0 1,-1 0-1,0 1 0,0-1 1,0 0-1,1 0 0,-1 0 1,0 0-1,0 0 0,1 0 1,-1 0-1,0 0 1,0 0-1,1 0 0,-1 0 1,0 0-1,0 0 0,1 0 1,-1 0-1,0 0 0,0 0 1,1 0-1,-1 0 0,0 0 1,0 0-1,1 0 0,-1-1 1,0 1-1,0 0 0,0 0 1,1 0-1,-1 0 0,0 0 1,0-1-1,1 1 0,10-8 34,0 0-1,-1-1 0,1-1 0,10-12 1,142-156 5,-15 37-161,8 15-77,-52 44 143,15-7 96,-119 89-43,0 0-1,0 0 1,0 0-1,0 0 1,0 0-1,1 0 1,-1 1 0,0-1-1,0 0 1,0 0-1,0 0 1,0 0-1,0 0 1,0 0 0,0 0-1,0 0 1,0 0-1,0 0 1,1 0 0,-1 0-1,0 0 1,0 0-1,0 0 1,0 0-1,0 0 1,0 1 0,0-1-1,0 0 1,0 0-1,0 0 1,0 0-1,0 0 1,0 0 0,0 0-1,0 0 1,0 0-1,0 0 1,0 1 0,0-1-1,0 0 1,0 0-1,0 0 1,0 0-1,0 0 1,0 0 0,0 0-1,0 0 1,0 0-1,0 0 1,0 0-1,0 1 1,0-1 0,0 0-1,-1 0 1,1 0-1,0 0 1,0 0-1,-2 12-21,-6 16 10,1-10 68,-2 0 0,-10 19 0,-11 20 176,28-53-162,1 0-1,-1 0 1,1 0-1,0 0 0,0 0 1,0 7-1,1-10-51,0 0 0,0 0 0,0 0 0,0 0 0,0 1 1,1-1-1,-1 0 0,0 0 0,1 0 0,-1 0 0,0 0 0,1 0 0,-1 0 0,1 0 0,0 0 0,-1 0 0,1 0 0,0-1 0,-1 1 0,1 0 0,0 0 0,0-1 0,0 1 0,0 0 0,0-1 0,0 1 0,0-1 1,0 1-1,0-1 0,1 1 0,7 1 56,-1-1 0,0 0 0,1 0 0,-1-1 0,1 0 0,9-1-1,2-2-33,30-7 0,-31 4-50,-1 0-1,0-1 1,22-12-1,50-34-60,-56 31 61,1 0-21,-15 9-17,35-17-1,-54 29 47,-1 1 1,1 0-1,-1 0 0,1-1 0,-1 1 1,0 0-1,1 0 0,-1 0 0,1 0 0,-1-1 1,1 1-1,-1 0 0,1 0 0,-1 0 0,1 0 1,-1 0-1,1 0 0,-1 1 0,1-1 1,0 0-1,-1 7-104,-13 15-69,11-19 179,-18 23-37,-11 20 88,28-42-51,0 1 1,1 0 0,0-1-1,0 1 1,0 0-1,0 1 1,-1 8-1,3-13 7,0 0-1,0 0 1,0 1-1,0-1 0,0 0 1,0 0-1,1 1 1,-1-1-1,0 0 1,1 0-1,-1 1 1,0-1-1,1 0 0,0 0 1,-1 0-1,1 0 1,0 0-1,-1 0 1,1 0-1,0 0 0,2 1 1,-1 0 10,0 0 0,1-1-1,-1 0 1,1 0 0,-1 1 0,1-1 0,0-1-1,0 1 1,3 0 0,5 1 13,-1-2 0,1 1 0,0-1 0,11-2 0,8-3 98,-1-2-1,56-19 1,-76 23-105,-1 0-1,1-1 1,-1 0-1,1-1 1,-1 0 0,10-8-1,-16 11-36,1 0 0,-1 0 0,0 0 0,1-1-1,-1 1 1,0-1 0,-1 1 0,1-1 0,0 0 0,-1 0-1,1 0 1,-1 0 0,0 0 0,0 0 0,0 0 0,-1 0-1,1 0 1,-1 0 0,0-1 0,1 1 0,-2-4 0,1 5 9,-1 1 0,1-1 0,-1 0 0,1 0 0,-1 1 0,0-1 0,0 1 1,0-1-1,0 1 0,0-1 0,0 1 0,-1-1 0,1 1 0,0 0 0,-1 0 0,1 0 1,-1 0-1,1 0 0,-1 0 0,0 0 0,1 0 0,-1 0 0,0 1 0,1-1 1,-1 1-1,0-1 0,0 1 0,-3 0 0,-3-2-21,-1 2 1,0-1-1,1 1 1,-14 2-1,10 0 1,1 0-1,-18 7 1,-13 2 5,128-23-5,-30 1 60,0 3 0,83-2 0,-131 10-45,0 0-1,0 1 0,0 0 1,0 1-1,0-1 0,10 5 1,-15-5 13,-1 0 1,1 0-1,-1 0 1,1 1-1,-1-1 1,1 1-1,-1-1 1,0 1 0,0 0-1,0 0 1,0 0-1,0 0 1,0 0-1,0 0 1,-1 1-1,1-1 1,-1 1 0,0-1-1,1 1 1,0 4-1,-1-2 78,0 0 0,0 1 1,-1-1-1,0 0 0,0 0 0,0 0 0,0 0 0,-3 9 0,0-2 120,-1 0-1,-7 14 0,6-14-15,1 0 77,6-9 75,13-13 143,-8 4-497,23-16 79,-8 5-137,34-21-1,-49 34 38,0 0-1,0 1 1,1 0-1,-1 0 1,1 1-1,-1-1 1,1 2-1,0-1 1,14 0-1,-21 2 35,1 0 1,-1 0-1,0 0 0,0 0 0,1 0 1,-1 0-1,0 0 0,1 1 1,-1-1-1,0 0 0,0 1 0,1-1 1,-1 1-1,0 0 0,0-1 0,0 1 1,0 0-1,0 0 0,0-1 0,0 1 1,0 0-1,0 0 0,0 0 0,0 0 1,0 0-1,-1 0 0,1 1 1,0-1-1,-1 0 0,1 0 0,-1 0 1,0 1-1,1-1 0,-1 0 0,0 0 1,1 2-1,-1 1 28,0 0 0,-1 1 1,1-1-1,-1 0 0,0 0 0,1 0 0,-2 0 1,1 0-1,0 0 0,-3 4 0,5-6 419,4-2-281,8-4-149,-10 3 30,42-16 135,-26 9-236,42-11 0,-56 18 36,1 0-1,0 0 0,0 0 1,-1 1-1,1 0 1,0 0-1,0 1 1,0 0-1,-1-1 0,1 2 1,11 3-1,-11-2 44,0 0 0,-1 1 1,1 0-1,5 6 0,2 0 20,5 4-1,-16-11-128,1 0 0,0-1-1,0 0 1,0 1-1,0-1 1,0 0-1,0-1 1,0 1-1,1-1 1,-1 1-1,1-1 1,-1 0 0,1 0-1,-1 0 1,8 0-1,20-4-6501,-9 0-1889,-1 2 3393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02.2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13 845 3232,'3'0'383,"0"-1"1,0 1-1,1-1 1,-1 0-1,0 0 1,-1 0-1,1 0 1,0-1-1,0 1 1,0-1-1,-1 1 1,1-1-1,-1 0 0,1 0 1,-1 0-1,0-1 1,0 1-1,3-5 1,5-5-256,-2-2 0,12-20 0,-9 13 436,150-235 343,-101 176-849,46-64 82,-86 112-71,-2 0 0,27-60 0,-45 91-72,8-18-122,-2 0 0,8-29 0,-15 40-282,-3 9 32,-11 17-59,-27 38 111,17-25 175,-27 46 0,-88 200 137,1 39 492,57-125 820,42-112 149,34-69-961,1-10-27,5-1-434,-1 0 0,1 0 0,-1 0-1,1 0 1,0 0 0,0 0 0,-1 0 0,1 0 0,0 0 0,0 0 0,0 0 0,0 0 0,0 0 0,0 0 0,1-1 0,1-8-38,1 0 1,1 1 0,-1-1-1,1 1 1,1 0 0,0 0 0,0 0-1,11-12 1,-11 13 18,12-16-43,1 2 0,31-30 0,47-32-143,-4 2 88,-81 71 81,27-26-343,75-56 1,-112 92 327,0 0 1,1 0-1,-1 0 1,0 0 0,0 1-1,1-1 1,-1 0 0,0 1-1,0-1 1,1 1-1,-1-1 1,1 1 0,-1 0-1,0 0 1,1-1 0,-1 1-1,1 0 1,-1 0-1,1 1 1,-1-1 0,1 0-1,-1 0 1,0 1 0,1-1-1,-1 0 1,3 2-1,-3 0-2,1-1-1,0 1 0,-1 0 0,0 0 0,1 0 0,-1 0 0,0 0 0,0 0 0,0 0 0,0 0 0,0 0 1,0 0-1,-1 1 0,1-1 0,0 4 0,2 15 141,-1 1 1,-1 22 0,-1-40-62,0 1 1,1-1-1,-1 0 0,1 0 1,0 0-1,0 0 1,0 0-1,1-1 1,0 1-1,-1 0 1,1-1-1,1 1 1,-1-1-1,0 1 1,4 3-1,-3-5 1,-1 0-1,0 0 1,1 0-1,-1 0 1,1 0-1,-1-1 1,1 1 0,0-1-1,0 1 1,0-1-1,0 0 1,0 0-1,0-1 1,0 1-1,0 0 1,0-1 0,0 0-1,0 0 1,6 0-1,-1-1 15,0 0-1,0-1 0,0 0 1,-1 0-1,1 0 0,-1-1 1,0 0-1,0 0 0,0-1 1,10-7-1,0-4 24,-1 0 0,-1-1 0,0-1 0,-1-1 0,-1 0 0,-1 0 0,18-37 0,-25 44-115,0 0 1,-1 0-1,0 0 0,-1-1 1,0 1-1,-1-1 0,1-19 1,-3 30-5,0 1 1,0-1 0,1 0-1,-1 1 1,0-1 0,-1 1-1,1-1 1,0 0-1,0 1 1,0-1 0,0 0-1,0 1 1,-1-1 0,1 1-1,0-1 1,0 0 0,-1 1-1,1-1 1,-1 1-1,1-1 1,0 1 0,-1-1-1,1 1 1,-1-1 0,1 1-1,-2-1 1,1 1-4,1 0 0,-1 0 0,0 0 0,0 0 0,0 0 0,0 0 0,0 0 0,0 0 0,1 0 0,-1 1 0,0-1 0,0 0 0,0 0 0,0 1 0,1-1 0,-2 1 0,-2 2-54,1-1 1,0 0 0,-1 1 0,1 0 0,0-1-1,1 1 1,-4 4 0,-2 7-72,1 0 1,0 1-1,1-1 1,0 1 0,-6 31-1,10-34 174,0 1 1,1-1-1,0 0 1,1 0-1,0 1 1,1-1-1,0 0 0,4 16 1,-3-23 31,-1-1 0,1 0 0,0 0 0,0 0 0,0 0 0,1 0 0,-1 0 0,1-1 0,0 1-1,0-1 1,0 0 0,1 0 0,-1 0 0,1 0 0,-1-1 0,1 1 0,0-1 0,0 0 0,0 0 0,1 0 0,-1-1 0,4 2 0,11 1 143,-1 0-1,0-1 1,36 1 0,-30-3-69,0-1 1,0-1 0,0-1 0,0-1 0,0-1 0,33-10 0,-47 10-86,0 1 1,0-1 0,-1-1-1,1 0 1,-1 0 0,0-1 0,0 0-1,-1-1 1,1 0 0,-1 0-1,-1 0 1,0-1 0,0 0 0,0-1-1,-1 0 1,8-15 0,-11 17-37,0 1-1,0-1 1,-1 0 0,0 0 0,1-11-1,-2 16-41,-1 0 0,0 0 0,0 0 0,0 0 0,0 0 0,0 0 0,0 0 0,0 0 0,-1 0 0,1 0-1,-1 0 1,0 0 0,1 0 0,-1 0 0,0 0 0,0 0 0,0 1 0,0-1 0,0 0 0,-1 1 0,1-1 0,-3-2-1,3 4 11,-1-1-1,1 1 0,0-1 1,0 1-1,-1 0 0,1-1 0,0 1 1,0 0-1,-1 0 0,1 0 1,0 0-1,0 0 0,-1 0 0,1 1 1,0-1-1,-1 0 0,1 0 1,0 1-1,0-1 0,0 1 0,0 0 1,-1-1-1,1 1 0,0 0 1,-1 1-1,-3 1-88,0 1-1,0 0 1,-7 8 0,6-6 77,1 0 0,0 1 1,1-1-1,0 1 1,0 0-1,0 0 1,1 1-1,0-1 1,-3 12-1,4-13 96,1-1-1,1 1 0,-1 0 0,1-1 1,0 1-1,0 0 0,0 0 0,1-1 1,0 1-1,0 0 0,0-1 1,1 1-1,4 10 0,-2-9 109,0 0 0,0 0 0,0-1 0,1 1 0,0-1 0,11 11 1,-13-14-103,1 0 1,-1-1 0,1 1-1,0-1 1,0 1 0,0-1 0,0 0-1,1-1 1,-1 1 0,1-1 0,-1 0-1,0 0 1,7 1 0,-2-2 64,0 0 0,0 0 0,0-1 0,0 0 0,0-1 1,-1 0-1,1 0 0,11-5 0,4-4 23,34-20 1,-37 19-226,0-1 90,1-2-1,-2 0 0,0-1 0,29-32 1,63-83 27,-42 45-369,-67 82 219,10-10-218,-13 14 319,0 0 0,0 0 0,0 0 0,1-1 1,-1 1-1,0 0 0,0 0 0,0 0 1,1 0-1,-1 0 0,0-1 0,0 1 0,1 0 1,-1 0-1,0 0 0,0 0 0,1 0 0,-1 0 1,0 0-1,0 0 0,1 0 0,-1 0 1,0 0-1,0 0 0,1 0 0,-1 0 0,0 0 1,0 0-1,1 0 0,-1 0 0,0 1 0,0-1 1,1 0-1,-1 0 0,0 0 0,0 0 1,0 0-1,1 1 0,-1-1 0,0 0 0,0 0 1,0 0-1,0 1 0,1-1 0,-1 0 0,0 0 1,0 1-1,0-1 0,0 0 0,0 0 0,0 1 1,0-1-1,0 0 0,0 0 0,0 1 1,0-1-1,1 10-61,0 0 1,-1-1-1,0 1 1,0 0-1,-1-1 0,-1 1 1,-2 9-1,0 3-5,-5 48-39,-5 27 142,11-83 19,0 1 1,-1-1 0,-1 0-1,-10 19 1,14-31-11,0 0 1,0 0 0,0 0 0,0 0-1,-1 0 1,1 0 0,-1-1-1,1 1 1,-1 0 0,0-1-1,0 0 1,1 1 0,-1-1 0,0 0-1,0 0 1,0 0 0,0 0-1,-1 0 1,1-1 0,0 1-1,0-1 1,0 1 0,-1-1 0,1 0-1,0 0 1,0 0 0,-1 0-1,1 0 1,-3-1 0,-1 0 20,0-1 0,0 0 1,0 0-1,0-1 0,0 0 0,0 0 1,1 0-1,-11-8 0,-3-2-357,18 13 245,0-1 1,0 1 0,1-1-1,-1 1 1,0-1-1,0 1 1,0-1 0,0 1-1,0 0 1,0 0-1,0 0 1,0-1-1,0 1 1,0 0 0,-1 0-1,1 0 45,1 0-1,0 0 1,0 1-1,0-1 1,0 0-1,0 0 1,0 0-1,-1 0 1,1 0-1,0 0 1,0 0 0,0 0-1,0 0 1,0 1-1,0-1 1,0 0-1,0 0 1,0 0-1,0 0 1,-1 0-1,1 0 1,0 1-1,0-1 1,0 0 0,0 0-1,0 0 1,0 0-1,0 0 1,0 1-1,0-1 1,0 0-1,0 0 1,0 0-1,0 0 1,0 0-1,0 0 1,1 1 0,-1-1-1,6 4-53,16 3 218,-16-5-133,20 5 47,0-1 0,1-1 0,0-2 0,0 0 0,0-2 0,52-4-1,-70 1-35,0 0 0,0 0 0,0-1 0,0 0 0,-1-1 0,1 0 0,-1 0 0,0-1 0,0 0 0,-1 0-1,1-1 1,-1 0 0,8-9 0,-4 4-115,-1-1-1,-1 0 1,0 0-1,-1-1 1,-1 0 0,0-1-1,8-19 1,-25 114-1136,-32 81 1035,24-98 154,-57 219 779,73-275-617,2-7-71,0 0-1,0 0 0,-1 1 1,1-1-1,0 0 1,-1 0-1,1 0 1,-1 1-1,0-1 0,1 0 1,-1 0-1,-1 2 1,1-6 341,2-9-296,1 0-1,0 0 0,1 1 1,0-1-1,6-12 1,2-9-45,12-36 25,3 1 0,37-67 0,-18 52-300,62-87 0,-102 163 204,55-75-221,-50 70 80,1 1 0,-1 0 0,2 1-1,18-15 1,-28 24 109,-1 0 0,1-1 0,0 1 0,0 0 0,0 0-1,0 0 1,0 0 0,1 1 0,-1-1 0,0 1 0,0-1 0,0 1 0,1-1-1,-1 1 1,0 0 0,0 0 0,0 0 0,1 1 0,1-1 0,-2 1 21,-1 0 1,1 0 0,-1 0-1,0 0 1,1 1 0,-1-1-1,0 0 1,0 0 0,0 1-1,0-1 1,0 1 0,0-1-1,0 1 1,0-1 0,0 1-1,-1-1 1,1 1 0,-1 0-1,1-1 1,-1 1 0,0 0-1,0 0 1,0-1-1,0 5 1,0 13 7,-1 0 1,0 0-1,-2 0 0,0 0 0,-1 0 0,-1-1 1,-1 0-1,0 0 0,-2 0 0,0-1 1,-16 25-1,18-33 118,0 0 0,-1-1 0,0 1 1,-10 8-1,14-15-44,-1 1 0,1-1-1,0 0 1,-1 0 0,1 0 0,-7 2 0,9-3-16,-1-1 1,0 1 0,1-1-1,-1 0 1,0 1-1,1-1 1,-1 0-1,0 0 1,1 0-1,-1-1 1,0 1-1,1 0 1,-1 0-1,1-1 1,-1 1 0,-2-2-1,4 2-38,-1-1-1,1 1 1,-1-1-1,1 1 1,0 0-1,-1-1 1,1 1 0,0-1-1,-1 1 1,1-1-1,0 1 1,0-1-1,-1 0 1,1 1-1,0-1 1,0 1-1,0-1 1,0 1 0,0-1-1,0 0 1,0 1-1,0-1 1,0 1-1,0-1 1,0 0-1,0 1 1,0-1 0,0 1-1,0-1 1,1 0-1,8-17-220,-6 15 169,0 0 1,1 0-1,-1 0 0,1 0 0,0 0 0,0 1 0,0 0 0,5-3 0,39-12 70,-20 8-15,24-14-46,0-2 0,88-59 0,7-4-177,-125 77 18,-22 11 187,0 0-1,0 0 1,0 0-1,0 0 1,0 0-1,0 0 1,0 0 0,0 0-1,0 0 1,0 1-1,0-1 1,-1 0-1,1 0 1,0 0-1,0 0 1,0 0 0,0 0-1,0 0 1,0 0-1,0 0 1,0 0-1,0 0 1,0 0-1,0 1 1,0-1-1,0 0 1,0 0 0,0 0-1,0 0 1,0 0-1,0 0 1,0 0-1,0 0 1,0 0-1,0 0 1,0 1 0,0-1-1,0 0 1,0 0-1,0 0 1,0 0-1,0 0 1,0 0-1,0 0 1,0 0 0,0 0-1,0 0 1,0 0-1,0 1 1,0-1-1,1 0 1,-1 0-1,0 0 1,0 0 0,0 0-1,0 0 1,0 0-1,0 0 1,0 0-1,0 0 1,0 0-1,0 0 1,0 0-1,1 0 1,-1 0 0,0 0-1,0 0 1,0 0-1,0 0 1,0 0-9,-28 42-119,2 0 0,2 2-1,-26 64 1,47-100 250,1-1-1,0 0 0,0 1 1,1 0-1,0 12 1,1-19-100,-1-1-1,1 1 1,0 0 0,0-1 0,0 1-1,0-1 1,0 1 0,1-1 0,-1 1-1,0 0 1,0-1 0,0 1 0,0-1-1,1 1 1,-1-1 0,0 1 0,1-1-1,-1 1 1,0-1 0,1 1 0,-1-1-1,1 1 1,-1-1 0,1 0-1,-1 0 0,1 0 1,-1 0-1,1 0 0,-1 0 1,1 0-1,-1 0 0,1 0 1,-1 0-1,1 0 1,-1 0-1,1 0 0,-1 0 1,0-1-1,1 1 0,-1 0 1,1 0-1,-1-1 0,1 1 1,20-21 422,-12 8-390,0-1 0,-1 0 0,-1 0-1,0 0 1,6-22 0,13-25-92,-21 53-92,-2 0 0,6-15 0,-6 16-301,-2 12 94,-4 19 50,3-19 333,-3 15-87,2 1 0,0-1 0,1 1 0,4 27 0,-3-46 78,-1 0-1,1 1 1,0-1 0,-1 0-1,1 0 1,0 0-1,0 1 1,1-1-1,-1 0 1,0-1-1,1 1 1,-1 0-1,1 0 1,0 0-1,-1-1 1,5 3-1,-3-2 4,1 0-1,-1-1 0,0 1 1,1-1-1,0 0 0,-1 0 1,1 0-1,0 0 0,6 0 1,3-1 25,0-1-1,0 0 1,0-1 0,23-6 0,12-4-50,88-36-1,-112 37-20,-1-1 0,0 0 0,-1-2 0,-1-1-1,29-24 1,-42 29-258,-17 20-139,-46 73 269,51-76 139,0 0-1,1 1 1,0-1-1,0 1 1,0-1-1,1 1 1,0 0 0,0 0-1,1 0 1,0 0-1,1 10 1,0-15 28,0 0 1,0 0 0,1-1 0,-1 1-1,1 0 1,0 0 0,0 0 0,0-1-1,0 1 1,1-1 0,-1 1-1,1-1 1,-1 1 0,1-1 0,0 0-1,0 0 1,0 0 0,0 0-1,0 0 1,1 0 0,-1 0 0,4 1-1,-2-1 0,0 0-1,0 0 1,0 0-1,0-1 0,0 0 1,1 0-1,-1 0 1,0 0-1,0-1 1,1 0-1,-1 1 0,0-2 1,1 1-1,7-2 1,0-1 5,0-1 0,-1-1 0,1 0 0,-1-1 0,17-11 1,-3-1 93,26-22 0,-30 20-36,0-2-1,-1 0 1,21-32 0,-24 30-267,-1 0 0,13-31 0,-28 53 154,0 1 1,0 0 0,0-1-1,0 1 1,-1-1 0,1 0-1,-1 1 1,1-1 0,-1 1-1,0-1 1,1 0 0,-1 1-1,0-1 1,0 0 0,0 1-1,0-1 1,-1 0 0,1 1-1,-1-4 1,1 5 16,0 0 0,0-1 0,-1 1-1,1 0 1,0 0 0,0 0 0,0-1 0,0 1-1,-1 0 1,1 0 0,0 0 0,0-1 0,0 1 0,-1 0-1,1 0 1,0 0 0,0 0 0,0 0 0,-1-1 0,1 1-1,0 0 1,0 0 0,-1 0 0,1 0 0,0 0 0,0 0-1,-1 0 1,1 0 0,0 0 0,-1 0 0,1 0-1,0 0 1,-1 0 0,-4 2-17,0-1 0,1 1 0,-1 0 0,0 0-1,1 0 1,-1 1 0,1-1 0,0 1 0,0 0 0,0 0 0,-5 6-1,-2 2 151,0 0 0,-14 21-1,20-26-47,1 1 0,0 0 0,1-1 0,-1 2 0,1-1 0,0 0 0,1 1 0,0-1 0,0 1 0,-1 9 0,3-14-39,0 1 0,0-1 1,0 0-1,1 0 0,-1 0 0,1 0 1,-1 0-1,1 0 0,0 0 0,0 0 1,1-1-1,-1 1 0,1 0 0,-1 0 1,1-1-1,0 1 0,0-1 0,0 0 1,0 1-1,0-1 0,0 0 1,1 0-1,-1 0 0,1-1 0,-1 1 1,1-1-1,0 1 0,0-1 0,3 1 1,14 4 15,0 0 0,0-2 0,0-1 0,1 0 0,-1-2 0,1 0 0,0-1 0,-1-1 0,25-4 0,-28 1-675,-1 1-1,-1-2 0,18-7 1,2 0-844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4:36.8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107 768 2144,'4'0'6400,"-6"1"-6337,0 1 1,1-1 0,-1 0 0,0 1-1,1-1 1,-1 1 0,1 0 0,0 0-1,0-1 1,0 1 0,0 0 0,-2 3-1,-4 7 31,-5 6 56,0-1 1,2 2-1,0-1 0,1 2 0,0-1 0,-10 41 0,18-56-95,1-1 1,-1 0-1,1 0 1,0 1-1,0-1 0,0 0 1,0 0-1,1 1 0,-1-1 1,1 0-1,0 0 1,2 7-1,-2-9-19,0 0 0,0 1 0,0-1 0,0 0 0,0 1 0,0-1 0,0 0 0,0 0 0,0 0 0,1 0 0,-1 0 0,0 0 0,1 0 0,-1-1 0,1 1 0,-1 0 0,1-1 0,-1 1 0,1-1 0,-1 0 0,1 1 0,0-1 0,-1 0 0,1 0 0,0 0 0,-1 0 0,3-1 0,10-1 167,0-1-1,0 0 1,-1-1-1,1 0 1,-1-1-1,0-1 1,12-7-1,8-7 23,40-30-1,-71 48-219,8-5 8,0 0 0,0-2 0,-1 1 0,15-19 0,-20 21-150,-3 5 106,-1 0 1,0 0-1,1 0 1,-1 1 0,0-1-1,1 0 1,-1 0-1,1 0 1,-1 1 0,1-1-1,0 0 1,-1 1 0,1-1-1,0 1 1,-1-1-1,1 0 1,0 1 0,0 0-1,0-1 1,-1 1-1,1-1 1,0 1 0,0 0-1,0 0 1,0-1 0,0 1-1,0 0 1,0 0-1,0 0 1,0 0 0,1 0-1,-2 1-1,1-1-1,-1 0 1,1 0-1,-1 1 1,0-1-1,1 0 0,-1 1 1,0-1-1,0 0 1,1 1-1,-1-1 1,0 1-1,0-1 1,0 0-1,1 1 1,-1-1-1,0 1 0,0-1 1,0 1-1,0-1 1,0 1-1,0 0 1,1 16-402,-1-2 171,3-8 290,0-1 1,0 0-1,0 0 1,1 0-1,0 0 1,0-1-1,0 1 1,1-1-1,0 0 1,0-1-1,0 1 1,12 7-1,-14-10 78,1 0 0,-1-1-1,1 1 1,0-1 0,0 0-1,0 0 1,0 0 0,0 0-1,0-1 1,0 1 0,0-1 0,0 0-1,6-1 1,-7 1-45,0-1 0,0 0 0,0 1 0,0-1 0,0 0 0,0-1 0,-1 1 0,1 0 0,0-1 0,-1 1 0,1-1 1,-1 0-1,1 0 0,-1 0 0,0 0 0,0 0 0,0-1 0,0 1 0,2-4 0,-1 1-50,-1 0 0,0 0 0,0-1 1,0 1-1,0-1 0,-1 1 0,0-1 0,0 0 0,0 0 0,-1 1 1,0-1-1,0 0 0,-1 0 0,1 1 0,-1-1 0,0 0 1,-1 1-1,1-1 0,-1 1 0,-3-7 0,4 2-689,0 10 666,1-1 1,0 1 0,0 0 0,0 0-1,0 0 1,0 0 0,0 0 0,0-1-1,0 1 1,0 0 0,0 0 0,0 0-1,0 0 1,0 0 0,0-1 0,0 1-1,0 0 1,0 0 0,0 0 0,0 0-1,0 0 1,0-1 0,0 1 0,0 0-1,0 0 1,0 0 0,0 0 0,0 0-1,0 0 1,0-1 0,1 1 0,-1 0-1,0 0 1,0 0 0,0 0 0,0 0-1,0 0 1,0 0 0,0-1-1,1 1 1,-1 0 0,0 0 0,0 0-1,0 0 1,0 0 0,0 0 0,1 0-1,-1 0 1,2 0 1,0 1-1,-1-1 0,1 0 1,0 0-1,0 0 1,0 0-1,0 0 0,-1-1 1,1 1-1,0 0 0,0-1 1,2 0-1,5-2 35,12 1 122,0-1-1,-1-1 1,1-1-1,-1 0 1,0-2-1,0 0 1,-1-2-1,0 0 1,23-15 0,-19 10-207,-17 11 14,-1 0-1,0 0 1,1-1-1,5-5 1,-10 60-1014,-14 30 802,9-56 358,0-1-1,-1 31 0,5-53-45,0 0 1,0 0-1,1 0 0,-1 0 0,0 0 0,1 0 0,-1 0 1,1 0-1,0-1 0,0 1 0,0 0 0,0 0 0,0 0 1,0-1-1,0 1 0,0-1 0,0 1 0,1-1 0,-1 1 0,1-1 1,-1 0-1,1 1 0,0-1 0,-1 0 0,1 0 0,0 0 1,0-1-1,0 1 0,0 0 0,0-1 0,0 1 0,0-1 1,0 0-1,0 1 0,0-1 0,0 0 0,0 0 0,0 0 1,0-1-1,3 0 0,4-1 45,0 0-1,0-1 1,0 0 0,-1-1-1,1 0 1,-1 0 0,0-1 0,11-8-1,-8 4-56,0 0 0,-1-1 0,0-1 0,16-21 0,-3-5-6,-2-1 1,29-69-1,51-117 35,-59 137-109,7-14-32,-25 37-29,28-114 0,-47 154-257,-6 19-174,-5 14-34,-21 56-237,-32 118 1,9 65 446,26-109 194,-33 225 621,55-340 153,2 39 1,0-24-78,0-39-522,0 0 0,0 0 0,0 0 0,1 0-1,-1 0 1,0 0 0,0 0 0,0 0 0,0 0 0,0 0 0,0 0 0,0 0 0,0 1 0,0-1 0,0 0 0,0 0 0,0 0 0,0 0-1,1 0 1,-1 0 0,0 0 0,0 0 0,0 0 0,0 0 0,0 0 0,0 0 0,0 0 0,0 0 0,0 0 0,0 0 0,1 0 0,-1 0-1,0 0 1,0 0 0,0 0 0,0 0 0,0-1 0,0 1 0,0 0 0,0 0 0,0 0 0,0 0 0,0 0 0,0 0 0,0 0 0,1 0-1,-1 0 1,0 0 0,0 0 0,0 0 0,0 0 0,0 0 0,0-1 0,0 1 0,0 0 0,0 0 0,0 0 0,0 0 0,0 0 0,0 0-1,0 0 1,0 0 0,8-10 258,7-13-220,4-11 111,-2-2 0,15-46 0,19-85-44,-50 165-114,76-224 156,-44 157-348,52-83-1,-41 80 91,44-98-179,-84 158 121,-3 9 79,-1 1 0,1-1 1,0 1-1,0-1 0,0 1 1,1-1-1,-1 1 0,0 0 0,1-1 1,-1 1-1,1 0 0,0 0 1,0 0-1,3-2 0,-5 4 65,0 0 0,0 0 0,0 0 0,1 0 0,-1 0 0,0 0 0,0 0 0,0 0 0,0 0 0,0 0 0,0 0 0,0 0 0,1 0 0,-1 0 0,0 0 0,0 1 0,0-1 0,0 0 0,0 0 0,0 0 0,0 0 0,0 0 0,0 0 0,0 0 0,1 0 0,-1 1 0,0-1 0,0 0 0,0 0 0,0 0 0,0 0 0,0 0 0,0 0 0,0 0 0,0 1 0,0-1 0,0 0 0,0 0 0,0 0 0,0 0 0,0 0 0,0 0 0,0 1 0,0-1 0,0 0 0,0 0 0,-1 0 0,0 15-205,-2 0 0,0-1 0,0 0 0,-2 1 0,-8 20 0,6-18 127,-114 377 54,94-298 339,-36 89 569,8-26-277,37-115-170,7-21 1043,10-20-678,1-4-249,4-10-25,6-14-465,-1 9-101,2 0 0,0 0 0,24-25 0,-7 9-208,6-4-468,-31 33 615,0 0 0,1 0 0,-1 0 0,1 1 1,0-1-1,0 1 0,0 0 0,0 1 0,5-3 0,-7 4 70,1 0 0,-1 0-1,0 0 1,1 0 0,-1 0 0,1 1-1,-1-1 1,1 1 0,-1-1-1,1 1 1,-1 0 0,0 0 0,0 0-1,1 0 1,-1 1 0,2 1 0,6 4 3,18 17 0,-20-16 90,20 17 100,1-1 0,1-2 0,41 24 0,-67-44-228,0 0 0,0 0 0,0 0 0,1 0 1,-1-1-1,0 0 0,1 0 0,-1 0 0,6 0 0,25-5-7010,-26 4 4862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04.8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15 943 3808,'-15'-4'6328,"22"-1"-5750,45-34 1677,30-19-1027,-66 48-1050,-2 1-62,0 1 0,0 0 0,1 1 0,0 1 1,21-7-1,-35 13-139,1-1 1,-1 1-1,0 0 1,0-1 0,0 1-1,1 0 1,-1 0 0,0 0-1,1 0 1,-1 0 0,0 0-1,0 0 1,1 1 0,-1-1-1,0 0 1,0 1-1,0-1 1,1 1 0,-1-1-1,0 1 1,0 0 0,0-1-1,0 1 1,0 0 0,0 0-1,0 0 1,0 0 0,0 0-1,-1 0 1,1 0-1,0 0 1,-1 0 0,1 0-1,0 0 1,-1 0 0,0 0-1,1 1 1,-1-1 0,1 0-1,-1 2 1,1 6-23,0-1-1,-1 1 1,0 0 0,-2 16-1,0-8 102,2 76 505,1-43 30,-1-44-419,0 0 1,1 0-1,0 0 1,0 0-1,0 0 1,5 10-1,-5-14-98,0 1 1,0 0-1,1-1 0,-1 1 0,1-1 0,-1 1 0,1-1 1,0 0-1,0 0 0,0 0 0,1 0 0,-1 0 1,0 0-1,1-1 0,4 3 0,-6-3-40,1-1-1,0 1 1,-1-1-1,1 0 1,-1 0 0,1 0-1,0 0 1,-1 0-1,1 0 1,0-1 0,-1 1-1,1-1 1,-1 1-1,1-1 1,-1 1 0,1-1-1,-1 0 1,1 1-1,-1-1 1,1 0-1,1-2 1,4-3 84,-1 1 0,11-12 0,-16 16-107,12-14 73,-1-1 0,-1 0 0,0 0-1,12-28 1,28-77 197,-41 97-309,-5 8-67,0 0 1,4-28-1,-5 21-602,-4 23 661,0-1 1,1 0-1,-1 1 1,0-1-1,1 1 1,-1-1-1,0 1 0,1-1 1,-1 1-1,1 0 1,-1-1-1,1 1 1,-1-1-1,1 1 1,-1 0-1,1-1 1,-1 1-1,1 0 1,-1 0-1,1-1 1,0 1-1,-1 0 0,1 0 1,-1 0-1,1 0 1,0 0-1,-1 0 1,1 0-1,0 0 1,0 0-1,23 3-98,-20-2 79,175 48 328,-61-15-258,-92-30 166,37 3 0,-43-5-394,-70 25 36,18-8 162,-16 9 95,-57 44 0,88-59-111,-18 17-1,31-26 74,0-1 1,0 1 0,1 0-1,0 1 1,0-1 0,0 0-1,0 1 1,1 0-1,0 0 1,-3 6 0,5-10-25,0 0 1,-1 0-1,1 0 1,0 0-1,0 0 0,0 0 1,0 0-1,0 0 1,0 0-1,0 0 1,0 0-1,0 0 0,1-1 1,-1 1-1,0 0 1,0 0-1,1 0 1,-1 0-1,1 0 0,-1 0 1,1 0-1,-1-1 1,1 1-1,-1 0 1,1 0-1,0-1 1,-1 1-1,1-1 0,0 1 1,0 0-1,0-1 1,-1 1-1,1-1 1,0 0-1,0 1 0,0-1 1,0 0-1,0 1 1,0-1-1,0 0 1,0 0-1,1 0 1,4 1 44,-1-1 0,1 0 1,0 0-1,0 0 1,9-2-1,-6-1-17,0 1 0,0-1 0,-1-1 0,1 0 0,-1 0 0,0 0 0,0-1-1,0 0 1,-1-1 0,9-7 0,9-12 19,31-37 0,-26 28-209,-20 20-3,-9 13 106,0-1 0,0 1 1,0 0-1,0-1 1,0 1-1,0 0 0,0 0 1,0 0-1,0 0 0,1 0 1,1-1-1,-3 2 33,0-1-1,1 1 1,-1 0 0,0 0-1,0 0 1,0 0 0,0 0-1,0 0 1,0 0 0,0 0-1,1 0 1,-1 0-1,0 0 1,0 0 0,0 0-1,0 0 1,0 0 0,0 0-1,1 0 1,-1 0 0,0 0-1,0 0 1,0 0 0,0 0-1,0 0 1,0 0 0,1 0-1,-1 0 1,0 0-1,0 0 1,0 1 0,0-1-1,0 0 1,0 0 0,0 0-1,0 0 1,1 0 0,-1 0-1,0 0 1,0 0 0,0 1-1,0-1 1,0 0 0,0 0-1,0 0 1,0 0-1,0 0 1,0 0 0,0 1-1,0-1 1,0 0 0,0 0-1,0 0 1,0 0 0,0 0-1,0 0 1,0 1 0,0-1-1,0 0 1,0 0 0,-3 8-18,3-8 6,-8 17-52,2 0 0,-6 19 0,10-30 90,1 1 1,-1 0-1,1-1 1,1 1-1,0 0 0,-1 0 1,2 0-1,-1 0 1,2 6-1,-1-10 2,-1-1-1,1 0 1,0 1-1,0-1 1,0 0-1,0 0 1,0 0-1,0 0 1,1 0-1,-1 0 1,0 0-1,1 0 1,0 0-1,-1-1 1,1 1-1,0-1 1,0 1 0,0-1-1,0 0 1,0 0-1,0 1 1,1-2-1,-1 1 1,0 0-1,0 0 1,1-1-1,-1 1 1,0-1-1,1 0 1,-1 1-1,1-1 1,-1 0-1,0-1 1,5 0-1,3-1 4,0-1 0,0 0 0,-1 0-1,1-1 1,9-6 0,48-31 121,-48 29-100,163-108 394,-162 107-412,0-2 1,-1 0 0,0-1-1,-1-1 1,-1 0 0,-1-1-1,18-27 1,79-159 118,-72 125-87,67-109-397,-34 63-293,-32 40-152,-39 76 677,-2 8 72,0 0 1,-1 0-1,1 0 0,0 0 1,-1-1-1,1 1 0,-1 0 1,1-1-1,-1 1 1,0 0-1,0-1 0,0 1 1,1-1-1,-1 1 0,0 0 1,-1-1-1,1 1 0,0-1 1,0 1-1,-1 0 0,0-3 1,1 4 22,0-1 1,0 1 0,-1 0-1,1-1 1,0 1 0,0 0-1,-1 0 1,1-1 0,0 1-1,-1 0 1,1 0 0,0 0-1,-1-1 1,1 1 0,0 0-1,-1 0 1,1 0 0,0 0-1,-1 0 1,1 0 0,0 0-1,-1 0 1,1-1 0,0 1-1,-1 0 1,1 1 0,-1-1-1,1 0 1,0 0 0,-1 0-1,0 0 1,-3 2-37,0 0 0,-1 0 0,1 0 0,0 0 0,0 1 0,0-1 0,0 1 0,1 0 0,-1 0 0,-4 6 0,-12 14 46,1 0 1,1 1-1,1 0 0,1 1 0,1 1 0,2 1 1,1 0-1,-10 29 0,-82 271 2,93-280 97,2 0 1,3 1-1,-1 89 0,6-127 19,2 1-1,0-1 0,0 1 0,0-1 0,2 0 0,5 19 0,-8-28-82,1 0 0,-1 0 1,0-1-1,1 1 0,-1 0 1,1 0-1,-1-1 0,1 1 1,-1 0-1,1-1 0,-1 1 1,1-1-1,-1 1 0,1-1 1,0 1-1,1 0 0,-2-1-15,1 0 0,-1 0 0,1 0 0,-1 0-1,1 0 1,-1 0 0,0 0 0,1 0 0,-1 0 0,1 0-1,-1 0 1,1 0 0,-1 0 0,1-1 0,-1 1 0,1 0-1,-1 0 1,0 0 0,1-1 0,-1 1 0,1-1 0,2-2 59,0 0 0,0 0-1,0 0 1,-1-1 0,3-4 0,-2 4-20,17-27 120,-4 4-254,2 1 0,0 1 0,2 0 0,30-29 0,-32 40-510,-18 14 581,0 0 0,1 0 0,-1 0 0,0 0 0,0 0 0,0 0 0,0 0 0,0 0 0,0 0 0,0 0 0,0 0-1,0 0 1,0 0 0,0 0 0,0 0 0,0 1 0,0-1 0,0 0 0,1 0 0,-1 0 0,0 0 0,0 0 0,0 0 0,0 0 0,0 0 0,0 0 0,0 0 0,0 0 0,0 0 0,0 0 0,0 0 0,0 0 0,0 0 0,0 1 0,0-1-1,0 0 1,0 0 0,0 0 0,0 0 0,0 0 0,0 0 0,0 0 0,0 0 0,0 0 0,0 0 0,0 0 0,0 0 0,0 0 0,0 0 0,0 0 0,0 1 0,0-1 0,0 0 0,0 0 0,-1 0 0,1 0 0,0 0 0,0 0 0,0 0 0,0 0-1,0 0 1,0 0 0,0 0 0,0 0 0,-7 12-283,2-4 302,1 0 0,0 1 0,0 0 0,1-1 0,0 1 1,-3 18-1,3-7 132,0 1 0,2 23 1,1-40-134,1 46 180,0-45-141,-1 1-1,1-1 1,0 1 0,1-1 0,-1 0 0,5 8 0,-6-11-30,1-1 1,-1 0 0,1 0-1,0 1 1,0-1 0,0 0-1,-1 0 1,1 0 0,0 0-1,0 0 1,0 0 0,1-1-1,-1 1 1,0 0 0,0 0-1,0-1 1,1 1 0,-1-1-1,0 1 1,1-1 0,-1 1-1,0-1 1,1 0 0,-1 0-1,1 0 1,-1 0 0,0 0-1,1 0 1,-1 0-1,0 0 1,1 0 0,-1-1-1,1 1 1,0-1 0,3-1 14,0 0 0,-1-1-1,1 1 1,-1-1 0,1 0 0,-1 0 0,6-7 0,113-114 393,-31 29-570,-60 66 125,-16 15-155,14-17 1,-27 29 62,-1-1 1,0 0-1,1 1 1,-1 0 0,1-1-1,4-1 1,-6 5 105,0 1 0,0 0 1,0 0-1,0 0 1,0 0-1,0 0 0,-1 0 1,1 0-1,0 2 0,0-1-13,1 3 25,1-1 0,-1 0 1,1 1-1,1-1 0,-1 0 0,1 0 1,0-1-1,0 1 0,0-1 0,1 0 1,9 8-1,-10-10 12,0 1 0,0-1 0,0 0 0,0 0 0,0 0 0,1 0 0,-1-1 0,1 0 0,-1 0 0,1 0 0,0 0 0,-1-1-1,1 1 1,0-1 0,8-1 0,1-3 30,0 0 0,0 0-1,-1-1 1,1-1 0,-1-1 0,0 1-1,-1-2 1,0 0 0,0 0-1,-1-1 1,0-1 0,19-21-1,-27 28-96,0-1-1,0 1 0,-1-1 1,4-7-1,-4 6-40,2-6-247,-5 11 310,1 0-1,-1 0 1,0 0 0,1 0 0,-1-1 0,0 1 0,1 0-1,-1 0 1,0 0 0,1 0 0,-1 0 0,0 1 0,1-1-1,-1 0 1,0 0 0,1 0 0,-1 1 0,1-1 0,-1 0-1,0 0 1,0 1 0,-9 4 118,1-1-1,0 1 0,0 0 1,1 1-1,-1 0 1,1 0-1,1 1 1,-1 0-1,1 0 1,0 1-1,1 0 0,0 0 1,0 0-1,0 1 1,1 0-1,1 0 1,0 1-1,0-1 1,0 1-1,1 0 1,1-1-1,0 2 0,0-1 1,1 0-1,0 0 1,1 0-1,0 1 1,1-1-1,0 0 1,3 16-1,-2-21-56,-1-1-1,1 1 1,0 0-1,0-1 1,0 0-1,1 1 1,0-1-1,-1 0 1,1 0-1,1 0 1,-1-1 0,1 1-1,3 2 1,-1-2 2,0 0 0,0 0 0,0-1 0,0 0 0,0 0 0,1-1 0,-1 0 0,11 3 0,-1-3-127,0 0-1,0-1 1,0-1-1,0-1 1,0 0 0,0 0-1,23-7 1,-20 4-1153,1-2-1,21-9 1,-28 9-894,-1 0 0,14-9 0,2-3-1364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09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147 4 1824,'-10'-3'4074,"11"12"-291,-5 34-2563,1-34-1043,0 0 0,0 0 1,-1 0-1,0 0 0,0 0 0,-9 12 1,-40 47 845,41-53-807,-7 5 237,4-4-143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19.7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227 402 1984,'4'-7'2730,"3"-6"1049,-7 13-3741,0-1-1,0 1 1,0 0 0,0-1 0,0 1-1,0 0 1,0 0 0,0-1 0,0 1 0,-1 0-1,1-1 1,0 1 0,0 0 0,0 0-1,0-1 1,-1 1 0,1 0 0,0 0-1,0-1 1,-1 1 0,1 0 0,0 0-1,0 0 1,-1 0 0,1 0 0,0-1-1,-1 1 1,1 0 0,0 0 0,-1 0-1,1 0 1,0 0 0,0 0 0,-1 0 0,1 0-1,0 0 1,-1 0 0,1 0 0,0 0-1,-1 0 1,1 0 0,0 0 0,-1 1-1,-4-1 51,0 1 0,0 0 0,0 0 0,0 0 0,0 1 0,0 0 0,0 0 0,1 0 0,-1 1 0,1-1 0,-1 1 0,1 0 0,0 0 0,0 1 0,0-1 0,-3 6-1,-8 7 0,1 1-1,-17 29 1,18-24-42,1-1 1,1 2-1,1-1 0,1 1 1,1 1-1,2 0 0,0 0 1,1 0-1,-2 28 0,7-45 31,0 0 0,1 0 1,0 0-1,0 0 0,0 0 0,3 8 0,-4-14-24,1 1 0,-1 0 0,1-1 0,-1 1 1,1-1-1,0 1 0,-1-1 0,1 1 0,0-1 0,0 1 1,0-1-1,0 0 0,1 1 0,-1-1 0,0 0 0,0 0 0,1 0 1,-1 0-1,1 0 0,-1 0 0,1-1 0,-1 1 0,1 0 0,0-1 1,-1 1-1,1-1 0,-1 1 0,1-1 0,0 0 0,3 0 1,-3 0 10,0-1 1,0 0 0,1 0-1,-1 0 1,0 0 0,0 0-1,0-1 1,0 1 0,0 0-1,-1-1 1,1 0 0,0 1-1,-1-1 1,1 0 0,-1 0-1,1 0 1,-1 0 0,1-2-1,5-8 161,9-24-1,-13 29-215,65-193-109,-52 148-33,-3-15-2090,-13 92 2387,1 0 1,2 0-1,0-1 0,2 1 1,1-1-1,0 0 0,14 29 1,-20-51-139,1 1 1,0-1-1,0 0 1,0-1-1,0 1 1,0 0-1,0 0 1,0 0-1,1-1 0,-1 1 1,1 0-1,-1-1 1,1 0-1,0 1 1,0-1-1,-1 0 1,1 0-1,0 0 1,0 0-1,0 0 1,0 0-1,0 0 1,0-1-1,0 1 1,1-1-1,-1 0 1,0 0-1,0 1 1,0-1-1,0-1 1,1 1-1,-1 0 1,0 0-1,0-1 1,0 1-1,0-1 1,0 0-1,0 0 1,0 1-1,3-3 1,14-7 171,0-1 1,0-1-1,28-24 1,-23 17-177,28-16 0,0 2-37,35-19-102,-80 48 34,1 1-1,-1 0 1,1 0 0,-1 0-1,1 1 1,16-2-1,-20 4 53,1 0-1,0 0 1,0 0-1,-1 1 1,1 0 0,0 0-1,-1 0 1,1 0-1,-1 1 1,0 0-1,1 0 1,-1 0 0,5 3-1,17 9 33,-25-13 443,-15-9 373,8 5-860,1 1 1,-1 0-1,0 0 1,0 0-1,-10-1 1,13 3 8,-1 0-1,1 0 1,-1 0 0,1 1-1,-1-1 1,1 1 0,-1 0-1,1 0 1,-1 0 0,1 0-1,0 1 1,-4 1 0,-2 3-41,-1 0 0,2 0 1,-1 1-1,0 0 0,1 1 0,1-1 0,-1 2 1,1-1-1,1 1 0,-10 16 0,13-20 84,0 1-1,1-1 1,-1 1 0,1-1-1,0 1 1,1 0-1,-1 0 1,1 0 0,0 0-1,1 0 1,0 0-1,-1 0 1,2 0 0,-1 0-1,1 0 1,0 0-1,0 0 1,1 0-1,0-1 1,0 1 0,3 6-1,0-3 16,0-1 0,0 0 0,1 0 1,0 0-1,0-1 0,1 0 0,0 0 0,0-1 0,14 9 0,-16-11 18,0-1-1,1 0 1,-1-1-1,1 1 1,0-1-1,0 0 1,0-1 0,0 0-1,0 1 1,1-2-1,-1 1 1,0-1-1,0 0 1,1 0 0,8-2-1,-9 0 8,0 1-1,0-1 1,0-1-1,0 1 0,0-1 1,0 0-1,-1 0 1,7-5-1,5-6 36,17-17 0,-12 11-57,19-20-141,-18 17 215,43-33 0,-55 49-171,0-1 0,0 2 0,0 0 0,1 0-1,13-4 1,-21 8 32,1 1 0,0 0 0,0 0 0,0 1 0,0-1 0,0 1 0,0 0 0,0 0 0,0 1 0,0 0 0,0 0 0,0 0 0,0 0 0,0 1 0,7 3 1,16 11-62,-20-12 151,0 1 0,14 5 0,-21-9-28,-1-1 0,1 0 0,0 0 0,-1 1 0,1-1 1,0 0-1,0 0 0,-1 0 0,1 0 0,0 0 0,-1 0 0,1 0 0,0 0 0,0 0 1,-1 0-1,1 0 0,0 0 0,-1-1 0,1 1 0,0 0 0,-1 0 0,1-1 0,0 1 1,0-1-1,0 0 15,0 0 0,-1 0 0,1 0 0,-1 0 0,1 0 0,-1 0 0,1 0 0,-1 0 0,0 0 0,1 0 0,-1 0 0,0 0 1,0 0-1,0 0 0,0-1 0,0-2-2,0 0 1,-1 0-1,1 1 1,-1-1 0,0 0-1,0 1 1,0-1-1,0 1 1,-1-1 0,-1-3-1,0 3-80,0 1-1,1-1 1,-1 1-1,0 0 1,0 0-1,-1 0 1,1 0-1,-1 1 1,1 0-1,-1-1 1,0 1-1,0 0 1,0 1-1,0-1 1,0 1-1,0-1 1,0 1-1,-1 1 1,1-1-1,0 1 1,-1-1-1,1 1 1,0 0-1,-1 1 1,1-1-1,0 1 1,-1 0-1,1 0 1,0 0-1,0 0 1,0 1-1,0 0 1,0 0-1,0 0 1,0 0 0,1 1-1,-7 5 1,1 1 19,0 1 1,1 0-1,0 0 1,0 1 0,-7 15-1,-25 62 246,37-81-188,1 0-1,-1 1 1,1-1-1,1 1 1,0-1-1,0 1 1,0 0 0,1 0-1,0-1 1,2 11-1,-2-13-24,1-1 1,0 0-1,1 0 0,-1 0 0,1 0 1,0 0-1,0 0 0,0 0 0,0-1 1,1 1-1,-1-1 0,1 1 0,0-1 0,0 0 1,0 0-1,1 0 0,-1-1 0,1 1 1,5 2-1,0 0 52,2-1 0,-1 0-1,0-1 1,1 0 0,-1-1 0,1 0 0,0 0 0,-1-1 0,1-1 0,13 0-1,-3-2 2,-1 0-1,1-1 0,-1-1 1,27-10-1,-37 11-58,1 0 1,-1-2 0,0 1-1,0-1 1,-1-1 0,0 1-1,0-2 1,0 1 0,14-14-1,-10 6 27,14-19-1,-24 29-34,-1 1 0,1-1 0,-1 0 0,0 0 0,0 0 0,0 0 0,-1 0 0,0-1 0,1 1 0,-1 0-1,0-8 1,-3 2-160,-3 8-181,4 3 312,0-1-1,0 0 1,1 1-1,-1-1 1,0 1-1,0-1 1,1 1-1,-1 0 1,0-1-1,1 1 1,-1 0-1,1-1 1,-1 1-1,1 0 1,-1-1-1,1 1 1,-1 1-1,-5 11-168,4-8 164,0-1 0,0 0 0,1 1 1,-1-1-1,1 1 0,0-1 0,0 1 0,0 0 0,1-1 1,0 1-1,0 6 0,0-6 60,1 1 0,0-1-1,1 0 1,-1 1 0,1-1 0,0 0 0,0 0 0,0 0 0,1 0 0,0-1 0,0 1-1,0-1 1,1 0 0,-1 1 0,1-1 0,0-1 0,0 1 0,0-1 0,1 1-1,-1-1 1,1 0 0,0-1 0,-1 1 0,1-1 0,1 0 0,-1 0 0,0-1-1,0 0 1,1 1 0,-1-2 0,1 1 0,6 0 0,-5-2 64,0 1-1,0-1 1,0-1 0,0 1 0,0-1-1,0 0 1,0-1 0,0 1 0,-1-1-1,0-1 1,1 1 0,-1-1 0,9-7-1,-13 9-80,1 0-1,-1 0 0,0-1 1,0 1-1,1-1 0,-2 1 1,1-1-1,0 1 1,0-1-1,-1 0 0,1 0 1,-1 0-1,0 0 0,0 0 1,0 0-1,-1 0 0,1 0 1,-1-1-1,1 1 0,-1 0 1,0 0-1,0 0 1,-1 0-1,1-1 0,-1 1 1,1 0-1,-1 0 0,0 0 1,0 0-1,0 0 0,-2-3 1,1 3-37,0 0 0,0 0 0,0 1 1,0-1-1,0 1 0,-1-1 0,1 1 0,-1 0 1,1 0-1,-1 0 0,0 0 0,0 1 0,0-1 1,0 1-1,0 0 0,0-1 0,0 1 0,0 1 1,0-1-1,-1 0 0,-3 1 0,3-1 11,0 1-1,1 0 1,-1 0-1,0 1 0,0-1 1,1 1-1,-1 0 1,0 0-1,1 0 0,-1 0 1,0 1-1,1 0 1,0-1-1,-1 1 1,1 0-1,0 1 0,-4 3 1,0-2-23,7-4 52,0 0 1,0 0 0,0 1 0,0-1 0,1 0 0,-1 0-1,0 0 1,0 0 0,0 0 0,0 0 0,0 0 0,0 0-1,0 0 1,0 0 0,0 0 0,0 0 0,0 0 0,0 0-1,0 0 1,0 0 0,0 0 0,0 0 0,0 0 0,0 0-1,0 0 1,0 0 0,0 0 0,0 1 0,0-1 0,0 0-1,0 0 1,0 0 0,0 0 0,0 0 0,0 0 0,0 0-1,0 0 1,0 0 0,0 0 0,0 0 0,0 0 0,0 0-1,0 0 1,0 0 0,0-22 494,0 20-490,0 0-1,0 1 1,0-1-1,0 0 0,0 0 1,-1 1-1,1-1 1,0 0-1,-1 1 0,1-1 1,-1 1-1,0-1 0,0 0 1,1 1-1,-1 0 1,0-1-1,-2-2 0,3 4-10,-1 0 0,1-1-1,0 1 0,0-1 1,-1 1-1,1 0 1,0-1-1,0 1 1,0-1-1,0 1 1,0-1-1,0 1 1,0-1-1,0 1 0,0-1 1,0 1-1,0-1 1,0 1-1,0-1 1,0 1-1,0 0 1,0-1-1,0 1 1,0-1-1,1 1 0,-1-1 1,0 1-1,0 0 1,1-1-1,-1 1 1,0-1-1,1 1 1,-1 0-1,0-1 0,1 1 1,-1 0-1,0 0 1,1-1-1,-1 1 1,1 0-1,-1 0 1,1 0-1,-1-1 1,0 1-1,1 0 0,0 0 1,29-8-27,-17 5-6,200-58 230,-177 52-7,0-1 0,-1-2 0,-1-1 0,40-22-1,-71 33-177,-1 0-1,1 1 1,0 0-1,0 0 0,0 0 1,0 0-1,0 0 0,1 0 1,-1 1-1,0-1 0,0 1 1,0 0-1,1 0 0,-1 0 1,0 1-1,0-1 1,0 1-1,1 0 0,-1-1 1,0 1-1,0 1 0,3 1 1,-3-1-14,0 0 1,-1 0-1,0 0 1,1 1-1,-1-1 1,0 1-1,0-1 1,0 1-1,-1 0 1,1 0-1,-1 0 1,1 0-1,-1 0 1,0 0-1,0 0 1,0 1-1,-1-1 1,1 5-1,0 7-49,0-1 1,-3 28-1,1-30 61,-2 13 48,-12 46-1,9-47-97,1 6 2,-5 14 70,10-44-24,0 0 0,0 1 0,0-1 0,0 0 0,0 0 0,0 0-1,0 0 1,0 1 0,0-1 0,0 0 0,0 0 0,0 0 0,0 0 0,0 0-1,0 1 1,0-1 0,0 0 0,0 0 0,0 0 0,0 0 0,0 0-1,0 1 1,0-1 0,0 0 0,0 0 0,0 0 0,1 0 0,-1 0-1,0 0 1,0 0 0,0 1 0,0-1 0,0 0 0,0 0 0,0 0 0,1 0-1,-1 0 1,0 0 0,0 0 0,0 0 0,0 0 0,0 0 0,1 0-1,-1 0 1,0 0 0,0 0 0,0 0 0,0 0 0,0 0 0,1 0-1,-1 0 1,0 0 0,0 0 0,0 0 0,0 0 0,0 0 0,1 0-1,-1 0 1,17-6 128,19-15-128,125-111 222,-112 93-319,38-28 242,-70 53-212,-14 10 15,1 1 1,-1 0-1,1 0 1,0 1-1,4-4 1,-9 8-6,-1-1 1,0 1-1,1-1 0,-1 1 1,1-1-1,0 1 1,0 0-1,-2 2 1,-5 8-1,-43 46-75,34-41 141,1 1 0,1 0 1,1 1-1,1 0 0,-13 24 0,25-40-4,0 0-1,0 0 1,0 0-1,0 0 0,0 0 1,1 0-1,-1 0 1,1 4-1,0-6-11,0 0 0,0 0 0,0-1 0,0 1 0,1 0 0,-1 0 0,0-1 0,0 1 0,1 0 0,-1-1 0,0 1 0,1 0 0,-1-1 0,1 1 0,-1 0 0,1-1 0,-1 1 0,1-1 0,0 1 0,-1-1 0,1 1 0,0-1 0,-1 0 0,1 1 0,0-1 0,-1 0 0,1 1 0,0-1 0,0 0 0,-1 0 0,1 0 0,0 0 0,0 0 0,0 0-1,-1 0 1,1 0 0,1 0 0,3 0 25,-1-1-1,1 0 1,-1 0-1,0 0 0,1 0 1,-1-1-1,0 0 1,0 0-1,0 0 0,0 0 1,5-4-1,5-5 140,19-18 0,-31 28-154,24-25 74,44-57 1,11-33-105,-53 74-32,-17 27 45,-2 0 0,0-1-1,0 1 1,-2-2 0,9-23 0,-4-5-108,-1 0 1,-3-1 0,6-92-1,-12 116-5,0-18-146,-2 37 193,0 0 1,0 0 0,0 0 0,-1 0 0,1 1-1,-1-1 1,0 0 0,0 0 0,0 1 0,-2-5-1,3 7 58,0-1 0,-1 1 0,1 0 0,0 0 0,0-1 0,0 1 0,0 0 0,0 0 0,-1-1 0,1 1 0,0 0 0,0 0 0,0 0 0,-1 0 0,1-1 0,0 1 0,0 0 0,0 0 0,-1 0 0,1 0 0,0 0 0,0 0 0,-1-1 0,1 1 0,0 0 0,-1 0 0,1 0 0,0 0 0,0 0 0,-1 0 0,1 0 0,0 0 0,0 0 0,-1 0 0,1 0 0,0 1 0,-1-1 0,1 0 0,0 0 0,0 0 0,-1 0 0,1 0 0,0 0 0,0 1 0,0-1 0,-1 0 0,1 0 0,0 0 0,0 1-1,0-1 1,-1 0 0,1 0 0,0 0 0,0 1 0,-10 20-63,4-7 13,-14 29-48,1 0 0,-20 70 0,31-85 182,1-1-1,1 1 0,-3 51 1,7-44-85,2 0 0,1 1 1,9 54-1,-6-66 67,15 41 0,-16-56-15,1 0-1,1 1 0,-1-1 1,2-1-1,-1 1 0,1-1 0,7 8 1,-12-15-5,0 0-1,0 0 1,0 0 0,0 0-1,0 0 1,0-1 0,0 1 0,0 0-1,1-1 1,-1 1 0,0-1 0,0 1-1,1-1 1,-1 0 0,0 1-1,1-1 1,-1 0 0,0 0 0,3 0-1,-1-1-2,-1 1 0,1-1 0,0 0 0,-1 0 0,1 0-1,-1 0 1,0 0 0,1 0 0,2-3 0,2-1 9,0-1 0,-1 0 0,0 0 0,0 0 1,6-9-1,14-27 21,-17 28-278,13-18 0,-22 32 210,0 0 0,0 0 0,0 1 0,0-1 0,0 0 0,0 0 0,0 1-1,0-1 1,0 0 0,0 0 0,0 1 0,0-1 0,0 0 0,0 0 0,1 1 0,-1-1 0,0 0 0,0 0-1,0 0 1,0 1 0,0-1 0,1 0 0,-1 0 0,0 0 0,0 0 0,0 1 0,1-1 0,-1 0 0,0 0 0,0 0-1,1 0 1,-1 0 0,0 0 0,0 0 0,0 1 0,1-1 0,-1 0 0,0 0 0,0 0 0,1 0 0,-1 0 0,0 0-1,1 0 1,-1 0 0,0 0 0,0 0 0,1-1 0,-1 1 0,0 0 0,0 0 0,0 0 0,1 0 0,-1 0-1,0 0 1,0-1 0,1 1 0,-1 0 0,0 0 0,0 0 0,0 0 0,0-1 0,1 1 0,-1 0 0,0 0 0,0 0-1,0-1 1,0 1 0,1 24-100,-1-21 84,0 19 25,0-5 4,0-1-1,4 26 1,-4-37 28,1-1 0,0 1 0,1 0 0,-1-1 0,1 0 0,0 1 0,0-1 0,1 0 0,-1 0 0,1 0 0,0 0 0,0 0 0,5 4 0,-6-6 5,0-1 0,1 1-1,-1-1 1,0 0 0,1 0 0,-1 0 0,1 0 0,-1 0 0,1 0 0,-1-1 0,1 1 0,0-1-1,-1 0 1,1 0 0,0 0 0,0 0 0,-1 0 0,1 0 0,3-2 0,3 0 48,-1 0 0,0-1 0,0 0-1,14-8 1,10-8-59,0-2-1,-1-1 0,40-37 1,-57 46-74,0 1 0,1 1 0,0 0 0,1 0 0,1 2 0,19-9 0,-35 18 38,0-1 0,0 1 1,-1-1-1,1 1 0,0 0 1,0 0-1,0 0 0,0-1 1,0 1-1,0 0 0,0 0 1,0 0-1,0 0 0,0 1 1,0-1-1,0 0 1,0 0-1,0 1 0,0-1 1,-1 0-1,1 1 0,0-1 1,0 1-1,0-1 0,0 1 1,-1-1-1,1 1 0,0 0 1,-1-1-1,1 1 0,0 0 1,-1-1-1,1 1 0,-1 0 1,1 0-1,-1 0 0,1 0 1,-1 0-1,0-1 0,1 1 1,-1 0-1,0 0 0,0 0 1,0 0-1,0 2 0,1 4-13,0 0 1,-1-1-1,0 1 0,-1 0 0,-1 9 0,-15 56 58,0-5 416,15-54-227,5-9 208,13-19-22,51-69-292,-15 17-236,-48 62 84,0 1 0,0 0 0,1 1 0,0-1 0,-1 1 0,1 0 0,6-3 0,-10 6 28,-1 0 0,1-1 0,0 1 0,-1 0 0,1 0 1,0 0-1,-1 0 0,1 0 0,0 0 0,-1 0 0,1 0 0,0 0 0,-1 0 0,1 0 0,0 0 0,-1 0 0,1 0 0,0 1 0,-1-1 0,1 0 0,0 1 0,-1-1 0,1 0 0,-1 1 0,1-1 0,-1 1 0,1-1 0,-1 1 0,1-1 0,-1 1 0,1-1 0,-1 1 0,0-1 0,1 1 0,-1-1 0,0 1 0,1 0 0,-1-1 0,0 1 0,0 0 0,0 0 0,2 5 3,-1 0 0,0 0 0,0 0 0,-1 6 0,1-2-115,-1 3 126,0-1 0,-2 18 0,1-22 23,0 1 0,1-1 0,0 1 1,0-1-1,1 1 0,0-1 0,0 1 0,4 10 0,-5-18-14,1 0 0,-1 0 0,1-1 0,-1 1 0,1 0 0,-1 0 0,1-1 0,0 1 0,0 0 0,-1-1-1,1 1 1,0-1 0,0 1 0,0-1 0,-1 1 0,1-1 0,0 0 0,0 1 0,0-1 0,0 0 0,0 0 0,0 0-1,0 0 1,0 0 0,0 1 0,0-2 0,0 1 0,0 0 0,0 0 0,0 0 0,0 0 0,-1-1 0,1 1 0,1-1-1,5-1 14,-1 0 0,0-1-1,9-5 1,-12 7-42,32-22 26,-1-1 0,0-2 0,34-35 0,-57 51 21,4-3-46,-1-1 0,-1-1 1,0 0-1,20-33 0,-32 47-3,0 0-1,0 1 0,-1-1 0,1 0 0,-1 0 1,1 0-1,-1 0 0,1-1 0,-1 1 1,1 0-1,-1 0 0,0 0 0,0 0 0,0 0 1,1 0-1,-1-1 0,0 1 0,-1 0 0,1 0 1,0 0-1,0-2 0,0 2 12,-1 1 0,1 0 0,0 0 1,0 0-1,0 0 0,0 0 0,0 0 0,0 0 0,0 0 0,0 0 0,0 0 1,0 0-1,0 0 0,0-1 0,0 1 0,0 0 0,0 0 0,0 0 0,0 0 0,0 0 1,-1 0-1,1 0 0,0 0 0,0 0 0,0 0 0,0 0 0,0 0 0,0 0 1,0 0-1,0 0 0,0 0 0,0 0 0,-1 0 0,1 0 0,0 0 0,0 0 1,0 0-1,0 0 0,0 0 0,0 0 0,0 0 0,0 0 0,0 0 0,0 0 1,0 0-1,-1 0 0,1 0 0,0 0 0,0 1 0,0-1 0,0 0 0,0 0 0,0 0 1,0 0-1,0 0 0,0 0 0,0 0 0,0 0 0,0 0 0,0 0 0,0 0 1,0 1-1,-13 8-103,2 1 0,-1 1 0,1-1 1,-13 18-1,9-9 85,0-3 35,1 1 0,1 1 0,1 0-1,0 1 1,2 0 0,-12 29-1,21-45 9,0 0-1,0 0 0,1 0 1,-1 0-1,1 0 0,0 1 1,-1-1-1,2 0 0,-1 0 0,0 0 1,1 1-1,0 3 0,0-6-8,-1 0 0,0 0 0,1 0 0,0 1 1,-1-1-1,1 0 0,-1 0 0,1 0 0,0 0 0,0 0 0,0 0 0,0-1 0,0 1 0,0 0 0,0 0 0,0-1 0,0 1 0,0 0 0,0-1 0,0 1 0,0-1 0,1 1 0,-1-1 0,0 0 0,0 0 0,0 1 0,1-1 0,-1 0 0,0 0 0,0 0 0,1 0 0,-1 0 0,2-1 0,2 0 25,0-1-1,0 0 0,1 0 1,-2-1-1,1 0 0,0 1 1,0-1-1,-1-1 0,0 1 1,5-5-1,-3 2 3,0 0-1,0-1 1,0 0 0,-1 0 0,0-1-1,-1 1 1,7-14 0,-2-2-132,9-31-1,-15 45 109,4-16-407,-7 25 386,0 1 0,0-1 0,1 0 0,-1 0 0,0 0 0,0 0 0,0 0 0,0 0 0,0 0 0,0 0 0,0 0-1,0 0 1,0 0 0,0 0 0,0 0 0,0 0 0,0 0 0,0 0 0,0 0 0,0 0 0,0 0 0,0 0 0,1 0 0,-1 0 0,0 0 0,0 0-1,0 0 1,0 0 0,0 0 0,0 0 0,0 0 0,0 0 0,0 0 0,0 0 0,0 0 0,0 0 0,0 0 0,0-1 0,0 1 0,0 0 0,0 0-1,0 0 1,0 0 0,0 0 0,0 0 0,0 0 0,0 0 0,0 0 0,0 0 0,0 16-156,-3 13 46,0 8-51,-15 72-1,8-69 103,-120 391 363,117-399-95,-22 38 1,30-61-149,0 0 0,-1-1 0,0 0 0,0 0-1,-1 0 1,0-1 0,0 0 0,-15 11 0,20-16-43,0-1 1,0 0-1,0 0 0,0 0 1,0 0-1,0 0 1,0 0-1,0-1 1,0 1-1,0-1 0,-1 1 1,1-1-1,0 0 1,0 0-1,0 0 1,-1 0-1,1 0 0,0 0 1,0-1-1,0 1 1,0-1-1,-1 1 1,-1-2-1,1 0 31,-1-1-1,1 1 1,0-1 0,0 0 0,1 0-1,-1 0 1,0 0 0,1 0-1,0 0 1,0-1 0,0 1 0,-3-7-1,-1-5 47,1 0-1,0-1 1,1 0-1,1 1 0,-2-24 1,0-81 349,5 107-385,0-1 0,1 0 0,1 1 0,0-1 0,1 1 0,1 0 0,9-25 0,-9 30-65,-1 1 0,2 0 1,-1 0-1,1 1 0,0 0 1,0-1-1,1 2 1,-1-1-1,1 1 0,1-1 1,-1 2-1,1-1 1,0 1-1,12-6 0,22-7-978,0 2 0,74-17 0,22 7-6785,-109 24 5636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20.0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83 51 7808,'-62'-23'3520,"44"12"-3040,15-2-1312,3 9 352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21.3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14 987 3968,'-14'4'2325,"16"-4"-1851,-1-1-1,1 1 0,-1 0 1,0-1-1,1 1 1,-1-1-1,0 1 0,0-1 1,1 0-1,-1 1 1,0-1-1,0 0 0,1-1 1,18-19 1612,15-31-2137,-30 45 529,90-161 292,-36 61-527,29-59-77,-76 141-166,102-243 448,-114 268-448,28-82 293,-26 73-341,0-1 0,0 1 0,-1-1 0,0 1 0,-1 0 0,-1-18 0,1 27 35,-1 0-1,1 1 0,0-1 1,0 0-1,0 0 1,0 0-1,0 0 0,0 1 1,-1-1-1,1 0 1,0 0-1,0 0 0,0 0 1,0 1-1,-1-1 1,1 0-1,0 0 0,0 0 1,0 0-1,-1 0 1,1 0-1,0 0 0,0 0 1,0 0-1,-1 0 1,1 0-1,0 0 0,0 0 1,-1 0-1,1 0 1,0 0-1,0 0 0,0 0 1,-1 0-1,1 0 0,0 0 1,0 0-1,0 0 1,-1 0-1,1 0 0,0-1 1,0 1-1,0 0 1,-1 0-1,1 0 0,0 0 1,0 0-1,0-1 1,0 1-1,0 0 0,0 0 1,-1 0-1,1-1 1,0 1-1,0 0 0,0 0 1,0 0-1,0-1 1,0 1-1,0 0 0,0 0 1,0 0-1,0-1 1,0 1-1,-11 17-51,-8 28 13,1 0 0,-20 84 0,8-26 11,13-46 342,-12 62 0,25-93-150,1 1-1,0 0 0,2-1 1,5 46-1,-4-66-96,1-1 0,0 0 0,0 0 0,1 0 0,0 0 0,-1 0 0,4 6 0,-4-10-33,0 0 0,0 1 0,-1-1 0,1 0 0,0 0 0,0 0 0,0 0 0,0 0 0,1 0 0,-1 0 0,0 0 0,0 0 0,1 0 0,-1-1 0,0 1 0,1 0 0,-1-1 0,0 1 0,1-1 0,-1 0 0,1 1 0,-1-1 0,1 0 0,-1 0 0,1 0 0,-1 0 0,1 0 0,-1 0 0,1-1 0,1 1 0,7-4 38,-1-1-1,1 1 1,-1-1 0,0-1-1,16-12 1,-2 1-6,147-97 54,-159 105-308,17-18 1,-27 25-82,-8 9 268,1 1 1,0 0-1,0 1 1,0-1-1,1 1 0,1 0 1,-1 1-1,1-1 0,1 1 1,0 0-1,0 0 0,1 0 1,0 0-1,1 0 1,0 0-1,1 14 0,0-17 50,0 1 0,1-1-1,0 0 1,1 0 0,0 0-1,0 1 1,0-2 0,1 1-1,0 0 1,0 0 0,0-1-1,1 0 1,0 0-1,0 0 1,1 0 0,0-1-1,0 1 1,0-1 0,1 0-1,-1-1 1,1 0 0,0 1-1,13 5 1,-14-8 10,0 0 0,1 0 0,-1-1 0,0 0 1,1 1-1,-1-2 0,11 1 0,-14-1-26,0 0 0,0 0 0,0 0 0,0 0 0,0 0 0,0-1 0,1 1 0,-1-1 0,0 0 0,0 0 0,0 1 0,-1-1 0,1 0 0,0-1 0,0 1 0,0 0 0,-1 0 0,1-1 0,-1 1 0,1-1 0,-1 0 0,1 1 0,-1-1 0,1-2 0,1-2 29,0-1-1,-1 0 0,0 0 0,0 0 0,-1 0 1,0 0-1,0-1 0,-1-13 0,0 9-76,-1 1 1,-1-1-1,0 1 0,0 0 0,-6-14 0,6 20-5,-1-1 0,1 1-1,-1 0 1,0 0 0,-1 0-1,1 0 1,-1 0 0,0 1 0,0 0-1,-1-1 1,-8-5 0,6 5 40,1 1 1,-2 0 0,1 0-1,0 1 1,-1 0 0,1 0-1,-1 1 1,-9-2-1,6 2 299,19 2 83,13 2-108,98 6 326,-28 0-190,62 7-129,-143-13-417,-8-2-26,0 1-1,0-1 1,0 1 0,0-1 0,0 0-1,0 0 1,0 0 0,0 0-1,1 0 1,-1 0 0,0-1 0,0 1-1,0-1 1,3-1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22.0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0 3136,'-5'9'7906,"5"-9"-7651,6 15 2907,-4-13-2842,0 1 0,1-1 0,-1 1 0,0-1 0,1 0-1,-1 0 1,1 0 0,5 3 0,0-2-69,1 0 1,0 0-1,-1-2 0,1 1 0,0-1 0,0 0 1,12-1-1,68-6 529,-58 2-562,343-5 767,-264 9-866,49 11-3410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28.2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270 23 992,'0'0'15,"-1"0"1,1-1-1,0 1 0,0 0 1,0-1-1,0 1 0,0 0 1,0-1-1,0 1 0,0 0 1,0-1-1,0 1 0,0 0 1,0-1-1,0 1 1,0 0-1,0-1 0,0 1 1,0 0-1,0-1 0,1 1 1,-1 0-1,0-1 0,0 1 1,0 0-1,1 0 0,-1-1 1,0 1-1,0 0 0,0 0 1,1-1-1,-1 1 0,0 0 1,1 0-1,-1 0 0,0 0 1,1-1-1,-1 1 0,0 0 1,0 0-1,11-4 4418,-11 4-4206,1 0-113,14-1 1417,-13 1-1361,0 1 0,0-1 0,0 0 0,0-1 1,0 1-1,-1 0 0,1-1 0,0 1 0,0-1 0,0 1 1,2-2-1,1 0 1979,-5 1-2132,0 1 0,-1 0 0,1 0 0,-1 0 0,1 0 0,0 0 1,-1 0-1,1 0 0,-1 0 0,1 0 0,0 0 0,-1 0 0,1 0 0,0 1 0,-1-1 0,1 0 0,0 0 1,-1 0-1,1 0 0,0 1 0,-1-1 0,1 0 0,0 0 0,-1 1 0,1-1 0,0 0 0,-1 1 0,-4 3 65,-21 8 277,15-8-209,0 1 0,0 1 0,1 0 0,-18 13 0,9-2 133,-61 58 381,68-62-580,1-1 0,1 1-1,1 1 1,-14 24 0,3-1 108,-12 26 469,31-61-634,1 0 0,-1 0 0,1 0-1,-1 0 1,1 0 0,0 1 0,0-1 0,0 3 0,0-4-53,0-1-1,0 1 1,0-1 0,0 1 0,1-1-1,-1 1 1,0-1 0,0 0 0,0 1-1,0-1 1,0 1 0,1-1-1,-1 0 1,0 1 0,0-1 0,1 1-1,-1-1 1,0 0 0,1 0 0,-1 1-1,0-1 1,1 0 0,-1 1 0,0-1-1,1 0 1,-1 0 0,1 0 0,-1 1-1,0-1 1,1 0 0,-1 0-1,1 0 1,-1 0 0,1 0 0,-1 0-1,1 0 1,-1 0 0,0 0 0,1 0-1,-1 0 1,1 0 0,-1 0 0,1 0-1,-1 0 1,0-1 0,1 1-1,0 0 1,8-5-2061,1 1-1,13-11 1,-13 8 227,12-5-556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28.7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30 3648,'-1'-5'285,"-5"-20"3931,6 25-4180,8 2 1866,14 7-608,-6 2-807,1 1 0,-1 1 0,-1 1 0,20 22 0,47 69 598,-26-31-520,-20-29-312,5 4 437,47 74-1,-77-104-527,-1 2 0,-1-1 0,-1 1 0,-1 1 0,5 25 0,13 111 354,-22-60-932,13-120-4624,-7 9 2598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29.1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 55 5472,'0'0'115,"0"-1"-1,-1 1 1,1-1 0,0 1-1,-1 0 1,1-1 0,-1 1-1,1 0 1,-1-1 0,1 1-1,-1 0 1,1 0 0,-1-1-1,1 1 1,-1 0 0,1 0-1,-1 0 1,1 0 0,-1 0 0,0 0-1,-11 6 1932,7-3-1524,-1 1-299,1 0 0,-1 0 0,1 1 0,0-1 0,0 1 0,1 0 0,0 1 0,-1-1 0,2 1 0,-5 7 0,6-9-144,0 0 0,0 1 0,1-1 0,-1 1 0,1 0 0,0-1 0,1 1 0,-1 0 0,1-1 0,0 1 0,0 0 0,0 0 0,0-1 0,1 1 0,2 8 0,-1-9-9,-1-1 1,1 0-1,0 1 1,0-1-1,1 0 1,-1 0-1,1 0 1,-1 0-1,1-1 1,0 1-1,0-1 1,0 1-1,0-1 1,1 0-1,-1 0 1,0-1-1,1 1 1,-1-1-1,1 1 1,0-1-1,6 1 1,-1 0 19,0-1 0,0 1 0,0-2 0,0 1 1,0-1-1,0-1 0,0 1 0,11-4 0,-13 3-48,-1-1-1,1 0 1,-1-1-1,0 0 1,0 0-1,0 0 1,0 0-1,8-8 1,-12 10-33,1-1 1,-1-1-1,0 1 1,0 0-1,0 0 1,0-1-1,-1 1 1,1-1-1,-1 0 1,1 1-1,-1-1 1,0 0-1,0 0 1,0 0-1,-1 0 1,1 0-1,-1 0 1,1 0-1,-1 0 1,0 0-1,0 0 1,-1-4-1,-1-3-77,0 0 0,-1 0 0,0 0 0,-1 1-1,0-1 1,0 1 0,-1 0 0,0 0 0,-9-11-1,10 15 24,1 1 0,-1 0-1,0 0 1,0 0 0,-1 0-1,1 1 1,-1-1-1,0 1 1,0 0 0,0 1-1,0-1 1,0 1 0,0 0-1,-1 0 1,1 1 0,-1 0-1,0 0 1,1 0 0,-7 0-1,7 2-199,-1-1 0,1 2-1,0-1 1,0 0 0,-1 1-1,1 0 1,0 1 0,1-1-1,-1 1 1,0 0 0,1 0-1,-1 0 1,1 0 0,0 1-1,0 0 1,0 0 0,-3 5-1,-8 14-1492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7T19:59:24.4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164 1 2304,'-3'4'11145,"0"1"-12573,-16 28 1904,1 1-1,2 1 1,1 0 0,-15 56 0,-23 163 398,50-231-1004,-1 44-1,22-79-6712,-8 0 4977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43375-36FD-09CB-5EAE-9E3DFE787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76E385-8C4D-27D7-3D24-0E336D856D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E5E17-8445-09C4-3BCC-C00021B1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66EEB-DADD-86FD-4551-BBBF41D24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59A4A-9B76-15EF-5CE6-F9DDA7442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6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3B765-6D1B-3DCA-F0EF-7FB104FB1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1E5964-7FBF-5CED-FABB-3705F808C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12EEC-15E9-2532-0727-E223AB051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F392F-1F0E-317E-1D91-237D41949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1C42C-9968-B418-F258-030FEE74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651758-FB23-DA03-CE18-86DCD874D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E0697D-09C5-D9E1-D17B-B78CFA248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A31CF-496E-DAFD-66F3-695E2C82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2A876-FEA4-6E9A-503E-23B17D4E3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9C3B9-AD7D-8C58-1BA4-D1AA6F9AF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0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0209B-88F9-497A-D304-6D7896DF8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E860A-820E-4BF5-A8AE-C81AC1925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AADF6-0E74-5835-42A2-B712C657E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10634-FDCE-9712-5730-9B288A82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2E289-C3D5-55BF-A1C1-6BD7C18A9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3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DA2F1-6066-59A8-6AB2-5EC51C92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A2315-DFF3-9CA5-88AD-A16504393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9E68D-A2AA-9809-4035-62305AD51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8DFBC-7302-5CE3-797D-189795C07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9068F-2696-A348-39DF-F2CFDB2C8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64439-61BF-588A-2C8C-4B87B5B3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F495E-D352-1722-342F-72A53F6B5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A747F7-315C-971D-80A8-D868B68E4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D0468B-11EB-8C4B-A0FD-3D762929E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51EFA-C1A0-94A9-B659-FF257255D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EE021-9F03-61F6-4F48-62FF3C988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8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C8F65-B9FD-0D50-C30D-8E3708588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0B885-3FAF-2571-9B50-E8E6A850D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78436-E3A2-2CF2-0E98-891257EE2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4324B0-4BBA-4F64-E39B-12FEB2E0F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C321CD-E181-4586-A15A-92AAA3574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77D4B6-E359-9C13-BFB9-792CA1E42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20B3BE-09A9-77A1-A8BB-77E54C20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B415C-4190-2750-E8B5-BE767EE5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0D0EE-C978-A310-5398-1038EBED5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69ED6F-9E3A-0155-9667-936B224B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DD4E54-81AD-84E6-C4B3-FFBC51B27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0585E-2778-DE22-BCF4-A52341331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2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E8E378-8A32-6004-1B2A-5DFBE4853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443C2A-D45B-6CD3-8E1B-3E383833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F4E46-F45C-17B5-6239-E5E1EE542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7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942DE-3409-A8DE-C1D3-46B467F5C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6A243-F6F0-4C3E-F78F-7D2C794F0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ADA55-399C-9CB4-3437-8C5D2394E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64ED1-1188-40C9-8972-42082EAE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8639A-C30B-6B60-2596-C07110332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07D21F-ECB0-F881-6376-C5A480C4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1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B3388-213D-43C9-123B-6F6E0485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B0AB97-531A-54C4-AA7E-E735394AE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EF00A-A28E-191A-5A4B-AE672757C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17E466-CAD0-B5F6-F528-C0BEF9FB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462CC-50D2-4C2A-835F-4F4131E0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08ACA7-C453-4340-C669-F02892A87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C9716E-4A00-0450-CA17-2D90DD85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31EA2-01D6-5939-E2EB-2A176CDF4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5651E-3A3C-B38C-5E66-C4411D373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02DE4-E0CE-4B5E-8619-56672F5B1887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40794-2949-9DB3-C411-536BD4987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2312F-F081-9C53-3395-091ED28971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3A805-FF0E-412E-B636-DD414C691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4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76" Type="http://schemas.openxmlformats.org/officeDocument/2006/relationships/customXml" Target="../ink/ink38.xml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4.png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5" Type="http://schemas.openxmlformats.org/officeDocument/2006/relationships/image" Target="../media/image2.png"/><Relationship Id="rId61" Type="http://schemas.openxmlformats.org/officeDocument/2006/relationships/image" Target="../media/image30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77" Type="http://schemas.openxmlformats.org/officeDocument/2006/relationships/image" Target="../media/image38.png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97.png"/><Relationship Id="rId299" Type="http://schemas.openxmlformats.org/officeDocument/2006/relationships/image" Target="../media/image188.png"/><Relationship Id="rId21" Type="http://schemas.openxmlformats.org/officeDocument/2006/relationships/image" Target="../media/image49.png"/><Relationship Id="rId63" Type="http://schemas.openxmlformats.org/officeDocument/2006/relationships/image" Target="../media/image70.png"/><Relationship Id="rId159" Type="http://schemas.openxmlformats.org/officeDocument/2006/relationships/image" Target="../media/image118.png"/><Relationship Id="rId324" Type="http://schemas.openxmlformats.org/officeDocument/2006/relationships/customXml" Target="../ink/ink201.xml"/><Relationship Id="rId366" Type="http://schemas.openxmlformats.org/officeDocument/2006/relationships/customXml" Target="../ink/ink222.xml"/><Relationship Id="rId170" Type="http://schemas.openxmlformats.org/officeDocument/2006/relationships/customXml" Target="../ink/ink124.xml"/><Relationship Id="rId226" Type="http://schemas.openxmlformats.org/officeDocument/2006/relationships/customXml" Target="../ink/ink152.xml"/><Relationship Id="rId433" Type="http://schemas.openxmlformats.org/officeDocument/2006/relationships/image" Target="../media/image255.png"/><Relationship Id="rId268" Type="http://schemas.openxmlformats.org/officeDocument/2006/relationships/customXml" Target="../ink/ink173.xml"/><Relationship Id="rId32" Type="http://schemas.openxmlformats.org/officeDocument/2006/relationships/customXml" Target="../ink/ink55.xml"/><Relationship Id="rId74" Type="http://schemas.openxmlformats.org/officeDocument/2006/relationships/customXml" Target="../ink/ink76.xml"/><Relationship Id="rId128" Type="http://schemas.openxmlformats.org/officeDocument/2006/relationships/customXml" Target="../ink/ink103.xml"/><Relationship Id="rId335" Type="http://schemas.openxmlformats.org/officeDocument/2006/relationships/image" Target="../media/image206.png"/><Relationship Id="rId377" Type="http://schemas.openxmlformats.org/officeDocument/2006/relationships/image" Target="../media/image227.png"/><Relationship Id="rId5" Type="http://schemas.openxmlformats.org/officeDocument/2006/relationships/image" Target="../media/image41.png"/><Relationship Id="rId181" Type="http://schemas.openxmlformats.org/officeDocument/2006/relationships/image" Target="../media/image129.png"/><Relationship Id="rId237" Type="http://schemas.openxmlformats.org/officeDocument/2006/relationships/image" Target="../media/image157.png"/><Relationship Id="rId402" Type="http://schemas.openxmlformats.org/officeDocument/2006/relationships/customXml" Target="../ink/ink240.xml"/><Relationship Id="rId279" Type="http://schemas.openxmlformats.org/officeDocument/2006/relationships/image" Target="../media/image178.png"/><Relationship Id="rId444" Type="http://schemas.openxmlformats.org/officeDocument/2006/relationships/customXml" Target="../ink/ink261.xml"/><Relationship Id="rId43" Type="http://schemas.openxmlformats.org/officeDocument/2006/relationships/image" Target="../media/image60.png"/><Relationship Id="rId139" Type="http://schemas.openxmlformats.org/officeDocument/2006/relationships/image" Target="../media/image108.png"/><Relationship Id="rId290" Type="http://schemas.openxmlformats.org/officeDocument/2006/relationships/customXml" Target="../ink/ink184.xml"/><Relationship Id="rId304" Type="http://schemas.openxmlformats.org/officeDocument/2006/relationships/customXml" Target="../ink/ink191.xml"/><Relationship Id="rId346" Type="http://schemas.openxmlformats.org/officeDocument/2006/relationships/customXml" Target="../ink/ink212.xml"/><Relationship Id="rId388" Type="http://schemas.openxmlformats.org/officeDocument/2006/relationships/customXml" Target="../ink/ink233.xml"/><Relationship Id="rId85" Type="http://schemas.openxmlformats.org/officeDocument/2006/relationships/image" Target="../media/image81.png"/><Relationship Id="rId150" Type="http://schemas.openxmlformats.org/officeDocument/2006/relationships/customXml" Target="../ink/ink114.xml"/><Relationship Id="rId192" Type="http://schemas.openxmlformats.org/officeDocument/2006/relationships/customXml" Target="../ink/ink135.xml"/><Relationship Id="rId206" Type="http://schemas.openxmlformats.org/officeDocument/2006/relationships/customXml" Target="../ink/ink142.xml"/><Relationship Id="rId413" Type="http://schemas.openxmlformats.org/officeDocument/2006/relationships/image" Target="../media/image245.png"/><Relationship Id="rId248" Type="http://schemas.openxmlformats.org/officeDocument/2006/relationships/customXml" Target="../ink/ink163.xml"/><Relationship Id="rId455" Type="http://schemas.openxmlformats.org/officeDocument/2006/relationships/image" Target="../media/image266.png"/><Relationship Id="rId12" Type="http://schemas.openxmlformats.org/officeDocument/2006/relationships/customXml" Target="../ink/ink45.xml"/><Relationship Id="rId108" Type="http://schemas.openxmlformats.org/officeDocument/2006/relationships/customXml" Target="../ink/ink93.xml"/><Relationship Id="rId315" Type="http://schemas.openxmlformats.org/officeDocument/2006/relationships/image" Target="../media/image196.png"/><Relationship Id="rId357" Type="http://schemas.openxmlformats.org/officeDocument/2006/relationships/image" Target="../media/image217.png"/><Relationship Id="rId54" Type="http://schemas.openxmlformats.org/officeDocument/2006/relationships/customXml" Target="../ink/ink66.xml"/><Relationship Id="rId96" Type="http://schemas.openxmlformats.org/officeDocument/2006/relationships/customXml" Target="../ink/ink87.xml"/><Relationship Id="rId161" Type="http://schemas.openxmlformats.org/officeDocument/2006/relationships/image" Target="../media/image119.png"/><Relationship Id="rId217" Type="http://schemas.openxmlformats.org/officeDocument/2006/relationships/image" Target="../media/image147.png"/><Relationship Id="rId399" Type="http://schemas.openxmlformats.org/officeDocument/2006/relationships/image" Target="../media/image238.png"/><Relationship Id="rId259" Type="http://schemas.openxmlformats.org/officeDocument/2006/relationships/image" Target="../media/image168.png"/><Relationship Id="rId424" Type="http://schemas.openxmlformats.org/officeDocument/2006/relationships/customXml" Target="../ink/ink251.xml"/><Relationship Id="rId466" Type="http://schemas.openxmlformats.org/officeDocument/2006/relationships/customXml" Target="../ink/ink272.xml"/><Relationship Id="rId23" Type="http://schemas.openxmlformats.org/officeDocument/2006/relationships/image" Target="../media/image50.png"/><Relationship Id="rId119" Type="http://schemas.openxmlformats.org/officeDocument/2006/relationships/image" Target="../media/image98.png"/><Relationship Id="rId270" Type="http://schemas.openxmlformats.org/officeDocument/2006/relationships/customXml" Target="../ink/ink174.xml"/><Relationship Id="rId326" Type="http://schemas.openxmlformats.org/officeDocument/2006/relationships/customXml" Target="../ink/ink202.xml"/><Relationship Id="rId44" Type="http://schemas.openxmlformats.org/officeDocument/2006/relationships/customXml" Target="../ink/ink61.xml"/><Relationship Id="rId65" Type="http://schemas.openxmlformats.org/officeDocument/2006/relationships/image" Target="../media/image71.png"/><Relationship Id="rId86" Type="http://schemas.openxmlformats.org/officeDocument/2006/relationships/customXml" Target="../ink/ink82.xml"/><Relationship Id="rId130" Type="http://schemas.openxmlformats.org/officeDocument/2006/relationships/customXml" Target="../ink/ink104.xml"/><Relationship Id="rId151" Type="http://schemas.openxmlformats.org/officeDocument/2006/relationships/image" Target="../media/image114.png"/><Relationship Id="rId368" Type="http://schemas.openxmlformats.org/officeDocument/2006/relationships/customXml" Target="../ink/ink223.xml"/><Relationship Id="rId389" Type="http://schemas.openxmlformats.org/officeDocument/2006/relationships/image" Target="../media/image233.png"/><Relationship Id="rId172" Type="http://schemas.openxmlformats.org/officeDocument/2006/relationships/customXml" Target="../ink/ink125.xml"/><Relationship Id="rId193" Type="http://schemas.openxmlformats.org/officeDocument/2006/relationships/image" Target="../media/image135.png"/><Relationship Id="rId207" Type="http://schemas.openxmlformats.org/officeDocument/2006/relationships/image" Target="../media/image142.png"/><Relationship Id="rId228" Type="http://schemas.openxmlformats.org/officeDocument/2006/relationships/customXml" Target="../ink/ink153.xml"/><Relationship Id="rId249" Type="http://schemas.openxmlformats.org/officeDocument/2006/relationships/image" Target="../media/image163.png"/><Relationship Id="rId414" Type="http://schemas.openxmlformats.org/officeDocument/2006/relationships/customXml" Target="../ink/ink246.xml"/><Relationship Id="rId435" Type="http://schemas.openxmlformats.org/officeDocument/2006/relationships/image" Target="../media/image256.png"/><Relationship Id="rId456" Type="http://schemas.openxmlformats.org/officeDocument/2006/relationships/customXml" Target="../ink/ink267.xml"/><Relationship Id="rId13" Type="http://schemas.openxmlformats.org/officeDocument/2006/relationships/image" Target="../media/image45.png"/><Relationship Id="rId109" Type="http://schemas.openxmlformats.org/officeDocument/2006/relationships/image" Target="../media/image93.png"/><Relationship Id="rId260" Type="http://schemas.openxmlformats.org/officeDocument/2006/relationships/customXml" Target="../ink/ink169.xml"/><Relationship Id="rId281" Type="http://schemas.openxmlformats.org/officeDocument/2006/relationships/image" Target="../media/image179.png"/><Relationship Id="rId316" Type="http://schemas.openxmlformats.org/officeDocument/2006/relationships/customXml" Target="../ink/ink197.xml"/><Relationship Id="rId337" Type="http://schemas.openxmlformats.org/officeDocument/2006/relationships/image" Target="../media/image207.png"/><Relationship Id="rId34" Type="http://schemas.openxmlformats.org/officeDocument/2006/relationships/customXml" Target="../ink/ink56.xml"/><Relationship Id="rId55" Type="http://schemas.openxmlformats.org/officeDocument/2006/relationships/image" Target="../media/image66.png"/><Relationship Id="rId76" Type="http://schemas.openxmlformats.org/officeDocument/2006/relationships/customXml" Target="../ink/ink77.xml"/><Relationship Id="rId97" Type="http://schemas.openxmlformats.org/officeDocument/2006/relationships/image" Target="../media/image87.png"/><Relationship Id="rId120" Type="http://schemas.openxmlformats.org/officeDocument/2006/relationships/customXml" Target="../ink/ink99.xml"/><Relationship Id="rId141" Type="http://schemas.openxmlformats.org/officeDocument/2006/relationships/image" Target="../media/image109.png"/><Relationship Id="rId358" Type="http://schemas.openxmlformats.org/officeDocument/2006/relationships/customXml" Target="../ink/ink218.xml"/><Relationship Id="rId379" Type="http://schemas.openxmlformats.org/officeDocument/2006/relationships/image" Target="../media/image228.png"/><Relationship Id="rId7" Type="http://schemas.openxmlformats.org/officeDocument/2006/relationships/image" Target="../media/image42.png"/><Relationship Id="rId162" Type="http://schemas.openxmlformats.org/officeDocument/2006/relationships/customXml" Target="../ink/ink120.xml"/><Relationship Id="rId183" Type="http://schemas.openxmlformats.org/officeDocument/2006/relationships/image" Target="../media/image130.png"/><Relationship Id="rId218" Type="http://schemas.openxmlformats.org/officeDocument/2006/relationships/customXml" Target="../ink/ink148.xml"/><Relationship Id="rId239" Type="http://schemas.openxmlformats.org/officeDocument/2006/relationships/image" Target="../media/image158.png"/><Relationship Id="rId390" Type="http://schemas.openxmlformats.org/officeDocument/2006/relationships/customXml" Target="../ink/ink234.xml"/><Relationship Id="rId404" Type="http://schemas.openxmlformats.org/officeDocument/2006/relationships/customXml" Target="../ink/ink241.xml"/><Relationship Id="rId425" Type="http://schemas.openxmlformats.org/officeDocument/2006/relationships/image" Target="../media/image251.png"/><Relationship Id="rId446" Type="http://schemas.openxmlformats.org/officeDocument/2006/relationships/customXml" Target="../ink/ink262.xml"/><Relationship Id="rId467" Type="http://schemas.openxmlformats.org/officeDocument/2006/relationships/image" Target="../media/image272.png"/><Relationship Id="rId250" Type="http://schemas.openxmlformats.org/officeDocument/2006/relationships/customXml" Target="../ink/ink164.xml"/><Relationship Id="rId271" Type="http://schemas.openxmlformats.org/officeDocument/2006/relationships/image" Target="../media/image174.png"/><Relationship Id="rId292" Type="http://schemas.openxmlformats.org/officeDocument/2006/relationships/customXml" Target="../ink/ink185.xml"/><Relationship Id="rId306" Type="http://schemas.openxmlformats.org/officeDocument/2006/relationships/customXml" Target="../ink/ink192.xml"/><Relationship Id="rId24" Type="http://schemas.openxmlformats.org/officeDocument/2006/relationships/customXml" Target="../ink/ink51.xml"/><Relationship Id="rId45" Type="http://schemas.openxmlformats.org/officeDocument/2006/relationships/image" Target="../media/image61.png"/><Relationship Id="rId66" Type="http://schemas.openxmlformats.org/officeDocument/2006/relationships/customXml" Target="../ink/ink72.xml"/><Relationship Id="rId87" Type="http://schemas.openxmlformats.org/officeDocument/2006/relationships/image" Target="../media/image82.png"/><Relationship Id="rId110" Type="http://schemas.openxmlformats.org/officeDocument/2006/relationships/customXml" Target="../ink/ink94.xml"/><Relationship Id="rId131" Type="http://schemas.openxmlformats.org/officeDocument/2006/relationships/image" Target="../media/image104.png"/><Relationship Id="rId327" Type="http://schemas.openxmlformats.org/officeDocument/2006/relationships/image" Target="../media/image202.png"/><Relationship Id="rId348" Type="http://schemas.openxmlformats.org/officeDocument/2006/relationships/customXml" Target="../ink/ink213.xml"/><Relationship Id="rId369" Type="http://schemas.openxmlformats.org/officeDocument/2006/relationships/image" Target="../media/image223.png"/><Relationship Id="rId152" Type="http://schemas.openxmlformats.org/officeDocument/2006/relationships/customXml" Target="../ink/ink115.xml"/><Relationship Id="rId173" Type="http://schemas.openxmlformats.org/officeDocument/2006/relationships/image" Target="../media/image125.png"/><Relationship Id="rId194" Type="http://schemas.openxmlformats.org/officeDocument/2006/relationships/customXml" Target="../ink/ink136.xml"/><Relationship Id="rId208" Type="http://schemas.openxmlformats.org/officeDocument/2006/relationships/customXml" Target="../ink/ink143.xml"/><Relationship Id="rId229" Type="http://schemas.openxmlformats.org/officeDocument/2006/relationships/image" Target="../media/image153.png"/><Relationship Id="rId380" Type="http://schemas.openxmlformats.org/officeDocument/2006/relationships/customXml" Target="../ink/ink229.xml"/><Relationship Id="rId415" Type="http://schemas.openxmlformats.org/officeDocument/2006/relationships/image" Target="../media/image246.png"/><Relationship Id="rId436" Type="http://schemas.openxmlformats.org/officeDocument/2006/relationships/customXml" Target="../ink/ink257.xml"/><Relationship Id="rId457" Type="http://schemas.openxmlformats.org/officeDocument/2006/relationships/image" Target="../media/image267.png"/><Relationship Id="rId240" Type="http://schemas.openxmlformats.org/officeDocument/2006/relationships/customXml" Target="../ink/ink159.xml"/><Relationship Id="rId261" Type="http://schemas.openxmlformats.org/officeDocument/2006/relationships/image" Target="../media/image169.png"/><Relationship Id="rId14" Type="http://schemas.openxmlformats.org/officeDocument/2006/relationships/customXml" Target="../ink/ink46.xml"/><Relationship Id="rId35" Type="http://schemas.openxmlformats.org/officeDocument/2006/relationships/image" Target="../media/image56.png"/><Relationship Id="rId56" Type="http://schemas.openxmlformats.org/officeDocument/2006/relationships/customXml" Target="../ink/ink67.xml"/><Relationship Id="rId77" Type="http://schemas.openxmlformats.org/officeDocument/2006/relationships/image" Target="../media/image77.png"/><Relationship Id="rId100" Type="http://schemas.openxmlformats.org/officeDocument/2006/relationships/customXml" Target="../ink/ink89.xml"/><Relationship Id="rId282" Type="http://schemas.openxmlformats.org/officeDocument/2006/relationships/customXml" Target="../ink/ink180.xml"/><Relationship Id="rId317" Type="http://schemas.openxmlformats.org/officeDocument/2006/relationships/image" Target="../media/image197.png"/><Relationship Id="rId338" Type="http://schemas.openxmlformats.org/officeDocument/2006/relationships/customXml" Target="../ink/ink208.xml"/><Relationship Id="rId359" Type="http://schemas.openxmlformats.org/officeDocument/2006/relationships/image" Target="../media/image218.png"/><Relationship Id="rId8" Type="http://schemas.openxmlformats.org/officeDocument/2006/relationships/customXml" Target="../ink/ink43.xml"/><Relationship Id="rId98" Type="http://schemas.openxmlformats.org/officeDocument/2006/relationships/customXml" Target="../ink/ink88.xml"/><Relationship Id="rId121" Type="http://schemas.openxmlformats.org/officeDocument/2006/relationships/image" Target="../media/image99.png"/><Relationship Id="rId142" Type="http://schemas.openxmlformats.org/officeDocument/2006/relationships/customXml" Target="../ink/ink110.xml"/><Relationship Id="rId163" Type="http://schemas.openxmlformats.org/officeDocument/2006/relationships/image" Target="../media/image120.png"/><Relationship Id="rId184" Type="http://schemas.openxmlformats.org/officeDocument/2006/relationships/customXml" Target="../ink/ink131.xml"/><Relationship Id="rId219" Type="http://schemas.openxmlformats.org/officeDocument/2006/relationships/image" Target="../media/image148.png"/><Relationship Id="rId370" Type="http://schemas.openxmlformats.org/officeDocument/2006/relationships/customXml" Target="../ink/ink224.xml"/><Relationship Id="rId391" Type="http://schemas.openxmlformats.org/officeDocument/2006/relationships/image" Target="../media/image234.png"/><Relationship Id="rId405" Type="http://schemas.openxmlformats.org/officeDocument/2006/relationships/image" Target="../media/image241.png"/><Relationship Id="rId426" Type="http://schemas.openxmlformats.org/officeDocument/2006/relationships/customXml" Target="../ink/ink252.xml"/><Relationship Id="rId447" Type="http://schemas.openxmlformats.org/officeDocument/2006/relationships/image" Target="../media/image262.png"/><Relationship Id="rId230" Type="http://schemas.openxmlformats.org/officeDocument/2006/relationships/customXml" Target="../ink/ink154.xml"/><Relationship Id="rId251" Type="http://schemas.openxmlformats.org/officeDocument/2006/relationships/image" Target="../media/image164.png"/><Relationship Id="rId25" Type="http://schemas.openxmlformats.org/officeDocument/2006/relationships/image" Target="../media/image51.png"/><Relationship Id="rId46" Type="http://schemas.openxmlformats.org/officeDocument/2006/relationships/customXml" Target="../ink/ink62.xml"/><Relationship Id="rId67" Type="http://schemas.openxmlformats.org/officeDocument/2006/relationships/image" Target="../media/image72.png"/><Relationship Id="rId272" Type="http://schemas.openxmlformats.org/officeDocument/2006/relationships/customXml" Target="../ink/ink175.xml"/><Relationship Id="rId293" Type="http://schemas.openxmlformats.org/officeDocument/2006/relationships/image" Target="../media/image185.png"/><Relationship Id="rId307" Type="http://schemas.openxmlformats.org/officeDocument/2006/relationships/image" Target="../media/image192.png"/><Relationship Id="rId328" Type="http://schemas.openxmlformats.org/officeDocument/2006/relationships/customXml" Target="../ink/ink203.xml"/><Relationship Id="rId349" Type="http://schemas.openxmlformats.org/officeDocument/2006/relationships/image" Target="../media/image213.png"/><Relationship Id="rId88" Type="http://schemas.openxmlformats.org/officeDocument/2006/relationships/customXml" Target="../ink/ink83.xml"/><Relationship Id="rId111" Type="http://schemas.openxmlformats.org/officeDocument/2006/relationships/image" Target="../media/image94.png"/><Relationship Id="rId132" Type="http://schemas.openxmlformats.org/officeDocument/2006/relationships/customXml" Target="../ink/ink105.xml"/><Relationship Id="rId153" Type="http://schemas.openxmlformats.org/officeDocument/2006/relationships/image" Target="../media/image115.png"/><Relationship Id="rId174" Type="http://schemas.openxmlformats.org/officeDocument/2006/relationships/customXml" Target="../ink/ink126.xml"/><Relationship Id="rId195" Type="http://schemas.openxmlformats.org/officeDocument/2006/relationships/image" Target="../media/image136.png"/><Relationship Id="rId209" Type="http://schemas.openxmlformats.org/officeDocument/2006/relationships/image" Target="../media/image143.png"/><Relationship Id="rId360" Type="http://schemas.openxmlformats.org/officeDocument/2006/relationships/customXml" Target="../ink/ink219.xml"/><Relationship Id="rId381" Type="http://schemas.openxmlformats.org/officeDocument/2006/relationships/image" Target="../media/image229.png"/><Relationship Id="rId416" Type="http://schemas.openxmlformats.org/officeDocument/2006/relationships/customXml" Target="../ink/ink247.xml"/><Relationship Id="rId220" Type="http://schemas.openxmlformats.org/officeDocument/2006/relationships/customXml" Target="../ink/ink149.xml"/><Relationship Id="rId241" Type="http://schemas.openxmlformats.org/officeDocument/2006/relationships/image" Target="../media/image159.png"/><Relationship Id="rId437" Type="http://schemas.openxmlformats.org/officeDocument/2006/relationships/image" Target="../media/image257.png"/><Relationship Id="rId458" Type="http://schemas.openxmlformats.org/officeDocument/2006/relationships/customXml" Target="../ink/ink268.xml"/><Relationship Id="rId15" Type="http://schemas.openxmlformats.org/officeDocument/2006/relationships/image" Target="../media/image46.png"/><Relationship Id="rId36" Type="http://schemas.openxmlformats.org/officeDocument/2006/relationships/customXml" Target="../ink/ink57.xml"/><Relationship Id="rId57" Type="http://schemas.openxmlformats.org/officeDocument/2006/relationships/image" Target="../media/image67.png"/><Relationship Id="rId262" Type="http://schemas.openxmlformats.org/officeDocument/2006/relationships/customXml" Target="../ink/ink170.xml"/><Relationship Id="rId283" Type="http://schemas.openxmlformats.org/officeDocument/2006/relationships/image" Target="../media/image180.png"/><Relationship Id="rId318" Type="http://schemas.openxmlformats.org/officeDocument/2006/relationships/customXml" Target="../ink/ink198.xml"/><Relationship Id="rId339" Type="http://schemas.openxmlformats.org/officeDocument/2006/relationships/image" Target="../media/image208.png"/><Relationship Id="rId78" Type="http://schemas.openxmlformats.org/officeDocument/2006/relationships/customXml" Target="../ink/ink78.xml"/><Relationship Id="rId99" Type="http://schemas.openxmlformats.org/officeDocument/2006/relationships/image" Target="../media/image88.png"/><Relationship Id="rId101" Type="http://schemas.openxmlformats.org/officeDocument/2006/relationships/image" Target="../media/image89.png"/><Relationship Id="rId122" Type="http://schemas.openxmlformats.org/officeDocument/2006/relationships/customXml" Target="../ink/ink100.xml"/><Relationship Id="rId143" Type="http://schemas.openxmlformats.org/officeDocument/2006/relationships/image" Target="../media/image110.png"/><Relationship Id="rId164" Type="http://schemas.openxmlformats.org/officeDocument/2006/relationships/customXml" Target="../ink/ink121.xml"/><Relationship Id="rId185" Type="http://schemas.openxmlformats.org/officeDocument/2006/relationships/image" Target="../media/image131.png"/><Relationship Id="rId350" Type="http://schemas.openxmlformats.org/officeDocument/2006/relationships/customXml" Target="../ink/ink214.xml"/><Relationship Id="rId371" Type="http://schemas.openxmlformats.org/officeDocument/2006/relationships/image" Target="../media/image224.png"/><Relationship Id="rId406" Type="http://schemas.openxmlformats.org/officeDocument/2006/relationships/customXml" Target="../ink/ink242.xml"/><Relationship Id="rId9" Type="http://schemas.openxmlformats.org/officeDocument/2006/relationships/image" Target="../media/image43.png"/><Relationship Id="rId210" Type="http://schemas.openxmlformats.org/officeDocument/2006/relationships/customXml" Target="../ink/ink144.xml"/><Relationship Id="rId392" Type="http://schemas.openxmlformats.org/officeDocument/2006/relationships/customXml" Target="../ink/ink235.xml"/><Relationship Id="rId427" Type="http://schemas.openxmlformats.org/officeDocument/2006/relationships/image" Target="../media/image252.png"/><Relationship Id="rId448" Type="http://schemas.openxmlformats.org/officeDocument/2006/relationships/customXml" Target="../ink/ink263.xml"/><Relationship Id="rId26" Type="http://schemas.openxmlformats.org/officeDocument/2006/relationships/customXml" Target="../ink/ink52.xml"/><Relationship Id="rId231" Type="http://schemas.openxmlformats.org/officeDocument/2006/relationships/image" Target="../media/image154.png"/><Relationship Id="rId252" Type="http://schemas.openxmlformats.org/officeDocument/2006/relationships/customXml" Target="../ink/ink165.xml"/><Relationship Id="rId273" Type="http://schemas.openxmlformats.org/officeDocument/2006/relationships/image" Target="../media/image175.png"/><Relationship Id="rId294" Type="http://schemas.openxmlformats.org/officeDocument/2006/relationships/customXml" Target="../ink/ink186.xml"/><Relationship Id="rId308" Type="http://schemas.openxmlformats.org/officeDocument/2006/relationships/customXml" Target="../ink/ink193.xml"/><Relationship Id="rId329" Type="http://schemas.openxmlformats.org/officeDocument/2006/relationships/image" Target="../media/image203.png"/><Relationship Id="rId47" Type="http://schemas.openxmlformats.org/officeDocument/2006/relationships/image" Target="../media/image62.png"/><Relationship Id="rId68" Type="http://schemas.openxmlformats.org/officeDocument/2006/relationships/customXml" Target="../ink/ink73.xml"/><Relationship Id="rId89" Type="http://schemas.openxmlformats.org/officeDocument/2006/relationships/image" Target="../media/image83.png"/><Relationship Id="rId112" Type="http://schemas.openxmlformats.org/officeDocument/2006/relationships/customXml" Target="../ink/ink95.xml"/><Relationship Id="rId133" Type="http://schemas.openxmlformats.org/officeDocument/2006/relationships/image" Target="../media/image105.png"/><Relationship Id="rId154" Type="http://schemas.openxmlformats.org/officeDocument/2006/relationships/customXml" Target="../ink/ink116.xml"/><Relationship Id="rId175" Type="http://schemas.openxmlformats.org/officeDocument/2006/relationships/image" Target="../media/image126.png"/><Relationship Id="rId340" Type="http://schemas.openxmlformats.org/officeDocument/2006/relationships/customXml" Target="../ink/ink209.xml"/><Relationship Id="rId361" Type="http://schemas.openxmlformats.org/officeDocument/2006/relationships/image" Target="../media/image219.png"/><Relationship Id="rId196" Type="http://schemas.openxmlformats.org/officeDocument/2006/relationships/customXml" Target="../ink/ink137.xml"/><Relationship Id="rId200" Type="http://schemas.openxmlformats.org/officeDocument/2006/relationships/customXml" Target="../ink/ink139.xml"/><Relationship Id="rId382" Type="http://schemas.openxmlformats.org/officeDocument/2006/relationships/customXml" Target="../ink/ink230.xml"/><Relationship Id="rId417" Type="http://schemas.openxmlformats.org/officeDocument/2006/relationships/image" Target="../media/image247.png"/><Relationship Id="rId438" Type="http://schemas.openxmlformats.org/officeDocument/2006/relationships/customXml" Target="../ink/ink258.xml"/><Relationship Id="rId459" Type="http://schemas.openxmlformats.org/officeDocument/2006/relationships/image" Target="../media/image268.png"/><Relationship Id="rId16" Type="http://schemas.openxmlformats.org/officeDocument/2006/relationships/customXml" Target="../ink/ink47.xml"/><Relationship Id="rId221" Type="http://schemas.openxmlformats.org/officeDocument/2006/relationships/image" Target="../media/image149.png"/><Relationship Id="rId242" Type="http://schemas.openxmlformats.org/officeDocument/2006/relationships/customXml" Target="../ink/ink160.xml"/><Relationship Id="rId263" Type="http://schemas.openxmlformats.org/officeDocument/2006/relationships/image" Target="../media/image170.png"/><Relationship Id="rId284" Type="http://schemas.openxmlformats.org/officeDocument/2006/relationships/customXml" Target="../ink/ink181.xml"/><Relationship Id="rId319" Type="http://schemas.openxmlformats.org/officeDocument/2006/relationships/image" Target="../media/image198.png"/><Relationship Id="rId37" Type="http://schemas.openxmlformats.org/officeDocument/2006/relationships/image" Target="../media/image57.png"/><Relationship Id="rId58" Type="http://schemas.openxmlformats.org/officeDocument/2006/relationships/customXml" Target="../ink/ink68.xml"/><Relationship Id="rId79" Type="http://schemas.openxmlformats.org/officeDocument/2006/relationships/image" Target="../media/image78.png"/><Relationship Id="rId102" Type="http://schemas.openxmlformats.org/officeDocument/2006/relationships/customXml" Target="../ink/ink90.xml"/><Relationship Id="rId123" Type="http://schemas.openxmlformats.org/officeDocument/2006/relationships/image" Target="../media/image100.png"/><Relationship Id="rId144" Type="http://schemas.openxmlformats.org/officeDocument/2006/relationships/customXml" Target="../ink/ink111.xml"/><Relationship Id="rId330" Type="http://schemas.openxmlformats.org/officeDocument/2006/relationships/customXml" Target="../ink/ink204.xml"/><Relationship Id="rId90" Type="http://schemas.openxmlformats.org/officeDocument/2006/relationships/customXml" Target="../ink/ink84.xml"/><Relationship Id="rId165" Type="http://schemas.openxmlformats.org/officeDocument/2006/relationships/image" Target="../media/image121.png"/><Relationship Id="rId186" Type="http://schemas.openxmlformats.org/officeDocument/2006/relationships/customXml" Target="../ink/ink132.xml"/><Relationship Id="rId351" Type="http://schemas.openxmlformats.org/officeDocument/2006/relationships/image" Target="../media/image214.png"/><Relationship Id="rId372" Type="http://schemas.openxmlformats.org/officeDocument/2006/relationships/customXml" Target="../ink/ink225.xml"/><Relationship Id="rId393" Type="http://schemas.openxmlformats.org/officeDocument/2006/relationships/image" Target="../media/image235.png"/><Relationship Id="rId407" Type="http://schemas.openxmlformats.org/officeDocument/2006/relationships/image" Target="../media/image242.png"/><Relationship Id="rId428" Type="http://schemas.openxmlformats.org/officeDocument/2006/relationships/customXml" Target="../ink/ink253.xml"/><Relationship Id="rId449" Type="http://schemas.openxmlformats.org/officeDocument/2006/relationships/image" Target="../media/image263.png"/><Relationship Id="rId211" Type="http://schemas.openxmlformats.org/officeDocument/2006/relationships/image" Target="../media/image144.png"/><Relationship Id="rId232" Type="http://schemas.openxmlformats.org/officeDocument/2006/relationships/customXml" Target="../ink/ink155.xml"/><Relationship Id="rId253" Type="http://schemas.openxmlformats.org/officeDocument/2006/relationships/image" Target="../media/image165.png"/><Relationship Id="rId274" Type="http://schemas.openxmlformats.org/officeDocument/2006/relationships/customXml" Target="../ink/ink176.xml"/><Relationship Id="rId295" Type="http://schemas.openxmlformats.org/officeDocument/2006/relationships/image" Target="../media/image186.png"/><Relationship Id="rId309" Type="http://schemas.openxmlformats.org/officeDocument/2006/relationships/image" Target="../media/image193.png"/><Relationship Id="rId460" Type="http://schemas.openxmlformats.org/officeDocument/2006/relationships/customXml" Target="../ink/ink269.xml"/><Relationship Id="rId27" Type="http://schemas.openxmlformats.org/officeDocument/2006/relationships/image" Target="../media/image52.png"/><Relationship Id="rId48" Type="http://schemas.openxmlformats.org/officeDocument/2006/relationships/customXml" Target="../ink/ink63.xml"/><Relationship Id="rId69" Type="http://schemas.openxmlformats.org/officeDocument/2006/relationships/image" Target="../media/image73.png"/><Relationship Id="rId113" Type="http://schemas.openxmlformats.org/officeDocument/2006/relationships/image" Target="../media/image95.png"/><Relationship Id="rId134" Type="http://schemas.openxmlformats.org/officeDocument/2006/relationships/customXml" Target="../ink/ink106.xml"/><Relationship Id="rId320" Type="http://schemas.openxmlformats.org/officeDocument/2006/relationships/customXml" Target="../ink/ink199.xml"/><Relationship Id="rId80" Type="http://schemas.openxmlformats.org/officeDocument/2006/relationships/customXml" Target="../ink/ink79.xml"/><Relationship Id="rId155" Type="http://schemas.openxmlformats.org/officeDocument/2006/relationships/image" Target="../media/image116.png"/><Relationship Id="rId176" Type="http://schemas.openxmlformats.org/officeDocument/2006/relationships/customXml" Target="../ink/ink127.xml"/><Relationship Id="rId197" Type="http://schemas.openxmlformats.org/officeDocument/2006/relationships/image" Target="../media/image137.png"/><Relationship Id="rId341" Type="http://schemas.openxmlformats.org/officeDocument/2006/relationships/image" Target="../media/image209.png"/><Relationship Id="rId362" Type="http://schemas.openxmlformats.org/officeDocument/2006/relationships/customXml" Target="../ink/ink220.xml"/><Relationship Id="rId383" Type="http://schemas.openxmlformats.org/officeDocument/2006/relationships/image" Target="../media/image230.png"/><Relationship Id="rId418" Type="http://schemas.openxmlformats.org/officeDocument/2006/relationships/customXml" Target="../ink/ink248.xml"/><Relationship Id="rId439" Type="http://schemas.openxmlformats.org/officeDocument/2006/relationships/image" Target="../media/image258.png"/><Relationship Id="rId201" Type="http://schemas.openxmlformats.org/officeDocument/2006/relationships/image" Target="../media/image139.png"/><Relationship Id="rId222" Type="http://schemas.openxmlformats.org/officeDocument/2006/relationships/customXml" Target="../ink/ink150.xml"/><Relationship Id="rId243" Type="http://schemas.openxmlformats.org/officeDocument/2006/relationships/image" Target="../media/image160.png"/><Relationship Id="rId264" Type="http://schemas.openxmlformats.org/officeDocument/2006/relationships/customXml" Target="../ink/ink171.xml"/><Relationship Id="rId285" Type="http://schemas.openxmlformats.org/officeDocument/2006/relationships/image" Target="../media/image181.png"/><Relationship Id="rId450" Type="http://schemas.openxmlformats.org/officeDocument/2006/relationships/customXml" Target="../ink/ink264.xml"/><Relationship Id="rId17" Type="http://schemas.openxmlformats.org/officeDocument/2006/relationships/image" Target="../media/image47.png"/><Relationship Id="rId38" Type="http://schemas.openxmlformats.org/officeDocument/2006/relationships/customXml" Target="../ink/ink58.xml"/><Relationship Id="rId59" Type="http://schemas.openxmlformats.org/officeDocument/2006/relationships/image" Target="../media/image68.png"/><Relationship Id="rId103" Type="http://schemas.openxmlformats.org/officeDocument/2006/relationships/image" Target="../media/image90.png"/><Relationship Id="rId124" Type="http://schemas.openxmlformats.org/officeDocument/2006/relationships/customXml" Target="../ink/ink101.xml"/><Relationship Id="rId310" Type="http://schemas.openxmlformats.org/officeDocument/2006/relationships/customXml" Target="../ink/ink194.xml"/><Relationship Id="rId70" Type="http://schemas.openxmlformats.org/officeDocument/2006/relationships/customXml" Target="../ink/ink74.xml"/><Relationship Id="rId91" Type="http://schemas.openxmlformats.org/officeDocument/2006/relationships/image" Target="../media/image84.png"/><Relationship Id="rId145" Type="http://schemas.openxmlformats.org/officeDocument/2006/relationships/image" Target="../media/image111.png"/><Relationship Id="rId166" Type="http://schemas.openxmlformats.org/officeDocument/2006/relationships/customXml" Target="../ink/ink122.xml"/><Relationship Id="rId187" Type="http://schemas.openxmlformats.org/officeDocument/2006/relationships/image" Target="../media/image132.png"/><Relationship Id="rId331" Type="http://schemas.openxmlformats.org/officeDocument/2006/relationships/image" Target="../media/image204.png"/><Relationship Id="rId352" Type="http://schemas.openxmlformats.org/officeDocument/2006/relationships/customXml" Target="../ink/ink215.xml"/><Relationship Id="rId373" Type="http://schemas.openxmlformats.org/officeDocument/2006/relationships/image" Target="../media/image225.png"/><Relationship Id="rId394" Type="http://schemas.openxmlformats.org/officeDocument/2006/relationships/customXml" Target="../ink/ink236.xml"/><Relationship Id="rId408" Type="http://schemas.openxmlformats.org/officeDocument/2006/relationships/customXml" Target="../ink/ink243.xml"/><Relationship Id="rId429" Type="http://schemas.openxmlformats.org/officeDocument/2006/relationships/image" Target="../media/image253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45.xml"/><Relationship Id="rId233" Type="http://schemas.openxmlformats.org/officeDocument/2006/relationships/image" Target="../media/image155.png"/><Relationship Id="rId254" Type="http://schemas.openxmlformats.org/officeDocument/2006/relationships/customXml" Target="../ink/ink166.xml"/><Relationship Id="rId440" Type="http://schemas.openxmlformats.org/officeDocument/2006/relationships/customXml" Target="../ink/ink259.xml"/><Relationship Id="rId28" Type="http://schemas.openxmlformats.org/officeDocument/2006/relationships/customXml" Target="../ink/ink53.xml"/><Relationship Id="rId49" Type="http://schemas.openxmlformats.org/officeDocument/2006/relationships/image" Target="../media/image63.png"/><Relationship Id="rId114" Type="http://schemas.openxmlformats.org/officeDocument/2006/relationships/customXml" Target="../ink/ink96.xml"/><Relationship Id="rId275" Type="http://schemas.openxmlformats.org/officeDocument/2006/relationships/image" Target="../media/image176.png"/><Relationship Id="rId296" Type="http://schemas.openxmlformats.org/officeDocument/2006/relationships/customXml" Target="../ink/ink187.xml"/><Relationship Id="rId300" Type="http://schemas.openxmlformats.org/officeDocument/2006/relationships/customXml" Target="../ink/ink189.xml"/><Relationship Id="rId461" Type="http://schemas.openxmlformats.org/officeDocument/2006/relationships/image" Target="../media/image269.png"/><Relationship Id="rId60" Type="http://schemas.openxmlformats.org/officeDocument/2006/relationships/customXml" Target="../ink/ink69.xml"/><Relationship Id="rId81" Type="http://schemas.openxmlformats.org/officeDocument/2006/relationships/image" Target="../media/image79.png"/><Relationship Id="rId135" Type="http://schemas.openxmlformats.org/officeDocument/2006/relationships/image" Target="../media/image106.png"/><Relationship Id="rId156" Type="http://schemas.openxmlformats.org/officeDocument/2006/relationships/customXml" Target="../ink/ink117.xml"/><Relationship Id="rId177" Type="http://schemas.openxmlformats.org/officeDocument/2006/relationships/image" Target="../media/image127.png"/><Relationship Id="rId198" Type="http://schemas.openxmlformats.org/officeDocument/2006/relationships/customXml" Target="../ink/ink138.xml"/><Relationship Id="rId321" Type="http://schemas.openxmlformats.org/officeDocument/2006/relationships/image" Target="../media/image199.png"/><Relationship Id="rId342" Type="http://schemas.openxmlformats.org/officeDocument/2006/relationships/customXml" Target="../ink/ink210.xml"/><Relationship Id="rId363" Type="http://schemas.openxmlformats.org/officeDocument/2006/relationships/image" Target="../media/image220.png"/><Relationship Id="rId384" Type="http://schemas.openxmlformats.org/officeDocument/2006/relationships/customXml" Target="../ink/ink231.xml"/><Relationship Id="rId419" Type="http://schemas.openxmlformats.org/officeDocument/2006/relationships/image" Target="../media/image248.png"/><Relationship Id="rId202" Type="http://schemas.openxmlformats.org/officeDocument/2006/relationships/customXml" Target="../ink/ink140.xml"/><Relationship Id="rId223" Type="http://schemas.openxmlformats.org/officeDocument/2006/relationships/image" Target="../media/image150.png"/><Relationship Id="rId244" Type="http://schemas.openxmlformats.org/officeDocument/2006/relationships/customXml" Target="../ink/ink161.xml"/><Relationship Id="rId430" Type="http://schemas.openxmlformats.org/officeDocument/2006/relationships/customXml" Target="../ink/ink254.xml"/><Relationship Id="rId18" Type="http://schemas.openxmlformats.org/officeDocument/2006/relationships/customXml" Target="../ink/ink48.xml"/><Relationship Id="rId39" Type="http://schemas.openxmlformats.org/officeDocument/2006/relationships/image" Target="../media/image58.png"/><Relationship Id="rId265" Type="http://schemas.openxmlformats.org/officeDocument/2006/relationships/image" Target="../media/image171.png"/><Relationship Id="rId286" Type="http://schemas.openxmlformats.org/officeDocument/2006/relationships/customXml" Target="../ink/ink182.xml"/><Relationship Id="rId451" Type="http://schemas.openxmlformats.org/officeDocument/2006/relationships/image" Target="../media/image264.png"/><Relationship Id="rId50" Type="http://schemas.openxmlformats.org/officeDocument/2006/relationships/customXml" Target="../ink/ink64.xml"/><Relationship Id="rId104" Type="http://schemas.openxmlformats.org/officeDocument/2006/relationships/customXml" Target="../ink/ink91.xml"/><Relationship Id="rId125" Type="http://schemas.openxmlformats.org/officeDocument/2006/relationships/image" Target="../media/image101.png"/><Relationship Id="rId146" Type="http://schemas.openxmlformats.org/officeDocument/2006/relationships/customXml" Target="../ink/ink112.xml"/><Relationship Id="rId167" Type="http://schemas.openxmlformats.org/officeDocument/2006/relationships/image" Target="../media/image122.png"/><Relationship Id="rId188" Type="http://schemas.openxmlformats.org/officeDocument/2006/relationships/customXml" Target="../ink/ink133.xml"/><Relationship Id="rId311" Type="http://schemas.openxmlformats.org/officeDocument/2006/relationships/image" Target="../media/image194.png"/><Relationship Id="rId332" Type="http://schemas.openxmlformats.org/officeDocument/2006/relationships/customXml" Target="../ink/ink205.xml"/><Relationship Id="rId353" Type="http://schemas.openxmlformats.org/officeDocument/2006/relationships/image" Target="../media/image215.png"/><Relationship Id="rId374" Type="http://schemas.openxmlformats.org/officeDocument/2006/relationships/customXml" Target="../ink/ink226.xml"/><Relationship Id="rId395" Type="http://schemas.openxmlformats.org/officeDocument/2006/relationships/image" Target="../media/image236.png"/><Relationship Id="rId409" Type="http://schemas.openxmlformats.org/officeDocument/2006/relationships/image" Target="../media/image243.png"/><Relationship Id="rId71" Type="http://schemas.openxmlformats.org/officeDocument/2006/relationships/image" Target="../media/image74.png"/><Relationship Id="rId92" Type="http://schemas.openxmlformats.org/officeDocument/2006/relationships/customXml" Target="../ink/ink85.xml"/><Relationship Id="rId213" Type="http://schemas.openxmlformats.org/officeDocument/2006/relationships/image" Target="../media/image145.png"/><Relationship Id="rId234" Type="http://schemas.openxmlformats.org/officeDocument/2006/relationships/customXml" Target="../ink/ink156.xml"/><Relationship Id="rId420" Type="http://schemas.openxmlformats.org/officeDocument/2006/relationships/customXml" Target="../ink/ink249.xml"/><Relationship Id="rId2" Type="http://schemas.openxmlformats.org/officeDocument/2006/relationships/customXml" Target="../ink/ink40.xml"/><Relationship Id="rId29" Type="http://schemas.openxmlformats.org/officeDocument/2006/relationships/image" Target="../media/image53.png"/><Relationship Id="rId255" Type="http://schemas.openxmlformats.org/officeDocument/2006/relationships/image" Target="../media/image166.png"/><Relationship Id="rId276" Type="http://schemas.openxmlformats.org/officeDocument/2006/relationships/customXml" Target="../ink/ink177.xml"/><Relationship Id="rId297" Type="http://schemas.openxmlformats.org/officeDocument/2006/relationships/image" Target="../media/image187.png"/><Relationship Id="rId441" Type="http://schemas.openxmlformats.org/officeDocument/2006/relationships/image" Target="../media/image259.png"/><Relationship Id="rId462" Type="http://schemas.openxmlformats.org/officeDocument/2006/relationships/customXml" Target="../ink/ink270.xml"/><Relationship Id="rId40" Type="http://schemas.openxmlformats.org/officeDocument/2006/relationships/customXml" Target="../ink/ink59.xml"/><Relationship Id="rId115" Type="http://schemas.openxmlformats.org/officeDocument/2006/relationships/image" Target="../media/image96.png"/><Relationship Id="rId136" Type="http://schemas.openxmlformats.org/officeDocument/2006/relationships/customXml" Target="../ink/ink107.xml"/><Relationship Id="rId157" Type="http://schemas.openxmlformats.org/officeDocument/2006/relationships/image" Target="../media/image117.png"/><Relationship Id="rId178" Type="http://schemas.openxmlformats.org/officeDocument/2006/relationships/customXml" Target="../ink/ink128.xml"/><Relationship Id="rId301" Type="http://schemas.openxmlformats.org/officeDocument/2006/relationships/image" Target="../media/image189.png"/><Relationship Id="rId322" Type="http://schemas.openxmlformats.org/officeDocument/2006/relationships/customXml" Target="../ink/ink200.xml"/><Relationship Id="rId343" Type="http://schemas.openxmlformats.org/officeDocument/2006/relationships/image" Target="../media/image210.png"/><Relationship Id="rId364" Type="http://schemas.openxmlformats.org/officeDocument/2006/relationships/customXml" Target="../ink/ink221.xml"/><Relationship Id="rId61" Type="http://schemas.openxmlformats.org/officeDocument/2006/relationships/image" Target="../media/image69.png"/><Relationship Id="rId82" Type="http://schemas.openxmlformats.org/officeDocument/2006/relationships/customXml" Target="../ink/ink80.xml"/><Relationship Id="rId199" Type="http://schemas.openxmlformats.org/officeDocument/2006/relationships/image" Target="../media/image138.png"/><Relationship Id="rId203" Type="http://schemas.openxmlformats.org/officeDocument/2006/relationships/image" Target="../media/image140.png"/><Relationship Id="rId385" Type="http://schemas.openxmlformats.org/officeDocument/2006/relationships/image" Target="../media/image231.png"/><Relationship Id="rId19" Type="http://schemas.openxmlformats.org/officeDocument/2006/relationships/image" Target="../media/image48.png"/><Relationship Id="rId224" Type="http://schemas.openxmlformats.org/officeDocument/2006/relationships/customXml" Target="../ink/ink151.xml"/><Relationship Id="rId245" Type="http://schemas.openxmlformats.org/officeDocument/2006/relationships/image" Target="../media/image161.png"/><Relationship Id="rId266" Type="http://schemas.openxmlformats.org/officeDocument/2006/relationships/customXml" Target="../ink/ink172.xml"/><Relationship Id="rId287" Type="http://schemas.openxmlformats.org/officeDocument/2006/relationships/image" Target="../media/image182.png"/><Relationship Id="rId410" Type="http://schemas.openxmlformats.org/officeDocument/2006/relationships/customXml" Target="../ink/ink244.xml"/><Relationship Id="rId431" Type="http://schemas.openxmlformats.org/officeDocument/2006/relationships/image" Target="../media/image254.png"/><Relationship Id="rId452" Type="http://schemas.openxmlformats.org/officeDocument/2006/relationships/customXml" Target="../ink/ink265.xml"/><Relationship Id="rId30" Type="http://schemas.openxmlformats.org/officeDocument/2006/relationships/customXml" Target="../ink/ink54.xml"/><Relationship Id="rId105" Type="http://schemas.openxmlformats.org/officeDocument/2006/relationships/image" Target="../media/image91.png"/><Relationship Id="rId126" Type="http://schemas.openxmlformats.org/officeDocument/2006/relationships/customXml" Target="../ink/ink102.xml"/><Relationship Id="rId147" Type="http://schemas.openxmlformats.org/officeDocument/2006/relationships/image" Target="../media/image112.png"/><Relationship Id="rId168" Type="http://schemas.openxmlformats.org/officeDocument/2006/relationships/customXml" Target="../ink/ink123.xml"/><Relationship Id="rId312" Type="http://schemas.openxmlformats.org/officeDocument/2006/relationships/customXml" Target="../ink/ink195.xml"/><Relationship Id="rId333" Type="http://schemas.openxmlformats.org/officeDocument/2006/relationships/image" Target="../media/image205.png"/><Relationship Id="rId354" Type="http://schemas.openxmlformats.org/officeDocument/2006/relationships/customXml" Target="../ink/ink216.xml"/><Relationship Id="rId51" Type="http://schemas.openxmlformats.org/officeDocument/2006/relationships/image" Target="../media/image64.png"/><Relationship Id="rId72" Type="http://schemas.openxmlformats.org/officeDocument/2006/relationships/customXml" Target="../ink/ink75.xml"/><Relationship Id="rId93" Type="http://schemas.openxmlformats.org/officeDocument/2006/relationships/image" Target="../media/image85.png"/><Relationship Id="rId189" Type="http://schemas.openxmlformats.org/officeDocument/2006/relationships/image" Target="../media/image133.png"/><Relationship Id="rId375" Type="http://schemas.openxmlformats.org/officeDocument/2006/relationships/image" Target="../media/image226.png"/><Relationship Id="rId396" Type="http://schemas.openxmlformats.org/officeDocument/2006/relationships/customXml" Target="../ink/ink237.xml"/><Relationship Id="rId3" Type="http://schemas.openxmlformats.org/officeDocument/2006/relationships/image" Target="../media/image40.png"/><Relationship Id="rId214" Type="http://schemas.openxmlformats.org/officeDocument/2006/relationships/customXml" Target="../ink/ink146.xml"/><Relationship Id="rId235" Type="http://schemas.openxmlformats.org/officeDocument/2006/relationships/image" Target="../media/image156.png"/><Relationship Id="rId256" Type="http://schemas.openxmlformats.org/officeDocument/2006/relationships/customXml" Target="../ink/ink167.xml"/><Relationship Id="rId277" Type="http://schemas.openxmlformats.org/officeDocument/2006/relationships/image" Target="../media/image177.png"/><Relationship Id="rId298" Type="http://schemas.openxmlformats.org/officeDocument/2006/relationships/customXml" Target="../ink/ink188.xml"/><Relationship Id="rId400" Type="http://schemas.openxmlformats.org/officeDocument/2006/relationships/customXml" Target="../ink/ink239.xml"/><Relationship Id="rId421" Type="http://schemas.openxmlformats.org/officeDocument/2006/relationships/image" Target="../media/image249.png"/><Relationship Id="rId442" Type="http://schemas.openxmlformats.org/officeDocument/2006/relationships/customXml" Target="../ink/ink260.xml"/><Relationship Id="rId463" Type="http://schemas.openxmlformats.org/officeDocument/2006/relationships/image" Target="../media/image270.png"/><Relationship Id="rId116" Type="http://schemas.openxmlformats.org/officeDocument/2006/relationships/customXml" Target="../ink/ink97.xml"/><Relationship Id="rId137" Type="http://schemas.openxmlformats.org/officeDocument/2006/relationships/image" Target="../media/image107.png"/><Relationship Id="rId158" Type="http://schemas.openxmlformats.org/officeDocument/2006/relationships/customXml" Target="../ink/ink118.xml"/><Relationship Id="rId302" Type="http://schemas.openxmlformats.org/officeDocument/2006/relationships/customXml" Target="../ink/ink190.xml"/><Relationship Id="rId323" Type="http://schemas.openxmlformats.org/officeDocument/2006/relationships/image" Target="../media/image200.png"/><Relationship Id="rId344" Type="http://schemas.openxmlformats.org/officeDocument/2006/relationships/customXml" Target="../ink/ink211.xml"/><Relationship Id="rId20" Type="http://schemas.openxmlformats.org/officeDocument/2006/relationships/customXml" Target="../ink/ink49.xml"/><Relationship Id="rId41" Type="http://schemas.openxmlformats.org/officeDocument/2006/relationships/image" Target="../media/image59.png"/><Relationship Id="rId62" Type="http://schemas.openxmlformats.org/officeDocument/2006/relationships/customXml" Target="../ink/ink70.xml"/><Relationship Id="rId83" Type="http://schemas.openxmlformats.org/officeDocument/2006/relationships/image" Target="../media/image80.png"/><Relationship Id="rId179" Type="http://schemas.openxmlformats.org/officeDocument/2006/relationships/image" Target="../media/image128.png"/><Relationship Id="rId365" Type="http://schemas.openxmlformats.org/officeDocument/2006/relationships/image" Target="../media/image221.png"/><Relationship Id="rId386" Type="http://schemas.openxmlformats.org/officeDocument/2006/relationships/customXml" Target="../ink/ink232.xml"/><Relationship Id="rId190" Type="http://schemas.openxmlformats.org/officeDocument/2006/relationships/customXml" Target="../ink/ink134.xml"/><Relationship Id="rId204" Type="http://schemas.openxmlformats.org/officeDocument/2006/relationships/customXml" Target="../ink/ink141.xml"/><Relationship Id="rId225" Type="http://schemas.openxmlformats.org/officeDocument/2006/relationships/image" Target="../media/image151.png"/><Relationship Id="rId246" Type="http://schemas.openxmlformats.org/officeDocument/2006/relationships/customXml" Target="../ink/ink162.xml"/><Relationship Id="rId267" Type="http://schemas.openxmlformats.org/officeDocument/2006/relationships/image" Target="../media/image172.png"/><Relationship Id="rId288" Type="http://schemas.openxmlformats.org/officeDocument/2006/relationships/customXml" Target="../ink/ink183.xml"/><Relationship Id="rId411" Type="http://schemas.openxmlformats.org/officeDocument/2006/relationships/image" Target="../media/image244.png"/><Relationship Id="rId432" Type="http://schemas.openxmlformats.org/officeDocument/2006/relationships/customXml" Target="../ink/ink255.xml"/><Relationship Id="rId453" Type="http://schemas.openxmlformats.org/officeDocument/2006/relationships/image" Target="../media/image265.png"/><Relationship Id="rId106" Type="http://schemas.openxmlformats.org/officeDocument/2006/relationships/customXml" Target="../ink/ink92.xml"/><Relationship Id="rId127" Type="http://schemas.openxmlformats.org/officeDocument/2006/relationships/image" Target="../media/image102.png"/><Relationship Id="rId313" Type="http://schemas.openxmlformats.org/officeDocument/2006/relationships/image" Target="../media/image195.png"/><Relationship Id="rId10" Type="http://schemas.openxmlformats.org/officeDocument/2006/relationships/customXml" Target="../ink/ink44.xml"/><Relationship Id="rId31" Type="http://schemas.openxmlformats.org/officeDocument/2006/relationships/image" Target="../media/image54.png"/><Relationship Id="rId52" Type="http://schemas.openxmlformats.org/officeDocument/2006/relationships/customXml" Target="../ink/ink65.xml"/><Relationship Id="rId73" Type="http://schemas.openxmlformats.org/officeDocument/2006/relationships/image" Target="../media/image75.png"/><Relationship Id="rId94" Type="http://schemas.openxmlformats.org/officeDocument/2006/relationships/customXml" Target="../ink/ink86.xml"/><Relationship Id="rId148" Type="http://schemas.openxmlformats.org/officeDocument/2006/relationships/customXml" Target="../ink/ink113.xml"/><Relationship Id="rId169" Type="http://schemas.openxmlformats.org/officeDocument/2006/relationships/image" Target="../media/image123.png"/><Relationship Id="rId334" Type="http://schemas.openxmlformats.org/officeDocument/2006/relationships/customXml" Target="../ink/ink206.xml"/><Relationship Id="rId355" Type="http://schemas.openxmlformats.org/officeDocument/2006/relationships/image" Target="../media/image216.png"/><Relationship Id="rId376" Type="http://schemas.openxmlformats.org/officeDocument/2006/relationships/customXml" Target="../ink/ink227.xml"/><Relationship Id="rId397" Type="http://schemas.openxmlformats.org/officeDocument/2006/relationships/image" Target="../media/image237.png"/><Relationship Id="rId4" Type="http://schemas.openxmlformats.org/officeDocument/2006/relationships/customXml" Target="../ink/ink41.xml"/><Relationship Id="rId180" Type="http://schemas.openxmlformats.org/officeDocument/2006/relationships/customXml" Target="../ink/ink129.xml"/><Relationship Id="rId215" Type="http://schemas.openxmlformats.org/officeDocument/2006/relationships/image" Target="../media/image146.png"/><Relationship Id="rId236" Type="http://schemas.openxmlformats.org/officeDocument/2006/relationships/customXml" Target="../ink/ink157.xml"/><Relationship Id="rId257" Type="http://schemas.openxmlformats.org/officeDocument/2006/relationships/image" Target="../media/image167.png"/><Relationship Id="rId278" Type="http://schemas.openxmlformats.org/officeDocument/2006/relationships/customXml" Target="../ink/ink178.xml"/><Relationship Id="rId401" Type="http://schemas.openxmlformats.org/officeDocument/2006/relationships/image" Target="../media/image239.png"/><Relationship Id="rId422" Type="http://schemas.openxmlformats.org/officeDocument/2006/relationships/customXml" Target="../ink/ink250.xml"/><Relationship Id="rId443" Type="http://schemas.openxmlformats.org/officeDocument/2006/relationships/image" Target="../media/image260.png"/><Relationship Id="rId464" Type="http://schemas.openxmlformats.org/officeDocument/2006/relationships/customXml" Target="../ink/ink271.xml"/><Relationship Id="rId303" Type="http://schemas.openxmlformats.org/officeDocument/2006/relationships/image" Target="../media/image190.png"/><Relationship Id="rId42" Type="http://schemas.openxmlformats.org/officeDocument/2006/relationships/customXml" Target="../ink/ink60.xml"/><Relationship Id="rId84" Type="http://schemas.openxmlformats.org/officeDocument/2006/relationships/customXml" Target="../ink/ink81.xml"/><Relationship Id="rId138" Type="http://schemas.openxmlformats.org/officeDocument/2006/relationships/customXml" Target="../ink/ink108.xml"/><Relationship Id="rId345" Type="http://schemas.openxmlformats.org/officeDocument/2006/relationships/image" Target="../media/image211.png"/><Relationship Id="rId387" Type="http://schemas.openxmlformats.org/officeDocument/2006/relationships/image" Target="../media/image232.png"/><Relationship Id="rId191" Type="http://schemas.openxmlformats.org/officeDocument/2006/relationships/image" Target="../media/image134.png"/><Relationship Id="rId205" Type="http://schemas.openxmlformats.org/officeDocument/2006/relationships/image" Target="../media/image141.png"/><Relationship Id="rId247" Type="http://schemas.openxmlformats.org/officeDocument/2006/relationships/image" Target="../media/image162.png"/><Relationship Id="rId412" Type="http://schemas.openxmlformats.org/officeDocument/2006/relationships/customXml" Target="../ink/ink245.xml"/><Relationship Id="rId107" Type="http://schemas.openxmlformats.org/officeDocument/2006/relationships/image" Target="../media/image92.png"/><Relationship Id="rId289" Type="http://schemas.openxmlformats.org/officeDocument/2006/relationships/image" Target="../media/image183.png"/><Relationship Id="rId454" Type="http://schemas.openxmlformats.org/officeDocument/2006/relationships/customXml" Target="../ink/ink266.xml"/><Relationship Id="rId11" Type="http://schemas.openxmlformats.org/officeDocument/2006/relationships/image" Target="../media/image44.png"/><Relationship Id="rId53" Type="http://schemas.openxmlformats.org/officeDocument/2006/relationships/image" Target="../media/image65.png"/><Relationship Id="rId149" Type="http://schemas.openxmlformats.org/officeDocument/2006/relationships/image" Target="../media/image113.png"/><Relationship Id="rId314" Type="http://schemas.openxmlformats.org/officeDocument/2006/relationships/customXml" Target="../ink/ink196.xml"/><Relationship Id="rId356" Type="http://schemas.openxmlformats.org/officeDocument/2006/relationships/customXml" Target="../ink/ink217.xml"/><Relationship Id="rId398" Type="http://schemas.openxmlformats.org/officeDocument/2006/relationships/customXml" Target="../ink/ink238.xml"/><Relationship Id="rId95" Type="http://schemas.openxmlformats.org/officeDocument/2006/relationships/image" Target="../media/image86.png"/><Relationship Id="rId160" Type="http://schemas.openxmlformats.org/officeDocument/2006/relationships/customXml" Target="../ink/ink119.xml"/><Relationship Id="rId216" Type="http://schemas.openxmlformats.org/officeDocument/2006/relationships/customXml" Target="../ink/ink147.xml"/><Relationship Id="rId423" Type="http://schemas.openxmlformats.org/officeDocument/2006/relationships/image" Target="../media/image250.png"/><Relationship Id="rId258" Type="http://schemas.openxmlformats.org/officeDocument/2006/relationships/customXml" Target="../ink/ink168.xml"/><Relationship Id="rId465" Type="http://schemas.openxmlformats.org/officeDocument/2006/relationships/image" Target="../media/image271.png"/><Relationship Id="rId22" Type="http://schemas.openxmlformats.org/officeDocument/2006/relationships/customXml" Target="../ink/ink50.xml"/><Relationship Id="rId64" Type="http://schemas.openxmlformats.org/officeDocument/2006/relationships/customXml" Target="../ink/ink71.xml"/><Relationship Id="rId118" Type="http://schemas.openxmlformats.org/officeDocument/2006/relationships/customXml" Target="../ink/ink98.xml"/><Relationship Id="rId325" Type="http://schemas.openxmlformats.org/officeDocument/2006/relationships/image" Target="../media/image201.png"/><Relationship Id="rId367" Type="http://schemas.openxmlformats.org/officeDocument/2006/relationships/image" Target="../media/image222.png"/><Relationship Id="rId171" Type="http://schemas.openxmlformats.org/officeDocument/2006/relationships/image" Target="../media/image124.png"/><Relationship Id="rId227" Type="http://schemas.openxmlformats.org/officeDocument/2006/relationships/image" Target="../media/image152.png"/><Relationship Id="rId269" Type="http://schemas.openxmlformats.org/officeDocument/2006/relationships/image" Target="../media/image173.png"/><Relationship Id="rId434" Type="http://schemas.openxmlformats.org/officeDocument/2006/relationships/customXml" Target="../ink/ink256.xml"/><Relationship Id="rId33" Type="http://schemas.openxmlformats.org/officeDocument/2006/relationships/image" Target="../media/image55.png"/><Relationship Id="rId129" Type="http://schemas.openxmlformats.org/officeDocument/2006/relationships/image" Target="../media/image103.png"/><Relationship Id="rId280" Type="http://schemas.openxmlformats.org/officeDocument/2006/relationships/customXml" Target="../ink/ink179.xml"/><Relationship Id="rId336" Type="http://schemas.openxmlformats.org/officeDocument/2006/relationships/customXml" Target="../ink/ink207.xml"/><Relationship Id="rId75" Type="http://schemas.openxmlformats.org/officeDocument/2006/relationships/image" Target="../media/image76.png"/><Relationship Id="rId140" Type="http://schemas.openxmlformats.org/officeDocument/2006/relationships/customXml" Target="../ink/ink109.xml"/><Relationship Id="rId182" Type="http://schemas.openxmlformats.org/officeDocument/2006/relationships/customXml" Target="../ink/ink130.xml"/><Relationship Id="rId378" Type="http://schemas.openxmlformats.org/officeDocument/2006/relationships/customXml" Target="../ink/ink228.xml"/><Relationship Id="rId403" Type="http://schemas.openxmlformats.org/officeDocument/2006/relationships/image" Target="../media/image240.png"/><Relationship Id="rId6" Type="http://schemas.openxmlformats.org/officeDocument/2006/relationships/customXml" Target="../ink/ink42.xml"/><Relationship Id="rId238" Type="http://schemas.openxmlformats.org/officeDocument/2006/relationships/customXml" Target="../ink/ink158.xml"/><Relationship Id="rId445" Type="http://schemas.openxmlformats.org/officeDocument/2006/relationships/image" Target="../media/image261.png"/><Relationship Id="rId291" Type="http://schemas.openxmlformats.org/officeDocument/2006/relationships/image" Target="../media/image184.png"/><Relationship Id="rId305" Type="http://schemas.openxmlformats.org/officeDocument/2006/relationships/image" Target="../media/image191.png"/><Relationship Id="rId347" Type="http://schemas.openxmlformats.org/officeDocument/2006/relationships/image" Target="../media/image212.png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30.png"/><Relationship Id="rId21" Type="http://schemas.openxmlformats.org/officeDocument/2006/relationships/image" Target="../media/image282.png"/><Relationship Id="rId42" Type="http://schemas.openxmlformats.org/officeDocument/2006/relationships/customXml" Target="../ink/ink293.xml"/><Relationship Id="rId47" Type="http://schemas.openxmlformats.org/officeDocument/2006/relationships/image" Target="../media/image295.png"/><Relationship Id="rId63" Type="http://schemas.openxmlformats.org/officeDocument/2006/relationships/image" Target="../media/image303.png"/><Relationship Id="rId68" Type="http://schemas.openxmlformats.org/officeDocument/2006/relationships/customXml" Target="../ink/ink306.xml"/><Relationship Id="rId84" Type="http://schemas.openxmlformats.org/officeDocument/2006/relationships/customXml" Target="../ink/ink314.xml"/><Relationship Id="rId89" Type="http://schemas.openxmlformats.org/officeDocument/2006/relationships/image" Target="../media/image316.png"/><Relationship Id="rId112" Type="http://schemas.openxmlformats.org/officeDocument/2006/relationships/customXml" Target="../ink/ink328.xml"/><Relationship Id="rId133" Type="http://schemas.openxmlformats.org/officeDocument/2006/relationships/image" Target="../media/image338.png"/><Relationship Id="rId138" Type="http://schemas.openxmlformats.org/officeDocument/2006/relationships/customXml" Target="../ink/ink341.xml"/><Relationship Id="rId154" Type="http://schemas.openxmlformats.org/officeDocument/2006/relationships/customXml" Target="../ink/ink349.xml"/><Relationship Id="rId159" Type="http://schemas.openxmlformats.org/officeDocument/2006/relationships/image" Target="../media/image351.png"/><Relationship Id="rId175" Type="http://schemas.openxmlformats.org/officeDocument/2006/relationships/image" Target="../media/image359.png"/><Relationship Id="rId170" Type="http://schemas.openxmlformats.org/officeDocument/2006/relationships/customXml" Target="../ink/ink357.xml"/><Relationship Id="rId191" Type="http://schemas.openxmlformats.org/officeDocument/2006/relationships/image" Target="../media/image367.png"/><Relationship Id="rId16" Type="http://schemas.openxmlformats.org/officeDocument/2006/relationships/customXml" Target="../ink/ink280.xml"/><Relationship Id="rId107" Type="http://schemas.openxmlformats.org/officeDocument/2006/relationships/image" Target="../media/image325.png"/><Relationship Id="rId11" Type="http://schemas.openxmlformats.org/officeDocument/2006/relationships/image" Target="../media/image277.png"/><Relationship Id="rId32" Type="http://schemas.openxmlformats.org/officeDocument/2006/relationships/customXml" Target="../ink/ink288.xml"/><Relationship Id="rId37" Type="http://schemas.openxmlformats.org/officeDocument/2006/relationships/image" Target="../media/image290.png"/><Relationship Id="rId53" Type="http://schemas.openxmlformats.org/officeDocument/2006/relationships/image" Target="../media/image298.png"/><Relationship Id="rId58" Type="http://schemas.openxmlformats.org/officeDocument/2006/relationships/customXml" Target="../ink/ink301.xml"/><Relationship Id="rId74" Type="http://schemas.openxmlformats.org/officeDocument/2006/relationships/customXml" Target="../ink/ink309.xml"/><Relationship Id="rId79" Type="http://schemas.openxmlformats.org/officeDocument/2006/relationships/image" Target="../media/image311.png"/><Relationship Id="rId102" Type="http://schemas.openxmlformats.org/officeDocument/2006/relationships/customXml" Target="../ink/ink323.xml"/><Relationship Id="rId123" Type="http://schemas.openxmlformats.org/officeDocument/2006/relationships/image" Target="../media/image333.png"/><Relationship Id="rId128" Type="http://schemas.openxmlformats.org/officeDocument/2006/relationships/customXml" Target="../ink/ink336.xml"/><Relationship Id="rId144" Type="http://schemas.openxmlformats.org/officeDocument/2006/relationships/customXml" Target="../ink/ink344.xml"/><Relationship Id="rId149" Type="http://schemas.openxmlformats.org/officeDocument/2006/relationships/image" Target="../media/image346.png"/><Relationship Id="rId5" Type="http://schemas.openxmlformats.org/officeDocument/2006/relationships/image" Target="../media/image274.png"/><Relationship Id="rId90" Type="http://schemas.openxmlformats.org/officeDocument/2006/relationships/customXml" Target="../ink/ink317.xml"/><Relationship Id="rId95" Type="http://schemas.openxmlformats.org/officeDocument/2006/relationships/image" Target="../media/image319.png"/><Relationship Id="rId160" Type="http://schemas.openxmlformats.org/officeDocument/2006/relationships/customXml" Target="../ink/ink352.xml"/><Relationship Id="rId165" Type="http://schemas.openxmlformats.org/officeDocument/2006/relationships/image" Target="../media/image354.png"/><Relationship Id="rId181" Type="http://schemas.openxmlformats.org/officeDocument/2006/relationships/image" Target="../media/image362.png"/><Relationship Id="rId186" Type="http://schemas.openxmlformats.org/officeDocument/2006/relationships/customXml" Target="../ink/ink365.xml"/><Relationship Id="rId22" Type="http://schemas.openxmlformats.org/officeDocument/2006/relationships/customXml" Target="../ink/ink283.xml"/><Relationship Id="rId27" Type="http://schemas.openxmlformats.org/officeDocument/2006/relationships/image" Target="../media/image285.png"/><Relationship Id="rId43" Type="http://schemas.openxmlformats.org/officeDocument/2006/relationships/image" Target="../media/image293.png"/><Relationship Id="rId48" Type="http://schemas.openxmlformats.org/officeDocument/2006/relationships/customXml" Target="../ink/ink296.xml"/><Relationship Id="rId64" Type="http://schemas.openxmlformats.org/officeDocument/2006/relationships/customXml" Target="../ink/ink304.xml"/><Relationship Id="rId69" Type="http://schemas.openxmlformats.org/officeDocument/2006/relationships/image" Target="../media/image306.png"/><Relationship Id="rId113" Type="http://schemas.openxmlformats.org/officeDocument/2006/relationships/image" Target="../media/image328.png"/><Relationship Id="rId118" Type="http://schemas.openxmlformats.org/officeDocument/2006/relationships/customXml" Target="../ink/ink331.xml"/><Relationship Id="rId134" Type="http://schemas.openxmlformats.org/officeDocument/2006/relationships/customXml" Target="../ink/ink339.xml"/><Relationship Id="rId139" Type="http://schemas.openxmlformats.org/officeDocument/2006/relationships/image" Target="../media/image341.png"/><Relationship Id="rId80" Type="http://schemas.openxmlformats.org/officeDocument/2006/relationships/customXml" Target="../ink/ink312.xml"/><Relationship Id="rId85" Type="http://schemas.openxmlformats.org/officeDocument/2006/relationships/image" Target="../media/image314.png"/><Relationship Id="rId150" Type="http://schemas.openxmlformats.org/officeDocument/2006/relationships/customXml" Target="../ink/ink347.xml"/><Relationship Id="rId155" Type="http://schemas.openxmlformats.org/officeDocument/2006/relationships/image" Target="../media/image349.png"/><Relationship Id="rId171" Type="http://schemas.openxmlformats.org/officeDocument/2006/relationships/image" Target="../media/image357.png"/><Relationship Id="rId176" Type="http://schemas.openxmlformats.org/officeDocument/2006/relationships/customXml" Target="../ink/ink360.xml"/><Relationship Id="rId192" Type="http://schemas.openxmlformats.org/officeDocument/2006/relationships/customXml" Target="../ink/ink368.xml"/><Relationship Id="rId12" Type="http://schemas.openxmlformats.org/officeDocument/2006/relationships/customXml" Target="../ink/ink278.xml"/><Relationship Id="rId17" Type="http://schemas.openxmlformats.org/officeDocument/2006/relationships/image" Target="../media/image280.png"/><Relationship Id="rId33" Type="http://schemas.openxmlformats.org/officeDocument/2006/relationships/image" Target="../media/image288.png"/><Relationship Id="rId38" Type="http://schemas.openxmlformats.org/officeDocument/2006/relationships/customXml" Target="../ink/ink291.xml"/><Relationship Id="rId59" Type="http://schemas.openxmlformats.org/officeDocument/2006/relationships/image" Target="../media/image301.png"/><Relationship Id="rId103" Type="http://schemas.openxmlformats.org/officeDocument/2006/relationships/image" Target="../media/image323.png"/><Relationship Id="rId108" Type="http://schemas.openxmlformats.org/officeDocument/2006/relationships/customXml" Target="../ink/ink326.xml"/><Relationship Id="rId124" Type="http://schemas.openxmlformats.org/officeDocument/2006/relationships/customXml" Target="../ink/ink334.xml"/><Relationship Id="rId129" Type="http://schemas.openxmlformats.org/officeDocument/2006/relationships/image" Target="../media/image336.png"/><Relationship Id="rId54" Type="http://schemas.openxmlformats.org/officeDocument/2006/relationships/customXml" Target="../ink/ink299.xml"/><Relationship Id="rId70" Type="http://schemas.openxmlformats.org/officeDocument/2006/relationships/customXml" Target="../ink/ink307.xml"/><Relationship Id="rId75" Type="http://schemas.openxmlformats.org/officeDocument/2006/relationships/image" Target="../media/image309.png"/><Relationship Id="rId91" Type="http://schemas.openxmlformats.org/officeDocument/2006/relationships/image" Target="../media/image317.png"/><Relationship Id="rId96" Type="http://schemas.openxmlformats.org/officeDocument/2006/relationships/customXml" Target="../ink/ink320.xml"/><Relationship Id="rId140" Type="http://schemas.openxmlformats.org/officeDocument/2006/relationships/customXml" Target="../ink/ink342.xml"/><Relationship Id="rId145" Type="http://schemas.openxmlformats.org/officeDocument/2006/relationships/image" Target="../media/image344.png"/><Relationship Id="rId161" Type="http://schemas.openxmlformats.org/officeDocument/2006/relationships/image" Target="../media/image352.png"/><Relationship Id="rId166" Type="http://schemas.openxmlformats.org/officeDocument/2006/relationships/customXml" Target="../ink/ink355.xml"/><Relationship Id="rId182" Type="http://schemas.openxmlformats.org/officeDocument/2006/relationships/customXml" Target="../ink/ink363.xml"/><Relationship Id="rId187" Type="http://schemas.openxmlformats.org/officeDocument/2006/relationships/image" Target="../media/image36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75.xml"/><Relationship Id="rId23" Type="http://schemas.openxmlformats.org/officeDocument/2006/relationships/image" Target="../media/image283.png"/><Relationship Id="rId28" Type="http://schemas.openxmlformats.org/officeDocument/2006/relationships/customXml" Target="../ink/ink286.xml"/><Relationship Id="rId49" Type="http://schemas.openxmlformats.org/officeDocument/2006/relationships/image" Target="../media/image296.png"/><Relationship Id="rId114" Type="http://schemas.openxmlformats.org/officeDocument/2006/relationships/customXml" Target="../ink/ink329.xml"/><Relationship Id="rId119" Type="http://schemas.openxmlformats.org/officeDocument/2006/relationships/image" Target="../media/image331.png"/><Relationship Id="rId44" Type="http://schemas.openxmlformats.org/officeDocument/2006/relationships/customXml" Target="../ink/ink294.xml"/><Relationship Id="rId60" Type="http://schemas.openxmlformats.org/officeDocument/2006/relationships/customXml" Target="../ink/ink302.xml"/><Relationship Id="rId65" Type="http://schemas.openxmlformats.org/officeDocument/2006/relationships/image" Target="../media/image304.png"/><Relationship Id="rId81" Type="http://schemas.openxmlformats.org/officeDocument/2006/relationships/image" Target="../media/image312.png"/><Relationship Id="rId86" Type="http://schemas.openxmlformats.org/officeDocument/2006/relationships/customXml" Target="../ink/ink315.xml"/><Relationship Id="rId130" Type="http://schemas.openxmlformats.org/officeDocument/2006/relationships/customXml" Target="../ink/ink337.xml"/><Relationship Id="rId135" Type="http://schemas.openxmlformats.org/officeDocument/2006/relationships/image" Target="../media/image339.png"/><Relationship Id="rId151" Type="http://schemas.openxmlformats.org/officeDocument/2006/relationships/image" Target="../media/image347.png"/><Relationship Id="rId156" Type="http://schemas.openxmlformats.org/officeDocument/2006/relationships/customXml" Target="../ink/ink350.xml"/><Relationship Id="rId177" Type="http://schemas.openxmlformats.org/officeDocument/2006/relationships/image" Target="../media/image360.png"/><Relationship Id="rId172" Type="http://schemas.openxmlformats.org/officeDocument/2006/relationships/customXml" Target="../ink/ink358.xml"/><Relationship Id="rId193" Type="http://schemas.openxmlformats.org/officeDocument/2006/relationships/image" Target="../media/image368.png"/><Relationship Id="rId13" Type="http://schemas.openxmlformats.org/officeDocument/2006/relationships/image" Target="../media/image278.png"/><Relationship Id="rId18" Type="http://schemas.openxmlformats.org/officeDocument/2006/relationships/customXml" Target="../ink/ink281.xml"/><Relationship Id="rId39" Type="http://schemas.openxmlformats.org/officeDocument/2006/relationships/image" Target="../media/image291.png"/><Relationship Id="rId109" Type="http://schemas.openxmlformats.org/officeDocument/2006/relationships/image" Target="../media/image326.png"/><Relationship Id="rId34" Type="http://schemas.openxmlformats.org/officeDocument/2006/relationships/customXml" Target="../ink/ink289.xml"/><Relationship Id="rId50" Type="http://schemas.openxmlformats.org/officeDocument/2006/relationships/customXml" Target="../ink/ink297.xml"/><Relationship Id="rId55" Type="http://schemas.openxmlformats.org/officeDocument/2006/relationships/image" Target="../media/image299.png"/><Relationship Id="rId76" Type="http://schemas.openxmlformats.org/officeDocument/2006/relationships/customXml" Target="../ink/ink310.xml"/><Relationship Id="rId97" Type="http://schemas.openxmlformats.org/officeDocument/2006/relationships/image" Target="../media/image320.png"/><Relationship Id="rId104" Type="http://schemas.openxmlformats.org/officeDocument/2006/relationships/customXml" Target="../ink/ink324.xml"/><Relationship Id="rId120" Type="http://schemas.openxmlformats.org/officeDocument/2006/relationships/customXml" Target="../ink/ink332.xml"/><Relationship Id="rId125" Type="http://schemas.openxmlformats.org/officeDocument/2006/relationships/image" Target="../media/image334.png"/><Relationship Id="rId141" Type="http://schemas.openxmlformats.org/officeDocument/2006/relationships/image" Target="../media/image342.png"/><Relationship Id="rId146" Type="http://schemas.openxmlformats.org/officeDocument/2006/relationships/customXml" Target="../ink/ink345.xml"/><Relationship Id="rId167" Type="http://schemas.openxmlformats.org/officeDocument/2006/relationships/image" Target="../media/image355.png"/><Relationship Id="rId188" Type="http://schemas.openxmlformats.org/officeDocument/2006/relationships/customXml" Target="../ink/ink366.xml"/><Relationship Id="rId7" Type="http://schemas.openxmlformats.org/officeDocument/2006/relationships/image" Target="../media/image275.png"/><Relationship Id="rId71" Type="http://schemas.openxmlformats.org/officeDocument/2006/relationships/image" Target="../media/image307.png"/><Relationship Id="rId92" Type="http://schemas.openxmlformats.org/officeDocument/2006/relationships/customXml" Target="../ink/ink318.xml"/><Relationship Id="rId162" Type="http://schemas.openxmlformats.org/officeDocument/2006/relationships/customXml" Target="../ink/ink353.xml"/><Relationship Id="rId183" Type="http://schemas.openxmlformats.org/officeDocument/2006/relationships/image" Target="../media/image363.png"/><Relationship Id="rId2" Type="http://schemas.openxmlformats.org/officeDocument/2006/relationships/customXml" Target="../ink/ink273.xml"/><Relationship Id="rId29" Type="http://schemas.openxmlformats.org/officeDocument/2006/relationships/image" Target="../media/image286.png"/><Relationship Id="rId24" Type="http://schemas.openxmlformats.org/officeDocument/2006/relationships/customXml" Target="../ink/ink284.xml"/><Relationship Id="rId40" Type="http://schemas.openxmlformats.org/officeDocument/2006/relationships/customXml" Target="../ink/ink292.xml"/><Relationship Id="rId45" Type="http://schemas.openxmlformats.org/officeDocument/2006/relationships/image" Target="../media/image294.png"/><Relationship Id="rId66" Type="http://schemas.openxmlformats.org/officeDocument/2006/relationships/customXml" Target="../ink/ink305.xml"/><Relationship Id="rId87" Type="http://schemas.openxmlformats.org/officeDocument/2006/relationships/image" Target="../media/image315.png"/><Relationship Id="rId110" Type="http://schemas.openxmlformats.org/officeDocument/2006/relationships/customXml" Target="../ink/ink327.xml"/><Relationship Id="rId115" Type="http://schemas.openxmlformats.org/officeDocument/2006/relationships/image" Target="../media/image329.png"/><Relationship Id="rId131" Type="http://schemas.openxmlformats.org/officeDocument/2006/relationships/image" Target="../media/image337.png"/><Relationship Id="rId136" Type="http://schemas.openxmlformats.org/officeDocument/2006/relationships/customXml" Target="../ink/ink340.xml"/><Relationship Id="rId157" Type="http://schemas.openxmlformats.org/officeDocument/2006/relationships/image" Target="../media/image350.png"/><Relationship Id="rId178" Type="http://schemas.openxmlformats.org/officeDocument/2006/relationships/customXml" Target="../ink/ink361.xml"/><Relationship Id="rId61" Type="http://schemas.openxmlformats.org/officeDocument/2006/relationships/image" Target="../media/image302.png"/><Relationship Id="rId82" Type="http://schemas.openxmlformats.org/officeDocument/2006/relationships/customXml" Target="../ink/ink313.xml"/><Relationship Id="rId152" Type="http://schemas.openxmlformats.org/officeDocument/2006/relationships/customXml" Target="../ink/ink348.xml"/><Relationship Id="rId173" Type="http://schemas.openxmlformats.org/officeDocument/2006/relationships/image" Target="../media/image358.png"/><Relationship Id="rId19" Type="http://schemas.openxmlformats.org/officeDocument/2006/relationships/image" Target="../media/image281.png"/><Relationship Id="rId14" Type="http://schemas.openxmlformats.org/officeDocument/2006/relationships/customXml" Target="../ink/ink279.xml"/><Relationship Id="rId30" Type="http://schemas.openxmlformats.org/officeDocument/2006/relationships/customXml" Target="../ink/ink287.xml"/><Relationship Id="rId35" Type="http://schemas.openxmlformats.org/officeDocument/2006/relationships/image" Target="../media/image289.png"/><Relationship Id="rId56" Type="http://schemas.openxmlformats.org/officeDocument/2006/relationships/customXml" Target="../ink/ink300.xml"/><Relationship Id="rId77" Type="http://schemas.openxmlformats.org/officeDocument/2006/relationships/image" Target="../media/image310.png"/><Relationship Id="rId100" Type="http://schemas.openxmlformats.org/officeDocument/2006/relationships/customXml" Target="../ink/ink322.xml"/><Relationship Id="rId105" Type="http://schemas.openxmlformats.org/officeDocument/2006/relationships/image" Target="../media/image324.png"/><Relationship Id="rId126" Type="http://schemas.openxmlformats.org/officeDocument/2006/relationships/customXml" Target="../ink/ink335.xml"/><Relationship Id="rId147" Type="http://schemas.openxmlformats.org/officeDocument/2006/relationships/image" Target="../media/image345.png"/><Relationship Id="rId168" Type="http://schemas.openxmlformats.org/officeDocument/2006/relationships/customXml" Target="../ink/ink356.xml"/><Relationship Id="rId8" Type="http://schemas.openxmlformats.org/officeDocument/2006/relationships/customXml" Target="../ink/ink276.xml"/><Relationship Id="rId51" Type="http://schemas.openxmlformats.org/officeDocument/2006/relationships/image" Target="../media/image297.png"/><Relationship Id="rId72" Type="http://schemas.openxmlformats.org/officeDocument/2006/relationships/customXml" Target="../ink/ink308.xml"/><Relationship Id="rId93" Type="http://schemas.openxmlformats.org/officeDocument/2006/relationships/image" Target="../media/image318.png"/><Relationship Id="rId98" Type="http://schemas.openxmlformats.org/officeDocument/2006/relationships/customXml" Target="../ink/ink321.xml"/><Relationship Id="rId121" Type="http://schemas.openxmlformats.org/officeDocument/2006/relationships/image" Target="../media/image332.png"/><Relationship Id="rId142" Type="http://schemas.openxmlformats.org/officeDocument/2006/relationships/customXml" Target="../ink/ink343.xml"/><Relationship Id="rId163" Type="http://schemas.openxmlformats.org/officeDocument/2006/relationships/image" Target="../media/image353.png"/><Relationship Id="rId184" Type="http://schemas.openxmlformats.org/officeDocument/2006/relationships/customXml" Target="../ink/ink364.xml"/><Relationship Id="rId189" Type="http://schemas.openxmlformats.org/officeDocument/2006/relationships/image" Target="../media/image366.png"/><Relationship Id="rId3" Type="http://schemas.openxmlformats.org/officeDocument/2006/relationships/image" Target="../media/image273.png"/><Relationship Id="rId25" Type="http://schemas.openxmlformats.org/officeDocument/2006/relationships/image" Target="../media/image284.png"/><Relationship Id="rId46" Type="http://schemas.openxmlformats.org/officeDocument/2006/relationships/customXml" Target="../ink/ink295.xml"/><Relationship Id="rId67" Type="http://schemas.openxmlformats.org/officeDocument/2006/relationships/image" Target="../media/image305.png"/><Relationship Id="rId116" Type="http://schemas.openxmlformats.org/officeDocument/2006/relationships/customXml" Target="../ink/ink330.xml"/><Relationship Id="rId137" Type="http://schemas.openxmlformats.org/officeDocument/2006/relationships/image" Target="../media/image340.png"/><Relationship Id="rId158" Type="http://schemas.openxmlformats.org/officeDocument/2006/relationships/customXml" Target="../ink/ink351.xml"/><Relationship Id="rId20" Type="http://schemas.openxmlformats.org/officeDocument/2006/relationships/customXml" Target="../ink/ink282.xml"/><Relationship Id="rId41" Type="http://schemas.openxmlformats.org/officeDocument/2006/relationships/image" Target="../media/image292.png"/><Relationship Id="rId62" Type="http://schemas.openxmlformats.org/officeDocument/2006/relationships/customXml" Target="../ink/ink303.xml"/><Relationship Id="rId83" Type="http://schemas.openxmlformats.org/officeDocument/2006/relationships/image" Target="../media/image313.png"/><Relationship Id="rId88" Type="http://schemas.openxmlformats.org/officeDocument/2006/relationships/customXml" Target="../ink/ink316.xml"/><Relationship Id="rId111" Type="http://schemas.openxmlformats.org/officeDocument/2006/relationships/image" Target="../media/image327.png"/><Relationship Id="rId132" Type="http://schemas.openxmlformats.org/officeDocument/2006/relationships/customXml" Target="../ink/ink338.xml"/><Relationship Id="rId153" Type="http://schemas.openxmlformats.org/officeDocument/2006/relationships/image" Target="../media/image348.png"/><Relationship Id="rId174" Type="http://schemas.openxmlformats.org/officeDocument/2006/relationships/customXml" Target="../ink/ink359.xml"/><Relationship Id="rId179" Type="http://schemas.openxmlformats.org/officeDocument/2006/relationships/image" Target="../media/image361.png"/><Relationship Id="rId190" Type="http://schemas.openxmlformats.org/officeDocument/2006/relationships/customXml" Target="../ink/ink367.xml"/><Relationship Id="rId15" Type="http://schemas.openxmlformats.org/officeDocument/2006/relationships/image" Target="../media/image279.png"/><Relationship Id="rId36" Type="http://schemas.openxmlformats.org/officeDocument/2006/relationships/customXml" Target="../ink/ink290.xml"/><Relationship Id="rId57" Type="http://schemas.openxmlformats.org/officeDocument/2006/relationships/image" Target="../media/image300.png"/><Relationship Id="rId106" Type="http://schemas.openxmlformats.org/officeDocument/2006/relationships/customXml" Target="../ink/ink325.xml"/><Relationship Id="rId127" Type="http://schemas.openxmlformats.org/officeDocument/2006/relationships/image" Target="../media/image335.png"/><Relationship Id="rId10" Type="http://schemas.openxmlformats.org/officeDocument/2006/relationships/customXml" Target="../ink/ink277.xml"/><Relationship Id="rId31" Type="http://schemas.openxmlformats.org/officeDocument/2006/relationships/image" Target="../media/image287.png"/><Relationship Id="rId52" Type="http://schemas.openxmlformats.org/officeDocument/2006/relationships/customXml" Target="../ink/ink298.xml"/><Relationship Id="rId73" Type="http://schemas.openxmlformats.org/officeDocument/2006/relationships/image" Target="../media/image308.png"/><Relationship Id="rId78" Type="http://schemas.openxmlformats.org/officeDocument/2006/relationships/customXml" Target="../ink/ink311.xml"/><Relationship Id="rId94" Type="http://schemas.openxmlformats.org/officeDocument/2006/relationships/customXml" Target="../ink/ink319.xml"/><Relationship Id="rId99" Type="http://schemas.openxmlformats.org/officeDocument/2006/relationships/image" Target="../media/image321.png"/><Relationship Id="rId101" Type="http://schemas.openxmlformats.org/officeDocument/2006/relationships/image" Target="../media/image322.png"/><Relationship Id="rId122" Type="http://schemas.openxmlformats.org/officeDocument/2006/relationships/customXml" Target="../ink/ink333.xml"/><Relationship Id="rId143" Type="http://schemas.openxmlformats.org/officeDocument/2006/relationships/image" Target="../media/image343.png"/><Relationship Id="rId148" Type="http://schemas.openxmlformats.org/officeDocument/2006/relationships/customXml" Target="../ink/ink346.xml"/><Relationship Id="rId164" Type="http://schemas.openxmlformats.org/officeDocument/2006/relationships/customXml" Target="../ink/ink354.xml"/><Relationship Id="rId169" Type="http://schemas.openxmlformats.org/officeDocument/2006/relationships/image" Target="../media/image356.png"/><Relationship Id="rId185" Type="http://schemas.openxmlformats.org/officeDocument/2006/relationships/image" Target="../media/image364.png"/><Relationship Id="rId4" Type="http://schemas.openxmlformats.org/officeDocument/2006/relationships/customXml" Target="../ink/ink274.xml"/><Relationship Id="rId9" Type="http://schemas.openxmlformats.org/officeDocument/2006/relationships/image" Target="../media/image276.png"/><Relationship Id="rId180" Type="http://schemas.openxmlformats.org/officeDocument/2006/relationships/customXml" Target="../ink/ink362.xml"/><Relationship Id="rId26" Type="http://schemas.openxmlformats.org/officeDocument/2006/relationships/customXml" Target="../ink/ink28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72.xml"/><Relationship Id="rId13" Type="http://schemas.openxmlformats.org/officeDocument/2006/relationships/image" Target="../media/image374.png"/><Relationship Id="rId18" Type="http://schemas.openxmlformats.org/officeDocument/2006/relationships/customXml" Target="../ink/ink377.xml"/><Relationship Id="rId26" Type="http://schemas.openxmlformats.org/officeDocument/2006/relationships/customXml" Target="../ink/ink381.xml"/><Relationship Id="rId3" Type="http://schemas.openxmlformats.org/officeDocument/2006/relationships/image" Target="../media/image369.png"/><Relationship Id="rId21" Type="http://schemas.openxmlformats.org/officeDocument/2006/relationships/image" Target="../media/image378.png"/><Relationship Id="rId7" Type="http://schemas.openxmlformats.org/officeDocument/2006/relationships/image" Target="../media/image371.png"/><Relationship Id="rId12" Type="http://schemas.openxmlformats.org/officeDocument/2006/relationships/customXml" Target="../ink/ink374.xml"/><Relationship Id="rId17" Type="http://schemas.openxmlformats.org/officeDocument/2006/relationships/image" Target="../media/image376.png"/><Relationship Id="rId25" Type="http://schemas.openxmlformats.org/officeDocument/2006/relationships/image" Target="../media/image380.png"/><Relationship Id="rId33" Type="http://schemas.openxmlformats.org/officeDocument/2006/relationships/image" Target="../media/image384.png"/><Relationship Id="rId2" Type="http://schemas.openxmlformats.org/officeDocument/2006/relationships/customXml" Target="../ink/ink369.xml"/><Relationship Id="rId16" Type="http://schemas.openxmlformats.org/officeDocument/2006/relationships/customXml" Target="../ink/ink376.xml"/><Relationship Id="rId20" Type="http://schemas.openxmlformats.org/officeDocument/2006/relationships/customXml" Target="../ink/ink378.xml"/><Relationship Id="rId29" Type="http://schemas.openxmlformats.org/officeDocument/2006/relationships/image" Target="../media/image38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71.xml"/><Relationship Id="rId11" Type="http://schemas.openxmlformats.org/officeDocument/2006/relationships/image" Target="../media/image373.png"/><Relationship Id="rId24" Type="http://schemas.openxmlformats.org/officeDocument/2006/relationships/customXml" Target="../ink/ink380.xml"/><Relationship Id="rId32" Type="http://schemas.openxmlformats.org/officeDocument/2006/relationships/customXml" Target="../ink/ink384.xml"/><Relationship Id="rId5" Type="http://schemas.openxmlformats.org/officeDocument/2006/relationships/image" Target="../media/image370.png"/><Relationship Id="rId15" Type="http://schemas.openxmlformats.org/officeDocument/2006/relationships/image" Target="../media/image375.png"/><Relationship Id="rId23" Type="http://schemas.openxmlformats.org/officeDocument/2006/relationships/image" Target="../media/image379.png"/><Relationship Id="rId28" Type="http://schemas.openxmlformats.org/officeDocument/2006/relationships/customXml" Target="../ink/ink382.xml"/><Relationship Id="rId10" Type="http://schemas.openxmlformats.org/officeDocument/2006/relationships/customXml" Target="../ink/ink373.xml"/><Relationship Id="rId19" Type="http://schemas.openxmlformats.org/officeDocument/2006/relationships/image" Target="../media/image377.png"/><Relationship Id="rId31" Type="http://schemas.openxmlformats.org/officeDocument/2006/relationships/image" Target="../media/image383.png"/><Relationship Id="rId4" Type="http://schemas.openxmlformats.org/officeDocument/2006/relationships/customXml" Target="../ink/ink370.xml"/><Relationship Id="rId9" Type="http://schemas.openxmlformats.org/officeDocument/2006/relationships/image" Target="../media/image372.png"/><Relationship Id="rId14" Type="http://schemas.openxmlformats.org/officeDocument/2006/relationships/customXml" Target="../ink/ink375.xml"/><Relationship Id="rId22" Type="http://schemas.openxmlformats.org/officeDocument/2006/relationships/customXml" Target="../ink/ink379.xml"/><Relationship Id="rId27" Type="http://schemas.openxmlformats.org/officeDocument/2006/relationships/image" Target="../media/image381.png"/><Relationship Id="rId30" Type="http://schemas.openxmlformats.org/officeDocument/2006/relationships/customXml" Target="../ink/ink38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FBFA5-C850-87FC-2C04-7BF00B266E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Tunneling junctions in external microwave radiation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3B1B9-5ECC-B86A-3E7B-FEB0EB36F1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B&amp;P11.2</a:t>
            </a:r>
          </a:p>
        </p:txBody>
      </p:sp>
    </p:spTree>
    <p:extLst>
      <p:ext uri="{BB962C8B-B14F-4D97-AF65-F5344CB8AC3E}">
        <p14:creationId xmlns:p14="http://schemas.microsoft.com/office/powerpoint/2010/main" val="382621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23786F4-1F2B-8E74-A3B9-C0766F110D39}"/>
                  </a:ext>
                </a:extLst>
              </p14:cNvPr>
              <p14:cNvContentPartPr/>
              <p14:nvPr/>
            </p14:nvContentPartPr>
            <p14:xfrm>
              <a:off x="1118771" y="320815"/>
              <a:ext cx="1341360" cy="5461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23786F4-1F2B-8E74-A3B9-C0766F110D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0771" y="302815"/>
                <a:ext cx="1377000" cy="581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A1D10BCE-9761-2F62-BCD3-13123C25F265}"/>
              </a:ext>
            </a:extLst>
          </p:cNvPr>
          <p:cNvGrpSpPr/>
          <p:nvPr/>
        </p:nvGrpSpPr>
        <p:grpSpPr>
          <a:xfrm>
            <a:off x="2660651" y="287695"/>
            <a:ext cx="3458520" cy="502200"/>
            <a:chOff x="2660651" y="287695"/>
            <a:chExt cx="3458520" cy="50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B9556672-9733-68AD-EAA9-A0CB7866E609}"/>
                    </a:ext>
                  </a:extLst>
                </p14:cNvPr>
                <p14:cNvContentPartPr/>
                <p14:nvPr/>
              </p14:nvContentPartPr>
              <p14:xfrm>
                <a:off x="2660651" y="328015"/>
                <a:ext cx="1043640" cy="2815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B9556672-9733-68AD-EAA9-A0CB7866E60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42651" y="310015"/>
                  <a:ext cx="107928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05669DE1-1301-F1E8-C61E-39BF1F3FD9A7}"/>
                    </a:ext>
                  </a:extLst>
                </p14:cNvPr>
                <p14:cNvContentPartPr/>
                <p14:nvPr/>
              </p14:nvContentPartPr>
              <p14:xfrm>
                <a:off x="3493691" y="446815"/>
                <a:ext cx="139680" cy="115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05669DE1-1301-F1E8-C61E-39BF1F3FD9A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476051" y="429175"/>
                  <a:ext cx="17532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70CC8EBB-820B-174F-6143-9803FA6F7F26}"/>
                    </a:ext>
                  </a:extLst>
                </p14:cNvPr>
                <p14:cNvContentPartPr/>
                <p14:nvPr/>
              </p14:nvContentPartPr>
              <p14:xfrm>
                <a:off x="3972491" y="511255"/>
                <a:ext cx="316440" cy="1202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70CC8EBB-820B-174F-6143-9803FA6F7F2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954851" y="493615"/>
                  <a:ext cx="35208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3AFDDC2-C9FE-9445-1764-7AED8CA5CAB2}"/>
                    </a:ext>
                  </a:extLst>
                </p14:cNvPr>
                <p14:cNvContentPartPr/>
                <p14:nvPr/>
              </p14:nvContentPartPr>
              <p14:xfrm>
                <a:off x="4062851" y="439975"/>
                <a:ext cx="5040" cy="172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3AFDDC2-C9FE-9445-1764-7AED8CA5CAB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044851" y="421975"/>
                  <a:ext cx="4068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A7098AF2-0B34-9784-D10B-D438B142BB15}"/>
                    </a:ext>
                  </a:extLst>
                </p14:cNvPr>
                <p14:cNvContentPartPr/>
                <p14:nvPr/>
              </p14:nvContentPartPr>
              <p14:xfrm>
                <a:off x="4516091" y="287695"/>
                <a:ext cx="1603080" cy="5022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A7098AF2-0B34-9784-D10B-D438B142BB1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498091" y="269695"/>
                  <a:ext cx="1638720" cy="537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E41B6F-AB48-8044-5A94-9923BDDEBEE0}"/>
              </a:ext>
            </a:extLst>
          </p:cNvPr>
          <p:cNvGrpSpPr/>
          <p:nvPr/>
        </p:nvGrpSpPr>
        <p:grpSpPr>
          <a:xfrm>
            <a:off x="6441731" y="209935"/>
            <a:ext cx="1674360" cy="583200"/>
            <a:chOff x="6441731" y="209935"/>
            <a:chExt cx="1674360" cy="58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61CF947E-41E5-E4B3-5C36-037D690C04B6}"/>
                    </a:ext>
                  </a:extLst>
                </p14:cNvPr>
                <p14:cNvContentPartPr/>
                <p14:nvPr/>
              </p14:nvContentPartPr>
              <p14:xfrm>
                <a:off x="6441731" y="209935"/>
                <a:ext cx="1674360" cy="5832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61CF947E-41E5-E4B3-5C36-037D690C04B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423731" y="191935"/>
                  <a:ext cx="1710000" cy="61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BFA9CCC3-89C7-B3BB-6E26-1B3D2D2219CF}"/>
                    </a:ext>
                  </a:extLst>
                </p14:cNvPr>
                <p14:cNvContentPartPr/>
                <p14:nvPr/>
              </p14:nvContentPartPr>
              <p14:xfrm>
                <a:off x="7930331" y="380935"/>
                <a:ext cx="180000" cy="576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BFA9CCC3-89C7-B3BB-6E26-1B3D2D2219C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912331" y="363295"/>
                  <a:ext cx="215640" cy="9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706743C-2720-EC8A-6884-402E144B3183}"/>
              </a:ext>
            </a:extLst>
          </p:cNvPr>
          <p:cNvGrpSpPr/>
          <p:nvPr/>
        </p:nvGrpSpPr>
        <p:grpSpPr>
          <a:xfrm>
            <a:off x="2402171" y="885295"/>
            <a:ext cx="2860560" cy="650160"/>
            <a:chOff x="2402171" y="885295"/>
            <a:chExt cx="2860560" cy="650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107D45A-8448-DB53-74F7-AB4F3F3A94A6}"/>
                    </a:ext>
                  </a:extLst>
                </p14:cNvPr>
                <p14:cNvContentPartPr/>
                <p14:nvPr/>
              </p14:nvContentPartPr>
              <p14:xfrm>
                <a:off x="2402171" y="933895"/>
                <a:ext cx="681480" cy="4089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107D45A-8448-DB53-74F7-AB4F3F3A94A6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84531" y="916255"/>
                  <a:ext cx="717120" cy="44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D037C4A0-2862-7F60-DBB0-2F33B1D37908}"/>
                    </a:ext>
                  </a:extLst>
                </p14:cNvPr>
                <p14:cNvContentPartPr/>
                <p14:nvPr/>
              </p14:nvContentPartPr>
              <p14:xfrm>
                <a:off x="2806811" y="1084015"/>
                <a:ext cx="142920" cy="313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D037C4A0-2862-7F60-DBB0-2F33B1D3790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89171" y="1066375"/>
                  <a:ext cx="17856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4DA0DBB-A4BF-B47E-99FC-135C776C58E3}"/>
                    </a:ext>
                  </a:extLst>
                </p14:cNvPr>
                <p14:cNvContentPartPr/>
                <p14:nvPr/>
              </p14:nvContentPartPr>
              <p14:xfrm>
                <a:off x="2704211" y="1029295"/>
                <a:ext cx="19440" cy="43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4DA0DBB-A4BF-B47E-99FC-135C776C58E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686211" y="1011655"/>
                  <a:ext cx="5508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E97E3C7-7EA2-3DC6-2697-BE3CCA6B76C1}"/>
                    </a:ext>
                  </a:extLst>
                </p14:cNvPr>
                <p14:cNvContentPartPr/>
                <p14:nvPr/>
              </p14:nvContentPartPr>
              <p14:xfrm>
                <a:off x="3336371" y="885295"/>
                <a:ext cx="1926360" cy="6501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E97E3C7-7EA2-3DC6-2697-BE3CCA6B76C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318371" y="867295"/>
                  <a:ext cx="1962000" cy="68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0CC61F9-05E1-5FCD-46F2-88DBE58A46D0}"/>
                    </a:ext>
                  </a:extLst>
                </p14:cNvPr>
                <p14:cNvContentPartPr/>
                <p14:nvPr/>
              </p14:nvContentPartPr>
              <p14:xfrm>
                <a:off x="4917131" y="1071415"/>
                <a:ext cx="222840" cy="255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0CC61F9-05E1-5FCD-46F2-88DBE58A46D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899491" y="1053415"/>
                  <a:ext cx="25848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C60179C-5711-8516-0E2A-7962A72FB8F0}"/>
                    </a:ext>
                  </a:extLst>
                </p14:cNvPr>
                <p14:cNvContentPartPr/>
                <p14:nvPr/>
              </p14:nvContentPartPr>
              <p14:xfrm>
                <a:off x="4814531" y="1040455"/>
                <a:ext cx="32040" cy="133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C60179C-5711-8516-0E2A-7962A72FB8F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796531" y="1022455"/>
                  <a:ext cx="6768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6D2E4DF-59AB-DD62-296B-DE53837CCC18}"/>
                    </a:ext>
                  </a:extLst>
                </p14:cNvPr>
                <p14:cNvContentPartPr/>
                <p14:nvPr/>
              </p14:nvContentPartPr>
              <p14:xfrm>
                <a:off x="3754691" y="1053415"/>
                <a:ext cx="7920" cy="212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6D2E4DF-59AB-DD62-296B-DE53837CCC1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736691" y="1035415"/>
                  <a:ext cx="43560" cy="5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C1DB716-54C4-EB9F-0E4F-88B46E2D57C5}"/>
              </a:ext>
            </a:extLst>
          </p:cNvPr>
          <p:cNvGrpSpPr/>
          <p:nvPr/>
        </p:nvGrpSpPr>
        <p:grpSpPr>
          <a:xfrm>
            <a:off x="5545691" y="783055"/>
            <a:ext cx="5026680" cy="695520"/>
            <a:chOff x="5545691" y="783055"/>
            <a:chExt cx="5026680" cy="69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4AB6EDAF-35E6-AA4F-4F78-564CBC339C7D}"/>
                    </a:ext>
                  </a:extLst>
                </p14:cNvPr>
                <p14:cNvContentPartPr/>
                <p14:nvPr/>
              </p14:nvContentPartPr>
              <p14:xfrm>
                <a:off x="5545691" y="1112815"/>
                <a:ext cx="916200" cy="1656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4AB6EDAF-35E6-AA4F-4F78-564CBC339C7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528051" y="1094815"/>
                  <a:ext cx="95184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BE277D0-A3BB-E8ED-2CB5-D7929E19421E}"/>
                    </a:ext>
                  </a:extLst>
                </p14:cNvPr>
                <p14:cNvContentPartPr/>
                <p14:nvPr/>
              </p14:nvContentPartPr>
              <p14:xfrm>
                <a:off x="6773291" y="822295"/>
                <a:ext cx="610560" cy="430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BE277D0-A3BB-E8ED-2CB5-D7929E19421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755291" y="804295"/>
                  <a:ext cx="64620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D6ACE52-7CC2-1B1C-8D06-914CC5B99B5F}"/>
                    </a:ext>
                  </a:extLst>
                </p14:cNvPr>
                <p14:cNvContentPartPr/>
                <p14:nvPr/>
              </p14:nvContentPartPr>
              <p14:xfrm>
                <a:off x="6808571" y="1035055"/>
                <a:ext cx="270720" cy="324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D6ACE52-7CC2-1B1C-8D06-914CC5B99B5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790931" y="1017415"/>
                  <a:ext cx="30636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A677CC1-3F25-63F3-26BF-7BDC8E38419C}"/>
                    </a:ext>
                  </a:extLst>
                </p14:cNvPr>
                <p14:cNvContentPartPr/>
                <p14:nvPr/>
              </p14:nvContentPartPr>
              <p14:xfrm>
                <a:off x="7609211" y="1084375"/>
                <a:ext cx="543960" cy="3942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A677CC1-3F25-63F3-26BF-7BDC8E38419C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591571" y="1066375"/>
                  <a:ext cx="57960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796A896-312C-BE1B-10EF-FB7DD728008B}"/>
                    </a:ext>
                  </a:extLst>
                </p14:cNvPr>
                <p14:cNvContentPartPr/>
                <p14:nvPr/>
              </p14:nvContentPartPr>
              <p14:xfrm>
                <a:off x="8348651" y="1023535"/>
                <a:ext cx="7920" cy="230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796A896-312C-BE1B-10EF-FB7DD728008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331011" y="1005535"/>
                  <a:ext cx="4356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BE858BE-BA21-F780-9483-73B4C54E9BF4}"/>
                    </a:ext>
                  </a:extLst>
                </p14:cNvPr>
                <p14:cNvContentPartPr/>
                <p14:nvPr/>
              </p14:nvContentPartPr>
              <p14:xfrm>
                <a:off x="8320211" y="1145935"/>
                <a:ext cx="11520" cy="72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BE858BE-BA21-F780-9483-73B4C54E9BF4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302211" y="1128295"/>
                  <a:ext cx="471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208B0185-9794-ECF7-C5DD-9181B0CD057B}"/>
                    </a:ext>
                  </a:extLst>
                </p14:cNvPr>
                <p14:cNvContentPartPr/>
                <p14:nvPr/>
              </p14:nvContentPartPr>
              <p14:xfrm>
                <a:off x="8577251" y="860095"/>
                <a:ext cx="189000" cy="3870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208B0185-9794-ECF7-C5DD-9181B0CD057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559251" y="842455"/>
                  <a:ext cx="224640" cy="42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966A91B6-FC34-6489-4E5E-A40BDD052276}"/>
                    </a:ext>
                  </a:extLst>
                </p14:cNvPr>
                <p14:cNvContentPartPr/>
                <p14:nvPr/>
              </p14:nvContentPartPr>
              <p14:xfrm>
                <a:off x="8831771" y="1062775"/>
                <a:ext cx="230040" cy="1677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966A91B6-FC34-6489-4E5E-A40BDD05227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814131" y="1044775"/>
                  <a:ext cx="26568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72AF6D0-B34D-72AC-CAB1-48F7521BDBEC}"/>
                    </a:ext>
                  </a:extLst>
                </p14:cNvPr>
                <p14:cNvContentPartPr/>
                <p14:nvPr/>
              </p14:nvContentPartPr>
              <p14:xfrm>
                <a:off x="9062531" y="997255"/>
                <a:ext cx="13320" cy="115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72AF6D0-B34D-72AC-CAB1-48F7521BDBE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9044531" y="979255"/>
                  <a:ext cx="4896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48BF07D-468D-0358-2BBF-F9C2FCCDCCA1}"/>
                    </a:ext>
                  </a:extLst>
                </p14:cNvPr>
                <p14:cNvContentPartPr/>
                <p14:nvPr/>
              </p14:nvContentPartPr>
              <p14:xfrm>
                <a:off x="9109691" y="815815"/>
                <a:ext cx="472320" cy="3906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48BF07D-468D-0358-2BBF-F9C2FCCDCCA1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9092051" y="797815"/>
                  <a:ext cx="507960" cy="42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6978DABC-8A34-4E88-E5BB-5B2F4C9BC98D}"/>
                    </a:ext>
                  </a:extLst>
                </p14:cNvPr>
                <p14:cNvContentPartPr/>
                <p14:nvPr/>
              </p14:nvContentPartPr>
              <p14:xfrm>
                <a:off x="9697571" y="990055"/>
                <a:ext cx="179280" cy="3762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6978DABC-8A34-4E88-E5BB-5B2F4C9BC98D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679931" y="972055"/>
                  <a:ext cx="214920" cy="41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895FDAB4-5B3E-6FC3-700D-3725A54EA044}"/>
                    </a:ext>
                  </a:extLst>
                </p14:cNvPr>
                <p14:cNvContentPartPr/>
                <p14:nvPr/>
              </p14:nvContentPartPr>
              <p14:xfrm>
                <a:off x="9933731" y="783055"/>
                <a:ext cx="638640" cy="4528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895FDAB4-5B3E-6FC3-700D-3725A54EA04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9916091" y="765055"/>
                  <a:ext cx="674280" cy="488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90ECA29-E999-CD29-A4D9-91946FA54DA6}"/>
              </a:ext>
            </a:extLst>
          </p:cNvPr>
          <p:cNvGrpSpPr/>
          <p:nvPr/>
        </p:nvGrpSpPr>
        <p:grpSpPr>
          <a:xfrm>
            <a:off x="2492531" y="1611415"/>
            <a:ext cx="878400" cy="681840"/>
            <a:chOff x="2492531" y="1611415"/>
            <a:chExt cx="878400" cy="681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4DC13EC-4AEA-9E07-4743-A1C6E0C25AAB}"/>
                    </a:ext>
                  </a:extLst>
                </p14:cNvPr>
                <p14:cNvContentPartPr/>
                <p14:nvPr/>
              </p14:nvContentPartPr>
              <p14:xfrm>
                <a:off x="2492531" y="1611415"/>
                <a:ext cx="878400" cy="6818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4DC13EC-4AEA-9E07-4743-A1C6E0C25AA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474891" y="1593415"/>
                  <a:ext cx="914040" cy="71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5C9CF0A0-263B-9678-037B-2035DEA75627}"/>
                    </a:ext>
                  </a:extLst>
                </p14:cNvPr>
                <p14:cNvContentPartPr/>
                <p14:nvPr/>
              </p14:nvContentPartPr>
              <p14:xfrm>
                <a:off x="2800331" y="1774495"/>
                <a:ext cx="252000" cy="241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5C9CF0A0-263B-9678-037B-2035DEA75627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782691" y="1756855"/>
                  <a:ext cx="287640" cy="5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C2A0ED9-20E0-5F4C-A547-0E10CA578D0C}"/>
              </a:ext>
            </a:extLst>
          </p:cNvPr>
          <p:cNvGrpSpPr/>
          <p:nvPr/>
        </p:nvGrpSpPr>
        <p:grpSpPr>
          <a:xfrm>
            <a:off x="3664331" y="1689895"/>
            <a:ext cx="1598760" cy="633240"/>
            <a:chOff x="3664331" y="1689895"/>
            <a:chExt cx="1598760" cy="633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D584194-BF4B-92EF-7316-B5B9C203B7C2}"/>
                    </a:ext>
                  </a:extLst>
                </p14:cNvPr>
                <p14:cNvContentPartPr/>
                <p14:nvPr/>
              </p14:nvContentPartPr>
              <p14:xfrm>
                <a:off x="3664331" y="1689895"/>
                <a:ext cx="998640" cy="6332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D584194-BF4B-92EF-7316-B5B9C203B7C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646691" y="1671895"/>
                  <a:ext cx="1034280" cy="66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D50624C-9471-28DB-4423-ECD84CDF50B9}"/>
                    </a:ext>
                  </a:extLst>
                </p14:cNvPr>
                <p14:cNvContentPartPr/>
                <p14:nvPr/>
              </p14:nvContentPartPr>
              <p14:xfrm>
                <a:off x="4745051" y="1757575"/>
                <a:ext cx="70920" cy="3801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D50624C-9471-28DB-4423-ECD84CDF50B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727051" y="1739575"/>
                  <a:ext cx="106560" cy="41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25F16CC7-A7A7-D7AB-5AC3-60B27BA2E326}"/>
                    </a:ext>
                  </a:extLst>
                </p14:cNvPr>
                <p14:cNvContentPartPr/>
                <p14:nvPr/>
              </p14:nvContentPartPr>
              <p14:xfrm>
                <a:off x="4676651" y="1798255"/>
                <a:ext cx="586440" cy="3326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25F16CC7-A7A7-D7AB-5AC3-60B27BA2E32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659011" y="1780255"/>
                  <a:ext cx="622080" cy="368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F9BE4E3-C9B5-5410-8BBC-9A6CAE5E4CA5}"/>
              </a:ext>
            </a:extLst>
          </p:cNvPr>
          <p:cNvGrpSpPr/>
          <p:nvPr/>
        </p:nvGrpSpPr>
        <p:grpSpPr>
          <a:xfrm>
            <a:off x="5573051" y="1710775"/>
            <a:ext cx="5637240" cy="525600"/>
            <a:chOff x="5573051" y="1710775"/>
            <a:chExt cx="5637240" cy="525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7DE9F09E-E5FA-1362-2D06-6C4AA8F9B3F5}"/>
                    </a:ext>
                  </a:extLst>
                </p14:cNvPr>
                <p14:cNvContentPartPr/>
                <p14:nvPr/>
              </p14:nvContentPartPr>
              <p14:xfrm>
                <a:off x="5573051" y="1710775"/>
                <a:ext cx="1429920" cy="52560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7DE9F09E-E5FA-1362-2D06-6C4AA8F9B3F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555411" y="1692775"/>
                  <a:ext cx="1465560" cy="56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C99D50F5-90E8-6BA7-97C1-DC2945245908}"/>
                    </a:ext>
                  </a:extLst>
                </p14:cNvPr>
                <p14:cNvContentPartPr/>
                <p14:nvPr/>
              </p14:nvContentPartPr>
              <p14:xfrm>
                <a:off x="7258571" y="1828135"/>
                <a:ext cx="583560" cy="1778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C99D50F5-90E8-6BA7-97C1-DC2945245908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240571" y="1810495"/>
                  <a:ext cx="61920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3136742-0BFA-AF54-DE07-6DDEAA5EB11B}"/>
                    </a:ext>
                  </a:extLst>
                </p14:cNvPr>
                <p14:cNvContentPartPr/>
                <p14:nvPr/>
              </p14:nvContentPartPr>
              <p14:xfrm>
                <a:off x="8023211" y="1780975"/>
                <a:ext cx="512280" cy="3337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3136742-0BFA-AF54-DE07-6DDEAA5EB11B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005211" y="1762975"/>
                  <a:ext cx="547920" cy="36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009284D7-221E-B12D-4E9D-9CBE35094750}"/>
                    </a:ext>
                  </a:extLst>
                </p14:cNvPr>
                <p14:cNvContentPartPr/>
                <p14:nvPr/>
              </p14:nvContentPartPr>
              <p14:xfrm>
                <a:off x="8545931" y="1918135"/>
                <a:ext cx="136440" cy="194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009284D7-221E-B12D-4E9D-9CBE35094750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528291" y="1900135"/>
                  <a:ext cx="17208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24F3176F-FD40-6EDF-3D0C-7CB3DB152ABA}"/>
                    </a:ext>
                  </a:extLst>
                </p14:cNvPr>
                <p14:cNvContentPartPr/>
                <p14:nvPr/>
              </p14:nvContentPartPr>
              <p14:xfrm>
                <a:off x="8842931" y="1745335"/>
                <a:ext cx="993960" cy="2210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24F3176F-FD40-6EDF-3D0C-7CB3DB152AB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824931" y="1727695"/>
                  <a:ext cx="102960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2FCB932A-8A8E-9349-850F-A4286155A412}"/>
                    </a:ext>
                  </a:extLst>
                </p14:cNvPr>
                <p14:cNvContentPartPr/>
                <p14:nvPr/>
              </p14:nvContentPartPr>
              <p14:xfrm>
                <a:off x="9993491" y="1725175"/>
                <a:ext cx="1216800" cy="4273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2FCB932A-8A8E-9349-850F-A4286155A412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975851" y="1707535"/>
                  <a:ext cx="1252440" cy="462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AA78D9D7-002A-8A3C-0D7D-ED82834B0938}"/>
                  </a:ext>
                </a:extLst>
              </p14:cNvPr>
              <p14:cNvContentPartPr/>
              <p14:nvPr/>
            </p14:nvContentPartPr>
            <p14:xfrm>
              <a:off x="1471211" y="1953775"/>
              <a:ext cx="756360" cy="13752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AA78D9D7-002A-8A3C-0D7D-ED82834B0938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1453571" y="1935775"/>
                <a:ext cx="792000" cy="17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357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6798F8-3468-B4B7-7309-03AD61AC68AB}"/>
                  </a:ext>
                </a:extLst>
              </p14:cNvPr>
              <p14:cNvContentPartPr/>
              <p14:nvPr/>
            </p14:nvContentPartPr>
            <p14:xfrm>
              <a:off x="960011" y="310375"/>
              <a:ext cx="257040" cy="258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6798F8-3468-B4B7-7309-03AD61AC68A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2371" y="292375"/>
                <a:ext cx="292680" cy="29448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C07F2896-BDAC-DA7B-CAAA-6946B28FA899}"/>
              </a:ext>
            </a:extLst>
          </p:cNvPr>
          <p:cNvGrpSpPr/>
          <p:nvPr/>
        </p:nvGrpSpPr>
        <p:grpSpPr>
          <a:xfrm>
            <a:off x="1622051" y="329455"/>
            <a:ext cx="553680" cy="267480"/>
            <a:chOff x="1622051" y="329455"/>
            <a:chExt cx="553680" cy="267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85D3B9E-A759-54A3-6597-184D731CE3EC}"/>
                    </a:ext>
                  </a:extLst>
                </p14:cNvPr>
                <p14:cNvContentPartPr/>
                <p14:nvPr/>
              </p14:nvContentPartPr>
              <p14:xfrm>
                <a:off x="1637531" y="341335"/>
                <a:ext cx="127080" cy="2296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85D3B9E-A759-54A3-6597-184D731CE3E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19531" y="323335"/>
                  <a:ext cx="16272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D5DA8C0-C1EF-53C7-8A11-4E843C3507B6}"/>
                    </a:ext>
                  </a:extLst>
                </p14:cNvPr>
                <p14:cNvContentPartPr/>
                <p14:nvPr/>
              </p14:nvContentPartPr>
              <p14:xfrm>
                <a:off x="1622051" y="329455"/>
                <a:ext cx="191880" cy="223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D5DA8C0-C1EF-53C7-8A11-4E843C3507B6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604411" y="311455"/>
                  <a:ext cx="22752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D7739FFA-33D0-100D-882E-CE321274B07A}"/>
                    </a:ext>
                  </a:extLst>
                </p14:cNvPr>
                <p14:cNvContentPartPr/>
                <p14:nvPr/>
              </p14:nvContentPartPr>
              <p14:xfrm>
                <a:off x="1925531" y="340975"/>
                <a:ext cx="159840" cy="2559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D7739FFA-33D0-100D-882E-CE321274B07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907891" y="323335"/>
                  <a:ext cx="19548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139B1437-EEAC-A512-1817-2E0537AADF38}"/>
                    </a:ext>
                  </a:extLst>
                </p14:cNvPr>
                <p14:cNvContentPartPr/>
                <p14:nvPr/>
              </p14:nvContentPartPr>
              <p14:xfrm>
                <a:off x="1925531" y="329455"/>
                <a:ext cx="250200" cy="291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139B1437-EEAC-A512-1817-2E0537AADF3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907531" y="311455"/>
                  <a:ext cx="285840" cy="64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D67D37D-CFD8-F118-1A76-85A177A38F33}"/>
              </a:ext>
            </a:extLst>
          </p:cNvPr>
          <p:cNvGrpSpPr/>
          <p:nvPr/>
        </p:nvGrpSpPr>
        <p:grpSpPr>
          <a:xfrm>
            <a:off x="2432771" y="376975"/>
            <a:ext cx="335520" cy="210240"/>
            <a:chOff x="2432771" y="376975"/>
            <a:chExt cx="335520" cy="21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A620D01-45DF-C75B-3643-D6EAE4C012A7}"/>
                    </a:ext>
                  </a:extLst>
                </p14:cNvPr>
                <p14:cNvContentPartPr/>
                <p14:nvPr/>
              </p14:nvContentPartPr>
              <p14:xfrm>
                <a:off x="2432771" y="467695"/>
                <a:ext cx="335520" cy="1195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A620D01-45DF-C75B-3643-D6EAE4C012A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415131" y="449695"/>
                  <a:ext cx="37116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082298CB-A0EC-DE11-D340-FD17B5DDB056}"/>
                    </a:ext>
                  </a:extLst>
                </p14:cNvPr>
                <p14:cNvContentPartPr/>
                <p14:nvPr/>
              </p14:nvContentPartPr>
              <p14:xfrm>
                <a:off x="2606651" y="376975"/>
                <a:ext cx="34920" cy="334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082298CB-A0EC-DE11-D340-FD17B5DDB05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589011" y="358975"/>
                  <a:ext cx="70560" cy="69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9E5B346-9334-522B-1C2D-3966A23F6962}"/>
                  </a:ext>
                </a:extLst>
              </p14:cNvPr>
              <p14:cNvContentPartPr/>
              <p14:nvPr/>
            </p14:nvContentPartPr>
            <p14:xfrm>
              <a:off x="3050171" y="479215"/>
              <a:ext cx="260640" cy="1008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9E5B346-9334-522B-1C2D-3966A23F696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032171" y="461215"/>
                <a:ext cx="296280" cy="136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C31E3407-68AA-E310-C041-0190C9D11A6D}"/>
              </a:ext>
            </a:extLst>
          </p:cNvPr>
          <p:cNvGrpSpPr/>
          <p:nvPr/>
        </p:nvGrpSpPr>
        <p:grpSpPr>
          <a:xfrm>
            <a:off x="3561011" y="139015"/>
            <a:ext cx="3159360" cy="630720"/>
            <a:chOff x="3561011" y="139015"/>
            <a:chExt cx="3159360" cy="630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D15D278-3698-D9E8-0E69-A7B11CD6DB8D}"/>
                    </a:ext>
                  </a:extLst>
                </p14:cNvPr>
                <p14:cNvContentPartPr/>
                <p14:nvPr/>
              </p14:nvContentPartPr>
              <p14:xfrm>
                <a:off x="3561011" y="164215"/>
                <a:ext cx="1675440" cy="4190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D15D278-3698-D9E8-0E69-A7B11CD6DB8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543011" y="146215"/>
                  <a:ext cx="1711080" cy="45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D7DEA66-40A2-7B31-0B9E-69EDE6B95D63}"/>
                    </a:ext>
                  </a:extLst>
                </p14:cNvPr>
                <p14:cNvContentPartPr/>
                <p14:nvPr/>
              </p14:nvContentPartPr>
              <p14:xfrm>
                <a:off x="5013611" y="303175"/>
                <a:ext cx="222840" cy="118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D7DEA66-40A2-7B31-0B9E-69EDE6B95D6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995611" y="285535"/>
                  <a:ext cx="25848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F760FD1-66FF-3309-04B7-607AF8644F37}"/>
                    </a:ext>
                  </a:extLst>
                </p14:cNvPr>
                <p14:cNvContentPartPr/>
                <p14:nvPr/>
              </p14:nvContentPartPr>
              <p14:xfrm>
                <a:off x="5522291" y="139015"/>
                <a:ext cx="1198080" cy="6307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F760FD1-66FF-3309-04B7-607AF8644F3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504651" y="121015"/>
                  <a:ext cx="1233720" cy="66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1485787B-94A6-8AB2-41FB-7BF67B1A37A3}"/>
                    </a:ext>
                  </a:extLst>
                </p14:cNvPr>
                <p14:cNvContentPartPr/>
                <p14:nvPr/>
              </p14:nvContentPartPr>
              <p14:xfrm>
                <a:off x="6394931" y="254935"/>
                <a:ext cx="263880" cy="586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1485787B-94A6-8AB2-41FB-7BF67B1A37A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377291" y="237295"/>
                  <a:ext cx="29952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ABCDEA6-EE5F-DBCD-3B16-5F4FEB3C08C1}"/>
                    </a:ext>
                  </a:extLst>
                </p14:cNvPr>
                <p14:cNvContentPartPr/>
                <p14:nvPr/>
              </p14:nvContentPartPr>
              <p14:xfrm>
                <a:off x="6251291" y="181495"/>
                <a:ext cx="25560" cy="115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ABCDEA6-EE5F-DBCD-3B16-5F4FEB3C08C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233291" y="163495"/>
                  <a:ext cx="61200" cy="4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DAE5A26F-46EA-1582-3264-B3AF9B91B677}"/>
                  </a:ext>
                </a:extLst>
              </p14:cNvPr>
              <p14:cNvContentPartPr/>
              <p14:nvPr/>
            </p14:nvContentPartPr>
            <p14:xfrm>
              <a:off x="1050731" y="1097695"/>
              <a:ext cx="1456560" cy="3870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DAE5A26F-46EA-1582-3264-B3AF9B91B67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033091" y="1080055"/>
                <a:ext cx="1492200" cy="42264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E4B1E2EF-5B72-AD6C-7144-477689568A06}"/>
              </a:ext>
            </a:extLst>
          </p:cNvPr>
          <p:cNvGrpSpPr/>
          <p:nvPr/>
        </p:nvGrpSpPr>
        <p:grpSpPr>
          <a:xfrm>
            <a:off x="2780171" y="994015"/>
            <a:ext cx="4209120" cy="645480"/>
            <a:chOff x="2780171" y="994015"/>
            <a:chExt cx="4209120" cy="645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7499FD8-A8EF-0731-65C5-5EA4F5EF199A}"/>
                    </a:ext>
                  </a:extLst>
                </p14:cNvPr>
                <p14:cNvContentPartPr/>
                <p14:nvPr/>
              </p14:nvContentPartPr>
              <p14:xfrm>
                <a:off x="2780171" y="1064935"/>
                <a:ext cx="1976040" cy="5745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7499FD8-A8EF-0731-65C5-5EA4F5EF199A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762531" y="1047295"/>
                  <a:ext cx="2011680" cy="61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BABA0C0F-3D0C-E153-68DE-E73FA8AD53FB}"/>
                    </a:ext>
                  </a:extLst>
                </p14:cNvPr>
                <p14:cNvContentPartPr/>
                <p14:nvPr/>
              </p14:nvContentPartPr>
              <p14:xfrm>
                <a:off x="4412771" y="1040455"/>
                <a:ext cx="22680" cy="10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ABA0C0F-3D0C-E153-68DE-E73FA8AD53F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395131" y="1022455"/>
                  <a:ext cx="583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DFE26FA-991E-1DAD-7E54-B9DF01781B1E}"/>
                    </a:ext>
                  </a:extLst>
                </p14:cNvPr>
                <p14:cNvContentPartPr/>
                <p14:nvPr/>
              </p14:nvContentPartPr>
              <p14:xfrm>
                <a:off x="5084171" y="994015"/>
                <a:ext cx="1175040" cy="5194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DFE26FA-991E-1DAD-7E54-B9DF01781B1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066171" y="976375"/>
                  <a:ext cx="1210680" cy="55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1A9ABE6-B574-9A04-C18E-D76F80161063}"/>
                    </a:ext>
                  </a:extLst>
                </p14:cNvPr>
                <p14:cNvContentPartPr/>
                <p14:nvPr/>
              </p14:nvContentPartPr>
              <p14:xfrm>
                <a:off x="6514091" y="1193095"/>
                <a:ext cx="475200" cy="1065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1A9ABE6-B574-9A04-C18E-D76F8016106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496091" y="1175095"/>
                  <a:ext cx="510840" cy="142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2FF731F-D8DE-A282-3158-003FED05723E}"/>
              </a:ext>
            </a:extLst>
          </p:cNvPr>
          <p:cNvGrpSpPr/>
          <p:nvPr/>
        </p:nvGrpSpPr>
        <p:grpSpPr>
          <a:xfrm>
            <a:off x="7423091" y="976375"/>
            <a:ext cx="2669400" cy="385200"/>
            <a:chOff x="7423091" y="976375"/>
            <a:chExt cx="2669400" cy="385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D050CC9-7045-A049-5D57-61359F5BF4FD}"/>
                    </a:ext>
                  </a:extLst>
                </p14:cNvPr>
                <p14:cNvContentPartPr/>
                <p14:nvPr/>
              </p14:nvContentPartPr>
              <p14:xfrm>
                <a:off x="7442171" y="1084015"/>
                <a:ext cx="148680" cy="2775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D050CC9-7045-A049-5D57-61359F5BF4F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424171" y="1066015"/>
                  <a:ext cx="18432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95B30ED3-6974-6C41-3358-EBEEBABFB3D3}"/>
                    </a:ext>
                  </a:extLst>
                </p14:cNvPr>
                <p14:cNvContentPartPr/>
                <p14:nvPr/>
              </p14:nvContentPartPr>
              <p14:xfrm>
                <a:off x="7423091" y="1085455"/>
                <a:ext cx="227880" cy="187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95B30ED3-6974-6C41-3358-EBEEBABFB3D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405451" y="1067815"/>
                  <a:ext cx="2635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0E024D6-EBE7-C1FF-645C-17486AC4D6FB}"/>
                    </a:ext>
                  </a:extLst>
                </p14:cNvPr>
                <p14:cNvContentPartPr/>
                <p14:nvPr/>
              </p14:nvContentPartPr>
              <p14:xfrm>
                <a:off x="7739531" y="1100935"/>
                <a:ext cx="160560" cy="2592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0E024D6-EBE7-C1FF-645C-17486AC4D6F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721531" y="1082935"/>
                  <a:ext cx="19620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C558D97-BFDF-D91F-9F39-98981CC46892}"/>
                    </a:ext>
                  </a:extLst>
                </p14:cNvPr>
                <p14:cNvContentPartPr/>
                <p14:nvPr/>
              </p14:nvContentPartPr>
              <p14:xfrm>
                <a:off x="7746371" y="1071415"/>
                <a:ext cx="244440" cy="381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C558D97-BFDF-D91F-9F39-98981CC4689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728731" y="1053415"/>
                  <a:ext cx="28008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592E789-9344-0CFB-9F34-85EF56516AA6}"/>
                    </a:ext>
                  </a:extLst>
                </p14:cNvPr>
                <p14:cNvContentPartPr/>
                <p14:nvPr/>
              </p14:nvContentPartPr>
              <p14:xfrm>
                <a:off x="8314091" y="992575"/>
                <a:ext cx="1778400" cy="3139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592E789-9344-0CFB-9F34-85EF56516AA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296091" y="974935"/>
                  <a:ext cx="181404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BA2195A-CD92-83C1-5AEF-D1832231A7D8}"/>
                    </a:ext>
                  </a:extLst>
                </p14:cNvPr>
                <p14:cNvContentPartPr/>
                <p14:nvPr/>
              </p14:nvContentPartPr>
              <p14:xfrm>
                <a:off x="9688211" y="976375"/>
                <a:ext cx="11520" cy="24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BA2195A-CD92-83C1-5AEF-D1832231A7D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9670211" y="958375"/>
                  <a:ext cx="4716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75BE237-5E5B-A559-5D19-67750D03D3CD}"/>
                    </a:ext>
                  </a:extLst>
                </p14:cNvPr>
                <p14:cNvContentPartPr/>
                <p14:nvPr/>
              </p14:nvContentPartPr>
              <p14:xfrm>
                <a:off x="8760851" y="1047295"/>
                <a:ext cx="20880" cy="61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75BE237-5E5B-A559-5D19-67750D03D3C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742851" y="1029655"/>
                  <a:ext cx="5652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552F5C3-AED9-95E4-B5FA-CDF769ABD9D5}"/>
              </a:ext>
            </a:extLst>
          </p:cNvPr>
          <p:cNvGrpSpPr/>
          <p:nvPr/>
        </p:nvGrpSpPr>
        <p:grpSpPr>
          <a:xfrm>
            <a:off x="1129571" y="1754695"/>
            <a:ext cx="1155240" cy="284760"/>
            <a:chOff x="1129571" y="1754695"/>
            <a:chExt cx="1155240" cy="284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70BE98C-F19D-8596-F28A-FEC4B0BFF105}"/>
                    </a:ext>
                  </a:extLst>
                </p14:cNvPr>
                <p14:cNvContentPartPr/>
                <p14:nvPr/>
              </p14:nvContentPartPr>
              <p14:xfrm>
                <a:off x="1129571" y="1754695"/>
                <a:ext cx="551160" cy="2502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70BE98C-F19D-8596-F28A-FEC4B0BFF105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111571" y="1736695"/>
                  <a:ext cx="58680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893FEBD-D143-9A31-344A-D77FA1305F1B}"/>
                    </a:ext>
                  </a:extLst>
                </p14:cNvPr>
                <p14:cNvContentPartPr/>
                <p14:nvPr/>
              </p14:nvContentPartPr>
              <p14:xfrm>
                <a:off x="1890611" y="1946935"/>
                <a:ext cx="394200" cy="925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893FEBD-D143-9A31-344A-D77FA1305F1B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872611" y="1929295"/>
                  <a:ext cx="429840" cy="12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D9C64FE-9483-E5A9-2D92-911CD9A2C66E}"/>
              </a:ext>
            </a:extLst>
          </p:cNvPr>
          <p:cNvGrpSpPr/>
          <p:nvPr/>
        </p:nvGrpSpPr>
        <p:grpSpPr>
          <a:xfrm>
            <a:off x="2676851" y="1690615"/>
            <a:ext cx="1514160" cy="325800"/>
            <a:chOff x="2676851" y="1690615"/>
            <a:chExt cx="1514160" cy="32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0BF5F7D9-85B6-79E3-E13D-1DFEBEF9C8AB}"/>
                    </a:ext>
                  </a:extLst>
                </p14:cNvPr>
                <p14:cNvContentPartPr/>
                <p14:nvPr/>
              </p14:nvContentPartPr>
              <p14:xfrm>
                <a:off x="2676851" y="1690615"/>
                <a:ext cx="973800" cy="3258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0BF5F7D9-85B6-79E3-E13D-1DFEBEF9C8A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659211" y="1672615"/>
                  <a:ext cx="100944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B161DB44-076F-37FE-B4D1-4BCDCB922B26}"/>
                    </a:ext>
                  </a:extLst>
                </p14:cNvPr>
                <p14:cNvContentPartPr/>
                <p14:nvPr/>
              </p14:nvContentPartPr>
              <p14:xfrm>
                <a:off x="3528611" y="1812295"/>
                <a:ext cx="180360" cy="414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B161DB44-076F-37FE-B4D1-4BCDCB922B2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510611" y="1794655"/>
                  <a:ext cx="21600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A9B4EA71-B48D-EC2F-457A-BC5C5F4B7DF9}"/>
                    </a:ext>
                  </a:extLst>
                </p14:cNvPr>
                <p14:cNvContentPartPr/>
                <p14:nvPr/>
              </p14:nvContentPartPr>
              <p14:xfrm>
                <a:off x="3627611" y="1913455"/>
                <a:ext cx="366120" cy="810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A9B4EA71-B48D-EC2F-457A-BC5C5F4B7DF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609971" y="1895455"/>
                  <a:ext cx="40176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775BBD78-38D5-00C8-0C94-A6C03F1E866D}"/>
                    </a:ext>
                  </a:extLst>
                </p14:cNvPr>
                <p14:cNvContentPartPr/>
                <p14:nvPr/>
              </p14:nvContentPartPr>
              <p14:xfrm>
                <a:off x="3979691" y="1783135"/>
                <a:ext cx="211320" cy="2167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775BBD78-38D5-00C8-0C94-A6C03F1E866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962051" y="1765135"/>
                  <a:ext cx="24696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E76F3EE5-890F-EA30-FA6A-09CD2408C751}"/>
                    </a:ext>
                  </a:extLst>
                </p14:cNvPr>
                <p14:cNvContentPartPr/>
                <p14:nvPr/>
              </p14:nvContentPartPr>
              <p14:xfrm>
                <a:off x="3009491" y="1784575"/>
                <a:ext cx="20880" cy="424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E76F3EE5-890F-EA30-FA6A-09CD2408C75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991491" y="1766575"/>
                  <a:ext cx="56520" cy="78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7CFB889-3BCD-CC7B-2131-03BCC0EAD7EE}"/>
              </a:ext>
            </a:extLst>
          </p:cNvPr>
          <p:cNvGrpSpPr/>
          <p:nvPr/>
        </p:nvGrpSpPr>
        <p:grpSpPr>
          <a:xfrm>
            <a:off x="4524011" y="1700695"/>
            <a:ext cx="1468440" cy="339480"/>
            <a:chOff x="4524011" y="1700695"/>
            <a:chExt cx="1468440" cy="339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5BDFBC3-ED78-90E5-CA04-6507170E82F6}"/>
                    </a:ext>
                  </a:extLst>
                </p14:cNvPr>
                <p14:cNvContentPartPr/>
                <p14:nvPr/>
              </p14:nvContentPartPr>
              <p14:xfrm>
                <a:off x="4524011" y="1700695"/>
                <a:ext cx="1468440" cy="3394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5BDFBC3-ED78-90E5-CA04-6507170E82F6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506371" y="1682695"/>
                  <a:ext cx="1504080" cy="37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72FDAE96-7404-DCCA-C275-536EC7547EB9}"/>
                    </a:ext>
                  </a:extLst>
                </p14:cNvPr>
                <p14:cNvContentPartPr/>
                <p14:nvPr/>
              </p14:nvContentPartPr>
              <p14:xfrm>
                <a:off x="5506091" y="1724455"/>
                <a:ext cx="28800" cy="104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72FDAE96-7404-DCCA-C275-536EC7547EB9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488091" y="1706455"/>
                  <a:ext cx="64440" cy="4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22B3F8D-08B3-F89D-B77B-B73318F64934}"/>
              </a:ext>
            </a:extLst>
          </p:cNvPr>
          <p:cNvGrpSpPr/>
          <p:nvPr/>
        </p:nvGrpSpPr>
        <p:grpSpPr>
          <a:xfrm>
            <a:off x="992051" y="2402335"/>
            <a:ext cx="2064600" cy="528840"/>
            <a:chOff x="992051" y="2402335"/>
            <a:chExt cx="2064600" cy="528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1037ACF-9232-111A-C0D9-3633546DBA62}"/>
                    </a:ext>
                  </a:extLst>
                </p14:cNvPr>
                <p14:cNvContentPartPr/>
                <p14:nvPr/>
              </p14:nvContentPartPr>
              <p14:xfrm>
                <a:off x="992051" y="2599615"/>
                <a:ext cx="313560" cy="2703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1037ACF-9232-111A-C0D9-3633546DBA6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74051" y="2581615"/>
                  <a:ext cx="3492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0E17D1C5-47EA-3954-3946-6832A5600F79}"/>
                    </a:ext>
                  </a:extLst>
                </p14:cNvPr>
                <p14:cNvContentPartPr/>
                <p14:nvPr/>
              </p14:nvContentPartPr>
              <p14:xfrm>
                <a:off x="1377251" y="2666575"/>
                <a:ext cx="542520" cy="19440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0E17D1C5-47EA-3954-3946-6832A5600F79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359251" y="2648935"/>
                  <a:ext cx="5781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6A6DCE2-FBAB-476F-E579-4E93F4935857}"/>
                    </a:ext>
                  </a:extLst>
                </p14:cNvPr>
                <p14:cNvContentPartPr/>
                <p14:nvPr/>
              </p14:nvContentPartPr>
              <p14:xfrm>
                <a:off x="1987451" y="2402335"/>
                <a:ext cx="1069200" cy="5288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6A6DCE2-FBAB-476F-E579-4E93F4935857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969811" y="2384695"/>
                  <a:ext cx="1104840" cy="56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423A4E7F-D841-E74A-84C7-B3D80CC972DA}"/>
                    </a:ext>
                  </a:extLst>
                </p14:cNvPr>
                <p14:cNvContentPartPr/>
                <p14:nvPr/>
              </p14:nvContentPartPr>
              <p14:xfrm>
                <a:off x="2762531" y="2517535"/>
                <a:ext cx="127080" cy="32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423A4E7F-D841-E74A-84C7-B3D80CC972DA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744891" y="2499535"/>
                  <a:ext cx="162720" cy="3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FC82B9C-5770-D20F-DF13-D88CFF7D792C}"/>
              </a:ext>
            </a:extLst>
          </p:cNvPr>
          <p:cNvGrpSpPr/>
          <p:nvPr/>
        </p:nvGrpSpPr>
        <p:grpSpPr>
          <a:xfrm>
            <a:off x="3390731" y="2401615"/>
            <a:ext cx="2105280" cy="362160"/>
            <a:chOff x="3390731" y="2401615"/>
            <a:chExt cx="2105280" cy="362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F056C8AB-C3F2-36B8-314A-B79762A12EE5}"/>
                    </a:ext>
                  </a:extLst>
                </p14:cNvPr>
                <p14:cNvContentPartPr/>
                <p14:nvPr/>
              </p14:nvContentPartPr>
              <p14:xfrm>
                <a:off x="3390731" y="2662255"/>
                <a:ext cx="330840" cy="10152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F056C8AB-C3F2-36B8-314A-B79762A12EE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373091" y="2644255"/>
                  <a:ext cx="36648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656284CE-E87C-F900-64A1-727C0B214F3F}"/>
                    </a:ext>
                  </a:extLst>
                </p14:cNvPr>
                <p14:cNvContentPartPr/>
                <p14:nvPr/>
              </p14:nvContentPartPr>
              <p14:xfrm>
                <a:off x="3530411" y="2550655"/>
                <a:ext cx="30240" cy="190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656284CE-E87C-F900-64A1-727C0B214F3F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512771" y="2533015"/>
                  <a:ext cx="6588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5E8FCEEC-52D0-ADA8-F3F7-F987C4072B28}"/>
                    </a:ext>
                  </a:extLst>
                </p14:cNvPr>
                <p14:cNvContentPartPr/>
                <p14:nvPr/>
              </p14:nvContentPartPr>
              <p14:xfrm>
                <a:off x="4002371" y="2401615"/>
                <a:ext cx="515520" cy="3366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5E8FCEEC-52D0-ADA8-F3F7-F987C4072B28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984731" y="2383615"/>
                  <a:ext cx="55116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8A587743-DC8B-897E-091A-E64490411A60}"/>
                    </a:ext>
                  </a:extLst>
                </p14:cNvPr>
                <p14:cNvContentPartPr/>
                <p14:nvPr/>
              </p14:nvContentPartPr>
              <p14:xfrm>
                <a:off x="4062851" y="2548495"/>
                <a:ext cx="186480" cy="565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8A587743-DC8B-897E-091A-E64490411A6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044851" y="2530495"/>
                  <a:ext cx="22212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469FA3FF-3301-FFA1-CBE8-774C0086D5B4}"/>
                    </a:ext>
                  </a:extLst>
                </p14:cNvPr>
                <p14:cNvContentPartPr/>
                <p14:nvPr/>
              </p14:nvContentPartPr>
              <p14:xfrm>
                <a:off x="4811651" y="2503135"/>
                <a:ext cx="172080" cy="2235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469FA3FF-3301-FFA1-CBE8-774C0086D5B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794011" y="2485495"/>
                  <a:ext cx="20772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DAD4BEE5-61AD-A602-C1B5-95C69B36ABA3}"/>
                    </a:ext>
                  </a:extLst>
                </p14:cNvPr>
                <p14:cNvContentPartPr/>
                <p14:nvPr/>
              </p14:nvContentPartPr>
              <p14:xfrm>
                <a:off x="4865651" y="2477935"/>
                <a:ext cx="250920" cy="565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DAD4BEE5-61AD-A602-C1B5-95C69B36ABA3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848011" y="2460295"/>
                  <a:ext cx="28656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20CC3669-C195-9C13-48EF-E3FD9D6A450B}"/>
                    </a:ext>
                  </a:extLst>
                </p14:cNvPr>
                <p14:cNvContentPartPr/>
                <p14:nvPr/>
              </p14:nvContentPartPr>
              <p14:xfrm>
                <a:off x="5253371" y="2484775"/>
                <a:ext cx="141480" cy="2322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20CC3669-C195-9C13-48EF-E3FD9D6A450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235371" y="2467135"/>
                  <a:ext cx="17712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53353F80-70C5-81DE-562C-913C7605A339}"/>
                    </a:ext>
                  </a:extLst>
                </p14:cNvPr>
                <p14:cNvContentPartPr/>
                <p14:nvPr/>
              </p14:nvContentPartPr>
              <p14:xfrm>
                <a:off x="5231051" y="2461015"/>
                <a:ext cx="264960" cy="2304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53353F80-70C5-81DE-562C-913C7605A339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213411" y="2443015"/>
                  <a:ext cx="300600" cy="5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AD5C22C-5CCC-DFD1-8CA6-253487B30EF8}"/>
              </a:ext>
            </a:extLst>
          </p:cNvPr>
          <p:cNvGrpSpPr/>
          <p:nvPr/>
        </p:nvGrpSpPr>
        <p:grpSpPr>
          <a:xfrm>
            <a:off x="5936291" y="2365255"/>
            <a:ext cx="1975320" cy="519480"/>
            <a:chOff x="5936291" y="2365255"/>
            <a:chExt cx="1975320" cy="519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05E3CAA8-9452-3FE6-F26A-E8391B17C9CC}"/>
                    </a:ext>
                  </a:extLst>
                </p14:cNvPr>
                <p14:cNvContentPartPr/>
                <p14:nvPr/>
              </p14:nvContentPartPr>
              <p14:xfrm>
                <a:off x="5936291" y="2405215"/>
                <a:ext cx="932760" cy="4795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05E3CAA8-9452-3FE6-F26A-E8391B17C9CC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918651" y="2387575"/>
                  <a:ext cx="968400" cy="51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A2500B53-E7BD-4AFE-655A-1507CCB64A93}"/>
                    </a:ext>
                  </a:extLst>
                </p14:cNvPr>
                <p14:cNvContentPartPr/>
                <p14:nvPr/>
              </p14:nvContentPartPr>
              <p14:xfrm>
                <a:off x="6185411" y="2477935"/>
                <a:ext cx="33120" cy="2304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A2500B53-E7BD-4AFE-655A-1507CCB64A93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167411" y="2459935"/>
                  <a:ext cx="6876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166EA2C2-0F00-BE18-ABAB-D6F0CE654EF6}"/>
                    </a:ext>
                  </a:extLst>
                </p14:cNvPr>
                <p14:cNvContentPartPr/>
                <p14:nvPr/>
              </p14:nvContentPartPr>
              <p14:xfrm>
                <a:off x="7068851" y="2365255"/>
                <a:ext cx="842760" cy="4935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166EA2C2-0F00-BE18-ABAB-D6F0CE654EF6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050851" y="2347615"/>
                  <a:ext cx="878400" cy="529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36751467-13A3-2770-1FCD-B30FCED3D6E5}"/>
              </a:ext>
            </a:extLst>
          </p:cNvPr>
          <p:cNvGrpSpPr/>
          <p:nvPr/>
        </p:nvGrpSpPr>
        <p:grpSpPr>
          <a:xfrm>
            <a:off x="8141651" y="2194975"/>
            <a:ext cx="2577960" cy="624240"/>
            <a:chOff x="8141651" y="2194975"/>
            <a:chExt cx="2577960" cy="624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4C786ECB-D730-DE60-3CF0-32FF1454D908}"/>
                    </a:ext>
                  </a:extLst>
                </p14:cNvPr>
                <p14:cNvContentPartPr/>
                <p14:nvPr/>
              </p14:nvContentPartPr>
              <p14:xfrm>
                <a:off x="8141651" y="2383255"/>
                <a:ext cx="1412640" cy="4359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4C786ECB-D730-DE60-3CF0-32FF1454D908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123651" y="2365615"/>
                  <a:ext cx="1448280" cy="47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A695AA2-7057-0C85-6910-760D0846938E}"/>
                    </a:ext>
                  </a:extLst>
                </p14:cNvPr>
                <p14:cNvContentPartPr/>
                <p14:nvPr/>
              </p14:nvContentPartPr>
              <p14:xfrm>
                <a:off x="9725291" y="2194975"/>
                <a:ext cx="994320" cy="3999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A695AA2-7057-0C85-6910-760D0846938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9707291" y="2176975"/>
                  <a:ext cx="1029960" cy="43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5CFD6F5D-D15B-44D5-93E0-C5F67766E3AB}"/>
                    </a:ext>
                  </a:extLst>
                </p14:cNvPr>
                <p14:cNvContentPartPr/>
                <p14:nvPr/>
              </p14:nvContentPartPr>
              <p14:xfrm>
                <a:off x="10586051" y="2445535"/>
                <a:ext cx="52920" cy="889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5CFD6F5D-D15B-44D5-93E0-C5F67766E3AB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0568411" y="2427895"/>
                  <a:ext cx="88560" cy="12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DF95CB91-83C1-475E-9771-458AB465D40A}"/>
              </a:ext>
            </a:extLst>
          </p:cNvPr>
          <p:cNvGrpSpPr/>
          <p:nvPr/>
        </p:nvGrpSpPr>
        <p:grpSpPr>
          <a:xfrm>
            <a:off x="1101851" y="2987335"/>
            <a:ext cx="2026440" cy="610920"/>
            <a:chOff x="1101851" y="2987335"/>
            <a:chExt cx="2026440" cy="61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07423D2-D7DC-858C-F180-50DDEC3F8D4B}"/>
                    </a:ext>
                  </a:extLst>
                </p14:cNvPr>
                <p14:cNvContentPartPr/>
                <p14:nvPr/>
              </p14:nvContentPartPr>
              <p14:xfrm>
                <a:off x="1101851" y="3056455"/>
                <a:ext cx="1413720" cy="5418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07423D2-D7DC-858C-F180-50DDEC3F8D4B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083851" y="3038455"/>
                  <a:ext cx="1449360" cy="57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456291A7-3373-0A7F-90D6-BE63D7EED73C}"/>
                    </a:ext>
                  </a:extLst>
                </p14:cNvPr>
                <p14:cNvContentPartPr/>
                <p14:nvPr/>
              </p14:nvContentPartPr>
              <p14:xfrm>
                <a:off x="2204171" y="3134935"/>
                <a:ext cx="30240" cy="183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456291A7-3373-0A7F-90D6-BE63D7EED73C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186171" y="3116935"/>
                  <a:ext cx="658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A66D7D0F-B5C6-11D9-8F29-F5E1BD503E2E}"/>
                    </a:ext>
                  </a:extLst>
                </p14:cNvPr>
                <p14:cNvContentPartPr/>
                <p14:nvPr/>
              </p14:nvContentPartPr>
              <p14:xfrm>
                <a:off x="2734451" y="2987335"/>
                <a:ext cx="393840" cy="3567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A66D7D0F-B5C6-11D9-8F29-F5E1BD503E2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2716451" y="2969695"/>
                  <a:ext cx="429480" cy="39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17D6B140-298F-316D-38AB-8D542A5D02F3}"/>
                    </a:ext>
                  </a:extLst>
                </p14:cNvPr>
                <p14:cNvContentPartPr/>
                <p14:nvPr/>
              </p14:nvContentPartPr>
              <p14:xfrm>
                <a:off x="2762171" y="3116935"/>
                <a:ext cx="316440" cy="223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17D6B140-298F-316D-38AB-8D542A5D02F3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744531" y="3098935"/>
                  <a:ext cx="352080" cy="5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2CB4606-88B1-EEC5-7005-2E1F4C0E562E}"/>
              </a:ext>
            </a:extLst>
          </p:cNvPr>
          <p:cNvGrpSpPr/>
          <p:nvPr/>
        </p:nvGrpSpPr>
        <p:grpSpPr>
          <a:xfrm>
            <a:off x="10972331" y="2272375"/>
            <a:ext cx="382680" cy="395640"/>
            <a:chOff x="10972331" y="2272375"/>
            <a:chExt cx="382680" cy="395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A96E86F3-8DE2-9B38-A8D6-EC1768156561}"/>
                    </a:ext>
                  </a:extLst>
                </p14:cNvPr>
                <p14:cNvContentPartPr/>
                <p14:nvPr/>
              </p14:nvContentPartPr>
              <p14:xfrm>
                <a:off x="11005811" y="2441575"/>
                <a:ext cx="119520" cy="1353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A96E86F3-8DE2-9B38-A8D6-EC1768156561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0987811" y="2423575"/>
                  <a:ext cx="15516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D342B56B-DD10-EB3C-EB86-653B8C21791A}"/>
                    </a:ext>
                  </a:extLst>
                </p14:cNvPr>
                <p14:cNvContentPartPr/>
                <p14:nvPr/>
              </p14:nvContentPartPr>
              <p14:xfrm>
                <a:off x="10972331" y="2272375"/>
                <a:ext cx="195480" cy="32364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D342B56B-DD10-EB3C-EB86-653B8C21791A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0954691" y="2254375"/>
                  <a:ext cx="231120" cy="35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170ECE2-DACD-D1D8-1AAB-17973C65A51D}"/>
                    </a:ext>
                  </a:extLst>
                </p14:cNvPr>
                <p14:cNvContentPartPr/>
                <p14:nvPr/>
              </p14:nvContentPartPr>
              <p14:xfrm>
                <a:off x="11262491" y="2573695"/>
                <a:ext cx="92520" cy="9432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170ECE2-DACD-D1D8-1AAB-17973C65A51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1244851" y="2556055"/>
                  <a:ext cx="128160" cy="12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3E68065-3283-1FFB-C40E-55674FF2ADF7}"/>
              </a:ext>
            </a:extLst>
          </p:cNvPr>
          <p:cNvGrpSpPr/>
          <p:nvPr/>
        </p:nvGrpSpPr>
        <p:grpSpPr>
          <a:xfrm>
            <a:off x="3991211" y="3084175"/>
            <a:ext cx="2459520" cy="784800"/>
            <a:chOff x="3991211" y="3084175"/>
            <a:chExt cx="2459520" cy="78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F52C836C-84DE-FC2E-16DF-491DE03CBF58}"/>
                    </a:ext>
                  </a:extLst>
                </p14:cNvPr>
                <p14:cNvContentPartPr/>
                <p14:nvPr/>
              </p14:nvContentPartPr>
              <p14:xfrm>
                <a:off x="4030811" y="3405655"/>
                <a:ext cx="59400" cy="2098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F52C836C-84DE-FC2E-16DF-491DE03CBF58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12811" y="3388015"/>
                  <a:ext cx="9504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A35CDBD1-A843-EBEB-1EDF-1F3B08134D20}"/>
                    </a:ext>
                  </a:extLst>
                </p14:cNvPr>
                <p14:cNvContentPartPr/>
                <p14:nvPr/>
              </p14:nvContentPartPr>
              <p14:xfrm>
                <a:off x="3991211" y="3301615"/>
                <a:ext cx="208800" cy="29808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A35CDBD1-A843-EBEB-1EDF-1F3B08134D20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973211" y="3283615"/>
                  <a:ext cx="24444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C00D4472-47B5-3B1D-4BB9-0539CD68CC60}"/>
                    </a:ext>
                  </a:extLst>
                </p14:cNvPr>
                <p14:cNvContentPartPr/>
                <p14:nvPr/>
              </p14:nvContentPartPr>
              <p14:xfrm>
                <a:off x="4378211" y="3423655"/>
                <a:ext cx="206640" cy="1188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C00D4472-47B5-3B1D-4BB9-0539CD68CC60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360571" y="3406015"/>
                  <a:ext cx="24228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59FC83D3-E4CE-4BC5-1A79-AE224B67F706}"/>
                    </a:ext>
                  </a:extLst>
                </p14:cNvPr>
                <p14:cNvContentPartPr/>
                <p14:nvPr/>
              </p14:nvContentPartPr>
              <p14:xfrm>
                <a:off x="4381811" y="3509335"/>
                <a:ext cx="191880" cy="144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59FC83D3-E4CE-4BC5-1A79-AE224B67F706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364171" y="3491695"/>
                  <a:ext cx="22752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02B8C0C3-9B52-BF8A-A403-B01A5CCB2835}"/>
                    </a:ext>
                  </a:extLst>
                </p14:cNvPr>
                <p14:cNvContentPartPr/>
                <p14:nvPr/>
              </p14:nvContentPartPr>
              <p14:xfrm>
                <a:off x="4868531" y="3405295"/>
                <a:ext cx="143640" cy="17964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02B8C0C3-9B52-BF8A-A403-B01A5CCB2835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850891" y="3387655"/>
                  <a:ext cx="17928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67366D86-B8B8-F8C5-6AD5-EB71F5F93B3E}"/>
                    </a:ext>
                  </a:extLst>
                </p14:cNvPr>
                <p14:cNvContentPartPr/>
                <p14:nvPr/>
              </p14:nvContentPartPr>
              <p14:xfrm>
                <a:off x="4804811" y="3278935"/>
                <a:ext cx="267480" cy="3153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67366D86-B8B8-F8C5-6AD5-EB71F5F93B3E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786811" y="3261295"/>
                  <a:ext cx="30312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53300468-37C9-6147-1833-02529FF306DB}"/>
                    </a:ext>
                  </a:extLst>
                </p14:cNvPr>
                <p14:cNvContentPartPr/>
                <p14:nvPr/>
              </p14:nvContentPartPr>
              <p14:xfrm>
                <a:off x="5195771" y="3581335"/>
                <a:ext cx="69120" cy="6264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53300468-37C9-6147-1833-02529FF306DB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178131" y="3563695"/>
                  <a:ext cx="10476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8F8B2D13-5E2A-2F33-8ACC-0BC08F8C10F1}"/>
                    </a:ext>
                  </a:extLst>
                </p14:cNvPr>
                <p14:cNvContentPartPr/>
                <p14:nvPr/>
              </p14:nvContentPartPr>
              <p14:xfrm>
                <a:off x="5449571" y="3084175"/>
                <a:ext cx="1001160" cy="78480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8F8B2D13-5E2A-2F33-8ACC-0BC08F8C10F1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431571" y="3066535"/>
                  <a:ext cx="1036800" cy="82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7B5452B9-69DC-ED91-29DE-392810EDC23D}"/>
                    </a:ext>
                  </a:extLst>
                </p14:cNvPr>
                <p14:cNvContentPartPr/>
                <p14:nvPr/>
              </p14:nvContentPartPr>
              <p14:xfrm>
                <a:off x="5986691" y="3231415"/>
                <a:ext cx="181440" cy="22284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7B5452B9-69DC-ED91-29DE-392810EDC23D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968691" y="3213775"/>
                  <a:ext cx="21708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6D9F88DB-BD72-BE16-5A60-264A8A989FEB}"/>
                    </a:ext>
                  </a:extLst>
                </p14:cNvPr>
                <p14:cNvContentPartPr/>
                <p14:nvPr/>
              </p14:nvContentPartPr>
              <p14:xfrm>
                <a:off x="5966171" y="3349855"/>
                <a:ext cx="230040" cy="972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6D9F88DB-BD72-BE16-5A60-264A8A989FEB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948531" y="3332215"/>
                  <a:ext cx="265680" cy="4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1D37093-C15A-CD6B-65D4-AF1739469E55}"/>
              </a:ext>
            </a:extLst>
          </p:cNvPr>
          <p:cNvGrpSpPr/>
          <p:nvPr/>
        </p:nvGrpSpPr>
        <p:grpSpPr>
          <a:xfrm>
            <a:off x="5760971" y="3619135"/>
            <a:ext cx="727920" cy="361080"/>
            <a:chOff x="5760971" y="3619135"/>
            <a:chExt cx="727920" cy="361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FAA7FE73-B276-09CF-6651-182FD4AB13D7}"/>
                    </a:ext>
                  </a:extLst>
                </p14:cNvPr>
                <p14:cNvContentPartPr/>
                <p14:nvPr/>
              </p14:nvContentPartPr>
              <p14:xfrm>
                <a:off x="5769971" y="3619135"/>
                <a:ext cx="718920" cy="1116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FAA7FE73-B276-09CF-6651-182FD4AB13D7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751971" y="3601495"/>
                  <a:ext cx="7545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35EE7E81-4DA7-F683-ACA1-7A1288526421}"/>
                    </a:ext>
                  </a:extLst>
                </p14:cNvPr>
                <p14:cNvContentPartPr/>
                <p14:nvPr/>
              </p14:nvContentPartPr>
              <p14:xfrm>
                <a:off x="5760971" y="3717775"/>
                <a:ext cx="210960" cy="21348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35EE7E81-4DA7-F683-ACA1-7A1288526421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5743331" y="3700135"/>
                  <a:ext cx="24660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1EF4ED03-E62C-2E4F-4BC5-196086D92005}"/>
                    </a:ext>
                  </a:extLst>
                </p14:cNvPr>
                <p14:cNvContentPartPr/>
                <p14:nvPr/>
              </p14:nvContentPartPr>
              <p14:xfrm>
                <a:off x="5776811" y="3852055"/>
                <a:ext cx="176760" cy="97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1EF4ED03-E62C-2E4F-4BC5-196086D92005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758811" y="3834415"/>
                  <a:ext cx="2124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A5C12E4F-5DF7-F29E-5AD4-7D21FD432442}"/>
                    </a:ext>
                  </a:extLst>
                </p14:cNvPr>
                <p14:cNvContentPartPr/>
                <p14:nvPr/>
              </p14:nvContentPartPr>
              <p14:xfrm>
                <a:off x="6154451" y="3839455"/>
                <a:ext cx="152640" cy="11052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A5C12E4F-5DF7-F29E-5AD4-7D21FD432442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136811" y="3821455"/>
                  <a:ext cx="18828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2563D4F-F82E-3A43-9ADB-D46C21D5CF6D}"/>
                    </a:ext>
                  </a:extLst>
                </p14:cNvPr>
                <p14:cNvContentPartPr/>
                <p14:nvPr/>
              </p14:nvContentPartPr>
              <p14:xfrm>
                <a:off x="6237251" y="3655495"/>
                <a:ext cx="109440" cy="3247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2563D4F-F82E-3A43-9ADB-D46C21D5CF6D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219611" y="3637495"/>
                  <a:ext cx="145080" cy="360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466801A6-C3BF-8D46-A51C-0E5E610597A4}"/>
              </a:ext>
            </a:extLst>
          </p:cNvPr>
          <p:cNvGrpSpPr/>
          <p:nvPr/>
        </p:nvGrpSpPr>
        <p:grpSpPr>
          <a:xfrm>
            <a:off x="8356571" y="2995255"/>
            <a:ext cx="2953080" cy="1161360"/>
            <a:chOff x="8356571" y="2995255"/>
            <a:chExt cx="2953080" cy="1161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7DB20D8B-ADFB-36D6-91D1-5C31021CE32D}"/>
                    </a:ext>
                  </a:extLst>
                </p14:cNvPr>
                <p14:cNvContentPartPr/>
                <p14:nvPr/>
              </p14:nvContentPartPr>
              <p14:xfrm>
                <a:off x="8356571" y="3349855"/>
                <a:ext cx="1086840" cy="8067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7DB20D8B-ADFB-36D6-91D1-5C31021CE32D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338931" y="3332215"/>
                  <a:ext cx="1122480" cy="84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B4A5C70-ED5F-DF91-4BFA-950CE46947E7}"/>
                    </a:ext>
                  </a:extLst>
                </p14:cNvPr>
                <p14:cNvContentPartPr/>
                <p14:nvPr/>
              </p14:nvContentPartPr>
              <p14:xfrm>
                <a:off x="9648251" y="3393415"/>
                <a:ext cx="1339200" cy="6966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B4A5C70-ED5F-DF91-4BFA-950CE46947E7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630611" y="3375415"/>
                  <a:ext cx="1374840" cy="73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AED820FB-CEA0-ABE9-5372-5B26B9AD03E6}"/>
                    </a:ext>
                  </a:extLst>
                </p14:cNvPr>
                <p14:cNvContentPartPr/>
                <p14:nvPr/>
              </p14:nvContentPartPr>
              <p14:xfrm>
                <a:off x="9678131" y="3303775"/>
                <a:ext cx="1631520" cy="1080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AED820FB-CEA0-ABE9-5372-5B26B9AD03E6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660491" y="3285775"/>
                  <a:ext cx="1667160" cy="14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BEF12B89-C286-C4A4-7090-5E15E7A9BDEB}"/>
                    </a:ext>
                  </a:extLst>
                </p14:cNvPr>
                <p14:cNvContentPartPr/>
                <p14:nvPr/>
              </p14:nvContentPartPr>
              <p14:xfrm>
                <a:off x="9400211" y="3384775"/>
                <a:ext cx="222480" cy="10008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BEF12B89-C286-C4A4-7090-5E15E7A9BDEB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9382571" y="3367135"/>
                  <a:ext cx="25812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0EE52FC3-15B4-2D43-EC4D-5B908C1402D8}"/>
                    </a:ext>
                  </a:extLst>
                </p14:cNvPr>
                <p14:cNvContentPartPr/>
                <p14:nvPr/>
              </p14:nvContentPartPr>
              <p14:xfrm>
                <a:off x="9420731" y="3450655"/>
                <a:ext cx="188280" cy="14400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0EE52FC3-15B4-2D43-EC4D-5B908C1402D8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9403091" y="3432655"/>
                  <a:ext cx="22392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A214ED6B-4694-60CA-4D1F-F216AF895B7A}"/>
                    </a:ext>
                  </a:extLst>
                </p14:cNvPr>
                <p14:cNvContentPartPr/>
                <p14:nvPr/>
              </p14:nvContentPartPr>
              <p14:xfrm>
                <a:off x="9390851" y="3568375"/>
                <a:ext cx="244800" cy="1339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A214ED6B-4694-60CA-4D1F-F216AF895B7A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9373211" y="3550735"/>
                  <a:ext cx="28044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24B64D99-F235-9C4D-78AD-4057900FD63A}"/>
                    </a:ext>
                  </a:extLst>
                </p14:cNvPr>
                <p14:cNvContentPartPr/>
                <p14:nvPr/>
              </p14:nvContentPartPr>
              <p14:xfrm>
                <a:off x="9471491" y="3703375"/>
                <a:ext cx="134640" cy="15624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24B64D99-F235-9C4D-78AD-4057900FD63A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9453851" y="3685375"/>
                  <a:ext cx="17028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96F897DA-D7C6-0FAB-CE22-55E357851227}"/>
                    </a:ext>
                  </a:extLst>
                </p14:cNvPr>
                <p14:cNvContentPartPr/>
                <p14:nvPr/>
              </p14:nvContentPartPr>
              <p14:xfrm>
                <a:off x="9421451" y="3877615"/>
                <a:ext cx="225720" cy="15840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96F897DA-D7C6-0FAB-CE22-55E357851227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9403451" y="3859975"/>
                  <a:ext cx="26136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8F27AEE2-EE06-9224-9966-66E2D15D2CA1}"/>
                    </a:ext>
                  </a:extLst>
                </p14:cNvPr>
                <p14:cNvContentPartPr/>
                <p14:nvPr/>
              </p14:nvContentPartPr>
              <p14:xfrm>
                <a:off x="9503171" y="4068775"/>
                <a:ext cx="148680" cy="547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8F27AEE2-EE06-9224-9966-66E2D15D2CA1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9485171" y="4050775"/>
                  <a:ext cx="18432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A931AE8D-30E3-37DF-B0B6-36FAD3A42F82}"/>
                    </a:ext>
                  </a:extLst>
                </p14:cNvPr>
                <p14:cNvContentPartPr/>
                <p14:nvPr/>
              </p14:nvContentPartPr>
              <p14:xfrm>
                <a:off x="9485531" y="3376495"/>
                <a:ext cx="131760" cy="432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A931AE8D-30E3-37DF-B0B6-36FAD3A42F82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9467891" y="3358495"/>
                  <a:ext cx="16740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D8DD377D-9C64-A84C-E143-11CCAFBA6D76}"/>
                    </a:ext>
                  </a:extLst>
                </p14:cNvPr>
                <p14:cNvContentPartPr/>
                <p14:nvPr/>
              </p14:nvContentPartPr>
              <p14:xfrm>
                <a:off x="9495971" y="2995255"/>
                <a:ext cx="97200" cy="18972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D8DD377D-9C64-A84C-E143-11CCAFBA6D76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9478331" y="2977615"/>
                  <a:ext cx="13284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7048A966-E3A7-3851-320B-A889558717C6}"/>
                    </a:ext>
                  </a:extLst>
                </p14:cNvPr>
                <p14:cNvContentPartPr/>
                <p14:nvPr/>
              </p14:nvContentPartPr>
              <p14:xfrm>
                <a:off x="9449531" y="3095335"/>
                <a:ext cx="197640" cy="118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7048A966-E3A7-3851-320B-A889558717C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9431531" y="3077695"/>
                  <a:ext cx="23328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49983789-AFA4-6CB2-BBA0-AD8F663AFF3A}"/>
                    </a:ext>
                  </a:extLst>
                </p14:cNvPr>
                <p14:cNvContentPartPr/>
                <p14:nvPr/>
              </p14:nvContentPartPr>
              <p14:xfrm>
                <a:off x="9377171" y="3201175"/>
                <a:ext cx="309600" cy="8712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49983789-AFA4-6CB2-BBA0-AD8F663AFF3A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9359171" y="3183175"/>
                  <a:ext cx="34524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0A7C0148-0683-1144-2E54-0B58690AE43E}"/>
                    </a:ext>
                  </a:extLst>
                </p14:cNvPr>
                <p14:cNvContentPartPr/>
                <p14:nvPr/>
              </p14:nvContentPartPr>
              <p14:xfrm>
                <a:off x="9348011" y="3192175"/>
                <a:ext cx="64080" cy="10980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0A7C0148-0683-1144-2E54-0B58690AE43E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9330371" y="3174535"/>
                  <a:ext cx="99720" cy="14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EEC16095-A260-462D-A6C7-9FD5BC19216F}"/>
              </a:ext>
            </a:extLst>
          </p:cNvPr>
          <p:cNvGrpSpPr/>
          <p:nvPr/>
        </p:nvGrpSpPr>
        <p:grpSpPr>
          <a:xfrm>
            <a:off x="5273171" y="4054015"/>
            <a:ext cx="496080" cy="273240"/>
            <a:chOff x="5273171" y="4054015"/>
            <a:chExt cx="496080" cy="273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47013CC0-3569-C3AC-5042-9ED2131618D8}"/>
                    </a:ext>
                  </a:extLst>
                </p14:cNvPr>
                <p14:cNvContentPartPr/>
                <p14:nvPr/>
              </p14:nvContentPartPr>
              <p14:xfrm>
                <a:off x="5273171" y="4081735"/>
                <a:ext cx="474840" cy="2455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47013CC0-3569-C3AC-5042-9ED2131618D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5255531" y="4063735"/>
                  <a:ext cx="51048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8A5160FA-91AD-4F49-FE85-36162B388AF6}"/>
                    </a:ext>
                  </a:extLst>
                </p14:cNvPr>
                <p14:cNvContentPartPr/>
                <p14:nvPr/>
              </p14:nvContentPartPr>
              <p14:xfrm>
                <a:off x="5600411" y="4054015"/>
                <a:ext cx="168840" cy="1036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8A5160FA-91AD-4F49-FE85-36162B388AF6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5582771" y="4036375"/>
                  <a:ext cx="204480" cy="13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15BABD07-2245-B6EA-09F6-53F3F53ACD4B}"/>
              </a:ext>
            </a:extLst>
          </p:cNvPr>
          <p:cNvGrpSpPr/>
          <p:nvPr/>
        </p:nvGrpSpPr>
        <p:grpSpPr>
          <a:xfrm>
            <a:off x="4253291" y="4293775"/>
            <a:ext cx="1476360" cy="478080"/>
            <a:chOff x="4253291" y="4293775"/>
            <a:chExt cx="1476360" cy="47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4D11F886-BD00-AC77-4EE3-291E6055DF54}"/>
                    </a:ext>
                  </a:extLst>
                </p14:cNvPr>
                <p14:cNvContentPartPr/>
                <p14:nvPr/>
              </p14:nvContentPartPr>
              <p14:xfrm>
                <a:off x="4253291" y="4293775"/>
                <a:ext cx="1476360" cy="47808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4D11F886-BD00-AC77-4EE3-291E6055DF54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4235651" y="4276135"/>
                  <a:ext cx="1512000" cy="51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9EE5FCC0-6C47-927E-6DFB-517FF82D442D}"/>
                    </a:ext>
                  </a:extLst>
                </p14:cNvPr>
                <p14:cNvContentPartPr/>
                <p14:nvPr/>
              </p14:nvContentPartPr>
              <p14:xfrm>
                <a:off x="5465051" y="4405375"/>
                <a:ext cx="110520" cy="1548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9EE5FCC0-6C47-927E-6DFB-517FF82D442D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447411" y="4387375"/>
                  <a:ext cx="14616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9F276951-2D8B-022F-D889-0EBB01E09EB3}"/>
                    </a:ext>
                  </a:extLst>
                </p14:cNvPr>
                <p14:cNvContentPartPr/>
                <p14:nvPr/>
              </p14:nvContentPartPr>
              <p14:xfrm>
                <a:off x="5006411" y="4377655"/>
                <a:ext cx="269280" cy="2088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9F276951-2D8B-022F-D889-0EBB01E09EB3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4988771" y="4360015"/>
                  <a:ext cx="3049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66795EE4-35E3-5A81-F588-822AAD5F2B62}"/>
                    </a:ext>
                  </a:extLst>
                </p14:cNvPr>
                <p14:cNvContentPartPr/>
                <p14:nvPr/>
              </p14:nvContentPartPr>
              <p14:xfrm>
                <a:off x="4902731" y="4309615"/>
                <a:ext cx="33480" cy="2304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66795EE4-35E3-5A81-F588-822AAD5F2B62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4884731" y="4291975"/>
                  <a:ext cx="69120" cy="58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0">
            <p14:nvContentPartPr>
              <p14:cNvPr id="134" name="Ink 133">
                <a:extLst>
                  <a:ext uri="{FF2B5EF4-FFF2-40B4-BE49-F238E27FC236}">
                    <a16:creationId xmlns:a16="http://schemas.microsoft.com/office/drawing/2014/main" id="{CFF8371A-3C98-0E87-1AD6-4712F7C974B7}"/>
                  </a:ext>
                </a:extLst>
              </p14:cNvPr>
              <p14:cNvContentPartPr/>
              <p14:nvPr/>
            </p14:nvContentPartPr>
            <p14:xfrm>
              <a:off x="4229891" y="4744135"/>
              <a:ext cx="134640" cy="342360"/>
            </p14:xfrm>
          </p:contentPart>
        </mc:Choice>
        <mc:Fallback xmlns="">
          <p:pic>
            <p:nvPicPr>
              <p:cNvPr id="134" name="Ink 133">
                <a:extLst>
                  <a:ext uri="{FF2B5EF4-FFF2-40B4-BE49-F238E27FC236}">
                    <a16:creationId xmlns:a16="http://schemas.microsoft.com/office/drawing/2014/main" id="{CFF8371A-3C98-0E87-1AD6-4712F7C974B7}"/>
                  </a:ext>
                </a:extLst>
              </p:cNvPr>
              <p:cNvPicPr/>
              <p:nvPr/>
            </p:nvPicPr>
            <p:blipFill>
              <a:blip r:embed="rId191"/>
              <a:stretch>
                <a:fillRect/>
              </a:stretch>
            </p:blipFill>
            <p:spPr>
              <a:xfrm>
                <a:off x="4211891" y="4726135"/>
                <a:ext cx="170280" cy="37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7" name="Group 136">
            <a:extLst>
              <a:ext uri="{FF2B5EF4-FFF2-40B4-BE49-F238E27FC236}">
                <a16:creationId xmlns:a16="http://schemas.microsoft.com/office/drawing/2014/main" id="{ED7B441E-6A63-FD20-BFAA-5931BA34E647}"/>
              </a:ext>
            </a:extLst>
          </p:cNvPr>
          <p:cNvGrpSpPr/>
          <p:nvPr/>
        </p:nvGrpSpPr>
        <p:grpSpPr>
          <a:xfrm>
            <a:off x="4548131" y="4727575"/>
            <a:ext cx="911160" cy="279360"/>
            <a:chOff x="4548131" y="4727575"/>
            <a:chExt cx="911160" cy="27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0EC948FD-3213-0009-4A50-157D4F2DBEE7}"/>
                    </a:ext>
                  </a:extLst>
                </p14:cNvPr>
                <p14:cNvContentPartPr/>
                <p14:nvPr/>
              </p14:nvContentPartPr>
              <p14:xfrm>
                <a:off x="4548131" y="4727575"/>
                <a:ext cx="911160" cy="27936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0EC948FD-3213-0009-4A50-157D4F2DBEE7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4530131" y="4709935"/>
                  <a:ext cx="946800" cy="31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08C4484A-58C0-0605-A7F7-9618C499977F}"/>
                    </a:ext>
                  </a:extLst>
                </p14:cNvPr>
                <p14:cNvContentPartPr/>
                <p14:nvPr/>
              </p14:nvContentPartPr>
              <p14:xfrm>
                <a:off x="5153651" y="4804975"/>
                <a:ext cx="15120" cy="324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08C4484A-58C0-0605-A7F7-9618C499977F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5135651" y="4787335"/>
                  <a:ext cx="50760" cy="3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01B92917-A2B9-95F8-787D-8E4F77E4A68D}"/>
              </a:ext>
            </a:extLst>
          </p:cNvPr>
          <p:cNvGrpSpPr/>
          <p:nvPr/>
        </p:nvGrpSpPr>
        <p:grpSpPr>
          <a:xfrm>
            <a:off x="6216011" y="4124215"/>
            <a:ext cx="2537280" cy="874440"/>
            <a:chOff x="6216011" y="4124215"/>
            <a:chExt cx="2537280" cy="87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692ADFC8-C13D-FA0A-CD87-0126E1A94F9F}"/>
                    </a:ext>
                  </a:extLst>
                </p14:cNvPr>
                <p14:cNvContentPartPr/>
                <p14:nvPr/>
              </p14:nvContentPartPr>
              <p14:xfrm>
                <a:off x="6249491" y="4169575"/>
                <a:ext cx="360360" cy="38592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692ADFC8-C13D-FA0A-CD87-0126E1A94F9F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231851" y="4151935"/>
                  <a:ext cx="396000" cy="42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010297ED-DB22-28C1-B345-5848BEFBDA60}"/>
                    </a:ext>
                  </a:extLst>
                </p14:cNvPr>
                <p14:cNvContentPartPr/>
                <p14:nvPr/>
              </p14:nvContentPartPr>
              <p14:xfrm>
                <a:off x="6216011" y="4124215"/>
                <a:ext cx="133920" cy="20196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010297ED-DB22-28C1-B345-5848BEFBDA60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6198371" y="4106575"/>
                  <a:ext cx="16956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D290F772-6820-D3C4-F7CE-1D3100BA64EE}"/>
                    </a:ext>
                  </a:extLst>
                </p14:cNvPr>
                <p14:cNvContentPartPr/>
                <p14:nvPr/>
              </p14:nvContentPartPr>
              <p14:xfrm>
                <a:off x="6611291" y="4456135"/>
                <a:ext cx="1360800" cy="54252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D290F772-6820-D3C4-F7CE-1D3100BA64EE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6593651" y="4438135"/>
                  <a:ext cx="1396440" cy="57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A85E9684-106F-0E61-0BDD-3F9FDF7C5BA9}"/>
                    </a:ext>
                  </a:extLst>
                </p14:cNvPr>
                <p14:cNvContentPartPr/>
                <p14:nvPr/>
              </p14:nvContentPartPr>
              <p14:xfrm>
                <a:off x="7772291" y="4578175"/>
                <a:ext cx="38160" cy="1044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A85E9684-106F-0E61-0BDD-3F9FDF7C5BA9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754291" y="4560175"/>
                  <a:ext cx="7380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C49B4956-C6ED-B207-8F3D-207EDE2C3FCD}"/>
                    </a:ext>
                  </a:extLst>
                </p14:cNvPr>
                <p14:cNvContentPartPr/>
                <p14:nvPr/>
              </p14:nvContentPartPr>
              <p14:xfrm>
                <a:off x="7527491" y="4534255"/>
                <a:ext cx="267120" cy="3816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C49B4956-C6ED-B207-8F3D-207EDE2C3FCD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509851" y="4516615"/>
                  <a:ext cx="30276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3881AF33-CB0D-3751-8C13-088F9DDA0C38}"/>
                    </a:ext>
                  </a:extLst>
                </p14:cNvPr>
                <p14:cNvContentPartPr/>
                <p14:nvPr/>
              </p14:nvContentPartPr>
              <p14:xfrm>
                <a:off x="8110331" y="4417255"/>
                <a:ext cx="642960" cy="40788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3881AF33-CB0D-3751-8C13-088F9DDA0C38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8092691" y="4399615"/>
                  <a:ext cx="678600" cy="44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53D36E4B-8D70-93F9-3086-11065808AFBA}"/>
                    </a:ext>
                  </a:extLst>
                </p14:cNvPr>
                <p14:cNvContentPartPr/>
                <p14:nvPr/>
              </p14:nvContentPartPr>
              <p14:xfrm>
                <a:off x="8353331" y="4552255"/>
                <a:ext cx="22680" cy="133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53D36E4B-8D70-93F9-3086-11065808AFBA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8335691" y="4534615"/>
                  <a:ext cx="58320" cy="4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7EFD8269-4F14-BFEC-F24A-D981974AEC9F}"/>
              </a:ext>
            </a:extLst>
          </p:cNvPr>
          <p:cNvGrpSpPr/>
          <p:nvPr/>
        </p:nvGrpSpPr>
        <p:grpSpPr>
          <a:xfrm>
            <a:off x="6617051" y="4935655"/>
            <a:ext cx="1858320" cy="795600"/>
            <a:chOff x="6617051" y="4935655"/>
            <a:chExt cx="1858320" cy="795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2C43B02F-5EB0-9F83-1CC4-424EFD329A14}"/>
                    </a:ext>
                  </a:extLst>
                </p14:cNvPr>
                <p14:cNvContentPartPr/>
                <p14:nvPr/>
              </p14:nvContentPartPr>
              <p14:xfrm>
                <a:off x="6679691" y="4935655"/>
                <a:ext cx="1387800" cy="41652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2C43B02F-5EB0-9F83-1CC4-424EFD329A14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661691" y="4918015"/>
                  <a:ext cx="1423440" cy="45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2E01E524-3E2E-9A0B-4696-776AE5449618}"/>
                    </a:ext>
                  </a:extLst>
                </p14:cNvPr>
                <p14:cNvContentPartPr/>
                <p14:nvPr/>
              </p14:nvContentPartPr>
              <p14:xfrm>
                <a:off x="7926731" y="5038615"/>
                <a:ext cx="18000" cy="1260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2E01E524-3E2E-9A0B-4696-776AE5449618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909091" y="5020615"/>
                  <a:ext cx="5364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E1C4107E-3481-9DEF-5DE8-418C67D34E35}"/>
                    </a:ext>
                  </a:extLst>
                </p14:cNvPr>
                <p14:cNvContentPartPr/>
                <p14:nvPr/>
              </p14:nvContentPartPr>
              <p14:xfrm>
                <a:off x="7704611" y="5050855"/>
                <a:ext cx="204120" cy="1440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E1C4107E-3481-9DEF-5DE8-418C67D34E35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686611" y="5032855"/>
                  <a:ext cx="2397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0763BB28-9ED9-34AF-68CB-EA9FCA4C33DD}"/>
                    </a:ext>
                  </a:extLst>
                </p14:cNvPr>
                <p14:cNvContentPartPr/>
                <p14:nvPr/>
              </p14:nvContentPartPr>
              <p14:xfrm>
                <a:off x="7314011" y="5038615"/>
                <a:ext cx="141120" cy="1836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0763BB28-9ED9-34AF-68CB-EA9FCA4C33DD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296011" y="5020615"/>
                  <a:ext cx="17676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5A4CA69D-2FB2-1DCE-F7D8-F4C096ED79B3}"/>
                    </a:ext>
                  </a:extLst>
                </p14:cNvPr>
                <p14:cNvContentPartPr/>
                <p14:nvPr/>
              </p14:nvContentPartPr>
              <p14:xfrm>
                <a:off x="8184851" y="5086135"/>
                <a:ext cx="290520" cy="13788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5A4CA69D-2FB2-1DCE-F7D8-F4C096ED79B3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8167211" y="5068135"/>
                  <a:ext cx="32616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29E19723-F366-1C2E-96A4-C516048353E0}"/>
                    </a:ext>
                  </a:extLst>
                </p14:cNvPr>
                <p14:cNvContentPartPr/>
                <p14:nvPr/>
              </p14:nvContentPartPr>
              <p14:xfrm>
                <a:off x="8299691" y="4984975"/>
                <a:ext cx="28800" cy="900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29E19723-F366-1C2E-96A4-C516048353E0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8282051" y="4966975"/>
                  <a:ext cx="6444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CA249160-B5F5-190B-94BE-6117E72C022F}"/>
                    </a:ext>
                  </a:extLst>
                </p14:cNvPr>
                <p14:cNvContentPartPr/>
                <p14:nvPr/>
              </p14:nvContentPartPr>
              <p14:xfrm>
                <a:off x="6617051" y="5376655"/>
                <a:ext cx="580680" cy="34560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CA249160-B5F5-190B-94BE-6117E72C022F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6599411" y="5359015"/>
                  <a:ext cx="616320" cy="38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4AB4C7D2-35B7-23F8-FB16-7D715D533A72}"/>
                    </a:ext>
                  </a:extLst>
                </p14:cNvPr>
                <p14:cNvContentPartPr/>
                <p14:nvPr/>
              </p14:nvContentPartPr>
              <p14:xfrm>
                <a:off x="6729731" y="5497255"/>
                <a:ext cx="151920" cy="3312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4AB4C7D2-35B7-23F8-FB16-7D715D533A72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6712091" y="5479255"/>
                  <a:ext cx="18756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E463981C-1AD2-7BF6-4ED2-04919386E377}"/>
                    </a:ext>
                  </a:extLst>
                </p14:cNvPr>
                <p14:cNvContentPartPr/>
                <p14:nvPr/>
              </p14:nvContentPartPr>
              <p14:xfrm>
                <a:off x="7439651" y="5441815"/>
                <a:ext cx="196560" cy="24300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E463981C-1AD2-7BF6-4ED2-04919386E377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7421651" y="5423815"/>
                  <a:ext cx="23220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B4481611-7E24-9305-8F72-5C209ECD6FC3}"/>
                    </a:ext>
                  </a:extLst>
                </p14:cNvPr>
                <p14:cNvContentPartPr/>
                <p14:nvPr/>
              </p14:nvContentPartPr>
              <p14:xfrm>
                <a:off x="7463051" y="5451175"/>
                <a:ext cx="266760" cy="4536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B4481611-7E24-9305-8F72-5C209ECD6FC3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7445051" y="5433535"/>
                  <a:ext cx="30240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D5BE7100-F7E2-10AC-8DB1-B2484D20AFF8}"/>
                    </a:ext>
                  </a:extLst>
                </p14:cNvPr>
                <p14:cNvContentPartPr/>
                <p14:nvPr/>
              </p14:nvContentPartPr>
              <p14:xfrm>
                <a:off x="7734851" y="5464135"/>
                <a:ext cx="188280" cy="26712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D5BE7100-F7E2-10AC-8DB1-B2484D20AFF8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7716851" y="5446135"/>
                  <a:ext cx="22392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CA3707D4-7926-8B13-8B12-50AFDAD29822}"/>
                    </a:ext>
                  </a:extLst>
                </p14:cNvPr>
                <p14:cNvContentPartPr/>
                <p14:nvPr/>
              </p14:nvContentPartPr>
              <p14:xfrm>
                <a:off x="7818371" y="5421295"/>
                <a:ext cx="289080" cy="6912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CA3707D4-7926-8B13-8B12-50AFDAD29822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7800371" y="5403655"/>
                  <a:ext cx="324720" cy="10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E7C026F2-80B6-6920-C2EB-33C4ED60F5A5}"/>
              </a:ext>
            </a:extLst>
          </p:cNvPr>
          <p:cNvGrpSpPr/>
          <p:nvPr/>
        </p:nvGrpSpPr>
        <p:grpSpPr>
          <a:xfrm>
            <a:off x="624851" y="5460175"/>
            <a:ext cx="1393920" cy="615960"/>
            <a:chOff x="624851" y="5460175"/>
            <a:chExt cx="1393920" cy="615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004B32AC-DCB7-ADC2-71D5-FCBCF4B8A41F}"/>
                    </a:ext>
                  </a:extLst>
                </p14:cNvPr>
                <p14:cNvContentPartPr/>
                <p14:nvPr/>
              </p14:nvContentPartPr>
              <p14:xfrm>
                <a:off x="913571" y="5480335"/>
                <a:ext cx="9720" cy="1796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004B32AC-DCB7-ADC2-71D5-FCBCF4B8A41F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895931" y="5462335"/>
                  <a:ext cx="4536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3D586820-B46C-CBFB-1262-7CFFFB41E5AE}"/>
                    </a:ext>
                  </a:extLst>
                </p14:cNvPr>
                <p14:cNvContentPartPr/>
                <p14:nvPr/>
              </p14:nvContentPartPr>
              <p14:xfrm>
                <a:off x="670211" y="5720095"/>
                <a:ext cx="507600" cy="2664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3D586820-B46C-CBFB-1262-7CFFFB41E5AE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652211" y="5702455"/>
                  <a:ext cx="54324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A6FFE647-0EC5-C595-FE0A-384A2BCBBC53}"/>
                    </a:ext>
                  </a:extLst>
                </p14:cNvPr>
                <p14:cNvContentPartPr/>
                <p14:nvPr/>
              </p14:nvContentPartPr>
              <p14:xfrm>
                <a:off x="624851" y="5789215"/>
                <a:ext cx="462240" cy="26424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A6FFE647-0EC5-C595-FE0A-384A2BCBBC53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606851" y="5771575"/>
                  <a:ext cx="49788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767D346C-346B-743B-3D52-7E26A5587AD3}"/>
                    </a:ext>
                  </a:extLst>
                </p14:cNvPr>
                <p14:cNvContentPartPr/>
                <p14:nvPr/>
              </p14:nvContentPartPr>
              <p14:xfrm>
                <a:off x="880451" y="5916655"/>
                <a:ext cx="131040" cy="15948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767D346C-346B-743B-3D52-7E26A5587AD3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862811" y="5899015"/>
                  <a:ext cx="16668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2BD95651-E664-788B-4407-17ACECC45B7F}"/>
                    </a:ext>
                  </a:extLst>
                </p14:cNvPr>
                <p14:cNvContentPartPr/>
                <p14:nvPr/>
              </p14:nvContentPartPr>
              <p14:xfrm>
                <a:off x="873971" y="6000535"/>
                <a:ext cx="147600" cy="504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2BD95651-E664-788B-4407-17ACECC45B7F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856331" y="5982895"/>
                  <a:ext cx="18324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7DBA27FF-1B6A-3C58-6D05-07347F18DCA2}"/>
                    </a:ext>
                  </a:extLst>
                </p14:cNvPr>
                <p14:cNvContentPartPr/>
                <p14:nvPr/>
              </p14:nvContentPartPr>
              <p14:xfrm>
                <a:off x="1371131" y="5740975"/>
                <a:ext cx="101520" cy="828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7DBA27FF-1B6A-3C58-6D05-07347F18DCA2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353491" y="5722975"/>
                  <a:ext cx="1371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F25C15B1-D0DF-FEB1-DB78-FEE172A0B805}"/>
                    </a:ext>
                  </a:extLst>
                </p14:cNvPr>
                <p14:cNvContentPartPr/>
                <p14:nvPr/>
              </p14:nvContentPartPr>
              <p14:xfrm>
                <a:off x="1361771" y="5782735"/>
                <a:ext cx="142920" cy="2556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F25C15B1-D0DF-FEB1-DB78-FEE172A0B805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344131" y="5764735"/>
                  <a:ext cx="17856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204DF19C-E37C-DA83-9B8B-67D9DD3720A1}"/>
                    </a:ext>
                  </a:extLst>
                </p14:cNvPr>
                <p14:cNvContentPartPr/>
                <p14:nvPr/>
              </p14:nvContentPartPr>
              <p14:xfrm>
                <a:off x="1851371" y="5460175"/>
                <a:ext cx="19800" cy="22536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204DF19C-E37C-DA83-9B8B-67D9DD3720A1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833731" y="5442535"/>
                  <a:ext cx="5544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C6C9928D-465A-5521-9FB4-E92E8FA9E8ED}"/>
                    </a:ext>
                  </a:extLst>
                </p14:cNvPr>
                <p14:cNvContentPartPr/>
                <p14:nvPr/>
              </p14:nvContentPartPr>
              <p14:xfrm>
                <a:off x="1660571" y="5755735"/>
                <a:ext cx="358200" cy="2268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C6C9928D-465A-5521-9FB4-E92E8FA9E8ED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642571" y="5738095"/>
                  <a:ext cx="39384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A7A08C12-0E82-9057-8433-B46C66DAA978}"/>
                    </a:ext>
                  </a:extLst>
                </p14:cNvPr>
                <p14:cNvContentPartPr/>
                <p14:nvPr/>
              </p14:nvContentPartPr>
              <p14:xfrm>
                <a:off x="1700171" y="5917735"/>
                <a:ext cx="173520" cy="12492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A7A08C12-0E82-9057-8433-B46C66DAA978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682171" y="5900095"/>
                  <a:ext cx="209160" cy="16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4A8DA908-F886-723E-5F35-1621374CDB10}"/>
              </a:ext>
            </a:extLst>
          </p:cNvPr>
          <p:cNvGrpSpPr/>
          <p:nvPr/>
        </p:nvGrpSpPr>
        <p:grpSpPr>
          <a:xfrm>
            <a:off x="329291" y="6221215"/>
            <a:ext cx="2258640" cy="648000"/>
            <a:chOff x="329291" y="6221215"/>
            <a:chExt cx="2258640" cy="648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D154F9B0-F922-12C5-C7E4-4D0B828EA41C}"/>
                    </a:ext>
                  </a:extLst>
                </p14:cNvPr>
                <p14:cNvContentPartPr/>
                <p14:nvPr/>
              </p14:nvContentPartPr>
              <p14:xfrm>
                <a:off x="329291" y="6383215"/>
                <a:ext cx="124920" cy="11700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D154F9B0-F922-12C5-C7E4-4D0B828EA41C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311291" y="6365215"/>
                  <a:ext cx="16056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33AB0464-B512-6D4E-AE85-6B27E589F88C}"/>
                    </a:ext>
                  </a:extLst>
                </p14:cNvPr>
                <p14:cNvContentPartPr/>
                <p14:nvPr/>
              </p14:nvContentPartPr>
              <p14:xfrm>
                <a:off x="497051" y="6418135"/>
                <a:ext cx="108000" cy="10152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33AB0464-B512-6D4E-AE85-6B27E589F88C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479051" y="6400135"/>
                  <a:ext cx="14364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6CCE57A6-215D-3578-131E-18837E7D3BAB}"/>
                    </a:ext>
                  </a:extLst>
                </p14:cNvPr>
                <p14:cNvContentPartPr/>
                <p14:nvPr/>
              </p14:nvContentPartPr>
              <p14:xfrm>
                <a:off x="670211" y="6427135"/>
                <a:ext cx="68400" cy="8100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6CCE57A6-215D-3578-131E-18837E7D3BAB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652571" y="6409495"/>
                  <a:ext cx="10404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84E65A8A-61D7-23D8-D05C-DF3ECDB36BE2}"/>
                    </a:ext>
                  </a:extLst>
                </p14:cNvPr>
                <p14:cNvContentPartPr/>
                <p14:nvPr/>
              </p14:nvContentPartPr>
              <p14:xfrm>
                <a:off x="810251" y="6258295"/>
                <a:ext cx="225360" cy="2250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84E65A8A-61D7-23D8-D05C-DF3ECDB36BE2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792251" y="6240295"/>
                  <a:ext cx="26100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BBBD6FDE-B0E9-2789-4408-76A0A8BE735F}"/>
                    </a:ext>
                  </a:extLst>
                </p14:cNvPr>
                <p14:cNvContentPartPr/>
                <p14:nvPr/>
              </p14:nvContentPartPr>
              <p14:xfrm>
                <a:off x="1188251" y="6399775"/>
                <a:ext cx="145080" cy="8712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BBBD6FDE-B0E9-2789-4408-76A0A8BE735F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170251" y="6382135"/>
                  <a:ext cx="18072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973B5BD9-D15A-6487-6309-E25612F1280E}"/>
                    </a:ext>
                  </a:extLst>
                </p14:cNvPr>
                <p14:cNvContentPartPr/>
                <p14:nvPr/>
              </p14:nvContentPartPr>
              <p14:xfrm>
                <a:off x="1377971" y="6414175"/>
                <a:ext cx="93600" cy="8352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973B5BD9-D15A-6487-6309-E25612F1280E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359971" y="6396175"/>
                  <a:ext cx="129240" cy="11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2B860E05-9B9A-DFA6-039C-5F9E7019E0CB}"/>
                    </a:ext>
                  </a:extLst>
                </p14:cNvPr>
                <p14:cNvContentPartPr/>
                <p14:nvPr/>
              </p14:nvContentPartPr>
              <p14:xfrm>
                <a:off x="1587491" y="6237775"/>
                <a:ext cx="78120" cy="24084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2B860E05-9B9A-DFA6-039C-5F9E7019E0CB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569851" y="6219775"/>
                  <a:ext cx="11376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E32CCA18-00BE-8B4E-CA74-3E9E111CEC25}"/>
                    </a:ext>
                  </a:extLst>
                </p14:cNvPr>
                <p14:cNvContentPartPr/>
                <p14:nvPr/>
              </p14:nvContentPartPr>
              <p14:xfrm>
                <a:off x="1523411" y="6368455"/>
                <a:ext cx="417240" cy="11808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E32CCA18-00BE-8B4E-CA74-3E9E111CEC25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505411" y="6350815"/>
                  <a:ext cx="45288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BE616A1E-179D-BF49-906C-294EDBF58F9D}"/>
                    </a:ext>
                  </a:extLst>
                </p14:cNvPr>
                <p14:cNvContentPartPr/>
                <p14:nvPr/>
              </p14:nvContentPartPr>
              <p14:xfrm>
                <a:off x="1993571" y="6419575"/>
                <a:ext cx="73080" cy="4680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BE616A1E-179D-BF49-906C-294EDBF58F9D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975931" y="6401935"/>
                  <a:ext cx="10872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820FFC89-D9A1-D0C4-B212-3F898D6CD356}"/>
                    </a:ext>
                  </a:extLst>
                </p14:cNvPr>
                <p14:cNvContentPartPr/>
                <p14:nvPr/>
              </p14:nvContentPartPr>
              <p14:xfrm>
                <a:off x="2091491" y="6221215"/>
                <a:ext cx="13320" cy="25308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820FFC89-D9A1-D0C4-B212-3F898D6CD356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2073491" y="6203575"/>
                  <a:ext cx="489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7211F50C-0D35-0B54-8AE9-CFB67BD93D75}"/>
                    </a:ext>
                  </a:extLst>
                </p14:cNvPr>
                <p14:cNvContentPartPr/>
                <p14:nvPr/>
              </p14:nvContentPartPr>
              <p14:xfrm>
                <a:off x="2017691" y="6366655"/>
                <a:ext cx="165600" cy="11052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7211F50C-0D35-0B54-8AE9-CFB67BD93D75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2000051" y="6348655"/>
                  <a:ext cx="20124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EB41B51F-CADB-2D13-2E98-BB89410093A2}"/>
                    </a:ext>
                  </a:extLst>
                </p14:cNvPr>
                <p14:cNvContentPartPr/>
                <p14:nvPr/>
              </p14:nvContentPartPr>
              <p14:xfrm>
                <a:off x="2226491" y="6306175"/>
                <a:ext cx="361440" cy="16920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EB41B51F-CADB-2D13-2E98-BB89410093A2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2208491" y="6288175"/>
                  <a:ext cx="39708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BC601FB9-D1EF-3622-FCA9-AD6904043D73}"/>
                    </a:ext>
                  </a:extLst>
                </p14:cNvPr>
                <p14:cNvContentPartPr/>
                <p14:nvPr/>
              </p14:nvContentPartPr>
              <p14:xfrm>
                <a:off x="362051" y="6693535"/>
                <a:ext cx="22680" cy="6336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BC601FB9-D1EF-3622-FCA9-AD6904043D73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344411" y="6675895"/>
                  <a:ext cx="58320" cy="9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46EF8DA4-FD24-9347-2380-A5BD4326C692}"/>
                    </a:ext>
                  </a:extLst>
                </p14:cNvPr>
                <p14:cNvContentPartPr/>
                <p14:nvPr/>
              </p14:nvContentPartPr>
              <p14:xfrm>
                <a:off x="387971" y="6596695"/>
                <a:ext cx="3240" cy="1260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46EF8DA4-FD24-9347-2380-A5BD4326C692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369971" y="6579055"/>
                  <a:ext cx="3888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7E72759F-FB33-335E-8A72-DD63D0DF976C}"/>
                    </a:ext>
                  </a:extLst>
                </p14:cNvPr>
                <p14:cNvContentPartPr/>
                <p14:nvPr/>
              </p14:nvContentPartPr>
              <p14:xfrm>
                <a:off x="442691" y="6705775"/>
                <a:ext cx="82800" cy="12420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7E72759F-FB33-335E-8A72-DD63D0DF976C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425051" y="6688135"/>
                  <a:ext cx="11844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81F4536D-52CC-A052-9718-CDC0B296B0D2}"/>
                    </a:ext>
                  </a:extLst>
                </p14:cNvPr>
                <p14:cNvContentPartPr/>
                <p14:nvPr/>
              </p14:nvContentPartPr>
              <p14:xfrm>
                <a:off x="662651" y="6699655"/>
                <a:ext cx="132840" cy="11412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81F4536D-52CC-A052-9718-CDC0B296B0D2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645011" y="6682015"/>
                  <a:ext cx="16848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965F7406-B27E-7C2A-FF84-54146DB714F0}"/>
                    </a:ext>
                  </a:extLst>
                </p14:cNvPr>
                <p14:cNvContentPartPr/>
                <p14:nvPr/>
              </p14:nvContentPartPr>
              <p14:xfrm>
                <a:off x="742571" y="6597775"/>
                <a:ext cx="54360" cy="24804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965F7406-B27E-7C2A-FF84-54146DB714F0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724931" y="6580135"/>
                  <a:ext cx="900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15E1EB67-E080-1B4A-CBF7-CB185503C303}"/>
                    </a:ext>
                  </a:extLst>
                </p14:cNvPr>
                <p14:cNvContentPartPr/>
                <p14:nvPr/>
              </p14:nvContentPartPr>
              <p14:xfrm>
                <a:off x="880451" y="6715855"/>
                <a:ext cx="276480" cy="13032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15E1EB67-E080-1B4A-CBF7-CB185503C303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62451" y="6697855"/>
                  <a:ext cx="31212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82AA6EA4-8B17-2C6E-791D-AAE57F68F3E7}"/>
                    </a:ext>
                  </a:extLst>
                </p14:cNvPr>
                <p14:cNvContentPartPr/>
                <p14:nvPr/>
              </p14:nvContentPartPr>
              <p14:xfrm>
                <a:off x="1000691" y="6712975"/>
                <a:ext cx="182880" cy="15624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82AA6EA4-8B17-2C6E-791D-AAE57F68F3E7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982691" y="6694975"/>
                  <a:ext cx="21852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AB625804-4528-665B-9758-25956F64F3B0}"/>
                    </a:ext>
                  </a:extLst>
                </p14:cNvPr>
                <p14:cNvContentPartPr/>
                <p14:nvPr/>
              </p14:nvContentPartPr>
              <p14:xfrm>
                <a:off x="1376171" y="6717295"/>
                <a:ext cx="140760" cy="13392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AB625804-4528-665B-9758-25956F64F3B0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1358171" y="6699655"/>
                  <a:ext cx="17640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0F937313-130B-EA44-8101-7A06AD954D7F}"/>
                    </a:ext>
                  </a:extLst>
                </p14:cNvPr>
                <p14:cNvContentPartPr/>
                <p14:nvPr/>
              </p14:nvContentPartPr>
              <p14:xfrm>
                <a:off x="1611971" y="6554575"/>
                <a:ext cx="165600" cy="27360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0F937313-130B-EA44-8101-7A06AD954D7F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1594331" y="6536575"/>
                  <a:ext cx="20124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F57DD32C-54CA-DD36-2FB6-02D23E0BCE3F}"/>
                    </a:ext>
                  </a:extLst>
                </p14:cNvPr>
                <p14:cNvContentPartPr/>
                <p14:nvPr/>
              </p14:nvContentPartPr>
              <p14:xfrm>
                <a:off x="1549691" y="6701815"/>
                <a:ext cx="178920" cy="1440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F57DD32C-54CA-DD36-2FB6-02D23E0BCE3F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1532051" y="6683815"/>
                  <a:ext cx="2145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4F5BE0D5-AC48-CFA4-D89F-67295ADDEB24}"/>
                    </a:ext>
                  </a:extLst>
                </p14:cNvPr>
                <p14:cNvContentPartPr/>
                <p14:nvPr/>
              </p14:nvContentPartPr>
              <p14:xfrm>
                <a:off x="1687571" y="6534055"/>
                <a:ext cx="191160" cy="27684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4F5BE0D5-AC48-CFA4-D89F-67295ADDEB24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1669571" y="6516415"/>
                  <a:ext cx="22680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6A1326BC-89C1-8B93-82D2-5D8FE633FF1A}"/>
                    </a:ext>
                  </a:extLst>
                </p14:cNvPr>
                <p14:cNvContentPartPr/>
                <p14:nvPr/>
              </p14:nvContentPartPr>
              <p14:xfrm>
                <a:off x="1894931" y="6709015"/>
                <a:ext cx="102600" cy="9324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6A1326BC-89C1-8B93-82D2-5D8FE633FF1A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1876931" y="6691015"/>
                  <a:ext cx="13824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ECB1CE42-F798-A5C4-6875-2E5BE9CFC4A0}"/>
                    </a:ext>
                  </a:extLst>
                </p14:cNvPr>
                <p14:cNvContentPartPr/>
                <p14:nvPr/>
              </p14:nvContentPartPr>
              <p14:xfrm>
                <a:off x="2073851" y="6727375"/>
                <a:ext cx="103680" cy="4500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ECB1CE42-F798-A5C4-6875-2E5BE9CFC4A0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2056211" y="6709375"/>
                  <a:ext cx="13932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029FF650-7D81-86BF-6121-9D869522D7B2}"/>
                    </a:ext>
                  </a:extLst>
                </p14:cNvPr>
                <p14:cNvContentPartPr/>
                <p14:nvPr/>
              </p14:nvContentPartPr>
              <p14:xfrm>
                <a:off x="2145131" y="6563935"/>
                <a:ext cx="261360" cy="24840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029FF650-7D81-86BF-6121-9D869522D7B2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2127131" y="6545935"/>
                  <a:ext cx="297000" cy="284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6">
            <p14:nvContentPartPr>
              <p14:cNvPr id="221" name="Ink 220">
                <a:extLst>
                  <a:ext uri="{FF2B5EF4-FFF2-40B4-BE49-F238E27FC236}">
                    <a16:creationId xmlns:a16="http://schemas.microsoft.com/office/drawing/2014/main" id="{07CE9F3A-1B83-2B28-D0F0-FFEECF404261}"/>
                  </a:ext>
                </a:extLst>
              </p14:cNvPr>
              <p14:cNvContentPartPr/>
              <p14:nvPr/>
            </p14:nvContentPartPr>
            <p14:xfrm>
              <a:off x="11573531" y="5818735"/>
              <a:ext cx="16200" cy="48240"/>
            </p14:xfrm>
          </p:contentPart>
        </mc:Choice>
        <mc:Fallback xmlns="">
          <p:pic>
            <p:nvPicPr>
              <p:cNvPr id="221" name="Ink 220">
                <a:extLst>
                  <a:ext uri="{FF2B5EF4-FFF2-40B4-BE49-F238E27FC236}">
                    <a16:creationId xmlns:a16="http://schemas.microsoft.com/office/drawing/2014/main" id="{07CE9F3A-1B83-2B28-D0F0-FFEECF404261}"/>
                  </a:ext>
                </a:extLst>
              </p:cNvPr>
              <p:cNvPicPr/>
              <p:nvPr/>
            </p:nvPicPr>
            <p:blipFill>
              <a:blip r:embed="rId307"/>
              <a:stretch>
                <a:fillRect/>
              </a:stretch>
            </p:blipFill>
            <p:spPr>
              <a:xfrm>
                <a:off x="11555531" y="5800735"/>
                <a:ext cx="51840" cy="8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8">
            <p14:nvContentPartPr>
              <p14:cNvPr id="268" name="Ink 267">
                <a:extLst>
                  <a:ext uri="{FF2B5EF4-FFF2-40B4-BE49-F238E27FC236}">
                    <a16:creationId xmlns:a16="http://schemas.microsoft.com/office/drawing/2014/main" id="{C7F18885-E260-6548-E9AB-F051432F838B}"/>
                  </a:ext>
                </a:extLst>
              </p14:cNvPr>
              <p14:cNvContentPartPr/>
              <p14:nvPr/>
            </p14:nvContentPartPr>
            <p14:xfrm>
              <a:off x="8885771" y="5060575"/>
              <a:ext cx="114120" cy="141120"/>
            </p14:xfrm>
          </p:contentPart>
        </mc:Choice>
        <mc:Fallback xmlns="">
          <p:pic>
            <p:nvPicPr>
              <p:cNvPr id="268" name="Ink 267">
                <a:extLst>
                  <a:ext uri="{FF2B5EF4-FFF2-40B4-BE49-F238E27FC236}">
                    <a16:creationId xmlns:a16="http://schemas.microsoft.com/office/drawing/2014/main" id="{C7F18885-E260-6548-E9AB-F051432F838B}"/>
                  </a:ext>
                </a:extLst>
              </p:cNvPr>
              <p:cNvPicPr/>
              <p:nvPr/>
            </p:nvPicPr>
            <p:blipFill>
              <a:blip r:embed="rId309"/>
              <a:stretch>
                <a:fillRect/>
              </a:stretch>
            </p:blipFill>
            <p:spPr>
              <a:xfrm>
                <a:off x="8867771" y="5042575"/>
                <a:ext cx="14976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0">
            <p14:nvContentPartPr>
              <p14:cNvPr id="269" name="Ink 268">
                <a:extLst>
                  <a:ext uri="{FF2B5EF4-FFF2-40B4-BE49-F238E27FC236}">
                    <a16:creationId xmlns:a16="http://schemas.microsoft.com/office/drawing/2014/main" id="{5625B8AB-28F7-E729-F8AB-76D0E132EF04}"/>
                  </a:ext>
                </a:extLst>
              </p14:cNvPr>
              <p14:cNvContentPartPr/>
              <p14:nvPr/>
            </p14:nvContentPartPr>
            <p14:xfrm>
              <a:off x="9013211" y="4848895"/>
              <a:ext cx="22680" cy="374040"/>
            </p14:xfrm>
          </p:contentPart>
        </mc:Choice>
        <mc:Fallback xmlns="">
          <p:pic>
            <p:nvPicPr>
              <p:cNvPr id="269" name="Ink 268">
                <a:extLst>
                  <a:ext uri="{FF2B5EF4-FFF2-40B4-BE49-F238E27FC236}">
                    <a16:creationId xmlns:a16="http://schemas.microsoft.com/office/drawing/2014/main" id="{5625B8AB-28F7-E729-F8AB-76D0E132EF04}"/>
                  </a:ext>
                </a:extLst>
              </p:cNvPr>
              <p:cNvPicPr/>
              <p:nvPr/>
            </p:nvPicPr>
            <p:blipFill>
              <a:blip r:embed="rId311"/>
              <a:stretch>
                <a:fillRect/>
              </a:stretch>
            </p:blipFill>
            <p:spPr>
              <a:xfrm>
                <a:off x="8995571" y="4830895"/>
                <a:ext cx="58320" cy="40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2">
            <p14:nvContentPartPr>
              <p14:cNvPr id="270" name="Ink 269">
                <a:extLst>
                  <a:ext uri="{FF2B5EF4-FFF2-40B4-BE49-F238E27FC236}">
                    <a16:creationId xmlns:a16="http://schemas.microsoft.com/office/drawing/2014/main" id="{6CA01D00-A282-7D86-9E83-88EC5C44EAC1}"/>
                  </a:ext>
                </a:extLst>
              </p14:cNvPr>
              <p14:cNvContentPartPr/>
              <p14:nvPr/>
            </p14:nvContentPartPr>
            <p14:xfrm>
              <a:off x="9182771" y="5008735"/>
              <a:ext cx="191520" cy="45360"/>
            </p14:xfrm>
          </p:contentPart>
        </mc:Choice>
        <mc:Fallback xmlns="">
          <p:pic>
            <p:nvPicPr>
              <p:cNvPr id="270" name="Ink 269">
                <a:extLst>
                  <a:ext uri="{FF2B5EF4-FFF2-40B4-BE49-F238E27FC236}">
                    <a16:creationId xmlns:a16="http://schemas.microsoft.com/office/drawing/2014/main" id="{6CA01D00-A282-7D86-9E83-88EC5C44EAC1}"/>
                  </a:ext>
                </a:extLst>
              </p:cNvPr>
              <p:cNvPicPr/>
              <p:nvPr/>
            </p:nvPicPr>
            <p:blipFill>
              <a:blip r:embed="rId313"/>
              <a:stretch>
                <a:fillRect/>
              </a:stretch>
            </p:blipFill>
            <p:spPr>
              <a:xfrm>
                <a:off x="9164771" y="4991095"/>
                <a:ext cx="227160" cy="8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4">
            <p14:nvContentPartPr>
              <p14:cNvPr id="271" name="Ink 270">
                <a:extLst>
                  <a:ext uri="{FF2B5EF4-FFF2-40B4-BE49-F238E27FC236}">
                    <a16:creationId xmlns:a16="http://schemas.microsoft.com/office/drawing/2014/main" id="{E10C2C51-A059-360A-FDF3-828BACA59080}"/>
                  </a:ext>
                </a:extLst>
              </p14:cNvPr>
              <p14:cNvContentPartPr/>
              <p14:nvPr/>
            </p14:nvContentPartPr>
            <p14:xfrm>
              <a:off x="9210851" y="5084695"/>
              <a:ext cx="163080" cy="14400"/>
            </p14:xfrm>
          </p:contentPart>
        </mc:Choice>
        <mc:Fallback xmlns="">
          <p:pic>
            <p:nvPicPr>
              <p:cNvPr id="271" name="Ink 270">
                <a:extLst>
                  <a:ext uri="{FF2B5EF4-FFF2-40B4-BE49-F238E27FC236}">
                    <a16:creationId xmlns:a16="http://schemas.microsoft.com/office/drawing/2014/main" id="{E10C2C51-A059-360A-FDF3-828BACA59080}"/>
                  </a:ext>
                </a:extLst>
              </p:cNvPr>
              <p:cNvPicPr/>
              <p:nvPr/>
            </p:nvPicPr>
            <p:blipFill>
              <a:blip r:embed="rId315"/>
              <a:stretch>
                <a:fillRect/>
              </a:stretch>
            </p:blipFill>
            <p:spPr>
              <a:xfrm>
                <a:off x="9192851" y="5066695"/>
                <a:ext cx="19872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6">
            <p14:nvContentPartPr>
              <p14:cNvPr id="273" name="Ink 272">
                <a:extLst>
                  <a:ext uri="{FF2B5EF4-FFF2-40B4-BE49-F238E27FC236}">
                    <a16:creationId xmlns:a16="http://schemas.microsoft.com/office/drawing/2014/main" id="{C13B6A0A-8E11-6E68-530D-18861DB5B718}"/>
                  </a:ext>
                </a:extLst>
              </p14:cNvPr>
              <p14:cNvContentPartPr/>
              <p14:nvPr/>
            </p14:nvContentPartPr>
            <p14:xfrm>
              <a:off x="9571211" y="4948615"/>
              <a:ext cx="121680" cy="211680"/>
            </p14:xfrm>
          </p:contentPart>
        </mc:Choice>
        <mc:Fallback xmlns="">
          <p:pic>
            <p:nvPicPr>
              <p:cNvPr id="273" name="Ink 272">
                <a:extLst>
                  <a:ext uri="{FF2B5EF4-FFF2-40B4-BE49-F238E27FC236}">
                    <a16:creationId xmlns:a16="http://schemas.microsoft.com/office/drawing/2014/main" id="{C13B6A0A-8E11-6E68-530D-18861DB5B718}"/>
                  </a:ext>
                </a:extLst>
              </p:cNvPr>
              <p:cNvPicPr/>
              <p:nvPr/>
            </p:nvPicPr>
            <p:blipFill>
              <a:blip r:embed="rId317"/>
              <a:stretch>
                <a:fillRect/>
              </a:stretch>
            </p:blipFill>
            <p:spPr>
              <a:xfrm>
                <a:off x="9553571" y="4930975"/>
                <a:ext cx="157320" cy="24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8">
            <p14:nvContentPartPr>
              <p14:cNvPr id="274" name="Ink 273">
                <a:extLst>
                  <a:ext uri="{FF2B5EF4-FFF2-40B4-BE49-F238E27FC236}">
                    <a16:creationId xmlns:a16="http://schemas.microsoft.com/office/drawing/2014/main" id="{1D09A81B-4A87-2EEA-FDCC-21C07D371440}"/>
                  </a:ext>
                </a:extLst>
              </p14:cNvPr>
              <p14:cNvContentPartPr/>
              <p14:nvPr/>
            </p14:nvContentPartPr>
            <p14:xfrm>
              <a:off x="9595331" y="4829095"/>
              <a:ext cx="160560" cy="316080"/>
            </p14:xfrm>
          </p:contentPart>
        </mc:Choice>
        <mc:Fallback xmlns="">
          <p:pic>
            <p:nvPicPr>
              <p:cNvPr id="274" name="Ink 273">
                <a:extLst>
                  <a:ext uri="{FF2B5EF4-FFF2-40B4-BE49-F238E27FC236}">
                    <a16:creationId xmlns:a16="http://schemas.microsoft.com/office/drawing/2014/main" id="{1D09A81B-4A87-2EEA-FDCC-21C07D371440}"/>
                  </a:ext>
                </a:extLst>
              </p:cNvPr>
              <p:cNvPicPr/>
              <p:nvPr/>
            </p:nvPicPr>
            <p:blipFill>
              <a:blip r:embed="rId319"/>
              <a:stretch>
                <a:fillRect/>
              </a:stretch>
            </p:blipFill>
            <p:spPr>
              <a:xfrm>
                <a:off x="9577691" y="4811095"/>
                <a:ext cx="196200" cy="35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0">
            <p14:nvContentPartPr>
              <p14:cNvPr id="275" name="Ink 274">
                <a:extLst>
                  <a:ext uri="{FF2B5EF4-FFF2-40B4-BE49-F238E27FC236}">
                    <a16:creationId xmlns:a16="http://schemas.microsoft.com/office/drawing/2014/main" id="{E040EC8B-9CD1-A994-8D8C-B7F5B875362C}"/>
                  </a:ext>
                </a:extLst>
              </p14:cNvPr>
              <p14:cNvContentPartPr/>
              <p14:nvPr/>
            </p14:nvContentPartPr>
            <p14:xfrm>
              <a:off x="9854891" y="5088655"/>
              <a:ext cx="93600" cy="175680"/>
            </p14:xfrm>
          </p:contentPart>
        </mc:Choice>
        <mc:Fallback xmlns="">
          <p:pic>
            <p:nvPicPr>
              <p:cNvPr id="275" name="Ink 274">
                <a:extLst>
                  <a:ext uri="{FF2B5EF4-FFF2-40B4-BE49-F238E27FC236}">
                    <a16:creationId xmlns:a16="http://schemas.microsoft.com/office/drawing/2014/main" id="{E040EC8B-9CD1-A994-8D8C-B7F5B875362C}"/>
                  </a:ext>
                </a:extLst>
              </p:cNvPr>
              <p:cNvPicPr/>
              <p:nvPr/>
            </p:nvPicPr>
            <p:blipFill>
              <a:blip r:embed="rId321"/>
              <a:stretch>
                <a:fillRect/>
              </a:stretch>
            </p:blipFill>
            <p:spPr>
              <a:xfrm>
                <a:off x="9837251" y="5071015"/>
                <a:ext cx="129240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2">
            <p14:nvContentPartPr>
              <p14:cNvPr id="277" name="Ink 276">
                <a:extLst>
                  <a:ext uri="{FF2B5EF4-FFF2-40B4-BE49-F238E27FC236}">
                    <a16:creationId xmlns:a16="http://schemas.microsoft.com/office/drawing/2014/main" id="{62AE3287-7BC9-7540-2FBA-64E8D262F0B6}"/>
                  </a:ext>
                </a:extLst>
              </p14:cNvPr>
              <p14:cNvContentPartPr/>
              <p14:nvPr/>
            </p14:nvContentPartPr>
            <p14:xfrm>
              <a:off x="10131731" y="4899655"/>
              <a:ext cx="13320" cy="182520"/>
            </p14:xfrm>
          </p:contentPart>
        </mc:Choice>
        <mc:Fallback xmlns="">
          <p:pic>
            <p:nvPicPr>
              <p:cNvPr id="277" name="Ink 276">
                <a:extLst>
                  <a:ext uri="{FF2B5EF4-FFF2-40B4-BE49-F238E27FC236}">
                    <a16:creationId xmlns:a16="http://schemas.microsoft.com/office/drawing/2014/main" id="{62AE3287-7BC9-7540-2FBA-64E8D262F0B6}"/>
                  </a:ext>
                </a:extLst>
              </p:cNvPr>
              <p:cNvPicPr/>
              <p:nvPr/>
            </p:nvPicPr>
            <p:blipFill>
              <a:blip r:embed="rId323"/>
              <a:stretch>
                <a:fillRect/>
              </a:stretch>
            </p:blipFill>
            <p:spPr>
              <a:xfrm>
                <a:off x="10113731" y="4882015"/>
                <a:ext cx="4896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4">
            <p14:nvContentPartPr>
              <p14:cNvPr id="278" name="Ink 277">
                <a:extLst>
                  <a:ext uri="{FF2B5EF4-FFF2-40B4-BE49-F238E27FC236}">
                    <a16:creationId xmlns:a16="http://schemas.microsoft.com/office/drawing/2014/main" id="{751AF719-F736-063C-B520-50554D7D76D5}"/>
                  </a:ext>
                </a:extLst>
              </p14:cNvPr>
              <p14:cNvContentPartPr/>
              <p14:nvPr/>
            </p14:nvContentPartPr>
            <p14:xfrm>
              <a:off x="10074851" y="5022775"/>
              <a:ext cx="171360" cy="24120"/>
            </p14:xfrm>
          </p:contentPart>
        </mc:Choice>
        <mc:Fallback xmlns="">
          <p:pic>
            <p:nvPicPr>
              <p:cNvPr id="278" name="Ink 277">
                <a:extLst>
                  <a:ext uri="{FF2B5EF4-FFF2-40B4-BE49-F238E27FC236}">
                    <a16:creationId xmlns:a16="http://schemas.microsoft.com/office/drawing/2014/main" id="{751AF719-F736-063C-B520-50554D7D76D5}"/>
                  </a:ext>
                </a:extLst>
              </p:cNvPr>
              <p:cNvPicPr/>
              <p:nvPr/>
            </p:nvPicPr>
            <p:blipFill>
              <a:blip r:embed="rId325"/>
              <a:stretch>
                <a:fillRect/>
              </a:stretch>
            </p:blipFill>
            <p:spPr>
              <a:xfrm>
                <a:off x="10057211" y="5005135"/>
                <a:ext cx="20700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6">
            <p14:nvContentPartPr>
              <p14:cNvPr id="279" name="Ink 278">
                <a:extLst>
                  <a:ext uri="{FF2B5EF4-FFF2-40B4-BE49-F238E27FC236}">
                    <a16:creationId xmlns:a16="http://schemas.microsoft.com/office/drawing/2014/main" id="{455CCCDF-DE38-BE24-43E4-78FE39374F0F}"/>
                  </a:ext>
                </a:extLst>
              </p14:cNvPr>
              <p14:cNvContentPartPr/>
              <p14:nvPr/>
            </p14:nvContentPartPr>
            <p14:xfrm>
              <a:off x="10378331" y="4860775"/>
              <a:ext cx="140400" cy="201240"/>
            </p14:xfrm>
          </p:contentPart>
        </mc:Choice>
        <mc:Fallback xmlns="">
          <p:pic>
            <p:nvPicPr>
              <p:cNvPr id="279" name="Ink 278">
                <a:extLst>
                  <a:ext uri="{FF2B5EF4-FFF2-40B4-BE49-F238E27FC236}">
                    <a16:creationId xmlns:a16="http://schemas.microsoft.com/office/drawing/2014/main" id="{455CCCDF-DE38-BE24-43E4-78FE39374F0F}"/>
                  </a:ext>
                </a:extLst>
              </p:cNvPr>
              <p:cNvPicPr/>
              <p:nvPr/>
            </p:nvPicPr>
            <p:blipFill>
              <a:blip r:embed="rId327"/>
              <a:stretch>
                <a:fillRect/>
              </a:stretch>
            </p:blipFill>
            <p:spPr>
              <a:xfrm>
                <a:off x="10360691" y="4843135"/>
                <a:ext cx="176040" cy="23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8">
            <p14:nvContentPartPr>
              <p14:cNvPr id="280" name="Ink 279">
                <a:extLst>
                  <a:ext uri="{FF2B5EF4-FFF2-40B4-BE49-F238E27FC236}">
                    <a16:creationId xmlns:a16="http://schemas.microsoft.com/office/drawing/2014/main" id="{0335DC86-0F9D-C777-4BBF-BE844400FAE8}"/>
                  </a:ext>
                </a:extLst>
              </p14:cNvPr>
              <p14:cNvContentPartPr/>
              <p14:nvPr/>
            </p14:nvContentPartPr>
            <p14:xfrm>
              <a:off x="10325771" y="4775095"/>
              <a:ext cx="207000" cy="264960"/>
            </p14:xfrm>
          </p:contentPart>
        </mc:Choice>
        <mc:Fallback xmlns="">
          <p:pic>
            <p:nvPicPr>
              <p:cNvPr id="280" name="Ink 279">
                <a:extLst>
                  <a:ext uri="{FF2B5EF4-FFF2-40B4-BE49-F238E27FC236}">
                    <a16:creationId xmlns:a16="http://schemas.microsoft.com/office/drawing/2014/main" id="{0335DC86-0F9D-C777-4BBF-BE844400FAE8}"/>
                  </a:ext>
                </a:extLst>
              </p:cNvPr>
              <p:cNvPicPr/>
              <p:nvPr/>
            </p:nvPicPr>
            <p:blipFill>
              <a:blip r:embed="rId329"/>
              <a:stretch>
                <a:fillRect/>
              </a:stretch>
            </p:blipFill>
            <p:spPr>
              <a:xfrm>
                <a:off x="10308131" y="4757095"/>
                <a:ext cx="242640" cy="30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0">
            <p14:nvContentPartPr>
              <p14:cNvPr id="281" name="Ink 280">
                <a:extLst>
                  <a:ext uri="{FF2B5EF4-FFF2-40B4-BE49-F238E27FC236}">
                    <a16:creationId xmlns:a16="http://schemas.microsoft.com/office/drawing/2014/main" id="{DFB88B6D-8600-9E16-E380-E03B3BBEF4A3}"/>
                  </a:ext>
                </a:extLst>
              </p14:cNvPr>
              <p14:cNvContentPartPr/>
              <p14:nvPr/>
            </p14:nvContentPartPr>
            <p14:xfrm>
              <a:off x="10587851" y="5036455"/>
              <a:ext cx="10440" cy="136800"/>
            </p14:xfrm>
          </p:contentPart>
        </mc:Choice>
        <mc:Fallback xmlns="">
          <p:pic>
            <p:nvPicPr>
              <p:cNvPr id="281" name="Ink 280">
                <a:extLst>
                  <a:ext uri="{FF2B5EF4-FFF2-40B4-BE49-F238E27FC236}">
                    <a16:creationId xmlns:a16="http://schemas.microsoft.com/office/drawing/2014/main" id="{DFB88B6D-8600-9E16-E380-E03B3BBEF4A3}"/>
                  </a:ext>
                </a:extLst>
              </p:cNvPr>
              <p:cNvPicPr/>
              <p:nvPr/>
            </p:nvPicPr>
            <p:blipFill>
              <a:blip r:embed="rId331"/>
              <a:stretch>
                <a:fillRect/>
              </a:stretch>
            </p:blipFill>
            <p:spPr>
              <a:xfrm>
                <a:off x="10570211" y="5018815"/>
                <a:ext cx="4608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2">
            <p14:nvContentPartPr>
              <p14:cNvPr id="282" name="Ink 281">
                <a:extLst>
                  <a:ext uri="{FF2B5EF4-FFF2-40B4-BE49-F238E27FC236}">
                    <a16:creationId xmlns:a16="http://schemas.microsoft.com/office/drawing/2014/main" id="{7FD0D52E-E745-F1F5-EA5E-92E5A9A371D1}"/>
                  </a:ext>
                </a:extLst>
              </p14:cNvPr>
              <p14:cNvContentPartPr/>
              <p14:nvPr/>
            </p14:nvContentPartPr>
            <p14:xfrm>
              <a:off x="10585691" y="5021695"/>
              <a:ext cx="129240" cy="188280"/>
            </p14:xfrm>
          </p:contentPart>
        </mc:Choice>
        <mc:Fallback xmlns="">
          <p:pic>
            <p:nvPicPr>
              <p:cNvPr id="282" name="Ink 281">
                <a:extLst>
                  <a:ext uri="{FF2B5EF4-FFF2-40B4-BE49-F238E27FC236}">
                    <a16:creationId xmlns:a16="http://schemas.microsoft.com/office/drawing/2014/main" id="{7FD0D52E-E745-F1F5-EA5E-92E5A9A371D1}"/>
                  </a:ext>
                </a:extLst>
              </p:cNvPr>
              <p:cNvPicPr/>
              <p:nvPr/>
            </p:nvPicPr>
            <p:blipFill>
              <a:blip r:embed="rId333"/>
              <a:stretch>
                <a:fillRect/>
              </a:stretch>
            </p:blipFill>
            <p:spPr>
              <a:xfrm>
                <a:off x="10567691" y="5004055"/>
                <a:ext cx="16488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4">
            <p14:nvContentPartPr>
              <p14:cNvPr id="283" name="Ink 282">
                <a:extLst>
                  <a:ext uri="{FF2B5EF4-FFF2-40B4-BE49-F238E27FC236}">
                    <a16:creationId xmlns:a16="http://schemas.microsoft.com/office/drawing/2014/main" id="{D9D26DDB-906B-99AF-1D6A-63E68CC8E95C}"/>
                  </a:ext>
                </a:extLst>
              </p14:cNvPr>
              <p14:cNvContentPartPr/>
              <p14:nvPr/>
            </p14:nvContentPartPr>
            <p14:xfrm>
              <a:off x="10979891" y="4826575"/>
              <a:ext cx="36360" cy="210240"/>
            </p14:xfrm>
          </p:contentPart>
        </mc:Choice>
        <mc:Fallback xmlns="">
          <p:pic>
            <p:nvPicPr>
              <p:cNvPr id="283" name="Ink 282">
                <a:extLst>
                  <a:ext uri="{FF2B5EF4-FFF2-40B4-BE49-F238E27FC236}">
                    <a16:creationId xmlns:a16="http://schemas.microsoft.com/office/drawing/2014/main" id="{D9D26DDB-906B-99AF-1D6A-63E68CC8E95C}"/>
                  </a:ext>
                </a:extLst>
              </p:cNvPr>
              <p:cNvPicPr/>
              <p:nvPr/>
            </p:nvPicPr>
            <p:blipFill>
              <a:blip r:embed="rId335"/>
              <a:stretch>
                <a:fillRect/>
              </a:stretch>
            </p:blipFill>
            <p:spPr>
              <a:xfrm>
                <a:off x="10961891" y="4808935"/>
                <a:ext cx="7200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6">
            <p14:nvContentPartPr>
              <p14:cNvPr id="284" name="Ink 283">
                <a:extLst>
                  <a:ext uri="{FF2B5EF4-FFF2-40B4-BE49-F238E27FC236}">
                    <a16:creationId xmlns:a16="http://schemas.microsoft.com/office/drawing/2014/main" id="{562AB108-E9DB-BF28-8D34-AA74B378BC88}"/>
                  </a:ext>
                </a:extLst>
              </p14:cNvPr>
              <p14:cNvContentPartPr/>
              <p14:nvPr/>
            </p14:nvContentPartPr>
            <p14:xfrm>
              <a:off x="10877651" y="4934935"/>
              <a:ext cx="219600" cy="38880"/>
            </p14:xfrm>
          </p:contentPart>
        </mc:Choice>
        <mc:Fallback xmlns="">
          <p:pic>
            <p:nvPicPr>
              <p:cNvPr id="284" name="Ink 283">
                <a:extLst>
                  <a:ext uri="{FF2B5EF4-FFF2-40B4-BE49-F238E27FC236}">
                    <a16:creationId xmlns:a16="http://schemas.microsoft.com/office/drawing/2014/main" id="{562AB108-E9DB-BF28-8D34-AA74B378BC88}"/>
                  </a:ext>
                </a:extLst>
              </p:cNvPr>
              <p:cNvPicPr/>
              <p:nvPr/>
            </p:nvPicPr>
            <p:blipFill>
              <a:blip r:embed="rId337"/>
              <a:stretch>
                <a:fillRect/>
              </a:stretch>
            </p:blipFill>
            <p:spPr>
              <a:xfrm>
                <a:off x="10859651" y="4917295"/>
                <a:ext cx="255240" cy="7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8">
            <p14:nvContentPartPr>
              <p14:cNvPr id="285" name="Ink 284">
                <a:extLst>
                  <a:ext uri="{FF2B5EF4-FFF2-40B4-BE49-F238E27FC236}">
                    <a16:creationId xmlns:a16="http://schemas.microsoft.com/office/drawing/2014/main" id="{E786AE8D-9C4F-17AB-FD43-0AF198129F35}"/>
                  </a:ext>
                </a:extLst>
              </p14:cNvPr>
              <p14:cNvContentPartPr/>
              <p14:nvPr/>
            </p14:nvContentPartPr>
            <p14:xfrm>
              <a:off x="11264651" y="4752055"/>
              <a:ext cx="185400" cy="275760"/>
            </p14:xfrm>
          </p:contentPart>
        </mc:Choice>
        <mc:Fallback xmlns="">
          <p:pic>
            <p:nvPicPr>
              <p:cNvPr id="285" name="Ink 284">
                <a:extLst>
                  <a:ext uri="{FF2B5EF4-FFF2-40B4-BE49-F238E27FC236}">
                    <a16:creationId xmlns:a16="http://schemas.microsoft.com/office/drawing/2014/main" id="{E786AE8D-9C4F-17AB-FD43-0AF198129F35}"/>
                  </a:ext>
                </a:extLst>
              </p:cNvPr>
              <p:cNvPicPr/>
              <p:nvPr/>
            </p:nvPicPr>
            <p:blipFill>
              <a:blip r:embed="rId339"/>
              <a:stretch>
                <a:fillRect/>
              </a:stretch>
            </p:blipFill>
            <p:spPr>
              <a:xfrm>
                <a:off x="11247011" y="4734055"/>
                <a:ext cx="22104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0">
            <p14:nvContentPartPr>
              <p14:cNvPr id="286" name="Ink 285">
                <a:extLst>
                  <a:ext uri="{FF2B5EF4-FFF2-40B4-BE49-F238E27FC236}">
                    <a16:creationId xmlns:a16="http://schemas.microsoft.com/office/drawing/2014/main" id="{7155499E-5D11-EAC6-9158-97D098D141AD}"/>
                  </a:ext>
                </a:extLst>
              </p14:cNvPr>
              <p14:cNvContentPartPr/>
              <p14:nvPr/>
            </p14:nvContentPartPr>
            <p14:xfrm>
              <a:off x="11183291" y="4848895"/>
              <a:ext cx="221400" cy="8640"/>
            </p14:xfrm>
          </p:contentPart>
        </mc:Choice>
        <mc:Fallback xmlns="">
          <p:pic>
            <p:nvPicPr>
              <p:cNvPr id="286" name="Ink 285">
                <a:extLst>
                  <a:ext uri="{FF2B5EF4-FFF2-40B4-BE49-F238E27FC236}">
                    <a16:creationId xmlns:a16="http://schemas.microsoft.com/office/drawing/2014/main" id="{7155499E-5D11-EAC6-9158-97D098D141AD}"/>
                  </a:ext>
                </a:extLst>
              </p:cNvPr>
              <p:cNvPicPr/>
              <p:nvPr/>
            </p:nvPicPr>
            <p:blipFill>
              <a:blip r:embed="rId341"/>
              <a:stretch>
                <a:fillRect/>
              </a:stretch>
            </p:blipFill>
            <p:spPr>
              <a:xfrm>
                <a:off x="11165291" y="4830895"/>
                <a:ext cx="257040" cy="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2">
            <p14:nvContentPartPr>
              <p14:cNvPr id="288" name="Ink 287">
                <a:extLst>
                  <a:ext uri="{FF2B5EF4-FFF2-40B4-BE49-F238E27FC236}">
                    <a16:creationId xmlns:a16="http://schemas.microsoft.com/office/drawing/2014/main" id="{BAF04F48-341D-EB12-BCB4-B3AB2B12ECC4}"/>
                  </a:ext>
                </a:extLst>
              </p14:cNvPr>
              <p14:cNvContentPartPr/>
              <p14:nvPr/>
            </p14:nvContentPartPr>
            <p14:xfrm>
              <a:off x="10357811" y="5431375"/>
              <a:ext cx="144360" cy="186120"/>
            </p14:xfrm>
          </p:contentPart>
        </mc:Choice>
        <mc:Fallback xmlns="">
          <p:pic>
            <p:nvPicPr>
              <p:cNvPr id="288" name="Ink 287">
                <a:extLst>
                  <a:ext uri="{FF2B5EF4-FFF2-40B4-BE49-F238E27FC236}">
                    <a16:creationId xmlns:a16="http://schemas.microsoft.com/office/drawing/2014/main" id="{BAF04F48-341D-EB12-BCB4-B3AB2B12ECC4}"/>
                  </a:ext>
                </a:extLst>
              </p:cNvPr>
              <p:cNvPicPr/>
              <p:nvPr/>
            </p:nvPicPr>
            <p:blipFill>
              <a:blip r:embed="rId343"/>
              <a:stretch>
                <a:fillRect/>
              </a:stretch>
            </p:blipFill>
            <p:spPr>
              <a:xfrm>
                <a:off x="10340171" y="5413375"/>
                <a:ext cx="18000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4">
            <p14:nvContentPartPr>
              <p14:cNvPr id="289" name="Ink 288">
                <a:extLst>
                  <a:ext uri="{FF2B5EF4-FFF2-40B4-BE49-F238E27FC236}">
                    <a16:creationId xmlns:a16="http://schemas.microsoft.com/office/drawing/2014/main" id="{E3B1556C-F1EA-A56A-355E-04FAFF1938F6}"/>
                  </a:ext>
                </a:extLst>
              </p14:cNvPr>
              <p14:cNvContentPartPr/>
              <p14:nvPr/>
            </p14:nvContentPartPr>
            <p14:xfrm>
              <a:off x="10551131" y="5523175"/>
              <a:ext cx="103680" cy="57960"/>
            </p14:xfrm>
          </p:contentPart>
        </mc:Choice>
        <mc:Fallback xmlns="">
          <p:pic>
            <p:nvPicPr>
              <p:cNvPr id="289" name="Ink 288">
                <a:extLst>
                  <a:ext uri="{FF2B5EF4-FFF2-40B4-BE49-F238E27FC236}">
                    <a16:creationId xmlns:a16="http://schemas.microsoft.com/office/drawing/2014/main" id="{E3B1556C-F1EA-A56A-355E-04FAFF1938F6}"/>
                  </a:ext>
                </a:extLst>
              </p:cNvPr>
              <p:cNvPicPr/>
              <p:nvPr/>
            </p:nvPicPr>
            <p:blipFill>
              <a:blip r:embed="rId345"/>
              <a:stretch>
                <a:fillRect/>
              </a:stretch>
            </p:blipFill>
            <p:spPr>
              <a:xfrm>
                <a:off x="10533491" y="5505535"/>
                <a:ext cx="139320" cy="9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6">
            <p14:nvContentPartPr>
              <p14:cNvPr id="290" name="Ink 289">
                <a:extLst>
                  <a:ext uri="{FF2B5EF4-FFF2-40B4-BE49-F238E27FC236}">
                    <a16:creationId xmlns:a16="http://schemas.microsoft.com/office/drawing/2014/main" id="{B4CEB552-E07B-1641-814A-DF779D6BD09C}"/>
                  </a:ext>
                </a:extLst>
              </p14:cNvPr>
              <p14:cNvContentPartPr/>
              <p14:nvPr/>
            </p14:nvContentPartPr>
            <p14:xfrm>
              <a:off x="10739771" y="5509855"/>
              <a:ext cx="82440" cy="83160"/>
            </p14:xfrm>
          </p:contentPart>
        </mc:Choice>
        <mc:Fallback xmlns="">
          <p:pic>
            <p:nvPicPr>
              <p:cNvPr id="290" name="Ink 289">
                <a:extLst>
                  <a:ext uri="{FF2B5EF4-FFF2-40B4-BE49-F238E27FC236}">
                    <a16:creationId xmlns:a16="http://schemas.microsoft.com/office/drawing/2014/main" id="{B4CEB552-E07B-1641-814A-DF779D6BD09C}"/>
                  </a:ext>
                </a:extLst>
              </p:cNvPr>
              <p:cNvPicPr/>
              <p:nvPr/>
            </p:nvPicPr>
            <p:blipFill>
              <a:blip r:embed="rId347"/>
              <a:stretch>
                <a:fillRect/>
              </a:stretch>
            </p:blipFill>
            <p:spPr>
              <a:xfrm>
                <a:off x="10722131" y="5491855"/>
                <a:ext cx="118080" cy="1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8">
            <p14:nvContentPartPr>
              <p14:cNvPr id="291" name="Ink 290">
                <a:extLst>
                  <a:ext uri="{FF2B5EF4-FFF2-40B4-BE49-F238E27FC236}">
                    <a16:creationId xmlns:a16="http://schemas.microsoft.com/office/drawing/2014/main" id="{12767494-B6C4-A513-2D19-9E4BC64030D4}"/>
                  </a:ext>
                </a:extLst>
              </p14:cNvPr>
              <p14:cNvContentPartPr/>
              <p14:nvPr/>
            </p14:nvContentPartPr>
            <p14:xfrm>
              <a:off x="10870811" y="5501935"/>
              <a:ext cx="113760" cy="60480"/>
            </p14:xfrm>
          </p:contentPart>
        </mc:Choice>
        <mc:Fallback xmlns="">
          <p:pic>
            <p:nvPicPr>
              <p:cNvPr id="291" name="Ink 290">
                <a:extLst>
                  <a:ext uri="{FF2B5EF4-FFF2-40B4-BE49-F238E27FC236}">
                    <a16:creationId xmlns:a16="http://schemas.microsoft.com/office/drawing/2014/main" id="{12767494-B6C4-A513-2D19-9E4BC64030D4}"/>
                  </a:ext>
                </a:extLst>
              </p:cNvPr>
              <p:cNvPicPr/>
              <p:nvPr/>
            </p:nvPicPr>
            <p:blipFill>
              <a:blip r:embed="rId349"/>
              <a:stretch>
                <a:fillRect/>
              </a:stretch>
            </p:blipFill>
            <p:spPr>
              <a:xfrm>
                <a:off x="10853171" y="5483935"/>
                <a:ext cx="149400" cy="9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0">
            <p14:nvContentPartPr>
              <p14:cNvPr id="292" name="Ink 291">
                <a:extLst>
                  <a:ext uri="{FF2B5EF4-FFF2-40B4-BE49-F238E27FC236}">
                    <a16:creationId xmlns:a16="http://schemas.microsoft.com/office/drawing/2014/main" id="{C691977D-B412-D765-9F9B-3C4B4AE41755}"/>
                  </a:ext>
                </a:extLst>
              </p14:cNvPr>
              <p14:cNvContentPartPr/>
              <p14:nvPr/>
            </p14:nvContentPartPr>
            <p14:xfrm>
              <a:off x="10968011" y="5303575"/>
              <a:ext cx="42120" cy="261360"/>
            </p14:xfrm>
          </p:contentPart>
        </mc:Choice>
        <mc:Fallback xmlns="">
          <p:pic>
            <p:nvPicPr>
              <p:cNvPr id="292" name="Ink 291">
                <a:extLst>
                  <a:ext uri="{FF2B5EF4-FFF2-40B4-BE49-F238E27FC236}">
                    <a16:creationId xmlns:a16="http://schemas.microsoft.com/office/drawing/2014/main" id="{C691977D-B412-D765-9F9B-3C4B4AE41755}"/>
                  </a:ext>
                </a:extLst>
              </p:cNvPr>
              <p:cNvPicPr/>
              <p:nvPr/>
            </p:nvPicPr>
            <p:blipFill>
              <a:blip r:embed="rId351"/>
              <a:stretch>
                <a:fillRect/>
              </a:stretch>
            </p:blipFill>
            <p:spPr>
              <a:xfrm>
                <a:off x="10950371" y="5285575"/>
                <a:ext cx="77760" cy="29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2">
            <p14:nvContentPartPr>
              <p14:cNvPr id="293" name="Ink 292">
                <a:extLst>
                  <a:ext uri="{FF2B5EF4-FFF2-40B4-BE49-F238E27FC236}">
                    <a16:creationId xmlns:a16="http://schemas.microsoft.com/office/drawing/2014/main" id="{24A09B5A-7C25-2AA2-4C05-BAC9C19C18EE}"/>
                  </a:ext>
                </a:extLst>
              </p14:cNvPr>
              <p14:cNvContentPartPr/>
              <p14:nvPr/>
            </p14:nvContentPartPr>
            <p14:xfrm>
              <a:off x="11075651" y="5473855"/>
              <a:ext cx="32040" cy="57600"/>
            </p14:xfrm>
          </p:contentPart>
        </mc:Choice>
        <mc:Fallback xmlns="">
          <p:pic>
            <p:nvPicPr>
              <p:cNvPr id="293" name="Ink 292">
                <a:extLst>
                  <a:ext uri="{FF2B5EF4-FFF2-40B4-BE49-F238E27FC236}">
                    <a16:creationId xmlns:a16="http://schemas.microsoft.com/office/drawing/2014/main" id="{24A09B5A-7C25-2AA2-4C05-BAC9C19C18EE}"/>
                  </a:ext>
                </a:extLst>
              </p:cNvPr>
              <p:cNvPicPr/>
              <p:nvPr/>
            </p:nvPicPr>
            <p:blipFill>
              <a:blip r:embed="rId353"/>
              <a:stretch>
                <a:fillRect/>
              </a:stretch>
            </p:blipFill>
            <p:spPr>
              <a:xfrm>
                <a:off x="11058011" y="5456215"/>
                <a:ext cx="67680" cy="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4">
            <p14:nvContentPartPr>
              <p14:cNvPr id="294" name="Ink 293">
                <a:extLst>
                  <a:ext uri="{FF2B5EF4-FFF2-40B4-BE49-F238E27FC236}">
                    <a16:creationId xmlns:a16="http://schemas.microsoft.com/office/drawing/2014/main" id="{4A5DF30D-5C2F-C10C-27D3-DF00D60F30A9}"/>
                  </a:ext>
                </a:extLst>
              </p14:cNvPr>
              <p14:cNvContentPartPr/>
              <p14:nvPr/>
            </p14:nvContentPartPr>
            <p14:xfrm>
              <a:off x="11240171" y="5488975"/>
              <a:ext cx="88920" cy="72360"/>
            </p14:xfrm>
          </p:contentPart>
        </mc:Choice>
        <mc:Fallback xmlns="">
          <p:pic>
            <p:nvPicPr>
              <p:cNvPr id="294" name="Ink 293">
                <a:extLst>
                  <a:ext uri="{FF2B5EF4-FFF2-40B4-BE49-F238E27FC236}">
                    <a16:creationId xmlns:a16="http://schemas.microsoft.com/office/drawing/2014/main" id="{4A5DF30D-5C2F-C10C-27D3-DF00D60F30A9}"/>
                  </a:ext>
                </a:extLst>
              </p:cNvPr>
              <p:cNvPicPr/>
              <p:nvPr/>
            </p:nvPicPr>
            <p:blipFill>
              <a:blip r:embed="rId355"/>
              <a:stretch>
                <a:fillRect/>
              </a:stretch>
            </p:blipFill>
            <p:spPr>
              <a:xfrm>
                <a:off x="11222171" y="5470975"/>
                <a:ext cx="12456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6">
            <p14:nvContentPartPr>
              <p14:cNvPr id="295" name="Ink 294">
                <a:extLst>
                  <a:ext uri="{FF2B5EF4-FFF2-40B4-BE49-F238E27FC236}">
                    <a16:creationId xmlns:a16="http://schemas.microsoft.com/office/drawing/2014/main" id="{55E9E198-3FDC-9B00-52E4-C0A5516A0347}"/>
                  </a:ext>
                </a:extLst>
              </p14:cNvPr>
              <p14:cNvContentPartPr/>
              <p14:nvPr/>
            </p14:nvContentPartPr>
            <p14:xfrm>
              <a:off x="11479211" y="5351095"/>
              <a:ext cx="73080" cy="208440"/>
            </p14:xfrm>
          </p:contentPart>
        </mc:Choice>
        <mc:Fallback xmlns="">
          <p:pic>
            <p:nvPicPr>
              <p:cNvPr id="295" name="Ink 294">
                <a:extLst>
                  <a:ext uri="{FF2B5EF4-FFF2-40B4-BE49-F238E27FC236}">
                    <a16:creationId xmlns:a16="http://schemas.microsoft.com/office/drawing/2014/main" id="{55E9E198-3FDC-9B00-52E4-C0A5516A0347}"/>
                  </a:ext>
                </a:extLst>
              </p:cNvPr>
              <p:cNvPicPr/>
              <p:nvPr/>
            </p:nvPicPr>
            <p:blipFill>
              <a:blip r:embed="rId357"/>
              <a:stretch>
                <a:fillRect/>
              </a:stretch>
            </p:blipFill>
            <p:spPr>
              <a:xfrm>
                <a:off x="11461571" y="5333095"/>
                <a:ext cx="108720" cy="2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8">
            <p14:nvContentPartPr>
              <p14:cNvPr id="296" name="Ink 295">
                <a:extLst>
                  <a:ext uri="{FF2B5EF4-FFF2-40B4-BE49-F238E27FC236}">
                    <a16:creationId xmlns:a16="http://schemas.microsoft.com/office/drawing/2014/main" id="{7313AC6C-69D7-29C0-57E9-565B3611BC0F}"/>
                  </a:ext>
                </a:extLst>
              </p14:cNvPr>
              <p14:cNvContentPartPr/>
              <p14:nvPr/>
            </p14:nvContentPartPr>
            <p14:xfrm>
              <a:off x="11565251" y="5488975"/>
              <a:ext cx="170280" cy="201600"/>
            </p14:xfrm>
          </p:contentPart>
        </mc:Choice>
        <mc:Fallback xmlns="">
          <p:pic>
            <p:nvPicPr>
              <p:cNvPr id="296" name="Ink 295">
                <a:extLst>
                  <a:ext uri="{FF2B5EF4-FFF2-40B4-BE49-F238E27FC236}">
                    <a16:creationId xmlns:a16="http://schemas.microsoft.com/office/drawing/2014/main" id="{7313AC6C-69D7-29C0-57E9-565B3611BC0F}"/>
                  </a:ext>
                </a:extLst>
              </p:cNvPr>
              <p:cNvPicPr/>
              <p:nvPr/>
            </p:nvPicPr>
            <p:blipFill>
              <a:blip r:embed="rId359"/>
              <a:stretch>
                <a:fillRect/>
              </a:stretch>
            </p:blipFill>
            <p:spPr>
              <a:xfrm>
                <a:off x="11547251" y="5470975"/>
                <a:ext cx="205920" cy="23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0">
            <p14:nvContentPartPr>
              <p14:cNvPr id="297" name="Ink 296">
                <a:extLst>
                  <a:ext uri="{FF2B5EF4-FFF2-40B4-BE49-F238E27FC236}">
                    <a16:creationId xmlns:a16="http://schemas.microsoft.com/office/drawing/2014/main" id="{8D2272AF-09B0-0ED6-35E5-DC3FF0128CC3}"/>
                  </a:ext>
                </a:extLst>
              </p14:cNvPr>
              <p14:cNvContentPartPr/>
              <p14:nvPr/>
            </p14:nvContentPartPr>
            <p14:xfrm>
              <a:off x="11769011" y="5350015"/>
              <a:ext cx="11880" cy="224640"/>
            </p14:xfrm>
          </p:contentPart>
        </mc:Choice>
        <mc:Fallback xmlns="">
          <p:pic>
            <p:nvPicPr>
              <p:cNvPr id="297" name="Ink 296">
                <a:extLst>
                  <a:ext uri="{FF2B5EF4-FFF2-40B4-BE49-F238E27FC236}">
                    <a16:creationId xmlns:a16="http://schemas.microsoft.com/office/drawing/2014/main" id="{8D2272AF-09B0-0ED6-35E5-DC3FF0128CC3}"/>
                  </a:ext>
                </a:extLst>
              </p:cNvPr>
              <p:cNvPicPr/>
              <p:nvPr/>
            </p:nvPicPr>
            <p:blipFill>
              <a:blip r:embed="rId361"/>
              <a:stretch>
                <a:fillRect/>
              </a:stretch>
            </p:blipFill>
            <p:spPr>
              <a:xfrm>
                <a:off x="11751011" y="5332375"/>
                <a:ext cx="47520" cy="26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2">
            <p14:nvContentPartPr>
              <p14:cNvPr id="298" name="Ink 297">
                <a:extLst>
                  <a:ext uri="{FF2B5EF4-FFF2-40B4-BE49-F238E27FC236}">
                    <a16:creationId xmlns:a16="http://schemas.microsoft.com/office/drawing/2014/main" id="{63AD9BCE-946A-5DE3-26A1-EE950EAED7A4}"/>
                  </a:ext>
                </a:extLst>
              </p14:cNvPr>
              <p14:cNvContentPartPr/>
              <p14:nvPr/>
            </p14:nvContentPartPr>
            <p14:xfrm>
              <a:off x="11742371" y="5476375"/>
              <a:ext cx="91800" cy="39960"/>
            </p14:xfrm>
          </p:contentPart>
        </mc:Choice>
        <mc:Fallback xmlns="">
          <p:pic>
            <p:nvPicPr>
              <p:cNvPr id="298" name="Ink 297">
                <a:extLst>
                  <a:ext uri="{FF2B5EF4-FFF2-40B4-BE49-F238E27FC236}">
                    <a16:creationId xmlns:a16="http://schemas.microsoft.com/office/drawing/2014/main" id="{63AD9BCE-946A-5DE3-26A1-EE950EAED7A4}"/>
                  </a:ext>
                </a:extLst>
              </p:cNvPr>
              <p:cNvPicPr/>
              <p:nvPr/>
            </p:nvPicPr>
            <p:blipFill>
              <a:blip r:embed="rId363"/>
              <a:stretch>
                <a:fillRect/>
              </a:stretch>
            </p:blipFill>
            <p:spPr>
              <a:xfrm>
                <a:off x="11724731" y="5458375"/>
                <a:ext cx="127440" cy="7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4">
            <p14:nvContentPartPr>
              <p14:cNvPr id="299" name="Ink 298">
                <a:extLst>
                  <a:ext uri="{FF2B5EF4-FFF2-40B4-BE49-F238E27FC236}">
                    <a16:creationId xmlns:a16="http://schemas.microsoft.com/office/drawing/2014/main" id="{E930F628-FC15-B7DF-1352-36945F78D4C9}"/>
                  </a:ext>
                </a:extLst>
              </p14:cNvPr>
              <p14:cNvContentPartPr/>
              <p14:nvPr/>
            </p14:nvContentPartPr>
            <p14:xfrm>
              <a:off x="11824451" y="5330935"/>
              <a:ext cx="58680" cy="227520"/>
            </p14:xfrm>
          </p:contentPart>
        </mc:Choice>
        <mc:Fallback xmlns="">
          <p:pic>
            <p:nvPicPr>
              <p:cNvPr id="299" name="Ink 298">
                <a:extLst>
                  <a:ext uri="{FF2B5EF4-FFF2-40B4-BE49-F238E27FC236}">
                    <a16:creationId xmlns:a16="http://schemas.microsoft.com/office/drawing/2014/main" id="{E930F628-FC15-B7DF-1352-36945F78D4C9}"/>
                  </a:ext>
                </a:extLst>
              </p:cNvPr>
              <p:cNvPicPr/>
              <p:nvPr/>
            </p:nvPicPr>
            <p:blipFill>
              <a:blip r:embed="rId365"/>
              <a:stretch>
                <a:fillRect/>
              </a:stretch>
            </p:blipFill>
            <p:spPr>
              <a:xfrm>
                <a:off x="11806811" y="5312935"/>
                <a:ext cx="94320" cy="26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6">
            <p14:nvContentPartPr>
              <p14:cNvPr id="300" name="Ink 299">
                <a:extLst>
                  <a:ext uri="{FF2B5EF4-FFF2-40B4-BE49-F238E27FC236}">
                    <a16:creationId xmlns:a16="http://schemas.microsoft.com/office/drawing/2014/main" id="{D1C4617D-15F8-2368-EC4F-616B4757A693}"/>
                  </a:ext>
                </a:extLst>
              </p14:cNvPr>
              <p14:cNvContentPartPr/>
              <p14:nvPr/>
            </p14:nvContentPartPr>
            <p14:xfrm>
              <a:off x="11879891" y="5508775"/>
              <a:ext cx="144000" cy="64800"/>
            </p14:xfrm>
          </p:contentPart>
        </mc:Choice>
        <mc:Fallback xmlns="">
          <p:pic>
            <p:nvPicPr>
              <p:cNvPr id="300" name="Ink 299">
                <a:extLst>
                  <a:ext uri="{FF2B5EF4-FFF2-40B4-BE49-F238E27FC236}">
                    <a16:creationId xmlns:a16="http://schemas.microsoft.com/office/drawing/2014/main" id="{D1C4617D-15F8-2368-EC4F-616B4757A693}"/>
                  </a:ext>
                </a:extLst>
              </p:cNvPr>
              <p:cNvPicPr/>
              <p:nvPr/>
            </p:nvPicPr>
            <p:blipFill>
              <a:blip r:embed="rId367"/>
              <a:stretch>
                <a:fillRect/>
              </a:stretch>
            </p:blipFill>
            <p:spPr>
              <a:xfrm>
                <a:off x="11862251" y="5491135"/>
                <a:ext cx="179640" cy="1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8">
            <p14:nvContentPartPr>
              <p14:cNvPr id="302" name="Ink 301">
                <a:extLst>
                  <a:ext uri="{FF2B5EF4-FFF2-40B4-BE49-F238E27FC236}">
                    <a16:creationId xmlns:a16="http://schemas.microsoft.com/office/drawing/2014/main" id="{7C9FCB02-9391-DFD8-6A83-0FCA3B564DC2}"/>
                  </a:ext>
                </a:extLst>
              </p14:cNvPr>
              <p14:cNvContentPartPr/>
              <p14:nvPr/>
            </p14:nvContentPartPr>
            <p14:xfrm>
              <a:off x="9651491" y="5358655"/>
              <a:ext cx="500400" cy="172080"/>
            </p14:xfrm>
          </p:contentPart>
        </mc:Choice>
        <mc:Fallback xmlns="">
          <p:pic>
            <p:nvPicPr>
              <p:cNvPr id="302" name="Ink 301">
                <a:extLst>
                  <a:ext uri="{FF2B5EF4-FFF2-40B4-BE49-F238E27FC236}">
                    <a16:creationId xmlns:a16="http://schemas.microsoft.com/office/drawing/2014/main" id="{7C9FCB02-9391-DFD8-6A83-0FCA3B564DC2}"/>
                  </a:ext>
                </a:extLst>
              </p:cNvPr>
              <p:cNvPicPr/>
              <p:nvPr/>
            </p:nvPicPr>
            <p:blipFill>
              <a:blip r:embed="rId369"/>
              <a:stretch>
                <a:fillRect/>
              </a:stretch>
            </p:blipFill>
            <p:spPr>
              <a:xfrm>
                <a:off x="9633491" y="5340655"/>
                <a:ext cx="536040" cy="20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0">
            <p14:nvContentPartPr>
              <p14:cNvPr id="303" name="Ink 302">
                <a:extLst>
                  <a:ext uri="{FF2B5EF4-FFF2-40B4-BE49-F238E27FC236}">
                    <a16:creationId xmlns:a16="http://schemas.microsoft.com/office/drawing/2014/main" id="{9D850EF3-29E5-6D16-D25E-BF8486B03154}"/>
                  </a:ext>
                </a:extLst>
              </p14:cNvPr>
              <p14:cNvContentPartPr/>
              <p14:nvPr/>
            </p14:nvContentPartPr>
            <p14:xfrm>
              <a:off x="10113011" y="5221135"/>
              <a:ext cx="307800" cy="288360"/>
            </p14:xfrm>
          </p:contentPart>
        </mc:Choice>
        <mc:Fallback xmlns="">
          <p:pic>
            <p:nvPicPr>
              <p:cNvPr id="303" name="Ink 302">
                <a:extLst>
                  <a:ext uri="{FF2B5EF4-FFF2-40B4-BE49-F238E27FC236}">
                    <a16:creationId xmlns:a16="http://schemas.microsoft.com/office/drawing/2014/main" id="{9D850EF3-29E5-6D16-D25E-BF8486B03154}"/>
                  </a:ext>
                </a:extLst>
              </p:cNvPr>
              <p:cNvPicPr/>
              <p:nvPr/>
            </p:nvPicPr>
            <p:blipFill>
              <a:blip r:embed="rId371"/>
              <a:stretch>
                <a:fillRect/>
              </a:stretch>
            </p:blipFill>
            <p:spPr>
              <a:xfrm>
                <a:off x="10095371" y="5203135"/>
                <a:ext cx="343440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2">
            <p14:nvContentPartPr>
              <p14:cNvPr id="305" name="Ink 304">
                <a:extLst>
                  <a:ext uri="{FF2B5EF4-FFF2-40B4-BE49-F238E27FC236}">
                    <a16:creationId xmlns:a16="http://schemas.microsoft.com/office/drawing/2014/main" id="{C959469E-8252-2C89-1E70-DB9E7DE6144F}"/>
                  </a:ext>
                </a:extLst>
              </p14:cNvPr>
              <p14:cNvContentPartPr/>
              <p14:nvPr/>
            </p14:nvContentPartPr>
            <p14:xfrm>
              <a:off x="8917811" y="4661695"/>
              <a:ext cx="131040" cy="159840"/>
            </p14:xfrm>
          </p:contentPart>
        </mc:Choice>
        <mc:Fallback xmlns="">
          <p:pic>
            <p:nvPicPr>
              <p:cNvPr id="305" name="Ink 304">
                <a:extLst>
                  <a:ext uri="{FF2B5EF4-FFF2-40B4-BE49-F238E27FC236}">
                    <a16:creationId xmlns:a16="http://schemas.microsoft.com/office/drawing/2014/main" id="{C959469E-8252-2C89-1E70-DB9E7DE6144F}"/>
                  </a:ext>
                </a:extLst>
              </p:cNvPr>
              <p:cNvPicPr/>
              <p:nvPr/>
            </p:nvPicPr>
            <p:blipFill>
              <a:blip r:embed="rId373"/>
              <a:stretch>
                <a:fillRect/>
              </a:stretch>
            </p:blipFill>
            <p:spPr>
              <a:xfrm>
                <a:off x="8899811" y="4644055"/>
                <a:ext cx="166680" cy="19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4">
            <p14:nvContentPartPr>
              <p14:cNvPr id="306" name="Ink 305">
                <a:extLst>
                  <a:ext uri="{FF2B5EF4-FFF2-40B4-BE49-F238E27FC236}">
                    <a16:creationId xmlns:a16="http://schemas.microsoft.com/office/drawing/2014/main" id="{55DAF55A-A929-FFC2-7ADF-62107B73283F}"/>
                  </a:ext>
                </a:extLst>
              </p14:cNvPr>
              <p14:cNvContentPartPr/>
              <p14:nvPr/>
            </p14:nvContentPartPr>
            <p14:xfrm>
              <a:off x="9143171" y="4697335"/>
              <a:ext cx="163080" cy="125280"/>
            </p14:xfrm>
          </p:contentPart>
        </mc:Choice>
        <mc:Fallback xmlns="">
          <p:pic>
            <p:nvPicPr>
              <p:cNvPr id="306" name="Ink 305">
                <a:extLst>
                  <a:ext uri="{FF2B5EF4-FFF2-40B4-BE49-F238E27FC236}">
                    <a16:creationId xmlns:a16="http://schemas.microsoft.com/office/drawing/2014/main" id="{55DAF55A-A929-FFC2-7ADF-62107B73283F}"/>
                  </a:ext>
                </a:extLst>
              </p:cNvPr>
              <p:cNvPicPr/>
              <p:nvPr/>
            </p:nvPicPr>
            <p:blipFill>
              <a:blip r:embed="rId375"/>
              <a:stretch>
                <a:fillRect/>
              </a:stretch>
            </p:blipFill>
            <p:spPr>
              <a:xfrm>
                <a:off x="9125171" y="4679335"/>
                <a:ext cx="198720" cy="16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6">
            <p14:nvContentPartPr>
              <p14:cNvPr id="307" name="Ink 306">
                <a:extLst>
                  <a:ext uri="{FF2B5EF4-FFF2-40B4-BE49-F238E27FC236}">
                    <a16:creationId xmlns:a16="http://schemas.microsoft.com/office/drawing/2014/main" id="{FFBF3778-B0E1-6C17-B7A4-ECD56F3718D5}"/>
                  </a:ext>
                </a:extLst>
              </p14:cNvPr>
              <p14:cNvContentPartPr/>
              <p14:nvPr/>
            </p14:nvContentPartPr>
            <p14:xfrm>
              <a:off x="9321011" y="4699855"/>
              <a:ext cx="120600" cy="105840"/>
            </p14:xfrm>
          </p:contentPart>
        </mc:Choice>
        <mc:Fallback xmlns="">
          <p:pic>
            <p:nvPicPr>
              <p:cNvPr id="307" name="Ink 306">
                <a:extLst>
                  <a:ext uri="{FF2B5EF4-FFF2-40B4-BE49-F238E27FC236}">
                    <a16:creationId xmlns:a16="http://schemas.microsoft.com/office/drawing/2014/main" id="{FFBF3778-B0E1-6C17-B7A4-ECD56F3718D5}"/>
                  </a:ext>
                </a:extLst>
              </p:cNvPr>
              <p:cNvPicPr/>
              <p:nvPr/>
            </p:nvPicPr>
            <p:blipFill>
              <a:blip r:embed="rId377"/>
              <a:stretch>
                <a:fillRect/>
              </a:stretch>
            </p:blipFill>
            <p:spPr>
              <a:xfrm>
                <a:off x="9303011" y="4681855"/>
                <a:ext cx="15624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8">
            <p14:nvContentPartPr>
              <p14:cNvPr id="308" name="Ink 307">
                <a:extLst>
                  <a:ext uri="{FF2B5EF4-FFF2-40B4-BE49-F238E27FC236}">
                    <a16:creationId xmlns:a16="http://schemas.microsoft.com/office/drawing/2014/main" id="{28A3BB4E-C865-F3D0-D612-3C1B3F53B428}"/>
                  </a:ext>
                </a:extLst>
              </p14:cNvPr>
              <p14:cNvContentPartPr/>
              <p14:nvPr/>
            </p14:nvContentPartPr>
            <p14:xfrm>
              <a:off x="9670571" y="4610935"/>
              <a:ext cx="115200" cy="177480"/>
            </p14:xfrm>
          </p:contentPart>
        </mc:Choice>
        <mc:Fallback xmlns="">
          <p:pic>
            <p:nvPicPr>
              <p:cNvPr id="308" name="Ink 307">
                <a:extLst>
                  <a:ext uri="{FF2B5EF4-FFF2-40B4-BE49-F238E27FC236}">
                    <a16:creationId xmlns:a16="http://schemas.microsoft.com/office/drawing/2014/main" id="{28A3BB4E-C865-F3D0-D612-3C1B3F53B428}"/>
                  </a:ext>
                </a:extLst>
              </p:cNvPr>
              <p:cNvPicPr/>
              <p:nvPr/>
            </p:nvPicPr>
            <p:blipFill>
              <a:blip r:embed="rId379"/>
              <a:stretch>
                <a:fillRect/>
              </a:stretch>
            </p:blipFill>
            <p:spPr>
              <a:xfrm>
                <a:off x="9652571" y="4592935"/>
                <a:ext cx="150840" cy="21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0">
            <p14:nvContentPartPr>
              <p14:cNvPr id="309" name="Ink 308">
                <a:extLst>
                  <a:ext uri="{FF2B5EF4-FFF2-40B4-BE49-F238E27FC236}">
                    <a16:creationId xmlns:a16="http://schemas.microsoft.com/office/drawing/2014/main" id="{416B1AC3-53A6-F3B7-3C6B-471C8652683D}"/>
                  </a:ext>
                </a:extLst>
              </p14:cNvPr>
              <p14:cNvContentPartPr/>
              <p14:nvPr/>
            </p14:nvContentPartPr>
            <p14:xfrm>
              <a:off x="9854891" y="4743775"/>
              <a:ext cx="15120" cy="11520"/>
            </p14:xfrm>
          </p:contentPart>
        </mc:Choice>
        <mc:Fallback xmlns="">
          <p:pic>
            <p:nvPicPr>
              <p:cNvPr id="309" name="Ink 308">
                <a:extLst>
                  <a:ext uri="{FF2B5EF4-FFF2-40B4-BE49-F238E27FC236}">
                    <a16:creationId xmlns:a16="http://schemas.microsoft.com/office/drawing/2014/main" id="{416B1AC3-53A6-F3B7-3C6B-471C8652683D}"/>
                  </a:ext>
                </a:extLst>
              </p:cNvPr>
              <p:cNvPicPr/>
              <p:nvPr/>
            </p:nvPicPr>
            <p:blipFill>
              <a:blip r:embed="rId381"/>
              <a:stretch>
                <a:fillRect/>
              </a:stretch>
            </p:blipFill>
            <p:spPr>
              <a:xfrm>
                <a:off x="9837251" y="4726135"/>
                <a:ext cx="50760" cy="4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2">
            <p14:nvContentPartPr>
              <p14:cNvPr id="310" name="Ink 309">
                <a:extLst>
                  <a:ext uri="{FF2B5EF4-FFF2-40B4-BE49-F238E27FC236}">
                    <a16:creationId xmlns:a16="http://schemas.microsoft.com/office/drawing/2014/main" id="{CC60618B-48FD-1809-929A-0CD970F98C64}"/>
                  </a:ext>
                </a:extLst>
              </p14:cNvPr>
              <p14:cNvContentPartPr/>
              <p14:nvPr/>
            </p14:nvContentPartPr>
            <p14:xfrm>
              <a:off x="10064051" y="4389175"/>
              <a:ext cx="22680" cy="333360"/>
            </p14:xfrm>
          </p:contentPart>
        </mc:Choice>
        <mc:Fallback xmlns="">
          <p:pic>
            <p:nvPicPr>
              <p:cNvPr id="310" name="Ink 309">
                <a:extLst>
                  <a:ext uri="{FF2B5EF4-FFF2-40B4-BE49-F238E27FC236}">
                    <a16:creationId xmlns:a16="http://schemas.microsoft.com/office/drawing/2014/main" id="{CC60618B-48FD-1809-929A-0CD970F98C64}"/>
                  </a:ext>
                </a:extLst>
              </p:cNvPr>
              <p:cNvPicPr/>
              <p:nvPr/>
            </p:nvPicPr>
            <p:blipFill>
              <a:blip r:embed="rId383"/>
              <a:stretch>
                <a:fillRect/>
              </a:stretch>
            </p:blipFill>
            <p:spPr>
              <a:xfrm>
                <a:off x="10046051" y="4371175"/>
                <a:ext cx="58320" cy="36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4">
            <p14:nvContentPartPr>
              <p14:cNvPr id="311" name="Ink 310">
                <a:extLst>
                  <a:ext uri="{FF2B5EF4-FFF2-40B4-BE49-F238E27FC236}">
                    <a16:creationId xmlns:a16="http://schemas.microsoft.com/office/drawing/2014/main" id="{475B69B9-7585-A08B-4536-6495A317E921}"/>
                  </a:ext>
                </a:extLst>
              </p14:cNvPr>
              <p14:cNvContentPartPr/>
              <p14:nvPr/>
            </p14:nvContentPartPr>
            <p14:xfrm>
              <a:off x="10180691" y="4379455"/>
              <a:ext cx="141840" cy="244440"/>
            </p14:xfrm>
          </p:contentPart>
        </mc:Choice>
        <mc:Fallback xmlns="">
          <p:pic>
            <p:nvPicPr>
              <p:cNvPr id="311" name="Ink 310">
                <a:extLst>
                  <a:ext uri="{FF2B5EF4-FFF2-40B4-BE49-F238E27FC236}">
                    <a16:creationId xmlns:a16="http://schemas.microsoft.com/office/drawing/2014/main" id="{475B69B9-7585-A08B-4536-6495A317E921}"/>
                  </a:ext>
                </a:extLst>
              </p:cNvPr>
              <p:cNvPicPr/>
              <p:nvPr/>
            </p:nvPicPr>
            <p:blipFill>
              <a:blip r:embed="rId385"/>
              <a:stretch>
                <a:fillRect/>
              </a:stretch>
            </p:blipFill>
            <p:spPr>
              <a:xfrm>
                <a:off x="10162691" y="4361815"/>
                <a:ext cx="177480" cy="28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6">
            <p14:nvContentPartPr>
              <p14:cNvPr id="317" name="Ink 316">
                <a:extLst>
                  <a:ext uri="{FF2B5EF4-FFF2-40B4-BE49-F238E27FC236}">
                    <a16:creationId xmlns:a16="http://schemas.microsoft.com/office/drawing/2014/main" id="{464F2779-06B9-AEF4-28B5-24B4BCC6B18B}"/>
                  </a:ext>
                </a:extLst>
              </p14:cNvPr>
              <p14:cNvContentPartPr/>
              <p14:nvPr/>
            </p14:nvContentPartPr>
            <p14:xfrm>
              <a:off x="3913811" y="5738095"/>
              <a:ext cx="948240" cy="259920"/>
            </p14:xfrm>
          </p:contentPart>
        </mc:Choice>
        <mc:Fallback xmlns="">
          <p:pic>
            <p:nvPicPr>
              <p:cNvPr id="317" name="Ink 316">
                <a:extLst>
                  <a:ext uri="{FF2B5EF4-FFF2-40B4-BE49-F238E27FC236}">
                    <a16:creationId xmlns:a16="http://schemas.microsoft.com/office/drawing/2014/main" id="{464F2779-06B9-AEF4-28B5-24B4BCC6B18B}"/>
                  </a:ext>
                </a:extLst>
              </p:cNvPr>
              <p:cNvPicPr/>
              <p:nvPr/>
            </p:nvPicPr>
            <p:blipFill>
              <a:blip r:embed="rId387"/>
              <a:stretch>
                <a:fillRect/>
              </a:stretch>
            </p:blipFill>
            <p:spPr>
              <a:xfrm>
                <a:off x="3896171" y="5720095"/>
                <a:ext cx="983880" cy="295560"/>
              </a:xfrm>
              <a:prstGeom prst="rect">
                <a:avLst/>
              </a:prstGeom>
            </p:spPr>
          </p:pic>
        </mc:Fallback>
      </mc:AlternateContent>
      <p:grpSp>
        <p:nvGrpSpPr>
          <p:cNvPr id="347" name="Group 346">
            <a:extLst>
              <a:ext uri="{FF2B5EF4-FFF2-40B4-BE49-F238E27FC236}">
                <a16:creationId xmlns:a16="http://schemas.microsoft.com/office/drawing/2014/main" id="{A08BD258-AFDC-5482-50E5-78979132BEC3}"/>
              </a:ext>
            </a:extLst>
          </p:cNvPr>
          <p:cNvGrpSpPr/>
          <p:nvPr/>
        </p:nvGrpSpPr>
        <p:grpSpPr>
          <a:xfrm>
            <a:off x="3446531" y="5735935"/>
            <a:ext cx="6372360" cy="842400"/>
            <a:chOff x="3446531" y="5735935"/>
            <a:chExt cx="6372360" cy="842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313" name="Ink 312">
                  <a:extLst>
                    <a:ext uri="{FF2B5EF4-FFF2-40B4-BE49-F238E27FC236}">
                      <a16:creationId xmlns:a16="http://schemas.microsoft.com/office/drawing/2014/main" id="{F37038E8-ABCB-0AC7-C996-3EC18C7F8D53}"/>
                    </a:ext>
                  </a:extLst>
                </p14:cNvPr>
                <p14:cNvContentPartPr/>
                <p14:nvPr/>
              </p14:nvContentPartPr>
              <p14:xfrm>
                <a:off x="3446531" y="5790655"/>
                <a:ext cx="69840" cy="208080"/>
              </p14:xfrm>
            </p:contentPart>
          </mc:Choice>
          <mc:Fallback xmlns="">
            <p:pic>
              <p:nvPicPr>
                <p:cNvPr id="313" name="Ink 312">
                  <a:extLst>
                    <a:ext uri="{FF2B5EF4-FFF2-40B4-BE49-F238E27FC236}">
                      <a16:creationId xmlns:a16="http://schemas.microsoft.com/office/drawing/2014/main" id="{F37038E8-ABCB-0AC7-C996-3EC18C7F8D53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3428531" y="5773015"/>
                  <a:ext cx="10548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CBFEA1B2-76B1-EF58-3FC5-EDCEC152FA48}"/>
                    </a:ext>
                  </a:extLst>
                </p14:cNvPr>
                <p14:cNvContentPartPr/>
                <p14:nvPr/>
              </p14:nvContentPartPr>
              <p14:xfrm>
                <a:off x="3600971" y="5800735"/>
                <a:ext cx="115200" cy="216000"/>
              </p14:xfrm>
            </p:contentPart>
          </mc:Choice>
          <mc:Fallback xmlns=""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CBFEA1B2-76B1-EF58-3FC5-EDCEC152FA48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3582971" y="5783095"/>
                  <a:ext cx="15084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9951B892-E257-0035-B33E-5A5611FE23AF}"/>
                    </a:ext>
                  </a:extLst>
                </p14:cNvPr>
                <p14:cNvContentPartPr/>
                <p14:nvPr/>
              </p14:nvContentPartPr>
              <p14:xfrm>
                <a:off x="3567131" y="5926015"/>
                <a:ext cx="162360" cy="47520"/>
              </p14:xfrm>
            </p:contentPart>
          </mc:Choice>
          <mc:Fallback xmlns=""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9951B892-E257-0035-B33E-5A5611FE23AF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3549491" y="5908375"/>
                  <a:ext cx="19800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BC812AEC-2BA2-6A87-9A72-38E1C65717BD}"/>
                    </a:ext>
                  </a:extLst>
                </p14:cNvPr>
                <p14:cNvContentPartPr/>
                <p14:nvPr/>
              </p14:nvContentPartPr>
              <p14:xfrm>
                <a:off x="6002171" y="6139135"/>
                <a:ext cx="22680" cy="972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BC812AEC-2BA2-6A87-9A72-38E1C65717BD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5984171" y="6121495"/>
                  <a:ext cx="5832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0045CFFF-92BF-56BD-AD65-81059B059A4B}"/>
                    </a:ext>
                  </a:extLst>
                </p14:cNvPr>
                <p14:cNvContentPartPr/>
                <p14:nvPr/>
              </p14:nvContentPartPr>
              <p14:xfrm>
                <a:off x="6483491" y="6067495"/>
                <a:ext cx="8640" cy="144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0045CFFF-92BF-56BD-AD65-81059B059A4B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6465851" y="6049495"/>
                  <a:ext cx="442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319" name="Ink 318">
                  <a:extLst>
                    <a:ext uri="{FF2B5EF4-FFF2-40B4-BE49-F238E27FC236}">
                      <a16:creationId xmlns:a16="http://schemas.microsoft.com/office/drawing/2014/main" id="{1DBCE754-F3D5-43E4-313A-A3BB828DB735}"/>
                    </a:ext>
                  </a:extLst>
                </p14:cNvPr>
                <p14:cNvContentPartPr/>
                <p14:nvPr/>
              </p14:nvContentPartPr>
              <p14:xfrm>
                <a:off x="5001731" y="5735935"/>
                <a:ext cx="759600" cy="398160"/>
              </p14:xfrm>
            </p:contentPart>
          </mc:Choice>
          <mc:Fallback xmlns="">
            <p:pic>
              <p:nvPicPr>
                <p:cNvPr id="319" name="Ink 318">
                  <a:extLst>
                    <a:ext uri="{FF2B5EF4-FFF2-40B4-BE49-F238E27FC236}">
                      <a16:creationId xmlns:a16="http://schemas.microsoft.com/office/drawing/2014/main" id="{1DBCE754-F3D5-43E4-313A-A3BB828DB735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4984091" y="5717935"/>
                  <a:ext cx="795240" cy="43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0BFBCA1C-7CEA-7038-F937-F05678EC0934}"/>
                    </a:ext>
                  </a:extLst>
                </p14:cNvPr>
                <p14:cNvContentPartPr/>
                <p14:nvPr/>
              </p14:nvContentPartPr>
              <p14:xfrm>
                <a:off x="5357771" y="5877775"/>
                <a:ext cx="209880" cy="51120"/>
              </p14:xfrm>
            </p:contentPart>
          </mc:Choice>
          <mc:Fallback xmlns=""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0BFBCA1C-7CEA-7038-F937-F05678EC0934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5340131" y="5859775"/>
                  <a:ext cx="2455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616A1C24-20A7-FF9A-5DCD-7DA263FF293F}"/>
                    </a:ext>
                  </a:extLst>
                </p14:cNvPr>
                <p14:cNvContentPartPr/>
                <p14:nvPr/>
              </p14:nvContentPartPr>
              <p14:xfrm>
                <a:off x="5976971" y="5933935"/>
                <a:ext cx="383400" cy="9756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616A1C24-20A7-FF9A-5DCD-7DA263FF293F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5959331" y="5915935"/>
                  <a:ext cx="41904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54792CBC-A86A-0547-5A1F-5EDD2D0E06B0}"/>
                    </a:ext>
                  </a:extLst>
                </p14:cNvPr>
                <p14:cNvContentPartPr/>
                <p14:nvPr/>
              </p14:nvContentPartPr>
              <p14:xfrm>
                <a:off x="6493571" y="5978935"/>
                <a:ext cx="579240" cy="189360"/>
              </p14:xfrm>
            </p:contentPart>
          </mc:Choice>
          <mc:Fallback xmlns=""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54792CBC-A86A-0547-5A1F-5EDD2D0E06B0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6475931" y="5961295"/>
                  <a:ext cx="61488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718A13E8-7830-17D1-EDF3-187F37250C47}"/>
                    </a:ext>
                  </a:extLst>
                </p14:cNvPr>
                <p14:cNvContentPartPr/>
                <p14:nvPr/>
              </p14:nvContentPartPr>
              <p14:xfrm>
                <a:off x="3461291" y="6292135"/>
                <a:ext cx="683640" cy="13752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718A13E8-7830-17D1-EDF3-187F37250C47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3443651" y="6274135"/>
                  <a:ext cx="71928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CC888FFF-8203-D209-28CE-B21FEC2276CD}"/>
                    </a:ext>
                  </a:extLst>
                </p14:cNvPr>
                <p14:cNvContentPartPr/>
                <p14:nvPr/>
              </p14:nvContentPartPr>
              <p14:xfrm>
                <a:off x="4268411" y="6320935"/>
                <a:ext cx="299880" cy="146880"/>
              </p14:xfrm>
            </p:contentPart>
          </mc:Choice>
          <mc:Fallback xmlns=""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CC888FFF-8203-D209-28CE-B21FEC2276CD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4250411" y="6302935"/>
                  <a:ext cx="33552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326" name="Ink 325">
                  <a:extLst>
                    <a:ext uri="{FF2B5EF4-FFF2-40B4-BE49-F238E27FC236}">
                      <a16:creationId xmlns:a16="http://schemas.microsoft.com/office/drawing/2014/main" id="{9D9B1F0F-3C7B-4D45-2802-9F9754F07412}"/>
                    </a:ext>
                  </a:extLst>
                </p14:cNvPr>
                <p14:cNvContentPartPr/>
                <p14:nvPr/>
              </p14:nvContentPartPr>
              <p14:xfrm>
                <a:off x="4362731" y="6245335"/>
                <a:ext cx="71640" cy="21240"/>
              </p14:xfrm>
            </p:contentPart>
          </mc:Choice>
          <mc:Fallback xmlns="">
            <p:pic>
              <p:nvPicPr>
                <p:cNvPr id="326" name="Ink 325">
                  <a:extLst>
                    <a:ext uri="{FF2B5EF4-FFF2-40B4-BE49-F238E27FC236}">
                      <a16:creationId xmlns:a16="http://schemas.microsoft.com/office/drawing/2014/main" id="{9D9B1F0F-3C7B-4D45-2802-9F9754F07412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4345091" y="6227695"/>
                  <a:ext cx="10728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EA6D4CCD-78A5-EB49-E778-CAE47AAC3F97}"/>
                    </a:ext>
                  </a:extLst>
                </p14:cNvPr>
                <p14:cNvContentPartPr/>
                <p14:nvPr/>
              </p14:nvContentPartPr>
              <p14:xfrm>
                <a:off x="4756211" y="6237775"/>
                <a:ext cx="475560" cy="300960"/>
              </p14:xfrm>
            </p:contentPart>
          </mc:Choice>
          <mc:Fallback xmlns=""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EA6D4CCD-78A5-EB49-E778-CAE47AAC3F97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4738571" y="6219775"/>
                  <a:ext cx="511200" cy="33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F5550470-7ED4-C2C5-675D-CC33DF6C3AC1}"/>
                    </a:ext>
                  </a:extLst>
                </p14:cNvPr>
                <p14:cNvContentPartPr/>
                <p14:nvPr/>
              </p14:nvContentPartPr>
              <p14:xfrm>
                <a:off x="5244011" y="6327055"/>
                <a:ext cx="11520" cy="27360"/>
              </p14:xfrm>
            </p:contentPart>
          </mc:Choice>
          <mc:Fallback xmlns=""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F5550470-7ED4-C2C5-675D-CC33DF6C3AC1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5226011" y="6309415"/>
                  <a:ext cx="4716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FC788198-003F-9FC4-E4E9-8B91F2AF6CF9}"/>
                    </a:ext>
                  </a:extLst>
                </p14:cNvPr>
                <p14:cNvContentPartPr/>
                <p14:nvPr/>
              </p14:nvContentPartPr>
              <p14:xfrm>
                <a:off x="5278571" y="6246775"/>
                <a:ext cx="389160" cy="235800"/>
              </p14:xfrm>
            </p:contentPart>
          </mc:Choice>
          <mc:Fallback xmlns=""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FC788198-003F-9FC4-E4E9-8B91F2AF6CF9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5260571" y="6229135"/>
                  <a:ext cx="42480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AED8AE0C-2D61-5A86-1049-F1C0B52E2E8B}"/>
                    </a:ext>
                  </a:extLst>
                </p14:cNvPr>
                <p14:cNvContentPartPr/>
                <p14:nvPr/>
              </p14:nvContentPartPr>
              <p14:xfrm>
                <a:off x="5740091" y="6196375"/>
                <a:ext cx="385200" cy="304560"/>
              </p14:xfrm>
            </p:contentPart>
          </mc:Choice>
          <mc:Fallback xmlns=""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AED8AE0C-2D61-5A86-1049-F1C0B52E2E8B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5722091" y="6178735"/>
                  <a:ext cx="42084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331" name="Ink 330">
                  <a:extLst>
                    <a:ext uri="{FF2B5EF4-FFF2-40B4-BE49-F238E27FC236}">
                      <a16:creationId xmlns:a16="http://schemas.microsoft.com/office/drawing/2014/main" id="{45DD7C64-91EF-839D-1DDA-BEFEC1D14FD0}"/>
                    </a:ext>
                  </a:extLst>
                </p14:cNvPr>
                <p14:cNvContentPartPr/>
                <p14:nvPr/>
              </p14:nvContentPartPr>
              <p14:xfrm>
                <a:off x="5812451" y="6264055"/>
                <a:ext cx="270720" cy="63360"/>
              </p14:xfrm>
            </p:contentPart>
          </mc:Choice>
          <mc:Fallback xmlns="">
            <p:pic>
              <p:nvPicPr>
                <p:cNvPr id="331" name="Ink 330">
                  <a:extLst>
                    <a:ext uri="{FF2B5EF4-FFF2-40B4-BE49-F238E27FC236}">
                      <a16:creationId xmlns:a16="http://schemas.microsoft.com/office/drawing/2014/main" id="{45DD7C64-91EF-839D-1DDA-BEFEC1D14FD0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5794451" y="6246415"/>
                  <a:ext cx="306360" cy="9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9FBC1F88-B34B-E015-B9B8-F913397612AC}"/>
                    </a:ext>
                  </a:extLst>
                </p14:cNvPr>
                <p14:cNvContentPartPr/>
                <p14:nvPr/>
              </p14:nvContentPartPr>
              <p14:xfrm>
                <a:off x="6280091" y="6196375"/>
                <a:ext cx="1184400" cy="27684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9FBC1F88-B34B-E015-B9B8-F913397612AC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6262091" y="6178735"/>
                  <a:ext cx="122004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4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A26DA745-92CB-C987-6808-B8F1D5201443}"/>
                    </a:ext>
                  </a:extLst>
                </p14:cNvPr>
                <p14:cNvContentPartPr/>
                <p14:nvPr/>
              </p14:nvContentPartPr>
              <p14:xfrm>
                <a:off x="6541811" y="6261175"/>
                <a:ext cx="36720" cy="22680"/>
              </p14:xfrm>
            </p:contentPart>
          </mc:Choice>
          <mc:Fallback xmlns=""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A26DA745-92CB-C987-6808-B8F1D5201443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6524171" y="6243175"/>
                  <a:ext cx="7236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AC780555-2105-1376-0974-7572542124DB}"/>
                    </a:ext>
                  </a:extLst>
                </p14:cNvPr>
                <p14:cNvContentPartPr/>
                <p14:nvPr/>
              </p14:nvContentPartPr>
              <p14:xfrm>
                <a:off x="7692371" y="6198895"/>
                <a:ext cx="524160" cy="24480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AC780555-2105-1376-0974-7572542124DB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7674371" y="6180895"/>
                  <a:ext cx="55980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338" name="Ink 337">
                  <a:extLst>
                    <a:ext uri="{FF2B5EF4-FFF2-40B4-BE49-F238E27FC236}">
                      <a16:creationId xmlns:a16="http://schemas.microsoft.com/office/drawing/2014/main" id="{41D02769-F04D-6D0F-D991-BA70CC4F9B2F}"/>
                    </a:ext>
                  </a:extLst>
                </p14:cNvPr>
                <p14:cNvContentPartPr/>
                <p14:nvPr/>
              </p14:nvContentPartPr>
              <p14:xfrm>
                <a:off x="8417051" y="6268015"/>
                <a:ext cx="150480" cy="164520"/>
              </p14:xfrm>
            </p:contentPart>
          </mc:Choice>
          <mc:Fallback xmlns="">
            <p:pic>
              <p:nvPicPr>
                <p:cNvPr id="338" name="Ink 337">
                  <a:extLst>
                    <a:ext uri="{FF2B5EF4-FFF2-40B4-BE49-F238E27FC236}">
                      <a16:creationId xmlns:a16="http://schemas.microsoft.com/office/drawing/2014/main" id="{41D02769-F04D-6D0F-D991-BA70CC4F9B2F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8399411" y="6250015"/>
                  <a:ext cx="186120" cy="2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6173F5D8-FF62-8E9B-5FEB-C1F49D124471}"/>
                    </a:ext>
                  </a:extLst>
                </p14:cNvPr>
                <p14:cNvContentPartPr/>
                <p14:nvPr/>
              </p14:nvContentPartPr>
              <p14:xfrm>
                <a:off x="8409851" y="6217255"/>
                <a:ext cx="218520" cy="238680"/>
              </p14:xfrm>
            </p:contentPart>
          </mc:Choice>
          <mc:Fallback xmlns=""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6173F5D8-FF62-8E9B-5FEB-C1F49D124471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8392211" y="6199255"/>
                  <a:ext cx="25416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F172A6FF-DD69-3488-6F1B-FCED076C6A8E}"/>
                    </a:ext>
                  </a:extLst>
                </p14:cNvPr>
                <p14:cNvContentPartPr/>
                <p14:nvPr/>
              </p14:nvContentPartPr>
              <p14:xfrm>
                <a:off x="8738891" y="6284935"/>
                <a:ext cx="142200" cy="29520"/>
              </p14:xfrm>
            </p:contentPart>
          </mc:Choice>
          <mc:Fallback xmlns=""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F172A6FF-DD69-3488-6F1B-FCED076C6A8E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8721251" y="6267295"/>
                  <a:ext cx="17784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02EF95C6-3AB6-C314-7344-1ADE6DA6174E}"/>
                    </a:ext>
                  </a:extLst>
                </p14:cNvPr>
                <p14:cNvContentPartPr/>
                <p14:nvPr/>
              </p14:nvContentPartPr>
              <p14:xfrm>
                <a:off x="8730971" y="6343975"/>
                <a:ext cx="162720" cy="3348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02EF95C6-3AB6-C314-7344-1ADE6DA6174E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8712971" y="6326335"/>
                  <a:ext cx="19836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C7354968-52CF-83FA-1479-60AE6972D571}"/>
                    </a:ext>
                  </a:extLst>
                </p14:cNvPr>
                <p14:cNvContentPartPr/>
                <p14:nvPr/>
              </p14:nvContentPartPr>
              <p14:xfrm>
                <a:off x="9103931" y="6188095"/>
                <a:ext cx="164160" cy="17640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C7354968-52CF-83FA-1479-60AE6972D571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9086291" y="6170455"/>
                  <a:ext cx="19980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51B9CE91-5CED-BEDE-B45A-4D6D8F5A2E0A}"/>
                    </a:ext>
                  </a:extLst>
                </p14:cNvPr>
                <p14:cNvContentPartPr/>
                <p14:nvPr/>
              </p14:nvContentPartPr>
              <p14:xfrm>
                <a:off x="9066491" y="6081535"/>
                <a:ext cx="183960" cy="296280"/>
              </p14:xfrm>
            </p:contentPart>
          </mc:Choice>
          <mc:Fallback xmlns=""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51B9CE91-5CED-BEDE-B45A-4D6D8F5A2E0A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9048851" y="6063535"/>
                  <a:ext cx="21960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3AD7E1BA-2CCC-344E-C311-82EFEDC4E7A2}"/>
                    </a:ext>
                  </a:extLst>
                </p14:cNvPr>
                <p14:cNvContentPartPr/>
                <p14:nvPr/>
              </p14:nvContentPartPr>
              <p14:xfrm>
                <a:off x="9351611" y="6287455"/>
                <a:ext cx="38160" cy="102960"/>
              </p14:xfrm>
            </p:contentPart>
          </mc:Choice>
          <mc:Fallback xmlns=""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3AD7E1BA-2CCC-344E-C311-82EFEDC4E7A2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9333611" y="6269815"/>
                  <a:ext cx="7380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2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6293AF80-6903-3D26-423E-57607093C897}"/>
                    </a:ext>
                  </a:extLst>
                </p14:cNvPr>
                <p14:cNvContentPartPr/>
                <p14:nvPr/>
              </p14:nvContentPartPr>
              <p14:xfrm>
                <a:off x="9385451" y="6131575"/>
                <a:ext cx="433440" cy="403920"/>
              </p14:xfrm>
            </p:contentPart>
          </mc:Choice>
          <mc:Fallback xmlns=""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6293AF80-6903-3D26-423E-57607093C897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9367451" y="6113935"/>
                  <a:ext cx="469080" cy="43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544B0F17-7DD2-731B-2E76-4F7CB4C4D81C}"/>
                    </a:ext>
                  </a:extLst>
                </p14:cNvPr>
                <p14:cNvContentPartPr/>
                <p14:nvPr/>
              </p14:nvContentPartPr>
              <p14:xfrm>
                <a:off x="9603971" y="6432175"/>
                <a:ext cx="135000" cy="146160"/>
              </p14:xfrm>
            </p:contentPart>
          </mc:Choice>
          <mc:Fallback xmlns=""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544B0F17-7DD2-731B-2E76-4F7CB4C4D81C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9586331" y="6414535"/>
                  <a:ext cx="170640" cy="181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46">
            <p14:nvContentPartPr>
              <p14:cNvPr id="348" name="Ink 347">
                <a:extLst>
                  <a:ext uri="{FF2B5EF4-FFF2-40B4-BE49-F238E27FC236}">
                    <a16:creationId xmlns:a16="http://schemas.microsoft.com/office/drawing/2014/main" id="{A541123F-06AA-1577-970B-CA113EC010D5}"/>
                  </a:ext>
                </a:extLst>
              </p14:cNvPr>
              <p14:cNvContentPartPr/>
              <p14:nvPr/>
            </p14:nvContentPartPr>
            <p14:xfrm>
              <a:off x="10220651" y="6295015"/>
              <a:ext cx="282240" cy="179640"/>
            </p14:xfrm>
          </p:contentPart>
        </mc:Choice>
        <mc:Fallback xmlns="">
          <p:pic>
            <p:nvPicPr>
              <p:cNvPr id="348" name="Ink 347">
                <a:extLst>
                  <a:ext uri="{FF2B5EF4-FFF2-40B4-BE49-F238E27FC236}">
                    <a16:creationId xmlns:a16="http://schemas.microsoft.com/office/drawing/2014/main" id="{A541123F-06AA-1577-970B-CA113EC010D5}"/>
                  </a:ext>
                </a:extLst>
              </p:cNvPr>
              <p:cNvPicPr/>
              <p:nvPr/>
            </p:nvPicPr>
            <p:blipFill>
              <a:blip r:embed="rId447"/>
              <a:stretch>
                <a:fillRect/>
              </a:stretch>
            </p:blipFill>
            <p:spPr>
              <a:xfrm>
                <a:off x="10203011" y="6277015"/>
                <a:ext cx="317880" cy="21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351" name="Group 350">
            <a:extLst>
              <a:ext uri="{FF2B5EF4-FFF2-40B4-BE49-F238E27FC236}">
                <a16:creationId xmlns:a16="http://schemas.microsoft.com/office/drawing/2014/main" id="{3A76F28C-3179-F5D0-F523-A7B999F760AD}"/>
              </a:ext>
            </a:extLst>
          </p:cNvPr>
          <p:cNvGrpSpPr/>
          <p:nvPr/>
        </p:nvGrpSpPr>
        <p:grpSpPr>
          <a:xfrm>
            <a:off x="10784411" y="6167215"/>
            <a:ext cx="977040" cy="318960"/>
            <a:chOff x="10784411" y="6167215"/>
            <a:chExt cx="977040" cy="318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23ECE844-AFDD-F83B-7557-CC62EFB4CC3E}"/>
                    </a:ext>
                  </a:extLst>
                </p14:cNvPr>
                <p14:cNvContentPartPr/>
                <p14:nvPr/>
              </p14:nvContentPartPr>
              <p14:xfrm>
                <a:off x="10784411" y="6167215"/>
                <a:ext cx="870120" cy="318960"/>
              </p14:xfrm>
            </p:contentPart>
          </mc:Choice>
          <mc:Fallback xmlns=""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23ECE844-AFDD-F83B-7557-CC62EFB4CC3E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10766411" y="6149215"/>
                  <a:ext cx="905760" cy="35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350" name="Ink 349">
                  <a:extLst>
                    <a:ext uri="{FF2B5EF4-FFF2-40B4-BE49-F238E27FC236}">
                      <a16:creationId xmlns:a16="http://schemas.microsoft.com/office/drawing/2014/main" id="{0346FA7D-90F5-C338-005D-FBA11CD6FC58}"/>
                    </a:ext>
                  </a:extLst>
                </p14:cNvPr>
                <p14:cNvContentPartPr/>
                <p14:nvPr/>
              </p14:nvContentPartPr>
              <p14:xfrm>
                <a:off x="11681891" y="6439015"/>
                <a:ext cx="79560" cy="16200"/>
              </p14:xfrm>
            </p:contentPart>
          </mc:Choice>
          <mc:Fallback xmlns="">
            <p:pic>
              <p:nvPicPr>
                <p:cNvPr id="350" name="Ink 349">
                  <a:extLst>
                    <a:ext uri="{FF2B5EF4-FFF2-40B4-BE49-F238E27FC236}">
                      <a16:creationId xmlns:a16="http://schemas.microsoft.com/office/drawing/2014/main" id="{0346FA7D-90F5-C338-005D-FBA11CD6FC58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11663891" y="6421375"/>
                  <a:ext cx="115200" cy="51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52">
            <p14:nvContentPartPr>
              <p14:cNvPr id="352" name="Ink 351">
                <a:extLst>
                  <a:ext uri="{FF2B5EF4-FFF2-40B4-BE49-F238E27FC236}">
                    <a16:creationId xmlns:a16="http://schemas.microsoft.com/office/drawing/2014/main" id="{A2798250-0C33-839E-4F9F-82D6472C644E}"/>
                  </a:ext>
                </a:extLst>
              </p14:cNvPr>
              <p14:cNvContentPartPr/>
              <p14:nvPr/>
            </p14:nvContentPartPr>
            <p14:xfrm>
              <a:off x="9155411" y="3415735"/>
              <a:ext cx="222120" cy="662760"/>
            </p14:xfrm>
          </p:contentPart>
        </mc:Choice>
        <mc:Fallback xmlns="">
          <p:pic>
            <p:nvPicPr>
              <p:cNvPr id="352" name="Ink 351">
                <a:extLst>
                  <a:ext uri="{FF2B5EF4-FFF2-40B4-BE49-F238E27FC236}">
                    <a16:creationId xmlns:a16="http://schemas.microsoft.com/office/drawing/2014/main" id="{A2798250-0C33-839E-4F9F-82D6472C644E}"/>
                  </a:ext>
                </a:extLst>
              </p:cNvPr>
              <p:cNvPicPr/>
              <p:nvPr/>
            </p:nvPicPr>
            <p:blipFill>
              <a:blip r:embed="rId453"/>
              <a:stretch>
                <a:fillRect/>
              </a:stretch>
            </p:blipFill>
            <p:spPr>
              <a:xfrm>
                <a:off x="9101411" y="3307735"/>
                <a:ext cx="329760" cy="87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4">
            <p14:nvContentPartPr>
              <p14:cNvPr id="353" name="Ink 352">
                <a:extLst>
                  <a:ext uri="{FF2B5EF4-FFF2-40B4-BE49-F238E27FC236}">
                    <a16:creationId xmlns:a16="http://schemas.microsoft.com/office/drawing/2014/main" id="{906F2FFC-3C3B-D90C-A8B4-1860589C9D16}"/>
                  </a:ext>
                </a:extLst>
              </p14:cNvPr>
              <p14:cNvContentPartPr/>
              <p14:nvPr/>
            </p14:nvContentPartPr>
            <p14:xfrm>
              <a:off x="9715211" y="3400615"/>
              <a:ext cx="167400" cy="655200"/>
            </p14:xfrm>
          </p:contentPart>
        </mc:Choice>
        <mc:Fallback xmlns="">
          <p:pic>
            <p:nvPicPr>
              <p:cNvPr id="353" name="Ink 352">
                <a:extLst>
                  <a:ext uri="{FF2B5EF4-FFF2-40B4-BE49-F238E27FC236}">
                    <a16:creationId xmlns:a16="http://schemas.microsoft.com/office/drawing/2014/main" id="{906F2FFC-3C3B-D90C-A8B4-1860589C9D16}"/>
                  </a:ext>
                </a:extLst>
              </p:cNvPr>
              <p:cNvPicPr/>
              <p:nvPr/>
            </p:nvPicPr>
            <p:blipFill>
              <a:blip r:embed="rId455"/>
              <a:stretch>
                <a:fillRect/>
              </a:stretch>
            </p:blipFill>
            <p:spPr>
              <a:xfrm>
                <a:off x="9661211" y="3292615"/>
                <a:ext cx="275040" cy="870840"/>
              </a:xfrm>
              <a:prstGeom prst="rect">
                <a:avLst/>
              </a:prstGeom>
            </p:spPr>
          </p:pic>
        </mc:Fallback>
      </mc:AlternateContent>
      <p:grpSp>
        <p:nvGrpSpPr>
          <p:cNvPr id="360" name="Group 359">
            <a:extLst>
              <a:ext uri="{FF2B5EF4-FFF2-40B4-BE49-F238E27FC236}">
                <a16:creationId xmlns:a16="http://schemas.microsoft.com/office/drawing/2014/main" id="{18101EBE-F697-7D42-3BDB-2D8066C90C85}"/>
              </a:ext>
            </a:extLst>
          </p:cNvPr>
          <p:cNvGrpSpPr/>
          <p:nvPr/>
        </p:nvGrpSpPr>
        <p:grpSpPr>
          <a:xfrm>
            <a:off x="9100331" y="4225735"/>
            <a:ext cx="840240" cy="178200"/>
            <a:chOff x="9100331" y="4225735"/>
            <a:chExt cx="840240" cy="178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354" name="Ink 353">
                  <a:extLst>
                    <a:ext uri="{FF2B5EF4-FFF2-40B4-BE49-F238E27FC236}">
                      <a16:creationId xmlns:a16="http://schemas.microsoft.com/office/drawing/2014/main" id="{BA07EE47-D9B4-0467-AE4E-AF5D8DB41BE1}"/>
                    </a:ext>
                  </a:extLst>
                </p14:cNvPr>
                <p14:cNvContentPartPr/>
                <p14:nvPr/>
              </p14:nvContentPartPr>
              <p14:xfrm>
                <a:off x="9440531" y="4305655"/>
                <a:ext cx="108360" cy="58320"/>
              </p14:xfrm>
            </p:contentPart>
          </mc:Choice>
          <mc:Fallback xmlns="">
            <p:pic>
              <p:nvPicPr>
                <p:cNvPr id="354" name="Ink 353">
                  <a:extLst>
                    <a:ext uri="{FF2B5EF4-FFF2-40B4-BE49-F238E27FC236}">
                      <a16:creationId xmlns:a16="http://schemas.microsoft.com/office/drawing/2014/main" id="{BA07EE47-D9B4-0467-AE4E-AF5D8DB41BE1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9422891" y="4287655"/>
                  <a:ext cx="14400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355" name="Ink 354">
                  <a:extLst>
                    <a:ext uri="{FF2B5EF4-FFF2-40B4-BE49-F238E27FC236}">
                      <a16:creationId xmlns:a16="http://schemas.microsoft.com/office/drawing/2014/main" id="{A3E7FFC7-CE2D-79C6-A2AB-FADCA3BA939E}"/>
                    </a:ext>
                  </a:extLst>
                </p14:cNvPr>
                <p14:cNvContentPartPr/>
                <p14:nvPr/>
              </p14:nvContentPartPr>
              <p14:xfrm>
                <a:off x="9525131" y="4225735"/>
                <a:ext cx="23760" cy="130680"/>
              </p14:xfrm>
            </p:contentPart>
          </mc:Choice>
          <mc:Fallback xmlns="">
            <p:pic>
              <p:nvPicPr>
                <p:cNvPr id="355" name="Ink 354">
                  <a:extLst>
                    <a:ext uri="{FF2B5EF4-FFF2-40B4-BE49-F238E27FC236}">
                      <a16:creationId xmlns:a16="http://schemas.microsoft.com/office/drawing/2014/main" id="{A3E7FFC7-CE2D-79C6-A2AB-FADCA3BA939E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9507491" y="4207735"/>
                  <a:ext cx="5940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356" name="Ink 355">
                  <a:extLst>
                    <a:ext uri="{FF2B5EF4-FFF2-40B4-BE49-F238E27FC236}">
                      <a16:creationId xmlns:a16="http://schemas.microsoft.com/office/drawing/2014/main" id="{EAADD6A6-5057-209D-7F75-B745EBF62369}"/>
                    </a:ext>
                  </a:extLst>
                </p14:cNvPr>
                <p14:cNvContentPartPr/>
                <p14:nvPr/>
              </p14:nvContentPartPr>
              <p14:xfrm>
                <a:off x="9603971" y="4267495"/>
                <a:ext cx="336600" cy="77400"/>
              </p14:xfrm>
            </p:contentPart>
          </mc:Choice>
          <mc:Fallback xmlns="">
            <p:pic>
              <p:nvPicPr>
                <p:cNvPr id="356" name="Ink 355">
                  <a:extLst>
                    <a:ext uri="{FF2B5EF4-FFF2-40B4-BE49-F238E27FC236}">
                      <a16:creationId xmlns:a16="http://schemas.microsoft.com/office/drawing/2014/main" id="{EAADD6A6-5057-209D-7F75-B745EBF62369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9586331" y="4249855"/>
                  <a:ext cx="372240" cy="11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C9B91A15-0E3D-C97A-8B17-896D9D426585}"/>
                    </a:ext>
                  </a:extLst>
                </p14:cNvPr>
                <p14:cNvContentPartPr/>
                <p14:nvPr/>
              </p14:nvContentPartPr>
              <p14:xfrm>
                <a:off x="9124451" y="4332295"/>
                <a:ext cx="228960" cy="10440"/>
              </p14:xfrm>
            </p:contentPart>
          </mc:Choice>
          <mc:Fallback xmlns=""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C9B91A15-0E3D-C97A-8B17-896D9D426585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9106451" y="4314655"/>
                  <a:ext cx="26460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42CB5426-C2D4-1407-1044-C97AFC6D22F6}"/>
                    </a:ext>
                  </a:extLst>
                </p14:cNvPr>
                <p14:cNvContentPartPr/>
                <p14:nvPr/>
              </p14:nvContentPartPr>
              <p14:xfrm>
                <a:off x="9100331" y="4308535"/>
                <a:ext cx="65160" cy="95400"/>
              </p14:xfrm>
            </p:contentPart>
          </mc:Choice>
          <mc:Fallback xmlns=""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42CB5426-C2D4-1407-1044-C97AFC6D22F6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9082691" y="4290535"/>
                  <a:ext cx="100800" cy="131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66">
            <p14:nvContentPartPr>
              <p14:cNvPr id="361" name="Ink 360">
                <a:extLst>
                  <a:ext uri="{FF2B5EF4-FFF2-40B4-BE49-F238E27FC236}">
                    <a16:creationId xmlns:a16="http://schemas.microsoft.com/office/drawing/2014/main" id="{606DC1B0-CB66-FE44-BEA1-9308DB0414A0}"/>
                  </a:ext>
                </a:extLst>
              </p14:cNvPr>
              <p14:cNvContentPartPr/>
              <p14:nvPr/>
            </p14:nvContentPartPr>
            <p14:xfrm>
              <a:off x="9459971" y="3394495"/>
              <a:ext cx="144360" cy="657000"/>
            </p14:xfrm>
          </p:contentPart>
        </mc:Choice>
        <mc:Fallback xmlns="">
          <p:pic>
            <p:nvPicPr>
              <p:cNvPr id="361" name="Ink 360">
                <a:extLst>
                  <a:ext uri="{FF2B5EF4-FFF2-40B4-BE49-F238E27FC236}">
                    <a16:creationId xmlns:a16="http://schemas.microsoft.com/office/drawing/2014/main" id="{606DC1B0-CB66-FE44-BEA1-9308DB0414A0}"/>
                  </a:ext>
                </a:extLst>
              </p:cNvPr>
              <p:cNvPicPr/>
              <p:nvPr/>
            </p:nvPicPr>
            <p:blipFill>
              <a:blip r:embed="rId467"/>
              <a:stretch>
                <a:fillRect/>
              </a:stretch>
            </p:blipFill>
            <p:spPr>
              <a:xfrm>
                <a:off x="9406331" y="3286495"/>
                <a:ext cx="252000" cy="87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6437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A8ACC821-397D-DDC1-AF9E-D586C0E630B4}"/>
                  </a:ext>
                </a:extLst>
              </p14:cNvPr>
              <p14:cNvContentPartPr/>
              <p14:nvPr/>
            </p14:nvContentPartPr>
            <p14:xfrm>
              <a:off x="3465611" y="176869"/>
              <a:ext cx="677880" cy="14472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A8ACC821-397D-DDC1-AF9E-D586C0E630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47971" y="159229"/>
                <a:ext cx="713520" cy="180360"/>
              </a:xfrm>
              <a:prstGeom prst="rect">
                <a:avLst/>
              </a:prstGeom>
            </p:spPr>
          </p:pic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8D792627-59F5-E7A6-2FDB-CF570B43B9C5}"/>
              </a:ext>
            </a:extLst>
          </p:cNvPr>
          <p:cNvGrpSpPr/>
          <p:nvPr/>
        </p:nvGrpSpPr>
        <p:grpSpPr>
          <a:xfrm>
            <a:off x="1011131" y="208909"/>
            <a:ext cx="3227040" cy="844200"/>
            <a:chOff x="1011131" y="208909"/>
            <a:chExt cx="3227040" cy="844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5FBEE0B8-C503-3E42-E88E-93214A1E17BD}"/>
                    </a:ext>
                  </a:extLst>
                </p14:cNvPr>
                <p14:cNvContentPartPr/>
                <p14:nvPr/>
              </p14:nvContentPartPr>
              <p14:xfrm>
                <a:off x="1090691" y="345349"/>
                <a:ext cx="98280" cy="1530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5FBEE0B8-C503-3E42-E88E-93214A1E17B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73051" y="327349"/>
                  <a:ext cx="13392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D4DFBE0B-A7B2-E9AB-6D02-F091FA073FF9}"/>
                    </a:ext>
                  </a:extLst>
                </p14:cNvPr>
                <p14:cNvContentPartPr/>
                <p14:nvPr/>
              </p14:nvContentPartPr>
              <p14:xfrm>
                <a:off x="1100051" y="284869"/>
                <a:ext cx="226080" cy="2401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D4DFBE0B-A7B2-E9AB-6D02-F091FA073FF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82051" y="267229"/>
                  <a:ext cx="26172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639FA80F-A7F0-3AEF-6FF1-E51F97D61061}"/>
                    </a:ext>
                  </a:extLst>
                </p14:cNvPr>
                <p14:cNvContentPartPr/>
                <p14:nvPr/>
              </p14:nvContentPartPr>
              <p14:xfrm>
                <a:off x="1011131" y="595549"/>
                <a:ext cx="429480" cy="226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639FA80F-A7F0-3AEF-6FF1-E51F97D61061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93491" y="577549"/>
                  <a:ext cx="46512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3CD8E2D0-2FA0-EB7F-2451-909BF1BBF99C}"/>
                    </a:ext>
                  </a:extLst>
                </p14:cNvPr>
                <p14:cNvContentPartPr/>
                <p14:nvPr/>
              </p14:nvContentPartPr>
              <p14:xfrm>
                <a:off x="1150811" y="791389"/>
                <a:ext cx="69840" cy="1994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3CD8E2D0-2FA0-EB7F-2451-909BF1BBF99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32811" y="773749"/>
                  <a:ext cx="10548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31633AD-CD70-4756-BDCC-F57CB15361F6}"/>
                    </a:ext>
                  </a:extLst>
                </p14:cNvPr>
                <p14:cNvContentPartPr/>
                <p14:nvPr/>
              </p14:nvContentPartPr>
              <p14:xfrm>
                <a:off x="1109051" y="717229"/>
                <a:ext cx="257760" cy="2530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31633AD-CD70-4756-BDCC-F57CB15361F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91411" y="699589"/>
                  <a:ext cx="29340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4E3BF72-D2FC-1E93-5283-3C238CAD9A07}"/>
                    </a:ext>
                  </a:extLst>
                </p14:cNvPr>
                <p14:cNvContentPartPr/>
                <p14:nvPr/>
              </p14:nvContentPartPr>
              <p14:xfrm>
                <a:off x="1467251" y="901549"/>
                <a:ext cx="81000" cy="1141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4E3BF72-D2FC-1E93-5283-3C238CAD9A0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49611" y="883549"/>
                  <a:ext cx="11664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24010F6-FBC1-D0DD-CD52-C04671CBE2CD}"/>
                    </a:ext>
                  </a:extLst>
                </p14:cNvPr>
                <p14:cNvContentPartPr/>
                <p14:nvPr/>
              </p14:nvContentPartPr>
              <p14:xfrm>
                <a:off x="1744091" y="585469"/>
                <a:ext cx="224640" cy="212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24010F6-FBC1-D0DD-CD52-C04671CBE2C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726451" y="567829"/>
                  <a:ext cx="26028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8F5C61B7-1AA6-BFE6-01AE-94D6708FA06B}"/>
                    </a:ext>
                  </a:extLst>
                </p14:cNvPr>
                <p14:cNvContentPartPr/>
                <p14:nvPr/>
              </p14:nvContentPartPr>
              <p14:xfrm>
                <a:off x="1816451" y="662509"/>
                <a:ext cx="173160" cy="352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8F5C61B7-1AA6-BFE6-01AE-94D6708FA06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798811" y="644869"/>
                  <a:ext cx="20880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C1ED179D-1DCD-644A-AD54-B07611A3FCB0}"/>
                    </a:ext>
                  </a:extLst>
                </p14:cNvPr>
                <p14:cNvContentPartPr/>
                <p14:nvPr/>
              </p14:nvContentPartPr>
              <p14:xfrm>
                <a:off x="1759931" y="503389"/>
                <a:ext cx="163080" cy="54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C1ED179D-1DCD-644A-AD54-B07611A3FCB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741931" y="485389"/>
                  <a:ext cx="19872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B29DC2C-F085-664C-8F01-1FA630B063D2}"/>
                    </a:ext>
                  </a:extLst>
                </p14:cNvPr>
                <p14:cNvContentPartPr/>
                <p14:nvPr/>
              </p14:nvContentPartPr>
              <p14:xfrm>
                <a:off x="2105891" y="208909"/>
                <a:ext cx="1448280" cy="8442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B29DC2C-F085-664C-8F01-1FA630B063D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087891" y="191269"/>
                  <a:ext cx="1483920" cy="87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CB0E256-87FF-D11E-E4E4-D7DC7B2F770A}"/>
                    </a:ext>
                  </a:extLst>
                </p14:cNvPr>
                <p14:cNvContentPartPr/>
                <p14:nvPr/>
              </p14:nvContentPartPr>
              <p14:xfrm>
                <a:off x="2677211" y="333109"/>
                <a:ext cx="171000" cy="2365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CB0E256-87FF-D11E-E4E4-D7DC7B2F770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59571" y="315469"/>
                  <a:ext cx="2066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4033F07-1CFF-49F8-574B-0287A402F754}"/>
                    </a:ext>
                  </a:extLst>
                </p14:cNvPr>
                <p14:cNvContentPartPr/>
                <p14:nvPr/>
              </p14:nvContentPartPr>
              <p14:xfrm>
                <a:off x="2944691" y="461629"/>
                <a:ext cx="135000" cy="1098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4033F07-1CFF-49F8-574B-0287A402F75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926691" y="443629"/>
                  <a:ext cx="17064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6258A82-A731-A60C-4559-43AF431A556D}"/>
                    </a:ext>
                  </a:extLst>
                </p14:cNvPr>
                <p14:cNvContentPartPr/>
                <p14:nvPr/>
              </p14:nvContentPartPr>
              <p14:xfrm>
                <a:off x="3175091" y="474949"/>
                <a:ext cx="173520" cy="1306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6258A82-A731-A60C-4559-43AF431A556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157451" y="457309"/>
                  <a:ext cx="20916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C01ADF2-C7BC-95CC-E0F2-984846F8D5BF}"/>
                    </a:ext>
                  </a:extLst>
                </p14:cNvPr>
                <p14:cNvContentPartPr/>
                <p14:nvPr/>
              </p14:nvContentPartPr>
              <p14:xfrm>
                <a:off x="2475251" y="655309"/>
                <a:ext cx="1204200" cy="622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C01ADF2-C7BC-95CC-E0F2-984846F8D5B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457611" y="637309"/>
                  <a:ext cx="123984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135FDB7-737D-5377-9AA9-A66D8AC1B446}"/>
                    </a:ext>
                  </a:extLst>
                </p14:cNvPr>
                <p14:cNvContentPartPr/>
                <p14:nvPr/>
              </p14:nvContentPartPr>
              <p14:xfrm>
                <a:off x="2489651" y="819829"/>
                <a:ext cx="51120" cy="2163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135FDB7-737D-5377-9AA9-A66D8AC1B446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471651" y="802189"/>
                  <a:ext cx="8676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7817E4C-F421-369F-2FEB-BC47B9BBF1E6}"/>
                    </a:ext>
                  </a:extLst>
                </p14:cNvPr>
                <p14:cNvContentPartPr/>
                <p14:nvPr/>
              </p14:nvContentPartPr>
              <p14:xfrm>
                <a:off x="2616011" y="828109"/>
                <a:ext cx="205920" cy="1854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7817E4C-F421-369F-2FEB-BC47B9BBF1E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598371" y="810469"/>
                  <a:ext cx="24156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1791AB8-9E96-63B8-D6C6-2D8FE904E162}"/>
                    </a:ext>
                  </a:extLst>
                </p14:cNvPr>
                <p14:cNvContentPartPr/>
                <p14:nvPr/>
              </p14:nvContentPartPr>
              <p14:xfrm>
                <a:off x="3050171" y="905509"/>
                <a:ext cx="9000" cy="450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1791AB8-9E96-63B8-D6C6-2D8FE904E16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032531" y="887509"/>
                  <a:ext cx="4464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9DDCEE5E-5BBD-700B-FC6D-1EF822F7253A}"/>
                    </a:ext>
                  </a:extLst>
                </p14:cNvPr>
                <p14:cNvContentPartPr/>
                <p14:nvPr/>
              </p14:nvContentPartPr>
              <p14:xfrm>
                <a:off x="3522491" y="826669"/>
                <a:ext cx="93600" cy="1476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9DDCEE5E-5BBD-700B-FC6D-1EF822F7253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504491" y="809029"/>
                  <a:ext cx="12924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C6469A3C-0D42-6531-B3F8-6A45EFE32780}"/>
                    </a:ext>
                  </a:extLst>
                </p14:cNvPr>
                <p14:cNvContentPartPr/>
                <p14:nvPr/>
              </p14:nvContentPartPr>
              <p14:xfrm>
                <a:off x="3681611" y="895789"/>
                <a:ext cx="108000" cy="1191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C6469A3C-0D42-6531-B3F8-6A45EFE32780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663971" y="877789"/>
                  <a:ext cx="14364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D170FD33-AAF7-4390-D25C-A5AA590A29EB}"/>
                    </a:ext>
                  </a:extLst>
                </p14:cNvPr>
                <p14:cNvContentPartPr/>
                <p14:nvPr/>
              </p14:nvContentPartPr>
              <p14:xfrm>
                <a:off x="3873131" y="878869"/>
                <a:ext cx="290880" cy="111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D170FD33-AAF7-4390-D25C-A5AA590A29E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855131" y="861229"/>
                  <a:ext cx="32652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9D84A82-7A87-B978-7E3A-14C411F78F45}"/>
                    </a:ext>
                  </a:extLst>
                </p14:cNvPr>
                <p14:cNvContentPartPr/>
                <p14:nvPr/>
              </p14:nvContentPartPr>
              <p14:xfrm>
                <a:off x="3598091" y="642349"/>
                <a:ext cx="640080" cy="597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9D84A82-7A87-B978-7E3A-14C411F78F45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580451" y="624349"/>
                  <a:ext cx="67572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0F09366-0BDC-0D58-D080-B54DCF0F4FC3}"/>
                    </a:ext>
                  </a:extLst>
                </p14:cNvPr>
                <p14:cNvContentPartPr/>
                <p14:nvPr/>
              </p14:nvContentPartPr>
              <p14:xfrm>
                <a:off x="3240971" y="776269"/>
                <a:ext cx="141120" cy="2682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0F09366-0BDC-0D58-D080-B54DCF0F4FC3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223331" y="758629"/>
                  <a:ext cx="176760" cy="303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DCE43DA-0A2F-063D-F843-4AFD62293E48}"/>
              </a:ext>
            </a:extLst>
          </p:cNvPr>
          <p:cNvGrpSpPr/>
          <p:nvPr/>
        </p:nvGrpSpPr>
        <p:grpSpPr>
          <a:xfrm>
            <a:off x="4613651" y="377749"/>
            <a:ext cx="1347480" cy="248760"/>
            <a:chOff x="4613651" y="377749"/>
            <a:chExt cx="1347480" cy="248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A200D07-7837-A86A-1A92-3F38195E40E5}"/>
                    </a:ext>
                  </a:extLst>
                </p14:cNvPr>
                <p14:cNvContentPartPr/>
                <p14:nvPr/>
              </p14:nvContentPartPr>
              <p14:xfrm>
                <a:off x="4613651" y="527149"/>
                <a:ext cx="268560" cy="651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A200D07-7837-A86A-1A92-3F38195E40E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596011" y="509149"/>
                  <a:ext cx="304200" cy="10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EE690AD-AE91-EC4D-E15F-680F53898EE2}"/>
                    </a:ext>
                  </a:extLst>
                </p14:cNvPr>
                <p14:cNvContentPartPr/>
                <p14:nvPr/>
              </p14:nvContentPartPr>
              <p14:xfrm>
                <a:off x="5089571" y="457669"/>
                <a:ext cx="167400" cy="1641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EE690AD-AE91-EC4D-E15F-680F53898EE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071931" y="440029"/>
                  <a:ext cx="20304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62313F9F-4A1D-03F8-56D1-13A46F5FF314}"/>
                    </a:ext>
                  </a:extLst>
                </p14:cNvPr>
                <p14:cNvContentPartPr/>
                <p14:nvPr/>
              </p14:nvContentPartPr>
              <p14:xfrm>
                <a:off x="5350211" y="595549"/>
                <a:ext cx="12960" cy="309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62313F9F-4A1D-03F8-56D1-13A46F5FF314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332211" y="577549"/>
                  <a:ext cx="4860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A4EB8D01-29FD-9D56-9F2B-623DC036406D}"/>
                    </a:ext>
                  </a:extLst>
                </p14:cNvPr>
                <p14:cNvContentPartPr/>
                <p14:nvPr/>
              </p14:nvContentPartPr>
              <p14:xfrm>
                <a:off x="5511131" y="398989"/>
                <a:ext cx="181440" cy="1897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A4EB8D01-29FD-9D56-9F2B-623DC036406D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493491" y="381349"/>
                  <a:ext cx="21708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872E857-D0F4-6690-A3FB-CD8197FE60EB}"/>
                    </a:ext>
                  </a:extLst>
                </p14:cNvPr>
                <p14:cNvContentPartPr/>
                <p14:nvPr/>
              </p14:nvContentPartPr>
              <p14:xfrm>
                <a:off x="5884811" y="377749"/>
                <a:ext cx="65160" cy="2430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872E857-D0F4-6690-A3FB-CD8197FE60E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866811" y="359749"/>
                  <a:ext cx="10080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CFD81ED2-4D29-6DAF-B602-8BF46574CF8B}"/>
                    </a:ext>
                  </a:extLst>
                </p14:cNvPr>
                <p14:cNvContentPartPr/>
                <p14:nvPr/>
              </p14:nvContentPartPr>
              <p14:xfrm>
                <a:off x="5757011" y="388909"/>
                <a:ext cx="204120" cy="1533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CFD81ED2-4D29-6DAF-B602-8BF46574CF8B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739011" y="370909"/>
                  <a:ext cx="239760" cy="18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F66C4D1-0CA6-DE37-6978-1D1B6A24CE77}"/>
              </a:ext>
            </a:extLst>
          </p:cNvPr>
          <p:cNvGrpSpPr/>
          <p:nvPr/>
        </p:nvGrpSpPr>
        <p:grpSpPr>
          <a:xfrm>
            <a:off x="950291" y="1357669"/>
            <a:ext cx="2954520" cy="410040"/>
            <a:chOff x="950291" y="1357669"/>
            <a:chExt cx="2954520" cy="410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D3234D1-FB28-8498-8ED1-A062F5733CE3}"/>
                    </a:ext>
                  </a:extLst>
                </p14:cNvPr>
                <p14:cNvContentPartPr/>
                <p14:nvPr/>
              </p14:nvContentPartPr>
              <p14:xfrm>
                <a:off x="950291" y="1403749"/>
                <a:ext cx="86040" cy="2865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D3234D1-FB28-8498-8ED1-A062F5733CE3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932291" y="1385749"/>
                  <a:ext cx="12168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1C2BCA2-2C1F-8E7E-1D87-C61DCA6BC2C6}"/>
                    </a:ext>
                  </a:extLst>
                </p14:cNvPr>
                <p14:cNvContentPartPr/>
                <p14:nvPr/>
              </p14:nvContentPartPr>
              <p14:xfrm>
                <a:off x="1020851" y="1357669"/>
                <a:ext cx="189720" cy="601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1C2BCA2-2C1F-8E7E-1D87-C61DCA6BC2C6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02851" y="1339669"/>
                  <a:ext cx="22536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8E1E2E35-8971-3C5C-A7FB-ADA1247B680D}"/>
                    </a:ext>
                  </a:extLst>
                </p14:cNvPr>
                <p14:cNvContentPartPr/>
                <p14:nvPr/>
              </p14:nvContentPartPr>
              <p14:xfrm>
                <a:off x="1032371" y="1490509"/>
                <a:ext cx="129600" cy="442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8E1E2E35-8971-3C5C-A7FB-ADA1247B680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014371" y="1472509"/>
                  <a:ext cx="16524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65B383BF-72D6-55BB-79B6-2BD25D2F0850}"/>
                    </a:ext>
                  </a:extLst>
                </p14:cNvPr>
                <p14:cNvContentPartPr/>
                <p14:nvPr/>
              </p14:nvContentPartPr>
              <p14:xfrm>
                <a:off x="1183571" y="1546669"/>
                <a:ext cx="381240" cy="1368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65B383BF-72D6-55BB-79B6-2BD25D2F0850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165931" y="1528669"/>
                  <a:ext cx="41688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9D85F0B6-6136-91AB-5F2E-490164FB4005}"/>
                    </a:ext>
                  </a:extLst>
                </p14:cNvPr>
                <p14:cNvContentPartPr/>
                <p14:nvPr/>
              </p14:nvContentPartPr>
              <p14:xfrm>
                <a:off x="1715291" y="1509949"/>
                <a:ext cx="196920" cy="928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9D85F0B6-6136-91AB-5F2E-490164FB4005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697291" y="1492309"/>
                  <a:ext cx="23256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7C39B79E-F8D9-7893-19B2-FF06E6012295}"/>
                    </a:ext>
                  </a:extLst>
                </p14:cNvPr>
                <p14:cNvContentPartPr/>
                <p14:nvPr/>
              </p14:nvContentPartPr>
              <p14:xfrm>
                <a:off x="1985651" y="1527229"/>
                <a:ext cx="164880" cy="903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7C39B79E-F8D9-7893-19B2-FF06E6012295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968011" y="1509589"/>
                  <a:ext cx="20052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91EFABA-C562-1444-D71C-AEB60196222F}"/>
                    </a:ext>
                  </a:extLst>
                </p14:cNvPr>
                <p14:cNvContentPartPr/>
                <p14:nvPr/>
              </p14:nvContentPartPr>
              <p14:xfrm>
                <a:off x="2212451" y="1561429"/>
                <a:ext cx="154080" cy="392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91EFABA-C562-1444-D71C-AEB60196222F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194451" y="1543789"/>
                  <a:ext cx="18972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CFC86761-0337-66FF-D8F2-E6F9753F7B3A}"/>
                    </a:ext>
                  </a:extLst>
                </p14:cNvPr>
                <p14:cNvContentPartPr/>
                <p14:nvPr/>
              </p14:nvContentPartPr>
              <p14:xfrm>
                <a:off x="2433491" y="1496629"/>
                <a:ext cx="195480" cy="1386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CFC86761-0337-66FF-D8F2-E6F9753F7B3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415851" y="1478989"/>
                  <a:ext cx="23112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13236901-F886-5A28-0764-BE32D65B1B44}"/>
                    </a:ext>
                  </a:extLst>
                </p14:cNvPr>
                <p14:cNvContentPartPr/>
                <p14:nvPr/>
              </p14:nvContentPartPr>
              <p14:xfrm>
                <a:off x="2655611" y="1507789"/>
                <a:ext cx="589320" cy="16272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13236901-F886-5A28-0764-BE32D65B1B44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637971" y="1490149"/>
                  <a:ext cx="62496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985D28AA-31FA-92C2-471F-6BF9449DD7A7}"/>
                    </a:ext>
                  </a:extLst>
                </p14:cNvPr>
                <p14:cNvContentPartPr/>
                <p14:nvPr/>
              </p14:nvContentPartPr>
              <p14:xfrm>
                <a:off x="3410171" y="1673029"/>
                <a:ext cx="110520" cy="946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985D28AA-31FA-92C2-471F-6BF9449DD7A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392531" y="1655029"/>
                  <a:ext cx="14616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4901A17B-D8D9-FEA3-10FF-D692A2C4B0B0}"/>
                    </a:ext>
                  </a:extLst>
                </p14:cNvPr>
                <p14:cNvContentPartPr/>
                <p14:nvPr/>
              </p14:nvContentPartPr>
              <p14:xfrm>
                <a:off x="3757931" y="1472509"/>
                <a:ext cx="96120" cy="14508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4901A17B-D8D9-FEA3-10FF-D692A2C4B0B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739931" y="1454869"/>
                  <a:ext cx="13176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6DE045A-86DC-1C9C-E5D6-34B82883CD9E}"/>
                    </a:ext>
                  </a:extLst>
                </p14:cNvPr>
                <p14:cNvContentPartPr/>
                <p14:nvPr/>
              </p14:nvContentPartPr>
              <p14:xfrm>
                <a:off x="3739931" y="1379989"/>
                <a:ext cx="164880" cy="2167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6DE045A-86DC-1C9C-E5D6-34B82883CD9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722291" y="1361989"/>
                  <a:ext cx="200520" cy="25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45D6E35-81AF-130A-7600-BB39C49F8036}"/>
              </a:ext>
            </a:extLst>
          </p:cNvPr>
          <p:cNvGrpSpPr/>
          <p:nvPr/>
        </p:nvGrpSpPr>
        <p:grpSpPr>
          <a:xfrm>
            <a:off x="4188851" y="1350469"/>
            <a:ext cx="1357200" cy="357120"/>
            <a:chOff x="4188851" y="1350469"/>
            <a:chExt cx="1357200" cy="35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F4A5FCC4-12F3-5088-F3D2-C46E78B23CFB}"/>
                    </a:ext>
                  </a:extLst>
                </p14:cNvPr>
                <p14:cNvContentPartPr/>
                <p14:nvPr/>
              </p14:nvContentPartPr>
              <p14:xfrm>
                <a:off x="4195331" y="1458469"/>
                <a:ext cx="151920" cy="558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F4A5FCC4-12F3-5088-F3D2-C46E78B23CF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177331" y="1440829"/>
                  <a:ext cx="18756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38A390CF-43E7-22A0-B53A-16A00CFF11BC}"/>
                    </a:ext>
                  </a:extLst>
                </p14:cNvPr>
                <p14:cNvContentPartPr/>
                <p14:nvPr/>
              </p14:nvContentPartPr>
              <p14:xfrm>
                <a:off x="4188851" y="1545229"/>
                <a:ext cx="120600" cy="468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38A390CF-43E7-22A0-B53A-16A00CFF11BC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170851" y="1527589"/>
                  <a:ext cx="15624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D69CD54F-4245-B456-A4AD-FCAEA10CCFB3}"/>
                    </a:ext>
                  </a:extLst>
                </p14:cNvPr>
                <p14:cNvContentPartPr/>
                <p14:nvPr/>
              </p14:nvContentPartPr>
              <p14:xfrm>
                <a:off x="4562891" y="1350469"/>
                <a:ext cx="37800" cy="2887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D69CD54F-4245-B456-A4AD-FCAEA10CCFB3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545251" y="1332469"/>
                  <a:ext cx="73440" cy="32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042C9C52-2786-BF6D-9C5D-F851AF1D673B}"/>
                    </a:ext>
                  </a:extLst>
                </p14:cNvPr>
                <p14:cNvContentPartPr/>
                <p14:nvPr/>
              </p14:nvContentPartPr>
              <p14:xfrm>
                <a:off x="4470011" y="1375669"/>
                <a:ext cx="150120" cy="1494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042C9C52-2786-BF6D-9C5D-F851AF1D673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452371" y="1357669"/>
                  <a:ext cx="1857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70BC8B8-8D42-4B58-5C71-66F4354B577C}"/>
                    </a:ext>
                  </a:extLst>
                </p14:cNvPr>
                <p14:cNvContentPartPr/>
                <p14:nvPr/>
              </p14:nvContentPartPr>
              <p14:xfrm>
                <a:off x="4691411" y="1393669"/>
                <a:ext cx="170640" cy="1818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70BC8B8-8D42-4B58-5C71-66F4354B577C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673771" y="1376029"/>
                  <a:ext cx="20628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8EBE52EE-1A89-F1C0-5E4D-9473676915B7}"/>
                    </a:ext>
                  </a:extLst>
                </p14:cNvPr>
                <p14:cNvContentPartPr/>
                <p14:nvPr/>
              </p14:nvContentPartPr>
              <p14:xfrm>
                <a:off x="4810571" y="1393669"/>
                <a:ext cx="735480" cy="3139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8EBE52EE-1A89-F1C0-5E4D-9473676915B7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792931" y="1376029"/>
                  <a:ext cx="771120" cy="34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19DC0CD-5583-34EE-6BA9-699D2C3C0C0C}"/>
              </a:ext>
            </a:extLst>
          </p:cNvPr>
          <p:cNvGrpSpPr/>
          <p:nvPr/>
        </p:nvGrpSpPr>
        <p:grpSpPr>
          <a:xfrm>
            <a:off x="971891" y="2187775"/>
            <a:ext cx="504360" cy="325800"/>
            <a:chOff x="971891" y="2187775"/>
            <a:chExt cx="504360" cy="325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279BBC44-F041-CBCC-9765-65843BA1B8C4}"/>
                    </a:ext>
                  </a:extLst>
                </p14:cNvPr>
                <p14:cNvContentPartPr/>
                <p14:nvPr/>
              </p14:nvContentPartPr>
              <p14:xfrm>
                <a:off x="971891" y="2187775"/>
                <a:ext cx="118440" cy="29772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279BBC44-F041-CBCC-9765-65843BA1B8C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954251" y="2169775"/>
                  <a:ext cx="15408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C5917AE-3CD2-2949-3112-59A1FC400C56}"/>
                    </a:ext>
                  </a:extLst>
                </p14:cNvPr>
                <p14:cNvContentPartPr/>
                <p14:nvPr/>
              </p14:nvContentPartPr>
              <p14:xfrm>
                <a:off x="1071251" y="2231335"/>
                <a:ext cx="148680" cy="406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C5917AE-3CD2-2949-3112-59A1FC400C56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53251" y="2213335"/>
                  <a:ext cx="18432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9C59EAC2-D46E-170D-5E49-08131A2DC828}"/>
                    </a:ext>
                  </a:extLst>
                </p14:cNvPr>
                <p14:cNvContentPartPr/>
                <p14:nvPr/>
              </p14:nvContentPartPr>
              <p14:xfrm>
                <a:off x="1008251" y="2363815"/>
                <a:ext cx="188280" cy="234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9C59EAC2-D46E-170D-5E49-08131A2DC828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990611" y="2346175"/>
                  <a:ext cx="22392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F9825BB-2D1A-4620-B69B-E33FC37E67C9}"/>
                    </a:ext>
                  </a:extLst>
                </p14:cNvPr>
                <p14:cNvContentPartPr/>
                <p14:nvPr/>
              </p14:nvContentPartPr>
              <p14:xfrm>
                <a:off x="1218131" y="2399455"/>
                <a:ext cx="258120" cy="1141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F9825BB-2D1A-4620-B69B-E33FC37E67C9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200131" y="2381815"/>
                  <a:ext cx="293760" cy="14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2D9768F-5FA9-BDA8-5D0F-64247398413E}"/>
              </a:ext>
            </a:extLst>
          </p:cNvPr>
          <p:cNvGrpSpPr/>
          <p:nvPr/>
        </p:nvGrpSpPr>
        <p:grpSpPr>
          <a:xfrm>
            <a:off x="1791611" y="2253655"/>
            <a:ext cx="316800" cy="263160"/>
            <a:chOff x="1791611" y="2253655"/>
            <a:chExt cx="316800" cy="263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36B3D22-0A77-548D-9874-12ACFB1AEAC2}"/>
                    </a:ext>
                  </a:extLst>
                </p14:cNvPr>
                <p14:cNvContentPartPr/>
                <p14:nvPr/>
              </p14:nvContentPartPr>
              <p14:xfrm>
                <a:off x="1791611" y="2253655"/>
                <a:ext cx="111960" cy="2631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36B3D22-0A77-548D-9874-12ACFB1AEAC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773611" y="2236015"/>
                  <a:ext cx="14760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473FD15-7DBB-7343-9488-A3FA798DA3A0}"/>
                    </a:ext>
                  </a:extLst>
                </p14:cNvPr>
                <p14:cNvContentPartPr/>
                <p14:nvPr/>
              </p14:nvContentPartPr>
              <p14:xfrm>
                <a:off x="1961891" y="2314135"/>
                <a:ext cx="146520" cy="1245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473FD15-7DBB-7343-9488-A3FA798DA3A0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943891" y="2296135"/>
                  <a:ext cx="182160" cy="160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5F62227-62CA-4C85-773D-47CA92FEAF03}"/>
              </a:ext>
            </a:extLst>
          </p:cNvPr>
          <p:cNvGrpSpPr/>
          <p:nvPr/>
        </p:nvGrpSpPr>
        <p:grpSpPr>
          <a:xfrm>
            <a:off x="2344931" y="2243215"/>
            <a:ext cx="764280" cy="419040"/>
            <a:chOff x="2344931" y="2243215"/>
            <a:chExt cx="764280" cy="419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124F6FF6-8656-FB76-70C7-007684E95767}"/>
                    </a:ext>
                  </a:extLst>
                </p14:cNvPr>
                <p14:cNvContentPartPr/>
                <p14:nvPr/>
              </p14:nvContentPartPr>
              <p14:xfrm>
                <a:off x="2344931" y="2251855"/>
                <a:ext cx="205200" cy="2545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124F6FF6-8656-FB76-70C7-007684E95767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326931" y="2234215"/>
                  <a:ext cx="24084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B28A0A3A-15A2-A657-946E-72DDF7DF801B}"/>
                    </a:ext>
                  </a:extLst>
                </p14:cNvPr>
                <p14:cNvContentPartPr/>
                <p14:nvPr/>
              </p14:nvContentPartPr>
              <p14:xfrm>
                <a:off x="2624291" y="2243215"/>
                <a:ext cx="20880" cy="2574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B28A0A3A-15A2-A657-946E-72DDF7DF801B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2606651" y="2225215"/>
                  <a:ext cx="5652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27C16452-A10E-D7DC-C802-4F8E95DE4B5C}"/>
                    </a:ext>
                  </a:extLst>
                </p14:cNvPr>
                <p14:cNvContentPartPr/>
                <p14:nvPr/>
              </p14:nvContentPartPr>
              <p14:xfrm>
                <a:off x="2720051" y="2249335"/>
                <a:ext cx="18000" cy="22428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27C16452-A10E-D7DC-C802-4F8E95DE4B5C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702051" y="2231695"/>
                  <a:ext cx="5364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853D7A38-B9BF-5707-0B0F-52E4DCCDA5D2}"/>
                    </a:ext>
                  </a:extLst>
                </p14:cNvPr>
                <p14:cNvContentPartPr/>
                <p14:nvPr/>
              </p14:nvContentPartPr>
              <p14:xfrm>
                <a:off x="2665691" y="2409895"/>
                <a:ext cx="107280" cy="39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853D7A38-B9BF-5707-0B0F-52E4DCCDA5D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2648051" y="2392255"/>
                  <a:ext cx="14292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4F178DBA-CE06-DC8F-567A-B7D2561B75C2}"/>
                    </a:ext>
                  </a:extLst>
                </p14:cNvPr>
                <p14:cNvContentPartPr/>
                <p14:nvPr/>
              </p14:nvContentPartPr>
              <p14:xfrm>
                <a:off x="2815091" y="2405575"/>
                <a:ext cx="105840" cy="16956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4F178DBA-CE06-DC8F-567A-B7D2561B75C2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2797091" y="2387575"/>
                  <a:ext cx="14148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05775BCF-EC4E-F06F-DACA-8EB420D25602}"/>
                    </a:ext>
                  </a:extLst>
                </p14:cNvPr>
                <p14:cNvContentPartPr/>
                <p14:nvPr/>
              </p14:nvContentPartPr>
              <p14:xfrm>
                <a:off x="2835251" y="2477935"/>
                <a:ext cx="273960" cy="18432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05775BCF-EC4E-F06F-DACA-8EB420D25602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2817611" y="2459935"/>
                  <a:ext cx="309600" cy="21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811CFF39-56A6-CB5B-D4B5-CE81F79CFB9B}"/>
              </a:ext>
            </a:extLst>
          </p:cNvPr>
          <p:cNvGrpSpPr/>
          <p:nvPr/>
        </p:nvGrpSpPr>
        <p:grpSpPr>
          <a:xfrm>
            <a:off x="3364091" y="2165455"/>
            <a:ext cx="641880" cy="392400"/>
            <a:chOff x="3364091" y="2165455"/>
            <a:chExt cx="641880" cy="39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DDB243A-1D4A-70C8-78CC-2CF8DEBBA013}"/>
                    </a:ext>
                  </a:extLst>
                </p14:cNvPr>
                <p14:cNvContentPartPr/>
                <p14:nvPr/>
              </p14:nvContentPartPr>
              <p14:xfrm>
                <a:off x="3421331" y="2277775"/>
                <a:ext cx="136440" cy="19512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DDB243A-1D4A-70C8-78CC-2CF8DEBBA013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3403691" y="2259775"/>
                  <a:ext cx="17208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5CD53254-B5C0-317E-DE55-7F5EE113A3B3}"/>
                    </a:ext>
                  </a:extLst>
                </p14:cNvPr>
                <p14:cNvContentPartPr/>
                <p14:nvPr/>
              </p14:nvContentPartPr>
              <p14:xfrm>
                <a:off x="3364091" y="2165455"/>
                <a:ext cx="209160" cy="39240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5CD53254-B5C0-317E-DE55-7F5EE113A3B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3346451" y="2147815"/>
                  <a:ext cx="244800" cy="42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C74DD85D-9842-261B-A974-2D93A82E7AE3}"/>
                    </a:ext>
                  </a:extLst>
                </p14:cNvPr>
                <p14:cNvContentPartPr/>
                <p14:nvPr/>
              </p14:nvContentPartPr>
              <p14:xfrm>
                <a:off x="3684851" y="2473615"/>
                <a:ext cx="71280" cy="7740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C74DD85D-9842-261B-A974-2D93A82E7AE3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3666851" y="2455975"/>
                  <a:ext cx="106920" cy="11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D113EE22-2951-B74E-CB67-97AFF9C2F549}"/>
                    </a:ext>
                  </a:extLst>
                </p14:cNvPr>
                <p14:cNvContentPartPr/>
                <p14:nvPr/>
              </p14:nvContentPartPr>
              <p14:xfrm>
                <a:off x="3846131" y="2362735"/>
                <a:ext cx="159840" cy="612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D113EE22-2951-B74E-CB67-97AFF9C2F54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3828131" y="2345095"/>
                  <a:ext cx="1954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944246B0-AE19-78D5-69EB-7311B2C9422C}"/>
                    </a:ext>
                  </a:extLst>
                </p14:cNvPr>
                <p14:cNvContentPartPr/>
                <p14:nvPr/>
              </p14:nvContentPartPr>
              <p14:xfrm>
                <a:off x="3855491" y="2439775"/>
                <a:ext cx="115920" cy="1332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944246B0-AE19-78D5-69EB-7311B2C9422C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837851" y="2422135"/>
                  <a:ext cx="151560" cy="4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E99AEA90-67A2-D19F-2A65-3AB0BE56F31F}"/>
              </a:ext>
            </a:extLst>
          </p:cNvPr>
          <p:cNvGrpSpPr/>
          <p:nvPr/>
        </p:nvGrpSpPr>
        <p:grpSpPr>
          <a:xfrm>
            <a:off x="4256891" y="2223055"/>
            <a:ext cx="936720" cy="293040"/>
            <a:chOff x="4256891" y="2223055"/>
            <a:chExt cx="936720" cy="293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172AE0A3-3405-647D-27C7-DF0805B76AC4}"/>
                    </a:ext>
                  </a:extLst>
                </p14:cNvPr>
                <p14:cNvContentPartPr/>
                <p14:nvPr/>
              </p14:nvContentPartPr>
              <p14:xfrm>
                <a:off x="4256891" y="2223055"/>
                <a:ext cx="88920" cy="29304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172AE0A3-3405-647D-27C7-DF0805B76AC4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238891" y="2205415"/>
                  <a:ext cx="12456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000D42C-F218-ECBB-0C38-B5843E41A958}"/>
                    </a:ext>
                  </a:extLst>
                </p14:cNvPr>
                <p14:cNvContentPartPr/>
                <p14:nvPr/>
              </p14:nvContentPartPr>
              <p14:xfrm>
                <a:off x="4441931" y="2264095"/>
                <a:ext cx="116280" cy="1792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000D42C-F218-ECBB-0C38-B5843E41A95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424291" y="2246455"/>
                  <a:ext cx="1519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200940F-84A8-B5CB-CB46-E6470D026DB6}"/>
                    </a:ext>
                  </a:extLst>
                </p14:cNvPr>
                <p14:cNvContentPartPr/>
                <p14:nvPr/>
              </p14:nvContentPartPr>
              <p14:xfrm>
                <a:off x="4703651" y="2405215"/>
                <a:ext cx="160200" cy="7596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200940F-84A8-B5CB-CB46-E6470D026DB6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4685651" y="2387215"/>
                  <a:ext cx="19584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FD3E33B0-18A2-8354-872C-8CC38515DA71}"/>
                    </a:ext>
                  </a:extLst>
                </p14:cNvPr>
                <p14:cNvContentPartPr/>
                <p14:nvPr/>
              </p14:nvContentPartPr>
              <p14:xfrm>
                <a:off x="4976531" y="2367055"/>
                <a:ext cx="217080" cy="11016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FD3E33B0-18A2-8354-872C-8CC38515DA71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958531" y="2349055"/>
                  <a:ext cx="252720" cy="145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8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282CEBDC-1151-1B64-3EFF-6BC5D61383ED}"/>
                  </a:ext>
                </a:extLst>
              </p14:cNvPr>
              <p14:cNvContentPartPr/>
              <p14:nvPr/>
            </p14:nvContentPartPr>
            <p14:xfrm>
              <a:off x="5372531" y="2498815"/>
              <a:ext cx="92520" cy="159840"/>
            </p14:xfrm>
          </p:contentPart>
        </mc:Choice>
        <mc:Fallback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282CEBDC-1151-1B64-3EFF-6BC5D61383ED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5354891" y="2480815"/>
                <a:ext cx="128160" cy="195480"/>
              </a:xfrm>
              <a:prstGeom prst="rect">
                <a:avLst/>
              </a:prstGeom>
            </p:spPr>
          </p:pic>
        </mc:Fallback>
      </mc:AlternateContent>
      <p:grpSp>
        <p:nvGrpSpPr>
          <p:cNvPr id="85" name="Group 84">
            <a:extLst>
              <a:ext uri="{FF2B5EF4-FFF2-40B4-BE49-F238E27FC236}">
                <a16:creationId xmlns:a16="http://schemas.microsoft.com/office/drawing/2014/main" id="{14A093E2-EBA5-D268-1187-6DF67B41E742}"/>
              </a:ext>
            </a:extLst>
          </p:cNvPr>
          <p:cNvGrpSpPr/>
          <p:nvPr/>
        </p:nvGrpSpPr>
        <p:grpSpPr>
          <a:xfrm>
            <a:off x="5897771" y="2178415"/>
            <a:ext cx="110160" cy="254880"/>
            <a:chOff x="5897771" y="2178415"/>
            <a:chExt cx="110160" cy="254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0451AB8F-87A4-F94A-C03B-31DAA9D4E1C0}"/>
                    </a:ext>
                  </a:extLst>
                </p14:cNvPr>
                <p14:cNvContentPartPr/>
                <p14:nvPr/>
              </p14:nvContentPartPr>
              <p14:xfrm>
                <a:off x="5911451" y="2278495"/>
                <a:ext cx="89640" cy="15480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0451AB8F-87A4-F94A-C03B-31DAA9D4E1C0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893811" y="2260495"/>
                  <a:ext cx="12528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CEAA37C5-900A-5AEF-DF40-3B23CEF17588}"/>
                    </a:ext>
                  </a:extLst>
                </p14:cNvPr>
                <p14:cNvContentPartPr/>
                <p14:nvPr/>
              </p14:nvContentPartPr>
              <p14:xfrm>
                <a:off x="5897771" y="2178415"/>
                <a:ext cx="110160" cy="2520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CEAA37C5-900A-5AEF-DF40-3B23CEF1758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5879771" y="2160775"/>
                  <a:ext cx="145800" cy="28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B95F9C4-D4BB-E6E4-CA0D-AF2B4D1DCE3B}"/>
              </a:ext>
            </a:extLst>
          </p:cNvPr>
          <p:cNvGrpSpPr/>
          <p:nvPr/>
        </p:nvGrpSpPr>
        <p:grpSpPr>
          <a:xfrm>
            <a:off x="6229331" y="2251855"/>
            <a:ext cx="200520" cy="143280"/>
            <a:chOff x="6229331" y="2251855"/>
            <a:chExt cx="200520" cy="143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2268042B-7565-DFEE-BD24-9130CCADA2B0}"/>
                    </a:ext>
                  </a:extLst>
                </p14:cNvPr>
                <p14:cNvContentPartPr/>
                <p14:nvPr/>
              </p14:nvContentPartPr>
              <p14:xfrm>
                <a:off x="6229331" y="2251855"/>
                <a:ext cx="200520" cy="3564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2268042B-7565-DFEE-BD24-9130CCADA2B0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6211331" y="2233855"/>
                  <a:ext cx="23616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00E258B0-D9FC-E4B9-68F5-1E08CB8700D6}"/>
                    </a:ext>
                  </a:extLst>
                </p14:cNvPr>
                <p14:cNvContentPartPr/>
                <p14:nvPr/>
              </p14:nvContentPartPr>
              <p14:xfrm>
                <a:off x="6237611" y="2376775"/>
                <a:ext cx="168480" cy="1836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00E258B0-D9FC-E4B9-68F5-1E08CB8700D6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219971" y="2359135"/>
                  <a:ext cx="204120" cy="5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692F6705-A569-4C5D-1E7B-24937443BD16}"/>
              </a:ext>
            </a:extLst>
          </p:cNvPr>
          <p:cNvGrpSpPr/>
          <p:nvPr/>
        </p:nvGrpSpPr>
        <p:grpSpPr>
          <a:xfrm>
            <a:off x="6673211" y="2155015"/>
            <a:ext cx="1234080" cy="419040"/>
            <a:chOff x="6673211" y="2155015"/>
            <a:chExt cx="1234080" cy="419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B8F3DB12-FA24-E1ED-E6A0-1B7ACFDBDF19}"/>
                    </a:ext>
                  </a:extLst>
                </p14:cNvPr>
                <p14:cNvContentPartPr/>
                <p14:nvPr/>
              </p14:nvContentPartPr>
              <p14:xfrm>
                <a:off x="6798851" y="2155015"/>
                <a:ext cx="25560" cy="27000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B8F3DB12-FA24-E1ED-E6A0-1B7ACFDBDF19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781211" y="2137375"/>
                  <a:ext cx="6120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B28375DD-B318-77BD-AC74-CA307EE947F4}"/>
                    </a:ext>
                  </a:extLst>
                </p14:cNvPr>
                <p14:cNvContentPartPr/>
                <p14:nvPr/>
              </p14:nvContentPartPr>
              <p14:xfrm>
                <a:off x="6673211" y="2171215"/>
                <a:ext cx="168120" cy="20160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B28375DD-B318-77BD-AC74-CA307EE947F4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6655211" y="2153575"/>
                  <a:ext cx="20376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05309B1-84CB-9DD5-23A1-7A8D8CD2ACFD}"/>
                    </a:ext>
                  </a:extLst>
                </p14:cNvPr>
                <p14:cNvContentPartPr/>
                <p14:nvPr/>
              </p14:nvContentPartPr>
              <p14:xfrm>
                <a:off x="6936011" y="2189935"/>
                <a:ext cx="117000" cy="24516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05309B1-84CB-9DD5-23A1-7A8D8CD2ACF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6918371" y="2171935"/>
                  <a:ext cx="15264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EF161C97-6658-4F47-CEAD-EE6E187C4E52}"/>
                    </a:ext>
                  </a:extLst>
                </p14:cNvPr>
                <p14:cNvContentPartPr/>
                <p14:nvPr/>
              </p14:nvContentPartPr>
              <p14:xfrm>
                <a:off x="7145171" y="2219455"/>
                <a:ext cx="140400" cy="21096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EF161C97-6658-4F47-CEAD-EE6E187C4E52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7127531" y="2201815"/>
                  <a:ext cx="17604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EC136792-AB1B-1CF1-4D83-3FE8435B7212}"/>
                    </a:ext>
                  </a:extLst>
                </p14:cNvPr>
                <p14:cNvContentPartPr/>
                <p14:nvPr/>
              </p14:nvContentPartPr>
              <p14:xfrm>
                <a:off x="7205291" y="2294335"/>
                <a:ext cx="392400" cy="27972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EC136792-AB1B-1CF1-4D83-3FE8435B7212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187291" y="2276695"/>
                  <a:ext cx="42804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AC9B0C04-9D54-AB07-529E-B722B0D4FE9D}"/>
                    </a:ext>
                  </a:extLst>
                </p14:cNvPr>
                <p14:cNvContentPartPr/>
                <p14:nvPr/>
              </p14:nvContentPartPr>
              <p14:xfrm>
                <a:off x="7657451" y="2249335"/>
                <a:ext cx="249840" cy="17172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AC9B0C04-9D54-AB07-529E-B722B0D4FE9D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639451" y="2231695"/>
                  <a:ext cx="285480" cy="207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35E788C-4230-B191-50B8-7F1A11FC1A13}"/>
              </a:ext>
            </a:extLst>
          </p:cNvPr>
          <p:cNvGrpSpPr/>
          <p:nvPr/>
        </p:nvGrpSpPr>
        <p:grpSpPr>
          <a:xfrm>
            <a:off x="6238331" y="2751535"/>
            <a:ext cx="654840" cy="655200"/>
            <a:chOff x="6238331" y="2751535"/>
            <a:chExt cx="654840" cy="655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020DFDDA-960F-62F2-22B1-BB27A82F84D2}"/>
                    </a:ext>
                  </a:extLst>
                </p14:cNvPr>
                <p14:cNvContentPartPr/>
                <p14:nvPr/>
              </p14:nvContentPartPr>
              <p14:xfrm>
                <a:off x="6238331" y="2814895"/>
                <a:ext cx="586800" cy="59184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020DFDDA-960F-62F2-22B1-BB27A82F84D2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6220331" y="2796895"/>
                  <a:ext cx="622440" cy="62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BEC59703-9D07-BEA2-3009-B1AB1EE5DBFD}"/>
                    </a:ext>
                  </a:extLst>
                </p14:cNvPr>
                <p14:cNvContentPartPr/>
                <p14:nvPr/>
              </p14:nvContentPartPr>
              <p14:xfrm>
                <a:off x="6690491" y="2751535"/>
                <a:ext cx="202680" cy="16416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BEC59703-9D07-BEA2-3009-B1AB1EE5DBFD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6672491" y="2733895"/>
                  <a:ext cx="238320" cy="199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E7AD744B-622D-0C3E-81C0-BC48446299BC}"/>
              </a:ext>
            </a:extLst>
          </p:cNvPr>
          <p:cNvGrpSpPr/>
          <p:nvPr/>
        </p:nvGrpSpPr>
        <p:grpSpPr>
          <a:xfrm>
            <a:off x="5293691" y="3503935"/>
            <a:ext cx="1624320" cy="528840"/>
            <a:chOff x="5293691" y="3503935"/>
            <a:chExt cx="1624320" cy="528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3B8DAE16-099C-43B7-B4C7-EE28C76D2D9E}"/>
                    </a:ext>
                  </a:extLst>
                </p14:cNvPr>
                <p14:cNvContentPartPr/>
                <p14:nvPr/>
              </p14:nvContentPartPr>
              <p14:xfrm>
                <a:off x="5293691" y="3598255"/>
                <a:ext cx="1035720" cy="43452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3B8DAE16-099C-43B7-B4C7-EE28C76D2D9E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5276051" y="3580615"/>
                  <a:ext cx="1071360" cy="47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E3535005-7986-5E78-A0D5-4A2B7BCE1463}"/>
                    </a:ext>
                  </a:extLst>
                </p14:cNvPr>
                <p14:cNvContentPartPr/>
                <p14:nvPr/>
              </p14:nvContentPartPr>
              <p14:xfrm>
                <a:off x="6260651" y="3757015"/>
                <a:ext cx="87480" cy="3528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E3535005-7986-5E78-A0D5-4A2B7BCE1463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6242651" y="3739015"/>
                  <a:ext cx="12312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3A248E69-AB51-38DB-677A-4E191FC2ADC3}"/>
                    </a:ext>
                  </a:extLst>
                </p14:cNvPr>
                <p14:cNvContentPartPr/>
                <p14:nvPr/>
              </p14:nvContentPartPr>
              <p14:xfrm>
                <a:off x="5964011" y="3633175"/>
                <a:ext cx="41040" cy="1044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3A248E69-AB51-38DB-677A-4E191FC2ADC3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5946371" y="3615535"/>
                  <a:ext cx="7668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05DB34D7-6F76-FBBA-1FC5-5F6CBEDEFE3F}"/>
                    </a:ext>
                  </a:extLst>
                </p14:cNvPr>
                <p14:cNvContentPartPr/>
                <p14:nvPr/>
              </p14:nvContentPartPr>
              <p14:xfrm>
                <a:off x="6579971" y="3503935"/>
                <a:ext cx="338040" cy="41580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05DB34D7-6F76-FBBA-1FC5-5F6CBEDEFE3F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6561971" y="3486295"/>
                  <a:ext cx="373680" cy="45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EF8E57BE-BEE5-FD54-8CD0-09E9D4F05228}"/>
              </a:ext>
            </a:extLst>
          </p:cNvPr>
          <p:cNvGrpSpPr/>
          <p:nvPr/>
        </p:nvGrpSpPr>
        <p:grpSpPr>
          <a:xfrm>
            <a:off x="5339051" y="4087135"/>
            <a:ext cx="2270520" cy="397080"/>
            <a:chOff x="5339051" y="4087135"/>
            <a:chExt cx="2270520" cy="39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21710389-F9C0-81A4-40FB-BA0F5DA4DC71}"/>
                    </a:ext>
                  </a:extLst>
                </p14:cNvPr>
                <p14:cNvContentPartPr/>
                <p14:nvPr/>
              </p14:nvContentPartPr>
              <p14:xfrm>
                <a:off x="5339051" y="4087135"/>
                <a:ext cx="1767240" cy="39708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21710389-F9C0-81A4-40FB-BA0F5DA4DC71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5321051" y="4069495"/>
                  <a:ext cx="180288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6687A2DA-72B7-6492-6389-BA335C9F3656}"/>
                    </a:ext>
                  </a:extLst>
                </p14:cNvPr>
                <p14:cNvContentPartPr/>
                <p14:nvPr/>
              </p14:nvContentPartPr>
              <p14:xfrm>
                <a:off x="7208531" y="4087495"/>
                <a:ext cx="354960" cy="28872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6687A2DA-72B7-6492-6389-BA335C9F3656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7190531" y="4069495"/>
                  <a:ext cx="390600" cy="32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86E5A4B4-BF5A-E3B7-E656-08D86C39FA59}"/>
                    </a:ext>
                  </a:extLst>
                </p14:cNvPr>
                <p14:cNvContentPartPr/>
                <p14:nvPr/>
              </p14:nvContentPartPr>
              <p14:xfrm>
                <a:off x="7251011" y="4152655"/>
                <a:ext cx="358560" cy="3672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86E5A4B4-BF5A-E3B7-E656-08D86C39FA59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7233011" y="4135015"/>
                  <a:ext cx="394200" cy="72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8">
            <p14:nvContentPartPr>
              <p14:cNvPr id="104" name="Ink 103">
                <a:extLst>
                  <a:ext uri="{FF2B5EF4-FFF2-40B4-BE49-F238E27FC236}">
                    <a16:creationId xmlns:a16="http://schemas.microsoft.com/office/drawing/2014/main" id="{5D6F8255-DC2F-1E1E-E503-0E4D6317C3BD}"/>
                  </a:ext>
                </a:extLst>
              </p14:cNvPr>
              <p14:cNvContentPartPr/>
              <p14:nvPr/>
            </p14:nvContentPartPr>
            <p14:xfrm>
              <a:off x="8159651" y="4083895"/>
              <a:ext cx="267840" cy="233640"/>
            </p14:xfrm>
          </p:contentPart>
        </mc:Choice>
        <mc:Fallback>
          <p:pic>
            <p:nvPicPr>
              <p:cNvPr id="104" name="Ink 103">
                <a:extLst>
                  <a:ext uri="{FF2B5EF4-FFF2-40B4-BE49-F238E27FC236}">
                    <a16:creationId xmlns:a16="http://schemas.microsoft.com/office/drawing/2014/main" id="{5D6F8255-DC2F-1E1E-E503-0E4D6317C3BD}"/>
                  </a:ext>
                </a:extLst>
              </p:cNvPr>
              <p:cNvPicPr/>
              <p:nvPr/>
            </p:nvPicPr>
            <p:blipFill>
              <a:blip r:embed="rId179"/>
              <a:stretch>
                <a:fillRect/>
              </a:stretch>
            </p:blipFill>
            <p:spPr>
              <a:xfrm>
                <a:off x="8141651" y="4065895"/>
                <a:ext cx="303480" cy="269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5" name="Group 114">
            <a:extLst>
              <a:ext uri="{FF2B5EF4-FFF2-40B4-BE49-F238E27FC236}">
                <a16:creationId xmlns:a16="http://schemas.microsoft.com/office/drawing/2014/main" id="{93C822F8-9B68-2FE0-2A6F-CBE1AC52A2D5}"/>
              </a:ext>
            </a:extLst>
          </p:cNvPr>
          <p:cNvGrpSpPr/>
          <p:nvPr/>
        </p:nvGrpSpPr>
        <p:grpSpPr>
          <a:xfrm>
            <a:off x="9143171" y="3487375"/>
            <a:ext cx="2234880" cy="1248120"/>
            <a:chOff x="9143171" y="3487375"/>
            <a:chExt cx="2234880" cy="1248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A6551AFD-45EC-C307-7B22-B74DD7A31700}"/>
                    </a:ext>
                  </a:extLst>
                </p14:cNvPr>
                <p14:cNvContentPartPr/>
                <p14:nvPr/>
              </p14:nvContentPartPr>
              <p14:xfrm>
                <a:off x="9143171" y="3566215"/>
                <a:ext cx="946440" cy="116928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A6551AFD-45EC-C307-7B22-B74DD7A31700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9125171" y="3548215"/>
                  <a:ext cx="982080" cy="12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26C2E6B9-EF03-831F-2FDA-31C96C4DE215}"/>
                    </a:ext>
                  </a:extLst>
                </p14:cNvPr>
                <p14:cNvContentPartPr/>
                <p14:nvPr/>
              </p14:nvContentPartPr>
              <p14:xfrm>
                <a:off x="10286171" y="3612295"/>
                <a:ext cx="47880" cy="95364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26C2E6B9-EF03-831F-2FDA-31C96C4DE215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10268171" y="3594295"/>
                  <a:ext cx="83520" cy="9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9E4AD368-3C2C-FCEF-1AC6-DDDA2F8463C9}"/>
                    </a:ext>
                  </a:extLst>
                </p14:cNvPr>
                <p14:cNvContentPartPr/>
                <p14:nvPr/>
              </p14:nvContentPartPr>
              <p14:xfrm>
                <a:off x="10313171" y="3487375"/>
                <a:ext cx="987840" cy="1562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9E4AD368-3C2C-FCEF-1AC6-DDDA2F8463C9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10295171" y="3469375"/>
                  <a:ext cx="102348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995AF4A2-3FCF-CDD7-D525-C571A85CBBD9}"/>
                    </a:ext>
                  </a:extLst>
                </p14:cNvPr>
                <p14:cNvContentPartPr/>
                <p14:nvPr/>
              </p14:nvContentPartPr>
              <p14:xfrm>
                <a:off x="10339451" y="4443175"/>
                <a:ext cx="1038600" cy="14760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995AF4A2-3FCF-CDD7-D525-C571A85CBBD9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10321451" y="4425535"/>
                  <a:ext cx="1074240" cy="183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8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9C6186E1-AA82-4CF6-737B-336C94F7E9A7}"/>
                  </a:ext>
                </a:extLst>
              </p14:cNvPr>
              <p14:cNvContentPartPr/>
              <p14:nvPr/>
            </p14:nvContentPartPr>
            <p14:xfrm>
              <a:off x="8179811" y="3701215"/>
              <a:ext cx="191880" cy="223200"/>
            </p14:xfrm>
          </p:contentPart>
        </mc:Choice>
        <mc:Fallback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9C6186E1-AA82-4CF6-737B-336C94F7E9A7}"/>
                  </a:ext>
                </a:extLst>
              </p:cNvPr>
              <p:cNvPicPr/>
              <p:nvPr/>
            </p:nvPicPr>
            <p:blipFill>
              <a:blip r:embed="rId189"/>
              <a:stretch>
                <a:fillRect/>
              </a:stretch>
            </p:blipFill>
            <p:spPr>
              <a:xfrm>
                <a:off x="8161811" y="3683215"/>
                <a:ext cx="227520" cy="25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0">
            <p14:nvContentPartPr>
              <p14:cNvPr id="117" name="Ink 116">
                <a:extLst>
                  <a:ext uri="{FF2B5EF4-FFF2-40B4-BE49-F238E27FC236}">
                    <a16:creationId xmlns:a16="http://schemas.microsoft.com/office/drawing/2014/main" id="{FCDF30F9-7D9F-230A-3C70-FFE17D090F5C}"/>
                  </a:ext>
                </a:extLst>
              </p14:cNvPr>
              <p14:cNvContentPartPr/>
              <p14:nvPr/>
            </p14:nvContentPartPr>
            <p14:xfrm>
              <a:off x="8210771" y="4492495"/>
              <a:ext cx="142920" cy="331560"/>
            </p14:xfrm>
          </p:contentPart>
        </mc:Choice>
        <mc:Fallback>
          <p:pic>
            <p:nvPicPr>
              <p:cNvPr id="117" name="Ink 116">
                <a:extLst>
                  <a:ext uri="{FF2B5EF4-FFF2-40B4-BE49-F238E27FC236}">
                    <a16:creationId xmlns:a16="http://schemas.microsoft.com/office/drawing/2014/main" id="{FCDF30F9-7D9F-230A-3C70-FFE17D090F5C}"/>
                  </a:ext>
                </a:extLst>
              </p:cNvPr>
              <p:cNvPicPr/>
              <p:nvPr/>
            </p:nvPicPr>
            <p:blipFill>
              <a:blip r:embed="rId191"/>
              <a:stretch>
                <a:fillRect/>
              </a:stretch>
            </p:blipFill>
            <p:spPr>
              <a:xfrm>
                <a:off x="8192771" y="4474855"/>
                <a:ext cx="178560" cy="36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2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78D2A3C0-2E2D-6F27-832B-C707D7134730}"/>
                  </a:ext>
                </a:extLst>
              </p14:cNvPr>
              <p14:cNvContentPartPr/>
              <p14:nvPr/>
            </p14:nvContentPartPr>
            <p14:xfrm>
              <a:off x="10107611" y="3636415"/>
              <a:ext cx="174600" cy="884520"/>
            </p14:xfrm>
          </p:contentPart>
        </mc:Choice>
        <mc:Fallback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78D2A3C0-2E2D-6F27-832B-C707D7134730}"/>
                  </a:ext>
                </a:extLst>
              </p:cNvPr>
              <p:cNvPicPr/>
              <p:nvPr/>
            </p:nvPicPr>
            <p:blipFill>
              <a:blip r:embed="rId193"/>
              <a:stretch>
                <a:fillRect/>
              </a:stretch>
            </p:blipFill>
            <p:spPr>
              <a:xfrm>
                <a:off x="10053971" y="3528415"/>
                <a:ext cx="282240" cy="110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0262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5911F7-52E3-1E08-BACA-3807852B6030}"/>
              </a:ext>
            </a:extLst>
          </p:cNvPr>
          <p:cNvGrpSpPr/>
          <p:nvPr/>
        </p:nvGrpSpPr>
        <p:grpSpPr>
          <a:xfrm>
            <a:off x="586691" y="258895"/>
            <a:ext cx="1124640" cy="349560"/>
            <a:chOff x="586691" y="258895"/>
            <a:chExt cx="1124640" cy="349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885EF421-0F31-0515-0F06-E0BEB3A2B786}"/>
                    </a:ext>
                  </a:extLst>
                </p14:cNvPr>
                <p14:cNvContentPartPr/>
                <p14:nvPr/>
              </p14:nvContentPartPr>
              <p14:xfrm>
                <a:off x="586691" y="258895"/>
                <a:ext cx="177480" cy="3193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885EF421-0F31-0515-0F06-E0BEB3A2B78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68691" y="241255"/>
                  <a:ext cx="213120" cy="35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8A8BC944-8047-66B5-E460-0DD15A6BCDF2}"/>
                    </a:ext>
                  </a:extLst>
                </p14:cNvPr>
                <p14:cNvContentPartPr/>
                <p14:nvPr/>
              </p14:nvContentPartPr>
              <p14:xfrm>
                <a:off x="601091" y="317215"/>
                <a:ext cx="252720" cy="1224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8A8BC944-8047-66B5-E460-0DD15A6BCDF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83451" y="299575"/>
                  <a:ext cx="2883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523CC48F-95F8-CA4E-047D-FD66966215F3}"/>
                    </a:ext>
                  </a:extLst>
                </p14:cNvPr>
                <p14:cNvContentPartPr/>
                <p14:nvPr/>
              </p14:nvContentPartPr>
              <p14:xfrm>
                <a:off x="951731" y="332695"/>
                <a:ext cx="174960" cy="2577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523CC48F-95F8-CA4E-047D-FD66966215F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33731" y="314695"/>
                  <a:ext cx="21060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D96079B-3928-92CB-26B0-D5EB43A9C9C3}"/>
                    </a:ext>
                  </a:extLst>
                </p14:cNvPr>
                <p14:cNvContentPartPr/>
                <p14:nvPr/>
              </p14:nvContentPartPr>
              <p14:xfrm>
                <a:off x="925451" y="333055"/>
                <a:ext cx="209880" cy="273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D96079B-3928-92CB-26B0-D5EB43A9C9C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07451" y="315415"/>
                  <a:ext cx="24552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2691F5C-BFD1-06BB-08BE-06E385B8B045}"/>
                    </a:ext>
                  </a:extLst>
                </p14:cNvPr>
                <p14:cNvContentPartPr/>
                <p14:nvPr/>
              </p14:nvContentPartPr>
              <p14:xfrm>
                <a:off x="1372931" y="481735"/>
                <a:ext cx="338400" cy="1267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2691F5C-BFD1-06BB-08BE-06E385B8B04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355291" y="464095"/>
                  <a:ext cx="37404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F746419-FF9E-D1B7-01D6-03E8A147B040}"/>
                    </a:ext>
                  </a:extLst>
                </p14:cNvPr>
                <p14:cNvContentPartPr/>
                <p14:nvPr/>
              </p14:nvContentPartPr>
              <p14:xfrm>
                <a:off x="1521971" y="380935"/>
                <a:ext cx="27360" cy="154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F746419-FF9E-D1B7-01D6-03E8A147B04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503971" y="363295"/>
                  <a:ext cx="63000" cy="51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C598F40-58A2-9EC6-73DF-9802725255C5}"/>
                  </a:ext>
                </a:extLst>
              </p14:cNvPr>
              <p14:cNvContentPartPr/>
              <p14:nvPr/>
            </p14:nvContentPartPr>
            <p14:xfrm>
              <a:off x="2047211" y="505135"/>
              <a:ext cx="182520" cy="990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C598F40-58A2-9EC6-73DF-9802725255C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029211" y="487135"/>
                <a:ext cx="218160" cy="13464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33207664-519B-2540-9B81-8FBAE681B313}"/>
              </a:ext>
            </a:extLst>
          </p:cNvPr>
          <p:cNvGrpSpPr/>
          <p:nvPr/>
        </p:nvGrpSpPr>
        <p:grpSpPr>
          <a:xfrm>
            <a:off x="3999131" y="171775"/>
            <a:ext cx="1491480" cy="389160"/>
            <a:chOff x="3999131" y="171775"/>
            <a:chExt cx="1491480" cy="389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D1DD793-2F7A-CF5C-C498-10024A8F6DF9}"/>
                    </a:ext>
                  </a:extLst>
                </p14:cNvPr>
                <p14:cNvContentPartPr/>
                <p14:nvPr/>
              </p14:nvContentPartPr>
              <p14:xfrm>
                <a:off x="3999131" y="385615"/>
                <a:ext cx="359280" cy="1576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D1DD793-2F7A-CF5C-C498-10024A8F6DF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981491" y="367615"/>
                  <a:ext cx="39492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B47D2CF-F591-BBF4-0E2D-9D91CAF77954}"/>
                    </a:ext>
                  </a:extLst>
                </p14:cNvPr>
                <p14:cNvContentPartPr/>
                <p14:nvPr/>
              </p14:nvContentPartPr>
              <p14:xfrm>
                <a:off x="4244291" y="342775"/>
                <a:ext cx="210600" cy="2181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B47D2CF-F591-BBF4-0E2D-9D91CAF7795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226291" y="325135"/>
                  <a:ext cx="24624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2B18FD4-FD10-A689-5156-1B267F36320A}"/>
                    </a:ext>
                  </a:extLst>
                </p14:cNvPr>
                <p14:cNvContentPartPr/>
                <p14:nvPr/>
              </p14:nvContentPartPr>
              <p14:xfrm>
                <a:off x="4363811" y="171775"/>
                <a:ext cx="1126800" cy="3787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2B18FD4-FD10-A689-5156-1B267F36320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346171" y="154135"/>
                  <a:ext cx="1162440" cy="41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DDBD5CF-BCB1-1F72-65FB-B35ADEA00305}"/>
                    </a:ext>
                  </a:extLst>
                </p14:cNvPr>
                <p14:cNvContentPartPr/>
                <p14:nvPr/>
              </p14:nvContentPartPr>
              <p14:xfrm>
                <a:off x="4465331" y="316135"/>
                <a:ext cx="289080" cy="72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DDBD5CF-BCB1-1F72-65FB-B35ADEA0030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447691" y="298495"/>
                  <a:ext cx="324720" cy="4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061A346-2C0C-486E-7594-0E27C4EB6AFE}"/>
              </a:ext>
            </a:extLst>
          </p:cNvPr>
          <p:cNvGrpSpPr/>
          <p:nvPr/>
        </p:nvGrpSpPr>
        <p:grpSpPr>
          <a:xfrm>
            <a:off x="5665571" y="115975"/>
            <a:ext cx="1374480" cy="511920"/>
            <a:chOff x="5665571" y="115975"/>
            <a:chExt cx="1374480" cy="511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D98640C-2154-B2DB-7371-2F57477E28C2}"/>
                    </a:ext>
                  </a:extLst>
                </p14:cNvPr>
                <p14:cNvContentPartPr/>
                <p14:nvPr/>
              </p14:nvContentPartPr>
              <p14:xfrm>
                <a:off x="5665571" y="115975"/>
                <a:ext cx="1374480" cy="5119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D98640C-2154-B2DB-7371-2F57477E28C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647571" y="97975"/>
                  <a:ext cx="1410120" cy="54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BDAA52F-7275-4475-42AD-9AD94438886C}"/>
                    </a:ext>
                  </a:extLst>
                </p14:cNvPr>
                <p14:cNvContentPartPr/>
                <p14:nvPr/>
              </p14:nvContentPartPr>
              <p14:xfrm>
                <a:off x="6284051" y="222175"/>
                <a:ext cx="269280" cy="536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BDAA52F-7275-4475-42AD-9AD94438886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266411" y="204535"/>
                  <a:ext cx="304920" cy="89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E6EB4DC-7C03-D404-F9AF-9EA78658F3A2}"/>
              </a:ext>
            </a:extLst>
          </p:cNvPr>
          <p:cNvGrpSpPr/>
          <p:nvPr/>
        </p:nvGrpSpPr>
        <p:grpSpPr>
          <a:xfrm>
            <a:off x="2372651" y="348895"/>
            <a:ext cx="1301760" cy="287640"/>
            <a:chOff x="2372651" y="348895"/>
            <a:chExt cx="1301760" cy="28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87445FF-8412-3661-BFF3-62F2926B98F6}"/>
                    </a:ext>
                  </a:extLst>
                </p14:cNvPr>
                <p14:cNvContentPartPr/>
                <p14:nvPr/>
              </p14:nvContentPartPr>
              <p14:xfrm>
                <a:off x="2372651" y="348895"/>
                <a:ext cx="1301760" cy="2876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87445FF-8412-3661-BFF3-62F2926B98F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355011" y="331255"/>
                  <a:ext cx="133740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C25FC436-A7DD-9D8C-71AD-1509033C23EC}"/>
                    </a:ext>
                  </a:extLst>
                </p14:cNvPr>
                <p14:cNvContentPartPr/>
                <p14:nvPr/>
              </p14:nvContentPartPr>
              <p14:xfrm>
                <a:off x="3182651" y="392095"/>
                <a:ext cx="6840" cy="14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C25FC436-A7DD-9D8C-71AD-1509033C23EC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165011" y="374095"/>
                  <a:ext cx="424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0C7AADD-720B-18CE-042E-65E460AF53B7}"/>
                    </a:ext>
                  </a:extLst>
                </p14:cNvPr>
                <p14:cNvContentPartPr/>
                <p14:nvPr/>
              </p14:nvContentPartPr>
              <p14:xfrm>
                <a:off x="2596931" y="470935"/>
                <a:ext cx="15120" cy="144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0C7AADD-720B-18CE-042E-65E460AF53B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578931" y="452935"/>
                  <a:ext cx="50760" cy="50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643535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</TotalTime>
  <Words>9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Tunneling junctions in external microwave radiation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Tunneling junctions in external microwave radiation</dc:title>
  <dc:creator>Robert Peale</dc:creator>
  <cp:lastModifiedBy>Robert Peale</cp:lastModifiedBy>
  <cp:revision>3</cp:revision>
  <dcterms:created xsi:type="dcterms:W3CDTF">2022-06-27T19:53:28Z</dcterms:created>
  <dcterms:modified xsi:type="dcterms:W3CDTF">2022-07-03T14:44:36Z</dcterms:modified>
</cp:coreProperties>
</file>